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25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3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-nas1.smb.us.sinet.si.edu\EMArchives\AAA\kennedyn\Copy%20of%20TC_User_Activities_20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angch\AppData\Local\Microsoft\Windows\Temporary%20Internet%20Files\Content.Outlook\GK4XU217\Transciption_pdf_download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angch\AppData\Local\Microsoft\Windows\Temporary%20Internet%20Files\Content.Outlook\GK4XU217\Transciption_pdf_download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83842148750172E-2"/>
          <c:y val="0.12812123916463025"/>
          <c:w val="0.863407924510457"/>
          <c:h val="0.805288710144102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anonymous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7.1128720071871265E-2"/>
                  <c:y val="7.9191980038127632E-3"/>
                </c:manualLayout>
              </c:layout>
              <c:tx>
                <c:rich>
                  <a:bodyPr/>
                  <a:lstStyle/>
                  <a:p>
                    <a:fld id="{F3769518-38CB-4184-A1DB-417B071A4C4B}" type="YVALUE">
                      <a:rPr lang="en-US" sz="2000"/>
                      <a:pPr/>
                      <a:t>[Y 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67289441821459"/>
                      <c:h val="5.8142679065075309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multiLvlStrRef>
              <c:f>'[Copy of TC_User_Activities_2016.xlsx]Sheet1'!$A$2:$C$6624</c:f>
              <c:multiLvlStrCache>
                <c:ptCount val="6623"/>
                <c:lvl>
                  <c:pt idx="0">
                    <c:v>anon</c:v>
                  </c:pt>
                  <c:pt idx="1">
                    <c:v>user1</c:v>
                  </c:pt>
                  <c:pt idx="2">
                    <c:v>user2</c:v>
                  </c:pt>
                  <c:pt idx="3">
                    <c:v>user3</c:v>
                  </c:pt>
                  <c:pt idx="4">
                    <c:v>user4</c:v>
                  </c:pt>
                  <c:pt idx="5">
                    <c:v>user5</c:v>
                  </c:pt>
                  <c:pt idx="6">
                    <c:v>user6</c:v>
                  </c:pt>
                  <c:pt idx="7">
                    <c:v>user7</c:v>
                  </c:pt>
                  <c:pt idx="8">
                    <c:v>user8</c:v>
                  </c:pt>
                  <c:pt idx="9">
                    <c:v>user9</c:v>
                  </c:pt>
                  <c:pt idx="10">
                    <c:v>user10</c:v>
                  </c:pt>
                  <c:pt idx="11">
                    <c:v>user11</c:v>
                  </c:pt>
                  <c:pt idx="12">
                    <c:v>user12</c:v>
                  </c:pt>
                  <c:pt idx="13">
                    <c:v>user13</c:v>
                  </c:pt>
                  <c:pt idx="14">
                    <c:v>user14</c:v>
                  </c:pt>
                  <c:pt idx="15">
                    <c:v>user15</c:v>
                  </c:pt>
                  <c:pt idx="16">
                    <c:v>user16</c:v>
                  </c:pt>
                  <c:pt idx="17">
                    <c:v>user17</c:v>
                  </c:pt>
                  <c:pt idx="18">
                    <c:v>user18</c:v>
                  </c:pt>
                  <c:pt idx="19">
                    <c:v>user19</c:v>
                  </c:pt>
                  <c:pt idx="20">
                    <c:v>user20</c:v>
                  </c:pt>
                  <c:pt idx="21">
                    <c:v>user21</c:v>
                  </c:pt>
                  <c:pt idx="22">
                    <c:v>user22</c:v>
                  </c:pt>
                  <c:pt idx="23">
                    <c:v>user23</c:v>
                  </c:pt>
                  <c:pt idx="24">
                    <c:v>user24</c:v>
                  </c:pt>
                  <c:pt idx="25">
                    <c:v>user25</c:v>
                  </c:pt>
                  <c:pt idx="26">
                    <c:v>user26</c:v>
                  </c:pt>
                  <c:pt idx="27">
                    <c:v>user27</c:v>
                  </c:pt>
                  <c:pt idx="28">
                    <c:v>user28</c:v>
                  </c:pt>
                  <c:pt idx="29">
                    <c:v>user29</c:v>
                  </c:pt>
                  <c:pt idx="30">
                    <c:v>user30</c:v>
                  </c:pt>
                  <c:pt idx="31">
                    <c:v>user31</c:v>
                  </c:pt>
                  <c:pt idx="32">
                    <c:v>user32</c:v>
                  </c:pt>
                  <c:pt idx="33">
                    <c:v>user33</c:v>
                  </c:pt>
                  <c:pt idx="34">
                    <c:v>user34</c:v>
                  </c:pt>
                  <c:pt idx="35">
                    <c:v>user35</c:v>
                  </c:pt>
                  <c:pt idx="36">
                    <c:v>user36</c:v>
                  </c:pt>
                  <c:pt idx="37">
                    <c:v>user37</c:v>
                  </c:pt>
                  <c:pt idx="38">
                    <c:v>user38</c:v>
                  </c:pt>
                  <c:pt idx="39">
                    <c:v>user39</c:v>
                  </c:pt>
                  <c:pt idx="40">
                    <c:v>user40</c:v>
                  </c:pt>
                  <c:pt idx="41">
                    <c:v>user41</c:v>
                  </c:pt>
                  <c:pt idx="42">
                    <c:v>user42</c:v>
                  </c:pt>
                  <c:pt idx="43">
                    <c:v>user43</c:v>
                  </c:pt>
                  <c:pt idx="44">
                    <c:v>user44</c:v>
                  </c:pt>
                  <c:pt idx="45">
                    <c:v>user45</c:v>
                  </c:pt>
                  <c:pt idx="46">
                    <c:v>user46</c:v>
                  </c:pt>
                  <c:pt idx="47">
                    <c:v>user47</c:v>
                  </c:pt>
                  <c:pt idx="48">
                    <c:v>user48</c:v>
                  </c:pt>
                  <c:pt idx="49">
                    <c:v>user49</c:v>
                  </c:pt>
                  <c:pt idx="50">
                    <c:v>user50</c:v>
                  </c:pt>
                  <c:pt idx="51">
                    <c:v>user51</c:v>
                  </c:pt>
                  <c:pt idx="52">
                    <c:v>user52</c:v>
                  </c:pt>
                  <c:pt idx="53">
                    <c:v>user53</c:v>
                  </c:pt>
                  <c:pt idx="54">
                    <c:v>user54</c:v>
                  </c:pt>
                  <c:pt idx="55">
                    <c:v>user55</c:v>
                  </c:pt>
                  <c:pt idx="56">
                    <c:v>user56</c:v>
                  </c:pt>
                  <c:pt idx="57">
                    <c:v>user57</c:v>
                  </c:pt>
                  <c:pt idx="58">
                    <c:v>user58</c:v>
                  </c:pt>
                  <c:pt idx="59">
                    <c:v>user59</c:v>
                  </c:pt>
                  <c:pt idx="60">
                    <c:v>user60</c:v>
                  </c:pt>
                  <c:pt idx="61">
                    <c:v>user61</c:v>
                  </c:pt>
                  <c:pt idx="62">
                    <c:v>user62</c:v>
                  </c:pt>
                  <c:pt idx="63">
                    <c:v>user63</c:v>
                  </c:pt>
                  <c:pt idx="64">
                    <c:v>user64</c:v>
                  </c:pt>
                  <c:pt idx="65">
                    <c:v>user65</c:v>
                  </c:pt>
                  <c:pt idx="66">
                    <c:v>user66</c:v>
                  </c:pt>
                  <c:pt idx="67">
                    <c:v>user67</c:v>
                  </c:pt>
                  <c:pt idx="68">
                    <c:v>user68</c:v>
                  </c:pt>
                  <c:pt idx="69">
                    <c:v>user69</c:v>
                  </c:pt>
                  <c:pt idx="70">
                    <c:v>user70</c:v>
                  </c:pt>
                  <c:pt idx="71">
                    <c:v>user71</c:v>
                  </c:pt>
                  <c:pt idx="72">
                    <c:v>user72</c:v>
                  </c:pt>
                  <c:pt idx="73">
                    <c:v>user73</c:v>
                  </c:pt>
                  <c:pt idx="74">
                    <c:v>user74</c:v>
                  </c:pt>
                  <c:pt idx="75">
                    <c:v>user75</c:v>
                  </c:pt>
                  <c:pt idx="76">
                    <c:v>user76</c:v>
                  </c:pt>
                  <c:pt idx="77">
                    <c:v>user77</c:v>
                  </c:pt>
                  <c:pt idx="78">
                    <c:v>user78</c:v>
                  </c:pt>
                  <c:pt idx="79">
                    <c:v>user79</c:v>
                  </c:pt>
                  <c:pt idx="80">
                    <c:v>user80</c:v>
                  </c:pt>
                  <c:pt idx="81">
                    <c:v>user81</c:v>
                  </c:pt>
                  <c:pt idx="82">
                    <c:v>user82</c:v>
                  </c:pt>
                  <c:pt idx="83">
                    <c:v>user83</c:v>
                  </c:pt>
                  <c:pt idx="84">
                    <c:v>user84</c:v>
                  </c:pt>
                  <c:pt idx="85">
                    <c:v>user85</c:v>
                  </c:pt>
                  <c:pt idx="86">
                    <c:v>user86</c:v>
                  </c:pt>
                  <c:pt idx="87">
                    <c:v>user87</c:v>
                  </c:pt>
                  <c:pt idx="88">
                    <c:v>user88</c:v>
                  </c:pt>
                  <c:pt idx="89">
                    <c:v>user89</c:v>
                  </c:pt>
                  <c:pt idx="90">
                    <c:v>user90</c:v>
                  </c:pt>
                  <c:pt idx="91">
                    <c:v>user91</c:v>
                  </c:pt>
                  <c:pt idx="92">
                    <c:v>user92</c:v>
                  </c:pt>
                  <c:pt idx="93">
                    <c:v>user93</c:v>
                  </c:pt>
                  <c:pt idx="94">
                    <c:v>user94</c:v>
                  </c:pt>
                  <c:pt idx="95">
                    <c:v>user95</c:v>
                  </c:pt>
                  <c:pt idx="96">
                    <c:v>user96</c:v>
                  </c:pt>
                  <c:pt idx="97">
                    <c:v>user97</c:v>
                  </c:pt>
                  <c:pt idx="98">
                    <c:v>user98</c:v>
                  </c:pt>
                  <c:pt idx="99">
                    <c:v>user99</c:v>
                  </c:pt>
                  <c:pt idx="100">
                    <c:v>user100</c:v>
                  </c:pt>
                  <c:pt idx="101">
                    <c:v>user101</c:v>
                  </c:pt>
                  <c:pt idx="102">
                    <c:v>user102</c:v>
                  </c:pt>
                  <c:pt idx="103">
                    <c:v>user103</c:v>
                  </c:pt>
                  <c:pt idx="104">
                    <c:v>user104</c:v>
                  </c:pt>
                  <c:pt idx="105">
                    <c:v>user105</c:v>
                  </c:pt>
                  <c:pt idx="106">
                    <c:v>user106</c:v>
                  </c:pt>
                  <c:pt idx="107">
                    <c:v>user107</c:v>
                  </c:pt>
                  <c:pt idx="108">
                    <c:v>user108</c:v>
                  </c:pt>
                  <c:pt idx="109">
                    <c:v>user109</c:v>
                  </c:pt>
                  <c:pt idx="110">
                    <c:v>user110</c:v>
                  </c:pt>
                  <c:pt idx="111">
                    <c:v>user111</c:v>
                  </c:pt>
                  <c:pt idx="112">
                    <c:v>user112</c:v>
                  </c:pt>
                  <c:pt idx="113">
                    <c:v>user113</c:v>
                  </c:pt>
                  <c:pt idx="114">
                    <c:v>user114</c:v>
                  </c:pt>
                  <c:pt idx="115">
                    <c:v>user115</c:v>
                  </c:pt>
                  <c:pt idx="116">
                    <c:v>user116</c:v>
                  </c:pt>
                  <c:pt idx="117">
                    <c:v>user117</c:v>
                  </c:pt>
                  <c:pt idx="118">
                    <c:v>user118</c:v>
                  </c:pt>
                  <c:pt idx="119">
                    <c:v>user119</c:v>
                  </c:pt>
                  <c:pt idx="120">
                    <c:v>user120</c:v>
                  </c:pt>
                  <c:pt idx="121">
                    <c:v>user121</c:v>
                  </c:pt>
                  <c:pt idx="122">
                    <c:v>user122</c:v>
                  </c:pt>
                  <c:pt idx="123">
                    <c:v>user123</c:v>
                  </c:pt>
                  <c:pt idx="124">
                    <c:v>user124</c:v>
                  </c:pt>
                  <c:pt idx="125">
                    <c:v>user125</c:v>
                  </c:pt>
                  <c:pt idx="126">
                    <c:v>user126</c:v>
                  </c:pt>
                  <c:pt idx="127">
                    <c:v>user127</c:v>
                  </c:pt>
                  <c:pt idx="128">
                    <c:v>user128</c:v>
                  </c:pt>
                  <c:pt idx="129">
                    <c:v>user129</c:v>
                  </c:pt>
                  <c:pt idx="130">
                    <c:v>user130</c:v>
                  </c:pt>
                  <c:pt idx="131">
                    <c:v>user131</c:v>
                  </c:pt>
                  <c:pt idx="132">
                    <c:v>user132</c:v>
                  </c:pt>
                  <c:pt idx="133">
                    <c:v>user133</c:v>
                  </c:pt>
                  <c:pt idx="134">
                    <c:v>user134</c:v>
                  </c:pt>
                  <c:pt idx="135">
                    <c:v>user135</c:v>
                  </c:pt>
                  <c:pt idx="136">
                    <c:v>user136</c:v>
                  </c:pt>
                  <c:pt idx="137">
                    <c:v>user137</c:v>
                  </c:pt>
                  <c:pt idx="138">
                    <c:v>user138</c:v>
                  </c:pt>
                  <c:pt idx="139">
                    <c:v>user139</c:v>
                  </c:pt>
                  <c:pt idx="140">
                    <c:v>user140</c:v>
                  </c:pt>
                  <c:pt idx="141">
                    <c:v>user141</c:v>
                  </c:pt>
                  <c:pt idx="142">
                    <c:v>user142</c:v>
                  </c:pt>
                  <c:pt idx="143">
                    <c:v>user143</c:v>
                  </c:pt>
                  <c:pt idx="144">
                    <c:v>user144</c:v>
                  </c:pt>
                  <c:pt idx="145">
                    <c:v>user145</c:v>
                  </c:pt>
                  <c:pt idx="146">
                    <c:v>user146</c:v>
                  </c:pt>
                  <c:pt idx="147">
                    <c:v>user147</c:v>
                  </c:pt>
                  <c:pt idx="148">
                    <c:v>user148</c:v>
                  </c:pt>
                  <c:pt idx="149">
                    <c:v>user149</c:v>
                  </c:pt>
                  <c:pt idx="150">
                    <c:v>user150</c:v>
                  </c:pt>
                  <c:pt idx="151">
                    <c:v>user151</c:v>
                  </c:pt>
                  <c:pt idx="152">
                    <c:v>user152</c:v>
                  </c:pt>
                  <c:pt idx="153">
                    <c:v>user153</c:v>
                  </c:pt>
                  <c:pt idx="154">
                    <c:v>user154</c:v>
                  </c:pt>
                  <c:pt idx="155">
                    <c:v>user155</c:v>
                  </c:pt>
                  <c:pt idx="156">
                    <c:v>user156</c:v>
                  </c:pt>
                  <c:pt idx="157">
                    <c:v>user157</c:v>
                  </c:pt>
                  <c:pt idx="158">
                    <c:v>user158</c:v>
                  </c:pt>
                  <c:pt idx="159">
                    <c:v>user159</c:v>
                  </c:pt>
                  <c:pt idx="160">
                    <c:v>user160</c:v>
                  </c:pt>
                  <c:pt idx="161">
                    <c:v>user161</c:v>
                  </c:pt>
                  <c:pt idx="162">
                    <c:v>user162</c:v>
                  </c:pt>
                  <c:pt idx="163">
                    <c:v>user163</c:v>
                  </c:pt>
                  <c:pt idx="164">
                    <c:v>user164</c:v>
                  </c:pt>
                  <c:pt idx="165">
                    <c:v>user165</c:v>
                  </c:pt>
                  <c:pt idx="166">
                    <c:v>user166</c:v>
                  </c:pt>
                  <c:pt idx="167">
                    <c:v>user167</c:v>
                  </c:pt>
                  <c:pt idx="168">
                    <c:v>user168</c:v>
                  </c:pt>
                  <c:pt idx="169">
                    <c:v>user169</c:v>
                  </c:pt>
                  <c:pt idx="170">
                    <c:v>user170</c:v>
                  </c:pt>
                  <c:pt idx="171">
                    <c:v>user171</c:v>
                  </c:pt>
                  <c:pt idx="172">
                    <c:v>user172</c:v>
                  </c:pt>
                  <c:pt idx="173">
                    <c:v>user173</c:v>
                  </c:pt>
                  <c:pt idx="174">
                    <c:v>user174</c:v>
                  </c:pt>
                  <c:pt idx="175">
                    <c:v>user175</c:v>
                  </c:pt>
                  <c:pt idx="176">
                    <c:v>user176</c:v>
                  </c:pt>
                  <c:pt idx="177">
                    <c:v>user177</c:v>
                  </c:pt>
                  <c:pt idx="178">
                    <c:v>user178</c:v>
                  </c:pt>
                  <c:pt idx="179">
                    <c:v>user179</c:v>
                  </c:pt>
                  <c:pt idx="180">
                    <c:v>user180</c:v>
                  </c:pt>
                  <c:pt idx="181">
                    <c:v>user181</c:v>
                  </c:pt>
                  <c:pt idx="182">
                    <c:v>user182</c:v>
                  </c:pt>
                  <c:pt idx="183">
                    <c:v>user183</c:v>
                  </c:pt>
                  <c:pt idx="184">
                    <c:v>user184</c:v>
                  </c:pt>
                  <c:pt idx="185">
                    <c:v>user185</c:v>
                  </c:pt>
                  <c:pt idx="186">
                    <c:v>user186</c:v>
                  </c:pt>
                  <c:pt idx="187">
                    <c:v>user187</c:v>
                  </c:pt>
                  <c:pt idx="188">
                    <c:v>user188</c:v>
                  </c:pt>
                  <c:pt idx="189">
                    <c:v>user189</c:v>
                  </c:pt>
                  <c:pt idx="190">
                    <c:v>user190</c:v>
                  </c:pt>
                  <c:pt idx="191">
                    <c:v>user191</c:v>
                  </c:pt>
                  <c:pt idx="192">
                    <c:v>user192</c:v>
                  </c:pt>
                  <c:pt idx="193">
                    <c:v>user193</c:v>
                  </c:pt>
                  <c:pt idx="194">
                    <c:v>user194</c:v>
                  </c:pt>
                  <c:pt idx="195">
                    <c:v>user195</c:v>
                  </c:pt>
                  <c:pt idx="196">
                    <c:v>user196</c:v>
                  </c:pt>
                  <c:pt idx="197">
                    <c:v>user197</c:v>
                  </c:pt>
                  <c:pt idx="198">
                    <c:v>user198</c:v>
                  </c:pt>
                  <c:pt idx="199">
                    <c:v>user199</c:v>
                  </c:pt>
                  <c:pt idx="200">
                    <c:v>user200</c:v>
                  </c:pt>
                  <c:pt idx="201">
                    <c:v>user201</c:v>
                  </c:pt>
                  <c:pt idx="202">
                    <c:v>user202</c:v>
                  </c:pt>
                  <c:pt idx="203">
                    <c:v>user203</c:v>
                  </c:pt>
                  <c:pt idx="204">
                    <c:v>user204</c:v>
                  </c:pt>
                  <c:pt idx="205">
                    <c:v>user205</c:v>
                  </c:pt>
                  <c:pt idx="206">
                    <c:v>user206</c:v>
                  </c:pt>
                  <c:pt idx="207">
                    <c:v>user207</c:v>
                  </c:pt>
                  <c:pt idx="208">
                    <c:v>user208</c:v>
                  </c:pt>
                  <c:pt idx="209">
                    <c:v>user209</c:v>
                  </c:pt>
                  <c:pt idx="210">
                    <c:v>user210</c:v>
                  </c:pt>
                  <c:pt idx="211">
                    <c:v>user211</c:v>
                  </c:pt>
                  <c:pt idx="212">
                    <c:v>user212</c:v>
                  </c:pt>
                  <c:pt idx="213">
                    <c:v>user213</c:v>
                  </c:pt>
                  <c:pt idx="214">
                    <c:v>user214</c:v>
                  </c:pt>
                  <c:pt idx="215">
                    <c:v>user215</c:v>
                  </c:pt>
                  <c:pt idx="216">
                    <c:v>user216</c:v>
                  </c:pt>
                  <c:pt idx="217">
                    <c:v>user217</c:v>
                  </c:pt>
                  <c:pt idx="218">
                    <c:v>user218</c:v>
                  </c:pt>
                  <c:pt idx="219">
                    <c:v>user219</c:v>
                  </c:pt>
                  <c:pt idx="220">
                    <c:v>user220</c:v>
                  </c:pt>
                  <c:pt idx="221">
                    <c:v>user221</c:v>
                  </c:pt>
                  <c:pt idx="222">
                    <c:v>user222</c:v>
                  </c:pt>
                  <c:pt idx="223">
                    <c:v>user223</c:v>
                  </c:pt>
                  <c:pt idx="224">
                    <c:v>user224</c:v>
                  </c:pt>
                  <c:pt idx="225">
                    <c:v>user225</c:v>
                  </c:pt>
                  <c:pt idx="226">
                    <c:v>user226</c:v>
                  </c:pt>
                  <c:pt idx="227">
                    <c:v>user227</c:v>
                  </c:pt>
                  <c:pt idx="228">
                    <c:v>user228</c:v>
                  </c:pt>
                  <c:pt idx="229">
                    <c:v>user229</c:v>
                  </c:pt>
                  <c:pt idx="230">
                    <c:v>user230</c:v>
                  </c:pt>
                  <c:pt idx="231">
                    <c:v>user231</c:v>
                  </c:pt>
                  <c:pt idx="232">
                    <c:v>user232</c:v>
                  </c:pt>
                  <c:pt idx="233">
                    <c:v>user233</c:v>
                  </c:pt>
                  <c:pt idx="234">
                    <c:v>user234</c:v>
                  </c:pt>
                  <c:pt idx="235">
                    <c:v>user235</c:v>
                  </c:pt>
                  <c:pt idx="236">
                    <c:v>user236</c:v>
                  </c:pt>
                  <c:pt idx="237">
                    <c:v>user237</c:v>
                  </c:pt>
                  <c:pt idx="238">
                    <c:v>user238</c:v>
                  </c:pt>
                  <c:pt idx="239">
                    <c:v>user239</c:v>
                  </c:pt>
                  <c:pt idx="240">
                    <c:v>user240</c:v>
                  </c:pt>
                  <c:pt idx="241">
                    <c:v>user241</c:v>
                  </c:pt>
                  <c:pt idx="242">
                    <c:v>user242</c:v>
                  </c:pt>
                  <c:pt idx="243">
                    <c:v>user243</c:v>
                  </c:pt>
                  <c:pt idx="244">
                    <c:v>user244</c:v>
                  </c:pt>
                  <c:pt idx="245">
                    <c:v>user245</c:v>
                  </c:pt>
                  <c:pt idx="246">
                    <c:v>user246</c:v>
                  </c:pt>
                  <c:pt idx="247">
                    <c:v>user247</c:v>
                  </c:pt>
                  <c:pt idx="248">
                    <c:v>user248</c:v>
                  </c:pt>
                  <c:pt idx="249">
                    <c:v>user249</c:v>
                  </c:pt>
                  <c:pt idx="250">
                    <c:v>user250</c:v>
                  </c:pt>
                  <c:pt idx="251">
                    <c:v>user251</c:v>
                  </c:pt>
                  <c:pt idx="252">
                    <c:v>user252</c:v>
                  </c:pt>
                  <c:pt idx="253">
                    <c:v>user253</c:v>
                  </c:pt>
                  <c:pt idx="254">
                    <c:v>user254</c:v>
                  </c:pt>
                  <c:pt idx="255">
                    <c:v>user255</c:v>
                  </c:pt>
                  <c:pt idx="256">
                    <c:v>user256</c:v>
                  </c:pt>
                  <c:pt idx="257">
                    <c:v>user257</c:v>
                  </c:pt>
                  <c:pt idx="258">
                    <c:v>user258</c:v>
                  </c:pt>
                  <c:pt idx="259">
                    <c:v>user259</c:v>
                  </c:pt>
                  <c:pt idx="260">
                    <c:v>user260</c:v>
                  </c:pt>
                  <c:pt idx="261">
                    <c:v>user261</c:v>
                  </c:pt>
                  <c:pt idx="262">
                    <c:v>user262</c:v>
                  </c:pt>
                  <c:pt idx="263">
                    <c:v>user263</c:v>
                  </c:pt>
                  <c:pt idx="264">
                    <c:v>user264</c:v>
                  </c:pt>
                  <c:pt idx="265">
                    <c:v>user265</c:v>
                  </c:pt>
                  <c:pt idx="266">
                    <c:v>user266</c:v>
                  </c:pt>
                  <c:pt idx="267">
                    <c:v>user267</c:v>
                  </c:pt>
                  <c:pt idx="268">
                    <c:v>user268</c:v>
                  </c:pt>
                  <c:pt idx="269">
                    <c:v>user269</c:v>
                  </c:pt>
                  <c:pt idx="270">
                    <c:v>user270</c:v>
                  </c:pt>
                  <c:pt idx="271">
                    <c:v>user271</c:v>
                  </c:pt>
                  <c:pt idx="272">
                    <c:v>user272</c:v>
                  </c:pt>
                  <c:pt idx="273">
                    <c:v>user273</c:v>
                  </c:pt>
                  <c:pt idx="274">
                    <c:v>user274</c:v>
                  </c:pt>
                  <c:pt idx="275">
                    <c:v>user275</c:v>
                  </c:pt>
                  <c:pt idx="276">
                    <c:v>user276</c:v>
                  </c:pt>
                  <c:pt idx="277">
                    <c:v>user277</c:v>
                  </c:pt>
                  <c:pt idx="278">
                    <c:v>user278</c:v>
                  </c:pt>
                  <c:pt idx="279">
                    <c:v>user279</c:v>
                  </c:pt>
                  <c:pt idx="280">
                    <c:v>user280</c:v>
                  </c:pt>
                  <c:pt idx="281">
                    <c:v>user281</c:v>
                  </c:pt>
                  <c:pt idx="282">
                    <c:v>user282</c:v>
                  </c:pt>
                  <c:pt idx="283">
                    <c:v>user283</c:v>
                  </c:pt>
                  <c:pt idx="284">
                    <c:v>user284</c:v>
                  </c:pt>
                  <c:pt idx="285">
                    <c:v>user285</c:v>
                  </c:pt>
                  <c:pt idx="286">
                    <c:v>user286</c:v>
                  </c:pt>
                  <c:pt idx="287">
                    <c:v>user287</c:v>
                  </c:pt>
                  <c:pt idx="288">
                    <c:v>user288</c:v>
                  </c:pt>
                  <c:pt idx="289">
                    <c:v>user289</c:v>
                  </c:pt>
                  <c:pt idx="290">
                    <c:v>user290</c:v>
                  </c:pt>
                  <c:pt idx="291">
                    <c:v>user291</c:v>
                  </c:pt>
                  <c:pt idx="292">
                    <c:v>user292</c:v>
                  </c:pt>
                  <c:pt idx="293">
                    <c:v>user293</c:v>
                  </c:pt>
                  <c:pt idx="294">
                    <c:v>user294</c:v>
                  </c:pt>
                  <c:pt idx="295">
                    <c:v>user295</c:v>
                  </c:pt>
                  <c:pt idx="296">
                    <c:v>user296</c:v>
                  </c:pt>
                  <c:pt idx="297">
                    <c:v>user297</c:v>
                  </c:pt>
                  <c:pt idx="298">
                    <c:v>user298</c:v>
                  </c:pt>
                  <c:pt idx="299">
                    <c:v>user299</c:v>
                  </c:pt>
                  <c:pt idx="300">
                    <c:v>user300</c:v>
                  </c:pt>
                  <c:pt idx="301">
                    <c:v>user301</c:v>
                  </c:pt>
                  <c:pt idx="302">
                    <c:v>user302</c:v>
                  </c:pt>
                  <c:pt idx="303">
                    <c:v>user303</c:v>
                  </c:pt>
                  <c:pt idx="304">
                    <c:v>user304</c:v>
                  </c:pt>
                  <c:pt idx="305">
                    <c:v>user305</c:v>
                  </c:pt>
                  <c:pt idx="306">
                    <c:v>user306</c:v>
                  </c:pt>
                  <c:pt idx="307">
                    <c:v>user307</c:v>
                  </c:pt>
                  <c:pt idx="308">
                    <c:v>user308</c:v>
                  </c:pt>
                  <c:pt idx="309">
                    <c:v>user309</c:v>
                  </c:pt>
                  <c:pt idx="310">
                    <c:v>user310</c:v>
                  </c:pt>
                  <c:pt idx="311">
                    <c:v>user311</c:v>
                  </c:pt>
                  <c:pt idx="312">
                    <c:v>user312</c:v>
                  </c:pt>
                  <c:pt idx="313">
                    <c:v>user313</c:v>
                  </c:pt>
                  <c:pt idx="314">
                    <c:v>user314</c:v>
                  </c:pt>
                  <c:pt idx="315">
                    <c:v>user315</c:v>
                  </c:pt>
                  <c:pt idx="316">
                    <c:v>user316</c:v>
                  </c:pt>
                  <c:pt idx="317">
                    <c:v>user317</c:v>
                  </c:pt>
                  <c:pt idx="318">
                    <c:v>user318</c:v>
                  </c:pt>
                  <c:pt idx="319">
                    <c:v>user319</c:v>
                  </c:pt>
                  <c:pt idx="320">
                    <c:v>user320</c:v>
                  </c:pt>
                  <c:pt idx="321">
                    <c:v>user321</c:v>
                  </c:pt>
                  <c:pt idx="322">
                    <c:v>user322</c:v>
                  </c:pt>
                  <c:pt idx="323">
                    <c:v>user323</c:v>
                  </c:pt>
                  <c:pt idx="324">
                    <c:v>user324</c:v>
                  </c:pt>
                  <c:pt idx="325">
                    <c:v>user325</c:v>
                  </c:pt>
                  <c:pt idx="326">
                    <c:v>user326</c:v>
                  </c:pt>
                  <c:pt idx="327">
                    <c:v>user327</c:v>
                  </c:pt>
                  <c:pt idx="328">
                    <c:v>user328</c:v>
                  </c:pt>
                  <c:pt idx="329">
                    <c:v>user329</c:v>
                  </c:pt>
                  <c:pt idx="330">
                    <c:v>user330</c:v>
                  </c:pt>
                  <c:pt idx="331">
                    <c:v>user331</c:v>
                  </c:pt>
                  <c:pt idx="332">
                    <c:v>user332</c:v>
                  </c:pt>
                  <c:pt idx="333">
                    <c:v>user333</c:v>
                  </c:pt>
                  <c:pt idx="334">
                    <c:v>user334</c:v>
                  </c:pt>
                  <c:pt idx="335">
                    <c:v>user335</c:v>
                  </c:pt>
                  <c:pt idx="336">
                    <c:v>user336</c:v>
                  </c:pt>
                  <c:pt idx="337">
                    <c:v>user337</c:v>
                  </c:pt>
                  <c:pt idx="338">
                    <c:v>user338</c:v>
                  </c:pt>
                  <c:pt idx="339">
                    <c:v>user339</c:v>
                  </c:pt>
                  <c:pt idx="340">
                    <c:v>user340</c:v>
                  </c:pt>
                  <c:pt idx="341">
                    <c:v>user341</c:v>
                  </c:pt>
                  <c:pt idx="342">
                    <c:v>user342</c:v>
                  </c:pt>
                  <c:pt idx="343">
                    <c:v>user343</c:v>
                  </c:pt>
                  <c:pt idx="344">
                    <c:v>user344</c:v>
                  </c:pt>
                  <c:pt idx="345">
                    <c:v>user345</c:v>
                  </c:pt>
                  <c:pt idx="346">
                    <c:v>user346</c:v>
                  </c:pt>
                  <c:pt idx="347">
                    <c:v>user347</c:v>
                  </c:pt>
                  <c:pt idx="348">
                    <c:v>user348</c:v>
                  </c:pt>
                  <c:pt idx="349">
                    <c:v>user349</c:v>
                  </c:pt>
                  <c:pt idx="350">
                    <c:v>user350</c:v>
                  </c:pt>
                  <c:pt idx="351">
                    <c:v>user351</c:v>
                  </c:pt>
                  <c:pt idx="352">
                    <c:v>user352</c:v>
                  </c:pt>
                  <c:pt idx="353">
                    <c:v>user353</c:v>
                  </c:pt>
                  <c:pt idx="354">
                    <c:v>user354</c:v>
                  </c:pt>
                  <c:pt idx="355">
                    <c:v>user355</c:v>
                  </c:pt>
                  <c:pt idx="356">
                    <c:v>user356</c:v>
                  </c:pt>
                  <c:pt idx="357">
                    <c:v>user357</c:v>
                  </c:pt>
                  <c:pt idx="358">
                    <c:v>user358</c:v>
                  </c:pt>
                  <c:pt idx="359">
                    <c:v>user359</c:v>
                  </c:pt>
                  <c:pt idx="360">
                    <c:v>user360</c:v>
                  </c:pt>
                  <c:pt idx="361">
                    <c:v>user361</c:v>
                  </c:pt>
                  <c:pt idx="362">
                    <c:v>user362</c:v>
                  </c:pt>
                  <c:pt idx="363">
                    <c:v>user363</c:v>
                  </c:pt>
                  <c:pt idx="364">
                    <c:v>user364</c:v>
                  </c:pt>
                  <c:pt idx="365">
                    <c:v>user365</c:v>
                  </c:pt>
                  <c:pt idx="366">
                    <c:v>user366</c:v>
                  </c:pt>
                  <c:pt idx="367">
                    <c:v>user367</c:v>
                  </c:pt>
                  <c:pt idx="368">
                    <c:v>user368</c:v>
                  </c:pt>
                  <c:pt idx="369">
                    <c:v>user369</c:v>
                  </c:pt>
                  <c:pt idx="370">
                    <c:v>user370</c:v>
                  </c:pt>
                  <c:pt idx="371">
                    <c:v>user371</c:v>
                  </c:pt>
                  <c:pt idx="372">
                    <c:v>user372</c:v>
                  </c:pt>
                  <c:pt idx="373">
                    <c:v>user373</c:v>
                  </c:pt>
                  <c:pt idx="374">
                    <c:v>user374</c:v>
                  </c:pt>
                  <c:pt idx="375">
                    <c:v>user375</c:v>
                  </c:pt>
                  <c:pt idx="376">
                    <c:v>user376</c:v>
                  </c:pt>
                  <c:pt idx="377">
                    <c:v>user377</c:v>
                  </c:pt>
                  <c:pt idx="378">
                    <c:v>user378</c:v>
                  </c:pt>
                  <c:pt idx="379">
                    <c:v>user379</c:v>
                  </c:pt>
                  <c:pt idx="380">
                    <c:v>user380</c:v>
                  </c:pt>
                  <c:pt idx="381">
                    <c:v>user381</c:v>
                  </c:pt>
                  <c:pt idx="382">
                    <c:v>user382</c:v>
                  </c:pt>
                  <c:pt idx="383">
                    <c:v>user383</c:v>
                  </c:pt>
                  <c:pt idx="384">
                    <c:v>user384</c:v>
                  </c:pt>
                  <c:pt idx="385">
                    <c:v>user385</c:v>
                  </c:pt>
                  <c:pt idx="386">
                    <c:v>user386</c:v>
                  </c:pt>
                  <c:pt idx="387">
                    <c:v>user387</c:v>
                  </c:pt>
                  <c:pt idx="388">
                    <c:v>user388</c:v>
                  </c:pt>
                  <c:pt idx="389">
                    <c:v>user389</c:v>
                  </c:pt>
                  <c:pt idx="390">
                    <c:v>user390</c:v>
                  </c:pt>
                  <c:pt idx="391">
                    <c:v>user391</c:v>
                  </c:pt>
                  <c:pt idx="392">
                    <c:v>user392</c:v>
                  </c:pt>
                  <c:pt idx="393">
                    <c:v>user393</c:v>
                  </c:pt>
                  <c:pt idx="394">
                    <c:v>user394</c:v>
                  </c:pt>
                  <c:pt idx="395">
                    <c:v>user395</c:v>
                  </c:pt>
                  <c:pt idx="396">
                    <c:v>user396</c:v>
                  </c:pt>
                  <c:pt idx="397">
                    <c:v>user397</c:v>
                  </c:pt>
                  <c:pt idx="398">
                    <c:v>user398</c:v>
                  </c:pt>
                  <c:pt idx="399">
                    <c:v>user399</c:v>
                  </c:pt>
                  <c:pt idx="400">
                    <c:v>user400</c:v>
                  </c:pt>
                  <c:pt idx="401">
                    <c:v>user401</c:v>
                  </c:pt>
                  <c:pt idx="402">
                    <c:v>user402</c:v>
                  </c:pt>
                  <c:pt idx="403">
                    <c:v>user403</c:v>
                  </c:pt>
                  <c:pt idx="404">
                    <c:v>user404</c:v>
                  </c:pt>
                  <c:pt idx="405">
                    <c:v>user405</c:v>
                  </c:pt>
                  <c:pt idx="406">
                    <c:v>user406</c:v>
                  </c:pt>
                  <c:pt idx="407">
                    <c:v>user407</c:v>
                  </c:pt>
                  <c:pt idx="408">
                    <c:v>user408</c:v>
                  </c:pt>
                  <c:pt idx="409">
                    <c:v>user409</c:v>
                  </c:pt>
                  <c:pt idx="410">
                    <c:v>user410</c:v>
                  </c:pt>
                  <c:pt idx="411">
                    <c:v>user411</c:v>
                  </c:pt>
                  <c:pt idx="412">
                    <c:v>user412</c:v>
                  </c:pt>
                  <c:pt idx="413">
                    <c:v>user413</c:v>
                  </c:pt>
                  <c:pt idx="414">
                    <c:v>user414</c:v>
                  </c:pt>
                  <c:pt idx="415">
                    <c:v>user415</c:v>
                  </c:pt>
                  <c:pt idx="416">
                    <c:v>user416</c:v>
                  </c:pt>
                  <c:pt idx="417">
                    <c:v>user417</c:v>
                  </c:pt>
                  <c:pt idx="418">
                    <c:v>user418</c:v>
                  </c:pt>
                  <c:pt idx="419">
                    <c:v>user419</c:v>
                  </c:pt>
                  <c:pt idx="420">
                    <c:v>user420</c:v>
                  </c:pt>
                  <c:pt idx="421">
                    <c:v>user421</c:v>
                  </c:pt>
                  <c:pt idx="422">
                    <c:v>user422</c:v>
                  </c:pt>
                  <c:pt idx="423">
                    <c:v>user423</c:v>
                  </c:pt>
                  <c:pt idx="424">
                    <c:v>user424</c:v>
                  </c:pt>
                  <c:pt idx="425">
                    <c:v>user425</c:v>
                  </c:pt>
                  <c:pt idx="426">
                    <c:v>user426</c:v>
                  </c:pt>
                  <c:pt idx="427">
                    <c:v>user427</c:v>
                  </c:pt>
                  <c:pt idx="428">
                    <c:v>user428</c:v>
                  </c:pt>
                  <c:pt idx="429">
                    <c:v>user429</c:v>
                  </c:pt>
                  <c:pt idx="430">
                    <c:v>user430</c:v>
                  </c:pt>
                  <c:pt idx="431">
                    <c:v>user431</c:v>
                  </c:pt>
                  <c:pt idx="432">
                    <c:v>user432</c:v>
                  </c:pt>
                  <c:pt idx="433">
                    <c:v>user433</c:v>
                  </c:pt>
                  <c:pt idx="434">
                    <c:v>user434</c:v>
                  </c:pt>
                  <c:pt idx="435">
                    <c:v>user435</c:v>
                  </c:pt>
                  <c:pt idx="436">
                    <c:v>user436</c:v>
                  </c:pt>
                  <c:pt idx="437">
                    <c:v>user437</c:v>
                  </c:pt>
                  <c:pt idx="438">
                    <c:v>user438</c:v>
                  </c:pt>
                  <c:pt idx="439">
                    <c:v>user439</c:v>
                  </c:pt>
                  <c:pt idx="440">
                    <c:v>user440</c:v>
                  </c:pt>
                  <c:pt idx="441">
                    <c:v>user441</c:v>
                  </c:pt>
                  <c:pt idx="442">
                    <c:v>user442</c:v>
                  </c:pt>
                  <c:pt idx="443">
                    <c:v>user443</c:v>
                  </c:pt>
                  <c:pt idx="444">
                    <c:v>user444</c:v>
                  </c:pt>
                  <c:pt idx="445">
                    <c:v>user445</c:v>
                  </c:pt>
                  <c:pt idx="446">
                    <c:v>user446</c:v>
                  </c:pt>
                  <c:pt idx="447">
                    <c:v>user447</c:v>
                  </c:pt>
                  <c:pt idx="448">
                    <c:v>user448</c:v>
                  </c:pt>
                  <c:pt idx="449">
                    <c:v>user449</c:v>
                  </c:pt>
                  <c:pt idx="450">
                    <c:v>user450</c:v>
                  </c:pt>
                  <c:pt idx="451">
                    <c:v>user451</c:v>
                  </c:pt>
                  <c:pt idx="452">
                    <c:v>user452</c:v>
                  </c:pt>
                  <c:pt idx="453">
                    <c:v>user453</c:v>
                  </c:pt>
                  <c:pt idx="454">
                    <c:v>user454</c:v>
                  </c:pt>
                  <c:pt idx="455">
                    <c:v>user455</c:v>
                  </c:pt>
                  <c:pt idx="456">
                    <c:v>user456</c:v>
                  </c:pt>
                  <c:pt idx="457">
                    <c:v>user457</c:v>
                  </c:pt>
                  <c:pt idx="458">
                    <c:v>user458</c:v>
                  </c:pt>
                  <c:pt idx="459">
                    <c:v>user459</c:v>
                  </c:pt>
                  <c:pt idx="460">
                    <c:v>user460</c:v>
                  </c:pt>
                  <c:pt idx="461">
                    <c:v>user461</c:v>
                  </c:pt>
                  <c:pt idx="462">
                    <c:v>user462</c:v>
                  </c:pt>
                  <c:pt idx="463">
                    <c:v>user463</c:v>
                  </c:pt>
                  <c:pt idx="464">
                    <c:v>user464</c:v>
                  </c:pt>
                  <c:pt idx="465">
                    <c:v>user465</c:v>
                  </c:pt>
                  <c:pt idx="466">
                    <c:v>user466</c:v>
                  </c:pt>
                  <c:pt idx="467">
                    <c:v>user467</c:v>
                  </c:pt>
                  <c:pt idx="468">
                    <c:v>user468</c:v>
                  </c:pt>
                  <c:pt idx="469">
                    <c:v>user469</c:v>
                  </c:pt>
                  <c:pt idx="470">
                    <c:v>user470</c:v>
                  </c:pt>
                  <c:pt idx="471">
                    <c:v>user471</c:v>
                  </c:pt>
                  <c:pt idx="472">
                    <c:v>user472</c:v>
                  </c:pt>
                  <c:pt idx="473">
                    <c:v>user473</c:v>
                  </c:pt>
                  <c:pt idx="474">
                    <c:v>user474</c:v>
                  </c:pt>
                  <c:pt idx="475">
                    <c:v>user475</c:v>
                  </c:pt>
                  <c:pt idx="476">
                    <c:v>user476</c:v>
                  </c:pt>
                  <c:pt idx="477">
                    <c:v>user477</c:v>
                  </c:pt>
                  <c:pt idx="478">
                    <c:v>user478</c:v>
                  </c:pt>
                  <c:pt idx="479">
                    <c:v>user479</c:v>
                  </c:pt>
                  <c:pt idx="480">
                    <c:v>user480</c:v>
                  </c:pt>
                  <c:pt idx="481">
                    <c:v>user481</c:v>
                  </c:pt>
                  <c:pt idx="482">
                    <c:v>user482</c:v>
                  </c:pt>
                  <c:pt idx="483">
                    <c:v>user483</c:v>
                  </c:pt>
                  <c:pt idx="484">
                    <c:v>user484</c:v>
                  </c:pt>
                  <c:pt idx="485">
                    <c:v>user485</c:v>
                  </c:pt>
                  <c:pt idx="486">
                    <c:v>user486</c:v>
                  </c:pt>
                  <c:pt idx="487">
                    <c:v>user487</c:v>
                  </c:pt>
                  <c:pt idx="488">
                    <c:v>user488</c:v>
                  </c:pt>
                  <c:pt idx="489">
                    <c:v>user489</c:v>
                  </c:pt>
                  <c:pt idx="490">
                    <c:v>user490</c:v>
                  </c:pt>
                  <c:pt idx="491">
                    <c:v>user491</c:v>
                  </c:pt>
                  <c:pt idx="492">
                    <c:v>user492</c:v>
                  </c:pt>
                  <c:pt idx="493">
                    <c:v>user493</c:v>
                  </c:pt>
                  <c:pt idx="494">
                    <c:v>user494</c:v>
                  </c:pt>
                  <c:pt idx="495">
                    <c:v>user495</c:v>
                  </c:pt>
                  <c:pt idx="496">
                    <c:v>user496</c:v>
                  </c:pt>
                  <c:pt idx="497">
                    <c:v>user497</c:v>
                  </c:pt>
                  <c:pt idx="498">
                    <c:v>user498</c:v>
                  </c:pt>
                  <c:pt idx="499">
                    <c:v>user499</c:v>
                  </c:pt>
                  <c:pt idx="500">
                    <c:v>user500</c:v>
                  </c:pt>
                  <c:pt idx="501">
                    <c:v>user501</c:v>
                  </c:pt>
                  <c:pt idx="502">
                    <c:v>user502</c:v>
                  </c:pt>
                  <c:pt idx="503">
                    <c:v>user503</c:v>
                  </c:pt>
                  <c:pt idx="504">
                    <c:v>user504</c:v>
                  </c:pt>
                  <c:pt idx="505">
                    <c:v>user505</c:v>
                  </c:pt>
                  <c:pt idx="506">
                    <c:v>user506</c:v>
                  </c:pt>
                  <c:pt idx="507">
                    <c:v>user507</c:v>
                  </c:pt>
                  <c:pt idx="508">
                    <c:v>user508</c:v>
                  </c:pt>
                  <c:pt idx="509">
                    <c:v>user509</c:v>
                  </c:pt>
                  <c:pt idx="510">
                    <c:v>user510</c:v>
                  </c:pt>
                  <c:pt idx="511">
                    <c:v>user511</c:v>
                  </c:pt>
                  <c:pt idx="512">
                    <c:v>user512</c:v>
                  </c:pt>
                  <c:pt idx="513">
                    <c:v>user513</c:v>
                  </c:pt>
                  <c:pt idx="514">
                    <c:v>user514</c:v>
                  </c:pt>
                  <c:pt idx="515">
                    <c:v>user515</c:v>
                  </c:pt>
                  <c:pt idx="516">
                    <c:v>user516</c:v>
                  </c:pt>
                  <c:pt idx="517">
                    <c:v>user517</c:v>
                  </c:pt>
                  <c:pt idx="518">
                    <c:v>user518</c:v>
                  </c:pt>
                  <c:pt idx="519">
                    <c:v>user519</c:v>
                  </c:pt>
                  <c:pt idx="520">
                    <c:v>user520</c:v>
                  </c:pt>
                  <c:pt idx="521">
                    <c:v>user521</c:v>
                  </c:pt>
                  <c:pt idx="522">
                    <c:v>user522</c:v>
                  </c:pt>
                  <c:pt idx="523">
                    <c:v>user523</c:v>
                  </c:pt>
                  <c:pt idx="524">
                    <c:v>user524</c:v>
                  </c:pt>
                  <c:pt idx="525">
                    <c:v>user525</c:v>
                  </c:pt>
                  <c:pt idx="526">
                    <c:v>user526</c:v>
                  </c:pt>
                  <c:pt idx="527">
                    <c:v>user527</c:v>
                  </c:pt>
                  <c:pt idx="528">
                    <c:v>user528</c:v>
                  </c:pt>
                  <c:pt idx="529">
                    <c:v>user529</c:v>
                  </c:pt>
                  <c:pt idx="530">
                    <c:v>user530</c:v>
                  </c:pt>
                  <c:pt idx="531">
                    <c:v>user531</c:v>
                  </c:pt>
                  <c:pt idx="532">
                    <c:v>user532</c:v>
                  </c:pt>
                  <c:pt idx="533">
                    <c:v>user533</c:v>
                  </c:pt>
                  <c:pt idx="534">
                    <c:v>user534</c:v>
                  </c:pt>
                  <c:pt idx="535">
                    <c:v>user535</c:v>
                  </c:pt>
                  <c:pt idx="536">
                    <c:v>user536</c:v>
                  </c:pt>
                  <c:pt idx="537">
                    <c:v>user537</c:v>
                  </c:pt>
                  <c:pt idx="538">
                    <c:v>user538</c:v>
                  </c:pt>
                  <c:pt idx="539">
                    <c:v>user539</c:v>
                  </c:pt>
                  <c:pt idx="540">
                    <c:v>user540</c:v>
                  </c:pt>
                  <c:pt idx="541">
                    <c:v>user541</c:v>
                  </c:pt>
                  <c:pt idx="542">
                    <c:v>user542</c:v>
                  </c:pt>
                  <c:pt idx="543">
                    <c:v>user543</c:v>
                  </c:pt>
                  <c:pt idx="544">
                    <c:v>user544</c:v>
                  </c:pt>
                  <c:pt idx="545">
                    <c:v>user545</c:v>
                  </c:pt>
                  <c:pt idx="546">
                    <c:v>user546</c:v>
                  </c:pt>
                  <c:pt idx="547">
                    <c:v>user547</c:v>
                  </c:pt>
                  <c:pt idx="548">
                    <c:v>user548</c:v>
                  </c:pt>
                  <c:pt idx="549">
                    <c:v>user549</c:v>
                  </c:pt>
                  <c:pt idx="550">
                    <c:v>user550</c:v>
                  </c:pt>
                  <c:pt idx="551">
                    <c:v>user551</c:v>
                  </c:pt>
                  <c:pt idx="552">
                    <c:v>user552</c:v>
                  </c:pt>
                  <c:pt idx="553">
                    <c:v>user553</c:v>
                  </c:pt>
                  <c:pt idx="554">
                    <c:v>user554</c:v>
                  </c:pt>
                  <c:pt idx="555">
                    <c:v>user555</c:v>
                  </c:pt>
                  <c:pt idx="556">
                    <c:v>user556</c:v>
                  </c:pt>
                  <c:pt idx="557">
                    <c:v>user557</c:v>
                  </c:pt>
                  <c:pt idx="558">
                    <c:v>user558</c:v>
                  </c:pt>
                  <c:pt idx="559">
                    <c:v>user559</c:v>
                  </c:pt>
                  <c:pt idx="560">
                    <c:v>user560</c:v>
                  </c:pt>
                  <c:pt idx="561">
                    <c:v>user561</c:v>
                  </c:pt>
                  <c:pt idx="562">
                    <c:v>user562</c:v>
                  </c:pt>
                  <c:pt idx="563">
                    <c:v>user563</c:v>
                  </c:pt>
                  <c:pt idx="564">
                    <c:v>user564</c:v>
                  </c:pt>
                  <c:pt idx="565">
                    <c:v>user565</c:v>
                  </c:pt>
                  <c:pt idx="566">
                    <c:v>user566</c:v>
                  </c:pt>
                  <c:pt idx="567">
                    <c:v>user567</c:v>
                  </c:pt>
                  <c:pt idx="568">
                    <c:v>user568</c:v>
                  </c:pt>
                  <c:pt idx="569">
                    <c:v>user569</c:v>
                  </c:pt>
                  <c:pt idx="570">
                    <c:v>user570</c:v>
                  </c:pt>
                  <c:pt idx="571">
                    <c:v>user571</c:v>
                  </c:pt>
                  <c:pt idx="572">
                    <c:v>user572</c:v>
                  </c:pt>
                  <c:pt idx="573">
                    <c:v>user573</c:v>
                  </c:pt>
                  <c:pt idx="574">
                    <c:v>user574</c:v>
                  </c:pt>
                  <c:pt idx="575">
                    <c:v>user575</c:v>
                  </c:pt>
                  <c:pt idx="576">
                    <c:v>user576</c:v>
                  </c:pt>
                  <c:pt idx="577">
                    <c:v>user577</c:v>
                  </c:pt>
                  <c:pt idx="578">
                    <c:v>user578</c:v>
                  </c:pt>
                  <c:pt idx="579">
                    <c:v>user579</c:v>
                  </c:pt>
                  <c:pt idx="580">
                    <c:v>user580</c:v>
                  </c:pt>
                  <c:pt idx="581">
                    <c:v>user581</c:v>
                  </c:pt>
                  <c:pt idx="582">
                    <c:v>user582</c:v>
                  </c:pt>
                  <c:pt idx="583">
                    <c:v>user583</c:v>
                  </c:pt>
                  <c:pt idx="584">
                    <c:v>user584</c:v>
                  </c:pt>
                  <c:pt idx="585">
                    <c:v>user585</c:v>
                  </c:pt>
                  <c:pt idx="586">
                    <c:v>user586</c:v>
                  </c:pt>
                  <c:pt idx="587">
                    <c:v>user587</c:v>
                  </c:pt>
                  <c:pt idx="588">
                    <c:v>user588</c:v>
                  </c:pt>
                  <c:pt idx="589">
                    <c:v>user589</c:v>
                  </c:pt>
                  <c:pt idx="590">
                    <c:v>user590</c:v>
                  </c:pt>
                  <c:pt idx="591">
                    <c:v>user591</c:v>
                  </c:pt>
                  <c:pt idx="592">
                    <c:v>user592</c:v>
                  </c:pt>
                  <c:pt idx="593">
                    <c:v>user593</c:v>
                  </c:pt>
                  <c:pt idx="594">
                    <c:v>user594</c:v>
                  </c:pt>
                  <c:pt idx="595">
                    <c:v>user595</c:v>
                  </c:pt>
                  <c:pt idx="596">
                    <c:v>user596</c:v>
                  </c:pt>
                  <c:pt idx="597">
                    <c:v>user597</c:v>
                  </c:pt>
                  <c:pt idx="598">
                    <c:v>user598</c:v>
                  </c:pt>
                  <c:pt idx="599">
                    <c:v>user599</c:v>
                  </c:pt>
                  <c:pt idx="600">
                    <c:v>user600</c:v>
                  </c:pt>
                  <c:pt idx="601">
                    <c:v>user601</c:v>
                  </c:pt>
                  <c:pt idx="602">
                    <c:v>user602</c:v>
                  </c:pt>
                  <c:pt idx="603">
                    <c:v>user603</c:v>
                  </c:pt>
                  <c:pt idx="604">
                    <c:v>user604</c:v>
                  </c:pt>
                  <c:pt idx="605">
                    <c:v>user605</c:v>
                  </c:pt>
                  <c:pt idx="606">
                    <c:v>user606</c:v>
                  </c:pt>
                  <c:pt idx="607">
                    <c:v>user607</c:v>
                  </c:pt>
                  <c:pt idx="608">
                    <c:v>user608</c:v>
                  </c:pt>
                  <c:pt idx="609">
                    <c:v>user609</c:v>
                  </c:pt>
                  <c:pt idx="610">
                    <c:v>user610</c:v>
                  </c:pt>
                  <c:pt idx="611">
                    <c:v>user611</c:v>
                  </c:pt>
                  <c:pt idx="612">
                    <c:v>user612</c:v>
                  </c:pt>
                  <c:pt idx="613">
                    <c:v>user613</c:v>
                  </c:pt>
                  <c:pt idx="614">
                    <c:v>user614</c:v>
                  </c:pt>
                  <c:pt idx="615">
                    <c:v>user615</c:v>
                  </c:pt>
                  <c:pt idx="616">
                    <c:v>user616</c:v>
                  </c:pt>
                  <c:pt idx="617">
                    <c:v>user617</c:v>
                  </c:pt>
                  <c:pt idx="618">
                    <c:v>user618</c:v>
                  </c:pt>
                  <c:pt idx="619">
                    <c:v>user619</c:v>
                  </c:pt>
                  <c:pt idx="620">
                    <c:v>user620</c:v>
                  </c:pt>
                  <c:pt idx="621">
                    <c:v>user621</c:v>
                  </c:pt>
                  <c:pt idx="622">
                    <c:v>user622</c:v>
                  </c:pt>
                  <c:pt idx="623">
                    <c:v>user623</c:v>
                  </c:pt>
                  <c:pt idx="624">
                    <c:v>user624</c:v>
                  </c:pt>
                  <c:pt idx="625">
                    <c:v>user625</c:v>
                  </c:pt>
                  <c:pt idx="626">
                    <c:v>user626</c:v>
                  </c:pt>
                  <c:pt idx="627">
                    <c:v>user627</c:v>
                  </c:pt>
                  <c:pt idx="628">
                    <c:v>user628</c:v>
                  </c:pt>
                  <c:pt idx="629">
                    <c:v>user629</c:v>
                  </c:pt>
                  <c:pt idx="630">
                    <c:v>user630</c:v>
                  </c:pt>
                  <c:pt idx="631">
                    <c:v>user631</c:v>
                  </c:pt>
                  <c:pt idx="632">
                    <c:v>user632</c:v>
                  </c:pt>
                  <c:pt idx="633">
                    <c:v>user633</c:v>
                  </c:pt>
                  <c:pt idx="634">
                    <c:v>user634</c:v>
                  </c:pt>
                  <c:pt idx="635">
                    <c:v>user635</c:v>
                  </c:pt>
                  <c:pt idx="636">
                    <c:v>user636</c:v>
                  </c:pt>
                  <c:pt idx="637">
                    <c:v>user637</c:v>
                  </c:pt>
                  <c:pt idx="638">
                    <c:v>user638</c:v>
                  </c:pt>
                  <c:pt idx="639">
                    <c:v>user639</c:v>
                  </c:pt>
                  <c:pt idx="640">
                    <c:v>user640</c:v>
                  </c:pt>
                  <c:pt idx="641">
                    <c:v>user641</c:v>
                  </c:pt>
                  <c:pt idx="642">
                    <c:v>user642</c:v>
                  </c:pt>
                  <c:pt idx="643">
                    <c:v>user643</c:v>
                  </c:pt>
                  <c:pt idx="644">
                    <c:v>user644</c:v>
                  </c:pt>
                  <c:pt idx="645">
                    <c:v>user645</c:v>
                  </c:pt>
                  <c:pt idx="646">
                    <c:v>user646</c:v>
                  </c:pt>
                  <c:pt idx="647">
                    <c:v>user647</c:v>
                  </c:pt>
                  <c:pt idx="648">
                    <c:v>user648</c:v>
                  </c:pt>
                  <c:pt idx="649">
                    <c:v>user649</c:v>
                  </c:pt>
                  <c:pt idx="650">
                    <c:v>user650</c:v>
                  </c:pt>
                  <c:pt idx="651">
                    <c:v>user651</c:v>
                  </c:pt>
                  <c:pt idx="652">
                    <c:v>user652</c:v>
                  </c:pt>
                  <c:pt idx="653">
                    <c:v>user653</c:v>
                  </c:pt>
                  <c:pt idx="654">
                    <c:v>user654</c:v>
                  </c:pt>
                  <c:pt idx="655">
                    <c:v>user655</c:v>
                  </c:pt>
                  <c:pt idx="656">
                    <c:v>user656</c:v>
                  </c:pt>
                  <c:pt idx="657">
                    <c:v>user657</c:v>
                  </c:pt>
                  <c:pt idx="658">
                    <c:v>user658</c:v>
                  </c:pt>
                  <c:pt idx="659">
                    <c:v>user659</c:v>
                  </c:pt>
                  <c:pt idx="660">
                    <c:v>user660</c:v>
                  </c:pt>
                  <c:pt idx="661">
                    <c:v>user661</c:v>
                  </c:pt>
                  <c:pt idx="662">
                    <c:v>user662</c:v>
                  </c:pt>
                  <c:pt idx="663">
                    <c:v>user663</c:v>
                  </c:pt>
                  <c:pt idx="664">
                    <c:v>user664</c:v>
                  </c:pt>
                  <c:pt idx="665">
                    <c:v>user665</c:v>
                  </c:pt>
                  <c:pt idx="666">
                    <c:v>user666</c:v>
                  </c:pt>
                  <c:pt idx="667">
                    <c:v>user667</c:v>
                  </c:pt>
                  <c:pt idx="668">
                    <c:v>user668</c:v>
                  </c:pt>
                  <c:pt idx="669">
                    <c:v>user669</c:v>
                  </c:pt>
                  <c:pt idx="670">
                    <c:v>user670</c:v>
                  </c:pt>
                  <c:pt idx="671">
                    <c:v>user671</c:v>
                  </c:pt>
                  <c:pt idx="672">
                    <c:v>user672</c:v>
                  </c:pt>
                  <c:pt idx="673">
                    <c:v>user673</c:v>
                  </c:pt>
                  <c:pt idx="674">
                    <c:v>user674</c:v>
                  </c:pt>
                  <c:pt idx="675">
                    <c:v>user675</c:v>
                  </c:pt>
                  <c:pt idx="676">
                    <c:v>user676</c:v>
                  </c:pt>
                  <c:pt idx="677">
                    <c:v>user677</c:v>
                  </c:pt>
                  <c:pt idx="678">
                    <c:v>user678</c:v>
                  </c:pt>
                  <c:pt idx="679">
                    <c:v>user679</c:v>
                  </c:pt>
                  <c:pt idx="680">
                    <c:v>user680</c:v>
                  </c:pt>
                  <c:pt idx="681">
                    <c:v>user681</c:v>
                  </c:pt>
                  <c:pt idx="682">
                    <c:v>user682</c:v>
                  </c:pt>
                  <c:pt idx="683">
                    <c:v>user683</c:v>
                  </c:pt>
                  <c:pt idx="684">
                    <c:v>user684</c:v>
                  </c:pt>
                  <c:pt idx="685">
                    <c:v>user685</c:v>
                  </c:pt>
                  <c:pt idx="686">
                    <c:v>user686</c:v>
                  </c:pt>
                  <c:pt idx="687">
                    <c:v>user687</c:v>
                  </c:pt>
                  <c:pt idx="688">
                    <c:v>user688</c:v>
                  </c:pt>
                  <c:pt idx="689">
                    <c:v>user689</c:v>
                  </c:pt>
                  <c:pt idx="690">
                    <c:v>user690</c:v>
                  </c:pt>
                  <c:pt idx="691">
                    <c:v>user691</c:v>
                  </c:pt>
                  <c:pt idx="692">
                    <c:v>user692</c:v>
                  </c:pt>
                  <c:pt idx="693">
                    <c:v>user693</c:v>
                  </c:pt>
                  <c:pt idx="694">
                    <c:v>user694</c:v>
                  </c:pt>
                  <c:pt idx="695">
                    <c:v>user695</c:v>
                  </c:pt>
                  <c:pt idx="696">
                    <c:v>user696</c:v>
                  </c:pt>
                  <c:pt idx="697">
                    <c:v>user697</c:v>
                  </c:pt>
                  <c:pt idx="698">
                    <c:v>user698</c:v>
                  </c:pt>
                  <c:pt idx="699">
                    <c:v>user699</c:v>
                  </c:pt>
                  <c:pt idx="700">
                    <c:v>user700</c:v>
                  </c:pt>
                  <c:pt idx="701">
                    <c:v>user701</c:v>
                  </c:pt>
                  <c:pt idx="702">
                    <c:v>user702</c:v>
                  </c:pt>
                  <c:pt idx="703">
                    <c:v>user703</c:v>
                  </c:pt>
                  <c:pt idx="704">
                    <c:v>user704</c:v>
                  </c:pt>
                  <c:pt idx="705">
                    <c:v>user705</c:v>
                  </c:pt>
                  <c:pt idx="706">
                    <c:v>user706</c:v>
                  </c:pt>
                  <c:pt idx="707">
                    <c:v>user707</c:v>
                  </c:pt>
                  <c:pt idx="708">
                    <c:v>user708</c:v>
                  </c:pt>
                  <c:pt idx="709">
                    <c:v>user709</c:v>
                  </c:pt>
                  <c:pt idx="710">
                    <c:v>user710</c:v>
                  </c:pt>
                  <c:pt idx="711">
                    <c:v>user711</c:v>
                  </c:pt>
                  <c:pt idx="712">
                    <c:v>user712</c:v>
                  </c:pt>
                  <c:pt idx="713">
                    <c:v>user713</c:v>
                  </c:pt>
                  <c:pt idx="714">
                    <c:v>user714</c:v>
                  </c:pt>
                  <c:pt idx="715">
                    <c:v>user715</c:v>
                  </c:pt>
                  <c:pt idx="716">
                    <c:v>user716</c:v>
                  </c:pt>
                  <c:pt idx="717">
                    <c:v>user717</c:v>
                  </c:pt>
                  <c:pt idx="718">
                    <c:v>user718</c:v>
                  </c:pt>
                  <c:pt idx="719">
                    <c:v>user719</c:v>
                  </c:pt>
                  <c:pt idx="720">
                    <c:v>user720</c:v>
                  </c:pt>
                  <c:pt idx="721">
                    <c:v>user721</c:v>
                  </c:pt>
                  <c:pt idx="722">
                    <c:v>user722</c:v>
                  </c:pt>
                  <c:pt idx="723">
                    <c:v>user723</c:v>
                  </c:pt>
                  <c:pt idx="724">
                    <c:v>user724</c:v>
                  </c:pt>
                  <c:pt idx="725">
                    <c:v>user725</c:v>
                  </c:pt>
                  <c:pt idx="726">
                    <c:v>user726</c:v>
                  </c:pt>
                  <c:pt idx="727">
                    <c:v>user727</c:v>
                  </c:pt>
                  <c:pt idx="728">
                    <c:v>user728</c:v>
                  </c:pt>
                  <c:pt idx="729">
                    <c:v>user729</c:v>
                  </c:pt>
                  <c:pt idx="730">
                    <c:v>user730</c:v>
                  </c:pt>
                  <c:pt idx="731">
                    <c:v>user731</c:v>
                  </c:pt>
                  <c:pt idx="732">
                    <c:v>user732</c:v>
                  </c:pt>
                  <c:pt idx="733">
                    <c:v>user733</c:v>
                  </c:pt>
                  <c:pt idx="734">
                    <c:v>user734</c:v>
                  </c:pt>
                  <c:pt idx="735">
                    <c:v>user735</c:v>
                  </c:pt>
                  <c:pt idx="736">
                    <c:v>user736</c:v>
                  </c:pt>
                  <c:pt idx="737">
                    <c:v>user737</c:v>
                  </c:pt>
                  <c:pt idx="738">
                    <c:v>user738</c:v>
                  </c:pt>
                  <c:pt idx="739">
                    <c:v>user739</c:v>
                  </c:pt>
                  <c:pt idx="740">
                    <c:v>user740</c:v>
                  </c:pt>
                  <c:pt idx="741">
                    <c:v>user741</c:v>
                  </c:pt>
                  <c:pt idx="742">
                    <c:v>user742</c:v>
                  </c:pt>
                  <c:pt idx="743">
                    <c:v>user743</c:v>
                  </c:pt>
                  <c:pt idx="744">
                    <c:v>user744</c:v>
                  </c:pt>
                  <c:pt idx="745">
                    <c:v>user745</c:v>
                  </c:pt>
                  <c:pt idx="746">
                    <c:v>user746</c:v>
                  </c:pt>
                  <c:pt idx="747">
                    <c:v>user747</c:v>
                  </c:pt>
                  <c:pt idx="748">
                    <c:v>user748</c:v>
                  </c:pt>
                  <c:pt idx="749">
                    <c:v>user749</c:v>
                  </c:pt>
                  <c:pt idx="750">
                    <c:v>user750</c:v>
                  </c:pt>
                  <c:pt idx="751">
                    <c:v>user751</c:v>
                  </c:pt>
                  <c:pt idx="752">
                    <c:v>user752</c:v>
                  </c:pt>
                  <c:pt idx="753">
                    <c:v>user753</c:v>
                  </c:pt>
                  <c:pt idx="754">
                    <c:v>user754</c:v>
                  </c:pt>
                  <c:pt idx="755">
                    <c:v>user755</c:v>
                  </c:pt>
                  <c:pt idx="756">
                    <c:v>user756</c:v>
                  </c:pt>
                  <c:pt idx="757">
                    <c:v>user757</c:v>
                  </c:pt>
                  <c:pt idx="758">
                    <c:v>user758</c:v>
                  </c:pt>
                  <c:pt idx="759">
                    <c:v>user759</c:v>
                  </c:pt>
                  <c:pt idx="760">
                    <c:v>user760</c:v>
                  </c:pt>
                  <c:pt idx="761">
                    <c:v>user761</c:v>
                  </c:pt>
                  <c:pt idx="762">
                    <c:v>user762</c:v>
                  </c:pt>
                  <c:pt idx="763">
                    <c:v>user763</c:v>
                  </c:pt>
                  <c:pt idx="764">
                    <c:v>user764</c:v>
                  </c:pt>
                  <c:pt idx="765">
                    <c:v>user765</c:v>
                  </c:pt>
                  <c:pt idx="766">
                    <c:v>user766</c:v>
                  </c:pt>
                  <c:pt idx="767">
                    <c:v>user767</c:v>
                  </c:pt>
                  <c:pt idx="768">
                    <c:v>user768</c:v>
                  </c:pt>
                  <c:pt idx="769">
                    <c:v>user769</c:v>
                  </c:pt>
                  <c:pt idx="770">
                    <c:v>user770</c:v>
                  </c:pt>
                  <c:pt idx="771">
                    <c:v>user771</c:v>
                  </c:pt>
                  <c:pt idx="772">
                    <c:v>user772</c:v>
                  </c:pt>
                  <c:pt idx="773">
                    <c:v>user773</c:v>
                  </c:pt>
                  <c:pt idx="774">
                    <c:v>user774</c:v>
                  </c:pt>
                  <c:pt idx="775">
                    <c:v>user775</c:v>
                  </c:pt>
                  <c:pt idx="776">
                    <c:v>user776</c:v>
                  </c:pt>
                  <c:pt idx="777">
                    <c:v>user777</c:v>
                  </c:pt>
                  <c:pt idx="778">
                    <c:v>user778</c:v>
                  </c:pt>
                  <c:pt idx="779">
                    <c:v>user779</c:v>
                  </c:pt>
                  <c:pt idx="780">
                    <c:v>user780</c:v>
                  </c:pt>
                  <c:pt idx="781">
                    <c:v>user781</c:v>
                  </c:pt>
                  <c:pt idx="782">
                    <c:v>user782</c:v>
                  </c:pt>
                  <c:pt idx="783">
                    <c:v>user783</c:v>
                  </c:pt>
                  <c:pt idx="784">
                    <c:v>user784</c:v>
                  </c:pt>
                  <c:pt idx="785">
                    <c:v>user785</c:v>
                  </c:pt>
                  <c:pt idx="786">
                    <c:v>user786</c:v>
                  </c:pt>
                  <c:pt idx="787">
                    <c:v>user787</c:v>
                  </c:pt>
                  <c:pt idx="788">
                    <c:v>user788</c:v>
                  </c:pt>
                  <c:pt idx="789">
                    <c:v>user789</c:v>
                  </c:pt>
                  <c:pt idx="790">
                    <c:v>user790</c:v>
                  </c:pt>
                  <c:pt idx="791">
                    <c:v>user791</c:v>
                  </c:pt>
                  <c:pt idx="792">
                    <c:v>user792</c:v>
                  </c:pt>
                  <c:pt idx="793">
                    <c:v>user793</c:v>
                  </c:pt>
                  <c:pt idx="794">
                    <c:v>user794</c:v>
                  </c:pt>
                  <c:pt idx="795">
                    <c:v>user795</c:v>
                  </c:pt>
                  <c:pt idx="796">
                    <c:v>user796</c:v>
                  </c:pt>
                  <c:pt idx="797">
                    <c:v>user797</c:v>
                  </c:pt>
                  <c:pt idx="798">
                    <c:v>user798</c:v>
                  </c:pt>
                  <c:pt idx="799">
                    <c:v>user799</c:v>
                  </c:pt>
                  <c:pt idx="800">
                    <c:v>user800</c:v>
                  </c:pt>
                  <c:pt idx="801">
                    <c:v>user801</c:v>
                  </c:pt>
                  <c:pt idx="802">
                    <c:v>user802</c:v>
                  </c:pt>
                  <c:pt idx="803">
                    <c:v>user803</c:v>
                  </c:pt>
                  <c:pt idx="804">
                    <c:v>user804</c:v>
                  </c:pt>
                  <c:pt idx="805">
                    <c:v>user805</c:v>
                  </c:pt>
                  <c:pt idx="806">
                    <c:v>user806</c:v>
                  </c:pt>
                  <c:pt idx="807">
                    <c:v>user807</c:v>
                  </c:pt>
                  <c:pt idx="808">
                    <c:v>user808</c:v>
                  </c:pt>
                  <c:pt idx="809">
                    <c:v>user809</c:v>
                  </c:pt>
                  <c:pt idx="810">
                    <c:v>user810</c:v>
                  </c:pt>
                  <c:pt idx="811">
                    <c:v>user811</c:v>
                  </c:pt>
                  <c:pt idx="812">
                    <c:v>user812</c:v>
                  </c:pt>
                  <c:pt idx="813">
                    <c:v>user813</c:v>
                  </c:pt>
                  <c:pt idx="814">
                    <c:v>user814</c:v>
                  </c:pt>
                  <c:pt idx="815">
                    <c:v>user815</c:v>
                  </c:pt>
                  <c:pt idx="816">
                    <c:v>user816</c:v>
                  </c:pt>
                  <c:pt idx="817">
                    <c:v>user817</c:v>
                  </c:pt>
                  <c:pt idx="818">
                    <c:v>user818</c:v>
                  </c:pt>
                  <c:pt idx="819">
                    <c:v>user819</c:v>
                  </c:pt>
                  <c:pt idx="820">
                    <c:v>user820</c:v>
                  </c:pt>
                  <c:pt idx="821">
                    <c:v>user821</c:v>
                  </c:pt>
                  <c:pt idx="822">
                    <c:v>user822</c:v>
                  </c:pt>
                  <c:pt idx="823">
                    <c:v>user823</c:v>
                  </c:pt>
                  <c:pt idx="824">
                    <c:v>user824</c:v>
                  </c:pt>
                  <c:pt idx="825">
                    <c:v>user825</c:v>
                  </c:pt>
                  <c:pt idx="826">
                    <c:v>user826</c:v>
                  </c:pt>
                  <c:pt idx="827">
                    <c:v>user827</c:v>
                  </c:pt>
                  <c:pt idx="828">
                    <c:v>user828</c:v>
                  </c:pt>
                  <c:pt idx="829">
                    <c:v>user829</c:v>
                  </c:pt>
                  <c:pt idx="830">
                    <c:v>user830</c:v>
                  </c:pt>
                  <c:pt idx="831">
                    <c:v>user831</c:v>
                  </c:pt>
                  <c:pt idx="832">
                    <c:v>user832</c:v>
                  </c:pt>
                  <c:pt idx="833">
                    <c:v>user833</c:v>
                  </c:pt>
                  <c:pt idx="834">
                    <c:v>user834</c:v>
                  </c:pt>
                  <c:pt idx="835">
                    <c:v>user835</c:v>
                  </c:pt>
                  <c:pt idx="836">
                    <c:v>user836</c:v>
                  </c:pt>
                  <c:pt idx="837">
                    <c:v>user837</c:v>
                  </c:pt>
                  <c:pt idx="838">
                    <c:v>user838</c:v>
                  </c:pt>
                  <c:pt idx="839">
                    <c:v>user839</c:v>
                  </c:pt>
                  <c:pt idx="840">
                    <c:v>user840</c:v>
                  </c:pt>
                  <c:pt idx="841">
                    <c:v>user841</c:v>
                  </c:pt>
                  <c:pt idx="842">
                    <c:v>user842</c:v>
                  </c:pt>
                  <c:pt idx="843">
                    <c:v>user843</c:v>
                  </c:pt>
                  <c:pt idx="844">
                    <c:v>user844</c:v>
                  </c:pt>
                  <c:pt idx="845">
                    <c:v>user845</c:v>
                  </c:pt>
                  <c:pt idx="846">
                    <c:v>user846</c:v>
                  </c:pt>
                  <c:pt idx="847">
                    <c:v>user847</c:v>
                  </c:pt>
                  <c:pt idx="848">
                    <c:v>user848</c:v>
                  </c:pt>
                  <c:pt idx="849">
                    <c:v>user849</c:v>
                  </c:pt>
                  <c:pt idx="850">
                    <c:v>user850</c:v>
                  </c:pt>
                  <c:pt idx="851">
                    <c:v>user851</c:v>
                  </c:pt>
                  <c:pt idx="852">
                    <c:v>user852</c:v>
                  </c:pt>
                  <c:pt idx="853">
                    <c:v>user853</c:v>
                  </c:pt>
                  <c:pt idx="854">
                    <c:v>user854</c:v>
                  </c:pt>
                  <c:pt idx="855">
                    <c:v>user855</c:v>
                  </c:pt>
                  <c:pt idx="856">
                    <c:v>user856</c:v>
                  </c:pt>
                  <c:pt idx="857">
                    <c:v>user857</c:v>
                  </c:pt>
                  <c:pt idx="858">
                    <c:v>user858</c:v>
                  </c:pt>
                  <c:pt idx="859">
                    <c:v>user859</c:v>
                  </c:pt>
                  <c:pt idx="860">
                    <c:v>user860</c:v>
                  </c:pt>
                  <c:pt idx="861">
                    <c:v>user861</c:v>
                  </c:pt>
                  <c:pt idx="862">
                    <c:v>user862</c:v>
                  </c:pt>
                  <c:pt idx="863">
                    <c:v>user863</c:v>
                  </c:pt>
                  <c:pt idx="864">
                    <c:v>user864</c:v>
                  </c:pt>
                  <c:pt idx="865">
                    <c:v>user865</c:v>
                  </c:pt>
                  <c:pt idx="866">
                    <c:v>user866</c:v>
                  </c:pt>
                  <c:pt idx="867">
                    <c:v>user867</c:v>
                  </c:pt>
                  <c:pt idx="868">
                    <c:v>user868</c:v>
                  </c:pt>
                  <c:pt idx="869">
                    <c:v>user869</c:v>
                  </c:pt>
                  <c:pt idx="870">
                    <c:v>user870</c:v>
                  </c:pt>
                  <c:pt idx="871">
                    <c:v>user871</c:v>
                  </c:pt>
                  <c:pt idx="872">
                    <c:v>user872</c:v>
                  </c:pt>
                  <c:pt idx="873">
                    <c:v>user873</c:v>
                  </c:pt>
                  <c:pt idx="874">
                    <c:v>user874</c:v>
                  </c:pt>
                  <c:pt idx="875">
                    <c:v>user875</c:v>
                  </c:pt>
                  <c:pt idx="876">
                    <c:v>user876</c:v>
                  </c:pt>
                  <c:pt idx="877">
                    <c:v>user877</c:v>
                  </c:pt>
                  <c:pt idx="878">
                    <c:v>user878</c:v>
                  </c:pt>
                  <c:pt idx="879">
                    <c:v>user879</c:v>
                  </c:pt>
                  <c:pt idx="880">
                    <c:v>user880</c:v>
                  </c:pt>
                  <c:pt idx="881">
                    <c:v>user881</c:v>
                  </c:pt>
                  <c:pt idx="882">
                    <c:v>user882</c:v>
                  </c:pt>
                  <c:pt idx="883">
                    <c:v>user883</c:v>
                  </c:pt>
                  <c:pt idx="884">
                    <c:v>user884</c:v>
                  </c:pt>
                  <c:pt idx="885">
                    <c:v>user885</c:v>
                  </c:pt>
                  <c:pt idx="886">
                    <c:v>user886</c:v>
                  </c:pt>
                  <c:pt idx="887">
                    <c:v>user887</c:v>
                  </c:pt>
                  <c:pt idx="888">
                    <c:v>user888</c:v>
                  </c:pt>
                  <c:pt idx="889">
                    <c:v>user889</c:v>
                  </c:pt>
                  <c:pt idx="890">
                    <c:v>user890</c:v>
                  </c:pt>
                  <c:pt idx="891">
                    <c:v>user891</c:v>
                  </c:pt>
                  <c:pt idx="892">
                    <c:v>user892</c:v>
                  </c:pt>
                  <c:pt idx="893">
                    <c:v>user893</c:v>
                  </c:pt>
                  <c:pt idx="894">
                    <c:v>user894</c:v>
                  </c:pt>
                  <c:pt idx="895">
                    <c:v>user895</c:v>
                  </c:pt>
                  <c:pt idx="896">
                    <c:v>user896</c:v>
                  </c:pt>
                  <c:pt idx="897">
                    <c:v>user897</c:v>
                  </c:pt>
                  <c:pt idx="898">
                    <c:v>user898</c:v>
                  </c:pt>
                  <c:pt idx="899">
                    <c:v>user899</c:v>
                  </c:pt>
                  <c:pt idx="900">
                    <c:v>user900</c:v>
                  </c:pt>
                  <c:pt idx="901">
                    <c:v>user901</c:v>
                  </c:pt>
                  <c:pt idx="902">
                    <c:v>user902</c:v>
                  </c:pt>
                  <c:pt idx="903">
                    <c:v>user903</c:v>
                  </c:pt>
                  <c:pt idx="904">
                    <c:v>user904</c:v>
                  </c:pt>
                  <c:pt idx="905">
                    <c:v>user905</c:v>
                  </c:pt>
                  <c:pt idx="906">
                    <c:v>user906</c:v>
                  </c:pt>
                  <c:pt idx="907">
                    <c:v>user907</c:v>
                  </c:pt>
                  <c:pt idx="908">
                    <c:v>user908</c:v>
                  </c:pt>
                  <c:pt idx="909">
                    <c:v>user909</c:v>
                  </c:pt>
                  <c:pt idx="910">
                    <c:v>user910</c:v>
                  </c:pt>
                  <c:pt idx="911">
                    <c:v>user911</c:v>
                  </c:pt>
                  <c:pt idx="912">
                    <c:v>user912</c:v>
                  </c:pt>
                  <c:pt idx="913">
                    <c:v>user913</c:v>
                  </c:pt>
                  <c:pt idx="914">
                    <c:v>user914</c:v>
                  </c:pt>
                  <c:pt idx="915">
                    <c:v>user915</c:v>
                  </c:pt>
                  <c:pt idx="916">
                    <c:v>user916</c:v>
                  </c:pt>
                  <c:pt idx="917">
                    <c:v>user917</c:v>
                  </c:pt>
                  <c:pt idx="918">
                    <c:v>user918</c:v>
                  </c:pt>
                  <c:pt idx="919">
                    <c:v>user919</c:v>
                  </c:pt>
                  <c:pt idx="920">
                    <c:v>user920</c:v>
                  </c:pt>
                  <c:pt idx="921">
                    <c:v>user921</c:v>
                  </c:pt>
                  <c:pt idx="922">
                    <c:v>user922</c:v>
                  </c:pt>
                  <c:pt idx="923">
                    <c:v>user923</c:v>
                  </c:pt>
                  <c:pt idx="924">
                    <c:v>user924</c:v>
                  </c:pt>
                  <c:pt idx="925">
                    <c:v>user925</c:v>
                  </c:pt>
                  <c:pt idx="926">
                    <c:v>user926</c:v>
                  </c:pt>
                  <c:pt idx="927">
                    <c:v>user927</c:v>
                  </c:pt>
                  <c:pt idx="928">
                    <c:v>user928</c:v>
                  </c:pt>
                  <c:pt idx="929">
                    <c:v>user929</c:v>
                  </c:pt>
                  <c:pt idx="930">
                    <c:v>user930</c:v>
                  </c:pt>
                  <c:pt idx="931">
                    <c:v>user931</c:v>
                  </c:pt>
                  <c:pt idx="932">
                    <c:v>user932</c:v>
                  </c:pt>
                  <c:pt idx="933">
                    <c:v>user933</c:v>
                  </c:pt>
                  <c:pt idx="934">
                    <c:v>user934</c:v>
                  </c:pt>
                  <c:pt idx="935">
                    <c:v>user935</c:v>
                  </c:pt>
                  <c:pt idx="936">
                    <c:v>user936</c:v>
                  </c:pt>
                  <c:pt idx="937">
                    <c:v>user937</c:v>
                  </c:pt>
                  <c:pt idx="938">
                    <c:v>user938</c:v>
                  </c:pt>
                  <c:pt idx="939">
                    <c:v>user939</c:v>
                  </c:pt>
                  <c:pt idx="940">
                    <c:v>user940</c:v>
                  </c:pt>
                  <c:pt idx="941">
                    <c:v>user941</c:v>
                  </c:pt>
                  <c:pt idx="942">
                    <c:v>user942</c:v>
                  </c:pt>
                  <c:pt idx="943">
                    <c:v>user943</c:v>
                  </c:pt>
                  <c:pt idx="944">
                    <c:v>user944</c:v>
                  </c:pt>
                  <c:pt idx="945">
                    <c:v>user945</c:v>
                  </c:pt>
                  <c:pt idx="946">
                    <c:v>user946</c:v>
                  </c:pt>
                  <c:pt idx="947">
                    <c:v>user947</c:v>
                  </c:pt>
                  <c:pt idx="948">
                    <c:v>user948</c:v>
                  </c:pt>
                  <c:pt idx="949">
                    <c:v>user949</c:v>
                  </c:pt>
                  <c:pt idx="950">
                    <c:v>user950</c:v>
                  </c:pt>
                  <c:pt idx="951">
                    <c:v>user951</c:v>
                  </c:pt>
                  <c:pt idx="952">
                    <c:v>user952</c:v>
                  </c:pt>
                  <c:pt idx="953">
                    <c:v>user953</c:v>
                  </c:pt>
                  <c:pt idx="954">
                    <c:v>user954</c:v>
                  </c:pt>
                  <c:pt idx="955">
                    <c:v>user955</c:v>
                  </c:pt>
                  <c:pt idx="956">
                    <c:v>user956</c:v>
                  </c:pt>
                  <c:pt idx="957">
                    <c:v>user957</c:v>
                  </c:pt>
                  <c:pt idx="958">
                    <c:v>user958</c:v>
                  </c:pt>
                  <c:pt idx="959">
                    <c:v>user959</c:v>
                  </c:pt>
                  <c:pt idx="960">
                    <c:v>user960</c:v>
                  </c:pt>
                  <c:pt idx="961">
                    <c:v>user961</c:v>
                  </c:pt>
                  <c:pt idx="962">
                    <c:v>user962</c:v>
                  </c:pt>
                  <c:pt idx="963">
                    <c:v>user963</c:v>
                  </c:pt>
                  <c:pt idx="964">
                    <c:v>user964</c:v>
                  </c:pt>
                  <c:pt idx="965">
                    <c:v>user965</c:v>
                  </c:pt>
                  <c:pt idx="966">
                    <c:v>user966</c:v>
                  </c:pt>
                  <c:pt idx="967">
                    <c:v>user967</c:v>
                  </c:pt>
                  <c:pt idx="968">
                    <c:v>user968</c:v>
                  </c:pt>
                  <c:pt idx="969">
                    <c:v>user969</c:v>
                  </c:pt>
                  <c:pt idx="970">
                    <c:v>user970</c:v>
                  </c:pt>
                  <c:pt idx="971">
                    <c:v>user971</c:v>
                  </c:pt>
                  <c:pt idx="972">
                    <c:v>user972</c:v>
                  </c:pt>
                  <c:pt idx="973">
                    <c:v>user973</c:v>
                  </c:pt>
                  <c:pt idx="974">
                    <c:v>user974</c:v>
                  </c:pt>
                  <c:pt idx="975">
                    <c:v>user975</c:v>
                  </c:pt>
                  <c:pt idx="976">
                    <c:v>user976</c:v>
                  </c:pt>
                  <c:pt idx="977">
                    <c:v>user977</c:v>
                  </c:pt>
                  <c:pt idx="978">
                    <c:v>user978</c:v>
                  </c:pt>
                  <c:pt idx="979">
                    <c:v>user979</c:v>
                  </c:pt>
                  <c:pt idx="980">
                    <c:v>user980</c:v>
                  </c:pt>
                  <c:pt idx="981">
                    <c:v>user981</c:v>
                  </c:pt>
                  <c:pt idx="982">
                    <c:v>user982</c:v>
                  </c:pt>
                  <c:pt idx="983">
                    <c:v>user983</c:v>
                  </c:pt>
                  <c:pt idx="984">
                    <c:v>user984</c:v>
                  </c:pt>
                  <c:pt idx="985">
                    <c:v>user985</c:v>
                  </c:pt>
                  <c:pt idx="986">
                    <c:v>user986</c:v>
                  </c:pt>
                  <c:pt idx="987">
                    <c:v>user987</c:v>
                  </c:pt>
                  <c:pt idx="988">
                    <c:v>user988</c:v>
                  </c:pt>
                  <c:pt idx="989">
                    <c:v>user989</c:v>
                  </c:pt>
                  <c:pt idx="990">
                    <c:v>user990</c:v>
                  </c:pt>
                  <c:pt idx="991">
                    <c:v>user991</c:v>
                  </c:pt>
                  <c:pt idx="992">
                    <c:v>user992</c:v>
                  </c:pt>
                  <c:pt idx="993">
                    <c:v>user993</c:v>
                  </c:pt>
                  <c:pt idx="994">
                    <c:v>user994</c:v>
                  </c:pt>
                  <c:pt idx="995">
                    <c:v>user995</c:v>
                  </c:pt>
                  <c:pt idx="996">
                    <c:v>user996</c:v>
                  </c:pt>
                  <c:pt idx="997">
                    <c:v>user997</c:v>
                  </c:pt>
                  <c:pt idx="998">
                    <c:v>user998</c:v>
                  </c:pt>
                  <c:pt idx="999">
                    <c:v>user999</c:v>
                  </c:pt>
                  <c:pt idx="1000">
                    <c:v>user1000</c:v>
                  </c:pt>
                  <c:pt idx="1001">
                    <c:v>user1001</c:v>
                  </c:pt>
                  <c:pt idx="1002">
                    <c:v>user1002</c:v>
                  </c:pt>
                  <c:pt idx="1003">
                    <c:v>user1003</c:v>
                  </c:pt>
                  <c:pt idx="1004">
                    <c:v>user1004</c:v>
                  </c:pt>
                  <c:pt idx="1005">
                    <c:v>user1005</c:v>
                  </c:pt>
                  <c:pt idx="1006">
                    <c:v>user1006</c:v>
                  </c:pt>
                  <c:pt idx="1007">
                    <c:v>user1007</c:v>
                  </c:pt>
                  <c:pt idx="1008">
                    <c:v>user1008</c:v>
                  </c:pt>
                  <c:pt idx="1009">
                    <c:v>user1009</c:v>
                  </c:pt>
                  <c:pt idx="1010">
                    <c:v>user1010</c:v>
                  </c:pt>
                  <c:pt idx="1011">
                    <c:v>user1011</c:v>
                  </c:pt>
                  <c:pt idx="1012">
                    <c:v>user1012</c:v>
                  </c:pt>
                  <c:pt idx="1013">
                    <c:v>user1013</c:v>
                  </c:pt>
                  <c:pt idx="1014">
                    <c:v>user1014</c:v>
                  </c:pt>
                  <c:pt idx="1015">
                    <c:v>user1015</c:v>
                  </c:pt>
                  <c:pt idx="1016">
                    <c:v>user1016</c:v>
                  </c:pt>
                  <c:pt idx="1017">
                    <c:v>user1017</c:v>
                  </c:pt>
                  <c:pt idx="1018">
                    <c:v>user1018</c:v>
                  </c:pt>
                  <c:pt idx="1019">
                    <c:v>user1019</c:v>
                  </c:pt>
                  <c:pt idx="1020">
                    <c:v>user1020</c:v>
                  </c:pt>
                  <c:pt idx="1021">
                    <c:v>user1021</c:v>
                  </c:pt>
                  <c:pt idx="1022">
                    <c:v>user1022</c:v>
                  </c:pt>
                  <c:pt idx="1023">
                    <c:v>user1023</c:v>
                  </c:pt>
                  <c:pt idx="1024">
                    <c:v>user1024</c:v>
                  </c:pt>
                  <c:pt idx="1025">
                    <c:v>user1025</c:v>
                  </c:pt>
                  <c:pt idx="1026">
                    <c:v>user1026</c:v>
                  </c:pt>
                  <c:pt idx="1027">
                    <c:v>user1027</c:v>
                  </c:pt>
                  <c:pt idx="1028">
                    <c:v>user1028</c:v>
                  </c:pt>
                  <c:pt idx="1029">
                    <c:v>user1029</c:v>
                  </c:pt>
                  <c:pt idx="1030">
                    <c:v>user1030</c:v>
                  </c:pt>
                  <c:pt idx="1031">
                    <c:v>user1031</c:v>
                  </c:pt>
                  <c:pt idx="1032">
                    <c:v>user1032</c:v>
                  </c:pt>
                  <c:pt idx="1033">
                    <c:v>user1033</c:v>
                  </c:pt>
                  <c:pt idx="1034">
                    <c:v>user1034</c:v>
                  </c:pt>
                  <c:pt idx="1035">
                    <c:v>user1035</c:v>
                  </c:pt>
                  <c:pt idx="1036">
                    <c:v>user1036</c:v>
                  </c:pt>
                  <c:pt idx="1037">
                    <c:v>user1037</c:v>
                  </c:pt>
                  <c:pt idx="1038">
                    <c:v>user1038</c:v>
                  </c:pt>
                  <c:pt idx="1039">
                    <c:v>user1039</c:v>
                  </c:pt>
                  <c:pt idx="1040">
                    <c:v>user1040</c:v>
                  </c:pt>
                  <c:pt idx="1041">
                    <c:v>user1041</c:v>
                  </c:pt>
                  <c:pt idx="1042">
                    <c:v>user1042</c:v>
                  </c:pt>
                  <c:pt idx="1043">
                    <c:v>user1043</c:v>
                  </c:pt>
                  <c:pt idx="1044">
                    <c:v>user1044</c:v>
                  </c:pt>
                  <c:pt idx="1045">
                    <c:v>user1045</c:v>
                  </c:pt>
                  <c:pt idx="1046">
                    <c:v>user1046</c:v>
                  </c:pt>
                  <c:pt idx="1047">
                    <c:v>user1047</c:v>
                  </c:pt>
                  <c:pt idx="1048">
                    <c:v>user1048</c:v>
                  </c:pt>
                  <c:pt idx="1049">
                    <c:v>user1049</c:v>
                  </c:pt>
                  <c:pt idx="1050">
                    <c:v>user1050</c:v>
                  </c:pt>
                  <c:pt idx="1051">
                    <c:v>user1051</c:v>
                  </c:pt>
                  <c:pt idx="1052">
                    <c:v>user1052</c:v>
                  </c:pt>
                  <c:pt idx="1053">
                    <c:v>user1053</c:v>
                  </c:pt>
                  <c:pt idx="1054">
                    <c:v>user1054</c:v>
                  </c:pt>
                  <c:pt idx="1055">
                    <c:v>user1055</c:v>
                  </c:pt>
                  <c:pt idx="1056">
                    <c:v>user1056</c:v>
                  </c:pt>
                  <c:pt idx="1057">
                    <c:v>user1057</c:v>
                  </c:pt>
                  <c:pt idx="1058">
                    <c:v>user1058</c:v>
                  </c:pt>
                  <c:pt idx="1059">
                    <c:v>user1059</c:v>
                  </c:pt>
                  <c:pt idx="1060">
                    <c:v>user1060</c:v>
                  </c:pt>
                  <c:pt idx="1061">
                    <c:v>user1061</c:v>
                  </c:pt>
                  <c:pt idx="1062">
                    <c:v>user1062</c:v>
                  </c:pt>
                  <c:pt idx="1063">
                    <c:v>user1063</c:v>
                  </c:pt>
                  <c:pt idx="1064">
                    <c:v>user1064</c:v>
                  </c:pt>
                  <c:pt idx="1065">
                    <c:v>user1065</c:v>
                  </c:pt>
                  <c:pt idx="1066">
                    <c:v>user1066</c:v>
                  </c:pt>
                  <c:pt idx="1067">
                    <c:v>user1067</c:v>
                  </c:pt>
                  <c:pt idx="1068">
                    <c:v>user1068</c:v>
                  </c:pt>
                  <c:pt idx="1069">
                    <c:v>user1069</c:v>
                  </c:pt>
                  <c:pt idx="1070">
                    <c:v>user1070</c:v>
                  </c:pt>
                  <c:pt idx="1071">
                    <c:v>user1071</c:v>
                  </c:pt>
                  <c:pt idx="1072">
                    <c:v>user1072</c:v>
                  </c:pt>
                  <c:pt idx="1073">
                    <c:v>user1073</c:v>
                  </c:pt>
                  <c:pt idx="1074">
                    <c:v>user1074</c:v>
                  </c:pt>
                  <c:pt idx="1075">
                    <c:v>user1075</c:v>
                  </c:pt>
                  <c:pt idx="1076">
                    <c:v>user1076</c:v>
                  </c:pt>
                  <c:pt idx="1077">
                    <c:v>user1077</c:v>
                  </c:pt>
                  <c:pt idx="1078">
                    <c:v>user1078</c:v>
                  </c:pt>
                  <c:pt idx="1079">
                    <c:v>user1079</c:v>
                  </c:pt>
                  <c:pt idx="1080">
                    <c:v>user1080</c:v>
                  </c:pt>
                  <c:pt idx="1081">
                    <c:v>user1081</c:v>
                  </c:pt>
                  <c:pt idx="1082">
                    <c:v>user1082</c:v>
                  </c:pt>
                  <c:pt idx="1083">
                    <c:v>user1083</c:v>
                  </c:pt>
                  <c:pt idx="1084">
                    <c:v>user1084</c:v>
                  </c:pt>
                  <c:pt idx="1085">
                    <c:v>user1085</c:v>
                  </c:pt>
                  <c:pt idx="1086">
                    <c:v>user1086</c:v>
                  </c:pt>
                  <c:pt idx="1087">
                    <c:v>user1087</c:v>
                  </c:pt>
                  <c:pt idx="1088">
                    <c:v>user1088</c:v>
                  </c:pt>
                  <c:pt idx="1089">
                    <c:v>user1089</c:v>
                  </c:pt>
                  <c:pt idx="1090">
                    <c:v>user1090</c:v>
                  </c:pt>
                  <c:pt idx="1091">
                    <c:v>user1091</c:v>
                  </c:pt>
                  <c:pt idx="1092">
                    <c:v>user1092</c:v>
                  </c:pt>
                  <c:pt idx="1093">
                    <c:v>user1093</c:v>
                  </c:pt>
                  <c:pt idx="1094">
                    <c:v>user1094</c:v>
                  </c:pt>
                  <c:pt idx="1095">
                    <c:v>user1095</c:v>
                  </c:pt>
                  <c:pt idx="1096">
                    <c:v>user1096</c:v>
                  </c:pt>
                  <c:pt idx="1097">
                    <c:v>user1097</c:v>
                  </c:pt>
                  <c:pt idx="1098">
                    <c:v>user1098</c:v>
                  </c:pt>
                  <c:pt idx="1099">
                    <c:v>user1099</c:v>
                  </c:pt>
                  <c:pt idx="1100">
                    <c:v>user1100</c:v>
                  </c:pt>
                  <c:pt idx="1101">
                    <c:v>user1101</c:v>
                  </c:pt>
                  <c:pt idx="1102">
                    <c:v>user1102</c:v>
                  </c:pt>
                  <c:pt idx="1103">
                    <c:v>user1103</c:v>
                  </c:pt>
                  <c:pt idx="1104">
                    <c:v>user1104</c:v>
                  </c:pt>
                  <c:pt idx="1105">
                    <c:v>user1105</c:v>
                  </c:pt>
                  <c:pt idx="1106">
                    <c:v>user1106</c:v>
                  </c:pt>
                  <c:pt idx="1107">
                    <c:v>user1107</c:v>
                  </c:pt>
                  <c:pt idx="1108">
                    <c:v>user1108</c:v>
                  </c:pt>
                  <c:pt idx="1109">
                    <c:v>user1109</c:v>
                  </c:pt>
                  <c:pt idx="1110">
                    <c:v>user1110</c:v>
                  </c:pt>
                  <c:pt idx="1111">
                    <c:v>user1111</c:v>
                  </c:pt>
                  <c:pt idx="1112">
                    <c:v>user1112</c:v>
                  </c:pt>
                  <c:pt idx="1113">
                    <c:v>user1113</c:v>
                  </c:pt>
                  <c:pt idx="1114">
                    <c:v>user1114</c:v>
                  </c:pt>
                  <c:pt idx="1115">
                    <c:v>user1115</c:v>
                  </c:pt>
                  <c:pt idx="1116">
                    <c:v>user1116</c:v>
                  </c:pt>
                  <c:pt idx="1117">
                    <c:v>user1117</c:v>
                  </c:pt>
                  <c:pt idx="1118">
                    <c:v>user1118</c:v>
                  </c:pt>
                  <c:pt idx="1119">
                    <c:v>user1119</c:v>
                  </c:pt>
                  <c:pt idx="1120">
                    <c:v>user1120</c:v>
                  </c:pt>
                  <c:pt idx="1121">
                    <c:v>user1121</c:v>
                  </c:pt>
                  <c:pt idx="1122">
                    <c:v>user1122</c:v>
                  </c:pt>
                  <c:pt idx="1123">
                    <c:v>user1123</c:v>
                  </c:pt>
                  <c:pt idx="1124">
                    <c:v>user1124</c:v>
                  </c:pt>
                  <c:pt idx="1125">
                    <c:v>user1125</c:v>
                  </c:pt>
                  <c:pt idx="1126">
                    <c:v>user1126</c:v>
                  </c:pt>
                  <c:pt idx="1127">
                    <c:v>user1127</c:v>
                  </c:pt>
                  <c:pt idx="1128">
                    <c:v>user1128</c:v>
                  </c:pt>
                  <c:pt idx="1129">
                    <c:v>user1129</c:v>
                  </c:pt>
                  <c:pt idx="1130">
                    <c:v>user1130</c:v>
                  </c:pt>
                  <c:pt idx="1131">
                    <c:v>user1131</c:v>
                  </c:pt>
                  <c:pt idx="1132">
                    <c:v>user1132</c:v>
                  </c:pt>
                  <c:pt idx="1133">
                    <c:v>user1133</c:v>
                  </c:pt>
                  <c:pt idx="1134">
                    <c:v>user1134</c:v>
                  </c:pt>
                  <c:pt idx="1135">
                    <c:v>user1135</c:v>
                  </c:pt>
                  <c:pt idx="1136">
                    <c:v>user1136</c:v>
                  </c:pt>
                  <c:pt idx="1137">
                    <c:v>user1137</c:v>
                  </c:pt>
                  <c:pt idx="1138">
                    <c:v>user1138</c:v>
                  </c:pt>
                  <c:pt idx="1139">
                    <c:v>user1139</c:v>
                  </c:pt>
                  <c:pt idx="1140">
                    <c:v>user1140</c:v>
                  </c:pt>
                  <c:pt idx="1141">
                    <c:v>user1141</c:v>
                  </c:pt>
                  <c:pt idx="1142">
                    <c:v>user1142</c:v>
                  </c:pt>
                  <c:pt idx="1143">
                    <c:v>user1143</c:v>
                  </c:pt>
                  <c:pt idx="1144">
                    <c:v>user1144</c:v>
                  </c:pt>
                  <c:pt idx="1145">
                    <c:v>user1145</c:v>
                  </c:pt>
                  <c:pt idx="1146">
                    <c:v>user1146</c:v>
                  </c:pt>
                  <c:pt idx="1147">
                    <c:v>user1147</c:v>
                  </c:pt>
                  <c:pt idx="1148">
                    <c:v>user1148</c:v>
                  </c:pt>
                  <c:pt idx="1149">
                    <c:v>user1149</c:v>
                  </c:pt>
                  <c:pt idx="1150">
                    <c:v>user1150</c:v>
                  </c:pt>
                  <c:pt idx="1151">
                    <c:v>user1151</c:v>
                  </c:pt>
                  <c:pt idx="1152">
                    <c:v>user1152</c:v>
                  </c:pt>
                  <c:pt idx="1153">
                    <c:v>user1153</c:v>
                  </c:pt>
                  <c:pt idx="1154">
                    <c:v>user1154</c:v>
                  </c:pt>
                  <c:pt idx="1155">
                    <c:v>user1155</c:v>
                  </c:pt>
                  <c:pt idx="1156">
                    <c:v>user1156</c:v>
                  </c:pt>
                  <c:pt idx="1157">
                    <c:v>user1157</c:v>
                  </c:pt>
                  <c:pt idx="1158">
                    <c:v>user1158</c:v>
                  </c:pt>
                  <c:pt idx="1159">
                    <c:v>user1159</c:v>
                  </c:pt>
                  <c:pt idx="1160">
                    <c:v>user1160</c:v>
                  </c:pt>
                  <c:pt idx="1161">
                    <c:v>user1161</c:v>
                  </c:pt>
                  <c:pt idx="1162">
                    <c:v>user1162</c:v>
                  </c:pt>
                  <c:pt idx="1163">
                    <c:v>user1163</c:v>
                  </c:pt>
                  <c:pt idx="1164">
                    <c:v>user1164</c:v>
                  </c:pt>
                  <c:pt idx="1165">
                    <c:v>user1165</c:v>
                  </c:pt>
                  <c:pt idx="1166">
                    <c:v>user1166</c:v>
                  </c:pt>
                  <c:pt idx="1167">
                    <c:v>user1167</c:v>
                  </c:pt>
                  <c:pt idx="1168">
                    <c:v>user1168</c:v>
                  </c:pt>
                  <c:pt idx="1169">
                    <c:v>user1169</c:v>
                  </c:pt>
                  <c:pt idx="1170">
                    <c:v>user1170</c:v>
                  </c:pt>
                  <c:pt idx="1171">
                    <c:v>user1171</c:v>
                  </c:pt>
                  <c:pt idx="1172">
                    <c:v>user1172</c:v>
                  </c:pt>
                  <c:pt idx="1173">
                    <c:v>user1173</c:v>
                  </c:pt>
                  <c:pt idx="1174">
                    <c:v>user1174</c:v>
                  </c:pt>
                  <c:pt idx="1175">
                    <c:v>user1175</c:v>
                  </c:pt>
                  <c:pt idx="1176">
                    <c:v>user1176</c:v>
                  </c:pt>
                  <c:pt idx="1177">
                    <c:v>user1177</c:v>
                  </c:pt>
                  <c:pt idx="1178">
                    <c:v>user1178</c:v>
                  </c:pt>
                  <c:pt idx="1179">
                    <c:v>user1179</c:v>
                  </c:pt>
                  <c:pt idx="1180">
                    <c:v>user1180</c:v>
                  </c:pt>
                  <c:pt idx="1181">
                    <c:v>user1181</c:v>
                  </c:pt>
                  <c:pt idx="1182">
                    <c:v>user1182</c:v>
                  </c:pt>
                  <c:pt idx="1183">
                    <c:v>user1183</c:v>
                  </c:pt>
                  <c:pt idx="1184">
                    <c:v>user1184</c:v>
                  </c:pt>
                  <c:pt idx="1185">
                    <c:v>user1185</c:v>
                  </c:pt>
                  <c:pt idx="1186">
                    <c:v>user1186</c:v>
                  </c:pt>
                  <c:pt idx="1187">
                    <c:v>user1187</c:v>
                  </c:pt>
                  <c:pt idx="1188">
                    <c:v>user1188</c:v>
                  </c:pt>
                  <c:pt idx="1189">
                    <c:v>user1189</c:v>
                  </c:pt>
                  <c:pt idx="1190">
                    <c:v>user1190</c:v>
                  </c:pt>
                  <c:pt idx="1191">
                    <c:v>user1191</c:v>
                  </c:pt>
                  <c:pt idx="1192">
                    <c:v>user1192</c:v>
                  </c:pt>
                  <c:pt idx="1193">
                    <c:v>user1193</c:v>
                  </c:pt>
                  <c:pt idx="1194">
                    <c:v>user1194</c:v>
                  </c:pt>
                  <c:pt idx="1195">
                    <c:v>user1195</c:v>
                  </c:pt>
                  <c:pt idx="1196">
                    <c:v>user1196</c:v>
                  </c:pt>
                  <c:pt idx="1197">
                    <c:v>user1197</c:v>
                  </c:pt>
                  <c:pt idx="1198">
                    <c:v>user1198</c:v>
                  </c:pt>
                  <c:pt idx="1199">
                    <c:v>user1199</c:v>
                  </c:pt>
                  <c:pt idx="1200">
                    <c:v>user1200</c:v>
                  </c:pt>
                  <c:pt idx="1201">
                    <c:v>user1201</c:v>
                  </c:pt>
                  <c:pt idx="1202">
                    <c:v>user1202</c:v>
                  </c:pt>
                  <c:pt idx="1203">
                    <c:v>user1203</c:v>
                  </c:pt>
                  <c:pt idx="1204">
                    <c:v>user1204</c:v>
                  </c:pt>
                  <c:pt idx="1205">
                    <c:v>user1205</c:v>
                  </c:pt>
                  <c:pt idx="1206">
                    <c:v>user1206</c:v>
                  </c:pt>
                  <c:pt idx="1207">
                    <c:v>user1207</c:v>
                  </c:pt>
                  <c:pt idx="1208">
                    <c:v>user1208</c:v>
                  </c:pt>
                  <c:pt idx="1209">
                    <c:v>user1209</c:v>
                  </c:pt>
                  <c:pt idx="1210">
                    <c:v>user1210</c:v>
                  </c:pt>
                  <c:pt idx="1211">
                    <c:v>user1211</c:v>
                  </c:pt>
                  <c:pt idx="1212">
                    <c:v>user1212</c:v>
                  </c:pt>
                  <c:pt idx="1213">
                    <c:v>user1213</c:v>
                  </c:pt>
                  <c:pt idx="1214">
                    <c:v>user1214</c:v>
                  </c:pt>
                  <c:pt idx="1215">
                    <c:v>user1215</c:v>
                  </c:pt>
                  <c:pt idx="1216">
                    <c:v>user1216</c:v>
                  </c:pt>
                  <c:pt idx="1217">
                    <c:v>user1217</c:v>
                  </c:pt>
                  <c:pt idx="1218">
                    <c:v>user1218</c:v>
                  </c:pt>
                  <c:pt idx="1219">
                    <c:v>user1219</c:v>
                  </c:pt>
                  <c:pt idx="1220">
                    <c:v>user1220</c:v>
                  </c:pt>
                  <c:pt idx="1221">
                    <c:v>user1221</c:v>
                  </c:pt>
                  <c:pt idx="1222">
                    <c:v>user1222</c:v>
                  </c:pt>
                  <c:pt idx="1223">
                    <c:v>user1223</c:v>
                  </c:pt>
                  <c:pt idx="1224">
                    <c:v>user1224</c:v>
                  </c:pt>
                  <c:pt idx="1225">
                    <c:v>user1225</c:v>
                  </c:pt>
                  <c:pt idx="1226">
                    <c:v>user1226</c:v>
                  </c:pt>
                  <c:pt idx="1227">
                    <c:v>user1227</c:v>
                  </c:pt>
                  <c:pt idx="1228">
                    <c:v>user1228</c:v>
                  </c:pt>
                  <c:pt idx="1229">
                    <c:v>user1229</c:v>
                  </c:pt>
                  <c:pt idx="1230">
                    <c:v>user1230</c:v>
                  </c:pt>
                  <c:pt idx="1231">
                    <c:v>user1231</c:v>
                  </c:pt>
                  <c:pt idx="1232">
                    <c:v>user1232</c:v>
                  </c:pt>
                  <c:pt idx="1233">
                    <c:v>user1233</c:v>
                  </c:pt>
                  <c:pt idx="1234">
                    <c:v>user1234</c:v>
                  </c:pt>
                  <c:pt idx="1235">
                    <c:v>user1235</c:v>
                  </c:pt>
                  <c:pt idx="1236">
                    <c:v>user1236</c:v>
                  </c:pt>
                  <c:pt idx="1237">
                    <c:v>user1237</c:v>
                  </c:pt>
                  <c:pt idx="1238">
                    <c:v>user1238</c:v>
                  </c:pt>
                  <c:pt idx="1239">
                    <c:v>user1239</c:v>
                  </c:pt>
                  <c:pt idx="1240">
                    <c:v>user1240</c:v>
                  </c:pt>
                  <c:pt idx="1241">
                    <c:v>user1241</c:v>
                  </c:pt>
                  <c:pt idx="1242">
                    <c:v>user1242</c:v>
                  </c:pt>
                  <c:pt idx="1243">
                    <c:v>user1243</c:v>
                  </c:pt>
                  <c:pt idx="1244">
                    <c:v>user1244</c:v>
                  </c:pt>
                  <c:pt idx="1245">
                    <c:v>user1245</c:v>
                  </c:pt>
                  <c:pt idx="1246">
                    <c:v>user1246</c:v>
                  </c:pt>
                  <c:pt idx="1247">
                    <c:v>user1247</c:v>
                  </c:pt>
                  <c:pt idx="1248">
                    <c:v>user1248</c:v>
                  </c:pt>
                  <c:pt idx="1249">
                    <c:v>user1249</c:v>
                  </c:pt>
                  <c:pt idx="1250">
                    <c:v>user1250</c:v>
                  </c:pt>
                  <c:pt idx="1251">
                    <c:v>user1251</c:v>
                  </c:pt>
                  <c:pt idx="1252">
                    <c:v>user1252</c:v>
                  </c:pt>
                  <c:pt idx="1253">
                    <c:v>user1253</c:v>
                  </c:pt>
                  <c:pt idx="1254">
                    <c:v>user1254</c:v>
                  </c:pt>
                  <c:pt idx="1255">
                    <c:v>user1255</c:v>
                  </c:pt>
                  <c:pt idx="1256">
                    <c:v>user1256</c:v>
                  </c:pt>
                  <c:pt idx="1257">
                    <c:v>user1257</c:v>
                  </c:pt>
                  <c:pt idx="1258">
                    <c:v>user1258</c:v>
                  </c:pt>
                  <c:pt idx="1259">
                    <c:v>user1259</c:v>
                  </c:pt>
                  <c:pt idx="1260">
                    <c:v>user1260</c:v>
                  </c:pt>
                  <c:pt idx="1261">
                    <c:v>user1261</c:v>
                  </c:pt>
                  <c:pt idx="1262">
                    <c:v>user1262</c:v>
                  </c:pt>
                  <c:pt idx="1263">
                    <c:v>user1263</c:v>
                  </c:pt>
                  <c:pt idx="1264">
                    <c:v>user1264</c:v>
                  </c:pt>
                  <c:pt idx="1265">
                    <c:v>user1265</c:v>
                  </c:pt>
                  <c:pt idx="1266">
                    <c:v>user1266</c:v>
                  </c:pt>
                  <c:pt idx="1267">
                    <c:v>user1267</c:v>
                  </c:pt>
                  <c:pt idx="1268">
                    <c:v>user1268</c:v>
                  </c:pt>
                  <c:pt idx="1269">
                    <c:v>user1269</c:v>
                  </c:pt>
                  <c:pt idx="1270">
                    <c:v>user1270</c:v>
                  </c:pt>
                  <c:pt idx="1271">
                    <c:v>user1271</c:v>
                  </c:pt>
                  <c:pt idx="1272">
                    <c:v>user1272</c:v>
                  </c:pt>
                  <c:pt idx="1273">
                    <c:v>user1273</c:v>
                  </c:pt>
                  <c:pt idx="1274">
                    <c:v>user1274</c:v>
                  </c:pt>
                  <c:pt idx="1275">
                    <c:v>user1275</c:v>
                  </c:pt>
                  <c:pt idx="1276">
                    <c:v>user1276</c:v>
                  </c:pt>
                  <c:pt idx="1277">
                    <c:v>user1277</c:v>
                  </c:pt>
                  <c:pt idx="1278">
                    <c:v>user1278</c:v>
                  </c:pt>
                  <c:pt idx="1279">
                    <c:v>user1279</c:v>
                  </c:pt>
                  <c:pt idx="1280">
                    <c:v>user1280</c:v>
                  </c:pt>
                  <c:pt idx="1281">
                    <c:v>user1281</c:v>
                  </c:pt>
                  <c:pt idx="1282">
                    <c:v>user1282</c:v>
                  </c:pt>
                  <c:pt idx="1283">
                    <c:v>user1283</c:v>
                  </c:pt>
                  <c:pt idx="1284">
                    <c:v>user1284</c:v>
                  </c:pt>
                  <c:pt idx="1285">
                    <c:v>user1285</c:v>
                  </c:pt>
                  <c:pt idx="1286">
                    <c:v>user1286</c:v>
                  </c:pt>
                  <c:pt idx="1287">
                    <c:v>user1287</c:v>
                  </c:pt>
                  <c:pt idx="1288">
                    <c:v>user1288</c:v>
                  </c:pt>
                  <c:pt idx="1289">
                    <c:v>user1289</c:v>
                  </c:pt>
                  <c:pt idx="1290">
                    <c:v>user1290</c:v>
                  </c:pt>
                  <c:pt idx="1291">
                    <c:v>user1291</c:v>
                  </c:pt>
                  <c:pt idx="1292">
                    <c:v>user1292</c:v>
                  </c:pt>
                  <c:pt idx="1293">
                    <c:v>user1293</c:v>
                  </c:pt>
                  <c:pt idx="1294">
                    <c:v>user1294</c:v>
                  </c:pt>
                  <c:pt idx="1295">
                    <c:v>user1295</c:v>
                  </c:pt>
                  <c:pt idx="1296">
                    <c:v>user1296</c:v>
                  </c:pt>
                  <c:pt idx="1297">
                    <c:v>user1297</c:v>
                  </c:pt>
                  <c:pt idx="1298">
                    <c:v>user1298</c:v>
                  </c:pt>
                  <c:pt idx="1299">
                    <c:v>user1299</c:v>
                  </c:pt>
                  <c:pt idx="1300">
                    <c:v>user1300</c:v>
                  </c:pt>
                  <c:pt idx="1301">
                    <c:v>user1301</c:v>
                  </c:pt>
                  <c:pt idx="1302">
                    <c:v>user1302</c:v>
                  </c:pt>
                  <c:pt idx="1303">
                    <c:v>user1303</c:v>
                  </c:pt>
                  <c:pt idx="1304">
                    <c:v>user1304</c:v>
                  </c:pt>
                  <c:pt idx="1305">
                    <c:v>user1305</c:v>
                  </c:pt>
                  <c:pt idx="1306">
                    <c:v>user1306</c:v>
                  </c:pt>
                  <c:pt idx="1307">
                    <c:v>user1307</c:v>
                  </c:pt>
                  <c:pt idx="1308">
                    <c:v>user1308</c:v>
                  </c:pt>
                  <c:pt idx="1309">
                    <c:v>user1309</c:v>
                  </c:pt>
                  <c:pt idx="1310">
                    <c:v>user1310</c:v>
                  </c:pt>
                  <c:pt idx="1311">
                    <c:v>user1311</c:v>
                  </c:pt>
                  <c:pt idx="1312">
                    <c:v>user1312</c:v>
                  </c:pt>
                  <c:pt idx="1313">
                    <c:v>user1313</c:v>
                  </c:pt>
                  <c:pt idx="1314">
                    <c:v>user1314</c:v>
                  </c:pt>
                  <c:pt idx="1315">
                    <c:v>user1315</c:v>
                  </c:pt>
                  <c:pt idx="1316">
                    <c:v>user1316</c:v>
                  </c:pt>
                  <c:pt idx="1317">
                    <c:v>user1317</c:v>
                  </c:pt>
                  <c:pt idx="1318">
                    <c:v>user1318</c:v>
                  </c:pt>
                  <c:pt idx="1319">
                    <c:v>user1319</c:v>
                  </c:pt>
                  <c:pt idx="1320">
                    <c:v>user1320</c:v>
                  </c:pt>
                  <c:pt idx="1321">
                    <c:v>user1321</c:v>
                  </c:pt>
                  <c:pt idx="1322">
                    <c:v>user1322</c:v>
                  </c:pt>
                  <c:pt idx="1323">
                    <c:v>user1323</c:v>
                  </c:pt>
                  <c:pt idx="1324">
                    <c:v>user1324</c:v>
                  </c:pt>
                  <c:pt idx="1325">
                    <c:v>user1325</c:v>
                  </c:pt>
                  <c:pt idx="1326">
                    <c:v>user1326</c:v>
                  </c:pt>
                  <c:pt idx="1327">
                    <c:v>user1327</c:v>
                  </c:pt>
                  <c:pt idx="1328">
                    <c:v>user1328</c:v>
                  </c:pt>
                  <c:pt idx="1329">
                    <c:v>user1329</c:v>
                  </c:pt>
                  <c:pt idx="1330">
                    <c:v>user1330</c:v>
                  </c:pt>
                  <c:pt idx="1331">
                    <c:v>user1331</c:v>
                  </c:pt>
                  <c:pt idx="1332">
                    <c:v>user1332</c:v>
                  </c:pt>
                  <c:pt idx="1333">
                    <c:v>user1333</c:v>
                  </c:pt>
                  <c:pt idx="1334">
                    <c:v>user1334</c:v>
                  </c:pt>
                  <c:pt idx="1335">
                    <c:v>user1335</c:v>
                  </c:pt>
                  <c:pt idx="1336">
                    <c:v>user1336</c:v>
                  </c:pt>
                  <c:pt idx="1337">
                    <c:v>user1337</c:v>
                  </c:pt>
                  <c:pt idx="1338">
                    <c:v>user1338</c:v>
                  </c:pt>
                  <c:pt idx="1339">
                    <c:v>user1339</c:v>
                  </c:pt>
                  <c:pt idx="1340">
                    <c:v>user1340</c:v>
                  </c:pt>
                  <c:pt idx="1341">
                    <c:v>user1341</c:v>
                  </c:pt>
                  <c:pt idx="1342">
                    <c:v>user1342</c:v>
                  </c:pt>
                  <c:pt idx="1343">
                    <c:v>user1343</c:v>
                  </c:pt>
                  <c:pt idx="1344">
                    <c:v>user1344</c:v>
                  </c:pt>
                  <c:pt idx="1345">
                    <c:v>user1345</c:v>
                  </c:pt>
                  <c:pt idx="1346">
                    <c:v>user1346</c:v>
                  </c:pt>
                  <c:pt idx="1347">
                    <c:v>user1347</c:v>
                  </c:pt>
                  <c:pt idx="1348">
                    <c:v>user1348</c:v>
                  </c:pt>
                  <c:pt idx="1349">
                    <c:v>user1349</c:v>
                  </c:pt>
                  <c:pt idx="1350">
                    <c:v>user1350</c:v>
                  </c:pt>
                  <c:pt idx="1351">
                    <c:v>user1351</c:v>
                  </c:pt>
                  <c:pt idx="1352">
                    <c:v>user1352</c:v>
                  </c:pt>
                  <c:pt idx="1353">
                    <c:v>user1353</c:v>
                  </c:pt>
                  <c:pt idx="1354">
                    <c:v>user1354</c:v>
                  </c:pt>
                  <c:pt idx="1355">
                    <c:v>user1355</c:v>
                  </c:pt>
                  <c:pt idx="1356">
                    <c:v>user1356</c:v>
                  </c:pt>
                  <c:pt idx="1357">
                    <c:v>user1357</c:v>
                  </c:pt>
                  <c:pt idx="1358">
                    <c:v>user1358</c:v>
                  </c:pt>
                  <c:pt idx="1359">
                    <c:v>user1359</c:v>
                  </c:pt>
                  <c:pt idx="1360">
                    <c:v>user1360</c:v>
                  </c:pt>
                  <c:pt idx="1361">
                    <c:v>user1361</c:v>
                  </c:pt>
                  <c:pt idx="1362">
                    <c:v>user1362</c:v>
                  </c:pt>
                  <c:pt idx="1363">
                    <c:v>user1363</c:v>
                  </c:pt>
                  <c:pt idx="1364">
                    <c:v>user1364</c:v>
                  </c:pt>
                  <c:pt idx="1365">
                    <c:v>user1365</c:v>
                  </c:pt>
                  <c:pt idx="1366">
                    <c:v>user1366</c:v>
                  </c:pt>
                  <c:pt idx="1367">
                    <c:v>user1367</c:v>
                  </c:pt>
                  <c:pt idx="1368">
                    <c:v>user1368</c:v>
                  </c:pt>
                  <c:pt idx="1369">
                    <c:v>user1369</c:v>
                  </c:pt>
                  <c:pt idx="1370">
                    <c:v>user1370</c:v>
                  </c:pt>
                  <c:pt idx="1371">
                    <c:v>user1371</c:v>
                  </c:pt>
                  <c:pt idx="1372">
                    <c:v>user1372</c:v>
                  </c:pt>
                  <c:pt idx="1373">
                    <c:v>user1373</c:v>
                  </c:pt>
                  <c:pt idx="1374">
                    <c:v>user1374</c:v>
                  </c:pt>
                  <c:pt idx="1375">
                    <c:v>user1375</c:v>
                  </c:pt>
                  <c:pt idx="1376">
                    <c:v>user1376</c:v>
                  </c:pt>
                  <c:pt idx="1377">
                    <c:v>user1377</c:v>
                  </c:pt>
                  <c:pt idx="1378">
                    <c:v>user1378</c:v>
                  </c:pt>
                  <c:pt idx="1379">
                    <c:v>user1379</c:v>
                  </c:pt>
                  <c:pt idx="1380">
                    <c:v>user1380</c:v>
                  </c:pt>
                  <c:pt idx="1381">
                    <c:v>user1381</c:v>
                  </c:pt>
                  <c:pt idx="1382">
                    <c:v>user1382</c:v>
                  </c:pt>
                  <c:pt idx="1383">
                    <c:v>user1383</c:v>
                  </c:pt>
                  <c:pt idx="1384">
                    <c:v>user1384</c:v>
                  </c:pt>
                  <c:pt idx="1385">
                    <c:v>user1385</c:v>
                  </c:pt>
                  <c:pt idx="1386">
                    <c:v>user1386</c:v>
                  </c:pt>
                  <c:pt idx="1387">
                    <c:v>user1387</c:v>
                  </c:pt>
                  <c:pt idx="1388">
                    <c:v>user1388</c:v>
                  </c:pt>
                  <c:pt idx="1389">
                    <c:v>user1389</c:v>
                  </c:pt>
                  <c:pt idx="1390">
                    <c:v>user1390</c:v>
                  </c:pt>
                  <c:pt idx="1391">
                    <c:v>user1391</c:v>
                  </c:pt>
                  <c:pt idx="1392">
                    <c:v>user1392</c:v>
                  </c:pt>
                  <c:pt idx="1393">
                    <c:v>user1393</c:v>
                  </c:pt>
                  <c:pt idx="1394">
                    <c:v>user1394</c:v>
                  </c:pt>
                  <c:pt idx="1395">
                    <c:v>user1395</c:v>
                  </c:pt>
                  <c:pt idx="1396">
                    <c:v>user1396</c:v>
                  </c:pt>
                  <c:pt idx="1397">
                    <c:v>user1397</c:v>
                  </c:pt>
                  <c:pt idx="1398">
                    <c:v>user1398</c:v>
                  </c:pt>
                  <c:pt idx="1399">
                    <c:v>user1399</c:v>
                  </c:pt>
                  <c:pt idx="1400">
                    <c:v>user1400</c:v>
                  </c:pt>
                  <c:pt idx="1401">
                    <c:v>user1401</c:v>
                  </c:pt>
                  <c:pt idx="1402">
                    <c:v>user1402</c:v>
                  </c:pt>
                  <c:pt idx="1403">
                    <c:v>user1403</c:v>
                  </c:pt>
                  <c:pt idx="1404">
                    <c:v>user1404</c:v>
                  </c:pt>
                  <c:pt idx="1405">
                    <c:v>user1405</c:v>
                  </c:pt>
                  <c:pt idx="1406">
                    <c:v>user1406</c:v>
                  </c:pt>
                  <c:pt idx="1407">
                    <c:v>user1407</c:v>
                  </c:pt>
                  <c:pt idx="1408">
                    <c:v>user1408</c:v>
                  </c:pt>
                  <c:pt idx="1409">
                    <c:v>user1409</c:v>
                  </c:pt>
                  <c:pt idx="1410">
                    <c:v>user1410</c:v>
                  </c:pt>
                  <c:pt idx="1411">
                    <c:v>user1411</c:v>
                  </c:pt>
                  <c:pt idx="1412">
                    <c:v>user1412</c:v>
                  </c:pt>
                  <c:pt idx="1413">
                    <c:v>user1413</c:v>
                  </c:pt>
                  <c:pt idx="1414">
                    <c:v>user1414</c:v>
                  </c:pt>
                  <c:pt idx="1415">
                    <c:v>user1415</c:v>
                  </c:pt>
                  <c:pt idx="1416">
                    <c:v>user1416</c:v>
                  </c:pt>
                  <c:pt idx="1417">
                    <c:v>user1417</c:v>
                  </c:pt>
                  <c:pt idx="1418">
                    <c:v>user1418</c:v>
                  </c:pt>
                  <c:pt idx="1419">
                    <c:v>user1419</c:v>
                  </c:pt>
                  <c:pt idx="1420">
                    <c:v>user1420</c:v>
                  </c:pt>
                  <c:pt idx="1421">
                    <c:v>user1421</c:v>
                  </c:pt>
                  <c:pt idx="1422">
                    <c:v>user1422</c:v>
                  </c:pt>
                  <c:pt idx="1423">
                    <c:v>user1423</c:v>
                  </c:pt>
                  <c:pt idx="1424">
                    <c:v>user1424</c:v>
                  </c:pt>
                  <c:pt idx="1425">
                    <c:v>user1425</c:v>
                  </c:pt>
                  <c:pt idx="1426">
                    <c:v>user1426</c:v>
                  </c:pt>
                  <c:pt idx="1427">
                    <c:v>user1427</c:v>
                  </c:pt>
                  <c:pt idx="1428">
                    <c:v>user1428</c:v>
                  </c:pt>
                  <c:pt idx="1429">
                    <c:v>user1429</c:v>
                  </c:pt>
                  <c:pt idx="1430">
                    <c:v>user1430</c:v>
                  </c:pt>
                  <c:pt idx="1431">
                    <c:v>user1431</c:v>
                  </c:pt>
                  <c:pt idx="1432">
                    <c:v>user1432</c:v>
                  </c:pt>
                  <c:pt idx="1433">
                    <c:v>user1433</c:v>
                  </c:pt>
                  <c:pt idx="1434">
                    <c:v>user1434</c:v>
                  </c:pt>
                  <c:pt idx="1435">
                    <c:v>user1435</c:v>
                  </c:pt>
                  <c:pt idx="1436">
                    <c:v>user1436</c:v>
                  </c:pt>
                  <c:pt idx="1437">
                    <c:v>user1437</c:v>
                  </c:pt>
                  <c:pt idx="1438">
                    <c:v>user1438</c:v>
                  </c:pt>
                  <c:pt idx="1439">
                    <c:v>user1439</c:v>
                  </c:pt>
                  <c:pt idx="1440">
                    <c:v>user1440</c:v>
                  </c:pt>
                  <c:pt idx="1441">
                    <c:v>user1441</c:v>
                  </c:pt>
                  <c:pt idx="1442">
                    <c:v>user1442</c:v>
                  </c:pt>
                  <c:pt idx="1443">
                    <c:v>user1443</c:v>
                  </c:pt>
                  <c:pt idx="1444">
                    <c:v>user1444</c:v>
                  </c:pt>
                  <c:pt idx="1445">
                    <c:v>user1445</c:v>
                  </c:pt>
                  <c:pt idx="1446">
                    <c:v>user1446</c:v>
                  </c:pt>
                  <c:pt idx="1447">
                    <c:v>user1447</c:v>
                  </c:pt>
                  <c:pt idx="1448">
                    <c:v>user1448</c:v>
                  </c:pt>
                  <c:pt idx="1449">
                    <c:v>user1449</c:v>
                  </c:pt>
                  <c:pt idx="1450">
                    <c:v>user1450</c:v>
                  </c:pt>
                  <c:pt idx="1451">
                    <c:v>user1451</c:v>
                  </c:pt>
                  <c:pt idx="1452">
                    <c:v>user1452</c:v>
                  </c:pt>
                  <c:pt idx="1453">
                    <c:v>user1453</c:v>
                  </c:pt>
                  <c:pt idx="1454">
                    <c:v>user1454</c:v>
                  </c:pt>
                  <c:pt idx="1455">
                    <c:v>user1455</c:v>
                  </c:pt>
                  <c:pt idx="1456">
                    <c:v>user1456</c:v>
                  </c:pt>
                  <c:pt idx="1457">
                    <c:v>user1457</c:v>
                  </c:pt>
                  <c:pt idx="1458">
                    <c:v>user1458</c:v>
                  </c:pt>
                  <c:pt idx="1459">
                    <c:v>user1459</c:v>
                  </c:pt>
                  <c:pt idx="1460">
                    <c:v>user1460</c:v>
                  </c:pt>
                  <c:pt idx="1461">
                    <c:v>user1461</c:v>
                  </c:pt>
                  <c:pt idx="1462">
                    <c:v>user1462</c:v>
                  </c:pt>
                  <c:pt idx="1463">
                    <c:v>user1463</c:v>
                  </c:pt>
                  <c:pt idx="1464">
                    <c:v>user1464</c:v>
                  </c:pt>
                  <c:pt idx="1465">
                    <c:v>user1465</c:v>
                  </c:pt>
                  <c:pt idx="1466">
                    <c:v>user1466</c:v>
                  </c:pt>
                  <c:pt idx="1467">
                    <c:v>user1467</c:v>
                  </c:pt>
                  <c:pt idx="1468">
                    <c:v>user1468</c:v>
                  </c:pt>
                  <c:pt idx="1469">
                    <c:v>user1469</c:v>
                  </c:pt>
                  <c:pt idx="1470">
                    <c:v>user1470</c:v>
                  </c:pt>
                  <c:pt idx="1471">
                    <c:v>user1471</c:v>
                  </c:pt>
                  <c:pt idx="1472">
                    <c:v>user1472</c:v>
                  </c:pt>
                  <c:pt idx="1473">
                    <c:v>user1473</c:v>
                  </c:pt>
                  <c:pt idx="1474">
                    <c:v>user1474</c:v>
                  </c:pt>
                  <c:pt idx="1475">
                    <c:v>user1475</c:v>
                  </c:pt>
                  <c:pt idx="1476">
                    <c:v>user1476</c:v>
                  </c:pt>
                  <c:pt idx="1477">
                    <c:v>user1477</c:v>
                  </c:pt>
                  <c:pt idx="1478">
                    <c:v>user1478</c:v>
                  </c:pt>
                  <c:pt idx="1479">
                    <c:v>user1479</c:v>
                  </c:pt>
                  <c:pt idx="1480">
                    <c:v>user1480</c:v>
                  </c:pt>
                  <c:pt idx="1481">
                    <c:v>user1481</c:v>
                  </c:pt>
                  <c:pt idx="1482">
                    <c:v>user1482</c:v>
                  </c:pt>
                  <c:pt idx="1483">
                    <c:v>user1483</c:v>
                  </c:pt>
                  <c:pt idx="1484">
                    <c:v>user1484</c:v>
                  </c:pt>
                  <c:pt idx="1485">
                    <c:v>user1485</c:v>
                  </c:pt>
                  <c:pt idx="1486">
                    <c:v>user1486</c:v>
                  </c:pt>
                  <c:pt idx="1487">
                    <c:v>user1487</c:v>
                  </c:pt>
                  <c:pt idx="1488">
                    <c:v>user1488</c:v>
                  </c:pt>
                  <c:pt idx="1489">
                    <c:v>user1489</c:v>
                  </c:pt>
                  <c:pt idx="1490">
                    <c:v>user1490</c:v>
                  </c:pt>
                  <c:pt idx="1491">
                    <c:v>user1491</c:v>
                  </c:pt>
                  <c:pt idx="1492">
                    <c:v>user1492</c:v>
                  </c:pt>
                  <c:pt idx="1493">
                    <c:v>user1493</c:v>
                  </c:pt>
                  <c:pt idx="1494">
                    <c:v>user1494</c:v>
                  </c:pt>
                  <c:pt idx="1495">
                    <c:v>user1495</c:v>
                  </c:pt>
                  <c:pt idx="1496">
                    <c:v>user1496</c:v>
                  </c:pt>
                  <c:pt idx="1497">
                    <c:v>user1497</c:v>
                  </c:pt>
                  <c:pt idx="1498">
                    <c:v>user1498</c:v>
                  </c:pt>
                  <c:pt idx="1499">
                    <c:v>user1499</c:v>
                  </c:pt>
                  <c:pt idx="1500">
                    <c:v>user1500</c:v>
                  </c:pt>
                  <c:pt idx="1501">
                    <c:v>user1501</c:v>
                  </c:pt>
                  <c:pt idx="1502">
                    <c:v>user1502</c:v>
                  </c:pt>
                  <c:pt idx="1503">
                    <c:v>user1503</c:v>
                  </c:pt>
                  <c:pt idx="1504">
                    <c:v>user1504</c:v>
                  </c:pt>
                  <c:pt idx="1505">
                    <c:v>user1505</c:v>
                  </c:pt>
                  <c:pt idx="1506">
                    <c:v>user1506</c:v>
                  </c:pt>
                  <c:pt idx="1507">
                    <c:v>user1507</c:v>
                  </c:pt>
                  <c:pt idx="1508">
                    <c:v>user1508</c:v>
                  </c:pt>
                  <c:pt idx="1509">
                    <c:v>user1509</c:v>
                  </c:pt>
                  <c:pt idx="1510">
                    <c:v>user1510</c:v>
                  </c:pt>
                  <c:pt idx="1511">
                    <c:v>user1511</c:v>
                  </c:pt>
                  <c:pt idx="1512">
                    <c:v>user1512</c:v>
                  </c:pt>
                  <c:pt idx="1513">
                    <c:v>user1513</c:v>
                  </c:pt>
                  <c:pt idx="1514">
                    <c:v>user1514</c:v>
                  </c:pt>
                  <c:pt idx="1515">
                    <c:v>user1515</c:v>
                  </c:pt>
                  <c:pt idx="1516">
                    <c:v>user1516</c:v>
                  </c:pt>
                  <c:pt idx="1517">
                    <c:v>user1517</c:v>
                  </c:pt>
                  <c:pt idx="1518">
                    <c:v>user1518</c:v>
                  </c:pt>
                  <c:pt idx="1519">
                    <c:v>user1519</c:v>
                  </c:pt>
                  <c:pt idx="1520">
                    <c:v>user1520</c:v>
                  </c:pt>
                  <c:pt idx="1521">
                    <c:v>user1521</c:v>
                  </c:pt>
                  <c:pt idx="1522">
                    <c:v>user1522</c:v>
                  </c:pt>
                  <c:pt idx="1523">
                    <c:v>user1523</c:v>
                  </c:pt>
                  <c:pt idx="1524">
                    <c:v>user1524</c:v>
                  </c:pt>
                  <c:pt idx="1525">
                    <c:v>user1525</c:v>
                  </c:pt>
                  <c:pt idx="1526">
                    <c:v>user1526</c:v>
                  </c:pt>
                  <c:pt idx="1527">
                    <c:v>user1527</c:v>
                  </c:pt>
                  <c:pt idx="1528">
                    <c:v>user1528</c:v>
                  </c:pt>
                  <c:pt idx="1529">
                    <c:v>user1529</c:v>
                  </c:pt>
                  <c:pt idx="1530">
                    <c:v>user1530</c:v>
                  </c:pt>
                  <c:pt idx="1531">
                    <c:v>user1531</c:v>
                  </c:pt>
                  <c:pt idx="1532">
                    <c:v>user1532</c:v>
                  </c:pt>
                  <c:pt idx="1533">
                    <c:v>user1533</c:v>
                  </c:pt>
                  <c:pt idx="1534">
                    <c:v>user1534</c:v>
                  </c:pt>
                  <c:pt idx="1535">
                    <c:v>user1535</c:v>
                  </c:pt>
                  <c:pt idx="1536">
                    <c:v>user1536</c:v>
                  </c:pt>
                  <c:pt idx="1537">
                    <c:v>user1537</c:v>
                  </c:pt>
                  <c:pt idx="1538">
                    <c:v>user1538</c:v>
                  </c:pt>
                  <c:pt idx="1539">
                    <c:v>user1539</c:v>
                  </c:pt>
                  <c:pt idx="1540">
                    <c:v>user1540</c:v>
                  </c:pt>
                  <c:pt idx="1541">
                    <c:v>user1541</c:v>
                  </c:pt>
                  <c:pt idx="1542">
                    <c:v>user1542</c:v>
                  </c:pt>
                  <c:pt idx="1543">
                    <c:v>user1543</c:v>
                  </c:pt>
                  <c:pt idx="1544">
                    <c:v>user1544</c:v>
                  </c:pt>
                  <c:pt idx="1545">
                    <c:v>user1545</c:v>
                  </c:pt>
                  <c:pt idx="1546">
                    <c:v>user1546</c:v>
                  </c:pt>
                  <c:pt idx="1547">
                    <c:v>user1547</c:v>
                  </c:pt>
                  <c:pt idx="1548">
                    <c:v>user1548</c:v>
                  </c:pt>
                  <c:pt idx="1549">
                    <c:v>user1549</c:v>
                  </c:pt>
                  <c:pt idx="1550">
                    <c:v>user1550</c:v>
                  </c:pt>
                  <c:pt idx="1551">
                    <c:v>user1551</c:v>
                  </c:pt>
                  <c:pt idx="1552">
                    <c:v>user1552</c:v>
                  </c:pt>
                  <c:pt idx="1553">
                    <c:v>user1553</c:v>
                  </c:pt>
                  <c:pt idx="1554">
                    <c:v>user1554</c:v>
                  </c:pt>
                  <c:pt idx="1555">
                    <c:v>user1555</c:v>
                  </c:pt>
                  <c:pt idx="1556">
                    <c:v>user1556</c:v>
                  </c:pt>
                  <c:pt idx="1557">
                    <c:v>user1557</c:v>
                  </c:pt>
                  <c:pt idx="1558">
                    <c:v>user1558</c:v>
                  </c:pt>
                  <c:pt idx="1559">
                    <c:v>user1559</c:v>
                  </c:pt>
                  <c:pt idx="1560">
                    <c:v>user1560</c:v>
                  </c:pt>
                  <c:pt idx="1561">
                    <c:v>user1561</c:v>
                  </c:pt>
                  <c:pt idx="1562">
                    <c:v>user1562</c:v>
                  </c:pt>
                  <c:pt idx="1563">
                    <c:v>user1563</c:v>
                  </c:pt>
                  <c:pt idx="1564">
                    <c:v>user1564</c:v>
                  </c:pt>
                  <c:pt idx="1565">
                    <c:v>user1565</c:v>
                  </c:pt>
                  <c:pt idx="1566">
                    <c:v>user1566</c:v>
                  </c:pt>
                  <c:pt idx="1567">
                    <c:v>user1567</c:v>
                  </c:pt>
                  <c:pt idx="1568">
                    <c:v>user1568</c:v>
                  </c:pt>
                  <c:pt idx="1569">
                    <c:v>user1569</c:v>
                  </c:pt>
                  <c:pt idx="1570">
                    <c:v>user1570</c:v>
                  </c:pt>
                  <c:pt idx="1571">
                    <c:v>user1571</c:v>
                  </c:pt>
                  <c:pt idx="1572">
                    <c:v>user1572</c:v>
                  </c:pt>
                  <c:pt idx="1573">
                    <c:v>user1573</c:v>
                  </c:pt>
                  <c:pt idx="1574">
                    <c:v>user1574</c:v>
                  </c:pt>
                  <c:pt idx="1575">
                    <c:v>user1575</c:v>
                  </c:pt>
                  <c:pt idx="1576">
                    <c:v>user1576</c:v>
                  </c:pt>
                  <c:pt idx="1577">
                    <c:v>user1577</c:v>
                  </c:pt>
                  <c:pt idx="1578">
                    <c:v>user1578</c:v>
                  </c:pt>
                  <c:pt idx="1579">
                    <c:v>user1579</c:v>
                  </c:pt>
                  <c:pt idx="1580">
                    <c:v>user1580</c:v>
                  </c:pt>
                  <c:pt idx="1581">
                    <c:v>user1581</c:v>
                  </c:pt>
                  <c:pt idx="1582">
                    <c:v>user1582</c:v>
                  </c:pt>
                  <c:pt idx="1583">
                    <c:v>user1583</c:v>
                  </c:pt>
                  <c:pt idx="1584">
                    <c:v>user1584</c:v>
                  </c:pt>
                  <c:pt idx="1585">
                    <c:v>user1585</c:v>
                  </c:pt>
                  <c:pt idx="1586">
                    <c:v>user1586</c:v>
                  </c:pt>
                  <c:pt idx="1587">
                    <c:v>user1587</c:v>
                  </c:pt>
                  <c:pt idx="1588">
                    <c:v>user1588</c:v>
                  </c:pt>
                  <c:pt idx="1589">
                    <c:v>user1589</c:v>
                  </c:pt>
                  <c:pt idx="1590">
                    <c:v>user1590</c:v>
                  </c:pt>
                  <c:pt idx="1591">
                    <c:v>user1591</c:v>
                  </c:pt>
                  <c:pt idx="1592">
                    <c:v>user1592</c:v>
                  </c:pt>
                  <c:pt idx="1593">
                    <c:v>user1593</c:v>
                  </c:pt>
                  <c:pt idx="1594">
                    <c:v>user1594</c:v>
                  </c:pt>
                  <c:pt idx="1595">
                    <c:v>user1595</c:v>
                  </c:pt>
                  <c:pt idx="1596">
                    <c:v>user1596</c:v>
                  </c:pt>
                  <c:pt idx="1597">
                    <c:v>user1597</c:v>
                  </c:pt>
                  <c:pt idx="1598">
                    <c:v>user1598</c:v>
                  </c:pt>
                  <c:pt idx="1599">
                    <c:v>user1599</c:v>
                  </c:pt>
                  <c:pt idx="1600">
                    <c:v>user1600</c:v>
                  </c:pt>
                  <c:pt idx="1601">
                    <c:v>user1601</c:v>
                  </c:pt>
                  <c:pt idx="1602">
                    <c:v>user1602</c:v>
                  </c:pt>
                  <c:pt idx="1603">
                    <c:v>user1603</c:v>
                  </c:pt>
                  <c:pt idx="1604">
                    <c:v>user1604</c:v>
                  </c:pt>
                  <c:pt idx="1605">
                    <c:v>user1605</c:v>
                  </c:pt>
                  <c:pt idx="1606">
                    <c:v>user1606</c:v>
                  </c:pt>
                  <c:pt idx="1607">
                    <c:v>user1607</c:v>
                  </c:pt>
                  <c:pt idx="1608">
                    <c:v>user1608</c:v>
                  </c:pt>
                  <c:pt idx="1609">
                    <c:v>user1609</c:v>
                  </c:pt>
                  <c:pt idx="1610">
                    <c:v>user1610</c:v>
                  </c:pt>
                  <c:pt idx="1611">
                    <c:v>user1611</c:v>
                  </c:pt>
                  <c:pt idx="1612">
                    <c:v>user1612</c:v>
                  </c:pt>
                  <c:pt idx="1613">
                    <c:v>user1613</c:v>
                  </c:pt>
                  <c:pt idx="1614">
                    <c:v>user1614</c:v>
                  </c:pt>
                  <c:pt idx="1615">
                    <c:v>user1615</c:v>
                  </c:pt>
                  <c:pt idx="1616">
                    <c:v>user1616</c:v>
                  </c:pt>
                  <c:pt idx="1617">
                    <c:v>user1617</c:v>
                  </c:pt>
                  <c:pt idx="1618">
                    <c:v>user1618</c:v>
                  </c:pt>
                  <c:pt idx="1619">
                    <c:v>user1619</c:v>
                  </c:pt>
                  <c:pt idx="1620">
                    <c:v>user1620</c:v>
                  </c:pt>
                  <c:pt idx="1621">
                    <c:v>user1621</c:v>
                  </c:pt>
                  <c:pt idx="1622">
                    <c:v>user1622</c:v>
                  </c:pt>
                  <c:pt idx="1623">
                    <c:v>user1623</c:v>
                  </c:pt>
                  <c:pt idx="1624">
                    <c:v>user1624</c:v>
                  </c:pt>
                  <c:pt idx="1625">
                    <c:v>user1625</c:v>
                  </c:pt>
                  <c:pt idx="1626">
                    <c:v>user1626</c:v>
                  </c:pt>
                  <c:pt idx="1627">
                    <c:v>user1627</c:v>
                  </c:pt>
                  <c:pt idx="1628">
                    <c:v>user1628</c:v>
                  </c:pt>
                  <c:pt idx="1629">
                    <c:v>user1629</c:v>
                  </c:pt>
                  <c:pt idx="1630">
                    <c:v>user1630</c:v>
                  </c:pt>
                  <c:pt idx="1631">
                    <c:v>user1631</c:v>
                  </c:pt>
                  <c:pt idx="1632">
                    <c:v>user1632</c:v>
                  </c:pt>
                  <c:pt idx="1633">
                    <c:v>user1633</c:v>
                  </c:pt>
                  <c:pt idx="1634">
                    <c:v>user1634</c:v>
                  </c:pt>
                  <c:pt idx="1635">
                    <c:v>user1635</c:v>
                  </c:pt>
                  <c:pt idx="1636">
                    <c:v>user1636</c:v>
                  </c:pt>
                  <c:pt idx="1637">
                    <c:v>user1637</c:v>
                  </c:pt>
                  <c:pt idx="1638">
                    <c:v>user1638</c:v>
                  </c:pt>
                  <c:pt idx="1639">
                    <c:v>user1639</c:v>
                  </c:pt>
                  <c:pt idx="1640">
                    <c:v>user1640</c:v>
                  </c:pt>
                  <c:pt idx="1641">
                    <c:v>user1641</c:v>
                  </c:pt>
                  <c:pt idx="1642">
                    <c:v>user1642</c:v>
                  </c:pt>
                  <c:pt idx="1643">
                    <c:v>user1643</c:v>
                  </c:pt>
                  <c:pt idx="1644">
                    <c:v>user1644</c:v>
                  </c:pt>
                  <c:pt idx="1645">
                    <c:v>user1645</c:v>
                  </c:pt>
                  <c:pt idx="1646">
                    <c:v>user1646</c:v>
                  </c:pt>
                  <c:pt idx="1647">
                    <c:v>user1647</c:v>
                  </c:pt>
                  <c:pt idx="1648">
                    <c:v>user1648</c:v>
                  </c:pt>
                  <c:pt idx="1649">
                    <c:v>user1649</c:v>
                  </c:pt>
                  <c:pt idx="1650">
                    <c:v>user1650</c:v>
                  </c:pt>
                  <c:pt idx="1651">
                    <c:v>user1651</c:v>
                  </c:pt>
                  <c:pt idx="1652">
                    <c:v>user1652</c:v>
                  </c:pt>
                  <c:pt idx="1653">
                    <c:v>user1653</c:v>
                  </c:pt>
                  <c:pt idx="1654">
                    <c:v>user1654</c:v>
                  </c:pt>
                  <c:pt idx="1655">
                    <c:v>user1655</c:v>
                  </c:pt>
                  <c:pt idx="1656">
                    <c:v>user1656</c:v>
                  </c:pt>
                  <c:pt idx="1657">
                    <c:v>user1657</c:v>
                  </c:pt>
                  <c:pt idx="1658">
                    <c:v>user1658</c:v>
                  </c:pt>
                  <c:pt idx="1659">
                    <c:v>user1659</c:v>
                  </c:pt>
                  <c:pt idx="1660">
                    <c:v>user1660</c:v>
                  </c:pt>
                  <c:pt idx="1661">
                    <c:v>user1661</c:v>
                  </c:pt>
                  <c:pt idx="1662">
                    <c:v>user1662</c:v>
                  </c:pt>
                  <c:pt idx="1663">
                    <c:v>user1663</c:v>
                  </c:pt>
                  <c:pt idx="1664">
                    <c:v>user1664</c:v>
                  </c:pt>
                  <c:pt idx="1665">
                    <c:v>user1665</c:v>
                  </c:pt>
                  <c:pt idx="1666">
                    <c:v>user1666</c:v>
                  </c:pt>
                  <c:pt idx="1667">
                    <c:v>user1667</c:v>
                  </c:pt>
                  <c:pt idx="1668">
                    <c:v>user1668</c:v>
                  </c:pt>
                  <c:pt idx="1669">
                    <c:v>user1669</c:v>
                  </c:pt>
                  <c:pt idx="1670">
                    <c:v>user1670</c:v>
                  </c:pt>
                  <c:pt idx="1671">
                    <c:v>user1671</c:v>
                  </c:pt>
                  <c:pt idx="1672">
                    <c:v>user1672</c:v>
                  </c:pt>
                  <c:pt idx="1673">
                    <c:v>user1673</c:v>
                  </c:pt>
                  <c:pt idx="1674">
                    <c:v>user1674</c:v>
                  </c:pt>
                  <c:pt idx="1675">
                    <c:v>user1675</c:v>
                  </c:pt>
                  <c:pt idx="1676">
                    <c:v>user1676</c:v>
                  </c:pt>
                  <c:pt idx="1677">
                    <c:v>user1677</c:v>
                  </c:pt>
                  <c:pt idx="1678">
                    <c:v>user1678</c:v>
                  </c:pt>
                  <c:pt idx="1679">
                    <c:v>user1679</c:v>
                  </c:pt>
                  <c:pt idx="1680">
                    <c:v>user1680</c:v>
                  </c:pt>
                  <c:pt idx="1681">
                    <c:v>user1681</c:v>
                  </c:pt>
                  <c:pt idx="1682">
                    <c:v>user1682</c:v>
                  </c:pt>
                  <c:pt idx="1683">
                    <c:v>user1683</c:v>
                  </c:pt>
                  <c:pt idx="1684">
                    <c:v>user1684</c:v>
                  </c:pt>
                  <c:pt idx="1685">
                    <c:v>user1685</c:v>
                  </c:pt>
                  <c:pt idx="1686">
                    <c:v>user1686</c:v>
                  </c:pt>
                  <c:pt idx="1687">
                    <c:v>user1687</c:v>
                  </c:pt>
                  <c:pt idx="1688">
                    <c:v>user1688</c:v>
                  </c:pt>
                  <c:pt idx="1689">
                    <c:v>user1689</c:v>
                  </c:pt>
                  <c:pt idx="1690">
                    <c:v>user1690</c:v>
                  </c:pt>
                  <c:pt idx="1691">
                    <c:v>user1691</c:v>
                  </c:pt>
                  <c:pt idx="1692">
                    <c:v>user1692</c:v>
                  </c:pt>
                  <c:pt idx="1693">
                    <c:v>user1693</c:v>
                  </c:pt>
                  <c:pt idx="1694">
                    <c:v>user1694</c:v>
                  </c:pt>
                  <c:pt idx="1695">
                    <c:v>user1695</c:v>
                  </c:pt>
                  <c:pt idx="1696">
                    <c:v>user1696</c:v>
                  </c:pt>
                  <c:pt idx="1697">
                    <c:v>user1697</c:v>
                  </c:pt>
                  <c:pt idx="1698">
                    <c:v>user1698</c:v>
                  </c:pt>
                  <c:pt idx="1699">
                    <c:v>user1699</c:v>
                  </c:pt>
                  <c:pt idx="1700">
                    <c:v>user1700</c:v>
                  </c:pt>
                  <c:pt idx="1701">
                    <c:v>user1701</c:v>
                  </c:pt>
                  <c:pt idx="1702">
                    <c:v>user1702</c:v>
                  </c:pt>
                  <c:pt idx="1703">
                    <c:v>user1703</c:v>
                  </c:pt>
                  <c:pt idx="1704">
                    <c:v>user1704</c:v>
                  </c:pt>
                  <c:pt idx="1705">
                    <c:v>user1705</c:v>
                  </c:pt>
                  <c:pt idx="1706">
                    <c:v>user1706</c:v>
                  </c:pt>
                  <c:pt idx="1707">
                    <c:v>user1707</c:v>
                  </c:pt>
                  <c:pt idx="1708">
                    <c:v>user1708</c:v>
                  </c:pt>
                  <c:pt idx="1709">
                    <c:v>user1709</c:v>
                  </c:pt>
                  <c:pt idx="1710">
                    <c:v>user1710</c:v>
                  </c:pt>
                  <c:pt idx="1711">
                    <c:v>user1711</c:v>
                  </c:pt>
                  <c:pt idx="1712">
                    <c:v>user1712</c:v>
                  </c:pt>
                  <c:pt idx="1713">
                    <c:v>user1713</c:v>
                  </c:pt>
                  <c:pt idx="1714">
                    <c:v>user1714</c:v>
                  </c:pt>
                  <c:pt idx="1715">
                    <c:v>user1715</c:v>
                  </c:pt>
                  <c:pt idx="1716">
                    <c:v>user1716</c:v>
                  </c:pt>
                  <c:pt idx="1717">
                    <c:v>user1717</c:v>
                  </c:pt>
                  <c:pt idx="1718">
                    <c:v>user1718</c:v>
                  </c:pt>
                  <c:pt idx="1719">
                    <c:v>user1719</c:v>
                  </c:pt>
                  <c:pt idx="1720">
                    <c:v>user1720</c:v>
                  </c:pt>
                  <c:pt idx="1721">
                    <c:v>user1721</c:v>
                  </c:pt>
                  <c:pt idx="1722">
                    <c:v>user1722</c:v>
                  </c:pt>
                  <c:pt idx="1723">
                    <c:v>user1723</c:v>
                  </c:pt>
                  <c:pt idx="1724">
                    <c:v>user1724</c:v>
                  </c:pt>
                  <c:pt idx="1725">
                    <c:v>user1725</c:v>
                  </c:pt>
                  <c:pt idx="1726">
                    <c:v>user1726</c:v>
                  </c:pt>
                  <c:pt idx="1727">
                    <c:v>user1727</c:v>
                  </c:pt>
                  <c:pt idx="1728">
                    <c:v>user1728</c:v>
                  </c:pt>
                  <c:pt idx="1729">
                    <c:v>user1729</c:v>
                  </c:pt>
                  <c:pt idx="1730">
                    <c:v>user1730</c:v>
                  </c:pt>
                  <c:pt idx="1731">
                    <c:v>user1731</c:v>
                  </c:pt>
                  <c:pt idx="1732">
                    <c:v>user1732</c:v>
                  </c:pt>
                  <c:pt idx="1733">
                    <c:v>user1733</c:v>
                  </c:pt>
                  <c:pt idx="1734">
                    <c:v>user1734</c:v>
                  </c:pt>
                  <c:pt idx="1735">
                    <c:v>user1735</c:v>
                  </c:pt>
                  <c:pt idx="1736">
                    <c:v>user1736</c:v>
                  </c:pt>
                  <c:pt idx="1737">
                    <c:v>user1737</c:v>
                  </c:pt>
                  <c:pt idx="1738">
                    <c:v>user1738</c:v>
                  </c:pt>
                  <c:pt idx="1739">
                    <c:v>user1739</c:v>
                  </c:pt>
                  <c:pt idx="1740">
                    <c:v>user1740</c:v>
                  </c:pt>
                  <c:pt idx="1741">
                    <c:v>user1741</c:v>
                  </c:pt>
                  <c:pt idx="1742">
                    <c:v>user1742</c:v>
                  </c:pt>
                  <c:pt idx="1743">
                    <c:v>user1743</c:v>
                  </c:pt>
                  <c:pt idx="1744">
                    <c:v>user1744</c:v>
                  </c:pt>
                  <c:pt idx="1745">
                    <c:v>user1745</c:v>
                  </c:pt>
                  <c:pt idx="1746">
                    <c:v>user1746</c:v>
                  </c:pt>
                  <c:pt idx="1747">
                    <c:v>user1747</c:v>
                  </c:pt>
                  <c:pt idx="1748">
                    <c:v>user1748</c:v>
                  </c:pt>
                  <c:pt idx="1749">
                    <c:v>user1749</c:v>
                  </c:pt>
                  <c:pt idx="1750">
                    <c:v>user1750</c:v>
                  </c:pt>
                  <c:pt idx="1751">
                    <c:v>user1751</c:v>
                  </c:pt>
                  <c:pt idx="1752">
                    <c:v>user1752</c:v>
                  </c:pt>
                  <c:pt idx="1753">
                    <c:v>user1753</c:v>
                  </c:pt>
                  <c:pt idx="1754">
                    <c:v>user1754</c:v>
                  </c:pt>
                  <c:pt idx="1755">
                    <c:v>user1755</c:v>
                  </c:pt>
                  <c:pt idx="1756">
                    <c:v>user1756</c:v>
                  </c:pt>
                  <c:pt idx="1757">
                    <c:v>user1757</c:v>
                  </c:pt>
                  <c:pt idx="1758">
                    <c:v>user1758</c:v>
                  </c:pt>
                  <c:pt idx="1759">
                    <c:v>user1759</c:v>
                  </c:pt>
                  <c:pt idx="1760">
                    <c:v>user1760</c:v>
                  </c:pt>
                  <c:pt idx="1761">
                    <c:v>user1761</c:v>
                  </c:pt>
                  <c:pt idx="1762">
                    <c:v>user1762</c:v>
                  </c:pt>
                  <c:pt idx="1763">
                    <c:v>user1763</c:v>
                  </c:pt>
                  <c:pt idx="1764">
                    <c:v>user1764</c:v>
                  </c:pt>
                  <c:pt idx="1765">
                    <c:v>user1765</c:v>
                  </c:pt>
                  <c:pt idx="1766">
                    <c:v>user1766</c:v>
                  </c:pt>
                  <c:pt idx="1767">
                    <c:v>user1767</c:v>
                  </c:pt>
                  <c:pt idx="1768">
                    <c:v>user1768</c:v>
                  </c:pt>
                  <c:pt idx="1769">
                    <c:v>user1769</c:v>
                  </c:pt>
                  <c:pt idx="1770">
                    <c:v>user1770</c:v>
                  </c:pt>
                  <c:pt idx="1771">
                    <c:v>user1771</c:v>
                  </c:pt>
                  <c:pt idx="1772">
                    <c:v>user1772</c:v>
                  </c:pt>
                  <c:pt idx="1773">
                    <c:v>user1773</c:v>
                  </c:pt>
                  <c:pt idx="1774">
                    <c:v>user1774</c:v>
                  </c:pt>
                  <c:pt idx="1775">
                    <c:v>user1775</c:v>
                  </c:pt>
                  <c:pt idx="1776">
                    <c:v>user1776</c:v>
                  </c:pt>
                  <c:pt idx="1777">
                    <c:v>user1777</c:v>
                  </c:pt>
                  <c:pt idx="1778">
                    <c:v>user1778</c:v>
                  </c:pt>
                  <c:pt idx="1779">
                    <c:v>user1779</c:v>
                  </c:pt>
                  <c:pt idx="1780">
                    <c:v>user1780</c:v>
                  </c:pt>
                  <c:pt idx="1781">
                    <c:v>user1781</c:v>
                  </c:pt>
                  <c:pt idx="1782">
                    <c:v>user1782</c:v>
                  </c:pt>
                  <c:pt idx="1783">
                    <c:v>user1783</c:v>
                  </c:pt>
                  <c:pt idx="1784">
                    <c:v>user1784</c:v>
                  </c:pt>
                  <c:pt idx="1785">
                    <c:v>user1785</c:v>
                  </c:pt>
                  <c:pt idx="1786">
                    <c:v>user1786</c:v>
                  </c:pt>
                  <c:pt idx="1787">
                    <c:v>user1787</c:v>
                  </c:pt>
                  <c:pt idx="1788">
                    <c:v>user1788</c:v>
                  </c:pt>
                  <c:pt idx="1789">
                    <c:v>user1789</c:v>
                  </c:pt>
                  <c:pt idx="1790">
                    <c:v>user1790</c:v>
                  </c:pt>
                  <c:pt idx="1791">
                    <c:v>user1791</c:v>
                  </c:pt>
                  <c:pt idx="1792">
                    <c:v>user1792</c:v>
                  </c:pt>
                  <c:pt idx="1793">
                    <c:v>user1793</c:v>
                  </c:pt>
                  <c:pt idx="1794">
                    <c:v>user1794</c:v>
                  </c:pt>
                  <c:pt idx="1795">
                    <c:v>user1795</c:v>
                  </c:pt>
                  <c:pt idx="1796">
                    <c:v>user1796</c:v>
                  </c:pt>
                  <c:pt idx="1797">
                    <c:v>user1797</c:v>
                  </c:pt>
                  <c:pt idx="1798">
                    <c:v>user1798</c:v>
                  </c:pt>
                  <c:pt idx="1799">
                    <c:v>user1799</c:v>
                  </c:pt>
                  <c:pt idx="1800">
                    <c:v>user1800</c:v>
                  </c:pt>
                  <c:pt idx="1801">
                    <c:v>user1801</c:v>
                  </c:pt>
                  <c:pt idx="1802">
                    <c:v>user1802</c:v>
                  </c:pt>
                  <c:pt idx="1803">
                    <c:v>user1803</c:v>
                  </c:pt>
                  <c:pt idx="1804">
                    <c:v>user1804</c:v>
                  </c:pt>
                  <c:pt idx="1805">
                    <c:v>user1805</c:v>
                  </c:pt>
                  <c:pt idx="1806">
                    <c:v>user1806</c:v>
                  </c:pt>
                  <c:pt idx="1807">
                    <c:v>user1807</c:v>
                  </c:pt>
                  <c:pt idx="1808">
                    <c:v>user1808</c:v>
                  </c:pt>
                  <c:pt idx="1809">
                    <c:v>user1809</c:v>
                  </c:pt>
                  <c:pt idx="1810">
                    <c:v>user1810</c:v>
                  </c:pt>
                  <c:pt idx="1811">
                    <c:v>user1811</c:v>
                  </c:pt>
                  <c:pt idx="1812">
                    <c:v>user1812</c:v>
                  </c:pt>
                  <c:pt idx="1813">
                    <c:v>user1813</c:v>
                  </c:pt>
                  <c:pt idx="1814">
                    <c:v>user1814</c:v>
                  </c:pt>
                  <c:pt idx="1815">
                    <c:v>user1815</c:v>
                  </c:pt>
                  <c:pt idx="1816">
                    <c:v>user1816</c:v>
                  </c:pt>
                  <c:pt idx="1817">
                    <c:v>user1817</c:v>
                  </c:pt>
                  <c:pt idx="1818">
                    <c:v>user1818</c:v>
                  </c:pt>
                  <c:pt idx="1819">
                    <c:v>user1819</c:v>
                  </c:pt>
                  <c:pt idx="1820">
                    <c:v>user1820</c:v>
                  </c:pt>
                  <c:pt idx="1821">
                    <c:v>user1821</c:v>
                  </c:pt>
                  <c:pt idx="1822">
                    <c:v>user1822</c:v>
                  </c:pt>
                  <c:pt idx="1823">
                    <c:v>user1823</c:v>
                  </c:pt>
                  <c:pt idx="1824">
                    <c:v>user1824</c:v>
                  </c:pt>
                  <c:pt idx="1825">
                    <c:v>user1825</c:v>
                  </c:pt>
                  <c:pt idx="1826">
                    <c:v>user1826</c:v>
                  </c:pt>
                  <c:pt idx="1827">
                    <c:v>user1827</c:v>
                  </c:pt>
                  <c:pt idx="1828">
                    <c:v>user1828</c:v>
                  </c:pt>
                  <c:pt idx="1829">
                    <c:v>user1829</c:v>
                  </c:pt>
                  <c:pt idx="1830">
                    <c:v>user1830</c:v>
                  </c:pt>
                  <c:pt idx="1831">
                    <c:v>user1831</c:v>
                  </c:pt>
                  <c:pt idx="1832">
                    <c:v>user1832</c:v>
                  </c:pt>
                  <c:pt idx="1833">
                    <c:v>user1833</c:v>
                  </c:pt>
                  <c:pt idx="1834">
                    <c:v>user1834</c:v>
                  </c:pt>
                  <c:pt idx="1835">
                    <c:v>user1835</c:v>
                  </c:pt>
                  <c:pt idx="1836">
                    <c:v>user1836</c:v>
                  </c:pt>
                  <c:pt idx="1837">
                    <c:v>user1837</c:v>
                  </c:pt>
                  <c:pt idx="1838">
                    <c:v>user1838</c:v>
                  </c:pt>
                  <c:pt idx="1839">
                    <c:v>user1839</c:v>
                  </c:pt>
                  <c:pt idx="1840">
                    <c:v>user1840</c:v>
                  </c:pt>
                  <c:pt idx="1841">
                    <c:v>user1841</c:v>
                  </c:pt>
                  <c:pt idx="1842">
                    <c:v>user1842</c:v>
                  </c:pt>
                  <c:pt idx="1843">
                    <c:v>user1843</c:v>
                  </c:pt>
                  <c:pt idx="1844">
                    <c:v>user1844</c:v>
                  </c:pt>
                  <c:pt idx="1845">
                    <c:v>user1845</c:v>
                  </c:pt>
                  <c:pt idx="1846">
                    <c:v>user1846</c:v>
                  </c:pt>
                  <c:pt idx="1847">
                    <c:v>user1847</c:v>
                  </c:pt>
                  <c:pt idx="1848">
                    <c:v>user1848</c:v>
                  </c:pt>
                  <c:pt idx="1849">
                    <c:v>user1849</c:v>
                  </c:pt>
                  <c:pt idx="1850">
                    <c:v>user1850</c:v>
                  </c:pt>
                  <c:pt idx="1851">
                    <c:v>user1851</c:v>
                  </c:pt>
                  <c:pt idx="1852">
                    <c:v>user1852</c:v>
                  </c:pt>
                  <c:pt idx="1853">
                    <c:v>user1853</c:v>
                  </c:pt>
                  <c:pt idx="1854">
                    <c:v>user1854</c:v>
                  </c:pt>
                  <c:pt idx="1855">
                    <c:v>user1855</c:v>
                  </c:pt>
                  <c:pt idx="1856">
                    <c:v>user1856</c:v>
                  </c:pt>
                  <c:pt idx="1857">
                    <c:v>user1857</c:v>
                  </c:pt>
                  <c:pt idx="1858">
                    <c:v>user1858</c:v>
                  </c:pt>
                  <c:pt idx="1859">
                    <c:v>user1859</c:v>
                  </c:pt>
                  <c:pt idx="1860">
                    <c:v>user1860</c:v>
                  </c:pt>
                  <c:pt idx="1861">
                    <c:v>user1861</c:v>
                  </c:pt>
                  <c:pt idx="1862">
                    <c:v>user1862</c:v>
                  </c:pt>
                  <c:pt idx="1863">
                    <c:v>user1863</c:v>
                  </c:pt>
                  <c:pt idx="1864">
                    <c:v>user1864</c:v>
                  </c:pt>
                  <c:pt idx="1865">
                    <c:v>user1865</c:v>
                  </c:pt>
                  <c:pt idx="1866">
                    <c:v>user1866</c:v>
                  </c:pt>
                  <c:pt idx="1867">
                    <c:v>user1867</c:v>
                  </c:pt>
                  <c:pt idx="1868">
                    <c:v>user1868</c:v>
                  </c:pt>
                  <c:pt idx="1869">
                    <c:v>user1869</c:v>
                  </c:pt>
                  <c:pt idx="1870">
                    <c:v>user1870</c:v>
                  </c:pt>
                  <c:pt idx="1871">
                    <c:v>user1871</c:v>
                  </c:pt>
                  <c:pt idx="1872">
                    <c:v>user1872</c:v>
                  </c:pt>
                  <c:pt idx="1873">
                    <c:v>user1873</c:v>
                  </c:pt>
                  <c:pt idx="1874">
                    <c:v>user1874</c:v>
                  </c:pt>
                  <c:pt idx="1875">
                    <c:v>user1875</c:v>
                  </c:pt>
                  <c:pt idx="1876">
                    <c:v>user1876</c:v>
                  </c:pt>
                  <c:pt idx="1877">
                    <c:v>user1877</c:v>
                  </c:pt>
                  <c:pt idx="1878">
                    <c:v>user1878</c:v>
                  </c:pt>
                  <c:pt idx="1879">
                    <c:v>user1879</c:v>
                  </c:pt>
                  <c:pt idx="1880">
                    <c:v>user1880</c:v>
                  </c:pt>
                  <c:pt idx="1881">
                    <c:v>user1881</c:v>
                  </c:pt>
                  <c:pt idx="1882">
                    <c:v>user1882</c:v>
                  </c:pt>
                  <c:pt idx="1883">
                    <c:v>user1883</c:v>
                  </c:pt>
                  <c:pt idx="1884">
                    <c:v>user1884</c:v>
                  </c:pt>
                  <c:pt idx="1885">
                    <c:v>user1885</c:v>
                  </c:pt>
                  <c:pt idx="1886">
                    <c:v>user1886</c:v>
                  </c:pt>
                  <c:pt idx="1887">
                    <c:v>user1887</c:v>
                  </c:pt>
                  <c:pt idx="1888">
                    <c:v>user1888</c:v>
                  </c:pt>
                  <c:pt idx="1889">
                    <c:v>user1889</c:v>
                  </c:pt>
                  <c:pt idx="1890">
                    <c:v>user1890</c:v>
                  </c:pt>
                  <c:pt idx="1891">
                    <c:v>user1891</c:v>
                  </c:pt>
                  <c:pt idx="1892">
                    <c:v>user1892</c:v>
                  </c:pt>
                  <c:pt idx="1893">
                    <c:v>user1893</c:v>
                  </c:pt>
                  <c:pt idx="1894">
                    <c:v>user1894</c:v>
                  </c:pt>
                  <c:pt idx="1895">
                    <c:v>user1895</c:v>
                  </c:pt>
                  <c:pt idx="1896">
                    <c:v>user1896</c:v>
                  </c:pt>
                  <c:pt idx="1897">
                    <c:v>user1897</c:v>
                  </c:pt>
                  <c:pt idx="1898">
                    <c:v>user1898</c:v>
                  </c:pt>
                  <c:pt idx="1899">
                    <c:v>user1899</c:v>
                  </c:pt>
                  <c:pt idx="1900">
                    <c:v>user1900</c:v>
                  </c:pt>
                  <c:pt idx="1901">
                    <c:v>user1901</c:v>
                  </c:pt>
                  <c:pt idx="1902">
                    <c:v>user1902</c:v>
                  </c:pt>
                  <c:pt idx="1903">
                    <c:v>user1903</c:v>
                  </c:pt>
                  <c:pt idx="1904">
                    <c:v>user1904</c:v>
                  </c:pt>
                  <c:pt idx="1905">
                    <c:v>user1905</c:v>
                  </c:pt>
                  <c:pt idx="1906">
                    <c:v>user1906</c:v>
                  </c:pt>
                  <c:pt idx="1907">
                    <c:v>user1907</c:v>
                  </c:pt>
                  <c:pt idx="1908">
                    <c:v>user1908</c:v>
                  </c:pt>
                  <c:pt idx="1909">
                    <c:v>user1909</c:v>
                  </c:pt>
                  <c:pt idx="1910">
                    <c:v>user1910</c:v>
                  </c:pt>
                  <c:pt idx="1911">
                    <c:v>user1911</c:v>
                  </c:pt>
                  <c:pt idx="1912">
                    <c:v>user1912</c:v>
                  </c:pt>
                  <c:pt idx="1913">
                    <c:v>user1913</c:v>
                  </c:pt>
                  <c:pt idx="1914">
                    <c:v>user1914</c:v>
                  </c:pt>
                  <c:pt idx="1915">
                    <c:v>user1915</c:v>
                  </c:pt>
                  <c:pt idx="1916">
                    <c:v>user1916</c:v>
                  </c:pt>
                  <c:pt idx="1917">
                    <c:v>user1917</c:v>
                  </c:pt>
                  <c:pt idx="1918">
                    <c:v>user1918</c:v>
                  </c:pt>
                  <c:pt idx="1919">
                    <c:v>user1919</c:v>
                  </c:pt>
                  <c:pt idx="1920">
                    <c:v>user1920</c:v>
                  </c:pt>
                  <c:pt idx="1921">
                    <c:v>user1921</c:v>
                  </c:pt>
                  <c:pt idx="1922">
                    <c:v>user1922</c:v>
                  </c:pt>
                  <c:pt idx="1923">
                    <c:v>user1923</c:v>
                  </c:pt>
                  <c:pt idx="1924">
                    <c:v>user1924</c:v>
                  </c:pt>
                  <c:pt idx="1925">
                    <c:v>user1925</c:v>
                  </c:pt>
                  <c:pt idx="1926">
                    <c:v>user1926</c:v>
                  </c:pt>
                  <c:pt idx="1927">
                    <c:v>user1927</c:v>
                  </c:pt>
                  <c:pt idx="1928">
                    <c:v>user1928</c:v>
                  </c:pt>
                  <c:pt idx="1929">
                    <c:v>user1929</c:v>
                  </c:pt>
                  <c:pt idx="1930">
                    <c:v>user1930</c:v>
                  </c:pt>
                  <c:pt idx="1931">
                    <c:v>user1931</c:v>
                  </c:pt>
                  <c:pt idx="1932">
                    <c:v>user1932</c:v>
                  </c:pt>
                  <c:pt idx="1933">
                    <c:v>user1933</c:v>
                  </c:pt>
                  <c:pt idx="1934">
                    <c:v>user1934</c:v>
                  </c:pt>
                  <c:pt idx="1935">
                    <c:v>user1935</c:v>
                  </c:pt>
                  <c:pt idx="1936">
                    <c:v>user1936</c:v>
                  </c:pt>
                  <c:pt idx="1937">
                    <c:v>user1937</c:v>
                  </c:pt>
                  <c:pt idx="1938">
                    <c:v>user1938</c:v>
                  </c:pt>
                  <c:pt idx="1939">
                    <c:v>user1939</c:v>
                  </c:pt>
                  <c:pt idx="1940">
                    <c:v>user1940</c:v>
                  </c:pt>
                  <c:pt idx="1941">
                    <c:v>user1941</c:v>
                  </c:pt>
                  <c:pt idx="1942">
                    <c:v>user1942</c:v>
                  </c:pt>
                  <c:pt idx="1943">
                    <c:v>user1943</c:v>
                  </c:pt>
                  <c:pt idx="1944">
                    <c:v>user1944</c:v>
                  </c:pt>
                  <c:pt idx="1945">
                    <c:v>user1945</c:v>
                  </c:pt>
                  <c:pt idx="1946">
                    <c:v>user1946</c:v>
                  </c:pt>
                  <c:pt idx="1947">
                    <c:v>user1947</c:v>
                  </c:pt>
                  <c:pt idx="1948">
                    <c:v>user1948</c:v>
                  </c:pt>
                  <c:pt idx="1949">
                    <c:v>user1949</c:v>
                  </c:pt>
                  <c:pt idx="1950">
                    <c:v>user1950</c:v>
                  </c:pt>
                  <c:pt idx="1951">
                    <c:v>user1951</c:v>
                  </c:pt>
                  <c:pt idx="1952">
                    <c:v>user1952</c:v>
                  </c:pt>
                  <c:pt idx="1953">
                    <c:v>user1953</c:v>
                  </c:pt>
                  <c:pt idx="1954">
                    <c:v>user1954</c:v>
                  </c:pt>
                  <c:pt idx="1955">
                    <c:v>user1955</c:v>
                  </c:pt>
                  <c:pt idx="1956">
                    <c:v>user1956</c:v>
                  </c:pt>
                  <c:pt idx="1957">
                    <c:v>user1957</c:v>
                  </c:pt>
                  <c:pt idx="1958">
                    <c:v>user1958</c:v>
                  </c:pt>
                  <c:pt idx="1959">
                    <c:v>user1959</c:v>
                  </c:pt>
                  <c:pt idx="1960">
                    <c:v>user1960</c:v>
                  </c:pt>
                  <c:pt idx="1961">
                    <c:v>user1961</c:v>
                  </c:pt>
                  <c:pt idx="1962">
                    <c:v>user1962</c:v>
                  </c:pt>
                  <c:pt idx="1963">
                    <c:v>user1963</c:v>
                  </c:pt>
                  <c:pt idx="1964">
                    <c:v>user1964</c:v>
                  </c:pt>
                  <c:pt idx="1965">
                    <c:v>user1965</c:v>
                  </c:pt>
                  <c:pt idx="1966">
                    <c:v>user1966</c:v>
                  </c:pt>
                  <c:pt idx="1967">
                    <c:v>user1967</c:v>
                  </c:pt>
                  <c:pt idx="1968">
                    <c:v>user1968</c:v>
                  </c:pt>
                  <c:pt idx="1969">
                    <c:v>user1969</c:v>
                  </c:pt>
                  <c:pt idx="1970">
                    <c:v>user1970</c:v>
                  </c:pt>
                  <c:pt idx="1971">
                    <c:v>user1971</c:v>
                  </c:pt>
                  <c:pt idx="1972">
                    <c:v>user1972</c:v>
                  </c:pt>
                  <c:pt idx="1973">
                    <c:v>user1973</c:v>
                  </c:pt>
                  <c:pt idx="1974">
                    <c:v>user1974</c:v>
                  </c:pt>
                  <c:pt idx="1975">
                    <c:v>user1975</c:v>
                  </c:pt>
                  <c:pt idx="1976">
                    <c:v>user1976</c:v>
                  </c:pt>
                  <c:pt idx="1977">
                    <c:v>user1977</c:v>
                  </c:pt>
                  <c:pt idx="1978">
                    <c:v>user1978</c:v>
                  </c:pt>
                  <c:pt idx="1979">
                    <c:v>user1979</c:v>
                  </c:pt>
                  <c:pt idx="1980">
                    <c:v>user1980</c:v>
                  </c:pt>
                  <c:pt idx="1981">
                    <c:v>user1981</c:v>
                  </c:pt>
                  <c:pt idx="1982">
                    <c:v>user1982</c:v>
                  </c:pt>
                  <c:pt idx="1983">
                    <c:v>user1983</c:v>
                  </c:pt>
                  <c:pt idx="1984">
                    <c:v>user1984</c:v>
                  </c:pt>
                  <c:pt idx="1985">
                    <c:v>user1985</c:v>
                  </c:pt>
                  <c:pt idx="1986">
                    <c:v>user1986</c:v>
                  </c:pt>
                  <c:pt idx="1987">
                    <c:v>user1987</c:v>
                  </c:pt>
                  <c:pt idx="1988">
                    <c:v>user1988</c:v>
                  </c:pt>
                  <c:pt idx="1989">
                    <c:v>user1989</c:v>
                  </c:pt>
                  <c:pt idx="1990">
                    <c:v>user1990</c:v>
                  </c:pt>
                  <c:pt idx="1991">
                    <c:v>user1991</c:v>
                  </c:pt>
                  <c:pt idx="1992">
                    <c:v>user1992</c:v>
                  </c:pt>
                  <c:pt idx="1993">
                    <c:v>user1993</c:v>
                  </c:pt>
                  <c:pt idx="1994">
                    <c:v>user1994</c:v>
                  </c:pt>
                  <c:pt idx="1995">
                    <c:v>user1995</c:v>
                  </c:pt>
                  <c:pt idx="1996">
                    <c:v>user1996</c:v>
                  </c:pt>
                  <c:pt idx="1997">
                    <c:v>user1997</c:v>
                  </c:pt>
                  <c:pt idx="1998">
                    <c:v>user1998</c:v>
                  </c:pt>
                  <c:pt idx="1999">
                    <c:v>user1999</c:v>
                  </c:pt>
                  <c:pt idx="2000">
                    <c:v>user2000</c:v>
                  </c:pt>
                  <c:pt idx="2001">
                    <c:v>user2001</c:v>
                  </c:pt>
                  <c:pt idx="2002">
                    <c:v>user2002</c:v>
                  </c:pt>
                  <c:pt idx="2003">
                    <c:v>user2003</c:v>
                  </c:pt>
                  <c:pt idx="2004">
                    <c:v>user2004</c:v>
                  </c:pt>
                  <c:pt idx="2005">
                    <c:v>user2005</c:v>
                  </c:pt>
                  <c:pt idx="2006">
                    <c:v>user2006</c:v>
                  </c:pt>
                  <c:pt idx="2007">
                    <c:v>user2007</c:v>
                  </c:pt>
                  <c:pt idx="2008">
                    <c:v>user2008</c:v>
                  </c:pt>
                  <c:pt idx="2009">
                    <c:v>user2009</c:v>
                  </c:pt>
                  <c:pt idx="2010">
                    <c:v>user2010</c:v>
                  </c:pt>
                  <c:pt idx="2011">
                    <c:v>user2011</c:v>
                  </c:pt>
                  <c:pt idx="2012">
                    <c:v>user2012</c:v>
                  </c:pt>
                  <c:pt idx="2013">
                    <c:v>user2013</c:v>
                  </c:pt>
                  <c:pt idx="2014">
                    <c:v>user2014</c:v>
                  </c:pt>
                  <c:pt idx="2015">
                    <c:v>user2015</c:v>
                  </c:pt>
                  <c:pt idx="2016">
                    <c:v>user2016</c:v>
                  </c:pt>
                  <c:pt idx="2017">
                    <c:v>user2017</c:v>
                  </c:pt>
                  <c:pt idx="2018">
                    <c:v>user2018</c:v>
                  </c:pt>
                  <c:pt idx="2019">
                    <c:v>user2019</c:v>
                  </c:pt>
                  <c:pt idx="2020">
                    <c:v>user2020</c:v>
                  </c:pt>
                  <c:pt idx="2021">
                    <c:v>user2021</c:v>
                  </c:pt>
                  <c:pt idx="2022">
                    <c:v>user2022</c:v>
                  </c:pt>
                  <c:pt idx="2023">
                    <c:v>user2023</c:v>
                  </c:pt>
                  <c:pt idx="2024">
                    <c:v>user2024</c:v>
                  </c:pt>
                  <c:pt idx="2025">
                    <c:v>user2025</c:v>
                  </c:pt>
                  <c:pt idx="2026">
                    <c:v>user2026</c:v>
                  </c:pt>
                  <c:pt idx="2027">
                    <c:v>user2027</c:v>
                  </c:pt>
                  <c:pt idx="2028">
                    <c:v>user2028</c:v>
                  </c:pt>
                  <c:pt idx="2029">
                    <c:v>user2029</c:v>
                  </c:pt>
                  <c:pt idx="2030">
                    <c:v>user2030</c:v>
                  </c:pt>
                  <c:pt idx="2031">
                    <c:v>user2031</c:v>
                  </c:pt>
                  <c:pt idx="2032">
                    <c:v>user2032</c:v>
                  </c:pt>
                  <c:pt idx="2033">
                    <c:v>user2033</c:v>
                  </c:pt>
                  <c:pt idx="2034">
                    <c:v>user2034</c:v>
                  </c:pt>
                  <c:pt idx="2035">
                    <c:v>user2035</c:v>
                  </c:pt>
                  <c:pt idx="2036">
                    <c:v>user2036</c:v>
                  </c:pt>
                  <c:pt idx="2037">
                    <c:v>user2037</c:v>
                  </c:pt>
                  <c:pt idx="2038">
                    <c:v>user2038</c:v>
                  </c:pt>
                  <c:pt idx="2039">
                    <c:v>user2039</c:v>
                  </c:pt>
                  <c:pt idx="2040">
                    <c:v>user2040</c:v>
                  </c:pt>
                  <c:pt idx="2041">
                    <c:v>user2041</c:v>
                  </c:pt>
                  <c:pt idx="2042">
                    <c:v>user2042</c:v>
                  </c:pt>
                  <c:pt idx="2043">
                    <c:v>user2043</c:v>
                  </c:pt>
                  <c:pt idx="2044">
                    <c:v>user2044</c:v>
                  </c:pt>
                  <c:pt idx="2045">
                    <c:v>user2045</c:v>
                  </c:pt>
                  <c:pt idx="2046">
                    <c:v>user2046</c:v>
                  </c:pt>
                  <c:pt idx="2047">
                    <c:v>user2047</c:v>
                  </c:pt>
                  <c:pt idx="2048">
                    <c:v>user2048</c:v>
                  </c:pt>
                  <c:pt idx="2049">
                    <c:v>user2049</c:v>
                  </c:pt>
                  <c:pt idx="2050">
                    <c:v>user2050</c:v>
                  </c:pt>
                  <c:pt idx="2051">
                    <c:v>user2051</c:v>
                  </c:pt>
                  <c:pt idx="2052">
                    <c:v>user2052</c:v>
                  </c:pt>
                  <c:pt idx="2053">
                    <c:v>user2053</c:v>
                  </c:pt>
                  <c:pt idx="2054">
                    <c:v>user2054</c:v>
                  </c:pt>
                  <c:pt idx="2055">
                    <c:v>user2055</c:v>
                  </c:pt>
                  <c:pt idx="2056">
                    <c:v>user2056</c:v>
                  </c:pt>
                  <c:pt idx="2057">
                    <c:v>user2057</c:v>
                  </c:pt>
                  <c:pt idx="2058">
                    <c:v>user2058</c:v>
                  </c:pt>
                  <c:pt idx="2059">
                    <c:v>user2059</c:v>
                  </c:pt>
                  <c:pt idx="2060">
                    <c:v>user2060</c:v>
                  </c:pt>
                  <c:pt idx="2061">
                    <c:v>user2061</c:v>
                  </c:pt>
                  <c:pt idx="2062">
                    <c:v>user2062</c:v>
                  </c:pt>
                  <c:pt idx="2063">
                    <c:v>user2063</c:v>
                  </c:pt>
                  <c:pt idx="2064">
                    <c:v>user2064</c:v>
                  </c:pt>
                  <c:pt idx="2065">
                    <c:v>user2065</c:v>
                  </c:pt>
                  <c:pt idx="2066">
                    <c:v>user2066</c:v>
                  </c:pt>
                  <c:pt idx="2067">
                    <c:v>user2067</c:v>
                  </c:pt>
                  <c:pt idx="2068">
                    <c:v>user2068</c:v>
                  </c:pt>
                  <c:pt idx="2069">
                    <c:v>user2069</c:v>
                  </c:pt>
                  <c:pt idx="2070">
                    <c:v>user2070</c:v>
                  </c:pt>
                  <c:pt idx="2071">
                    <c:v>user2071</c:v>
                  </c:pt>
                  <c:pt idx="2072">
                    <c:v>user2072</c:v>
                  </c:pt>
                  <c:pt idx="2073">
                    <c:v>user2073</c:v>
                  </c:pt>
                  <c:pt idx="2074">
                    <c:v>user2074</c:v>
                  </c:pt>
                  <c:pt idx="2075">
                    <c:v>user2075</c:v>
                  </c:pt>
                  <c:pt idx="2076">
                    <c:v>user2076</c:v>
                  </c:pt>
                  <c:pt idx="2077">
                    <c:v>user2077</c:v>
                  </c:pt>
                  <c:pt idx="2078">
                    <c:v>user2078</c:v>
                  </c:pt>
                  <c:pt idx="2079">
                    <c:v>user2079</c:v>
                  </c:pt>
                  <c:pt idx="2080">
                    <c:v>user2080</c:v>
                  </c:pt>
                  <c:pt idx="2081">
                    <c:v>user2081</c:v>
                  </c:pt>
                  <c:pt idx="2082">
                    <c:v>user2082</c:v>
                  </c:pt>
                  <c:pt idx="2083">
                    <c:v>user2083</c:v>
                  </c:pt>
                  <c:pt idx="2084">
                    <c:v>user2084</c:v>
                  </c:pt>
                  <c:pt idx="2085">
                    <c:v>user2085</c:v>
                  </c:pt>
                  <c:pt idx="2086">
                    <c:v>user2086</c:v>
                  </c:pt>
                  <c:pt idx="2087">
                    <c:v>user2087</c:v>
                  </c:pt>
                  <c:pt idx="2088">
                    <c:v>user2088</c:v>
                  </c:pt>
                  <c:pt idx="2089">
                    <c:v>user2089</c:v>
                  </c:pt>
                  <c:pt idx="2090">
                    <c:v>user2090</c:v>
                  </c:pt>
                  <c:pt idx="2091">
                    <c:v>user2091</c:v>
                  </c:pt>
                  <c:pt idx="2092">
                    <c:v>user2092</c:v>
                  </c:pt>
                  <c:pt idx="2093">
                    <c:v>user2093</c:v>
                  </c:pt>
                  <c:pt idx="2094">
                    <c:v>user2094</c:v>
                  </c:pt>
                  <c:pt idx="2095">
                    <c:v>user2095</c:v>
                  </c:pt>
                  <c:pt idx="2096">
                    <c:v>user2096</c:v>
                  </c:pt>
                  <c:pt idx="2097">
                    <c:v>user2097</c:v>
                  </c:pt>
                  <c:pt idx="2098">
                    <c:v>user2098</c:v>
                  </c:pt>
                  <c:pt idx="2099">
                    <c:v>user2099</c:v>
                  </c:pt>
                  <c:pt idx="2100">
                    <c:v>user2100</c:v>
                  </c:pt>
                  <c:pt idx="2101">
                    <c:v>user2101</c:v>
                  </c:pt>
                  <c:pt idx="2102">
                    <c:v>user2102</c:v>
                  </c:pt>
                  <c:pt idx="2103">
                    <c:v>user2103</c:v>
                  </c:pt>
                  <c:pt idx="2104">
                    <c:v>user2104</c:v>
                  </c:pt>
                  <c:pt idx="2105">
                    <c:v>user2105</c:v>
                  </c:pt>
                  <c:pt idx="2106">
                    <c:v>user2106</c:v>
                  </c:pt>
                  <c:pt idx="2107">
                    <c:v>user2107</c:v>
                  </c:pt>
                  <c:pt idx="2108">
                    <c:v>user2108</c:v>
                  </c:pt>
                  <c:pt idx="2109">
                    <c:v>user2109</c:v>
                  </c:pt>
                  <c:pt idx="2110">
                    <c:v>user2110</c:v>
                  </c:pt>
                  <c:pt idx="2111">
                    <c:v>user2111</c:v>
                  </c:pt>
                  <c:pt idx="2112">
                    <c:v>user2112</c:v>
                  </c:pt>
                  <c:pt idx="2113">
                    <c:v>user2113</c:v>
                  </c:pt>
                  <c:pt idx="2114">
                    <c:v>user2114</c:v>
                  </c:pt>
                  <c:pt idx="2115">
                    <c:v>user2115</c:v>
                  </c:pt>
                  <c:pt idx="2116">
                    <c:v>user2116</c:v>
                  </c:pt>
                  <c:pt idx="2117">
                    <c:v>user2117</c:v>
                  </c:pt>
                  <c:pt idx="2118">
                    <c:v>user2118</c:v>
                  </c:pt>
                  <c:pt idx="2119">
                    <c:v>user2119</c:v>
                  </c:pt>
                  <c:pt idx="2120">
                    <c:v>user2120</c:v>
                  </c:pt>
                  <c:pt idx="2121">
                    <c:v>user2121</c:v>
                  </c:pt>
                  <c:pt idx="2122">
                    <c:v>user2122</c:v>
                  </c:pt>
                  <c:pt idx="2123">
                    <c:v>user2123</c:v>
                  </c:pt>
                  <c:pt idx="2124">
                    <c:v>user2124</c:v>
                  </c:pt>
                  <c:pt idx="2125">
                    <c:v>user2125</c:v>
                  </c:pt>
                  <c:pt idx="2126">
                    <c:v>user2126</c:v>
                  </c:pt>
                  <c:pt idx="2127">
                    <c:v>user2127</c:v>
                  </c:pt>
                  <c:pt idx="2128">
                    <c:v>user2128</c:v>
                  </c:pt>
                  <c:pt idx="2129">
                    <c:v>user2129</c:v>
                  </c:pt>
                  <c:pt idx="2130">
                    <c:v>user2130</c:v>
                  </c:pt>
                  <c:pt idx="2131">
                    <c:v>user2131</c:v>
                  </c:pt>
                  <c:pt idx="2132">
                    <c:v>user2132</c:v>
                  </c:pt>
                  <c:pt idx="2133">
                    <c:v>user2133</c:v>
                  </c:pt>
                  <c:pt idx="2134">
                    <c:v>user2134</c:v>
                  </c:pt>
                  <c:pt idx="2135">
                    <c:v>user2135</c:v>
                  </c:pt>
                  <c:pt idx="2136">
                    <c:v>user2136</c:v>
                  </c:pt>
                  <c:pt idx="2137">
                    <c:v>user2137</c:v>
                  </c:pt>
                  <c:pt idx="2138">
                    <c:v>user2138</c:v>
                  </c:pt>
                  <c:pt idx="2139">
                    <c:v>user2139</c:v>
                  </c:pt>
                  <c:pt idx="2140">
                    <c:v>user2140</c:v>
                  </c:pt>
                  <c:pt idx="2141">
                    <c:v>user2141</c:v>
                  </c:pt>
                  <c:pt idx="2142">
                    <c:v>user2142</c:v>
                  </c:pt>
                  <c:pt idx="2143">
                    <c:v>user2143</c:v>
                  </c:pt>
                  <c:pt idx="2144">
                    <c:v>user2144</c:v>
                  </c:pt>
                  <c:pt idx="2145">
                    <c:v>user2145</c:v>
                  </c:pt>
                  <c:pt idx="2146">
                    <c:v>user2146</c:v>
                  </c:pt>
                  <c:pt idx="2147">
                    <c:v>user2147</c:v>
                  </c:pt>
                  <c:pt idx="2148">
                    <c:v>user2148</c:v>
                  </c:pt>
                  <c:pt idx="2149">
                    <c:v>user2149</c:v>
                  </c:pt>
                  <c:pt idx="2150">
                    <c:v>user2150</c:v>
                  </c:pt>
                  <c:pt idx="2151">
                    <c:v>user2151</c:v>
                  </c:pt>
                  <c:pt idx="2152">
                    <c:v>user2152</c:v>
                  </c:pt>
                  <c:pt idx="2153">
                    <c:v>user2153</c:v>
                  </c:pt>
                  <c:pt idx="2154">
                    <c:v>user2154</c:v>
                  </c:pt>
                  <c:pt idx="2155">
                    <c:v>user2155</c:v>
                  </c:pt>
                  <c:pt idx="2156">
                    <c:v>user2156</c:v>
                  </c:pt>
                  <c:pt idx="2157">
                    <c:v>user2157</c:v>
                  </c:pt>
                  <c:pt idx="2158">
                    <c:v>user2158</c:v>
                  </c:pt>
                  <c:pt idx="2159">
                    <c:v>user2159</c:v>
                  </c:pt>
                  <c:pt idx="2160">
                    <c:v>user2160</c:v>
                  </c:pt>
                  <c:pt idx="2161">
                    <c:v>user2161</c:v>
                  </c:pt>
                  <c:pt idx="2162">
                    <c:v>user2162</c:v>
                  </c:pt>
                  <c:pt idx="2163">
                    <c:v>user2163</c:v>
                  </c:pt>
                  <c:pt idx="2164">
                    <c:v>user2164</c:v>
                  </c:pt>
                  <c:pt idx="2165">
                    <c:v>user2165</c:v>
                  </c:pt>
                  <c:pt idx="2166">
                    <c:v>user2166</c:v>
                  </c:pt>
                  <c:pt idx="2167">
                    <c:v>user2167</c:v>
                  </c:pt>
                  <c:pt idx="2168">
                    <c:v>user2168</c:v>
                  </c:pt>
                  <c:pt idx="2169">
                    <c:v>user2169</c:v>
                  </c:pt>
                  <c:pt idx="2170">
                    <c:v>user2170</c:v>
                  </c:pt>
                  <c:pt idx="2171">
                    <c:v>user2171</c:v>
                  </c:pt>
                  <c:pt idx="2172">
                    <c:v>user2172</c:v>
                  </c:pt>
                  <c:pt idx="2173">
                    <c:v>user2173</c:v>
                  </c:pt>
                  <c:pt idx="2174">
                    <c:v>user2174</c:v>
                  </c:pt>
                  <c:pt idx="2175">
                    <c:v>user2175</c:v>
                  </c:pt>
                  <c:pt idx="2176">
                    <c:v>user2176</c:v>
                  </c:pt>
                  <c:pt idx="2177">
                    <c:v>user2177</c:v>
                  </c:pt>
                  <c:pt idx="2178">
                    <c:v>user2178</c:v>
                  </c:pt>
                  <c:pt idx="2179">
                    <c:v>user2179</c:v>
                  </c:pt>
                  <c:pt idx="2180">
                    <c:v>user2180</c:v>
                  </c:pt>
                  <c:pt idx="2181">
                    <c:v>user2181</c:v>
                  </c:pt>
                  <c:pt idx="2182">
                    <c:v>user2182</c:v>
                  </c:pt>
                  <c:pt idx="2183">
                    <c:v>user2183</c:v>
                  </c:pt>
                  <c:pt idx="2184">
                    <c:v>user2184</c:v>
                  </c:pt>
                  <c:pt idx="2185">
                    <c:v>user2185</c:v>
                  </c:pt>
                  <c:pt idx="2186">
                    <c:v>user2186</c:v>
                  </c:pt>
                  <c:pt idx="2187">
                    <c:v>user2187</c:v>
                  </c:pt>
                  <c:pt idx="2188">
                    <c:v>user2188</c:v>
                  </c:pt>
                  <c:pt idx="2189">
                    <c:v>user2189</c:v>
                  </c:pt>
                  <c:pt idx="2190">
                    <c:v>user2190</c:v>
                  </c:pt>
                  <c:pt idx="2191">
                    <c:v>user2191</c:v>
                  </c:pt>
                  <c:pt idx="2192">
                    <c:v>user2192</c:v>
                  </c:pt>
                  <c:pt idx="2193">
                    <c:v>user2193</c:v>
                  </c:pt>
                  <c:pt idx="2194">
                    <c:v>user2194</c:v>
                  </c:pt>
                  <c:pt idx="2195">
                    <c:v>user2195</c:v>
                  </c:pt>
                  <c:pt idx="2196">
                    <c:v>user2196</c:v>
                  </c:pt>
                  <c:pt idx="2197">
                    <c:v>user2197</c:v>
                  </c:pt>
                  <c:pt idx="2198">
                    <c:v>user2198</c:v>
                  </c:pt>
                  <c:pt idx="2199">
                    <c:v>user2199</c:v>
                  </c:pt>
                  <c:pt idx="2200">
                    <c:v>user2200</c:v>
                  </c:pt>
                  <c:pt idx="2201">
                    <c:v>user2201</c:v>
                  </c:pt>
                  <c:pt idx="2202">
                    <c:v>user2202</c:v>
                  </c:pt>
                  <c:pt idx="2203">
                    <c:v>user2203</c:v>
                  </c:pt>
                  <c:pt idx="2204">
                    <c:v>user2204</c:v>
                  </c:pt>
                  <c:pt idx="2205">
                    <c:v>user2205</c:v>
                  </c:pt>
                  <c:pt idx="2206">
                    <c:v>user2206</c:v>
                  </c:pt>
                  <c:pt idx="2207">
                    <c:v>user2207</c:v>
                  </c:pt>
                  <c:pt idx="2208">
                    <c:v>user2208</c:v>
                  </c:pt>
                  <c:pt idx="2209">
                    <c:v>user2209</c:v>
                  </c:pt>
                  <c:pt idx="2210">
                    <c:v>user2210</c:v>
                  </c:pt>
                  <c:pt idx="2211">
                    <c:v>user2211</c:v>
                  </c:pt>
                  <c:pt idx="2212">
                    <c:v>user2212</c:v>
                  </c:pt>
                  <c:pt idx="2213">
                    <c:v>user2213</c:v>
                  </c:pt>
                  <c:pt idx="2214">
                    <c:v>user2214</c:v>
                  </c:pt>
                  <c:pt idx="2215">
                    <c:v>user2215</c:v>
                  </c:pt>
                  <c:pt idx="2216">
                    <c:v>user2216</c:v>
                  </c:pt>
                  <c:pt idx="2217">
                    <c:v>user2217</c:v>
                  </c:pt>
                  <c:pt idx="2218">
                    <c:v>user2218</c:v>
                  </c:pt>
                  <c:pt idx="2219">
                    <c:v>user2219</c:v>
                  </c:pt>
                  <c:pt idx="2220">
                    <c:v>user2220</c:v>
                  </c:pt>
                  <c:pt idx="2221">
                    <c:v>user2221</c:v>
                  </c:pt>
                  <c:pt idx="2222">
                    <c:v>user2222</c:v>
                  </c:pt>
                  <c:pt idx="2223">
                    <c:v>user2223</c:v>
                  </c:pt>
                  <c:pt idx="2224">
                    <c:v>user2224</c:v>
                  </c:pt>
                  <c:pt idx="2225">
                    <c:v>user2225</c:v>
                  </c:pt>
                  <c:pt idx="2226">
                    <c:v>user2226</c:v>
                  </c:pt>
                  <c:pt idx="2227">
                    <c:v>user2227</c:v>
                  </c:pt>
                  <c:pt idx="2228">
                    <c:v>user2228</c:v>
                  </c:pt>
                  <c:pt idx="2229">
                    <c:v>user2229</c:v>
                  </c:pt>
                  <c:pt idx="2230">
                    <c:v>user2230</c:v>
                  </c:pt>
                  <c:pt idx="2231">
                    <c:v>user2231</c:v>
                  </c:pt>
                  <c:pt idx="2232">
                    <c:v>user2232</c:v>
                  </c:pt>
                  <c:pt idx="2233">
                    <c:v>user2233</c:v>
                  </c:pt>
                  <c:pt idx="2234">
                    <c:v>user2234</c:v>
                  </c:pt>
                  <c:pt idx="2235">
                    <c:v>user2235</c:v>
                  </c:pt>
                  <c:pt idx="2236">
                    <c:v>user2236</c:v>
                  </c:pt>
                  <c:pt idx="2237">
                    <c:v>user2237</c:v>
                  </c:pt>
                  <c:pt idx="2238">
                    <c:v>user2238</c:v>
                  </c:pt>
                  <c:pt idx="2239">
                    <c:v>user2239</c:v>
                  </c:pt>
                  <c:pt idx="2240">
                    <c:v>user2240</c:v>
                  </c:pt>
                  <c:pt idx="2241">
                    <c:v>user2241</c:v>
                  </c:pt>
                  <c:pt idx="2242">
                    <c:v>user2242</c:v>
                  </c:pt>
                  <c:pt idx="2243">
                    <c:v>user2243</c:v>
                  </c:pt>
                  <c:pt idx="2244">
                    <c:v>user2244</c:v>
                  </c:pt>
                  <c:pt idx="2245">
                    <c:v>user2245</c:v>
                  </c:pt>
                  <c:pt idx="2246">
                    <c:v>user2246</c:v>
                  </c:pt>
                  <c:pt idx="2247">
                    <c:v>user2247</c:v>
                  </c:pt>
                  <c:pt idx="2248">
                    <c:v>user2248</c:v>
                  </c:pt>
                  <c:pt idx="2249">
                    <c:v>user2249</c:v>
                  </c:pt>
                  <c:pt idx="2250">
                    <c:v>user2250</c:v>
                  </c:pt>
                  <c:pt idx="2251">
                    <c:v>user2251</c:v>
                  </c:pt>
                  <c:pt idx="2252">
                    <c:v>user2252</c:v>
                  </c:pt>
                  <c:pt idx="2253">
                    <c:v>user2253</c:v>
                  </c:pt>
                  <c:pt idx="2254">
                    <c:v>user2254</c:v>
                  </c:pt>
                  <c:pt idx="2255">
                    <c:v>user2255</c:v>
                  </c:pt>
                  <c:pt idx="2256">
                    <c:v>user2256</c:v>
                  </c:pt>
                  <c:pt idx="2257">
                    <c:v>user2257</c:v>
                  </c:pt>
                  <c:pt idx="2258">
                    <c:v>user2258</c:v>
                  </c:pt>
                  <c:pt idx="2259">
                    <c:v>user2259</c:v>
                  </c:pt>
                  <c:pt idx="2260">
                    <c:v>user2260</c:v>
                  </c:pt>
                  <c:pt idx="2261">
                    <c:v>user2261</c:v>
                  </c:pt>
                  <c:pt idx="2262">
                    <c:v>user2262</c:v>
                  </c:pt>
                  <c:pt idx="2263">
                    <c:v>user2263</c:v>
                  </c:pt>
                  <c:pt idx="2264">
                    <c:v>user2264</c:v>
                  </c:pt>
                  <c:pt idx="2265">
                    <c:v>user2265</c:v>
                  </c:pt>
                  <c:pt idx="2266">
                    <c:v>user2266</c:v>
                  </c:pt>
                  <c:pt idx="2267">
                    <c:v>user2267</c:v>
                  </c:pt>
                  <c:pt idx="2268">
                    <c:v>user2268</c:v>
                  </c:pt>
                  <c:pt idx="2269">
                    <c:v>user2269</c:v>
                  </c:pt>
                  <c:pt idx="2270">
                    <c:v>user2270</c:v>
                  </c:pt>
                  <c:pt idx="2271">
                    <c:v>user2271</c:v>
                  </c:pt>
                  <c:pt idx="2272">
                    <c:v>user2272</c:v>
                  </c:pt>
                  <c:pt idx="2273">
                    <c:v>user2273</c:v>
                  </c:pt>
                  <c:pt idx="2274">
                    <c:v>user2274</c:v>
                  </c:pt>
                  <c:pt idx="2275">
                    <c:v>user2275</c:v>
                  </c:pt>
                  <c:pt idx="2276">
                    <c:v>user2276</c:v>
                  </c:pt>
                  <c:pt idx="2277">
                    <c:v>user2277</c:v>
                  </c:pt>
                  <c:pt idx="2278">
                    <c:v>user2278</c:v>
                  </c:pt>
                  <c:pt idx="2279">
                    <c:v>user2279</c:v>
                  </c:pt>
                  <c:pt idx="2280">
                    <c:v>user2280</c:v>
                  </c:pt>
                  <c:pt idx="2281">
                    <c:v>user2281</c:v>
                  </c:pt>
                  <c:pt idx="2282">
                    <c:v>user2282</c:v>
                  </c:pt>
                  <c:pt idx="2283">
                    <c:v>user2283</c:v>
                  </c:pt>
                  <c:pt idx="2284">
                    <c:v>user2284</c:v>
                  </c:pt>
                  <c:pt idx="2285">
                    <c:v>user2285</c:v>
                  </c:pt>
                  <c:pt idx="2286">
                    <c:v>user2286</c:v>
                  </c:pt>
                  <c:pt idx="2287">
                    <c:v>user2287</c:v>
                  </c:pt>
                  <c:pt idx="2288">
                    <c:v>user2288</c:v>
                  </c:pt>
                  <c:pt idx="2289">
                    <c:v>user2289</c:v>
                  </c:pt>
                  <c:pt idx="2290">
                    <c:v>user2290</c:v>
                  </c:pt>
                  <c:pt idx="2291">
                    <c:v>user2291</c:v>
                  </c:pt>
                  <c:pt idx="2292">
                    <c:v>user2292</c:v>
                  </c:pt>
                  <c:pt idx="2293">
                    <c:v>user2293</c:v>
                  </c:pt>
                  <c:pt idx="2294">
                    <c:v>user2294</c:v>
                  </c:pt>
                  <c:pt idx="2295">
                    <c:v>user2295</c:v>
                  </c:pt>
                  <c:pt idx="2296">
                    <c:v>user2296</c:v>
                  </c:pt>
                  <c:pt idx="2297">
                    <c:v>user2297</c:v>
                  </c:pt>
                  <c:pt idx="2298">
                    <c:v>user2298</c:v>
                  </c:pt>
                  <c:pt idx="2299">
                    <c:v>user2299</c:v>
                  </c:pt>
                  <c:pt idx="2300">
                    <c:v>user2300</c:v>
                  </c:pt>
                  <c:pt idx="2301">
                    <c:v>user2301</c:v>
                  </c:pt>
                  <c:pt idx="2302">
                    <c:v>user2302</c:v>
                  </c:pt>
                  <c:pt idx="2303">
                    <c:v>user2303</c:v>
                  </c:pt>
                  <c:pt idx="2304">
                    <c:v>user2304</c:v>
                  </c:pt>
                  <c:pt idx="2305">
                    <c:v>user2305</c:v>
                  </c:pt>
                  <c:pt idx="2306">
                    <c:v>user2306</c:v>
                  </c:pt>
                  <c:pt idx="2307">
                    <c:v>user2307</c:v>
                  </c:pt>
                  <c:pt idx="2308">
                    <c:v>user2308</c:v>
                  </c:pt>
                  <c:pt idx="2309">
                    <c:v>user2309</c:v>
                  </c:pt>
                  <c:pt idx="2310">
                    <c:v>user2310</c:v>
                  </c:pt>
                  <c:pt idx="2311">
                    <c:v>user2311</c:v>
                  </c:pt>
                  <c:pt idx="2312">
                    <c:v>user2312</c:v>
                  </c:pt>
                  <c:pt idx="2313">
                    <c:v>user2313</c:v>
                  </c:pt>
                  <c:pt idx="2314">
                    <c:v>user2314</c:v>
                  </c:pt>
                  <c:pt idx="2315">
                    <c:v>user2315</c:v>
                  </c:pt>
                  <c:pt idx="2316">
                    <c:v>user2316</c:v>
                  </c:pt>
                  <c:pt idx="2317">
                    <c:v>user2317</c:v>
                  </c:pt>
                  <c:pt idx="2318">
                    <c:v>user2318</c:v>
                  </c:pt>
                  <c:pt idx="2319">
                    <c:v>user2319</c:v>
                  </c:pt>
                  <c:pt idx="2320">
                    <c:v>user2320</c:v>
                  </c:pt>
                  <c:pt idx="2321">
                    <c:v>user2321</c:v>
                  </c:pt>
                  <c:pt idx="2322">
                    <c:v>user2322</c:v>
                  </c:pt>
                  <c:pt idx="2323">
                    <c:v>user2323</c:v>
                  </c:pt>
                  <c:pt idx="2324">
                    <c:v>user2324</c:v>
                  </c:pt>
                  <c:pt idx="2325">
                    <c:v>user2325</c:v>
                  </c:pt>
                  <c:pt idx="2326">
                    <c:v>user2326</c:v>
                  </c:pt>
                  <c:pt idx="2327">
                    <c:v>user2327</c:v>
                  </c:pt>
                  <c:pt idx="2328">
                    <c:v>user2328</c:v>
                  </c:pt>
                  <c:pt idx="2329">
                    <c:v>user2329</c:v>
                  </c:pt>
                  <c:pt idx="2330">
                    <c:v>user2330</c:v>
                  </c:pt>
                  <c:pt idx="2331">
                    <c:v>user2331</c:v>
                  </c:pt>
                  <c:pt idx="2332">
                    <c:v>user2332</c:v>
                  </c:pt>
                  <c:pt idx="2333">
                    <c:v>user2333</c:v>
                  </c:pt>
                  <c:pt idx="2334">
                    <c:v>user2334</c:v>
                  </c:pt>
                  <c:pt idx="2335">
                    <c:v>user2335</c:v>
                  </c:pt>
                  <c:pt idx="2336">
                    <c:v>user2336</c:v>
                  </c:pt>
                  <c:pt idx="2337">
                    <c:v>user2337</c:v>
                  </c:pt>
                  <c:pt idx="2338">
                    <c:v>user2338</c:v>
                  </c:pt>
                  <c:pt idx="2339">
                    <c:v>user2339</c:v>
                  </c:pt>
                  <c:pt idx="2340">
                    <c:v>user2340</c:v>
                  </c:pt>
                  <c:pt idx="2341">
                    <c:v>user2341</c:v>
                  </c:pt>
                  <c:pt idx="2342">
                    <c:v>user2342</c:v>
                  </c:pt>
                  <c:pt idx="2343">
                    <c:v>user2343</c:v>
                  </c:pt>
                  <c:pt idx="2344">
                    <c:v>user2344</c:v>
                  </c:pt>
                  <c:pt idx="2345">
                    <c:v>user2345</c:v>
                  </c:pt>
                  <c:pt idx="2346">
                    <c:v>user2346</c:v>
                  </c:pt>
                  <c:pt idx="2347">
                    <c:v>user2347</c:v>
                  </c:pt>
                  <c:pt idx="2348">
                    <c:v>user2348</c:v>
                  </c:pt>
                  <c:pt idx="2349">
                    <c:v>user2349</c:v>
                  </c:pt>
                  <c:pt idx="2350">
                    <c:v>user2350</c:v>
                  </c:pt>
                  <c:pt idx="2351">
                    <c:v>user2351</c:v>
                  </c:pt>
                  <c:pt idx="2352">
                    <c:v>user2352</c:v>
                  </c:pt>
                  <c:pt idx="2353">
                    <c:v>user2353</c:v>
                  </c:pt>
                  <c:pt idx="2354">
                    <c:v>user2354</c:v>
                  </c:pt>
                  <c:pt idx="2355">
                    <c:v>user2355</c:v>
                  </c:pt>
                  <c:pt idx="2356">
                    <c:v>user2356</c:v>
                  </c:pt>
                  <c:pt idx="2357">
                    <c:v>user2357</c:v>
                  </c:pt>
                  <c:pt idx="2358">
                    <c:v>user2358</c:v>
                  </c:pt>
                  <c:pt idx="2359">
                    <c:v>user2359</c:v>
                  </c:pt>
                  <c:pt idx="2360">
                    <c:v>user2360</c:v>
                  </c:pt>
                  <c:pt idx="2361">
                    <c:v>user2361</c:v>
                  </c:pt>
                  <c:pt idx="2362">
                    <c:v>user2362</c:v>
                  </c:pt>
                  <c:pt idx="2363">
                    <c:v>user2363</c:v>
                  </c:pt>
                  <c:pt idx="2364">
                    <c:v>user2364</c:v>
                  </c:pt>
                  <c:pt idx="2365">
                    <c:v>user2365</c:v>
                  </c:pt>
                  <c:pt idx="2366">
                    <c:v>user2366</c:v>
                  </c:pt>
                  <c:pt idx="2367">
                    <c:v>user2367</c:v>
                  </c:pt>
                  <c:pt idx="2368">
                    <c:v>user2368</c:v>
                  </c:pt>
                  <c:pt idx="2369">
                    <c:v>user2369</c:v>
                  </c:pt>
                  <c:pt idx="2370">
                    <c:v>user2370</c:v>
                  </c:pt>
                  <c:pt idx="2371">
                    <c:v>user2371</c:v>
                  </c:pt>
                  <c:pt idx="2372">
                    <c:v>user2372</c:v>
                  </c:pt>
                  <c:pt idx="2373">
                    <c:v>user2373</c:v>
                  </c:pt>
                  <c:pt idx="2374">
                    <c:v>user2374</c:v>
                  </c:pt>
                  <c:pt idx="2375">
                    <c:v>user2375</c:v>
                  </c:pt>
                  <c:pt idx="2376">
                    <c:v>user2376</c:v>
                  </c:pt>
                  <c:pt idx="2377">
                    <c:v>user2377</c:v>
                  </c:pt>
                  <c:pt idx="2378">
                    <c:v>user2378</c:v>
                  </c:pt>
                  <c:pt idx="2379">
                    <c:v>user2379</c:v>
                  </c:pt>
                  <c:pt idx="2380">
                    <c:v>user2380</c:v>
                  </c:pt>
                  <c:pt idx="2381">
                    <c:v>user2381</c:v>
                  </c:pt>
                  <c:pt idx="2382">
                    <c:v>user2382</c:v>
                  </c:pt>
                  <c:pt idx="2383">
                    <c:v>user2383</c:v>
                  </c:pt>
                  <c:pt idx="2384">
                    <c:v>user2384</c:v>
                  </c:pt>
                  <c:pt idx="2385">
                    <c:v>user2385</c:v>
                  </c:pt>
                  <c:pt idx="2386">
                    <c:v>user2386</c:v>
                  </c:pt>
                  <c:pt idx="2387">
                    <c:v>user2387</c:v>
                  </c:pt>
                  <c:pt idx="2388">
                    <c:v>user2388</c:v>
                  </c:pt>
                  <c:pt idx="2389">
                    <c:v>user2389</c:v>
                  </c:pt>
                  <c:pt idx="2390">
                    <c:v>user2390</c:v>
                  </c:pt>
                  <c:pt idx="2391">
                    <c:v>user2391</c:v>
                  </c:pt>
                  <c:pt idx="2392">
                    <c:v>user2392</c:v>
                  </c:pt>
                  <c:pt idx="2393">
                    <c:v>user2393</c:v>
                  </c:pt>
                  <c:pt idx="2394">
                    <c:v>user2394</c:v>
                  </c:pt>
                  <c:pt idx="2395">
                    <c:v>user2395</c:v>
                  </c:pt>
                  <c:pt idx="2396">
                    <c:v>user2396</c:v>
                  </c:pt>
                  <c:pt idx="2397">
                    <c:v>user2397</c:v>
                  </c:pt>
                  <c:pt idx="2398">
                    <c:v>user2398</c:v>
                  </c:pt>
                  <c:pt idx="2399">
                    <c:v>user2399</c:v>
                  </c:pt>
                  <c:pt idx="2400">
                    <c:v>user2400</c:v>
                  </c:pt>
                  <c:pt idx="2401">
                    <c:v>user2401</c:v>
                  </c:pt>
                  <c:pt idx="2402">
                    <c:v>user2402</c:v>
                  </c:pt>
                  <c:pt idx="2403">
                    <c:v>user2403</c:v>
                  </c:pt>
                  <c:pt idx="2404">
                    <c:v>user2404</c:v>
                  </c:pt>
                  <c:pt idx="2405">
                    <c:v>user2405</c:v>
                  </c:pt>
                  <c:pt idx="2406">
                    <c:v>user2406</c:v>
                  </c:pt>
                  <c:pt idx="2407">
                    <c:v>user2407</c:v>
                  </c:pt>
                  <c:pt idx="2408">
                    <c:v>user2408</c:v>
                  </c:pt>
                  <c:pt idx="2409">
                    <c:v>user2409</c:v>
                  </c:pt>
                  <c:pt idx="2410">
                    <c:v>user2410</c:v>
                  </c:pt>
                  <c:pt idx="2411">
                    <c:v>user2411</c:v>
                  </c:pt>
                  <c:pt idx="2412">
                    <c:v>user2412</c:v>
                  </c:pt>
                  <c:pt idx="2413">
                    <c:v>user2413</c:v>
                  </c:pt>
                  <c:pt idx="2414">
                    <c:v>user2414</c:v>
                  </c:pt>
                  <c:pt idx="2415">
                    <c:v>user2415</c:v>
                  </c:pt>
                  <c:pt idx="2416">
                    <c:v>user2416</c:v>
                  </c:pt>
                  <c:pt idx="2417">
                    <c:v>user2417</c:v>
                  </c:pt>
                  <c:pt idx="2418">
                    <c:v>user2418</c:v>
                  </c:pt>
                  <c:pt idx="2419">
                    <c:v>user2419</c:v>
                  </c:pt>
                  <c:pt idx="2420">
                    <c:v>user2420</c:v>
                  </c:pt>
                  <c:pt idx="2421">
                    <c:v>user2421</c:v>
                  </c:pt>
                  <c:pt idx="2422">
                    <c:v>user2422</c:v>
                  </c:pt>
                  <c:pt idx="2423">
                    <c:v>user2423</c:v>
                  </c:pt>
                  <c:pt idx="2424">
                    <c:v>user2424</c:v>
                  </c:pt>
                  <c:pt idx="2425">
                    <c:v>user2425</c:v>
                  </c:pt>
                  <c:pt idx="2426">
                    <c:v>user2426</c:v>
                  </c:pt>
                  <c:pt idx="2427">
                    <c:v>user2427</c:v>
                  </c:pt>
                  <c:pt idx="2428">
                    <c:v>user2428</c:v>
                  </c:pt>
                  <c:pt idx="2429">
                    <c:v>user2429</c:v>
                  </c:pt>
                  <c:pt idx="2430">
                    <c:v>user2430</c:v>
                  </c:pt>
                  <c:pt idx="2431">
                    <c:v>user2431</c:v>
                  </c:pt>
                  <c:pt idx="2432">
                    <c:v>user2432</c:v>
                  </c:pt>
                  <c:pt idx="2433">
                    <c:v>user2433</c:v>
                  </c:pt>
                  <c:pt idx="2434">
                    <c:v>user2434</c:v>
                  </c:pt>
                  <c:pt idx="2435">
                    <c:v>user2435</c:v>
                  </c:pt>
                  <c:pt idx="2436">
                    <c:v>user2436</c:v>
                  </c:pt>
                  <c:pt idx="2437">
                    <c:v>user2437</c:v>
                  </c:pt>
                  <c:pt idx="2438">
                    <c:v>user2438</c:v>
                  </c:pt>
                  <c:pt idx="2439">
                    <c:v>user2439</c:v>
                  </c:pt>
                  <c:pt idx="2440">
                    <c:v>user2440</c:v>
                  </c:pt>
                  <c:pt idx="2441">
                    <c:v>user2441</c:v>
                  </c:pt>
                  <c:pt idx="2442">
                    <c:v>user2442</c:v>
                  </c:pt>
                  <c:pt idx="2443">
                    <c:v>user2443</c:v>
                  </c:pt>
                  <c:pt idx="2444">
                    <c:v>user2444</c:v>
                  </c:pt>
                  <c:pt idx="2445">
                    <c:v>user2445</c:v>
                  </c:pt>
                  <c:pt idx="2446">
                    <c:v>user2446</c:v>
                  </c:pt>
                  <c:pt idx="2447">
                    <c:v>user2447</c:v>
                  </c:pt>
                  <c:pt idx="2448">
                    <c:v>user2448</c:v>
                  </c:pt>
                  <c:pt idx="2449">
                    <c:v>user2449</c:v>
                  </c:pt>
                  <c:pt idx="2450">
                    <c:v>user2450</c:v>
                  </c:pt>
                  <c:pt idx="2451">
                    <c:v>user2451</c:v>
                  </c:pt>
                  <c:pt idx="2452">
                    <c:v>user2452</c:v>
                  </c:pt>
                  <c:pt idx="2453">
                    <c:v>user2453</c:v>
                  </c:pt>
                  <c:pt idx="2454">
                    <c:v>user2454</c:v>
                  </c:pt>
                  <c:pt idx="2455">
                    <c:v>user2455</c:v>
                  </c:pt>
                  <c:pt idx="2456">
                    <c:v>user2456</c:v>
                  </c:pt>
                  <c:pt idx="2457">
                    <c:v>user2457</c:v>
                  </c:pt>
                  <c:pt idx="2458">
                    <c:v>user2458</c:v>
                  </c:pt>
                  <c:pt idx="2459">
                    <c:v>user2459</c:v>
                  </c:pt>
                  <c:pt idx="2460">
                    <c:v>user2460</c:v>
                  </c:pt>
                  <c:pt idx="2461">
                    <c:v>user2461</c:v>
                  </c:pt>
                  <c:pt idx="2462">
                    <c:v>user2462</c:v>
                  </c:pt>
                  <c:pt idx="2463">
                    <c:v>user2463</c:v>
                  </c:pt>
                  <c:pt idx="2464">
                    <c:v>user2464</c:v>
                  </c:pt>
                  <c:pt idx="2465">
                    <c:v>user2465</c:v>
                  </c:pt>
                  <c:pt idx="2466">
                    <c:v>user2466</c:v>
                  </c:pt>
                  <c:pt idx="2467">
                    <c:v>user2467</c:v>
                  </c:pt>
                  <c:pt idx="2468">
                    <c:v>user2468</c:v>
                  </c:pt>
                  <c:pt idx="2469">
                    <c:v>user2469</c:v>
                  </c:pt>
                  <c:pt idx="2470">
                    <c:v>user2470</c:v>
                  </c:pt>
                  <c:pt idx="2471">
                    <c:v>user2471</c:v>
                  </c:pt>
                  <c:pt idx="2472">
                    <c:v>user2472</c:v>
                  </c:pt>
                  <c:pt idx="2473">
                    <c:v>user2473</c:v>
                  </c:pt>
                  <c:pt idx="2474">
                    <c:v>user2474</c:v>
                  </c:pt>
                  <c:pt idx="2475">
                    <c:v>user2475</c:v>
                  </c:pt>
                  <c:pt idx="2476">
                    <c:v>user2476</c:v>
                  </c:pt>
                  <c:pt idx="2477">
                    <c:v>user2477</c:v>
                  </c:pt>
                  <c:pt idx="2478">
                    <c:v>user2478</c:v>
                  </c:pt>
                  <c:pt idx="2479">
                    <c:v>user2479</c:v>
                  </c:pt>
                  <c:pt idx="2480">
                    <c:v>user2480</c:v>
                  </c:pt>
                  <c:pt idx="2481">
                    <c:v>user2481</c:v>
                  </c:pt>
                  <c:pt idx="2482">
                    <c:v>user2482</c:v>
                  </c:pt>
                  <c:pt idx="2483">
                    <c:v>user2483</c:v>
                  </c:pt>
                  <c:pt idx="2484">
                    <c:v>user2484</c:v>
                  </c:pt>
                  <c:pt idx="2485">
                    <c:v>user2485</c:v>
                  </c:pt>
                  <c:pt idx="2486">
                    <c:v>user2486</c:v>
                  </c:pt>
                  <c:pt idx="2487">
                    <c:v>user2487</c:v>
                  </c:pt>
                  <c:pt idx="2488">
                    <c:v>user2488</c:v>
                  </c:pt>
                  <c:pt idx="2489">
                    <c:v>user2489</c:v>
                  </c:pt>
                  <c:pt idx="2490">
                    <c:v>user2490</c:v>
                  </c:pt>
                  <c:pt idx="2491">
                    <c:v>user2491</c:v>
                  </c:pt>
                  <c:pt idx="2492">
                    <c:v>user2492</c:v>
                  </c:pt>
                  <c:pt idx="2493">
                    <c:v>user2493</c:v>
                  </c:pt>
                  <c:pt idx="2494">
                    <c:v>user2494</c:v>
                  </c:pt>
                  <c:pt idx="2495">
                    <c:v>user2495</c:v>
                  </c:pt>
                  <c:pt idx="2496">
                    <c:v>user2496</c:v>
                  </c:pt>
                  <c:pt idx="2497">
                    <c:v>user2497</c:v>
                  </c:pt>
                  <c:pt idx="2498">
                    <c:v>user2498</c:v>
                  </c:pt>
                  <c:pt idx="2499">
                    <c:v>user2499</c:v>
                  </c:pt>
                  <c:pt idx="2500">
                    <c:v>user2500</c:v>
                  </c:pt>
                  <c:pt idx="2501">
                    <c:v>user2501</c:v>
                  </c:pt>
                  <c:pt idx="2502">
                    <c:v>user2502</c:v>
                  </c:pt>
                  <c:pt idx="2503">
                    <c:v>user2503</c:v>
                  </c:pt>
                  <c:pt idx="2504">
                    <c:v>user2504</c:v>
                  </c:pt>
                  <c:pt idx="2505">
                    <c:v>user2505</c:v>
                  </c:pt>
                  <c:pt idx="2506">
                    <c:v>user2506</c:v>
                  </c:pt>
                  <c:pt idx="2507">
                    <c:v>user2507</c:v>
                  </c:pt>
                  <c:pt idx="2508">
                    <c:v>user2508</c:v>
                  </c:pt>
                  <c:pt idx="2509">
                    <c:v>user2509</c:v>
                  </c:pt>
                  <c:pt idx="2510">
                    <c:v>user2510</c:v>
                  </c:pt>
                  <c:pt idx="2511">
                    <c:v>user2511</c:v>
                  </c:pt>
                  <c:pt idx="2512">
                    <c:v>user2512</c:v>
                  </c:pt>
                  <c:pt idx="2513">
                    <c:v>user2513</c:v>
                  </c:pt>
                  <c:pt idx="2514">
                    <c:v>user2514</c:v>
                  </c:pt>
                  <c:pt idx="2515">
                    <c:v>user2515</c:v>
                  </c:pt>
                  <c:pt idx="2516">
                    <c:v>user2516</c:v>
                  </c:pt>
                  <c:pt idx="2517">
                    <c:v>user2517</c:v>
                  </c:pt>
                  <c:pt idx="2518">
                    <c:v>user2518</c:v>
                  </c:pt>
                  <c:pt idx="2519">
                    <c:v>user2519</c:v>
                  </c:pt>
                  <c:pt idx="2520">
                    <c:v>user2520</c:v>
                  </c:pt>
                  <c:pt idx="2521">
                    <c:v>user2521</c:v>
                  </c:pt>
                  <c:pt idx="2522">
                    <c:v>user2522</c:v>
                  </c:pt>
                  <c:pt idx="2523">
                    <c:v>user2523</c:v>
                  </c:pt>
                  <c:pt idx="2524">
                    <c:v>user2524</c:v>
                  </c:pt>
                  <c:pt idx="2525">
                    <c:v>user2525</c:v>
                  </c:pt>
                  <c:pt idx="2526">
                    <c:v>user2526</c:v>
                  </c:pt>
                  <c:pt idx="2527">
                    <c:v>user2527</c:v>
                  </c:pt>
                  <c:pt idx="2528">
                    <c:v>user2528</c:v>
                  </c:pt>
                  <c:pt idx="2529">
                    <c:v>user2529</c:v>
                  </c:pt>
                  <c:pt idx="2530">
                    <c:v>user2530</c:v>
                  </c:pt>
                  <c:pt idx="2531">
                    <c:v>user2531</c:v>
                  </c:pt>
                  <c:pt idx="2532">
                    <c:v>user2532</c:v>
                  </c:pt>
                  <c:pt idx="2533">
                    <c:v>user2533</c:v>
                  </c:pt>
                  <c:pt idx="2534">
                    <c:v>user2534</c:v>
                  </c:pt>
                  <c:pt idx="2535">
                    <c:v>user2535</c:v>
                  </c:pt>
                  <c:pt idx="2536">
                    <c:v>user2536</c:v>
                  </c:pt>
                  <c:pt idx="2537">
                    <c:v>user2537</c:v>
                  </c:pt>
                  <c:pt idx="2538">
                    <c:v>user2538</c:v>
                  </c:pt>
                  <c:pt idx="2539">
                    <c:v>user2539</c:v>
                  </c:pt>
                  <c:pt idx="2540">
                    <c:v>user2540</c:v>
                  </c:pt>
                  <c:pt idx="2541">
                    <c:v>user2541</c:v>
                  </c:pt>
                  <c:pt idx="2542">
                    <c:v>user2542</c:v>
                  </c:pt>
                  <c:pt idx="2543">
                    <c:v>user2543</c:v>
                  </c:pt>
                  <c:pt idx="2544">
                    <c:v>user2544</c:v>
                  </c:pt>
                  <c:pt idx="2545">
                    <c:v>user2545</c:v>
                  </c:pt>
                  <c:pt idx="2546">
                    <c:v>user2546</c:v>
                  </c:pt>
                  <c:pt idx="2547">
                    <c:v>user2547</c:v>
                  </c:pt>
                  <c:pt idx="2548">
                    <c:v>user2548</c:v>
                  </c:pt>
                  <c:pt idx="2549">
                    <c:v>user2549</c:v>
                  </c:pt>
                  <c:pt idx="2550">
                    <c:v>user2550</c:v>
                  </c:pt>
                  <c:pt idx="2551">
                    <c:v>user2551</c:v>
                  </c:pt>
                  <c:pt idx="2552">
                    <c:v>user2552</c:v>
                  </c:pt>
                  <c:pt idx="2553">
                    <c:v>user2553</c:v>
                  </c:pt>
                  <c:pt idx="2554">
                    <c:v>user2554</c:v>
                  </c:pt>
                  <c:pt idx="2555">
                    <c:v>user2555</c:v>
                  </c:pt>
                  <c:pt idx="2556">
                    <c:v>user2556</c:v>
                  </c:pt>
                  <c:pt idx="2557">
                    <c:v>user2557</c:v>
                  </c:pt>
                  <c:pt idx="2558">
                    <c:v>user2558</c:v>
                  </c:pt>
                  <c:pt idx="2559">
                    <c:v>user2559</c:v>
                  </c:pt>
                  <c:pt idx="2560">
                    <c:v>user2560</c:v>
                  </c:pt>
                  <c:pt idx="2561">
                    <c:v>user2561</c:v>
                  </c:pt>
                  <c:pt idx="2562">
                    <c:v>user2562</c:v>
                  </c:pt>
                  <c:pt idx="2563">
                    <c:v>user2563</c:v>
                  </c:pt>
                  <c:pt idx="2564">
                    <c:v>user2564</c:v>
                  </c:pt>
                  <c:pt idx="2565">
                    <c:v>user2565</c:v>
                  </c:pt>
                  <c:pt idx="2566">
                    <c:v>user2566</c:v>
                  </c:pt>
                  <c:pt idx="2567">
                    <c:v>user2567</c:v>
                  </c:pt>
                  <c:pt idx="2568">
                    <c:v>user2568</c:v>
                  </c:pt>
                  <c:pt idx="2569">
                    <c:v>user2569</c:v>
                  </c:pt>
                  <c:pt idx="2570">
                    <c:v>user2570</c:v>
                  </c:pt>
                  <c:pt idx="2571">
                    <c:v>user2571</c:v>
                  </c:pt>
                  <c:pt idx="2572">
                    <c:v>user2572</c:v>
                  </c:pt>
                  <c:pt idx="2573">
                    <c:v>user2573</c:v>
                  </c:pt>
                  <c:pt idx="2574">
                    <c:v>user2574</c:v>
                  </c:pt>
                  <c:pt idx="2575">
                    <c:v>user2575</c:v>
                  </c:pt>
                  <c:pt idx="2576">
                    <c:v>user2576</c:v>
                  </c:pt>
                  <c:pt idx="2577">
                    <c:v>user2577</c:v>
                  </c:pt>
                  <c:pt idx="2578">
                    <c:v>user2578</c:v>
                  </c:pt>
                  <c:pt idx="2579">
                    <c:v>user2579</c:v>
                  </c:pt>
                  <c:pt idx="2580">
                    <c:v>user2580</c:v>
                  </c:pt>
                  <c:pt idx="2581">
                    <c:v>user2581</c:v>
                  </c:pt>
                  <c:pt idx="2582">
                    <c:v>user2582</c:v>
                  </c:pt>
                  <c:pt idx="2583">
                    <c:v>user2583</c:v>
                  </c:pt>
                  <c:pt idx="2584">
                    <c:v>user2584</c:v>
                  </c:pt>
                  <c:pt idx="2585">
                    <c:v>user2585</c:v>
                  </c:pt>
                  <c:pt idx="2586">
                    <c:v>user2586</c:v>
                  </c:pt>
                  <c:pt idx="2587">
                    <c:v>user2587</c:v>
                  </c:pt>
                  <c:pt idx="2588">
                    <c:v>user2588</c:v>
                  </c:pt>
                  <c:pt idx="2589">
                    <c:v>user2589</c:v>
                  </c:pt>
                  <c:pt idx="2590">
                    <c:v>user2590</c:v>
                  </c:pt>
                  <c:pt idx="2591">
                    <c:v>user2591</c:v>
                  </c:pt>
                  <c:pt idx="2592">
                    <c:v>user2592</c:v>
                  </c:pt>
                  <c:pt idx="2593">
                    <c:v>user2593</c:v>
                  </c:pt>
                  <c:pt idx="2594">
                    <c:v>user2594</c:v>
                  </c:pt>
                  <c:pt idx="2595">
                    <c:v>user2595</c:v>
                  </c:pt>
                  <c:pt idx="2596">
                    <c:v>user2596</c:v>
                  </c:pt>
                  <c:pt idx="2597">
                    <c:v>user2597</c:v>
                  </c:pt>
                  <c:pt idx="2598">
                    <c:v>user2598</c:v>
                  </c:pt>
                  <c:pt idx="2599">
                    <c:v>user2599</c:v>
                  </c:pt>
                  <c:pt idx="2600">
                    <c:v>user2600</c:v>
                  </c:pt>
                  <c:pt idx="2601">
                    <c:v>user2601</c:v>
                  </c:pt>
                  <c:pt idx="2602">
                    <c:v>user2602</c:v>
                  </c:pt>
                  <c:pt idx="2603">
                    <c:v>user2603</c:v>
                  </c:pt>
                  <c:pt idx="2604">
                    <c:v>user2604</c:v>
                  </c:pt>
                  <c:pt idx="2605">
                    <c:v>user2605</c:v>
                  </c:pt>
                  <c:pt idx="2606">
                    <c:v>user2606</c:v>
                  </c:pt>
                  <c:pt idx="2607">
                    <c:v>user2607</c:v>
                  </c:pt>
                  <c:pt idx="2608">
                    <c:v>user2608</c:v>
                  </c:pt>
                  <c:pt idx="2609">
                    <c:v>user2609</c:v>
                  </c:pt>
                  <c:pt idx="2610">
                    <c:v>user2610</c:v>
                  </c:pt>
                  <c:pt idx="2611">
                    <c:v>user2611</c:v>
                  </c:pt>
                  <c:pt idx="2612">
                    <c:v>user2612</c:v>
                  </c:pt>
                  <c:pt idx="2613">
                    <c:v>user2613</c:v>
                  </c:pt>
                  <c:pt idx="2614">
                    <c:v>user2614</c:v>
                  </c:pt>
                  <c:pt idx="2615">
                    <c:v>user2615</c:v>
                  </c:pt>
                  <c:pt idx="2616">
                    <c:v>user2616</c:v>
                  </c:pt>
                  <c:pt idx="2617">
                    <c:v>user2617</c:v>
                  </c:pt>
                  <c:pt idx="2618">
                    <c:v>user2618</c:v>
                  </c:pt>
                  <c:pt idx="2619">
                    <c:v>user2619</c:v>
                  </c:pt>
                  <c:pt idx="2620">
                    <c:v>user2620</c:v>
                  </c:pt>
                  <c:pt idx="2621">
                    <c:v>user2621</c:v>
                  </c:pt>
                  <c:pt idx="2622">
                    <c:v>user2622</c:v>
                  </c:pt>
                  <c:pt idx="2623">
                    <c:v>user2623</c:v>
                  </c:pt>
                  <c:pt idx="2624">
                    <c:v>user2624</c:v>
                  </c:pt>
                  <c:pt idx="2625">
                    <c:v>user2625</c:v>
                  </c:pt>
                  <c:pt idx="2626">
                    <c:v>user2626</c:v>
                  </c:pt>
                  <c:pt idx="2627">
                    <c:v>user2627</c:v>
                  </c:pt>
                  <c:pt idx="2628">
                    <c:v>user2628</c:v>
                  </c:pt>
                  <c:pt idx="2629">
                    <c:v>user2629</c:v>
                  </c:pt>
                  <c:pt idx="2630">
                    <c:v>user2630</c:v>
                  </c:pt>
                  <c:pt idx="2631">
                    <c:v>user2631</c:v>
                  </c:pt>
                  <c:pt idx="2632">
                    <c:v>user2632</c:v>
                  </c:pt>
                  <c:pt idx="2633">
                    <c:v>user2633</c:v>
                  </c:pt>
                  <c:pt idx="2634">
                    <c:v>user2634</c:v>
                  </c:pt>
                  <c:pt idx="2635">
                    <c:v>user2635</c:v>
                  </c:pt>
                  <c:pt idx="2636">
                    <c:v>user2636</c:v>
                  </c:pt>
                  <c:pt idx="2637">
                    <c:v>user2637</c:v>
                  </c:pt>
                  <c:pt idx="2638">
                    <c:v>user2638</c:v>
                  </c:pt>
                  <c:pt idx="2639">
                    <c:v>user2639</c:v>
                  </c:pt>
                  <c:pt idx="2640">
                    <c:v>user2640</c:v>
                  </c:pt>
                  <c:pt idx="2641">
                    <c:v>user2641</c:v>
                  </c:pt>
                  <c:pt idx="2642">
                    <c:v>user2642</c:v>
                  </c:pt>
                  <c:pt idx="2643">
                    <c:v>user2643</c:v>
                  </c:pt>
                  <c:pt idx="2644">
                    <c:v>user2644</c:v>
                  </c:pt>
                  <c:pt idx="2645">
                    <c:v>user2645</c:v>
                  </c:pt>
                  <c:pt idx="2646">
                    <c:v>user2646</c:v>
                  </c:pt>
                  <c:pt idx="2647">
                    <c:v>user2647</c:v>
                  </c:pt>
                  <c:pt idx="2648">
                    <c:v>user2648</c:v>
                  </c:pt>
                  <c:pt idx="2649">
                    <c:v>user2649</c:v>
                  </c:pt>
                  <c:pt idx="2650">
                    <c:v>user2650</c:v>
                  </c:pt>
                  <c:pt idx="2651">
                    <c:v>user2651</c:v>
                  </c:pt>
                  <c:pt idx="2652">
                    <c:v>user2652</c:v>
                  </c:pt>
                  <c:pt idx="2653">
                    <c:v>user2653</c:v>
                  </c:pt>
                  <c:pt idx="2654">
                    <c:v>user2654</c:v>
                  </c:pt>
                  <c:pt idx="2655">
                    <c:v>user2655</c:v>
                  </c:pt>
                  <c:pt idx="2656">
                    <c:v>user2656</c:v>
                  </c:pt>
                  <c:pt idx="2657">
                    <c:v>user2657</c:v>
                  </c:pt>
                  <c:pt idx="2658">
                    <c:v>user2658</c:v>
                  </c:pt>
                  <c:pt idx="2659">
                    <c:v>user2659</c:v>
                  </c:pt>
                  <c:pt idx="2660">
                    <c:v>user2660</c:v>
                  </c:pt>
                  <c:pt idx="2661">
                    <c:v>user2661</c:v>
                  </c:pt>
                  <c:pt idx="2662">
                    <c:v>user2662</c:v>
                  </c:pt>
                  <c:pt idx="2663">
                    <c:v>user2663</c:v>
                  </c:pt>
                  <c:pt idx="2664">
                    <c:v>user2664</c:v>
                  </c:pt>
                  <c:pt idx="2665">
                    <c:v>user2665</c:v>
                  </c:pt>
                  <c:pt idx="2666">
                    <c:v>user2666</c:v>
                  </c:pt>
                  <c:pt idx="2667">
                    <c:v>user2667</c:v>
                  </c:pt>
                  <c:pt idx="2668">
                    <c:v>user2668</c:v>
                  </c:pt>
                  <c:pt idx="2669">
                    <c:v>user2669</c:v>
                  </c:pt>
                  <c:pt idx="2670">
                    <c:v>user2670</c:v>
                  </c:pt>
                  <c:pt idx="2671">
                    <c:v>user2671</c:v>
                  </c:pt>
                  <c:pt idx="2672">
                    <c:v>user2672</c:v>
                  </c:pt>
                  <c:pt idx="2673">
                    <c:v>user2673</c:v>
                  </c:pt>
                  <c:pt idx="2674">
                    <c:v>user2674</c:v>
                  </c:pt>
                  <c:pt idx="2675">
                    <c:v>user2675</c:v>
                  </c:pt>
                  <c:pt idx="2676">
                    <c:v>user2676</c:v>
                  </c:pt>
                  <c:pt idx="2677">
                    <c:v>user2677</c:v>
                  </c:pt>
                  <c:pt idx="2678">
                    <c:v>user2678</c:v>
                  </c:pt>
                  <c:pt idx="2679">
                    <c:v>user2679</c:v>
                  </c:pt>
                  <c:pt idx="2680">
                    <c:v>user2680</c:v>
                  </c:pt>
                  <c:pt idx="2681">
                    <c:v>user2681</c:v>
                  </c:pt>
                  <c:pt idx="2682">
                    <c:v>user2682</c:v>
                  </c:pt>
                  <c:pt idx="2683">
                    <c:v>user2683</c:v>
                  </c:pt>
                  <c:pt idx="2684">
                    <c:v>user2684</c:v>
                  </c:pt>
                  <c:pt idx="2685">
                    <c:v>user2685</c:v>
                  </c:pt>
                  <c:pt idx="2686">
                    <c:v>user2686</c:v>
                  </c:pt>
                  <c:pt idx="2687">
                    <c:v>user2687</c:v>
                  </c:pt>
                  <c:pt idx="2688">
                    <c:v>user2688</c:v>
                  </c:pt>
                  <c:pt idx="2689">
                    <c:v>user2689</c:v>
                  </c:pt>
                  <c:pt idx="2690">
                    <c:v>user2690</c:v>
                  </c:pt>
                  <c:pt idx="2691">
                    <c:v>user2691</c:v>
                  </c:pt>
                  <c:pt idx="2692">
                    <c:v>user2692</c:v>
                  </c:pt>
                  <c:pt idx="2693">
                    <c:v>user2693</c:v>
                  </c:pt>
                  <c:pt idx="2694">
                    <c:v>user2694</c:v>
                  </c:pt>
                  <c:pt idx="2695">
                    <c:v>user2695</c:v>
                  </c:pt>
                  <c:pt idx="2696">
                    <c:v>user2696</c:v>
                  </c:pt>
                  <c:pt idx="2697">
                    <c:v>user2697</c:v>
                  </c:pt>
                  <c:pt idx="2698">
                    <c:v>user2698</c:v>
                  </c:pt>
                  <c:pt idx="2699">
                    <c:v>user2699</c:v>
                  </c:pt>
                  <c:pt idx="2700">
                    <c:v>user2700</c:v>
                  </c:pt>
                  <c:pt idx="2701">
                    <c:v>user2701</c:v>
                  </c:pt>
                  <c:pt idx="2702">
                    <c:v>user2702</c:v>
                  </c:pt>
                  <c:pt idx="2703">
                    <c:v>user2703</c:v>
                  </c:pt>
                  <c:pt idx="2704">
                    <c:v>user2704</c:v>
                  </c:pt>
                  <c:pt idx="2705">
                    <c:v>user2705</c:v>
                  </c:pt>
                  <c:pt idx="2706">
                    <c:v>user2706</c:v>
                  </c:pt>
                  <c:pt idx="2707">
                    <c:v>user2707</c:v>
                  </c:pt>
                  <c:pt idx="2708">
                    <c:v>user2708</c:v>
                  </c:pt>
                  <c:pt idx="2709">
                    <c:v>user2709</c:v>
                  </c:pt>
                  <c:pt idx="2710">
                    <c:v>user2710</c:v>
                  </c:pt>
                  <c:pt idx="2711">
                    <c:v>user2711</c:v>
                  </c:pt>
                  <c:pt idx="2712">
                    <c:v>user2712</c:v>
                  </c:pt>
                  <c:pt idx="2713">
                    <c:v>user2713</c:v>
                  </c:pt>
                  <c:pt idx="2714">
                    <c:v>user2714</c:v>
                  </c:pt>
                  <c:pt idx="2715">
                    <c:v>user2715</c:v>
                  </c:pt>
                  <c:pt idx="2716">
                    <c:v>user2716</c:v>
                  </c:pt>
                  <c:pt idx="2717">
                    <c:v>user2717</c:v>
                  </c:pt>
                  <c:pt idx="2718">
                    <c:v>user2718</c:v>
                  </c:pt>
                  <c:pt idx="2719">
                    <c:v>user2719</c:v>
                  </c:pt>
                  <c:pt idx="2720">
                    <c:v>user2720</c:v>
                  </c:pt>
                  <c:pt idx="2721">
                    <c:v>user2721</c:v>
                  </c:pt>
                  <c:pt idx="2722">
                    <c:v>user2722</c:v>
                  </c:pt>
                  <c:pt idx="2723">
                    <c:v>user2723</c:v>
                  </c:pt>
                  <c:pt idx="2724">
                    <c:v>user2724</c:v>
                  </c:pt>
                  <c:pt idx="2725">
                    <c:v>user2725</c:v>
                  </c:pt>
                  <c:pt idx="2726">
                    <c:v>user2726</c:v>
                  </c:pt>
                  <c:pt idx="2727">
                    <c:v>user2727</c:v>
                  </c:pt>
                  <c:pt idx="2728">
                    <c:v>user2728</c:v>
                  </c:pt>
                  <c:pt idx="2729">
                    <c:v>user2729</c:v>
                  </c:pt>
                  <c:pt idx="2730">
                    <c:v>user2730</c:v>
                  </c:pt>
                  <c:pt idx="2731">
                    <c:v>user2731</c:v>
                  </c:pt>
                  <c:pt idx="2732">
                    <c:v>user2732</c:v>
                  </c:pt>
                  <c:pt idx="2733">
                    <c:v>user2733</c:v>
                  </c:pt>
                  <c:pt idx="2734">
                    <c:v>user2734</c:v>
                  </c:pt>
                  <c:pt idx="2735">
                    <c:v>user2735</c:v>
                  </c:pt>
                  <c:pt idx="2736">
                    <c:v>user2736</c:v>
                  </c:pt>
                  <c:pt idx="2737">
                    <c:v>user2737</c:v>
                  </c:pt>
                  <c:pt idx="2738">
                    <c:v>user2738</c:v>
                  </c:pt>
                  <c:pt idx="2739">
                    <c:v>user2739</c:v>
                  </c:pt>
                  <c:pt idx="2740">
                    <c:v>user2740</c:v>
                  </c:pt>
                  <c:pt idx="2741">
                    <c:v>user2741</c:v>
                  </c:pt>
                  <c:pt idx="2742">
                    <c:v>user2742</c:v>
                  </c:pt>
                  <c:pt idx="2743">
                    <c:v>user2743</c:v>
                  </c:pt>
                  <c:pt idx="2744">
                    <c:v>user2744</c:v>
                  </c:pt>
                  <c:pt idx="2745">
                    <c:v>user2745</c:v>
                  </c:pt>
                  <c:pt idx="2746">
                    <c:v>user2746</c:v>
                  </c:pt>
                  <c:pt idx="2747">
                    <c:v>user2747</c:v>
                  </c:pt>
                  <c:pt idx="2748">
                    <c:v>user2748</c:v>
                  </c:pt>
                  <c:pt idx="2749">
                    <c:v>user2749</c:v>
                  </c:pt>
                  <c:pt idx="2750">
                    <c:v>user2750</c:v>
                  </c:pt>
                  <c:pt idx="2751">
                    <c:v>user2751</c:v>
                  </c:pt>
                  <c:pt idx="2752">
                    <c:v>user2752</c:v>
                  </c:pt>
                  <c:pt idx="2753">
                    <c:v>user2753</c:v>
                  </c:pt>
                  <c:pt idx="2754">
                    <c:v>user2754</c:v>
                  </c:pt>
                  <c:pt idx="2755">
                    <c:v>user2755</c:v>
                  </c:pt>
                  <c:pt idx="2756">
                    <c:v>user2756</c:v>
                  </c:pt>
                  <c:pt idx="2757">
                    <c:v>user2757</c:v>
                  </c:pt>
                  <c:pt idx="2758">
                    <c:v>user2758</c:v>
                  </c:pt>
                  <c:pt idx="2759">
                    <c:v>user2759</c:v>
                  </c:pt>
                  <c:pt idx="2760">
                    <c:v>user2760</c:v>
                  </c:pt>
                  <c:pt idx="2761">
                    <c:v>user2761</c:v>
                  </c:pt>
                  <c:pt idx="2762">
                    <c:v>user2762</c:v>
                  </c:pt>
                  <c:pt idx="2763">
                    <c:v>user2763</c:v>
                  </c:pt>
                  <c:pt idx="2764">
                    <c:v>user2764</c:v>
                  </c:pt>
                  <c:pt idx="2765">
                    <c:v>user2765</c:v>
                  </c:pt>
                  <c:pt idx="2766">
                    <c:v>user2766</c:v>
                  </c:pt>
                  <c:pt idx="2767">
                    <c:v>user2767</c:v>
                  </c:pt>
                  <c:pt idx="2768">
                    <c:v>user2768</c:v>
                  </c:pt>
                  <c:pt idx="2769">
                    <c:v>user2769</c:v>
                  </c:pt>
                  <c:pt idx="2770">
                    <c:v>user2770</c:v>
                  </c:pt>
                  <c:pt idx="2771">
                    <c:v>user2771</c:v>
                  </c:pt>
                  <c:pt idx="2772">
                    <c:v>user2772</c:v>
                  </c:pt>
                  <c:pt idx="2773">
                    <c:v>user2773</c:v>
                  </c:pt>
                  <c:pt idx="2774">
                    <c:v>user2774</c:v>
                  </c:pt>
                  <c:pt idx="2775">
                    <c:v>user2775</c:v>
                  </c:pt>
                  <c:pt idx="2776">
                    <c:v>user2776</c:v>
                  </c:pt>
                  <c:pt idx="2777">
                    <c:v>user2777</c:v>
                  </c:pt>
                  <c:pt idx="2778">
                    <c:v>user2778</c:v>
                  </c:pt>
                  <c:pt idx="2779">
                    <c:v>user2779</c:v>
                  </c:pt>
                  <c:pt idx="2780">
                    <c:v>user2780</c:v>
                  </c:pt>
                  <c:pt idx="2781">
                    <c:v>user2781</c:v>
                  </c:pt>
                  <c:pt idx="2782">
                    <c:v>user2782</c:v>
                  </c:pt>
                  <c:pt idx="2783">
                    <c:v>user2783</c:v>
                  </c:pt>
                  <c:pt idx="2784">
                    <c:v>user2784</c:v>
                  </c:pt>
                  <c:pt idx="2785">
                    <c:v>user2785</c:v>
                  </c:pt>
                  <c:pt idx="2786">
                    <c:v>user2786</c:v>
                  </c:pt>
                  <c:pt idx="2787">
                    <c:v>user2787</c:v>
                  </c:pt>
                  <c:pt idx="2788">
                    <c:v>user2788</c:v>
                  </c:pt>
                  <c:pt idx="2789">
                    <c:v>user2789</c:v>
                  </c:pt>
                  <c:pt idx="2790">
                    <c:v>user2790</c:v>
                  </c:pt>
                  <c:pt idx="2791">
                    <c:v>user2791</c:v>
                  </c:pt>
                  <c:pt idx="2792">
                    <c:v>user2792</c:v>
                  </c:pt>
                  <c:pt idx="2793">
                    <c:v>user2793</c:v>
                  </c:pt>
                  <c:pt idx="2794">
                    <c:v>user2794</c:v>
                  </c:pt>
                  <c:pt idx="2795">
                    <c:v>user2795</c:v>
                  </c:pt>
                  <c:pt idx="2796">
                    <c:v>user2796</c:v>
                  </c:pt>
                  <c:pt idx="2797">
                    <c:v>user2797</c:v>
                  </c:pt>
                  <c:pt idx="2798">
                    <c:v>user2798</c:v>
                  </c:pt>
                  <c:pt idx="2799">
                    <c:v>user2799</c:v>
                  </c:pt>
                  <c:pt idx="2800">
                    <c:v>user2800</c:v>
                  </c:pt>
                  <c:pt idx="2801">
                    <c:v>user2801</c:v>
                  </c:pt>
                  <c:pt idx="2802">
                    <c:v>user2802</c:v>
                  </c:pt>
                  <c:pt idx="2803">
                    <c:v>user2803</c:v>
                  </c:pt>
                  <c:pt idx="2804">
                    <c:v>user2804</c:v>
                  </c:pt>
                  <c:pt idx="2805">
                    <c:v>user2805</c:v>
                  </c:pt>
                  <c:pt idx="2806">
                    <c:v>user2806</c:v>
                  </c:pt>
                  <c:pt idx="2807">
                    <c:v>user2807</c:v>
                  </c:pt>
                  <c:pt idx="2808">
                    <c:v>user2808</c:v>
                  </c:pt>
                  <c:pt idx="2809">
                    <c:v>user2809</c:v>
                  </c:pt>
                  <c:pt idx="2810">
                    <c:v>user2810</c:v>
                  </c:pt>
                  <c:pt idx="2811">
                    <c:v>user2811</c:v>
                  </c:pt>
                  <c:pt idx="2812">
                    <c:v>user2812</c:v>
                  </c:pt>
                  <c:pt idx="2813">
                    <c:v>user2813</c:v>
                  </c:pt>
                  <c:pt idx="2814">
                    <c:v>user2814</c:v>
                  </c:pt>
                  <c:pt idx="2815">
                    <c:v>user2815</c:v>
                  </c:pt>
                  <c:pt idx="2816">
                    <c:v>user2816</c:v>
                  </c:pt>
                  <c:pt idx="2817">
                    <c:v>user2817</c:v>
                  </c:pt>
                  <c:pt idx="2818">
                    <c:v>user2818</c:v>
                  </c:pt>
                  <c:pt idx="2819">
                    <c:v>user2819</c:v>
                  </c:pt>
                  <c:pt idx="2820">
                    <c:v>user2820</c:v>
                  </c:pt>
                  <c:pt idx="2821">
                    <c:v>user2821</c:v>
                  </c:pt>
                  <c:pt idx="2822">
                    <c:v>user2822</c:v>
                  </c:pt>
                  <c:pt idx="2823">
                    <c:v>user2823</c:v>
                  </c:pt>
                  <c:pt idx="2824">
                    <c:v>user2824</c:v>
                  </c:pt>
                  <c:pt idx="2825">
                    <c:v>user2825</c:v>
                  </c:pt>
                  <c:pt idx="2826">
                    <c:v>user2826</c:v>
                  </c:pt>
                  <c:pt idx="2827">
                    <c:v>user2827</c:v>
                  </c:pt>
                  <c:pt idx="2828">
                    <c:v>user2828</c:v>
                  </c:pt>
                  <c:pt idx="2829">
                    <c:v>user2829</c:v>
                  </c:pt>
                  <c:pt idx="2830">
                    <c:v>user2830</c:v>
                  </c:pt>
                  <c:pt idx="2831">
                    <c:v>user2831</c:v>
                  </c:pt>
                  <c:pt idx="2832">
                    <c:v>user2832</c:v>
                  </c:pt>
                  <c:pt idx="2833">
                    <c:v>user2833</c:v>
                  </c:pt>
                  <c:pt idx="2834">
                    <c:v>user2834</c:v>
                  </c:pt>
                  <c:pt idx="2835">
                    <c:v>user2835</c:v>
                  </c:pt>
                  <c:pt idx="2836">
                    <c:v>user2836</c:v>
                  </c:pt>
                  <c:pt idx="2837">
                    <c:v>user2837</c:v>
                  </c:pt>
                  <c:pt idx="2838">
                    <c:v>user2838</c:v>
                  </c:pt>
                  <c:pt idx="2839">
                    <c:v>user2839</c:v>
                  </c:pt>
                  <c:pt idx="2840">
                    <c:v>user2840</c:v>
                  </c:pt>
                  <c:pt idx="2841">
                    <c:v>user2841</c:v>
                  </c:pt>
                  <c:pt idx="2842">
                    <c:v>user2842</c:v>
                  </c:pt>
                  <c:pt idx="2843">
                    <c:v>user2843</c:v>
                  </c:pt>
                  <c:pt idx="2844">
                    <c:v>user2844</c:v>
                  </c:pt>
                  <c:pt idx="2845">
                    <c:v>user2845</c:v>
                  </c:pt>
                  <c:pt idx="2846">
                    <c:v>user2846</c:v>
                  </c:pt>
                  <c:pt idx="2847">
                    <c:v>user2847</c:v>
                  </c:pt>
                  <c:pt idx="2848">
                    <c:v>user2848</c:v>
                  </c:pt>
                  <c:pt idx="2849">
                    <c:v>user2849</c:v>
                  </c:pt>
                  <c:pt idx="2850">
                    <c:v>user2850</c:v>
                  </c:pt>
                  <c:pt idx="2851">
                    <c:v>user2851</c:v>
                  </c:pt>
                  <c:pt idx="2852">
                    <c:v>user2852</c:v>
                  </c:pt>
                  <c:pt idx="2853">
                    <c:v>user2853</c:v>
                  </c:pt>
                  <c:pt idx="2854">
                    <c:v>user2854</c:v>
                  </c:pt>
                  <c:pt idx="2855">
                    <c:v>user2855</c:v>
                  </c:pt>
                  <c:pt idx="2856">
                    <c:v>user2856</c:v>
                  </c:pt>
                  <c:pt idx="2857">
                    <c:v>user2857</c:v>
                  </c:pt>
                  <c:pt idx="2858">
                    <c:v>user2858</c:v>
                  </c:pt>
                  <c:pt idx="2859">
                    <c:v>user2859</c:v>
                  </c:pt>
                  <c:pt idx="2860">
                    <c:v>user2860</c:v>
                  </c:pt>
                  <c:pt idx="2861">
                    <c:v>user2861</c:v>
                  </c:pt>
                  <c:pt idx="2862">
                    <c:v>user2862</c:v>
                  </c:pt>
                  <c:pt idx="2863">
                    <c:v>user2863</c:v>
                  </c:pt>
                  <c:pt idx="2864">
                    <c:v>user2864</c:v>
                  </c:pt>
                  <c:pt idx="2865">
                    <c:v>user2865</c:v>
                  </c:pt>
                  <c:pt idx="2866">
                    <c:v>user2866</c:v>
                  </c:pt>
                  <c:pt idx="2867">
                    <c:v>user2867</c:v>
                  </c:pt>
                  <c:pt idx="2868">
                    <c:v>user2868</c:v>
                  </c:pt>
                  <c:pt idx="2869">
                    <c:v>user2869</c:v>
                  </c:pt>
                  <c:pt idx="2870">
                    <c:v>user2870</c:v>
                  </c:pt>
                  <c:pt idx="2871">
                    <c:v>user2871</c:v>
                  </c:pt>
                  <c:pt idx="2872">
                    <c:v>user2872</c:v>
                  </c:pt>
                  <c:pt idx="2873">
                    <c:v>user2873</c:v>
                  </c:pt>
                  <c:pt idx="2874">
                    <c:v>user2874</c:v>
                  </c:pt>
                  <c:pt idx="2875">
                    <c:v>user2875</c:v>
                  </c:pt>
                  <c:pt idx="2876">
                    <c:v>user2876</c:v>
                  </c:pt>
                  <c:pt idx="2877">
                    <c:v>user2877</c:v>
                  </c:pt>
                  <c:pt idx="2878">
                    <c:v>user2878</c:v>
                  </c:pt>
                  <c:pt idx="2879">
                    <c:v>user2879</c:v>
                  </c:pt>
                  <c:pt idx="2880">
                    <c:v>user2880</c:v>
                  </c:pt>
                  <c:pt idx="2881">
                    <c:v>user2881</c:v>
                  </c:pt>
                  <c:pt idx="2882">
                    <c:v>user2882</c:v>
                  </c:pt>
                  <c:pt idx="2883">
                    <c:v>user2883</c:v>
                  </c:pt>
                  <c:pt idx="2884">
                    <c:v>user2884</c:v>
                  </c:pt>
                  <c:pt idx="2885">
                    <c:v>user2885</c:v>
                  </c:pt>
                  <c:pt idx="2886">
                    <c:v>user2886</c:v>
                  </c:pt>
                  <c:pt idx="2887">
                    <c:v>user2887</c:v>
                  </c:pt>
                  <c:pt idx="2888">
                    <c:v>user2888</c:v>
                  </c:pt>
                  <c:pt idx="2889">
                    <c:v>user2889</c:v>
                  </c:pt>
                  <c:pt idx="2890">
                    <c:v>user2890</c:v>
                  </c:pt>
                  <c:pt idx="2891">
                    <c:v>user2891</c:v>
                  </c:pt>
                  <c:pt idx="2892">
                    <c:v>user2892</c:v>
                  </c:pt>
                  <c:pt idx="2893">
                    <c:v>user2893</c:v>
                  </c:pt>
                  <c:pt idx="2894">
                    <c:v>user2894</c:v>
                  </c:pt>
                  <c:pt idx="2895">
                    <c:v>user2895</c:v>
                  </c:pt>
                  <c:pt idx="2896">
                    <c:v>user2896</c:v>
                  </c:pt>
                  <c:pt idx="2897">
                    <c:v>user2897</c:v>
                  </c:pt>
                  <c:pt idx="2898">
                    <c:v>user2898</c:v>
                  </c:pt>
                  <c:pt idx="2899">
                    <c:v>user2899</c:v>
                  </c:pt>
                  <c:pt idx="2900">
                    <c:v>user2900</c:v>
                  </c:pt>
                  <c:pt idx="2901">
                    <c:v>user2901</c:v>
                  </c:pt>
                  <c:pt idx="2902">
                    <c:v>user2902</c:v>
                  </c:pt>
                  <c:pt idx="2903">
                    <c:v>user2903</c:v>
                  </c:pt>
                  <c:pt idx="2904">
                    <c:v>user2904</c:v>
                  </c:pt>
                  <c:pt idx="2905">
                    <c:v>user2905</c:v>
                  </c:pt>
                  <c:pt idx="2906">
                    <c:v>user2906</c:v>
                  </c:pt>
                  <c:pt idx="2907">
                    <c:v>user2907</c:v>
                  </c:pt>
                  <c:pt idx="2908">
                    <c:v>user2908</c:v>
                  </c:pt>
                  <c:pt idx="2909">
                    <c:v>user2909</c:v>
                  </c:pt>
                  <c:pt idx="2910">
                    <c:v>user2910</c:v>
                  </c:pt>
                  <c:pt idx="2911">
                    <c:v>user2911</c:v>
                  </c:pt>
                  <c:pt idx="2912">
                    <c:v>user2912</c:v>
                  </c:pt>
                  <c:pt idx="2913">
                    <c:v>user2913</c:v>
                  </c:pt>
                  <c:pt idx="2914">
                    <c:v>user2914</c:v>
                  </c:pt>
                  <c:pt idx="2915">
                    <c:v>user2915</c:v>
                  </c:pt>
                  <c:pt idx="2916">
                    <c:v>user2916</c:v>
                  </c:pt>
                  <c:pt idx="2917">
                    <c:v>user2917</c:v>
                  </c:pt>
                  <c:pt idx="2918">
                    <c:v>user2918</c:v>
                  </c:pt>
                  <c:pt idx="2919">
                    <c:v>user2919</c:v>
                  </c:pt>
                  <c:pt idx="2920">
                    <c:v>user2920</c:v>
                  </c:pt>
                  <c:pt idx="2921">
                    <c:v>user2921</c:v>
                  </c:pt>
                  <c:pt idx="2922">
                    <c:v>user2922</c:v>
                  </c:pt>
                  <c:pt idx="2923">
                    <c:v>user2923</c:v>
                  </c:pt>
                  <c:pt idx="2924">
                    <c:v>user2924</c:v>
                  </c:pt>
                  <c:pt idx="2925">
                    <c:v>user2925</c:v>
                  </c:pt>
                  <c:pt idx="2926">
                    <c:v>user2926</c:v>
                  </c:pt>
                  <c:pt idx="2927">
                    <c:v>user2927</c:v>
                  </c:pt>
                  <c:pt idx="2928">
                    <c:v>user2928</c:v>
                  </c:pt>
                  <c:pt idx="2929">
                    <c:v>user2929</c:v>
                  </c:pt>
                  <c:pt idx="2930">
                    <c:v>user2930</c:v>
                  </c:pt>
                  <c:pt idx="2931">
                    <c:v>user2931</c:v>
                  </c:pt>
                  <c:pt idx="2932">
                    <c:v>user2932</c:v>
                  </c:pt>
                  <c:pt idx="2933">
                    <c:v>user2933</c:v>
                  </c:pt>
                  <c:pt idx="2934">
                    <c:v>user2934</c:v>
                  </c:pt>
                  <c:pt idx="2935">
                    <c:v>user2935</c:v>
                  </c:pt>
                  <c:pt idx="2936">
                    <c:v>user2936</c:v>
                  </c:pt>
                  <c:pt idx="2937">
                    <c:v>user2937</c:v>
                  </c:pt>
                  <c:pt idx="2938">
                    <c:v>user2938</c:v>
                  </c:pt>
                  <c:pt idx="2939">
                    <c:v>user2939</c:v>
                  </c:pt>
                  <c:pt idx="2940">
                    <c:v>user2940</c:v>
                  </c:pt>
                  <c:pt idx="2941">
                    <c:v>user2941</c:v>
                  </c:pt>
                  <c:pt idx="2942">
                    <c:v>user2942</c:v>
                  </c:pt>
                  <c:pt idx="2943">
                    <c:v>user2943</c:v>
                  </c:pt>
                  <c:pt idx="2944">
                    <c:v>user2944</c:v>
                  </c:pt>
                  <c:pt idx="2945">
                    <c:v>user2945</c:v>
                  </c:pt>
                  <c:pt idx="2946">
                    <c:v>user2946</c:v>
                  </c:pt>
                  <c:pt idx="2947">
                    <c:v>user2947</c:v>
                  </c:pt>
                  <c:pt idx="2948">
                    <c:v>user2948</c:v>
                  </c:pt>
                  <c:pt idx="2949">
                    <c:v>user2949</c:v>
                  </c:pt>
                  <c:pt idx="2950">
                    <c:v>user2950</c:v>
                  </c:pt>
                  <c:pt idx="2951">
                    <c:v>user2951</c:v>
                  </c:pt>
                  <c:pt idx="2952">
                    <c:v>user2952</c:v>
                  </c:pt>
                  <c:pt idx="2953">
                    <c:v>user2953</c:v>
                  </c:pt>
                  <c:pt idx="2954">
                    <c:v>user2954</c:v>
                  </c:pt>
                  <c:pt idx="2955">
                    <c:v>user2955</c:v>
                  </c:pt>
                  <c:pt idx="2956">
                    <c:v>user2956</c:v>
                  </c:pt>
                  <c:pt idx="2957">
                    <c:v>user2957</c:v>
                  </c:pt>
                  <c:pt idx="2958">
                    <c:v>user2958</c:v>
                  </c:pt>
                  <c:pt idx="2959">
                    <c:v>user2959</c:v>
                  </c:pt>
                  <c:pt idx="2960">
                    <c:v>user2960</c:v>
                  </c:pt>
                  <c:pt idx="2961">
                    <c:v>user2961</c:v>
                  </c:pt>
                  <c:pt idx="2962">
                    <c:v>user2962</c:v>
                  </c:pt>
                  <c:pt idx="2963">
                    <c:v>user2963</c:v>
                  </c:pt>
                  <c:pt idx="2964">
                    <c:v>user2964</c:v>
                  </c:pt>
                  <c:pt idx="2965">
                    <c:v>user2965</c:v>
                  </c:pt>
                  <c:pt idx="2966">
                    <c:v>user2966</c:v>
                  </c:pt>
                  <c:pt idx="2967">
                    <c:v>user2967</c:v>
                  </c:pt>
                  <c:pt idx="2968">
                    <c:v>user2968</c:v>
                  </c:pt>
                  <c:pt idx="2969">
                    <c:v>user2969</c:v>
                  </c:pt>
                  <c:pt idx="2970">
                    <c:v>user2970</c:v>
                  </c:pt>
                  <c:pt idx="2971">
                    <c:v>user2971</c:v>
                  </c:pt>
                  <c:pt idx="2972">
                    <c:v>user2972</c:v>
                  </c:pt>
                  <c:pt idx="2973">
                    <c:v>user2973</c:v>
                  </c:pt>
                  <c:pt idx="2974">
                    <c:v>user2974</c:v>
                  </c:pt>
                  <c:pt idx="2975">
                    <c:v>user2975</c:v>
                  </c:pt>
                  <c:pt idx="2976">
                    <c:v>user2976</c:v>
                  </c:pt>
                  <c:pt idx="2977">
                    <c:v>user2977</c:v>
                  </c:pt>
                  <c:pt idx="2978">
                    <c:v>user2978</c:v>
                  </c:pt>
                  <c:pt idx="2979">
                    <c:v>user2979</c:v>
                  </c:pt>
                  <c:pt idx="2980">
                    <c:v>user2980</c:v>
                  </c:pt>
                  <c:pt idx="2981">
                    <c:v>user2981</c:v>
                  </c:pt>
                  <c:pt idx="2982">
                    <c:v>user2982</c:v>
                  </c:pt>
                  <c:pt idx="2983">
                    <c:v>user2983</c:v>
                  </c:pt>
                  <c:pt idx="2984">
                    <c:v>user2984</c:v>
                  </c:pt>
                  <c:pt idx="2985">
                    <c:v>user2985</c:v>
                  </c:pt>
                  <c:pt idx="2986">
                    <c:v>user2986</c:v>
                  </c:pt>
                  <c:pt idx="2987">
                    <c:v>user2987</c:v>
                  </c:pt>
                  <c:pt idx="2988">
                    <c:v>user2988</c:v>
                  </c:pt>
                  <c:pt idx="2989">
                    <c:v>user2989</c:v>
                  </c:pt>
                  <c:pt idx="2990">
                    <c:v>user2990</c:v>
                  </c:pt>
                  <c:pt idx="2991">
                    <c:v>user2991</c:v>
                  </c:pt>
                  <c:pt idx="2992">
                    <c:v>user2992</c:v>
                  </c:pt>
                  <c:pt idx="2993">
                    <c:v>user2993</c:v>
                  </c:pt>
                  <c:pt idx="2994">
                    <c:v>user2994</c:v>
                  </c:pt>
                  <c:pt idx="2995">
                    <c:v>user2995</c:v>
                  </c:pt>
                  <c:pt idx="2996">
                    <c:v>user2996</c:v>
                  </c:pt>
                  <c:pt idx="2997">
                    <c:v>user2997</c:v>
                  </c:pt>
                  <c:pt idx="2998">
                    <c:v>user2998</c:v>
                  </c:pt>
                  <c:pt idx="2999">
                    <c:v>user2999</c:v>
                  </c:pt>
                  <c:pt idx="3000">
                    <c:v>user3000</c:v>
                  </c:pt>
                  <c:pt idx="3001">
                    <c:v>user3001</c:v>
                  </c:pt>
                  <c:pt idx="3002">
                    <c:v>user3002</c:v>
                  </c:pt>
                  <c:pt idx="3003">
                    <c:v>user3003</c:v>
                  </c:pt>
                  <c:pt idx="3004">
                    <c:v>user3004</c:v>
                  </c:pt>
                  <c:pt idx="3005">
                    <c:v>user3005</c:v>
                  </c:pt>
                  <c:pt idx="3006">
                    <c:v>user3006</c:v>
                  </c:pt>
                  <c:pt idx="3007">
                    <c:v>user3007</c:v>
                  </c:pt>
                  <c:pt idx="3008">
                    <c:v>user3008</c:v>
                  </c:pt>
                  <c:pt idx="3009">
                    <c:v>user3009</c:v>
                  </c:pt>
                  <c:pt idx="3010">
                    <c:v>user3010</c:v>
                  </c:pt>
                  <c:pt idx="3011">
                    <c:v>user3011</c:v>
                  </c:pt>
                  <c:pt idx="3012">
                    <c:v>user3012</c:v>
                  </c:pt>
                  <c:pt idx="3013">
                    <c:v>user3013</c:v>
                  </c:pt>
                  <c:pt idx="3014">
                    <c:v>user3014</c:v>
                  </c:pt>
                  <c:pt idx="3015">
                    <c:v>user3015</c:v>
                  </c:pt>
                  <c:pt idx="3016">
                    <c:v>user3016</c:v>
                  </c:pt>
                  <c:pt idx="3017">
                    <c:v>user3017</c:v>
                  </c:pt>
                  <c:pt idx="3018">
                    <c:v>user3018</c:v>
                  </c:pt>
                  <c:pt idx="3019">
                    <c:v>user3019</c:v>
                  </c:pt>
                  <c:pt idx="3020">
                    <c:v>user3020</c:v>
                  </c:pt>
                  <c:pt idx="3021">
                    <c:v>user3021</c:v>
                  </c:pt>
                  <c:pt idx="3022">
                    <c:v>user3022</c:v>
                  </c:pt>
                  <c:pt idx="3023">
                    <c:v>user3023</c:v>
                  </c:pt>
                  <c:pt idx="3024">
                    <c:v>user3024</c:v>
                  </c:pt>
                  <c:pt idx="3025">
                    <c:v>user3025</c:v>
                  </c:pt>
                  <c:pt idx="3026">
                    <c:v>user3026</c:v>
                  </c:pt>
                  <c:pt idx="3027">
                    <c:v>user3027</c:v>
                  </c:pt>
                  <c:pt idx="3028">
                    <c:v>user3028</c:v>
                  </c:pt>
                  <c:pt idx="3029">
                    <c:v>user3029</c:v>
                  </c:pt>
                  <c:pt idx="3030">
                    <c:v>user3030</c:v>
                  </c:pt>
                  <c:pt idx="3031">
                    <c:v>user3031</c:v>
                  </c:pt>
                  <c:pt idx="3032">
                    <c:v>user3032</c:v>
                  </c:pt>
                  <c:pt idx="3033">
                    <c:v>user3033</c:v>
                  </c:pt>
                  <c:pt idx="3034">
                    <c:v>user3034</c:v>
                  </c:pt>
                  <c:pt idx="3035">
                    <c:v>user3035</c:v>
                  </c:pt>
                  <c:pt idx="3036">
                    <c:v>user3036</c:v>
                  </c:pt>
                  <c:pt idx="3037">
                    <c:v>user3037</c:v>
                  </c:pt>
                  <c:pt idx="3038">
                    <c:v>user3038</c:v>
                  </c:pt>
                  <c:pt idx="3039">
                    <c:v>user3039</c:v>
                  </c:pt>
                  <c:pt idx="3040">
                    <c:v>user3040</c:v>
                  </c:pt>
                  <c:pt idx="3041">
                    <c:v>user3041</c:v>
                  </c:pt>
                  <c:pt idx="3042">
                    <c:v>user3042</c:v>
                  </c:pt>
                  <c:pt idx="3043">
                    <c:v>user3043</c:v>
                  </c:pt>
                  <c:pt idx="3044">
                    <c:v>user3044</c:v>
                  </c:pt>
                  <c:pt idx="3045">
                    <c:v>user3045</c:v>
                  </c:pt>
                  <c:pt idx="3046">
                    <c:v>user3046</c:v>
                  </c:pt>
                  <c:pt idx="3047">
                    <c:v>user3047</c:v>
                  </c:pt>
                  <c:pt idx="3048">
                    <c:v>user3048</c:v>
                  </c:pt>
                  <c:pt idx="3049">
                    <c:v>user3049</c:v>
                  </c:pt>
                  <c:pt idx="3050">
                    <c:v>user3050</c:v>
                  </c:pt>
                  <c:pt idx="3051">
                    <c:v>user3051</c:v>
                  </c:pt>
                  <c:pt idx="3052">
                    <c:v>user3052</c:v>
                  </c:pt>
                  <c:pt idx="3053">
                    <c:v>user3053</c:v>
                  </c:pt>
                  <c:pt idx="3054">
                    <c:v>user3054</c:v>
                  </c:pt>
                  <c:pt idx="3055">
                    <c:v>user3055</c:v>
                  </c:pt>
                  <c:pt idx="3056">
                    <c:v>user3056</c:v>
                  </c:pt>
                  <c:pt idx="3057">
                    <c:v>user3057</c:v>
                  </c:pt>
                  <c:pt idx="3058">
                    <c:v>user3058</c:v>
                  </c:pt>
                  <c:pt idx="3059">
                    <c:v>user3059</c:v>
                  </c:pt>
                  <c:pt idx="3060">
                    <c:v>user3060</c:v>
                  </c:pt>
                  <c:pt idx="3061">
                    <c:v>user3061</c:v>
                  </c:pt>
                  <c:pt idx="3062">
                    <c:v>user3062</c:v>
                  </c:pt>
                  <c:pt idx="3063">
                    <c:v>user3063</c:v>
                  </c:pt>
                  <c:pt idx="3064">
                    <c:v>user3064</c:v>
                  </c:pt>
                  <c:pt idx="3065">
                    <c:v>user3065</c:v>
                  </c:pt>
                  <c:pt idx="3066">
                    <c:v>user3066</c:v>
                  </c:pt>
                  <c:pt idx="3067">
                    <c:v>user3067</c:v>
                  </c:pt>
                  <c:pt idx="3068">
                    <c:v>user3068</c:v>
                  </c:pt>
                  <c:pt idx="3069">
                    <c:v>user3069</c:v>
                  </c:pt>
                  <c:pt idx="3070">
                    <c:v>user3070</c:v>
                  </c:pt>
                  <c:pt idx="3071">
                    <c:v>user3071</c:v>
                  </c:pt>
                  <c:pt idx="3072">
                    <c:v>user3072</c:v>
                  </c:pt>
                  <c:pt idx="3073">
                    <c:v>user3073</c:v>
                  </c:pt>
                  <c:pt idx="3074">
                    <c:v>user3074</c:v>
                  </c:pt>
                  <c:pt idx="3075">
                    <c:v>user3075</c:v>
                  </c:pt>
                  <c:pt idx="3076">
                    <c:v>user3076</c:v>
                  </c:pt>
                  <c:pt idx="3077">
                    <c:v>user3077</c:v>
                  </c:pt>
                  <c:pt idx="3078">
                    <c:v>user3078</c:v>
                  </c:pt>
                  <c:pt idx="3079">
                    <c:v>user3079</c:v>
                  </c:pt>
                  <c:pt idx="3080">
                    <c:v>user3080</c:v>
                  </c:pt>
                  <c:pt idx="3081">
                    <c:v>user3081</c:v>
                  </c:pt>
                  <c:pt idx="3082">
                    <c:v>user3082</c:v>
                  </c:pt>
                  <c:pt idx="3083">
                    <c:v>user3083</c:v>
                  </c:pt>
                  <c:pt idx="3084">
                    <c:v>user3084</c:v>
                  </c:pt>
                  <c:pt idx="3085">
                    <c:v>user3085</c:v>
                  </c:pt>
                  <c:pt idx="3086">
                    <c:v>user3086</c:v>
                  </c:pt>
                  <c:pt idx="3087">
                    <c:v>user3087</c:v>
                  </c:pt>
                  <c:pt idx="3088">
                    <c:v>user3088</c:v>
                  </c:pt>
                  <c:pt idx="3089">
                    <c:v>user3089</c:v>
                  </c:pt>
                  <c:pt idx="3090">
                    <c:v>user3090</c:v>
                  </c:pt>
                  <c:pt idx="3091">
                    <c:v>user3091</c:v>
                  </c:pt>
                  <c:pt idx="3092">
                    <c:v>user3092</c:v>
                  </c:pt>
                  <c:pt idx="3093">
                    <c:v>user3093</c:v>
                  </c:pt>
                  <c:pt idx="3094">
                    <c:v>user3094</c:v>
                  </c:pt>
                  <c:pt idx="3095">
                    <c:v>user3095</c:v>
                  </c:pt>
                  <c:pt idx="3096">
                    <c:v>user3096</c:v>
                  </c:pt>
                  <c:pt idx="3097">
                    <c:v>user3097</c:v>
                  </c:pt>
                  <c:pt idx="3098">
                    <c:v>user3098</c:v>
                  </c:pt>
                  <c:pt idx="3099">
                    <c:v>user3099</c:v>
                  </c:pt>
                  <c:pt idx="3100">
                    <c:v>user3100</c:v>
                  </c:pt>
                  <c:pt idx="3101">
                    <c:v>user3101</c:v>
                  </c:pt>
                  <c:pt idx="3102">
                    <c:v>user3102</c:v>
                  </c:pt>
                  <c:pt idx="3103">
                    <c:v>user3103</c:v>
                  </c:pt>
                  <c:pt idx="3104">
                    <c:v>user3104</c:v>
                  </c:pt>
                  <c:pt idx="3105">
                    <c:v>user3105</c:v>
                  </c:pt>
                  <c:pt idx="3106">
                    <c:v>user3106</c:v>
                  </c:pt>
                  <c:pt idx="3107">
                    <c:v>user3107</c:v>
                  </c:pt>
                  <c:pt idx="3108">
                    <c:v>user3108</c:v>
                  </c:pt>
                  <c:pt idx="3109">
                    <c:v>user3109</c:v>
                  </c:pt>
                  <c:pt idx="3110">
                    <c:v>user3110</c:v>
                  </c:pt>
                  <c:pt idx="3111">
                    <c:v>user3111</c:v>
                  </c:pt>
                  <c:pt idx="3112">
                    <c:v>user3112</c:v>
                  </c:pt>
                  <c:pt idx="3113">
                    <c:v>user3113</c:v>
                  </c:pt>
                  <c:pt idx="3114">
                    <c:v>user3114</c:v>
                  </c:pt>
                  <c:pt idx="3115">
                    <c:v>user3115</c:v>
                  </c:pt>
                  <c:pt idx="3116">
                    <c:v>user3116</c:v>
                  </c:pt>
                  <c:pt idx="3117">
                    <c:v>user3117</c:v>
                  </c:pt>
                  <c:pt idx="3118">
                    <c:v>user3118</c:v>
                  </c:pt>
                  <c:pt idx="3119">
                    <c:v>user3119</c:v>
                  </c:pt>
                  <c:pt idx="3120">
                    <c:v>user3120</c:v>
                  </c:pt>
                  <c:pt idx="3121">
                    <c:v>user3121</c:v>
                  </c:pt>
                  <c:pt idx="3122">
                    <c:v>user3122</c:v>
                  </c:pt>
                  <c:pt idx="3123">
                    <c:v>user3123</c:v>
                  </c:pt>
                  <c:pt idx="3124">
                    <c:v>user3124</c:v>
                  </c:pt>
                  <c:pt idx="3125">
                    <c:v>user3125</c:v>
                  </c:pt>
                  <c:pt idx="3126">
                    <c:v>user3126</c:v>
                  </c:pt>
                  <c:pt idx="3127">
                    <c:v>user3127</c:v>
                  </c:pt>
                  <c:pt idx="3128">
                    <c:v>user3128</c:v>
                  </c:pt>
                  <c:pt idx="3129">
                    <c:v>user3129</c:v>
                  </c:pt>
                  <c:pt idx="3130">
                    <c:v>user3130</c:v>
                  </c:pt>
                  <c:pt idx="3131">
                    <c:v>user3131</c:v>
                  </c:pt>
                  <c:pt idx="3132">
                    <c:v>user3132</c:v>
                  </c:pt>
                  <c:pt idx="3133">
                    <c:v>user3133</c:v>
                  </c:pt>
                  <c:pt idx="3134">
                    <c:v>user3134</c:v>
                  </c:pt>
                  <c:pt idx="3135">
                    <c:v>user3135</c:v>
                  </c:pt>
                  <c:pt idx="3136">
                    <c:v>user3136</c:v>
                  </c:pt>
                  <c:pt idx="3137">
                    <c:v>user3137</c:v>
                  </c:pt>
                  <c:pt idx="3138">
                    <c:v>user3138</c:v>
                  </c:pt>
                  <c:pt idx="3139">
                    <c:v>user3139</c:v>
                  </c:pt>
                  <c:pt idx="3140">
                    <c:v>user3140</c:v>
                  </c:pt>
                  <c:pt idx="3141">
                    <c:v>user3141</c:v>
                  </c:pt>
                  <c:pt idx="3142">
                    <c:v>user3142</c:v>
                  </c:pt>
                  <c:pt idx="3143">
                    <c:v>user3143</c:v>
                  </c:pt>
                  <c:pt idx="3144">
                    <c:v>user3144</c:v>
                  </c:pt>
                  <c:pt idx="3145">
                    <c:v>user3145</c:v>
                  </c:pt>
                  <c:pt idx="3146">
                    <c:v>user3146</c:v>
                  </c:pt>
                  <c:pt idx="3147">
                    <c:v>user3147</c:v>
                  </c:pt>
                  <c:pt idx="3148">
                    <c:v>user3148</c:v>
                  </c:pt>
                  <c:pt idx="3149">
                    <c:v>user3149</c:v>
                  </c:pt>
                  <c:pt idx="3150">
                    <c:v>user3150</c:v>
                  </c:pt>
                  <c:pt idx="3151">
                    <c:v>user3151</c:v>
                  </c:pt>
                  <c:pt idx="3152">
                    <c:v>user3152</c:v>
                  </c:pt>
                  <c:pt idx="3153">
                    <c:v>user3153</c:v>
                  </c:pt>
                  <c:pt idx="3154">
                    <c:v>user3154</c:v>
                  </c:pt>
                  <c:pt idx="3155">
                    <c:v>user3155</c:v>
                  </c:pt>
                  <c:pt idx="3156">
                    <c:v>user3156</c:v>
                  </c:pt>
                  <c:pt idx="3157">
                    <c:v>user3157</c:v>
                  </c:pt>
                  <c:pt idx="3158">
                    <c:v>user3158</c:v>
                  </c:pt>
                  <c:pt idx="3159">
                    <c:v>user3159</c:v>
                  </c:pt>
                  <c:pt idx="3160">
                    <c:v>user3160</c:v>
                  </c:pt>
                  <c:pt idx="3161">
                    <c:v>user3161</c:v>
                  </c:pt>
                  <c:pt idx="3162">
                    <c:v>user3162</c:v>
                  </c:pt>
                  <c:pt idx="3163">
                    <c:v>user3163</c:v>
                  </c:pt>
                  <c:pt idx="3164">
                    <c:v>user3164</c:v>
                  </c:pt>
                  <c:pt idx="3165">
                    <c:v>user3165</c:v>
                  </c:pt>
                  <c:pt idx="3166">
                    <c:v>user3166</c:v>
                  </c:pt>
                  <c:pt idx="3167">
                    <c:v>user3167</c:v>
                  </c:pt>
                  <c:pt idx="3168">
                    <c:v>user3168</c:v>
                  </c:pt>
                  <c:pt idx="3169">
                    <c:v>user3169</c:v>
                  </c:pt>
                  <c:pt idx="3170">
                    <c:v>user3170</c:v>
                  </c:pt>
                  <c:pt idx="3171">
                    <c:v>user3171</c:v>
                  </c:pt>
                  <c:pt idx="3172">
                    <c:v>user3172</c:v>
                  </c:pt>
                  <c:pt idx="3173">
                    <c:v>user3173</c:v>
                  </c:pt>
                  <c:pt idx="3174">
                    <c:v>user3174</c:v>
                  </c:pt>
                  <c:pt idx="3175">
                    <c:v>user3175</c:v>
                  </c:pt>
                  <c:pt idx="3176">
                    <c:v>user3176</c:v>
                  </c:pt>
                  <c:pt idx="3177">
                    <c:v>user3177</c:v>
                  </c:pt>
                  <c:pt idx="3178">
                    <c:v>user3178</c:v>
                  </c:pt>
                  <c:pt idx="3179">
                    <c:v>user3179</c:v>
                  </c:pt>
                  <c:pt idx="3180">
                    <c:v>user3180</c:v>
                  </c:pt>
                  <c:pt idx="3181">
                    <c:v>user3181</c:v>
                  </c:pt>
                  <c:pt idx="3182">
                    <c:v>user3182</c:v>
                  </c:pt>
                  <c:pt idx="3183">
                    <c:v>user3183</c:v>
                  </c:pt>
                  <c:pt idx="3184">
                    <c:v>user3184</c:v>
                  </c:pt>
                  <c:pt idx="3185">
                    <c:v>user3185</c:v>
                  </c:pt>
                  <c:pt idx="3186">
                    <c:v>user3186</c:v>
                  </c:pt>
                  <c:pt idx="3187">
                    <c:v>user3187</c:v>
                  </c:pt>
                  <c:pt idx="3188">
                    <c:v>user3188</c:v>
                  </c:pt>
                  <c:pt idx="3189">
                    <c:v>user3189</c:v>
                  </c:pt>
                  <c:pt idx="3190">
                    <c:v>user3190</c:v>
                  </c:pt>
                  <c:pt idx="3191">
                    <c:v>user3191</c:v>
                  </c:pt>
                  <c:pt idx="3192">
                    <c:v>user3192</c:v>
                  </c:pt>
                  <c:pt idx="3193">
                    <c:v>user3193</c:v>
                  </c:pt>
                  <c:pt idx="3194">
                    <c:v>user3194</c:v>
                  </c:pt>
                  <c:pt idx="3195">
                    <c:v>user3195</c:v>
                  </c:pt>
                  <c:pt idx="3196">
                    <c:v>user3196</c:v>
                  </c:pt>
                  <c:pt idx="3197">
                    <c:v>user3197</c:v>
                  </c:pt>
                  <c:pt idx="3198">
                    <c:v>user3198</c:v>
                  </c:pt>
                  <c:pt idx="3199">
                    <c:v>user3199</c:v>
                  </c:pt>
                  <c:pt idx="3200">
                    <c:v>user3200</c:v>
                  </c:pt>
                  <c:pt idx="3201">
                    <c:v>user3201</c:v>
                  </c:pt>
                  <c:pt idx="3202">
                    <c:v>user3202</c:v>
                  </c:pt>
                  <c:pt idx="3203">
                    <c:v>user3203</c:v>
                  </c:pt>
                  <c:pt idx="3204">
                    <c:v>user3204</c:v>
                  </c:pt>
                  <c:pt idx="3205">
                    <c:v>user3205</c:v>
                  </c:pt>
                  <c:pt idx="3206">
                    <c:v>user3206</c:v>
                  </c:pt>
                  <c:pt idx="3207">
                    <c:v>user3207</c:v>
                  </c:pt>
                  <c:pt idx="3208">
                    <c:v>user3208</c:v>
                  </c:pt>
                  <c:pt idx="3209">
                    <c:v>user3209</c:v>
                  </c:pt>
                  <c:pt idx="3210">
                    <c:v>user3210</c:v>
                  </c:pt>
                  <c:pt idx="3211">
                    <c:v>user3211</c:v>
                  </c:pt>
                  <c:pt idx="3212">
                    <c:v>user3212</c:v>
                  </c:pt>
                  <c:pt idx="3213">
                    <c:v>user3213</c:v>
                  </c:pt>
                  <c:pt idx="3214">
                    <c:v>user3214</c:v>
                  </c:pt>
                  <c:pt idx="3215">
                    <c:v>user3215</c:v>
                  </c:pt>
                  <c:pt idx="3216">
                    <c:v>user3216</c:v>
                  </c:pt>
                  <c:pt idx="3217">
                    <c:v>user3217</c:v>
                  </c:pt>
                  <c:pt idx="3218">
                    <c:v>user3218</c:v>
                  </c:pt>
                  <c:pt idx="3219">
                    <c:v>user3219</c:v>
                  </c:pt>
                  <c:pt idx="3220">
                    <c:v>user3220</c:v>
                  </c:pt>
                  <c:pt idx="3221">
                    <c:v>user3221</c:v>
                  </c:pt>
                  <c:pt idx="3222">
                    <c:v>user3222</c:v>
                  </c:pt>
                  <c:pt idx="3223">
                    <c:v>user3223</c:v>
                  </c:pt>
                  <c:pt idx="3224">
                    <c:v>user3224</c:v>
                  </c:pt>
                  <c:pt idx="3225">
                    <c:v>user3225</c:v>
                  </c:pt>
                  <c:pt idx="3226">
                    <c:v>user3226</c:v>
                  </c:pt>
                  <c:pt idx="3227">
                    <c:v>user3227</c:v>
                  </c:pt>
                  <c:pt idx="3228">
                    <c:v>user3228</c:v>
                  </c:pt>
                  <c:pt idx="3229">
                    <c:v>user3229</c:v>
                  </c:pt>
                  <c:pt idx="3230">
                    <c:v>user3230</c:v>
                  </c:pt>
                  <c:pt idx="3231">
                    <c:v>user3231</c:v>
                  </c:pt>
                  <c:pt idx="3232">
                    <c:v>user3232</c:v>
                  </c:pt>
                  <c:pt idx="3233">
                    <c:v>user3233</c:v>
                  </c:pt>
                  <c:pt idx="3234">
                    <c:v>user3234</c:v>
                  </c:pt>
                  <c:pt idx="3235">
                    <c:v>user3235</c:v>
                  </c:pt>
                  <c:pt idx="3236">
                    <c:v>user3236</c:v>
                  </c:pt>
                  <c:pt idx="3237">
                    <c:v>user3237</c:v>
                  </c:pt>
                  <c:pt idx="3238">
                    <c:v>user3238</c:v>
                  </c:pt>
                  <c:pt idx="3239">
                    <c:v>user3239</c:v>
                  </c:pt>
                  <c:pt idx="3240">
                    <c:v>user3240</c:v>
                  </c:pt>
                  <c:pt idx="3241">
                    <c:v>user3241</c:v>
                  </c:pt>
                  <c:pt idx="3242">
                    <c:v>user3242</c:v>
                  </c:pt>
                  <c:pt idx="3243">
                    <c:v>user3243</c:v>
                  </c:pt>
                  <c:pt idx="3244">
                    <c:v>user3244</c:v>
                  </c:pt>
                  <c:pt idx="3245">
                    <c:v>user3245</c:v>
                  </c:pt>
                  <c:pt idx="3246">
                    <c:v>user3246</c:v>
                  </c:pt>
                  <c:pt idx="3247">
                    <c:v>user3247</c:v>
                  </c:pt>
                  <c:pt idx="3248">
                    <c:v>user3248</c:v>
                  </c:pt>
                  <c:pt idx="3249">
                    <c:v>user3249</c:v>
                  </c:pt>
                  <c:pt idx="3250">
                    <c:v>user3250</c:v>
                  </c:pt>
                  <c:pt idx="3251">
                    <c:v>user3251</c:v>
                  </c:pt>
                  <c:pt idx="3252">
                    <c:v>user3252</c:v>
                  </c:pt>
                  <c:pt idx="3253">
                    <c:v>user3253</c:v>
                  </c:pt>
                  <c:pt idx="3254">
                    <c:v>user3254</c:v>
                  </c:pt>
                  <c:pt idx="3255">
                    <c:v>user3255</c:v>
                  </c:pt>
                  <c:pt idx="3256">
                    <c:v>user3256</c:v>
                  </c:pt>
                  <c:pt idx="3257">
                    <c:v>user3257</c:v>
                  </c:pt>
                  <c:pt idx="3258">
                    <c:v>user3258</c:v>
                  </c:pt>
                  <c:pt idx="3259">
                    <c:v>user3259</c:v>
                  </c:pt>
                  <c:pt idx="3260">
                    <c:v>user3260</c:v>
                  </c:pt>
                  <c:pt idx="3261">
                    <c:v>user3261</c:v>
                  </c:pt>
                  <c:pt idx="3262">
                    <c:v>user3262</c:v>
                  </c:pt>
                  <c:pt idx="3263">
                    <c:v>user3263</c:v>
                  </c:pt>
                  <c:pt idx="3264">
                    <c:v>user3264</c:v>
                  </c:pt>
                  <c:pt idx="3265">
                    <c:v>user3265</c:v>
                  </c:pt>
                  <c:pt idx="3266">
                    <c:v>user3266</c:v>
                  </c:pt>
                  <c:pt idx="3267">
                    <c:v>user3267</c:v>
                  </c:pt>
                  <c:pt idx="3268">
                    <c:v>user3268</c:v>
                  </c:pt>
                  <c:pt idx="3269">
                    <c:v>user3269</c:v>
                  </c:pt>
                  <c:pt idx="3270">
                    <c:v>user3270</c:v>
                  </c:pt>
                  <c:pt idx="3271">
                    <c:v>user3271</c:v>
                  </c:pt>
                  <c:pt idx="3272">
                    <c:v>user3272</c:v>
                  </c:pt>
                  <c:pt idx="3273">
                    <c:v>user3273</c:v>
                  </c:pt>
                  <c:pt idx="3274">
                    <c:v>user3274</c:v>
                  </c:pt>
                  <c:pt idx="3275">
                    <c:v>user3275</c:v>
                  </c:pt>
                  <c:pt idx="3276">
                    <c:v>user3276</c:v>
                  </c:pt>
                  <c:pt idx="3277">
                    <c:v>user3277</c:v>
                  </c:pt>
                  <c:pt idx="3278">
                    <c:v>user3278</c:v>
                  </c:pt>
                  <c:pt idx="3279">
                    <c:v>user3279</c:v>
                  </c:pt>
                  <c:pt idx="3280">
                    <c:v>user3280</c:v>
                  </c:pt>
                  <c:pt idx="3281">
                    <c:v>user3281</c:v>
                  </c:pt>
                  <c:pt idx="3282">
                    <c:v>user3282</c:v>
                  </c:pt>
                  <c:pt idx="3283">
                    <c:v>user3283</c:v>
                  </c:pt>
                  <c:pt idx="3284">
                    <c:v>user3284</c:v>
                  </c:pt>
                  <c:pt idx="3285">
                    <c:v>user3285</c:v>
                  </c:pt>
                  <c:pt idx="3286">
                    <c:v>user3286</c:v>
                  </c:pt>
                  <c:pt idx="3287">
                    <c:v>user3287</c:v>
                  </c:pt>
                  <c:pt idx="3288">
                    <c:v>user3288</c:v>
                  </c:pt>
                  <c:pt idx="3289">
                    <c:v>user3289</c:v>
                  </c:pt>
                  <c:pt idx="3290">
                    <c:v>user3290</c:v>
                  </c:pt>
                  <c:pt idx="3291">
                    <c:v>user3291</c:v>
                  </c:pt>
                  <c:pt idx="3292">
                    <c:v>user3292</c:v>
                  </c:pt>
                  <c:pt idx="3293">
                    <c:v>user3293</c:v>
                  </c:pt>
                  <c:pt idx="3294">
                    <c:v>user3294</c:v>
                  </c:pt>
                  <c:pt idx="3295">
                    <c:v>user3295</c:v>
                  </c:pt>
                  <c:pt idx="3296">
                    <c:v>user3296</c:v>
                  </c:pt>
                  <c:pt idx="3297">
                    <c:v>user3297</c:v>
                  </c:pt>
                  <c:pt idx="3298">
                    <c:v>user3298</c:v>
                  </c:pt>
                  <c:pt idx="3299">
                    <c:v>user3299</c:v>
                  </c:pt>
                  <c:pt idx="3300">
                    <c:v>user3300</c:v>
                  </c:pt>
                  <c:pt idx="3301">
                    <c:v>user3301</c:v>
                  </c:pt>
                  <c:pt idx="3302">
                    <c:v>user3302</c:v>
                  </c:pt>
                  <c:pt idx="3303">
                    <c:v>user3303</c:v>
                  </c:pt>
                  <c:pt idx="3304">
                    <c:v>user3304</c:v>
                  </c:pt>
                  <c:pt idx="3305">
                    <c:v>user3305</c:v>
                  </c:pt>
                  <c:pt idx="3306">
                    <c:v>user3306</c:v>
                  </c:pt>
                  <c:pt idx="3307">
                    <c:v>user3307</c:v>
                  </c:pt>
                  <c:pt idx="3308">
                    <c:v>user3308</c:v>
                  </c:pt>
                  <c:pt idx="3309">
                    <c:v>user3309</c:v>
                  </c:pt>
                  <c:pt idx="3310">
                    <c:v>user3310</c:v>
                  </c:pt>
                  <c:pt idx="3311">
                    <c:v>user3311</c:v>
                  </c:pt>
                  <c:pt idx="3312">
                    <c:v>user3312</c:v>
                  </c:pt>
                  <c:pt idx="3313">
                    <c:v>user3313</c:v>
                  </c:pt>
                  <c:pt idx="3314">
                    <c:v>user3314</c:v>
                  </c:pt>
                  <c:pt idx="3315">
                    <c:v>user3315</c:v>
                  </c:pt>
                  <c:pt idx="3316">
                    <c:v>user3316</c:v>
                  </c:pt>
                  <c:pt idx="3317">
                    <c:v>user3317</c:v>
                  </c:pt>
                  <c:pt idx="3318">
                    <c:v>user3318</c:v>
                  </c:pt>
                  <c:pt idx="3319">
                    <c:v>user3319</c:v>
                  </c:pt>
                  <c:pt idx="3320">
                    <c:v>user3320</c:v>
                  </c:pt>
                  <c:pt idx="3321">
                    <c:v>user3321</c:v>
                  </c:pt>
                  <c:pt idx="3322">
                    <c:v>user3322</c:v>
                  </c:pt>
                  <c:pt idx="3323">
                    <c:v>user3323</c:v>
                  </c:pt>
                  <c:pt idx="3324">
                    <c:v>user3324</c:v>
                  </c:pt>
                  <c:pt idx="3325">
                    <c:v>user3325</c:v>
                  </c:pt>
                  <c:pt idx="3326">
                    <c:v>user3326</c:v>
                  </c:pt>
                  <c:pt idx="3327">
                    <c:v>user3327</c:v>
                  </c:pt>
                  <c:pt idx="3328">
                    <c:v>user3328</c:v>
                  </c:pt>
                  <c:pt idx="3329">
                    <c:v>user3329</c:v>
                  </c:pt>
                  <c:pt idx="3330">
                    <c:v>user3330</c:v>
                  </c:pt>
                  <c:pt idx="3331">
                    <c:v>user3331</c:v>
                  </c:pt>
                  <c:pt idx="3332">
                    <c:v>user3332</c:v>
                  </c:pt>
                  <c:pt idx="3333">
                    <c:v>user3333</c:v>
                  </c:pt>
                  <c:pt idx="3334">
                    <c:v>user3334</c:v>
                  </c:pt>
                  <c:pt idx="3335">
                    <c:v>user3335</c:v>
                  </c:pt>
                  <c:pt idx="3336">
                    <c:v>user3336</c:v>
                  </c:pt>
                  <c:pt idx="3337">
                    <c:v>user3337</c:v>
                  </c:pt>
                  <c:pt idx="3338">
                    <c:v>user3338</c:v>
                  </c:pt>
                  <c:pt idx="3339">
                    <c:v>user3339</c:v>
                  </c:pt>
                  <c:pt idx="3340">
                    <c:v>user3340</c:v>
                  </c:pt>
                  <c:pt idx="3341">
                    <c:v>user3341</c:v>
                  </c:pt>
                  <c:pt idx="3342">
                    <c:v>user3342</c:v>
                  </c:pt>
                  <c:pt idx="3343">
                    <c:v>user3343</c:v>
                  </c:pt>
                  <c:pt idx="3344">
                    <c:v>user3344</c:v>
                  </c:pt>
                  <c:pt idx="3345">
                    <c:v>user3345</c:v>
                  </c:pt>
                  <c:pt idx="3346">
                    <c:v>user3346</c:v>
                  </c:pt>
                  <c:pt idx="3347">
                    <c:v>user3347</c:v>
                  </c:pt>
                  <c:pt idx="3348">
                    <c:v>user3348</c:v>
                  </c:pt>
                  <c:pt idx="3349">
                    <c:v>user3349</c:v>
                  </c:pt>
                  <c:pt idx="3350">
                    <c:v>user3350</c:v>
                  </c:pt>
                  <c:pt idx="3351">
                    <c:v>user3351</c:v>
                  </c:pt>
                  <c:pt idx="3352">
                    <c:v>user3352</c:v>
                  </c:pt>
                  <c:pt idx="3353">
                    <c:v>user3353</c:v>
                  </c:pt>
                  <c:pt idx="3354">
                    <c:v>user3354</c:v>
                  </c:pt>
                  <c:pt idx="3355">
                    <c:v>user3355</c:v>
                  </c:pt>
                  <c:pt idx="3356">
                    <c:v>user3356</c:v>
                  </c:pt>
                  <c:pt idx="3357">
                    <c:v>user3357</c:v>
                  </c:pt>
                  <c:pt idx="3358">
                    <c:v>user3358</c:v>
                  </c:pt>
                  <c:pt idx="3359">
                    <c:v>user3359</c:v>
                  </c:pt>
                  <c:pt idx="3360">
                    <c:v>user3360</c:v>
                  </c:pt>
                  <c:pt idx="3361">
                    <c:v>user3361</c:v>
                  </c:pt>
                  <c:pt idx="3362">
                    <c:v>user3362</c:v>
                  </c:pt>
                  <c:pt idx="3363">
                    <c:v>user3363</c:v>
                  </c:pt>
                  <c:pt idx="3364">
                    <c:v>user3364</c:v>
                  </c:pt>
                  <c:pt idx="3365">
                    <c:v>user3365</c:v>
                  </c:pt>
                  <c:pt idx="3366">
                    <c:v>user3366</c:v>
                  </c:pt>
                  <c:pt idx="3367">
                    <c:v>user3367</c:v>
                  </c:pt>
                  <c:pt idx="3368">
                    <c:v>user3368</c:v>
                  </c:pt>
                  <c:pt idx="3369">
                    <c:v>user3369</c:v>
                  </c:pt>
                  <c:pt idx="3370">
                    <c:v>user3370</c:v>
                  </c:pt>
                  <c:pt idx="3371">
                    <c:v>user3371</c:v>
                  </c:pt>
                  <c:pt idx="3372">
                    <c:v>user3372</c:v>
                  </c:pt>
                  <c:pt idx="3373">
                    <c:v>user3373</c:v>
                  </c:pt>
                  <c:pt idx="3374">
                    <c:v>user3374</c:v>
                  </c:pt>
                  <c:pt idx="3375">
                    <c:v>user3375</c:v>
                  </c:pt>
                  <c:pt idx="3376">
                    <c:v>user3376</c:v>
                  </c:pt>
                  <c:pt idx="3377">
                    <c:v>user3377</c:v>
                  </c:pt>
                  <c:pt idx="3378">
                    <c:v>user3378</c:v>
                  </c:pt>
                  <c:pt idx="3379">
                    <c:v>user3379</c:v>
                  </c:pt>
                  <c:pt idx="3380">
                    <c:v>user3380</c:v>
                  </c:pt>
                  <c:pt idx="3381">
                    <c:v>user3381</c:v>
                  </c:pt>
                  <c:pt idx="3382">
                    <c:v>user3382</c:v>
                  </c:pt>
                  <c:pt idx="3383">
                    <c:v>user3383</c:v>
                  </c:pt>
                  <c:pt idx="3384">
                    <c:v>user3384</c:v>
                  </c:pt>
                  <c:pt idx="3385">
                    <c:v>user3385</c:v>
                  </c:pt>
                  <c:pt idx="3386">
                    <c:v>user3386</c:v>
                  </c:pt>
                  <c:pt idx="3387">
                    <c:v>user3387</c:v>
                  </c:pt>
                  <c:pt idx="3388">
                    <c:v>user3388</c:v>
                  </c:pt>
                  <c:pt idx="3389">
                    <c:v>user3389</c:v>
                  </c:pt>
                  <c:pt idx="3390">
                    <c:v>user3390</c:v>
                  </c:pt>
                  <c:pt idx="3391">
                    <c:v>user3391</c:v>
                  </c:pt>
                  <c:pt idx="3392">
                    <c:v>user3392</c:v>
                  </c:pt>
                  <c:pt idx="3393">
                    <c:v>user3393</c:v>
                  </c:pt>
                  <c:pt idx="3394">
                    <c:v>user3394</c:v>
                  </c:pt>
                  <c:pt idx="3395">
                    <c:v>user3395</c:v>
                  </c:pt>
                  <c:pt idx="3396">
                    <c:v>user3396</c:v>
                  </c:pt>
                  <c:pt idx="3397">
                    <c:v>user3397</c:v>
                  </c:pt>
                  <c:pt idx="3398">
                    <c:v>user3398</c:v>
                  </c:pt>
                  <c:pt idx="3399">
                    <c:v>user3399</c:v>
                  </c:pt>
                  <c:pt idx="3400">
                    <c:v>user3400</c:v>
                  </c:pt>
                  <c:pt idx="3401">
                    <c:v>user3401</c:v>
                  </c:pt>
                  <c:pt idx="3402">
                    <c:v>user3402</c:v>
                  </c:pt>
                  <c:pt idx="3403">
                    <c:v>user3403</c:v>
                  </c:pt>
                  <c:pt idx="3404">
                    <c:v>user3404</c:v>
                  </c:pt>
                  <c:pt idx="3405">
                    <c:v>user3405</c:v>
                  </c:pt>
                  <c:pt idx="3406">
                    <c:v>user3406</c:v>
                  </c:pt>
                  <c:pt idx="3407">
                    <c:v>user3407</c:v>
                  </c:pt>
                  <c:pt idx="3408">
                    <c:v>user3408</c:v>
                  </c:pt>
                  <c:pt idx="3409">
                    <c:v>user3409</c:v>
                  </c:pt>
                  <c:pt idx="3410">
                    <c:v>user3410</c:v>
                  </c:pt>
                  <c:pt idx="3411">
                    <c:v>user3411</c:v>
                  </c:pt>
                  <c:pt idx="3412">
                    <c:v>user3412</c:v>
                  </c:pt>
                  <c:pt idx="3413">
                    <c:v>user3413</c:v>
                  </c:pt>
                  <c:pt idx="3414">
                    <c:v>user3414</c:v>
                  </c:pt>
                  <c:pt idx="3415">
                    <c:v>user3415</c:v>
                  </c:pt>
                  <c:pt idx="3416">
                    <c:v>user3416</c:v>
                  </c:pt>
                  <c:pt idx="3417">
                    <c:v>user3417</c:v>
                  </c:pt>
                  <c:pt idx="3418">
                    <c:v>user3418</c:v>
                  </c:pt>
                  <c:pt idx="3419">
                    <c:v>user3419</c:v>
                  </c:pt>
                  <c:pt idx="3420">
                    <c:v>user3420</c:v>
                  </c:pt>
                  <c:pt idx="3421">
                    <c:v>user3421</c:v>
                  </c:pt>
                  <c:pt idx="3422">
                    <c:v>user3422</c:v>
                  </c:pt>
                  <c:pt idx="3423">
                    <c:v>user3423</c:v>
                  </c:pt>
                  <c:pt idx="3424">
                    <c:v>user3424</c:v>
                  </c:pt>
                  <c:pt idx="3425">
                    <c:v>user3425</c:v>
                  </c:pt>
                  <c:pt idx="3426">
                    <c:v>user3426</c:v>
                  </c:pt>
                  <c:pt idx="3427">
                    <c:v>user3427</c:v>
                  </c:pt>
                  <c:pt idx="3428">
                    <c:v>user3428</c:v>
                  </c:pt>
                  <c:pt idx="3429">
                    <c:v>user3429</c:v>
                  </c:pt>
                  <c:pt idx="3430">
                    <c:v>user3430</c:v>
                  </c:pt>
                  <c:pt idx="3431">
                    <c:v>user3431</c:v>
                  </c:pt>
                  <c:pt idx="3432">
                    <c:v>user3432</c:v>
                  </c:pt>
                  <c:pt idx="3433">
                    <c:v>user3433</c:v>
                  </c:pt>
                  <c:pt idx="3434">
                    <c:v>user3434</c:v>
                  </c:pt>
                  <c:pt idx="3435">
                    <c:v>user3435</c:v>
                  </c:pt>
                  <c:pt idx="3436">
                    <c:v>user3436</c:v>
                  </c:pt>
                  <c:pt idx="3437">
                    <c:v>user3437</c:v>
                  </c:pt>
                  <c:pt idx="3438">
                    <c:v>user3438</c:v>
                  </c:pt>
                  <c:pt idx="3439">
                    <c:v>user3439</c:v>
                  </c:pt>
                  <c:pt idx="3440">
                    <c:v>user3440</c:v>
                  </c:pt>
                  <c:pt idx="3441">
                    <c:v>user3441</c:v>
                  </c:pt>
                  <c:pt idx="3442">
                    <c:v>user3442</c:v>
                  </c:pt>
                  <c:pt idx="3443">
                    <c:v>user3443</c:v>
                  </c:pt>
                  <c:pt idx="3444">
                    <c:v>user3444</c:v>
                  </c:pt>
                  <c:pt idx="3445">
                    <c:v>user3445</c:v>
                  </c:pt>
                  <c:pt idx="3446">
                    <c:v>user3446</c:v>
                  </c:pt>
                  <c:pt idx="3447">
                    <c:v>user3447</c:v>
                  </c:pt>
                  <c:pt idx="3448">
                    <c:v>user3448</c:v>
                  </c:pt>
                  <c:pt idx="3449">
                    <c:v>user3449</c:v>
                  </c:pt>
                  <c:pt idx="3450">
                    <c:v>user3450</c:v>
                  </c:pt>
                  <c:pt idx="3451">
                    <c:v>user3451</c:v>
                  </c:pt>
                  <c:pt idx="3452">
                    <c:v>user3452</c:v>
                  </c:pt>
                  <c:pt idx="3453">
                    <c:v>user3453</c:v>
                  </c:pt>
                  <c:pt idx="3454">
                    <c:v>user3454</c:v>
                  </c:pt>
                  <c:pt idx="3455">
                    <c:v>user3455</c:v>
                  </c:pt>
                  <c:pt idx="3456">
                    <c:v>user3456</c:v>
                  </c:pt>
                  <c:pt idx="3457">
                    <c:v>user3457</c:v>
                  </c:pt>
                  <c:pt idx="3458">
                    <c:v>user3458</c:v>
                  </c:pt>
                  <c:pt idx="3459">
                    <c:v>user3459</c:v>
                  </c:pt>
                  <c:pt idx="3460">
                    <c:v>user3460</c:v>
                  </c:pt>
                  <c:pt idx="3461">
                    <c:v>user3461</c:v>
                  </c:pt>
                  <c:pt idx="3462">
                    <c:v>user3462</c:v>
                  </c:pt>
                  <c:pt idx="3463">
                    <c:v>user3463</c:v>
                  </c:pt>
                  <c:pt idx="3464">
                    <c:v>user3464</c:v>
                  </c:pt>
                  <c:pt idx="3465">
                    <c:v>user3465</c:v>
                  </c:pt>
                  <c:pt idx="3466">
                    <c:v>user3466</c:v>
                  </c:pt>
                  <c:pt idx="3467">
                    <c:v>user3467</c:v>
                  </c:pt>
                  <c:pt idx="3468">
                    <c:v>user3468</c:v>
                  </c:pt>
                  <c:pt idx="3469">
                    <c:v>user3469</c:v>
                  </c:pt>
                  <c:pt idx="3470">
                    <c:v>user3470</c:v>
                  </c:pt>
                  <c:pt idx="3471">
                    <c:v>user3471</c:v>
                  </c:pt>
                  <c:pt idx="3472">
                    <c:v>user3472</c:v>
                  </c:pt>
                  <c:pt idx="3473">
                    <c:v>user3473</c:v>
                  </c:pt>
                  <c:pt idx="3474">
                    <c:v>user3474</c:v>
                  </c:pt>
                  <c:pt idx="3475">
                    <c:v>user3475</c:v>
                  </c:pt>
                  <c:pt idx="3476">
                    <c:v>user3476</c:v>
                  </c:pt>
                  <c:pt idx="3477">
                    <c:v>user3477</c:v>
                  </c:pt>
                  <c:pt idx="3478">
                    <c:v>user3478</c:v>
                  </c:pt>
                  <c:pt idx="3479">
                    <c:v>user3479</c:v>
                  </c:pt>
                  <c:pt idx="3480">
                    <c:v>user3480</c:v>
                  </c:pt>
                  <c:pt idx="3481">
                    <c:v>user3481</c:v>
                  </c:pt>
                  <c:pt idx="3482">
                    <c:v>user3482</c:v>
                  </c:pt>
                  <c:pt idx="3483">
                    <c:v>user3483</c:v>
                  </c:pt>
                  <c:pt idx="3484">
                    <c:v>user3484</c:v>
                  </c:pt>
                  <c:pt idx="3485">
                    <c:v>user3485</c:v>
                  </c:pt>
                  <c:pt idx="3486">
                    <c:v>user3486</c:v>
                  </c:pt>
                  <c:pt idx="3487">
                    <c:v>user3487</c:v>
                  </c:pt>
                  <c:pt idx="3488">
                    <c:v>user3488</c:v>
                  </c:pt>
                  <c:pt idx="3489">
                    <c:v>user3489</c:v>
                  </c:pt>
                  <c:pt idx="3490">
                    <c:v>user3490</c:v>
                  </c:pt>
                  <c:pt idx="3491">
                    <c:v>user3491</c:v>
                  </c:pt>
                  <c:pt idx="3492">
                    <c:v>user3492</c:v>
                  </c:pt>
                  <c:pt idx="3493">
                    <c:v>user3493</c:v>
                  </c:pt>
                  <c:pt idx="3494">
                    <c:v>user3494</c:v>
                  </c:pt>
                  <c:pt idx="3495">
                    <c:v>user3495</c:v>
                  </c:pt>
                  <c:pt idx="3496">
                    <c:v>user3496</c:v>
                  </c:pt>
                  <c:pt idx="3497">
                    <c:v>user3497</c:v>
                  </c:pt>
                  <c:pt idx="3498">
                    <c:v>user3498</c:v>
                  </c:pt>
                  <c:pt idx="3499">
                    <c:v>user3499</c:v>
                  </c:pt>
                  <c:pt idx="3500">
                    <c:v>user3500</c:v>
                  </c:pt>
                  <c:pt idx="3501">
                    <c:v>user3501</c:v>
                  </c:pt>
                  <c:pt idx="3502">
                    <c:v>user3502</c:v>
                  </c:pt>
                  <c:pt idx="3503">
                    <c:v>user3503</c:v>
                  </c:pt>
                  <c:pt idx="3504">
                    <c:v>user3504</c:v>
                  </c:pt>
                  <c:pt idx="3505">
                    <c:v>user3505</c:v>
                  </c:pt>
                  <c:pt idx="3506">
                    <c:v>user3506</c:v>
                  </c:pt>
                  <c:pt idx="3507">
                    <c:v>user3507</c:v>
                  </c:pt>
                  <c:pt idx="3508">
                    <c:v>user3508</c:v>
                  </c:pt>
                  <c:pt idx="3509">
                    <c:v>user3509</c:v>
                  </c:pt>
                  <c:pt idx="3510">
                    <c:v>user3510</c:v>
                  </c:pt>
                  <c:pt idx="3511">
                    <c:v>user3511</c:v>
                  </c:pt>
                  <c:pt idx="3512">
                    <c:v>user3512</c:v>
                  </c:pt>
                  <c:pt idx="3513">
                    <c:v>user3513</c:v>
                  </c:pt>
                  <c:pt idx="3514">
                    <c:v>user3514</c:v>
                  </c:pt>
                  <c:pt idx="3515">
                    <c:v>user3515</c:v>
                  </c:pt>
                  <c:pt idx="3516">
                    <c:v>user3516</c:v>
                  </c:pt>
                  <c:pt idx="3517">
                    <c:v>user3517</c:v>
                  </c:pt>
                  <c:pt idx="3518">
                    <c:v>user3518</c:v>
                  </c:pt>
                  <c:pt idx="3519">
                    <c:v>user3519</c:v>
                  </c:pt>
                  <c:pt idx="3520">
                    <c:v>user3520</c:v>
                  </c:pt>
                  <c:pt idx="3521">
                    <c:v>user3521</c:v>
                  </c:pt>
                  <c:pt idx="3522">
                    <c:v>user3522</c:v>
                  </c:pt>
                  <c:pt idx="3523">
                    <c:v>user3523</c:v>
                  </c:pt>
                  <c:pt idx="3524">
                    <c:v>user3524</c:v>
                  </c:pt>
                  <c:pt idx="3525">
                    <c:v>user3525</c:v>
                  </c:pt>
                  <c:pt idx="3526">
                    <c:v>user3526</c:v>
                  </c:pt>
                  <c:pt idx="3527">
                    <c:v>user3527</c:v>
                  </c:pt>
                  <c:pt idx="3528">
                    <c:v>user3528</c:v>
                  </c:pt>
                  <c:pt idx="3529">
                    <c:v>user3529</c:v>
                  </c:pt>
                  <c:pt idx="3530">
                    <c:v>user3530</c:v>
                  </c:pt>
                  <c:pt idx="3531">
                    <c:v>user3531</c:v>
                  </c:pt>
                  <c:pt idx="3532">
                    <c:v>user3532</c:v>
                  </c:pt>
                  <c:pt idx="3533">
                    <c:v>user3533</c:v>
                  </c:pt>
                  <c:pt idx="3534">
                    <c:v>user3534</c:v>
                  </c:pt>
                  <c:pt idx="3535">
                    <c:v>user3535</c:v>
                  </c:pt>
                  <c:pt idx="3536">
                    <c:v>user3536</c:v>
                  </c:pt>
                  <c:pt idx="3537">
                    <c:v>user3537</c:v>
                  </c:pt>
                  <c:pt idx="3538">
                    <c:v>user3538</c:v>
                  </c:pt>
                  <c:pt idx="3539">
                    <c:v>user3539</c:v>
                  </c:pt>
                  <c:pt idx="3540">
                    <c:v>user3540</c:v>
                  </c:pt>
                  <c:pt idx="3541">
                    <c:v>user3541</c:v>
                  </c:pt>
                  <c:pt idx="3542">
                    <c:v>user3542</c:v>
                  </c:pt>
                  <c:pt idx="3543">
                    <c:v>user3543</c:v>
                  </c:pt>
                  <c:pt idx="3544">
                    <c:v>user3544</c:v>
                  </c:pt>
                  <c:pt idx="3545">
                    <c:v>user3545</c:v>
                  </c:pt>
                  <c:pt idx="3546">
                    <c:v>user3546</c:v>
                  </c:pt>
                  <c:pt idx="3547">
                    <c:v>user3547</c:v>
                  </c:pt>
                  <c:pt idx="3548">
                    <c:v>user3548</c:v>
                  </c:pt>
                  <c:pt idx="3549">
                    <c:v>user3549</c:v>
                  </c:pt>
                  <c:pt idx="3550">
                    <c:v>user3550</c:v>
                  </c:pt>
                  <c:pt idx="3551">
                    <c:v>user3551</c:v>
                  </c:pt>
                  <c:pt idx="3552">
                    <c:v>user3552</c:v>
                  </c:pt>
                  <c:pt idx="3553">
                    <c:v>user3553</c:v>
                  </c:pt>
                  <c:pt idx="3554">
                    <c:v>user3554</c:v>
                  </c:pt>
                  <c:pt idx="3555">
                    <c:v>user3555</c:v>
                  </c:pt>
                  <c:pt idx="3556">
                    <c:v>user3556</c:v>
                  </c:pt>
                  <c:pt idx="3557">
                    <c:v>user3557</c:v>
                  </c:pt>
                  <c:pt idx="3558">
                    <c:v>user3558</c:v>
                  </c:pt>
                  <c:pt idx="3559">
                    <c:v>user3559</c:v>
                  </c:pt>
                  <c:pt idx="3560">
                    <c:v>user3560</c:v>
                  </c:pt>
                  <c:pt idx="3561">
                    <c:v>user3561</c:v>
                  </c:pt>
                  <c:pt idx="3562">
                    <c:v>user3562</c:v>
                  </c:pt>
                  <c:pt idx="3563">
                    <c:v>user3563</c:v>
                  </c:pt>
                  <c:pt idx="3564">
                    <c:v>user3564</c:v>
                  </c:pt>
                  <c:pt idx="3565">
                    <c:v>user3565</c:v>
                  </c:pt>
                  <c:pt idx="3566">
                    <c:v>user3566</c:v>
                  </c:pt>
                  <c:pt idx="3567">
                    <c:v>user3567</c:v>
                  </c:pt>
                  <c:pt idx="3568">
                    <c:v>user3568</c:v>
                  </c:pt>
                  <c:pt idx="3569">
                    <c:v>user3569</c:v>
                  </c:pt>
                  <c:pt idx="3570">
                    <c:v>user3570</c:v>
                  </c:pt>
                  <c:pt idx="3571">
                    <c:v>user3571</c:v>
                  </c:pt>
                  <c:pt idx="3572">
                    <c:v>user3572</c:v>
                  </c:pt>
                  <c:pt idx="3573">
                    <c:v>user3573</c:v>
                  </c:pt>
                  <c:pt idx="3574">
                    <c:v>user3574</c:v>
                  </c:pt>
                  <c:pt idx="3575">
                    <c:v>user3575</c:v>
                  </c:pt>
                  <c:pt idx="3576">
                    <c:v>user3576</c:v>
                  </c:pt>
                  <c:pt idx="3577">
                    <c:v>user3577</c:v>
                  </c:pt>
                  <c:pt idx="3578">
                    <c:v>user3578</c:v>
                  </c:pt>
                  <c:pt idx="3579">
                    <c:v>user3579</c:v>
                  </c:pt>
                  <c:pt idx="3580">
                    <c:v>user3580</c:v>
                  </c:pt>
                  <c:pt idx="3581">
                    <c:v>user3581</c:v>
                  </c:pt>
                  <c:pt idx="3582">
                    <c:v>user3582</c:v>
                  </c:pt>
                  <c:pt idx="3583">
                    <c:v>user3583</c:v>
                  </c:pt>
                  <c:pt idx="3584">
                    <c:v>user3584</c:v>
                  </c:pt>
                  <c:pt idx="3585">
                    <c:v>user3585</c:v>
                  </c:pt>
                  <c:pt idx="3586">
                    <c:v>user3586</c:v>
                  </c:pt>
                  <c:pt idx="3587">
                    <c:v>user3587</c:v>
                  </c:pt>
                  <c:pt idx="3588">
                    <c:v>user3588</c:v>
                  </c:pt>
                  <c:pt idx="3589">
                    <c:v>user3589</c:v>
                  </c:pt>
                  <c:pt idx="3590">
                    <c:v>user3590</c:v>
                  </c:pt>
                  <c:pt idx="3591">
                    <c:v>user3591</c:v>
                  </c:pt>
                  <c:pt idx="3592">
                    <c:v>user3592</c:v>
                  </c:pt>
                  <c:pt idx="3593">
                    <c:v>user3593</c:v>
                  </c:pt>
                  <c:pt idx="3594">
                    <c:v>user3594</c:v>
                  </c:pt>
                  <c:pt idx="3595">
                    <c:v>user3595</c:v>
                  </c:pt>
                  <c:pt idx="3596">
                    <c:v>user3596</c:v>
                  </c:pt>
                  <c:pt idx="3597">
                    <c:v>user3597</c:v>
                  </c:pt>
                  <c:pt idx="3598">
                    <c:v>user3598</c:v>
                  </c:pt>
                  <c:pt idx="3599">
                    <c:v>user3599</c:v>
                  </c:pt>
                  <c:pt idx="3600">
                    <c:v>user3600</c:v>
                  </c:pt>
                  <c:pt idx="3601">
                    <c:v>user3601</c:v>
                  </c:pt>
                  <c:pt idx="3602">
                    <c:v>user3602</c:v>
                  </c:pt>
                  <c:pt idx="3603">
                    <c:v>user3603</c:v>
                  </c:pt>
                  <c:pt idx="3604">
                    <c:v>user3604</c:v>
                  </c:pt>
                  <c:pt idx="3605">
                    <c:v>user3605</c:v>
                  </c:pt>
                  <c:pt idx="3606">
                    <c:v>user3606</c:v>
                  </c:pt>
                  <c:pt idx="3607">
                    <c:v>user3607</c:v>
                  </c:pt>
                  <c:pt idx="3608">
                    <c:v>user3608</c:v>
                  </c:pt>
                  <c:pt idx="3609">
                    <c:v>user3609</c:v>
                  </c:pt>
                  <c:pt idx="3610">
                    <c:v>user3610</c:v>
                  </c:pt>
                  <c:pt idx="3611">
                    <c:v>user3611</c:v>
                  </c:pt>
                  <c:pt idx="3612">
                    <c:v>user3612</c:v>
                  </c:pt>
                  <c:pt idx="3613">
                    <c:v>user3613</c:v>
                  </c:pt>
                  <c:pt idx="3614">
                    <c:v>user3614</c:v>
                  </c:pt>
                  <c:pt idx="3615">
                    <c:v>user3615</c:v>
                  </c:pt>
                  <c:pt idx="3616">
                    <c:v>user3616</c:v>
                  </c:pt>
                  <c:pt idx="3617">
                    <c:v>user3617</c:v>
                  </c:pt>
                  <c:pt idx="3618">
                    <c:v>user3618</c:v>
                  </c:pt>
                  <c:pt idx="3619">
                    <c:v>user3619</c:v>
                  </c:pt>
                  <c:pt idx="3620">
                    <c:v>user3620</c:v>
                  </c:pt>
                  <c:pt idx="3621">
                    <c:v>user3621</c:v>
                  </c:pt>
                  <c:pt idx="3622">
                    <c:v>user3622</c:v>
                  </c:pt>
                  <c:pt idx="3623">
                    <c:v>user3623</c:v>
                  </c:pt>
                  <c:pt idx="3624">
                    <c:v>user3624</c:v>
                  </c:pt>
                  <c:pt idx="3625">
                    <c:v>user3625</c:v>
                  </c:pt>
                  <c:pt idx="3626">
                    <c:v>user3626</c:v>
                  </c:pt>
                  <c:pt idx="3627">
                    <c:v>user3627</c:v>
                  </c:pt>
                  <c:pt idx="3628">
                    <c:v>user3628</c:v>
                  </c:pt>
                  <c:pt idx="3629">
                    <c:v>user3629</c:v>
                  </c:pt>
                  <c:pt idx="3630">
                    <c:v>user3630</c:v>
                  </c:pt>
                  <c:pt idx="3631">
                    <c:v>user3631</c:v>
                  </c:pt>
                  <c:pt idx="3632">
                    <c:v>user3632</c:v>
                  </c:pt>
                  <c:pt idx="3633">
                    <c:v>user3633</c:v>
                  </c:pt>
                  <c:pt idx="3634">
                    <c:v>user3634</c:v>
                  </c:pt>
                  <c:pt idx="3635">
                    <c:v>user3635</c:v>
                  </c:pt>
                  <c:pt idx="3636">
                    <c:v>user3636</c:v>
                  </c:pt>
                  <c:pt idx="3637">
                    <c:v>user3637</c:v>
                  </c:pt>
                  <c:pt idx="3638">
                    <c:v>user3638</c:v>
                  </c:pt>
                  <c:pt idx="3639">
                    <c:v>user3639</c:v>
                  </c:pt>
                  <c:pt idx="3640">
                    <c:v>user3640</c:v>
                  </c:pt>
                  <c:pt idx="3641">
                    <c:v>user3641</c:v>
                  </c:pt>
                  <c:pt idx="3642">
                    <c:v>user3642</c:v>
                  </c:pt>
                  <c:pt idx="3643">
                    <c:v>user3643</c:v>
                  </c:pt>
                  <c:pt idx="3644">
                    <c:v>user3644</c:v>
                  </c:pt>
                  <c:pt idx="3645">
                    <c:v>user3645</c:v>
                  </c:pt>
                  <c:pt idx="3646">
                    <c:v>user3646</c:v>
                  </c:pt>
                  <c:pt idx="3647">
                    <c:v>user3647</c:v>
                  </c:pt>
                  <c:pt idx="3648">
                    <c:v>user3648</c:v>
                  </c:pt>
                  <c:pt idx="3649">
                    <c:v>user3649</c:v>
                  </c:pt>
                  <c:pt idx="3650">
                    <c:v>user3650</c:v>
                  </c:pt>
                  <c:pt idx="3651">
                    <c:v>user3651</c:v>
                  </c:pt>
                  <c:pt idx="3652">
                    <c:v>user3652</c:v>
                  </c:pt>
                  <c:pt idx="3653">
                    <c:v>user3653</c:v>
                  </c:pt>
                  <c:pt idx="3654">
                    <c:v>user3654</c:v>
                  </c:pt>
                  <c:pt idx="3655">
                    <c:v>user3655</c:v>
                  </c:pt>
                  <c:pt idx="3656">
                    <c:v>user3656</c:v>
                  </c:pt>
                  <c:pt idx="3657">
                    <c:v>user3657</c:v>
                  </c:pt>
                  <c:pt idx="3658">
                    <c:v>user3658</c:v>
                  </c:pt>
                  <c:pt idx="3659">
                    <c:v>user3659</c:v>
                  </c:pt>
                  <c:pt idx="3660">
                    <c:v>user3660</c:v>
                  </c:pt>
                  <c:pt idx="3661">
                    <c:v>user3661</c:v>
                  </c:pt>
                  <c:pt idx="3662">
                    <c:v>user3662</c:v>
                  </c:pt>
                  <c:pt idx="3663">
                    <c:v>user3663</c:v>
                  </c:pt>
                  <c:pt idx="3664">
                    <c:v>user3664</c:v>
                  </c:pt>
                  <c:pt idx="3665">
                    <c:v>user3665</c:v>
                  </c:pt>
                  <c:pt idx="3666">
                    <c:v>user3666</c:v>
                  </c:pt>
                  <c:pt idx="3667">
                    <c:v>user3667</c:v>
                  </c:pt>
                  <c:pt idx="3668">
                    <c:v>user3668</c:v>
                  </c:pt>
                  <c:pt idx="3669">
                    <c:v>user3669</c:v>
                  </c:pt>
                  <c:pt idx="3670">
                    <c:v>user3670</c:v>
                  </c:pt>
                  <c:pt idx="3671">
                    <c:v>user3671</c:v>
                  </c:pt>
                  <c:pt idx="3672">
                    <c:v>user3672</c:v>
                  </c:pt>
                  <c:pt idx="3673">
                    <c:v>user3673</c:v>
                  </c:pt>
                  <c:pt idx="3674">
                    <c:v>user3674</c:v>
                  </c:pt>
                  <c:pt idx="3675">
                    <c:v>user3675</c:v>
                  </c:pt>
                  <c:pt idx="3676">
                    <c:v>user3676</c:v>
                  </c:pt>
                  <c:pt idx="3677">
                    <c:v>user3677</c:v>
                  </c:pt>
                  <c:pt idx="3678">
                    <c:v>user3678</c:v>
                  </c:pt>
                  <c:pt idx="3679">
                    <c:v>user3679</c:v>
                  </c:pt>
                  <c:pt idx="3680">
                    <c:v>user3680</c:v>
                  </c:pt>
                  <c:pt idx="3681">
                    <c:v>user3681</c:v>
                  </c:pt>
                  <c:pt idx="3682">
                    <c:v>user3682</c:v>
                  </c:pt>
                  <c:pt idx="3683">
                    <c:v>user3683</c:v>
                  </c:pt>
                  <c:pt idx="3684">
                    <c:v>user3684</c:v>
                  </c:pt>
                  <c:pt idx="3685">
                    <c:v>user3685</c:v>
                  </c:pt>
                  <c:pt idx="3686">
                    <c:v>user3686</c:v>
                  </c:pt>
                  <c:pt idx="3687">
                    <c:v>user3687</c:v>
                  </c:pt>
                  <c:pt idx="3688">
                    <c:v>user3688</c:v>
                  </c:pt>
                  <c:pt idx="3689">
                    <c:v>user3689</c:v>
                  </c:pt>
                  <c:pt idx="3690">
                    <c:v>user3690</c:v>
                  </c:pt>
                  <c:pt idx="3691">
                    <c:v>user3691</c:v>
                  </c:pt>
                  <c:pt idx="3692">
                    <c:v>user3692</c:v>
                  </c:pt>
                  <c:pt idx="3693">
                    <c:v>user3693</c:v>
                  </c:pt>
                  <c:pt idx="3694">
                    <c:v>user3694</c:v>
                  </c:pt>
                  <c:pt idx="3695">
                    <c:v>user3695</c:v>
                  </c:pt>
                  <c:pt idx="3696">
                    <c:v>user3696</c:v>
                  </c:pt>
                  <c:pt idx="3697">
                    <c:v>user3697</c:v>
                  </c:pt>
                  <c:pt idx="3698">
                    <c:v>user3698</c:v>
                  </c:pt>
                  <c:pt idx="3699">
                    <c:v>user3699</c:v>
                  </c:pt>
                  <c:pt idx="3700">
                    <c:v>user3700</c:v>
                  </c:pt>
                  <c:pt idx="3701">
                    <c:v>user3701</c:v>
                  </c:pt>
                  <c:pt idx="3702">
                    <c:v>user3702</c:v>
                  </c:pt>
                  <c:pt idx="3703">
                    <c:v>user3703</c:v>
                  </c:pt>
                  <c:pt idx="3704">
                    <c:v>user3704</c:v>
                  </c:pt>
                  <c:pt idx="3705">
                    <c:v>user3705</c:v>
                  </c:pt>
                  <c:pt idx="3706">
                    <c:v>user3706</c:v>
                  </c:pt>
                  <c:pt idx="3707">
                    <c:v>user3707</c:v>
                  </c:pt>
                  <c:pt idx="3708">
                    <c:v>user3708</c:v>
                  </c:pt>
                  <c:pt idx="3709">
                    <c:v>user3709</c:v>
                  </c:pt>
                  <c:pt idx="3710">
                    <c:v>user3710</c:v>
                  </c:pt>
                  <c:pt idx="3711">
                    <c:v>user3711</c:v>
                  </c:pt>
                  <c:pt idx="3712">
                    <c:v>user3712</c:v>
                  </c:pt>
                  <c:pt idx="3713">
                    <c:v>user3713</c:v>
                  </c:pt>
                  <c:pt idx="3714">
                    <c:v>user3714</c:v>
                  </c:pt>
                  <c:pt idx="3715">
                    <c:v>user3715</c:v>
                  </c:pt>
                  <c:pt idx="3716">
                    <c:v>user3716</c:v>
                  </c:pt>
                  <c:pt idx="3717">
                    <c:v>user3717</c:v>
                  </c:pt>
                  <c:pt idx="3718">
                    <c:v>user3718</c:v>
                  </c:pt>
                  <c:pt idx="3719">
                    <c:v>user3719</c:v>
                  </c:pt>
                  <c:pt idx="3720">
                    <c:v>user3720</c:v>
                  </c:pt>
                  <c:pt idx="3721">
                    <c:v>user3721</c:v>
                  </c:pt>
                  <c:pt idx="3722">
                    <c:v>user3722</c:v>
                  </c:pt>
                  <c:pt idx="3723">
                    <c:v>user3723</c:v>
                  </c:pt>
                  <c:pt idx="3724">
                    <c:v>user3724</c:v>
                  </c:pt>
                  <c:pt idx="3725">
                    <c:v>user3725</c:v>
                  </c:pt>
                  <c:pt idx="3726">
                    <c:v>user3726</c:v>
                  </c:pt>
                  <c:pt idx="3727">
                    <c:v>user3727</c:v>
                  </c:pt>
                  <c:pt idx="3728">
                    <c:v>user3728</c:v>
                  </c:pt>
                  <c:pt idx="3729">
                    <c:v>user3729</c:v>
                  </c:pt>
                  <c:pt idx="3730">
                    <c:v>user3730</c:v>
                  </c:pt>
                  <c:pt idx="3731">
                    <c:v>user3731</c:v>
                  </c:pt>
                  <c:pt idx="3732">
                    <c:v>user3732</c:v>
                  </c:pt>
                  <c:pt idx="3733">
                    <c:v>user3733</c:v>
                  </c:pt>
                  <c:pt idx="3734">
                    <c:v>user3734</c:v>
                  </c:pt>
                  <c:pt idx="3735">
                    <c:v>user3735</c:v>
                  </c:pt>
                  <c:pt idx="3736">
                    <c:v>user3736</c:v>
                  </c:pt>
                  <c:pt idx="3737">
                    <c:v>user3737</c:v>
                  </c:pt>
                  <c:pt idx="3738">
                    <c:v>user3738</c:v>
                  </c:pt>
                  <c:pt idx="3739">
                    <c:v>user3739</c:v>
                  </c:pt>
                  <c:pt idx="3740">
                    <c:v>user3740</c:v>
                  </c:pt>
                  <c:pt idx="3741">
                    <c:v>user3741</c:v>
                  </c:pt>
                  <c:pt idx="3742">
                    <c:v>user3742</c:v>
                  </c:pt>
                  <c:pt idx="3743">
                    <c:v>user3743</c:v>
                  </c:pt>
                  <c:pt idx="3744">
                    <c:v>user3744</c:v>
                  </c:pt>
                  <c:pt idx="3745">
                    <c:v>user3745</c:v>
                  </c:pt>
                  <c:pt idx="3746">
                    <c:v>user3746</c:v>
                  </c:pt>
                  <c:pt idx="3747">
                    <c:v>user3747</c:v>
                  </c:pt>
                  <c:pt idx="3748">
                    <c:v>user3748</c:v>
                  </c:pt>
                  <c:pt idx="3749">
                    <c:v>user3749</c:v>
                  </c:pt>
                  <c:pt idx="3750">
                    <c:v>user3750</c:v>
                  </c:pt>
                  <c:pt idx="3751">
                    <c:v>user3751</c:v>
                  </c:pt>
                  <c:pt idx="3752">
                    <c:v>user3752</c:v>
                  </c:pt>
                  <c:pt idx="3753">
                    <c:v>user3753</c:v>
                  </c:pt>
                  <c:pt idx="3754">
                    <c:v>user3754</c:v>
                  </c:pt>
                  <c:pt idx="3755">
                    <c:v>user3755</c:v>
                  </c:pt>
                  <c:pt idx="3756">
                    <c:v>user3756</c:v>
                  </c:pt>
                  <c:pt idx="3757">
                    <c:v>user3757</c:v>
                  </c:pt>
                  <c:pt idx="3758">
                    <c:v>user3758</c:v>
                  </c:pt>
                  <c:pt idx="3759">
                    <c:v>user3759</c:v>
                  </c:pt>
                  <c:pt idx="3760">
                    <c:v>user3760</c:v>
                  </c:pt>
                  <c:pt idx="3761">
                    <c:v>user3761</c:v>
                  </c:pt>
                  <c:pt idx="3762">
                    <c:v>user3762</c:v>
                  </c:pt>
                  <c:pt idx="3763">
                    <c:v>user3763</c:v>
                  </c:pt>
                  <c:pt idx="3764">
                    <c:v>user3764</c:v>
                  </c:pt>
                  <c:pt idx="3765">
                    <c:v>user3765</c:v>
                  </c:pt>
                  <c:pt idx="3766">
                    <c:v>user3766</c:v>
                  </c:pt>
                  <c:pt idx="3767">
                    <c:v>user3767</c:v>
                  </c:pt>
                  <c:pt idx="3768">
                    <c:v>user3768</c:v>
                  </c:pt>
                  <c:pt idx="3769">
                    <c:v>user3769</c:v>
                  </c:pt>
                  <c:pt idx="3770">
                    <c:v>user3770</c:v>
                  </c:pt>
                  <c:pt idx="3771">
                    <c:v>user3771</c:v>
                  </c:pt>
                  <c:pt idx="3772">
                    <c:v>user3772</c:v>
                  </c:pt>
                  <c:pt idx="3773">
                    <c:v>user3773</c:v>
                  </c:pt>
                  <c:pt idx="3774">
                    <c:v>user3774</c:v>
                  </c:pt>
                  <c:pt idx="3775">
                    <c:v>user3775</c:v>
                  </c:pt>
                  <c:pt idx="3776">
                    <c:v>user3776</c:v>
                  </c:pt>
                  <c:pt idx="3777">
                    <c:v>user3777</c:v>
                  </c:pt>
                  <c:pt idx="3778">
                    <c:v>user3778</c:v>
                  </c:pt>
                  <c:pt idx="3779">
                    <c:v>user3779</c:v>
                  </c:pt>
                  <c:pt idx="3780">
                    <c:v>user3780</c:v>
                  </c:pt>
                  <c:pt idx="3781">
                    <c:v>user3781</c:v>
                  </c:pt>
                  <c:pt idx="3782">
                    <c:v>user3782</c:v>
                  </c:pt>
                  <c:pt idx="3783">
                    <c:v>user3783</c:v>
                  </c:pt>
                  <c:pt idx="3784">
                    <c:v>user3784</c:v>
                  </c:pt>
                  <c:pt idx="3785">
                    <c:v>user3785</c:v>
                  </c:pt>
                  <c:pt idx="3786">
                    <c:v>user3786</c:v>
                  </c:pt>
                  <c:pt idx="3787">
                    <c:v>user3787</c:v>
                  </c:pt>
                  <c:pt idx="3788">
                    <c:v>user3788</c:v>
                  </c:pt>
                  <c:pt idx="3789">
                    <c:v>user3789</c:v>
                  </c:pt>
                  <c:pt idx="3790">
                    <c:v>user3790</c:v>
                  </c:pt>
                  <c:pt idx="3791">
                    <c:v>user3791</c:v>
                  </c:pt>
                  <c:pt idx="3792">
                    <c:v>user3792</c:v>
                  </c:pt>
                  <c:pt idx="3793">
                    <c:v>user3793</c:v>
                  </c:pt>
                  <c:pt idx="3794">
                    <c:v>user3794</c:v>
                  </c:pt>
                  <c:pt idx="3795">
                    <c:v>user3795</c:v>
                  </c:pt>
                  <c:pt idx="3796">
                    <c:v>user3796</c:v>
                  </c:pt>
                  <c:pt idx="3797">
                    <c:v>user3797</c:v>
                  </c:pt>
                  <c:pt idx="3798">
                    <c:v>user3798</c:v>
                  </c:pt>
                  <c:pt idx="3799">
                    <c:v>user3799</c:v>
                  </c:pt>
                  <c:pt idx="3800">
                    <c:v>user3800</c:v>
                  </c:pt>
                  <c:pt idx="3801">
                    <c:v>user3801</c:v>
                  </c:pt>
                  <c:pt idx="3802">
                    <c:v>user3802</c:v>
                  </c:pt>
                  <c:pt idx="3803">
                    <c:v>user3803</c:v>
                  </c:pt>
                  <c:pt idx="3804">
                    <c:v>user3804</c:v>
                  </c:pt>
                  <c:pt idx="3805">
                    <c:v>user3805</c:v>
                  </c:pt>
                  <c:pt idx="3806">
                    <c:v>user3806</c:v>
                  </c:pt>
                  <c:pt idx="3807">
                    <c:v>user3807</c:v>
                  </c:pt>
                  <c:pt idx="3808">
                    <c:v>user3808</c:v>
                  </c:pt>
                  <c:pt idx="3809">
                    <c:v>user3809</c:v>
                  </c:pt>
                  <c:pt idx="3810">
                    <c:v>user3810</c:v>
                  </c:pt>
                  <c:pt idx="3811">
                    <c:v>user3811</c:v>
                  </c:pt>
                  <c:pt idx="3812">
                    <c:v>user3812</c:v>
                  </c:pt>
                  <c:pt idx="3813">
                    <c:v>user3813</c:v>
                  </c:pt>
                  <c:pt idx="3814">
                    <c:v>user3814</c:v>
                  </c:pt>
                  <c:pt idx="3815">
                    <c:v>user3815</c:v>
                  </c:pt>
                  <c:pt idx="3816">
                    <c:v>user3816</c:v>
                  </c:pt>
                  <c:pt idx="3817">
                    <c:v>user3817</c:v>
                  </c:pt>
                  <c:pt idx="3818">
                    <c:v>user3818</c:v>
                  </c:pt>
                  <c:pt idx="3819">
                    <c:v>user3819</c:v>
                  </c:pt>
                  <c:pt idx="3820">
                    <c:v>user3820</c:v>
                  </c:pt>
                  <c:pt idx="3821">
                    <c:v>user3821</c:v>
                  </c:pt>
                  <c:pt idx="3822">
                    <c:v>user3822</c:v>
                  </c:pt>
                  <c:pt idx="3823">
                    <c:v>user3823</c:v>
                  </c:pt>
                  <c:pt idx="3824">
                    <c:v>user3824</c:v>
                  </c:pt>
                  <c:pt idx="3825">
                    <c:v>user3825</c:v>
                  </c:pt>
                  <c:pt idx="3826">
                    <c:v>user3826</c:v>
                  </c:pt>
                  <c:pt idx="3827">
                    <c:v>user3827</c:v>
                  </c:pt>
                  <c:pt idx="3828">
                    <c:v>user3828</c:v>
                  </c:pt>
                  <c:pt idx="3829">
                    <c:v>user3829</c:v>
                  </c:pt>
                  <c:pt idx="3830">
                    <c:v>user3830</c:v>
                  </c:pt>
                  <c:pt idx="3831">
                    <c:v>user3831</c:v>
                  </c:pt>
                  <c:pt idx="3832">
                    <c:v>user3832</c:v>
                  </c:pt>
                  <c:pt idx="3833">
                    <c:v>user3833</c:v>
                  </c:pt>
                  <c:pt idx="3834">
                    <c:v>user3834</c:v>
                  </c:pt>
                  <c:pt idx="3835">
                    <c:v>user3835</c:v>
                  </c:pt>
                  <c:pt idx="3836">
                    <c:v>user3836</c:v>
                  </c:pt>
                  <c:pt idx="3837">
                    <c:v>user3837</c:v>
                  </c:pt>
                  <c:pt idx="3838">
                    <c:v>user3838</c:v>
                  </c:pt>
                  <c:pt idx="3839">
                    <c:v>user3839</c:v>
                  </c:pt>
                  <c:pt idx="3840">
                    <c:v>user3840</c:v>
                  </c:pt>
                  <c:pt idx="3841">
                    <c:v>user3841</c:v>
                  </c:pt>
                  <c:pt idx="3842">
                    <c:v>user3842</c:v>
                  </c:pt>
                  <c:pt idx="3843">
                    <c:v>user3843</c:v>
                  </c:pt>
                  <c:pt idx="3844">
                    <c:v>user3844</c:v>
                  </c:pt>
                  <c:pt idx="3845">
                    <c:v>user3845</c:v>
                  </c:pt>
                  <c:pt idx="3846">
                    <c:v>user3846</c:v>
                  </c:pt>
                  <c:pt idx="3847">
                    <c:v>user3847</c:v>
                  </c:pt>
                  <c:pt idx="3848">
                    <c:v>user3848</c:v>
                  </c:pt>
                  <c:pt idx="3849">
                    <c:v>user3849</c:v>
                  </c:pt>
                  <c:pt idx="3850">
                    <c:v>user3850</c:v>
                  </c:pt>
                  <c:pt idx="3851">
                    <c:v>user3851</c:v>
                  </c:pt>
                  <c:pt idx="3852">
                    <c:v>user3852</c:v>
                  </c:pt>
                  <c:pt idx="3853">
                    <c:v>user3853</c:v>
                  </c:pt>
                  <c:pt idx="3854">
                    <c:v>user3854</c:v>
                  </c:pt>
                  <c:pt idx="3855">
                    <c:v>user3855</c:v>
                  </c:pt>
                  <c:pt idx="3856">
                    <c:v>user3856</c:v>
                  </c:pt>
                  <c:pt idx="3857">
                    <c:v>user3857</c:v>
                  </c:pt>
                  <c:pt idx="3858">
                    <c:v>user3858</c:v>
                  </c:pt>
                  <c:pt idx="3859">
                    <c:v>user3859</c:v>
                  </c:pt>
                  <c:pt idx="3860">
                    <c:v>user3860</c:v>
                  </c:pt>
                  <c:pt idx="3861">
                    <c:v>user3861</c:v>
                  </c:pt>
                  <c:pt idx="3862">
                    <c:v>user3862</c:v>
                  </c:pt>
                  <c:pt idx="3863">
                    <c:v>user3863</c:v>
                  </c:pt>
                  <c:pt idx="3864">
                    <c:v>user3864</c:v>
                  </c:pt>
                  <c:pt idx="3865">
                    <c:v>user3865</c:v>
                  </c:pt>
                  <c:pt idx="3866">
                    <c:v>user3866</c:v>
                  </c:pt>
                  <c:pt idx="3867">
                    <c:v>user3867</c:v>
                  </c:pt>
                  <c:pt idx="3868">
                    <c:v>user3868</c:v>
                  </c:pt>
                  <c:pt idx="3869">
                    <c:v>user3869</c:v>
                  </c:pt>
                  <c:pt idx="3870">
                    <c:v>user3870</c:v>
                  </c:pt>
                  <c:pt idx="3871">
                    <c:v>user3871</c:v>
                  </c:pt>
                  <c:pt idx="3872">
                    <c:v>user3872</c:v>
                  </c:pt>
                  <c:pt idx="3873">
                    <c:v>user3873</c:v>
                  </c:pt>
                  <c:pt idx="3874">
                    <c:v>user3874</c:v>
                  </c:pt>
                  <c:pt idx="3875">
                    <c:v>user3875</c:v>
                  </c:pt>
                  <c:pt idx="3876">
                    <c:v>user3876</c:v>
                  </c:pt>
                  <c:pt idx="3877">
                    <c:v>user3877</c:v>
                  </c:pt>
                  <c:pt idx="3878">
                    <c:v>user3878</c:v>
                  </c:pt>
                  <c:pt idx="3879">
                    <c:v>user3879</c:v>
                  </c:pt>
                  <c:pt idx="3880">
                    <c:v>user3880</c:v>
                  </c:pt>
                  <c:pt idx="3881">
                    <c:v>user3881</c:v>
                  </c:pt>
                  <c:pt idx="3882">
                    <c:v>user3882</c:v>
                  </c:pt>
                  <c:pt idx="3883">
                    <c:v>user3883</c:v>
                  </c:pt>
                  <c:pt idx="3884">
                    <c:v>user3884</c:v>
                  </c:pt>
                  <c:pt idx="3885">
                    <c:v>user3885</c:v>
                  </c:pt>
                  <c:pt idx="3886">
                    <c:v>user3886</c:v>
                  </c:pt>
                  <c:pt idx="3887">
                    <c:v>user3887</c:v>
                  </c:pt>
                  <c:pt idx="3888">
                    <c:v>user3888</c:v>
                  </c:pt>
                  <c:pt idx="3889">
                    <c:v>user3889</c:v>
                  </c:pt>
                  <c:pt idx="3890">
                    <c:v>user3890</c:v>
                  </c:pt>
                  <c:pt idx="3891">
                    <c:v>user3891</c:v>
                  </c:pt>
                  <c:pt idx="3892">
                    <c:v>user3892</c:v>
                  </c:pt>
                  <c:pt idx="3893">
                    <c:v>user3893</c:v>
                  </c:pt>
                  <c:pt idx="3894">
                    <c:v>user3894</c:v>
                  </c:pt>
                  <c:pt idx="3895">
                    <c:v>user3895</c:v>
                  </c:pt>
                  <c:pt idx="3896">
                    <c:v>user3896</c:v>
                  </c:pt>
                  <c:pt idx="3897">
                    <c:v>user3897</c:v>
                  </c:pt>
                  <c:pt idx="3898">
                    <c:v>user3898</c:v>
                  </c:pt>
                  <c:pt idx="3899">
                    <c:v>user3899</c:v>
                  </c:pt>
                  <c:pt idx="3900">
                    <c:v>user3900</c:v>
                  </c:pt>
                  <c:pt idx="3901">
                    <c:v>user3901</c:v>
                  </c:pt>
                  <c:pt idx="3902">
                    <c:v>user3902</c:v>
                  </c:pt>
                  <c:pt idx="3903">
                    <c:v>user3903</c:v>
                  </c:pt>
                  <c:pt idx="3904">
                    <c:v>user3904</c:v>
                  </c:pt>
                  <c:pt idx="3905">
                    <c:v>user3905</c:v>
                  </c:pt>
                  <c:pt idx="3906">
                    <c:v>user3906</c:v>
                  </c:pt>
                  <c:pt idx="3907">
                    <c:v>user3907</c:v>
                  </c:pt>
                  <c:pt idx="3908">
                    <c:v>user3908</c:v>
                  </c:pt>
                  <c:pt idx="3909">
                    <c:v>user3909</c:v>
                  </c:pt>
                  <c:pt idx="3910">
                    <c:v>user3910</c:v>
                  </c:pt>
                  <c:pt idx="3911">
                    <c:v>user3911</c:v>
                  </c:pt>
                  <c:pt idx="3912">
                    <c:v>user3912</c:v>
                  </c:pt>
                  <c:pt idx="3913">
                    <c:v>user3913</c:v>
                  </c:pt>
                  <c:pt idx="3914">
                    <c:v>user3914</c:v>
                  </c:pt>
                  <c:pt idx="3915">
                    <c:v>user3915</c:v>
                  </c:pt>
                  <c:pt idx="3916">
                    <c:v>user3916</c:v>
                  </c:pt>
                  <c:pt idx="3917">
                    <c:v>user3917</c:v>
                  </c:pt>
                  <c:pt idx="3918">
                    <c:v>user3918</c:v>
                  </c:pt>
                  <c:pt idx="3919">
                    <c:v>user3919</c:v>
                  </c:pt>
                  <c:pt idx="3920">
                    <c:v>user3920</c:v>
                  </c:pt>
                  <c:pt idx="3921">
                    <c:v>user3921</c:v>
                  </c:pt>
                  <c:pt idx="3922">
                    <c:v>user3922</c:v>
                  </c:pt>
                  <c:pt idx="3923">
                    <c:v>user3923</c:v>
                  </c:pt>
                  <c:pt idx="3924">
                    <c:v>user3924</c:v>
                  </c:pt>
                  <c:pt idx="3925">
                    <c:v>user3925</c:v>
                  </c:pt>
                  <c:pt idx="3926">
                    <c:v>user3926</c:v>
                  </c:pt>
                  <c:pt idx="3927">
                    <c:v>user3927</c:v>
                  </c:pt>
                  <c:pt idx="3928">
                    <c:v>user3928</c:v>
                  </c:pt>
                  <c:pt idx="3929">
                    <c:v>user3929</c:v>
                  </c:pt>
                  <c:pt idx="3930">
                    <c:v>user3930</c:v>
                  </c:pt>
                  <c:pt idx="3931">
                    <c:v>user3931</c:v>
                  </c:pt>
                  <c:pt idx="3932">
                    <c:v>user3932</c:v>
                  </c:pt>
                  <c:pt idx="3933">
                    <c:v>user3933</c:v>
                  </c:pt>
                  <c:pt idx="3934">
                    <c:v>user3934</c:v>
                  </c:pt>
                  <c:pt idx="3935">
                    <c:v>user3935</c:v>
                  </c:pt>
                  <c:pt idx="3936">
                    <c:v>user3936</c:v>
                  </c:pt>
                  <c:pt idx="3937">
                    <c:v>user3937</c:v>
                  </c:pt>
                  <c:pt idx="3938">
                    <c:v>user3938</c:v>
                  </c:pt>
                  <c:pt idx="3939">
                    <c:v>user3939</c:v>
                  </c:pt>
                  <c:pt idx="3940">
                    <c:v>user3940</c:v>
                  </c:pt>
                  <c:pt idx="3941">
                    <c:v>user3941</c:v>
                  </c:pt>
                  <c:pt idx="3942">
                    <c:v>user3942</c:v>
                  </c:pt>
                  <c:pt idx="3943">
                    <c:v>user3943</c:v>
                  </c:pt>
                  <c:pt idx="3944">
                    <c:v>user3944</c:v>
                  </c:pt>
                  <c:pt idx="3945">
                    <c:v>user3945</c:v>
                  </c:pt>
                  <c:pt idx="3946">
                    <c:v>user3946</c:v>
                  </c:pt>
                  <c:pt idx="3947">
                    <c:v>user3947</c:v>
                  </c:pt>
                  <c:pt idx="3948">
                    <c:v>user3948</c:v>
                  </c:pt>
                  <c:pt idx="3949">
                    <c:v>user3949</c:v>
                  </c:pt>
                  <c:pt idx="3950">
                    <c:v>user3950</c:v>
                  </c:pt>
                  <c:pt idx="3951">
                    <c:v>user3951</c:v>
                  </c:pt>
                  <c:pt idx="3952">
                    <c:v>user3952</c:v>
                  </c:pt>
                  <c:pt idx="3953">
                    <c:v>user3953</c:v>
                  </c:pt>
                  <c:pt idx="3954">
                    <c:v>user3954</c:v>
                  </c:pt>
                  <c:pt idx="3955">
                    <c:v>user3955</c:v>
                  </c:pt>
                  <c:pt idx="3956">
                    <c:v>user3956</c:v>
                  </c:pt>
                  <c:pt idx="3957">
                    <c:v>user3957</c:v>
                  </c:pt>
                  <c:pt idx="3958">
                    <c:v>user3958</c:v>
                  </c:pt>
                  <c:pt idx="3959">
                    <c:v>user3959</c:v>
                  </c:pt>
                  <c:pt idx="3960">
                    <c:v>user3960</c:v>
                  </c:pt>
                  <c:pt idx="3961">
                    <c:v>user3961</c:v>
                  </c:pt>
                  <c:pt idx="3962">
                    <c:v>user3962</c:v>
                  </c:pt>
                  <c:pt idx="3963">
                    <c:v>user3963</c:v>
                  </c:pt>
                  <c:pt idx="3964">
                    <c:v>user3964</c:v>
                  </c:pt>
                  <c:pt idx="3965">
                    <c:v>user3965</c:v>
                  </c:pt>
                  <c:pt idx="3966">
                    <c:v>user3966</c:v>
                  </c:pt>
                  <c:pt idx="3967">
                    <c:v>user3967</c:v>
                  </c:pt>
                  <c:pt idx="3968">
                    <c:v>user3968</c:v>
                  </c:pt>
                  <c:pt idx="3969">
                    <c:v>user3969</c:v>
                  </c:pt>
                  <c:pt idx="3970">
                    <c:v>user3970</c:v>
                  </c:pt>
                  <c:pt idx="3971">
                    <c:v>user3971</c:v>
                  </c:pt>
                  <c:pt idx="3972">
                    <c:v>user3972</c:v>
                  </c:pt>
                  <c:pt idx="3973">
                    <c:v>user3973</c:v>
                  </c:pt>
                  <c:pt idx="3974">
                    <c:v>user3974</c:v>
                  </c:pt>
                  <c:pt idx="3975">
                    <c:v>user3975</c:v>
                  </c:pt>
                  <c:pt idx="3976">
                    <c:v>user3976</c:v>
                  </c:pt>
                  <c:pt idx="3977">
                    <c:v>user3977</c:v>
                  </c:pt>
                  <c:pt idx="3978">
                    <c:v>user3978</c:v>
                  </c:pt>
                  <c:pt idx="3979">
                    <c:v>user3979</c:v>
                  </c:pt>
                  <c:pt idx="3980">
                    <c:v>user3980</c:v>
                  </c:pt>
                  <c:pt idx="3981">
                    <c:v>user3981</c:v>
                  </c:pt>
                  <c:pt idx="3982">
                    <c:v>user3982</c:v>
                  </c:pt>
                  <c:pt idx="3983">
                    <c:v>user3983</c:v>
                  </c:pt>
                  <c:pt idx="3984">
                    <c:v>user3984</c:v>
                  </c:pt>
                  <c:pt idx="3985">
                    <c:v>user3985</c:v>
                  </c:pt>
                  <c:pt idx="3986">
                    <c:v>user3986</c:v>
                  </c:pt>
                  <c:pt idx="3987">
                    <c:v>user3987</c:v>
                  </c:pt>
                  <c:pt idx="3988">
                    <c:v>user3988</c:v>
                  </c:pt>
                  <c:pt idx="3989">
                    <c:v>user3989</c:v>
                  </c:pt>
                  <c:pt idx="3990">
                    <c:v>user3990</c:v>
                  </c:pt>
                  <c:pt idx="3991">
                    <c:v>user3991</c:v>
                  </c:pt>
                  <c:pt idx="3992">
                    <c:v>user3992</c:v>
                  </c:pt>
                  <c:pt idx="3993">
                    <c:v>user3993</c:v>
                  </c:pt>
                  <c:pt idx="3994">
                    <c:v>user3994</c:v>
                  </c:pt>
                  <c:pt idx="3995">
                    <c:v>user3995</c:v>
                  </c:pt>
                  <c:pt idx="3996">
                    <c:v>user3996</c:v>
                  </c:pt>
                  <c:pt idx="3997">
                    <c:v>user3997</c:v>
                  </c:pt>
                  <c:pt idx="3998">
                    <c:v>user3998</c:v>
                  </c:pt>
                  <c:pt idx="3999">
                    <c:v>user3999</c:v>
                  </c:pt>
                  <c:pt idx="4000">
                    <c:v>user4000</c:v>
                  </c:pt>
                  <c:pt idx="4001">
                    <c:v>user4001</c:v>
                  </c:pt>
                  <c:pt idx="4002">
                    <c:v>user4002</c:v>
                  </c:pt>
                  <c:pt idx="4003">
                    <c:v>user4003</c:v>
                  </c:pt>
                  <c:pt idx="4004">
                    <c:v>user4004</c:v>
                  </c:pt>
                  <c:pt idx="4005">
                    <c:v>user4005</c:v>
                  </c:pt>
                  <c:pt idx="4006">
                    <c:v>user4006</c:v>
                  </c:pt>
                  <c:pt idx="4007">
                    <c:v>user4007</c:v>
                  </c:pt>
                  <c:pt idx="4008">
                    <c:v>user4008</c:v>
                  </c:pt>
                  <c:pt idx="4009">
                    <c:v>user4009</c:v>
                  </c:pt>
                  <c:pt idx="4010">
                    <c:v>user4010</c:v>
                  </c:pt>
                  <c:pt idx="4011">
                    <c:v>user4011</c:v>
                  </c:pt>
                  <c:pt idx="4012">
                    <c:v>user4012</c:v>
                  </c:pt>
                  <c:pt idx="4013">
                    <c:v>user4013</c:v>
                  </c:pt>
                  <c:pt idx="4014">
                    <c:v>user4014</c:v>
                  </c:pt>
                  <c:pt idx="4015">
                    <c:v>user4015</c:v>
                  </c:pt>
                  <c:pt idx="4016">
                    <c:v>user4016</c:v>
                  </c:pt>
                  <c:pt idx="4017">
                    <c:v>user4017</c:v>
                  </c:pt>
                  <c:pt idx="4018">
                    <c:v>user4018</c:v>
                  </c:pt>
                  <c:pt idx="4019">
                    <c:v>user4019</c:v>
                  </c:pt>
                  <c:pt idx="4020">
                    <c:v>user4020</c:v>
                  </c:pt>
                  <c:pt idx="4021">
                    <c:v>user4021</c:v>
                  </c:pt>
                  <c:pt idx="4022">
                    <c:v>user4022</c:v>
                  </c:pt>
                  <c:pt idx="4023">
                    <c:v>user4023</c:v>
                  </c:pt>
                  <c:pt idx="4024">
                    <c:v>user4024</c:v>
                  </c:pt>
                  <c:pt idx="4025">
                    <c:v>user4025</c:v>
                  </c:pt>
                  <c:pt idx="4026">
                    <c:v>user4026</c:v>
                  </c:pt>
                  <c:pt idx="4027">
                    <c:v>user4027</c:v>
                  </c:pt>
                  <c:pt idx="4028">
                    <c:v>user4028</c:v>
                  </c:pt>
                  <c:pt idx="4029">
                    <c:v>user4029</c:v>
                  </c:pt>
                  <c:pt idx="4030">
                    <c:v>user4030</c:v>
                  </c:pt>
                  <c:pt idx="4031">
                    <c:v>user4031</c:v>
                  </c:pt>
                  <c:pt idx="4032">
                    <c:v>user4032</c:v>
                  </c:pt>
                  <c:pt idx="4033">
                    <c:v>user4033</c:v>
                  </c:pt>
                  <c:pt idx="4034">
                    <c:v>user4034</c:v>
                  </c:pt>
                  <c:pt idx="4035">
                    <c:v>user4035</c:v>
                  </c:pt>
                  <c:pt idx="4036">
                    <c:v>user4036</c:v>
                  </c:pt>
                  <c:pt idx="4037">
                    <c:v>user4037</c:v>
                  </c:pt>
                  <c:pt idx="4038">
                    <c:v>user4038</c:v>
                  </c:pt>
                  <c:pt idx="4039">
                    <c:v>user4039</c:v>
                  </c:pt>
                  <c:pt idx="4040">
                    <c:v>user4040</c:v>
                  </c:pt>
                  <c:pt idx="4041">
                    <c:v>user4041</c:v>
                  </c:pt>
                  <c:pt idx="4042">
                    <c:v>user4042</c:v>
                  </c:pt>
                  <c:pt idx="4043">
                    <c:v>user4043</c:v>
                  </c:pt>
                  <c:pt idx="4044">
                    <c:v>user4044</c:v>
                  </c:pt>
                  <c:pt idx="4045">
                    <c:v>user4045</c:v>
                  </c:pt>
                  <c:pt idx="4046">
                    <c:v>user4046</c:v>
                  </c:pt>
                  <c:pt idx="4047">
                    <c:v>user4047</c:v>
                  </c:pt>
                  <c:pt idx="4048">
                    <c:v>user4048</c:v>
                  </c:pt>
                  <c:pt idx="4049">
                    <c:v>user4049</c:v>
                  </c:pt>
                  <c:pt idx="4050">
                    <c:v>user4050</c:v>
                  </c:pt>
                  <c:pt idx="4051">
                    <c:v>user4051</c:v>
                  </c:pt>
                  <c:pt idx="4052">
                    <c:v>user4052</c:v>
                  </c:pt>
                  <c:pt idx="4053">
                    <c:v>user4053</c:v>
                  </c:pt>
                  <c:pt idx="4054">
                    <c:v>user4054</c:v>
                  </c:pt>
                  <c:pt idx="4055">
                    <c:v>user4055</c:v>
                  </c:pt>
                  <c:pt idx="4056">
                    <c:v>user4056</c:v>
                  </c:pt>
                  <c:pt idx="4057">
                    <c:v>user4057</c:v>
                  </c:pt>
                  <c:pt idx="4058">
                    <c:v>user4058</c:v>
                  </c:pt>
                  <c:pt idx="4059">
                    <c:v>user4059</c:v>
                  </c:pt>
                  <c:pt idx="4060">
                    <c:v>user4060</c:v>
                  </c:pt>
                  <c:pt idx="4061">
                    <c:v>user4061</c:v>
                  </c:pt>
                  <c:pt idx="4062">
                    <c:v>user4062</c:v>
                  </c:pt>
                  <c:pt idx="4063">
                    <c:v>user4063</c:v>
                  </c:pt>
                  <c:pt idx="4064">
                    <c:v>user4064</c:v>
                  </c:pt>
                  <c:pt idx="4065">
                    <c:v>user4065</c:v>
                  </c:pt>
                  <c:pt idx="4066">
                    <c:v>user4066</c:v>
                  </c:pt>
                  <c:pt idx="4067">
                    <c:v>user4067</c:v>
                  </c:pt>
                  <c:pt idx="4068">
                    <c:v>user4068</c:v>
                  </c:pt>
                  <c:pt idx="4069">
                    <c:v>user4069</c:v>
                  </c:pt>
                  <c:pt idx="4070">
                    <c:v>user4070</c:v>
                  </c:pt>
                  <c:pt idx="4071">
                    <c:v>user4071</c:v>
                  </c:pt>
                  <c:pt idx="4072">
                    <c:v>user4072</c:v>
                  </c:pt>
                  <c:pt idx="4073">
                    <c:v>user4073</c:v>
                  </c:pt>
                  <c:pt idx="4074">
                    <c:v>user4074</c:v>
                  </c:pt>
                  <c:pt idx="4075">
                    <c:v>user4075</c:v>
                  </c:pt>
                  <c:pt idx="4076">
                    <c:v>user4076</c:v>
                  </c:pt>
                  <c:pt idx="4077">
                    <c:v>user4077</c:v>
                  </c:pt>
                  <c:pt idx="4078">
                    <c:v>user4078</c:v>
                  </c:pt>
                  <c:pt idx="4079">
                    <c:v>user4079</c:v>
                  </c:pt>
                  <c:pt idx="4080">
                    <c:v>user4080</c:v>
                  </c:pt>
                  <c:pt idx="4081">
                    <c:v>user4081</c:v>
                  </c:pt>
                  <c:pt idx="4082">
                    <c:v>user4082</c:v>
                  </c:pt>
                  <c:pt idx="4083">
                    <c:v>user4083</c:v>
                  </c:pt>
                  <c:pt idx="4084">
                    <c:v>user4084</c:v>
                  </c:pt>
                  <c:pt idx="4085">
                    <c:v>user4085</c:v>
                  </c:pt>
                  <c:pt idx="4086">
                    <c:v>user4086</c:v>
                  </c:pt>
                  <c:pt idx="4087">
                    <c:v>user4087</c:v>
                  </c:pt>
                  <c:pt idx="4088">
                    <c:v>user4088</c:v>
                  </c:pt>
                  <c:pt idx="4089">
                    <c:v>user4089</c:v>
                  </c:pt>
                  <c:pt idx="4090">
                    <c:v>user4090</c:v>
                  </c:pt>
                  <c:pt idx="4091">
                    <c:v>user4091</c:v>
                  </c:pt>
                  <c:pt idx="4092">
                    <c:v>user4092</c:v>
                  </c:pt>
                  <c:pt idx="4093">
                    <c:v>user4093</c:v>
                  </c:pt>
                  <c:pt idx="4094">
                    <c:v>user4094</c:v>
                  </c:pt>
                  <c:pt idx="4095">
                    <c:v>user4095</c:v>
                  </c:pt>
                  <c:pt idx="4096">
                    <c:v>user4096</c:v>
                  </c:pt>
                  <c:pt idx="4097">
                    <c:v>user4097</c:v>
                  </c:pt>
                  <c:pt idx="4098">
                    <c:v>user4098</c:v>
                  </c:pt>
                  <c:pt idx="4099">
                    <c:v>user4099</c:v>
                  </c:pt>
                  <c:pt idx="4100">
                    <c:v>user4100</c:v>
                  </c:pt>
                  <c:pt idx="4101">
                    <c:v>user4101</c:v>
                  </c:pt>
                  <c:pt idx="4102">
                    <c:v>user4102</c:v>
                  </c:pt>
                  <c:pt idx="4103">
                    <c:v>user4103</c:v>
                  </c:pt>
                  <c:pt idx="4104">
                    <c:v>user4104</c:v>
                  </c:pt>
                  <c:pt idx="4105">
                    <c:v>user4105</c:v>
                  </c:pt>
                  <c:pt idx="4106">
                    <c:v>user4106</c:v>
                  </c:pt>
                  <c:pt idx="4107">
                    <c:v>user4107</c:v>
                  </c:pt>
                  <c:pt idx="4108">
                    <c:v>user4108</c:v>
                  </c:pt>
                  <c:pt idx="4109">
                    <c:v>user4109</c:v>
                  </c:pt>
                  <c:pt idx="4110">
                    <c:v>user4110</c:v>
                  </c:pt>
                  <c:pt idx="4111">
                    <c:v>user4111</c:v>
                  </c:pt>
                  <c:pt idx="4112">
                    <c:v>user4112</c:v>
                  </c:pt>
                  <c:pt idx="4113">
                    <c:v>user4113</c:v>
                  </c:pt>
                  <c:pt idx="4114">
                    <c:v>user4114</c:v>
                  </c:pt>
                  <c:pt idx="4115">
                    <c:v>user4115</c:v>
                  </c:pt>
                  <c:pt idx="4116">
                    <c:v>user4116</c:v>
                  </c:pt>
                  <c:pt idx="4117">
                    <c:v>user4117</c:v>
                  </c:pt>
                  <c:pt idx="4118">
                    <c:v>user4118</c:v>
                  </c:pt>
                  <c:pt idx="4119">
                    <c:v>user4119</c:v>
                  </c:pt>
                  <c:pt idx="4120">
                    <c:v>user4120</c:v>
                  </c:pt>
                  <c:pt idx="4121">
                    <c:v>user4121</c:v>
                  </c:pt>
                  <c:pt idx="4122">
                    <c:v>user4122</c:v>
                  </c:pt>
                  <c:pt idx="4123">
                    <c:v>user4123</c:v>
                  </c:pt>
                  <c:pt idx="4124">
                    <c:v>user4124</c:v>
                  </c:pt>
                  <c:pt idx="4125">
                    <c:v>user4125</c:v>
                  </c:pt>
                  <c:pt idx="4126">
                    <c:v>user4126</c:v>
                  </c:pt>
                  <c:pt idx="4127">
                    <c:v>user4127</c:v>
                  </c:pt>
                  <c:pt idx="4128">
                    <c:v>user4128</c:v>
                  </c:pt>
                  <c:pt idx="4129">
                    <c:v>user4129</c:v>
                  </c:pt>
                  <c:pt idx="4130">
                    <c:v>user4130</c:v>
                  </c:pt>
                  <c:pt idx="4131">
                    <c:v>user4131</c:v>
                  </c:pt>
                  <c:pt idx="4132">
                    <c:v>user4132</c:v>
                  </c:pt>
                  <c:pt idx="4133">
                    <c:v>user4133</c:v>
                  </c:pt>
                  <c:pt idx="4134">
                    <c:v>user4134</c:v>
                  </c:pt>
                  <c:pt idx="4135">
                    <c:v>user4135</c:v>
                  </c:pt>
                  <c:pt idx="4136">
                    <c:v>user4136</c:v>
                  </c:pt>
                  <c:pt idx="4137">
                    <c:v>user4137</c:v>
                  </c:pt>
                  <c:pt idx="4138">
                    <c:v>user4138</c:v>
                  </c:pt>
                  <c:pt idx="4139">
                    <c:v>user4139</c:v>
                  </c:pt>
                  <c:pt idx="4140">
                    <c:v>user4140</c:v>
                  </c:pt>
                  <c:pt idx="4141">
                    <c:v>user4141</c:v>
                  </c:pt>
                  <c:pt idx="4142">
                    <c:v>user4142</c:v>
                  </c:pt>
                  <c:pt idx="4143">
                    <c:v>user4143</c:v>
                  </c:pt>
                  <c:pt idx="4144">
                    <c:v>user4144</c:v>
                  </c:pt>
                  <c:pt idx="4145">
                    <c:v>user4145</c:v>
                  </c:pt>
                  <c:pt idx="4146">
                    <c:v>user4146</c:v>
                  </c:pt>
                  <c:pt idx="4147">
                    <c:v>user4147</c:v>
                  </c:pt>
                  <c:pt idx="4148">
                    <c:v>user4148</c:v>
                  </c:pt>
                  <c:pt idx="4149">
                    <c:v>user4149</c:v>
                  </c:pt>
                  <c:pt idx="4150">
                    <c:v>user4150</c:v>
                  </c:pt>
                  <c:pt idx="4151">
                    <c:v>user4151</c:v>
                  </c:pt>
                  <c:pt idx="4152">
                    <c:v>user4152</c:v>
                  </c:pt>
                  <c:pt idx="4153">
                    <c:v>user4153</c:v>
                  </c:pt>
                  <c:pt idx="4154">
                    <c:v>user4154</c:v>
                  </c:pt>
                  <c:pt idx="4155">
                    <c:v>user4155</c:v>
                  </c:pt>
                  <c:pt idx="4156">
                    <c:v>user4156</c:v>
                  </c:pt>
                  <c:pt idx="4157">
                    <c:v>user4157</c:v>
                  </c:pt>
                  <c:pt idx="4158">
                    <c:v>user4158</c:v>
                  </c:pt>
                  <c:pt idx="4159">
                    <c:v>user4159</c:v>
                  </c:pt>
                  <c:pt idx="4160">
                    <c:v>user4160</c:v>
                  </c:pt>
                  <c:pt idx="4161">
                    <c:v>user4161</c:v>
                  </c:pt>
                  <c:pt idx="4162">
                    <c:v>user4162</c:v>
                  </c:pt>
                  <c:pt idx="4163">
                    <c:v>user4163</c:v>
                  </c:pt>
                  <c:pt idx="4164">
                    <c:v>user4164</c:v>
                  </c:pt>
                  <c:pt idx="4165">
                    <c:v>user4165</c:v>
                  </c:pt>
                  <c:pt idx="4166">
                    <c:v>user4166</c:v>
                  </c:pt>
                  <c:pt idx="4167">
                    <c:v>user4167</c:v>
                  </c:pt>
                  <c:pt idx="4168">
                    <c:v>user4168</c:v>
                  </c:pt>
                  <c:pt idx="4169">
                    <c:v>user4169</c:v>
                  </c:pt>
                  <c:pt idx="4170">
                    <c:v>user4170</c:v>
                  </c:pt>
                  <c:pt idx="4171">
                    <c:v>user4171</c:v>
                  </c:pt>
                  <c:pt idx="4172">
                    <c:v>user4172</c:v>
                  </c:pt>
                  <c:pt idx="4173">
                    <c:v>user4173</c:v>
                  </c:pt>
                  <c:pt idx="4174">
                    <c:v>user4174</c:v>
                  </c:pt>
                  <c:pt idx="4175">
                    <c:v>user4175</c:v>
                  </c:pt>
                  <c:pt idx="4176">
                    <c:v>user4176</c:v>
                  </c:pt>
                  <c:pt idx="4177">
                    <c:v>user4177</c:v>
                  </c:pt>
                  <c:pt idx="4178">
                    <c:v>user4178</c:v>
                  </c:pt>
                  <c:pt idx="4179">
                    <c:v>user4179</c:v>
                  </c:pt>
                  <c:pt idx="4180">
                    <c:v>user4180</c:v>
                  </c:pt>
                  <c:pt idx="4181">
                    <c:v>user4181</c:v>
                  </c:pt>
                  <c:pt idx="4182">
                    <c:v>user4182</c:v>
                  </c:pt>
                  <c:pt idx="4183">
                    <c:v>user4183</c:v>
                  </c:pt>
                  <c:pt idx="4184">
                    <c:v>user4184</c:v>
                  </c:pt>
                  <c:pt idx="4185">
                    <c:v>user4185</c:v>
                  </c:pt>
                  <c:pt idx="4186">
                    <c:v>user4186</c:v>
                  </c:pt>
                  <c:pt idx="4187">
                    <c:v>user4187</c:v>
                  </c:pt>
                  <c:pt idx="4188">
                    <c:v>user4188</c:v>
                  </c:pt>
                  <c:pt idx="4189">
                    <c:v>user4189</c:v>
                  </c:pt>
                  <c:pt idx="4190">
                    <c:v>user4190</c:v>
                  </c:pt>
                  <c:pt idx="4191">
                    <c:v>user4191</c:v>
                  </c:pt>
                  <c:pt idx="4192">
                    <c:v>user4192</c:v>
                  </c:pt>
                  <c:pt idx="4193">
                    <c:v>user4193</c:v>
                  </c:pt>
                  <c:pt idx="4194">
                    <c:v>user4194</c:v>
                  </c:pt>
                  <c:pt idx="4195">
                    <c:v>user4195</c:v>
                  </c:pt>
                  <c:pt idx="4196">
                    <c:v>user4196</c:v>
                  </c:pt>
                  <c:pt idx="4197">
                    <c:v>user4197</c:v>
                  </c:pt>
                  <c:pt idx="4198">
                    <c:v>user4198</c:v>
                  </c:pt>
                  <c:pt idx="4199">
                    <c:v>user4199</c:v>
                  </c:pt>
                  <c:pt idx="4200">
                    <c:v>user4200</c:v>
                  </c:pt>
                  <c:pt idx="4201">
                    <c:v>user4201</c:v>
                  </c:pt>
                  <c:pt idx="4202">
                    <c:v>user4202</c:v>
                  </c:pt>
                  <c:pt idx="4203">
                    <c:v>user4203</c:v>
                  </c:pt>
                  <c:pt idx="4204">
                    <c:v>user4204</c:v>
                  </c:pt>
                  <c:pt idx="4205">
                    <c:v>user4205</c:v>
                  </c:pt>
                  <c:pt idx="4206">
                    <c:v>user4206</c:v>
                  </c:pt>
                  <c:pt idx="4207">
                    <c:v>user4207</c:v>
                  </c:pt>
                  <c:pt idx="4208">
                    <c:v>user4208</c:v>
                  </c:pt>
                  <c:pt idx="4209">
                    <c:v>user4209</c:v>
                  </c:pt>
                  <c:pt idx="4210">
                    <c:v>user4210</c:v>
                  </c:pt>
                  <c:pt idx="4211">
                    <c:v>user4211</c:v>
                  </c:pt>
                  <c:pt idx="4212">
                    <c:v>user4212</c:v>
                  </c:pt>
                  <c:pt idx="4213">
                    <c:v>user4213</c:v>
                  </c:pt>
                  <c:pt idx="4214">
                    <c:v>user4214</c:v>
                  </c:pt>
                  <c:pt idx="4215">
                    <c:v>user4215</c:v>
                  </c:pt>
                  <c:pt idx="4216">
                    <c:v>user4216</c:v>
                  </c:pt>
                  <c:pt idx="4217">
                    <c:v>user4217</c:v>
                  </c:pt>
                  <c:pt idx="4218">
                    <c:v>user4218</c:v>
                  </c:pt>
                  <c:pt idx="4219">
                    <c:v>user4219</c:v>
                  </c:pt>
                  <c:pt idx="4220">
                    <c:v>user4220</c:v>
                  </c:pt>
                  <c:pt idx="4221">
                    <c:v>user4221</c:v>
                  </c:pt>
                  <c:pt idx="4222">
                    <c:v>user4222</c:v>
                  </c:pt>
                  <c:pt idx="4223">
                    <c:v>user4223</c:v>
                  </c:pt>
                  <c:pt idx="4224">
                    <c:v>user4224</c:v>
                  </c:pt>
                  <c:pt idx="4225">
                    <c:v>user4225</c:v>
                  </c:pt>
                  <c:pt idx="4226">
                    <c:v>user4226</c:v>
                  </c:pt>
                  <c:pt idx="4227">
                    <c:v>user4227</c:v>
                  </c:pt>
                  <c:pt idx="4228">
                    <c:v>user4228</c:v>
                  </c:pt>
                  <c:pt idx="4229">
                    <c:v>user4229</c:v>
                  </c:pt>
                  <c:pt idx="4230">
                    <c:v>user4230</c:v>
                  </c:pt>
                  <c:pt idx="4231">
                    <c:v>user4231</c:v>
                  </c:pt>
                  <c:pt idx="4232">
                    <c:v>user4232</c:v>
                  </c:pt>
                  <c:pt idx="4233">
                    <c:v>user4233</c:v>
                  </c:pt>
                  <c:pt idx="4234">
                    <c:v>user4234</c:v>
                  </c:pt>
                  <c:pt idx="4235">
                    <c:v>user4235</c:v>
                  </c:pt>
                  <c:pt idx="4236">
                    <c:v>user4236</c:v>
                  </c:pt>
                  <c:pt idx="4237">
                    <c:v>user4237</c:v>
                  </c:pt>
                  <c:pt idx="4238">
                    <c:v>user4238</c:v>
                  </c:pt>
                  <c:pt idx="4239">
                    <c:v>user4239</c:v>
                  </c:pt>
                  <c:pt idx="4240">
                    <c:v>user4240</c:v>
                  </c:pt>
                  <c:pt idx="4241">
                    <c:v>user4241</c:v>
                  </c:pt>
                  <c:pt idx="4242">
                    <c:v>user4242</c:v>
                  </c:pt>
                  <c:pt idx="4243">
                    <c:v>user4243</c:v>
                  </c:pt>
                  <c:pt idx="4244">
                    <c:v>user4244</c:v>
                  </c:pt>
                  <c:pt idx="4245">
                    <c:v>user4245</c:v>
                  </c:pt>
                  <c:pt idx="4246">
                    <c:v>user4246</c:v>
                  </c:pt>
                  <c:pt idx="4247">
                    <c:v>user4247</c:v>
                  </c:pt>
                  <c:pt idx="4248">
                    <c:v>user4248</c:v>
                  </c:pt>
                  <c:pt idx="4249">
                    <c:v>user4249</c:v>
                  </c:pt>
                  <c:pt idx="4250">
                    <c:v>user4250</c:v>
                  </c:pt>
                  <c:pt idx="4251">
                    <c:v>user4251</c:v>
                  </c:pt>
                  <c:pt idx="4252">
                    <c:v>user4252</c:v>
                  </c:pt>
                  <c:pt idx="4253">
                    <c:v>user4253</c:v>
                  </c:pt>
                  <c:pt idx="4254">
                    <c:v>user4254</c:v>
                  </c:pt>
                  <c:pt idx="4255">
                    <c:v>user4255</c:v>
                  </c:pt>
                  <c:pt idx="4256">
                    <c:v>user4256</c:v>
                  </c:pt>
                  <c:pt idx="4257">
                    <c:v>user4257</c:v>
                  </c:pt>
                  <c:pt idx="4258">
                    <c:v>user4258</c:v>
                  </c:pt>
                  <c:pt idx="4259">
                    <c:v>user4259</c:v>
                  </c:pt>
                  <c:pt idx="4260">
                    <c:v>user4260</c:v>
                  </c:pt>
                  <c:pt idx="4261">
                    <c:v>user4261</c:v>
                  </c:pt>
                  <c:pt idx="4262">
                    <c:v>user4262</c:v>
                  </c:pt>
                  <c:pt idx="4263">
                    <c:v>user4263</c:v>
                  </c:pt>
                  <c:pt idx="4264">
                    <c:v>user4264</c:v>
                  </c:pt>
                  <c:pt idx="4265">
                    <c:v>user4265</c:v>
                  </c:pt>
                  <c:pt idx="4266">
                    <c:v>user4266</c:v>
                  </c:pt>
                  <c:pt idx="4267">
                    <c:v>user4267</c:v>
                  </c:pt>
                  <c:pt idx="4268">
                    <c:v>user4268</c:v>
                  </c:pt>
                  <c:pt idx="4269">
                    <c:v>user4269</c:v>
                  </c:pt>
                  <c:pt idx="4270">
                    <c:v>user4270</c:v>
                  </c:pt>
                  <c:pt idx="4271">
                    <c:v>user4271</c:v>
                  </c:pt>
                  <c:pt idx="4272">
                    <c:v>user4272</c:v>
                  </c:pt>
                  <c:pt idx="4273">
                    <c:v>user4273</c:v>
                  </c:pt>
                  <c:pt idx="4274">
                    <c:v>user4274</c:v>
                  </c:pt>
                  <c:pt idx="4275">
                    <c:v>user4275</c:v>
                  </c:pt>
                  <c:pt idx="4276">
                    <c:v>user4276</c:v>
                  </c:pt>
                  <c:pt idx="4277">
                    <c:v>user4277</c:v>
                  </c:pt>
                  <c:pt idx="4278">
                    <c:v>user4278</c:v>
                  </c:pt>
                  <c:pt idx="4279">
                    <c:v>user4279</c:v>
                  </c:pt>
                  <c:pt idx="4280">
                    <c:v>user4280</c:v>
                  </c:pt>
                  <c:pt idx="4281">
                    <c:v>user4281</c:v>
                  </c:pt>
                  <c:pt idx="4282">
                    <c:v>user4282</c:v>
                  </c:pt>
                  <c:pt idx="4283">
                    <c:v>user4283</c:v>
                  </c:pt>
                  <c:pt idx="4284">
                    <c:v>user4284</c:v>
                  </c:pt>
                  <c:pt idx="4285">
                    <c:v>user4285</c:v>
                  </c:pt>
                  <c:pt idx="4286">
                    <c:v>user4286</c:v>
                  </c:pt>
                  <c:pt idx="4287">
                    <c:v>user4287</c:v>
                  </c:pt>
                  <c:pt idx="4288">
                    <c:v>user4288</c:v>
                  </c:pt>
                  <c:pt idx="4289">
                    <c:v>user4289</c:v>
                  </c:pt>
                  <c:pt idx="4290">
                    <c:v>user4290</c:v>
                  </c:pt>
                  <c:pt idx="4291">
                    <c:v>user4291</c:v>
                  </c:pt>
                  <c:pt idx="4292">
                    <c:v>user4292</c:v>
                  </c:pt>
                  <c:pt idx="4293">
                    <c:v>user4293</c:v>
                  </c:pt>
                  <c:pt idx="4294">
                    <c:v>user4294</c:v>
                  </c:pt>
                  <c:pt idx="4295">
                    <c:v>user4295</c:v>
                  </c:pt>
                  <c:pt idx="4296">
                    <c:v>user4296</c:v>
                  </c:pt>
                  <c:pt idx="4297">
                    <c:v>user4297</c:v>
                  </c:pt>
                  <c:pt idx="4298">
                    <c:v>user4298</c:v>
                  </c:pt>
                  <c:pt idx="4299">
                    <c:v>user4299</c:v>
                  </c:pt>
                  <c:pt idx="4300">
                    <c:v>user4300</c:v>
                  </c:pt>
                  <c:pt idx="4301">
                    <c:v>user4301</c:v>
                  </c:pt>
                  <c:pt idx="4302">
                    <c:v>user4302</c:v>
                  </c:pt>
                  <c:pt idx="4303">
                    <c:v>user4303</c:v>
                  </c:pt>
                  <c:pt idx="4304">
                    <c:v>user4304</c:v>
                  </c:pt>
                  <c:pt idx="4305">
                    <c:v>user4305</c:v>
                  </c:pt>
                  <c:pt idx="4306">
                    <c:v>user4306</c:v>
                  </c:pt>
                  <c:pt idx="4307">
                    <c:v>user4307</c:v>
                  </c:pt>
                  <c:pt idx="4308">
                    <c:v>user4308</c:v>
                  </c:pt>
                  <c:pt idx="4309">
                    <c:v>user4309</c:v>
                  </c:pt>
                  <c:pt idx="4310">
                    <c:v>user4310</c:v>
                  </c:pt>
                  <c:pt idx="4311">
                    <c:v>user4311</c:v>
                  </c:pt>
                  <c:pt idx="4312">
                    <c:v>user4312</c:v>
                  </c:pt>
                  <c:pt idx="4313">
                    <c:v>user4313</c:v>
                  </c:pt>
                  <c:pt idx="4314">
                    <c:v>user4314</c:v>
                  </c:pt>
                  <c:pt idx="4315">
                    <c:v>user4315</c:v>
                  </c:pt>
                  <c:pt idx="4316">
                    <c:v>user4316</c:v>
                  </c:pt>
                  <c:pt idx="4317">
                    <c:v>user4317</c:v>
                  </c:pt>
                  <c:pt idx="4318">
                    <c:v>user4318</c:v>
                  </c:pt>
                  <c:pt idx="4319">
                    <c:v>user4319</c:v>
                  </c:pt>
                  <c:pt idx="4320">
                    <c:v>user4320</c:v>
                  </c:pt>
                  <c:pt idx="4321">
                    <c:v>user4321</c:v>
                  </c:pt>
                  <c:pt idx="4322">
                    <c:v>user4322</c:v>
                  </c:pt>
                  <c:pt idx="4323">
                    <c:v>user4323</c:v>
                  </c:pt>
                  <c:pt idx="4324">
                    <c:v>user4324</c:v>
                  </c:pt>
                  <c:pt idx="4325">
                    <c:v>user4325</c:v>
                  </c:pt>
                  <c:pt idx="4326">
                    <c:v>user4326</c:v>
                  </c:pt>
                  <c:pt idx="4327">
                    <c:v>user4327</c:v>
                  </c:pt>
                  <c:pt idx="4328">
                    <c:v>user4328</c:v>
                  </c:pt>
                  <c:pt idx="4329">
                    <c:v>user4329</c:v>
                  </c:pt>
                  <c:pt idx="4330">
                    <c:v>user4330</c:v>
                  </c:pt>
                  <c:pt idx="4331">
                    <c:v>user4331</c:v>
                  </c:pt>
                  <c:pt idx="4332">
                    <c:v>user4332</c:v>
                  </c:pt>
                  <c:pt idx="4333">
                    <c:v>user4333</c:v>
                  </c:pt>
                  <c:pt idx="4334">
                    <c:v>user4334</c:v>
                  </c:pt>
                  <c:pt idx="4335">
                    <c:v>user4335</c:v>
                  </c:pt>
                  <c:pt idx="4336">
                    <c:v>user4336</c:v>
                  </c:pt>
                  <c:pt idx="4337">
                    <c:v>user4337</c:v>
                  </c:pt>
                  <c:pt idx="4338">
                    <c:v>user4338</c:v>
                  </c:pt>
                  <c:pt idx="4339">
                    <c:v>user4339</c:v>
                  </c:pt>
                  <c:pt idx="4340">
                    <c:v>user4340</c:v>
                  </c:pt>
                  <c:pt idx="4341">
                    <c:v>user4341</c:v>
                  </c:pt>
                  <c:pt idx="4342">
                    <c:v>user4342</c:v>
                  </c:pt>
                  <c:pt idx="4343">
                    <c:v>user4343</c:v>
                  </c:pt>
                  <c:pt idx="4344">
                    <c:v>user4344</c:v>
                  </c:pt>
                  <c:pt idx="4345">
                    <c:v>user4345</c:v>
                  </c:pt>
                  <c:pt idx="4346">
                    <c:v>user4346</c:v>
                  </c:pt>
                  <c:pt idx="4347">
                    <c:v>user4347</c:v>
                  </c:pt>
                  <c:pt idx="4348">
                    <c:v>user4348</c:v>
                  </c:pt>
                  <c:pt idx="4349">
                    <c:v>user4349</c:v>
                  </c:pt>
                  <c:pt idx="4350">
                    <c:v>user4350</c:v>
                  </c:pt>
                  <c:pt idx="4351">
                    <c:v>user4351</c:v>
                  </c:pt>
                  <c:pt idx="4352">
                    <c:v>user4352</c:v>
                  </c:pt>
                  <c:pt idx="4353">
                    <c:v>user4353</c:v>
                  </c:pt>
                  <c:pt idx="4354">
                    <c:v>user4354</c:v>
                  </c:pt>
                  <c:pt idx="4355">
                    <c:v>user4355</c:v>
                  </c:pt>
                  <c:pt idx="4356">
                    <c:v>user4356</c:v>
                  </c:pt>
                  <c:pt idx="4357">
                    <c:v>user4357</c:v>
                  </c:pt>
                  <c:pt idx="4358">
                    <c:v>user4358</c:v>
                  </c:pt>
                  <c:pt idx="4359">
                    <c:v>user4359</c:v>
                  </c:pt>
                  <c:pt idx="4360">
                    <c:v>user4360</c:v>
                  </c:pt>
                  <c:pt idx="4361">
                    <c:v>user4361</c:v>
                  </c:pt>
                  <c:pt idx="4362">
                    <c:v>user4362</c:v>
                  </c:pt>
                  <c:pt idx="4363">
                    <c:v>user4363</c:v>
                  </c:pt>
                  <c:pt idx="4364">
                    <c:v>user4364</c:v>
                  </c:pt>
                  <c:pt idx="4365">
                    <c:v>user4365</c:v>
                  </c:pt>
                  <c:pt idx="4366">
                    <c:v>user4366</c:v>
                  </c:pt>
                  <c:pt idx="4367">
                    <c:v>user4367</c:v>
                  </c:pt>
                  <c:pt idx="4368">
                    <c:v>user4368</c:v>
                  </c:pt>
                  <c:pt idx="4369">
                    <c:v>user4369</c:v>
                  </c:pt>
                  <c:pt idx="4370">
                    <c:v>user4370</c:v>
                  </c:pt>
                  <c:pt idx="4371">
                    <c:v>user4371</c:v>
                  </c:pt>
                  <c:pt idx="4372">
                    <c:v>user4372</c:v>
                  </c:pt>
                  <c:pt idx="4373">
                    <c:v>user4373</c:v>
                  </c:pt>
                  <c:pt idx="4374">
                    <c:v>user4374</c:v>
                  </c:pt>
                  <c:pt idx="4375">
                    <c:v>user4375</c:v>
                  </c:pt>
                  <c:pt idx="4376">
                    <c:v>user4376</c:v>
                  </c:pt>
                  <c:pt idx="4377">
                    <c:v>user4377</c:v>
                  </c:pt>
                  <c:pt idx="4378">
                    <c:v>user4378</c:v>
                  </c:pt>
                  <c:pt idx="4379">
                    <c:v>user4379</c:v>
                  </c:pt>
                  <c:pt idx="4380">
                    <c:v>user4380</c:v>
                  </c:pt>
                  <c:pt idx="4381">
                    <c:v>user4381</c:v>
                  </c:pt>
                  <c:pt idx="4382">
                    <c:v>user4382</c:v>
                  </c:pt>
                  <c:pt idx="4383">
                    <c:v>user4383</c:v>
                  </c:pt>
                  <c:pt idx="4384">
                    <c:v>user4384</c:v>
                  </c:pt>
                  <c:pt idx="4385">
                    <c:v>user4385</c:v>
                  </c:pt>
                  <c:pt idx="4386">
                    <c:v>user4386</c:v>
                  </c:pt>
                  <c:pt idx="4387">
                    <c:v>user4387</c:v>
                  </c:pt>
                  <c:pt idx="4388">
                    <c:v>user4388</c:v>
                  </c:pt>
                  <c:pt idx="4389">
                    <c:v>user4389</c:v>
                  </c:pt>
                  <c:pt idx="4390">
                    <c:v>user4390</c:v>
                  </c:pt>
                  <c:pt idx="4391">
                    <c:v>user4391</c:v>
                  </c:pt>
                  <c:pt idx="4392">
                    <c:v>user4392</c:v>
                  </c:pt>
                  <c:pt idx="4393">
                    <c:v>user4393</c:v>
                  </c:pt>
                  <c:pt idx="4394">
                    <c:v>user4394</c:v>
                  </c:pt>
                  <c:pt idx="4395">
                    <c:v>user4395</c:v>
                  </c:pt>
                  <c:pt idx="4396">
                    <c:v>user4396</c:v>
                  </c:pt>
                  <c:pt idx="4397">
                    <c:v>user4397</c:v>
                  </c:pt>
                  <c:pt idx="4398">
                    <c:v>user4398</c:v>
                  </c:pt>
                  <c:pt idx="4399">
                    <c:v>user4399</c:v>
                  </c:pt>
                  <c:pt idx="4400">
                    <c:v>user4400</c:v>
                  </c:pt>
                  <c:pt idx="4401">
                    <c:v>user4401</c:v>
                  </c:pt>
                  <c:pt idx="4402">
                    <c:v>user4402</c:v>
                  </c:pt>
                  <c:pt idx="4403">
                    <c:v>user4403</c:v>
                  </c:pt>
                  <c:pt idx="4404">
                    <c:v>user4404</c:v>
                  </c:pt>
                  <c:pt idx="4405">
                    <c:v>user4405</c:v>
                  </c:pt>
                  <c:pt idx="4406">
                    <c:v>user4406</c:v>
                  </c:pt>
                  <c:pt idx="4407">
                    <c:v>user4407</c:v>
                  </c:pt>
                  <c:pt idx="4408">
                    <c:v>user4408</c:v>
                  </c:pt>
                  <c:pt idx="4409">
                    <c:v>user4409</c:v>
                  </c:pt>
                  <c:pt idx="4410">
                    <c:v>user4410</c:v>
                  </c:pt>
                  <c:pt idx="4411">
                    <c:v>user4411</c:v>
                  </c:pt>
                  <c:pt idx="4412">
                    <c:v>user4412</c:v>
                  </c:pt>
                  <c:pt idx="4413">
                    <c:v>user4413</c:v>
                  </c:pt>
                  <c:pt idx="4414">
                    <c:v>user4414</c:v>
                  </c:pt>
                  <c:pt idx="4415">
                    <c:v>user4415</c:v>
                  </c:pt>
                  <c:pt idx="4416">
                    <c:v>user4416</c:v>
                  </c:pt>
                  <c:pt idx="4417">
                    <c:v>user4417</c:v>
                  </c:pt>
                  <c:pt idx="4418">
                    <c:v>user4418</c:v>
                  </c:pt>
                  <c:pt idx="4419">
                    <c:v>user4419</c:v>
                  </c:pt>
                  <c:pt idx="4420">
                    <c:v>user4420</c:v>
                  </c:pt>
                  <c:pt idx="4421">
                    <c:v>user4421</c:v>
                  </c:pt>
                  <c:pt idx="4422">
                    <c:v>user4422</c:v>
                  </c:pt>
                  <c:pt idx="4423">
                    <c:v>user4423</c:v>
                  </c:pt>
                  <c:pt idx="4424">
                    <c:v>user4424</c:v>
                  </c:pt>
                  <c:pt idx="4425">
                    <c:v>user4425</c:v>
                  </c:pt>
                  <c:pt idx="4426">
                    <c:v>user4426</c:v>
                  </c:pt>
                  <c:pt idx="4427">
                    <c:v>user4427</c:v>
                  </c:pt>
                  <c:pt idx="4428">
                    <c:v>user4428</c:v>
                  </c:pt>
                  <c:pt idx="4429">
                    <c:v>user4429</c:v>
                  </c:pt>
                  <c:pt idx="4430">
                    <c:v>user4430</c:v>
                  </c:pt>
                  <c:pt idx="4431">
                    <c:v>user4431</c:v>
                  </c:pt>
                  <c:pt idx="4432">
                    <c:v>user4432</c:v>
                  </c:pt>
                  <c:pt idx="4433">
                    <c:v>user4433</c:v>
                  </c:pt>
                  <c:pt idx="4434">
                    <c:v>user4434</c:v>
                  </c:pt>
                  <c:pt idx="4435">
                    <c:v>user4435</c:v>
                  </c:pt>
                  <c:pt idx="4436">
                    <c:v>user4436</c:v>
                  </c:pt>
                  <c:pt idx="4437">
                    <c:v>user4437</c:v>
                  </c:pt>
                  <c:pt idx="4438">
                    <c:v>user4438</c:v>
                  </c:pt>
                  <c:pt idx="4439">
                    <c:v>user4439</c:v>
                  </c:pt>
                  <c:pt idx="4440">
                    <c:v>user4440</c:v>
                  </c:pt>
                  <c:pt idx="4441">
                    <c:v>user4441</c:v>
                  </c:pt>
                  <c:pt idx="4442">
                    <c:v>user4442</c:v>
                  </c:pt>
                  <c:pt idx="4443">
                    <c:v>user4443</c:v>
                  </c:pt>
                  <c:pt idx="4444">
                    <c:v>user4444</c:v>
                  </c:pt>
                  <c:pt idx="4445">
                    <c:v>user4445</c:v>
                  </c:pt>
                  <c:pt idx="4446">
                    <c:v>user4446</c:v>
                  </c:pt>
                  <c:pt idx="4447">
                    <c:v>user4447</c:v>
                  </c:pt>
                  <c:pt idx="4448">
                    <c:v>user4448</c:v>
                  </c:pt>
                  <c:pt idx="4449">
                    <c:v>user4449</c:v>
                  </c:pt>
                  <c:pt idx="4450">
                    <c:v>user4450</c:v>
                  </c:pt>
                  <c:pt idx="4451">
                    <c:v>user4451</c:v>
                  </c:pt>
                  <c:pt idx="4452">
                    <c:v>user4452</c:v>
                  </c:pt>
                  <c:pt idx="4453">
                    <c:v>user4453</c:v>
                  </c:pt>
                  <c:pt idx="4454">
                    <c:v>user4454</c:v>
                  </c:pt>
                  <c:pt idx="4455">
                    <c:v>user4455</c:v>
                  </c:pt>
                  <c:pt idx="4456">
                    <c:v>user4456</c:v>
                  </c:pt>
                  <c:pt idx="4457">
                    <c:v>user4457</c:v>
                  </c:pt>
                  <c:pt idx="4458">
                    <c:v>user4458</c:v>
                  </c:pt>
                  <c:pt idx="4459">
                    <c:v>user4459</c:v>
                  </c:pt>
                  <c:pt idx="4460">
                    <c:v>user4460</c:v>
                  </c:pt>
                  <c:pt idx="4461">
                    <c:v>user4461</c:v>
                  </c:pt>
                  <c:pt idx="4462">
                    <c:v>user4462</c:v>
                  </c:pt>
                  <c:pt idx="4463">
                    <c:v>user4463</c:v>
                  </c:pt>
                  <c:pt idx="4464">
                    <c:v>user4464</c:v>
                  </c:pt>
                  <c:pt idx="4465">
                    <c:v>user4465</c:v>
                  </c:pt>
                  <c:pt idx="4466">
                    <c:v>user4466</c:v>
                  </c:pt>
                  <c:pt idx="4467">
                    <c:v>user4467</c:v>
                  </c:pt>
                  <c:pt idx="4468">
                    <c:v>user4468</c:v>
                  </c:pt>
                  <c:pt idx="4469">
                    <c:v>user4469</c:v>
                  </c:pt>
                  <c:pt idx="4470">
                    <c:v>user4470</c:v>
                  </c:pt>
                  <c:pt idx="4471">
                    <c:v>user4471</c:v>
                  </c:pt>
                  <c:pt idx="4472">
                    <c:v>user4472</c:v>
                  </c:pt>
                  <c:pt idx="4473">
                    <c:v>user4473</c:v>
                  </c:pt>
                  <c:pt idx="4474">
                    <c:v>user4474</c:v>
                  </c:pt>
                  <c:pt idx="4475">
                    <c:v>user4475</c:v>
                  </c:pt>
                  <c:pt idx="4476">
                    <c:v>user4476</c:v>
                  </c:pt>
                  <c:pt idx="4477">
                    <c:v>user4477</c:v>
                  </c:pt>
                  <c:pt idx="4478">
                    <c:v>user4478</c:v>
                  </c:pt>
                  <c:pt idx="4479">
                    <c:v>user4479</c:v>
                  </c:pt>
                  <c:pt idx="4480">
                    <c:v>user4480</c:v>
                  </c:pt>
                  <c:pt idx="4481">
                    <c:v>user4481</c:v>
                  </c:pt>
                  <c:pt idx="4482">
                    <c:v>user4482</c:v>
                  </c:pt>
                  <c:pt idx="4483">
                    <c:v>user4483</c:v>
                  </c:pt>
                  <c:pt idx="4484">
                    <c:v>user4484</c:v>
                  </c:pt>
                  <c:pt idx="4485">
                    <c:v>user4485</c:v>
                  </c:pt>
                  <c:pt idx="4486">
                    <c:v>user4486</c:v>
                  </c:pt>
                  <c:pt idx="4487">
                    <c:v>user4487</c:v>
                  </c:pt>
                  <c:pt idx="4488">
                    <c:v>user4488</c:v>
                  </c:pt>
                  <c:pt idx="4489">
                    <c:v>user4489</c:v>
                  </c:pt>
                  <c:pt idx="4490">
                    <c:v>user4490</c:v>
                  </c:pt>
                  <c:pt idx="4491">
                    <c:v>user4491</c:v>
                  </c:pt>
                  <c:pt idx="4492">
                    <c:v>user4492</c:v>
                  </c:pt>
                  <c:pt idx="4493">
                    <c:v>user4493</c:v>
                  </c:pt>
                  <c:pt idx="4494">
                    <c:v>user4494</c:v>
                  </c:pt>
                  <c:pt idx="4495">
                    <c:v>user4495</c:v>
                  </c:pt>
                  <c:pt idx="4496">
                    <c:v>user4496</c:v>
                  </c:pt>
                  <c:pt idx="4497">
                    <c:v>user4497</c:v>
                  </c:pt>
                  <c:pt idx="4498">
                    <c:v>user4498</c:v>
                  </c:pt>
                  <c:pt idx="4499">
                    <c:v>user4499</c:v>
                  </c:pt>
                  <c:pt idx="4500">
                    <c:v>user4500</c:v>
                  </c:pt>
                  <c:pt idx="4501">
                    <c:v>user4501</c:v>
                  </c:pt>
                  <c:pt idx="4502">
                    <c:v>user4502</c:v>
                  </c:pt>
                  <c:pt idx="4503">
                    <c:v>user4503</c:v>
                  </c:pt>
                  <c:pt idx="4504">
                    <c:v>user4504</c:v>
                  </c:pt>
                  <c:pt idx="4505">
                    <c:v>user4505</c:v>
                  </c:pt>
                  <c:pt idx="4506">
                    <c:v>user4506</c:v>
                  </c:pt>
                  <c:pt idx="4507">
                    <c:v>user4507</c:v>
                  </c:pt>
                  <c:pt idx="4508">
                    <c:v>user4508</c:v>
                  </c:pt>
                  <c:pt idx="4509">
                    <c:v>user4509</c:v>
                  </c:pt>
                  <c:pt idx="4510">
                    <c:v>user4510</c:v>
                  </c:pt>
                  <c:pt idx="4511">
                    <c:v>user4511</c:v>
                  </c:pt>
                  <c:pt idx="4512">
                    <c:v>user4512</c:v>
                  </c:pt>
                  <c:pt idx="4513">
                    <c:v>user4513</c:v>
                  </c:pt>
                  <c:pt idx="4514">
                    <c:v>user4514</c:v>
                  </c:pt>
                  <c:pt idx="4515">
                    <c:v>user4515</c:v>
                  </c:pt>
                  <c:pt idx="4516">
                    <c:v>user4516</c:v>
                  </c:pt>
                  <c:pt idx="4517">
                    <c:v>user4517</c:v>
                  </c:pt>
                  <c:pt idx="4518">
                    <c:v>user4518</c:v>
                  </c:pt>
                  <c:pt idx="4519">
                    <c:v>user4519</c:v>
                  </c:pt>
                  <c:pt idx="4520">
                    <c:v>user4520</c:v>
                  </c:pt>
                  <c:pt idx="4521">
                    <c:v>user4521</c:v>
                  </c:pt>
                  <c:pt idx="4522">
                    <c:v>user4522</c:v>
                  </c:pt>
                  <c:pt idx="4523">
                    <c:v>user4523</c:v>
                  </c:pt>
                  <c:pt idx="4524">
                    <c:v>user4524</c:v>
                  </c:pt>
                  <c:pt idx="4525">
                    <c:v>user4525</c:v>
                  </c:pt>
                  <c:pt idx="4526">
                    <c:v>user4526</c:v>
                  </c:pt>
                  <c:pt idx="4527">
                    <c:v>user4527</c:v>
                  </c:pt>
                  <c:pt idx="4528">
                    <c:v>user4528</c:v>
                  </c:pt>
                  <c:pt idx="4529">
                    <c:v>user4529</c:v>
                  </c:pt>
                  <c:pt idx="4530">
                    <c:v>user4530</c:v>
                  </c:pt>
                  <c:pt idx="4531">
                    <c:v>user4531</c:v>
                  </c:pt>
                  <c:pt idx="4532">
                    <c:v>user4532</c:v>
                  </c:pt>
                  <c:pt idx="4533">
                    <c:v>user4533</c:v>
                  </c:pt>
                  <c:pt idx="4534">
                    <c:v>user4534</c:v>
                  </c:pt>
                  <c:pt idx="4535">
                    <c:v>user4535</c:v>
                  </c:pt>
                  <c:pt idx="4536">
                    <c:v>user4536</c:v>
                  </c:pt>
                  <c:pt idx="4537">
                    <c:v>user4537</c:v>
                  </c:pt>
                  <c:pt idx="4538">
                    <c:v>user4538</c:v>
                  </c:pt>
                  <c:pt idx="4539">
                    <c:v>user4539</c:v>
                  </c:pt>
                  <c:pt idx="4540">
                    <c:v>user4540</c:v>
                  </c:pt>
                  <c:pt idx="4541">
                    <c:v>user4541</c:v>
                  </c:pt>
                  <c:pt idx="4542">
                    <c:v>user4542</c:v>
                  </c:pt>
                  <c:pt idx="4543">
                    <c:v>user4543</c:v>
                  </c:pt>
                  <c:pt idx="4544">
                    <c:v>user4544</c:v>
                  </c:pt>
                  <c:pt idx="4545">
                    <c:v>user4545</c:v>
                  </c:pt>
                  <c:pt idx="4546">
                    <c:v>user4546</c:v>
                  </c:pt>
                  <c:pt idx="4547">
                    <c:v>user4547</c:v>
                  </c:pt>
                  <c:pt idx="4548">
                    <c:v>user4548</c:v>
                  </c:pt>
                  <c:pt idx="4549">
                    <c:v>user4549</c:v>
                  </c:pt>
                  <c:pt idx="4550">
                    <c:v>user4550</c:v>
                  </c:pt>
                  <c:pt idx="4551">
                    <c:v>user4551</c:v>
                  </c:pt>
                  <c:pt idx="4552">
                    <c:v>user4552</c:v>
                  </c:pt>
                  <c:pt idx="4553">
                    <c:v>user4553</c:v>
                  </c:pt>
                  <c:pt idx="4554">
                    <c:v>user4554</c:v>
                  </c:pt>
                  <c:pt idx="4555">
                    <c:v>user4555</c:v>
                  </c:pt>
                  <c:pt idx="4556">
                    <c:v>user4556</c:v>
                  </c:pt>
                  <c:pt idx="4557">
                    <c:v>user4557</c:v>
                  </c:pt>
                  <c:pt idx="4558">
                    <c:v>user4558</c:v>
                  </c:pt>
                  <c:pt idx="4559">
                    <c:v>user4559</c:v>
                  </c:pt>
                  <c:pt idx="4560">
                    <c:v>user4560</c:v>
                  </c:pt>
                  <c:pt idx="4561">
                    <c:v>user4561</c:v>
                  </c:pt>
                  <c:pt idx="4562">
                    <c:v>user4562</c:v>
                  </c:pt>
                  <c:pt idx="4563">
                    <c:v>user4563</c:v>
                  </c:pt>
                  <c:pt idx="4564">
                    <c:v>user4564</c:v>
                  </c:pt>
                  <c:pt idx="4565">
                    <c:v>user4565</c:v>
                  </c:pt>
                  <c:pt idx="4566">
                    <c:v>user4566</c:v>
                  </c:pt>
                  <c:pt idx="4567">
                    <c:v>user4567</c:v>
                  </c:pt>
                  <c:pt idx="4568">
                    <c:v>user4568</c:v>
                  </c:pt>
                  <c:pt idx="4569">
                    <c:v>user4569</c:v>
                  </c:pt>
                  <c:pt idx="4570">
                    <c:v>user4570</c:v>
                  </c:pt>
                  <c:pt idx="4571">
                    <c:v>user4571</c:v>
                  </c:pt>
                  <c:pt idx="4572">
                    <c:v>user4572</c:v>
                  </c:pt>
                  <c:pt idx="4573">
                    <c:v>user4573</c:v>
                  </c:pt>
                  <c:pt idx="4574">
                    <c:v>user4574</c:v>
                  </c:pt>
                  <c:pt idx="4575">
                    <c:v>user4575</c:v>
                  </c:pt>
                  <c:pt idx="4576">
                    <c:v>user4576</c:v>
                  </c:pt>
                  <c:pt idx="4577">
                    <c:v>user4577</c:v>
                  </c:pt>
                  <c:pt idx="4578">
                    <c:v>user4578</c:v>
                  </c:pt>
                  <c:pt idx="4579">
                    <c:v>user4579</c:v>
                  </c:pt>
                  <c:pt idx="4580">
                    <c:v>user4580</c:v>
                  </c:pt>
                  <c:pt idx="4581">
                    <c:v>user4581</c:v>
                  </c:pt>
                  <c:pt idx="4582">
                    <c:v>user4582</c:v>
                  </c:pt>
                  <c:pt idx="4583">
                    <c:v>user4583</c:v>
                  </c:pt>
                  <c:pt idx="4584">
                    <c:v>user4584</c:v>
                  </c:pt>
                  <c:pt idx="4585">
                    <c:v>user4585</c:v>
                  </c:pt>
                  <c:pt idx="4586">
                    <c:v>user4586</c:v>
                  </c:pt>
                  <c:pt idx="4587">
                    <c:v>user4587</c:v>
                  </c:pt>
                  <c:pt idx="4588">
                    <c:v>user4588</c:v>
                  </c:pt>
                  <c:pt idx="4589">
                    <c:v>user4589</c:v>
                  </c:pt>
                  <c:pt idx="4590">
                    <c:v>user4590</c:v>
                  </c:pt>
                  <c:pt idx="4591">
                    <c:v>user4591</c:v>
                  </c:pt>
                  <c:pt idx="4592">
                    <c:v>user4592</c:v>
                  </c:pt>
                  <c:pt idx="4593">
                    <c:v>user4593</c:v>
                  </c:pt>
                  <c:pt idx="4594">
                    <c:v>user4594</c:v>
                  </c:pt>
                  <c:pt idx="4595">
                    <c:v>user4595</c:v>
                  </c:pt>
                  <c:pt idx="4596">
                    <c:v>user4596</c:v>
                  </c:pt>
                  <c:pt idx="4597">
                    <c:v>user4597</c:v>
                  </c:pt>
                  <c:pt idx="4598">
                    <c:v>user4598</c:v>
                  </c:pt>
                  <c:pt idx="4599">
                    <c:v>user4599</c:v>
                  </c:pt>
                  <c:pt idx="4600">
                    <c:v>user4600</c:v>
                  </c:pt>
                  <c:pt idx="4601">
                    <c:v>user4601</c:v>
                  </c:pt>
                  <c:pt idx="4602">
                    <c:v>user4602</c:v>
                  </c:pt>
                  <c:pt idx="4603">
                    <c:v>user4603</c:v>
                  </c:pt>
                  <c:pt idx="4604">
                    <c:v>user4604</c:v>
                  </c:pt>
                  <c:pt idx="4605">
                    <c:v>user4605</c:v>
                  </c:pt>
                  <c:pt idx="4606">
                    <c:v>user4606</c:v>
                  </c:pt>
                  <c:pt idx="4607">
                    <c:v>user4607</c:v>
                  </c:pt>
                  <c:pt idx="4608">
                    <c:v>user4608</c:v>
                  </c:pt>
                  <c:pt idx="4609">
                    <c:v>user4609</c:v>
                  </c:pt>
                  <c:pt idx="4610">
                    <c:v>user4610</c:v>
                  </c:pt>
                  <c:pt idx="4611">
                    <c:v>user4611</c:v>
                  </c:pt>
                  <c:pt idx="4612">
                    <c:v>user4612</c:v>
                  </c:pt>
                  <c:pt idx="4613">
                    <c:v>user4613</c:v>
                  </c:pt>
                  <c:pt idx="4614">
                    <c:v>user4614</c:v>
                  </c:pt>
                  <c:pt idx="4615">
                    <c:v>user4615</c:v>
                  </c:pt>
                  <c:pt idx="4616">
                    <c:v>user4616</c:v>
                  </c:pt>
                  <c:pt idx="4617">
                    <c:v>user4617</c:v>
                  </c:pt>
                  <c:pt idx="4618">
                    <c:v>user4618</c:v>
                  </c:pt>
                  <c:pt idx="4619">
                    <c:v>user4619</c:v>
                  </c:pt>
                  <c:pt idx="4620">
                    <c:v>user4620</c:v>
                  </c:pt>
                  <c:pt idx="4621">
                    <c:v>user4621</c:v>
                  </c:pt>
                  <c:pt idx="4622">
                    <c:v>user4622</c:v>
                  </c:pt>
                  <c:pt idx="4623">
                    <c:v>user4623</c:v>
                  </c:pt>
                  <c:pt idx="4624">
                    <c:v>user4624</c:v>
                  </c:pt>
                  <c:pt idx="4625">
                    <c:v>user4625</c:v>
                  </c:pt>
                  <c:pt idx="4626">
                    <c:v>user4626</c:v>
                  </c:pt>
                  <c:pt idx="4627">
                    <c:v>user4627</c:v>
                  </c:pt>
                  <c:pt idx="4628">
                    <c:v>user4628</c:v>
                  </c:pt>
                  <c:pt idx="4629">
                    <c:v>user4629</c:v>
                  </c:pt>
                  <c:pt idx="4630">
                    <c:v>user4630</c:v>
                  </c:pt>
                  <c:pt idx="4631">
                    <c:v>user4631</c:v>
                  </c:pt>
                  <c:pt idx="4632">
                    <c:v>user4632</c:v>
                  </c:pt>
                  <c:pt idx="4633">
                    <c:v>user4633</c:v>
                  </c:pt>
                  <c:pt idx="4634">
                    <c:v>user4634</c:v>
                  </c:pt>
                  <c:pt idx="4635">
                    <c:v>user4635</c:v>
                  </c:pt>
                  <c:pt idx="4636">
                    <c:v>user4636</c:v>
                  </c:pt>
                  <c:pt idx="4637">
                    <c:v>user4637</c:v>
                  </c:pt>
                  <c:pt idx="4638">
                    <c:v>user4638</c:v>
                  </c:pt>
                  <c:pt idx="4639">
                    <c:v>user4639</c:v>
                  </c:pt>
                  <c:pt idx="4640">
                    <c:v>user4640</c:v>
                  </c:pt>
                  <c:pt idx="4641">
                    <c:v>user4641</c:v>
                  </c:pt>
                  <c:pt idx="4642">
                    <c:v>user4642</c:v>
                  </c:pt>
                  <c:pt idx="4643">
                    <c:v>user4643</c:v>
                  </c:pt>
                  <c:pt idx="4644">
                    <c:v>user4644</c:v>
                  </c:pt>
                  <c:pt idx="4645">
                    <c:v>user4645</c:v>
                  </c:pt>
                  <c:pt idx="4646">
                    <c:v>user4646</c:v>
                  </c:pt>
                  <c:pt idx="4647">
                    <c:v>user4647</c:v>
                  </c:pt>
                  <c:pt idx="4648">
                    <c:v>user4648</c:v>
                  </c:pt>
                  <c:pt idx="4649">
                    <c:v>user4649</c:v>
                  </c:pt>
                  <c:pt idx="4650">
                    <c:v>user4650</c:v>
                  </c:pt>
                  <c:pt idx="4651">
                    <c:v>user4651</c:v>
                  </c:pt>
                  <c:pt idx="4652">
                    <c:v>user4652</c:v>
                  </c:pt>
                  <c:pt idx="4653">
                    <c:v>user4653</c:v>
                  </c:pt>
                  <c:pt idx="4654">
                    <c:v>user4654</c:v>
                  </c:pt>
                  <c:pt idx="4655">
                    <c:v>user4655</c:v>
                  </c:pt>
                  <c:pt idx="4656">
                    <c:v>user4656</c:v>
                  </c:pt>
                  <c:pt idx="4657">
                    <c:v>user4657</c:v>
                  </c:pt>
                  <c:pt idx="4658">
                    <c:v>user4658</c:v>
                  </c:pt>
                  <c:pt idx="4659">
                    <c:v>user4659</c:v>
                  </c:pt>
                  <c:pt idx="4660">
                    <c:v>user4660</c:v>
                  </c:pt>
                  <c:pt idx="4661">
                    <c:v>user4661</c:v>
                  </c:pt>
                  <c:pt idx="4662">
                    <c:v>user4662</c:v>
                  </c:pt>
                  <c:pt idx="4663">
                    <c:v>user4663</c:v>
                  </c:pt>
                  <c:pt idx="4664">
                    <c:v>user4664</c:v>
                  </c:pt>
                  <c:pt idx="4665">
                    <c:v>user4665</c:v>
                  </c:pt>
                  <c:pt idx="4666">
                    <c:v>user4666</c:v>
                  </c:pt>
                  <c:pt idx="4667">
                    <c:v>user4667</c:v>
                  </c:pt>
                  <c:pt idx="4668">
                    <c:v>user4668</c:v>
                  </c:pt>
                  <c:pt idx="4669">
                    <c:v>user4669</c:v>
                  </c:pt>
                  <c:pt idx="4670">
                    <c:v>user4670</c:v>
                  </c:pt>
                  <c:pt idx="4671">
                    <c:v>user4671</c:v>
                  </c:pt>
                  <c:pt idx="4672">
                    <c:v>user4672</c:v>
                  </c:pt>
                  <c:pt idx="4673">
                    <c:v>user4673</c:v>
                  </c:pt>
                  <c:pt idx="4674">
                    <c:v>user4674</c:v>
                  </c:pt>
                  <c:pt idx="4675">
                    <c:v>user4675</c:v>
                  </c:pt>
                  <c:pt idx="4676">
                    <c:v>user4676</c:v>
                  </c:pt>
                  <c:pt idx="4677">
                    <c:v>user4677</c:v>
                  </c:pt>
                  <c:pt idx="4678">
                    <c:v>user4678</c:v>
                  </c:pt>
                  <c:pt idx="4679">
                    <c:v>user4679</c:v>
                  </c:pt>
                  <c:pt idx="4680">
                    <c:v>user4680</c:v>
                  </c:pt>
                  <c:pt idx="4681">
                    <c:v>user4681</c:v>
                  </c:pt>
                  <c:pt idx="4682">
                    <c:v>user4682</c:v>
                  </c:pt>
                  <c:pt idx="4683">
                    <c:v>user4683</c:v>
                  </c:pt>
                  <c:pt idx="4684">
                    <c:v>user4684</c:v>
                  </c:pt>
                  <c:pt idx="4685">
                    <c:v>user4685</c:v>
                  </c:pt>
                  <c:pt idx="4686">
                    <c:v>user4686</c:v>
                  </c:pt>
                  <c:pt idx="4687">
                    <c:v>user4687</c:v>
                  </c:pt>
                  <c:pt idx="4688">
                    <c:v>user4688</c:v>
                  </c:pt>
                  <c:pt idx="4689">
                    <c:v>user4689</c:v>
                  </c:pt>
                  <c:pt idx="4690">
                    <c:v>user4690</c:v>
                  </c:pt>
                  <c:pt idx="4691">
                    <c:v>user4691</c:v>
                  </c:pt>
                  <c:pt idx="4692">
                    <c:v>user4692</c:v>
                  </c:pt>
                  <c:pt idx="4693">
                    <c:v>user4693</c:v>
                  </c:pt>
                  <c:pt idx="4694">
                    <c:v>user4694</c:v>
                  </c:pt>
                  <c:pt idx="4695">
                    <c:v>user4695</c:v>
                  </c:pt>
                  <c:pt idx="4696">
                    <c:v>user4696</c:v>
                  </c:pt>
                  <c:pt idx="4697">
                    <c:v>user4697</c:v>
                  </c:pt>
                  <c:pt idx="4698">
                    <c:v>user4698</c:v>
                  </c:pt>
                  <c:pt idx="4699">
                    <c:v>user4699</c:v>
                  </c:pt>
                  <c:pt idx="4700">
                    <c:v>user4700</c:v>
                  </c:pt>
                  <c:pt idx="4701">
                    <c:v>user4701</c:v>
                  </c:pt>
                  <c:pt idx="4702">
                    <c:v>user4702</c:v>
                  </c:pt>
                  <c:pt idx="4703">
                    <c:v>user4703</c:v>
                  </c:pt>
                  <c:pt idx="4704">
                    <c:v>user4704</c:v>
                  </c:pt>
                  <c:pt idx="4705">
                    <c:v>user4705</c:v>
                  </c:pt>
                  <c:pt idx="4706">
                    <c:v>user4706</c:v>
                  </c:pt>
                  <c:pt idx="4707">
                    <c:v>user4707</c:v>
                  </c:pt>
                  <c:pt idx="4708">
                    <c:v>user4708</c:v>
                  </c:pt>
                  <c:pt idx="4709">
                    <c:v>user4709</c:v>
                  </c:pt>
                  <c:pt idx="4710">
                    <c:v>user4710</c:v>
                  </c:pt>
                  <c:pt idx="4711">
                    <c:v>user4711</c:v>
                  </c:pt>
                  <c:pt idx="4712">
                    <c:v>user4712</c:v>
                  </c:pt>
                  <c:pt idx="4713">
                    <c:v>user4713</c:v>
                  </c:pt>
                  <c:pt idx="4714">
                    <c:v>user4714</c:v>
                  </c:pt>
                  <c:pt idx="4715">
                    <c:v>user4715</c:v>
                  </c:pt>
                  <c:pt idx="4716">
                    <c:v>user4716</c:v>
                  </c:pt>
                  <c:pt idx="4717">
                    <c:v>user4717</c:v>
                  </c:pt>
                  <c:pt idx="4718">
                    <c:v>user4718</c:v>
                  </c:pt>
                  <c:pt idx="4719">
                    <c:v>user4719</c:v>
                  </c:pt>
                  <c:pt idx="4720">
                    <c:v>user4720</c:v>
                  </c:pt>
                  <c:pt idx="4721">
                    <c:v>user4721</c:v>
                  </c:pt>
                  <c:pt idx="4722">
                    <c:v>user4722</c:v>
                  </c:pt>
                  <c:pt idx="4723">
                    <c:v>user4723</c:v>
                  </c:pt>
                  <c:pt idx="4724">
                    <c:v>user4724</c:v>
                  </c:pt>
                  <c:pt idx="4725">
                    <c:v>user4725</c:v>
                  </c:pt>
                  <c:pt idx="4726">
                    <c:v>user4726</c:v>
                  </c:pt>
                  <c:pt idx="4727">
                    <c:v>user4727</c:v>
                  </c:pt>
                  <c:pt idx="4728">
                    <c:v>user4728</c:v>
                  </c:pt>
                  <c:pt idx="4729">
                    <c:v>user4729</c:v>
                  </c:pt>
                  <c:pt idx="4730">
                    <c:v>user4730</c:v>
                  </c:pt>
                  <c:pt idx="4731">
                    <c:v>user4731</c:v>
                  </c:pt>
                  <c:pt idx="4732">
                    <c:v>user4732</c:v>
                  </c:pt>
                  <c:pt idx="4733">
                    <c:v>user4733</c:v>
                  </c:pt>
                  <c:pt idx="4734">
                    <c:v>user4734</c:v>
                  </c:pt>
                  <c:pt idx="4735">
                    <c:v>user4735</c:v>
                  </c:pt>
                  <c:pt idx="4736">
                    <c:v>user4736</c:v>
                  </c:pt>
                  <c:pt idx="4737">
                    <c:v>user4737</c:v>
                  </c:pt>
                  <c:pt idx="4738">
                    <c:v>user4738</c:v>
                  </c:pt>
                  <c:pt idx="4739">
                    <c:v>user4739</c:v>
                  </c:pt>
                  <c:pt idx="4740">
                    <c:v>user4740</c:v>
                  </c:pt>
                  <c:pt idx="4741">
                    <c:v>user4741</c:v>
                  </c:pt>
                  <c:pt idx="4742">
                    <c:v>user4742</c:v>
                  </c:pt>
                  <c:pt idx="4743">
                    <c:v>user4743</c:v>
                  </c:pt>
                  <c:pt idx="4744">
                    <c:v>user4744</c:v>
                  </c:pt>
                  <c:pt idx="4745">
                    <c:v>user4745</c:v>
                  </c:pt>
                  <c:pt idx="4746">
                    <c:v>user4746</c:v>
                  </c:pt>
                  <c:pt idx="4747">
                    <c:v>user4747</c:v>
                  </c:pt>
                  <c:pt idx="4748">
                    <c:v>user4748</c:v>
                  </c:pt>
                  <c:pt idx="4749">
                    <c:v>user4749</c:v>
                  </c:pt>
                  <c:pt idx="4750">
                    <c:v>user4750</c:v>
                  </c:pt>
                  <c:pt idx="4751">
                    <c:v>user4751</c:v>
                  </c:pt>
                  <c:pt idx="4752">
                    <c:v>user4752</c:v>
                  </c:pt>
                  <c:pt idx="4753">
                    <c:v>user4753</c:v>
                  </c:pt>
                  <c:pt idx="4754">
                    <c:v>user4754</c:v>
                  </c:pt>
                  <c:pt idx="4755">
                    <c:v>user4755</c:v>
                  </c:pt>
                  <c:pt idx="4756">
                    <c:v>user4756</c:v>
                  </c:pt>
                  <c:pt idx="4757">
                    <c:v>user4757</c:v>
                  </c:pt>
                  <c:pt idx="4758">
                    <c:v>user4758</c:v>
                  </c:pt>
                  <c:pt idx="4759">
                    <c:v>user4759</c:v>
                  </c:pt>
                  <c:pt idx="4760">
                    <c:v>user4760</c:v>
                  </c:pt>
                  <c:pt idx="4761">
                    <c:v>user4761</c:v>
                  </c:pt>
                  <c:pt idx="4762">
                    <c:v>user4762</c:v>
                  </c:pt>
                  <c:pt idx="4763">
                    <c:v>user4763</c:v>
                  </c:pt>
                  <c:pt idx="4764">
                    <c:v>user4764</c:v>
                  </c:pt>
                  <c:pt idx="4765">
                    <c:v>user4765</c:v>
                  </c:pt>
                  <c:pt idx="4766">
                    <c:v>user4766</c:v>
                  </c:pt>
                  <c:pt idx="4767">
                    <c:v>user4767</c:v>
                  </c:pt>
                  <c:pt idx="4768">
                    <c:v>user4768</c:v>
                  </c:pt>
                  <c:pt idx="4769">
                    <c:v>user4769</c:v>
                  </c:pt>
                  <c:pt idx="4770">
                    <c:v>user4770</c:v>
                  </c:pt>
                  <c:pt idx="4771">
                    <c:v>user4771</c:v>
                  </c:pt>
                  <c:pt idx="4772">
                    <c:v>user4772</c:v>
                  </c:pt>
                  <c:pt idx="4773">
                    <c:v>user4773</c:v>
                  </c:pt>
                  <c:pt idx="4774">
                    <c:v>user4774</c:v>
                  </c:pt>
                  <c:pt idx="4775">
                    <c:v>user4775</c:v>
                  </c:pt>
                  <c:pt idx="4776">
                    <c:v>user4776</c:v>
                  </c:pt>
                  <c:pt idx="4777">
                    <c:v>user4777</c:v>
                  </c:pt>
                  <c:pt idx="4778">
                    <c:v>user4778</c:v>
                  </c:pt>
                  <c:pt idx="4779">
                    <c:v>user4779</c:v>
                  </c:pt>
                  <c:pt idx="4780">
                    <c:v>user4780</c:v>
                  </c:pt>
                  <c:pt idx="4781">
                    <c:v>user4781</c:v>
                  </c:pt>
                  <c:pt idx="4782">
                    <c:v>user4782</c:v>
                  </c:pt>
                  <c:pt idx="4783">
                    <c:v>user4783</c:v>
                  </c:pt>
                  <c:pt idx="4784">
                    <c:v>user4784</c:v>
                  </c:pt>
                  <c:pt idx="4785">
                    <c:v>user4785</c:v>
                  </c:pt>
                  <c:pt idx="4786">
                    <c:v>user4786</c:v>
                  </c:pt>
                  <c:pt idx="4787">
                    <c:v>user4787</c:v>
                  </c:pt>
                  <c:pt idx="4788">
                    <c:v>user4788</c:v>
                  </c:pt>
                  <c:pt idx="4789">
                    <c:v>user4789</c:v>
                  </c:pt>
                  <c:pt idx="4790">
                    <c:v>user4790</c:v>
                  </c:pt>
                  <c:pt idx="4791">
                    <c:v>user4791</c:v>
                  </c:pt>
                  <c:pt idx="4792">
                    <c:v>user4792</c:v>
                  </c:pt>
                  <c:pt idx="4793">
                    <c:v>user4793</c:v>
                  </c:pt>
                  <c:pt idx="4794">
                    <c:v>user4794</c:v>
                  </c:pt>
                  <c:pt idx="4795">
                    <c:v>user4795</c:v>
                  </c:pt>
                  <c:pt idx="4796">
                    <c:v>user4796</c:v>
                  </c:pt>
                  <c:pt idx="4797">
                    <c:v>user4797</c:v>
                  </c:pt>
                  <c:pt idx="4798">
                    <c:v>user4798</c:v>
                  </c:pt>
                  <c:pt idx="4799">
                    <c:v>user4799</c:v>
                  </c:pt>
                  <c:pt idx="4800">
                    <c:v>user4800</c:v>
                  </c:pt>
                  <c:pt idx="4801">
                    <c:v>user4801</c:v>
                  </c:pt>
                  <c:pt idx="4802">
                    <c:v>user4802</c:v>
                  </c:pt>
                  <c:pt idx="4803">
                    <c:v>user4803</c:v>
                  </c:pt>
                  <c:pt idx="4804">
                    <c:v>user4804</c:v>
                  </c:pt>
                  <c:pt idx="4805">
                    <c:v>user4805</c:v>
                  </c:pt>
                  <c:pt idx="4806">
                    <c:v>user4806</c:v>
                  </c:pt>
                  <c:pt idx="4807">
                    <c:v>user4807</c:v>
                  </c:pt>
                  <c:pt idx="4808">
                    <c:v>user4808</c:v>
                  </c:pt>
                  <c:pt idx="4809">
                    <c:v>user4809</c:v>
                  </c:pt>
                  <c:pt idx="4810">
                    <c:v>user4810</c:v>
                  </c:pt>
                  <c:pt idx="4811">
                    <c:v>user4811</c:v>
                  </c:pt>
                  <c:pt idx="4812">
                    <c:v>user4812</c:v>
                  </c:pt>
                  <c:pt idx="4813">
                    <c:v>user4813</c:v>
                  </c:pt>
                  <c:pt idx="4814">
                    <c:v>user4814</c:v>
                  </c:pt>
                  <c:pt idx="4815">
                    <c:v>user4815</c:v>
                  </c:pt>
                  <c:pt idx="4816">
                    <c:v>user4816</c:v>
                  </c:pt>
                  <c:pt idx="4817">
                    <c:v>user4817</c:v>
                  </c:pt>
                  <c:pt idx="4818">
                    <c:v>user4818</c:v>
                  </c:pt>
                  <c:pt idx="4819">
                    <c:v>user4819</c:v>
                  </c:pt>
                  <c:pt idx="4820">
                    <c:v>user4820</c:v>
                  </c:pt>
                  <c:pt idx="4821">
                    <c:v>user4821</c:v>
                  </c:pt>
                  <c:pt idx="4822">
                    <c:v>user4822</c:v>
                  </c:pt>
                  <c:pt idx="4823">
                    <c:v>user4823</c:v>
                  </c:pt>
                  <c:pt idx="4824">
                    <c:v>user4824</c:v>
                  </c:pt>
                  <c:pt idx="4825">
                    <c:v>user4825</c:v>
                  </c:pt>
                  <c:pt idx="4826">
                    <c:v>user4826</c:v>
                  </c:pt>
                  <c:pt idx="4827">
                    <c:v>user4827</c:v>
                  </c:pt>
                  <c:pt idx="4828">
                    <c:v>user4828</c:v>
                  </c:pt>
                  <c:pt idx="4829">
                    <c:v>user4829</c:v>
                  </c:pt>
                  <c:pt idx="4830">
                    <c:v>user4830</c:v>
                  </c:pt>
                  <c:pt idx="4831">
                    <c:v>user4831</c:v>
                  </c:pt>
                  <c:pt idx="4832">
                    <c:v>user4832</c:v>
                  </c:pt>
                  <c:pt idx="4833">
                    <c:v>user4833</c:v>
                  </c:pt>
                  <c:pt idx="4834">
                    <c:v>user4834</c:v>
                  </c:pt>
                  <c:pt idx="4835">
                    <c:v>user4835</c:v>
                  </c:pt>
                  <c:pt idx="4836">
                    <c:v>user4836</c:v>
                  </c:pt>
                  <c:pt idx="4837">
                    <c:v>user4837</c:v>
                  </c:pt>
                  <c:pt idx="4838">
                    <c:v>user4838</c:v>
                  </c:pt>
                  <c:pt idx="4839">
                    <c:v>user4839</c:v>
                  </c:pt>
                  <c:pt idx="4840">
                    <c:v>user4840</c:v>
                  </c:pt>
                  <c:pt idx="4841">
                    <c:v>user4841</c:v>
                  </c:pt>
                  <c:pt idx="4842">
                    <c:v>user4842</c:v>
                  </c:pt>
                  <c:pt idx="4843">
                    <c:v>user4843</c:v>
                  </c:pt>
                  <c:pt idx="4844">
                    <c:v>user4844</c:v>
                  </c:pt>
                  <c:pt idx="4845">
                    <c:v>user4845</c:v>
                  </c:pt>
                  <c:pt idx="4846">
                    <c:v>user4846</c:v>
                  </c:pt>
                  <c:pt idx="4847">
                    <c:v>user4847</c:v>
                  </c:pt>
                  <c:pt idx="4848">
                    <c:v>user4848</c:v>
                  </c:pt>
                  <c:pt idx="4849">
                    <c:v>user4849</c:v>
                  </c:pt>
                  <c:pt idx="4850">
                    <c:v>user4850</c:v>
                  </c:pt>
                  <c:pt idx="4851">
                    <c:v>user4851</c:v>
                  </c:pt>
                  <c:pt idx="4852">
                    <c:v>user4852</c:v>
                  </c:pt>
                  <c:pt idx="4853">
                    <c:v>user4853</c:v>
                  </c:pt>
                  <c:pt idx="4854">
                    <c:v>user4854</c:v>
                  </c:pt>
                  <c:pt idx="4855">
                    <c:v>user4855</c:v>
                  </c:pt>
                  <c:pt idx="4856">
                    <c:v>user4856</c:v>
                  </c:pt>
                  <c:pt idx="4857">
                    <c:v>user4857</c:v>
                  </c:pt>
                  <c:pt idx="4858">
                    <c:v>user4858</c:v>
                  </c:pt>
                  <c:pt idx="4859">
                    <c:v>user4859</c:v>
                  </c:pt>
                  <c:pt idx="4860">
                    <c:v>user4860</c:v>
                  </c:pt>
                  <c:pt idx="4861">
                    <c:v>user4861</c:v>
                  </c:pt>
                  <c:pt idx="4862">
                    <c:v>user4862</c:v>
                  </c:pt>
                  <c:pt idx="4863">
                    <c:v>user4863</c:v>
                  </c:pt>
                  <c:pt idx="4864">
                    <c:v>user4864</c:v>
                  </c:pt>
                  <c:pt idx="4865">
                    <c:v>user4865</c:v>
                  </c:pt>
                  <c:pt idx="4866">
                    <c:v>user4866</c:v>
                  </c:pt>
                  <c:pt idx="4867">
                    <c:v>user4867</c:v>
                  </c:pt>
                  <c:pt idx="4868">
                    <c:v>user4868</c:v>
                  </c:pt>
                  <c:pt idx="4869">
                    <c:v>user4869</c:v>
                  </c:pt>
                  <c:pt idx="4870">
                    <c:v>user4870</c:v>
                  </c:pt>
                  <c:pt idx="4871">
                    <c:v>user4871</c:v>
                  </c:pt>
                  <c:pt idx="4872">
                    <c:v>user4872</c:v>
                  </c:pt>
                  <c:pt idx="4873">
                    <c:v>user4873</c:v>
                  </c:pt>
                  <c:pt idx="4874">
                    <c:v>user4874</c:v>
                  </c:pt>
                  <c:pt idx="4875">
                    <c:v>user4875</c:v>
                  </c:pt>
                  <c:pt idx="4876">
                    <c:v>user4876</c:v>
                  </c:pt>
                  <c:pt idx="4877">
                    <c:v>user4877</c:v>
                  </c:pt>
                  <c:pt idx="4878">
                    <c:v>user4878</c:v>
                  </c:pt>
                  <c:pt idx="4879">
                    <c:v>user4879</c:v>
                  </c:pt>
                  <c:pt idx="4880">
                    <c:v>user4880</c:v>
                  </c:pt>
                  <c:pt idx="4881">
                    <c:v>user4881</c:v>
                  </c:pt>
                  <c:pt idx="4882">
                    <c:v>user4882</c:v>
                  </c:pt>
                  <c:pt idx="4883">
                    <c:v>user4883</c:v>
                  </c:pt>
                  <c:pt idx="4884">
                    <c:v>user4884</c:v>
                  </c:pt>
                  <c:pt idx="4885">
                    <c:v>user4885</c:v>
                  </c:pt>
                  <c:pt idx="4886">
                    <c:v>user4886</c:v>
                  </c:pt>
                  <c:pt idx="4887">
                    <c:v>user4887</c:v>
                  </c:pt>
                  <c:pt idx="4888">
                    <c:v>user4888</c:v>
                  </c:pt>
                  <c:pt idx="4889">
                    <c:v>user4889</c:v>
                  </c:pt>
                  <c:pt idx="4890">
                    <c:v>user4890</c:v>
                  </c:pt>
                  <c:pt idx="4891">
                    <c:v>user4891</c:v>
                  </c:pt>
                  <c:pt idx="4892">
                    <c:v>user4892</c:v>
                  </c:pt>
                  <c:pt idx="4893">
                    <c:v>user4893</c:v>
                  </c:pt>
                  <c:pt idx="4894">
                    <c:v>user4894</c:v>
                  </c:pt>
                  <c:pt idx="4895">
                    <c:v>user4895</c:v>
                  </c:pt>
                  <c:pt idx="4896">
                    <c:v>user4896</c:v>
                  </c:pt>
                  <c:pt idx="4897">
                    <c:v>user4897</c:v>
                  </c:pt>
                  <c:pt idx="4898">
                    <c:v>user4898</c:v>
                  </c:pt>
                  <c:pt idx="4899">
                    <c:v>user4899</c:v>
                  </c:pt>
                  <c:pt idx="4900">
                    <c:v>user4900</c:v>
                  </c:pt>
                  <c:pt idx="4901">
                    <c:v>user4901</c:v>
                  </c:pt>
                  <c:pt idx="4902">
                    <c:v>user4902</c:v>
                  </c:pt>
                  <c:pt idx="4903">
                    <c:v>user4903</c:v>
                  </c:pt>
                  <c:pt idx="4904">
                    <c:v>user4904</c:v>
                  </c:pt>
                  <c:pt idx="4905">
                    <c:v>user4905</c:v>
                  </c:pt>
                  <c:pt idx="4906">
                    <c:v>user4906</c:v>
                  </c:pt>
                  <c:pt idx="4907">
                    <c:v>user4907</c:v>
                  </c:pt>
                  <c:pt idx="4908">
                    <c:v>user4908</c:v>
                  </c:pt>
                  <c:pt idx="4909">
                    <c:v>user4909</c:v>
                  </c:pt>
                  <c:pt idx="4910">
                    <c:v>user4910</c:v>
                  </c:pt>
                  <c:pt idx="4911">
                    <c:v>user4911</c:v>
                  </c:pt>
                  <c:pt idx="4912">
                    <c:v>user4912</c:v>
                  </c:pt>
                  <c:pt idx="4913">
                    <c:v>user4913</c:v>
                  </c:pt>
                  <c:pt idx="4914">
                    <c:v>user4914</c:v>
                  </c:pt>
                  <c:pt idx="4915">
                    <c:v>user4915</c:v>
                  </c:pt>
                  <c:pt idx="4916">
                    <c:v>user4916</c:v>
                  </c:pt>
                  <c:pt idx="4917">
                    <c:v>user4917</c:v>
                  </c:pt>
                  <c:pt idx="4918">
                    <c:v>user4918</c:v>
                  </c:pt>
                  <c:pt idx="4919">
                    <c:v>user4919</c:v>
                  </c:pt>
                  <c:pt idx="4920">
                    <c:v>user4920</c:v>
                  </c:pt>
                  <c:pt idx="4921">
                    <c:v>user4921</c:v>
                  </c:pt>
                  <c:pt idx="4922">
                    <c:v>user4922</c:v>
                  </c:pt>
                  <c:pt idx="4923">
                    <c:v>user4923</c:v>
                  </c:pt>
                  <c:pt idx="4924">
                    <c:v>user4924</c:v>
                  </c:pt>
                  <c:pt idx="4925">
                    <c:v>user4925</c:v>
                  </c:pt>
                  <c:pt idx="4926">
                    <c:v>user4926</c:v>
                  </c:pt>
                  <c:pt idx="4927">
                    <c:v>user4927</c:v>
                  </c:pt>
                  <c:pt idx="4928">
                    <c:v>user4928</c:v>
                  </c:pt>
                  <c:pt idx="4929">
                    <c:v>user4929</c:v>
                  </c:pt>
                  <c:pt idx="4930">
                    <c:v>user4930</c:v>
                  </c:pt>
                  <c:pt idx="4931">
                    <c:v>user4931</c:v>
                  </c:pt>
                  <c:pt idx="4932">
                    <c:v>user4932</c:v>
                  </c:pt>
                  <c:pt idx="4933">
                    <c:v>user4933</c:v>
                  </c:pt>
                  <c:pt idx="4934">
                    <c:v>user4934</c:v>
                  </c:pt>
                  <c:pt idx="4935">
                    <c:v>user4935</c:v>
                  </c:pt>
                  <c:pt idx="4936">
                    <c:v>user4936</c:v>
                  </c:pt>
                  <c:pt idx="4937">
                    <c:v>user4937</c:v>
                  </c:pt>
                  <c:pt idx="4938">
                    <c:v>user4938</c:v>
                  </c:pt>
                  <c:pt idx="4939">
                    <c:v>user4939</c:v>
                  </c:pt>
                  <c:pt idx="4940">
                    <c:v>user4940</c:v>
                  </c:pt>
                  <c:pt idx="4941">
                    <c:v>user4941</c:v>
                  </c:pt>
                  <c:pt idx="4942">
                    <c:v>user4942</c:v>
                  </c:pt>
                  <c:pt idx="4943">
                    <c:v>user4943</c:v>
                  </c:pt>
                  <c:pt idx="4944">
                    <c:v>user4944</c:v>
                  </c:pt>
                  <c:pt idx="4945">
                    <c:v>user4945</c:v>
                  </c:pt>
                  <c:pt idx="4946">
                    <c:v>user4946</c:v>
                  </c:pt>
                  <c:pt idx="4947">
                    <c:v>user4947</c:v>
                  </c:pt>
                  <c:pt idx="4948">
                    <c:v>user4948</c:v>
                  </c:pt>
                  <c:pt idx="4949">
                    <c:v>user4949</c:v>
                  </c:pt>
                  <c:pt idx="4950">
                    <c:v>user4950</c:v>
                  </c:pt>
                  <c:pt idx="4951">
                    <c:v>user4951</c:v>
                  </c:pt>
                  <c:pt idx="4952">
                    <c:v>user4952</c:v>
                  </c:pt>
                  <c:pt idx="4953">
                    <c:v>user4953</c:v>
                  </c:pt>
                  <c:pt idx="4954">
                    <c:v>user4954</c:v>
                  </c:pt>
                  <c:pt idx="4955">
                    <c:v>user4955</c:v>
                  </c:pt>
                  <c:pt idx="4956">
                    <c:v>user4956</c:v>
                  </c:pt>
                  <c:pt idx="4957">
                    <c:v>user4957</c:v>
                  </c:pt>
                  <c:pt idx="4958">
                    <c:v>user4958</c:v>
                  </c:pt>
                  <c:pt idx="4959">
                    <c:v>user4959</c:v>
                  </c:pt>
                  <c:pt idx="4960">
                    <c:v>user4960</c:v>
                  </c:pt>
                  <c:pt idx="4961">
                    <c:v>user4961</c:v>
                  </c:pt>
                  <c:pt idx="4962">
                    <c:v>user4962</c:v>
                  </c:pt>
                  <c:pt idx="4963">
                    <c:v>user4963</c:v>
                  </c:pt>
                  <c:pt idx="4964">
                    <c:v>user4964</c:v>
                  </c:pt>
                  <c:pt idx="4965">
                    <c:v>user4965</c:v>
                  </c:pt>
                  <c:pt idx="4966">
                    <c:v>user4966</c:v>
                  </c:pt>
                  <c:pt idx="4967">
                    <c:v>user4967</c:v>
                  </c:pt>
                  <c:pt idx="4968">
                    <c:v>user4968</c:v>
                  </c:pt>
                  <c:pt idx="4969">
                    <c:v>user4969</c:v>
                  </c:pt>
                  <c:pt idx="4970">
                    <c:v>user4970</c:v>
                  </c:pt>
                  <c:pt idx="4971">
                    <c:v>user4971</c:v>
                  </c:pt>
                  <c:pt idx="4972">
                    <c:v>user4972</c:v>
                  </c:pt>
                  <c:pt idx="4973">
                    <c:v>user4973</c:v>
                  </c:pt>
                  <c:pt idx="4974">
                    <c:v>user4974</c:v>
                  </c:pt>
                  <c:pt idx="4975">
                    <c:v>user4975</c:v>
                  </c:pt>
                  <c:pt idx="4976">
                    <c:v>user4976</c:v>
                  </c:pt>
                  <c:pt idx="4977">
                    <c:v>user4977</c:v>
                  </c:pt>
                  <c:pt idx="4978">
                    <c:v>user4978</c:v>
                  </c:pt>
                  <c:pt idx="4979">
                    <c:v>user4979</c:v>
                  </c:pt>
                  <c:pt idx="4980">
                    <c:v>user4980</c:v>
                  </c:pt>
                  <c:pt idx="4981">
                    <c:v>user4981</c:v>
                  </c:pt>
                  <c:pt idx="4982">
                    <c:v>user4982</c:v>
                  </c:pt>
                  <c:pt idx="4983">
                    <c:v>user4983</c:v>
                  </c:pt>
                  <c:pt idx="4984">
                    <c:v>user4984</c:v>
                  </c:pt>
                  <c:pt idx="4985">
                    <c:v>user4985</c:v>
                  </c:pt>
                  <c:pt idx="4986">
                    <c:v>user4986</c:v>
                  </c:pt>
                  <c:pt idx="4987">
                    <c:v>user4987</c:v>
                  </c:pt>
                  <c:pt idx="4988">
                    <c:v>user4988</c:v>
                  </c:pt>
                  <c:pt idx="4989">
                    <c:v>user4989</c:v>
                  </c:pt>
                  <c:pt idx="4990">
                    <c:v>user4990</c:v>
                  </c:pt>
                  <c:pt idx="4991">
                    <c:v>user4991</c:v>
                  </c:pt>
                  <c:pt idx="4992">
                    <c:v>user4992</c:v>
                  </c:pt>
                  <c:pt idx="4993">
                    <c:v>user4993</c:v>
                  </c:pt>
                  <c:pt idx="4994">
                    <c:v>user4994</c:v>
                  </c:pt>
                  <c:pt idx="4995">
                    <c:v>user4995</c:v>
                  </c:pt>
                  <c:pt idx="4996">
                    <c:v>user4996</c:v>
                  </c:pt>
                  <c:pt idx="4997">
                    <c:v>user4997</c:v>
                  </c:pt>
                  <c:pt idx="4998">
                    <c:v>user4998</c:v>
                  </c:pt>
                  <c:pt idx="4999">
                    <c:v>user4999</c:v>
                  </c:pt>
                  <c:pt idx="5000">
                    <c:v>user5000</c:v>
                  </c:pt>
                  <c:pt idx="5001">
                    <c:v>user5001</c:v>
                  </c:pt>
                  <c:pt idx="5002">
                    <c:v>user5002</c:v>
                  </c:pt>
                  <c:pt idx="5003">
                    <c:v>user5003</c:v>
                  </c:pt>
                  <c:pt idx="5004">
                    <c:v>user5004</c:v>
                  </c:pt>
                  <c:pt idx="5005">
                    <c:v>user5005</c:v>
                  </c:pt>
                  <c:pt idx="5006">
                    <c:v>user5006</c:v>
                  </c:pt>
                  <c:pt idx="5007">
                    <c:v>user5007</c:v>
                  </c:pt>
                  <c:pt idx="5008">
                    <c:v>user5008</c:v>
                  </c:pt>
                  <c:pt idx="5009">
                    <c:v>user5009</c:v>
                  </c:pt>
                  <c:pt idx="5010">
                    <c:v>user5010</c:v>
                  </c:pt>
                  <c:pt idx="5011">
                    <c:v>user5011</c:v>
                  </c:pt>
                  <c:pt idx="5012">
                    <c:v>user5012</c:v>
                  </c:pt>
                  <c:pt idx="5013">
                    <c:v>user5013</c:v>
                  </c:pt>
                  <c:pt idx="5014">
                    <c:v>user5014</c:v>
                  </c:pt>
                  <c:pt idx="5015">
                    <c:v>user5015</c:v>
                  </c:pt>
                  <c:pt idx="5016">
                    <c:v>user5016</c:v>
                  </c:pt>
                  <c:pt idx="5017">
                    <c:v>user5017</c:v>
                  </c:pt>
                  <c:pt idx="5018">
                    <c:v>user5018</c:v>
                  </c:pt>
                  <c:pt idx="5019">
                    <c:v>user5019</c:v>
                  </c:pt>
                  <c:pt idx="5020">
                    <c:v>user5020</c:v>
                  </c:pt>
                  <c:pt idx="5021">
                    <c:v>user5021</c:v>
                  </c:pt>
                  <c:pt idx="5022">
                    <c:v>user5022</c:v>
                  </c:pt>
                  <c:pt idx="5023">
                    <c:v>user5023</c:v>
                  </c:pt>
                  <c:pt idx="5024">
                    <c:v>user5024</c:v>
                  </c:pt>
                  <c:pt idx="5025">
                    <c:v>user5025</c:v>
                  </c:pt>
                  <c:pt idx="5026">
                    <c:v>user5026</c:v>
                  </c:pt>
                  <c:pt idx="5027">
                    <c:v>user5027</c:v>
                  </c:pt>
                  <c:pt idx="5028">
                    <c:v>user5028</c:v>
                  </c:pt>
                  <c:pt idx="5029">
                    <c:v>user5029</c:v>
                  </c:pt>
                  <c:pt idx="5030">
                    <c:v>user5030</c:v>
                  </c:pt>
                  <c:pt idx="5031">
                    <c:v>user5031</c:v>
                  </c:pt>
                  <c:pt idx="5032">
                    <c:v>user5032</c:v>
                  </c:pt>
                  <c:pt idx="5033">
                    <c:v>user5033</c:v>
                  </c:pt>
                  <c:pt idx="5034">
                    <c:v>user5034</c:v>
                  </c:pt>
                  <c:pt idx="5035">
                    <c:v>user5035</c:v>
                  </c:pt>
                  <c:pt idx="5036">
                    <c:v>user5036</c:v>
                  </c:pt>
                  <c:pt idx="5037">
                    <c:v>user5037</c:v>
                  </c:pt>
                  <c:pt idx="5038">
                    <c:v>user5038</c:v>
                  </c:pt>
                  <c:pt idx="5039">
                    <c:v>user5039</c:v>
                  </c:pt>
                  <c:pt idx="5040">
                    <c:v>user5040</c:v>
                  </c:pt>
                  <c:pt idx="5041">
                    <c:v>user5041</c:v>
                  </c:pt>
                  <c:pt idx="5042">
                    <c:v>user5042</c:v>
                  </c:pt>
                  <c:pt idx="5043">
                    <c:v>user5043</c:v>
                  </c:pt>
                  <c:pt idx="5044">
                    <c:v>user5044</c:v>
                  </c:pt>
                  <c:pt idx="5045">
                    <c:v>user5045</c:v>
                  </c:pt>
                  <c:pt idx="5046">
                    <c:v>user5046</c:v>
                  </c:pt>
                  <c:pt idx="5047">
                    <c:v>user5047</c:v>
                  </c:pt>
                  <c:pt idx="5048">
                    <c:v>user5048</c:v>
                  </c:pt>
                  <c:pt idx="5049">
                    <c:v>user5049</c:v>
                  </c:pt>
                  <c:pt idx="5050">
                    <c:v>user5050</c:v>
                  </c:pt>
                  <c:pt idx="5051">
                    <c:v>user5051</c:v>
                  </c:pt>
                  <c:pt idx="5052">
                    <c:v>user5052</c:v>
                  </c:pt>
                  <c:pt idx="5053">
                    <c:v>user5053</c:v>
                  </c:pt>
                  <c:pt idx="5054">
                    <c:v>user5054</c:v>
                  </c:pt>
                  <c:pt idx="5055">
                    <c:v>user5055</c:v>
                  </c:pt>
                  <c:pt idx="5056">
                    <c:v>user5056</c:v>
                  </c:pt>
                  <c:pt idx="5057">
                    <c:v>user5057</c:v>
                  </c:pt>
                  <c:pt idx="5058">
                    <c:v>user5058</c:v>
                  </c:pt>
                  <c:pt idx="5059">
                    <c:v>user5059</c:v>
                  </c:pt>
                  <c:pt idx="5060">
                    <c:v>user5060</c:v>
                  </c:pt>
                  <c:pt idx="5061">
                    <c:v>user5061</c:v>
                  </c:pt>
                  <c:pt idx="5062">
                    <c:v>user5062</c:v>
                  </c:pt>
                  <c:pt idx="5063">
                    <c:v>user5063</c:v>
                  </c:pt>
                  <c:pt idx="5064">
                    <c:v>user5064</c:v>
                  </c:pt>
                  <c:pt idx="5065">
                    <c:v>user5065</c:v>
                  </c:pt>
                  <c:pt idx="5066">
                    <c:v>user5066</c:v>
                  </c:pt>
                  <c:pt idx="5067">
                    <c:v>user5067</c:v>
                  </c:pt>
                  <c:pt idx="5068">
                    <c:v>user5068</c:v>
                  </c:pt>
                  <c:pt idx="5069">
                    <c:v>user5069</c:v>
                  </c:pt>
                  <c:pt idx="5070">
                    <c:v>user5070</c:v>
                  </c:pt>
                  <c:pt idx="5071">
                    <c:v>user5071</c:v>
                  </c:pt>
                  <c:pt idx="5072">
                    <c:v>user5072</c:v>
                  </c:pt>
                  <c:pt idx="5073">
                    <c:v>user5073</c:v>
                  </c:pt>
                  <c:pt idx="5074">
                    <c:v>user5074</c:v>
                  </c:pt>
                  <c:pt idx="5075">
                    <c:v>user5075</c:v>
                  </c:pt>
                  <c:pt idx="5076">
                    <c:v>user5076</c:v>
                  </c:pt>
                  <c:pt idx="5077">
                    <c:v>user5077</c:v>
                  </c:pt>
                  <c:pt idx="5078">
                    <c:v>user5078</c:v>
                  </c:pt>
                  <c:pt idx="5079">
                    <c:v>user5079</c:v>
                  </c:pt>
                  <c:pt idx="5080">
                    <c:v>user5080</c:v>
                  </c:pt>
                  <c:pt idx="5081">
                    <c:v>user5081</c:v>
                  </c:pt>
                  <c:pt idx="5082">
                    <c:v>user5082</c:v>
                  </c:pt>
                  <c:pt idx="5083">
                    <c:v>user5083</c:v>
                  </c:pt>
                  <c:pt idx="5084">
                    <c:v>user5084</c:v>
                  </c:pt>
                  <c:pt idx="5085">
                    <c:v>user5085</c:v>
                  </c:pt>
                  <c:pt idx="5086">
                    <c:v>user5086</c:v>
                  </c:pt>
                  <c:pt idx="5087">
                    <c:v>user5087</c:v>
                  </c:pt>
                  <c:pt idx="5088">
                    <c:v>user5088</c:v>
                  </c:pt>
                  <c:pt idx="5089">
                    <c:v>user5089</c:v>
                  </c:pt>
                  <c:pt idx="5090">
                    <c:v>user5090</c:v>
                  </c:pt>
                  <c:pt idx="5091">
                    <c:v>user5091</c:v>
                  </c:pt>
                  <c:pt idx="5092">
                    <c:v>user5092</c:v>
                  </c:pt>
                  <c:pt idx="5093">
                    <c:v>user5093</c:v>
                  </c:pt>
                  <c:pt idx="5094">
                    <c:v>user5094</c:v>
                  </c:pt>
                  <c:pt idx="5095">
                    <c:v>user5095</c:v>
                  </c:pt>
                  <c:pt idx="5096">
                    <c:v>user5096</c:v>
                  </c:pt>
                  <c:pt idx="5097">
                    <c:v>user5097</c:v>
                  </c:pt>
                  <c:pt idx="5098">
                    <c:v>user5098</c:v>
                  </c:pt>
                  <c:pt idx="5099">
                    <c:v>user5099</c:v>
                  </c:pt>
                  <c:pt idx="5100">
                    <c:v>user5100</c:v>
                  </c:pt>
                  <c:pt idx="5101">
                    <c:v>user5101</c:v>
                  </c:pt>
                  <c:pt idx="5102">
                    <c:v>user5102</c:v>
                  </c:pt>
                  <c:pt idx="5103">
                    <c:v>user5103</c:v>
                  </c:pt>
                  <c:pt idx="5104">
                    <c:v>user5104</c:v>
                  </c:pt>
                  <c:pt idx="5105">
                    <c:v>user5105</c:v>
                  </c:pt>
                  <c:pt idx="5106">
                    <c:v>user5106</c:v>
                  </c:pt>
                  <c:pt idx="5107">
                    <c:v>user5107</c:v>
                  </c:pt>
                  <c:pt idx="5108">
                    <c:v>user5108</c:v>
                  </c:pt>
                  <c:pt idx="5109">
                    <c:v>user5109</c:v>
                  </c:pt>
                  <c:pt idx="5110">
                    <c:v>user5110</c:v>
                  </c:pt>
                  <c:pt idx="5111">
                    <c:v>user5111</c:v>
                  </c:pt>
                  <c:pt idx="5112">
                    <c:v>user5112</c:v>
                  </c:pt>
                  <c:pt idx="5113">
                    <c:v>user5113</c:v>
                  </c:pt>
                  <c:pt idx="5114">
                    <c:v>user5114</c:v>
                  </c:pt>
                  <c:pt idx="5115">
                    <c:v>user5115</c:v>
                  </c:pt>
                  <c:pt idx="5116">
                    <c:v>user5116</c:v>
                  </c:pt>
                  <c:pt idx="5117">
                    <c:v>user5117</c:v>
                  </c:pt>
                  <c:pt idx="5118">
                    <c:v>user5118</c:v>
                  </c:pt>
                  <c:pt idx="5119">
                    <c:v>user5119</c:v>
                  </c:pt>
                  <c:pt idx="5120">
                    <c:v>user5120</c:v>
                  </c:pt>
                  <c:pt idx="5121">
                    <c:v>user5121</c:v>
                  </c:pt>
                  <c:pt idx="5122">
                    <c:v>user5122</c:v>
                  </c:pt>
                  <c:pt idx="5123">
                    <c:v>user5123</c:v>
                  </c:pt>
                  <c:pt idx="5124">
                    <c:v>user5124</c:v>
                  </c:pt>
                  <c:pt idx="5125">
                    <c:v>user5125</c:v>
                  </c:pt>
                  <c:pt idx="5126">
                    <c:v>user5126</c:v>
                  </c:pt>
                  <c:pt idx="5127">
                    <c:v>user5127</c:v>
                  </c:pt>
                  <c:pt idx="5128">
                    <c:v>user5128</c:v>
                  </c:pt>
                  <c:pt idx="5129">
                    <c:v>user5129</c:v>
                  </c:pt>
                  <c:pt idx="5130">
                    <c:v>user5130</c:v>
                  </c:pt>
                  <c:pt idx="5131">
                    <c:v>user5131</c:v>
                  </c:pt>
                  <c:pt idx="5132">
                    <c:v>user5132</c:v>
                  </c:pt>
                  <c:pt idx="5133">
                    <c:v>user5133</c:v>
                  </c:pt>
                  <c:pt idx="5134">
                    <c:v>user5134</c:v>
                  </c:pt>
                  <c:pt idx="5135">
                    <c:v>user5135</c:v>
                  </c:pt>
                  <c:pt idx="5136">
                    <c:v>user5136</c:v>
                  </c:pt>
                  <c:pt idx="5137">
                    <c:v>user5137</c:v>
                  </c:pt>
                  <c:pt idx="5138">
                    <c:v>user5138</c:v>
                  </c:pt>
                  <c:pt idx="5139">
                    <c:v>user5139</c:v>
                  </c:pt>
                  <c:pt idx="5140">
                    <c:v>user5140</c:v>
                  </c:pt>
                  <c:pt idx="5141">
                    <c:v>user5141</c:v>
                  </c:pt>
                  <c:pt idx="5142">
                    <c:v>user5142</c:v>
                  </c:pt>
                  <c:pt idx="5143">
                    <c:v>user5143</c:v>
                  </c:pt>
                  <c:pt idx="5144">
                    <c:v>user5144</c:v>
                  </c:pt>
                  <c:pt idx="5145">
                    <c:v>user5145</c:v>
                  </c:pt>
                  <c:pt idx="5146">
                    <c:v>user5146</c:v>
                  </c:pt>
                  <c:pt idx="5147">
                    <c:v>user5147</c:v>
                  </c:pt>
                  <c:pt idx="5148">
                    <c:v>user5148</c:v>
                  </c:pt>
                  <c:pt idx="5149">
                    <c:v>user5149</c:v>
                  </c:pt>
                  <c:pt idx="5150">
                    <c:v>user5150</c:v>
                  </c:pt>
                  <c:pt idx="5151">
                    <c:v>user5151</c:v>
                  </c:pt>
                  <c:pt idx="5152">
                    <c:v>user5152</c:v>
                  </c:pt>
                  <c:pt idx="5153">
                    <c:v>user5153</c:v>
                  </c:pt>
                  <c:pt idx="5154">
                    <c:v>user5154</c:v>
                  </c:pt>
                  <c:pt idx="5155">
                    <c:v>user5155</c:v>
                  </c:pt>
                  <c:pt idx="5156">
                    <c:v>user5156</c:v>
                  </c:pt>
                  <c:pt idx="5157">
                    <c:v>user5157</c:v>
                  </c:pt>
                  <c:pt idx="5158">
                    <c:v>user5158</c:v>
                  </c:pt>
                  <c:pt idx="5159">
                    <c:v>user5159</c:v>
                  </c:pt>
                  <c:pt idx="5160">
                    <c:v>user5160</c:v>
                  </c:pt>
                  <c:pt idx="5161">
                    <c:v>user5161</c:v>
                  </c:pt>
                  <c:pt idx="5162">
                    <c:v>user5162</c:v>
                  </c:pt>
                  <c:pt idx="5163">
                    <c:v>user5163</c:v>
                  </c:pt>
                  <c:pt idx="5164">
                    <c:v>user5164</c:v>
                  </c:pt>
                  <c:pt idx="5165">
                    <c:v>user5165</c:v>
                  </c:pt>
                  <c:pt idx="5166">
                    <c:v>user5166</c:v>
                  </c:pt>
                  <c:pt idx="5167">
                    <c:v>user5167</c:v>
                  </c:pt>
                  <c:pt idx="5168">
                    <c:v>user5168</c:v>
                  </c:pt>
                  <c:pt idx="5169">
                    <c:v>user5169</c:v>
                  </c:pt>
                  <c:pt idx="5170">
                    <c:v>user5170</c:v>
                  </c:pt>
                  <c:pt idx="5171">
                    <c:v>user5171</c:v>
                  </c:pt>
                  <c:pt idx="5172">
                    <c:v>user5172</c:v>
                  </c:pt>
                  <c:pt idx="5173">
                    <c:v>user5173</c:v>
                  </c:pt>
                  <c:pt idx="5174">
                    <c:v>user5174</c:v>
                  </c:pt>
                  <c:pt idx="5175">
                    <c:v>user5175</c:v>
                  </c:pt>
                  <c:pt idx="5176">
                    <c:v>user5176</c:v>
                  </c:pt>
                  <c:pt idx="5177">
                    <c:v>user5177</c:v>
                  </c:pt>
                  <c:pt idx="5178">
                    <c:v>user5178</c:v>
                  </c:pt>
                  <c:pt idx="5179">
                    <c:v>user5179</c:v>
                  </c:pt>
                  <c:pt idx="5180">
                    <c:v>user5180</c:v>
                  </c:pt>
                  <c:pt idx="5181">
                    <c:v>user5181</c:v>
                  </c:pt>
                  <c:pt idx="5182">
                    <c:v>user5182</c:v>
                  </c:pt>
                  <c:pt idx="5183">
                    <c:v>user5183</c:v>
                  </c:pt>
                  <c:pt idx="5184">
                    <c:v>user5184</c:v>
                  </c:pt>
                  <c:pt idx="5185">
                    <c:v>user5185</c:v>
                  </c:pt>
                  <c:pt idx="5186">
                    <c:v>user5186</c:v>
                  </c:pt>
                  <c:pt idx="5187">
                    <c:v>user5187</c:v>
                  </c:pt>
                  <c:pt idx="5188">
                    <c:v>user5188</c:v>
                  </c:pt>
                  <c:pt idx="5189">
                    <c:v>user5189</c:v>
                  </c:pt>
                  <c:pt idx="5190">
                    <c:v>user5190</c:v>
                  </c:pt>
                  <c:pt idx="5191">
                    <c:v>user5191</c:v>
                  </c:pt>
                  <c:pt idx="5192">
                    <c:v>user5192</c:v>
                  </c:pt>
                  <c:pt idx="5193">
                    <c:v>user5193</c:v>
                  </c:pt>
                  <c:pt idx="5194">
                    <c:v>user5194</c:v>
                  </c:pt>
                  <c:pt idx="5195">
                    <c:v>user5195</c:v>
                  </c:pt>
                  <c:pt idx="5196">
                    <c:v>user5196</c:v>
                  </c:pt>
                  <c:pt idx="5197">
                    <c:v>user5197</c:v>
                  </c:pt>
                  <c:pt idx="5198">
                    <c:v>user5198</c:v>
                  </c:pt>
                  <c:pt idx="5199">
                    <c:v>user5199</c:v>
                  </c:pt>
                  <c:pt idx="5200">
                    <c:v>user5200</c:v>
                  </c:pt>
                  <c:pt idx="5201">
                    <c:v>user5201</c:v>
                  </c:pt>
                  <c:pt idx="5202">
                    <c:v>user5202</c:v>
                  </c:pt>
                  <c:pt idx="5203">
                    <c:v>user5203</c:v>
                  </c:pt>
                  <c:pt idx="5204">
                    <c:v>user5204</c:v>
                  </c:pt>
                  <c:pt idx="5205">
                    <c:v>user5205</c:v>
                  </c:pt>
                  <c:pt idx="5206">
                    <c:v>user5206</c:v>
                  </c:pt>
                  <c:pt idx="5207">
                    <c:v>user5207</c:v>
                  </c:pt>
                  <c:pt idx="5208">
                    <c:v>user5208</c:v>
                  </c:pt>
                  <c:pt idx="5209">
                    <c:v>user5209</c:v>
                  </c:pt>
                  <c:pt idx="5210">
                    <c:v>user5210</c:v>
                  </c:pt>
                  <c:pt idx="5211">
                    <c:v>user5211</c:v>
                  </c:pt>
                  <c:pt idx="5212">
                    <c:v>user5212</c:v>
                  </c:pt>
                  <c:pt idx="5213">
                    <c:v>user5213</c:v>
                  </c:pt>
                  <c:pt idx="5214">
                    <c:v>user5214</c:v>
                  </c:pt>
                  <c:pt idx="5215">
                    <c:v>user5215</c:v>
                  </c:pt>
                  <c:pt idx="5216">
                    <c:v>user5216</c:v>
                  </c:pt>
                  <c:pt idx="5217">
                    <c:v>user5217</c:v>
                  </c:pt>
                  <c:pt idx="5218">
                    <c:v>user5218</c:v>
                  </c:pt>
                  <c:pt idx="5219">
                    <c:v>user5219</c:v>
                  </c:pt>
                  <c:pt idx="5220">
                    <c:v>user5220</c:v>
                  </c:pt>
                  <c:pt idx="5221">
                    <c:v>user5221</c:v>
                  </c:pt>
                  <c:pt idx="5222">
                    <c:v>user5222</c:v>
                  </c:pt>
                  <c:pt idx="5223">
                    <c:v>user5223</c:v>
                  </c:pt>
                  <c:pt idx="5224">
                    <c:v>user5224</c:v>
                  </c:pt>
                  <c:pt idx="5225">
                    <c:v>user5225</c:v>
                  </c:pt>
                  <c:pt idx="5226">
                    <c:v>user5226</c:v>
                  </c:pt>
                  <c:pt idx="5227">
                    <c:v>user5227</c:v>
                  </c:pt>
                  <c:pt idx="5228">
                    <c:v>user5228</c:v>
                  </c:pt>
                  <c:pt idx="5229">
                    <c:v>user5229</c:v>
                  </c:pt>
                  <c:pt idx="5230">
                    <c:v>user5230</c:v>
                  </c:pt>
                  <c:pt idx="5231">
                    <c:v>user5231</c:v>
                  </c:pt>
                  <c:pt idx="5232">
                    <c:v>user5232</c:v>
                  </c:pt>
                  <c:pt idx="5233">
                    <c:v>user5233</c:v>
                  </c:pt>
                  <c:pt idx="5234">
                    <c:v>user5234</c:v>
                  </c:pt>
                  <c:pt idx="5235">
                    <c:v>user5235</c:v>
                  </c:pt>
                  <c:pt idx="5236">
                    <c:v>user5236</c:v>
                  </c:pt>
                  <c:pt idx="5237">
                    <c:v>user5237</c:v>
                  </c:pt>
                  <c:pt idx="5238">
                    <c:v>user5238</c:v>
                  </c:pt>
                  <c:pt idx="5239">
                    <c:v>user5239</c:v>
                  </c:pt>
                  <c:pt idx="5240">
                    <c:v>user5240</c:v>
                  </c:pt>
                  <c:pt idx="5241">
                    <c:v>user5241</c:v>
                  </c:pt>
                  <c:pt idx="5242">
                    <c:v>user5242</c:v>
                  </c:pt>
                  <c:pt idx="5243">
                    <c:v>user5243</c:v>
                  </c:pt>
                  <c:pt idx="5244">
                    <c:v>user5244</c:v>
                  </c:pt>
                  <c:pt idx="5245">
                    <c:v>user5245</c:v>
                  </c:pt>
                  <c:pt idx="5246">
                    <c:v>user5246</c:v>
                  </c:pt>
                  <c:pt idx="5247">
                    <c:v>user5247</c:v>
                  </c:pt>
                  <c:pt idx="5248">
                    <c:v>user5248</c:v>
                  </c:pt>
                  <c:pt idx="5249">
                    <c:v>user5249</c:v>
                  </c:pt>
                  <c:pt idx="5250">
                    <c:v>user5250</c:v>
                  </c:pt>
                  <c:pt idx="5251">
                    <c:v>user5251</c:v>
                  </c:pt>
                  <c:pt idx="5252">
                    <c:v>user5252</c:v>
                  </c:pt>
                  <c:pt idx="5253">
                    <c:v>user5253</c:v>
                  </c:pt>
                  <c:pt idx="5254">
                    <c:v>user5254</c:v>
                  </c:pt>
                  <c:pt idx="5255">
                    <c:v>user5255</c:v>
                  </c:pt>
                  <c:pt idx="5256">
                    <c:v>user5256</c:v>
                  </c:pt>
                  <c:pt idx="5257">
                    <c:v>user5257</c:v>
                  </c:pt>
                  <c:pt idx="5258">
                    <c:v>user5258</c:v>
                  </c:pt>
                  <c:pt idx="5259">
                    <c:v>user5259</c:v>
                  </c:pt>
                  <c:pt idx="5260">
                    <c:v>user5260</c:v>
                  </c:pt>
                  <c:pt idx="5261">
                    <c:v>user5261</c:v>
                  </c:pt>
                  <c:pt idx="5262">
                    <c:v>user5262</c:v>
                  </c:pt>
                  <c:pt idx="5263">
                    <c:v>user5263</c:v>
                  </c:pt>
                  <c:pt idx="5264">
                    <c:v>user5264</c:v>
                  </c:pt>
                  <c:pt idx="5265">
                    <c:v>user5265</c:v>
                  </c:pt>
                  <c:pt idx="5266">
                    <c:v>user5266</c:v>
                  </c:pt>
                  <c:pt idx="5267">
                    <c:v>user5267</c:v>
                  </c:pt>
                  <c:pt idx="5268">
                    <c:v>user5268</c:v>
                  </c:pt>
                  <c:pt idx="5269">
                    <c:v>user5269</c:v>
                  </c:pt>
                  <c:pt idx="5270">
                    <c:v>user5270</c:v>
                  </c:pt>
                  <c:pt idx="5271">
                    <c:v>user5271</c:v>
                  </c:pt>
                  <c:pt idx="5272">
                    <c:v>user5272</c:v>
                  </c:pt>
                  <c:pt idx="5273">
                    <c:v>user5273</c:v>
                  </c:pt>
                  <c:pt idx="5274">
                    <c:v>user5274</c:v>
                  </c:pt>
                  <c:pt idx="5275">
                    <c:v>user5275</c:v>
                  </c:pt>
                  <c:pt idx="5276">
                    <c:v>user5276</c:v>
                  </c:pt>
                  <c:pt idx="5277">
                    <c:v>user5277</c:v>
                  </c:pt>
                  <c:pt idx="5278">
                    <c:v>user5278</c:v>
                  </c:pt>
                  <c:pt idx="5279">
                    <c:v>user5279</c:v>
                  </c:pt>
                  <c:pt idx="5280">
                    <c:v>user5280</c:v>
                  </c:pt>
                  <c:pt idx="5281">
                    <c:v>user5281</c:v>
                  </c:pt>
                  <c:pt idx="5282">
                    <c:v>user5282</c:v>
                  </c:pt>
                  <c:pt idx="5283">
                    <c:v>user5283</c:v>
                  </c:pt>
                  <c:pt idx="5284">
                    <c:v>user5284</c:v>
                  </c:pt>
                  <c:pt idx="5285">
                    <c:v>user5285</c:v>
                  </c:pt>
                  <c:pt idx="5286">
                    <c:v>user5286</c:v>
                  </c:pt>
                  <c:pt idx="5287">
                    <c:v>user5287</c:v>
                  </c:pt>
                  <c:pt idx="5288">
                    <c:v>user5288</c:v>
                  </c:pt>
                  <c:pt idx="5289">
                    <c:v>user5289</c:v>
                  </c:pt>
                  <c:pt idx="5290">
                    <c:v>user5290</c:v>
                  </c:pt>
                  <c:pt idx="5291">
                    <c:v>user5291</c:v>
                  </c:pt>
                  <c:pt idx="5292">
                    <c:v>user5292</c:v>
                  </c:pt>
                  <c:pt idx="5293">
                    <c:v>user5293</c:v>
                  </c:pt>
                  <c:pt idx="5294">
                    <c:v>user5294</c:v>
                  </c:pt>
                  <c:pt idx="5295">
                    <c:v>user5295</c:v>
                  </c:pt>
                  <c:pt idx="5296">
                    <c:v>user5296</c:v>
                  </c:pt>
                  <c:pt idx="5297">
                    <c:v>user5297</c:v>
                  </c:pt>
                  <c:pt idx="5298">
                    <c:v>user5298</c:v>
                  </c:pt>
                  <c:pt idx="5299">
                    <c:v>user5299</c:v>
                  </c:pt>
                  <c:pt idx="5300">
                    <c:v>user5300</c:v>
                  </c:pt>
                  <c:pt idx="5301">
                    <c:v>user5301</c:v>
                  </c:pt>
                  <c:pt idx="5302">
                    <c:v>user5302</c:v>
                  </c:pt>
                  <c:pt idx="5303">
                    <c:v>user5303</c:v>
                  </c:pt>
                  <c:pt idx="5304">
                    <c:v>user5304</c:v>
                  </c:pt>
                  <c:pt idx="5305">
                    <c:v>user5305</c:v>
                  </c:pt>
                  <c:pt idx="5306">
                    <c:v>user5306</c:v>
                  </c:pt>
                  <c:pt idx="5307">
                    <c:v>user5307</c:v>
                  </c:pt>
                  <c:pt idx="5308">
                    <c:v>user5308</c:v>
                  </c:pt>
                  <c:pt idx="5309">
                    <c:v>user5309</c:v>
                  </c:pt>
                  <c:pt idx="5310">
                    <c:v>user5310</c:v>
                  </c:pt>
                  <c:pt idx="5311">
                    <c:v>user5311</c:v>
                  </c:pt>
                  <c:pt idx="5312">
                    <c:v>user5312</c:v>
                  </c:pt>
                  <c:pt idx="5313">
                    <c:v>user5313</c:v>
                  </c:pt>
                  <c:pt idx="5314">
                    <c:v>user5314</c:v>
                  </c:pt>
                  <c:pt idx="5315">
                    <c:v>user5315</c:v>
                  </c:pt>
                  <c:pt idx="5316">
                    <c:v>user5316</c:v>
                  </c:pt>
                  <c:pt idx="5317">
                    <c:v>user5317</c:v>
                  </c:pt>
                  <c:pt idx="5318">
                    <c:v>user5318</c:v>
                  </c:pt>
                  <c:pt idx="5319">
                    <c:v>user5319</c:v>
                  </c:pt>
                  <c:pt idx="5320">
                    <c:v>user5320</c:v>
                  </c:pt>
                  <c:pt idx="5321">
                    <c:v>user5321</c:v>
                  </c:pt>
                  <c:pt idx="5322">
                    <c:v>user5322</c:v>
                  </c:pt>
                  <c:pt idx="5323">
                    <c:v>user5323</c:v>
                  </c:pt>
                  <c:pt idx="5324">
                    <c:v>user5324</c:v>
                  </c:pt>
                  <c:pt idx="5325">
                    <c:v>user5325</c:v>
                  </c:pt>
                  <c:pt idx="5326">
                    <c:v>user5326</c:v>
                  </c:pt>
                  <c:pt idx="5327">
                    <c:v>user5327</c:v>
                  </c:pt>
                  <c:pt idx="5328">
                    <c:v>user5328</c:v>
                  </c:pt>
                  <c:pt idx="5329">
                    <c:v>user5329</c:v>
                  </c:pt>
                  <c:pt idx="5330">
                    <c:v>user5330</c:v>
                  </c:pt>
                  <c:pt idx="5331">
                    <c:v>user5331</c:v>
                  </c:pt>
                  <c:pt idx="5332">
                    <c:v>user5332</c:v>
                  </c:pt>
                  <c:pt idx="5333">
                    <c:v>user5333</c:v>
                  </c:pt>
                  <c:pt idx="5334">
                    <c:v>user5334</c:v>
                  </c:pt>
                  <c:pt idx="5335">
                    <c:v>user5335</c:v>
                  </c:pt>
                  <c:pt idx="5336">
                    <c:v>user5336</c:v>
                  </c:pt>
                  <c:pt idx="5337">
                    <c:v>user5337</c:v>
                  </c:pt>
                  <c:pt idx="5338">
                    <c:v>user5338</c:v>
                  </c:pt>
                  <c:pt idx="5339">
                    <c:v>user5339</c:v>
                  </c:pt>
                  <c:pt idx="5340">
                    <c:v>user5340</c:v>
                  </c:pt>
                  <c:pt idx="5341">
                    <c:v>user5341</c:v>
                  </c:pt>
                  <c:pt idx="5342">
                    <c:v>user5342</c:v>
                  </c:pt>
                  <c:pt idx="5343">
                    <c:v>user5343</c:v>
                  </c:pt>
                  <c:pt idx="5344">
                    <c:v>user5344</c:v>
                  </c:pt>
                  <c:pt idx="5345">
                    <c:v>user5345</c:v>
                  </c:pt>
                  <c:pt idx="5346">
                    <c:v>user5346</c:v>
                  </c:pt>
                  <c:pt idx="5347">
                    <c:v>user5347</c:v>
                  </c:pt>
                  <c:pt idx="5348">
                    <c:v>user5348</c:v>
                  </c:pt>
                  <c:pt idx="5349">
                    <c:v>user5349</c:v>
                  </c:pt>
                  <c:pt idx="5350">
                    <c:v>user5350</c:v>
                  </c:pt>
                  <c:pt idx="5351">
                    <c:v>user5351</c:v>
                  </c:pt>
                  <c:pt idx="5352">
                    <c:v>user5352</c:v>
                  </c:pt>
                  <c:pt idx="5353">
                    <c:v>user5353</c:v>
                  </c:pt>
                  <c:pt idx="5354">
                    <c:v>user5354</c:v>
                  </c:pt>
                  <c:pt idx="5355">
                    <c:v>user5355</c:v>
                  </c:pt>
                  <c:pt idx="5356">
                    <c:v>user5356</c:v>
                  </c:pt>
                  <c:pt idx="5357">
                    <c:v>user5357</c:v>
                  </c:pt>
                  <c:pt idx="5358">
                    <c:v>user5358</c:v>
                  </c:pt>
                  <c:pt idx="5359">
                    <c:v>user5359</c:v>
                  </c:pt>
                  <c:pt idx="5360">
                    <c:v>user5360</c:v>
                  </c:pt>
                  <c:pt idx="5361">
                    <c:v>user5361</c:v>
                  </c:pt>
                  <c:pt idx="5362">
                    <c:v>user5362</c:v>
                  </c:pt>
                  <c:pt idx="5363">
                    <c:v>user5363</c:v>
                  </c:pt>
                  <c:pt idx="5364">
                    <c:v>user5364</c:v>
                  </c:pt>
                  <c:pt idx="5365">
                    <c:v>user5365</c:v>
                  </c:pt>
                  <c:pt idx="5366">
                    <c:v>user5366</c:v>
                  </c:pt>
                  <c:pt idx="5367">
                    <c:v>user5367</c:v>
                  </c:pt>
                  <c:pt idx="5368">
                    <c:v>user5368</c:v>
                  </c:pt>
                  <c:pt idx="5369">
                    <c:v>user5369</c:v>
                  </c:pt>
                  <c:pt idx="5370">
                    <c:v>user5370</c:v>
                  </c:pt>
                  <c:pt idx="5371">
                    <c:v>user5371</c:v>
                  </c:pt>
                  <c:pt idx="5372">
                    <c:v>user5372</c:v>
                  </c:pt>
                  <c:pt idx="5373">
                    <c:v>user5373</c:v>
                  </c:pt>
                  <c:pt idx="5374">
                    <c:v>user5374</c:v>
                  </c:pt>
                  <c:pt idx="5375">
                    <c:v>user5375</c:v>
                  </c:pt>
                  <c:pt idx="5376">
                    <c:v>user5376</c:v>
                  </c:pt>
                  <c:pt idx="5377">
                    <c:v>user5377</c:v>
                  </c:pt>
                  <c:pt idx="5378">
                    <c:v>user5378</c:v>
                  </c:pt>
                  <c:pt idx="5379">
                    <c:v>user5379</c:v>
                  </c:pt>
                  <c:pt idx="5380">
                    <c:v>user5380</c:v>
                  </c:pt>
                  <c:pt idx="5381">
                    <c:v>user5381</c:v>
                  </c:pt>
                  <c:pt idx="5382">
                    <c:v>user5382</c:v>
                  </c:pt>
                  <c:pt idx="5383">
                    <c:v>user5383</c:v>
                  </c:pt>
                  <c:pt idx="5384">
                    <c:v>user5384</c:v>
                  </c:pt>
                  <c:pt idx="5385">
                    <c:v>user5385</c:v>
                  </c:pt>
                  <c:pt idx="5386">
                    <c:v>user5386</c:v>
                  </c:pt>
                  <c:pt idx="5387">
                    <c:v>user5387</c:v>
                  </c:pt>
                  <c:pt idx="5388">
                    <c:v>user5388</c:v>
                  </c:pt>
                  <c:pt idx="5389">
                    <c:v>user5389</c:v>
                  </c:pt>
                  <c:pt idx="5390">
                    <c:v>user5390</c:v>
                  </c:pt>
                  <c:pt idx="5391">
                    <c:v>user5391</c:v>
                  </c:pt>
                  <c:pt idx="5392">
                    <c:v>user5392</c:v>
                  </c:pt>
                  <c:pt idx="5393">
                    <c:v>user5393</c:v>
                  </c:pt>
                  <c:pt idx="5394">
                    <c:v>user5394</c:v>
                  </c:pt>
                  <c:pt idx="5395">
                    <c:v>user5395</c:v>
                  </c:pt>
                  <c:pt idx="5396">
                    <c:v>user5396</c:v>
                  </c:pt>
                  <c:pt idx="5397">
                    <c:v>user5397</c:v>
                  </c:pt>
                  <c:pt idx="5398">
                    <c:v>user5398</c:v>
                  </c:pt>
                  <c:pt idx="5399">
                    <c:v>user5399</c:v>
                  </c:pt>
                  <c:pt idx="5400">
                    <c:v>user5400</c:v>
                  </c:pt>
                  <c:pt idx="5401">
                    <c:v>user5401</c:v>
                  </c:pt>
                  <c:pt idx="5402">
                    <c:v>user5402</c:v>
                  </c:pt>
                  <c:pt idx="5403">
                    <c:v>user5403</c:v>
                  </c:pt>
                  <c:pt idx="5404">
                    <c:v>user5404</c:v>
                  </c:pt>
                  <c:pt idx="5405">
                    <c:v>user5405</c:v>
                  </c:pt>
                  <c:pt idx="5406">
                    <c:v>user5406</c:v>
                  </c:pt>
                  <c:pt idx="5407">
                    <c:v>user5407</c:v>
                  </c:pt>
                  <c:pt idx="5408">
                    <c:v>user5408</c:v>
                  </c:pt>
                  <c:pt idx="5409">
                    <c:v>user5409</c:v>
                  </c:pt>
                  <c:pt idx="5410">
                    <c:v>user5410</c:v>
                  </c:pt>
                  <c:pt idx="5411">
                    <c:v>user5411</c:v>
                  </c:pt>
                  <c:pt idx="5412">
                    <c:v>user5412</c:v>
                  </c:pt>
                  <c:pt idx="5413">
                    <c:v>user5413</c:v>
                  </c:pt>
                  <c:pt idx="5414">
                    <c:v>user5414</c:v>
                  </c:pt>
                  <c:pt idx="5415">
                    <c:v>user5415</c:v>
                  </c:pt>
                  <c:pt idx="5416">
                    <c:v>user5416</c:v>
                  </c:pt>
                  <c:pt idx="5417">
                    <c:v>user5417</c:v>
                  </c:pt>
                  <c:pt idx="5418">
                    <c:v>user5418</c:v>
                  </c:pt>
                  <c:pt idx="5419">
                    <c:v>user5419</c:v>
                  </c:pt>
                  <c:pt idx="5420">
                    <c:v>user5420</c:v>
                  </c:pt>
                  <c:pt idx="5421">
                    <c:v>user5421</c:v>
                  </c:pt>
                  <c:pt idx="5422">
                    <c:v>user5422</c:v>
                  </c:pt>
                  <c:pt idx="5423">
                    <c:v>user5423</c:v>
                  </c:pt>
                  <c:pt idx="5424">
                    <c:v>user5424</c:v>
                  </c:pt>
                  <c:pt idx="5425">
                    <c:v>user5425</c:v>
                  </c:pt>
                  <c:pt idx="5426">
                    <c:v>user5426</c:v>
                  </c:pt>
                  <c:pt idx="5427">
                    <c:v>user5427</c:v>
                  </c:pt>
                  <c:pt idx="5428">
                    <c:v>user5428</c:v>
                  </c:pt>
                  <c:pt idx="5429">
                    <c:v>user5429</c:v>
                  </c:pt>
                  <c:pt idx="5430">
                    <c:v>user5430</c:v>
                  </c:pt>
                  <c:pt idx="5431">
                    <c:v>user5431</c:v>
                  </c:pt>
                  <c:pt idx="5432">
                    <c:v>user5432</c:v>
                  </c:pt>
                  <c:pt idx="5433">
                    <c:v>user5433</c:v>
                  </c:pt>
                  <c:pt idx="5434">
                    <c:v>user5434</c:v>
                  </c:pt>
                  <c:pt idx="5435">
                    <c:v>user5435</c:v>
                  </c:pt>
                  <c:pt idx="5436">
                    <c:v>user5436</c:v>
                  </c:pt>
                  <c:pt idx="5437">
                    <c:v>user5437</c:v>
                  </c:pt>
                  <c:pt idx="5438">
                    <c:v>user5438</c:v>
                  </c:pt>
                  <c:pt idx="5439">
                    <c:v>user5439</c:v>
                  </c:pt>
                  <c:pt idx="5440">
                    <c:v>user5440</c:v>
                  </c:pt>
                  <c:pt idx="5441">
                    <c:v>user5441</c:v>
                  </c:pt>
                  <c:pt idx="5442">
                    <c:v>user5442</c:v>
                  </c:pt>
                  <c:pt idx="5443">
                    <c:v>user5443</c:v>
                  </c:pt>
                  <c:pt idx="5444">
                    <c:v>user5444</c:v>
                  </c:pt>
                  <c:pt idx="5445">
                    <c:v>user5445</c:v>
                  </c:pt>
                  <c:pt idx="5446">
                    <c:v>user5446</c:v>
                  </c:pt>
                  <c:pt idx="5447">
                    <c:v>user5447</c:v>
                  </c:pt>
                  <c:pt idx="5448">
                    <c:v>user5448</c:v>
                  </c:pt>
                  <c:pt idx="5449">
                    <c:v>user5449</c:v>
                  </c:pt>
                  <c:pt idx="5450">
                    <c:v>user5450</c:v>
                  </c:pt>
                  <c:pt idx="5451">
                    <c:v>user5451</c:v>
                  </c:pt>
                  <c:pt idx="5452">
                    <c:v>user5452</c:v>
                  </c:pt>
                  <c:pt idx="5453">
                    <c:v>user5453</c:v>
                  </c:pt>
                  <c:pt idx="5454">
                    <c:v>user5454</c:v>
                  </c:pt>
                  <c:pt idx="5455">
                    <c:v>user5455</c:v>
                  </c:pt>
                  <c:pt idx="5456">
                    <c:v>user5456</c:v>
                  </c:pt>
                  <c:pt idx="5457">
                    <c:v>user5457</c:v>
                  </c:pt>
                  <c:pt idx="5458">
                    <c:v>user5458</c:v>
                  </c:pt>
                  <c:pt idx="5459">
                    <c:v>user5459</c:v>
                  </c:pt>
                  <c:pt idx="5460">
                    <c:v>user5460</c:v>
                  </c:pt>
                  <c:pt idx="5461">
                    <c:v>user5461</c:v>
                  </c:pt>
                  <c:pt idx="5462">
                    <c:v>user5462</c:v>
                  </c:pt>
                  <c:pt idx="5463">
                    <c:v>user5463</c:v>
                  </c:pt>
                  <c:pt idx="5464">
                    <c:v>user5464</c:v>
                  </c:pt>
                  <c:pt idx="5465">
                    <c:v>user5465</c:v>
                  </c:pt>
                  <c:pt idx="5466">
                    <c:v>user5466</c:v>
                  </c:pt>
                  <c:pt idx="5467">
                    <c:v>user5467</c:v>
                  </c:pt>
                  <c:pt idx="5468">
                    <c:v>user5468</c:v>
                  </c:pt>
                  <c:pt idx="5469">
                    <c:v>user5469</c:v>
                  </c:pt>
                  <c:pt idx="5470">
                    <c:v>user5470</c:v>
                  </c:pt>
                  <c:pt idx="5471">
                    <c:v>user5471</c:v>
                  </c:pt>
                  <c:pt idx="5472">
                    <c:v>user5472</c:v>
                  </c:pt>
                  <c:pt idx="5473">
                    <c:v>user5473</c:v>
                  </c:pt>
                  <c:pt idx="5474">
                    <c:v>user5474</c:v>
                  </c:pt>
                  <c:pt idx="5475">
                    <c:v>user5475</c:v>
                  </c:pt>
                  <c:pt idx="5476">
                    <c:v>user5476</c:v>
                  </c:pt>
                  <c:pt idx="5477">
                    <c:v>user5477</c:v>
                  </c:pt>
                  <c:pt idx="5478">
                    <c:v>user5478</c:v>
                  </c:pt>
                  <c:pt idx="5479">
                    <c:v>user5479</c:v>
                  </c:pt>
                  <c:pt idx="5480">
                    <c:v>user5480</c:v>
                  </c:pt>
                  <c:pt idx="5481">
                    <c:v>user5481</c:v>
                  </c:pt>
                  <c:pt idx="5482">
                    <c:v>user5482</c:v>
                  </c:pt>
                  <c:pt idx="5483">
                    <c:v>user5483</c:v>
                  </c:pt>
                  <c:pt idx="5484">
                    <c:v>user5484</c:v>
                  </c:pt>
                  <c:pt idx="5485">
                    <c:v>user5485</c:v>
                  </c:pt>
                  <c:pt idx="5486">
                    <c:v>user5486</c:v>
                  </c:pt>
                  <c:pt idx="5487">
                    <c:v>user5487</c:v>
                  </c:pt>
                  <c:pt idx="5488">
                    <c:v>user5488</c:v>
                  </c:pt>
                  <c:pt idx="5489">
                    <c:v>user5489</c:v>
                  </c:pt>
                  <c:pt idx="5490">
                    <c:v>user5490</c:v>
                  </c:pt>
                  <c:pt idx="5491">
                    <c:v>user5491</c:v>
                  </c:pt>
                  <c:pt idx="5492">
                    <c:v>user5492</c:v>
                  </c:pt>
                  <c:pt idx="5493">
                    <c:v>user5493</c:v>
                  </c:pt>
                  <c:pt idx="5494">
                    <c:v>user5494</c:v>
                  </c:pt>
                  <c:pt idx="5495">
                    <c:v>user5495</c:v>
                  </c:pt>
                  <c:pt idx="5496">
                    <c:v>user5496</c:v>
                  </c:pt>
                  <c:pt idx="5497">
                    <c:v>user5497</c:v>
                  </c:pt>
                  <c:pt idx="5498">
                    <c:v>user5498</c:v>
                  </c:pt>
                  <c:pt idx="5499">
                    <c:v>user5499</c:v>
                  </c:pt>
                  <c:pt idx="5500">
                    <c:v>user5500</c:v>
                  </c:pt>
                  <c:pt idx="5501">
                    <c:v>user5501</c:v>
                  </c:pt>
                  <c:pt idx="5502">
                    <c:v>user5502</c:v>
                  </c:pt>
                  <c:pt idx="5503">
                    <c:v>user5503</c:v>
                  </c:pt>
                  <c:pt idx="5504">
                    <c:v>user5504</c:v>
                  </c:pt>
                  <c:pt idx="5505">
                    <c:v>user5505</c:v>
                  </c:pt>
                  <c:pt idx="5506">
                    <c:v>user5506</c:v>
                  </c:pt>
                  <c:pt idx="5507">
                    <c:v>user5507</c:v>
                  </c:pt>
                  <c:pt idx="5508">
                    <c:v>user5508</c:v>
                  </c:pt>
                  <c:pt idx="5509">
                    <c:v>user5509</c:v>
                  </c:pt>
                  <c:pt idx="5510">
                    <c:v>user5510</c:v>
                  </c:pt>
                  <c:pt idx="5511">
                    <c:v>user5511</c:v>
                  </c:pt>
                  <c:pt idx="5512">
                    <c:v>user5512</c:v>
                  </c:pt>
                  <c:pt idx="5513">
                    <c:v>user5513</c:v>
                  </c:pt>
                  <c:pt idx="5514">
                    <c:v>user5514</c:v>
                  </c:pt>
                  <c:pt idx="5515">
                    <c:v>user5515</c:v>
                  </c:pt>
                  <c:pt idx="5516">
                    <c:v>user5516</c:v>
                  </c:pt>
                  <c:pt idx="5517">
                    <c:v>user5517</c:v>
                  </c:pt>
                  <c:pt idx="5518">
                    <c:v>user5518</c:v>
                  </c:pt>
                  <c:pt idx="5519">
                    <c:v>user5519</c:v>
                  </c:pt>
                  <c:pt idx="5520">
                    <c:v>user5520</c:v>
                  </c:pt>
                  <c:pt idx="5521">
                    <c:v>user5521</c:v>
                  </c:pt>
                  <c:pt idx="5522">
                    <c:v>user5522</c:v>
                  </c:pt>
                  <c:pt idx="5523">
                    <c:v>user5523</c:v>
                  </c:pt>
                  <c:pt idx="5524">
                    <c:v>user5524</c:v>
                  </c:pt>
                  <c:pt idx="5525">
                    <c:v>user5525</c:v>
                  </c:pt>
                  <c:pt idx="5526">
                    <c:v>user5526</c:v>
                  </c:pt>
                  <c:pt idx="5527">
                    <c:v>user5527</c:v>
                  </c:pt>
                  <c:pt idx="5528">
                    <c:v>user5528</c:v>
                  </c:pt>
                  <c:pt idx="5529">
                    <c:v>user5529</c:v>
                  </c:pt>
                  <c:pt idx="5530">
                    <c:v>user5530</c:v>
                  </c:pt>
                  <c:pt idx="5531">
                    <c:v>user5531</c:v>
                  </c:pt>
                  <c:pt idx="5532">
                    <c:v>user5532</c:v>
                  </c:pt>
                  <c:pt idx="5533">
                    <c:v>user5533</c:v>
                  </c:pt>
                  <c:pt idx="5534">
                    <c:v>user5534</c:v>
                  </c:pt>
                  <c:pt idx="5535">
                    <c:v>user5535</c:v>
                  </c:pt>
                  <c:pt idx="5536">
                    <c:v>user5536</c:v>
                  </c:pt>
                  <c:pt idx="5537">
                    <c:v>user5537</c:v>
                  </c:pt>
                  <c:pt idx="5538">
                    <c:v>user5538</c:v>
                  </c:pt>
                  <c:pt idx="5539">
                    <c:v>user5539</c:v>
                  </c:pt>
                  <c:pt idx="5540">
                    <c:v>user5540</c:v>
                  </c:pt>
                  <c:pt idx="5541">
                    <c:v>user5541</c:v>
                  </c:pt>
                  <c:pt idx="5542">
                    <c:v>user5542</c:v>
                  </c:pt>
                  <c:pt idx="5543">
                    <c:v>user5543</c:v>
                  </c:pt>
                  <c:pt idx="5544">
                    <c:v>user5544</c:v>
                  </c:pt>
                  <c:pt idx="5545">
                    <c:v>user5545</c:v>
                  </c:pt>
                  <c:pt idx="5546">
                    <c:v>user5546</c:v>
                  </c:pt>
                  <c:pt idx="5547">
                    <c:v>user5547</c:v>
                  </c:pt>
                  <c:pt idx="5548">
                    <c:v>user5548</c:v>
                  </c:pt>
                  <c:pt idx="5549">
                    <c:v>user5549</c:v>
                  </c:pt>
                  <c:pt idx="5550">
                    <c:v>user5550</c:v>
                  </c:pt>
                  <c:pt idx="5551">
                    <c:v>user5551</c:v>
                  </c:pt>
                  <c:pt idx="5552">
                    <c:v>user5552</c:v>
                  </c:pt>
                  <c:pt idx="5553">
                    <c:v>user5553</c:v>
                  </c:pt>
                  <c:pt idx="5554">
                    <c:v>user5554</c:v>
                  </c:pt>
                  <c:pt idx="5555">
                    <c:v>user5555</c:v>
                  </c:pt>
                  <c:pt idx="5556">
                    <c:v>user5556</c:v>
                  </c:pt>
                  <c:pt idx="5557">
                    <c:v>user5557</c:v>
                  </c:pt>
                  <c:pt idx="5558">
                    <c:v>user5558</c:v>
                  </c:pt>
                  <c:pt idx="5559">
                    <c:v>user5559</c:v>
                  </c:pt>
                  <c:pt idx="5560">
                    <c:v>user5560</c:v>
                  </c:pt>
                  <c:pt idx="5561">
                    <c:v>user5561</c:v>
                  </c:pt>
                  <c:pt idx="5562">
                    <c:v>user5562</c:v>
                  </c:pt>
                  <c:pt idx="5563">
                    <c:v>user5563</c:v>
                  </c:pt>
                  <c:pt idx="5564">
                    <c:v>user5564</c:v>
                  </c:pt>
                  <c:pt idx="5565">
                    <c:v>user5565</c:v>
                  </c:pt>
                  <c:pt idx="5566">
                    <c:v>user5566</c:v>
                  </c:pt>
                  <c:pt idx="5567">
                    <c:v>user5567</c:v>
                  </c:pt>
                  <c:pt idx="5568">
                    <c:v>user5568</c:v>
                  </c:pt>
                  <c:pt idx="5569">
                    <c:v>user5569</c:v>
                  </c:pt>
                  <c:pt idx="5570">
                    <c:v>user5570</c:v>
                  </c:pt>
                  <c:pt idx="5571">
                    <c:v>user5571</c:v>
                  </c:pt>
                  <c:pt idx="5572">
                    <c:v>user5572</c:v>
                  </c:pt>
                  <c:pt idx="5573">
                    <c:v>user5573</c:v>
                  </c:pt>
                  <c:pt idx="5574">
                    <c:v>user5574</c:v>
                  </c:pt>
                  <c:pt idx="5575">
                    <c:v>user5575</c:v>
                  </c:pt>
                  <c:pt idx="5576">
                    <c:v>user5576</c:v>
                  </c:pt>
                  <c:pt idx="5577">
                    <c:v>user5577</c:v>
                  </c:pt>
                  <c:pt idx="5578">
                    <c:v>user5578</c:v>
                  </c:pt>
                  <c:pt idx="5579">
                    <c:v>user5579</c:v>
                  </c:pt>
                  <c:pt idx="5580">
                    <c:v>user5580</c:v>
                  </c:pt>
                  <c:pt idx="5581">
                    <c:v>user5581</c:v>
                  </c:pt>
                  <c:pt idx="5582">
                    <c:v>user5582</c:v>
                  </c:pt>
                  <c:pt idx="5583">
                    <c:v>user5583</c:v>
                  </c:pt>
                  <c:pt idx="5584">
                    <c:v>user5584</c:v>
                  </c:pt>
                  <c:pt idx="5585">
                    <c:v>user5585</c:v>
                  </c:pt>
                  <c:pt idx="5586">
                    <c:v>user5586</c:v>
                  </c:pt>
                  <c:pt idx="5587">
                    <c:v>user5587</c:v>
                  </c:pt>
                  <c:pt idx="5588">
                    <c:v>user5588</c:v>
                  </c:pt>
                  <c:pt idx="5589">
                    <c:v>user5589</c:v>
                  </c:pt>
                  <c:pt idx="5590">
                    <c:v>user5590</c:v>
                  </c:pt>
                  <c:pt idx="5591">
                    <c:v>user5591</c:v>
                  </c:pt>
                  <c:pt idx="5592">
                    <c:v>user5592</c:v>
                  </c:pt>
                  <c:pt idx="5593">
                    <c:v>user5593</c:v>
                  </c:pt>
                  <c:pt idx="5594">
                    <c:v>user5594</c:v>
                  </c:pt>
                  <c:pt idx="5595">
                    <c:v>user5595</c:v>
                  </c:pt>
                  <c:pt idx="5596">
                    <c:v>user5596</c:v>
                  </c:pt>
                  <c:pt idx="5597">
                    <c:v>user5597</c:v>
                  </c:pt>
                  <c:pt idx="5598">
                    <c:v>user5598</c:v>
                  </c:pt>
                  <c:pt idx="5599">
                    <c:v>user5599</c:v>
                  </c:pt>
                  <c:pt idx="5600">
                    <c:v>user5600</c:v>
                  </c:pt>
                  <c:pt idx="5601">
                    <c:v>user5601</c:v>
                  </c:pt>
                  <c:pt idx="5602">
                    <c:v>user5602</c:v>
                  </c:pt>
                  <c:pt idx="5603">
                    <c:v>user5603</c:v>
                  </c:pt>
                  <c:pt idx="5604">
                    <c:v>user5604</c:v>
                  </c:pt>
                  <c:pt idx="5605">
                    <c:v>user5605</c:v>
                  </c:pt>
                  <c:pt idx="5606">
                    <c:v>user5606</c:v>
                  </c:pt>
                  <c:pt idx="5607">
                    <c:v>user5607</c:v>
                  </c:pt>
                  <c:pt idx="5608">
                    <c:v>user5608</c:v>
                  </c:pt>
                  <c:pt idx="5609">
                    <c:v>user5609</c:v>
                  </c:pt>
                  <c:pt idx="5610">
                    <c:v>user5610</c:v>
                  </c:pt>
                  <c:pt idx="5611">
                    <c:v>user5611</c:v>
                  </c:pt>
                  <c:pt idx="5612">
                    <c:v>user5612</c:v>
                  </c:pt>
                  <c:pt idx="5613">
                    <c:v>user5613</c:v>
                  </c:pt>
                  <c:pt idx="5614">
                    <c:v>user5614</c:v>
                  </c:pt>
                  <c:pt idx="5615">
                    <c:v>user5615</c:v>
                  </c:pt>
                  <c:pt idx="5616">
                    <c:v>user5616</c:v>
                  </c:pt>
                  <c:pt idx="5617">
                    <c:v>user5617</c:v>
                  </c:pt>
                  <c:pt idx="5618">
                    <c:v>user5618</c:v>
                  </c:pt>
                  <c:pt idx="5619">
                    <c:v>user5619</c:v>
                  </c:pt>
                  <c:pt idx="5620">
                    <c:v>user5620</c:v>
                  </c:pt>
                  <c:pt idx="5621">
                    <c:v>user5621</c:v>
                  </c:pt>
                  <c:pt idx="5622">
                    <c:v>user5622</c:v>
                  </c:pt>
                  <c:pt idx="5623">
                    <c:v>user5623</c:v>
                  </c:pt>
                  <c:pt idx="5624">
                    <c:v>user5624</c:v>
                  </c:pt>
                  <c:pt idx="5625">
                    <c:v>user5625</c:v>
                  </c:pt>
                  <c:pt idx="5626">
                    <c:v>user5626</c:v>
                  </c:pt>
                  <c:pt idx="5627">
                    <c:v>user5627</c:v>
                  </c:pt>
                  <c:pt idx="5628">
                    <c:v>user5628</c:v>
                  </c:pt>
                  <c:pt idx="5629">
                    <c:v>user5629</c:v>
                  </c:pt>
                  <c:pt idx="5630">
                    <c:v>user5630</c:v>
                  </c:pt>
                  <c:pt idx="5631">
                    <c:v>user5631</c:v>
                  </c:pt>
                  <c:pt idx="5632">
                    <c:v>user5632</c:v>
                  </c:pt>
                  <c:pt idx="5633">
                    <c:v>user5633</c:v>
                  </c:pt>
                  <c:pt idx="5634">
                    <c:v>user5634</c:v>
                  </c:pt>
                  <c:pt idx="5635">
                    <c:v>user5635</c:v>
                  </c:pt>
                  <c:pt idx="5636">
                    <c:v>user5636</c:v>
                  </c:pt>
                  <c:pt idx="5637">
                    <c:v>user5637</c:v>
                  </c:pt>
                  <c:pt idx="5638">
                    <c:v>user5638</c:v>
                  </c:pt>
                  <c:pt idx="5639">
                    <c:v>user5639</c:v>
                  </c:pt>
                  <c:pt idx="5640">
                    <c:v>user5640</c:v>
                  </c:pt>
                  <c:pt idx="5641">
                    <c:v>user5641</c:v>
                  </c:pt>
                  <c:pt idx="5642">
                    <c:v>user5642</c:v>
                  </c:pt>
                  <c:pt idx="5643">
                    <c:v>user5643</c:v>
                  </c:pt>
                  <c:pt idx="5644">
                    <c:v>user5644</c:v>
                  </c:pt>
                  <c:pt idx="5645">
                    <c:v>user5645</c:v>
                  </c:pt>
                  <c:pt idx="5646">
                    <c:v>user5646</c:v>
                  </c:pt>
                  <c:pt idx="5647">
                    <c:v>user5647</c:v>
                  </c:pt>
                  <c:pt idx="5648">
                    <c:v>user5648</c:v>
                  </c:pt>
                  <c:pt idx="5649">
                    <c:v>user5649</c:v>
                  </c:pt>
                  <c:pt idx="5650">
                    <c:v>user5650</c:v>
                  </c:pt>
                  <c:pt idx="5651">
                    <c:v>user5651</c:v>
                  </c:pt>
                  <c:pt idx="5652">
                    <c:v>user5652</c:v>
                  </c:pt>
                  <c:pt idx="5653">
                    <c:v>user5653</c:v>
                  </c:pt>
                  <c:pt idx="5654">
                    <c:v>user5654</c:v>
                  </c:pt>
                  <c:pt idx="5655">
                    <c:v>user5655</c:v>
                  </c:pt>
                  <c:pt idx="5656">
                    <c:v>user5656</c:v>
                  </c:pt>
                  <c:pt idx="5657">
                    <c:v>user5657</c:v>
                  </c:pt>
                  <c:pt idx="5658">
                    <c:v>user5658</c:v>
                  </c:pt>
                  <c:pt idx="5659">
                    <c:v>user5659</c:v>
                  </c:pt>
                  <c:pt idx="5660">
                    <c:v>user5660</c:v>
                  </c:pt>
                  <c:pt idx="5661">
                    <c:v>user5661</c:v>
                  </c:pt>
                  <c:pt idx="5662">
                    <c:v>user5662</c:v>
                  </c:pt>
                  <c:pt idx="5663">
                    <c:v>user5663</c:v>
                  </c:pt>
                  <c:pt idx="5664">
                    <c:v>user5664</c:v>
                  </c:pt>
                  <c:pt idx="5665">
                    <c:v>user5665</c:v>
                  </c:pt>
                  <c:pt idx="5666">
                    <c:v>user5666</c:v>
                  </c:pt>
                  <c:pt idx="5667">
                    <c:v>user5667</c:v>
                  </c:pt>
                  <c:pt idx="5668">
                    <c:v>user5668</c:v>
                  </c:pt>
                  <c:pt idx="5669">
                    <c:v>user5669</c:v>
                  </c:pt>
                  <c:pt idx="5670">
                    <c:v>user5670</c:v>
                  </c:pt>
                  <c:pt idx="5671">
                    <c:v>user5671</c:v>
                  </c:pt>
                  <c:pt idx="5672">
                    <c:v>user5672</c:v>
                  </c:pt>
                  <c:pt idx="5673">
                    <c:v>user5673</c:v>
                  </c:pt>
                  <c:pt idx="5674">
                    <c:v>user5674</c:v>
                  </c:pt>
                  <c:pt idx="5675">
                    <c:v>user5675</c:v>
                  </c:pt>
                  <c:pt idx="5676">
                    <c:v>user5676</c:v>
                  </c:pt>
                  <c:pt idx="5677">
                    <c:v>user5677</c:v>
                  </c:pt>
                  <c:pt idx="5678">
                    <c:v>user5678</c:v>
                  </c:pt>
                  <c:pt idx="5679">
                    <c:v>user5679</c:v>
                  </c:pt>
                  <c:pt idx="5680">
                    <c:v>user5680</c:v>
                  </c:pt>
                  <c:pt idx="5681">
                    <c:v>user5681</c:v>
                  </c:pt>
                  <c:pt idx="5682">
                    <c:v>user5682</c:v>
                  </c:pt>
                  <c:pt idx="5683">
                    <c:v>user5683</c:v>
                  </c:pt>
                  <c:pt idx="5684">
                    <c:v>user5684</c:v>
                  </c:pt>
                  <c:pt idx="5685">
                    <c:v>user5685</c:v>
                  </c:pt>
                  <c:pt idx="5686">
                    <c:v>user5686</c:v>
                  </c:pt>
                  <c:pt idx="5687">
                    <c:v>user5687</c:v>
                  </c:pt>
                  <c:pt idx="5688">
                    <c:v>user5688</c:v>
                  </c:pt>
                  <c:pt idx="5689">
                    <c:v>user5689</c:v>
                  </c:pt>
                  <c:pt idx="5690">
                    <c:v>user5690</c:v>
                  </c:pt>
                  <c:pt idx="5691">
                    <c:v>user5691</c:v>
                  </c:pt>
                  <c:pt idx="5692">
                    <c:v>user5692</c:v>
                  </c:pt>
                  <c:pt idx="5693">
                    <c:v>user5693</c:v>
                  </c:pt>
                  <c:pt idx="5694">
                    <c:v>user5694</c:v>
                  </c:pt>
                  <c:pt idx="5695">
                    <c:v>user5695</c:v>
                  </c:pt>
                  <c:pt idx="5696">
                    <c:v>user5696</c:v>
                  </c:pt>
                  <c:pt idx="5697">
                    <c:v>user5697</c:v>
                  </c:pt>
                  <c:pt idx="5698">
                    <c:v>user5698</c:v>
                  </c:pt>
                  <c:pt idx="5699">
                    <c:v>user5699</c:v>
                  </c:pt>
                  <c:pt idx="5700">
                    <c:v>user5700</c:v>
                  </c:pt>
                  <c:pt idx="5701">
                    <c:v>user5701</c:v>
                  </c:pt>
                  <c:pt idx="5702">
                    <c:v>user5702</c:v>
                  </c:pt>
                  <c:pt idx="5703">
                    <c:v>user5703</c:v>
                  </c:pt>
                  <c:pt idx="5704">
                    <c:v>user5704</c:v>
                  </c:pt>
                  <c:pt idx="5705">
                    <c:v>user5705</c:v>
                  </c:pt>
                  <c:pt idx="5706">
                    <c:v>user5706</c:v>
                  </c:pt>
                  <c:pt idx="5707">
                    <c:v>user5707</c:v>
                  </c:pt>
                  <c:pt idx="5708">
                    <c:v>user5708</c:v>
                  </c:pt>
                  <c:pt idx="5709">
                    <c:v>user5709</c:v>
                  </c:pt>
                  <c:pt idx="5710">
                    <c:v>user5710</c:v>
                  </c:pt>
                  <c:pt idx="5711">
                    <c:v>user5711</c:v>
                  </c:pt>
                  <c:pt idx="5712">
                    <c:v>user5712</c:v>
                  </c:pt>
                  <c:pt idx="5713">
                    <c:v>user5713</c:v>
                  </c:pt>
                  <c:pt idx="5714">
                    <c:v>user5714</c:v>
                  </c:pt>
                  <c:pt idx="5715">
                    <c:v>user5715</c:v>
                  </c:pt>
                  <c:pt idx="5716">
                    <c:v>user5716</c:v>
                  </c:pt>
                  <c:pt idx="5717">
                    <c:v>user5717</c:v>
                  </c:pt>
                  <c:pt idx="5718">
                    <c:v>user5718</c:v>
                  </c:pt>
                  <c:pt idx="5719">
                    <c:v>user5719</c:v>
                  </c:pt>
                  <c:pt idx="5720">
                    <c:v>user5720</c:v>
                  </c:pt>
                  <c:pt idx="5721">
                    <c:v>user5721</c:v>
                  </c:pt>
                  <c:pt idx="5722">
                    <c:v>user5722</c:v>
                  </c:pt>
                  <c:pt idx="5723">
                    <c:v>user5723</c:v>
                  </c:pt>
                  <c:pt idx="5724">
                    <c:v>user5724</c:v>
                  </c:pt>
                  <c:pt idx="5725">
                    <c:v>user5725</c:v>
                  </c:pt>
                  <c:pt idx="5726">
                    <c:v>user5726</c:v>
                  </c:pt>
                  <c:pt idx="5727">
                    <c:v>user5727</c:v>
                  </c:pt>
                  <c:pt idx="5728">
                    <c:v>user5728</c:v>
                  </c:pt>
                  <c:pt idx="5729">
                    <c:v>user5729</c:v>
                  </c:pt>
                  <c:pt idx="5730">
                    <c:v>user5730</c:v>
                  </c:pt>
                  <c:pt idx="5731">
                    <c:v>user5731</c:v>
                  </c:pt>
                  <c:pt idx="5732">
                    <c:v>user5732</c:v>
                  </c:pt>
                  <c:pt idx="5733">
                    <c:v>user5733</c:v>
                  </c:pt>
                  <c:pt idx="5734">
                    <c:v>user5734</c:v>
                  </c:pt>
                  <c:pt idx="5735">
                    <c:v>user5735</c:v>
                  </c:pt>
                  <c:pt idx="5736">
                    <c:v>user5736</c:v>
                  </c:pt>
                  <c:pt idx="5737">
                    <c:v>user5737</c:v>
                  </c:pt>
                  <c:pt idx="5738">
                    <c:v>user5738</c:v>
                  </c:pt>
                  <c:pt idx="5739">
                    <c:v>user5739</c:v>
                  </c:pt>
                  <c:pt idx="5740">
                    <c:v>user5740</c:v>
                  </c:pt>
                  <c:pt idx="5741">
                    <c:v>user5741</c:v>
                  </c:pt>
                  <c:pt idx="5742">
                    <c:v>user5742</c:v>
                  </c:pt>
                  <c:pt idx="5743">
                    <c:v>user5743</c:v>
                  </c:pt>
                  <c:pt idx="5744">
                    <c:v>user5744</c:v>
                  </c:pt>
                  <c:pt idx="5745">
                    <c:v>user5745</c:v>
                  </c:pt>
                  <c:pt idx="5746">
                    <c:v>user5746</c:v>
                  </c:pt>
                  <c:pt idx="5747">
                    <c:v>user5747</c:v>
                  </c:pt>
                  <c:pt idx="5748">
                    <c:v>user5748</c:v>
                  </c:pt>
                  <c:pt idx="5749">
                    <c:v>user5749</c:v>
                  </c:pt>
                  <c:pt idx="5750">
                    <c:v>user5750</c:v>
                  </c:pt>
                  <c:pt idx="5751">
                    <c:v>user5751</c:v>
                  </c:pt>
                  <c:pt idx="5752">
                    <c:v>user5752</c:v>
                  </c:pt>
                  <c:pt idx="5753">
                    <c:v>user5753</c:v>
                  </c:pt>
                  <c:pt idx="5754">
                    <c:v>user5754</c:v>
                  </c:pt>
                  <c:pt idx="5755">
                    <c:v>user5755</c:v>
                  </c:pt>
                  <c:pt idx="5756">
                    <c:v>user5756</c:v>
                  </c:pt>
                  <c:pt idx="5757">
                    <c:v>user5757</c:v>
                  </c:pt>
                  <c:pt idx="5758">
                    <c:v>user5758</c:v>
                  </c:pt>
                  <c:pt idx="5759">
                    <c:v>user5759</c:v>
                  </c:pt>
                  <c:pt idx="5760">
                    <c:v>user5760</c:v>
                  </c:pt>
                  <c:pt idx="5761">
                    <c:v>user5761</c:v>
                  </c:pt>
                  <c:pt idx="5762">
                    <c:v>user5762</c:v>
                  </c:pt>
                  <c:pt idx="5763">
                    <c:v>user5763</c:v>
                  </c:pt>
                  <c:pt idx="5764">
                    <c:v>user5764</c:v>
                  </c:pt>
                  <c:pt idx="5765">
                    <c:v>user5765</c:v>
                  </c:pt>
                  <c:pt idx="5766">
                    <c:v>user5766</c:v>
                  </c:pt>
                  <c:pt idx="5767">
                    <c:v>user5767</c:v>
                  </c:pt>
                  <c:pt idx="5768">
                    <c:v>user5768</c:v>
                  </c:pt>
                  <c:pt idx="5769">
                    <c:v>user5769</c:v>
                  </c:pt>
                  <c:pt idx="5770">
                    <c:v>user5770</c:v>
                  </c:pt>
                  <c:pt idx="5771">
                    <c:v>user5771</c:v>
                  </c:pt>
                  <c:pt idx="5772">
                    <c:v>user5772</c:v>
                  </c:pt>
                  <c:pt idx="5773">
                    <c:v>user5773</c:v>
                  </c:pt>
                  <c:pt idx="5774">
                    <c:v>user5774</c:v>
                  </c:pt>
                  <c:pt idx="5775">
                    <c:v>user5775</c:v>
                  </c:pt>
                  <c:pt idx="5776">
                    <c:v>user5776</c:v>
                  </c:pt>
                  <c:pt idx="5777">
                    <c:v>user5777</c:v>
                  </c:pt>
                  <c:pt idx="5778">
                    <c:v>user5778</c:v>
                  </c:pt>
                  <c:pt idx="5779">
                    <c:v>user5779</c:v>
                  </c:pt>
                  <c:pt idx="5780">
                    <c:v>user5780</c:v>
                  </c:pt>
                  <c:pt idx="5781">
                    <c:v>user5781</c:v>
                  </c:pt>
                  <c:pt idx="5782">
                    <c:v>user5782</c:v>
                  </c:pt>
                  <c:pt idx="5783">
                    <c:v>user5783</c:v>
                  </c:pt>
                  <c:pt idx="5784">
                    <c:v>user5784</c:v>
                  </c:pt>
                  <c:pt idx="5785">
                    <c:v>user5785</c:v>
                  </c:pt>
                  <c:pt idx="5786">
                    <c:v>user5786</c:v>
                  </c:pt>
                  <c:pt idx="5787">
                    <c:v>user5787</c:v>
                  </c:pt>
                  <c:pt idx="5788">
                    <c:v>user5788</c:v>
                  </c:pt>
                  <c:pt idx="5789">
                    <c:v>user5789</c:v>
                  </c:pt>
                  <c:pt idx="5790">
                    <c:v>user5790</c:v>
                  </c:pt>
                  <c:pt idx="5791">
                    <c:v>user5791</c:v>
                  </c:pt>
                  <c:pt idx="5792">
                    <c:v>user5792</c:v>
                  </c:pt>
                  <c:pt idx="5793">
                    <c:v>user5793</c:v>
                  </c:pt>
                  <c:pt idx="5794">
                    <c:v>user5794</c:v>
                  </c:pt>
                  <c:pt idx="5795">
                    <c:v>user5795</c:v>
                  </c:pt>
                  <c:pt idx="5796">
                    <c:v>user5796</c:v>
                  </c:pt>
                  <c:pt idx="5797">
                    <c:v>user5797</c:v>
                  </c:pt>
                  <c:pt idx="5798">
                    <c:v>user5798</c:v>
                  </c:pt>
                  <c:pt idx="5799">
                    <c:v>user5799</c:v>
                  </c:pt>
                  <c:pt idx="5800">
                    <c:v>user5800</c:v>
                  </c:pt>
                  <c:pt idx="5801">
                    <c:v>user5801</c:v>
                  </c:pt>
                  <c:pt idx="5802">
                    <c:v>user5802</c:v>
                  </c:pt>
                  <c:pt idx="5803">
                    <c:v>user5803</c:v>
                  </c:pt>
                  <c:pt idx="5804">
                    <c:v>user5804</c:v>
                  </c:pt>
                  <c:pt idx="5805">
                    <c:v>user5805</c:v>
                  </c:pt>
                  <c:pt idx="5806">
                    <c:v>user5806</c:v>
                  </c:pt>
                  <c:pt idx="5807">
                    <c:v>user5807</c:v>
                  </c:pt>
                  <c:pt idx="5808">
                    <c:v>user5808</c:v>
                  </c:pt>
                  <c:pt idx="5809">
                    <c:v>user5809</c:v>
                  </c:pt>
                  <c:pt idx="5810">
                    <c:v>user5810</c:v>
                  </c:pt>
                  <c:pt idx="5811">
                    <c:v>user5811</c:v>
                  </c:pt>
                  <c:pt idx="5812">
                    <c:v>user5812</c:v>
                  </c:pt>
                  <c:pt idx="5813">
                    <c:v>user5813</c:v>
                  </c:pt>
                  <c:pt idx="5814">
                    <c:v>user5814</c:v>
                  </c:pt>
                  <c:pt idx="5815">
                    <c:v>user5815</c:v>
                  </c:pt>
                  <c:pt idx="5816">
                    <c:v>user5816</c:v>
                  </c:pt>
                  <c:pt idx="5817">
                    <c:v>user5817</c:v>
                  </c:pt>
                  <c:pt idx="5818">
                    <c:v>user5818</c:v>
                  </c:pt>
                  <c:pt idx="5819">
                    <c:v>user5819</c:v>
                  </c:pt>
                  <c:pt idx="5820">
                    <c:v>user5820</c:v>
                  </c:pt>
                  <c:pt idx="5821">
                    <c:v>user5821</c:v>
                  </c:pt>
                  <c:pt idx="5822">
                    <c:v>user5822</c:v>
                  </c:pt>
                  <c:pt idx="5823">
                    <c:v>user5823</c:v>
                  </c:pt>
                  <c:pt idx="5824">
                    <c:v>user5824</c:v>
                  </c:pt>
                  <c:pt idx="5825">
                    <c:v>user5825</c:v>
                  </c:pt>
                  <c:pt idx="5826">
                    <c:v>user5826</c:v>
                  </c:pt>
                  <c:pt idx="5827">
                    <c:v>user5827</c:v>
                  </c:pt>
                  <c:pt idx="5828">
                    <c:v>user5828</c:v>
                  </c:pt>
                  <c:pt idx="5829">
                    <c:v>user5829</c:v>
                  </c:pt>
                  <c:pt idx="5830">
                    <c:v>user5830</c:v>
                  </c:pt>
                  <c:pt idx="5831">
                    <c:v>user5831</c:v>
                  </c:pt>
                  <c:pt idx="5832">
                    <c:v>user5832</c:v>
                  </c:pt>
                  <c:pt idx="5833">
                    <c:v>user5833</c:v>
                  </c:pt>
                  <c:pt idx="5834">
                    <c:v>user5834</c:v>
                  </c:pt>
                  <c:pt idx="5835">
                    <c:v>user5835</c:v>
                  </c:pt>
                  <c:pt idx="5836">
                    <c:v>user5836</c:v>
                  </c:pt>
                  <c:pt idx="5837">
                    <c:v>user5837</c:v>
                  </c:pt>
                  <c:pt idx="5838">
                    <c:v>user5838</c:v>
                  </c:pt>
                  <c:pt idx="5839">
                    <c:v>user5839</c:v>
                  </c:pt>
                  <c:pt idx="5840">
                    <c:v>user5840</c:v>
                  </c:pt>
                  <c:pt idx="5841">
                    <c:v>user5841</c:v>
                  </c:pt>
                  <c:pt idx="5842">
                    <c:v>user5842</c:v>
                  </c:pt>
                  <c:pt idx="5843">
                    <c:v>user5843</c:v>
                  </c:pt>
                  <c:pt idx="5844">
                    <c:v>user5844</c:v>
                  </c:pt>
                  <c:pt idx="5845">
                    <c:v>user5845</c:v>
                  </c:pt>
                  <c:pt idx="5846">
                    <c:v>user5846</c:v>
                  </c:pt>
                  <c:pt idx="5847">
                    <c:v>user5847</c:v>
                  </c:pt>
                  <c:pt idx="5848">
                    <c:v>user5848</c:v>
                  </c:pt>
                  <c:pt idx="5849">
                    <c:v>user5849</c:v>
                  </c:pt>
                  <c:pt idx="5850">
                    <c:v>user5850</c:v>
                  </c:pt>
                  <c:pt idx="5851">
                    <c:v>user5851</c:v>
                  </c:pt>
                  <c:pt idx="5852">
                    <c:v>user5852</c:v>
                  </c:pt>
                  <c:pt idx="5853">
                    <c:v>user5853</c:v>
                  </c:pt>
                  <c:pt idx="5854">
                    <c:v>user5854</c:v>
                  </c:pt>
                  <c:pt idx="5855">
                    <c:v>user5855</c:v>
                  </c:pt>
                  <c:pt idx="5856">
                    <c:v>user5856</c:v>
                  </c:pt>
                  <c:pt idx="5857">
                    <c:v>user5857</c:v>
                  </c:pt>
                  <c:pt idx="5858">
                    <c:v>user5858</c:v>
                  </c:pt>
                  <c:pt idx="5859">
                    <c:v>user5859</c:v>
                  </c:pt>
                  <c:pt idx="5860">
                    <c:v>user5860</c:v>
                  </c:pt>
                  <c:pt idx="5861">
                    <c:v>user5861</c:v>
                  </c:pt>
                  <c:pt idx="5862">
                    <c:v>user5862</c:v>
                  </c:pt>
                  <c:pt idx="5863">
                    <c:v>user5863</c:v>
                  </c:pt>
                  <c:pt idx="5864">
                    <c:v>user5864</c:v>
                  </c:pt>
                  <c:pt idx="5865">
                    <c:v>user5865</c:v>
                  </c:pt>
                  <c:pt idx="5866">
                    <c:v>user5866</c:v>
                  </c:pt>
                  <c:pt idx="5867">
                    <c:v>user5867</c:v>
                  </c:pt>
                  <c:pt idx="5868">
                    <c:v>user5868</c:v>
                  </c:pt>
                  <c:pt idx="5869">
                    <c:v>user5869</c:v>
                  </c:pt>
                  <c:pt idx="5870">
                    <c:v>user5870</c:v>
                  </c:pt>
                  <c:pt idx="5871">
                    <c:v>user5871</c:v>
                  </c:pt>
                  <c:pt idx="5872">
                    <c:v>user5872</c:v>
                  </c:pt>
                  <c:pt idx="5873">
                    <c:v>user5873</c:v>
                  </c:pt>
                  <c:pt idx="5874">
                    <c:v>user5874</c:v>
                  </c:pt>
                  <c:pt idx="5875">
                    <c:v>user5875</c:v>
                  </c:pt>
                  <c:pt idx="5876">
                    <c:v>user5876</c:v>
                  </c:pt>
                  <c:pt idx="5877">
                    <c:v>user5877</c:v>
                  </c:pt>
                  <c:pt idx="5878">
                    <c:v>user5878</c:v>
                  </c:pt>
                  <c:pt idx="5879">
                    <c:v>user5879</c:v>
                  </c:pt>
                  <c:pt idx="5880">
                    <c:v>user5880</c:v>
                  </c:pt>
                  <c:pt idx="5881">
                    <c:v>user5881</c:v>
                  </c:pt>
                  <c:pt idx="5882">
                    <c:v>user5882</c:v>
                  </c:pt>
                  <c:pt idx="5883">
                    <c:v>user5883</c:v>
                  </c:pt>
                  <c:pt idx="5884">
                    <c:v>user5884</c:v>
                  </c:pt>
                  <c:pt idx="5885">
                    <c:v>user5885</c:v>
                  </c:pt>
                  <c:pt idx="5886">
                    <c:v>user5886</c:v>
                  </c:pt>
                  <c:pt idx="5887">
                    <c:v>user5887</c:v>
                  </c:pt>
                  <c:pt idx="5888">
                    <c:v>user5888</c:v>
                  </c:pt>
                  <c:pt idx="5889">
                    <c:v>user5889</c:v>
                  </c:pt>
                  <c:pt idx="5890">
                    <c:v>user5890</c:v>
                  </c:pt>
                  <c:pt idx="5891">
                    <c:v>user5891</c:v>
                  </c:pt>
                  <c:pt idx="5892">
                    <c:v>user5892</c:v>
                  </c:pt>
                  <c:pt idx="5893">
                    <c:v>user5893</c:v>
                  </c:pt>
                  <c:pt idx="5894">
                    <c:v>user5894</c:v>
                  </c:pt>
                  <c:pt idx="5895">
                    <c:v>user5895</c:v>
                  </c:pt>
                  <c:pt idx="5896">
                    <c:v>user5896</c:v>
                  </c:pt>
                  <c:pt idx="5897">
                    <c:v>user5897</c:v>
                  </c:pt>
                  <c:pt idx="5898">
                    <c:v>user5898</c:v>
                  </c:pt>
                  <c:pt idx="5899">
                    <c:v>user5899</c:v>
                  </c:pt>
                  <c:pt idx="5900">
                    <c:v>user5900</c:v>
                  </c:pt>
                  <c:pt idx="5901">
                    <c:v>user5901</c:v>
                  </c:pt>
                  <c:pt idx="5902">
                    <c:v>user5902</c:v>
                  </c:pt>
                  <c:pt idx="5903">
                    <c:v>user5903</c:v>
                  </c:pt>
                  <c:pt idx="5904">
                    <c:v>user5904</c:v>
                  </c:pt>
                  <c:pt idx="5905">
                    <c:v>user5905</c:v>
                  </c:pt>
                  <c:pt idx="5906">
                    <c:v>user5906</c:v>
                  </c:pt>
                  <c:pt idx="5907">
                    <c:v>user5907</c:v>
                  </c:pt>
                  <c:pt idx="5908">
                    <c:v>user5908</c:v>
                  </c:pt>
                  <c:pt idx="5909">
                    <c:v>user5909</c:v>
                  </c:pt>
                  <c:pt idx="5910">
                    <c:v>user5910</c:v>
                  </c:pt>
                  <c:pt idx="5911">
                    <c:v>user5911</c:v>
                  </c:pt>
                  <c:pt idx="5912">
                    <c:v>user5912</c:v>
                  </c:pt>
                  <c:pt idx="5913">
                    <c:v>user5913</c:v>
                  </c:pt>
                  <c:pt idx="5914">
                    <c:v>user5914</c:v>
                  </c:pt>
                  <c:pt idx="5915">
                    <c:v>user5915</c:v>
                  </c:pt>
                  <c:pt idx="5916">
                    <c:v>user5916</c:v>
                  </c:pt>
                  <c:pt idx="5917">
                    <c:v>user5917</c:v>
                  </c:pt>
                  <c:pt idx="5918">
                    <c:v>user5918</c:v>
                  </c:pt>
                  <c:pt idx="5919">
                    <c:v>user5919</c:v>
                  </c:pt>
                  <c:pt idx="5920">
                    <c:v>user5920</c:v>
                  </c:pt>
                  <c:pt idx="5921">
                    <c:v>user5921</c:v>
                  </c:pt>
                  <c:pt idx="5922">
                    <c:v>user5922</c:v>
                  </c:pt>
                  <c:pt idx="5923">
                    <c:v>user5923</c:v>
                  </c:pt>
                  <c:pt idx="5924">
                    <c:v>user5924</c:v>
                  </c:pt>
                  <c:pt idx="5925">
                    <c:v>user5925</c:v>
                  </c:pt>
                  <c:pt idx="5926">
                    <c:v>user5926</c:v>
                  </c:pt>
                  <c:pt idx="5927">
                    <c:v>user5927</c:v>
                  </c:pt>
                  <c:pt idx="5928">
                    <c:v>user5928</c:v>
                  </c:pt>
                  <c:pt idx="5929">
                    <c:v>user5929</c:v>
                  </c:pt>
                  <c:pt idx="5930">
                    <c:v>user5930</c:v>
                  </c:pt>
                  <c:pt idx="5931">
                    <c:v>user5931</c:v>
                  </c:pt>
                  <c:pt idx="5932">
                    <c:v>user5932</c:v>
                  </c:pt>
                  <c:pt idx="5933">
                    <c:v>user5933</c:v>
                  </c:pt>
                  <c:pt idx="5934">
                    <c:v>user5934</c:v>
                  </c:pt>
                  <c:pt idx="5935">
                    <c:v>user5935</c:v>
                  </c:pt>
                  <c:pt idx="5936">
                    <c:v>user5936</c:v>
                  </c:pt>
                  <c:pt idx="5937">
                    <c:v>user5937</c:v>
                  </c:pt>
                  <c:pt idx="5938">
                    <c:v>user5938</c:v>
                  </c:pt>
                  <c:pt idx="5939">
                    <c:v>user5939</c:v>
                  </c:pt>
                  <c:pt idx="5940">
                    <c:v>user5940</c:v>
                  </c:pt>
                  <c:pt idx="5941">
                    <c:v>user5941</c:v>
                  </c:pt>
                  <c:pt idx="5942">
                    <c:v>user5942</c:v>
                  </c:pt>
                  <c:pt idx="5943">
                    <c:v>user5943</c:v>
                  </c:pt>
                  <c:pt idx="5944">
                    <c:v>user5944</c:v>
                  </c:pt>
                  <c:pt idx="5945">
                    <c:v>user5945</c:v>
                  </c:pt>
                  <c:pt idx="5946">
                    <c:v>user5946</c:v>
                  </c:pt>
                  <c:pt idx="5947">
                    <c:v>user5947</c:v>
                  </c:pt>
                  <c:pt idx="5948">
                    <c:v>user5948</c:v>
                  </c:pt>
                  <c:pt idx="5949">
                    <c:v>user5949</c:v>
                  </c:pt>
                  <c:pt idx="5950">
                    <c:v>user5950</c:v>
                  </c:pt>
                  <c:pt idx="5951">
                    <c:v>user5951</c:v>
                  </c:pt>
                  <c:pt idx="5952">
                    <c:v>user5952</c:v>
                  </c:pt>
                  <c:pt idx="5953">
                    <c:v>user5953</c:v>
                  </c:pt>
                  <c:pt idx="5954">
                    <c:v>user5954</c:v>
                  </c:pt>
                  <c:pt idx="5955">
                    <c:v>user5955</c:v>
                  </c:pt>
                  <c:pt idx="5956">
                    <c:v>user5956</c:v>
                  </c:pt>
                  <c:pt idx="5957">
                    <c:v>user5957</c:v>
                  </c:pt>
                  <c:pt idx="5958">
                    <c:v>user5958</c:v>
                  </c:pt>
                  <c:pt idx="5959">
                    <c:v>user5959</c:v>
                  </c:pt>
                  <c:pt idx="5960">
                    <c:v>user5960</c:v>
                  </c:pt>
                  <c:pt idx="5961">
                    <c:v>user5961</c:v>
                  </c:pt>
                  <c:pt idx="5962">
                    <c:v>user5962</c:v>
                  </c:pt>
                  <c:pt idx="5963">
                    <c:v>user5963</c:v>
                  </c:pt>
                  <c:pt idx="5964">
                    <c:v>user5964</c:v>
                  </c:pt>
                  <c:pt idx="5965">
                    <c:v>user5965</c:v>
                  </c:pt>
                  <c:pt idx="5966">
                    <c:v>user5966</c:v>
                  </c:pt>
                  <c:pt idx="5967">
                    <c:v>user5967</c:v>
                  </c:pt>
                  <c:pt idx="5968">
                    <c:v>user5968</c:v>
                  </c:pt>
                  <c:pt idx="5969">
                    <c:v>user5969</c:v>
                  </c:pt>
                  <c:pt idx="5970">
                    <c:v>user5970</c:v>
                  </c:pt>
                  <c:pt idx="5971">
                    <c:v>user5971</c:v>
                  </c:pt>
                  <c:pt idx="5972">
                    <c:v>user5972</c:v>
                  </c:pt>
                  <c:pt idx="5973">
                    <c:v>user5973</c:v>
                  </c:pt>
                  <c:pt idx="5974">
                    <c:v>user5974</c:v>
                  </c:pt>
                  <c:pt idx="5975">
                    <c:v>user5975</c:v>
                  </c:pt>
                  <c:pt idx="5976">
                    <c:v>user5976</c:v>
                  </c:pt>
                  <c:pt idx="5977">
                    <c:v>user5977</c:v>
                  </c:pt>
                  <c:pt idx="5978">
                    <c:v>user5978</c:v>
                  </c:pt>
                  <c:pt idx="5979">
                    <c:v>user5979</c:v>
                  </c:pt>
                  <c:pt idx="5980">
                    <c:v>user5980</c:v>
                  </c:pt>
                  <c:pt idx="5981">
                    <c:v>user5981</c:v>
                  </c:pt>
                  <c:pt idx="5982">
                    <c:v>user5982</c:v>
                  </c:pt>
                  <c:pt idx="5983">
                    <c:v>user5983</c:v>
                  </c:pt>
                  <c:pt idx="5984">
                    <c:v>user5984</c:v>
                  </c:pt>
                  <c:pt idx="5985">
                    <c:v>user5985</c:v>
                  </c:pt>
                  <c:pt idx="5986">
                    <c:v>user5986</c:v>
                  </c:pt>
                  <c:pt idx="5987">
                    <c:v>user5987</c:v>
                  </c:pt>
                  <c:pt idx="5988">
                    <c:v>user5988</c:v>
                  </c:pt>
                  <c:pt idx="5989">
                    <c:v>user5989</c:v>
                  </c:pt>
                  <c:pt idx="5990">
                    <c:v>user5990</c:v>
                  </c:pt>
                  <c:pt idx="5991">
                    <c:v>user5991</c:v>
                  </c:pt>
                  <c:pt idx="5992">
                    <c:v>user5992</c:v>
                  </c:pt>
                  <c:pt idx="5993">
                    <c:v>user5993</c:v>
                  </c:pt>
                  <c:pt idx="5994">
                    <c:v>user5994</c:v>
                  </c:pt>
                  <c:pt idx="5995">
                    <c:v>user5995</c:v>
                  </c:pt>
                  <c:pt idx="5996">
                    <c:v>user5996</c:v>
                  </c:pt>
                  <c:pt idx="5997">
                    <c:v>user5997</c:v>
                  </c:pt>
                  <c:pt idx="5998">
                    <c:v>user5998</c:v>
                  </c:pt>
                  <c:pt idx="5999">
                    <c:v>user5999</c:v>
                  </c:pt>
                  <c:pt idx="6000">
                    <c:v>user6000</c:v>
                  </c:pt>
                  <c:pt idx="6001">
                    <c:v>user6001</c:v>
                  </c:pt>
                  <c:pt idx="6002">
                    <c:v>user6002</c:v>
                  </c:pt>
                  <c:pt idx="6003">
                    <c:v>user6003</c:v>
                  </c:pt>
                  <c:pt idx="6004">
                    <c:v>user6004</c:v>
                  </c:pt>
                  <c:pt idx="6005">
                    <c:v>user6005</c:v>
                  </c:pt>
                  <c:pt idx="6006">
                    <c:v>user6006</c:v>
                  </c:pt>
                  <c:pt idx="6007">
                    <c:v>user6007</c:v>
                  </c:pt>
                  <c:pt idx="6008">
                    <c:v>user6008</c:v>
                  </c:pt>
                  <c:pt idx="6009">
                    <c:v>user6009</c:v>
                  </c:pt>
                  <c:pt idx="6010">
                    <c:v>user6010</c:v>
                  </c:pt>
                  <c:pt idx="6011">
                    <c:v>user6011</c:v>
                  </c:pt>
                  <c:pt idx="6012">
                    <c:v>user6012</c:v>
                  </c:pt>
                  <c:pt idx="6013">
                    <c:v>user6013</c:v>
                  </c:pt>
                  <c:pt idx="6014">
                    <c:v>user6014</c:v>
                  </c:pt>
                  <c:pt idx="6015">
                    <c:v>user6015</c:v>
                  </c:pt>
                  <c:pt idx="6016">
                    <c:v>user6016</c:v>
                  </c:pt>
                  <c:pt idx="6017">
                    <c:v>user6017</c:v>
                  </c:pt>
                  <c:pt idx="6018">
                    <c:v>user6018</c:v>
                  </c:pt>
                  <c:pt idx="6019">
                    <c:v>user6019</c:v>
                  </c:pt>
                  <c:pt idx="6020">
                    <c:v>user6020</c:v>
                  </c:pt>
                  <c:pt idx="6021">
                    <c:v>user6021</c:v>
                  </c:pt>
                  <c:pt idx="6022">
                    <c:v>user6022</c:v>
                  </c:pt>
                  <c:pt idx="6023">
                    <c:v>user6023</c:v>
                  </c:pt>
                  <c:pt idx="6024">
                    <c:v>user6024</c:v>
                  </c:pt>
                  <c:pt idx="6025">
                    <c:v>user6025</c:v>
                  </c:pt>
                  <c:pt idx="6026">
                    <c:v>user6026</c:v>
                  </c:pt>
                  <c:pt idx="6027">
                    <c:v>user6027</c:v>
                  </c:pt>
                  <c:pt idx="6028">
                    <c:v>user6028</c:v>
                  </c:pt>
                  <c:pt idx="6029">
                    <c:v>user6029</c:v>
                  </c:pt>
                  <c:pt idx="6030">
                    <c:v>user6030</c:v>
                  </c:pt>
                  <c:pt idx="6031">
                    <c:v>user6031</c:v>
                  </c:pt>
                  <c:pt idx="6032">
                    <c:v>user6032</c:v>
                  </c:pt>
                  <c:pt idx="6033">
                    <c:v>user6033</c:v>
                  </c:pt>
                  <c:pt idx="6034">
                    <c:v>user6034</c:v>
                  </c:pt>
                  <c:pt idx="6035">
                    <c:v>user6035</c:v>
                  </c:pt>
                  <c:pt idx="6036">
                    <c:v>user6036</c:v>
                  </c:pt>
                  <c:pt idx="6037">
                    <c:v>user6037</c:v>
                  </c:pt>
                  <c:pt idx="6038">
                    <c:v>user6038</c:v>
                  </c:pt>
                  <c:pt idx="6039">
                    <c:v>user6039</c:v>
                  </c:pt>
                  <c:pt idx="6040">
                    <c:v>user6040</c:v>
                  </c:pt>
                  <c:pt idx="6041">
                    <c:v>user6041</c:v>
                  </c:pt>
                  <c:pt idx="6042">
                    <c:v>user6042</c:v>
                  </c:pt>
                  <c:pt idx="6043">
                    <c:v>user6043</c:v>
                  </c:pt>
                  <c:pt idx="6044">
                    <c:v>user6044</c:v>
                  </c:pt>
                  <c:pt idx="6045">
                    <c:v>user6045</c:v>
                  </c:pt>
                  <c:pt idx="6046">
                    <c:v>user6046</c:v>
                  </c:pt>
                  <c:pt idx="6047">
                    <c:v>user6047</c:v>
                  </c:pt>
                  <c:pt idx="6048">
                    <c:v>user6048</c:v>
                  </c:pt>
                  <c:pt idx="6049">
                    <c:v>user6049</c:v>
                  </c:pt>
                  <c:pt idx="6050">
                    <c:v>user6050</c:v>
                  </c:pt>
                  <c:pt idx="6051">
                    <c:v>user6051</c:v>
                  </c:pt>
                  <c:pt idx="6052">
                    <c:v>user6052</c:v>
                  </c:pt>
                  <c:pt idx="6053">
                    <c:v>user6053</c:v>
                  </c:pt>
                  <c:pt idx="6054">
                    <c:v>user6054</c:v>
                  </c:pt>
                  <c:pt idx="6055">
                    <c:v>user6055</c:v>
                  </c:pt>
                  <c:pt idx="6056">
                    <c:v>user6056</c:v>
                  </c:pt>
                  <c:pt idx="6057">
                    <c:v>user6057</c:v>
                  </c:pt>
                  <c:pt idx="6058">
                    <c:v>user6058</c:v>
                  </c:pt>
                  <c:pt idx="6059">
                    <c:v>user6059</c:v>
                  </c:pt>
                  <c:pt idx="6060">
                    <c:v>user6060</c:v>
                  </c:pt>
                  <c:pt idx="6061">
                    <c:v>user6061</c:v>
                  </c:pt>
                  <c:pt idx="6062">
                    <c:v>user6062</c:v>
                  </c:pt>
                  <c:pt idx="6063">
                    <c:v>user6063</c:v>
                  </c:pt>
                  <c:pt idx="6064">
                    <c:v>user6064</c:v>
                  </c:pt>
                  <c:pt idx="6065">
                    <c:v>user6065</c:v>
                  </c:pt>
                  <c:pt idx="6066">
                    <c:v>user6066</c:v>
                  </c:pt>
                  <c:pt idx="6067">
                    <c:v>user6067</c:v>
                  </c:pt>
                  <c:pt idx="6068">
                    <c:v>user6068</c:v>
                  </c:pt>
                  <c:pt idx="6069">
                    <c:v>user6069</c:v>
                  </c:pt>
                  <c:pt idx="6070">
                    <c:v>user6070</c:v>
                  </c:pt>
                  <c:pt idx="6071">
                    <c:v>user6071</c:v>
                  </c:pt>
                  <c:pt idx="6072">
                    <c:v>user6072</c:v>
                  </c:pt>
                  <c:pt idx="6073">
                    <c:v>user6073</c:v>
                  </c:pt>
                  <c:pt idx="6074">
                    <c:v>user6074</c:v>
                  </c:pt>
                  <c:pt idx="6075">
                    <c:v>user6075</c:v>
                  </c:pt>
                  <c:pt idx="6076">
                    <c:v>user6076</c:v>
                  </c:pt>
                  <c:pt idx="6077">
                    <c:v>user6077</c:v>
                  </c:pt>
                  <c:pt idx="6078">
                    <c:v>user6078</c:v>
                  </c:pt>
                  <c:pt idx="6079">
                    <c:v>user6079</c:v>
                  </c:pt>
                  <c:pt idx="6080">
                    <c:v>user6080</c:v>
                  </c:pt>
                  <c:pt idx="6081">
                    <c:v>user6081</c:v>
                  </c:pt>
                  <c:pt idx="6082">
                    <c:v>user6082</c:v>
                  </c:pt>
                  <c:pt idx="6083">
                    <c:v>user6083</c:v>
                  </c:pt>
                  <c:pt idx="6084">
                    <c:v>user6084</c:v>
                  </c:pt>
                  <c:pt idx="6085">
                    <c:v>user6085</c:v>
                  </c:pt>
                  <c:pt idx="6086">
                    <c:v>user6086</c:v>
                  </c:pt>
                  <c:pt idx="6087">
                    <c:v>user6087</c:v>
                  </c:pt>
                  <c:pt idx="6088">
                    <c:v>user6088</c:v>
                  </c:pt>
                  <c:pt idx="6089">
                    <c:v>user6089</c:v>
                  </c:pt>
                  <c:pt idx="6090">
                    <c:v>user6090</c:v>
                  </c:pt>
                  <c:pt idx="6091">
                    <c:v>user6091</c:v>
                  </c:pt>
                  <c:pt idx="6092">
                    <c:v>user6092</c:v>
                  </c:pt>
                  <c:pt idx="6093">
                    <c:v>user6093</c:v>
                  </c:pt>
                  <c:pt idx="6094">
                    <c:v>user6094</c:v>
                  </c:pt>
                  <c:pt idx="6095">
                    <c:v>user6095</c:v>
                  </c:pt>
                  <c:pt idx="6096">
                    <c:v>user6096</c:v>
                  </c:pt>
                  <c:pt idx="6097">
                    <c:v>user6097</c:v>
                  </c:pt>
                  <c:pt idx="6098">
                    <c:v>user6098</c:v>
                  </c:pt>
                  <c:pt idx="6099">
                    <c:v>user6099</c:v>
                  </c:pt>
                  <c:pt idx="6100">
                    <c:v>user6100</c:v>
                  </c:pt>
                  <c:pt idx="6101">
                    <c:v>user6101</c:v>
                  </c:pt>
                  <c:pt idx="6102">
                    <c:v>user6102</c:v>
                  </c:pt>
                  <c:pt idx="6103">
                    <c:v>user6103</c:v>
                  </c:pt>
                  <c:pt idx="6104">
                    <c:v>user6104</c:v>
                  </c:pt>
                  <c:pt idx="6105">
                    <c:v>user6105</c:v>
                  </c:pt>
                  <c:pt idx="6106">
                    <c:v>user6106</c:v>
                  </c:pt>
                  <c:pt idx="6107">
                    <c:v>user6107</c:v>
                  </c:pt>
                  <c:pt idx="6108">
                    <c:v>user6108</c:v>
                  </c:pt>
                  <c:pt idx="6109">
                    <c:v>user6109</c:v>
                  </c:pt>
                  <c:pt idx="6110">
                    <c:v>user6110</c:v>
                  </c:pt>
                  <c:pt idx="6111">
                    <c:v>user6111</c:v>
                  </c:pt>
                  <c:pt idx="6112">
                    <c:v>user6112</c:v>
                  </c:pt>
                  <c:pt idx="6113">
                    <c:v>user6113</c:v>
                  </c:pt>
                  <c:pt idx="6114">
                    <c:v>user6114</c:v>
                  </c:pt>
                  <c:pt idx="6115">
                    <c:v>user6115</c:v>
                  </c:pt>
                  <c:pt idx="6116">
                    <c:v>user6116</c:v>
                  </c:pt>
                  <c:pt idx="6117">
                    <c:v>user6117</c:v>
                  </c:pt>
                  <c:pt idx="6118">
                    <c:v>user6118</c:v>
                  </c:pt>
                  <c:pt idx="6119">
                    <c:v>user6119</c:v>
                  </c:pt>
                  <c:pt idx="6120">
                    <c:v>user6120</c:v>
                  </c:pt>
                  <c:pt idx="6121">
                    <c:v>user6121</c:v>
                  </c:pt>
                  <c:pt idx="6122">
                    <c:v>user6122</c:v>
                  </c:pt>
                  <c:pt idx="6123">
                    <c:v>user6123</c:v>
                  </c:pt>
                  <c:pt idx="6124">
                    <c:v>user6124</c:v>
                  </c:pt>
                  <c:pt idx="6125">
                    <c:v>user6125</c:v>
                  </c:pt>
                  <c:pt idx="6126">
                    <c:v>user6126</c:v>
                  </c:pt>
                  <c:pt idx="6127">
                    <c:v>user6127</c:v>
                  </c:pt>
                  <c:pt idx="6128">
                    <c:v>user6128</c:v>
                  </c:pt>
                  <c:pt idx="6129">
                    <c:v>user6129</c:v>
                  </c:pt>
                  <c:pt idx="6130">
                    <c:v>user6130</c:v>
                  </c:pt>
                  <c:pt idx="6131">
                    <c:v>user6131</c:v>
                  </c:pt>
                  <c:pt idx="6132">
                    <c:v>user6132</c:v>
                  </c:pt>
                  <c:pt idx="6133">
                    <c:v>user6133</c:v>
                  </c:pt>
                  <c:pt idx="6134">
                    <c:v>user6134</c:v>
                  </c:pt>
                  <c:pt idx="6135">
                    <c:v>user6135</c:v>
                  </c:pt>
                  <c:pt idx="6136">
                    <c:v>user6136</c:v>
                  </c:pt>
                  <c:pt idx="6137">
                    <c:v>user6137</c:v>
                  </c:pt>
                  <c:pt idx="6138">
                    <c:v>user6138</c:v>
                  </c:pt>
                  <c:pt idx="6139">
                    <c:v>user6139</c:v>
                  </c:pt>
                  <c:pt idx="6140">
                    <c:v>user6140</c:v>
                  </c:pt>
                  <c:pt idx="6141">
                    <c:v>user6141</c:v>
                  </c:pt>
                  <c:pt idx="6142">
                    <c:v>user6142</c:v>
                  </c:pt>
                  <c:pt idx="6143">
                    <c:v>user6143</c:v>
                  </c:pt>
                  <c:pt idx="6144">
                    <c:v>user6144</c:v>
                  </c:pt>
                  <c:pt idx="6145">
                    <c:v>user6145</c:v>
                  </c:pt>
                  <c:pt idx="6146">
                    <c:v>user6146</c:v>
                  </c:pt>
                  <c:pt idx="6147">
                    <c:v>user6147</c:v>
                  </c:pt>
                  <c:pt idx="6148">
                    <c:v>user6148</c:v>
                  </c:pt>
                  <c:pt idx="6149">
                    <c:v>user6149</c:v>
                  </c:pt>
                  <c:pt idx="6150">
                    <c:v>user6150</c:v>
                  </c:pt>
                  <c:pt idx="6151">
                    <c:v>user6151</c:v>
                  </c:pt>
                  <c:pt idx="6152">
                    <c:v>user6152</c:v>
                  </c:pt>
                  <c:pt idx="6153">
                    <c:v>user6153</c:v>
                  </c:pt>
                  <c:pt idx="6154">
                    <c:v>user6154</c:v>
                  </c:pt>
                  <c:pt idx="6155">
                    <c:v>user6155</c:v>
                  </c:pt>
                  <c:pt idx="6156">
                    <c:v>user6156</c:v>
                  </c:pt>
                  <c:pt idx="6157">
                    <c:v>user6157</c:v>
                  </c:pt>
                  <c:pt idx="6158">
                    <c:v>user6158</c:v>
                  </c:pt>
                  <c:pt idx="6159">
                    <c:v>user6159</c:v>
                  </c:pt>
                  <c:pt idx="6160">
                    <c:v>user6160</c:v>
                  </c:pt>
                  <c:pt idx="6161">
                    <c:v>user6161</c:v>
                  </c:pt>
                  <c:pt idx="6162">
                    <c:v>user6162</c:v>
                  </c:pt>
                  <c:pt idx="6163">
                    <c:v>user6163</c:v>
                  </c:pt>
                  <c:pt idx="6164">
                    <c:v>user6164</c:v>
                  </c:pt>
                  <c:pt idx="6165">
                    <c:v>user6165</c:v>
                  </c:pt>
                  <c:pt idx="6166">
                    <c:v>user6166</c:v>
                  </c:pt>
                  <c:pt idx="6167">
                    <c:v>user6167</c:v>
                  </c:pt>
                  <c:pt idx="6168">
                    <c:v>user6168</c:v>
                  </c:pt>
                  <c:pt idx="6169">
                    <c:v>user6169</c:v>
                  </c:pt>
                  <c:pt idx="6170">
                    <c:v>user6170</c:v>
                  </c:pt>
                  <c:pt idx="6171">
                    <c:v>user6171</c:v>
                  </c:pt>
                  <c:pt idx="6172">
                    <c:v>user6172</c:v>
                  </c:pt>
                  <c:pt idx="6173">
                    <c:v>user6173</c:v>
                  </c:pt>
                  <c:pt idx="6174">
                    <c:v>user6174</c:v>
                  </c:pt>
                  <c:pt idx="6175">
                    <c:v>user6175</c:v>
                  </c:pt>
                  <c:pt idx="6176">
                    <c:v>user6176</c:v>
                  </c:pt>
                  <c:pt idx="6177">
                    <c:v>user6177</c:v>
                  </c:pt>
                  <c:pt idx="6178">
                    <c:v>user6178</c:v>
                  </c:pt>
                  <c:pt idx="6179">
                    <c:v>user6179</c:v>
                  </c:pt>
                  <c:pt idx="6180">
                    <c:v>user6180</c:v>
                  </c:pt>
                  <c:pt idx="6181">
                    <c:v>user6181</c:v>
                  </c:pt>
                  <c:pt idx="6182">
                    <c:v>user6182</c:v>
                  </c:pt>
                  <c:pt idx="6183">
                    <c:v>user6183</c:v>
                  </c:pt>
                  <c:pt idx="6184">
                    <c:v>user6184</c:v>
                  </c:pt>
                  <c:pt idx="6185">
                    <c:v>user6185</c:v>
                  </c:pt>
                  <c:pt idx="6186">
                    <c:v>user6186</c:v>
                  </c:pt>
                  <c:pt idx="6187">
                    <c:v>user6187</c:v>
                  </c:pt>
                  <c:pt idx="6188">
                    <c:v>user6188</c:v>
                  </c:pt>
                  <c:pt idx="6189">
                    <c:v>user6189</c:v>
                  </c:pt>
                  <c:pt idx="6190">
                    <c:v>user6190</c:v>
                  </c:pt>
                  <c:pt idx="6191">
                    <c:v>user6191</c:v>
                  </c:pt>
                  <c:pt idx="6192">
                    <c:v>user6192</c:v>
                  </c:pt>
                  <c:pt idx="6193">
                    <c:v>user6193</c:v>
                  </c:pt>
                  <c:pt idx="6194">
                    <c:v>user6194</c:v>
                  </c:pt>
                  <c:pt idx="6195">
                    <c:v>user6195</c:v>
                  </c:pt>
                  <c:pt idx="6196">
                    <c:v>user6196</c:v>
                  </c:pt>
                  <c:pt idx="6197">
                    <c:v>user6197</c:v>
                  </c:pt>
                  <c:pt idx="6198">
                    <c:v>user6198</c:v>
                  </c:pt>
                  <c:pt idx="6199">
                    <c:v>user6199</c:v>
                  </c:pt>
                  <c:pt idx="6200">
                    <c:v>user6200</c:v>
                  </c:pt>
                  <c:pt idx="6201">
                    <c:v>user6201</c:v>
                  </c:pt>
                  <c:pt idx="6202">
                    <c:v>user6202</c:v>
                  </c:pt>
                  <c:pt idx="6203">
                    <c:v>user6203</c:v>
                  </c:pt>
                  <c:pt idx="6204">
                    <c:v>user6204</c:v>
                  </c:pt>
                  <c:pt idx="6205">
                    <c:v>user6205</c:v>
                  </c:pt>
                  <c:pt idx="6206">
                    <c:v>user6206</c:v>
                  </c:pt>
                  <c:pt idx="6207">
                    <c:v>user6207</c:v>
                  </c:pt>
                  <c:pt idx="6208">
                    <c:v>user6208</c:v>
                  </c:pt>
                  <c:pt idx="6209">
                    <c:v>user6209</c:v>
                  </c:pt>
                  <c:pt idx="6210">
                    <c:v>user6210</c:v>
                  </c:pt>
                  <c:pt idx="6211">
                    <c:v>user6211</c:v>
                  </c:pt>
                  <c:pt idx="6212">
                    <c:v>user6212</c:v>
                  </c:pt>
                  <c:pt idx="6213">
                    <c:v>user6213</c:v>
                  </c:pt>
                  <c:pt idx="6214">
                    <c:v>user6214</c:v>
                  </c:pt>
                  <c:pt idx="6215">
                    <c:v>user6215</c:v>
                  </c:pt>
                  <c:pt idx="6216">
                    <c:v>user6216</c:v>
                  </c:pt>
                  <c:pt idx="6217">
                    <c:v>user6217</c:v>
                  </c:pt>
                  <c:pt idx="6218">
                    <c:v>user6218</c:v>
                  </c:pt>
                  <c:pt idx="6219">
                    <c:v>user6219</c:v>
                  </c:pt>
                  <c:pt idx="6220">
                    <c:v>user6220</c:v>
                  </c:pt>
                  <c:pt idx="6221">
                    <c:v>user6221</c:v>
                  </c:pt>
                  <c:pt idx="6222">
                    <c:v>user6222</c:v>
                  </c:pt>
                  <c:pt idx="6223">
                    <c:v>user6223</c:v>
                  </c:pt>
                  <c:pt idx="6224">
                    <c:v>user6224</c:v>
                  </c:pt>
                  <c:pt idx="6225">
                    <c:v>user6225</c:v>
                  </c:pt>
                  <c:pt idx="6226">
                    <c:v>user6226</c:v>
                  </c:pt>
                  <c:pt idx="6227">
                    <c:v>user6227</c:v>
                  </c:pt>
                  <c:pt idx="6228">
                    <c:v>user6228</c:v>
                  </c:pt>
                  <c:pt idx="6229">
                    <c:v>user6229</c:v>
                  </c:pt>
                  <c:pt idx="6230">
                    <c:v>user6230</c:v>
                  </c:pt>
                  <c:pt idx="6231">
                    <c:v>user6231</c:v>
                  </c:pt>
                  <c:pt idx="6232">
                    <c:v>user6232</c:v>
                  </c:pt>
                  <c:pt idx="6233">
                    <c:v>user6233</c:v>
                  </c:pt>
                  <c:pt idx="6234">
                    <c:v>user6234</c:v>
                  </c:pt>
                  <c:pt idx="6235">
                    <c:v>user6235</c:v>
                  </c:pt>
                  <c:pt idx="6236">
                    <c:v>user6236</c:v>
                  </c:pt>
                  <c:pt idx="6237">
                    <c:v>user6237</c:v>
                  </c:pt>
                  <c:pt idx="6238">
                    <c:v>user6238</c:v>
                  </c:pt>
                  <c:pt idx="6239">
                    <c:v>user6239</c:v>
                  </c:pt>
                  <c:pt idx="6240">
                    <c:v>user6240</c:v>
                  </c:pt>
                  <c:pt idx="6241">
                    <c:v>user6241</c:v>
                  </c:pt>
                  <c:pt idx="6242">
                    <c:v>user6242</c:v>
                  </c:pt>
                  <c:pt idx="6243">
                    <c:v>user6243</c:v>
                  </c:pt>
                  <c:pt idx="6244">
                    <c:v>user6244</c:v>
                  </c:pt>
                  <c:pt idx="6245">
                    <c:v>user6245</c:v>
                  </c:pt>
                  <c:pt idx="6246">
                    <c:v>user6246</c:v>
                  </c:pt>
                  <c:pt idx="6247">
                    <c:v>user6247</c:v>
                  </c:pt>
                  <c:pt idx="6248">
                    <c:v>user6248</c:v>
                  </c:pt>
                  <c:pt idx="6249">
                    <c:v>user6249</c:v>
                  </c:pt>
                  <c:pt idx="6250">
                    <c:v>user6250</c:v>
                  </c:pt>
                  <c:pt idx="6251">
                    <c:v>user6251</c:v>
                  </c:pt>
                  <c:pt idx="6252">
                    <c:v>user6252</c:v>
                  </c:pt>
                  <c:pt idx="6253">
                    <c:v>user6253</c:v>
                  </c:pt>
                  <c:pt idx="6254">
                    <c:v>user6254</c:v>
                  </c:pt>
                  <c:pt idx="6255">
                    <c:v>user6255</c:v>
                  </c:pt>
                  <c:pt idx="6256">
                    <c:v>user6256</c:v>
                  </c:pt>
                  <c:pt idx="6257">
                    <c:v>user6257</c:v>
                  </c:pt>
                  <c:pt idx="6258">
                    <c:v>user6258</c:v>
                  </c:pt>
                  <c:pt idx="6259">
                    <c:v>user6259</c:v>
                  </c:pt>
                  <c:pt idx="6260">
                    <c:v>user6260</c:v>
                  </c:pt>
                  <c:pt idx="6261">
                    <c:v>user6261</c:v>
                  </c:pt>
                  <c:pt idx="6262">
                    <c:v>user6262</c:v>
                  </c:pt>
                  <c:pt idx="6263">
                    <c:v>user6263</c:v>
                  </c:pt>
                  <c:pt idx="6264">
                    <c:v>user6264</c:v>
                  </c:pt>
                  <c:pt idx="6265">
                    <c:v>user6265</c:v>
                  </c:pt>
                  <c:pt idx="6266">
                    <c:v>user6266</c:v>
                  </c:pt>
                  <c:pt idx="6267">
                    <c:v>user6267</c:v>
                  </c:pt>
                  <c:pt idx="6268">
                    <c:v>user6268</c:v>
                  </c:pt>
                  <c:pt idx="6269">
                    <c:v>user6269</c:v>
                  </c:pt>
                  <c:pt idx="6270">
                    <c:v>user6270</c:v>
                  </c:pt>
                  <c:pt idx="6271">
                    <c:v>user6271</c:v>
                  </c:pt>
                  <c:pt idx="6272">
                    <c:v>user6272</c:v>
                  </c:pt>
                  <c:pt idx="6273">
                    <c:v>user6273</c:v>
                  </c:pt>
                  <c:pt idx="6274">
                    <c:v>user6274</c:v>
                  </c:pt>
                  <c:pt idx="6275">
                    <c:v>user6275</c:v>
                  </c:pt>
                  <c:pt idx="6276">
                    <c:v>user6276</c:v>
                  </c:pt>
                  <c:pt idx="6277">
                    <c:v>user6277</c:v>
                  </c:pt>
                  <c:pt idx="6278">
                    <c:v>user6278</c:v>
                  </c:pt>
                  <c:pt idx="6279">
                    <c:v>user6279</c:v>
                  </c:pt>
                  <c:pt idx="6280">
                    <c:v>user6280</c:v>
                  </c:pt>
                  <c:pt idx="6281">
                    <c:v>user6281</c:v>
                  </c:pt>
                  <c:pt idx="6282">
                    <c:v>user6282</c:v>
                  </c:pt>
                  <c:pt idx="6283">
                    <c:v>user6283</c:v>
                  </c:pt>
                  <c:pt idx="6284">
                    <c:v>user6284</c:v>
                  </c:pt>
                  <c:pt idx="6285">
                    <c:v>user6285</c:v>
                  </c:pt>
                  <c:pt idx="6286">
                    <c:v>user6286</c:v>
                  </c:pt>
                  <c:pt idx="6287">
                    <c:v>user6287</c:v>
                  </c:pt>
                  <c:pt idx="6288">
                    <c:v>user6288</c:v>
                  </c:pt>
                  <c:pt idx="6289">
                    <c:v>user6289</c:v>
                  </c:pt>
                  <c:pt idx="6290">
                    <c:v>user6290</c:v>
                  </c:pt>
                  <c:pt idx="6291">
                    <c:v>user6291</c:v>
                  </c:pt>
                  <c:pt idx="6292">
                    <c:v>user6292</c:v>
                  </c:pt>
                  <c:pt idx="6293">
                    <c:v>user6293</c:v>
                  </c:pt>
                  <c:pt idx="6294">
                    <c:v>user6294</c:v>
                  </c:pt>
                  <c:pt idx="6295">
                    <c:v>user6295</c:v>
                  </c:pt>
                  <c:pt idx="6296">
                    <c:v>user6296</c:v>
                  </c:pt>
                  <c:pt idx="6297">
                    <c:v>user6297</c:v>
                  </c:pt>
                  <c:pt idx="6298">
                    <c:v>user6298</c:v>
                  </c:pt>
                  <c:pt idx="6299">
                    <c:v>user6299</c:v>
                  </c:pt>
                  <c:pt idx="6300">
                    <c:v>user6300</c:v>
                  </c:pt>
                  <c:pt idx="6301">
                    <c:v>user6301</c:v>
                  </c:pt>
                  <c:pt idx="6302">
                    <c:v>user6302</c:v>
                  </c:pt>
                  <c:pt idx="6303">
                    <c:v>user6303</c:v>
                  </c:pt>
                  <c:pt idx="6304">
                    <c:v>user6304</c:v>
                  </c:pt>
                  <c:pt idx="6305">
                    <c:v>user6305</c:v>
                  </c:pt>
                  <c:pt idx="6306">
                    <c:v>user6306</c:v>
                  </c:pt>
                  <c:pt idx="6307">
                    <c:v>user6307</c:v>
                  </c:pt>
                  <c:pt idx="6308">
                    <c:v>user6308</c:v>
                  </c:pt>
                  <c:pt idx="6309">
                    <c:v>user6309</c:v>
                  </c:pt>
                  <c:pt idx="6310">
                    <c:v>user6310</c:v>
                  </c:pt>
                  <c:pt idx="6311">
                    <c:v>user6311</c:v>
                  </c:pt>
                  <c:pt idx="6312">
                    <c:v>user6312</c:v>
                  </c:pt>
                  <c:pt idx="6313">
                    <c:v>user6313</c:v>
                  </c:pt>
                  <c:pt idx="6314">
                    <c:v>user6314</c:v>
                  </c:pt>
                  <c:pt idx="6315">
                    <c:v>user6315</c:v>
                  </c:pt>
                  <c:pt idx="6316">
                    <c:v>user6316</c:v>
                  </c:pt>
                  <c:pt idx="6317">
                    <c:v>user6317</c:v>
                  </c:pt>
                  <c:pt idx="6318">
                    <c:v>user6318</c:v>
                  </c:pt>
                  <c:pt idx="6319">
                    <c:v>user6319</c:v>
                  </c:pt>
                  <c:pt idx="6320">
                    <c:v>user6320</c:v>
                  </c:pt>
                  <c:pt idx="6321">
                    <c:v>user6321</c:v>
                  </c:pt>
                  <c:pt idx="6322">
                    <c:v>user6322</c:v>
                  </c:pt>
                  <c:pt idx="6323">
                    <c:v>user6323</c:v>
                  </c:pt>
                  <c:pt idx="6324">
                    <c:v>user6324</c:v>
                  </c:pt>
                  <c:pt idx="6325">
                    <c:v>user6325</c:v>
                  </c:pt>
                  <c:pt idx="6326">
                    <c:v>user6326</c:v>
                  </c:pt>
                  <c:pt idx="6327">
                    <c:v>user6327</c:v>
                  </c:pt>
                  <c:pt idx="6328">
                    <c:v>user6328</c:v>
                  </c:pt>
                  <c:pt idx="6329">
                    <c:v>user6329</c:v>
                  </c:pt>
                  <c:pt idx="6330">
                    <c:v>user6330</c:v>
                  </c:pt>
                  <c:pt idx="6331">
                    <c:v>user6331</c:v>
                  </c:pt>
                  <c:pt idx="6332">
                    <c:v>user6332</c:v>
                  </c:pt>
                  <c:pt idx="6333">
                    <c:v>user6333</c:v>
                  </c:pt>
                  <c:pt idx="6334">
                    <c:v>user6334</c:v>
                  </c:pt>
                  <c:pt idx="6335">
                    <c:v>user6335</c:v>
                  </c:pt>
                  <c:pt idx="6336">
                    <c:v>user6336</c:v>
                  </c:pt>
                  <c:pt idx="6337">
                    <c:v>user6337</c:v>
                  </c:pt>
                  <c:pt idx="6338">
                    <c:v>user6338</c:v>
                  </c:pt>
                  <c:pt idx="6339">
                    <c:v>user6339</c:v>
                  </c:pt>
                  <c:pt idx="6340">
                    <c:v>user6340</c:v>
                  </c:pt>
                  <c:pt idx="6341">
                    <c:v>user6341</c:v>
                  </c:pt>
                  <c:pt idx="6342">
                    <c:v>user6342</c:v>
                  </c:pt>
                  <c:pt idx="6343">
                    <c:v>user6343</c:v>
                  </c:pt>
                  <c:pt idx="6344">
                    <c:v>user6344</c:v>
                  </c:pt>
                  <c:pt idx="6345">
                    <c:v>user6345</c:v>
                  </c:pt>
                  <c:pt idx="6346">
                    <c:v>user6346</c:v>
                  </c:pt>
                  <c:pt idx="6347">
                    <c:v>user6347</c:v>
                  </c:pt>
                  <c:pt idx="6348">
                    <c:v>user6348</c:v>
                  </c:pt>
                  <c:pt idx="6349">
                    <c:v>user6349</c:v>
                  </c:pt>
                  <c:pt idx="6350">
                    <c:v>user6350</c:v>
                  </c:pt>
                  <c:pt idx="6351">
                    <c:v>user6351</c:v>
                  </c:pt>
                  <c:pt idx="6352">
                    <c:v>user6352</c:v>
                  </c:pt>
                  <c:pt idx="6353">
                    <c:v>user6353</c:v>
                  </c:pt>
                  <c:pt idx="6354">
                    <c:v>user6354</c:v>
                  </c:pt>
                  <c:pt idx="6355">
                    <c:v>user6355</c:v>
                  </c:pt>
                  <c:pt idx="6356">
                    <c:v>user6356</c:v>
                  </c:pt>
                  <c:pt idx="6357">
                    <c:v>user6357</c:v>
                  </c:pt>
                  <c:pt idx="6358">
                    <c:v>user6358</c:v>
                  </c:pt>
                  <c:pt idx="6359">
                    <c:v>user6359</c:v>
                  </c:pt>
                  <c:pt idx="6360">
                    <c:v>user6360</c:v>
                  </c:pt>
                  <c:pt idx="6361">
                    <c:v>user6361</c:v>
                  </c:pt>
                  <c:pt idx="6362">
                    <c:v>user6362</c:v>
                  </c:pt>
                  <c:pt idx="6363">
                    <c:v>user6363</c:v>
                  </c:pt>
                  <c:pt idx="6364">
                    <c:v>user6364</c:v>
                  </c:pt>
                  <c:pt idx="6365">
                    <c:v>user6365</c:v>
                  </c:pt>
                  <c:pt idx="6366">
                    <c:v>user6366</c:v>
                  </c:pt>
                  <c:pt idx="6367">
                    <c:v>user6367</c:v>
                  </c:pt>
                  <c:pt idx="6368">
                    <c:v>user6368</c:v>
                  </c:pt>
                  <c:pt idx="6369">
                    <c:v>user6369</c:v>
                  </c:pt>
                  <c:pt idx="6370">
                    <c:v>user6370</c:v>
                  </c:pt>
                  <c:pt idx="6371">
                    <c:v>user6371</c:v>
                  </c:pt>
                  <c:pt idx="6372">
                    <c:v>user6372</c:v>
                  </c:pt>
                  <c:pt idx="6373">
                    <c:v>user6373</c:v>
                  </c:pt>
                  <c:pt idx="6374">
                    <c:v>user6374</c:v>
                  </c:pt>
                  <c:pt idx="6375">
                    <c:v>user6375</c:v>
                  </c:pt>
                  <c:pt idx="6376">
                    <c:v>user6376</c:v>
                  </c:pt>
                  <c:pt idx="6377">
                    <c:v>user6377</c:v>
                  </c:pt>
                  <c:pt idx="6378">
                    <c:v>user6378</c:v>
                  </c:pt>
                  <c:pt idx="6379">
                    <c:v>user6379</c:v>
                  </c:pt>
                  <c:pt idx="6380">
                    <c:v>user6380</c:v>
                  </c:pt>
                  <c:pt idx="6381">
                    <c:v>user6381</c:v>
                  </c:pt>
                  <c:pt idx="6382">
                    <c:v>user6382</c:v>
                  </c:pt>
                  <c:pt idx="6383">
                    <c:v>user6383</c:v>
                  </c:pt>
                  <c:pt idx="6384">
                    <c:v>user6384</c:v>
                  </c:pt>
                  <c:pt idx="6385">
                    <c:v>user6385</c:v>
                  </c:pt>
                  <c:pt idx="6386">
                    <c:v>user6386</c:v>
                  </c:pt>
                  <c:pt idx="6387">
                    <c:v>user6387</c:v>
                  </c:pt>
                  <c:pt idx="6388">
                    <c:v>user6388</c:v>
                  </c:pt>
                  <c:pt idx="6389">
                    <c:v>user6389</c:v>
                  </c:pt>
                  <c:pt idx="6390">
                    <c:v>user6390</c:v>
                  </c:pt>
                  <c:pt idx="6391">
                    <c:v>user6391</c:v>
                  </c:pt>
                  <c:pt idx="6392">
                    <c:v>user6392</c:v>
                  </c:pt>
                  <c:pt idx="6393">
                    <c:v>user6393</c:v>
                  </c:pt>
                  <c:pt idx="6394">
                    <c:v>user6394</c:v>
                  </c:pt>
                  <c:pt idx="6395">
                    <c:v>user6395</c:v>
                  </c:pt>
                  <c:pt idx="6396">
                    <c:v>user6396</c:v>
                  </c:pt>
                  <c:pt idx="6397">
                    <c:v>user6397</c:v>
                  </c:pt>
                  <c:pt idx="6398">
                    <c:v>user6398</c:v>
                  </c:pt>
                  <c:pt idx="6399">
                    <c:v>user6399</c:v>
                  </c:pt>
                  <c:pt idx="6400">
                    <c:v>user6400</c:v>
                  </c:pt>
                  <c:pt idx="6401">
                    <c:v>user6401</c:v>
                  </c:pt>
                  <c:pt idx="6402">
                    <c:v>user6402</c:v>
                  </c:pt>
                  <c:pt idx="6403">
                    <c:v>user6403</c:v>
                  </c:pt>
                  <c:pt idx="6404">
                    <c:v>user6404</c:v>
                  </c:pt>
                  <c:pt idx="6405">
                    <c:v>user6405</c:v>
                  </c:pt>
                  <c:pt idx="6406">
                    <c:v>user6406</c:v>
                  </c:pt>
                  <c:pt idx="6407">
                    <c:v>user6407</c:v>
                  </c:pt>
                  <c:pt idx="6408">
                    <c:v>user6408</c:v>
                  </c:pt>
                  <c:pt idx="6409">
                    <c:v>user6409</c:v>
                  </c:pt>
                  <c:pt idx="6410">
                    <c:v>user6410</c:v>
                  </c:pt>
                  <c:pt idx="6411">
                    <c:v>user6411</c:v>
                  </c:pt>
                  <c:pt idx="6412">
                    <c:v>user6412</c:v>
                  </c:pt>
                  <c:pt idx="6413">
                    <c:v>user6413</c:v>
                  </c:pt>
                  <c:pt idx="6414">
                    <c:v>user6414</c:v>
                  </c:pt>
                  <c:pt idx="6415">
                    <c:v>user6415</c:v>
                  </c:pt>
                  <c:pt idx="6416">
                    <c:v>user6416</c:v>
                  </c:pt>
                  <c:pt idx="6417">
                    <c:v>user6417</c:v>
                  </c:pt>
                  <c:pt idx="6418">
                    <c:v>user6418</c:v>
                  </c:pt>
                  <c:pt idx="6419">
                    <c:v>user6419</c:v>
                  </c:pt>
                  <c:pt idx="6420">
                    <c:v>user6420</c:v>
                  </c:pt>
                  <c:pt idx="6421">
                    <c:v>user6421</c:v>
                  </c:pt>
                  <c:pt idx="6422">
                    <c:v>user6422</c:v>
                  </c:pt>
                  <c:pt idx="6423">
                    <c:v>user6423</c:v>
                  </c:pt>
                  <c:pt idx="6424">
                    <c:v>user6424</c:v>
                  </c:pt>
                  <c:pt idx="6425">
                    <c:v>user6425</c:v>
                  </c:pt>
                  <c:pt idx="6426">
                    <c:v>user6426</c:v>
                  </c:pt>
                  <c:pt idx="6427">
                    <c:v>user6427</c:v>
                  </c:pt>
                  <c:pt idx="6428">
                    <c:v>user6428</c:v>
                  </c:pt>
                  <c:pt idx="6429">
                    <c:v>user6429</c:v>
                  </c:pt>
                  <c:pt idx="6430">
                    <c:v>user6430</c:v>
                  </c:pt>
                  <c:pt idx="6431">
                    <c:v>user6431</c:v>
                  </c:pt>
                  <c:pt idx="6432">
                    <c:v>user6432</c:v>
                  </c:pt>
                  <c:pt idx="6433">
                    <c:v>user6433</c:v>
                  </c:pt>
                  <c:pt idx="6434">
                    <c:v>user6434</c:v>
                  </c:pt>
                  <c:pt idx="6435">
                    <c:v>user6435</c:v>
                  </c:pt>
                  <c:pt idx="6436">
                    <c:v>user6436</c:v>
                  </c:pt>
                  <c:pt idx="6437">
                    <c:v>user6437</c:v>
                  </c:pt>
                  <c:pt idx="6438">
                    <c:v>user6438</c:v>
                  </c:pt>
                  <c:pt idx="6439">
                    <c:v>user6439</c:v>
                  </c:pt>
                  <c:pt idx="6440">
                    <c:v>user6440</c:v>
                  </c:pt>
                  <c:pt idx="6441">
                    <c:v>user6441</c:v>
                  </c:pt>
                  <c:pt idx="6442">
                    <c:v>user6442</c:v>
                  </c:pt>
                  <c:pt idx="6443">
                    <c:v>user6443</c:v>
                  </c:pt>
                  <c:pt idx="6444">
                    <c:v>user6444</c:v>
                  </c:pt>
                  <c:pt idx="6445">
                    <c:v>user6445</c:v>
                  </c:pt>
                  <c:pt idx="6446">
                    <c:v>user6446</c:v>
                  </c:pt>
                  <c:pt idx="6447">
                    <c:v>user6447</c:v>
                  </c:pt>
                  <c:pt idx="6448">
                    <c:v>user6448</c:v>
                  </c:pt>
                  <c:pt idx="6449">
                    <c:v>user6449</c:v>
                  </c:pt>
                  <c:pt idx="6450">
                    <c:v>user6450</c:v>
                  </c:pt>
                  <c:pt idx="6451">
                    <c:v>user6451</c:v>
                  </c:pt>
                  <c:pt idx="6452">
                    <c:v>user6452</c:v>
                  </c:pt>
                  <c:pt idx="6453">
                    <c:v>user6453</c:v>
                  </c:pt>
                  <c:pt idx="6454">
                    <c:v>user6454</c:v>
                  </c:pt>
                  <c:pt idx="6455">
                    <c:v>user6455</c:v>
                  </c:pt>
                  <c:pt idx="6456">
                    <c:v>user6456</c:v>
                  </c:pt>
                  <c:pt idx="6457">
                    <c:v>user6457</c:v>
                  </c:pt>
                  <c:pt idx="6458">
                    <c:v>user6458</c:v>
                  </c:pt>
                  <c:pt idx="6459">
                    <c:v>user6459</c:v>
                  </c:pt>
                  <c:pt idx="6460">
                    <c:v>user6460</c:v>
                  </c:pt>
                  <c:pt idx="6461">
                    <c:v>user6461</c:v>
                  </c:pt>
                  <c:pt idx="6462">
                    <c:v>user6462</c:v>
                  </c:pt>
                  <c:pt idx="6463">
                    <c:v>user6463</c:v>
                  </c:pt>
                  <c:pt idx="6464">
                    <c:v>user6464</c:v>
                  </c:pt>
                  <c:pt idx="6465">
                    <c:v>user6465</c:v>
                  </c:pt>
                  <c:pt idx="6466">
                    <c:v>user6466</c:v>
                  </c:pt>
                  <c:pt idx="6467">
                    <c:v>user6467</c:v>
                  </c:pt>
                  <c:pt idx="6468">
                    <c:v>user6468</c:v>
                  </c:pt>
                  <c:pt idx="6469">
                    <c:v>user6469</c:v>
                  </c:pt>
                  <c:pt idx="6470">
                    <c:v>user6470</c:v>
                  </c:pt>
                  <c:pt idx="6471">
                    <c:v>user6471</c:v>
                  </c:pt>
                  <c:pt idx="6472">
                    <c:v>user6472</c:v>
                  </c:pt>
                  <c:pt idx="6473">
                    <c:v>user6473</c:v>
                  </c:pt>
                  <c:pt idx="6474">
                    <c:v>user6474</c:v>
                  </c:pt>
                  <c:pt idx="6475">
                    <c:v>user6475</c:v>
                  </c:pt>
                  <c:pt idx="6476">
                    <c:v>user6476</c:v>
                  </c:pt>
                  <c:pt idx="6477">
                    <c:v>user6477</c:v>
                  </c:pt>
                  <c:pt idx="6478">
                    <c:v>user6478</c:v>
                  </c:pt>
                  <c:pt idx="6479">
                    <c:v>user6479</c:v>
                  </c:pt>
                  <c:pt idx="6480">
                    <c:v>user6480</c:v>
                  </c:pt>
                  <c:pt idx="6481">
                    <c:v>user6481</c:v>
                  </c:pt>
                  <c:pt idx="6482">
                    <c:v>user6482</c:v>
                  </c:pt>
                  <c:pt idx="6483">
                    <c:v>user6483</c:v>
                  </c:pt>
                  <c:pt idx="6484">
                    <c:v>user6484</c:v>
                  </c:pt>
                  <c:pt idx="6485">
                    <c:v>user6485</c:v>
                  </c:pt>
                  <c:pt idx="6486">
                    <c:v>user6486</c:v>
                  </c:pt>
                  <c:pt idx="6487">
                    <c:v>user6487</c:v>
                  </c:pt>
                  <c:pt idx="6488">
                    <c:v>user6488</c:v>
                  </c:pt>
                  <c:pt idx="6489">
                    <c:v>user6489</c:v>
                  </c:pt>
                  <c:pt idx="6490">
                    <c:v>user6490</c:v>
                  </c:pt>
                  <c:pt idx="6491">
                    <c:v>user6491</c:v>
                  </c:pt>
                  <c:pt idx="6492">
                    <c:v>user6492</c:v>
                  </c:pt>
                  <c:pt idx="6493">
                    <c:v>user6493</c:v>
                  </c:pt>
                  <c:pt idx="6494">
                    <c:v>user6494</c:v>
                  </c:pt>
                  <c:pt idx="6495">
                    <c:v>user6495</c:v>
                  </c:pt>
                  <c:pt idx="6496">
                    <c:v>user6496</c:v>
                  </c:pt>
                  <c:pt idx="6497">
                    <c:v>user6497</c:v>
                  </c:pt>
                  <c:pt idx="6498">
                    <c:v>user6498</c:v>
                  </c:pt>
                  <c:pt idx="6499">
                    <c:v>user6499</c:v>
                  </c:pt>
                  <c:pt idx="6500">
                    <c:v>user6500</c:v>
                  </c:pt>
                  <c:pt idx="6501">
                    <c:v>user6501</c:v>
                  </c:pt>
                  <c:pt idx="6502">
                    <c:v>user6502</c:v>
                  </c:pt>
                  <c:pt idx="6503">
                    <c:v>user6503</c:v>
                  </c:pt>
                  <c:pt idx="6504">
                    <c:v>user6504</c:v>
                  </c:pt>
                  <c:pt idx="6505">
                    <c:v>user6505</c:v>
                  </c:pt>
                  <c:pt idx="6506">
                    <c:v>user6506</c:v>
                  </c:pt>
                  <c:pt idx="6507">
                    <c:v>user6507</c:v>
                  </c:pt>
                  <c:pt idx="6508">
                    <c:v>user6508</c:v>
                  </c:pt>
                  <c:pt idx="6509">
                    <c:v>user6509</c:v>
                  </c:pt>
                  <c:pt idx="6510">
                    <c:v>user6510</c:v>
                  </c:pt>
                  <c:pt idx="6511">
                    <c:v>user6511</c:v>
                  </c:pt>
                  <c:pt idx="6512">
                    <c:v>user6512</c:v>
                  </c:pt>
                  <c:pt idx="6513">
                    <c:v>user6513</c:v>
                  </c:pt>
                  <c:pt idx="6514">
                    <c:v>user6514</c:v>
                  </c:pt>
                  <c:pt idx="6515">
                    <c:v>user6515</c:v>
                  </c:pt>
                  <c:pt idx="6516">
                    <c:v>user6516</c:v>
                  </c:pt>
                  <c:pt idx="6517">
                    <c:v>user6517</c:v>
                  </c:pt>
                  <c:pt idx="6518">
                    <c:v>user6518</c:v>
                  </c:pt>
                  <c:pt idx="6519">
                    <c:v>user6519</c:v>
                  </c:pt>
                  <c:pt idx="6520">
                    <c:v>user6520</c:v>
                  </c:pt>
                  <c:pt idx="6521">
                    <c:v>user6521</c:v>
                  </c:pt>
                  <c:pt idx="6522">
                    <c:v>user6522</c:v>
                  </c:pt>
                  <c:pt idx="6523">
                    <c:v>user6523</c:v>
                  </c:pt>
                  <c:pt idx="6524">
                    <c:v>user6524</c:v>
                  </c:pt>
                  <c:pt idx="6525">
                    <c:v>user6525</c:v>
                  </c:pt>
                  <c:pt idx="6526">
                    <c:v>user6526</c:v>
                  </c:pt>
                  <c:pt idx="6527">
                    <c:v>user6527</c:v>
                  </c:pt>
                  <c:pt idx="6528">
                    <c:v>user6528</c:v>
                  </c:pt>
                  <c:pt idx="6529">
                    <c:v>user6529</c:v>
                  </c:pt>
                  <c:pt idx="6530">
                    <c:v>user6530</c:v>
                  </c:pt>
                  <c:pt idx="6531">
                    <c:v>user6531</c:v>
                  </c:pt>
                  <c:pt idx="6532">
                    <c:v>user6532</c:v>
                  </c:pt>
                  <c:pt idx="6533">
                    <c:v>user6533</c:v>
                  </c:pt>
                  <c:pt idx="6534">
                    <c:v>user6534</c:v>
                  </c:pt>
                  <c:pt idx="6535">
                    <c:v>user6535</c:v>
                  </c:pt>
                  <c:pt idx="6536">
                    <c:v>user6536</c:v>
                  </c:pt>
                  <c:pt idx="6537">
                    <c:v>user6537</c:v>
                  </c:pt>
                  <c:pt idx="6538">
                    <c:v>user6538</c:v>
                  </c:pt>
                  <c:pt idx="6539">
                    <c:v>user6539</c:v>
                  </c:pt>
                  <c:pt idx="6540">
                    <c:v>user6540</c:v>
                  </c:pt>
                  <c:pt idx="6541">
                    <c:v>user6541</c:v>
                  </c:pt>
                  <c:pt idx="6542">
                    <c:v>user6542</c:v>
                  </c:pt>
                  <c:pt idx="6543">
                    <c:v>user6543</c:v>
                  </c:pt>
                  <c:pt idx="6544">
                    <c:v>user6544</c:v>
                  </c:pt>
                  <c:pt idx="6545">
                    <c:v>user6545</c:v>
                  </c:pt>
                  <c:pt idx="6546">
                    <c:v>user6546</c:v>
                  </c:pt>
                  <c:pt idx="6547">
                    <c:v>user6547</c:v>
                  </c:pt>
                  <c:pt idx="6548">
                    <c:v>user6548</c:v>
                  </c:pt>
                  <c:pt idx="6549">
                    <c:v>user6549</c:v>
                  </c:pt>
                  <c:pt idx="6550">
                    <c:v>user6550</c:v>
                  </c:pt>
                  <c:pt idx="6551">
                    <c:v>user6551</c:v>
                  </c:pt>
                  <c:pt idx="6552">
                    <c:v>user6552</c:v>
                  </c:pt>
                  <c:pt idx="6553">
                    <c:v>user6553</c:v>
                  </c:pt>
                  <c:pt idx="6554">
                    <c:v>user6554</c:v>
                  </c:pt>
                  <c:pt idx="6555">
                    <c:v>user6555</c:v>
                  </c:pt>
                  <c:pt idx="6556">
                    <c:v>user6556</c:v>
                  </c:pt>
                  <c:pt idx="6557">
                    <c:v>user6557</c:v>
                  </c:pt>
                  <c:pt idx="6558">
                    <c:v>user6558</c:v>
                  </c:pt>
                  <c:pt idx="6559">
                    <c:v>user6559</c:v>
                  </c:pt>
                  <c:pt idx="6560">
                    <c:v>user6560</c:v>
                  </c:pt>
                  <c:pt idx="6561">
                    <c:v>user6561</c:v>
                  </c:pt>
                  <c:pt idx="6562">
                    <c:v>user6562</c:v>
                  </c:pt>
                  <c:pt idx="6563">
                    <c:v>user6563</c:v>
                  </c:pt>
                  <c:pt idx="6564">
                    <c:v>user6564</c:v>
                  </c:pt>
                  <c:pt idx="6565">
                    <c:v>user6565</c:v>
                  </c:pt>
                  <c:pt idx="6566">
                    <c:v>user6566</c:v>
                  </c:pt>
                  <c:pt idx="6567">
                    <c:v>user6567</c:v>
                  </c:pt>
                  <c:pt idx="6568">
                    <c:v>user6568</c:v>
                  </c:pt>
                  <c:pt idx="6569">
                    <c:v>user6569</c:v>
                  </c:pt>
                  <c:pt idx="6570">
                    <c:v>user6570</c:v>
                  </c:pt>
                  <c:pt idx="6571">
                    <c:v>user6571</c:v>
                  </c:pt>
                  <c:pt idx="6572">
                    <c:v>user6572</c:v>
                  </c:pt>
                  <c:pt idx="6573">
                    <c:v>user6573</c:v>
                  </c:pt>
                  <c:pt idx="6574">
                    <c:v>user6574</c:v>
                  </c:pt>
                  <c:pt idx="6575">
                    <c:v>user6575</c:v>
                  </c:pt>
                  <c:pt idx="6576">
                    <c:v>user6576</c:v>
                  </c:pt>
                  <c:pt idx="6577">
                    <c:v>user6577</c:v>
                  </c:pt>
                  <c:pt idx="6578">
                    <c:v>user6578</c:v>
                  </c:pt>
                  <c:pt idx="6579">
                    <c:v>user6579</c:v>
                  </c:pt>
                  <c:pt idx="6580">
                    <c:v>user6580</c:v>
                  </c:pt>
                  <c:pt idx="6581">
                    <c:v>user6581</c:v>
                  </c:pt>
                  <c:pt idx="6582">
                    <c:v>user6582</c:v>
                  </c:pt>
                  <c:pt idx="6583">
                    <c:v>user6583</c:v>
                  </c:pt>
                  <c:pt idx="6584">
                    <c:v>user6584</c:v>
                  </c:pt>
                  <c:pt idx="6585">
                    <c:v>user6585</c:v>
                  </c:pt>
                  <c:pt idx="6586">
                    <c:v>user6586</c:v>
                  </c:pt>
                  <c:pt idx="6587">
                    <c:v>user6587</c:v>
                  </c:pt>
                  <c:pt idx="6588">
                    <c:v>user6588</c:v>
                  </c:pt>
                  <c:pt idx="6589">
                    <c:v>user6589</c:v>
                  </c:pt>
                  <c:pt idx="6590">
                    <c:v>user6590</c:v>
                  </c:pt>
                  <c:pt idx="6591">
                    <c:v>user6591</c:v>
                  </c:pt>
                  <c:pt idx="6592">
                    <c:v>user6592</c:v>
                  </c:pt>
                  <c:pt idx="6593">
                    <c:v>user6593</c:v>
                  </c:pt>
                  <c:pt idx="6594">
                    <c:v>user6594</c:v>
                  </c:pt>
                  <c:pt idx="6595">
                    <c:v>user6595</c:v>
                  </c:pt>
                  <c:pt idx="6596">
                    <c:v>user6596</c:v>
                  </c:pt>
                  <c:pt idx="6597">
                    <c:v>user6597</c:v>
                  </c:pt>
                  <c:pt idx="6598">
                    <c:v>user6598</c:v>
                  </c:pt>
                  <c:pt idx="6599">
                    <c:v>user6599</c:v>
                  </c:pt>
                  <c:pt idx="6600">
                    <c:v>user6600</c:v>
                  </c:pt>
                  <c:pt idx="6601">
                    <c:v>user6601</c:v>
                  </c:pt>
                  <c:pt idx="6602">
                    <c:v>user6602</c:v>
                  </c:pt>
                  <c:pt idx="6603">
                    <c:v>user6603</c:v>
                  </c:pt>
                  <c:pt idx="6604">
                    <c:v>user6604</c:v>
                  </c:pt>
                  <c:pt idx="6605">
                    <c:v>user6605</c:v>
                  </c:pt>
                  <c:pt idx="6606">
                    <c:v>user6606</c:v>
                  </c:pt>
                  <c:pt idx="6607">
                    <c:v>user6607</c:v>
                  </c:pt>
                  <c:pt idx="6608">
                    <c:v>user6608</c:v>
                  </c:pt>
                  <c:pt idx="6609">
                    <c:v>user6609</c:v>
                  </c:pt>
                  <c:pt idx="6610">
                    <c:v>user6610</c:v>
                  </c:pt>
                  <c:pt idx="6611">
                    <c:v>user6611</c:v>
                  </c:pt>
                  <c:pt idx="6612">
                    <c:v>user6612</c:v>
                  </c:pt>
                  <c:pt idx="6613">
                    <c:v>user6613</c:v>
                  </c:pt>
                  <c:pt idx="6614">
                    <c:v>user6614</c:v>
                  </c:pt>
                  <c:pt idx="6615">
                    <c:v>user6615</c:v>
                  </c:pt>
                  <c:pt idx="6616">
                    <c:v>user6616</c:v>
                  </c:pt>
                  <c:pt idx="6617">
                    <c:v>user6617</c:v>
                  </c:pt>
                  <c:pt idx="6618">
                    <c:v>user6618</c:v>
                  </c:pt>
                  <c:pt idx="6619">
                    <c:v>user6619</c:v>
                  </c:pt>
                  <c:pt idx="6620">
                    <c:v>user6620</c:v>
                  </c:pt>
                  <c:pt idx="6621">
                    <c:v>user6621</c:v>
                  </c:pt>
                  <c:pt idx="6622">
                    <c:v>user6622</c:v>
                  </c:pt>
                </c:lvl>
                <c:lvl>
                  <c:pt idx="0">
                    <c:v>55481</c:v>
                  </c:pt>
                  <c:pt idx="1">
                    <c:v>77352</c:v>
                  </c:pt>
                  <c:pt idx="2">
                    <c:v>74680</c:v>
                  </c:pt>
                  <c:pt idx="3">
                    <c:v>40820</c:v>
                  </c:pt>
                  <c:pt idx="4">
                    <c:v>22769</c:v>
                  </c:pt>
                  <c:pt idx="5">
                    <c:v>22485</c:v>
                  </c:pt>
                  <c:pt idx="6">
                    <c:v>16768</c:v>
                  </c:pt>
                  <c:pt idx="7">
                    <c:v>14313</c:v>
                  </c:pt>
                  <c:pt idx="8">
                    <c:v>13857</c:v>
                  </c:pt>
                  <c:pt idx="9">
                    <c:v>13521</c:v>
                  </c:pt>
                  <c:pt idx="10">
                    <c:v>12808</c:v>
                  </c:pt>
                  <c:pt idx="11">
                    <c:v>12802</c:v>
                  </c:pt>
                  <c:pt idx="12">
                    <c:v>12611</c:v>
                  </c:pt>
                  <c:pt idx="13">
                    <c:v>12483</c:v>
                  </c:pt>
                  <c:pt idx="14">
                    <c:v>9397</c:v>
                  </c:pt>
                  <c:pt idx="15">
                    <c:v>9126</c:v>
                  </c:pt>
                  <c:pt idx="16">
                    <c:v>8790</c:v>
                  </c:pt>
                  <c:pt idx="17">
                    <c:v>8248</c:v>
                  </c:pt>
                  <c:pt idx="18">
                    <c:v>8060</c:v>
                  </c:pt>
                  <c:pt idx="19">
                    <c:v>7965</c:v>
                  </c:pt>
                  <c:pt idx="20">
                    <c:v>7815</c:v>
                  </c:pt>
                  <c:pt idx="21">
                    <c:v>7720</c:v>
                  </c:pt>
                  <c:pt idx="22">
                    <c:v>7458</c:v>
                  </c:pt>
                  <c:pt idx="23">
                    <c:v>7448</c:v>
                  </c:pt>
                  <c:pt idx="24">
                    <c:v>7406</c:v>
                  </c:pt>
                  <c:pt idx="25">
                    <c:v>7284</c:v>
                  </c:pt>
                  <c:pt idx="26">
                    <c:v>6865</c:v>
                  </c:pt>
                  <c:pt idx="27">
                    <c:v>6798</c:v>
                  </c:pt>
                  <c:pt idx="28">
                    <c:v>6785</c:v>
                  </c:pt>
                  <c:pt idx="29">
                    <c:v>5850</c:v>
                  </c:pt>
                  <c:pt idx="30">
                    <c:v>5733</c:v>
                  </c:pt>
                  <c:pt idx="31">
                    <c:v>5607</c:v>
                  </c:pt>
                  <c:pt idx="32">
                    <c:v>5592</c:v>
                  </c:pt>
                  <c:pt idx="33">
                    <c:v>5407</c:v>
                  </c:pt>
                  <c:pt idx="34">
                    <c:v>5273</c:v>
                  </c:pt>
                  <c:pt idx="35">
                    <c:v>4929</c:v>
                  </c:pt>
                  <c:pt idx="36">
                    <c:v>4850</c:v>
                  </c:pt>
                  <c:pt idx="37">
                    <c:v>4527</c:v>
                  </c:pt>
                  <c:pt idx="38">
                    <c:v>4488</c:v>
                  </c:pt>
                  <c:pt idx="39">
                    <c:v>4110</c:v>
                  </c:pt>
                  <c:pt idx="40">
                    <c:v>4100</c:v>
                  </c:pt>
                  <c:pt idx="41">
                    <c:v>4076</c:v>
                  </c:pt>
                  <c:pt idx="42">
                    <c:v>4041</c:v>
                  </c:pt>
                  <c:pt idx="43">
                    <c:v>3893</c:v>
                  </c:pt>
                  <c:pt idx="44">
                    <c:v>3761</c:v>
                  </c:pt>
                  <c:pt idx="45">
                    <c:v>3551</c:v>
                  </c:pt>
                  <c:pt idx="46">
                    <c:v>3536</c:v>
                  </c:pt>
                  <c:pt idx="47">
                    <c:v>3389</c:v>
                  </c:pt>
                  <c:pt idx="48">
                    <c:v>3217</c:v>
                  </c:pt>
                  <c:pt idx="49">
                    <c:v>3122</c:v>
                  </c:pt>
                  <c:pt idx="50">
                    <c:v>3109</c:v>
                  </c:pt>
                  <c:pt idx="51">
                    <c:v>3075</c:v>
                  </c:pt>
                  <c:pt idx="52">
                    <c:v>2858</c:v>
                  </c:pt>
                  <c:pt idx="53">
                    <c:v>2835</c:v>
                  </c:pt>
                  <c:pt idx="54">
                    <c:v>2709</c:v>
                  </c:pt>
                  <c:pt idx="55">
                    <c:v>2707</c:v>
                  </c:pt>
                  <c:pt idx="56">
                    <c:v>2611</c:v>
                  </c:pt>
                  <c:pt idx="57">
                    <c:v>2568</c:v>
                  </c:pt>
                  <c:pt idx="58">
                    <c:v>2390</c:v>
                  </c:pt>
                  <c:pt idx="59">
                    <c:v>2381</c:v>
                  </c:pt>
                  <c:pt idx="60">
                    <c:v>2317</c:v>
                  </c:pt>
                  <c:pt idx="61">
                    <c:v>2177</c:v>
                  </c:pt>
                  <c:pt idx="62">
                    <c:v>2086</c:v>
                  </c:pt>
                  <c:pt idx="63">
                    <c:v>2082</c:v>
                  </c:pt>
                  <c:pt idx="64">
                    <c:v>2076</c:v>
                  </c:pt>
                  <c:pt idx="65">
                    <c:v>2057</c:v>
                  </c:pt>
                  <c:pt idx="66">
                    <c:v>2041</c:v>
                  </c:pt>
                  <c:pt idx="67">
                    <c:v>2008</c:v>
                  </c:pt>
                  <c:pt idx="68">
                    <c:v>1993</c:v>
                  </c:pt>
                  <c:pt idx="69">
                    <c:v>1956</c:v>
                  </c:pt>
                  <c:pt idx="70">
                    <c:v>1950</c:v>
                  </c:pt>
                  <c:pt idx="71">
                    <c:v>1947</c:v>
                  </c:pt>
                  <c:pt idx="72">
                    <c:v>1934</c:v>
                  </c:pt>
                  <c:pt idx="73">
                    <c:v>1896</c:v>
                  </c:pt>
                  <c:pt idx="74">
                    <c:v>1882</c:v>
                  </c:pt>
                  <c:pt idx="75">
                    <c:v>1848</c:v>
                  </c:pt>
                  <c:pt idx="76">
                    <c:v>1810</c:v>
                  </c:pt>
                  <c:pt idx="77">
                    <c:v>1794</c:v>
                  </c:pt>
                  <c:pt idx="78">
                    <c:v>1766</c:v>
                  </c:pt>
                  <c:pt idx="79">
                    <c:v>1749</c:v>
                  </c:pt>
                  <c:pt idx="80">
                    <c:v>1744</c:v>
                  </c:pt>
                  <c:pt idx="81">
                    <c:v>1706</c:v>
                  </c:pt>
                  <c:pt idx="82">
                    <c:v>1685</c:v>
                  </c:pt>
                  <c:pt idx="83">
                    <c:v>1680</c:v>
                  </c:pt>
                  <c:pt idx="84">
                    <c:v>1675</c:v>
                  </c:pt>
                  <c:pt idx="85">
                    <c:v>1556</c:v>
                  </c:pt>
                  <c:pt idx="86">
                    <c:v>1552</c:v>
                  </c:pt>
                  <c:pt idx="87">
                    <c:v>1519</c:v>
                  </c:pt>
                  <c:pt idx="88">
                    <c:v>1497</c:v>
                  </c:pt>
                  <c:pt idx="89">
                    <c:v>1485</c:v>
                  </c:pt>
                  <c:pt idx="90">
                    <c:v>1430</c:v>
                  </c:pt>
                  <c:pt idx="91">
                    <c:v>1395</c:v>
                  </c:pt>
                  <c:pt idx="92">
                    <c:v>1383</c:v>
                  </c:pt>
                  <c:pt idx="93">
                    <c:v>1367</c:v>
                  </c:pt>
                  <c:pt idx="94">
                    <c:v>1362</c:v>
                  </c:pt>
                  <c:pt idx="95">
                    <c:v>1353</c:v>
                  </c:pt>
                  <c:pt idx="96">
                    <c:v>1349</c:v>
                  </c:pt>
                  <c:pt idx="97">
                    <c:v>1344</c:v>
                  </c:pt>
                  <c:pt idx="98">
                    <c:v>1331</c:v>
                  </c:pt>
                  <c:pt idx="99">
                    <c:v>1329</c:v>
                  </c:pt>
                  <c:pt idx="100">
                    <c:v>1327</c:v>
                  </c:pt>
                  <c:pt idx="101">
                    <c:v>1321</c:v>
                  </c:pt>
                  <c:pt idx="102">
                    <c:v>1319</c:v>
                  </c:pt>
                  <c:pt idx="103">
                    <c:v>1286</c:v>
                  </c:pt>
                  <c:pt idx="104">
                    <c:v>1286</c:v>
                  </c:pt>
                  <c:pt idx="105">
                    <c:v>1285</c:v>
                  </c:pt>
                  <c:pt idx="106">
                    <c:v>1282</c:v>
                  </c:pt>
                  <c:pt idx="107">
                    <c:v>1252</c:v>
                  </c:pt>
                  <c:pt idx="108">
                    <c:v>1244</c:v>
                  </c:pt>
                  <c:pt idx="109">
                    <c:v>1241</c:v>
                  </c:pt>
                  <c:pt idx="110">
                    <c:v>1224</c:v>
                  </c:pt>
                  <c:pt idx="111">
                    <c:v>1201</c:v>
                  </c:pt>
                  <c:pt idx="112">
                    <c:v>1190</c:v>
                  </c:pt>
                  <c:pt idx="113">
                    <c:v>1175</c:v>
                  </c:pt>
                  <c:pt idx="114">
                    <c:v>1171</c:v>
                  </c:pt>
                  <c:pt idx="115">
                    <c:v>1133</c:v>
                  </c:pt>
                  <c:pt idx="116">
                    <c:v>1118</c:v>
                  </c:pt>
                  <c:pt idx="117">
                    <c:v>1116</c:v>
                  </c:pt>
                  <c:pt idx="118">
                    <c:v>1113</c:v>
                  </c:pt>
                  <c:pt idx="119">
                    <c:v>1112</c:v>
                  </c:pt>
                  <c:pt idx="120">
                    <c:v>1062</c:v>
                  </c:pt>
                  <c:pt idx="121">
                    <c:v>1053</c:v>
                  </c:pt>
                  <c:pt idx="122">
                    <c:v>1053</c:v>
                  </c:pt>
                  <c:pt idx="123">
                    <c:v>1021</c:v>
                  </c:pt>
                  <c:pt idx="124">
                    <c:v>1009</c:v>
                  </c:pt>
                  <c:pt idx="125">
                    <c:v>1006</c:v>
                  </c:pt>
                  <c:pt idx="126">
                    <c:v>992</c:v>
                  </c:pt>
                  <c:pt idx="127">
                    <c:v>981</c:v>
                  </c:pt>
                  <c:pt idx="128">
                    <c:v>971</c:v>
                  </c:pt>
                  <c:pt idx="129">
                    <c:v>964</c:v>
                  </c:pt>
                  <c:pt idx="130">
                    <c:v>958</c:v>
                  </c:pt>
                  <c:pt idx="131">
                    <c:v>952</c:v>
                  </c:pt>
                  <c:pt idx="132">
                    <c:v>945</c:v>
                  </c:pt>
                  <c:pt idx="133">
                    <c:v>939</c:v>
                  </c:pt>
                  <c:pt idx="134">
                    <c:v>934</c:v>
                  </c:pt>
                  <c:pt idx="135">
                    <c:v>925</c:v>
                  </c:pt>
                  <c:pt idx="136">
                    <c:v>904</c:v>
                  </c:pt>
                  <c:pt idx="137">
                    <c:v>892</c:v>
                  </c:pt>
                  <c:pt idx="138">
                    <c:v>870</c:v>
                  </c:pt>
                  <c:pt idx="139">
                    <c:v>866</c:v>
                  </c:pt>
                  <c:pt idx="140">
                    <c:v>855</c:v>
                  </c:pt>
                  <c:pt idx="141">
                    <c:v>848</c:v>
                  </c:pt>
                  <c:pt idx="142">
                    <c:v>841</c:v>
                  </c:pt>
                  <c:pt idx="143">
                    <c:v>836</c:v>
                  </c:pt>
                  <c:pt idx="144">
                    <c:v>827</c:v>
                  </c:pt>
                  <c:pt idx="145">
                    <c:v>806</c:v>
                  </c:pt>
                  <c:pt idx="146">
                    <c:v>804</c:v>
                  </c:pt>
                  <c:pt idx="147">
                    <c:v>803</c:v>
                  </c:pt>
                  <c:pt idx="148">
                    <c:v>798</c:v>
                  </c:pt>
                  <c:pt idx="149">
                    <c:v>792</c:v>
                  </c:pt>
                  <c:pt idx="150">
                    <c:v>782</c:v>
                  </c:pt>
                  <c:pt idx="151">
                    <c:v>761</c:v>
                  </c:pt>
                  <c:pt idx="152">
                    <c:v>759</c:v>
                  </c:pt>
                  <c:pt idx="153">
                    <c:v>759</c:v>
                  </c:pt>
                  <c:pt idx="154">
                    <c:v>756</c:v>
                  </c:pt>
                  <c:pt idx="155">
                    <c:v>753</c:v>
                  </c:pt>
                  <c:pt idx="156">
                    <c:v>750</c:v>
                  </c:pt>
                  <c:pt idx="157">
                    <c:v>747</c:v>
                  </c:pt>
                  <c:pt idx="158">
                    <c:v>744</c:v>
                  </c:pt>
                  <c:pt idx="159">
                    <c:v>728</c:v>
                  </c:pt>
                  <c:pt idx="160">
                    <c:v>728</c:v>
                  </c:pt>
                  <c:pt idx="161">
                    <c:v>725</c:v>
                  </c:pt>
                  <c:pt idx="162">
                    <c:v>723</c:v>
                  </c:pt>
                  <c:pt idx="163">
                    <c:v>723</c:v>
                  </c:pt>
                  <c:pt idx="164">
                    <c:v>721</c:v>
                  </c:pt>
                  <c:pt idx="165">
                    <c:v>707</c:v>
                  </c:pt>
                  <c:pt idx="166">
                    <c:v>702</c:v>
                  </c:pt>
                  <c:pt idx="167">
                    <c:v>697</c:v>
                  </c:pt>
                  <c:pt idx="168">
                    <c:v>696</c:v>
                  </c:pt>
                  <c:pt idx="169">
                    <c:v>694</c:v>
                  </c:pt>
                  <c:pt idx="170">
                    <c:v>686</c:v>
                  </c:pt>
                  <c:pt idx="171">
                    <c:v>683</c:v>
                  </c:pt>
                  <c:pt idx="172">
                    <c:v>682</c:v>
                  </c:pt>
                  <c:pt idx="173">
                    <c:v>668</c:v>
                  </c:pt>
                  <c:pt idx="174">
                    <c:v>664</c:v>
                  </c:pt>
                  <c:pt idx="175">
                    <c:v>663</c:v>
                  </c:pt>
                  <c:pt idx="176">
                    <c:v>647</c:v>
                  </c:pt>
                  <c:pt idx="177">
                    <c:v>646</c:v>
                  </c:pt>
                  <c:pt idx="178">
                    <c:v>637</c:v>
                  </c:pt>
                  <c:pt idx="179">
                    <c:v>636</c:v>
                  </c:pt>
                  <c:pt idx="180">
                    <c:v>632</c:v>
                  </c:pt>
                  <c:pt idx="181">
                    <c:v>631</c:v>
                  </c:pt>
                  <c:pt idx="182">
                    <c:v>620</c:v>
                  </c:pt>
                  <c:pt idx="183">
                    <c:v>614</c:v>
                  </c:pt>
                  <c:pt idx="184">
                    <c:v>609</c:v>
                  </c:pt>
                  <c:pt idx="185">
                    <c:v>607</c:v>
                  </c:pt>
                  <c:pt idx="186">
                    <c:v>605</c:v>
                  </c:pt>
                  <c:pt idx="187">
                    <c:v>604</c:v>
                  </c:pt>
                  <c:pt idx="188">
                    <c:v>595</c:v>
                  </c:pt>
                  <c:pt idx="189">
                    <c:v>592</c:v>
                  </c:pt>
                  <c:pt idx="190">
                    <c:v>591</c:v>
                  </c:pt>
                  <c:pt idx="191">
                    <c:v>579</c:v>
                  </c:pt>
                  <c:pt idx="192">
                    <c:v>577</c:v>
                  </c:pt>
                  <c:pt idx="193">
                    <c:v>575</c:v>
                  </c:pt>
                  <c:pt idx="194">
                    <c:v>574</c:v>
                  </c:pt>
                  <c:pt idx="195">
                    <c:v>569</c:v>
                  </c:pt>
                  <c:pt idx="196">
                    <c:v>568</c:v>
                  </c:pt>
                  <c:pt idx="197">
                    <c:v>552</c:v>
                  </c:pt>
                  <c:pt idx="198">
                    <c:v>541</c:v>
                  </c:pt>
                  <c:pt idx="199">
                    <c:v>541</c:v>
                  </c:pt>
                  <c:pt idx="200">
                    <c:v>528</c:v>
                  </c:pt>
                  <c:pt idx="201">
                    <c:v>525</c:v>
                  </c:pt>
                  <c:pt idx="202">
                    <c:v>525</c:v>
                  </c:pt>
                  <c:pt idx="203">
                    <c:v>512</c:v>
                  </c:pt>
                  <c:pt idx="204">
                    <c:v>504</c:v>
                  </c:pt>
                  <c:pt idx="205">
                    <c:v>499</c:v>
                  </c:pt>
                  <c:pt idx="206">
                    <c:v>490</c:v>
                  </c:pt>
                  <c:pt idx="207">
                    <c:v>489</c:v>
                  </c:pt>
                  <c:pt idx="208">
                    <c:v>480</c:v>
                  </c:pt>
                  <c:pt idx="209">
                    <c:v>479</c:v>
                  </c:pt>
                  <c:pt idx="210">
                    <c:v>478</c:v>
                  </c:pt>
                  <c:pt idx="211">
                    <c:v>475</c:v>
                  </c:pt>
                  <c:pt idx="212">
                    <c:v>473</c:v>
                  </c:pt>
                  <c:pt idx="213">
                    <c:v>471</c:v>
                  </c:pt>
                  <c:pt idx="214">
                    <c:v>470</c:v>
                  </c:pt>
                  <c:pt idx="215">
                    <c:v>470</c:v>
                  </c:pt>
                  <c:pt idx="216">
                    <c:v>469</c:v>
                  </c:pt>
                  <c:pt idx="217">
                    <c:v>466</c:v>
                  </c:pt>
                  <c:pt idx="218">
                    <c:v>463</c:v>
                  </c:pt>
                  <c:pt idx="219">
                    <c:v>461</c:v>
                  </c:pt>
                  <c:pt idx="220">
                    <c:v>458</c:v>
                  </c:pt>
                  <c:pt idx="221">
                    <c:v>455</c:v>
                  </c:pt>
                  <c:pt idx="222">
                    <c:v>454</c:v>
                  </c:pt>
                  <c:pt idx="223">
                    <c:v>445</c:v>
                  </c:pt>
                  <c:pt idx="224">
                    <c:v>444</c:v>
                  </c:pt>
                  <c:pt idx="225">
                    <c:v>443</c:v>
                  </c:pt>
                  <c:pt idx="226">
                    <c:v>440</c:v>
                  </c:pt>
                  <c:pt idx="227">
                    <c:v>440</c:v>
                  </c:pt>
                  <c:pt idx="228">
                    <c:v>438</c:v>
                  </c:pt>
                  <c:pt idx="229">
                    <c:v>438</c:v>
                  </c:pt>
                  <c:pt idx="230">
                    <c:v>435</c:v>
                  </c:pt>
                  <c:pt idx="231">
                    <c:v>432</c:v>
                  </c:pt>
                  <c:pt idx="232">
                    <c:v>431</c:v>
                  </c:pt>
                  <c:pt idx="233">
                    <c:v>426</c:v>
                  </c:pt>
                  <c:pt idx="234">
                    <c:v>425</c:v>
                  </c:pt>
                  <c:pt idx="235">
                    <c:v>425</c:v>
                  </c:pt>
                  <c:pt idx="236">
                    <c:v>424</c:v>
                  </c:pt>
                  <c:pt idx="237">
                    <c:v>422</c:v>
                  </c:pt>
                  <c:pt idx="238">
                    <c:v>420</c:v>
                  </c:pt>
                  <c:pt idx="239">
                    <c:v>419</c:v>
                  </c:pt>
                  <c:pt idx="240">
                    <c:v>418</c:v>
                  </c:pt>
                  <c:pt idx="241">
                    <c:v>414</c:v>
                  </c:pt>
                  <c:pt idx="242">
                    <c:v>414</c:v>
                  </c:pt>
                  <c:pt idx="243">
                    <c:v>412</c:v>
                  </c:pt>
                  <c:pt idx="244">
                    <c:v>412</c:v>
                  </c:pt>
                  <c:pt idx="245">
                    <c:v>405</c:v>
                  </c:pt>
                  <c:pt idx="246">
                    <c:v>405</c:v>
                  </c:pt>
                  <c:pt idx="247">
                    <c:v>402</c:v>
                  </c:pt>
                  <c:pt idx="248">
                    <c:v>399</c:v>
                  </c:pt>
                  <c:pt idx="249">
                    <c:v>397</c:v>
                  </c:pt>
                  <c:pt idx="250">
                    <c:v>397</c:v>
                  </c:pt>
                  <c:pt idx="251">
                    <c:v>395</c:v>
                  </c:pt>
                  <c:pt idx="252">
                    <c:v>393</c:v>
                  </c:pt>
                  <c:pt idx="253">
                    <c:v>390</c:v>
                  </c:pt>
                  <c:pt idx="254">
                    <c:v>390</c:v>
                  </c:pt>
                  <c:pt idx="255">
                    <c:v>390</c:v>
                  </c:pt>
                  <c:pt idx="256">
                    <c:v>385</c:v>
                  </c:pt>
                  <c:pt idx="257">
                    <c:v>381</c:v>
                  </c:pt>
                  <c:pt idx="258">
                    <c:v>379</c:v>
                  </c:pt>
                  <c:pt idx="259">
                    <c:v>378</c:v>
                  </c:pt>
                  <c:pt idx="260">
                    <c:v>376</c:v>
                  </c:pt>
                  <c:pt idx="261">
                    <c:v>375</c:v>
                  </c:pt>
                  <c:pt idx="262">
                    <c:v>374</c:v>
                  </c:pt>
                  <c:pt idx="263">
                    <c:v>372</c:v>
                  </c:pt>
                  <c:pt idx="264">
                    <c:v>369</c:v>
                  </c:pt>
                  <c:pt idx="265">
                    <c:v>368</c:v>
                  </c:pt>
                  <c:pt idx="266">
                    <c:v>367</c:v>
                  </c:pt>
                  <c:pt idx="267">
                    <c:v>364</c:v>
                  </c:pt>
                  <c:pt idx="268">
                    <c:v>362</c:v>
                  </c:pt>
                  <c:pt idx="269">
                    <c:v>360</c:v>
                  </c:pt>
                  <c:pt idx="270">
                    <c:v>359</c:v>
                  </c:pt>
                  <c:pt idx="271">
                    <c:v>358</c:v>
                  </c:pt>
                  <c:pt idx="272">
                    <c:v>357</c:v>
                  </c:pt>
                  <c:pt idx="273">
                    <c:v>356</c:v>
                  </c:pt>
                  <c:pt idx="274">
                    <c:v>356</c:v>
                  </c:pt>
                  <c:pt idx="275">
                    <c:v>355</c:v>
                  </c:pt>
                  <c:pt idx="276">
                    <c:v>354</c:v>
                  </c:pt>
                  <c:pt idx="277">
                    <c:v>351</c:v>
                  </c:pt>
                  <c:pt idx="278">
                    <c:v>351</c:v>
                  </c:pt>
                  <c:pt idx="279">
                    <c:v>350</c:v>
                  </c:pt>
                  <c:pt idx="280">
                    <c:v>344</c:v>
                  </c:pt>
                  <c:pt idx="281">
                    <c:v>343</c:v>
                  </c:pt>
                  <c:pt idx="282">
                    <c:v>342</c:v>
                  </c:pt>
                  <c:pt idx="283">
                    <c:v>342</c:v>
                  </c:pt>
                  <c:pt idx="284">
                    <c:v>339</c:v>
                  </c:pt>
                  <c:pt idx="285">
                    <c:v>338</c:v>
                  </c:pt>
                  <c:pt idx="286">
                    <c:v>337</c:v>
                  </c:pt>
                  <c:pt idx="287">
                    <c:v>337</c:v>
                  </c:pt>
                  <c:pt idx="288">
                    <c:v>335</c:v>
                  </c:pt>
                  <c:pt idx="289">
                    <c:v>335</c:v>
                  </c:pt>
                  <c:pt idx="290">
                    <c:v>334</c:v>
                  </c:pt>
                  <c:pt idx="291">
                    <c:v>334</c:v>
                  </c:pt>
                  <c:pt idx="292">
                    <c:v>333</c:v>
                  </c:pt>
                  <c:pt idx="293">
                    <c:v>331</c:v>
                  </c:pt>
                  <c:pt idx="294">
                    <c:v>325</c:v>
                  </c:pt>
                  <c:pt idx="295">
                    <c:v>324</c:v>
                  </c:pt>
                  <c:pt idx="296">
                    <c:v>322</c:v>
                  </c:pt>
                  <c:pt idx="297">
                    <c:v>321</c:v>
                  </c:pt>
                  <c:pt idx="298">
                    <c:v>321</c:v>
                  </c:pt>
                  <c:pt idx="299">
                    <c:v>315</c:v>
                  </c:pt>
                  <c:pt idx="300">
                    <c:v>315</c:v>
                  </c:pt>
                  <c:pt idx="301">
                    <c:v>307</c:v>
                  </c:pt>
                  <c:pt idx="302">
                    <c:v>306</c:v>
                  </c:pt>
                  <c:pt idx="303">
                    <c:v>305</c:v>
                  </c:pt>
                  <c:pt idx="304">
                    <c:v>305</c:v>
                  </c:pt>
                  <c:pt idx="305">
                    <c:v>305</c:v>
                  </c:pt>
                  <c:pt idx="306">
                    <c:v>302</c:v>
                  </c:pt>
                  <c:pt idx="307">
                    <c:v>301</c:v>
                  </c:pt>
                  <c:pt idx="308">
                    <c:v>301</c:v>
                  </c:pt>
                  <c:pt idx="309">
                    <c:v>300</c:v>
                  </c:pt>
                  <c:pt idx="310">
                    <c:v>300</c:v>
                  </c:pt>
                  <c:pt idx="311">
                    <c:v>299</c:v>
                  </c:pt>
                  <c:pt idx="312">
                    <c:v>298</c:v>
                  </c:pt>
                  <c:pt idx="313">
                    <c:v>298</c:v>
                  </c:pt>
                  <c:pt idx="314">
                    <c:v>298</c:v>
                  </c:pt>
                  <c:pt idx="315">
                    <c:v>298</c:v>
                  </c:pt>
                  <c:pt idx="316">
                    <c:v>294</c:v>
                  </c:pt>
                  <c:pt idx="317">
                    <c:v>294</c:v>
                  </c:pt>
                  <c:pt idx="318">
                    <c:v>293</c:v>
                  </c:pt>
                  <c:pt idx="319">
                    <c:v>292</c:v>
                  </c:pt>
                  <c:pt idx="320">
                    <c:v>292</c:v>
                  </c:pt>
                  <c:pt idx="321">
                    <c:v>290</c:v>
                  </c:pt>
                  <c:pt idx="322">
                    <c:v>290</c:v>
                  </c:pt>
                  <c:pt idx="323">
                    <c:v>289</c:v>
                  </c:pt>
                  <c:pt idx="324">
                    <c:v>288</c:v>
                  </c:pt>
                  <c:pt idx="325">
                    <c:v>287</c:v>
                  </c:pt>
                  <c:pt idx="326">
                    <c:v>287</c:v>
                  </c:pt>
                  <c:pt idx="327">
                    <c:v>286</c:v>
                  </c:pt>
                  <c:pt idx="328">
                    <c:v>285</c:v>
                  </c:pt>
                  <c:pt idx="329">
                    <c:v>284</c:v>
                  </c:pt>
                  <c:pt idx="330">
                    <c:v>284</c:v>
                  </c:pt>
                  <c:pt idx="331">
                    <c:v>281</c:v>
                  </c:pt>
                  <c:pt idx="332">
                    <c:v>280</c:v>
                  </c:pt>
                  <c:pt idx="333">
                    <c:v>274</c:v>
                  </c:pt>
                  <c:pt idx="334">
                    <c:v>273</c:v>
                  </c:pt>
                  <c:pt idx="335">
                    <c:v>272</c:v>
                  </c:pt>
                  <c:pt idx="336">
                    <c:v>272</c:v>
                  </c:pt>
                  <c:pt idx="337">
                    <c:v>271</c:v>
                  </c:pt>
                  <c:pt idx="338">
                    <c:v>271</c:v>
                  </c:pt>
                  <c:pt idx="339">
                    <c:v>271</c:v>
                  </c:pt>
                  <c:pt idx="340">
                    <c:v>271</c:v>
                  </c:pt>
                  <c:pt idx="341">
                    <c:v>269</c:v>
                  </c:pt>
                  <c:pt idx="342">
                    <c:v>268</c:v>
                  </c:pt>
                  <c:pt idx="343">
                    <c:v>265</c:v>
                  </c:pt>
                  <c:pt idx="344">
                    <c:v>265</c:v>
                  </c:pt>
                  <c:pt idx="345">
                    <c:v>265</c:v>
                  </c:pt>
                  <c:pt idx="346">
                    <c:v>264</c:v>
                  </c:pt>
                  <c:pt idx="347">
                    <c:v>264</c:v>
                  </c:pt>
                  <c:pt idx="348">
                    <c:v>263</c:v>
                  </c:pt>
                  <c:pt idx="349">
                    <c:v>263</c:v>
                  </c:pt>
                  <c:pt idx="350">
                    <c:v>263</c:v>
                  </c:pt>
                  <c:pt idx="351">
                    <c:v>263</c:v>
                  </c:pt>
                  <c:pt idx="352">
                    <c:v>262</c:v>
                  </c:pt>
                  <c:pt idx="353">
                    <c:v>262</c:v>
                  </c:pt>
                  <c:pt idx="354">
                    <c:v>262</c:v>
                  </c:pt>
                  <c:pt idx="355">
                    <c:v>259</c:v>
                  </c:pt>
                  <c:pt idx="356">
                    <c:v>257</c:v>
                  </c:pt>
                  <c:pt idx="357">
                    <c:v>255</c:v>
                  </c:pt>
                  <c:pt idx="358">
                    <c:v>254</c:v>
                  </c:pt>
                  <c:pt idx="359">
                    <c:v>253</c:v>
                  </c:pt>
                  <c:pt idx="360">
                    <c:v>251</c:v>
                  </c:pt>
                  <c:pt idx="361">
                    <c:v>251</c:v>
                  </c:pt>
                  <c:pt idx="362">
                    <c:v>249</c:v>
                  </c:pt>
                  <c:pt idx="363">
                    <c:v>249</c:v>
                  </c:pt>
                  <c:pt idx="364">
                    <c:v>248</c:v>
                  </c:pt>
                  <c:pt idx="365">
                    <c:v>246</c:v>
                  </c:pt>
                  <c:pt idx="366">
                    <c:v>246</c:v>
                  </c:pt>
                  <c:pt idx="367">
                    <c:v>246</c:v>
                  </c:pt>
                  <c:pt idx="368">
                    <c:v>246</c:v>
                  </c:pt>
                  <c:pt idx="369">
                    <c:v>246</c:v>
                  </c:pt>
                  <c:pt idx="370">
                    <c:v>242</c:v>
                  </c:pt>
                  <c:pt idx="371">
                    <c:v>242</c:v>
                  </c:pt>
                  <c:pt idx="372">
                    <c:v>242</c:v>
                  </c:pt>
                  <c:pt idx="373">
                    <c:v>241</c:v>
                  </c:pt>
                  <c:pt idx="374">
                    <c:v>239</c:v>
                  </c:pt>
                  <c:pt idx="375">
                    <c:v>239</c:v>
                  </c:pt>
                  <c:pt idx="376">
                    <c:v>238</c:v>
                  </c:pt>
                  <c:pt idx="377">
                    <c:v>238</c:v>
                  </c:pt>
                  <c:pt idx="378">
                    <c:v>236</c:v>
                  </c:pt>
                  <c:pt idx="379">
                    <c:v>235</c:v>
                  </c:pt>
                  <c:pt idx="380">
                    <c:v>234</c:v>
                  </c:pt>
                  <c:pt idx="381">
                    <c:v>234</c:v>
                  </c:pt>
                  <c:pt idx="382">
                    <c:v>234</c:v>
                  </c:pt>
                  <c:pt idx="383">
                    <c:v>233</c:v>
                  </c:pt>
                  <c:pt idx="384">
                    <c:v>233</c:v>
                  </c:pt>
                  <c:pt idx="385">
                    <c:v>231</c:v>
                  </c:pt>
                  <c:pt idx="386">
                    <c:v>231</c:v>
                  </c:pt>
                  <c:pt idx="387">
                    <c:v>230</c:v>
                  </c:pt>
                  <c:pt idx="388">
                    <c:v>230</c:v>
                  </c:pt>
                  <c:pt idx="389">
                    <c:v>230</c:v>
                  </c:pt>
                  <c:pt idx="390">
                    <c:v>229</c:v>
                  </c:pt>
                  <c:pt idx="391">
                    <c:v>229</c:v>
                  </c:pt>
                  <c:pt idx="392">
                    <c:v>228</c:v>
                  </c:pt>
                  <c:pt idx="393">
                    <c:v>228</c:v>
                  </c:pt>
                  <c:pt idx="394">
                    <c:v>227</c:v>
                  </c:pt>
                  <c:pt idx="395">
                    <c:v>227</c:v>
                  </c:pt>
                  <c:pt idx="396">
                    <c:v>226</c:v>
                  </c:pt>
                  <c:pt idx="397">
                    <c:v>226</c:v>
                  </c:pt>
                  <c:pt idx="398">
                    <c:v>226</c:v>
                  </c:pt>
                  <c:pt idx="399">
                    <c:v>225</c:v>
                  </c:pt>
                  <c:pt idx="400">
                    <c:v>225</c:v>
                  </c:pt>
                  <c:pt idx="401">
                    <c:v>225</c:v>
                  </c:pt>
                  <c:pt idx="402">
                    <c:v>224</c:v>
                  </c:pt>
                  <c:pt idx="403">
                    <c:v>224</c:v>
                  </c:pt>
                  <c:pt idx="404">
                    <c:v>223</c:v>
                  </c:pt>
                  <c:pt idx="405">
                    <c:v>223</c:v>
                  </c:pt>
                  <c:pt idx="406">
                    <c:v>223</c:v>
                  </c:pt>
                  <c:pt idx="407">
                    <c:v>221</c:v>
                  </c:pt>
                  <c:pt idx="408">
                    <c:v>221</c:v>
                  </c:pt>
                  <c:pt idx="409">
                    <c:v>221</c:v>
                  </c:pt>
                  <c:pt idx="410">
                    <c:v>220</c:v>
                  </c:pt>
                  <c:pt idx="411">
                    <c:v>220</c:v>
                  </c:pt>
                  <c:pt idx="412">
                    <c:v>219</c:v>
                  </c:pt>
                  <c:pt idx="413">
                    <c:v>219</c:v>
                  </c:pt>
                  <c:pt idx="414">
                    <c:v>218</c:v>
                  </c:pt>
                  <c:pt idx="415">
                    <c:v>217</c:v>
                  </c:pt>
                  <c:pt idx="416">
                    <c:v>217</c:v>
                  </c:pt>
                  <c:pt idx="417">
                    <c:v>216</c:v>
                  </c:pt>
                  <c:pt idx="418">
                    <c:v>214</c:v>
                  </c:pt>
                  <c:pt idx="419">
                    <c:v>214</c:v>
                  </c:pt>
                  <c:pt idx="420">
                    <c:v>213</c:v>
                  </c:pt>
                  <c:pt idx="421">
                    <c:v>212</c:v>
                  </c:pt>
                  <c:pt idx="422">
                    <c:v>212</c:v>
                  </c:pt>
                  <c:pt idx="423">
                    <c:v>212</c:v>
                  </c:pt>
                  <c:pt idx="424">
                    <c:v>212</c:v>
                  </c:pt>
                  <c:pt idx="425">
                    <c:v>211</c:v>
                  </c:pt>
                  <c:pt idx="426">
                    <c:v>211</c:v>
                  </c:pt>
                  <c:pt idx="427">
                    <c:v>211</c:v>
                  </c:pt>
                  <c:pt idx="428">
                    <c:v>210</c:v>
                  </c:pt>
                  <c:pt idx="429">
                    <c:v>210</c:v>
                  </c:pt>
                  <c:pt idx="430">
                    <c:v>208</c:v>
                  </c:pt>
                  <c:pt idx="431">
                    <c:v>207</c:v>
                  </c:pt>
                  <c:pt idx="432">
                    <c:v>206</c:v>
                  </c:pt>
                  <c:pt idx="433">
                    <c:v>203</c:v>
                  </c:pt>
                  <c:pt idx="434">
                    <c:v>203</c:v>
                  </c:pt>
                  <c:pt idx="435">
                    <c:v>202</c:v>
                  </c:pt>
                  <c:pt idx="436">
                    <c:v>202</c:v>
                  </c:pt>
                  <c:pt idx="437">
                    <c:v>202</c:v>
                  </c:pt>
                  <c:pt idx="438">
                    <c:v>202</c:v>
                  </c:pt>
                  <c:pt idx="439">
                    <c:v>201</c:v>
                  </c:pt>
                  <c:pt idx="440">
                    <c:v>200</c:v>
                  </c:pt>
                  <c:pt idx="441">
                    <c:v>199</c:v>
                  </c:pt>
                  <c:pt idx="442">
                    <c:v>199</c:v>
                  </c:pt>
                  <c:pt idx="443">
                    <c:v>198</c:v>
                  </c:pt>
                  <c:pt idx="444">
                    <c:v>197</c:v>
                  </c:pt>
                  <c:pt idx="445">
                    <c:v>197</c:v>
                  </c:pt>
                  <c:pt idx="446">
                    <c:v>197</c:v>
                  </c:pt>
                  <c:pt idx="447">
                    <c:v>196</c:v>
                  </c:pt>
                  <c:pt idx="448">
                    <c:v>195</c:v>
                  </c:pt>
                  <c:pt idx="449">
                    <c:v>194</c:v>
                  </c:pt>
                  <c:pt idx="450">
                    <c:v>194</c:v>
                  </c:pt>
                  <c:pt idx="451">
                    <c:v>193</c:v>
                  </c:pt>
                  <c:pt idx="452">
                    <c:v>192</c:v>
                  </c:pt>
                  <c:pt idx="453">
                    <c:v>192</c:v>
                  </c:pt>
                  <c:pt idx="454">
                    <c:v>192</c:v>
                  </c:pt>
                  <c:pt idx="455">
                    <c:v>191</c:v>
                  </c:pt>
                  <c:pt idx="456">
                    <c:v>191</c:v>
                  </c:pt>
                  <c:pt idx="457">
                    <c:v>191</c:v>
                  </c:pt>
                  <c:pt idx="458">
                    <c:v>190</c:v>
                  </c:pt>
                  <c:pt idx="459">
                    <c:v>189</c:v>
                  </c:pt>
                  <c:pt idx="460">
                    <c:v>187</c:v>
                  </c:pt>
                  <c:pt idx="461">
                    <c:v>187</c:v>
                  </c:pt>
                  <c:pt idx="462">
                    <c:v>187</c:v>
                  </c:pt>
                  <c:pt idx="463">
                    <c:v>187</c:v>
                  </c:pt>
                  <c:pt idx="464">
                    <c:v>186</c:v>
                  </c:pt>
                  <c:pt idx="465">
                    <c:v>186</c:v>
                  </c:pt>
                  <c:pt idx="466">
                    <c:v>186</c:v>
                  </c:pt>
                  <c:pt idx="467">
                    <c:v>186</c:v>
                  </c:pt>
                  <c:pt idx="468">
                    <c:v>185</c:v>
                  </c:pt>
                  <c:pt idx="469">
                    <c:v>185</c:v>
                  </c:pt>
                  <c:pt idx="470">
                    <c:v>185</c:v>
                  </c:pt>
                  <c:pt idx="471">
                    <c:v>184</c:v>
                  </c:pt>
                  <c:pt idx="472">
                    <c:v>183</c:v>
                  </c:pt>
                  <c:pt idx="473">
                    <c:v>183</c:v>
                  </c:pt>
                  <c:pt idx="474">
                    <c:v>183</c:v>
                  </c:pt>
                  <c:pt idx="475">
                    <c:v>182</c:v>
                  </c:pt>
                  <c:pt idx="476">
                    <c:v>180</c:v>
                  </c:pt>
                  <c:pt idx="477">
                    <c:v>179</c:v>
                  </c:pt>
                  <c:pt idx="478">
                    <c:v>179</c:v>
                  </c:pt>
                  <c:pt idx="479">
                    <c:v>179</c:v>
                  </c:pt>
                  <c:pt idx="480">
                    <c:v>179</c:v>
                  </c:pt>
                  <c:pt idx="481">
                    <c:v>179</c:v>
                  </c:pt>
                  <c:pt idx="482">
                    <c:v>179</c:v>
                  </c:pt>
                  <c:pt idx="483">
                    <c:v>177</c:v>
                  </c:pt>
                  <c:pt idx="484">
                    <c:v>177</c:v>
                  </c:pt>
                  <c:pt idx="485">
                    <c:v>177</c:v>
                  </c:pt>
                  <c:pt idx="486">
                    <c:v>177</c:v>
                  </c:pt>
                  <c:pt idx="487">
                    <c:v>175</c:v>
                  </c:pt>
                  <c:pt idx="488">
                    <c:v>175</c:v>
                  </c:pt>
                  <c:pt idx="489">
                    <c:v>175</c:v>
                  </c:pt>
                  <c:pt idx="490">
                    <c:v>174</c:v>
                  </c:pt>
                  <c:pt idx="491">
                    <c:v>174</c:v>
                  </c:pt>
                  <c:pt idx="492">
                    <c:v>173</c:v>
                  </c:pt>
                  <c:pt idx="493">
                    <c:v>173</c:v>
                  </c:pt>
                  <c:pt idx="494">
                    <c:v>173</c:v>
                  </c:pt>
                  <c:pt idx="495">
                    <c:v>172</c:v>
                  </c:pt>
                  <c:pt idx="496">
                    <c:v>172</c:v>
                  </c:pt>
                  <c:pt idx="497">
                    <c:v>171</c:v>
                  </c:pt>
                  <c:pt idx="498">
                    <c:v>171</c:v>
                  </c:pt>
                  <c:pt idx="499">
                    <c:v>171</c:v>
                  </c:pt>
                  <c:pt idx="500">
                    <c:v>170</c:v>
                  </c:pt>
                  <c:pt idx="501">
                    <c:v>170</c:v>
                  </c:pt>
                  <c:pt idx="502">
                    <c:v>170</c:v>
                  </c:pt>
                  <c:pt idx="503">
                    <c:v>169</c:v>
                  </c:pt>
                  <c:pt idx="504">
                    <c:v>169</c:v>
                  </c:pt>
                  <c:pt idx="505">
                    <c:v>169</c:v>
                  </c:pt>
                  <c:pt idx="506">
                    <c:v>168</c:v>
                  </c:pt>
                  <c:pt idx="507">
                    <c:v>168</c:v>
                  </c:pt>
                  <c:pt idx="508">
                    <c:v>168</c:v>
                  </c:pt>
                  <c:pt idx="509">
                    <c:v>167</c:v>
                  </c:pt>
                  <c:pt idx="510">
                    <c:v>166</c:v>
                  </c:pt>
                  <c:pt idx="511">
                    <c:v>166</c:v>
                  </c:pt>
                  <c:pt idx="512">
                    <c:v>164</c:v>
                  </c:pt>
                  <c:pt idx="513">
                    <c:v>164</c:v>
                  </c:pt>
                  <c:pt idx="514">
                    <c:v>164</c:v>
                  </c:pt>
                  <c:pt idx="515">
                    <c:v>163</c:v>
                  </c:pt>
                  <c:pt idx="516">
                    <c:v>163</c:v>
                  </c:pt>
                  <c:pt idx="517">
                    <c:v>163</c:v>
                  </c:pt>
                  <c:pt idx="518">
                    <c:v>162</c:v>
                  </c:pt>
                  <c:pt idx="519">
                    <c:v>162</c:v>
                  </c:pt>
                  <c:pt idx="520">
                    <c:v>162</c:v>
                  </c:pt>
                  <c:pt idx="521">
                    <c:v>161</c:v>
                  </c:pt>
                  <c:pt idx="522">
                    <c:v>161</c:v>
                  </c:pt>
                  <c:pt idx="523">
                    <c:v>161</c:v>
                  </c:pt>
                  <c:pt idx="524">
                    <c:v>161</c:v>
                  </c:pt>
                  <c:pt idx="525">
                    <c:v>160</c:v>
                  </c:pt>
                  <c:pt idx="526">
                    <c:v>160</c:v>
                  </c:pt>
                  <c:pt idx="527">
                    <c:v>159</c:v>
                  </c:pt>
                  <c:pt idx="528">
                    <c:v>159</c:v>
                  </c:pt>
                  <c:pt idx="529">
                    <c:v>159</c:v>
                  </c:pt>
                  <c:pt idx="530">
                    <c:v>159</c:v>
                  </c:pt>
                  <c:pt idx="531">
                    <c:v>158</c:v>
                  </c:pt>
                  <c:pt idx="532">
                    <c:v>158</c:v>
                  </c:pt>
                  <c:pt idx="533">
                    <c:v>157</c:v>
                  </c:pt>
                  <c:pt idx="534">
                    <c:v>157</c:v>
                  </c:pt>
                  <c:pt idx="535">
                    <c:v>157</c:v>
                  </c:pt>
                  <c:pt idx="536">
                    <c:v>156</c:v>
                  </c:pt>
                  <c:pt idx="537">
                    <c:v>156</c:v>
                  </c:pt>
                  <c:pt idx="538">
                    <c:v>155</c:v>
                  </c:pt>
                  <c:pt idx="539">
                    <c:v>155</c:v>
                  </c:pt>
                  <c:pt idx="540">
                    <c:v>155</c:v>
                  </c:pt>
                  <c:pt idx="541">
                    <c:v>155</c:v>
                  </c:pt>
                  <c:pt idx="542">
                    <c:v>155</c:v>
                  </c:pt>
                  <c:pt idx="543">
                    <c:v>154</c:v>
                  </c:pt>
                  <c:pt idx="544">
                    <c:v>154</c:v>
                  </c:pt>
                  <c:pt idx="545">
                    <c:v>154</c:v>
                  </c:pt>
                  <c:pt idx="546">
                    <c:v>153</c:v>
                  </c:pt>
                  <c:pt idx="547">
                    <c:v>151</c:v>
                  </c:pt>
                  <c:pt idx="548">
                    <c:v>151</c:v>
                  </c:pt>
                  <c:pt idx="549">
                    <c:v>151</c:v>
                  </c:pt>
                  <c:pt idx="550">
                    <c:v>151</c:v>
                  </c:pt>
                  <c:pt idx="551">
                    <c:v>150</c:v>
                  </c:pt>
                  <c:pt idx="552">
                    <c:v>150</c:v>
                  </c:pt>
                  <c:pt idx="553">
                    <c:v>150</c:v>
                  </c:pt>
                  <c:pt idx="554">
                    <c:v>150</c:v>
                  </c:pt>
                  <c:pt idx="555">
                    <c:v>149</c:v>
                  </c:pt>
                  <c:pt idx="556">
                    <c:v>148</c:v>
                  </c:pt>
                  <c:pt idx="557">
                    <c:v>147</c:v>
                  </c:pt>
                  <c:pt idx="558">
                    <c:v>146</c:v>
                  </c:pt>
                  <c:pt idx="559">
                    <c:v>146</c:v>
                  </c:pt>
                  <c:pt idx="560">
                    <c:v>146</c:v>
                  </c:pt>
                  <c:pt idx="561">
                    <c:v>146</c:v>
                  </c:pt>
                  <c:pt idx="562">
                    <c:v>146</c:v>
                  </c:pt>
                  <c:pt idx="563">
                    <c:v>145</c:v>
                  </c:pt>
                  <c:pt idx="564">
                    <c:v>144</c:v>
                  </c:pt>
                  <c:pt idx="565">
                    <c:v>144</c:v>
                  </c:pt>
                  <c:pt idx="566">
                    <c:v>144</c:v>
                  </c:pt>
                  <c:pt idx="567">
                    <c:v>144</c:v>
                  </c:pt>
                  <c:pt idx="568">
                    <c:v>144</c:v>
                  </c:pt>
                  <c:pt idx="569">
                    <c:v>144</c:v>
                  </c:pt>
                  <c:pt idx="570">
                    <c:v>143</c:v>
                  </c:pt>
                  <c:pt idx="571">
                    <c:v>143</c:v>
                  </c:pt>
                  <c:pt idx="572">
                    <c:v>143</c:v>
                  </c:pt>
                  <c:pt idx="573">
                    <c:v>143</c:v>
                  </c:pt>
                  <c:pt idx="574">
                    <c:v>143</c:v>
                  </c:pt>
                  <c:pt idx="575">
                    <c:v>142</c:v>
                  </c:pt>
                  <c:pt idx="576">
                    <c:v>142</c:v>
                  </c:pt>
                  <c:pt idx="577">
                    <c:v>142</c:v>
                  </c:pt>
                  <c:pt idx="578">
                    <c:v>142</c:v>
                  </c:pt>
                  <c:pt idx="579">
                    <c:v>142</c:v>
                  </c:pt>
                  <c:pt idx="580">
                    <c:v>141</c:v>
                  </c:pt>
                  <c:pt idx="581">
                    <c:v>141</c:v>
                  </c:pt>
                  <c:pt idx="582">
                    <c:v>141</c:v>
                  </c:pt>
                  <c:pt idx="583">
                    <c:v>141</c:v>
                  </c:pt>
                  <c:pt idx="584">
                    <c:v>141</c:v>
                  </c:pt>
                  <c:pt idx="585">
                    <c:v>141</c:v>
                  </c:pt>
                  <c:pt idx="586">
                    <c:v>141</c:v>
                  </c:pt>
                  <c:pt idx="587">
                    <c:v>140</c:v>
                  </c:pt>
                  <c:pt idx="588">
                    <c:v>140</c:v>
                  </c:pt>
                  <c:pt idx="589">
                    <c:v>140</c:v>
                  </c:pt>
                  <c:pt idx="590">
                    <c:v>139</c:v>
                  </c:pt>
                  <c:pt idx="591">
                    <c:v>139</c:v>
                  </c:pt>
                  <c:pt idx="592">
                    <c:v>139</c:v>
                  </c:pt>
                  <c:pt idx="593">
                    <c:v>137</c:v>
                  </c:pt>
                  <c:pt idx="594">
                    <c:v>137</c:v>
                  </c:pt>
                  <c:pt idx="595">
                    <c:v>137</c:v>
                  </c:pt>
                  <c:pt idx="596">
                    <c:v>137</c:v>
                  </c:pt>
                  <c:pt idx="597">
                    <c:v>136</c:v>
                  </c:pt>
                  <c:pt idx="598">
                    <c:v>136</c:v>
                  </c:pt>
                  <c:pt idx="599">
                    <c:v>136</c:v>
                  </c:pt>
                  <c:pt idx="600">
                    <c:v>135</c:v>
                  </c:pt>
                  <c:pt idx="601">
                    <c:v>134</c:v>
                  </c:pt>
                  <c:pt idx="602">
                    <c:v>134</c:v>
                  </c:pt>
                  <c:pt idx="603">
                    <c:v>133</c:v>
                  </c:pt>
                  <c:pt idx="604">
                    <c:v>132</c:v>
                  </c:pt>
                  <c:pt idx="605">
                    <c:v>132</c:v>
                  </c:pt>
                  <c:pt idx="606">
                    <c:v>131</c:v>
                  </c:pt>
                  <c:pt idx="607">
                    <c:v>131</c:v>
                  </c:pt>
                  <c:pt idx="608">
                    <c:v>131</c:v>
                  </c:pt>
                  <c:pt idx="609">
                    <c:v>131</c:v>
                  </c:pt>
                  <c:pt idx="610">
                    <c:v>131</c:v>
                  </c:pt>
                  <c:pt idx="611">
                    <c:v>130</c:v>
                  </c:pt>
                  <c:pt idx="612">
                    <c:v>129</c:v>
                  </c:pt>
                  <c:pt idx="613">
                    <c:v>129</c:v>
                  </c:pt>
                  <c:pt idx="614">
                    <c:v>129</c:v>
                  </c:pt>
                  <c:pt idx="615">
                    <c:v>129</c:v>
                  </c:pt>
                  <c:pt idx="616">
                    <c:v>129</c:v>
                  </c:pt>
                  <c:pt idx="617">
                    <c:v>128</c:v>
                  </c:pt>
                  <c:pt idx="618">
                    <c:v>128</c:v>
                  </c:pt>
                  <c:pt idx="619">
                    <c:v>128</c:v>
                  </c:pt>
                  <c:pt idx="620">
                    <c:v>127</c:v>
                  </c:pt>
                  <c:pt idx="621">
                    <c:v>127</c:v>
                  </c:pt>
                  <c:pt idx="622">
                    <c:v>127</c:v>
                  </c:pt>
                  <c:pt idx="623">
                    <c:v>126</c:v>
                  </c:pt>
                  <c:pt idx="624">
                    <c:v>126</c:v>
                  </c:pt>
                  <c:pt idx="625">
                    <c:v>126</c:v>
                  </c:pt>
                  <c:pt idx="626">
                    <c:v>126</c:v>
                  </c:pt>
                  <c:pt idx="627">
                    <c:v>126</c:v>
                  </c:pt>
                  <c:pt idx="628">
                    <c:v>126</c:v>
                  </c:pt>
                  <c:pt idx="629">
                    <c:v>125</c:v>
                  </c:pt>
                  <c:pt idx="630">
                    <c:v>125</c:v>
                  </c:pt>
                  <c:pt idx="631">
                    <c:v>125</c:v>
                  </c:pt>
                  <c:pt idx="632">
                    <c:v>124</c:v>
                  </c:pt>
                  <c:pt idx="633">
                    <c:v>124</c:v>
                  </c:pt>
                  <c:pt idx="634">
                    <c:v>124</c:v>
                  </c:pt>
                  <c:pt idx="635">
                    <c:v>124</c:v>
                  </c:pt>
                  <c:pt idx="636">
                    <c:v>124</c:v>
                  </c:pt>
                  <c:pt idx="637">
                    <c:v>123</c:v>
                  </c:pt>
                  <c:pt idx="638">
                    <c:v>122</c:v>
                  </c:pt>
                  <c:pt idx="639">
                    <c:v>122</c:v>
                  </c:pt>
                  <c:pt idx="640">
                    <c:v>122</c:v>
                  </c:pt>
                  <c:pt idx="641">
                    <c:v>122</c:v>
                  </c:pt>
                  <c:pt idx="642">
                    <c:v>121</c:v>
                  </c:pt>
                  <c:pt idx="643">
                    <c:v>121</c:v>
                  </c:pt>
                  <c:pt idx="644">
                    <c:v>120</c:v>
                  </c:pt>
                  <c:pt idx="645">
                    <c:v>120</c:v>
                  </c:pt>
                  <c:pt idx="646">
                    <c:v>120</c:v>
                  </c:pt>
                  <c:pt idx="647">
                    <c:v>119</c:v>
                  </c:pt>
                  <c:pt idx="648">
                    <c:v>118</c:v>
                  </c:pt>
                  <c:pt idx="649">
                    <c:v>118</c:v>
                  </c:pt>
                  <c:pt idx="650">
                    <c:v>118</c:v>
                  </c:pt>
                  <c:pt idx="651">
                    <c:v>118</c:v>
                  </c:pt>
                  <c:pt idx="652">
                    <c:v>118</c:v>
                  </c:pt>
                  <c:pt idx="653">
                    <c:v>118</c:v>
                  </c:pt>
                  <c:pt idx="654">
                    <c:v>117</c:v>
                  </c:pt>
                  <c:pt idx="655">
                    <c:v>117</c:v>
                  </c:pt>
                  <c:pt idx="656">
                    <c:v>117</c:v>
                  </c:pt>
                  <c:pt idx="657">
                    <c:v>117</c:v>
                  </c:pt>
                  <c:pt idx="658">
                    <c:v>117</c:v>
                  </c:pt>
                  <c:pt idx="659">
                    <c:v>117</c:v>
                  </c:pt>
                  <c:pt idx="660">
                    <c:v>117</c:v>
                  </c:pt>
                  <c:pt idx="661">
                    <c:v>116</c:v>
                  </c:pt>
                  <c:pt idx="662">
                    <c:v>116</c:v>
                  </c:pt>
                  <c:pt idx="663">
                    <c:v>115</c:v>
                  </c:pt>
                  <c:pt idx="664">
                    <c:v>115</c:v>
                  </c:pt>
                  <c:pt idx="665">
                    <c:v>115</c:v>
                  </c:pt>
                  <c:pt idx="666">
                    <c:v>115</c:v>
                  </c:pt>
                  <c:pt idx="667">
                    <c:v>115</c:v>
                  </c:pt>
                  <c:pt idx="668">
                    <c:v>115</c:v>
                  </c:pt>
                  <c:pt idx="669">
                    <c:v>115</c:v>
                  </c:pt>
                  <c:pt idx="670">
                    <c:v>114</c:v>
                  </c:pt>
                  <c:pt idx="671">
                    <c:v>114</c:v>
                  </c:pt>
                  <c:pt idx="672">
                    <c:v>114</c:v>
                  </c:pt>
                  <c:pt idx="673">
                    <c:v>114</c:v>
                  </c:pt>
                  <c:pt idx="674">
                    <c:v>114</c:v>
                  </c:pt>
                  <c:pt idx="675">
                    <c:v>114</c:v>
                  </c:pt>
                  <c:pt idx="676">
                    <c:v>114</c:v>
                  </c:pt>
                  <c:pt idx="677">
                    <c:v>113</c:v>
                  </c:pt>
                  <c:pt idx="678">
                    <c:v>113</c:v>
                  </c:pt>
                  <c:pt idx="679">
                    <c:v>112</c:v>
                  </c:pt>
                  <c:pt idx="680">
                    <c:v>112</c:v>
                  </c:pt>
                  <c:pt idx="681">
                    <c:v>112</c:v>
                  </c:pt>
                  <c:pt idx="682">
                    <c:v>111</c:v>
                  </c:pt>
                  <c:pt idx="683">
                    <c:v>111</c:v>
                  </c:pt>
                  <c:pt idx="684">
                    <c:v>111</c:v>
                  </c:pt>
                  <c:pt idx="685">
                    <c:v>111</c:v>
                  </c:pt>
                  <c:pt idx="686">
                    <c:v>110</c:v>
                  </c:pt>
                  <c:pt idx="687">
                    <c:v>110</c:v>
                  </c:pt>
                  <c:pt idx="688">
                    <c:v>110</c:v>
                  </c:pt>
                  <c:pt idx="689">
                    <c:v>109</c:v>
                  </c:pt>
                  <c:pt idx="690">
                    <c:v>109</c:v>
                  </c:pt>
                  <c:pt idx="691">
                    <c:v>109</c:v>
                  </c:pt>
                  <c:pt idx="692">
                    <c:v>109</c:v>
                  </c:pt>
                  <c:pt idx="693">
                    <c:v>109</c:v>
                  </c:pt>
                  <c:pt idx="694">
                    <c:v>108</c:v>
                  </c:pt>
                  <c:pt idx="695">
                    <c:v>108</c:v>
                  </c:pt>
                  <c:pt idx="696">
                    <c:v>108</c:v>
                  </c:pt>
                  <c:pt idx="697">
                    <c:v>108</c:v>
                  </c:pt>
                  <c:pt idx="698">
                    <c:v>108</c:v>
                  </c:pt>
                  <c:pt idx="699">
                    <c:v>107</c:v>
                  </c:pt>
                  <c:pt idx="700">
                    <c:v>107</c:v>
                  </c:pt>
                  <c:pt idx="701">
                    <c:v>107</c:v>
                  </c:pt>
                  <c:pt idx="702">
                    <c:v>107</c:v>
                  </c:pt>
                  <c:pt idx="703">
                    <c:v>107</c:v>
                  </c:pt>
                  <c:pt idx="704">
                    <c:v>106</c:v>
                  </c:pt>
                  <c:pt idx="705">
                    <c:v>106</c:v>
                  </c:pt>
                  <c:pt idx="706">
                    <c:v>106</c:v>
                  </c:pt>
                  <c:pt idx="707">
                    <c:v>106</c:v>
                  </c:pt>
                  <c:pt idx="708">
                    <c:v>106</c:v>
                  </c:pt>
                  <c:pt idx="709">
                    <c:v>105</c:v>
                  </c:pt>
                  <c:pt idx="710">
                    <c:v>105</c:v>
                  </c:pt>
                  <c:pt idx="711">
                    <c:v>105</c:v>
                  </c:pt>
                  <c:pt idx="712">
                    <c:v>105</c:v>
                  </c:pt>
                  <c:pt idx="713">
                    <c:v>105</c:v>
                  </c:pt>
                  <c:pt idx="714">
                    <c:v>105</c:v>
                  </c:pt>
                  <c:pt idx="715">
                    <c:v>105</c:v>
                  </c:pt>
                  <c:pt idx="716">
                    <c:v>104</c:v>
                  </c:pt>
                  <c:pt idx="717">
                    <c:v>104</c:v>
                  </c:pt>
                  <c:pt idx="718">
                    <c:v>103</c:v>
                  </c:pt>
                  <c:pt idx="719">
                    <c:v>103</c:v>
                  </c:pt>
                  <c:pt idx="720">
                    <c:v>103</c:v>
                  </c:pt>
                  <c:pt idx="721">
                    <c:v>102</c:v>
                  </c:pt>
                  <c:pt idx="722">
                    <c:v>102</c:v>
                  </c:pt>
                  <c:pt idx="723">
                    <c:v>102</c:v>
                  </c:pt>
                  <c:pt idx="724">
                    <c:v>102</c:v>
                  </c:pt>
                  <c:pt idx="725">
                    <c:v>102</c:v>
                  </c:pt>
                  <c:pt idx="726">
                    <c:v>102</c:v>
                  </c:pt>
                  <c:pt idx="727">
                    <c:v>102</c:v>
                  </c:pt>
                  <c:pt idx="728">
                    <c:v>101</c:v>
                  </c:pt>
                  <c:pt idx="729">
                    <c:v>101</c:v>
                  </c:pt>
                  <c:pt idx="730">
                    <c:v>101</c:v>
                  </c:pt>
                  <c:pt idx="731">
                    <c:v>101</c:v>
                  </c:pt>
                  <c:pt idx="732">
                    <c:v>101</c:v>
                  </c:pt>
                  <c:pt idx="733">
                    <c:v>101</c:v>
                  </c:pt>
                  <c:pt idx="734">
                    <c:v>101</c:v>
                  </c:pt>
                  <c:pt idx="735">
                    <c:v>101</c:v>
                  </c:pt>
                  <c:pt idx="736">
                    <c:v>101</c:v>
                  </c:pt>
                  <c:pt idx="737">
                    <c:v>101</c:v>
                  </c:pt>
                  <c:pt idx="738">
                    <c:v>100</c:v>
                  </c:pt>
                  <c:pt idx="739">
                    <c:v>100</c:v>
                  </c:pt>
                  <c:pt idx="740">
                    <c:v>100</c:v>
                  </c:pt>
                  <c:pt idx="741">
                    <c:v>100</c:v>
                  </c:pt>
                  <c:pt idx="742">
                    <c:v>100</c:v>
                  </c:pt>
                  <c:pt idx="743">
                    <c:v>99</c:v>
                  </c:pt>
                  <c:pt idx="744">
                    <c:v>99</c:v>
                  </c:pt>
                  <c:pt idx="745">
                    <c:v>98</c:v>
                  </c:pt>
                  <c:pt idx="746">
                    <c:v>98</c:v>
                  </c:pt>
                  <c:pt idx="747">
                    <c:v>98</c:v>
                  </c:pt>
                  <c:pt idx="748">
                    <c:v>98</c:v>
                  </c:pt>
                  <c:pt idx="749">
                    <c:v>98</c:v>
                  </c:pt>
                  <c:pt idx="750">
                    <c:v>98</c:v>
                  </c:pt>
                  <c:pt idx="751">
                    <c:v>97</c:v>
                  </c:pt>
                  <c:pt idx="752">
                    <c:v>97</c:v>
                  </c:pt>
                  <c:pt idx="753">
                    <c:v>97</c:v>
                  </c:pt>
                  <c:pt idx="754">
                    <c:v>97</c:v>
                  </c:pt>
                  <c:pt idx="755">
                    <c:v>97</c:v>
                  </c:pt>
                  <c:pt idx="756">
                    <c:v>96</c:v>
                  </c:pt>
                  <c:pt idx="757">
                    <c:v>96</c:v>
                  </c:pt>
                  <c:pt idx="758">
                    <c:v>95</c:v>
                  </c:pt>
                  <c:pt idx="759">
                    <c:v>95</c:v>
                  </c:pt>
                  <c:pt idx="760">
                    <c:v>95</c:v>
                  </c:pt>
                  <c:pt idx="761">
                    <c:v>95</c:v>
                  </c:pt>
                  <c:pt idx="762">
                    <c:v>94</c:v>
                  </c:pt>
                  <c:pt idx="763">
                    <c:v>94</c:v>
                  </c:pt>
                  <c:pt idx="764">
                    <c:v>94</c:v>
                  </c:pt>
                  <c:pt idx="765">
                    <c:v>94</c:v>
                  </c:pt>
                  <c:pt idx="766">
                    <c:v>94</c:v>
                  </c:pt>
                  <c:pt idx="767">
                    <c:v>94</c:v>
                  </c:pt>
                  <c:pt idx="768">
                    <c:v>93</c:v>
                  </c:pt>
                  <c:pt idx="769">
                    <c:v>93</c:v>
                  </c:pt>
                  <c:pt idx="770">
                    <c:v>93</c:v>
                  </c:pt>
                  <c:pt idx="771">
                    <c:v>93</c:v>
                  </c:pt>
                  <c:pt idx="772">
                    <c:v>93</c:v>
                  </c:pt>
                  <c:pt idx="773">
                    <c:v>93</c:v>
                  </c:pt>
                  <c:pt idx="774">
                    <c:v>93</c:v>
                  </c:pt>
                  <c:pt idx="775">
                    <c:v>93</c:v>
                  </c:pt>
                  <c:pt idx="776">
                    <c:v>93</c:v>
                  </c:pt>
                  <c:pt idx="777">
                    <c:v>92</c:v>
                  </c:pt>
                  <c:pt idx="778">
                    <c:v>92</c:v>
                  </c:pt>
                  <c:pt idx="779">
                    <c:v>92</c:v>
                  </c:pt>
                  <c:pt idx="780">
                    <c:v>92</c:v>
                  </c:pt>
                  <c:pt idx="781">
                    <c:v>92</c:v>
                  </c:pt>
                  <c:pt idx="782">
                    <c:v>92</c:v>
                  </c:pt>
                  <c:pt idx="783">
                    <c:v>92</c:v>
                  </c:pt>
                  <c:pt idx="784">
                    <c:v>91</c:v>
                  </c:pt>
                  <c:pt idx="785">
                    <c:v>91</c:v>
                  </c:pt>
                  <c:pt idx="786">
                    <c:v>91</c:v>
                  </c:pt>
                  <c:pt idx="787">
                    <c:v>91</c:v>
                  </c:pt>
                  <c:pt idx="788">
                    <c:v>91</c:v>
                  </c:pt>
                  <c:pt idx="789">
                    <c:v>91</c:v>
                  </c:pt>
                  <c:pt idx="790">
                    <c:v>90</c:v>
                  </c:pt>
                  <c:pt idx="791">
                    <c:v>90</c:v>
                  </c:pt>
                  <c:pt idx="792">
                    <c:v>90</c:v>
                  </c:pt>
                  <c:pt idx="793">
                    <c:v>90</c:v>
                  </c:pt>
                  <c:pt idx="794">
                    <c:v>90</c:v>
                  </c:pt>
                  <c:pt idx="795">
                    <c:v>90</c:v>
                  </c:pt>
                  <c:pt idx="796">
                    <c:v>90</c:v>
                  </c:pt>
                  <c:pt idx="797">
                    <c:v>90</c:v>
                  </c:pt>
                  <c:pt idx="798">
                    <c:v>89</c:v>
                  </c:pt>
                  <c:pt idx="799">
                    <c:v>89</c:v>
                  </c:pt>
                  <c:pt idx="800">
                    <c:v>89</c:v>
                  </c:pt>
                  <c:pt idx="801">
                    <c:v>89</c:v>
                  </c:pt>
                  <c:pt idx="802">
                    <c:v>88</c:v>
                  </c:pt>
                  <c:pt idx="803">
                    <c:v>88</c:v>
                  </c:pt>
                  <c:pt idx="804">
                    <c:v>88</c:v>
                  </c:pt>
                  <c:pt idx="805">
                    <c:v>88</c:v>
                  </c:pt>
                  <c:pt idx="806">
                    <c:v>88</c:v>
                  </c:pt>
                  <c:pt idx="807">
                    <c:v>88</c:v>
                  </c:pt>
                  <c:pt idx="808">
                    <c:v>88</c:v>
                  </c:pt>
                  <c:pt idx="809">
                    <c:v>88</c:v>
                  </c:pt>
                  <c:pt idx="810">
                    <c:v>87</c:v>
                  </c:pt>
                  <c:pt idx="811">
                    <c:v>87</c:v>
                  </c:pt>
                  <c:pt idx="812">
                    <c:v>87</c:v>
                  </c:pt>
                  <c:pt idx="813">
                    <c:v>87</c:v>
                  </c:pt>
                  <c:pt idx="814">
                    <c:v>87</c:v>
                  </c:pt>
                  <c:pt idx="815">
                    <c:v>87</c:v>
                  </c:pt>
                  <c:pt idx="816">
                    <c:v>87</c:v>
                  </c:pt>
                  <c:pt idx="817">
                    <c:v>87</c:v>
                  </c:pt>
                  <c:pt idx="818">
                    <c:v>87</c:v>
                  </c:pt>
                  <c:pt idx="819">
                    <c:v>86</c:v>
                  </c:pt>
                  <c:pt idx="820">
                    <c:v>86</c:v>
                  </c:pt>
                  <c:pt idx="821">
                    <c:v>86</c:v>
                  </c:pt>
                  <c:pt idx="822">
                    <c:v>86</c:v>
                  </c:pt>
                  <c:pt idx="823">
                    <c:v>86</c:v>
                  </c:pt>
                  <c:pt idx="824">
                    <c:v>86</c:v>
                  </c:pt>
                  <c:pt idx="825">
                    <c:v>86</c:v>
                  </c:pt>
                  <c:pt idx="826">
                    <c:v>86</c:v>
                  </c:pt>
                  <c:pt idx="827">
                    <c:v>86</c:v>
                  </c:pt>
                  <c:pt idx="828">
                    <c:v>85</c:v>
                  </c:pt>
                  <c:pt idx="829">
                    <c:v>85</c:v>
                  </c:pt>
                  <c:pt idx="830">
                    <c:v>85</c:v>
                  </c:pt>
                  <c:pt idx="831">
                    <c:v>85</c:v>
                  </c:pt>
                  <c:pt idx="832">
                    <c:v>84</c:v>
                  </c:pt>
                  <c:pt idx="833">
                    <c:v>84</c:v>
                  </c:pt>
                  <c:pt idx="834">
                    <c:v>84</c:v>
                  </c:pt>
                  <c:pt idx="835">
                    <c:v>84</c:v>
                  </c:pt>
                  <c:pt idx="836">
                    <c:v>84</c:v>
                  </c:pt>
                  <c:pt idx="837">
                    <c:v>84</c:v>
                  </c:pt>
                  <c:pt idx="838">
                    <c:v>84</c:v>
                  </c:pt>
                  <c:pt idx="839">
                    <c:v>84</c:v>
                  </c:pt>
                  <c:pt idx="840">
                    <c:v>84</c:v>
                  </c:pt>
                  <c:pt idx="841">
                    <c:v>84</c:v>
                  </c:pt>
                  <c:pt idx="842">
                    <c:v>83</c:v>
                  </c:pt>
                  <c:pt idx="843">
                    <c:v>83</c:v>
                  </c:pt>
                  <c:pt idx="844">
                    <c:v>83</c:v>
                  </c:pt>
                  <c:pt idx="845">
                    <c:v>83</c:v>
                  </c:pt>
                  <c:pt idx="846">
                    <c:v>83</c:v>
                  </c:pt>
                  <c:pt idx="847">
                    <c:v>83</c:v>
                  </c:pt>
                  <c:pt idx="848">
                    <c:v>83</c:v>
                  </c:pt>
                  <c:pt idx="849">
                    <c:v>82</c:v>
                  </c:pt>
                  <c:pt idx="850">
                    <c:v>82</c:v>
                  </c:pt>
                  <c:pt idx="851">
                    <c:v>82</c:v>
                  </c:pt>
                  <c:pt idx="852">
                    <c:v>82</c:v>
                  </c:pt>
                  <c:pt idx="853">
                    <c:v>82</c:v>
                  </c:pt>
                  <c:pt idx="854">
                    <c:v>82</c:v>
                  </c:pt>
                  <c:pt idx="855">
                    <c:v>81</c:v>
                  </c:pt>
                  <c:pt idx="856">
                    <c:v>81</c:v>
                  </c:pt>
                  <c:pt idx="857">
                    <c:v>81</c:v>
                  </c:pt>
                  <c:pt idx="858">
                    <c:v>81</c:v>
                  </c:pt>
                  <c:pt idx="859">
                    <c:v>80</c:v>
                  </c:pt>
                  <c:pt idx="860">
                    <c:v>80</c:v>
                  </c:pt>
                  <c:pt idx="861">
                    <c:v>80</c:v>
                  </c:pt>
                  <c:pt idx="862">
                    <c:v>80</c:v>
                  </c:pt>
                  <c:pt idx="863">
                    <c:v>80</c:v>
                  </c:pt>
                  <c:pt idx="864">
                    <c:v>80</c:v>
                  </c:pt>
                  <c:pt idx="865">
                    <c:v>80</c:v>
                  </c:pt>
                  <c:pt idx="866">
                    <c:v>79</c:v>
                  </c:pt>
                  <c:pt idx="867">
                    <c:v>79</c:v>
                  </c:pt>
                  <c:pt idx="868">
                    <c:v>79</c:v>
                  </c:pt>
                  <c:pt idx="869">
                    <c:v>79</c:v>
                  </c:pt>
                  <c:pt idx="870">
                    <c:v>79</c:v>
                  </c:pt>
                  <c:pt idx="871">
                    <c:v>79</c:v>
                  </c:pt>
                  <c:pt idx="872">
                    <c:v>79</c:v>
                  </c:pt>
                  <c:pt idx="873">
                    <c:v>79</c:v>
                  </c:pt>
                  <c:pt idx="874">
                    <c:v>79</c:v>
                  </c:pt>
                  <c:pt idx="875">
                    <c:v>79</c:v>
                  </c:pt>
                  <c:pt idx="876">
                    <c:v>79</c:v>
                  </c:pt>
                  <c:pt idx="877">
                    <c:v>79</c:v>
                  </c:pt>
                  <c:pt idx="878">
                    <c:v>79</c:v>
                  </c:pt>
                  <c:pt idx="879">
                    <c:v>78</c:v>
                  </c:pt>
                  <c:pt idx="880">
                    <c:v>78</c:v>
                  </c:pt>
                  <c:pt idx="881">
                    <c:v>78</c:v>
                  </c:pt>
                  <c:pt idx="882">
                    <c:v>78</c:v>
                  </c:pt>
                  <c:pt idx="883">
                    <c:v>78</c:v>
                  </c:pt>
                  <c:pt idx="884">
                    <c:v>78</c:v>
                  </c:pt>
                  <c:pt idx="885">
                    <c:v>78</c:v>
                  </c:pt>
                  <c:pt idx="886">
                    <c:v>77</c:v>
                  </c:pt>
                  <c:pt idx="887">
                    <c:v>77</c:v>
                  </c:pt>
                  <c:pt idx="888">
                    <c:v>77</c:v>
                  </c:pt>
                  <c:pt idx="889">
                    <c:v>77</c:v>
                  </c:pt>
                  <c:pt idx="890">
                    <c:v>77</c:v>
                  </c:pt>
                  <c:pt idx="891">
                    <c:v>77</c:v>
                  </c:pt>
                  <c:pt idx="892">
                    <c:v>77</c:v>
                  </c:pt>
                  <c:pt idx="893">
                    <c:v>77</c:v>
                  </c:pt>
                  <c:pt idx="894">
                    <c:v>77</c:v>
                  </c:pt>
                  <c:pt idx="895">
                    <c:v>77</c:v>
                  </c:pt>
                  <c:pt idx="896">
                    <c:v>77</c:v>
                  </c:pt>
                  <c:pt idx="897">
                    <c:v>76</c:v>
                  </c:pt>
                  <c:pt idx="898">
                    <c:v>76</c:v>
                  </c:pt>
                  <c:pt idx="899">
                    <c:v>76</c:v>
                  </c:pt>
                  <c:pt idx="900">
                    <c:v>76</c:v>
                  </c:pt>
                  <c:pt idx="901">
                    <c:v>75</c:v>
                  </c:pt>
                  <c:pt idx="902">
                    <c:v>75</c:v>
                  </c:pt>
                  <c:pt idx="903">
                    <c:v>75</c:v>
                  </c:pt>
                  <c:pt idx="904">
                    <c:v>75</c:v>
                  </c:pt>
                  <c:pt idx="905">
                    <c:v>75</c:v>
                  </c:pt>
                  <c:pt idx="906">
                    <c:v>75</c:v>
                  </c:pt>
                  <c:pt idx="907">
                    <c:v>75</c:v>
                  </c:pt>
                  <c:pt idx="908">
                    <c:v>75</c:v>
                  </c:pt>
                  <c:pt idx="909">
                    <c:v>75</c:v>
                  </c:pt>
                  <c:pt idx="910">
                    <c:v>75</c:v>
                  </c:pt>
                  <c:pt idx="911">
                    <c:v>75</c:v>
                  </c:pt>
                  <c:pt idx="912">
                    <c:v>75</c:v>
                  </c:pt>
                  <c:pt idx="913">
                    <c:v>75</c:v>
                  </c:pt>
                  <c:pt idx="914">
                    <c:v>74</c:v>
                  </c:pt>
                  <c:pt idx="915">
                    <c:v>74</c:v>
                  </c:pt>
                  <c:pt idx="916">
                    <c:v>73</c:v>
                  </c:pt>
                  <c:pt idx="917">
                    <c:v>73</c:v>
                  </c:pt>
                  <c:pt idx="918">
                    <c:v>73</c:v>
                  </c:pt>
                  <c:pt idx="919">
                    <c:v>73</c:v>
                  </c:pt>
                  <c:pt idx="920">
                    <c:v>73</c:v>
                  </c:pt>
                  <c:pt idx="921">
                    <c:v>73</c:v>
                  </c:pt>
                  <c:pt idx="922">
                    <c:v>73</c:v>
                  </c:pt>
                  <c:pt idx="923">
                    <c:v>73</c:v>
                  </c:pt>
                  <c:pt idx="924">
                    <c:v>73</c:v>
                  </c:pt>
                  <c:pt idx="925">
                    <c:v>73</c:v>
                  </c:pt>
                  <c:pt idx="926">
                    <c:v>72</c:v>
                  </c:pt>
                  <c:pt idx="927">
                    <c:v>72</c:v>
                  </c:pt>
                  <c:pt idx="928">
                    <c:v>72</c:v>
                  </c:pt>
                  <c:pt idx="929">
                    <c:v>72</c:v>
                  </c:pt>
                  <c:pt idx="930">
                    <c:v>72</c:v>
                  </c:pt>
                  <c:pt idx="931">
                    <c:v>72</c:v>
                  </c:pt>
                  <c:pt idx="932">
                    <c:v>72</c:v>
                  </c:pt>
                  <c:pt idx="933">
                    <c:v>72</c:v>
                  </c:pt>
                  <c:pt idx="934">
                    <c:v>72</c:v>
                  </c:pt>
                  <c:pt idx="935">
                    <c:v>72</c:v>
                  </c:pt>
                  <c:pt idx="936">
                    <c:v>72</c:v>
                  </c:pt>
                  <c:pt idx="937">
                    <c:v>72</c:v>
                  </c:pt>
                  <c:pt idx="938">
                    <c:v>72</c:v>
                  </c:pt>
                  <c:pt idx="939">
                    <c:v>72</c:v>
                  </c:pt>
                  <c:pt idx="940">
                    <c:v>72</c:v>
                  </c:pt>
                  <c:pt idx="941">
                    <c:v>72</c:v>
                  </c:pt>
                  <c:pt idx="942">
                    <c:v>71</c:v>
                  </c:pt>
                  <c:pt idx="943">
                    <c:v>71</c:v>
                  </c:pt>
                  <c:pt idx="944">
                    <c:v>71</c:v>
                  </c:pt>
                  <c:pt idx="945">
                    <c:v>71</c:v>
                  </c:pt>
                  <c:pt idx="946">
                    <c:v>71</c:v>
                  </c:pt>
                  <c:pt idx="947">
                    <c:v>71</c:v>
                  </c:pt>
                  <c:pt idx="948">
                    <c:v>71</c:v>
                  </c:pt>
                  <c:pt idx="949">
                    <c:v>71</c:v>
                  </c:pt>
                  <c:pt idx="950">
                    <c:v>71</c:v>
                  </c:pt>
                  <c:pt idx="951">
                    <c:v>71</c:v>
                  </c:pt>
                  <c:pt idx="952">
                    <c:v>71</c:v>
                  </c:pt>
                  <c:pt idx="953">
                    <c:v>71</c:v>
                  </c:pt>
                  <c:pt idx="954">
                    <c:v>71</c:v>
                  </c:pt>
                  <c:pt idx="955">
                    <c:v>71</c:v>
                  </c:pt>
                  <c:pt idx="956">
                    <c:v>71</c:v>
                  </c:pt>
                  <c:pt idx="957">
                    <c:v>70</c:v>
                  </c:pt>
                  <c:pt idx="958">
                    <c:v>70</c:v>
                  </c:pt>
                  <c:pt idx="959">
                    <c:v>70</c:v>
                  </c:pt>
                  <c:pt idx="960">
                    <c:v>70</c:v>
                  </c:pt>
                  <c:pt idx="961">
                    <c:v>70</c:v>
                  </c:pt>
                  <c:pt idx="962">
                    <c:v>70</c:v>
                  </c:pt>
                  <c:pt idx="963">
                    <c:v>70</c:v>
                  </c:pt>
                  <c:pt idx="964">
                    <c:v>70</c:v>
                  </c:pt>
                  <c:pt idx="965">
                    <c:v>70</c:v>
                  </c:pt>
                  <c:pt idx="966">
                    <c:v>70</c:v>
                  </c:pt>
                  <c:pt idx="967">
                    <c:v>70</c:v>
                  </c:pt>
                  <c:pt idx="968">
                    <c:v>70</c:v>
                  </c:pt>
                  <c:pt idx="969">
                    <c:v>69</c:v>
                  </c:pt>
                  <c:pt idx="970">
                    <c:v>69</c:v>
                  </c:pt>
                  <c:pt idx="971">
                    <c:v>69</c:v>
                  </c:pt>
                  <c:pt idx="972">
                    <c:v>69</c:v>
                  </c:pt>
                  <c:pt idx="973">
                    <c:v>69</c:v>
                  </c:pt>
                  <c:pt idx="974">
                    <c:v>69</c:v>
                  </c:pt>
                  <c:pt idx="975">
                    <c:v>69</c:v>
                  </c:pt>
                  <c:pt idx="976">
                    <c:v>69</c:v>
                  </c:pt>
                  <c:pt idx="977">
                    <c:v>68</c:v>
                  </c:pt>
                  <c:pt idx="978">
                    <c:v>68</c:v>
                  </c:pt>
                  <c:pt idx="979">
                    <c:v>68</c:v>
                  </c:pt>
                  <c:pt idx="980">
                    <c:v>68</c:v>
                  </c:pt>
                  <c:pt idx="981">
                    <c:v>68</c:v>
                  </c:pt>
                  <c:pt idx="982">
                    <c:v>68</c:v>
                  </c:pt>
                  <c:pt idx="983">
                    <c:v>68</c:v>
                  </c:pt>
                  <c:pt idx="984">
                    <c:v>68</c:v>
                  </c:pt>
                  <c:pt idx="985">
                    <c:v>68</c:v>
                  </c:pt>
                  <c:pt idx="986">
                    <c:v>68</c:v>
                  </c:pt>
                  <c:pt idx="987">
                    <c:v>67</c:v>
                  </c:pt>
                  <c:pt idx="988">
                    <c:v>67</c:v>
                  </c:pt>
                  <c:pt idx="989">
                    <c:v>67</c:v>
                  </c:pt>
                  <c:pt idx="990">
                    <c:v>67</c:v>
                  </c:pt>
                  <c:pt idx="991">
                    <c:v>67</c:v>
                  </c:pt>
                  <c:pt idx="992">
                    <c:v>67</c:v>
                  </c:pt>
                  <c:pt idx="993">
                    <c:v>67</c:v>
                  </c:pt>
                  <c:pt idx="994">
                    <c:v>67</c:v>
                  </c:pt>
                  <c:pt idx="995">
                    <c:v>67</c:v>
                  </c:pt>
                  <c:pt idx="996">
                    <c:v>66</c:v>
                  </c:pt>
                  <c:pt idx="997">
                    <c:v>66</c:v>
                  </c:pt>
                  <c:pt idx="998">
                    <c:v>66</c:v>
                  </c:pt>
                  <c:pt idx="999">
                    <c:v>66</c:v>
                  </c:pt>
                  <c:pt idx="1000">
                    <c:v>66</c:v>
                  </c:pt>
                  <c:pt idx="1001">
                    <c:v>66</c:v>
                  </c:pt>
                  <c:pt idx="1002">
                    <c:v>66</c:v>
                  </c:pt>
                  <c:pt idx="1003">
                    <c:v>66</c:v>
                  </c:pt>
                  <c:pt idx="1004">
                    <c:v>66</c:v>
                  </c:pt>
                  <c:pt idx="1005">
                    <c:v>66</c:v>
                  </c:pt>
                  <c:pt idx="1006">
                    <c:v>65</c:v>
                  </c:pt>
                  <c:pt idx="1007">
                    <c:v>65</c:v>
                  </c:pt>
                  <c:pt idx="1008">
                    <c:v>65</c:v>
                  </c:pt>
                  <c:pt idx="1009">
                    <c:v>65</c:v>
                  </c:pt>
                  <c:pt idx="1010">
                    <c:v>65</c:v>
                  </c:pt>
                  <c:pt idx="1011">
                    <c:v>65</c:v>
                  </c:pt>
                  <c:pt idx="1012">
                    <c:v>65</c:v>
                  </c:pt>
                  <c:pt idx="1013">
                    <c:v>65</c:v>
                  </c:pt>
                  <c:pt idx="1014">
                    <c:v>65</c:v>
                  </c:pt>
                  <c:pt idx="1015">
                    <c:v>65</c:v>
                  </c:pt>
                  <c:pt idx="1016">
                    <c:v>65</c:v>
                  </c:pt>
                  <c:pt idx="1017">
                    <c:v>65</c:v>
                  </c:pt>
                  <c:pt idx="1018">
                    <c:v>65</c:v>
                  </c:pt>
                  <c:pt idx="1019">
                    <c:v>65</c:v>
                  </c:pt>
                  <c:pt idx="1020">
                    <c:v>65</c:v>
                  </c:pt>
                  <c:pt idx="1021">
                    <c:v>64</c:v>
                  </c:pt>
                  <c:pt idx="1022">
                    <c:v>64</c:v>
                  </c:pt>
                  <c:pt idx="1023">
                    <c:v>64</c:v>
                  </c:pt>
                  <c:pt idx="1024">
                    <c:v>64</c:v>
                  </c:pt>
                  <c:pt idx="1025">
                    <c:v>64</c:v>
                  </c:pt>
                  <c:pt idx="1026">
                    <c:v>64</c:v>
                  </c:pt>
                  <c:pt idx="1027">
                    <c:v>64</c:v>
                  </c:pt>
                  <c:pt idx="1028">
                    <c:v>64</c:v>
                  </c:pt>
                  <c:pt idx="1029">
                    <c:v>64</c:v>
                  </c:pt>
                  <c:pt idx="1030">
                    <c:v>64</c:v>
                  </c:pt>
                  <c:pt idx="1031">
                    <c:v>64</c:v>
                  </c:pt>
                  <c:pt idx="1032">
                    <c:v>63</c:v>
                  </c:pt>
                  <c:pt idx="1033">
                    <c:v>63</c:v>
                  </c:pt>
                  <c:pt idx="1034">
                    <c:v>63</c:v>
                  </c:pt>
                  <c:pt idx="1035">
                    <c:v>63</c:v>
                  </c:pt>
                  <c:pt idx="1036">
                    <c:v>63</c:v>
                  </c:pt>
                  <c:pt idx="1037">
                    <c:v>63</c:v>
                  </c:pt>
                  <c:pt idx="1038">
                    <c:v>63</c:v>
                  </c:pt>
                  <c:pt idx="1039">
                    <c:v>63</c:v>
                  </c:pt>
                  <c:pt idx="1040">
                    <c:v>63</c:v>
                  </c:pt>
                  <c:pt idx="1041">
                    <c:v>63</c:v>
                  </c:pt>
                  <c:pt idx="1042">
                    <c:v>62</c:v>
                  </c:pt>
                  <c:pt idx="1043">
                    <c:v>62</c:v>
                  </c:pt>
                  <c:pt idx="1044">
                    <c:v>62</c:v>
                  </c:pt>
                  <c:pt idx="1045">
                    <c:v>62</c:v>
                  </c:pt>
                  <c:pt idx="1046">
                    <c:v>62</c:v>
                  </c:pt>
                  <c:pt idx="1047">
                    <c:v>62</c:v>
                  </c:pt>
                  <c:pt idx="1048">
                    <c:v>62</c:v>
                  </c:pt>
                  <c:pt idx="1049">
                    <c:v>62</c:v>
                  </c:pt>
                  <c:pt idx="1050">
                    <c:v>62</c:v>
                  </c:pt>
                  <c:pt idx="1051">
                    <c:v>62</c:v>
                  </c:pt>
                  <c:pt idx="1052">
                    <c:v>62</c:v>
                  </c:pt>
                  <c:pt idx="1053">
                    <c:v>62</c:v>
                  </c:pt>
                  <c:pt idx="1054">
                    <c:v>62</c:v>
                  </c:pt>
                  <c:pt idx="1055">
                    <c:v>62</c:v>
                  </c:pt>
                  <c:pt idx="1056">
                    <c:v>62</c:v>
                  </c:pt>
                  <c:pt idx="1057">
                    <c:v>62</c:v>
                  </c:pt>
                  <c:pt idx="1058">
                    <c:v>62</c:v>
                  </c:pt>
                  <c:pt idx="1059">
                    <c:v>62</c:v>
                  </c:pt>
                  <c:pt idx="1060">
                    <c:v>61</c:v>
                  </c:pt>
                  <c:pt idx="1061">
                    <c:v>61</c:v>
                  </c:pt>
                  <c:pt idx="1062">
                    <c:v>61</c:v>
                  </c:pt>
                  <c:pt idx="1063">
                    <c:v>61</c:v>
                  </c:pt>
                  <c:pt idx="1064">
                    <c:v>61</c:v>
                  </c:pt>
                  <c:pt idx="1065">
                    <c:v>61</c:v>
                  </c:pt>
                  <c:pt idx="1066">
                    <c:v>61</c:v>
                  </c:pt>
                  <c:pt idx="1067">
                    <c:v>61</c:v>
                  </c:pt>
                  <c:pt idx="1068">
                    <c:v>61</c:v>
                  </c:pt>
                  <c:pt idx="1069">
                    <c:v>61</c:v>
                  </c:pt>
                  <c:pt idx="1070">
                    <c:v>61</c:v>
                  </c:pt>
                  <c:pt idx="1071">
                    <c:v>61</c:v>
                  </c:pt>
                  <c:pt idx="1072">
                    <c:v>60</c:v>
                  </c:pt>
                  <c:pt idx="1073">
                    <c:v>60</c:v>
                  </c:pt>
                  <c:pt idx="1074">
                    <c:v>60</c:v>
                  </c:pt>
                  <c:pt idx="1075">
                    <c:v>60</c:v>
                  </c:pt>
                  <c:pt idx="1076">
                    <c:v>60</c:v>
                  </c:pt>
                  <c:pt idx="1077">
                    <c:v>60</c:v>
                  </c:pt>
                  <c:pt idx="1078">
                    <c:v>60</c:v>
                  </c:pt>
                  <c:pt idx="1079">
                    <c:v>60</c:v>
                  </c:pt>
                  <c:pt idx="1080">
                    <c:v>60</c:v>
                  </c:pt>
                  <c:pt idx="1081">
                    <c:v>60</c:v>
                  </c:pt>
                  <c:pt idx="1082">
                    <c:v>60</c:v>
                  </c:pt>
                  <c:pt idx="1083">
                    <c:v>60</c:v>
                  </c:pt>
                  <c:pt idx="1084">
                    <c:v>60</c:v>
                  </c:pt>
                  <c:pt idx="1085">
                    <c:v>59</c:v>
                  </c:pt>
                  <c:pt idx="1086">
                    <c:v>59</c:v>
                  </c:pt>
                  <c:pt idx="1087">
                    <c:v>59</c:v>
                  </c:pt>
                  <c:pt idx="1088">
                    <c:v>59</c:v>
                  </c:pt>
                  <c:pt idx="1089">
                    <c:v>59</c:v>
                  </c:pt>
                  <c:pt idx="1090">
                    <c:v>59</c:v>
                  </c:pt>
                  <c:pt idx="1091">
                    <c:v>59</c:v>
                  </c:pt>
                  <c:pt idx="1092">
                    <c:v>59</c:v>
                  </c:pt>
                  <c:pt idx="1093">
                    <c:v>59</c:v>
                  </c:pt>
                  <c:pt idx="1094">
                    <c:v>59</c:v>
                  </c:pt>
                  <c:pt idx="1095">
                    <c:v>59</c:v>
                  </c:pt>
                  <c:pt idx="1096">
                    <c:v>59</c:v>
                  </c:pt>
                  <c:pt idx="1097">
                    <c:v>59</c:v>
                  </c:pt>
                  <c:pt idx="1098">
                    <c:v>59</c:v>
                  </c:pt>
                  <c:pt idx="1099">
                    <c:v>59</c:v>
                  </c:pt>
                  <c:pt idx="1100">
                    <c:v>59</c:v>
                  </c:pt>
                  <c:pt idx="1101">
                    <c:v>59</c:v>
                  </c:pt>
                  <c:pt idx="1102">
                    <c:v>58</c:v>
                  </c:pt>
                  <c:pt idx="1103">
                    <c:v>58</c:v>
                  </c:pt>
                  <c:pt idx="1104">
                    <c:v>58</c:v>
                  </c:pt>
                  <c:pt idx="1105">
                    <c:v>58</c:v>
                  </c:pt>
                  <c:pt idx="1106">
                    <c:v>58</c:v>
                  </c:pt>
                  <c:pt idx="1107">
                    <c:v>58</c:v>
                  </c:pt>
                  <c:pt idx="1108">
                    <c:v>58</c:v>
                  </c:pt>
                  <c:pt idx="1109">
                    <c:v>58</c:v>
                  </c:pt>
                  <c:pt idx="1110">
                    <c:v>58</c:v>
                  </c:pt>
                  <c:pt idx="1111">
                    <c:v>58</c:v>
                  </c:pt>
                  <c:pt idx="1112">
                    <c:v>58</c:v>
                  </c:pt>
                  <c:pt idx="1113">
                    <c:v>58</c:v>
                  </c:pt>
                  <c:pt idx="1114">
                    <c:v>58</c:v>
                  </c:pt>
                  <c:pt idx="1115">
                    <c:v>58</c:v>
                  </c:pt>
                  <c:pt idx="1116">
                    <c:v>58</c:v>
                  </c:pt>
                  <c:pt idx="1117">
                    <c:v>58</c:v>
                  </c:pt>
                  <c:pt idx="1118">
                    <c:v>58</c:v>
                  </c:pt>
                  <c:pt idx="1119">
                    <c:v>58</c:v>
                  </c:pt>
                  <c:pt idx="1120">
                    <c:v>58</c:v>
                  </c:pt>
                  <c:pt idx="1121">
                    <c:v>57</c:v>
                  </c:pt>
                  <c:pt idx="1122">
                    <c:v>57</c:v>
                  </c:pt>
                  <c:pt idx="1123">
                    <c:v>57</c:v>
                  </c:pt>
                  <c:pt idx="1124">
                    <c:v>57</c:v>
                  </c:pt>
                  <c:pt idx="1125">
                    <c:v>57</c:v>
                  </c:pt>
                  <c:pt idx="1126">
                    <c:v>57</c:v>
                  </c:pt>
                  <c:pt idx="1127">
                    <c:v>57</c:v>
                  </c:pt>
                  <c:pt idx="1128">
                    <c:v>57</c:v>
                  </c:pt>
                  <c:pt idx="1129">
                    <c:v>57</c:v>
                  </c:pt>
                  <c:pt idx="1130">
                    <c:v>57</c:v>
                  </c:pt>
                  <c:pt idx="1131">
                    <c:v>57</c:v>
                  </c:pt>
                  <c:pt idx="1132">
                    <c:v>57</c:v>
                  </c:pt>
                  <c:pt idx="1133">
                    <c:v>57</c:v>
                  </c:pt>
                  <c:pt idx="1134">
                    <c:v>57</c:v>
                  </c:pt>
                  <c:pt idx="1135">
                    <c:v>57</c:v>
                  </c:pt>
                  <c:pt idx="1136">
                    <c:v>56</c:v>
                  </c:pt>
                  <c:pt idx="1137">
                    <c:v>56</c:v>
                  </c:pt>
                  <c:pt idx="1138">
                    <c:v>56</c:v>
                  </c:pt>
                  <c:pt idx="1139">
                    <c:v>56</c:v>
                  </c:pt>
                  <c:pt idx="1140">
                    <c:v>56</c:v>
                  </c:pt>
                  <c:pt idx="1141">
                    <c:v>56</c:v>
                  </c:pt>
                  <c:pt idx="1142">
                    <c:v>56</c:v>
                  </c:pt>
                  <c:pt idx="1143">
                    <c:v>56</c:v>
                  </c:pt>
                  <c:pt idx="1144">
                    <c:v>56</c:v>
                  </c:pt>
                  <c:pt idx="1145">
                    <c:v>56</c:v>
                  </c:pt>
                  <c:pt idx="1146">
                    <c:v>56</c:v>
                  </c:pt>
                  <c:pt idx="1147">
                    <c:v>56</c:v>
                  </c:pt>
                  <c:pt idx="1148">
                    <c:v>56</c:v>
                  </c:pt>
                  <c:pt idx="1149">
                    <c:v>56</c:v>
                  </c:pt>
                  <c:pt idx="1150">
                    <c:v>56</c:v>
                  </c:pt>
                  <c:pt idx="1151">
                    <c:v>56</c:v>
                  </c:pt>
                  <c:pt idx="1152">
                    <c:v>56</c:v>
                  </c:pt>
                  <c:pt idx="1153">
                    <c:v>56</c:v>
                  </c:pt>
                  <c:pt idx="1154">
                    <c:v>56</c:v>
                  </c:pt>
                  <c:pt idx="1155">
                    <c:v>56</c:v>
                  </c:pt>
                  <c:pt idx="1156">
                    <c:v>56</c:v>
                  </c:pt>
                  <c:pt idx="1157">
                    <c:v>56</c:v>
                  </c:pt>
                  <c:pt idx="1158">
                    <c:v>55</c:v>
                  </c:pt>
                  <c:pt idx="1159">
                    <c:v>55</c:v>
                  </c:pt>
                  <c:pt idx="1160">
                    <c:v>55</c:v>
                  </c:pt>
                  <c:pt idx="1161">
                    <c:v>55</c:v>
                  </c:pt>
                  <c:pt idx="1162">
                    <c:v>55</c:v>
                  </c:pt>
                  <c:pt idx="1163">
                    <c:v>55</c:v>
                  </c:pt>
                  <c:pt idx="1164">
                    <c:v>55</c:v>
                  </c:pt>
                  <c:pt idx="1165">
                    <c:v>55</c:v>
                  </c:pt>
                  <c:pt idx="1166">
                    <c:v>55</c:v>
                  </c:pt>
                  <c:pt idx="1167">
                    <c:v>55</c:v>
                  </c:pt>
                  <c:pt idx="1168">
                    <c:v>54</c:v>
                  </c:pt>
                  <c:pt idx="1169">
                    <c:v>54</c:v>
                  </c:pt>
                  <c:pt idx="1170">
                    <c:v>54</c:v>
                  </c:pt>
                  <c:pt idx="1171">
                    <c:v>54</c:v>
                  </c:pt>
                  <c:pt idx="1172">
                    <c:v>54</c:v>
                  </c:pt>
                  <c:pt idx="1173">
                    <c:v>54</c:v>
                  </c:pt>
                  <c:pt idx="1174">
                    <c:v>54</c:v>
                  </c:pt>
                  <c:pt idx="1175">
                    <c:v>54</c:v>
                  </c:pt>
                  <c:pt idx="1176">
                    <c:v>54</c:v>
                  </c:pt>
                  <c:pt idx="1177">
                    <c:v>54</c:v>
                  </c:pt>
                  <c:pt idx="1178">
                    <c:v>54</c:v>
                  </c:pt>
                  <c:pt idx="1179">
                    <c:v>53</c:v>
                  </c:pt>
                  <c:pt idx="1180">
                    <c:v>53</c:v>
                  </c:pt>
                  <c:pt idx="1181">
                    <c:v>53</c:v>
                  </c:pt>
                  <c:pt idx="1182">
                    <c:v>53</c:v>
                  </c:pt>
                  <c:pt idx="1183">
                    <c:v>53</c:v>
                  </c:pt>
                  <c:pt idx="1184">
                    <c:v>53</c:v>
                  </c:pt>
                  <c:pt idx="1185">
                    <c:v>53</c:v>
                  </c:pt>
                  <c:pt idx="1186">
                    <c:v>53</c:v>
                  </c:pt>
                  <c:pt idx="1187">
                    <c:v>53</c:v>
                  </c:pt>
                  <c:pt idx="1188">
                    <c:v>53</c:v>
                  </c:pt>
                  <c:pt idx="1189">
                    <c:v>53</c:v>
                  </c:pt>
                  <c:pt idx="1190">
                    <c:v>53</c:v>
                  </c:pt>
                  <c:pt idx="1191">
                    <c:v>53</c:v>
                  </c:pt>
                  <c:pt idx="1192">
                    <c:v>53</c:v>
                  </c:pt>
                  <c:pt idx="1193">
                    <c:v>53</c:v>
                  </c:pt>
                  <c:pt idx="1194">
                    <c:v>53</c:v>
                  </c:pt>
                  <c:pt idx="1195">
                    <c:v>52</c:v>
                  </c:pt>
                  <c:pt idx="1196">
                    <c:v>52</c:v>
                  </c:pt>
                  <c:pt idx="1197">
                    <c:v>52</c:v>
                  </c:pt>
                  <c:pt idx="1198">
                    <c:v>52</c:v>
                  </c:pt>
                  <c:pt idx="1199">
                    <c:v>52</c:v>
                  </c:pt>
                  <c:pt idx="1200">
                    <c:v>52</c:v>
                  </c:pt>
                  <c:pt idx="1201">
                    <c:v>52</c:v>
                  </c:pt>
                  <c:pt idx="1202">
                    <c:v>52</c:v>
                  </c:pt>
                  <c:pt idx="1203">
                    <c:v>52</c:v>
                  </c:pt>
                  <c:pt idx="1204">
                    <c:v>52</c:v>
                  </c:pt>
                  <c:pt idx="1205">
                    <c:v>52</c:v>
                  </c:pt>
                  <c:pt idx="1206">
                    <c:v>52</c:v>
                  </c:pt>
                  <c:pt idx="1207">
                    <c:v>52</c:v>
                  </c:pt>
                  <c:pt idx="1208">
                    <c:v>52</c:v>
                  </c:pt>
                  <c:pt idx="1209">
                    <c:v>52</c:v>
                  </c:pt>
                  <c:pt idx="1210">
                    <c:v>52</c:v>
                  </c:pt>
                  <c:pt idx="1211">
                    <c:v>52</c:v>
                  </c:pt>
                  <c:pt idx="1212">
                    <c:v>51</c:v>
                  </c:pt>
                  <c:pt idx="1213">
                    <c:v>51</c:v>
                  </c:pt>
                  <c:pt idx="1214">
                    <c:v>51</c:v>
                  </c:pt>
                  <c:pt idx="1215">
                    <c:v>51</c:v>
                  </c:pt>
                  <c:pt idx="1216">
                    <c:v>51</c:v>
                  </c:pt>
                  <c:pt idx="1217">
                    <c:v>51</c:v>
                  </c:pt>
                  <c:pt idx="1218">
                    <c:v>51</c:v>
                  </c:pt>
                  <c:pt idx="1219">
                    <c:v>51</c:v>
                  </c:pt>
                  <c:pt idx="1220">
                    <c:v>51</c:v>
                  </c:pt>
                  <c:pt idx="1221">
                    <c:v>51</c:v>
                  </c:pt>
                  <c:pt idx="1222">
                    <c:v>51</c:v>
                  </c:pt>
                  <c:pt idx="1223">
                    <c:v>51</c:v>
                  </c:pt>
                  <c:pt idx="1224">
                    <c:v>51</c:v>
                  </c:pt>
                  <c:pt idx="1225">
                    <c:v>51</c:v>
                  </c:pt>
                  <c:pt idx="1226">
                    <c:v>51</c:v>
                  </c:pt>
                  <c:pt idx="1227">
                    <c:v>50</c:v>
                  </c:pt>
                  <c:pt idx="1228">
                    <c:v>50</c:v>
                  </c:pt>
                  <c:pt idx="1229">
                    <c:v>50</c:v>
                  </c:pt>
                  <c:pt idx="1230">
                    <c:v>50</c:v>
                  </c:pt>
                  <c:pt idx="1231">
                    <c:v>50</c:v>
                  </c:pt>
                  <c:pt idx="1232">
                    <c:v>50</c:v>
                  </c:pt>
                  <c:pt idx="1233">
                    <c:v>50</c:v>
                  </c:pt>
                  <c:pt idx="1234">
                    <c:v>50</c:v>
                  </c:pt>
                  <c:pt idx="1235">
                    <c:v>50</c:v>
                  </c:pt>
                  <c:pt idx="1236">
                    <c:v>50</c:v>
                  </c:pt>
                  <c:pt idx="1237">
                    <c:v>50</c:v>
                  </c:pt>
                  <c:pt idx="1238">
                    <c:v>50</c:v>
                  </c:pt>
                  <c:pt idx="1239">
                    <c:v>50</c:v>
                  </c:pt>
                  <c:pt idx="1240">
                    <c:v>50</c:v>
                  </c:pt>
                  <c:pt idx="1241">
                    <c:v>49</c:v>
                  </c:pt>
                  <c:pt idx="1242">
                    <c:v>49</c:v>
                  </c:pt>
                  <c:pt idx="1243">
                    <c:v>49</c:v>
                  </c:pt>
                  <c:pt idx="1244">
                    <c:v>49</c:v>
                  </c:pt>
                  <c:pt idx="1245">
                    <c:v>49</c:v>
                  </c:pt>
                  <c:pt idx="1246">
                    <c:v>49</c:v>
                  </c:pt>
                  <c:pt idx="1247">
                    <c:v>49</c:v>
                  </c:pt>
                  <c:pt idx="1248">
                    <c:v>49</c:v>
                  </c:pt>
                  <c:pt idx="1249">
                    <c:v>49</c:v>
                  </c:pt>
                  <c:pt idx="1250">
                    <c:v>49</c:v>
                  </c:pt>
                  <c:pt idx="1251">
                    <c:v>49</c:v>
                  </c:pt>
                  <c:pt idx="1252">
                    <c:v>49</c:v>
                  </c:pt>
                  <c:pt idx="1253">
                    <c:v>49</c:v>
                  </c:pt>
                  <c:pt idx="1254">
                    <c:v>49</c:v>
                  </c:pt>
                  <c:pt idx="1255">
                    <c:v>49</c:v>
                  </c:pt>
                  <c:pt idx="1256">
                    <c:v>49</c:v>
                  </c:pt>
                  <c:pt idx="1257">
                    <c:v>49</c:v>
                  </c:pt>
                  <c:pt idx="1258">
                    <c:v>49</c:v>
                  </c:pt>
                  <c:pt idx="1259">
                    <c:v>49</c:v>
                  </c:pt>
                  <c:pt idx="1260">
                    <c:v>48</c:v>
                  </c:pt>
                  <c:pt idx="1261">
                    <c:v>48</c:v>
                  </c:pt>
                  <c:pt idx="1262">
                    <c:v>48</c:v>
                  </c:pt>
                  <c:pt idx="1263">
                    <c:v>48</c:v>
                  </c:pt>
                  <c:pt idx="1264">
                    <c:v>48</c:v>
                  </c:pt>
                  <c:pt idx="1265">
                    <c:v>48</c:v>
                  </c:pt>
                  <c:pt idx="1266">
                    <c:v>48</c:v>
                  </c:pt>
                  <c:pt idx="1267">
                    <c:v>48</c:v>
                  </c:pt>
                  <c:pt idx="1268">
                    <c:v>48</c:v>
                  </c:pt>
                  <c:pt idx="1269">
                    <c:v>48</c:v>
                  </c:pt>
                  <c:pt idx="1270">
                    <c:v>48</c:v>
                  </c:pt>
                  <c:pt idx="1271">
                    <c:v>48</c:v>
                  </c:pt>
                  <c:pt idx="1272">
                    <c:v>48</c:v>
                  </c:pt>
                  <c:pt idx="1273">
                    <c:v>48</c:v>
                  </c:pt>
                  <c:pt idx="1274">
                    <c:v>48</c:v>
                  </c:pt>
                  <c:pt idx="1275">
                    <c:v>48</c:v>
                  </c:pt>
                  <c:pt idx="1276">
                    <c:v>48</c:v>
                  </c:pt>
                  <c:pt idx="1277">
                    <c:v>48</c:v>
                  </c:pt>
                  <c:pt idx="1278">
                    <c:v>47</c:v>
                  </c:pt>
                  <c:pt idx="1279">
                    <c:v>47</c:v>
                  </c:pt>
                  <c:pt idx="1280">
                    <c:v>47</c:v>
                  </c:pt>
                  <c:pt idx="1281">
                    <c:v>47</c:v>
                  </c:pt>
                  <c:pt idx="1282">
                    <c:v>47</c:v>
                  </c:pt>
                  <c:pt idx="1283">
                    <c:v>47</c:v>
                  </c:pt>
                  <c:pt idx="1284">
                    <c:v>47</c:v>
                  </c:pt>
                  <c:pt idx="1285">
                    <c:v>47</c:v>
                  </c:pt>
                  <c:pt idx="1286">
                    <c:v>47</c:v>
                  </c:pt>
                  <c:pt idx="1287">
                    <c:v>47</c:v>
                  </c:pt>
                  <c:pt idx="1288">
                    <c:v>47</c:v>
                  </c:pt>
                  <c:pt idx="1289">
                    <c:v>47</c:v>
                  </c:pt>
                  <c:pt idx="1290">
                    <c:v>47</c:v>
                  </c:pt>
                  <c:pt idx="1291">
                    <c:v>47</c:v>
                  </c:pt>
                  <c:pt idx="1292">
                    <c:v>46</c:v>
                  </c:pt>
                  <c:pt idx="1293">
                    <c:v>46</c:v>
                  </c:pt>
                  <c:pt idx="1294">
                    <c:v>46</c:v>
                  </c:pt>
                  <c:pt idx="1295">
                    <c:v>46</c:v>
                  </c:pt>
                  <c:pt idx="1296">
                    <c:v>46</c:v>
                  </c:pt>
                  <c:pt idx="1297">
                    <c:v>46</c:v>
                  </c:pt>
                  <c:pt idx="1298">
                    <c:v>46</c:v>
                  </c:pt>
                  <c:pt idx="1299">
                    <c:v>46</c:v>
                  </c:pt>
                  <c:pt idx="1300">
                    <c:v>46</c:v>
                  </c:pt>
                  <c:pt idx="1301">
                    <c:v>46</c:v>
                  </c:pt>
                  <c:pt idx="1302">
                    <c:v>46</c:v>
                  </c:pt>
                  <c:pt idx="1303">
                    <c:v>46</c:v>
                  </c:pt>
                  <c:pt idx="1304">
                    <c:v>46</c:v>
                  </c:pt>
                  <c:pt idx="1305">
                    <c:v>46</c:v>
                  </c:pt>
                  <c:pt idx="1306">
                    <c:v>46</c:v>
                  </c:pt>
                  <c:pt idx="1307">
                    <c:v>45</c:v>
                  </c:pt>
                  <c:pt idx="1308">
                    <c:v>45</c:v>
                  </c:pt>
                  <c:pt idx="1309">
                    <c:v>45</c:v>
                  </c:pt>
                  <c:pt idx="1310">
                    <c:v>45</c:v>
                  </c:pt>
                  <c:pt idx="1311">
                    <c:v>45</c:v>
                  </c:pt>
                  <c:pt idx="1312">
                    <c:v>45</c:v>
                  </c:pt>
                  <c:pt idx="1313">
                    <c:v>45</c:v>
                  </c:pt>
                  <c:pt idx="1314">
                    <c:v>45</c:v>
                  </c:pt>
                  <c:pt idx="1315">
                    <c:v>45</c:v>
                  </c:pt>
                  <c:pt idx="1316">
                    <c:v>45</c:v>
                  </c:pt>
                  <c:pt idx="1317">
                    <c:v>45</c:v>
                  </c:pt>
                  <c:pt idx="1318">
                    <c:v>45</c:v>
                  </c:pt>
                  <c:pt idx="1319">
                    <c:v>45</c:v>
                  </c:pt>
                  <c:pt idx="1320">
                    <c:v>45</c:v>
                  </c:pt>
                  <c:pt idx="1321">
                    <c:v>45</c:v>
                  </c:pt>
                  <c:pt idx="1322">
                    <c:v>45</c:v>
                  </c:pt>
                  <c:pt idx="1323">
                    <c:v>45</c:v>
                  </c:pt>
                  <c:pt idx="1324">
                    <c:v>45</c:v>
                  </c:pt>
                  <c:pt idx="1325">
                    <c:v>45</c:v>
                  </c:pt>
                  <c:pt idx="1326">
                    <c:v>44</c:v>
                  </c:pt>
                  <c:pt idx="1327">
                    <c:v>44</c:v>
                  </c:pt>
                  <c:pt idx="1328">
                    <c:v>44</c:v>
                  </c:pt>
                  <c:pt idx="1329">
                    <c:v>44</c:v>
                  </c:pt>
                  <c:pt idx="1330">
                    <c:v>44</c:v>
                  </c:pt>
                  <c:pt idx="1331">
                    <c:v>44</c:v>
                  </c:pt>
                  <c:pt idx="1332">
                    <c:v>44</c:v>
                  </c:pt>
                  <c:pt idx="1333">
                    <c:v>44</c:v>
                  </c:pt>
                  <c:pt idx="1334">
                    <c:v>44</c:v>
                  </c:pt>
                  <c:pt idx="1335">
                    <c:v>44</c:v>
                  </c:pt>
                  <c:pt idx="1336">
                    <c:v>44</c:v>
                  </c:pt>
                  <c:pt idx="1337">
                    <c:v>44</c:v>
                  </c:pt>
                  <c:pt idx="1338">
                    <c:v>44</c:v>
                  </c:pt>
                  <c:pt idx="1339">
                    <c:v>44</c:v>
                  </c:pt>
                  <c:pt idx="1340">
                    <c:v>44</c:v>
                  </c:pt>
                  <c:pt idx="1341">
                    <c:v>44</c:v>
                  </c:pt>
                  <c:pt idx="1342">
                    <c:v>44</c:v>
                  </c:pt>
                  <c:pt idx="1343">
                    <c:v>44</c:v>
                  </c:pt>
                  <c:pt idx="1344">
                    <c:v>43</c:v>
                  </c:pt>
                  <c:pt idx="1345">
                    <c:v>43</c:v>
                  </c:pt>
                  <c:pt idx="1346">
                    <c:v>43</c:v>
                  </c:pt>
                  <c:pt idx="1347">
                    <c:v>43</c:v>
                  </c:pt>
                  <c:pt idx="1348">
                    <c:v>43</c:v>
                  </c:pt>
                  <c:pt idx="1349">
                    <c:v>43</c:v>
                  </c:pt>
                  <c:pt idx="1350">
                    <c:v>43</c:v>
                  </c:pt>
                  <c:pt idx="1351">
                    <c:v>43</c:v>
                  </c:pt>
                  <c:pt idx="1352">
                    <c:v>43</c:v>
                  </c:pt>
                  <c:pt idx="1353">
                    <c:v>43</c:v>
                  </c:pt>
                  <c:pt idx="1354">
                    <c:v>43</c:v>
                  </c:pt>
                  <c:pt idx="1355">
                    <c:v>43</c:v>
                  </c:pt>
                  <c:pt idx="1356">
                    <c:v>43</c:v>
                  </c:pt>
                  <c:pt idx="1357">
                    <c:v>43</c:v>
                  </c:pt>
                  <c:pt idx="1358">
                    <c:v>43</c:v>
                  </c:pt>
                  <c:pt idx="1359">
                    <c:v>43</c:v>
                  </c:pt>
                  <c:pt idx="1360">
                    <c:v>43</c:v>
                  </c:pt>
                  <c:pt idx="1361">
                    <c:v>43</c:v>
                  </c:pt>
                  <c:pt idx="1362">
                    <c:v>43</c:v>
                  </c:pt>
                  <c:pt idx="1363">
                    <c:v>43</c:v>
                  </c:pt>
                  <c:pt idx="1364">
                    <c:v>43</c:v>
                  </c:pt>
                  <c:pt idx="1365">
                    <c:v>43</c:v>
                  </c:pt>
                  <c:pt idx="1366">
                    <c:v>43</c:v>
                  </c:pt>
                  <c:pt idx="1367">
                    <c:v>43</c:v>
                  </c:pt>
                  <c:pt idx="1368">
                    <c:v>42</c:v>
                  </c:pt>
                  <c:pt idx="1369">
                    <c:v>42</c:v>
                  </c:pt>
                  <c:pt idx="1370">
                    <c:v>42</c:v>
                  </c:pt>
                  <c:pt idx="1371">
                    <c:v>42</c:v>
                  </c:pt>
                  <c:pt idx="1372">
                    <c:v>42</c:v>
                  </c:pt>
                  <c:pt idx="1373">
                    <c:v>42</c:v>
                  </c:pt>
                  <c:pt idx="1374">
                    <c:v>42</c:v>
                  </c:pt>
                  <c:pt idx="1375">
                    <c:v>42</c:v>
                  </c:pt>
                  <c:pt idx="1376">
                    <c:v>42</c:v>
                  </c:pt>
                  <c:pt idx="1377">
                    <c:v>42</c:v>
                  </c:pt>
                  <c:pt idx="1378">
                    <c:v>42</c:v>
                  </c:pt>
                  <c:pt idx="1379">
                    <c:v>42</c:v>
                  </c:pt>
                  <c:pt idx="1380">
                    <c:v>42</c:v>
                  </c:pt>
                  <c:pt idx="1381">
                    <c:v>42</c:v>
                  </c:pt>
                  <c:pt idx="1382">
                    <c:v>42</c:v>
                  </c:pt>
                  <c:pt idx="1383">
                    <c:v>42</c:v>
                  </c:pt>
                  <c:pt idx="1384">
                    <c:v>42</c:v>
                  </c:pt>
                  <c:pt idx="1385">
                    <c:v>42</c:v>
                  </c:pt>
                  <c:pt idx="1386">
                    <c:v>42</c:v>
                  </c:pt>
                  <c:pt idx="1387">
                    <c:v>42</c:v>
                  </c:pt>
                  <c:pt idx="1388">
                    <c:v>42</c:v>
                  </c:pt>
                  <c:pt idx="1389">
                    <c:v>41</c:v>
                  </c:pt>
                  <c:pt idx="1390">
                    <c:v>41</c:v>
                  </c:pt>
                  <c:pt idx="1391">
                    <c:v>41</c:v>
                  </c:pt>
                  <c:pt idx="1392">
                    <c:v>41</c:v>
                  </c:pt>
                  <c:pt idx="1393">
                    <c:v>41</c:v>
                  </c:pt>
                  <c:pt idx="1394">
                    <c:v>41</c:v>
                  </c:pt>
                  <c:pt idx="1395">
                    <c:v>41</c:v>
                  </c:pt>
                  <c:pt idx="1396">
                    <c:v>41</c:v>
                  </c:pt>
                  <c:pt idx="1397">
                    <c:v>41</c:v>
                  </c:pt>
                  <c:pt idx="1398">
                    <c:v>41</c:v>
                  </c:pt>
                  <c:pt idx="1399">
                    <c:v>41</c:v>
                  </c:pt>
                  <c:pt idx="1400">
                    <c:v>41</c:v>
                  </c:pt>
                  <c:pt idx="1401">
                    <c:v>41</c:v>
                  </c:pt>
                  <c:pt idx="1402">
                    <c:v>41</c:v>
                  </c:pt>
                  <c:pt idx="1403">
                    <c:v>41</c:v>
                  </c:pt>
                  <c:pt idx="1404">
                    <c:v>41</c:v>
                  </c:pt>
                  <c:pt idx="1405">
                    <c:v>41</c:v>
                  </c:pt>
                  <c:pt idx="1406">
                    <c:v>41</c:v>
                  </c:pt>
                  <c:pt idx="1407">
                    <c:v>41</c:v>
                  </c:pt>
                  <c:pt idx="1408">
                    <c:v>41</c:v>
                  </c:pt>
                  <c:pt idx="1409">
                    <c:v>41</c:v>
                  </c:pt>
                  <c:pt idx="1410">
                    <c:v>41</c:v>
                  </c:pt>
                  <c:pt idx="1411">
                    <c:v>41</c:v>
                  </c:pt>
                  <c:pt idx="1412">
                    <c:v>41</c:v>
                  </c:pt>
                  <c:pt idx="1413">
                    <c:v>40</c:v>
                  </c:pt>
                  <c:pt idx="1414">
                    <c:v>40</c:v>
                  </c:pt>
                  <c:pt idx="1415">
                    <c:v>40</c:v>
                  </c:pt>
                  <c:pt idx="1416">
                    <c:v>40</c:v>
                  </c:pt>
                  <c:pt idx="1417">
                    <c:v>40</c:v>
                  </c:pt>
                  <c:pt idx="1418">
                    <c:v>40</c:v>
                  </c:pt>
                  <c:pt idx="1419">
                    <c:v>40</c:v>
                  </c:pt>
                  <c:pt idx="1420">
                    <c:v>40</c:v>
                  </c:pt>
                  <c:pt idx="1421">
                    <c:v>40</c:v>
                  </c:pt>
                  <c:pt idx="1422">
                    <c:v>40</c:v>
                  </c:pt>
                  <c:pt idx="1423">
                    <c:v>40</c:v>
                  </c:pt>
                  <c:pt idx="1424">
                    <c:v>40</c:v>
                  </c:pt>
                  <c:pt idx="1425">
                    <c:v>40</c:v>
                  </c:pt>
                  <c:pt idx="1426">
                    <c:v>40</c:v>
                  </c:pt>
                  <c:pt idx="1427">
                    <c:v>40</c:v>
                  </c:pt>
                  <c:pt idx="1428">
                    <c:v>40</c:v>
                  </c:pt>
                  <c:pt idx="1429">
                    <c:v>40</c:v>
                  </c:pt>
                  <c:pt idx="1430">
                    <c:v>40</c:v>
                  </c:pt>
                  <c:pt idx="1431">
                    <c:v>40</c:v>
                  </c:pt>
                  <c:pt idx="1432">
                    <c:v>39</c:v>
                  </c:pt>
                  <c:pt idx="1433">
                    <c:v>39</c:v>
                  </c:pt>
                  <c:pt idx="1434">
                    <c:v>39</c:v>
                  </c:pt>
                  <c:pt idx="1435">
                    <c:v>39</c:v>
                  </c:pt>
                  <c:pt idx="1436">
                    <c:v>39</c:v>
                  </c:pt>
                  <c:pt idx="1437">
                    <c:v>39</c:v>
                  </c:pt>
                  <c:pt idx="1438">
                    <c:v>39</c:v>
                  </c:pt>
                  <c:pt idx="1439">
                    <c:v>39</c:v>
                  </c:pt>
                  <c:pt idx="1440">
                    <c:v>39</c:v>
                  </c:pt>
                  <c:pt idx="1441">
                    <c:v>39</c:v>
                  </c:pt>
                  <c:pt idx="1442">
                    <c:v>39</c:v>
                  </c:pt>
                  <c:pt idx="1443">
                    <c:v>39</c:v>
                  </c:pt>
                  <c:pt idx="1444">
                    <c:v>39</c:v>
                  </c:pt>
                  <c:pt idx="1445">
                    <c:v>39</c:v>
                  </c:pt>
                  <c:pt idx="1446">
                    <c:v>39</c:v>
                  </c:pt>
                  <c:pt idx="1447">
                    <c:v>39</c:v>
                  </c:pt>
                  <c:pt idx="1448">
                    <c:v>39</c:v>
                  </c:pt>
                  <c:pt idx="1449">
                    <c:v>39</c:v>
                  </c:pt>
                  <c:pt idx="1450">
                    <c:v>39</c:v>
                  </c:pt>
                  <c:pt idx="1451">
                    <c:v>39</c:v>
                  </c:pt>
                  <c:pt idx="1452">
                    <c:v>39</c:v>
                  </c:pt>
                  <c:pt idx="1453">
                    <c:v>39</c:v>
                  </c:pt>
                  <c:pt idx="1454">
                    <c:v>39</c:v>
                  </c:pt>
                  <c:pt idx="1455">
                    <c:v>39</c:v>
                  </c:pt>
                  <c:pt idx="1456">
                    <c:v>39</c:v>
                  </c:pt>
                  <c:pt idx="1457">
                    <c:v>39</c:v>
                  </c:pt>
                  <c:pt idx="1458">
                    <c:v>39</c:v>
                  </c:pt>
                  <c:pt idx="1459">
                    <c:v>39</c:v>
                  </c:pt>
                  <c:pt idx="1460">
                    <c:v>39</c:v>
                  </c:pt>
                  <c:pt idx="1461">
                    <c:v>39</c:v>
                  </c:pt>
                  <c:pt idx="1462">
                    <c:v>39</c:v>
                  </c:pt>
                  <c:pt idx="1463">
                    <c:v>39</c:v>
                  </c:pt>
                  <c:pt idx="1464">
                    <c:v>38</c:v>
                  </c:pt>
                  <c:pt idx="1465">
                    <c:v>38</c:v>
                  </c:pt>
                  <c:pt idx="1466">
                    <c:v>38</c:v>
                  </c:pt>
                  <c:pt idx="1467">
                    <c:v>38</c:v>
                  </c:pt>
                  <c:pt idx="1468">
                    <c:v>38</c:v>
                  </c:pt>
                  <c:pt idx="1469">
                    <c:v>38</c:v>
                  </c:pt>
                  <c:pt idx="1470">
                    <c:v>38</c:v>
                  </c:pt>
                  <c:pt idx="1471">
                    <c:v>38</c:v>
                  </c:pt>
                  <c:pt idx="1472">
                    <c:v>38</c:v>
                  </c:pt>
                  <c:pt idx="1473">
                    <c:v>38</c:v>
                  </c:pt>
                  <c:pt idx="1474">
                    <c:v>38</c:v>
                  </c:pt>
                  <c:pt idx="1475">
                    <c:v>38</c:v>
                  </c:pt>
                  <c:pt idx="1476">
                    <c:v>38</c:v>
                  </c:pt>
                  <c:pt idx="1477">
                    <c:v>38</c:v>
                  </c:pt>
                  <c:pt idx="1478">
                    <c:v>38</c:v>
                  </c:pt>
                  <c:pt idx="1479">
                    <c:v>38</c:v>
                  </c:pt>
                  <c:pt idx="1480">
                    <c:v>38</c:v>
                  </c:pt>
                  <c:pt idx="1481">
                    <c:v>38</c:v>
                  </c:pt>
                  <c:pt idx="1482">
                    <c:v>38</c:v>
                  </c:pt>
                  <c:pt idx="1483">
                    <c:v>38</c:v>
                  </c:pt>
                  <c:pt idx="1484">
                    <c:v>38</c:v>
                  </c:pt>
                  <c:pt idx="1485">
                    <c:v>38</c:v>
                  </c:pt>
                  <c:pt idx="1486">
                    <c:v>38</c:v>
                  </c:pt>
                  <c:pt idx="1487">
                    <c:v>38</c:v>
                  </c:pt>
                  <c:pt idx="1488">
                    <c:v>38</c:v>
                  </c:pt>
                  <c:pt idx="1489">
                    <c:v>38</c:v>
                  </c:pt>
                  <c:pt idx="1490">
                    <c:v>38</c:v>
                  </c:pt>
                  <c:pt idx="1491">
                    <c:v>38</c:v>
                  </c:pt>
                  <c:pt idx="1492">
                    <c:v>38</c:v>
                  </c:pt>
                  <c:pt idx="1493">
                    <c:v>38</c:v>
                  </c:pt>
                  <c:pt idx="1494">
                    <c:v>38</c:v>
                  </c:pt>
                  <c:pt idx="1495">
                    <c:v>37</c:v>
                  </c:pt>
                  <c:pt idx="1496">
                    <c:v>37</c:v>
                  </c:pt>
                  <c:pt idx="1497">
                    <c:v>37</c:v>
                  </c:pt>
                  <c:pt idx="1498">
                    <c:v>37</c:v>
                  </c:pt>
                  <c:pt idx="1499">
                    <c:v>37</c:v>
                  </c:pt>
                  <c:pt idx="1500">
                    <c:v>37</c:v>
                  </c:pt>
                  <c:pt idx="1501">
                    <c:v>37</c:v>
                  </c:pt>
                  <c:pt idx="1502">
                    <c:v>37</c:v>
                  </c:pt>
                  <c:pt idx="1503">
                    <c:v>37</c:v>
                  </c:pt>
                  <c:pt idx="1504">
                    <c:v>37</c:v>
                  </c:pt>
                  <c:pt idx="1505">
                    <c:v>37</c:v>
                  </c:pt>
                  <c:pt idx="1506">
                    <c:v>37</c:v>
                  </c:pt>
                  <c:pt idx="1507">
                    <c:v>37</c:v>
                  </c:pt>
                  <c:pt idx="1508">
                    <c:v>37</c:v>
                  </c:pt>
                  <c:pt idx="1509">
                    <c:v>37</c:v>
                  </c:pt>
                  <c:pt idx="1510">
                    <c:v>37</c:v>
                  </c:pt>
                  <c:pt idx="1511">
                    <c:v>37</c:v>
                  </c:pt>
                  <c:pt idx="1512">
                    <c:v>37</c:v>
                  </c:pt>
                  <c:pt idx="1513">
                    <c:v>37</c:v>
                  </c:pt>
                  <c:pt idx="1514">
                    <c:v>37</c:v>
                  </c:pt>
                  <c:pt idx="1515">
                    <c:v>37</c:v>
                  </c:pt>
                  <c:pt idx="1516">
                    <c:v>37</c:v>
                  </c:pt>
                  <c:pt idx="1517">
                    <c:v>37</c:v>
                  </c:pt>
                  <c:pt idx="1518">
                    <c:v>37</c:v>
                  </c:pt>
                  <c:pt idx="1519">
                    <c:v>37</c:v>
                  </c:pt>
                  <c:pt idx="1520">
                    <c:v>37</c:v>
                  </c:pt>
                  <c:pt idx="1521">
                    <c:v>37</c:v>
                  </c:pt>
                  <c:pt idx="1522">
                    <c:v>37</c:v>
                  </c:pt>
                  <c:pt idx="1523">
                    <c:v>37</c:v>
                  </c:pt>
                  <c:pt idx="1524">
                    <c:v>37</c:v>
                  </c:pt>
                  <c:pt idx="1525">
                    <c:v>37</c:v>
                  </c:pt>
                  <c:pt idx="1526">
                    <c:v>37</c:v>
                  </c:pt>
                  <c:pt idx="1527">
                    <c:v>37</c:v>
                  </c:pt>
                  <c:pt idx="1528">
                    <c:v>37</c:v>
                  </c:pt>
                  <c:pt idx="1529">
                    <c:v>37</c:v>
                  </c:pt>
                  <c:pt idx="1530">
                    <c:v>37</c:v>
                  </c:pt>
                  <c:pt idx="1531">
                    <c:v>36</c:v>
                  </c:pt>
                  <c:pt idx="1532">
                    <c:v>36</c:v>
                  </c:pt>
                  <c:pt idx="1533">
                    <c:v>36</c:v>
                  </c:pt>
                  <c:pt idx="1534">
                    <c:v>36</c:v>
                  </c:pt>
                  <c:pt idx="1535">
                    <c:v>36</c:v>
                  </c:pt>
                  <c:pt idx="1536">
                    <c:v>36</c:v>
                  </c:pt>
                  <c:pt idx="1537">
                    <c:v>36</c:v>
                  </c:pt>
                  <c:pt idx="1538">
                    <c:v>36</c:v>
                  </c:pt>
                  <c:pt idx="1539">
                    <c:v>36</c:v>
                  </c:pt>
                  <c:pt idx="1540">
                    <c:v>36</c:v>
                  </c:pt>
                  <c:pt idx="1541">
                    <c:v>36</c:v>
                  </c:pt>
                  <c:pt idx="1542">
                    <c:v>36</c:v>
                  </c:pt>
                  <c:pt idx="1543">
                    <c:v>36</c:v>
                  </c:pt>
                  <c:pt idx="1544">
                    <c:v>36</c:v>
                  </c:pt>
                  <c:pt idx="1545">
                    <c:v>36</c:v>
                  </c:pt>
                  <c:pt idx="1546">
                    <c:v>36</c:v>
                  </c:pt>
                  <c:pt idx="1547">
                    <c:v>36</c:v>
                  </c:pt>
                  <c:pt idx="1548">
                    <c:v>36</c:v>
                  </c:pt>
                  <c:pt idx="1549">
                    <c:v>36</c:v>
                  </c:pt>
                  <c:pt idx="1550">
                    <c:v>36</c:v>
                  </c:pt>
                  <c:pt idx="1551">
                    <c:v>35</c:v>
                  </c:pt>
                  <c:pt idx="1552">
                    <c:v>35</c:v>
                  </c:pt>
                  <c:pt idx="1553">
                    <c:v>35</c:v>
                  </c:pt>
                  <c:pt idx="1554">
                    <c:v>35</c:v>
                  </c:pt>
                  <c:pt idx="1555">
                    <c:v>35</c:v>
                  </c:pt>
                  <c:pt idx="1556">
                    <c:v>35</c:v>
                  </c:pt>
                  <c:pt idx="1557">
                    <c:v>35</c:v>
                  </c:pt>
                  <c:pt idx="1558">
                    <c:v>35</c:v>
                  </c:pt>
                  <c:pt idx="1559">
                    <c:v>35</c:v>
                  </c:pt>
                  <c:pt idx="1560">
                    <c:v>35</c:v>
                  </c:pt>
                  <c:pt idx="1561">
                    <c:v>35</c:v>
                  </c:pt>
                  <c:pt idx="1562">
                    <c:v>35</c:v>
                  </c:pt>
                  <c:pt idx="1563">
                    <c:v>35</c:v>
                  </c:pt>
                  <c:pt idx="1564">
                    <c:v>35</c:v>
                  </c:pt>
                  <c:pt idx="1565">
                    <c:v>35</c:v>
                  </c:pt>
                  <c:pt idx="1566">
                    <c:v>35</c:v>
                  </c:pt>
                  <c:pt idx="1567">
                    <c:v>35</c:v>
                  </c:pt>
                  <c:pt idx="1568">
                    <c:v>35</c:v>
                  </c:pt>
                  <c:pt idx="1569">
                    <c:v>35</c:v>
                  </c:pt>
                  <c:pt idx="1570">
                    <c:v>35</c:v>
                  </c:pt>
                  <c:pt idx="1571">
                    <c:v>35</c:v>
                  </c:pt>
                  <c:pt idx="1572">
                    <c:v>35</c:v>
                  </c:pt>
                  <c:pt idx="1573">
                    <c:v>35</c:v>
                  </c:pt>
                  <c:pt idx="1574">
                    <c:v>35</c:v>
                  </c:pt>
                  <c:pt idx="1575">
                    <c:v>35</c:v>
                  </c:pt>
                  <c:pt idx="1576">
                    <c:v>35</c:v>
                  </c:pt>
                  <c:pt idx="1577">
                    <c:v>35</c:v>
                  </c:pt>
                  <c:pt idx="1578">
                    <c:v>34</c:v>
                  </c:pt>
                  <c:pt idx="1579">
                    <c:v>34</c:v>
                  </c:pt>
                  <c:pt idx="1580">
                    <c:v>34</c:v>
                  </c:pt>
                  <c:pt idx="1581">
                    <c:v>34</c:v>
                  </c:pt>
                  <c:pt idx="1582">
                    <c:v>34</c:v>
                  </c:pt>
                  <c:pt idx="1583">
                    <c:v>34</c:v>
                  </c:pt>
                  <c:pt idx="1584">
                    <c:v>34</c:v>
                  </c:pt>
                  <c:pt idx="1585">
                    <c:v>34</c:v>
                  </c:pt>
                  <c:pt idx="1586">
                    <c:v>34</c:v>
                  </c:pt>
                  <c:pt idx="1587">
                    <c:v>34</c:v>
                  </c:pt>
                  <c:pt idx="1588">
                    <c:v>34</c:v>
                  </c:pt>
                  <c:pt idx="1589">
                    <c:v>34</c:v>
                  </c:pt>
                  <c:pt idx="1590">
                    <c:v>34</c:v>
                  </c:pt>
                  <c:pt idx="1591">
                    <c:v>34</c:v>
                  </c:pt>
                  <c:pt idx="1592">
                    <c:v>34</c:v>
                  </c:pt>
                  <c:pt idx="1593">
                    <c:v>34</c:v>
                  </c:pt>
                  <c:pt idx="1594">
                    <c:v>34</c:v>
                  </c:pt>
                  <c:pt idx="1595">
                    <c:v>34</c:v>
                  </c:pt>
                  <c:pt idx="1596">
                    <c:v>34</c:v>
                  </c:pt>
                  <c:pt idx="1597">
                    <c:v>34</c:v>
                  </c:pt>
                  <c:pt idx="1598">
                    <c:v>34</c:v>
                  </c:pt>
                  <c:pt idx="1599">
                    <c:v>34</c:v>
                  </c:pt>
                  <c:pt idx="1600">
                    <c:v>34</c:v>
                  </c:pt>
                  <c:pt idx="1601">
                    <c:v>34</c:v>
                  </c:pt>
                  <c:pt idx="1602">
                    <c:v>34</c:v>
                  </c:pt>
                  <c:pt idx="1603">
                    <c:v>34</c:v>
                  </c:pt>
                  <c:pt idx="1604">
                    <c:v>34</c:v>
                  </c:pt>
                  <c:pt idx="1605">
                    <c:v>34</c:v>
                  </c:pt>
                  <c:pt idx="1606">
                    <c:v>34</c:v>
                  </c:pt>
                  <c:pt idx="1607">
                    <c:v>34</c:v>
                  </c:pt>
                  <c:pt idx="1608">
                    <c:v>34</c:v>
                  </c:pt>
                  <c:pt idx="1609">
                    <c:v>34</c:v>
                  </c:pt>
                  <c:pt idx="1610">
                    <c:v>34</c:v>
                  </c:pt>
                  <c:pt idx="1611">
                    <c:v>33</c:v>
                  </c:pt>
                  <c:pt idx="1612">
                    <c:v>33</c:v>
                  </c:pt>
                  <c:pt idx="1613">
                    <c:v>33</c:v>
                  </c:pt>
                  <c:pt idx="1614">
                    <c:v>33</c:v>
                  </c:pt>
                  <c:pt idx="1615">
                    <c:v>33</c:v>
                  </c:pt>
                  <c:pt idx="1616">
                    <c:v>33</c:v>
                  </c:pt>
                  <c:pt idx="1617">
                    <c:v>33</c:v>
                  </c:pt>
                  <c:pt idx="1618">
                    <c:v>33</c:v>
                  </c:pt>
                  <c:pt idx="1619">
                    <c:v>33</c:v>
                  </c:pt>
                  <c:pt idx="1620">
                    <c:v>33</c:v>
                  </c:pt>
                  <c:pt idx="1621">
                    <c:v>33</c:v>
                  </c:pt>
                  <c:pt idx="1622">
                    <c:v>33</c:v>
                  </c:pt>
                  <c:pt idx="1623">
                    <c:v>33</c:v>
                  </c:pt>
                  <c:pt idx="1624">
                    <c:v>33</c:v>
                  </c:pt>
                  <c:pt idx="1625">
                    <c:v>33</c:v>
                  </c:pt>
                  <c:pt idx="1626">
                    <c:v>33</c:v>
                  </c:pt>
                  <c:pt idx="1627">
                    <c:v>33</c:v>
                  </c:pt>
                  <c:pt idx="1628">
                    <c:v>33</c:v>
                  </c:pt>
                  <c:pt idx="1629">
                    <c:v>33</c:v>
                  </c:pt>
                  <c:pt idx="1630">
                    <c:v>33</c:v>
                  </c:pt>
                  <c:pt idx="1631">
                    <c:v>33</c:v>
                  </c:pt>
                  <c:pt idx="1632">
                    <c:v>33</c:v>
                  </c:pt>
                  <c:pt idx="1633">
                    <c:v>33</c:v>
                  </c:pt>
                  <c:pt idx="1634">
                    <c:v>33</c:v>
                  </c:pt>
                  <c:pt idx="1635">
                    <c:v>33</c:v>
                  </c:pt>
                  <c:pt idx="1636">
                    <c:v>33</c:v>
                  </c:pt>
                  <c:pt idx="1637">
                    <c:v>33</c:v>
                  </c:pt>
                  <c:pt idx="1638">
                    <c:v>33</c:v>
                  </c:pt>
                  <c:pt idx="1639">
                    <c:v>33</c:v>
                  </c:pt>
                  <c:pt idx="1640">
                    <c:v>33</c:v>
                  </c:pt>
                  <c:pt idx="1641">
                    <c:v>32</c:v>
                  </c:pt>
                  <c:pt idx="1642">
                    <c:v>32</c:v>
                  </c:pt>
                  <c:pt idx="1643">
                    <c:v>32</c:v>
                  </c:pt>
                  <c:pt idx="1644">
                    <c:v>32</c:v>
                  </c:pt>
                  <c:pt idx="1645">
                    <c:v>32</c:v>
                  </c:pt>
                  <c:pt idx="1646">
                    <c:v>32</c:v>
                  </c:pt>
                  <c:pt idx="1647">
                    <c:v>32</c:v>
                  </c:pt>
                  <c:pt idx="1648">
                    <c:v>32</c:v>
                  </c:pt>
                  <c:pt idx="1649">
                    <c:v>32</c:v>
                  </c:pt>
                  <c:pt idx="1650">
                    <c:v>32</c:v>
                  </c:pt>
                  <c:pt idx="1651">
                    <c:v>32</c:v>
                  </c:pt>
                  <c:pt idx="1652">
                    <c:v>32</c:v>
                  </c:pt>
                  <c:pt idx="1653">
                    <c:v>32</c:v>
                  </c:pt>
                  <c:pt idx="1654">
                    <c:v>32</c:v>
                  </c:pt>
                  <c:pt idx="1655">
                    <c:v>32</c:v>
                  </c:pt>
                  <c:pt idx="1656">
                    <c:v>32</c:v>
                  </c:pt>
                  <c:pt idx="1657">
                    <c:v>32</c:v>
                  </c:pt>
                  <c:pt idx="1658">
                    <c:v>32</c:v>
                  </c:pt>
                  <c:pt idx="1659">
                    <c:v>32</c:v>
                  </c:pt>
                  <c:pt idx="1660">
                    <c:v>32</c:v>
                  </c:pt>
                  <c:pt idx="1661">
                    <c:v>32</c:v>
                  </c:pt>
                  <c:pt idx="1662">
                    <c:v>32</c:v>
                  </c:pt>
                  <c:pt idx="1663">
                    <c:v>32</c:v>
                  </c:pt>
                  <c:pt idx="1664">
                    <c:v>32</c:v>
                  </c:pt>
                  <c:pt idx="1665">
                    <c:v>32</c:v>
                  </c:pt>
                  <c:pt idx="1666">
                    <c:v>32</c:v>
                  </c:pt>
                  <c:pt idx="1667">
                    <c:v>32</c:v>
                  </c:pt>
                  <c:pt idx="1668">
                    <c:v>32</c:v>
                  </c:pt>
                  <c:pt idx="1669">
                    <c:v>32</c:v>
                  </c:pt>
                  <c:pt idx="1670">
                    <c:v>32</c:v>
                  </c:pt>
                  <c:pt idx="1671">
                    <c:v>32</c:v>
                  </c:pt>
                  <c:pt idx="1672">
                    <c:v>32</c:v>
                  </c:pt>
                  <c:pt idx="1673">
                    <c:v>32</c:v>
                  </c:pt>
                  <c:pt idx="1674">
                    <c:v>32</c:v>
                  </c:pt>
                  <c:pt idx="1675">
                    <c:v>31</c:v>
                  </c:pt>
                  <c:pt idx="1676">
                    <c:v>31</c:v>
                  </c:pt>
                  <c:pt idx="1677">
                    <c:v>31</c:v>
                  </c:pt>
                  <c:pt idx="1678">
                    <c:v>31</c:v>
                  </c:pt>
                  <c:pt idx="1679">
                    <c:v>31</c:v>
                  </c:pt>
                  <c:pt idx="1680">
                    <c:v>31</c:v>
                  </c:pt>
                  <c:pt idx="1681">
                    <c:v>31</c:v>
                  </c:pt>
                  <c:pt idx="1682">
                    <c:v>31</c:v>
                  </c:pt>
                  <c:pt idx="1683">
                    <c:v>31</c:v>
                  </c:pt>
                  <c:pt idx="1684">
                    <c:v>31</c:v>
                  </c:pt>
                  <c:pt idx="1685">
                    <c:v>31</c:v>
                  </c:pt>
                  <c:pt idx="1686">
                    <c:v>31</c:v>
                  </c:pt>
                  <c:pt idx="1687">
                    <c:v>31</c:v>
                  </c:pt>
                  <c:pt idx="1688">
                    <c:v>31</c:v>
                  </c:pt>
                  <c:pt idx="1689">
                    <c:v>31</c:v>
                  </c:pt>
                  <c:pt idx="1690">
                    <c:v>31</c:v>
                  </c:pt>
                  <c:pt idx="1691">
                    <c:v>31</c:v>
                  </c:pt>
                  <c:pt idx="1692">
                    <c:v>31</c:v>
                  </c:pt>
                  <c:pt idx="1693">
                    <c:v>31</c:v>
                  </c:pt>
                  <c:pt idx="1694">
                    <c:v>31</c:v>
                  </c:pt>
                  <c:pt idx="1695">
                    <c:v>31</c:v>
                  </c:pt>
                  <c:pt idx="1696">
                    <c:v>31</c:v>
                  </c:pt>
                  <c:pt idx="1697">
                    <c:v>31</c:v>
                  </c:pt>
                  <c:pt idx="1698">
                    <c:v>31</c:v>
                  </c:pt>
                  <c:pt idx="1699">
                    <c:v>31</c:v>
                  </c:pt>
                  <c:pt idx="1700">
                    <c:v>31</c:v>
                  </c:pt>
                  <c:pt idx="1701">
                    <c:v>31</c:v>
                  </c:pt>
                  <c:pt idx="1702">
                    <c:v>31</c:v>
                  </c:pt>
                  <c:pt idx="1703">
                    <c:v>31</c:v>
                  </c:pt>
                  <c:pt idx="1704">
                    <c:v>31</c:v>
                  </c:pt>
                  <c:pt idx="1705">
                    <c:v>31</c:v>
                  </c:pt>
                  <c:pt idx="1706">
                    <c:v>30</c:v>
                  </c:pt>
                  <c:pt idx="1707">
                    <c:v>30</c:v>
                  </c:pt>
                  <c:pt idx="1708">
                    <c:v>30</c:v>
                  </c:pt>
                  <c:pt idx="1709">
                    <c:v>30</c:v>
                  </c:pt>
                  <c:pt idx="1710">
                    <c:v>30</c:v>
                  </c:pt>
                  <c:pt idx="1711">
                    <c:v>30</c:v>
                  </c:pt>
                  <c:pt idx="1712">
                    <c:v>30</c:v>
                  </c:pt>
                  <c:pt idx="1713">
                    <c:v>30</c:v>
                  </c:pt>
                  <c:pt idx="1714">
                    <c:v>30</c:v>
                  </c:pt>
                  <c:pt idx="1715">
                    <c:v>30</c:v>
                  </c:pt>
                  <c:pt idx="1716">
                    <c:v>30</c:v>
                  </c:pt>
                  <c:pt idx="1717">
                    <c:v>30</c:v>
                  </c:pt>
                  <c:pt idx="1718">
                    <c:v>30</c:v>
                  </c:pt>
                  <c:pt idx="1719">
                    <c:v>30</c:v>
                  </c:pt>
                  <c:pt idx="1720">
                    <c:v>30</c:v>
                  </c:pt>
                  <c:pt idx="1721">
                    <c:v>30</c:v>
                  </c:pt>
                  <c:pt idx="1722">
                    <c:v>30</c:v>
                  </c:pt>
                  <c:pt idx="1723">
                    <c:v>30</c:v>
                  </c:pt>
                  <c:pt idx="1724">
                    <c:v>30</c:v>
                  </c:pt>
                  <c:pt idx="1725">
                    <c:v>30</c:v>
                  </c:pt>
                  <c:pt idx="1726">
                    <c:v>30</c:v>
                  </c:pt>
                  <c:pt idx="1727">
                    <c:v>30</c:v>
                  </c:pt>
                  <c:pt idx="1728">
                    <c:v>30</c:v>
                  </c:pt>
                  <c:pt idx="1729">
                    <c:v>30</c:v>
                  </c:pt>
                  <c:pt idx="1730">
                    <c:v>30</c:v>
                  </c:pt>
                  <c:pt idx="1731">
                    <c:v>30</c:v>
                  </c:pt>
                  <c:pt idx="1732">
                    <c:v>29</c:v>
                  </c:pt>
                  <c:pt idx="1733">
                    <c:v>29</c:v>
                  </c:pt>
                  <c:pt idx="1734">
                    <c:v>29</c:v>
                  </c:pt>
                  <c:pt idx="1735">
                    <c:v>29</c:v>
                  </c:pt>
                  <c:pt idx="1736">
                    <c:v>29</c:v>
                  </c:pt>
                  <c:pt idx="1737">
                    <c:v>29</c:v>
                  </c:pt>
                  <c:pt idx="1738">
                    <c:v>29</c:v>
                  </c:pt>
                  <c:pt idx="1739">
                    <c:v>29</c:v>
                  </c:pt>
                  <c:pt idx="1740">
                    <c:v>29</c:v>
                  </c:pt>
                  <c:pt idx="1741">
                    <c:v>29</c:v>
                  </c:pt>
                  <c:pt idx="1742">
                    <c:v>29</c:v>
                  </c:pt>
                  <c:pt idx="1743">
                    <c:v>29</c:v>
                  </c:pt>
                  <c:pt idx="1744">
                    <c:v>29</c:v>
                  </c:pt>
                  <c:pt idx="1745">
                    <c:v>29</c:v>
                  </c:pt>
                  <c:pt idx="1746">
                    <c:v>29</c:v>
                  </c:pt>
                  <c:pt idx="1747">
                    <c:v>29</c:v>
                  </c:pt>
                  <c:pt idx="1748">
                    <c:v>29</c:v>
                  </c:pt>
                  <c:pt idx="1749">
                    <c:v>29</c:v>
                  </c:pt>
                  <c:pt idx="1750">
                    <c:v>29</c:v>
                  </c:pt>
                  <c:pt idx="1751">
                    <c:v>29</c:v>
                  </c:pt>
                  <c:pt idx="1752">
                    <c:v>29</c:v>
                  </c:pt>
                  <c:pt idx="1753">
                    <c:v>29</c:v>
                  </c:pt>
                  <c:pt idx="1754">
                    <c:v>29</c:v>
                  </c:pt>
                  <c:pt idx="1755">
                    <c:v>29</c:v>
                  </c:pt>
                  <c:pt idx="1756">
                    <c:v>29</c:v>
                  </c:pt>
                  <c:pt idx="1757">
                    <c:v>29</c:v>
                  </c:pt>
                  <c:pt idx="1758">
                    <c:v>29</c:v>
                  </c:pt>
                  <c:pt idx="1759">
                    <c:v>29</c:v>
                  </c:pt>
                  <c:pt idx="1760">
                    <c:v>29</c:v>
                  </c:pt>
                  <c:pt idx="1761">
                    <c:v>29</c:v>
                  </c:pt>
                  <c:pt idx="1762">
                    <c:v>29</c:v>
                  </c:pt>
                  <c:pt idx="1763">
                    <c:v>29</c:v>
                  </c:pt>
                  <c:pt idx="1764">
                    <c:v>29</c:v>
                  </c:pt>
                  <c:pt idx="1765">
                    <c:v>29</c:v>
                  </c:pt>
                  <c:pt idx="1766">
                    <c:v>29</c:v>
                  </c:pt>
                  <c:pt idx="1767">
                    <c:v>29</c:v>
                  </c:pt>
                  <c:pt idx="1768">
                    <c:v>29</c:v>
                  </c:pt>
                  <c:pt idx="1769">
                    <c:v>29</c:v>
                  </c:pt>
                  <c:pt idx="1770">
                    <c:v>29</c:v>
                  </c:pt>
                  <c:pt idx="1771">
                    <c:v>29</c:v>
                  </c:pt>
                  <c:pt idx="1772">
                    <c:v>29</c:v>
                  </c:pt>
                  <c:pt idx="1773">
                    <c:v>29</c:v>
                  </c:pt>
                  <c:pt idx="1774">
                    <c:v>29</c:v>
                  </c:pt>
                  <c:pt idx="1775">
                    <c:v>29</c:v>
                  </c:pt>
                  <c:pt idx="1776">
                    <c:v>29</c:v>
                  </c:pt>
                  <c:pt idx="1777">
                    <c:v>28</c:v>
                  </c:pt>
                  <c:pt idx="1778">
                    <c:v>28</c:v>
                  </c:pt>
                  <c:pt idx="1779">
                    <c:v>28</c:v>
                  </c:pt>
                  <c:pt idx="1780">
                    <c:v>28</c:v>
                  </c:pt>
                  <c:pt idx="1781">
                    <c:v>28</c:v>
                  </c:pt>
                  <c:pt idx="1782">
                    <c:v>28</c:v>
                  </c:pt>
                  <c:pt idx="1783">
                    <c:v>28</c:v>
                  </c:pt>
                  <c:pt idx="1784">
                    <c:v>28</c:v>
                  </c:pt>
                  <c:pt idx="1785">
                    <c:v>28</c:v>
                  </c:pt>
                  <c:pt idx="1786">
                    <c:v>28</c:v>
                  </c:pt>
                  <c:pt idx="1787">
                    <c:v>28</c:v>
                  </c:pt>
                  <c:pt idx="1788">
                    <c:v>28</c:v>
                  </c:pt>
                  <c:pt idx="1789">
                    <c:v>28</c:v>
                  </c:pt>
                  <c:pt idx="1790">
                    <c:v>28</c:v>
                  </c:pt>
                  <c:pt idx="1791">
                    <c:v>28</c:v>
                  </c:pt>
                  <c:pt idx="1792">
                    <c:v>28</c:v>
                  </c:pt>
                  <c:pt idx="1793">
                    <c:v>28</c:v>
                  </c:pt>
                  <c:pt idx="1794">
                    <c:v>28</c:v>
                  </c:pt>
                  <c:pt idx="1795">
                    <c:v>28</c:v>
                  </c:pt>
                  <c:pt idx="1796">
                    <c:v>28</c:v>
                  </c:pt>
                  <c:pt idx="1797">
                    <c:v>28</c:v>
                  </c:pt>
                  <c:pt idx="1798">
                    <c:v>28</c:v>
                  </c:pt>
                  <c:pt idx="1799">
                    <c:v>28</c:v>
                  </c:pt>
                  <c:pt idx="1800">
                    <c:v>28</c:v>
                  </c:pt>
                  <c:pt idx="1801">
                    <c:v>28</c:v>
                  </c:pt>
                  <c:pt idx="1802">
                    <c:v>28</c:v>
                  </c:pt>
                  <c:pt idx="1803">
                    <c:v>28</c:v>
                  </c:pt>
                  <c:pt idx="1804">
                    <c:v>28</c:v>
                  </c:pt>
                  <c:pt idx="1805">
                    <c:v>28</c:v>
                  </c:pt>
                  <c:pt idx="1806">
                    <c:v>28</c:v>
                  </c:pt>
                  <c:pt idx="1807">
                    <c:v>28</c:v>
                  </c:pt>
                  <c:pt idx="1808">
                    <c:v>28</c:v>
                  </c:pt>
                  <c:pt idx="1809">
                    <c:v>28</c:v>
                  </c:pt>
                  <c:pt idx="1810">
                    <c:v>28</c:v>
                  </c:pt>
                  <c:pt idx="1811">
                    <c:v>28</c:v>
                  </c:pt>
                  <c:pt idx="1812">
                    <c:v>28</c:v>
                  </c:pt>
                  <c:pt idx="1813">
                    <c:v>27</c:v>
                  </c:pt>
                  <c:pt idx="1814">
                    <c:v>27</c:v>
                  </c:pt>
                  <c:pt idx="1815">
                    <c:v>27</c:v>
                  </c:pt>
                  <c:pt idx="1816">
                    <c:v>27</c:v>
                  </c:pt>
                  <c:pt idx="1817">
                    <c:v>27</c:v>
                  </c:pt>
                  <c:pt idx="1818">
                    <c:v>27</c:v>
                  </c:pt>
                  <c:pt idx="1819">
                    <c:v>27</c:v>
                  </c:pt>
                  <c:pt idx="1820">
                    <c:v>27</c:v>
                  </c:pt>
                  <c:pt idx="1821">
                    <c:v>27</c:v>
                  </c:pt>
                  <c:pt idx="1822">
                    <c:v>27</c:v>
                  </c:pt>
                  <c:pt idx="1823">
                    <c:v>27</c:v>
                  </c:pt>
                  <c:pt idx="1824">
                    <c:v>27</c:v>
                  </c:pt>
                  <c:pt idx="1825">
                    <c:v>27</c:v>
                  </c:pt>
                  <c:pt idx="1826">
                    <c:v>27</c:v>
                  </c:pt>
                  <c:pt idx="1827">
                    <c:v>27</c:v>
                  </c:pt>
                  <c:pt idx="1828">
                    <c:v>27</c:v>
                  </c:pt>
                  <c:pt idx="1829">
                    <c:v>27</c:v>
                  </c:pt>
                  <c:pt idx="1830">
                    <c:v>27</c:v>
                  </c:pt>
                  <c:pt idx="1831">
                    <c:v>27</c:v>
                  </c:pt>
                  <c:pt idx="1832">
                    <c:v>27</c:v>
                  </c:pt>
                  <c:pt idx="1833">
                    <c:v>27</c:v>
                  </c:pt>
                  <c:pt idx="1834">
                    <c:v>27</c:v>
                  </c:pt>
                  <c:pt idx="1835">
                    <c:v>27</c:v>
                  </c:pt>
                  <c:pt idx="1836">
                    <c:v>27</c:v>
                  </c:pt>
                  <c:pt idx="1837">
                    <c:v>27</c:v>
                  </c:pt>
                  <c:pt idx="1838">
                    <c:v>27</c:v>
                  </c:pt>
                  <c:pt idx="1839">
                    <c:v>27</c:v>
                  </c:pt>
                  <c:pt idx="1840">
                    <c:v>27</c:v>
                  </c:pt>
                  <c:pt idx="1841">
                    <c:v>27</c:v>
                  </c:pt>
                  <c:pt idx="1842">
                    <c:v>27</c:v>
                  </c:pt>
                  <c:pt idx="1843">
                    <c:v>27</c:v>
                  </c:pt>
                  <c:pt idx="1844">
                    <c:v>27</c:v>
                  </c:pt>
                  <c:pt idx="1845">
                    <c:v>27</c:v>
                  </c:pt>
                  <c:pt idx="1846">
                    <c:v>27</c:v>
                  </c:pt>
                  <c:pt idx="1847">
                    <c:v>27</c:v>
                  </c:pt>
                  <c:pt idx="1848">
                    <c:v>27</c:v>
                  </c:pt>
                  <c:pt idx="1849">
                    <c:v>27</c:v>
                  </c:pt>
                  <c:pt idx="1850">
                    <c:v>27</c:v>
                  </c:pt>
                  <c:pt idx="1851">
                    <c:v>27</c:v>
                  </c:pt>
                  <c:pt idx="1852">
                    <c:v>27</c:v>
                  </c:pt>
                  <c:pt idx="1853">
                    <c:v>27</c:v>
                  </c:pt>
                  <c:pt idx="1854">
                    <c:v>27</c:v>
                  </c:pt>
                  <c:pt idx="1855">
                    <c:v>27</c:v>
                  </c:pt>
                  <c:pt idx="1856">
                    <c:v>27</c:v>
                  </c:pt>
                  <c:pt idx="1857">
                    <c:v>27</c:v>
                  </c:pt>
                  <c:pt idx="1858">
                    <c:v>27</c:v>
                  </c:pt>
                  <c:pt idx="1859">
                    <c:v>26</c:v>
                  </c:pt>
                  <c:pt idx="1860">
                    <c:v>26</c:v>
                  </c:pt>
                  <c:pt idx="1861">
                    <c:v>26</c:v>
                  </c:pt>
                  <c:pt idx="1862">
                    <c:v>26</c:v>
                  </c:pt>
                  <c:pt idx="1863">
                    <c:v>26</c:v>
                  </c:pt>
                  <c:pt idx="1864">
                    <c:v>26</c:v>
                  </c:pt>
                  <c:pt idx="1865">
                    <c:v>26</c:v>
                  </c:pt>
                  <c:pt idx="1866">
                    <c:v>26</c:v>
                  </c:pt>
                  <c:pt idx="1867">
                    <c:v>26</c:v>
                  </c:pt>
                  <c:pt idx="1868">
                    <c:v>26</c:v>
                  </c:pt>
                  <c:pt idx="1869">
                    <c:v>26</c:v>
                  </c:pt>
                  <c:pt idx="1870">
                    <c:v>26</c:v>
                  </c:pt>
                  <c:pt idx="1871">
                    <c:v>26</c:v>
                  </c:pt>
                  <c:pt idx="1872">
                    <c:v>26</c:v>
                  </c:pt>
                  <c:pt idx="1873">
                    <c:v>26</c:v>
                  </c:pt>
                  <c:pt idx="1874">
                    <c:v>26</c:v>
                  </c:pt>
                  <c:pt idx="1875">
                    <c:v>26</c:v>
                  </c:pt>
                  <c:pt idx="1876">
                    <c:v>26</c:v>
                  </c:pt>
                  <c:pt idx="1877">
                    <c:v>26</c:v>
                  </c:pt>
                  <c:pt idx="1878">
                    <c:v>26</c:v>
                  </c:pt>
                  <c:pt idx="1879">
                    <c:v>26</c:v>
                  </c:pt>
                  <c:pt idx="1880">
                    <c:v>26</c:v>
                  </c:pt>
                  <c:pt idx="1881">
                    <c:v>26</c:v>
                  </c:pt>
                  <c:pt idx="1882">
                    <c:v>26</c:v>
                  </c:pt>
                  <c:pt idx="1883">
                    <c:v>26</c:v>
                  </c:pt>
                  <c:pt idx="1884">
                    <c:v>26</c:v>
                  </c:pt>
                  <c:pt idx="1885">
                    <c:v>26</c:v>
                  </c:pt>
                  <c:pt idx="1886">
                    <c:v>26</c:v>
                  </c:pt>
                  <c:pt idx="1887">
                    <c:v>26</c:v>
                  </c:pt>
                  <c:pt idx="1888">
                    <c:v>26</c:v>
                  </c:pt>
                  <c:pt idx="1889">
                    <c:v>26</c:v>
                  </c:pt>
                  <c:pt idx="1890">
                    <c:v>26</c:v>
                  </c:pt>
                  <c:pt idx="1891">
                    <c:v>26</c:v>
                  </c:pt>
                  <c:pt idx="1892">
                    <c:v>26</c:v>
                  </c:pt>
                  <c:pt idx="1893">
                    <c:v>26</c:v>
                  </c:pt>
                  <c:pt idx="1894">
                    <c:v>26</c:v>
                  </c:pt>
                  <c:pt idx="1895">
                    <c:v>26</c:v>
                  </c:pt>
                  <c:pt idx="1896">
                    <c:v>26</c:v>
                  </c:pt>
                  <c:pt idx="1897">
                    <c:v>26</c:v>
                  </c:pt>
                  <c:pt idx="1898">
                    <c:v>26</c:v>
                  </c:pt>
                  <c:pt idx="1899">
                    <c:v>26</c:v>
                  </c:pt>
                  <c:pt idx="1900">
                    <c:v>26</c:v>
                  </c:pt>
                  <c:pt idx="1901">
                    <c:v>26</c:v>
                  </c:pt>
                  <c:pt idx="1902">
                    <c:v>26</c:v>
                  </c:pt>
                  <c:pt idx="1903">
                    <c:v>25</c:v>
                  </c:pt>
                  <c:pt idx="1904">
                    <c:v>25</c:v>
                  </c:pt>
                  <c:pt idx="1905">
                    <c:v>25</c:v>
                  </c:pt>
                  <c:pt idx="1906">
                    <c:v>25</c:v>
                  </c:pt>
                  <c:pt idx="1907">
                    <c:v>25</c:v>
                  </c:pt>
                  <c:pt idx="1908">
                    <c:v>25</c:v>
                  </c:pt>
                  <c:pt idx="1909">
                    <c:v>25</c:v>
                  </c:pt>
                  <c:pt idx="1910">
                    <c:v>25</c:v>
                  </c:pt>
                  <c:pt idx="1911">
                    <c:v>25</c:v>
                  </c:pt>
                  <c:pt idx="1912">
                    <c:v>25</c:v>
                  </c:pt>
                  <c:pt idx="1913">
                    <c:v>25</c:v>
                  </c:pt>
                  <c:pt idx="1914">
                    <c:v>25</c:v>
                  </c:pt>
                  <c:pt idx="1915">
                    <c:v>25</c:v>
                  </c:pt>
                  <c:pt idx="1916">
                    <c:v>25</c:v>
                  </c:pt>
                  <c:pt idx="1917">
                    <c:v>25</c:v>
                  </c:pt>
                  <c:pt idx="1918">
                    <c:v>25</c:v>
                  </c:pt>
                  <c:pt idx="1919">
                    <c:v>25</c:v>
                  </c:pt>
                  <c:pt idx="1920">
                    <c:v>25</c:v>
                  </c:pt>
                  <c:pt idx="1921">
                    <c:v>25</c:v>
                  </c:pt>
                  <c:pt idx="1922">
                    <c:v>25</c:v>
                  </c:pt>
                  <c:pt idx="1923">
                    <c:v>25</c:v>
                  </c:pt>
                  <c:pt idx="1924">
                    <c:v>25</c:v>
                  </c:pt>
                  <c:pt idx="1925">
                    <c:v>25</c:v>
                  </c:pt>
                  <c:pt idx="1926">
                    <c:v>25</c:v>
                  </c:pt>
                  <c:pt idx="1927">
                    <c:v>25</c:v>
                  </c:pt>
                  <c:pt idx="1928">
                    <c:v>25</c:v>
                  </c:pt>
                  <c:pt idx="1929">
                    <c:v>25</c:v>
                  </c:pt>
                  <c:pt idx="1930">
                    <c:v>25</c:v>
                  </c:pt>
                  <c:pt idx="1931">
                    <c:v>25</c:v>
                  </c:pt>
                  <c:pt idx="1932">
                    <c:v>25</c:v>
                  </c:pt>
                  <c:pt idx="1933">
                    <c:v>25</c:v>
                  </c:pt>
                  <c:pt idx="1934">
                    <c:v>25</c:v>
                  </c:pt>
                  <c:pt idx="1935">
                    <c:v>25</c:v>
                  </c:pt>
                  <c:pt idx="1936">
                    <c:v>25</c:v>
                  </c:pt>
                  <c:pt idx="1937">
                    <c:v>25</c:v>
                  </c:pt>
                  <c:pt idx="1938">
                    <c:v>25</c:v>
                  </c:pt>
                  <c:pt idx="1939">
                    <c:v>25</c:v>
                  </c:pt>
                  <c:pt idx="1940">
                    <c:v>25</c:v>
                  </c:pt>
                  <c:pt idx="1941">
                    <c:v>25</c:v>
                  </c:pt>
                  <c:pt idx="1942">
                    <c:v>25</c:v>
                  </c:pt>
                  <c:pt idx="1943">
                    <c:v>25</c:v>
                  </c:pt>
                  <c:pt idx="1944">
                    <c:v>25</c:v>
                  </c:pt>
                  <c:pt idx="1945">
                    <c:v>25</c:v>
                  </c:pt>
                  <c:pt idx="1946">
                    <c:v>25</c:v>
                  </c:pt>
                  <c:pt idx="1947">
                    <c:v>25</c:v>
                  </c:pt>
                  <c:pt idx="1948">
                    <c:v>25</c:v>
                  </c:pt>
                  <c:pt idx="1949">
                    <c:v>25</c:v>
                  </c:pt>
                  <c:pt idx="1950">
                    <c:v>25</c:v>
                  </c:pt>
                  <c:pt idx="1951">
                    <c:v>24</c:v>
                  </c:pt>
                  <c:pt idx="1952">
                    <c:v>24</c:v>
                  </c:pt>
                  <c:pt idx="1953">
                    <c:v>24</c:v>
                  </c:pt>
                  <c:pt idx="1954">
                    <c:v>24</c:v>
                  </c:pt>
                  <c:pt idx="1955">
                    <c:v>24</c:v>
                  </c:pt>
                  <c:pt idx="1956">
                    <c:v>24</c:v>
                  </c:pt>
                  <c:pt idx="1957">
                    <c:v>24</c:v>
                  </c:pt>
                  <c:pt idx="1958">
                    <c:v>24</c:v>
                  </c:pt>
                  <c:pt idx="1959">
                    <c:v>24</c:v>
                  </c:pt>
                  <c:pt idx="1960">
                    <c:v>24</c:v>
                  </c:pt>
                  <c:pt idx="1961">
                    <c:v>24</c:v>
                  </c:pt>
                  <c:pt idx="1962">
                    <c:v>24</c:v>
                  </c:pt>
                  <c:pt idx="1963">
                    <c:v>24</c:v>
                  </c:pt>
                  <c:pt idx="1964">
                    <c:v>24</c:v>
                  </c:pt>
                  <c:pt idx="1965">
                    <c:v>24</c:v>
                  </c:pt>
                  <c:pt idx="1966">
                    <c:v>24</c:v>
                  </c:pt>
                  <c:pt idx="1967">
                    <c:v>24</c:v>
                  </c:pt>
                  <c:pt idx="1968">
                    <c:v>24</c:v>
                  </c:pt>
                  <c:pt idx="1969">
                    <c:v>24</c:v>
                  </c:pt>
                  <c:pt idx="1970">
                    <c:v>24</c:v>
                  </c:pt>
                  <c:pt idx="1971">
                    <c:v>24</c:v>
                  </c:pt>
                  <c:pt idx="1972">
                    <c:v>24</c:v>
                  </c:pt>
                  <c:pt idx="1973">
                    <c:v>24</c:v>
                  </c:pt>
                  <c:pt idx="1974">
                    <c:v>24</c:v>
                  </c:pt>
                  <c:pt idx="1975">
                    <c:v>24</c:v>
                  </c:pt>
                  <c:pt idx="1976">
                    <c:v>24</c:v>
                  </c:pt>
                  <c:pt idx="1977">
                    <c:v>24</c:v>
                  </c:pt>
                  <c:pt idx="1978">
                    <c:v>24</c:v>
                  </c:pt>
                  <c:pt idx="1979">
                    <c:v>24</c:v>
                  </c:pt>
                  <c:pt idx="1980">
                    <c:v>24</c:v>
                  </c:pt>
                  <c:pt idx="1981">
                    <c:v>24</c:v>
                  </c:pt>
                  <c:pt idx="1982">
                    <c:v>24</c:v>
                  </c:pt>
                  <c:pt idx="1983">
                    <c:v>24</c:v>
                  </c:pt>
                  <c:pt idx="1984">
                    <c:v>24</c:v>
                  </c:pt>
                  <c:pt idx="1985">
                    <c:v>24</c:v>
                  </c:pt>
                  <c:pt idx="1986">
                    <c:v>24</c:v>
                  </c:pt>
                  <c:pt idx="1987">
                    <c:v>24</c:v>
                  </c:pt>
                  <c:pt idx="1988">
                    <c:v>24</c:v>
                  </c:pt>
                  <c:pt idx="1989">
                    <c:v>24</c:v>
                  </c:pt>
                  <c:pt idx="1990">
                    <c:v>24</c:v>
                  </c:pt>
                  <c:pt idx="1991">
                    <c:v>24</c:v>
                  </c:pt>
                  <c:pt idx="1992">
                    <c:v>24</c:v>
                  </c:pt>
                  <c:pt idx="1993">
                    <c:v>24</c:v>
                  </c:pt>
                  <c:pt idx="1994">
                    <c:v>24</c:v>
                  </c:pt>
                  <c:pt idx="1995">
                    <c:v>24</c:v>
                  </c:pt>
                  <c:pt idx="1996">
                    <c:v>24</c:v>
                  </c:pt>
                  <c:pt idx="1997">
                    <c:v>24</c:v>
                  </c:pt>
                  <c:pt idx="1998">
                    <c:v>24</c:v>
                  </c:pt>
                  <c:pt idx="1999">
                    <c:v>24</c:v>
                  </c:pt>
                  <c:pt idx="2000">
                    <c:v>24</c:v>
                  </c:pt>
                  <c:pt idx="2001">
                    <c:v>24</c:v>
                  </c:pt>
                  <c:pt idx="2002">
                    <c:v>24</c:v>
                  </c:pt>
                  <c:pt idx="2003">
                    <c:v>24</c:v>
                  </c:pt>
                  <c:pt idx="2004">
                    <c:v>24</c:v>
                  </c:pt>
                  <c:pt idx="2005">
                    <c:v>24</c:v>
                  </c:pt>
                  <c:pt idx="2006">
                    <c:v>24</c:v>
                  </c:pt>
                  <c:pt idx="2007">
                    <c:v>24</c:v>
                  </c:pt>
                  <c:pt idx="2008">
                    <c:v>24</c:v>
                  </c:pt>
                  <c:pt idx="2009">
                    <c:v>23</c:v>
                  </c:pt>
                  <c:pt idx="2010">
                    <c:v>23</c:v>
                  </c:pt>
                  <c:pt idx="2011">
                    <c:v>23</c:v>
                  </c:pt>
                  <c:pt idx="2012">
                    <c:v>23</c:v>
                  </c:pt>
                  <c:pt idx="2013">
                    <c:v>23</c:v>
                  </c:pt>
                  <c:pt idx="2014">
                    <c:v>23</c:v>
                  </c:pt>
                  <c:pt idx="2015">
                    <c:v>23</c:v>
                  </c:pt>
                  <c:pt idx="2016">
                    <c:v>23</c:v>
                  </c:pt>
                  <c:pt idx="2017">
                    <c:v>23</c:v>
                  </c:pt>
                  <c:pt idx="2018">
                    <c:v>23</c:v>
                  </c:pt>
                  <c:pt idx="2019">
                    <c:v>23</c:v>
                  </c:pt>
                  <c:pt idx="2020">
                    <c:v>23</c:v>
                  </c:pt>
                  <c:pt idx="2021">
                    <c:v>23</c:v>
                  </c:pt>
                  <c:pt idx="2022">
                    <c:v>23</c:v>
                  </c:pt>
                  <c:pt idx="2023">
                    <c:v>23</c:v>
                  </c:pt>
                  <c:pt idx="2024">
                    <c:v>23</c:v>
                  </c:pt>
                  <c:pt idx="2025">
                    <c:v>23</c:v>
                  </c:pt>
                  <c:pt idx="2026">
                    <c:v>23</c:v>
                  </c:pt>
                  <c:pt idx="2027">
                    <c:v>23</c:v>
                  </c:pt>
                  <c:pt idx="2028">
                    <c:v>23</c:v>
                  </c:pt>
                  <c:pt idx="2029">
                    <c:v>23</c:v>
                  </c:pt>
                  <c:pt idx="2030">
                    <c:v>23</c:v>
                  </c:pt>
                  <c:pt idx="2031">
                    <c:v>23</c:v>
                  </c:pt>
                  <c:pt idx="2032">
                    <c:v>23</c:v>
                  </c:pt>
                  <c:pt idx="2033">
                    <c:v>23</c:v>
                  </c:pt>
                  <c:pt idx="2034">
                    <c:v>23</c:v>
                  </c:pt>
                  <c:pt idx="2035">
                    <c:v>23</c:v>
                  </c:pt>
                  <c:pt idx="2036">
                    <c:v>23</c:v>
                  </c:pt>
                  <c:pt idx="2037">
                    <c:v>23</c:v>
                  </c:pt>
                  <c:pt idx="2038">
                    <c:v>23</c:v>
                  </c:pt>
                  <c:pt idx="2039">
                    <c:v>23</c:v>
                  </c:pt>
                  <c:pt idx="2040">
                    <c:v>23</c:v>
                  </c:pt>
                  <c:pt idx="2041">
                    <c:v>23</c:v>
                  </c:pt>
                  <c:pt idx="2042">
                    <c:v>23</c:v>
                  </c:pt>
                  <c:pt idx="2043">
                    <c:v>23</c:v>
                  </c:pt>
                  <c:pt idx="2044">
                    <c:v>23</c:v>
                  </c:pt>
                  <c:pt idx="2045">
                    <c:v>23</c:v>
                  </c:pt>
                  <c:pt idx="2046">
                    <c:v>23</c:v>
                  </c:pt>
                  <c:pt idx="2047">
                    <c:v>23</c:v>
                  </c:pt>
                  <c:pt idx="2048">
                    <c:v>23</c:v>
                  </c:pt>
                  <c:pt idx="2049">
                    <c:v>23</c:v>
                  </c:pt>
                  <c:pt idx="2050">
                    <c:v>23</c:v>
                  </c:pt>
                  <c:pt idx="2051">
                    <c:v>23</c:v>
                  </c:pt>
                  <c:pt idx="2052">
                    <c:v>23</c:v>
                  </c:pt>
                  <c:pt idx="2053">
                    <c:v>23</c:v>
                  </c:pt>
                  <c:pt idx="2054">
                    <c:v>23</c:v>
                  </c:pt>
                  <c:pt idx="2055">
                    <c:v>23</c:v>
                  </c:pt>
                  <c:pt idx="2056">
                    <c:v>23</c:v>
                  </c:pt>
                  <c:pt idx="2057">
                    <c:v>23</c:v>
                  </c:pt>
                  <c:pt idx="2058">
                    <c:v>23</c:v>
                  </c:pt>
                  <c:pt idx="2059">
                    <c:v>23</c:v>
                  </c:pt>
                  <c:pt idx="2060">
                    <c:v>23</c:v>
                  </c:pt>
                  <c:pt idx="2061">
                    <c:v>22</c:v>
                  </c:pt>
                  <c:pt idx="2062">
                    <c:v>22</c:v>
                  </c:pt>
                  <c:pt idx="2063">
                    <c:v>22</c:v>
                  </c:pt>
                  <c:pt idx="2064">
                    <c:v>22</c:v>
                  </c:pt>
                  <c:pt idx="2065">
                    <c:v>22</c:v>
                  </c:pt>
                  <c:pt idx="2066">
                    <c:v>22</c:v>
                  </c:pt>
                  <c:pt idx="2067">
                    <c:v>22</c:v>
                  </c:pt>
                  <c:pt idx="2068">
                    <c:v>22</c:v>
                  </c:pt>
                  <c:pt idx="2069">
                    <c:v>22</c:v>
                  </c:pt>
                  <c:pt idx="2070">
                    <c:v>22</c:v>
                  </c:pt>
                  <c:pt idx="2071">
                    <c:v>22</c:v>
                  </c:pt>
                  <c:pt idx="2072">
                    <c:v>22</c:v>
                  </c:pt>
                  <c:pt idx="2073">
                    <c:v>22</c:v>
                  </c:pt>
                  <c:pt idx="2074">
                    <c:v>22</c:v>
                  </c:pt>
                  <c:pt idx="2075">
                    <c:v>22</c:v>
                  </c:pt>
                  <c:pt idx="2076">
                    <c:v>22</c:v>
                  </c:pt>
                  <c:pt idx="2077">
                    <c:v>22</c:v>
                  </c:pt>
                  <c:pt idx="2078">
                    <c:v>22</c:v>
                  </c:pt>
                  <c:pt idx="2079">
                    <c:v>22</c:v>
                  </c:pt>
                  <c:pt idx="2080">
                    <c:v>22</c:v>
                  </c:pt>
                  <c:pt idx="2081">
                    <c:v>22</c:v>
                  </c:pt>
                  <c:pt idx="2082">
                    <c:v>22</c:v>
                  </c:pt>
                  <c:pt idx="2083">
                    <c:v>22</c:v>
                  </c:pt>
                  <c:pt idx="2084">
                    <c:v>22</c:v>
                  </c:pt>
                  <c:pt idx="2085">
                    <c:v>22</c:v>
                  </c:pt>
                  <c:pt idx="2086">
                    <c:v>22</c:v>
                  </c:pt>
                  <c:pt idx="2087">
                    <c:v>22</c:v>
                  </c:pt>
                  <c:pt idx="2088">
                    <c:v>22</c:v>
                  </c:pt>
                  <c:pt idx="2089">
                    <c:v>22</c:v>
                  </c:pt>
                  <c:pt idx="2090">
                    <c:v>22</c:v>
                  </c:pt>
                  <c:pt idx="2091">
                    <c:v>22</c:v>
                  </c:pt>
                  <c:pt idx="2092">
                    <c:v>22</c:v>
                  </c:pt>
                  <c:pt idx="2093">
                    <c:v>22</c:v>
                  </c:pt>
                  <c:pt idx="2094">
                    <c:v>22</c:v>
                  </c:pt>
                  <c:pt idx="2095">
                    <c:v>22</c:v>
                  </c:pt>
                  <c:pt idx="2096">
                    <c:v>22</c:v>
                  </c:pt>
                  <c:pt idx="2097">
                    <c:v>22</c:v>
                  </c:pt>
                  <c:pt idx="2098">
                    <c:v>22</c:v>
                  </c:pt>
                  <c:pt idx="2099">
                    <c:v>22</c:v>
                  </c:pt>
                  <c:pt idx="2100">
                    <c:v>22</c:v>
                  </c:pt>
                  <c:pt idx="2101">
                    <c:v>22</c:v>
                  </c:pt>
                  <c:pt idx="2102">
                    <c:v>22</c:v>
                  </c:pt>
                  <c:pt idx="2103">
                    <c:v>22</c:v>
                  </c:pt>
                  <c:pt idx="2104">
                    <c:v>22</c:v>
                  </c:pt>
                  <c:pt idx="2105">
                    <c:v>22</c:v>
                  </c:pt>
                  <c:pt idx="2106">
                    <c:v>22</c:v>
                  </c:pt>
                  <c:pt idx="2107">
                    <c:v>22</c:v>
                  </c:pt>
                  <c:pt idx="2108">
                    <c:v>22</c:v>
                  </c:pt>
                  <c:pt idx="2109">
                    <c:v>22</c:v>
                  </c:pt>
                  <c:pt idx="2110">
                    <c:v>22</c:v>
                  </c:pt>
                  <c:pt idx="2111">
                    <c:v>22</c:v>
                  </c:pt>
                  <c:pt idx="2112">
                    <c:v>22</c:v>
                  </c:pt>
                  <c:pt idx="2113">
                    <c:v>22</c:v>
                  </c:pt>
                  <c:pt idx="2114">
                    <c:v>22</c:v>
                  </c:pt>
                  <c:pt idx="2115">
                    <c:v>22</c:v>
                  </c:pt>
                  <c:pt idx="2116">
                    <c:v>22</c:v>
                  </c:pt>
                  <c:pt idx="2117">
                    <c:v>22</c:v>
                  </c:pt>
                  <c:pt idx="2118">
                    <c:v>22</c:v>
                  </c:pt>
                  <c:pt idx="2119">
                    <c:v>22</c:v>
                  </c:pt>
                  <c:pt idx="2120">
                    <c:v>22</c:v>
                  </c:pt>
                  <c:pt idx="2121">
                    <c:v>22</c:v>
                  </c:pt>
                  <c:pt idx="2122">
                    <c:v>21</c:v>
                  </c:pt>
                  <c:pt idx="2123">
                    <c:v>21</c:v>
                  </c:pt>
                  <c:pt idx="2124">
                    <c:v>21</c:v>
                  </c:pt>
                  <c:pt idx="2125">
                    <c:v>21</c:v>
                  </c:pt>
                  <c:pt idx="2126">
                    <c:v>21</c:v>
                  </c:pt>
                  <c:pt idx="2127">
                    <c:v>21</c:v>
                  </c:pt>
                  <c:pt idx="2128">
                    <c:v>21</c:v>
                  </c:pt>
                  <c:pt idx="2129">
                    <c:v>21</c:v>
                  </c:pt>
                  <c:pt idx="2130">
                    <c:v>21</c:v>
                  </c:pt>
                  <c:pt idx="2131">
                    <c:v>21</c:v>
                  </c:pt>
                  <c:pt idx="2132">
                    <c:v>21</c:v>
                  </c:pt>
                  <c:pt idx="2133">
                    <c:v>21</c:v>
                  </c:pt>
                  <c:pt idx="2134">
                    <c:v>21</c:v>
                  </c:pt>
                  <c:pt idx="2135">
                    <c:v>21</c:v>
                  </c:pt>
                  <c:pt idx="2136">
                    <c:v>21</c:v>
                  </c:pt>
                  <c:pt idx="2137">
                    <c:v>21</c:v>
                  </c:pt>
                  <c:pt idx="2138">
                    <c:v>21</c:v>
                  </c:pt>
                  <c:pt idx="2139">
                    <c:v>21</c:v>
                  </c:pt>
                  <c:pt idx="2140">
                    <c:v>21</c:v>
                  </c:pt>
                  <c:pt idx="2141">
                    <c:v>21</c:v>
                  </c:pt>
                  <c:pt idx="2142">
                    <c:v>21</c:v>
                  </c:pt>
                  <c:pt idx="2143">
                    <c:v>21</c:v>
                  </c:pt>
                  <c:pt idx="2144">
                    <c:v>21</c:v>
                  </c:pt>
                  <c:pt idx="2145">
                    <c:v>21</c:v>
                  </c:pt>
                  <c:pt idx="2146">
                    <c:v>21</c:v>
                  </c:pt>
                  <c:pt idx="2147">
                    <c:v>21</c:v>
                  </c:pt>
                  <c:pt idx="2148">
                    <c:v>21</c:v>
                  </c:pt>
                  <c:pt idx="2149">
                    <c:v>21</c:v>
                  </c:pt>
                  <c:pt idx="2150">
                    <c:v>21</c:v>
                  </c:pt>
                  <c:pt idx="2151">
                    <c:v>21</c:v>
                  </c:pt>
                  <c:pt idx="2152">
                    <c:v>21</c:v>
                  </c:pt>
                  <c:pt idx="2153">
                    <c:v>21</c:v>
                  </c:pt>
                  <c:pt idx="2154">
                    <c:v>21</c:v>
                  </c:pt>
                  <c:pt idx="2155">
                    <c:v>21</c:v>
                  </c:pt>
                  <c:pt idx="2156">
                    <c:v>21</c:v>
                  </c:pt>
                  <c:pt idx="2157">
                    <c:v>21</c:v>
                  </c:pt>
                  <c:pt idx="2158">
                    <c:v>21</c:v>
                  </c:pt>
                  <c:pt idx="2159">
                    <c:v>21</c:v>
                  </c:pt>
                  <c:pt idx="2160">
                    <c:v>21</c:v>
                  </c:pt>
                  <c:pt idx="2161">
                    <c:v>21</c:v>
                  </c:pt>
                  <c:pt idx="2162">
                    <c:v>21</c:v>
                  </c:pt>
                  <c:pt idx="2163">
                    <c:v>21</c:v>
                  </c:pt>
                  <c:pt idx="2164">
                    <c:v>21</c:v>
                  </c:pt>
                  <c:pt idx="2165">
                    <c:v>21</c:v>
                  </c:pt>
                  <c:pt idx="2166">
                    <c:v>21</c:v>
                  </c:pt>
                  <c:pt idx="2167">
                    <c:v>21</c:v>
                  </c:pt>
                  <c:pt idx="2168">
                    <c:v>21</c:v>
                  </c:pt>
                  <c:pt idx="2169">
                    <c:v>21</c:v>
                  </c:pt>
                  <c:pt idx="2170">
                    <c:v>21</c:v>
                  </c:pt>
                  <c:pt idx="2171">
                    <c:v>21</c:v>
                  </c:pt>
                  <c:pt idx="2172">
                    <c:v>21</c:v>
                  </c:pt>
                  <c:pt idx="2173">
                    <c:v>21</c:v>
                  </c:pt>
                  <c:pt idx="2174">
                    <c:v>21</c:v>
                  </c:pt>
                  <c:pt idx="2175">
                    <c:v>21</c:v>
                  </c:pt>
                  <c:pt idx="2176">
                    <c:v>21</c:v>
                  </c:pt>
                  <c:pt idx="2177">
                    <c:v>21</c:v>
                  </c:pt>
                  <c:pt idx="2178">
                    <c:v>21</c:v>
                  </c:pt>
                  <c:pt idx="2179">
                    <c:v>21</c:v>
                  </c:pt>
                  <c:pt idx="2180">
                    <c:v>21</c:v>
                  </c:pt>
                  <c:pt idx="2181">
                    <c:v>21</c:v>
                  </c:pt>
                  <c:pt idx="2182">
                    <c:v>21</c:v>
                  </c:pt>
                  <c:pt idx="2183">
                    <c:v>21</c:v>
                  </c:pt>
                  <c:pt idx="2184">
                    <c:v>20</c:v>
                  </c:pt>
                  <c:pt idx="2185">
                    <c:v>20</c:v>
                  </c:pt>
                  <c:pt idx="2186">
                    <c:v>20</c:v>
                  </c:pt>
                  <c:pt idx="2187">
                    <c:v>20</c:v>
                  </c:pt>
                  <c:pt idx="2188">
                    <c:v>20</c:v>
                  </c:pt>
                  <c:pt idx="2189">
                    <c:v>20</c:v>
                  </c:pt>
                  <c:pt idx="2190">
                    <c:v>20</c:v>
                  </c:pt>
                  <c:pt idx="2191">
                    <c:v>20</c:v>
                  </c:pt>
                  <c:pt idx="2192">
                    <c:v>20</c:v>
                  </c:pt>
                  <c:pt idx="2193">
                    <c:v>20</c:v>
                  </c:pt>
                  <c:pt idx="2194">
                    <c:v>20</c:v>
                  </c:pt>
                  <c:pt idx="2195">
                    <c:v>20</c:v>
                  </c:pt>
                  <c:pt idx="2196">
                    <c:v>20</c:v>
                  </c:pt>
                  <c:pt idx="2197">
                    <c:v>20</c:v>
                  </c:pt>
                  <c:pt idx="2198">
                    <c:v>20</c:v>
                  </c:pt>
                  <c:pt idx="2199">
                    <c:v>20</c:v>
                  </c:pt>
                  <c:pt idx="2200">
                    <c:v>20</c:v>
                  </c:pt>
                  <c:pt idx="2201">
                    <c:v>20</c:v>
                  </c:pt>
                  <c:pt idx="2202">
                    <c:v>20</c:v>
                  </c:pt>
                  <c:pt idx="2203">
                    <c:v>20</c:v>
                  </c:pt>
                  <c:pt idx="2204">
                    <c:v>20</c:v>
                  </c:pt>
                  <c:pt idx="2205">
                    <c:v>20</c:v>
                  </c:pt>
                  <c:pt idx="2206">
                    <c:v>20</c:v>
                  </c:pt>
                  <c:pt idx="2207">
                    <c:v>20</c:v>
                  </c:pt>
                  <c:pt idx="2208">
                    <c:v>20</c:v>
                  </c:pt>
                  <c:pt idx="2209">
                    <c:v>20</c:v>
                  </c:pt>
                  <c:pt idx="2210">
                    <c:v>20</c:v>
                  </c:pt>
                  <c:pt idx="2211">
                    <c:v>20</c:v>
                  </c:pt>
                  <c:pt idx="2212">
                    <c:v>20</c:v>
                  </c:pt>
                  <c:pt idx="2213">
                    <c:v>20</c:v>
                  </c:pt>
                  <c:pt idx="2214">
                    <c:v>20</c:v>
                  </c:pt>
                  <c:pt idx="2215">
                    <c:v>20</c:v>
                  </c:pt>
                  <c:pt idx="2216">
                    <c:v>20</c:v>
                  </c:pt>
                  <c:pt idx="2217">
                    <c:v>20</c:v>
                  </c:pt>
                  <c:pt idx="2218">
                    <c:v>20</c:v>
                  </c:pt>
                  <c:pt idx="2219">
                    <c:v>20</c:v>
                  </c:pt>
                  <c:pt idx="2220">
                    <c:v>20</c:v>
                  </c:pt>
                  <c:pt idx="2221">
                    <c:v>20</c:v>
                  </c:pt>
                  <c:pt idx="2222">
                    <c:v>20</c:v>
                  </c:pt>
                  <c:pt idx="2223">
                    <c:v>20</c:v>
                  </c:pt>
                  <c:pt idx="2224">
                    <c:v>20</c:v>
                  </c:pt>
                  <c:pt idx="2225">
                    <c:v>20</c:v>
                  </c:pt>
                  <c:pt idx="2226">
                    <c:v>20</c:v>
                  </c:pt>
                  <c:pt idx="2227">
                    <c:v>20</c:v>
                  </c:pt>
                  <c:pt idx="2228">
                    <c:v>20</c:v>
                  </c:pt>
                  <c:pt idx="2229">
                    <c:v>20</c:v>
                  </c:pt>
                  <c:pt idx="2230">
                    <c:v>20</c:v>
                  </c:pt>
                  <c:pt idx="2231">
                    <c:v>20</c:v>
                  </c:pt>
                  <c:pt idx="2232">
                    <c:v>20</c:v>
                  </c:pt>
                  <c:pt idx="2233">
                    <c:v>20</c:v>
                  </c:pt>
                  <c:pt idx="2234">
                    <c:v>20</c:v>
                  </c:pt>
                  <c:pt idx="2235">
                    <c:v>20</c:v>
                  </c:pt>
                  <c:pt idx="2236">
                    <c:v>20</c:v>
                  </c:pt>
                  <c:pt idx="2237">
                    <c:v>20</c:v>
                  </c:pt>
                  <c:pt idx="2238">
                    <c:v>20</c:v>
                  </c:pt>
                  <c:pt idx="2239">
                    <c:v>20</c:v>
                  </c:pt>
                  <c:pt idx="2240">
                    <c:v>20</c:v>
                  </c:pt>
                  <c:pt idx="2241">
                    <c:v>20</c:v>
                  </c:pt>
                  <c:pt idx="2242">
                    <c:v>20</c:v>
                  </c:pt>
                  <c:pt idx="2243">
                    <c:v>20</c:v>
                  </c:pt>
                  <c:pt idx="2244">
                    <c:v>20</c:v>
                  </c:pt>
                  <c:pt idx="2245">
                    <c:v>20</c:v>
                  </c:pt>
                  <c:pt idx="2246">
                    <c:v>20</c:v>
                  </c:pt>
                  <c:pt idx="2247">
                    <c:v>20</c:v>
                  </c:pt>
                  <c:pt idx="2248">
                    <c:v>20</c:v>
                  </c:pt>
                  <c:pt idx="2249">
                    <c:v>20</c:v>
                  </c:pt>
                  <c:pt idx="2250">
                    <c:v>19</c:v>
                  </c:pt>
                  <c:pt idx="2251">
                    <c:v>19</c:v>
                  </c:pt>
                  <c:pt idx="2252">
                    <c:v>19</c:v>
                  </c:pt>
                  <c:pt idx="2253">
                    <c:v>19</c:v>
                  </c:pt>
                  <c:pt idx="2254">
                    <c:v>19</c:v>
                  </c:pt>
                  <c:pt idx="2255">
                    <c:v>19</c:v>
                  </c:pt>
                  <c:pt idx="2256">
                    <c:v>19</c:v>
                  </c:pt>
                  <c:pt idx="2257">
                    <c:v>19</c:v>
                  </c:pt>
                  <c:pt idx="2258">
                    <c:v>19</c:v>
                  </c:pt>
                  <c:pt idx="2259">
                    <c:v>19</c:v>
                  </c:pt>
                  <c:pt idx="2260">
                    <c:v>19</c:v>
                  </c:pt>
                  <c:pt idx="2261">
                    <c:v>19</c:v>
                  </c:pt>
                  <c:pt idx="2262">
                    <c:v>19</c:v>
                  </c:pt>
                  <c:pt idx="2263">
                    <c:v>19</c:v>
                  </c:pt>
                  <c:pt idx="2264">
                    <c:v>19</c:v>
                  </c:pt>
                  <c:pt idx="2265">
                    <c:v>19</c:v>
                  </c:pt>
                  <c:pt idx="2266">
                    <c:v>19</c:v>
                  </c:pt>
                  <c:pt idx="2267">
                    <c:v>19</c:v>
                  </c:pt>
                  <c:pt idx="2268">
                    <c:v>19</c:v>
                  </c:pt>
                  <c:pt idx="2269">
                    <c:v>19</c:v>
                  </c:pt>
                  <c:pt idx="2270">
                    <c:v>19</c:v>
                  </c:pt>
                  <c:pt idx="2271">
                    <c:v>19</c:v>
                  </c:pt>
                  <c:pt idx="2272">
                    <c:v>19</c:v>
                  </c:pt>
                  <c:pt idx="2273">
                    <c:v>19</c:v>
                  </c:pt>
                  <c:pt idx="2274">
                    <c:v>19</c:v>
                  </c:pt>
                  <c:pt idx="2275">
                    <c:v>19</c:v>
                  </c:pt>
                  <c:pt idx="2276">
                    <c:v>19</c:v>
                  </c:pt>
                  <c:pt idx="2277">
                    <c:v>19</c:v>
                  </c:pt>
                  <c:pt idx="2278">
                    <c:v>19</c:v>
                  </c:pt>
                  <c:pt idx="2279">
                    <c:v>19</c:v>
                  </c:pt>
                  <c:pt idx="2280">
                    <c:v>19</c:v>
                  </c:pt>
                  <c:pt idx="2281">
                    <c:v>19</c:v>
                  </c:pt>
                  <c:pt idx="2282">
                    <c:v>19</c:v>
                  </c:pt>
                  <c:pt idx="2283">
                    <c:v>19</c:v>
                  </c:pt>
                  <c:pt idx="2284">
                    <c:v>19</c:v>
                  </c:pt>
                  <c:pt idx="2285">
                    <c:v>19</c:v>
                  </c:pt>
                  <c:pt idx="2286">
                    <c:v>19</c:v>
                  </c:pt>
                  <c:pt idx="2287">
                    <c:v>19</c:v>
                  </c:pt>
                  <c:pt idx="2288">
                    <c:v>19</c:v>
                  </c:pt>
                  <c:pt idx="2289">
                    <c:v>19</c:v>
                  </c:pt>
                  <c:pt idx="2290">
                    <c:v>19</c:v>
                  </c:pt>
                  <c:pt idx="2291">
                    <c:v>19</c:v>
                  </c:pt>
                  <c:pt idx="2292">
                    <c:v>19</c:v>
                  </c:pt>
                  <c:pt idx="2293">
                    <c:v>19</c:v>
                  </c:pt>
                  <c:pt idx="2294">
                    <c:v>19</c:v>
                  </c:pt>
                  <c:pt idx="2295">
                    <c:v>19</c:v>
                  </c:pt>
                  <c:pt idx="2296">
                    <c:v>19</c:v>
                  </c:pt>
                  <c:pt idx="2297">
                    <c:v>19</c:v>
                  </c:pt>
                  <c:pt idx="2298">
                    <c:v>19</c:v>
                  </c:pt>
                  <c:pt idx="2299">
                    <c:v>19</c:v>
                  </c:pt>
                  <c:pt idx="2300">
                    <c:v>19</c:v>
                  </c:pt>
                  <c:pt idx="2301">
                    <c:v>19</c:v>
                  </c:pt>
                  <c:pt idx="2302">
                    <c:v>19</c:v>
                  </c:pt>
                  <c:pt idx="2303">
                    <c:v>19</c:v>
                  </c:pt>
                  <c:pt idx="2304">
                    <c:v>19</c:v>
                  </c:pt>
                  <c:pt idx="2305">
                    <c:v>19</c:v>
                  </c:pt>
                  <c:pt idx="2306">
                    <c:v>19</c:v>
                  </c:pt>
                  <c:pt idx="2307">
                    <c:v>19</c:v>
                  </c:pt>
                  <c:pt idx="2308">
                    <c:v>19</c:v>
                  </c:pt>
                  <c:pt idx="2309">
                    <c:v>19</c:v>
                  </c:pt>
                  <c:pt idx="2310">
                    <c:v>19</c:v>
                  </c:pt>
                  <c:pt idx="2311">
                    <c:v>19</c:v>
                  </c:pt>
                  <c:pt idx="2312">
                    <c:v>19</c:v>
                  </c:pt>
                  <c:pt idx="2313">
                    <c:v>19</c:v>
                  </c:pt>
                  <c:pt idx="2314">
                    <c:v>19</c:v>
                  </c:pt>
                  <c:pt idx="2315">
                    <c:v>19</c:v>
                  </c:pt>
                  <c:pt idx="2316">
                    <c:v>19</c:v>
                  </c:pt>
                  <c:pt idx="2317">
                    <c:v>19</c:v>
                  </c:pt>
                  <c:pt idx="2318">
                    <c:v>19</c:v>
                  </c:pt>
                  <c:pt idx="2319">
                    <c:v>19</c:v>
                  </c:pt>
                  <c:pt idx="2320">
                    <c:v>19</c:v>
                  </c:pt>
                  <c:pt idx="2321">
                    <c:v>19</c:v>
                  </c:pt>
                  <c:pt idx="2322">
                    <c:v>19</c:v>
                  </c:pt>
                  <c:pt idx="2323">
                    <c:v>19</c:v>
                  </c:pt>
                  <c:pt idx="2324">
                    <c:v>19</c:v>
                  </c:pt>
                  <c:pt idx="2325">
                    <c:v>19</c:v>
                  </c:pt>
                  <c:pt idx="2326">
                    <c:v>19</c:v>
                  </c:pt>
                  <c:pt idx="2327">
                    <c:v>19</c:v>
                  </c:pt>
                  <c:pt idx="2328">
                    <c:v>18</c:v>
                  </c:pt>
                  <c:pt idx="2329">
                    <c:v>18</c:v>
                  </c:pt>
                  <c:pt idx="2330">
                    <c:v>18</c:v>
                  </c:pt>
                  <c:pt idx="2331">
                    <c:v>18</c:v>
                  </c:pt>
                  <c:pt idx="2332">
                    <c:v>18</c:v>
                  </c:pt>
                  <c:pt idx="2333">
                    <c:v>18</c:v>
                  </c:pt>
                  <c:pt idx="2334">
                    <c:v>18</c:v>
                  </c:pt>
                  <c:pt idx="2335">
                    <c:v>18</c:v>
                  </c:pt>
                  <c:pt idx="2336">
                    <c:v>18</c:v>
                  </c:pt>
                  <c:pt idx="2337">
                    <c:v>18</c:v>
                  </c:pt>
                  <c:pt idx="2338">
                    <c:v>18</c:v>
                  </c:pt>
                  <c:pt idx="2339">
                    <c:v>18</c:v>
                  </c:pt>
                  <c:pt idx="2340">
                    <c:v>18</c:v>
                  </c:pt>
                  <c:pt idx="2341">
                    <c:v>18</c:v>
                  </c:pt>
                  <c:pt idx="2342">
                    <c:v>18</c:v>
                  </c:pt>
                  <c:pt idx="2343">
                    <c:v>18</c:v>
                  </c:pt>
                  <c:pt idx="2344">
                    <c:v>18</c:v>
                  </c:pt>
                  <c:pt idx="2345">
                    <c:v>18</c:v>
                  </c:pt>
                  <c:pt idx="2346">
                    <c:v>18</c:v>
                  </c:pt>
                  <c:pt idx="2347">
                    <c:v>18</c:v>
                  </c:pt>
                  <c:pt idx="2348">
                    <c:v>18</c:v>
                  </c:pt>
                  <c:pt idx="2349">
                    <c:v>18</c:v>
                  </c:pt>
                  <c:pt idx="2350">
                    <c:v>18</c:v>
                  </c:pt>
                  <c:pt idx="2351">
                    <c:v>18</c:v>
                  </c:pt>
                  <c:pt idx="2352">
                    <c:v>18</c:v>
                  </c:pt>
                  <c:pt idx="2353">
                    <c:v>18</c:v>
                  </c:pt>
                  <c:pt idx="2354">
                    <c:v>18</c:v>
                  </c:pt>
                  <c:pt idx="2355">
                    <c:v>18</c:v>
                  </c:pt>
                  <c:pt idx="2356">
                    <c:v>18</c:v>
                  </c:pt>
                  <c:pt idx="2357">
                    <c:v>18</c:v>
                  </c:pt>
                  <c:pt idx="2358">
                    <c:v>18</c:v>
                  </c:pt>
                  <c:pt idx="2359">
                    <c:v>18</c:v>
                  </c:pt>
                  <c:pt idx="2360">
                    <c:v>18</c:v>
                  </c:pt>
                  <c:pt idx="2361">
                    <c:v>18</c:v>
                  </c:pt>
                  <c:pt idx="2362">
                    <c:v>18</c:v>
                  </c:pt>
                  <c:pt idx="2363">
                    <c:v>18</c:v>
                  </c:pt>
                  <c:pt idx="2364">
                    <c:v>18</c:v>
                  </c:pt>
                  <c:pt idx="2365">
                    <c:v>18</c:v>
                  </c:pt>
                  <c:pt idx="2366">
                    <c:v>18</c:v>
                  </c:pt>
                  <c:pt idx="2367">
                    <c:v>18</c:v>
                  </c:pt>
                  <c:pt idx="2368">
                    <c:v>18</c:v>
                  </c:pt>
                  <c:pt idx="2369">
                    <c:v>18</c:v>
                  </c:pt>
                  <c:pt idx="2370">
                    <c:v>18</c:v>
                  </c:pt>
                  <c:pt idx="2371">
                    <c:v>18</c:v>
                  </c:pt>
                  <c:pt idx="2372">
                    <c:v>18</c:v>
                  </c:pt>
                  <c:pt idx="2373">
                    <c:v>18</c:v>
                  </c:pt>
                  <c:pt idx="2374">
                    <c:v>18</c:v>
                  </c:pt>
                  <c:pt idx="2375">
                    <c:v>18</c:v>
                  </c:pt>
                  <c:pt idx="2376">
                    <c:v>18</c:v>
                  </c:pt>
                  <c:pt idx="2377">
                    <c:v>18</c:v>
                  </c:pt>
                  <c:pt idx="2378">
                    <c:v>18</c:v>
                  </c:pt>
                  <c:pt idx="2379">
                    <c:v>18</c:v>
                  </c:pt>
                  <c:pt idx="2380">
                    <c:v>18</c:v>
                  </c:pt>
                  <c:pt idx="2381">
                    <c:v>18</c:v>
                  </c:pt>
                  <c:pt idx="2382">
                    <c:v>18</c:v>
                  </c:pt>
                  <c:pt idx="2383">
                    <c:v>18</c:v>
                  </c:pt>
                  <c:pt idx="2384">
                    <c:v>18</c:v>
                  </c:pt>
                  <c:pt idx="2385">
                    <c:v>18</c:v>
                  </c:pt>
                  <c:pt idx="2386">
                    <c:v>18</c:v>
                  </c:pt>
                  <c:pt idx="2387">
                    <c:v>18</c:v>
                  </c:pt>
                  <c:pt idx="2388">
                    <c:v>18</c:v>
                  </c:pt>
                  <c:pt idx="2389">
                    <c:v>18</c:v>
                  </c:pt>
                  <c:pt idx="2390">
                    <c:v>18</c:v>
                  </c:pt>
                  <c:pt idx="2391">
                    <c:v>18</c:v>
                  </c:pt>
                  <c:pt idx="2392">
                    <c:v>18</c:v>
                  </c:pt>
                  <c:pt idx="2393">
                    <c:v>18</c:v>
                  </c:pt>
                  <c:pt idx="2394">
                    <c:v>18</c:v>
                  </c:pt>
                  <c:pt idx="2395">
                    <c:v>18</c:v>
                  </c:pt>
                  <c:pt idx="2396">
                    <c:v>18</c:v>
                  </c:pt>
                  <c:pt idx="2397">
                    <c:v>18</c:v>
                  </c:pt>
                  <c:pt idx="2398">
                    <c:v>18</c:v>
                  </c:pt>
                  <c:pt idx="2399">
                    <c:v>17</c:v>
                  </c:pt>
                  <c:pt idx="2400">
                    <c:v>17</c:v>
                  </c:pt>
                  <c:pt idx="2401">
                    <c:v>17</c:v>
                  </c:pt>
                  <c:pt idx="2402">
                    <c:v>17</c:v>
                  </c:pt>
                  <c:pt idx="2403">
                    <c:v>17</c:v>
                  </c:pt>
                  <c:pt idx="2404">
                    <c:v>17</c:v>
                  </c:pt>
                  <c:pt idx="2405">
                    <c:v>17</c:v>
                  </c:pt>
                  <c:pt idx="2406">
                    <c:v>17</c:v>
                  </c:pt>
                  <c:pt idx="2407">
                    <c:v>17</c:v>
                  </c:pt>
                  <c:pt idx="2408">
                    <c:v>17</c:v>
                  </c:pt>
                  <c:pt idx="2409">
                    <c:v>17</c:v>
                  </c:pt>
                  <c:pt idx="2410">
                    <c:v>17</c:v>
                  </c:pt>
                  <c:pt idx="2411">
                    <c:v>17</c:v>
                  </c:pt>
                  <c:pt idx="2412">
                    <c:v>17</c:v>
                  </c:pt>
                  <c:pt idx="2413">
                    <c:v>17</c:v>
                  </c:pt>
                  <c:pt idx="2414">
                    <c:v>17</c:v>
                  </c:pt>
                  <c:pt idx="2415">
                    <c:v>17</c:v>
                  </c:pt>
                  <c:pt idx="2416">
                    <c:v>17</c:v>
                  </c:pt>
                  <c:pt idx="2417">
                    <c:v>17</c:v>
                  </c:pt>
                  <c:pt idx="2418">
                    <c:v>17</c:v>
                  </c:pt>
                  <c:pt idx="2419">
                    <c:v>17</c:v>
                  </c:pt>
                  <c:pt idx="2420">
                    <c:v>17</c:v>
                  </c:pt>
                  <c:pt idx="2421">
                    <c:v>17</c:v>
                  </c:pt>
                  <c:pt idx="2422">
                    <c:v>17</c:v>
                  </c:pt>
                  <c:pt idx="2423">
                    <c:v>17</c:v>
                  </c:pt>
                  <c:pt idx="2424">
                    <c:v>17</c:v>
                  </c:pt>
                  <c:pt idx="2425">
                    <c:v>17</c:v>
                  </c:pt>
                  <c:pt idx="2426">
                    <c:v>17</c:v>
                  </c:pt>
                  <c:pt idx="2427">
                    <c:v>17</c:v>
                  </c:pt>
                  <c:pt idx="2428">
                    <c:v>17</c:v>
                  </c:pt>
                  <c:pt idx="2429">
                    <c:v>17</c:v>
                  </c:pt>
                  <c:pt idx="2430">
                    <c:v>17</c:v>
                  </c:pt>
                  <c:pt idx="2431">
                    <c:v>17</c:v>
                  </c:pt>
                  <c:pt idx="2432">
                    <c:v>17</c:v>
                  </c:pt>
                  <c:pt idx="2433">
                    <c:v>17</c:v>
                  </c:pt>
                  <c:pt idx="2434">
                    <c:v>17</c:v>
                  </c:pt>
                  <c:pt idx="2435">
                    <c:v>17</c:v>
                  </c:pt>
                  <c:pt idx="2436">
                    <c:v>17</c:v>
                  </c:pt>
                  <c:pt idx="2437">
                    <c:v>17</c:v>
                  </c:pt>
                  <c:pt idx="2438">
                    <c:v>17</c:v>
                  </c:pt>
                  <c:pt idx="2439">
                    <c:v>17</c:v>
                  </c:pt>
                  <c:pt idx="2440">
                    <c:v>17</c:v>
                  </c:pt>
                  <c:pt idx="2441">
                    <c:v>17</c:v>
                  </c:pt>
                  <c:pt idx="2442">
                    <c:v>17</c:v>
                  </c:pt>
                  <c:pt idx="2443">
                    <c:v>17</c:v>
                  </c:pt>
                  <c:pt idx="2444">
                    <c:v>17</c:v>
                  </c:pt>
                  <c:pt idx="2445">
                    <c:v>17</c:v>
                  </c:pt>
                  <c:pt idx="2446">
                    <c:v>17</c:v>
                  </c:pt>
                  <c:pt idx="2447">
                    <c:v>17</c:v>
                  </c:pt>
                  <c:pt idx="2448">
                    <c:v>17</c:v>
                  </c:pt>
                  <c:pt idx="2449">
                    <c:v>17</c:v>
                  </c:pt>
                  <c:pt idx="2450">
                    <c:v>17</c:v>
                  </c:pt>
                  <c:pt idx="2451">
                    <c:v>17</c:v>
                  </c:pt>
                  <c:pt idx="2452">
                    <c:v>17</c:v>
                  </c:pt>
                  <c:pt idx="2453">
                    <c:v>17</c:v>
                  </c:pt>
                  <c:pt idx="2454">
                    <c:v>17</c:v>
                  </c:pt>
                  <c:pt idx="2455">
                    <c:v>17</c:v>
                  </c:pt>
                  <c:pt idx="2456">
                    <c:v>17</c:v>
                  </c:pt>
                  <c:pt idx="2457">
                    <c:v>17</c:v>
                  </c:pt>
                  <c:pt idx="2458">
                    <c:v>17</c:v>
                  </c:pt>
                  <c:pt idx="2459">
                    <c:v>17</c:v>
                  </c:pt>
                  <c:pt idx="2460">
                    <c:v>17</c:v>
                  </c:pt>
                  <c:pt idx="2461">
                    <c:v>17</c:v>
                  </c:pt>
                  <c:pt idx="2462">
                    <c:v>17</c:v>
                  </c:pt>
                  <c:pt idx="2463">
                    <c:v>17</c:v>
                  </c:pt>
                  <c:pt idx="2464">
                    <c:v>17</c:v>
                  </c:pt>
                  <c:pt idx="2465">
                    <c:v>17</c:v>
                  </c:pt>
                  <c:pt idx="2466">
                    <c:v>17</c:v>
                  </c:pt>
                  <c:pt idx="2467">
                    <c:v>17</c:v>
                  </c:pt>
                  <c:pt idx="2468">
                    <c:v>17</c:v>
                  </c:pt>
                  <c:pt idx="2469">
                    <c:v>17</c:v>
                  </c:pt>
                  <c:pt idx="2470">
                    <c:v>17</c:v>
                  </c:pt>
                  <c:pt idx="2471">
                    <c:v>17</c:v>
                  </c:pt>
                  <c:pt idx="2472">
                    <c:v>17</c:v>
                  </c:pt>
                  <c:pt idx="2473">
                    <c:v>17</c:v>
                  </c:pt>
                  <c:pt idx="2474">
                    <c:v>17</c:v>
                  </c:pt>
                  <c:pt idx="2475">
                    <c:v>17</c:v>
                  </c:pt>
                  <c:pt idx="2476">
                    <c:v>17</c:v>
                  </c:pt>
                  <c:pt idx="2477">
                    <c:v>17</c:v>
                  </c:pt>
                  <c:pt idx="2478">
                    <c:v>17</c:v>
                  </c:pt>
                  <c:pt idx="2479">
                    <c:v>17</c:v>
                  </c:pt>
                  <c:pt idx="2480">
                    <c:v>17</c:v>
                  </c:pt>
                  <c:pt idx="2481">
                    <c:v>17</c:v>
                  </c:pt>
                  <c:pt idx="2482">
                    <c:v>17</c:v>
                  </c:pt>
                  <c:pt idx="2483">
                    <c:v>17</c:v>
                  </c:pt>
                  <c:pt idx="2484">
                    <c:v>17</c:v>
                  </c:pt>
                  <c:pt idx="2485">
                    <c:v>17</c:v>
                  </c:pt>
                  <c:pt idx="2486">
                    <c:v>17</c:v>
                  </c:pt>
                  <c:pt idx="2487">
                    <c:v>17</c:v>
                  </c:pt>
                  <c:pt idx="2488">
                    <c:v>17</c:v>
                  </c:pt>
                  <c:pt idx="2489">
                    <c:v>17</c:v>
                  </c:pt>
                  <c:pt idx="2490">
                    <c:v>17</c:v>
                  </c:pt>
                  <c:pt idx="2491">
                    <c:v>17</c:v>
                  </c:pt>
                  <c:pt idx="2492">
                    <c:v>17</c:v>
                  </c:pt>
                  <c:pt idx="2493">
                    <c:v>17</c:v>
                  </c:pt>
                  <c:pt idx="2494">
                    <c:v>17</c:v>
                  </c:pt>
                  <c:pt idx="2495">
                    <c:v>17</c:v>
                  </c:pt>
                  <c:pt idx="2496">
                    <c:v>17</c:v>
                  </c:pt>
                  <c:pt idx="2497">
                    <c:v>17</c:v>
                  </c:pt>
                  <c:pt idx="2498">
                    <c:v>16</c:v>
                  </c:pt>
                  <c:pt idx="2499">
                    <c:v>16</c:v>
                  </c:pt>
                  <c:pt idx="2500">
                    <c:v>16</c:v>
                  </c:pt>
                  <c:pt idx="2501">
                    <c:v>16</c:v>
                  </c:pt>
                  <c:pt idx="2502">
                    <c:v>16</c:v>
                  </c:pt>
                  <c:pt idx="2503">
                    <c:v>16</c:v>
                  </c:pt>
                  <c:pt idx="2504">
                    <c:v>16</c:v>
                  </c:pt>
                  <c:pt idx="2505">
                    <c:v>16</c:v>
                  </c:pt>
                  <c:pt idx="2506">
                    <c:v>16</c:v>
                  </c:pt>
                  <c:pt idx="2507">
                    <c:v>16</c:v>
                  </c:pt>
                  <c:pt idx="2508">
                    <c:v>16</c:v>
                  </c:pt>
                  <c:pt idx="2509">
                    <c:v>16</c:v>
                  </c:pt>
                  <c:pt idx="2510">
                    <c:v>16</c:v>
                  </c:pt>
                  <c:pt idx="2511">
                    <c:v>16</c:v>
                  </c:pt>
                  <c:pt idx="2512">
                    <c:v>16</c:v>
                  </c:pt>
                  <c:pt idx="2513">
                    <c:v>16</c:v>
                  </c:pt>
                  <c:pt idx="2514">
                    <c:v>16</c:v>
                  </c:pt>
                  <c:pt idx="2515">
                    <c:v>16</c:v>
                  </c:pt>
                  <c:pt idx="2516">
                    <c:v>16</c:v>
                  </c:pt>
                  <c:pt idx="2517">
                    <c:v>16</c:v>
                  </c:pt>
                  <c:pt idx="2518">
                    <c:v>16</c:v>
                  </c:pt>
                  <c:pt idx="2519">
                    <c:v>16</c:v>
                  </c:pt>
                  <c:pt idx="2520">
                    <c:v>16</c:v>
                  </c:pt>
                  <c:pt idx="2521">
                    <c:v>16</c:v>
                  </c:pt>
                  <c:pt idx="2522">
                    <c:v>16</c:v>
                  </c:pt>
                  <c:pt idx="2523">
                    <c:v>16</c:v>
                  </c:pt>
                  <c:pt idx="2524">
                    <c:v>16</c:v>
                  </c:pt>
                  <c:pt idx="2525">
                    <c:v>16</c:v>
                  </c:pt>
                  <c:pt idx="2526">
                    <c:v>16</c:v>
                  </c:pt>
                  <c:pt idx="2527">
                    <c:v>16</c:v>
                  </c:pt>
                  <c:pt idx="2528">
                    <c:v>16</c:v>
                  </c:pt>
                  <c:pt idx="2529">
                    <c:v>16</c:v>
                  </c:pt>
                  <c:pt idx="2530">
                    <c:v>16</c:v>
                  </c:pt>
                  <c:pt idx="2531">
                    <c:v>16</c:v>
                  </c:pt>
                  <c:pt idx="2532">
                    <c:v>16</c:v>
                  </c:pt>
                  <c:pt idx="2533">
                    <c:v>16</c:v>
                  </c:pt>
                  <c:pt idx="2534">
                    <c:v>16</c:v>
                  </c:pt>
                  <c:pt idx="2535">
                    <c:v>16</c:v>
                  </c:pt>
                  <c:pt idx="2536">
                    <c:v>16</c:v>
                  </c:pt>
                  <c:pt idx="2537">
                    <c:v>16</c:v>
                  </c:pt>
                  <c:pt idx="2538">
                    <c:v>16</c:v>
                  </c:pt>
                  <c:pt idx="2539">
                    <c:v>16</c:v>
                  </c:pt>
                  <c:pt idx="2540">
                    <c:v>16</c:v>
                  </c:pt>
                  <c:pt idx="2541">
                    <c:v>16</c:v>
                  </c:pt>
                  <c:pt idx="2542">
                    <c:v>16</c:v>
                  </c:pt>
                  <c:pt idx="2543">
                    <c:v>16</c:v>
                  </c:pt>
                  <c:pt idx="2544">
                    <c:v>16</c:v>
                  </c:pt>
                  <c:pt idx="2545">
                    <c:v>16</c:v>
                  </c:pt>
                  <c:pt idx="2546">
                    <c:v>16</c:v>
                  </c:pt>
                  <c:pt idx="2547">
                    <c:v>16</c:v>
                  </c:pt>
                  <c:pt idx="2548">
                    <c:v>16</c:v>
                  </c:pt>
                  <c:pt idx="2549">
                    <c:v>16</c:v>
                  </c:pt>
                  <c:pt idx="2550">
                    <c:v>16</c:v>
                  </c:pt>
                  <c:pt idx="2551">
                    <c:v>16</c:v>
                  </c:pt>
                  <c:pt idx="2552">
                    <c:v>16</c:v>
                  </c:pt>
                  <c:pt idx="2553">
                    <c:v>16</c:v>
                  </c:pt>
                  <c:pt idx="2554">
                    <c:v>16</c:v>
                  </c:pt>
                  <c:pt idx="2555">
                    <c:v>16</c:v>
                  </c:pt>
                  <c:pt idx="2556">
                    <c:v>16</c:v>
                  </c:pt>
                  <c:pt idx="2557">
                    <c:v>16</c:v>
                  </c:pt>
                  <c:pt idx="2558">
                    <c:v>16</c:v>
                  </c:pt>
                  <c:pt idx="2559">
                    <c:v>16</c:v>
                  </c:pt>
                  <c:pt idx="2560">
                    <c:v>16</c:v>
                  </c:pt>
                  <c:pt idx="2561">
                    <c:v>16</c:v>
                  </c:pt>
                  <c:pt idx="2562">
                    <c:v>16</c:v>
                  </c:pt>
                  <c:pt idx="2563">
                    <c:v>16</c:v>
                  </c:pt>
                  <c:pt idx="2564">
                    <c:v>16</c:v>
                  </c:pt>
                  <c:pt idx="2565">
                    <c:v>16</c:v>
                  </c:pt>
                  <c:pt idx="2566">
                    <c:v>16</c:v>
                  </c:pt>
                  <c:pt idx="2567">
                    <c:v>16</c:v>
                  </c:pt>
                  <c:pt idx="2568">
                    <c:v>16</c:v>
                  </c:pt>
                  <c:pt idx="2569">
                    <c:v>16</c:v>
                  </c:pt>
                  <c:pt idx="2570">
                    <c:v>16</c:v>
                  </c:pt>
                  <c:pt idx="2571">
                    <c:v>16</c:v>
                  </c:pt>
                  <c:pt idx="2572">
                    <c:v>16</c:v>
                  </c:pt>
                  <c:pt idx="2573">
                    <c:v>16</c:v>
                  </c:pt>
                  <c:pt idx="2574">
                    <c:v>16</c:v>
                  </c:pt>
                  <c:pt idx="2575">
                    <c:v>16</c:v>
                  </c:pt>
                  <c:pt idx="2576">
                    <c:v>16</c:v>
                  </c:pt>
                  <c:pt idx="2577">
                    <c:v>16</c:v>
                  </c:pt>
                  <c:pt idx="2578">
                    <c:v>16</c:v>
                  </c:pt>
                  <c:pt idx="2579">
                    <c:v>16</c:v>
                  </c:pt>
                  <c:pt idx="2580">
                    <c:v>16</c:v>
                  </c:pt>
                  <c:pt idx="2581">
                    <c:v>16</c:v>
                  </c:pt>
                  <c:pt idx="2582">
                    <c:v>16</c:v>
                  </c:pt>
                  <c:pt idx="2583">
                    <c:v>16</c:v>
                  </c:pt>
                  <c:pt idx="2584">
                    <c:v>16</c:v>
                  </c:pt>
                  <c:pt idx="2585">
                    <c:v>16</c:v>
                  </c:pt>
                  <c:pt idx="2586">
                    <c:v>16</c:v>
                  </c:pt>
                  <c:pt idx="2587">
                    <c:v>16</c:v>
                  </c:pt>
                  <c:pt idx="2588">
                    <c:v>16</c:v>
                  </c:pt>
                  <c:pt idx="2589">
                    <c:v>16</c:v>
                  </c:pt>
                  <c:pt idx="2590">
                    <c:v>16</c:v>
                  </c:pt>
                  <c:pt idx="2591">
                    <c:v>16</c:v>
                  </c:pt>
                  <c:pt idx="2592">
                    <c:v>16</c:v>
                  </c:pt>
                  <c:pt idx="2593">
                    <c:v>16</c:v>
                  </c:pt>
                  <c:pt idx="2594">
                    <c:v>16</c:v>
                  </c:pt>
                  <c:pt idx="2595">
                    <c:v>16</c:v>
                  </c:pt>
                  <c:pt idx="2596">
                    <c:v>16</c:v>
                  </c:pt>
                  <c:pt idx="2597">
                    <c:v>15</c:v>
                  </c:pt>
                  <c:pt idx="2598">
                    <c:v>15</c:v>
                  </c:pt>
                  <c:pt idx="2599">
                    <c:v>15</c:v>
                  </c:pt>
                  <c:pt idx="2600">
                    <c:v>15</c:v>
                  </c:pt>
                  <c:pt idx="2601">
                    <c:v>15</c:v>
                  </c:pt>
                  <c:pt idx="2602">
                    <c:v>15</c:v>
                  </c:pt>
                  <c:pt idx="2603">
                    <c:v>15</c:v>
                  </c:pt>
                  <c:pt idx="2604">
                    <c:v>15</c:v>
                  </c:pt>
                  <c:pt idx="2605">
                    <c:v>15</c:v>
                  </c:pt>
                  <c:pt idx="2606">
                    <c:v>15</c:v>
                  </c:pt>
                  <c:pt idx="2607">
                    <c:v>15</c:v>
                  </c:pt>
                  <c:pt idx="2608">
                    <c:v>15</c:v>
                  </c:pt>
                  <c:pt idx="2609">
                    <c:v>15</c:v>
                  </c:pt>
                  <c:pt idx="2610">
                    <c:v>15</c:v>
                  </c:pt>
                  <c:pt idx="2611">
                    <c:v>15</c:v>
                  </c:pt>
                  <c:pt idx="2612">
                    <c:v>15</c:v>
                  </c:pt>
                  <c:pt idx="2613">
                    <c:v>15</c:v>
                  </c:pt>
                  <c:pt idx="2614">
                    <c:v>15</c:v>
                  </c:pt>
                  <c:pt idx="2615">
                    <c:v>15</c:v>
                  </c:pt>
                  <c:pt idx="2616">
                    <c:v>15</c:v>
                  </c:pt>
                  <c:pt idx="2617">
                    <c:v>15</c:v>
                  </c:pt>
                  <c:pt idx="2618">
                    <c:v>15</c:v>
                  </c:pt>
                  <c:pt idx="2619">
                    <c:v>15</c:v>
                  </c:pt>
                  <c:pt idx="2620">
                    <c:v>15</c:v>
                  </c:pt>
                  <c:pt idx="2621">
                    <c:v>15</c:v>
                  </c:pt>
                  <c:pt idx="2622">
                    <c:v>15</c:v>
                  </c:pt>
                  <c:pt idx="2623">
                    <c:v>15</c:v>
                  </c:pt>
                  <c:pt idx="2624">
                    <c:v>15</c:v>
                  </c:pt>
                  <c:pt idx="2625">
                    <c:v>15</c:v>
                  </c:pt>
                  <c:pt idx="2626">
                    <c:v>15</c:v>
                  </c:pt>
                  <c:pt idx="2627">
                    <c:v>15</c:v>
                  </c:pt>
                  <c:pt idx="2628">
                    <c:v>15</c:v>
                  </c:pt>
                  <c:pt idx="2629">
                    <c:v>15</c:v>
                  </c:pt>
                  <c:pt idx="2630">
                    <c:v>15</c:v>
                  </c:pt>
                  <c:pt idx="2631">
                    <c:v>15</c:v>
                  </c:pt>
                  <c:pt idx="2632">
                    <c:v>15</c:v>
                  </c:pt>
                  <c:pt idx="2633">
                    <c:v>15</c:v>
                  </c:pt>
                  <c:pt idx="2634">
                    <c:v>15</c:v>
                  </c:pt>
                  <c:pt idx="2635">
                    <c:v>15</c:v>
                  </c:pt>
                  <c:pt idx="2636">
                    <c:v>15</c:v>
                  </c:pt>
                  <c:pt idx="2637">
                    <c:v>15</c:v>
                  </c:pt>
                  <c:pt idx="2638">
                    <c:v>15</c:v>
                  </c:pt>
                  <c:pt idx="2639">
                    <c:v>15</c:v>
                  </c:pt>
                  <c:pt idx="2640">
                    <c:v>15</c:v>
                  </c:pt>
                  <c:pt idx="2641">
                    <c:v>15</c:v>
                  </c:pt>
                  <c:pt idx="2642">
                    <c:v>15</c:v>
                  </c:pt>
                  <c:pt idx="2643">
                    <c:v>15</c:v>
                  </c:pt>
                  <c:pt idx="2644">
                    <c:v>15</c:v>
                  </c:pt>
                  <c:pt idx="2645">
                    <c:v>15</c:v>
                  </c:pt>
                  <c:pt idx="2646">
                    <c:v>15</c:v>
                  </c:pt>
                  <c:pt idx="2647">
                    <c:v>15</c:v>
                  </c:pt>
                  <c:pt idx="2648">
                    <c:v>15</c:v>
                  </c:pt>
                  <c:pt idx="2649">
                    <c:v>15</c:v>
                  </c:pt>
                  <c:pt idx="2650">
                    <c:v>15</c:v>
                  </c:pt>
                  <c:pt idx="2651">
                    <c:v>15</c:v>
                  </c:pt>
                  <c:pt idx="2652">
                    <c:v>15</c:v>
                  </c:pt>
                  <c:pt idx="2653">
                    <c:v>15</c:v>
                  </c:pt>
                  <c:pt idx="2654">
                    <c:v>15</c:v>
                  </c:pt>
                  <c:pt idx="2655">
                    <c:v>15</c:v>
                  </c:pt>
                  <c:pt idx="2656">
                    <c:v>15</c:v>
                  </c:pt>
                  <c:pt idx="2657">
                    <c:v>15</c:v>
                  </c:pt>
                  <c:pt idx="2658">
                    <c:v>15</c:v>
                  </c:pt>
                  <c:pt idx="2659">
                    <c:v>15</c:v>
                  </c:pt>
                  <c:pt idx="2660">
                    <c:v>15</c:v>
                  </c:pt>
                  <c:pt idx="2661">
                    <c:v>15</c:v>
                  </c:pt>
                  <c:pt idx="2662">
                    <c:v>15</c:v>
                  </c:pt>
                  <c:pt idx="2663">
                    <c:v>15</c:v>
                  </c:pt>
                  <c:pt idx="2664">
                    <c:v>15</c:v>
                  </c:pt>
                  <c:pt idx="2665">
                    <c:v>15</c:v>
                  </c:pt>
                  <c:pt idx="2666">
                    <c:v>15</c:v>
                  </c:pt>
                  <c:pt idx="2667">
                    <c:v>15</c:v>
                  </c:pt>
                  <c:pt idx="2668">
                    <c:v>15</c:v>
                  </c:pt>
                  <c:pt idx="2669">
                    <c:v>15</c:v>
                  </c:pt>
                  <c:pt idx="2670">
                    <c:v>15</c:v>
                  </c:pt>
                  <c:pt idx="2671">
                    <c:v>15</c:v>
                  </c:pt>
                  <c:pt idx="2672">
                    <c:v>15</c:v>
                  </c:pt>
                  <c:pt idx="2673">
                    <c:v>15</c:v>
                  </c:pt>
                  <c:pt idx="2674">
                    <c:v>15</c:v>
                  </c:pt>
                  <c:pt idx="2675">
                    <c:v>15</c:v>
                  </c:pt>
                  <c:pt idx="2676">
                    <c:v>15</c:v>
                  </c:pt>
                  <c:pt idx="2677">
                    <c:v>15</c:v>
                  </c:pt>
                  <c:pt idx="2678">
                    <c:v>15</c:v>
                  </c:pt>
                  <c:pt idx="2679">
                    <c:v>15</c:v>
                  </c:pt>
                  <c:pt idx="2680">
                    <c:v>15</c:v>
                  </c:pt>
                  <c:pt idx="2681">
                    <c:v>15</c:v>
                  </c:pt>
                  <c:pt idx="2682">
                    <c:v>15</c:v>
                  </c:pt>
                  <c:pt idx="2683">
                    <c:v>15</c:v>
                  </c:pt>
                  <c:pt idx="2684">
                    <c:v>15</c:v>
                  </c:pt>
                  <c:pt idx="2685">
                    <c:v>15</c:v>
                  </c:pt>
                  <c:pt idx="2686">
                    <c:v>15</c:v>
                  </c:pt>
                  <c:pt idx="2687">
                    <c:v>15</c:v>
                  </c:pt>
                  <c:pt idx="2688">
                    <c:v>14</c:v>
                  </c:pt>
                  <c:pt idx="2689">
                    <c:v>14</c:v>
                  </c:pt>
                  <c:pt idx="2690">
                    <c:v>14</c:v>
                  </c:pt>
                  <c:pt idx="2691">
                    <c:v>14</c:v>
                  </c:pt>
                  <c:pt idx="2692">
                    <c:v>14</c:v>
                  </c:pt>
                  <c:pt idx="2693">
                    <c:v>14</c:v>
                  </c:pt>
                  <c:pt idx="2694">
                    <c:v>14</c:v>
                  </c:pt>
                  <c:pt idx="2695">
                    <c:v>14</c:v>
                  </c:pt>
                  <c:pt idx="2696">
                    <c:v>14</c:v>
                  </c:pt>
                  <c:pt idx="2697">
                    <c:v>14</c:v>
                  </c:pt>
                  <c:pt idx="2698">
                    <c:v>14</c:v>
                  </c:pt>
                  <c:pt idx="2699">
                    <c:v>14</c:v>
                  </c:pt>
                  <c:pt idx="2700">
                    <c:v>14</c:v>
                  </c:pt>
                  <c:pt idx="2701">
                    <c:v>14</c:v>
                  </c:pt>
                  <c:pt idx="2702">
                    <c:v>14</c:v>
                  </c:pt>
                  <c:pt idx="2703">
                    <c:v>14</c:v>
                  </c:pt>
                  <c:pt idx="2704">
                    <c:v>14</c:v>
                  </c:pt>
                  <c:pt idx="2705">
                    <c:v>14</c:v>
                  </c:pt>
                  <c:pt idx="2706">
                    <c:v>14</c:v>
                  </c:pt>
                  <c:pt idx="2707">
                    <c:v>14</c:v>
                  </c:pt>
                  <c:pt idx="2708">
                    <c:v>14</c:v>
                  </c:pt>
                  <c:pt idx="2709">
                    <c:v>14</c:v>
                  </c:pt>
                  <c:pt idx="2710">
                    <c:v>14</c:v>
                  </c:pt>
                  <c:pt idx="2711">
                    <c:v>14</c:v>
                  </c:pt>
                  <c:pt idx="2712">
                    <c:v>14</c:v>
                  </c:pt>
                  <c:pt idx="2713">
                    <c:v>14</c:v>
                  </c:pt>
                  <c:pt idx="2714">
                    <c:v>14</c:v>
                  </c:pt>
                  <c:pt idx="2715">
                    <c:v>14</c:v>
                  </c:pt>
                  <c:pt idx="2716">
                    <c:v>14</c:v>
                  </c:pt>
                  <c:pt idx="2717">
                    <c:v>14</c:v>
                  </c:pt>
                  <c:pt idx="2718">
                    <c:v>14</c:v>
                  </c:pt>
                  <c:pt idx="2719">
                    <c:v>14</c:v>
                  </c:pt>
                  <c:pt idx="2720">
                    <c:v>14</c:v>
                  </c:pt>
                  <c:pt idx="2721">
                    <c:v>14</c:v>
                  </c:pt>
                  <c:pt idx="2722">
                    <c:v>14</c:v>
                  </c:pt>
                  <c:pt idx="2723">
                    <c:v>14</c:v>
                  </c:pt>
                  <c:pt idx="2724">
                    <c:v>14</c:v>
                  </c:pt>
                  <c:pt idx="2725">
                    <c:v>14</c:v>
                  </c:pt>
                  <c:pt idx="2726">
                    <c:v>14</c:v>
                  </c:pt>
                  <c:pt idx="2727">
                    <c:v>14</c:v>
                  </c:pt>
                  <c:pt idx="2728">
                    <c:v>14</c:v>
                  </c:pt>
                  <c:pt idx="2729">
                    <c:v>14</c:v>
                  </c:pt>
                  <c:pt idx="2730">
                    <c:v>14</c:v>
                  </c:pt>
                  <c:pt idx="2731">
                    <c:v>14</c:v>
                  </c:pt>
                  <c:pt idx="2732">
                    <c:v>14</c:v>
                  </c:pt>
                  <c:pt idx="2733">
                    <c:v>14</c:v>
                  </c:pt>
                  <c:pt idx="2734">
                    <c:v>14</c:v>
                  </c:pt>
                  <c:pt idx="2735">
                    <c:v>14</c:v>
                  </c:pt>
                  <c:pt idx="2736">
                    <c:v>14</c:v>
                  </c:pt>
                  <c:pt idx="2737">
                    <c:v>14</c:v>
                  </c:pt>
                  <c:pt idx="2738">
                    <c:v>14</c:v>
                  </c:pt>
                  <c:pt idx="2739">
                    <c:v>14</c:v>
                  </c:pt>
                  <c:pt idx="2740">
                    <c:v>14</c:v>
                  </c:pt>
                  <c:pt idx="2741">
                    <c:v>14</c:v>
                  </c:pt>
                  <c:pt idx="2742">
                    <c:v>14</c:v>
                  </c:pt>
                  <c:pt idx="2743">
                    <c:v>14</c:v>
                  </c:pt>
                  <c:pt idx="2744">
                    <c:v>14</c:v>
                  </c:pt>
                  <c:pt idx="2745">
                    <c:v>14</c:v>
                  </c:pt>
                  <c:pt idx="2746">
                    <c:v>14</c:v>
                  </c:pt>
                  <c:pt idx="2747">
                    <c:v>14</c:v>
                  </c:pt>
                  <c:pt idx="2748">
                    <c:v>14</c:v>
                  </c:pt>
                  <c:pt idx="2749">
                    <c:v>14</c:v>
                  </c:pt>
                  <c:pt idx="2750">
                    <c:v>14</c:v>
                  </c:pt>
                  <c:pt idx="2751">
                    <c:v>14</c:v>
                  </c:pt>
                  <c:pt idx="2752">
                    <c:v>14</c:v>
                  </c:pt>
                  <c:pt idx="2753">
                    <c:v>14</c:v>
                  </c:pt>
                  <c:pt idx="2754">
                    <c:v>14</c:v>
                  </c:pt>
                  <c:pt idx="2755">
                    <c:v>14</c:v>
                  </c:pt>
                  <c:pt idx="2756">
                    <c:v>14</c:v>
                  </c:pt>
                  <c:pt idx="2757">
                    <c:v>14</c:v>
                  </c:pt>
                  <c:pt idx="2758">
                    <c:v>14</c:v>
                  </c:pt>
                  <c:pt idx="2759">
                    <c:v>14</c:v>
                  </c:pt>
                  <c:pt idx="2760">
                    <c:v>14</c:v>
                  </c:pt>
                  <c:pt idx="2761">
                    <c:v>14</c:v>
                  </c:pt>
                  <c:pt idx="2762">
                    <c:v>14</c:v>
                  </c:pt>
                  <c:pt idx="2763">
                    <c:v>14</c:v>
                  </c:pt>
                  <c:pt idx="2764">
                    <c:v>14</c:v>
                  </c:pt>
                  <c:pt idx="2765">
                    <c:v>14</c:v>
                  </c:pt>
                  <c:pt idx="2766">
                    <c:v>14</c:v>
                  </c:pt>
                  <c:pt idx="2767">
                    <c:v>14</c:v>
                  </c:pt>
                  <c:pt idx="2768">
                    <c:v>14</c:v>
                  </c:pt>
                  <c:pt idx="2769">
                    <c:v>14</c:v>
                  </c:pt>
                  <c:pt idx="2770">
                    <c:v>14</c:v>
                  </c:pt>
                  <c:pt idx="2771">
                    <c:v>14</c:v>
                  </c:pt>
                  <c:pt idx="2772">
                    <c:v>14</c:v>
                  </c:pt>
                  <c:pt idx="2773">
                    <c:v>13</c:v>
                  </c:pt>
                  <c:pt idx="2774">
                    <c:v>13</c:v>
                  </c:pt>
                  <c:pt idx="2775">
                    <c:v>13</c:v>
                  </c:pt>
                  <c:pt idx="2776">
                    <c:v>13</c:v>
                  </c:pt>
                  <c:pt idx="2777">
                    <c:v>13</c:v>
                  </c:pt>
                  <c:pt idx="2778">
                    <c:v>13</c:v>
                  </c:pt>
                  <c:pt idx="2779">
                    <c:v>13</c:v>
                  </c:pt>
                  <c:pt idx="2780">
                    <c:v>13</c:v>
                  </c:pt>
                  <c:pt idx="2781">
                    <c:v>13</c:v>
                  </c:pt>
                  <c:pt idx="2782">
                    <c:v>13</c:v>
                  </c:pt>
                  <c:pt idx="2783">
                    <c:v>13</c:v>
                  </c:pt>
                  <c:pt idx="2784">
                    <c:v>13</c:v>
                  </c:pt>
                  <c:pt idx="2785">
                    <c:v>13</c:v>
                  </c:pt>
                  <c:pt idx="2786">
                    <c:v>13</c:v>
                  </c:pt>
                  <c:pt idx="2787">
                    <c:v>13</c:v>
                  </c:pt>
                  <c:pt idx="2788">
                    <c:v>13</c:v>
                  </c:pt>
                  <c:pt idx="2789">
                    <c:v>13</c:v>
                  </c:pt>
                  <c:pt idx="2790">
                    <c:v>13</c:v>
                  </c:pt>
                  <c:pt idx="2791">
                    <c:v>13</c:v>
                  </c:pt>
                  <c:pt idx="2792">
                    <c:v>13</c:v>
                  </c:pt>
                  <c:pt idx="2793">
                    <c:v>13</c:v>
                  </c:pt>
                  <c:pt idx="2794">
                    <c:v>13</c:v>
                  </c:pt>
                  <c:pt idx="2795">
                    <c:v>13</c:v>
                  </c:pt>
                  <c:pt idx="2796">
                    <c:v>13</c:v>
                  </c:pt>
                  <c:pt idx="2797">
                    <c:v>13</c:v>
                  </c:pt>
                  <c:pt idx="2798">
                    <c:v>13</c:v>
                  </c:pt>
                  <c:pt idx="2799">
                    <c:v>13</c:v>
                  </c:pt>
                  <c:pt idx="2800">
                    <c:v>13</c:v>
                  </c:pt>
                  <c:pt idx="2801">
                    <c:v>13</c:v>
                  </c:pt>
                  <c:pt idx="2802">
                    <c:v>13</c:v>
                  </c:pt>
                  <c:pt idx="2803">
                    <c:v>13</c:v>
                  </c:pt>
                  <c:pt idx="2804">
                    <c:v>13</c:v>
                  </c:pt>
                  <c:pt idx="2805">
                    <c:v>13</c:v>
                  </c:pt>
                  <c:pt idx="2806">
                    <c:v>13</c:v>
                  </c:pt>
                  <c:pt idx="2807">
                    <c:v>13</c:v>
                  </c:pt>
                  <c:pt idx="2808">
                    <c:v>13</c:v>
                  </c:pt>
                  <c:pt idx="2809">
                    <c:v>13</c:v>
                  </c:pt>
                  <c:pt idx="2810">
                    <c:v>13</c:v>
                  </c:pt>
                  <c:pt idx="2811">
                    <c:v>13</c:v>
                  </c:pt>
                  <c:pt idx="2812">
                    <c:v>13</c:v>
                  </c:pt>
                  <c:pt idx="2813">
                    <c:v>13</c:v>
                  </c:pt>
                  <c:pt idx="2814">
                    <c:v>13</c:v>
                  </c:pt>
                  <c:pt idx="2815">
                    <c:v>13</c:v>
                  </c:pt>
                  <c:pt idx="2816">
                    <c:v>13</c:v>
                  </c:pt>
                  <c:pt idx="2817">
                    <c:v>13</c:v>
                  </c:pt>
                  <c:pt idx="2818">
                    <c:v>13</c:v>
                  </c:pt>
                  <c:pt idx="2819">
                    <c:v>13</c:v>
                  </c:pt>
                  <c:pt idx="2820">
                    <c:v>13</c:v>
                  </c:pt>
                  <c:pt idx="2821">
                    <c:v>13</c:v>
                  </c:pt>
                  <c:pt idx="2822">
                    <c:v>13</c:v>
                  </c:pt>
                  <c:pt idx="2823">
                    <c:v>13</c:v>
                  </c:pt>
                  <c:pt idx="2824">
                    <c:v>13</c:v>
                  </c:pt>
                  <c:pt idx="2825">
                    <c:v>13</c:v>
                  </c:pt>
                  <c:pt idx="2826">
                    <c:v>13</c:v>
                  </c:pt>
                  <c:pt idx="2827">
                    <c:v>13</c:v>
                  </c:pt>
                  <c:pt idx="2828">
                    <c:v>13</c:v>
                  </c:pt>
                  <c:pt idx="2829">
                    <c:v>13</c:v>
                  </c:pt>
                  <c:pt idx="2830">
                    <c:v>13</c:v>
                  </c:pt>
                  <c:pt idx="2831">
                    <c:v>13</c:v>
                  </c:pt>
                  <c:pt idx="2832">
                    <c:v>13</c:v>
                  </c:pt>
                  <c:pt idx="2833">
                    <c:v>13</c:v>
                  </c:pt>
                  <c:pt idx="2834">
                    <c:v>13</c:v>
                  </c:pt>
                  <c:pt idx="2835">
                    <c:v>13</c:v>
                  </c:pt>
                  <c:pt idx="2836">
                    <c:v>13</c:v>
                  </c:pt>
                  <c:pt idx="2837">
                    <c:v>13</c:v>
                  </c:pt>
                  <c:pt idx="2838">
                    <c:v>13</c:v>
                  </c:pt>
                  <c:pt idx="2839">
                    <c:v>13</c:v>
                  </c:pt>
                  <c:pt idx="2840">
                    <c:v>13</c:v>
                  </c:pt>
                  <c:pt idx="2841">
                    <c:v>13</c:v>
                  </c:pt>
                  <c:pt idx="2842">
                    <c:v>13</c:v>
                  </c:pt>
                  <c:pt idx="2843">
                    <c:v>13</c:v>
                  </c:pt>
                  <c:pt idx="2844">
                    <c:v>13</c:v>
                  </c:pt>
                  <c:pt idx="2845">
                    <c:v>13</c:v>
                  </c:pt>
                  <c:pt idx="2846">
                    <c:v>13</c:v>
                  </c:pt>
                  <c:pt idx="2847">
                    <c:v>13</c:v>
                  </c:pt>
                  <c:pt idx="2848">
                    <c:v>13</c:v>
                  </c:pt>
                  <c:pt idx="2849">
                    <c:v>13</c:v>
                  </c:pt>
                  <c:pt idx="2850">
                    <c:v>13</c:v>
                  </c:pt>
                  <c:pt idx="2851">
                    <c:v>13</c:v>
                  </c:pt>
                  <c:pt idx="2852">
                    <c:v>13</c:v>
                  </c:pt>
                  <c:pt idx="2853">
                    <c:v>13</c:v>
                  </c:pt>
                  <c:pt idx="2854">
                    <c:v>13</c:v>
                  </c:pt>
                  <c:pt idx="2855">
                    <c:v>13</c:v>
                  </c:pt>
                  <c:pt idx="2856">
                    <c:v>13</c:v>
                  </c:pt>
                  <c:pt idx="2857">
                    <c:v>13</c:v>
                  </c:pt>
                  <c:pt idx="2858">
                    <c:v>13</c:v>
                  </c:pt>
                  <c:pt idx="2859">
                    <c:v>13</c:v>
                  </c:pt>
                  <c:pt idx="2860">
                    <c:v>13</c:v>
                  </c:pt>
                  <c:pt idx="2861">
                    <c:v>13</c:v>
                  </c:pt>
                  <c:pt idx="2862">
                    <c:v>13</c:v>
                  </c:pt>
                  <c:pt idx="2863">
                    <c:v>13</c:v>
                  </c:pt>
                  <c:pt idx="2864">
                    <c:v>13</c:v>
                  </c:pt>
                  <c:pt idx="2865">
                    <c:v>13</c:v>
                  </c:pt>
                  <c:pt idx="2866">
                    <c:v>13</c:v>
                  </c:pt>
                  <c:pt idx="2867">
                    <c:v>13</c:v>
                  </c:pt>
                  <c:pt idx="2868">
                    <c:v>13</c:v>
                  </c:pt>
                  <c:pt idx="2869">
                    <c:v>13</c:v>
                  </c:pt>
                  <c:pt idx="2870">
                    <c:v>13</c:v>
                  </c:pt>
                  <c:pt idx="2871">
                    <c:v>13</c:v>
                  </c:pt>
                  <c:pt idx="2872">
                    <c:v>13</c:v>
                  </c:pt>
                  <c:pt idx="2873">
                    <c:v>13</c:v>
                  </c:pt>
                  <c:pt idx="2874">
                    <c:v>13</c:v>
                  </c:pt>
                  <c:pt idx="2875">
                    <c:v>13</c:v>
                  </c:pt>
                  <c:pt idx="2876">
                    <c:v>13</c:v>
                  </c:pt>
                  <c:pt idx="2877">
                    <c:v>13</c:v>
                  </c:pt>
                  <c:pt idx="2878">
                    <c:v>13</c:v>
                  </c:pt>
                  <c:pt idx="2879">
                    <c:v>13</c:v>
                  </c:pt>
                  <c:pt idx="2880">
                    <c:v>13</c:v>
                  </c:pt>
                  <c:pt idx="2881">
                    <c:v>13</c:v>
                  </c:pt>
                  <c:pt idx="2882">
                    <c:v>13</c:v>
                  </c:pt>
                  <c:pt idx="2883">
                    <c:v>13</c:v>
                  </c:pt>
                  <c:pt idx="2884">
                    <c:v>13</c:v>
                  </c:pt>
                  <c:pt idx="2885">
                    <c:v>13</c:v>
                  </c:pt>
                  <c:pt idx="2886">
                    <c:v>13</c:v>
                  </c:pt>
                  <c:pt idx="2887">
                    <c:v>13</c:v>
                  </c:pt>
                  <c:pt idx="2888">
                    <c:v>13</c:v>
                  </c:pt>
                  <c:pt idx="2889">
                    <c:v>13</c:v>
                  </c:pt>
                  <c:pt idx="2890">
                    <c:v>13</c:v>
                  </c:pt>
                  <c:pt idx="2891">
                    <c:v>13</c:v>
                  </c:pt>
                  <c:pt idx="2892">
                    <c:v>13</c:v>
                  </c:pt>
                  <c:pt idx="2893">
                    <c:v>13</c:v>
                  </c:pt>
                  <c:pt idx="2894">
                    <c:v>13</c:v>
                  </c:pt>
                  <c:pt idx="2895">
                    <c:v>13</c:v>
                  </c:pt>
                  <c:pt idx="2896">
                    <c:v>13</c:v>
                  </c:pt>
                  <c:pt idx="2897">
                    <c:v>13</c:v>
                  </c:pt>
                  <c:pt idx="2898">
                    <c:v>12</c:v>
                  </c:pt>
                  <c:pt idx="2899">
                    <c:v>12</c:v>
                  </c:pt>
                  <c:pt idx="2900">
                    <c:v>12</c:v>
                  </c:pt>
                  <c:pt idx="2901">
                    <c:v>12</c:v>
                  </c:pt>
                  <c:pt idx="2902">
                    <c:v>12</c:v>
                  </c:pt>
                  <c:pt idx="2903">
                    <c:v>12</c:v>
                  </c:pt>
                  <c:pt idx="2904">
                    <c:v>12</c:v>
                  </c:pt>
                  <c:pt idx="2905">
                    <c:v>12</c:v>
                  </c:pt>
                  <c:pt idx="2906">
                    <c:v>12</c:v>
                  </c:pt>
                  <c:pt idx="2907">
                    <c:v>12</c:v>
                  </c:pt>
                  <c:pt idx="2908">
                    <c:v>12</c:v>
                  </c:pt>
                  <c:pt idx="2909">
                    <c:v>12</c:v>
                  </c:pt>
                  <c:pt idx="2910">
                    <c:v>12</c:v>
                  </c:pt>
                  <c:pt idx="2911">
                    <c:v>12</c:v>
                  </c:pt>
                  <c:pt idx="2912">
                    <c:v>12</c:v>
                  </c:pt>
                  <c:pt idx="2913">
                    <c:v>12</c:v>
                  </c:pt>
                  <c:pt idx="2914">
                    <c:v>12</c:v>
                  </c:pt>
                  <c:pt idx="2915">
                    <c:v>12</c:v>
                  </c:pt>
                  <c:pt idx="2916">
                    <c:v>12</c:v>
                  </c:pt>
                  <c:pt idx="2917">
                    <c:v>12</c:v>
                  </c:pt>
                  <c:pt idx="2918">
                    <c:v>12</c:v>
                  </c:pt>
                  <c:pt idx="2919">
                    <c:v>12</c:v>
                  </c:pt>
                  <c:pt idx="2920">
                    <c:v>12</c:v>
                  </c:pt>
                  <c:pt idx="2921">
                    <c:v>12</c:v>
                  </c:pt>
                  <c:pt idx="2922">
                    <c:v>12</c:v>
                  </c:pt>
                  <c:pt idx="2923">
                    <c:v>12</c:v>
                  </c:pt>
                  <c:pt idx="2924">
                    <c:v>12</c:v>
                  </c:pt>
                  <c:pt idx="2925">
                    <c:v>12</c:v>
                  </c:pt>
                  <c:pt idx="2926">
                    <c:v>12</c:v>
                  </c:pt>
                  <c:pt idx="2927">
                    <c:v>12</c:v>
                  </c:pt>
                  <c:pt idx="2928">
                    <c:v>12</c:v>
                  </c:pt>
                  <c:pt idx="2929">
                    <c:v>12</c:v>
                  </c:pt>
                  <c:pt idx="2930">
                    <c:v>12</c:v>
                  </c:pt>
                  <c:pt idx="2931">
                    <c:v>12</c:v>
                  </c:pt>
                  <c:pt idx="2932">
                    <c:v>12</c:v>
                  </c:pt>
                  <c:pt idx="2933">
                    <c:v>12</c:v>
                  </c:pt>
                  <c:pt idx="2934">
                    <c:v>12</c:v>
                  </c:pt>
                  <c:pt idx="2935">
                    <c:v>12</c:v>
                  </c:pt>
                  <c:pt idx="2936">
                    <c:v>12</c:v>
                  </c:pt>
                  <c:pt idx="2937">
                    <c:v>12</c:v>
                  </c:pt>
                  <c:pt idx="2938">
                    <c:v>12</c:v>
                  </c:pt>
                  <c:pt idx="2939">
                    <c:v>12</c:v>
                  </c:pt>
                  <c:pt idx="2940">
                    <c:v>12</c:v>
                  </c:pt>
                  <c:pt idx="2941">
                    <c:v>12</c:v>
                  </c:pt>
                  <c:pt idx="2942">
                    <c:v>12</c:v>
                  </c:pt>
                  <c:pt idx="2943">
                    <c:v>12</c:v>
                  </c:pt>
                  <c:pt idx="2944">
                    <c:v>12</c:v>
                  </c:pt>
                  <c:pt idx="2945">
                    <c:v>12</c:v>
                  </c:pt>
                  <c:pt idx="2946">
                    <c:v>12</c:v>
                  </c:pt>
                  <c:pt idx="2947">
                    <c:v>12</c:v>
                  </c:pt>
                  <c:pt idx="2948">
                    <c:v>12</c:v>
                  </c:pt>
                  <c:pt idx="2949">
                    <c:v>12</c:v>
                  </c:pt>
                  <c:pt idx="2950">
                    <c:v>12</c:v>
                  </c:pt>
                  <c:pt idx="2951">
                    <c:v>12</c:v>
                  </c:pt>
                  <c:pt idx="2952">
                    <c:v>12</c:v>
                  </c:pt>
                  <c:pt idx="2953">
                    <c:v>12</c:v>
                  </c:pt>
                  <c:pt idx="2954">
                    <c:v>12</c:v>
                  </c:pt>
                  <c:pt idx="2955">
                    <c:v>12</c:v>
                  </c:pt>
                  <c:pt idx="2956">
                    <c:v>12</c:v>
                  </c:pt>
                  <c:pt idx="2957">
                    <c:v>12</c:v>
                  </c:pt>
                  <c:pt idx="2958">
                    <c:v>12</c:v>
                  </c:pt>
                  <c:pt idx="2959">
                    <c:v>12</c:v>
                  </c:pt>
                  <c:pt idx="2960">
                    <c:v>12</c:v>
                  </c:pt>
                  <c:pt idx="2961">
                    <c:v>12</c:v>
                  </c:pt>
                  <c:pt idx="2962">
                    <c:v>12</c:v>
                  </c:pt>
                  <c:pt idx="2963">
                    <c:v>12</c:v>
                  </c:pt>
                  <c:pt idx="2964">
                    <c:v>12</c:v>
                  </c:pt>
                  <c:pt idx="2965">
                    <c:v>12</c:v>
                  </c:pt>
                  <c:pt idx="2966">
                    <c:v>12</c:v>
                  </c:pt>
                  <c:pt idx="2967">
                    <c:v>12</c:v>
                  </c:pt>
                  <c:pt idx="2968">
                    <c:v>12</c:v>
                  </c:pt>
                  <c:pt idx="2969">
                    <c:v>12</c:v>
                  </c:pt>
                  <c:pt idx="2970">
                    <c:v>12</c:v>
                  </c:pt>
                  <c:pt idx="2971">
                    <c:v>12</c:v>
                  </c:pt>
                  <c:pt idx="2972">
                    <c:v>12</c:v>
                  </c:pt>
                  <c:pt idx="2973">
                    <c:v>12</c:v>
                  </c:pt>
                  <c:pt idx="2974">
                    <c:v>12</c:v>
                  </c:pt>
                  <c:pt idx="2975">
                    <c:v>12</c:v>
                  </c:pt>
                  <c:pt idx="2976">
                    <c:v>12</c:v>
                  </c:pt>
                  <c:pt idx="2977">
                    <c:v>12</c:v>
                  </c:pt>
                  <c:pt idx="2978">
                    <c:v>12</c:v>
                  </c:pt>
                  <c:pt idx="2979">
                    <c:v>12</c:v>
                  </c:pt>
                  <c:pt idx="2980">
                    <c:v>12</c:v>
                  </c:pt>
                  <c:pt idx="2981">
                    <c:v>12</c:v>
                  </c:pt>
                  <c:pt idx="2982">
                    <c:v>12</c:v>
                  </c:pt>
                  <c:pt idx="2983">
                    <c:v>12</c:v>
                  </c:pt>
                  <c:pt idx="2984">
                    <c:v>12</c:v>
                  </c:pt>
                  <c:pt idx="2985">
                    <c:v>12</c:v>
                  </c:pt>
                  <c:pt idx="2986">
                    <c:v>12</c:v>
                  </c:pt>
                  <c:pt idx="2987">
                    <c:v>12</c:v>
                  </c:pt>
                  <c:pt idx="2988">
                    <c:v>12</c:v>
                  </c:pt>
                  <c:pt idx="2989">
                    <c:v>12</c:v>
                  </c:pt>
                  <c:pt idx="2990">
                    <c:v>12</c:v>
                  </c:pt>
                  <c:pt idx="2991">
                    <c:v>12</c:v>
                  </c:pt>
                  <c:pt idx="2992">
                    <c:v>12</c:v>
                  </c:pt>
                  <c:pt idx="2993">
                    <c:v>12</c:v>
                  </c:pt>
                  <c:pt idx="2994">
                    <c:v>12</c:v>
                  </c:pt>
                  <c:pt idx="2995">
                    <c:v>12</c:v>
                  </c:pt>
                  <c:pt idx="2996">
                    <c:v>12</c:v>
                  </c:pt>
                  <c:pt idx="2997">
                    <c:v>12</c:v>
                  </c:pt>
                  <c:pt idx="2998">
                    <c:v>12</c:v>
                  </c:pt>
                  <c:pt idx="2999">
                    <c:v>12</c:v>
                  </c:pt>
                  <c:pt idx="3000">
                    <c:v>12</c:v>
                  </c:pt>
                  <c:pt idx="3001">
                    <c:v>12</c:v>
                  </c:pt>
                  <c:pt idx="3002">
                    <c:v>12</c:v>
                  </c:pt>
                  <c:pt idx="3003">
                    <c:v>12</c:v>
                  </c:pt>
                  <c:pt idx="3004">
                    <c:v>12</c:v>
                  </c:pt>
                  <c:pt idx="3005">
                    <c:v>12</c:v>
                  </c:pt>
                  <c:pt idx="3006">
                    <c:v>12</c:v>
                  </c:pt>
                  <c:pt idx="3007">
                    <c:v>12</c:v>
                  </c:pt>
                  <c:pt idx="3008">
                    <c:v>12</c:v>
                  </c:pt>
                  <c:pt idx="3009">
                    <c:v>12</c:v>
                  </c:pt>
                  <c:pt idx="3010">
                    <c:v>12</c:v>
                  </c:pt>
                  <c:pt idx="3011">
                    <c:v>12</c:v>
                  </c:pt>
                  <c:pt idx="3012">
                    <c:v>12</c:v>
                  </c:pt>
                  <c:pt idx="3013">
                    <c:v>12</c:v>
                  </c:pt>
                  <c:pt idx="3014">
                    <c:v>12</c:v>
                  </c:pt>
                  <c:pt idx="3015">
                    <c:v>12</c:v>
                  </c:pt>
                  <c:pt idx="3016">
                    <c:v>12</c:v>
                  </c:pt>
                  <c:pt idx="3017">
                    <c:v>12</c:v>
                  </c:pt>
                  <c:pt idx="3018">
                    <c:v>12</c:v>
                  </c:pt>
                  <c:pt idx="3019">
                    <c:v>12</c:v>
                  </c:pt>
                  <c:pt idx="3020">
                    <c:v>12</c:v>
                  </c:pt>
                  <c:pt idx="3021">
                    <c:v>12</c:v>
                  </c:pt>
                  <c:pt idx="3022">
                    <c:v>12</c:v>
                  </c:pt>
                  <c:pt idx="3023">
                    <c:v>12</c:v>
                  </c:pt>
                  <c:pt idx="3024">
                    <c:v>12</c:v>
                  </c:pt>
                  <c:pt idx="3025">
                    <c:v>12</c:v>
                  </c:pt>
                  <c:pt idx="3026">
                    <c:v>12</c:v>
                  </c:pt>
                  <c:pt idx="3027">
                    <c:v>12</c:v>
                  </c:pt>
                  <c:pt idx="3028">
                    <c:v>12</c:v>
                  </c:pt>
                  <c:pt idx="3029">
                    <c:v>12</c:v>
                  </c:pt>
                  <c:pt idx="3030">
                    <c:v>12</c:v>
                  </c:pt>
                  <c:pt idx="3031">
                    <c:v>12</c:v>
                  </c:pt>
                  <c:pt idx="3032">
                    <c:v>12</c:v>
                  </c:pt>
                  <c:pt idx="3033">
                    <c:v>12</c:v>
                  </c:pt>
                  <c:pt idx="3034">
                    <c:v>12</c:v>
                  </c:pt>
                  <c:pt idx="3035">
                    <c:v>12</c:v>
                  </c:pt>
                  <c:pt idx="3036">
                    <c:v>11</c:v>
                  </c:pt>
                  <c:pt idx="3037">
                    <c:v>11</c:v>
                  </c:pt>
                  <c:pt idx="3038">
                    <c:v>11</c:v>
                  </c:pt>
                  <c:pt idx="3039">
                    <c:v>11</c:v>
                  </c:pt>
                  <c:pt idx="3040">
                    <c:v>11</c:v>
                  </c:pt>
                  <c:pt idx="3041">
                    <c:v>11</c:v>
                  </c:pt>
                  <c:pt idx="3042">
                    <c:v>11</c:v>
                  </c:pt>
                  <c:pt idx="3043">
                    <c:v>11</c:v>
                  </c:pt>
                  <c:pt idx="3044">
                    <c:v>11</c:v>
                  </c:pt>
                  <c:pt idx="3045">
                    <c:v>11</c:v>
                  </c:pt>
                  <c:pt idx="3046">
                    <c:v>11</c:v>
                  </c:pt>
                  <c:pt idx="3047">
                    <c:v>11</c:v>
                  </c:pt>
                  <c:pt idx="3048">
                    <c:v>11</c:v>
                  </c:pt>
                  <c:pt idx="3049">
                    <c:v>11</c:v>
                  </c:pt>
                  <c:pt idx="3050">
                    <c:v>11</c:v>
                  </c:pt>
                  <c:pt idx="3051">
                    <c:v>11</c:v>
                  </c:pt>
                  <c:pt idx="3052">
                    <c:v>11</c:v>
                  </c:pt>
                  <c:pt idx="3053">
                    <c:v>11</c:v>
                  </c:pt>
                  <c:pt idx="3054">
                    <c:v>11</c:v>
                  </c:pt>
                  <c:pt idx="3055">
                    <c:v>11</c:v>
                  </c:pt>
                  <c:pt idx="3056">
                    <c:v>11</c:v>
                  </c:pt>
                  <c:pt idx="3057">
                    <c:v>11</c:v>
                  </c:pt>
                  <c:pt idx="3058">
                    <c:v>11</c:v>
                  </c:pt>
                  <c:pt idx="3059">
                    <c:v>11</c:v>
                  </c:pt>
                  <c:pt idx="3060">
                    <c:v>11</c:v>
                  </c:pt>
                  <c:pt idx="3061">
                    <c:v>11</c:v>
                  </c:pt>
                  <c:pt idx="3062">
                    <c:v>11</c:v>
                  </c:pt>
                  <c:pt idx="3063">
                    <c:v>11</c:v>
                  </c:pt>
                  <c:pt idx="3064">
                    <c:v>11</c:v>
                  </c:pt>
                  <c:pt idx="3065">
                    <c:v>11</c:v>
                  </c:pt>
                  <c:pt idx="3066">
                    <c:v>11</c:v>
                  </c:pt>
                  <c:pt idx="3067">
                    <c:v>11</c:v>
                  </c:pt>
                  <c:pt idx="3068">
                    <c:v>11</c:v>
                  </c:pt>
                  <c:pt idx="3069">
                    <c:v>11</c:v>
                  </c:pt>
                  <c:pt idx="3070">
                    <c:v>11</c:v>
                  </c:pt>
                  <c:pt idx="3071">
                    <c:v>11</c:v>
                  </c:pt>
                  <c:pt idx="3072">
                    <c:v>11</c:v>
                  </c:pt>
                  <c:pt idx="3073">
                    <c:v>11</c:v>
                  </c:pt>
                  <c:pt idx="3074">
                    <c:v>11</c:v>
                  </c:pt>
                  <c:pt idx="3075">
                    <c:v>11</c:v>
                  </c:pt>
                  <c:pt idx="3076">
                    <c:v>11</c:v>
                  </c:pt>
                  <c:pt idx="3077">
                    <c:v>11</c:v>
                  </c:pt>
                  <c:pt idx="3078">
                    <c:v>11</c:v>
                  </c:pt>
                  <c:pt idx="3079">
                    <c:v>11</c:v>
                  </c:pt>
                  <c:pt idx="3080">
                    <c:v>11</c:v>
                  </c:pt>
                  <c:pt idx="3081">
                    <c:v>11</c:v>
                  </c:pt>
                  <c:pt idx="3082">
                    <c:v>11</c:v>
                  </c:pt>
                  <c:pt idx="3083">
                    <c:v>11</c:v>
                  </c:pt>
                  <c:pt idx="3084">
                    <c:v>11</c:v>
                  </c:pt>
                  <c:pt idx="3085">
                    <c:v>11</c:v>
                  </c:pt>
                  <c:pt idx="3086">
                    <c:v>11</c:v>
                  </c:pt>
                  <c:pt idx="3087">
                    <c:v>11</c:v>
                  </c:pt>
                  <c:pt idx="3088">
                    <c:v>11</c:v>
                  </c:pt>
                  <c:pt idx="3089">
                    <c:v>11</c:v>
                  </c:pt>
                  <c:pt idx="3090">
                    <c:v>11</c:v>
                  </c:pt>
                  <c:pt idx="3091">
                    <c:v>11</c:v>
                  </c:pt>
                  <c:pt idx="3092">
                    <c:v>11</c:v>
                  </c:pt>
                  <c:pt idx="3093">
                    <c:v>11</c:v>
                  </c:pt>
                  <c:pt idx="3094">
                    <c:v>11</c:v>
                  </c:pt>
                  <c:pt idx="3095">
                    <c:v>11</c:v>
                  </c:pt>
                  <c:pt idx="3096">
                    <c:v>11</c:v>
                  </c:pt>
                  <c:pt idx="3097">
                    <c:v>11</c:v>
                  </c:pt>
                  <c:pt idx="3098">
                    <c:v>11</c:v>
                  </c:pt>
                  <c:pt idx="3099">
                    <c:v>11</c:v>
                  </c:pt>
                  <c:pt idx="3100">
                    <c:v>11</c:v>
                  </c:pt>
                  <c:pt idx="3101">
                    <c:v>11</c:v>
                  </c:pt>
                  <c:pt idx="3102">
                    <c:v>11</c:v>
                  </c:pt>
                  <c:pt idx="3103">
                    <c:v>11</c:v>
                  </c:pt>
                  <c:pt idx="3104">
                    <c:v>11</c:v>
                  </c:pt>
                  <c:pt idx="3105">
                    <c:v>11</c:v>
                  </c:pt>
                  <c:pt idx="3106">
                    <c:v>11</c:v>
                  </c:pt>
                  <c:pt idx="3107">
                    <c:v>11</c:v>
                  </c:pt>
                  <c:pt idx="3108">
                    <c:v>11</c:v>
                  </c:pt>
                  <c:pt idx="3109">
                    <c:v>11</c:v>
                  </c:pt>
                  <c:pt idx="3110">
                    <c:v>11</c:v>
                  </c:pt>
                  <c:pt idx="3111">
                    <c:v>11</c:v>
                  </c:pt>
                  <c:pt idx="3112">
                    <c:v>11</c:v>
                  </c:pt>
                  <c:pt idx="3113">
                    <c:v>11</c:v>
                  </c:pt>
                  <c:pt idx="3114">
                    <c:v>11</c:v>
                  </c:pt>
                  <c:pt idx="3115">
                    <c:v>11</c:v>
                  </c:pt>
                  <c:pt idx="3116">
                    <c:v>11</c:v>
                  </c:pt>
                  <c:pt idx="3117">
                    <c:v>11</c:v>
                  </c:pt>
                  <c:pt idx="3118">
                    <c:v>11</c:v>
                  </c:pt>
                  <c:pt idx="3119">
                    <c:v>11</c:v>
                  </c:pt>
                  <c:pt idx="3120">
                    <c:v>11</c:v>
                  </c:pt>
                  <c:pt idx="3121">
                    <c:v>11</c:v>
                  </c:pt>
                  <c:pt idx="3122">
                    <c:v>11</c:v>
                  </c:pt>
                  <c:pt idx="3123">
                    <c:v>11</c:v>
                  </c:pt>
                  <c:pt idx="3124">
                    <c:v>11</c:v>
                  </c:pt>
                  <c:pt idx="3125">
                    <c:v>11</c:v>
                  </c:pt>
                  <c:pt idx="3126">
                    <c:v>11</c:v>
                  </c:pt>
                  <c:pt idx="3127">
                    <c:v>11</c:v>
                  </c:pt>
                  <c:pt idx="3128">
                    <c:v>11</c:v>
                  </c:pt>
                  <c:pt idx="3129">
                    <c:v>11</c:v>
                  </c:pt>
                  <c:pt idx="3130">
                    <c:v>11</c:v>
                  </c:pt>
                  <c:pt idx="3131">
                    <c:v>11</c:v>
                  </c:pt>
                  <c:pt idx="3132">
                    <c:v>11</c:v>
                  </c:pt>
                  <c:pt idx="3133">
                    <c:v>11</c:v>
                  </c:pt>
                  <c:pt idx="3134">
                    <c:v>11</c:v>
                  </c:pt>
                  <c:pt idx="3135">
                    <c:v>11</c:v>
                  </c:pt>
                  <c:pt idx="3136">
                    <c:v>11</c:v>
                  </c:pt>
                  <c:pt idx="3137">
                    <c:v>11</c:v>
                  </c:pt>
                  <c:pt idx="3138">
                    <c:v>11</c:v>
                  </c:pt>
                  <c:pt idx="3139">
                    <c:v>11</c:v>
                  </c:pt>
                  <c:pt idx="3140">
                    <c:v>11</c:v>
                  </c:pt>
                  <c:pt idx="3141">
                    <c:v>11</c:v>
                  </c:pt>
                  <c:pt idx="3142">
                    <c:v>11</c:v>
                  </c:pt>
                  <c:pt idx="3143">
                    <c:v>11</c:v>
                  </c:pt>
                  <c:pt idx="3144">
                    <c:v>11</c:v>
                  </c:pt>
                  <c:pt idx="3145">
                    <c:v>11</c:v>
                  </c:pt>
                  <c:pt idx="3146">
                    <c:v>11</c:v>
                  </c:pt>
                  <c:pt idx="3147">
                    <c:v>11</c:v>
                  </c:pt>
                  <c:pt idx="3148">
                    <c:v>11</c:v>
                  </c:pt>
                  <c:pt idx="3149">
                    <c:v>11</c:v>
                  </c:pt>
                  <c:pt idx="3150">
                    <c:v>11</c:v>
                  </c:pt>
                  <c:pt idx="3151">
                    <c:v>11</c:v>
                  </c:pt>
                  <c:pt idx="3152">
                    <c:v>11</c:v>
                  </c:pt>
                  <c:pt idx="3153">
                    <c:v>11</c:v>
                  </c:pt>
                  <c:pt idx="3154">
                    <c:v>11</c:v>
                  </c:pt>
                  <c:pt idx="3155">
                    <c:v>11</c:v>
                  </c:pt>
                  <c:pt idx="3156">
                    <c:v>11</c:v>
                  </c:pt>
                  <c:pt idx="3157">
                    <c:v>11</c:v>
                  </c:pt>
                  <c:pt idx="3158">
                    <c:v>11</c:v>
                  </c:pt>
                  <c:pt idx="3159">
                    <c:v>11</c:v>
                  </c:pt>
                  <c:pt idx="3160">
                    <c:v>11</c:v>
                  </c:pt>
                  <c:pt idx="3161">
                    <c:v>11</c:v>
                  </c:pt>
                  <c:pt idx="3162">
                    <c:v>11</c:v>
                  </c:pt>
                  <c:pt idx="3163">
                    <c:v>11</c:v>
                  </c:pt>
                  <c:pt idx="3164">
                    <c:v>11</c:v>
                  </c:pt>
                  <c:pt idx="3165">
                    <c:v>11</c:v>
                  </c:pt>
                  <c:pt idx="3166">
                    <c:v>11</c:v>
                  </c:pt>
                  <c:pt idx="3167">
                    <c:v>11</c:v>
                  </c:pt>
                  <c:pt idx="3168">
                    <c:v>11</c:v>
                  </c:pt>
                  <c:pt idx="3169">
                    <c:v>11</c:v>
                  </c:pt>
                  <c:pt idx="3170">
                    <c:v>11</c:v>
                  </c:pt>
                  <c:pt idx="3171">
                    <c:v>11</c:v>
                  </c:pt>
                  <c:pt idx="3172">
                    <c:v>11</c:v>
                  </c:pt>
                  <c:pt idx="3173">
                    <c:v>11</c:v>
                  </c:pt>
                  <c:pt idx="3174">
                    <c:v>10</c:v>
                  </c:pt>
                  <c:pt idx="3175">
                    <c:v>10</c:v>
                  </c:pt>
                  <c:pt idx="3176">
                    <c:v>10</c:v>
                  </c:pt>
                  <c:pt idx="3177">
                    <c:v>10</c:v>
                  </c:pt>
                  <c:pt idx="3178">
                    <c:v>10</c:v>
                  </c:pt>
                  <c:pt idx="3179">
                    <c:v>10</c:v>
                  </c:pt>
                  <c:pt idx="3180">
                    <c:v>10</c:v>
                  </c:pt>
                  <c:pt idx="3181">
                    <c:v>10</c:v>
                  </c:pt>
                  <c:pt idx="3182">
                    <c:v>10</c:v>
                  </c:pt>
                  <c:pt idx="3183">
                    <c:v>10</c:v>
                  </c:pt>
                  <c:pt idx="3184">
                    <c:v>10</c:v>
                  </c:pt>
                  <c:pt idx="3185">
                    <c:v>10</c:v>
                  </c:pt>
                  <c:pt idx="3186">
                    <c:v>10</c:v>
                  </c:pt>
                  <c:pt idx="3187">
                    <c:v>10</c:v>
                  </c:pt>
                  <c:pt idx="3188">
                    <c:v>10</c:v>
                  </c:pt>
                  <c:pt idx="3189">
                    <c:v>10</c:v>
                  </c:pt>
                  <c:pt idx="3190">
                    <c:v>10</c:v>
                  </c:pt>
                  <c:pt idx="3191">
                    <c:v>10</c:v>
                  </c:pt>
                  <c:pt idx="3192">
                    <c:v>10</c:v>
                  </c:pt>
                  <c:pt idx="3193">
                    <c:v>10</c:v>
                  </c:pt>
                  <c:pt idx="3194">
                    <c:v>10</c:v>
                  </c:pt>
                  <c:pt idx="3195">
                    <c:v>10</c:v>
                  </c:pt>
                  <c:pt idx="3196">
                    <c:v>10</c:v>
                  </c:pt>
                  <c:pt idx="3197">
                    <c:v>10</c:v>
                  </c:pt>
                  <c:pt idx="3198">
                    <c:v>10</c:v>
                  </c:pt>
                  <c:pt idx="3199">
                    <c:v>10</c:v>
                  </c:pt>
                  <c:pt idx="3200">
                    <c:v>10</c:v>
                  </c:pt>
                  <c:pt idx="3201">
                    <c:v>10</c:v>
                  </c:pt>
                  <c:pt idx="3202">
                    <c:v>10</c:v>
                  </c:pt>
                  <c:pt idx="3203">
                    <c:v>10</c:v>
                  </c:pt>
                  <c:pt idx="3204">
                    <c:v>10</c:v>
                  </c:pt>
                  <c:pt idx="3205">
                    <c:v>10</c:v>
                  </c:pt>
                  <c:pt idx="3206">
                    <c:v>10</c:v>
                  </c:pt>
                  <c:pt idx="3207">
                    <c:v>10</c:v>
                  </c:pt>
                  <c:pt idx="3208">
                    <c:v>10</c:v>
                  </c:pt>
                  <c:pt idx="3209">
                    <c:v>10</c:v>
                  </c:pt>
                  <c:pt idx="3210">
                    <c:v>10</c:v>
                  </c:pt>
                  <c:pt idx="3211">
                    <c:v>10</c:v>
                  </c:pt>
                  <c:pt idx="3212">
                    <c:v>10</c:v>
                  </c:pt>
                  <c:pt idx="3213">
                    <c:v>10</c:v>
                  </c:pt>
                  <c:pt idx="3214">
                    <c:v>10</c:v>
                  </c:pt>
                  <c:pt idx="3215">
                    <c:v>10</c:v>
                  </c:pt>
                  <c:pt idx="3216">
                    <c:v>10</c:v>
                  </c:pt>
                  <c:pt idx="3217">
                    <c:v>10</c:v>
                  </c:pt>
                  <c:pt idx="3218">
                    <c:v>10</c:v>
                  </c:pt>
                  <c:pt idx="3219">
                    <c:v>10</c:v>
                  </c:pt>
                  <c:pt idx="3220">
                    <c:v>10</c:v>
                  </c:pt>
                  <c:pt idx="3221">
                    <c:v>10</c:v>
                  </c:pt>
                  <c:pt idx="3222">
                    <c:v>10</c:v>
                  </c:pt>
                  <c:pt idx="3223">
                    <c:v>10</c:v>
                  </c:pt>
                  <c:pt idx="3224">
                    <c:v>10</c:v>
                  </c:pt>
                  <c:pt idx="3225">
                    <c:v>10</c:v>
                  </c:pt>
                  <c:pt idx="3226">
                    <c:v>10</c:v>
                  </c:pt>
                  <c:pt idx="3227">
                    <c:v>10</c:v>
                  </c:pt>
                  <c:pt idx="3228">
                    <c:v>10</c:v>
                  </c:pt>
                  <c:pt idx="3229">
                    <c:v>10</c:v>
                  </c:pt>
                  <c:pt idx="3230">
                    <c:v>10</c:v>
                  </c:pt>
                  <c:pt idx="3231">
                    <c:v>10</c:v>
                  </c:pt>
                  <c:pt idx="3232">
                    <c:v>10</c:v>
                  </c:pt>
                  <c:pt idx="3233">
                    <c:v>10</c:v>
                  </c:pt>
                  <c:pt idx="3234">
                    <c:v>10</c:v>
                  </c:pt>
                  <c:pt idx="3235">
                    <c:v>10</c:v>
                  </c:pt>
                  <c:pt idx="3236">
                    <c:v>10</c:v>
                  </c:pt>
                  <c:pt idx="3237">
                    <c:v>10</c:v>
                  </c:pt>
                  <c:pt idx="3238">
                    <c:v>10</c:v>
                  </c:pt>
                  <c:pt idx="3239">
                    <c:v>10</c:v>
                  </c:pt>
                  <c:pt idx="3240">
                    <c:v>10</c:v>
                  </c:pt>
                  <c:pt idx="3241">
                    <c:v>10</c:v>
                  </c:pt>
                  <c:pt idx="3242">
                    <c:v>10</c:v>
                  </c:pt>
                  <c:pt idx="3243">
                    <c:v>10</c:v>
                  </c:pt>
                  <c:pt idx="3244">
                    <c:v>10</c:v>
                  </c:pt>
                  <c:pt idx="3245">
                    <c:v>10</c:v>
                  </c:pt>
                  <c:pt idx="3246">
                    <c:v>10</c:v>
                  </c:pt>
                  <c:pt idx="3247">
                    <c:v>10</c:v>
                  </c:pt>
                  <c:pt idx="3248">
                    <c:v>10</c:v>
                  </c:pt>
                  <c:pt idx="3249">
                    <c:v>10</c:v>
                  </c:pt>
                  <c:pt idx="3250">
                    <c:v>10</c:v>
                  </c:pt>
                  <c:pt idx="3251">
                    <c:v>10</c:v>
                  </c:pt>
                  <c:pt idx="3252">
                    <c:v>10</c:v>
                  </c:pt>
                  <c:pt idx="3253">
                    <c:v>10</c:v>
                  </c:pt>
                  <c:pt idx="3254">
                    <c:v>10</c:v>
                  </c:pt>
                  <c:pt idx="3255">
                    <c:v>10</c:v>
                  </c:pt>
                  <c:pt idx="3256">
                    <c:v>10</c:v>
                  </c:pt>
                  <c:pt idx="3257">
                    <c:v>10</c:v>
                  </c:pt>
                  <c:pt idx="3258">
                    <c:v>10</c:v>
                  </c:pt>
                  <c:pt idx="3259">
                    <c:v>10</c:v>
                  </c:pt>
                  <c:pt idx="3260">
                    <c:v>10</c:v>
                  </c:pt>
                  <c:pt idx="3261">
                    <c:v>10</c:v>
                  </c:pt>
                  <c:pt idx="3262">
                    <c:v>10</c:v>
                  </c:pt>
                  <c:pt idx="3263">
                    <c:v>10</c:v>
                  </c:pt>
                  <c:pt idx="3264">
                    <c:v>10</c:v>
                  </c:pt>
                  <c:pt idx="3265">
                    <c:v>10</c:v>
                  </c:pt>
                  <c:pt idx="3266">
                    <c:v>10</c:v>
                  </c:pt>
                  <c:pt idx="3267">
                    <c:v>10</c:v>
                  </c:pt>
                  <c:pt idx="3268">
                    <c:v>10</c:v>
                  </c:pt>
                  <c:pt idx="3269">
                    <c:v>10</c:v>
                  </c:pt>
                  <c:pt idx="3270">
                    <c:v>10</c:v>
                  </c:pt>
                  <c:pt idx="3271">
                    <c:v>10</c:v>
                  </c:pt>
                  <c:pt idx="3272">
                    <c:v>10</c:v>
                  </c:pt>
                  <c:pt idx="3273">
                    <c:v>10</c:v>
                  </c:pt>
                  <c:pt idx="3274">
                    <c:v>10</c:v>
                  </c:pt>
                  <c:pt idx="3275">
                    <c:v>10</c:v>
                  </c:pt>
                  <c:pt idx="3276">
                    <c:v>10</c:v>
                  </c:pt>
                  <c:pt idx="3277">
                    <c:v>10</c:v>
                  </c:pt>
                  <c:pt idx="3278">
                    <c:v>10</c:v>
                  </c:pt>
                  <c:pt idx="3279">
                    <c:v>10</c:v>
                  </c:pt>
                  <c:pt idx="3280">
                    <c:v>10</c:v>
                  </c:pt>
                  <c:pt idx="3281">
                    <c:v>10</c:v>
                  </c:pt>
                  <c:pt idx="3282">
                    <c:v>10</c:v>
                  </c:pt>
                  <c:pt idx="3283">
                    <c:v>10</c:v>
                  </c:pt>
                  <c:pt idx="3284">
                    <c:v>10</c:v>
                  </c:pt>
                  <c:pt idx="3285">
                    <c:v>10</c:v>
                  </c:pt>
                  <c:pt idx="3286">
                    <c:v>10</c:v>
                  </c:pt>
                  <c:pt idx="3287">
                    <c:v>10</c:v>
                  </c:pt>
                  <c:pt idx="3288">
                    <c:v>10</c:v>
                  </c:pt>
                  <c:pt idx="3289">
                    <c:v>10</c:v>
                  </c:pt>
                  <c:pt idx="3290">
                    <c:v>10</c:v>
                  </c:pt>
                  <c:pt idx="3291">
                    <c:v>10</c:v>
                  </c:pt>
                  <c:pt idx="3292">
                    <c:v>10</c:v>
                  </c:pt>
                  <c:pt idx="3293">
                    <c:v>10</c:v>
                  </c:pt>
                  <c:pt idx="3294">
                    <c:v>10</c:v>
                  </c:pt>
                  <c:pt idx="3295">
                    <c:v>10</c:v>
                  </c:pt>
                  <c:pt idx="3296">
                    <c:v>10</c:v>
                  </c:pt>
                  <c:pt idx="3297">
                    <c:v>10</c:v>
                  </c:pt>
                  <c:pt idx="3298">
                    <c:v>10</c:v>
                  </c:pt>
                  <c:pt idx="3299">
                    <c:v>10</c:v>
                  </c:pt>
                  <c:pt idx="3300">
                    <c:v>10</c:v>
                  </c:pt>
                  <c:pt idx="3301">
                    <c:v>10</c:v>
                  </c:pt>
                  <c:pt idx="3302">
                    <c:v>10</c:v>
                  </c:pt>
                  <c:pt idx="3303">
                    <c:v>10</c:v>
                  </c:pt>
                  <c:pt idx="3304">
                    <c:v>10</c:v>
                  </c:pt>
                  <c:pt idx="3305">
                    <c:v>10</c:v>
                  </c:pt>
                  <c:pt idx="3306">
                    <c:v>10</c:v>
                  </c:pt>
                  <c:pt idx="3307">
                    <c:v>10</c:v>
                  </c:pt>
                  <c:pt idx="3308">
                    <c:v>10</c:v>
                  </c:pt>
                  <c:pt idx="3309">
                    <c:v>10</c:v>
                  </c:pt>
                  <c:pt idx="3310">
                    <c:v>10</c:v>
                  </c:pt>
                  <c:pt idx="3311">
                    <c:v>10</c:v>
                  </c:pt>
                  <c:pt idx="3312">
                    <c:v>10</c:v>
                  </c:pt>
                  <c:pt idx="3313">
                    <c:v>10</c:v>
                  </c:pt>
                  <c:pt idx="3314">
                    <c:v>10</c:v>
                  </c:pt>
                  <c:pt idx="3315">
                    <c:v>10</c:v>
                  </c:pt>
                  <c:pt idx="3316">
                    <c:v>10</c:v>
                  </c:pt>
                  <c:pt idx="3317">
                    <c:v>10</c:v>
                  </c:pt>
                  <c:pt idx="3318">
                    <c:v>10</c:v>
                  </c:pt>
                  <c:pt idx="3319">
                    <c:v>10</c:v>
                  </c:pt>
                  <c:pt idx="3320">
                    <c:v>10</c:v>
                  </c:pt>
                  <c:pt idx="3321">
                    <c:v>10</c:v>
                  </c:pt>
                  <c:pt idx="3322">
                    <c:v>10</c:v>
                  </c:pt>
                  <c:pt idx="3323">
                    <c:v>10</c:v>
                  </c:pt>
                  <c:pt idx="3324">
                    <c:v>10</c:v>
                  </c:pt>
                  <c:pt idx="3325">
                    <c:v>10</c:v>
                  </c:pt>
                  <c:pt idx="3326">
                    <c:v>10</c:v>
                  </c:pt>
                  <c:pt idx="3327">
                    <c:v>9</c:v>
                  </c:pt>
                  <c:pt idx="3328">
                    <c:v>9</c:v>
                  </c:pt>
                  <c:pt idx="3329">
                    <c:v>9</c:v>
                  </c:pt>
                  <c:pt idx="3330">
                    <c:v>9</c:v>
                  </c:pt>
                  <c:pt idx="3331">
                    <c:v>9</c:v>
                  </c:pt>
                  <c:pt idx="3332">
                    <c:v>9</c:v>
                  </c:pt>
                  <c:pt idx="3333">
                    <c:v>9</c:v>
                  </c:pt>
                  <c:pt idx="3334">
                    <c:v>9</c:v>
                  </c:pt>
                  <c:pt idx="3335">
                    <c:v>9</c:v>
                  </c:pt>
                  <c:pt idx="3336">
                    <c:v>9</c:v>
                  </c:pt>
                  <c:pt idx="3337">
                    <c:v>9</c:v>
                  </c:pt>
                  <c:pt idx="3338">
                    <c:v>9</c:v>
                  </c:pt>
                  <c:pt idx="3339">
                    <c:v>9</c:v>
                  </c:pt>
                  <c:pt idx="3340">
                    <c:v>9</c:v>
                  </c:pt>
                  <c:pt idx="3341">
                    <c:v>9</c:v>
                  </c:pt>
                  <c:pt idx="3342">
                    <c:v>9</c:v>
                  </c:pt>
                  <c:pt idx="3343">
                    <c:v>9</c:v>
                  </c:pt>
                  <c:pt idx="3344">
                    <c:v>9</c:v>
                  </c:pt>
                  <c:pt idx="3345">
                    <c:v>9</c:v>
                  </c:pt>
                  <c:pt idx="3346">
                    <c:v>9</c:v>
                  </c:pt>
                  <c:pt idx="3347">
                    <c:v>9</c:v>
                  </c:pt>
                  <c:pt idx="3348">
                    <c:v>9</c:v>
                  </c:pt>
                  <c:pt idx="3349">
                    <c:v>9</c:v>
                  </c:pt>
                  <c:pt idx="3350">
                    <c:v>9</c:v>
                  </c:pt>
                  <c:pt idx="3351">
                    <c:v>9</c:v>
                  </c:pt>
                  <c:pt idx="3352">
                    <c:v>9</c:v>
                  </c:pt>
                  <c:pt idx="3353">
                    <c:v>9</c:v>
                  </c:pt>
                  <c:pt idx="3354">
                    <c:v>9</c:v>
                  </c:pt>
                  <c:pt idx="3355">
                    <c:v>9</c:v>
                  </c:pt>
                  <c:pt idx="3356">
                    <c:v>9</c:v>
                  </c:pt>
                  <c:pt idx="3357">
                    <c:v>9</c:v>
                  </c:pt>
                  <c:pt idx="3358">
                    <c:v>9</c:v>
                  </c:pt>
                  <c:pt idx="3359">
                    <c:v>9</c:v>
                  </c:pt>
                  <c:pt idx="3360">
                    <c:v>9</c:v>
                  </c:pt>
                  <c:pt idx="3361">
                    <c:v>9</c:v>
                  </c:pt>
                  <c:pt idx="3362">
                    <c:v>9</c:v>
                  </c:pt>
                  <c:pt idx="3363">
                    <c:v>9</c:v>
                  </c:pt>
                  <c:pt idx="3364">
                    <c:v>9</c:v>
                  </c:pt>
                  <c:pt idx="3365">
                    <c:v>9</c:v>
                  </c:pt>
                  <c:pt idx="3366">
                    <c:v>9</c:v>
                  </c:pt>
                  <c:pt idx="3367">
                    <c:v>9</c:v>
                  </c:pt>
                  <c:pt idx="3368">
                    <c:v>9</c:v>
                  </c:pt>
                  <c:pt idx="3369">
                    <c:v>9</c:v>
                  </c:pt>
                  <c:pt idx="3370">
                    <c:v>9</c:v>
                  </c:pt>
                  <c:pt idx="3371">
                    <c:v>9</c:v>
                  </c:pt>
                  <c:pt idx="3372">
                    <c:v>9</c:v>
                  </c:pt>
                  <c:pt idx="3373">
                    <c:v>9</c:v>
                  </c:pt>
                  <c:pt idx="3374">
                    <c:v>9</c:v>
                  </c:pt>
                  <c:pt idx="3375">
                    <c:v>9</c:v>
                  </c:pt>
                  <c:pt idx="3376">
                    <c:v>9</c:v>
                  </c:pt>
                  <c:pt idx="3377">
                    <c:v>9</c:v>
                  </c:pt>
                  <c:pt idx="3378">
                    <c:v>9</c:v>
                  </c:pt>
                  <c:pt idx="3379">
                    <c:v>9</c:v>
                  </c:pt>
                  <c:pt idx="3380">
                    <c:v>9</c:v>
                  </c:pt>
                  <c:pt idx="3381">
                    <c:v>9</c:v>
                  </c:pt>
                  <c:pt idx="3382">
                    <c:v>9</c:v>
                  </c:pt>
                  <c:pt idx="3383">
                    <c:v>9</c:v>
                  </c:pt>
                  <c:pt idx="3384">
                    <c:v>9</c:v>
                  </c:pt>
                  <c:pt idx="3385">
                    <c:v>9</c:v>
                  </c:pt>
                  <c:pt idx="3386">
                    <c:v>9</c:v>
                  </c:pt>
                  <c:pt idx="3387">
                    <c:v>9</c:v>
                  </c:pt>
                  <c:pt idx="3388">
                    <c:v>9</c:v>
                  </c:pt>
                  <c:pt idx="3389">
                    <c:v>9</c:v>
                  </c:pt>
                  <c:pt idx="3390">
                    <c:v>9</c:v>
                  </c:pt>
                  <c:pt idx="3391">
                    <c:v>9</c:v>
                  </c:pt>
                  <c:pt idx="3392">
                    <c:v>9</c:v>
                  </c:pt>
                  <c:pt idx="3393">
                    <c:v>9</c:v>
                  </c:pt>
                  <c:pt idx="3394">
                    <c:v>9</c:v>
                  </c:pt>
                  <c:pt idx="3395">
                    <c:v>9</c:v>
                  </c:pt>
                  <c:pt idx="3396">
                    <c:v>9</c:v>
                  </c:pt>
                  <c:pt idx="3397">
                    <c:v>9</c:v>
                  </c:pt>
                  <c:pt idx="3398">
                    <c:v>9</c:v>
                  </c:pt>
                  <c:pt idx="3399">
                    <c:v>9</c:v>
                  </c:pt>
                  <c:pt idx="3400">
                    <c:v>9</c:v>
                  </c:pt>
                  <c:pt idx="3401">
                    <c:v>9</c:v>
                  </c:pt>
                  <c:pt idx="3402">
                    <c:v>9</c:v>
                  </c:pt>
                  <c:pt idx="3403">
                    <c:v>9</c:v>
                  </c:pt>
                  <c:pt idx="3404">
                    <c:v>9</c:v>
                  </c:pt>
                  <c:pt idx="3405">
                    <c:v>9</c:v>
                  </c:pt>
                  <c:pt idx="3406">
                    <c:v>9</c:v>
                  </c:pt>
                  <c:pt idx="3407">
                    <c:v>9</c:v>
                  </c:pt>
                  <c:pt idx="3408">
                    <c:v>9</c:v>
                  </c:pt>
                  <c:pt idx="3409">
                    <c:v>9</c:v>
                  </c:pt>
                  <c:pt idx="3410">
                    <c:v>9</c:v>
                  </c:pt>
                  <c:pt idx="3411">
                    <c:v>9</c:v>
                  </c:pt>
                  <c:pt idx="3412">
                    <c:v>9</c:v>
                  </c:pt>
                  <c:pt idx="3413">
                    <c:v>9</c:v>
                  </c:pt>
                  <c:pt idx="3414">
                    <c:v>9</c:v>
                  </c:pt>
                  <c:pt idx="3415">
                    <c:v>9</c:v>
                  </c:pt>
                  <c:pt idx="3416">
                    <c:v>9</c:v>
                  </c:pt>
                  <c:pt idx="3417">
                    <c:v>9</c:v>
                  </c:pt>
                  <c:pt idx="3418">
                    <c:v>9</c:v>
                  </c:pt>
                  <c:pt idx="3419">
                    <c:v>9</c:v>
                  </c:pt>
                  <c:pt idx="3420">
                    <c:v>9</c:v>
                  </c:pt>
                  <c:pt idx="3421">
                    <c:v>9</c:v>
                  </c:pt>
                  <c:pt idx="3422">
                    <c:v>9</c:v>
                  </c:pt>
                  <c:pt idx="3423">
                    <c:v>9</c:v>
                  </c:pt>
                  <c:pt idx="3424">
                    <c:v>9</c:v>
                  </c:pt>
                  <c:pt idx="3425">
                    <c:v>9</c:v>
                  </c:pt>
                  <c:pt idx="3426">
                    <c:v>9</c:v>
                  </c:pt>
                  <c:pt idx="3427">
                    <c:v>9</c:v>
                  </c:pt>
                  <c:pt idx="3428">
                    <c:v>9</c:v>
                  </c:pt>
                  <c:pt idx="3429">
                    <c:v>9</c:v>
                  </c:pt>
                  <c:pt idx="3430">
                    <c:v>9</c:v>
                  </c:pt>
                  <c:pt idx="3431">
                    <c:v>9</c:v>
                  </c:pt>
                  <c:pt idx="3432">
                    <c:v>9</c:v>
                  </c:pt>
                  <c:pt idx="3433">
                    <c:v>9</c:v>
                  </c:pt>
                  <c:pt idx="3434">
                    <c:v>9</c:v>
                  </c:pt>
                  <c:pt idx="3435">
                    <c:v>9</c:v>
                  </c:pt>
                  <c:pt idx="3436">
                    <c:v>9</c:v>
                  </c:pt>
                  <c:pt idx="3437">
                    <c:v>9</c:v>
                  </c:pt>
                  <c:pt idx="3438">
                    <c:v>9</c:v>
                  </c:pt>
                  <c:pt idx="3439">
                    <c:v>9</c:v>
                  </c:pt>
                  <c:pt idx="3440">
                    <c:v>9</c:v>
                  </c:pt>
                  <c:pt idx="3441">
                    <c:v>9</c:v>
                  </c:pt>
                  <c:pt idx="3442">
                    <c:v>9</c:v>
                  </c:pt>
                  <c:pt idx="3443">
                    <c:v>9</c:v>
                  </c:pt>
                  <c:pt idx="3444">
                    <c:v>9</c:v>
                  </c:pt>
                  <c:pt idx="3445">
                    <c:v>9</c:v>
                  </c:pt>
                  <c:pt idx="3446">
                    <c:v>9</c:v>
                  </c:pt>
                  <c:pt idx="3447">
                    <c:v>9</c:v>
                  </c:pt>
                  <c:pt idx="3448">
                    <c:v>9</c:v>
                  </c:pt>
                  <c:pt idx="3449">
                    <c:v>9</c:v>
                  </c:pt>
                  <c:pt idx="3450">
                    <c:v>9</c:v>
                  </c:pt>
                  <c:pt idx="3451">
                    <c:v>9</c:v>
                  </c:pt>
                  <c:pt idx="3452">
                    <c:v>9</c:v>
                  </c:pt>
                  <c:pt idx="3453">
                    <c:v>9</c:v>
                  </c:pt>
                  <c:pt idx="3454">
                    <c:v>9</c:v>
                  </c:pt>
                  <c:pt idx="3455">
                    <c:v>9</c:v>
                  </c:pt>
                  <c:pt idx="3456">
                    <c:v>9</c:v>
                  </c:pt>
                  <c:pt idx="3457">
                    <c:v>9</c:v>
                  </c:pt>
                  <c:pt idx="3458">
                    <c:v>9</c:v>
                  </c:pt>
                  <c:pt idx="3459">
                    <c:v>9</c:v>
                  </c:pt>
                  <c:pt idx="3460">
                    <c:v>9</c:v>
                  </c:pt>
                  <c:pt idx="3461">
                    <c:v>9</c:v>
                  </c:pt>
                  <c:pt idx="3462">
                    <c:v>9</c:v>
                  </c:pt>
                  <c:pt idx="3463">
                    <c:v>9</c:v>
                  </c:pt>
                  <c:pt idx="3464">
                    <c:v>9</c:v>
                  </c:pt>
                  <c:pt idx="3465">
                    <c:v>9</c:v>
                  </c:pt>
                  <c:pt idx="3466">
                    <c:v>9</c:v>
                  </c:pt>
                  <c:pt idx="3467">
                    <c:v>9</c:v>
                  </c:pt>
                  <c:pt idx="3468">
                    <c:v>9</c:v>
                  </c:pt>
                  <c:pt idx="3469">
                    <c:v>9</c:v>
                  </c:pt>
                  <c:pt idx="3470">
                    <c:v>9</c:v>
                  </c:pt>
                  <c:pt idx="3471">
                    <c:v>9</c:v>
                  </c:pt>
                  <c:pt idx="3472">
                    <c:v>9</c:v>
                  </c:pt>
                  <c:pt idx="3473">
                    <c:v>9</c:v>
                  </c:pt>
                  <c:pt idx="3474">
                    <c:v>9</c:v>
                  </c:pt>
                  <c:pt idx="3475">
                    <c:v>9</c:v>
                  </c:pt>
                  <c:pt idx="3476">
                    <c:v>9</c:v>
                  </c:pt>
                  <c:pt idx="3477">
                    <c:v>9</c:v>
                  </c:pt>
                  <c:pt idx="3478">
                    <c:v>9</c:v>
                  </c:pt>
                  <c:pt idx="3479">
                    <c:v>9</c:v>
                  </c:pt>
                  <c:pt idx="3480">
                    <c:v>9</c:v>
                  </c:pt>
                  <c:pt idx="3481">
                    <c:v>9</c:v>
                  </c:pt>
                  <c:pt idx="3482">
                    <c:v>9</c:v>
                  </c:pt>
                  <c:pt idx="3483">
                    <c:v>9</c:v>
                  </c:pt>
                  <c:pt idx="3484">
                    <c:v>9</c:v>
                  </c:pt>
                  <c:pt idx="3485">
                    <c:v>8</c:v>
                  </c:pt>
                  <c:pt idx="3486">
                    <c:v>8</c:v>
                  </c:pt>
                  <c:pt idx="3487">
                    <c:v>8</c:v>
                  </c:pt>
                  <c:pt idx="3488">
                    <c:v>8</c:v>
                  </c:pt>
                  <c:pt idx="3489">
                    <c:v>8</c:v>
                  </c:pt>
                  <c:pt idx="3490">
                    <c:v>8</c:v>
                  </c:pt>
                  <c:pt idx="3491">
                    <c:v>8</c:v>
                  </c:pt>
                  <c:pt idx="3492">
                    <c:v>8</c:v>
                  </c:pt>
                  <c:pt idx="3493">
                    <c:v>8</c:v>
                  </c:pt>
                  <c:pt idx="3494">
                    <c:v>8</c:v>
                  </c:pt>
                  <c:pt idx="3495">
                    <c:v>8</c:v>
                  </c:pt>
                  <c:pt idx="3496">
                    <c:v>8</c:v>
                  </c:pt>
                  <c:pt idx="3497">
                    <c:v>8</c:v>
                  </c:pt>
                  <c:pt idx="3498">
                    <c:v>8</c:v>
                  </c:pt>
                  <c:pt idx="3499">
                    <c:v>8</c:v>
                  </c:pt>
                  <c:pt idx="3500">
                    <c:v>8</c:v>
                  </c:pt>
                  <c:pt idx="3501">
                    <c:v>8</c:v>
                  </c:pt>
                  <c:pt idx="3502">
                    <c:v>8</c:v>
                  </c:pt>
                  <c:pt idx="3503">
                    <c:v>8</c:v>
                  </c:pt>
                  <c:pt idx="3504">
                    <c:v>8</c:v>
                  </c:pt>
                  <c:pt idx="3505">
                    <c:v>8</c:v>
                  </c:pt>
                  <c:pt idx="3506">
                    <c:v>8</c:v>
                  </c:pt>
                  <c:pt idx="3507">
                    <c:v>8</c:v>
                  </c:pt>
                  <c:pt idx="3508">
                    <c:v>8</c:v>
                  </c:pt>
                  <c:pt idx="3509">
                    <c:v>8</c:v>
                  </c:pt>
                  <c:pt idx="3510">
                    <c:v>8</c:v>
                  </c:pt>
                  <c:pt idx="3511">
                    <c:v>8</c:v>
                  </c:pt>
                  <c:pt idx="3512">
                    <c:v>8</c:v>
                  </c:pt>
                  <c:pt idx="3513">
                    <c:v>8</c:v>
                  </c:pt>
                  <c:pt idx="3514">
                    <c:v>8</c:v>
                  </c:pt>
                  <c:pt idx="3515">
                    <c:v>8</c:v>
                  </c:pt>
                  <c:pt idx="3516">
                    <c:v>8</c:v>
                  </c:pt>
                  <c:pt idx="3517">
                    <c:v>8</c:v>
                  </c:pt>
                  <c:pt idx="3518">
                    <c:v>8</c:v>
                  </c:pt>
                  <c:pt idx="3519">
                    <c:v>8</c:v>
                  </c:pt>
                  <c:pt idx="3520">
                    <c:v>8</c:v>
                  </c:pt>
                  <c:pt idx="3521">
                    <c:v>8</c:v>
                  </c:pt>
                  <c:pt idx="3522">
                    <c:v>8</c:v>
                  </c:pt>
                  <c:pt idx="3523">
                    <c:v>8</c:v>
                  </c:pt>
                  <c:pt idx="3524">
                    <c:v>8</c:v>
                  </c:pt>
                  <c:pt idx="3525">
                    <c:v>8</c:v>
                  </c:pt>
                  <c:pt idx="3526">
                    <c:v>8</c:v>
                  </c:pt>
                  <c:pt idx="3527">
                    <c:v>8</c:v>
                  </c:pt>
                  <c:pt idx="3528">
                    <c:v>8</c:v>
                  </c:pt>
                  <c:pt idx="3529">
                    <c:v>8</c:v>
                  </c:pt>
                  <c:pt idx="3530">
                    <c:v>8</c:v>
                  </c:pt>
                  <c:pt idx="3531">
                    <c:v>8</c:v>
                  </c:pt>
                  <c:pt idx="3532">
                    <c:v>8</c:v>
                  </c:pt>
                  <c:pt idx="3533">
                    <c:v>8</c:v>
                  </c:pt>
                  <c:pt idx="3534">
                    <c:v>8</c:v>
                  </c:pt>
                  <c:pt idx="3535">
                    <c:v>8</c:v>
                  </c:pt>
                  <c:pt idx="3536">
                    <c:v>8</c:v>
                  </c:pt>
                  <c:pt idx="3537">
                    <c:v>8</c:v>
                  </c:pt>
                  <c:pt idx="3538">
                    <c:v>8</c:v>
                  </c:pt>
                  <c:pt idx="3539">
                    <c:v>8</c:v>
                  </c:pt>
                  <c:pt idx="3540">
                    <c:v>8</c:v>
                  </c:pt>
                  <c:pt idx="3541">
                    <c:v>8</c:v>
                  </c:pt>
                  <c:pt idx="3542">
                    <c:v>8</c:v>
                  </c:pt>
                  <c:pt idx="3543">
                    <c:v>8</c:v>
                  </c:pt>
                  <c:pt idx="3544">
                    <c:v>8</c:v>
                  </c:pt>
                  <c:pt idx="3545">
                    <c:v>8</c:v>
                  </c:pt>
                  <c:pt idx="3546">
                    <c:v>8</c:v>
                  </c:pt>
                  <c:pt idx="3547">
                    <c:v>8</c:v>
                  </c:pt>
                  <c:pt idx="3548">
                    <c:v>8</c:v>
                  </c:pt>
                  <c:pt idx="3549">
                    <c:v>8</c:v>
                  </c:pt>
                  <c:pt idx="3550">
                    <c:v>8</c:v>
                  </c:pt>
                  <c:pt idx="3551">
                    <c:v>8</c:v>
                  </c:pt>
                  <c:pt idx="3552">
                    <c:v>8</c:v>
                  </c:pt>
                  <c:pt idx="3553">
                    <c:v>8</c:v>
                  </c:pt>
                  <c:pt idx="3554">
                    <c:v>8</c:v>
                  </c:pt>
                  <c:pt idx="3555">
                    <c:v>8</c:v>
                  </c:pt>
                  <c:pt idx="3556">
                    <c:v>8</c:v>
                  </c:pt>
                  <c:pt idx="3557">
                    <c:v>8</c:v>
                  </c:pt>
                  <c:pt idx="3558">
                    <c:v>8</c:v>
                  </c:pt>
                  <c:pt idx="3559">
                    <c:v>8</c:v>
                  </c:pt>
                  <c:pt idx="3560">
                    <c:v>8</c:v>
                  </c:pt>
                  <c:pt idx="3561">
                    <c:v>8</c:v>
                  </c:pt>
                  <c:pt idx="3562">
                    <c:v>8</c:v>
                  </c:pt>
                  <c:pt idx="3563">
                    <c:v>8</c:v>
                  </c:pt>
                  <c:pt idx="3564">
                    <c:v>8</c:v>
                  </c:pt>
                  <c:pt idx="3565">
                    <c:v>8</c:v>
                  </c:pt>
                  <c:pt idx="3566">
                    <c:v>8</c:v>
                  </c:pt>
                  <c:pt idx="3567">
                    <c:v>8</c:v>
                  </c:pt>
                  <c:pt idx="3568">
                    <c:v>8</c:v>
                  </c:pt>
                  <c:pt idx="3569">
                    <c:v>8</c:v>
                  </c:pt>
                  <c:pt idx="3570">
                    <c:v>8</c:v>
                  </c:pt>
                  <c:pt idx="3571">
                    <c:v>8</c:v>
                  </c:pt>
                  <c:pt idx="3572">
                    <c:v>8</c:v>
                  </c:pt>
                  <c:pt idx="3573">
                    <c:v>8</c:v>
                  </c:pt>
                  <c:pt idx="3574">
                    <c:v>8</c:v>
                  </c:pt>
                  <c:pt idx="3575">
                    <c:v>8</c:v>
                  </c:pt>
                  <c:pt idx="3576">
                    <c:v>8</c:v>
                  </c:pt>
                  <c:pt idx="3577">
                    <c:v>8</c:v>
                  </c:pt>
                  <c:pt idx="3578">
                    <c:v>8</c:v>
                  </c:pt>
                  <c:pt idx="3579">
                    <c:v>8</c:v>
                  </c:pt>
                  <c:pt idx="3580">
                    <c:v>8</c:v>
                  </c:pt>
                  <c:pt idx="3581">
                    <c:v>8</c:v>
                  </c:pt>
                  <c:pt idx="3582">
                    <c:v>8</c:v>
                  </c:pt>
                  <c:pt idx="3583">
                    <c:v>8</c:v>
                  </c:pt>
                  <c:pt idx="3584">
                    <c:v>8</c:v>
                  </c:pt>
                  <c:pt idx="3585">
                    <c:v>8</c:v>
                  </c:pt>
                  <c:pt idx="3586">
                    <c:v>8</c:v>
                  </c:pt>
                  <c:pt idx="3587">
                    <c:v>8</c:v>
                  </c:pt>
                  <c:pt idx="3588">
                    <c:v>8</c:v>
                  </c:pt>
                  <c:pt idx="3589">
                    <c:v>8</c:v>
                  </c:pt>
                  <c:pt idx="3590">
                    <c:v>8</c:v>
                  </c:pt>
                  <c:pt idx="3591">
                    <c:v>8</c:v>
                  </c:pt>
                  <c:pt idx="3592">
                    <c:v>8</c:v>
                  </c:pt>
                  <c:pt idx="3593">
                    <c:v>8</c:v>
                  </c:pt>
                  <c:pt idx="3594">
                    <c:v>8</c:v>
                  </c:pt>
                  <c:pt idx="3595">
                    <c:v>8</c:v>
                  </c:pt>
                  <c:pt idx="3596">
                    <c:v>8</c:v>
                  </c:pt>
                  <c:pt idx="3597">
                    <c:v>8</c:v>
                  </c:pt>
                  <c:pt idx="3598">
                    <c:v>8</c:v>
                  </c:pt>
                  <c:pt idx="3599">
                    <c:v>8</c:v>
                  </c:pt>
                  <c:pt idx="3600">
                    <c:v>8</c:v>
                  </c:pt>
                  <c:pt idx="3601">
                    <c:v>8</c:v>
                  </c:pt>
                  <c:pt idx="3602">
                    <c:v>8</c:v>
                  </c:pt>
                  <c:pt idx="3603">
                    <c:v>8</c:v>
                  </c:pt>
                  <c:pt idx="3604">
                    <c:v>8</c:v>
                  </c:pt>
                  <c:pt idx="3605">
                    <c:v>8</c:v>
                  </c:pt>
                  <c:pt idx="3606">
                    <c:v>8</c:v>
                  </c:pt>
                  <c:pt idx="3607">
                    <c:v>8</c:v>
                  </c:pt>
                  <c:pt idx="3608">
                    <c:v>8</c:v>
                  </c:pt>
                  <c:pt idx="3609">
                    <c:v>8</c:v>
                  </c:pt>
                  <c:pt idx="3610">
                    <c:v>8</c:v>
                  </c:pt>
                  <c:pt idx="3611">
                    <c:v>8</c:v>
                  </c:pt>
                  <c:pt idx="3612">
                    <c:v>8</c:v>
                  </c:pt>
                  <c:pt idx="3613">
                    <c:v>8</c:v>
                  </c:pt>
                  <c:pt idx="3614">
                    <c:v>8</c:v>
                  </c:pt>
                  <c:pt idx="3615">
                    <c:v>8</c:v>
                  </c:pt>
                  <c:pt idx="3616">
                    <c:v>8</c:v>
                  </c:pt>
                  <c:pt idx="3617">
                    <c:v>8</c:v>
                  </c:pt>
                  <c:pt idx="3618">
                    <c:v>8</c:v>
                  </c:pt>
                  <c:pt idx="3619">
                    <c:v>8</c:v>
                  </c:pt>
                  <c:pt idx="3620">
                    <c:v>8</c:v>
                  </c:pt>
                  <c:pt idx="3621">
                    <c:v>8</c:v>
                  </c:pt>
                  <c:pt idx="3622">
                    <c:v>8</c:v>
                  </c:pt>
                  <c:pt idx="3623">
                    <c:v>8</c:v>
                  </c:pt>
                  <c:pt idx="3624">
                    <c:v>8</c:v>
                  </c:pt>
                  <c:pt idx="3625">
                    <c:v>8</c:v>
                  </c:pt>
                  <c:pt idx="3626">
                    <c:v>8</c:v>
                  </c:pt>
                  <c:pt idx="3627">
                    <c:v>8</c:v>
                  </c:pt>
                  <c:pt idx="3628">
                    <c:v>8</c:v>
                  </c:pt>
                  <c:pt idx="3629">
                    <c:v>8</c:v>
                  </c:pt>
                  <c:pt idx="3630">
                    <c:v>8</c:v>
                  </c:pt>
                  <c:pt idx="3631">
                    <c:v>8</c:v>
                  </c:pt>
                  <c:pt idx="3632">
                    <c:v>8</c:v>
                  </c:pt>
                  <c:pt idx="3633">
                    <c:v>8</c:v>
                  </c:pt>
                  <c:pt idx="3634">
                    <c:v>8</c:v>
                  </c:pt>
                  <c:pt idx="3635">
                    <c:v>8</c:v>
                  </c:pt>
                  <c:pt idx="3636">
                    <c:v>8</c:v>
                  </c:pt>
                  <c:pt idx="3637">
                    <c:v>8</c:v>
                  </c:pt>
                  <c:pt idx="3638">
                    <c:v>8</c:v>
                  </c:pt>
                  <c:pt idx="3639">
                    <c:v>8</c:v>
                  </c:pt>
                  <c:pt idx="3640">
                    <c:v>8</c:v>
                  </c:pt>
                  <c:pt idx="3641">
                    <c:v>8</c:v>
                  </c:pt>
                  <c:pt idx="3642">
                    <c:v>8</c:v>
                  </c:pt>
                  <c:pt idx="3643">
                    <c:v>8</c:v>
                  </c:pt>
                  <c:pt idx="3644">
                    <c:v>8</c:v>
                  </c:pt>
                  <c:pt idx="3645">
                    <c:v>8</c:v>
                  </c:pt>
                  <c:pt idx="3646">
                    <c:v>8</c:v>
                  </c:pt>
                  <c:pt idx="3647">
                    <c:v>8</c:v>
                  </c:pt>
                  <c:pt idx="3648">
                    <c:v>8</c:v>
                  </c:pt>
                  <c:pt idx="3649">
                    <c:v>8</c:v>
                  </c:pt>
                  <c:pt idx="3650">
                    <c:v>8</c:v>
                  </c:pt>
                  <c:pt idx="3651">
                    <c:v>8</c:v>
                  </c:pt>
                  <c:pt idx="3652">
                    <c:v>8</c:v>
                  </c:pt>
                  <c:pt idx="3653">
                    <c:v>8</c:v>
                  </c:pt>
                  <c:pt idx="3654">
                    <c:v>8</c:v>
                  </c:pt>
                  <c:pt idx="3655">
                    <c:v>8</c:v>
                  </c:pt>
                  <c:pt idx="3656">
                    <c:v>8</c:v>
                  </c:pt>
                  <c:pt idx="3657">
                    <c:v>8</c:v>
                  </c:pt>
                  <c:pt idx="3658">
                    <c:v>8</c:v>
                  </c:pt>
                  <c:pt idx="3659">
                    <c:v>8</c:v>
                  </c:pt>
                  <c:pt idx="3660">
                    <c:v>8</c:v>
                  </c:pt>
                  <c:pt idx="3661">
                    <c:v>8</c:v>
                  </c:pt>
                  <c:pt idx="3662">
                    <c:v>7</c:v>
                  </c:pt>
                  <c:pt idx="3663">
                    <c:v>7</c:v>
                  </c:pt>
                  <c:pt idx="3664">
                    <c:v>7</c:v>
                  </c:pt>
                  <c:pt idx="3665">
                    <c:v>7</c:v>
                  </c:pt>
                  <c:pt idx="3666">
                    <c:v>7</c:v>
                  </c:pt>
                  <c:pt idx="3667">
                    <c:v>7</c:v>
                  </c:pt>
                  <c:pt idx="3668">
                    <c:v>7</c:v>
                  </c:pt>
                  <c:pt idx="3669">
                    <c:v>7</c:v>
                  </c:pt>
                  <c:pt idx="3670">
                    <c:v>7</c:v>
                  </c:pt>
                  <c:pt idx="3671">
                    <c:v>7</c:v>
                  </c:pt>
                  <c:pt idx="3672">
                    <c:v>7</c:v>
                  </c:pt>
                  <c:pt idx="3673">
                    <c:v>7</c:v>
                  </c:pt>
                  <c:pt idx="3674">
                    <c:v>7</c:v>
                  </c:pt>
                  <c:pt idx="3675">
                    <c:v>7</c:v>
                  </c:pt>
                  <c:pt idx="3676">
                    <c:v>7</c:v>
                  </c:pt>
                  <c:pt idx="3677">
                    <c:v>7</c:v>
                  </c:pt>
                  <c:pt idx="3678">
                    <c:v>7</c:v>
                  </c:pt>
                  <c:pt idx="3679">
                    <c:v>7</c:v>
                  </c:pt>
                  <c:pt idx="3680">
                    <c:v>7</c:v>
                  </c:pt>
                  <c:pt idx="3681">
                    <c:v>7</c:v>
                  </c:pt>
                  <c:pt idx="3682">
                    <c:v>7</c:v>
                  </c:pt>
                  <c:pt idx="3683">
                    <c:v>7</c:v>
                  </c:pt>
                  <c:pt idx="3684">
                    <c:v>7</c:v>
                  </c:pt>
                  <c:pt idx="3685">
                    <c:v>7</c:v>
                  </c:pt>
                  <c:pt idx="3686">
                    <c:v>7</c:v>
                  </c:pt>
                  <c:pt idx="3687">
                    <c:v>7</c:v>
                  </c:pt>
                  <c:pt idx="3688">
                    <c:v>7</c:v>
                  </c:pt>
                  <c:pt idx="3689">
                    <c:v>7</c:v>
                  </c:pt>
                  <c:pt idx="3690">
                    <c:v>7</c:v>
                  </c:pt>
                  <c:pt idx="3691">
                    <c:v>7</c:v>
                  </c:pt>
                  <c:pt idx="3692">
                    <c:v>7</c:v>
                  </c:pt>
                  <c:pt idx="3693">
                    <c:v>7</c:v>
                  </c:pt>
                  <c:pt idx="3694">
                    <c:v>7</c:v>
                  </c:pt>
                  <c:pt idx="3695">
                    <c:v>7</c:v>
                  </c:pt>
                  <c:pt idx="3696">
                    <c:v>7</c:v>
                  </c:pt>
                  <c:pt idx="3697">
                    <c:v>7</c:v>
                  </c:pt>
                  <c:pt idx="3698">
                    <c:v>7</c:v>
                  </c:pt>
                  <c:pt idx="3699">
                    <c:v>7</c:v>
                  </c:pt>
                  <c:pt idx="3700">
                    <c:v>7</c:v>
                  </c:pt>
                  <c:pt idx="3701">
                    <c:v>7</c:v>
                  </c:pt>
                  <c:pt idx="3702">
                    <c:v>7</c:v>
                  </c:pt>
                  <c:pt idx="3703">
                    <c:v>7</c:v>
                  </c:pt>
                  <c:pt idx="3704">
                    <c:v>7</c:v>
                  </c:pt>
                  <c:pt idx="3705">
                    <c:v>7</c:v>
                  </c:pt>
                  <c:pt idx="3706">
                    <c:v>7</c:v>
                  </c:pt>
                  <c:pt idx="3707">
                    <c:v>7</c:v>
                  </c:pt>
                  <c:pt idx="3708">
                    <c:v>7</c:v>
                  </c:pt>
                  <c:pt idx="3709">
                    <c:v>7</c:v>
                  </c:pt>
                  <c:pt idx="3710">
                    <c:v>7</c:v>
                  </c:pt>
                  <c:pt idx="3711">
                    <c:v>7</c:v>
                  </c:pt>
                  <c:pt idx="3712">
                    <c:v>7</c:v>
                  </c:pt>
                  <c:pt idx="3713">
                    <c:v>7</c:v>
                  </c:pt>
                  <c:pt idx="3714">
                    <c:v>7</c:v>
                  </c:pt>
                  <c:pt idx="3715">
                    <c:v>7</c:v>
                  </c:pt>
                  <c:pt idx="3716">
                    <c:v>7</c:v>
                  </c:pt>
                  <c:pt idx="3717">
                    <c:v>7</c:v>
                  </c:pt>
                  <c:pt idx="3718">
                    <c:v>7</c:v>
                  </c:pt>
                  <c:pt idx="3719">
                    <c:v>7</c:v>
                  </c:pt>
                  <c:pt idx="3720">
                    <c:v>7</c:v>
                  </c:pt>
                  <c:pt idx="3721">
                    <c:v>7</c:v>
                  </c:pt>
                  <c:pt idx="3722">
                    <c:v>7</c:v>
                  </c:pt>
                  <c:pt idx="3723">
                    <c:v>7</c:v>
                  </c:pt>
                  <c:pt idx="3724">
                    <c:v>7</c:v>
                  </c:pt>
                  <c:pt idx="3725">
                    <c:v>7</c:v>
                  </c:pt>
                  <c:pt idx="3726">
                    <c:v>7</c:v>
                  </c:pt>
                  <c:pt idx="3727">
                    <c:v>7</c:v>
                  </c:pt>
                  <c:pt idx="3728">
                    <c:v>7</c:v>
                  </c:pt>
                  <c:pt idx="3729">
                    <c:v>7</c:v>
                  </c:pt>
                  <c:pt idx="3730">
                    <c:v>7</c:v>
                  </c:pt>
                  <c:pt idx="3731">
                    <c:v>7</c:v>
                  </c:pt>
                  <c:pt idx="3732">
                    <c:v>7</c:v>
                  </c:pt>
                  <c:pt idx="3733">
                    <c:v>7</c:v>
                  </c:pt>
                  <c:pt idx="3734">
                    <c:v>7</c:v>
                  </c:pt>
                  <c:pt idx="3735">
                    <c:v>7</c:v>
                  </c:pt>
                  <c:pt idx="3736">
                    <c:v>7</c:v>
                  </c:pt>
                  <c:pt idx="3737">
                    <c:v>7</c:v>
                  </c:pt>
                  <c:pt idx="3738">
                    <c:v>7</c:v>
                  </c:pt>
                  <c:pt idx="3739">
                    <c:v>7</c:v>
                  </c:pt>
                  <c:pt idx="3740">
                    <c:v>7</c:v>
                  </c:pt>
                  <c:pt idx="3741">
                    <c:v>7</c:v>
                  </c:pt>
                  <c:pt idx="3742">
                    <c:v>7</c:v>
                  </c:pt>
                  <c:pt idx="3743">
                    <c:v>7</c:v>
                  </c:pt>
                  <c:pt idx="3744">
                    <c:v>7</c:v>
                  </c:pt>
                  <c:pt idx="3745">
                    <c:v>7</c:v>
                  </c:pt>
                  <c:pt idx="3746">
                    <c:v>7</c:v>
                  </c:pt>
                  <c:pt idx="3747">
                    <c:v>7</c:v>
                  </c:pt>
                  <c:pt idx="3748">
                    <c:v>7</c:v>
                  </c:pt>
                  <c:pt idx="3749">
                    <c:v>7</c:v>
                  </c:pt>
                  <c:pt idx="3750">
                    <c:v>7</c:v>
                  </c:pt>
                  <c:pt idx="3751">
                    <c:v>7</c:v>
                  </c:pt>
                  <c:pt idx="3752">
                    <c:v>7</c:v>
                  </c:pt>
                  <c:pt idx="3753">
                    <c:v>7</c:v>
                  </c:pt>
                  <c:pt idx="3754">
                    <c:v>7</c:v>
                  </c:pt>
                  <c:pt idx="3755">
                    <c:v>7</c:v>
                  </c:pt>
                  <c:pt idx="3756">
                    <c:v>7</c:v>
                  </c:pt>
                  <c:pt idx="3757">
                    <c:v>7</c:v>
                  </c:pt>
                  <c:pt idx="3758">
                    <c:v>7</c:v>
                  </c:pt>
                  <c:pt idx="3759">
                    <c:v>7</c:v>
                  </c:pt>
                  <c:pt idx="3760">
                    <c:v>7</c:v>
                  </c:pt>
                  <c:pt idx="3761">
                    <c:v>7</c:v>
                  </c:pt>
                  <c:pt idx="3762">
                    <c:v>7</c:v>
                  </c:pt>
                  <c:pt idx="3763">
                    <c:v>7</c:v>
                  </c:pt>
                  <c:pt idx="3764">
                    <c:v>7</c:v>
                  </c:pt>
                  <c:pt idx="3765">
                    <c:v>7</c:v>
                  </c:pt>
                  <c:pt idx="3766">
                    <c:v>7</c:v>
                  </c:pt>
                  <c:pt idx="3767">
                    <c:v>7</c:v>
                  </c:pt>
                  <c:pt idx="3768">
                    <c:v>7</c:v>
                  </c:pt>
                  <c:pt idx="3769">
                    <c:v>7</c:v>
                  </c:pt>
                  <c:pt idx="3770">
                    <c:v>7</c:v>
                  </c:pt>
                  <c:pt idx="3771">
                    <c:v>7</c:v>
                  </c:pt>
                  <c:pt idx="3772">
                    <c:v>7</c:v>
                  </c:pt>
                  <c:pt idx="3773">
                    <c:v>7</c:v>
                  </c:pt>
                  <c:pt idx="3774">
                    <c:v>7</c:v>
                  </c:pt>
                  <c:pt idx="3775">
                    <c:v>7</c:v>
                  </c:pt>
                  <c:pt idx="3776">
                    <c:v>7</c:v>
                  </c:pt>
                  <c:pt idx="3777">
                    <c:v>7</c:v>
                  </c:pt>
                  <c:pt idx="3778">
                    <c:v>7</c:v>
                  </c:pt>
                  <c:pt idx="3779">
                    <c:v>7</c:v>
                  </c:pt>
                  <c:pt idx="3780">
                    <c:v>7</c:v>
                  </c:pt>
                  <c:pt idx="3781">
                    <c:v>7</c:v>
                  </c:pt>
                  <c:pt idx="3782">
                    <c:v>7</c:v>
                  </c:pt>
                  <c:pt idx="3783">
                    <c:v>7</c:v>
                  </c:pt>
                  <c:pt idx="3784">
                    <c:v>7</c:v>
                  </c:pt>
                  <c:pt idx="3785">
                    <c:v>7</c:v>
                  </c:pt>
                  <c:pt idx="3786">
                    <c:v>7</c:v>
                  </c:pt>
                  <c:pt idx="3787">
                    <c:v>7</c:v>
                  </c:pt>
                  <c:pt idx="3788">
                    <c:v>7</c:v>
                  </c:pt>
                  <c:pt idx="3789">
                    <c:v>7</c:v>
                  </c:pt>
                  <c:pt idx="3790">
                    <c:v>7</c:v>
                  </c:pt>
                  <c:pt idx="3791">
                    <c:v>7</c:v>
                  </c:pt>
                  <c:pt idx="3792">
                    <c:v>7</c:v>
                  </c:pt>
                  <c:pt idx="3793">
                    <c:v>7</c:v>
                  </c:pt>
                  <c:pt idx="3794">
                    <c:v>7</c:v>
                  </c:pt>
                  <c:pt idx="3795">
                    <c:v>7</c:v>
                  </c:pt>
                  <c:pt idx="3796">
                    <c:v>7</c:v>
                  </c:pt>
                  <c:pt idx="3797">
                    <c:v>7</c:v>
                  </c:pt>
                  <c:pt idx="3798">
                    <c:v>7</c:v>
                  </c:pt>
                  <c:pt idx="3799">
                    <c:v>7</c:v>
                  </c:pt>
                  <c:pt idx="3800">
                    <c:v>7</c:v>
                  </c:pt>
                  <c:pt idx="3801">
                    <c:v>7</c:v>
                  </c:pt>
                  <c:pt idx="3802">
                    <c:v>7</c:v>
                  </c:pt>
                  <c:pt idx="3803">
                    <c:v>7</c:v>
                  </c:pt>
                  <c:pt idx="3804">
                    <c:v>7</c:v>
                  </c:pt>
                  <c:pt idx="3805">
                    <c:v>7</c:v>
                  </c:pt>
                  <c:pt idx="3806">
                    <c:v>7</c:v>
                  </c:pt>
                  <c:pt idx="3807">
                    <c:v>7</c:v>
                  </c:pt>
                  <c:pt idx="3808">
                    <c:v>7</c:v>
                  </c:pt>
                  <c:pt idx="3809">
                    <c:v>7</c:v>
                  </c:pt>
                  <c:pt idx="3810">
                    <c:v>7</c:v>
                  </c:pt>
                  <c:pt idx="3811">
                    <c:v>7</c:v>
                  </c:pt>
                  <c:pt idx="3812">
                    <c:v>7</c:v>
                  </c:pt>
                  <c:pt idx="3813">
                    <c:v>7</c:v>
                  </c:pt>
                  <c:pt idx="3814">
                    <c:v>7</c:v>
                  </c:pt>
                  <c:pt idx="3815">
                    <c:v>7</c:v>
                  </c:pt>
                  <c:pt idx="3816">
                    <c:v>7</c:v>
                  </c:pt>
                  <c:pt idx="3817">
                    <c:v>7</c:v>
                  </c:pt>
                  <c:pt idx="3818">
                    <c:v>7</c:v>
                  </c:pt>
                  <c:pt idx="3819">
                    <c:v>7</c:v>
                  </c:pt>
                  <c:pt idx="3820">
                    <c:v>7</c:v>
                  </c:pt>
                  <c:pt idx="3821">
                    <c:v>7</c:v>
                  </c:pt>
                  <c:pt idx="3822">
                    <c:v>7</c:v>
                  </c:pt>
                  <c:pt idx="3823">
                    <c:v>7</c:v>
                  </c:pt>
                  <c:pt idx="3824">
                    <c:v>7</c:v>
                  </c:pt>
                  <c:pt idx="3825">
                    <c:v>7</c:v>
                  </c:pt>
                  <c:pt idx="3826">
                    <c:v>7</c:v>
                  </c:pt>
                  <c:pt idx="3827">
                    <c:v>7</c:v>
                  </c:pt>
                  <c:pt idx="3828">
                    <c:v>7</c:v>
                  </c:pt>
                  <c:pt idx="3829">
                    <c:v>7</c:v>
                  </c:pt>
                  <c:pt idx="3830">
                    <c:v>7</c:v>
                  </c:pt>
                  <c:pt idx="3831">
                    <c:v>7</c:v>
                  </c:pt>
                  <c:pt idx="3832">
                    <c:v>7</c:v>
                  </c:pt>
                  <c:pt idx="3833">
                    <c:v>7</c:v>
                  </c:pt>
                  <c:pt idx="3834">
                    <c:v>7</c:v>
                  </c:pt>
                  <c:pt idx="3835">
                    <c:v>7</c:v>
                  </c:pt>
                  <c:pt idx="3836">
                    <c:v>7</c:v>
                  </c:pt>
                  <c:pt idx="3837">
                    <c:v>7</c:v>
                  </c:pt>
                  <c:pt idx="3838">
                    <c:v>7</c:v>
                  </c:pt>
                  <c:pt idx="3839">
                    <c:v>7</c:v>
                  </c:pt>
                  <c:pt idx="3840">
                    <c:v>7</c:v>
                  </c:pt>
                  <c:pt idx="3841">
                    <c:v>7</c:v>
                  </c:pt>
                  <c:pt idx="3842">
                    <c:v>7</c:v>
                  </c:pt>
                  <c:pt idx="3843">
                    <c:v>7</c:v>
                  </c:pt>
                  <c:pt idx="3844">
                    <c:v>7</c:v>
                  </c:pt>
                  <c:pt idx="3845">
                    <c:v>7</c:v>
                  </c:pt>
                  <c:pt idx="3846">
                    <c:v>7</c:v>
                  </c:pt>
                  <c:pt idx="3847">
                    <c:v>7</c:v>
                  </c:pt>
                  <c:pt idx="3848">
                    <c:v>7</c:v>
                  </c:pt>
                  <c:pt idx="3849">
                    <c:v>7</c:v>
                  </c:pt>
                  <c:pt idx="3850">
                    <c:v>7</c:v>
                  </c:pt>
                  <c:pt idx="3851">
                    <c:v>7</c:v>
                  </c:pt>
                  <c:pt idx="3852">
                    <c:v>7</c:v>
                  </c:pt>
                  <c:pt idx="3853">
                    <c:v>7</c:v>
                  </c:pt>
                  <c:pt idx="3854">
                    <c:v>7</c:v>
                  </c:pt>
                  <c:pt idx="3855">
                    <c:v>7</c:v>
                  </c:pt>
                  <c:pt idx="3856">
                    <c:v>7</c:v>
                  </c:pt>
                  <c:pt idx="3857">
                    <c:v>7</c:v>
                  </c:pt>
                  <c:pt idx="3858">
                    <c:v>7</c:v>
                  </c:pt>
                  <c:pt idx="3859">
                    <c:v>7</c:v>
                  </c:pt>
                  <c:pt idx="3860">
                    <c:v>7</c:v>
                  </c:pt>
                  <c:pt idx="3861">
                    <c:v>7</c:v>
                  </c:pt>
                  <c:pt idx="3862">
                    <c:v>7</c:v>
                  </c:pt>
                  <c:pt idx="3863">
                    <c:v>7</c:v>
                  </c:pt>
                  <c:pt idx="3864">
                    <c:v>7</c:v>
                  </c:pt>
                  <c:pt idx="3865">
                    <c:v>7</c:v>
                  </c:pt>
                  <c:pt idx="3866">
                    <c:v>7</c:v>
                  </c:pt>
                  <c:pt idx="3867">
                    <c:v>7</c:v>
                  </c:pt>
                  <c:pt idx="3868">
                    <c:v>7</c:v>
                  </c:pt>
                  <c:pt idx="3869">
                    <c:v>7</c:v>
                  </c:pt>
                  <c:pt idx="3870">
                    <c:v>7</c:v>
                  </c:pt>
                  <c:pt idx="3871">
                    <c:v>7</c:v>
                  </c:pt>
                  <c:pt idx="3872">
                    <c:v>7</c:v>
                  </c:pt>
                  <c:pt idx="3873">
                    <c:v>7</c:v>
                  </c:pt>
                  <c:pt idx="3874">
                    <c:v>7</c:v>
                  </c:pt>
                  <c:pt idx="3875">
                    <c:v>7</c:v>
                  </c:pt>
                  <c:pt idx="3876">
                    <c:v>7</c:v>
                  </c:pt>
                  <c:pt idx="3877">
                    <c:v>7</c:v>
                  </c:pt>
                  <c:pt idx="3878">
                    <c:v>7</c:v>
                  </c:pt>
                  <c:pt idx="3879">
                    <c:v>7</c:v>
                  </c:pt>
                  <c:pt idx="3880">
                    <c:v>7</c:v>
                  </c:pt>
                  <c:pt idx="3881">
                    <c:v>7</c:v>
                  </c:pt>
                  <c:pt idx="3882">
                    <c:v>6</c:v>
                  </c:pt>
                  <c:pt idx="3883">
                    <c:v>6</c:v>
                  </c:pt>
                  <c:pt idx="3884">
                    <c:v>6</c:v>
                  </c:pt>
                  <c:pt idx="3885">
                    <c:v>6</c:v>
                  </c:pt>
                  <c:pt idx="3886">
                    <c:v>6</c:v>
                  </c:pt>
                  <c:pt idx="3887">
                    <c:v>6</c:v>
                  </c:pt>
                  <c:pt idx="3888">
                    <c:v>6</c:v>
                  </c:pt>
                  <c:pt idx="3889">
                    <c:v>6</c:v>
                  </c:pt>
                  <c:pt idx="3890">
                    <c:v>6</c:v>
                  </c:pt>
                  <c:pt idx="3891">
                    <c:v>6</c:v>
                  </c:pt>
                  <c:pt idx="3892">
                    <c:v>6</c:v>
                  </c:pt>
                  <c:pt idx="3893">
                    <c:v>6</c:v>
                  </c:pt>
                  <c:pt idx="3894">
                    <c:v>6</c:v>
                  </c:pt>
                  <c:pt idx="3895">
                    <c:v>6</c:v>
                  </c:pt>
                  <c:pt idx="3896">
                    <c:v>6</c:v>
                  </c:pt>
                  <c:pt idx="3897">
                    <c:v>6</c:v>
                  </c:pt>
                  <c:pt idx="3898">
                    <c:v>6</c:v>
                  </c:pt>
                  <c:pt idx="3899">
                    <c:v>6</c:v>
                  </c:pt>
                  <c:pt idx="3900">
                    <c:v>6</c:v>
                  </c:pt>
                  <c:pt idx="3901">
                    <c:v>6</c:v>
                  </c:pt>
                  <c:pt idx="3902">
                    <c:v>6</c:v>
                  </c:pt>
                  <c:pt idx="3903">
                    <c:v>6</c:v>
                  </c:pt>
                  <c:pt idx="3904">
                    <c:v>6</c:v>
                  </c:pt>
                  <c:pt idx="3905">
                    <c:v>6</c:v>
                  </c:pt>
                  <c:pt idx="3906">
                    <c:v>6</c:v>
                  </c:pt>
                  <c:pt idx="3907">
                    <c:v>6</c:v>
                  </c:pt>
                  <c:pt idx="3908">
                    <c:v>6</c:v>
                  </c:pt>
                  <c:pt idx="3909">
                    <c:v>6</c:v>
                  </c:pt>
                  <c:pt idx="3910">
                    <c:v>6</c:v>
                  </c:pt>
                  <c:pt idx="3911">
                    <c:v>6</c:v>
                  </c:pt>
                  <c:pt idx="3912">
                    <c:v>6</c:v>
                  </c:pt>
                  <c:pt idx="3913">
                    <c:v>6</c:v>
                  </c:pt>
                  <c:pt idx="3914">
                    <c:v>6</c:v>
                  </c:pt>
                  <c:pt idx="3915">
                    <c:v>6</c:v>
                  </c:pt>
                  <c:pt idx="3916">
                    <c:v>6</c:v>
                  </c:pt>
                  <c:pt idx="3917">
                    <c:v>6</c:v>
                  </c:pt>
                  <c:pt idx="3918">
                    <c:v>6</c:v>
                  </c:pt>
                  <c:pt idx="3919">
                    <c:v>6</c:v>
                  </c:pt>
                  <c:pt idx="3920">
                    <c:v>6</c:v>
                  </c:pt>
                  <c:pt idx="3921">
                    <c:v>6</c:v>
                  </c:pt>
                  <c:pt idx="3922">
                    <c:v>6</c:v>
                  </c:pt>
                  <c:pt idx="3923">
                    <c:v>6</c:v>
                  </c:pt>
                  <c:pt idx="3924">
                    <c:v>6</c:v>
                  </c:pt>
                  <c:pt idx="3925">
                    <c:v>6</c:v>
                  </c:pt>
                  <c:pt idx="3926">
                    <c:v>6</c:v>
                  </c:pt>
                  <c:pt idx="3927">
                    <c:v>6</c:v>
                  </c:pt>
                  <c:pt idx="3928">
                    <c:v>6</c:v>
                  </c:pt>
                  <c:pt idx="3929">
                    <c:v>6</c:v>
                  </c:pt>
                  <c:pt idx="3930">
                    <c:v>6</c:v>
                  </c:pt>
                  <c:pt idx="3931">
                    <c:v>6</c:v>
                  </c:pt>
                  <c:pt idx="3932">
                    <c:v>6</c:v>
                  </c:pt>
                  <c:pt idx="3933">
                    <c:v>6</c:v>
                  </c:pt>
                  <c:pt idx="3934">
                    <c:v>6</c:v>
                  </c:pt>
                  <c:pt idx="3935">
                    <c:v>6</c:v>
                  </c:pt>
                  <c:pt idx="3936">
                    <c:v>6</c:v>
                  </c:pt>
                  <c:pt idx="3937">
                    <c:v>6</c:v>
                  </c:pt>
                  <c:pt idx="3938">
                    <c:v>6</c:v>
                  </c:pt>
                  <c:pt idx="3939">
                    <c:v>6</c:v>
                  </c:pt>
                  <c:pt idx="3940">
                    <c:v>6</c:v>
                  </c:pt>
                  <c:pt idx="3941">
                    <c:v>6</c:v>
                  </c:pt>
                  <c:pt idx="3942">
                    <c:v>6</c:v>
                  </c:pt>
                  <c:pt idx="3943">
                    <c:v>6</c:v>
                  </c:pt>
                  <c:pt idx="3944">
                    <c:v>6</c:v>
                  </c:pt>
                  <c:pt idx="3945">
                    <c:v>6</c:v>
                  </c:pt>
                  <c:pt idx="3946">
                    <c:v>6</c:v>
                  </c:pt>
                  <c:pt idx="3947">
                    <c:v>6</c:v>
                  </c:pt>
                  <c:pt idx="3948">
                    <c:v>6</c:v>
                  </c:pt>
                  <c:pt idx="3949">
                    <c:v>6</c:v>
                  </c:pt>
                  <c:pt idx="3950">
                    <c:v>6</c:v>
                  </c:pt>
                  <c:pt idx="3951">
                    <c:v>6</c:v>
                  </c:pt>
                  <c:pt idx="3952">
                    <c:v>6</c:v>
                  </c:pt>
                  <c:pt idx="3953">
                    <c:v>6</c:v>
                  </c:pt>
                  <c:pt idx="3954">
                    <c:v>6</c:v>
                  </c:pt>
                  <c:pt idx="3955">
                    <c:v>6</c:v>
                  </c:pt>
                  <c:pt idx="3956">
                    <c:v>6</c:v>
                  </c:pt>
                  <c:pt idx="3957">
                    <c:v>6</c:v>
                  </c:pt>
                  <c:pt idx="3958">
                    <c:v>6</c:v>
                  </c:pt>
                  <c:pt idx="3959">
                    <c:v>6</c:v>
                  </c:pt>
                  <c:pt idx="3960">
                    <c:v>6</c:v>
                  </c:pt>
                  <c:pt idx="3961">
                    <c:v>6</c:v>
                  </c:pt>
                  <c:pt idx="3962">
                    <c:v>6</c:v>
                  </c:pt>
                  <c:pt idx="3963">
                    <c:v>6</c:v>
                  </c:pt>
                  <c:pt idx="3964">
                    <c:v>6</c:v>
                  </c:pt>
                  <c:pt idx="3965">
                    <c:v>6</c:v>
                  </c:pt>
                  <c:pt idx="3966">
                    <c:v>6</c:v>
                  </c:pt>
                  <c:pt idx="3967">
                    <c:v>6</c:v>
                  </c:pt>
                  <c:pt idx="3968">
                    <c:v>6</c:v>
                  </c:pt>
                  <c:pt idx="3969">
                    <c:v>6</c:v>
                  </c:pt>
                  <c:pt idx="3970">
                    <c:v>6</c:v>
                  </c:pt>
                  <c:pt idx="3971">
                    <c:v>6</c:v>
                  </c:pt>
                  <c:pt idx="3972">
                    <c:v>6</c:v>
                  </c:pt>
                  <c:pt idx="3973">
                    <c:v>6</c:v>
                  </c:pt>
                  <c:pt idx="3974">
                    <c:v>6</c:v>
                  </c:pt>
                  <c:pt idx="3975">
                    <c:v>6</c:v>
                  </c:pt>
                  <c:pt idx="3976">
                    <c:v>6</c:v>
                  </c:pt>
                  <c:pt idx="3977">
                    <c:v>6</c:v>
                  </c:pt>
                  <c:pt idx="3978">
                    <c:v>6</c:v>
                  </c:pt>
                  <c:pt idx="3979">
                    <c:v>6</c:v>
                  </c:pt>
                  <c:pt idx="3980">
                    <c:v>6</c:v>
                  </c:pt>
                  <c:pt idx="3981">
                    <c:v>6</c:v>
                  </c:pt>
                  <c:pt idx="3982">
                    <c:v>6</c:v>
                  </c:pt>
                  <c:pt idx="3983">
                    <c:v>6</c:v>
                  </c:pt>
                  <c:pt idx="3984">
                    <c:v>6</c:v>
                  </c:pt>
                  <c:pt idx="3985">
                    <c:v>6</c:v>
                  </c:pt>
                  <c:pt idx="3986">
                    <c:v>6</c:v>
                  </c:pt>
                  <c:pt idx="3987">
                    <c:v>6</c:v>
                  </c:pt>
                  <c:pt idx="3988">
                    <c:v>6</c:v>
                  </c:pt>
                  <c:pt idx="3989">
                    <c:v>6</c:v>
                  </c:pt>
                  <c:pt idx="3990">
                    <c:v>6</c:v>
                  </c:pt>
                  <c:pt idx="3991">
                    <c:v>6</c:v>
                  </c:pt>
                  <c:pt idx="3992">
                    <c:v>6</c:v>
                  </c:pt>
                  <c:pt idx="3993">
                    <c:v>6</c:v>
                  </c:pt>
                  <c:pt idx="3994">
                    <c:v>6</c:v>
                  </c:pt>
                  <c:pt idx="3995">
                    <c:v>6</c:v>
                  </c:pt>
                  <c:pt idx="3996">
                    <c:v>6</c:v>
                  </c:pt>
                  <c:pt idx="3997">
                    <c:v>6</c:v>
                  </c:pt>
                  <c:pt idx="3998">
                    <c:v>6</c:v>
                  </c:pt>
                  <c:pt idx="3999">
                    <c:v>6</c:v>
                  </c:pt>
                  <c:pt idx="4000">
                    <c:v>6</c:v>
                  </c:pt>
                  <c:pt idx="4001">
                    <c:v>6</c:v>
                  </c:pt>
                  <c:pt idx="4002">
                    <c:v>6</c:v>
                  </c:pt>
                  <c:pt idx="4003">
                    <c:v>6</c:v>
                  </c:pt>
                  <c:pt idx="4004">
                    <c:v>6</c:v>
                  </c:pt>
                  <c:pt idx="4005">
                    <c:v>6</c:v>
                  </c:pt>
                  <c:pt idx="4006">
                    <c:v>6</c:v>
                  </c:pt>
                  <c:pt idx="4007">
                    <c:v>6</c:v>
                  </c:pt>
                  <c:pt idx="4008">
                    <c:v>6</c:v>
                  </c:pt>
                  <c:pt idx="4009">
                    <c:v>6</c:v>
                  </c:pt>
                  <c:pt idx="4010">
                    <c:v>6</c:v>
                  </c:pt>
                  <c:pt idx="4011">
                    <c:v>6</c:v>
                  </c:pt>
                  <c:pt idx="4012">
                    <c:v>6</c:v>
                  </c:pt>
                  <c:pt idx="4013">
                    <c:v>6</c:v>
                  </c:pt>
                  <c:pt idx="4014">
                    <c:v>6</c:v>
                  </c:pt>
                  <c:pt idx="4015">
                    <c:v>6</c:v>
                  </c:pt>
                  <c:pt idx="4016">
                    <c:v>6</c:v>
                  </c:pt>
                  <c:pt idx="4017">
                    <c:v>6</c:v>
                  </c:pt>
                  <c:pt idx="4018">
                    <c:v>6</c:v>
                  </c:pt>
                  <c:pt idx="4019">
                    <c:v>6</c:v>
                  </c:pt>
                  <c:pt idx="4020">
                    <c:v>6</c:v>
                  </c:pt>
                  <c:pt idx="4021">
                    <c:v>6</c:v>
                  </c:pt>
                  <c:pt idx="4022">
                    <c:v>6</c:v>
                  </c:pt>
                  <c:pt idx="4023">
                    <c:v>6</c:v>
                  </c:pt>
                  <c:pt idx="4024">
                    <c:v>6</c:v>
                  </c:pt>
                  <c:pt idx="4025">
                    <c:v>6</c:v>
                  </c:pt>
                  <c:pt idx="4026">
                    <c:v>6</c:v>
                  </c:pt>
                  <c:pt idx="4027">
                    <c:v>6</c:v>
                  </c:pt>
                  <c:pt idx="4028">
                    <c:v>6</c:v>
                  </c:pt>
                  <c:pt idx="4029">
                    <c:v>6</c:v>
                  </c:pt>
                  <c:pt idx="4030">
                    <c:v>6</c:v>
                  </c:pt>
                  <c:pt idx="4031">
                    <c:v>6</c:v>
                  </c:pt>
                  <c:pt idx="4032">
                    <c:v>6</c:v>
                  </c:pt>
                  <c:pt idx="4033">
                    <c:v>6</c:v>
                  </c:pt>
                  <c:pt idx="4034">
                    <c:v>6</c:v>
                  </c:pt>
                  <c:pt idx="4035">
                    <c:v>6</c:v>
                  </c:pt>
                  <c:pt idx="4036">
                    <c:v>6</c:v>
                  </c:pt>
                  <c:pt idx="4037">
                    <c:v>6</c:v>
                  </c:pt>
                  <c:pt idx="4038">
                    <c:v>6</c:v>
                  </c:pt>
                  <c:pt idx="4039">
                    <c:v>6</c:v>
                  </c:pt>
                  <c:pt idx="4040">
                    <c:v>6</c:v>
                  </c:pt>
                  <c:pt idx="4041">
                    <c:v>6</c:v>
                  </c:pt>
                  <c:pt idx="4042">
                    <c:v>6</c:v>
                  </c:pt>
                  <c:pt idx="4043">
                    <c:v>6</c:v>
                  </c:pt>
                  <c:pt idx="4044">
                    <c:v>6</c:v>
                  </c:pt>
                  <c:pt idx="4045">
                    <c:v>6</c:v>
                  </c:pt>
                  <c:pt idx="4046">
                    <c:v>6</c:v>
                  </c:pt>
                  <c:pt idx="4047">
                    <c:v>6</c:v>
                  </c:pt>
                  <c:pt idx="4048">
                    <c:v>6</c:v>
                  </c:pt>
                  <c:pt idx="4049">
                    <c:v>6</c:v>
                  </c:pt>
                  <c:pt idx="4050">
                    <c:v>6</c:v>
                  </c:pt>
                  <c:pt idx="4051">
                    <c:v>6</c:v>
                  </c:pt>
                  <c:pt idx="4052">
                    <c:v>6</c:v>
                  </c:pt>
                  <c:pt idx="4053">
                    <c:v>6</c:v>
                  </c:pt>
                  <c:pt idx="4054">
                    <c:v>6</c:v>
                  </c:pt>
                  <c:pt idx="4055">
                    <c:v>6</c:v>
                  </c:pt>
                  <c:pt idx="4056">
                    <c:v>6</c:v>
                  </c:pt>
                  <c:pt idx="4057">
                    <c:v>6</c:v>
                  </c:pt>
                  <c:pt idx="4058">
                    <c:v>6</c:v>
                  </c:pt>
                  <c:pt idx="4059">
                    <c:v>6</c:v>
                  </c:pt>
                  <c:pt idx="4060">
                    <c:v>6</c:v>
                  </c:pt>
                  <c:pt idx="4061">
                    <c:v>6</c:v>
                  </c:pt>
                  <c:pt idx="4062">
                    <c:v>6</c:v>
                  </c:pt>
                  <c:pt idx="4063">
                    <c:v>6</c:v>
                  </c:pt>
                  <c:pt idx="4064">
                    <c:v>6</c:v>
                  </c:pt>
                  <c:pt idx="4065">
                    <c:v>6</c:v>
                  </c:pt>
                  <c:pt idx="4066">
                    <c:v>6</c:v>
                  </c:pt>
                  <c:pt idx="4067">
                    <c:v>6</c:v>
                  </c:pt>
                  <c:pt idx="4068">
                    <c:v>6</c:v>
                  </c:pt>
                  <c:pt idx="4069">
                    <c:v>6</c:v>
                  </c:pt>
                  <c:pt idx="4070">
                    <c:v>6</c:v>
                  </c:pt>
                  <c:pt idx="4071">
                    <c:v>6</c:v>
                  </c:pt>
                  <c:pt idx="4072">
                    <c:v>6</c:v>
                  </c:pt>
                  <c:pt idx="4073">
                    <c:v>6</c:v>
                  </c:pt>
                  <c:pt idx="4074">
                    <c:v>6</c:v>
                  </c:pt>
                  <c:pt idx="4075">
                    <c:v>6</c:v>
                  </c:pt>
                  <c:pt idx="4076">
                    <c:v>6</c:v>
                  </c:pt>
                  <c:pt idx="4077">
                    <c:v>6</c:v>
                  </c:pt>
                  <c:pt idx="4078">
                    <c:v>6</c:v>
                  </c:pt>
                  <c:pt idx="4079">
                    <c:v>6</c:v>
                  </c:pt>
                  <c:pt idx="4080">
                    <c:v>6</c:v>
                  </c:pt>
                  <c:pt idx="4081">
                    <c:v>6</c:v>
                  </c:pt>
                  <c:pt idx="4082">
                    <c:v>6</c:v>
                  </c:pt>
                  <c:pt idx="4083">
                    <c:v>6</c:v>
                  </c:pt>
                  <c:pt idx="4084">
                    <c:v>6</c:v>
                  </c:pt>
                  <c:pt idx="4085">
                    <c:v>6</c:v>
                  </c:pt>
                  <c:pt idx="4086">
                    <c:v>6</c:v>
                  </c:pt>
                  <c:pt idx="4087">
                    <c:v>6</c:v>
                  </c:pt>
                  <c:pt idx="4088">
                    <c:v>6</c:v>
                  </c:pt>
                  <c:pt idx="4089">
                    <c:v>6</c:v>
                  </c:pt>
                  <c:pt idx="4090">
                    <c:v>6</c:v>
                  </c:pt>
                  <c:pt idx="4091">
                    <c:v>6</c:v>
                  </c:pt>
                  <c:pt idx="4092">
                    <c:v>6</c:v>
                  </c:pt>
                  <c:pt idx="4093">
                    <c:v>6</c:v>
                  </c:pt>
                  <c:pt idx="4094">
                    <c:v>6</c:v>
                  </c:pt>
                  <c:pt idx="4095">
                    <c:v>6</c:v>
                  </c:pt>
                  <c:pt idx="4096">
                    <c:v>6</c:v>
                  </c:pt>
                  <c:pt idx="4097">
                    <c:v>6</c:v>
                  </c:pt>
                  <c:pt idx="4098">
                    <c:v>6</c:v>
                  </c:pt>
                  <c:pt idx="4099">
                    <c:v>6</c:v>
                  </c:pt>
                  <c:pt idx="4100">
                    <c:v>6</c:v>
                  </c:pt>
                  <c:pt idx="4101">
                    <c:v>6</c:v>
                  </c:pt>
                  <c:pt idx="4102">
                    <c:v>6</c:v>
                  </c:pt>
                  <c:pt idx="4103">
                    <c:v>6</c:v>
                  </c:pt>
                  <c:pt idx="4104">
                    <c:v>6</c:v>
                  </c:pt>
                  <c:pt idx="4105">
                    <c:v>6</c:v>
                  </c:pt>
                  <c:pt idx="4106">
                    <c:v>6</c:v>
                  </c:pt>
                  <c:pt idx="4107">
                    <c:v>6</c:v>
                  </c:pt>
                  <c:pt idx="4108">
                    <c:v>6</c:v>
                  </c:pt>
                  <c:pt idx="4109">
                    <c:v>6</c:v>
                  </c:pt>
                  <c:pt idx="4110">
                    <c:v>6</c:v>
                  </c:pt>
                  <c:pt idx="4111">
                    <c:v>6</c:v>
                  </c:pt>
                  <c:pt idx="4112">
                    <c:v>6</c:v>
                  </c:pt>
                  <c:pt idx="4113">
                    <c:v>6</c:v>
                  </c:pt>
                  <c:pt idx="4114">
                    <c:v>6</c:v>
                  </c:pt>
                  <c:pt idx="4115">
                    <c:v>6</c:v>
                  </c:pt>
                  <c:pt idx="4116">
                    <c:v>6</c:v>
                  </c:pt>
                  <c:pt idx="4117">
                    <c:v>6</c:v>
                  </c:pt>
                  <c:pt idx="4118">
                    <c:v>6</c:v>
                  </c:pt>
                  <c:pt idx="4119">
                    <c:v>6</c:v>
                  </c:pt>
                  <c:pt idx="4120">
                    <c:v>6</c:v>
                  </c:pt>
                  <c:pt idx="4121">
                    <c:v>6</c:v>
                  </c:pt>
                  <c:pt idx="4122">
                    <c:v>6</c:v>
                  </c:pt>
                  <c:pt idx="4123">
                    <c:v>6</c:v>
                  </c:pt>
                  <c:pt idx="4124">
                    <c:v>6</c:v>
                  </c:pt>
                  <c:pt idx="4125">
                    <c:v>6</c:v>
                  </c:pt>
                  <c:pt idx="4126">
                    <c:v>6</c:v>
                  </c:pt>
                  <c:pt idx="4127">
                    <c:v>6</c:v>
                  </c:pt>
                  <c:pt idx="4128">
                    <c:v>6</c:v>
                  </c:pt>
                  <c:pt idx="4129">
                    <c:v>6</c:v>
                  </c:pt>
                  <c:pt idx="4130">
                    <c:v>6</c:v>
                  </c:pt>
                  <c:pt idx="4131">
                    <c:v>6</c:v>
                  </c:pt>
                  <c:pt idx="4132">
                    <c:v>6</c:v>
                  </c:pt>
                  <c:pt idx="4133">
                    <c:v>6</c:v>
                  </c:pt>
                  <c:pt idx="4134">
                    <c:v>6</c:v>
                  </c:pt>
                  <c:pt idx="4135">
                    <c:v>6</c:v>
                  </c:pt>
                  <c:pt idx="4136">
                    <c:v>6</c:v>
                  </c:pt>
                  <c:pt idx="4137">
                    <c:v>6</c:v>
                  </c:pt>
                  <c:pt idx="4138">
                    <c:v>6</c:v>
                  </c:pt>
                  <c:pt idx="4139">
                    <c:v>6</c:v>
                  </c:pt>
                  <c:pt idx="4140">
                    <c:v>6</c:v>
                  </c:pt>
                  <c:pt idx="4141">
                    <c:v>6</c:v>
                  </c:pt>
                  <c:pt idx="4142">
                    <c:v>6</c:v>
                  </c:pt>
                  <c:pt idx="4143">
                    <c:v>6</c:v>
                  </c:pt>
                  <c:pt idx="4144">
                    <c:v>6</c:v>
                  </c:pt>
                  <c:pt idx="4145">
                    <c:v>5</c:v>
                  </c:pt>
                  <c:pt idx="4146">
                    <c:v>5</c:v>
                  </c:pt>
                  <c:pt idx="4147">
                    <c:v>5</c:v>
                  </c:pt>
                  <c:pt idx="4148">
                    <c:v>5</c:v>
                  </c:pt>
                  <c:pt idx="4149">
                    <c:v>5</c:v>
                  </c:pt>
                  <c:pt idx="4150">
                    <c:v>5</c:v>
                  </c:pt>
                  <c:pt idx="4151">
                    <c:v>5</c:v>
                  </c:pt>
                  <c:pt idx="4152">
                    <c:v>5</c:v>
                  </c:pt>
                  <c:pt idx="4153">
                    <c:v>5</c:v>
                  </c:pt>
                  <c:pt idx="4154">
                    <c:v>5</c:v>
                  </c:pt>
                  <c:pt idx="4155">
                    <c:v>5</c:v>
                  </c:pt>
                  <c:pt idx="4156">
                    <c:v>5</c:v>
                  </c:pt>
                  <c:pt idx="4157">
                    <c:v>5</c:v>
                  </c:pt>
                  <c:pt idx="4158">
                    <c:v>5</c:v>
                  </c:pt>
                  <c:pt idx="4159">
                    <c:v>5</c:v>
                  </c:pt>
                  <c:pt idx="4160">
                    <c:v>5</c:v>
                  </c:pt>
                  <c:pt idx="4161">
                    <c:v>5</c:v>
                  </c:pt>
                  <c:pt idx="4162">
                    <c:v>5</c:v>
                  </c:pt>
                  <c:pt idx="4163">
                    <c:v>5</c:v>
                  </c:pt>
                  <c:pt idx="4164">
                    <c:v>5</c:v>
                  </c:pt>
                  <c:pt idx="4165">
                    <c:v>5</c:v>
                  </c:pt>
                  <c:pt idx="4166">
                    <c:v>5</c:v>
                  </c:pt>
                  <c:pt idx="4167">
                    <c:v>5</c:v>
                  </c:pt>
                  <c:pt idx="4168">
                    <c:v>5</c:v>
                  </c:pt>
                  <c:pt idx="4169">
                    <c:v>5</c:v>
                  </c:pt>
                  <c:pt idx="4170">
                    <c:v>5</c:v>
                  </c:pt>
                  <c:pt idx="4171">
                    <c:v>5</c:v>
                  </c:pt>
                  <c:pt idx="4172">
                    <c:v>5</c:v>
                  </c:pt>
                  <c:pt idx="4173">
                    <c:v>5</c:v>
                  </c:pt>
                  <c:pt idx="4174">
                    <c:v>5</c:v>
                  </c:pt>
                  <c:pt idx="4175">
                    <c:v>5</c:v>
                  </c:pt>
                  <c:pt idx="4176">
                    <c:v>5</c:v>
                  </c:pt>
                  <c:pt idx="4177">
                    <c:v>5</c:v>
                  </c:pt>
                  <c:pt idx="4178">
                    <c:v>5</c:v>
                  </c:pt>
                  <c:pt idx="4179">
                    <c:v>5</c:v>
                  </c:pt>
                  <c:pt idx="4180">
                    <c:v>5</c:v>
                  </c:pt>
                  <c:pt idx="4181">
                    <c:v>5</c:v>
                  </c:pt>
                  <c:pt idx="4182">
                    <c:v>5</c:v>
                  </c:pt>
                  <c:pt idx="4183">
                    <c:v>5</c:v>
                  </c:pt>
                  <c:pt idx="4184">
                    <c:v>5</c:v>
                  </c:pt>
                  <c:pt idx="4185">
                    <c:v>5</c:v>
                  </c:pt>
                  <c:pt idx="4186">
                    <c:v>5</c:v>
                  </c:pt>
                  <c:pt idx="4187">
                    <c:v>5</c:v>
                  </c:pt>
                  <c:pt idx="4188">
                    <c:v>5</c:v>
                  </c:pt>
                  <c:pt idx="4189">
                    <c:v>5</c:v>
                  </c:pt>
                  <c:pt idx="4190">
                    <c:v>5</c:v>
                  </c:pt>
                  <c:pt idx="4191">
                    <c:v>5</c:v>
                  </c:pt>
                  <c:pt idx="4192">
                    <c:v>5</c:v>
                  </c:pt>
                  <c:pt idx="4193">
                    <c:v>5</c:v>
                  </c:pt>
                  <c:pt idx="4194">
                    <c:v>5</c:v>
                  </c:pt>
                  <c:pt idx="4195">
                    <c:v>5</c:v>
                  </c:pt>
                  <c:pt idx="4196">
                    <c:v>5</c:v>
                  </c:pt>
                  <c:pt idx="4197">
                    <c:v>5</c:v>
                  </c:pt>
                  <c:pt idx="4198">
                    <c:v>5</c:v>
                  </c:pt>
                  <c:pt idx="4199">
                    <c:v>5</c:v>
                  </c:pt>
                  <c:pt idx="4200">
                    <c:v>5</c:v>
                  </c:pt>
                  <c:pt idx="4201">
                    <c:v>5</c:v>
                  </c:pt>
                  <c:pt idx="4202">
                    <c:v>5</c:v>
                  </c:pt>
                  <c:pt idx="4203">
                    <c:v>5</c:v>
                  </c:pt>
                  <c:pt idx="4204">
                    <c:v>5</c:v>
                  </c:pt>
                  <c:pt idx="4205">
                    <c:v>5</c:v>
                  </c:pt>
                  <c:pt idx="4206">
                    <c:v>5</c:v>
                  </c:pt>
                  <c:pt idx="4207">
                    <c:v>5</c:v>
                  </c:pt>
                  <c:pt idx="4208">
                    <c:v>5</c:v>
                  </c:pt>
                  <c:pt idx="4209">
                    <c:v>5</c:v>
                  </c:pt>
                  <c:pt idx="4210">
                    <c:v>5</c:v>
                  </c:pt>
                  <c:pt idx="4211">
                    <c:v>5</c:v>
                  </c:pt>
                  <c:pt idx="4212">
                    <c:v>5</c:v>
                  </c:pt>
                  <c:pt idx="4213">
                    <c:v>5</c:v>
                  </c:pt>
                  <c:pt idx="4214">
                    <c:v>5</c:v>
                  </c:pt>
                  <c:pt idx="4215">
                    <c:v>5</c:v>
                  </c:pt>
                  <c:pt idx="4216">
                    <c:v>5</c:v>
                  </c:pt>
                  <c:pt idx="4217">
                    <c:v>5</c:v>
                  </c:pt>
                  <c:pt idx="4218">
                    <c:v>5</c:v>
                  </c:pt>
                  <c:pt idx="4219">
                    <c:v>5</c:v>
                  </c:pt>
                  <c:pt idx="4220">
                    <c:v>5</c:v>
                  </c:pt>
                  <c:pt idx="4221">
                    <c:v>5</c:v>
                  </c:pt>
                  <c:pt idx="4222">
                    <c:v>5</c:v>
                  </c:pt>
                  <c:pt idx="4223">
                    <c:v>5</c:v>
                  </c:pt>
                  <c:pt idx="4224">
                    <c:v>5</c:v>
                  </c:pt>
                  <c:pt idx="4225">
                    <c:v>5</c:v>
                  </c:pt>
                  <c:pt idx="4226">
                    <c:v>5</c:v>
                  </c:pt>
                  <c:pt idx="4227">
                    <c:v>5</c:v>
                  </c:pt>
                  <c:pt idx="4228">
                    <c:v>5</c:v>
                  </c:pt>
                  <c:pt idx="4229">
                    <c:v>5</c:v>
                  </c:pt>
                  <c:pt idx="4230">
                    <c:v>5</c:v>
                  </c:pt>
                  <c:pt idx="4231">
                    <c:v>5</c:v>
                  </c:pt>
                  <c:pt idx="4232">
                    <c:v>5</c:v>
                  </c:pt>
                  <c:pt idx="4233">
                    <c:v>5</c:v>
                  </c:pt>
                  <c:pt idx="4234">
                    <c:v>5</c:v>
                  </c:pt>
                  <c:pt idx="4235">
                    <c:v>5</c:v>
                  </c:pt>
                  <c:pt idx="4236">
                    <c:v>5</c:v>
                  </c:pt>
                  <c:pt idx="4237">
                    <c:v>5</c:v>
                  </c:pt>
                  <c:pt idx="4238">
                    <c:v>5</c:v>
                  </c:pt>
                  <c:pt idx="4239">
                    <c:v>5</c:v>
                  </c:pt>
                  <c:pt idx="4240">
                    <c:v>5</c:v>
                  </c:pt>
                  <c:pt idx="4241">
                    <c:v>5</c:v>
                  </c:pt>
                  <c:pt idx="4242">
                    <c:v>5</c:v>
                  </c:pt>
                  <c:pt idx="4243">
                    <c:v>5</c:v>
                  </c:pt>
                  <c:pt idx="4244">
                    <c:v>5</c:v>
                  </c:pt>
                  <c:pt idx="4245">
                    <c:v>5</c:v>
                  </c:pt>
                  <c:pt idx="4246">
                    <c:v>5</c:v>
                  </c:pt>
                  <c:pt idx="4247">
                    <c:v>5</c:v>
                  </c:pt>
                  <c:pt idx="4248">
                    <c:v>5</c:v>
                  </c:pt>
                  <c:pt idx="4249">
                    <c:v>5</c:v>
                  </c:pt>
                  <c:pt idx="4250">
                    <c:v>5</c:v>
                  </c:pt>
                  <c:pt idx="4251">
                    <c:v>5</c:v>
                  </c:pt>
                  <c:pt idx="4252">
                    <c:v>5</c:v>
                  </c:pt>
                  <c:pt idx="4253">
                    <c:v>5</c:v>
                  </c:pt>
                  <c:pt idx="4254">
                    <c:v>5</c:v>
                  </c:pt>
                  <c:pt idx="4255">
                    <c:v>5</c:v>
                  </c:pt>
                  <c:pt idx="4256">
                    <c:v>5</c:v>
                  </c:pt>
                  <c:pt idx="4257">
                    <c:v>5</c:v>
                  </c:pt>
                  <c:pt idx="4258">
                    <c:v>5</c:v>
                  </c:pt>
                  <c:pt idx="4259">
                    <c:v>5</c:v>
                  </c:pt>
                  <c:pt idx="4260">
                    <c:v>5</c:v>
                  </c:pt>
                  <c:pt idx="4261">
                    <c:v>5</c:v>
                  </c:pt>
                  <c:pt idx="4262">
                    <c:v>5</c:v>
                  </c:pt>
                  <c:pt idx="4263">
                    <c:v>5</c:v>
                  </c:pt>
                  <c:pt idx="4264">
                    <c:v>5</c:v>
                  </c:pt>
                  <c:pt idx="4265">
                    <c:v>5</c:v>
                  </c:pt>
                  <c:pt idx="4266">
                    <c:v>5</c:v>
                  </c:pt>
                  <c:pt idx="4267">
                    <c:v>5</c:v>
                  </c:pt>
                  <c:pt idx="4268">
                    <c:v>5</c:v>
                  </c:pt>
                  <c:pt idx="4269">
                    <c:v>5</c:v>
                  </c:pt>
                  <c:pt idx="4270">
                    <c:v>5</c:v>
                  </c:pt>
                  <c:pt idx="4271">
                    <c:v>5</c:v>
                  </c:pt>
                  <c:pt idx="4272">
                    <c:v>5</c:v>
                  </c:pt>
                  <c:pt idx="4273">
                    <c:v>5</c:v>
                  </c:pt>
                  <c:pt idx="4274">
                    <c:v>5</c:v>
                  </c:pt>
                  <c:pt idx="4275">
                    <c:v>5</c:v>
                  </c:pt>
                  <c:pt idx="4276">
                    <c:v>5</c:v>
                  </c:pt>
                  <c:pt idx="4277">
                    <c:v>5</c:v>
                  </c:pt>
                  <c:pt idx="4278">
                    <c:v>5</c:v>
                  </c:pt>
                  <c:pt idx="4279">
                    <c:v>5</c:v>
                  </c:pt>
                  <c:pt idx="4280">
                    <c:v>5</c:v>
                  </c:pt>
                  <c:pt idx="4281">
                    <c:v>5</c:v>
                  </c:pt>
                  <c:pt idx="4282">
                    <c:v>5</c:v>
                  </c:pt>
                  <c:pt idx="4283">
                    <c:v>5</c:v>
                  </c:pt>
                  <c:pt idx="4284">
                    <c:v>5</c:v>
                  </c:pt>
                  <c:pt idx="4285">
                    <c:v>5</c:v>
                  </c:pt>
                  <c:pt idx="4286">
                    <c:v>5</c:v>
                  </c:pt>
                  <c:pt idx="4287">
                    <c:v>5</c:v>
                  </c:pt>
                  <c:pt idx="4288">
                    <c:v>5</c:v>
                  </c:pt>
                  <c:pt idx="4289">
                    <c:v>5</c:v>
                  </c:pt>
                  <c:pt idx="4290">
                    <c:v>5</c:v>
                  </c:pt>
                  <c:pt idx="4291">
                    <c:v>5</c:v>
                  </c:pt>
                  <c:pt idx="4292">
                    <c:v>5</c:v>
                  </c:pt>
                  <c:pt idx="4293">
                    <c:v>5</c:v>
                  </c:pt>
                  <c:pt idx="4294">
                    <c:v>5</c:v>
                  </c:pt>
                  <c:pt idx="4295">
                    <c:v>5</c:v>
                  </c:pt>
                  <c:pt idx="4296">
                    <c:v>5</c:v>
                  </c:pt>
                  <c:pt idx="4297">
                    <c:v>5</c:v>
                  </c:pt>
                  <c:pt idx="4298">
                    <c:v>5</c:v>
                  </c:pt>
                  <c:pt idx="4299">
                    <c:v>5</c:v>
                  </c:pt>
                  <c:pt idx="4300">
                    <c:v>5</c:v>
                  </c:pt>
                  <c:pt idx="4301">
                    <c:v>5</c:v>
                  </c:pt>
                  <c:pt idx="4302">
                    <c:v>5</c:v>
                  </c:pt>
                  <c:pt idx="4303">
                    <c:v>5</c:v>
                  </c:pt>
                  <c:pt idx="4304">
                    <c:v>5</c:v>
                  </c:pt>
                  <c:pt idx="4305">
                    <c:v>5</c:v>
                  </c:pt>
                  <c:pt idx="4306">
                    <c:v>5</c:v>
                  </c:pt>
                  <c:pt idx="4307">
                    <c:v>5</c:v>
                  </c:pt>
                  <c:pt idx="4308">
                    <c:v>5</c:v>
                  </c:pt>
                  <c:pt idx="4309">
                    <c:v>5</c:v>
                  </c:pt>
                  <c:pt idx="4310">
                    <c:v>5</c:v>
                  </c:pt>
                  <c:pt idx="4311">
                    <c:v>5</c:v>
                  </c:pt>
                  <c:pt idx="4312">
                    <c:v>5</c:v>
                  </c:pt>
                  <c:pt idx="4313">
                    <c:v>5</c:v>
                  </c:pt>
                  <c:pt idx="4314">
                    <c:v>5</c:v>
                  </c:pt>
                  <c:pt idx="4315">
                    <c:v>5</c:v>
                  </c:pt>
                  <c:pt idx="4316">
                    <c:v>5</c:v>
                  </c:pt>
                  <c:pt idx="4317">
                    <c:v>5</c:v>
                  </c:pt>
                  <c:pt idx="4318">
                    <c:v>5</c:v>
                  </c:pt>
                  <c:pt idx="4319">
                    <c:v>5</c:v>
                  </c:pt>
                  <c:pt idx="4320">
                    <c:v>5</c:v>
                  </c:pt>
                  <c:pt idx="4321">
                    <c:v>5</c:v>
                  </c:pt>
                  <c:pt idx="4322">
                    <c:v>5</c:v>
                  </c:pt>
                  <c:pt idx="4323">
                    <c:v>5</c:v>
                  </c:pt>
                  <c:pt idx="4324">
                    <c:v>5</c:v>
                  </c:pt>
                  <c:pt idx="4325">
                    <c:v>5</c:v>
                  </c:pt>
                  <c:pt idx="4326">
                    <c:v>5</c:v>
                  </c:pt>
                  <c:pt idx="4327">
                    <c:v>5</c:v>
                  </c:pt>
                  <c:pt idx="4328">
                    <c:v>5</c:v>
                  </c:pt>
                  <c:pt idx="4329">
                    <c:v>5</c:v>
                  </c:pt>
                  <c:pt idx="4330">
                    <c:v>5</c:v>
                  </c:pt>
                  <c:pt idx="4331">
                    <c:v>5</c:v>
                  </c:pt>
                  <c:pt idx="4332">
                    <c:v>5</c:v>
                  </c:pt>
                  <c:pt idx="4333">
                    <c:v>5</c:v>
                  </c:pt>
                  <c:pt idx="4334">
                    <c:v>5</c:v>
                  </c:pt>
                  <c:pt idx="4335">
                    <c:v>5</c:v>
                  </c:pt>
                  <c:pt idx="4336">
                    <c:v>5</c:v>
                  </c:pt>
                  <c:pt idx="4337">
                    <c:v>5</c:v>
                  </c:pt>
                  <c:pt idx="4338">
                    <c:v>5</c:v>
                  </c:pt>
                  <c:pt idx="4339">
                    <c:v>5</c:v>
                  </c:pt>
                  <c:pt idx="4340">
                    <c:v>5</c:v>
                  </c:pt>
                  <c:pt idx="4341">
                    <c:v>5</c:v>
                  </c:pt>
                  <c:pt idx="4342">
                    <c:v>5</c:v>
                  </c:pt>
                  <c:pt idx="4343">
                    <c:v>5</c:v>
                  </c:pt>
                  <c:pt idx="4344">
                    <c:v>5</c:v>
                  </c:pt>
                  <c:pt idx="4345">
                    <c:v>5</c:v>
                  </c:pt>
                  <c:pt idx="4346">
                    <c:v>5</c:v>
                  </c:pt>
                  <c:pt idx="4347">
                    <c:v>5</c:v>
                  </c:pt>
                  <c:pt idx="4348">
                    <c:v>5</c:v>
                  </c:pt>
                  <c:pt idx="4349">
                    <c:v>5</c:v>
                  </c:pt>
                  <c:pt idx="4350">
                    <c:v>5</c:v>
                  </c:pt>
                  <c:pt idx="4351">
                    <c:v>5</c:v>
                  </c:pt>
                  <c:pt idx="4352">
                    <c:v>5</c:v>
                  </c:pt>
                  <c:pt idx="4353">
                    <c:v>5</c:v>
                  </c:pt>
                  <c:pt idx="4354">
                    <c:v>5</c:v>
                  </c:pt>
                  <c:pt idx="4355">
                    <c:v>5</c:v>
                  </c:pt>
                  <c:pt idx="4356">
                    <c:v>5</c:v>
                  </c:pt>
                  <c:pt idx="4357">
                    <c:v>5</c:v>
                  </c:pt>
                  <c:pt idx="4358">
                    <c:v>5</c:v>
                  </c:pt>
                  <c:pt idx="4359">
                    <c:v>5</c:v>
                  </c:pt>
                  <c:pt idx="4360">
                    <c:v>5</c:v>
                  </c:pt>
                  <c:pt idx="4361">
                    <c:v>5</c:v>
                  </c:pt>
                  <c:pt idx="4362">
                    <c:v>5</c:v>
                  </c:pt>
                  <c:pt idx="4363">
                    <c:v>5</c:v>
                  </c:pt>
                  <c:pt idx="4364">
                    <c:v>5</c:v>
                  </c:pt>
                  <c:pt idx="4365">
                    <c:v>5</c:v>
                  </c:pt>
                  <c:pt idx="4366">
                    <c:v>5</c:v>
                  </c:pt>
                  <c:pt idx="4367">
                    <c:v>5</c:v>
                  </c:pt>
                  <c:pt idx="4368">
                    <c:v>5</c:v>
                  </c:pt>
                  <c:pt idx="4369">
                    <c:v>5</c:v>
                  </c:pt>
                  <c:pt idx="4370">
                    <c:v>5</c:v>
                  </c:pt>
                  <c:pt idx="4371">
                    <c:v>5</c:v>
                  </c:pt>
                  <c:pt idx="4372">
                    <c:v>5</c:v>
                  </c:pt>
                  <c:pt idx="4373">
                    <c:v>5</c:v>
                  </c:pt>
                  <c:pt idx="4374">
                    <c:v>5</c:v>
                  </c:pt>
                  <c:pt idx="4375">
                    <c:v>5</c:v>
                  </c:pt>
                  <c:pt idx="4376">
                    <c:v>5</c:v>
                  </c:pt>
                  <c:pt idx="4377">
                    <c:v>5</c:v>
                  </c:pt>
                  <c:pt idx="4378">
                    <c:v>5</c:v>
                  </c:pt>
                  <c:pt idx="4379">
                    <c:v>5</c:v>
                  </c:pt>
                  <c:pt idx="4380">
                    <c:v>5</c:v>
                  </c:pt>
                  <c:pt idx="4381">
                    <c:v>5</c:v>
                  </c:pt>
                  <c:pt idx="4382">
                    <c:v>5</c:v>
                  </c:pt>
                  <c:pt idx="4383">
                    <c:v>5</c:v>
                  </c:pt>
                  <c:pt idx="4384">
                    <c:v>5</c:v>
                  </c:pt>
                  <c:pt idx="4385">
                    <c:v>5</c:v>
                  </c:pt>
                  <c:pt idx="4386">
                    <c:v>5</c:v>
                  </c:pt>
                  <c:pt idx="4387">
                    <c:v>5</c:v>
                  </c:pt>
                  <c:pt idx="4388">
                    <c:v>5</c:v>
                  </c:pt>
                  <c:pt idx="4389">
                    <c:v>5</c:v>
                  </c:pt>
                  <c:pt idx="4390">
                    <c:v>5</c:v>
                  </c:pt>
                  <c:pt idx="4391">
                    <c:v>5</c:v>
                  </c:pt>
                  <c:pt idx="4392">
                    <c:v>5</c:v>
                  </c:pt>
                  <c:pt idx="4393">
                    <c:v>5</c:v>
                  </c:pt>
                  <c:pt idx="4394">
                    <c:v>5</c:v>
                  </c:pt>
                  <c:pt idx="4395">
                    <c:v>5</c:v>
                  </c:pt>
                  <c:pt idx="4396">
                    <c:v>5</c:v>
                  </c:pt>
                  <c:pt idx="4397">
                    <c:v>5</c:v>
                  </c:pt>
                  <c:pt idx="4398">
                    <c:v>5</c:v>
                  </c:pt>
                  <c:pt idx="4399">
                    <c:v>5</c:v>
                  </c:pt>
                  <c:pt idx="4400">
                    <c:v>5</c:v>
                  </c:pt>
                  <c:pt idx="4401">
                    <c:v>5</c:v>
                  </c:pt>
                  <c:pt idx="4402">
                    <c:v>5</c:v>
                  </c:pt>
                  <c:pt idx="4403">
                    <c:v>5</c:v>
                  </c:pt>
                  <c:pt idx="4404">
                    <c:v>5</c:v>
                  </c:pt>
                  <c:pt idx="4405">
                    <c:v>5</c:v>
                  </c:pt>
                  <c:pt idx="4406">
                    <c:v>5</c:v>
                  </c:pt>
                  <c:pt idx="4407">
                    <c:v>5</c:v>
                  </c:pt>
                  <c:pt idx="4408">
                    <c:v>5</c:v>
                  </c:pt>
                  <c:pt idx="4409">
                    <c:v>5</c:v>
                  </c:pt>
                  <c:pt idx="4410">
                    <c:v>5</c:v>
                  </c:pt>
                  <c:pt idx="4411">
                    <c:v>5</c:v>
                  </c:pt>
                  <c:pt idx="4412">
                    <c:v>5</c:v>
                  </c:pt>
                  <c:pt idx="4413">
                    <c:v>5</c:v>
                  </c:pt>
                  <c:pt idx="4414">
                    <c:v>5</c:v>
                  </c:pt>
                  <c:pt idx="4415">
                    <c:v>5</c:v>
                  </c:pt>
                  <c:pt idx="4416">
                    <c:v>5</c:v>
                  </c:pt>
                  <c:pt idx="4417">
                    <c:v>5</c:v>
                  </c:pt>
                  <c:pt idx="4418">
                    <c:v>5</c:v>
                  </c:pt>
                  <c:pt idx="4419">
                    <c:v>5</c:v>
                  </c:pt>
                  <c:pt idx="4420">
                    <c:v>5</c:v>
                  </c:pt>
                  <c:pt idx="4421">
                    <c:v>5</c:v>
                  </c:pt>
                  <c:pt idx="4422">
                    <c:v>5</c:v>
                  </c:pt>
                  <c:pt idx="4423">
                    <c:v>5</c:v>
                  </c:pt>
                  <c:pt idx="4424">
                    <c:v>5</c:v>
                  </c:pt>
                  <c:pt idx="4425">
                    <c:v>5</c:v>
                  </c:pt>
                  <c:pt idx="4426">
                    <c:v>5</c:v>
                  </c:pt>
                  <c:pt idx="4427">
                    <c:v>5</c:v>
                  </c:pt>
                  <c:pt idx="4428">
                    <c:v>5</c:v>
                  </c:pt>
                  <c:pt idx="4429">
                    <c:v>5</c:v>
                  </c:pt>
                  <c:pt idx="4430">
                    <c:v>5</c:v>
                  </c:pt>
                  <c:pt idx="4431">
                    <c:v>5</c:v>
                  </c:pt>
                  <c:pt idx="4432">
                    <c:v>5</c:v>
                  </c:pt>
                  <c:pt idx="4433">
                    <c:v>5</c:v>
                  </c:pt>
                  <c:pt idx="4434">
                    <c:v>5</c:v>
                  </c:pt>
                  <c:pt idx="4435">
                    <c:v>5</c:v>
                  </c:pt>
                  <c:pt idx="4436">
                    <c:v>5</c:v>
                  </c:pt>
                  <c:pt idx="4437">
                    <c:v>5</c:v>
                  </c:pt>
                  <c:pt idx="4438">
                    <c:v>5</c:v>
                  </c:pt>
                  <c:pt idx="4439">
                    <c:v>5</c:v>
                  </c:pt>
                  <c:pt idx="4440">
                    <c:v>5</c:v>
                  </c:pt>
                  <c:pt idx="4441">
                    <c:v>5</c:v>
                  </c:pt>
                  <c:pt idx="4442">
                    <c:v>5</c:v>
                  </c:pt>
                  <c:pt idx="4443">
                    <c:v>5</c:v>
                  </c:pt>
                  <c:pt idx="4444">
                    <c:v>5</c:v>
                  </c:pt>
                  <c:pt idx="4445">
                    <c:v>5</c:v>
                  </c:pt>
                  <c:pt idx="4446">
                    <c:v>5</c:v>
                  </c:pt>
                  <c:pt idx="4447">
                    <c:v>5</c:v>
                  </c:pt>
                  <c:pt idx="4448">
                    <c:v>5</c:v>
                  </c:pt>
                  <c:pt idx="4449">
                    <c:v>5</c:v>
                  </c:pt>
                  <c:pt idx="4450">
                    <c:v>5</c:v>
                  </c:pt>
                  <c:pt idx="4451">
                    <c:v>5</c:v>
                  </c:pt>
                  <c:pt idx="4452">
                    <c:v>5</c:v>
                  </c:pt>
                  <c:pt idx="4453">
                    <c:v>5</c:v>
                  </c:pt>
                  <c:pt idx="4454">
                    <c:v>5</c:v>
                  </c:pt>
                  <c:pt idx="4455">
                    <c:v>5</c:v>
                  </c:pt>
                  <c:pt idx="4456">
                    <c:v>5</c:v>
                  </c:pt>
                  <c:pt idx="4457">
                    <c:v>5</c:v>
                  </c:pt>
                  <c:pt idx="4458">
                    <c:v>5</c:v>
                  </c:pt>
                  <c:pt idx="4459">
                    <c:v>5</c:v>
                  </c:pt>
                  <c:pt idx="4460">
                    <c:v>5</c:v>
                  </c:pt>
                  <c:pt idx="4461">
                    <c:v>5</c:v>
                  </c:pt>
                  <c:pt idx="4462">
                    <c:v>5</c:v>
                  </c:pt>
                  <c:pt idx="4463">
                    <c:v>5</c:v>
                  </c:pt>
                  <c:pt idx="4464">
                    <c:v>5</c:v>
                  </c:pt>
                  <c:pt idx="4465">
                    <c:v>5</c:v>
                  </c:pt>
                  <c:pt idx="4466">
                    <c:v>5</c:v>
                  </c:pt>
                  <c:pt idx="4467">
                    <c:v>4</c:v>
                  </c:pt>
                  <c:pt idx="4468">
                    <c:v>4</c:v>
                  </c:pt>
                  <c:pt idx="4469">
                    <c:v>4</c:v>
                  </c:pt>
                  <c:pt idx="4470">
                    <c:v>4</c:v>
                  </c:pt>
                  <c:pt idx="4471">
                    <c:v>4</c:v>
                  </c:pt>
                  <c:pt idx="4472">
                    <c:v>4</c:v>
                  </c:pt>
                  <c:pt idx="4473">
                    <c:v>4</c:v>
                  </c:pt>
                  <c:pt idx="4474">
                    <c:v>4</c:v>
                  </c:pt>
                  <c:pt idx="4475">
                    <c:v>4</c:v>
                  </c:pt>
                  <c:pt idx="4476">
                    <c:v>4</c:v>
                  </c:pt>
                  <c:pt idx="4477">
                    <c:v>4</c:v>
                  </c:pt>
                  <c:pt idx="4478">
                    <c:v>4</c:v>
                  </c:pt>
                  <c:pt idx="4479">
                    <c:v>4</c:v>
                  </c:pt>
                  <c:pt idx="4480">
                    <c:v>4</c:v>
                  </c:pt>
                  <c:pt idx="4481">
                    <c:v>4</c:v>
                  </c:pt>
                  <c:pt idx="4482">
                    <c:v>4</c:v>
                  </c:pt>
                  <c:pt idx="4483">
                    <c:v>4</c:v>
                  </c:pt>
                  <c:pt idx="4484">
                    <c:v>4</c:v>
                  </c:pt>
                  <c:pt idx="4485">
                    <c:v>4</c:v>
                  </c:pt>
                  <c:pt idx="4486">
                    <c:v>4</c:v>
                  </c:pt>
                  <c:pt idx="4487">
                    <c:v>4</c:v>
                  </c:pt>
                  <c:pt idx="4488">
                    <c:v>4</c:v>
                  </c:pt>
                  <c:pt idx="4489">
                    <c:v>4</c:v>
                  </c:pt>
                  <c:pt idx="4490">
                    <c:v>4</c:v>
                  </c:pt>
                  <c:pt idx="4491">
                    <c:v>4</c:v>
                  </c:pt>
                  <c:pt idx="4492">
                    <c:v>4</c:v>
                  </c:pt>
                  <c:pt idx="4493">
                    <c:v>4</c:v>
                  </c:pt>
                  <c:pt idx="4494">
                    <c:v>4</c:v>
                  </c:pt>
                  <c:pt idx="4495">
                    <c:v>4</c:v>
                  </c:pt>
                  <c:pt idx="4496">
                    <c:v>4</c:v>
                  </c:pt>
                  <c:pt idx="4497">
                    <c:v>4</c:v>
                  </c:pt>
                  <c:pt idx="4498">
                    <c:v>4</c:v>
                  </c:pt>
                  <c:pt idx="4499">
                    <c:v>4</c:v>
                  </c:pt>
                  <c:pt idx="4500">
                    <c:v>4</c:v>
                  </c:pt>
                  <c:pt idx="4501">
                    <c:v>4</c:v>
                  </c:pt>
                  <c:pt idx="4502">
                    <c:v>4</c:v>
                  </c:pt>
                  <c:pt idx="4503">
                    <c:v>4</c:v>
                  </c:pt>
                  <c:pt idx="4504">
                    <c:v>4</c:v>
                  </c:pt>
                  <c:pt idx="4505">
                    <c:v>4</c:v>
                  </c:pt>
                  <c:pt idx="4506">
                    <c:v>4</c:v>
                  </c:pt>
                  <c:pt idx="4507">
                    <c:v>4</c:v>
                  </c:pt>
                  <c:pt idx="4508">
                    <c:v>4</c:v>
                  </c:pt>
                  <c:pt idx="4509">
                    <c:v>4</c:v>
                  </c:pt>
                  <c:pt idx="4510">
                    <c:v>4</c:v>
                  </c:pt>
                  <c:pt idx="4511">
                    <c:v>4</c:v>
                  </c:pt>
                  <c:pt idx="4512">
                    <c:v>4</c:v>
                  </c:pt>
                  <c:pt idx="4513">
                    <c:v>4</c:v>
                  </c:pt>
                  <c:pt idx="4514">
                    <c:v>4</c:v>
                  </c:pt>
                  <c:pt idx="4515">
                    <c:v>4</c:v>
                  </c:pt>
                  <c:pt idx="4516">
                    <c:v>4</c:v>
                  </c:pt>
                  <c:pt idx="4517">
                    <c:v>4</c:v>
                  </c:pt>
                  <c:pt idx="4518">
                    <c:v>4</c:v>
                  </c:pt>
                  <c:pt idx="4519">
                    <c:v>4</c:v>
                  </c:pt>
                  <c:pt idx="4520">
                    <c:v>4</c:v>
                  </c:pt>
                  <c:pt idx="4521">
                    <c:v>4</c:v>
                  </c:pt>
                  <c:pt idx="4522">
                    <c:v>4</c:v>
                  </c:pt>
                  <c:pt idx="4523">
                    <c:v>4</c:v>
                  </c:pt>
                  <c:pt idx="4524">
                    <c:v>4</c:v>
                  </c:pt>
                  <c:pt idx="4525">
                    <c:v>4</c:v>
                  </c:pt>
                  <c:pt idx="4526">
                    <c:v>4</c:v>
                  </c:pt>
                  <c:pt idx="4527">
                    <c:v>4</c:v>
                  </c:pt>
                  <c:pt idx="4528">
                    <c:v>4</c:v>
                  </c:pt>
                  <c:pt idx="4529">
                    <c:v>4</c:v>
                  </c:pt>
                  <c:pt idx="4530">
                    <c:v>4</c:v>
                  </c:pt>
                  <c:pt idx="4531">
                    <c:v>4</c:v>
                  </c:pt>
                  <c:pt idx="4532">
                    <c:v>4</c:v>
                  </c:pt>
                  <c:pt idx="4533">
                    <c:v>4</c:v>
                  </c:pt>
                  <c:pt idx="4534">
                    <c:v>4</c:v>
                  </c:pt>
                  <c:pt idx="4535">
                    <c:v>4</c:v>
                  </c:pt>
                  <c:pt idx="4536">
                    <c:v>4</c:v>
                  </c:pt>
                  <c:pt idx="4537">
                    <c:v>4</c:v>
                  </c:pt>
                  <c:pt idx="4538">
                    <c:v>4</c:v>
                  </c:pt>
                  <c:pt idx="4539">
                    <c:v>4</c:v>
                  </c:pt>
                  <c:pt idx="4540">
                    <c:v>4</c:v>
                  </c:pt>
                  <c:pt idx="4541">
                    <c:v>4</c:v>
                  </c:pt>
                  <c:pt idx="4542">
                    <c:v>4</c:v>
                  </c:pt>
                  <c:pt idx="4543">
                    <c:v>4</c:v>
                  </c:pt>
                  <c:pt idx="4544">
                    <c:v>4</c:v>
                  </c:pt>
                  <c:pt idx="4545">
                    <c:v>4</c:v>
                  </c:pt>
                  <c:pt idx="4546">
                    <c:v>4</c:v>
                  </c:pt>
                  <c:pt idx="4547">
                    <c:v>4</c:v>
                  </c:pt>
                  <c:pt idx="4548">
                    <c:v>4</c:v>
                  </c:pt>
                  <c:pt idx="4549">
                    <c:v>4</c:v>
                  </c:pt>
                  <c:pt idx="4550">
                    <c:v>4</c:v>
                  </c:pt>
                  <c:pt idx="4551">
                    <c:v>4</c:v>
                  </c:pt>
                  <c:pt idx="4552">
                    <c:v>4</c:v>
                  </c:pt>
                  <c:pt idx="4553">
                    <c:v>4</c:v>
                  </c:pt>
                  <c:pt idx="4554">
                    <c:v>4</c:v>
                  </c:pt>
                  <c:pt idx="4555">
                    <c:v>4</c:v>
                  </c:pt>
                  <c:pt idx="4556">
                    <c:v>4</c:v>
                  </c:pt>
                  <c:pt idx="4557">
                    <c:v>4</c:v>
                  </c:pt>
                  <c:pt idx="4558">
                    <c:v>4</c:v>
                  </c:pt>
                  <c:pt idx="4559">
                    <c:v>4</c:v>
                  </c:pt>
                  <c:pt idx="4560">
                    <c:v>4</c:v>
                  </c:pt>
                  <c:pt idx="4561">
                    <c:v>4</c:v>
                  </c:pt>
                  <c:pt idx="4562">
                    <c:v>4</c:v>
                  </c:pt>
                  <c:pt idx="4563">
                    <c:v>4</c:v>
                  </c:pt>
                  <c:pt idx="4564">
                    <c:v>4</c:v>
                  </c:pt>
                  <c:pt idx="4565">
                    <c:v>4</c:v>
                  </c:pt>
                  <c:pt idx="4566">
                    <c:v>4</c:v>
                  </c:pt>
                  <c:pt idx="4567">
                    <c:v>4</c:v>
                  </c:pt>
                  <c:pt idx="4568">
                    <c:v>4</c:v>
                  </c:pt>
                  <c:pt idx="4569">
                    <c:v>4</c:v>
                  </c:pt>
                  <c:pt idx="4570">
                    <c:v>4</c:v>
                  </c:pt>
                  <c:pt idx="4571">
                    <c:v>4</c:v>
                  </c:pt>
                  <c:pt idx="4572">
                    <c:v>4</c:v>
                  </c:pt>
                  <c:pt idx="4573">
                    <c:v>4</c:v>
                  </c:pt>
                  <c:pt idx="4574">
                    <c:v>4</c:v>
                  </c:pt>
                  <c:pt idx="4575">
                    <c:v>4</c:v>
                  </c:pt>
                  <c:pt idx="4576">
                    <c:v>4</c:v>
                  </c:pt>
                  <c:pt idx="4577">
                    <c:v>4</c:v>
                  </c:pt>
                  <c:pt idx="4578">
                    <c:v>4</c:v>
                  </c:pt>
                  <c:pt idx="4579">
                    <c:v>4</c:v>
                  </c:pt>
                  <c:pt idx="4580">
                    <c:v>4</c:v>
                  </c:pt>
                  <c:pt idx="4581">
                    <c:v>4</c:v>
                  </c:pt>
                  <c:pt idx="4582">
                    <c:v>4</c:v>
                  </c:pt>
                  <c:pt idx="4583">
                    <c:v>4</c:v>
                  </c:pt>
                  <c:pt idx="4584">
                    <c:v>4</c:v>
                  </c:pt>
                  <c:pt idx="4585">
                    <c:v>4</c:v>
                  </c:pt>
                  <c:pt idx="4586">
                    <c:v>4</c:v>
                  </c:pt>
                  <c:pt idx="4587">
                    <c:v>4</c:v>
                  </c:pt>
                  <c:pt idx="4588">
                    <c:v>4</c:v>
                  </c:pt>
                  <c:pt idx="4589">
                    <c:v>4</c:v>
                  </c:pt>
                  <c:pt idx="4590">
                    <c:v>4</c:v>
                  </c:pt>
                  <c:pt idx="4591">
                    <c:v>4</c:v>
                  </c:pt>
                  <c:pt idx="4592">
                    <c:v>4</c:v>
                  </c:pt>
                  <c:pt idx="4593">
                    <c:v>4</c:v>
                  </c:pt>
                  <c:pt idx="4594">
                    <c:v>4</c:v>
                  </c:pt>
                  <c:pt idx="4595">
                    <c:v>4</c:v>
                  </c:pt>
                  <c:pt idx="4596">
                    <c:v>4</c:v>
                  </c:pt>
                  <c:pt idx="4597">
                    <c:v>4</c:v>
                  </c:pt>
                  <c:pt idx="4598">
                    <c:v>4</c:v>
                  </c:pt>
                  <c:pt idx="4599">
                    <c:v>4</c:v>
                  </c:pt>
                  <c:pt idx="4600">
                    <c:v>4</c:v>
                  </c:pt>
                  <c:pt idx="4601">
                    <c:v>4</c:v>
                  </c:pt>
                  <c:pt idx="4602">
                    <c:v>4</c:v>
                  </c:pt>
                  <c:pt idx="4603">
                    <c:v>4</c:v>
                  </c:pt>
                  <c:pt idx="4604">
                    <c:v>4</c:v>
                  </c:pt>
                  <c:pt idx="4605">
                    <c:v>4</c:v>
                  </c:pt>
                  <c:pt idx="4606">
                    <c:v>4</c:v>
                  </c:pt>
                  <c:pt idx="4607">
                    <c:v>4</c:v>
                  </c:pt>
                  <c:pt idx="4608">
                    <c:v>4</c:v>
                  </c:pt>
                  <c:pt idx="4609">
                    <c:v>4</c:v>
                  </c:pt>
                  <c:pt idx="4610">
                    <c:v>4</c:v>
                  </c:pt>
                  <c:pt idx="4611">
                    <c:v>4</c:v>
                  </c:pt>
                  <c:pt idx="4612">
                    <c:v>4</c:v>
                  </c:pt>
                  <c:pt idx="4613">
                    <c:v>4</c:v>
                  </c:pt>
                  <c:pt idx="4614">
                    <c:v>4</c:v>
                  </c:pt>
                  <c:pt idx="4615">
                    <c:v>4</c:v>
                  </c:pt>
                  <c:pt idx="4616">
                    <c:v>4</c:v>
                  </c:pt>
                  <c:pt idx="4617">
                    <c:v>4</c:v>
                  </c:pt>
                  <c:pt idx="4618">
                    <c:v>4</c:v>
                  </c:pt>
                  <c:pt idx="4619">
                    <c:v>4</c:v>
                  </c:pt>
                  <c:pt idx="4620">
                    <c:v>4</c:v>
                  </c:pt>
                  <c:pt idx="4621">
                    <c:v>4</c:v>
                  </c:pt>
                  <c:pt idx="4622">
                    <c:v>4</c:v>
                  </c:pt>
                  <c:pt idx="4623">
                    <c:v>4</c:v>
                  </c:pt>
                  <c:pt idx="4624">
                    <c:v>4</c:v>
                  </c:pt>
                  <c:pt idx="4625">
                    <c:v>4</c:v>
                  </c:pt>
                  <c:pt idx="4626">
                    <c:v>4</c:v>
                  </c:pt>
                  <c:pt idx="4627">
                    <c:v>4</c:v>
                  </c:pt>
                  <c:pt idx="4628">
                    <c:v>4</c:v>
                  </c:pt>
                  <c:pt idx="4629">
                    <c:v>4</c:v>
                  </c:pt>
                  <c:pt idx="4630">
                    <c:v>4</c:v>
                  </c:pt>
                  <c:pt idx="4631">
                    <c:v>4</c:v>
                  </c:pt>
                  <c:pt idx="4632">
                    <c:v>4</c:v>
                  </c:pt>
                  <c:pt idx="4633">
                    <c:v>4</c:v>
                  </c:pt>
                  <c:pt idx="4634">
                    <c:v>4</c:v>
                  </c:pt>
                  <c:pt idx="4635">
                    <c:v>4</c:v>
                  </c:pt>
                  <c:pt idx="4636">
                    <c:v>4</c:v>
                  </c:pt>
                  <c:pt idx="4637">
                    <c:v>4</c:v>
                  </c:pt>
                  <c:pt idx="4638">
                    <c:v>4</c:v>
                  </c:pt>
                  <c:pt idx="4639">
                    <c:v>4</c:v>
                  </c:pt>
                  <c:pt idx="4640">
                    <c:v>4</c:v>
                  </c:pt>
                  <c:pt idx="4641">
                    <c:v>4</c:v>
                  </c:pt>
                  <c:pt idx="4642">
                    <c:v>4</c:v>
                  </c:pt>
                  <c:pt idx="4643">
                    <c:v>4</c:v>
                  </c:pt>
                  <c:pt idx="4644">
                    <c:v>4</c:v>
                  </c:pt>
                  <c:pt idx="4645">
                    <c:v>4</c:v>
                  </c:pt>
                  <c:pt idx="4646">
                    <c:v>4</c:v>
                  </c:pt>
                  <c:pt idx="4647">
                    <c:v>4</c:v>
                  </c:pt>
                  <c:pt idx="4648">
                    <c:v>4</c:v>
                  </c:pt>
                  <c:pt idx="4649">
                    <c:v>4</c:v>
                  </c:pt>
                  <c:pt idx="4650">
                    <c:v>4</c:v>
                  </c:pt>
                  <c:pt idx="4651">
                    <c:v>4</c:v>
                  </c:pt>
                  <c:pt idx="4652">
                    <c:v>4</c:v>
                  </c:pt>
                  <c:pt idx="4653">
                    <c:v>4</c:v>
                  </c:pt>
                  <c:pt idx="4654">
                    <c:v>4</c:v>
                  </c:pt>
                  <c:pt idx="4655">
                    <c:v>4</c:v>
                  </c:pt>
                  <c:pt idx="4656">
                    <c:v>4</c:v>
                  </c:pt>
                  <c:pt idx="4657">
                    <c:v>4</c:v>
                  </c:pt>
                  <c:pt idx="4658">
                    <c:v>4</c:v>
                  </c:pt>
                  <c:pt idx="4659">
                    <c:v>4</c:v>
                  </c:pt>
                  <c:pt idx="4660">
                    <c:v>4</c:v>
                  </c:pt>
                  <c:pt idx="4661">
                    <c:v>4</c:v>
                  </c:pt>
                  <c:pt idx="4662">
                    <c:v>4</c:v>
                  </c:pt>
                  <c:pt idx="4663">
                    <c:v>4</c:v>
                  </c:pt>
                  <c:pt idx="4664">
                    <c:v>4</c:v>
                  </c:pt>
                  <c:pt idx="4665">
                    <c:v>4</c:v>
                  </c:pt>
                  <c:pt idx="4666">
                    <c:v>4</c:v>
                  </c:pt>
                  <c:pt idx="4667">
                    <c:v>4</c:v>
                  </c:pt>
                  <c:pt idx="4668">
                    <c:v>4</c:v>
                  </c:pt>
                  <c:pt idx="4669">
                    <c:v>4</c:v>
                  </c:pt>
                  <c:pt idx="4670">
                    <c:v>4</c:v>
                  </c:pt>
                  <c:pt idx="4671">
                    <c:v>4</c:v>
                  </c:pt>
                  <c:pt idx="4672">
                    <c:v>4</c:v>
                  </c:pt>
                  <c:pt idx="4673">
                    <c:v>4</c:v>
                  </c:pt>
                  <c:pt idx="4674">
                    <c:v>4</c:v>
                  </c:pt>
                  <c:pt idx="4675">
                    <c:v>4</c:v>
                  </c:pt>
                  <c:pt idx="4676">
                    <c:v>4</c:v>
                  </c:pt>
                  <c:pt idx="4677">
                    <c:v>4</c:v>
                  </c:pt>
                  <c:pt idx="4678">
                    <c:v>4</c:v>
                  </c:pt>
                  <c:pt idx="4679">
                    <c:v>4</c:v>
                  </c:pt>
                  <c:pt idx="4680">
                    <c:v>4</c:v>
                  </c:pt>
                  <c:pt idx="4681">
                    <c:v>4</c:v>
                  </c:pt>
                  <c:pt idx="4682">
                    <c:v>4</c:v>
                  </c:pt>
                  <c:pt idx="4683">
                    <c:v>4</c:v>
                  </c:pt>
                  <c:pt idx="4684">
                    <c:v>4</c:v>
                  </c:pt>
                  <c:pt idx="4685">
                    <c:v>4</c:v>
                  </c:pt>
                  <c:pt idx="4686">
                    <c:v>4</c:v>
                  </c:pt>
                  <c:pt idx="4687">
                    <c:v>4</c:v>
                  </c:pt>
                  <c:pt idx="4688">
                    <c:v>4</c:v>
                  </c:pt>
                  <c:pt idx="4689">
                    <c:v>4</c:v>
                  </c:pt>
                  <c:pt idx="4690">
                    <c:v>4</c:v>
                  </c:pt>
                  <c:pt idx="4691">
                    <c:v>4</c:v>
                  </c:pt>
                  <c:pt idx="4692">
                    <c:v>4</c:v>
                  </c:pt>
                  <c:pt idx="4693">
                    <c:v>4</c:v>
                  </c:pt>
                  <c:pt idx="4694">
                    <c:v>4</c:v>
                  </c:pt>
                  <c:pt idx="4695">
                    <c:v>4</c:v>
                  </c:pt>
                  <c:pt idx="4696">
                    <c:v>4</c:v>
                  </c:pt>
                  <c:pt idx="4697">
                    <c:v>4</c:v>
                  </c:pt>
                  <c:pt idx="4698">
                    <c:v>4</c:v>
                  </c:pt>
                  <c:pt idx="4699">
                    <c:v>4</c:v>
                  </c:pt>
                  <c:pt idx="4700">
                    <c:v>4</c:v>
                  </c:pt>
                  <c:pt idx="4701">
                    <c:v>4</c:v>
                  </c:pt>
                  <c:pt idx="4702">
                    <c:v>4</c:v>
                  </c:pt>
                  <c:pt idx="4703">
                    <c:v>4</c:v>
                  </c:pt>
                  <c:pt idx="4704">
                    <c:v>4</c:v>
                  </c:pt>
                  <c:pt idx="4705">
                    <c:v>4</c:v>
                  </c:pt>
                  <c:pt idx="4706">
                    <c:v>4</c:v>
                  </c:pt>
                  <c:pt idx="4707">
                    <c:v>4</c:v>
                  </c:pt>
                  <c:pt idx="4708">
                    <c:v>4</c:v>
                  </c:pt>
                  <c:pt idx="4709">
                    <c:v>4</c:v>
                  </c:pt>
                  <c:pt idx="4710">
                    <c:v>4</c:v>
                  </c:pt>
                  <c:pt idx="4711">
                    <c:v>4</c:v>
                  </c:pt>
                  <c:pt idx="4712">
                    <c:v>4</c:v>
                  </c:pt>
                  <c:pt idx="4713">
                    <c:v>4</c:v>
                  </c:pt>
                  <c:pt idx="4714">
                    <c:v>4</c:v>
                  </c:pt>
                  <c:pt idx="4715">
                    <c:v>4</c:v>
                  </c:pt>
                  <c:pt idx="4716">
                    <c:v>4</c:v>
                  </c:pt>
                  <c:pt idx="4717">
                    <c:v>4</c:v>
                  </c:pt>
                  <c:pt idx="4718">
                    <c:v>4</c:v>
                  </c:pt>
                  <c:pt idx="4719">
                    <c:v>4</c:v>
                  </c:pt>
                  <c:pt idx="4720">
                    <c:v>4</c:v>
                  </c:pt>
                  <c:pt idx="4721">
                    <c:v>4</c:v>
                  </c:pt>
                  <c:pt idx="4722">
                    <c:v>4</c:v>
                  </c:pt>
                  <c:pt idx="4723">
                    <c:v>4</c:v>
                  </c:pt>
                  <c:pt idx="4724">
                    <c:v>4</c:v>
                  </c:pt>
                  <c:pt idx="4725">
                    <c:v>4</c:v>
                  </c:pt>
                  <c:pt idx="4726">
                    <c:v>4</c:v>
                  </c:pt>
                  <c:pt idx="4727">
                    <c:v>4</c:v>
                  </c:pt>
                  <c:pt idx="4728">
                    <c:v>4</c:v>
                  </c:pt>
                  <c:pt idx="4729">
                    <c:v>4</c:v>
                  </c:pt>
                  <c:pt idx="4730">
                    <c:v>4</c:v>
                  </c:pt>
                  <c:pt idx="4731">
                    <c:v>4</c:v>
                  </c:pt>
                  <c:pt idx="4732">
                    <c:v>4</c:v>
                  </c:pt>
                  <c:pt idx="4733">
                    <c:v>4</c:v>
                  </c:pt>
                  <c:pt idx="4734">
                    <c:v>4</c:v>
                  </c:pt>
                  <c:pt idx="4735">
                    <c:v>4</c:v>
                  </c:pt>
                  <c:pt idx="4736">
                    <c:v>4</c:v>
                  </c:pt>
                  <c:pt idx="4737">
                    <c:v>4</c:v>
                  </c:pt>
                  <c:pt idx="4738">
                    <c:v>4</c:v>
                  </c:pt>
                  <c:pt idx="4739">
                    <c:v>4</c:v>
                  </c:pt>
                  <c:pt idx="4740">
                    <c:v>4</c:v>
                  </c:pt>
                  <c:pt idx="4741">
                    <c:v>4</c:v>
                  </c:pt>
                  <c:pt idx="4742">
                    <c:v>4</c:v>
                  </c:pt>
                  <c:pt idx="4743">
                    <c:v>4</c:v>
                  </c:pt>
                  <c:pt idx="4744">
                    <c:v>4</c:v>
                  </c:pt>
                  <c:pt idx="4745">
                    <c:v>4</c:v>
                  </c:pt>
                  <c:pt idx="4746">
                    <c:v>4</c:v>
                  </c:pt>
                  <c:pt idx="4747">
                    <c:v>4</c:v>
                  </c:pt>
                  <c:pt idx="4748">
                    <c:v>4</c:v>
                  </c:pt>
                  <c:pt idx="4749">
                    <c:v>4</c:v>
                  </c:pt>
                  <c:pt idx="4750">
                    <c:v>4</c:v>
                  </c:pt>
                  <c:pt idx="4751">
                    <c:v>4</c:v>
                  </c:pt>
                  <c:pt idx="4752">
                    <c:v>4</c:v>
                  </c:pt>
                  <c:pt idx="4753">
                    <c:v>4</c:v>
                  </c:pt>
                  <c:pt idx="4754">
                    <c:v>4</c:v>
                  </c:pt>
                  <c:pt idx="4755">
                    <c:v>4</c:v>
                  </c:pt>
                  <c:pt idx="4756">
                    <c:v>4</c:v>
                  </c:pt>
                  <c:pt idx="4757">
                    <c:v>4</c:v>
                  </c:pt>
                  <c:pt idx="4758">
                    <c:v>4</c:v>
                  </c:pt>
                  <c:pt idx="4759">
                    <c:v>4</c:v>
                  </c:pt>
                  <c:pt idx="4760">
                    <c:v>4</c:v>
                  </c:pt>
                  <c:pt idx="4761">
                    <c:v>4</c:v>
                  </c:pt>
                  <c:pt idx="4762">
                    <c:v>4</c:v>
                  </c:pt>
                  <c:pt idx="4763">
                    <c:v>4</c:v>
                  </c:pt>
                  <c:pt idx="4764">
                    <c:v>4</c:v>
                  </c:pt>
                  <c:pt idx="4765">
                    <c:v>4</c:v>
                  </c:pt>
                  <c:pt idx="4766">
                    <c:v>4</c:v>
                  </c:pt>
                  <c:pt idx="4767">
                    <c:v>4</c:v>
                  </c:pt>
                  <c:pt idx="4768">
                    <c:v>4</c:v>
                  </c:pt>
                  <c:pt idx="4769">
                    <c:v>4</c:v>
                  </c:pt>
                  <c:pt idx="4770">
                    <c:v>4</c:v>
                  </c:pt>
                  <c:pt idx="4771">
                    <c:v>4</c:v>
                  </c:pt>
                  <c:pt idx="4772">
                    <c:v>4</c:v>
                  </c:pt>
                  <c:pt idx="4773">
                    <c:v>4</c:v>
                  </c:pt>
                  <c:pt idx="4774">
                    <c:v>4</c:v>
                  </c:pt>
                  <c:pt idx="4775">
                    <c:v>4</c:v>
                  </c:pt>
                  <c:pt idx="4776">
                    <c:v>4</c:v>
                  </c:pt>
                  <c:pt idx="4777">
                    <c:v>4</c:v>
                  </c:pt>
                  <c:pt idx="4778">
                    <c:v>4</c:v>
                  </c:pt>
                  <c:pt idx="4779">
                    <c:v>4</c:v>
                  </c:pt>
                  <c:pt idx="4780">
                    <c:v>4</c:v>
                  </c:pt>
                  <c:pt idx="4781">
                    <c:v>4</c:v>
                  </c:pt>
                  <c:pt idx="4782">
                    <c:v>4</c:v>
                  </c:pt>
                  <c:pt idx="4783">
                    <c:v>4</c:v>
                  </c:pt>
                  <c:pt idx="4784">
                    <c:v>4</c:v>
                  </c:pt>
                  <c:pt idx="4785">
                    <c:v>4</c:v>
                  </c:pt>
                  <c:pt idx="4786">
                    <c:v>4</c:v>
                  </c:pt>
                  <c:pt idx="4787">
                    <c:v>4</c:v>
                  </c:pt>
                  <c:pt idx="4788">
                    <c:v>4</c:v>
                  </c:pt>
                  <c:pt idx="4789">
                    <c:v>4</c:v>
                  </c:pt>
                  <c:pt idx="4790">
                    <c:v>4</c:v>
                  </c:pt>
                  <c:pt idx="4791">
                    <c:v>4</c:v>
                  </c:pt>
                  <c:pt idx="4792">
                    <c:v>4</c:v>
                  </c:pt>
                  <c:pt idx="4793">
                    <c:v>4</c:v>
                  </c:pt>
                  <c:pt idx="4794">
                    <c:v>4</c:v>
                  </c:pt>
                  <c:pt idx="4795">
                    <c:v>4</c:v>
                  </c:pt>
                  <c:pt idx="4796">
                    <c:v>4</c:v>
                  </c:pt>
                  <c:pt idx="4797">
                    <c:v>4</c:v>
                  </c:pt>
                  <c:pt idx="4798">
                    <c:v>4</c:v>
                  </c:pt>
                  <c:pt idx="4799">
                    <c:v>4</c:v>
                  </c:pt>
                  <c:pt idx="4800">
                    <c:v>4</c:v>
                  </c:pt>
                  <c:pt idx="4801">
                    <c:v>4</c:v>
                  </c:pt>
                  <c:pt idx="4802">
                    <c:v>4</c:v>
                  </c:pt>
                  <c:pt idx="4803">
                    <c:v>4</c:v>
                  </c:pt>
                  <c:pt idx="4804">
                    <c:v>4</c:v>
                  </c:pt>
                  <c:pt idx="4805">
                    <c:v>4</c:v>
                  </c:pt>
                  <c:pt idx="4806">
                    <c:v>4</c:v>
                  </c:pt>
                  <c:pt idx="4807">
                    <c:v>4</c:v>
                  </c:pt>
                  <c:pt idx="4808">
                    <c:v>4</c:v>
                  </c:pt>
                  <c:pt idx="4809">
                    <c:v>4</c:v>
                  </c:pt>
                  <c:pt idx="4810">
                    <c:v>4</c:v>
                  </c:pt>
                  <c:pt idx="4811">
                    <c:v>4</c:v>
                  </c:pt>
                  <c:pt idx="4812">
                    <c:v>4</c:v>
                  </c:pt>
                  <c:pt idx="4813">
                    <c:v>4</c:v>
                  </c:pt>
                  <c:pt idx="4814">
                    <c:v>4</c:v>
                  </c:pt>
                  <c:pt idx="4815">
                    <c:v>4</c:v>
                  </c:pt>
                  <c:pt idx="4816">
                    <c:v>4</c:v>
                  </c:pt>
                  <c:pt idx="4817">
                    <c:v>4</c:v>
                  </c:pt>
                  <c:pt idx="4818">
                    <c:v>4</c:v>
                  </c:pt>
                  <c:pt idx="4819">
                    <c:v>4</c:v>
                  </c:pt>
                  <c:pt idx="4820">
                    <c:v>4</c:v>
                  </c:pt>
                  <c:pt idx="4821">
                    <c:v>4</c:v>
                  </c:pt>
                  <c:pt idx="4822">
                    <c:v>4</c:v>
                  </c:pt>
                  <c:pt idx="4823">
                    <c:v>4</c:v>
                  </c:pt>
                  <c:pt idx="4824">
                    <c:v>4</c:v>
                  </c:pt>
                  <c:pt idx="4825">
                    <c:v>4</c:v>
                  </c:pt>
                  <c:pt idx="4826">
                    <c:v>4</c:v>
                  </c:pt>
                  <c:pt idx="4827">
                    <c:v>4</c:v>
                  </c:pt>
                  <c:pt idx="4828">
                    <c:v>4</c:v>
                  </c:pt>
                  <c:pt idx="4829">
                    <c:v>4</c:v>
                  </c:pt>
                  <c:pt idx="4830">
                    <c:v>4</c:v>
                  </c:pt>
                  <c:pt idx="4831">
                    <c:v>4</c:v>
                  </c:pt>
                  <c:pt idx="4832">
                    <c:v>4</c:v>
                  </c:pt>
                  <c:pt idx="4833">
                    <c:v>4</c:v>
                  </c:pt>
                  <c:pt idx="4834">
                    <c:v>4</c:v>
                  </c:pt>
                  <c:pt idx="4835">
                    <c:v>4</c:v>
                  </c:pt>
                  <c:pt idx="4836">
                    <c:v>4</c:v>
                  </c:pt>
                  <c:pt idx="4837">
                    <c:v>4</c:v>
                  </c:pt>
                  <c:pt idx="4838">
                    <c:v>4</c:v>
                  </c:pt>
                  <c:pt idx="4839">
                    <c:v>4</c:v>
                  </c:pt>
                  <c:pt idx="4840">
                    <c:v>4</c:v>
                  </c:pt>
                  <c:pt idx="4841">
                    <c:v>4</c:v>
                  </c:pt>
                  <c:pt idx="4842">
                    <c:v>4</c:v>
                  </c:pt>
                  <c:pt idx="4843">
                    <c:v>4</c:v>
                  </c:pt>
                  <c:pt idx="4844">
                    <c:v>4</c:v>
                  </c:pt>
                  <c:pt idx="4845">
                    <c:v>4</c:v>
                  </c:pt>
                  <c:pt idx="4846">
                    <c:v>4</c:v>
                  </c:pt>
                  <c:pt idx="4847">
                    <c:v>4</c:v>
                  </c:pt>
                  <c:pt idx="4848">
                    <c:v>4</c:v>
                  </c:pt>
                  <c:pt idx="4849">
                    <c:v>4</c:v>
                  </c:pt>
                  <c:pt idx="4850">
                    <c:v>4</c:v>
                  </c:pt>
                  <c:pt idx="4851">
                    <c:v>4</c:v>
                  </c:pt>
                  <c:pt idx="4852">
                    <c:v>4</c:v>
                  </c:pt>
                  <c:pt idx="4853">
                    <c:v>4</c:v>
                  </c:pt>
                  <c:pt idx="4854">
                    <c:v>4</c:v>
                  </c:pt>
                  <c:pt idx="4855">
                    <c:v>4</c:v>
                  </c:pt>
                  <c:pt idx="4856">
                    <c:v>4</c:v>
                  </c:pt>
                  <c:pt idx="4857">
                    <c:v>4</c:v>
                  </c:pt>
                  <c:pt idx="4858">
                    <c:v>4</c:v>
                  </c:pt>
                  <c:pt idx="4859">
                    <c:v>4</c:v>
                  </c:pt>
                  <c:pt idx="4860">
                    <c:v>4</c:v>
                  </c:pt>
                  <c:pt idx="4861">
                    <c:v>4</c:v>
                  </c:pt>
                  <c:pt idx="4862">
                    <c:v>4</c:v>
                  </c:pt>
                  <c:pt idx="4863">
                    <c:v>4</c:v>
                  </c:pt>
                  <c:pt idx="4864">
                    <c:v>4</c:v>
                  </c:pt>
                  <c:pt idx="4865">
                    <c:v>4</c:v>
                  </c:pt>
                  <c:pt idx="4866">
                    <c:v>4</c:v>
                  </c:pt>
                  <c:pt idx="4867">
                    <c:v>4</c:v>
                  </c:pt>
                  <c:pt idx="4868">
                    <c:v>4</c:v>
                  </c:pt>
                  <c:pt idx="4869">
                    <c:v>4</c:v>
                  </c:pt>
                  <c:pt idx="4870">
                    <c:v>4</c:v>
                  </c:pt>
                  <c:pt idx="4871">
                    <c:v>4</c:v>
                  </c:pt>
                  <c:pt idx="4872">
                    <c:v>4</c:v>
                  </c:pt>
                  <c:pt idx="4873">
                    <c:v>4</c:v>
                  </c:pt>
                  <c:pt idx="4874">
                    <c:v>3</c:v>
                  </c:pt>
                  <c:pt idx="4875">
                    <c:v>3</c:v>
                  </c:pt>
                  <c:pt idx="4876">
                    <c:v>3</c:v>
                  </c:pt>
                  <c:pt idx="4877">
                    <c:v>3</c:v>
                  </c:pt>
                  <c:pt idx="4878">
                    <c:v>3</c:v>
                  </c:pt>
                  <c:pt idx="4879">
                    <c:v>3</c:v>
                  </c:pt>
                  <c:pt idx="4880">
                    <c:v>3</c:v>
                  </c:pt>
                  <c:pt idx="4881">
                    <c:v>3</c:v>
                  </c:pt>
                  <c:pt idx="4882">
                    <c:v>3</c:v>
                  </c:pt>
                  <c:pt idx="4883">
                    <c:v>3</c:v>
                  </c:pt>
                  <c:pt idx="4884">
                    <c:v>3</c:v>
                  </c:pt>
                  <c:pt idx="4885">
                    <c:v>3</c:v>
                  </c:pt>
                  <c:pt idx="4886">
                    <c:v>3</c:v>
                  </c:pt>
                  <c:pt idx="4887">
                    <c:v>3</c:v>
                  </c:pt>
                  <c:pt idx="4888">
                    <c:v>3</c:v>
                  </c:pt>
                  <c:pt idx="4889">
                    <c:v>3</c:v>
                  </c:pt>
                  <c:pt idx="4890">
                    <c:v>3</c:v>
                  </c:pt>
                  <c:pt idx="4891">
                    <c:v>3</c:v>
                  </c:pt>
                  <c:pt idx="4892">
                    <c:v>3</c:v>
                  </c:pt>
                  <c:pt idx="4893">
                    <c:v>3</c:v>
                  </c:pt>
                  <c:pt idx="4894">
                    <c:v>3</c:v>
                  </c:pt>
                  <c:pt idx="4895">
                    <c:v>3</c:v>
                  </c:pt>
                  <c:pt idx="4896">
                    <c:v>3</c:v>
                  </c:pt>
                  <c:pt idx="4897">
                    <c:v>3</c:v>
                  </c:pt>
                  <c:pt idx="4898">
                    <c:v>3</c:v>
                  </c:pt>
                  <c:pt idx="4899">
                    <c:v>3</c:v>
                  </c:pt>
                  <c:pt idx="4900">
                    <c:v>3</c:v>
                  </c:pt>
                  <c:pt idx="4901">
                    <c:v>3</c:v>
                  </c:pt>
                  <c:pt idx="4902">
                    <c:v>3</c:v>
                  </c:pt>
                  <c:pt idx="4903">
                    <c:v>3</c:v>
                  </c:pt>
                  <c:pt idx="4904">
                    <c:v>3</c:v>
                  </c:pt>
                  <c:pt idx="4905">
                    <c:v>3</c:v>
                  </c:pt>
                  <c:pt idx="4906">
                    <c:v>3</c:v>
                  </c:pt>
                  <c:pt idx="4907">
                    <c:v>3</c:v>
                  </c:pt>
                  <c:pt idx="4908">
                    <c:v>3</c:v>
                  </c:pt>
                  <c:pt idx="4909">
                    <c:v>3</c:v>
                  </c:pt>
                  <c:pt idx="4910">
                    <c:v>3</c:v>
                  </c:pt>
                  <c:pt idx="4911">
                    <c:v>3</c:v>
                  </c:pt>
                  <c:pt idx="4912">
                    <c:v>3</c:v>
                  </c:pt>
                  <c:pt idx="4913">
                    <c:v>3</c:v>
                  </c:pt>
                  <c:pt idx="4914">
                    <c:v>3</c:v>
                  </c:pt>
                  <c:pt idx="4915">
                    <c:v>3</c:v>
                  </c:pt>
                  <c:pt idx="4916">
                    <c:v>3</c:v>
                  </c:pt>
                  <c:pt idx="4917">
                    <c:v>3</c:v>
                  </c:pt>
                  <c:pt idx="4918">
                    <c:v>3</c:v>
                  </c:pt>
                  <c:pt idx="4919">
                    <c:v>3</c:v>
                  </c:pt>
                  <c:pt idx="4920">
                    <c:v>3</c:v>
                  </c:pt>
                  <c:pt idx="4921">
                    <c:v>3</c:v>
                  </c:pt>
                  <c:pt idx="4922">
                    <c:v>3</c:v>
                  </c:pt>
                  <c:pt idx="4923">
                    <c:v>3</c:v>
                  </c:pt>
                  <c:pt idx="4924">
                    <c:v>3</c:v>
                  </c:pt>
                  <c:pt idx="4925">
                    <c:v>3</c:v>
                  </c:pt>
                  <c:pt idx="4926">
                    <c:v>3</c:v>
                  </c:pt>
                  <c:pt idx="4927">
                    <c:v>3</c:v>
                  </c:pt>
                  <c:pt idx="4928">
                    <c:v>3</c:v>
                  </c:pt>
                  <c:pt idx="4929">
                    <c:v>3</c:v>
                  </c:pt>
                  <c:pt idx="4930">
                    <c:v>3</c:v>
                  </c:pt>
                  <c:pt idx="4931">
                    <c:v>3</c:v>
                  </c:pt>
                  <c:pt idx="4932">
                    <c:v>3</c:v>
                  </c:pt>
                  <c:pt idx="4933">
                    <c:v>3</c:v>
                  </c:pt>
                  <c:pt idx="4934">
                    <c:v>3</c:v>
                  </c:pt>
                  <c:pt idx="4935">
                    <c:v>3</c:v>
                  </c:pt>
                  <c:pt idx="4936">
                    <c:v>3</c:v>
                  </c:pt>
                  <c:pt idx="4937">
                    <c:v>3</c:v>
                  </c:pt>
                  <c:pt idx="4938">
                    <c:v>3</c:v>
                  </c:pt>
                  <c:pt idx="4939">
                    <c:v>3</c:v>
                  </c:pt>
                  <c:pt idx="4940">
                    <c:v>3</c:v>
                  </c:pt>
                  <c:pt idx="4941">
                    <c:v>3</c:v>
                  </c:pt>
                  <c:pt idx="4942">
                    <c:v>3</c:v>
                  </c:pt>
                  <c:pt idx="4943">
                    <c:v>3</c:v>
                  </c:pt>
                  <c:pt idx="4944">
                    <c:v>3</c:v>
                  </c:pt>
                  <c:pt idx="4945">
                    <c:v>3</c:v>
                  </c:pt>
                  <c:pt idx="4946">
                    <c:v>3</c:v>
                  </c:pt>
                  <c:pt idx="4947">
                    <c:v>3</c:v>
                  </c:pt>
                  <c:pt idx="4948">
                    <c:v>3</c:v>
                  </c:pt>
                  <c:pt idx="4949">
                    <c:v>3</c:v>
                  </c:pt>
                  <c:pt idx="4950">
                    <c:v>3</c:v>
                  </c:pt>
                  <c:pt idx="4951">
                    <c:v>3</c:v>
                  </c:pt>
                  <c:pt idx="4952">
                    <c:v>3</c:v>
                  </c:pt>
                  <c:pt idx="4953">
                    <c:v>3</c:v>
                  </c:pt>
                  <c:pt idx="4954">
                    <c:v>3</c:v>
                  </c:pt>
                  <c:pt idx="4955">
                    <c:v>3</c:v>
                  </c:pt>
                  <c:pt idx="4956">
                    <c:v>3</c:v>
                  </c:pt>
                  <c:pt idx="4957">
                    <c:v>3</c:v>
                  </c:pt>
                  <c:pt idx="4958">
                    <c:v>3</c:v>
                  </c:pt>
                  <c:pt idx="4959">
                    <c:v>3</c:v>
                  </c:pt>
                  <c:pt idx="4960">
                    <c:v>3</c:v>
                  </c:pt>
                  <c:pt idx="4961">
                    <c:v>3</c:v>
                  </c:pt>
                  <c:pt idx="4962">
                    <c:v>3</c:v>
                  </c:pt>
                  <c:pt idx="4963">
                    <c:v>3</c:v>
                  </c:pt>
                  <c:pt idx="4964">
                    <c:v>3</c:v>
                  </c:pt>
                  <c:pt idx="4965">
                    <c:v>3</c:v>
                  </c:pt>
                  <c:pt idx="4966">
                    <c:v>3</c:v>
                  </c:pt>
                  <c:pt idx="4967">
                    <c:v>3</c:v>
                  </c:pt>
                  <c:pt idx="4968">
                    <c:v>3</c:v>
                  </c:pt>
                  <c:pt idx="4969">
                    <c:v>3</c:v>
                  </c:pt>
                  <c:pt idx="4970">
                    <c:v>3</c:v>
                  </c:pt>
                  <c:pt idx="4971">
                    <c:v>3</c:v>
                  </c:pt>
                  <c:pt idx="4972">
                    <c:v>3</c:v>
                  </c:pt>
                  <c:pt idx="4973">
                    <c:v>3</c:v>
                  </c:pt>
                  <c:pt idx="4974">
                    <c:v>3</c:v>
                  </c:pt>
                  <c:pt idx="4975">
                    <c:v>3</c:v>
                  </c:pt>
                  <c:pt idx="4976">
                    <c:v>3</c:v>
                  </c:pt>
                  <c:pt idx="4977">
                    <c:v>3</c:v>
                  </c:pt>
                  <c:pt idx="4978">
                    <c:v>3</c:v>
                  </c:pt>
                  <c:pt idx="4979">
                    <c:v>3</c:v>
                  </c:pt>
                  <c:pt idx="4980">
                    <c:v>3</c:v>
                  </c:pt>
                  <c:pt idx="4981">
                    <c:v>3</c:v>
                  </c:pt>
                  <c:pt idx="4982">
                    <c:v>3</c:v>
                  </c:pt>
                  <c:pt idx="4983">
                    <c:v>3</c:v>
                  </c:pt>
                  <c:pt idx="4984">
                    <c:v>3</c:v>
                  </c:pt>
                  <c:pt idx="4985">
                    <c:v>3</c:v>
                  </c:pt>
                  <c:pt idx="4986">
                    <c:v>3</c:v>
                  </c:pt>
                  <c:pt idx="4987">
                    <c:v>3</c:v>
                  </c:pt>
                  <c:pt idx="4988">
                    <c:v>3</c:v>
                  </c:pt>
                  <c:pt idx="4989">
                    <c:v>3</c:v>
                  </c:pt>
                  <c:pt idx="4990">
                    <c:v>3</c:v>
                  </c:pt>
                  <c:pt idx="4991">
                    <c:v>3</c:v>
                  </c:pt>
                  <c:pt idx="4992">
                    <c:v>3</c:v>
                  </c:pt>
                  <c:pt idx="4993">
                    <c:v>3</c:v>
                  </c:pt>
                  <c:pt idx="4994">
                    <c:v>3</c:v>
                  </c:pt>
                  <c:pt idx="4995">
                    <c:v>3</c:v>
                  </c:pt>
                  <c:pt idx="4996">
                    <c:v>3</c:v>
                  </c:pt>
                  <c:pt idx="4997">
                    <c:v>3</c:v>
                  </c:pt>
                  <c:pt idx="4998">
                    <c:v>3</c:v>
                  </c:pt>
                  <c:pt idx="4999">
                    <c:v>3</c:v>
                  </c:pt>
                  <c:pt idx="5000">
                    <c:v>3</c:v>
                  </c:pt>
                  <c:pt idx="5001">
                    <c:v>3</c:v>
                  </c:pt>
                  <c:pt idx="5002">
                    <c:v>3</c:v>
                  </c:pt>
                  <c:pt idx="5003">
                    <c:v>3</c:v>
                  </c:pt>
                  <c:pt idx="5004">
                    <c:v>3</c:v>
                  </c:pt>
                  <c:pt idx="5005">
                    <c:v>3</c:v>
                  </c:pt>
                  <c:pt idx="5006">
                    <c:v>3</c:v>
                  </c:pt>
                  <c:pt idx="5007">
                    <c:v>3</c:v>
                  </c:pt>
                  <c:pt idx="5008">
                    <c:v>3</c:v>
                  </c:pt>
                  <c:pt idx="5009">
                    <c:v>3</c:v>
                  </c:pt>
                  <c:pt idx="5010">
                    <c:v>3</c:v>
                  </c:pt>
                  <c:pt idx="5011">
                    <c:v>3</c:v>
                  </c:pt>
                  <c:pt idx="5012">
                    <c:v>3</c:v>
                  </c:pt>
                  <c:pt idx="5013">
                    <c:v>3</c:v>
                  </c:pt>
                  <c:pt idx="5014">
                    <c:v>3</c:v>
                  </c:pt>
                  <c:pt idx="5015">
                    <c:v>3</c:v>
                  </c:pt>
                  <c:pt idx="5016">
                    <c:v>3</c:v>
                  </c:pt>
                  <c:pt idx="5017">
                    <c:v>3</c:v>
                  </c:pt>
                  <c:pt idx="5018">
                    <c:v>3</c:v>
                  </c:pt>
                  <c:pt idx="5019">
                    <c:v>3</c:v>
                  </c:pt>
                  <c:pt idx="5020">
                    <c:v>3</c:v>
                  </c:pt>
                  <c:pt idx="5021">
                    <c:v>3</c:v>
                  </c:pt>
                  <c:pt idx="5022">
                    <c:v>3</c:v>
                  </c:pt>
                  <c:pt idx="5023">
                    <c:v>3</c:v>
                  </c:pt>
                  <c:pt idx="5024">
                    <c:v>3</c:v>
                  </c:pt>
                  <c:pt idx="5025">
                    <c:v>3</c:v>
                  </c:pt>
                  <c:pt idx="5026">
                    <c:v>3</c:v>
                  </c:pt>
                  <c:pt idx="5027">
                    <c:v>3</c:v>
                  </c:pt>
                  <c:pt idx="5028">
                    <c:v>3</c:v>
                  </c:pt>
                  <c:pt idx="5029">
                    <c:v>3</c:v>
                  </c:pt>
                  <c:pt idx="5030">
                    <c:v>3</c:v>
                  </c:pt>
                  <c:pt idx="5031">
                    <c:v>3</c:v>
                  </c:pt>
                  <c:pt idx="5032">
                    <c:v>3</c:v>
                  </c:pt>
                  <c:pt idx="5033">
                    <c:v>3</c:v>
                  </c:pt>
                  <c:pt idx="5034">
                    <c:v>3</c:v>
                  </c:pt>
                  <c:pt idx="5035">
                    <c:v>3</c:v>
                  </c:pt>
                  <c:pt idx="5036">
                    <c:v>3</c:v>
                  </c:pt>
                  <c:pt idx="5037">
                    <c:v>3</c:v>
                  </c:pt>
                  <c:pt idx="5038">
                    <c:v>3</c:v>
                  </c:pt>
                  <c:pt idx="5039">
                    <c:v>3</c:v>
                  </c:pt>
                  <c:pt idx="5040">
                    <c:v>3</c:v>
                  </c:pt>
                  <c:pt idx="5041">
                    <c:v>3</c:v>
                  </c:pt>
                  <c:pt idx="5042">
                    <c:v>3</c:v>
                  </c:pt>
                  <c:pt idx="5043">
                    <c:v>3</c:v>
                  </c:pt>
                  <c:pt idx="5044">
                    <c:v>3</c:v>
                  </c:pt>
                  <c:pt idx="5045">
                    <c:v>3</c:v>
                  </c:pt>
                  <c:pt idx="5046">
                    <c:v>3</c:v>
                  </c:pt>
                  <c:pt idx="5047">
                    <c:v>3</c:v>
                  </c:pt>
                  <c:pt idx="5048">
                    <c:v>3</c:v>
                  </c:pt>
                  <c:pt idx="5049">
                    <c:v>3</c:v>
                  </c:pt>
                  <c:pt idx="5050">
                    <c:v>3</c:v>
                  </c:pt>
                  <c:pt idx="5051">
                    <c:v>3</c:v>
                  </c:pt>
                  <c:pt idx="5052">
                    <c:v>3</c:v>
                  </c:pt>
                  <c:pt idx="5053">
                    <c:v>3</c:v>
                  </c:pt>
                  <c:pt idx="5054">
                    <c:v>3</c:v>
                  </c:pt>
                  <c:pt idx="5055">
                    <c:v>3</c:v>
                  </c:pt>
                  <c:pt idx="5056">
                    <c:v>3</c:v>
                  </c:pt>
                  <c:pt idx="5057">
                    <c:v>3</c:v>
                  </c:pt>
                  <c:pt idx="5058">
                    <c:v>3</c:v>
                  </c:pt>
                  <c:pt idx="5059">
                    <c:v>3</c:v>
                  </c:pt>
                  <c:pt idx="5060">
                    <c:v>3</c:v>
                  </c:pt>
                  <c:pt idx="5061">
                    <c:v>3</c:v>
                  </c:pt>
                  <c:pt idx="5062">
                    <c:v>3</c:v>
                  </c:pt>
                  <c:pt idx="5063">
                    <c:v>3</c:v>
                  </c:pt>
                  <c:pt idx="5064">
                    <c:v>3</c:v>
                  </c:pt>
                  <c:pt idx="5065">
                    <c:v>3</c:v>
                  </c:pt>
                  <c:pt idx="5066">
                    <c:v>3</c:v>
                  </c:pt>
                  <c:pt idx="5067">
                    <c:v>3</c:v>
                  </c:pt>
                  <c:pt idx="5068">
                    <c:v>3</c:v>
                  </c:pt>
                  <c:pt idx="5069">
                    <c:v>3</c:v>
                  </c:pt>
                  <c:pt idx="5070">
                    <c:v>3</c:v>
                  </c:pt>
                  <c:pt idx="5071">
                    <c:v>3</c:v>
                  </c:pt>
                  <c:pt idx="5072">
                    <c:v>3</c:v>
                  </c:pt>
                  <c:pt idx="5073">
                    <c:v>3</c:v>
                  </c:pt>
                  <c:pt idx="5074">
                    <c:v>3</c:v>
                  </c:pt>
                  <c:pt idx="5075">
                    <c:v>3</c:v>
                  </c:pt>
                  <c:pt idx="5076">
                    <c:v>3</c:v>
                  </c:pt>
                  <c:pt idx="5077">
                    <c:v>3</c:v>
                  </c:pt>
                  <c:pt idx="5078">
                    <c:v>3</c:v>
                  </c:pt>
                  <c:pt idx="5079">
                    <c:v>3</c:v>
                  </c:pt>
                  <c:pt idx="5080">
                    <c:v>3</c:v>
                  </c:pt>
                  <c:pt idx="5081">
                    <c:v>3</c:v>
                  </c:pt>
                  <c:pt idx="5082">
                    <c:v>3</c:v>
                  </c:pt>
                  <c:pt idx="5083">
                    <c:v>3</c:v>
                  </c:pt>
                  <c:pt idx="5084">
                    <c:v>3</c:v>
                  </c:pt>
                  <c:pt idx="5085">
                    <c:v>3</c:v>
                  </c:pt>
                  <c:pt idx="5086">
                    <c:v>3</c:v>
                  </c:pt>
                  <c:pt idx="5087">
                    <c:v>3</c:v>
                  </c:pt>
                  <c:pt idx="5088">
                    <c:v>3</c:v>
                  </c:pt>
                  <c:pt idx="5089">
                    <c:v>3</c:v>
                  </c:pt>
                  <c:pt idx="5090">
                    <c:v>3</c:v>
                  </c:pt>
                  <c:pt idx="5091">
                    <c:v>3</c:v>
                  </c:pt>
                  <c:pt idx="5092">
                    <c:v>3</c:v>
                  </c:pt>
                  <c:pt idx="5093">
                    <c:v>3</c:v>
                  </c:pt>
                  <c:pt idx="5094">
                    <c:v>3</c:v>
                  </c:pt>
                  <c:pt idx="5095">
                    <c:v>3</c:v>
                  </c:pt>
                  <c:pt idx="5096">
                    <c:v>3</c:v>
                  </c:pt>
                  <c:pt idx="5097">
                    <c:v>3</c:v>
                  </c:pt>
                  <c:pt idx="5098">
                    <c:v>3</c:v>
                  </c:pt>
                  <c:pt idx="5099">
                    <c:v>3</c:v>
                  </c:pt>
                  <c:pt idx="5100">
                    <c:v>3</c:v>
                  </c:pt>
                  <c:pt idx="5101">
                    <c:v>3</c:v>
                  </c:pt>
                  <c:pt idx="5102">
                    <c:v>3</c:v>
                  </c:pt>
                  <c:pt idx="5103">
                    <c:v>3</c:v>
                  </c:pt>
                  <c:pt idx="5104">
                    <c:v>3</c:v>
                  </c:pt>
                  <c:pt idx="5105">
                    <c:v>3</c:v>
                  </c:pt>
                  <c:pt idx="5106">
                    <c:v>3</c:v>
                  </c:pt>
                  <c:pt idx="5107">
                    <c:v>3</c:v>
                  </c:pt>
                  <c:pt idx="5108">
                    <c:v>3</c:v>
                  </c:pt>
                  <c:pt idx="5109">
                    <c:v>3</c:v>
                  </c:pt>
                  <c:pt idx="5110">
                    <c:v>3</c:v>
                  </c:pt>
                  <c:pt idx="5111">
                    <c:v>3</c:v>
                  </c:pt>
                  <c:pt idx="5112">
                    <c:v>3</c:v>
                  </c:pt>
                  <c:pt idx="5113">
                    <c:v>3</c:v>
                  </c:pt>
                  <c:pt idx="5114">
                    <c:v>3</c:v>
                  </c:pt>
                  <c:pt idx="5115">
                    <c:v>3</c:v>
                  </c:pt>
                  <c:pt idx="5116">
                    <c:v>3</c:v>
                  </c:pt>
                  <c:pt idx="5117">
                    <c:v>3</c:v>
                  </c:pt>
                  <c:pt idx="5118">
                    <c:v>3</c:v>
                  </c:pt>
                  <c:pt idx="5119">
                    <c:v>3</c:v>
                  </c:pt>
                  <c:pt idx="5120">
                    <c:v>3</c:v>
                  </c:pt>
                  <c:pt idx="5121">
                    <c:v>3</c:v>
                  </c:pt>
                  <c:pt idx="5122">
                    <c:v>3</c:v>
                  </c:pt>
                  <c:pt idx="5123">
                    <c:v>3</c:v>
                  </c:pt>
                  <c:pt idx="5124">
                    <c:v>3</c:v>
                  </c:pt>
                  <c:pt idx="5125">
                    <c:v>3</c:v>
                  </c:pt>
                  <c:pt idx="5126">
                    <c:v>3</c:v>
                  </c:pt>
                  <c:pt idx="5127">
                    <c:v>3</c:v>
                  </c:pt>
                  <c:pt idx="5128">
                    <c:v>3</c:v>
                  </c:pt>
                  <c:pt idx="5129">
                    <c:v>3</c:v>
                  </c:pt>
                  <c:pt idx="5130">
                    <c:v>3</c:v>
                  </c:pt>
                  <c:pt idx="5131">
                    <c:v>3</c:v>
                  </c:pt>
                  <c:pt idx="5132">
                    <c:v>3</c:v>
                  </c:pt>
                  <c:pt idx="5133">
                    <c:v>3</c:v>
                  </c:pt>
                  <c:pt idx="5134">
                    <c:v>3</c:v>
                  </c:pt>
                  <c:pt idx="5135">
                    <c:v>3</c:v>
                  </c:pt>
                  <c:pt idx="5136">
                    <c:v>3</c:v>
                  </c:pt>
                  <c:pt idx="5137">
                    <c:v>3</c:v>
                  </c:pt>
                  <c:pt idx="5138">
                    <c:v>3</c:v>
                  </c:pt>
                  <c:pt idx="5139">
                    <c:v>3</c:v>
                  </c:pt>
                  <c:pt idx="5140">
                    <c:v>3</c:v>
                  </c:pt>
                  <c:pt idx="5141">
                    <c:v>3</c:v>
                  </c:pt>
                  <c:pt idx="5142">
                    <c:v>3</c:v>
                  </c:pt>
                  <c:pt idx="5143">
                    <c:v>3</c:v>
                  </c:pt>
                  <c:pt idx="5144">
                    <c:v>3</c:v>
                  </c:pt>
                  <c:pt idx="5145">
                    <c:v>3</c:v>
                  </c:pt>
                  <c:pt idx="5146">
                    <c:v>3</c:v>
                  </c:pt>
                  <c:pt idx="5147">
                    <c:v>3</c:v>
                  </c:pt>
                  <c:pt idx="5148">
                    <c:v>3</c:v>
                  </c:pt>
                  <c:pt idx="5149">
                    <c:v>3</c:v>
                  </c:pt>
                  <c:pt idx="5150">
                    <c:v>3</c:v>
                  </c:pt>
                  <c:pt idx="5151">
                    <c:v>3</c:v>
                  </c:pt>
                  <c:pt idx="5152">
                    <c:v>3</c:v>
                  </c:pt>
                  <c:pt idx="5153">
                    <c:v>3</c:v>
                  </c:pt>
                  <c:pt idx="5154">
                    <c:v>3</c:v>
                  </c:pt>
                  <c:pt idx="5155">
                    <c:v>3</c:v>
                  </c:pt>
                  <c:pt idx="5156">
                    <c:v>3</c:v>
                  </c:pt>
                  <c:pt idx="5157">
                    <c:v>3</c:v>
                  </c:pt>
                  <c:pt idx="5158">
                    <c:v>3</c:v>
                  </c:pt>
                  <c:pt idx="5159">
                    <c:v>3</c:v>
                  </c:pt>
                  <c:pt idx="5160">
                    <c:v>3</c:v>
                  </c:pt>
                  <c:pt idx="5161">
                    <c:v>3</c:v>
                  </c:pt>
                  <c:pt idx="5162">
                    <c:v>3</c:v>
                  </c:pt>
                  <c:pt idx="5163">
                    <c:v>3</c:v>
                  </c:pt>
                  <c:pt idx="5164">
                    <c:v>3</c:v>
                  </c:pt>
                  <c:pt idx="5165">
                    <c:v>3</c:v>
                  </c:pt>
                  <c:pt idx="5166">
                    <c:v>3</c:v>
                  </c:pt>
                  <c:pt idx="5167">
                    <c:v>3</c:v>
                  </c:pt>
                  <c:pt idx="5168">
                    <c:v>3</c:v>
                  </c:pt>
                  <c:pt idx="5169">
                    <c:v>3</c:v>
                  </c:pt>
                  <c:pt idx="5170">
                    <c:v>3</c:v>
                  </c:pt>
                  <c:pt idx="5171">
                    <c:v>3</c:v>
                  </c:pt>
                  <c:pt idx="5172">
                    <c:v>3</c:v>
                  </c:pt>
                  <c:pt idx="5173">
                    <c:v>3</c:v>
                  </c:pt>
                  <c:pt idx="5174">
                    <c:v>3</c:v>
                  </c:pt>
                  <c:pt idx="5175">
                    <c:v>3</c:v>
                  </c:pt>
                  <c:pt idx="5176">
                    <c:v>3</c:v>
                  </c:pt>
                  <c:pt idx="5177">
                    <c:v>3</c:v>
                  </c:pt>
                  <c:pt idx="5178">
                    <c:v>3</c:v>
                  </c:pt>
                  <c:pt idx="5179">
                    <c:v>3</c:v>
                  </c:pt>
                  <c:pt idx="5180">
                    <c:v>3</c:v>
                  </c:pt>
                  <c:pt idx="5181">
                    <c:v>3</c:v>
                  </c:pt>
                  <c:pt idx="5182">
                    <c:v>3</c:v>
                  </c:pt>
                  <c:pt idx="5183">
                    <c:v>3</c:v>
                  </c:pt>
                  <c:pt idx="5184">
                    <c:v>3</c:v>
                  </c:pt>
                  <c:pt idx="5185">
                    <c:v>3</c:v>
                  </c:pt>
                  <c:pt idx="5186">
                    <c:v>3</c:v>
                  </c:pt>
                  <c:pt idx="5187">
                    <c:v>3</c:v>
                  </c:pt>
                  <c:pt idx="5188">
                    <c:v>3</c:v>
                  </c:pt>
                  <c:pt idx="5189">
                    <c:v>3</c:v>
                  </c:pt>
                  <c:pt idx="5190">
                    <c:v>3</c:v>
                  </c:pt>
                  <c:pt idx="5191">
                    <c:v>3</c:v>
                  </c:pt>
                  <c:pt idx="5192">
                    <c:v>3</c:v>
                  </c:pt>
                  <c:pt idx="5193">
                    <c:v>3</c:v>
                  </c:pt>
                  <c:pt idx="5194">
                    <c:v>3</c:v>
                  </c:pt>
                  <c:pt idx="5195">
                    <c:v>3</c:v>
                  </c:pt>
                  <c:pt idx="5196">
                    <c:v>3</c:v>
                  </c:pt>
                  <c:pt idx="5197">
                    <c:v>3</c:v>
                  </c:pt>
                  <c:pt idx="5198">
                    <c:v>3</c:v>
                  </c:pt>
                  <c:pt idx="5199">
                    <c:v>3</c:v>
                  </c:pt>
                  <c:pt idx="5200">
                    <c:v>3</c:v>
                  </c:pt>
                  <c:pt idx="5201">
                    <c:v>3</c:v>
                  </c:pt>
                  <c:pt idx="5202">
                    <c:v>3</c:v>
                  </c:pt>
                  <c:pt idx="5203">
                    <c:v>3</c:v>
                  </c:pt>
                  <c:pt idx="5204">
                    <c:v>3</c:v>
                  </c:pt>
                  <c:pt idx="5205">
                    <c:v>3</c:v>
                  </c:pt>
                  <c:pt idx="5206">
                    <c:v>3</c:v>
                  </c:pt>
                  <c:pt idx="5207">
                    <c:v>3</c:v>
                  </c:pt>
                  <c:pt idx="5208">
                    <c:v>3</c:v>
                  </c:pt>
                  <c:pt idx="5209">
                    <c:v>3</c:v>
                  </c:pt>
                  <c:pt idx="5210">
                    <c:v>3</c:v>
                  </c:pt>
                  <c:pt idx="5211">
                    <c:v>3</c:v>
                  </c:pt>
                  <c:pt idx="5212">
                    <c:v>3</c:v>
                  </c:pt>
                  <c:pt idx="5213">
                    <c:v>3</c:v>
                  </c:pt>
                  <c:pt idx="5214">
                    <c:v>3</c:v>
                  </c:pt>
                  <c:pt idx="5215">
                    <c:v>3</c:v>
                  </c:pt>
                  <c:pt idx="5216">
                    <c:v>3</c:v>
                  </c:pt>
                  <c:pt idx="5217">
                    <c:v>3</c:v>
                  </c:pt>
                  <c:pt idx="5218">
                    <c:v>3</c:v>
                  </c:pt>
                  <c:pt idx="5219">
                    <c:v>3</c:v>
                  </c:pt>
                  <c:pt idx="5220">
                    <c:v>3</c:v>
                  </c:pt>
                  <c:pt idx="5221">
                    <c:v>3</c:v>
                  </c:pt>
                  <c:pt idx="5222">
                    <c:v>3</c:v>
                  </c:pt>
                  <c:pt idx="5223">
                    <c:v>3</c:v>
                  </c:pt>
                  <c:pt idx="5224">
                    <c:v>3</c:v>
                  </c:pt>
                  <c:pt idx="5225">
                    <c:v>3</c:v>
                  </c:pt>
                  <c:pt idx="5226">
                    <c:v>3</c:v>
                  </c:pt>
                  <c:pt idx="5227">
                    <c:v>3</c:v>
                  </c:pt>
                  <c:pt idx="5228">
                    <c:v>3</c:v>
                  </c:pt>
                  <c:pt idx="5229">
                    <c:v>3</c:v>
                  </c:pt>
                  <c:pt idx="5230">
                    <c:v>3</c:v>
                  </c:pt>
                  <c:pt idx="5231">
                    <c:v>3</c:v>
                  </c:pt>
                  <c:pt idx="5232">
                    <c:v>3</c:v>
                  </c:pt>
                  <c:pt idx="5233">
                    <c:v>3</c:v>
                  </c:pt>
                  <c:pt idx="5234">
                    <c:v>3</c:v>
                  </c:pt>
                  <c:pt idx="5235">
                    <c:v>3</c:v>
                  </c:pt>
                  <c:pt idx="5236">
                    <c:v>3</c:v>
                  </c:pt>
                  <c:pt idx="5237">
                    <c:v>3</c:v>
                  </c:pt>
                  <c:pt idx="5238">
                    <c:v>3</c:v>
                  </c:pt>
                  <c:pt idx="5239">
                    <c:v>3</c:v>
                  </c:pt>
                  <c:pt idx="5240">
                    <c:v>3</c:v>
                  </c:pt>
                  <c:pt idx="5241">
                    <c:v>3</c:v>
                  </c:pt>
                  <c:pt idx="5242">
                    <c:v>3</c:v>
                  </c:pt>
                  <c:pt idx="5243">
                    <c:v>3</c:v>
                  </c:pt>
                  <c:pt idx="5244">
                    <c:v>3</c:v>
                  </c:pt>
                  <c:pt idx="5245">
                    <c:v>3</c:v>
                  </c:pt>
                  <c:pt idx="5246">
                    <c:v>3</c:v>
                  </c:pt>
                  <c:pt idx="5247">
                    <c:v>3</c:v>
                  </c:pt>
                  <c:pt idx="5248">
                    <c:v>3</c:v>
                  </c:pt>
                  <c:pt idx="5249">
                    <c:v>3</c:v>
                  </c:pt>
                  <c:pt idx="5250">
                    <c:v>3</c:v>
                  </c:pt>
                  <c:pt idx="5251">
                    <c:v>3</c:v>
                  </c:pt>
                  <c:pt idx="5252">
                    <c:v>3</c:v>
                  </c:pt>
                  <c:pt idx="5253">
                    <c:v>3</c:v>
                  </c:pt>
                  <c:pt idx="5254">
                    <c:v>3</c:v>
                  </c:pt>
                  <c:pt idx="5255">
                    <c:v>3</c:v>
                  </c:pt>
                  <c:pt idx="5256">
                    <c:v>3</c:v>
                  </c:pt>
                  <c:pt idx="5257">
                    <c:v>3</c:v>
                  </c:pt>
                  <c:pt idx="5258">
                    <c:v>3</c:v>
                  </c:pt>
                  <c:pt idx="5259">
                    <c:v>3</c:v>
                  </c:pt>
                  <c:pt idx="5260">
                    <c:v>3</c:v>
                  </c:pt>
                  <c:pt idx="5261">
                    <c:v>3</c:v>
                  </c:pt>
                  <c:pt idx="5262">
                    <c:v>3</c:v>
                  </c:pt>
                  <c:pt idx="5263">
                    <c:v>3</c:v>
                  </c:pt>
                  <c:pt idx="5264">
                    <c:v>3</c:v>
                  </c:pt>
                  <c:pt idx="5265">
                    <c:v>3</c:v>
                  </c:pt>
                  <c:pt idx="5266">
                    <c:v>3</c:v>
                  </c:pt>
                  <c:pt idx="5267">
                    <c:v>3</c:v>
                  </c:pt>
                  <c:pt idx="5268">
                    <c:v>3</c:v>
                  </c:pt>
                  <c:pt idx="5269">
                    <c:v>3</c:v>
                  </c:pt>
                  <c:pt idx="5270">
                    <c:v>3</c:v>
                  </c:pt>
                  <c:pt idx="5271">
                    <c:v>3</c:v>
                  </c:pt>
                  <c:pt idx="5272">
                    <c:v>3</c:v>
                  </c:pt>
                  <c:pt idx="5273">
                    <c:v>3</c:v>
                  </c:pt>
                  <c:pt idx="5274">
                    <c:v>3</c:v>
                  </c:pt>
                  <c:pt idx="5275">
                    <c:v>3</c:v>
                  </c:pt>
                  <c:pt idx="5276">
                    <c:v>3</c:v>
                  </c:pt>
                  <c:pt idx="5277">
                    <c:v>3</c:v>
                  </c:pt>
                  <c:pt idx="5278">
                    <c:v>3</c:v>
                  </c:pt>
                  <c:pt idx="5279">
                    <c:v>3</c:v>
                  </c:pt>
                  <c:pt idx="5280">
                    <c:v>3</c:v>
                  </c:pt>
                  <c:pt idx="5281">
                    <c:v>3</c:v>
                  </c:pt>
                  <c:pt idx="5282">
                    <c:v>3</c:v>
                  </c:pt>
                  <c:pt idx="5283">
                    <c:v>3</c:v>
                  </c:pt>
                  <c:pt idx="5284">
                    <c:v>3</c:v>
                  </c:pt>
                  <c:pt idx="5285">
                    <c:v>3</c:v>
                  </c:pt>
                  <c:pt idx="5286">
                    <c:v>3</c:v>
                  </c:pt>
                  <c:pt idx="5287">
                    <c:v>3</c:v>
                  </c:pt>
                  <c:pt idx="5288">
                    <c:v>3</c:v>
                  </c:pt>
                  <c:pt idx="5289">
                    <c:v>3</c:v>
                  </c:pt>
                  <c:pt idx="5290">
                    <c:v>3</c:v>
                  </c:pt>
                  <c:pt idx="5291">
                    <c:v>3</c:v>
                  </c:pt>
                  <c:pt idx="5292">
                    <c:v>3</c:v>
                  </c:pt>
                  <c:pt idx="5293">
                    <c:v>3</c:v>
                  </c:pt>
                  <c:pt idx="5294">
                    <c:v>3</c:v>
                  </c:pt>
                  <c:pt idx="5295">
                    <c:v>3</c:v>
                  </c:pt>
                  <c:pt idx="5296">
                    <c:v>3</c:v>
                  </c:pt>
                  <c:pt idx="5297">
                    <c:v>3</c:v>
                  </c:pt>
                  <c:pt idx="5298">
                    <c:v>3</c:v>
                  </c:pt>
                  <c:pt idx="5299">
                    <c:v>3</c:v>
                  </c:pt>
                  <c:pt idx="5300">
                    <c:v>3</c:v>
                  </c:pt>
                  <c:pt idx="5301">
                    <c:v>3</c:v>
                  </c:pt>
                  <c:pt idx="5302">
                    <c:v>3</c:v>
                  </c:pt>
                  <c:pt idx="5303">
                    <c:v>3</c:v>
                  </c:pt>
                  <c:pt idx="5304">
                    <c:v>3</c:v>
                  </c:pt>
                  <c:pt idx="5305">
                    <c:v>3</c:v>
                  </c:pt>
                  <c:pt idx="5306">
                    <c:v>3</c:v>
                  </c:pt>
                  <c:pt idx="5307">
                    <c:v>3</c:v>
                  </c:pt>
                  <c:pt idx="5308">
                    <c:v>3</c:v>
                  </c:pt>
                  <c:pt idx="5309">
                    <c:v>3</c:v>
                  </c:pt>
                  <c:pt idx="5310">
                    <c:v>3</c:v>
                  </c:pt>
                  <c:pt idx="5311">
                    <c:v>3</c:v>
                  </c:pt>
                  <c:pt idx="5312">
                    <c:v>3</c:v>
                  </c:pt>
                  <c:pt idx="5313">
                    <c:v>3</c:v>
                  </c:pt>
                  <c:pt idx="5314">
                    <c:v>3</c:v>
                  </c:pt>
                  <c:pt idx="5315">
                    <c:v>2</c:v>
                  </c:pt>
                  <c:pt idx="5316">
                    <c:v>2</c:v>
                  </c:pt>
                  <c:pt idx="5317">
                    <c:v>2</c:v>
                  </c:pt>
                  <c:pt idx="5318">
                    <c:v>2</c:v>
                  </c:pt>
                  <c:pt idx="5319">
                    <c:v>2</c:v>
                  </c:pt>
                  <c:pt idx="5320">
                    <c:v>2</c:v>
                  </c:pt>
                  <c:pt idx="5321">
                    <c:v>2</c:v>
                  </c:pt>
                  <c:pt idx="5322">
                    <c:v>2</c:v>
                  </c:pt>
                  <c:pt idx="5323">
                    <c:v>2</c:v>
                  </c:pt>
                  <c:pt idx="5324">
                    <c:v>2</c:v>
                  </c:pt>
                  <c:pt idx="5325">
                    <c:v>2</c:v>
                  </c:pt>
                  <c:pt idx="5326">
                    <c:v>2</c:v>
                  </c:pt>
                  <c:pt idx="5327">
                    <c:v>2</c:v>
                  </c:pt>
                  <c:pt idx="5328">
                    <c:v>2</c:v>
                  </c:pt>
                  <c:pt idx="5329">
                    <c:v>2</c:v>
                  </c:pt>
                  <c:pt idx="5330">
                    <c:v>2</c:v>
                  </c:pt>
                  <c:pt idx="5331">
                    <c:v>2</c:v>
                  </c:pt>
                  <c:pt idx="5332">
                    <c:v>2</c:v>
                  </c:pt>
                  <c:pt idx="5333">
                    <c:v>2</c:v>
                  </c:pt>
                  <c:pt idx="5334">
                    <c:v>2</c:v>
                  </c:pt>
                  <c:pt idx="5335">
                    <c:v>2</c:v>
                  </c:pt>
                  <c:pt idx="5336">
                    <c:v>2</c:v>
                  </c:pt>
                  <c:pt idx="5337">
                    <c:v>2</c:v>
                  </c:pt>
                  <c:pt idx="5338">
                    <c:v>2</c:v>
                  </c:pt>
                  <c:pt idx="5339">
                    <c:v>2</c:v>
                  </c:pt>
                  <c:pt idx="5340">
                    <c:v>2</c:v>
                  </c:pt>
                  <c:pt idx="5341">
                    <c:v>2</c:v>
                  </c:pt>
                  <c:pt idx="5342">
                    <c:v>2</c:v>
                  </c:pt>
                  <c:pt idx="5343">
                    <c:v>2</c:v>
                  </c:pt>
                  <c:pt idx="5344">
                    <c:v>2</c:v>
                  </c:pt>
                  <c:pt idx="5345">
                    <c:v>2</c:v>
                  </c:pt>
                  <c:pt idx="5346">
                    <c:v>2</c:v>
                  </c:pt>
                  <c:pt idx="5347">
                    <c:v>2</c:v>
                  </c:pt>
                  <c:pt idx="5348">
                    <c:v>2</c:v>
                  </c:pt>
                  <c:pt idx="5349">
                    <c:v>2</c:v>
                  </c:pt>
                  <c:pt idx="5350">
                    <c:v>2</c:v>
                  </c:pt>
                  <c:pt idx="5351">
                    <c:v>2</c:v>
                  </c:pt>
                  <c:pt idx="5352">
                    <c:v>2</c:v>
                  </c:pt>
                  <c:pt idx="5353">
                    <c:v>2</c:v>
                  </c:pt>
                  <c:pt idx="5354">
                    <c:v>2</c:v>
                  </c:pt>
                  <c:pt idx="5355">
                    <c:v>2</c:v>
                  </c:pt>
                  <c:pt idx="5356">
                    <c:v>2</c:v>
                  </c:pt>
                  <c:pt idx="5357">
                    <c:v>2</c:v>
                  </c:pt>
                  <c:pt idx="5358">
                    <c:v>2</c:v>
                  </c:pt>
                  <c:pt idx="5359">
                    <c:v>2</c:v>
                  </c:pt>
                  <c:pt idx="5360">
                    <c:v>2</c:v>
                  </c:pt>
                  <c:pt idx="5361">
                    <c:v>2</c:v>
                  </c:pt>
                  <c:pt idx="5362">
                    <c:v>2</c:v>
                  </c:pt>
                  <c:pt idx="5363">
                    <c:v>2</c:v>
                  </c:pt>
                  <c:pt idx="5364">
                    <c:v>2</c:v>
                  </c:pt>
                  <c:pt idx="5365">
                    <c:v>2</c:v>
                  </c:pt>
                  <c:pt idx="5366">
                    <c:v>2</c:v>
                  </c:pt>
                  <c:pt idx="5367">
                    <c:v>2</c:v>
                  </c:pt>
                  <c:pt idx="5368">
                    <c:v>2</c:v>
                  </c:pt>
                  <c:pt idx="5369">
                    <c:v>2</c:v>
                  </c:pt>
                  <c:pt idx="5370">
                    <c:v>2</c:v>
                  </c:pt>
                  <c:pt idx="5371">
                    <c:v>2</c:v>
                  </c:pt>
                  <c:pt idx="5372">
                    <c:v>2</c:v>
                  </c:pt>
                  <c:pt idx="5373">
                    <c:v>2</c:v>
                  </c:pt>
                  <c:pt idx="5374">
                    <c:v>2</c:v>
                  </c:pt>
                  <c:pt idx="5375">
                    <c:v>2</c:v>
                  </c:pt>
                  <c:pt idx="5376">
                    <c:v>2</c:v>
                  </c:pt>
                  <c:pt idx="5377">
                    <c:v>2</c:v>
                  </c:pt>
                  <c:pt idx="5378">
                    <c:v>2</c:v>
                  </c:pt>
                  <c:pt idx="5379">
                    <c:v>2</c:v>
                  </c:pt>
                  <c:pt idx="5380">
                    <c:v>2</c:v>
                  </c:pt>
                  <c:pt idx="5381">
                    <c:v>2</c:v>
                  </c:pt>
                  <c:pt idx="5382">
                    <c:v>2</c:v>
                  </c:pt>
                  <c:pt idx="5383">
                    <c:v>2</c:v>
                  </c:pt>
                  <c:pt idx="5384">
                    <c:v>2</c:v>
                  </c:pt>
                  <c:pt idx="5385">
                    <c:v>2</c:v>
                  </c:pt>
                  <c:pt idx="5386">
                    <c:v>2</c:v>
                  </c:pt>
                  <c:pt idx="5387">
                    <c:v>2</c:v>
                  </c:pt>
                  <c:pt idx="5388">
                    <c:v>2</c:v>
                  </c:pt>
                  <c:pt idx="5389">
                    <c:v>2</c:v>
                  </c:pt>
                  <c:pt idx="5390">
                    <c:v>2</c:v>
                  </c:pt>
                  <c:pt idx="5391">
                    <c:v>2</c:v>
                  </c:pt>
                  <c:pt idx="5392">
                    <c:v>2</c:v>
                  </c:pt>
                  <c:pt idx="5393">
                    <c:v>2</c:v>
                  </c:pt>
                  <c:pt idx="5394">
                    <c:v>2</c:v>
                  </c:pt>
                  <c:pt idx="5395">
                    <c:v>2</c:v>
                  </c:pt>
                  <c:pt idx="5396">
                    <c:v>2</c:v>
                  </c:pt>
                  <c:pt idx="5397">
                    <c:v>2</c:v>
                  </c:pt>
                  <c:pt idx="5398">
                    <c:v>2</c:v>
                  </c:pt>
                  <c:pt idx="5399">
                    <c:v>2</c:v>
                  </c:pt>
                  <c:pt idx="5400">
                    <c:v>2</c:v>
                  </c:pt>
                  <c:pt idx="5401">
                    <c:v>2</c:v>
                  </c:pt>
                  <c:pt idx="5402">
                    <c:v>2</c:v>
                  </c:pt>
                  <c:pt idx="5403">
                    <c:v>2</c:v>
                  </c:pt>
                  <c:pt idx="5404">
                    <c:v>2</c:v>
                  </c:pt>
                  <c:pt idx="5405">
                    <c:v>2</c:v>
                  </c:pt>
                  <c:pt idx="5406">
                    <c:v>2</c:v>
                  </c:pt>
                  <c:pt idx="5407">
                    <c:v>2</c:v>
                  </c:pt>
                  <c:pt idx="5408">
                    <c:v>2</c:v>
                  </c:pt>
                  <c:pt idx="5409">
                    <c:v>2</c:v>
                  </c:pt>
                  <c:pt idx="5410">
                    <c:v>2</c:v>
                  </c:pt>
                  <c:pt idx="5411">
                    <c:v>2</c:v>
                  </c:pt>
                  <c:pt idx="5412">
                    <c:v>2</c:v>
                  </c:pt>
                  <c:pt idx="5413">
                    <c:v>2</c:v>
                  </c:pt>
                  <c:pt idx="5414">
                    <c:v>2</c:v>
                  </c:pt>
                  <c:pt idx="5415">
                    <c:v>2</c:v>
                  </c:pt>
                  <c:pt idx="5416">
                    <c:v>2</c:v>
                  </c:pt>
                  <c:pt idx="5417">
                    <c:v>2</c:v>
                  </c:pt>
                  <c:pt idx="5418">
                    <c:v>2</c:v>
                  </c:pt>
                  <c:pt idx="5419">
                    <c:v>2</c:v>
                  </c:pt>
                  <c:pt idx="5420">
                    <c:v>2</c:v>
                  </c:pt>
                  <c:pt idx="5421">
                    <c:v>2</c:v>
                  </c:pt>
                  <c:pt idx="5422">
                    <c:v>2</c:v>
                  </c:pt>
                  <c:pt idx="5423">
                    <c:v>2</c:v>
                  </c:pt>
                  <c:pt idx="5424">
                    <c:v>2</c:v>
                  </c:pt>
                  <c:pt idx="5425">
                    <c:v>2</c:v>
                  </c:pt>
                  <c:pt idx="5426">
                    <c:v>2</c:v>
                  </c:pt>
                  <c:pt idx="5427">
                    <c:v>2</c:v>
                  </c:pt>
                  <c:pt idx="5428">
                    <c:v>2</c:v>
                  </c:pt>
                  <c:pt idx="5429">
                    <c:v>2</c:v>
                  </c:pt>
                  <c:pt idx="5430">
                    <c:v>2</c:v>
                  </c:pt>
                  <c:pt idx="5431">
                    <c:v>2</c:v>
                  </c:pt>
                  <c:pt idx="5432">
                    <c:v>2</c:v>
                  </c:pt>
                  <c:pt idx="5433">
                    <c:v>2</c:v>
                  </c:pt>
                  <c:pt idx="5434">
                    <c:v>2</c:v>
                  </c:pt>
                  <c:pt idx="5435">
                    <c:v>2</c:v>
                  </c:pt>
                  <c:pt idx="5436">
                    <c:v>2</c:v>
                  </c:pt>
                  <c:pt idx="5437">
                    <c:v>2</c:v>
                  </c:pt>
                  <c:pt idx="5438">
                    <c:v>2</c:v>
                  </c:pt>
                  <c:pt idx="5439">
                    <c:v>2</c:v>
                  </c:pt>
                  <c:pt idx="5440">
                    <c:v>2</c:v>
                  </c:pt>
                  <c:pt idx="5441">
                    <c:v>2</c:v>
                  </c:pt>
                  <c:pt idx="5442">
                    <c:v>2</c:v>
                  </c:pt>
                  <c:pt idx="5443">
                    <c:v>2</c:v>
                  </c:pt>
                  <c:pt idx="5444">
                    <c:v>2</c:v>
                  </c:pt>
                  <c:pt idx="5445">
                    <c:v>2</c:v>
                  </c:pt>
                  <c:pt idx="5446">
                    <c:v>2</c:v>
                  </c:pt>
                  <c:pt idx="5447">
                    <c:v>2</c:v>
                  </c:pt>
                  <c:pt idx="5448">
                    <c:v>2</c:v>
                  </c:pt>
                  <c:pt idx="5449">
                    <c:v>2</c:v>
                  </c:pt>
                  <c:pt idx="5450">
                    <c:v>2</c:v>
                  </c:pt>
                  <c:pt idx="5451">
                    <c:v>2</c:v>
                  </c:pt>
                  <c:pt idx="5452">
                    <c:v>2</c:v>
                  </c:pt>
                  <c:pt idx="5453">
                    <c:v>2</c:v>
                  </c:pt>
                  <c:pt idx="5454">
                    <c:v>2</c:v>
                  </c:pt>
                  <c:pt idx="5455">
                    <c:v>2</c:v>
                  </c:pt>
                  <c:pt idx="5456">
                    <c:v>2</c:v>
                  </c:pt>
                  <c:pt idx="5457">
                    <c:v>2</c:v>
                  </c:pt>
                  <c:pt idx="5458">
                    <c:v>2</c:v>
                  </c:pt>
                  <c:pt idx="5459">
                    <c:v>2</c:v>
                  </c:pt>
                  <c:pt idx="5460">
                    <c:v>2</c:v>
                  </c:pt>
                  <c:pt idx="5461">
                    <c:v>2</c:v>
                  </c:pt>
                  <c:pt idx="5462">
                    <c:v>2</c:v>
                  </c:pt>
                  <c:pt idx="5463">
                    <c:v>2</c:v>
                  </c:pt>
                  <c:pt idx="5464">
                    <c:v>2</c:v>
                  </c:pt>
                  <c:pt idx="5465">
                    <c:v>2</c:v>
                  </c:pt>
                  <c:pt idx="5466">
                    <c:v>2</c:v>
                  </c:pt>
                  <c:pt idx="5467">
                    <c:v>2</c:v>
                  </c:pt>
                  <c:pt idx="5468">
                    <c:v>2</c:v>
                  </c:pt>
                  <c:pt idx="5469">
                    <c:v>2</c:v>
                  </c:pt>
                  <c:pt idx="5470">
                    <c:v>2</c:v>
                  </c:pt>
                  <c:pt idx="5471">
                    <c:v>2</c:v>
                  </c:pt>
                  <c:pt idx="5472">
                    <c:v>2</c:v>
                  </c:pt>
                  <c:pt idx="5473">
                    <c:v>2</c:v>
                  </c:pt>
                  <c:pt idx="5474">
                    <c:v>2</c:v>
                  </c:pt>
                  <c:pt idx="5475">
                    <c:v>2</c:v>
                  </c:pt>
                  <c:pt idx="5476">
                    <c:v>2</c:v>
                  </c:pt>
                  <c:pt idx="5477">
                    <c:v>2</c:v>
                  </c:pt>
                  <c:pt idx="5478">
                    <c:v>2</c:v>
                  </c:pt>
                  <c:pt idx="5479">
                    <c:v>2</c:v>
                  </c:pt>
                  <c:pt idx="5480">
                    <c:v>2</c:v>
                  </c:pt>
                  <c:pt idx="5481">
                    <c:v>2</c:v>
                  </c:pt>
                  <c:pt idx="5482">
                    <c:v>2</c:v>
                  </c:pt>
                  <c:pt idx="5483">
                    <c:v>2</c:v>
                  </c:pt>
                  <c:pt idx="5484">
                    <c:v>2</c:v>
                  </c:pt>
                  <c:pt idx="5485">
                    <c:v>2</c:v>
                  </c:pt>
                  <c:pt idx="5486">
                    <c:v>2</c:v>
                  </c:pt>
                  <c:pt idx="5487">
                    <c:v>2</c:v>
                  </c:pt>
                  <c:pt idx="5488">
                    <c:v>2</c:v>
                  </c:pt>
                  <c:pt idx="5489">
                    <c:v>2</c:v>
                  </c:pt>
                  <c:pt idx="5490">
                    <c:v>2</c:v>
                  </c:pt>
                  <c:pt idx="5491">
                    <c:v>2</c:v>
                  </c:pt>
                  <c:pt idx="5492">
                    <c:v>2</c:v>
                  </c:pt>
                  <c:pt idx="5493">
                    <c:v>2</c:v>
                  </c:pt>
                  <c:pt idx="5494">
                    <c:v>2</c:v>
                  </c:pt>
                  <c:pt idx="5495">
                    <c:v>2</c:v>
                  </c:pt>
                  <c:pt idx="5496">
                    <c:v>2</c:v>
                  </c:pt>
                  <c:pt idx="5497">
                    <c:v>2</c:v>
                  </c:pt>
                  <c:pt idx="5498">
                    <c:v>2</c:v>
                  </c:pt>
                  <c:pt idx="5499">
                    <c:v>2</c:v>
                  </c:pt>
                  <c:pt idx="5500">
                    <c:v>2</c:v>
                  </c:pt>
                  <c:pt idx="5501">
                    <c:v>2</c:v>
                  </c:pt>
                  <c:pt idx="5502">
                    <c:v>2</c:v>
                  </c:pt>
                  <c:pt idx="5503">
                    <c:v>2</c:v>
                  </c:pt>
                  <c:pt idx="5504">
                    <c:v>2</c:v>
                  </c:pt>
                  <c:pt idx="5505">
                    <c:v>2</c:v>
                  </c:pt>
                  <c:pt idx="5506">
                    <c:v>2</c:v>
                  </c:pt>
                  <c:pt idx="5507">
                    <c:v>2</c:v>
                  </c:pt>
                  <c:pt idx="5508">
                    <c:v>2</c:v>
                  </c:pt>
                  <c:pt idx="5509">
                    <c:v>2</c:v>
                  </c:pt>
                  <c:pt idx="5510">
                    <c:v>2</c:v>
                  </c:pt>
                  <c:pt idx="5511">
                    <c:v>2</c:v>
                  </c:pt>
                  <c:pt idx="5512">
                    <c:v>2</c:v>
                  </c:pt>
                  <c:pt idx="5513">
                    <c:v>2</c:v>
                  </c:pt>
                  <c:pt idx="5514">
                    <c:v>2</c:v>
                  </c:pt>
                  <c:pt idx="5515">
                    <c:v>2</c:v>
                  </c:pt>
                  <c:pt idx="5516">
                    <c:v>2</c:v>
                  </c:pt>
                  <c:pt idx="5517">
                    <c:v>2</c:v>
                  </c:pt>
                  <c:pt idx="5518">
                    <c:v>2</c:v>
                  </c:pt>
                  <c:pt idx="5519">
                    <c:v>2</c:v>
                  </c:pt>
                  <c:pt idx="5520">
                    <c:v>2</c:v>
                  </c:pt>
                  <c:pt idx="5521">
                    <c:v>2</c:v>
                  </c:pt>
                  <c:pt idx="5522">
                    <c:v>2</c:v>
                  </c:pt>
                  <c:pt idx="5523">
                    <c:v>2</c:v>
                  </c:pt>
                  <c:pt idx="5524">
                    <c:v>2</c:v>
                  </c:pt>
                  <c:pt idx="5525">
                    <c:v>2</c:v>
                  </c:pt>
                  <c:pt idx="5526">
                    <c:v>2</c:v>
                  </c:pt>
                  <c:pt idx="5527">
                    <c:v>2</c:v>
                  </c:pt>
                  <c:pt idx="5528">
                    <c:v>2</c:v>
                  </c:pt>
                  <c:pt idx="5529">
                    <c:v>2</c:v>
                  </c:pt>
                  <c:pt idx="5530">
                    <c:v>2</c:v>
                  </c:pt>
                  <c:pt idx="5531">
                    <c:v>2</c:v>
                  </c:pt>
                  <c:pt idx="5532">
                    <c:v>2</c:v>
                  </c:pt>
                  <c:pt idx="5533">
                    <c:v>2</c:v>
                  </c:pt>
                  <c:pt idx="5534">
                    <c:v>2</c:v>
                  </c:pt>
                  <c:pt idx="5535">
                    <c:v>2</c:v>
                  </c:pt>
                  <c:pt idx="5536">
                    <c:v>2</c:v>
                  </c:pt>
                  <c:pt idx="5537">
                    <c:v>2</c:v>
                  </c:pt>
                  <c:pt idx="5538">
                    <c:v>2</c:v>
                  </c:pt>
                  <c:pt idx="5539">
                    <c:v>2</c:v>
                  </c:pt>
                  <c:pt idx="5540">
                    <c:v>2</c:v>
                  </c:pt>
                  <c:pt idx="5541">
                    <c:v>2</c:v>
                  </c:pt>
                  <c:pt idx="5542">
                    <c:v>2</c:v>
                  </c:pt>
                  <c:pt idx="5543">
                    <c:v>2</c:v>
                  </c:pt>
                  <c:pt idx="5544">
                    <c:v>2</c:v>
                  </c:pt>
                  <c:pt idx="5545">
                    <c:v>2</c:v>
                  </c:pt>
                  <c:pt idx="5546">
                    <c:v>2</c:v>
                  </c:pt>
                  <c:pt idx="5547">
                    <c:v>2</c:v>
                  </c:pt>
                  <c:pt idx="5548">
                    <c:v>2</c:v>
                  </c:pt>
                  <c:pt idx="5549">
                    <c:v>2</c:v>
                  </c:pt>
                  <c:pt idx="5550">
                    <c:v>2</c:v>
                  </c:pt>
                  <c:pt idx="5551">
                    <c:v>2</c:v>
                  </c:pt>
                  <c:pt idx="5552">
                    <c:v>2</c:v>
                  </c:pt>
                  <c:pt idx="5553">
                    <c:v>2</c:v>
                  </c:pt>
                  <c:pt idx="5554">
                    <c:v>2</c:v>
                  </c:pt>
                  <c:pt idx="5555">
                    <c:v>2</c:v>
                  </c:pt>
                  <c:pt idx="5556">
                    <c:v>2</c:v>
                  </c:pt>
                  <c:pt idx="5557">
                    <c:v>2</c:v>
                  </c:pt>
                  <c:pt idx="5558">
                    <c:v>2</c:v>
                  </c:pt>
                  <c:pt idx="5559">
                    <c:v>2</c:v>
                  </c:pt>
                  <c:pt idx="5560">
                    <c:v>2</c:v>
                  </c:pt>
                  <c:pt idx="5561">
                    <c:v>2</c:v>
                  </c:pt>
                  <c:pt idx="5562">
                    <c:v>2</c:v>
                  </c:pt>
                  <c:pt idx="5563">
                    <c:v>2</c:v>
                  </c:pt>
                  <c:pt idx="5564">
                    <c:v>2</c:v>
                  </c:pt>
                  <c:pt idx="5565">
                    <c:v>2</c:v>
                  </c:pt>
                  <c:pt idx="5566">
                    <c:v>2</c:v>
                  </c:pt>
                  <c:pt idx="5567">
                    <c:v>2</c:v>
                  </c:pt>
                  <c:pt idx="5568">
                    <c:v>2</c:v>
                  </c:pt>
                  <c:pt idx="5569">
                    <c:v>2</c:v>
                  </c:pt>
                  <c:pt idx="5570">
                    <c:v>2</c:v>
                  </c:pt>
                  <c:pt idx="5571">
                    <c:v>2</c:v>
                  </c:pt>
                  <c:pt idx="5572">
                    <c:v>2</c:v>
                  </c:pt>
                  <c:pt idx="5573">
                    <c:v>2</c:v>
                  </c:pt>
                  <c:pt idx="5574">
                    <c:v>2</c:v>
                  </c:pt>
                  <c:pt idx="5575">
                    <c:v>2</c:v>
                  </c:pt>
                  <c:pt idx="5576">
                    <c:v>2</c:v>
                  </c:pt>
                  <c:pt idx="5577">
                    <c:v>2</c:v>
                  </c:pt>
                  <c:pt idx="5578">
                    <c:v>2</c:v>
                  </c:pt>
                  <c:pt idx="5579">
                    <c:v>2</c:v>
                  </c:pt>
                  <c:pt idx="5580">
                    <c:v>2</c:v>
                  </c:pt>
                  <c:pt idx="5581">
                    <c:v>2</c:v>
                  </c:pt>
                  <c:pt idx="5582">
                    <c:v>2</c:v>
                  </c:pt>
                  <c:pt idx="5583">
                    <c:v>2</c:v>
                  </c:pt>
                  <c:pt idx="5584">
                    <c:v>2</c:v>
                  </c:pt>
                  <c:pt idx="5585">
                    <c:v>2</c:v>
                  </c:pt>
                  <c:pt idx="5586">
                    <c:v>2</c:v>
                  </c:pt>
                  <c:pt idx="5587">
                    <c:v>2</c:v>
                  </c:pt>
                  <c:pt idx="5588">
                    <c:v>2</c:v>
                  </c:pt>
                  <c:pt idx="5589">
                    <c:v>2</c:v>
                  </c:pt>
                  <c:pt idx="5590">
                    <c:v>2</c:v>
                  </c:pt>
                  <c:pt idx="5591">
                    <c:v>2</c:v>
                  </c:pt>
                  <c:pt idx="5592">
                    <c:v>2</c:v>
                  </c:pt>
                  <c:pt idx="5593">
                    <c:v>2</c:v>
                  </c:pt>
                  <c:pt idx="5594">
                    <c:v>2</c:v>
                  </c:pt>
                  <c:pt idx="5595">
                    <c:v>2</c:v>
                  </c:pt>
                  <c:pt idx="5596">
                    <c:v>2</c:v>
                  </c:pt>
                  <c:pt idx="5597">
                    <c:v>2</c:v>
                  </c:pt>
                  <c:pt idx="5598">
                    <c:v>2</c:v>
                  </c:pt>
                  <c:pt idx="5599">
                    <c:v>2</c:v>
                  </c:pt>
                  <c:pt idx="5600">
                    <c:v>2</c:v>
                  </c:pt>
                  <c:pt idx="5601">
                    <c:v>2</c:v>
                  </c:pt>
                  <c:pt idx="5602">
                    <c:v>2</c:v>
                  </c:pt>
                  <c:pt idx="5603">
                    <c:v>2</c:v>
                  </c:pt>
                  <c:pt idx="5604">
                    <c:v>2</c:v>
                  </c:pt>
                  <c:pt idx="5605">
                    <c:v>2</c:v>
                  </c:pt>
                  <c:pt idx="5606">
                    <c:v>2</c:v>
                  </c:pt>
                  <c:pt idx="5607">
                    <c:v>2</c:v>
                  </c:pt>
                  <c:pt idx="5608">
                    <c:v>2</c:v>
                  </c:pt>
                  <c:pt idx="5609">
                    <c:v>2</c:v>
                  </c:pt>
                  <c:pt idx="5610">
                    <c:v>2</c:v>
                  </c:pt>
                  <c:pt idx="5611">
                    <c:v>2</c:v>
                  </c:pt>
                  <c:pt idx="5612">
                    <c:v>2</c:v>
                  </c:pt>
                  <c:pt idx="5613">
                    <c:v>2</c:v>
                  </c:pt>
                  <c:pt idx="5614">
                    <c:v>2</c:v>
                  </c:pt>
                  <c:pt idx="5615">
                    <c:v>2</c:v>
                  </c:pt>
                  <c:pt idx="5616">
                    <c:v>2</c:v>
                  </c:pt>
                  <c:pt idx="5617">
                    <c:v>2</c:v>
                  </c:pt>
                  <c:pt idx="5618">
                    <c:v>2</c:v>
                  </c:pt>
                  <c:pt idx="5619">
                    <c:v>2</c:v>
                  </c:pt>
                  <c:pt idx="5620">
                    <c:v>2</c:v>
                  </c:pt>
                  <c:pt idx="5621">
                    <c:v>2</c:v>
                  </c:pt>
                  <c:pt idx="5622">
                    <c:v>2</c:v>
                  </c:pt>
                  <c:pt idx="5623">
                    <c:v>2</c:v>
                  </c:pt>
                  <c:pt idx="5624">
                    <c:v>2</c:v>
                  </c:pt>
                  <c:pt idx="5625">
                    <c:v>2</c:v>
                  </c:pt>
                  <c:pt idx="5626">
                    <c:v>2</c:v>
                  </c:pt>
                  <c:pt idx="5627">
                    <c:v>2</c:v>
                  </c:pt>
                  <c:pt idx="5628">
                    <c:v>2</c:v>
                  </c:pt>
                  <c:pt idx="5629">
                    <c:v>2</c:v>
                  </c:pt>
                  <c:pt idx="5630">
                    <c:v>2</c:v>
                  </c:pt>
                  <c:pt idx="5631">
                    <c:v>2</c:v>
                  </c:pt>
                  <c:pt idx="5632">
                    <c:v>2</c:v>
                  </c:pt>
                  <c:pt idx="5633">
                    <c:v>2</c:v>
                  </c:pt>
                  <c:pt idx="5634">
                    <c:v>2</c:v>
                  </c:pt>
                  <c:pt idx="5635">
                    <c:v>2</c:v>
                  </c:pt>
                  <c:pt idx="5636">
                    <c:v>2</c:v>
                  </c:pt>
                  <c:pt idx="5637">
                    <c:v>2</c:v>
                  </c:pt>
                  <c:pt idx="5638">
                    <c:v>2</c:v>
                  </c:pt>
                  <c:pt idx="5639">
                    <c:v>2</c:v>
                  </c:pt>
                  <c:pt idx="5640">
                    <c:v>2</c:v>
                  </c:pt>
                  <c:pt idx="5641">
                    <c:v>2</c:v>
                  </c:pt>
                  <c:pt idx="5642">
                    <c:v>2</c:v>
                  </c:pt>
                  <c:pt idx="5643">
                    <c:v>2</c:v>
                  </c:pt>
                  <c:pt idx="5644">
                    <c:v>2</c:v>
                  </c:pt>
                  <c:pt idx="5645">
                    <c:v>2</c:v>
                  </c:pt>
                  <c:pt idx="5646">
                    <c:v>2</c:v>
                  </c:pt>
                  <c:pt idx="5647">
                    <c:v>2</c:v>
                  </c:pt>
                  <c:pt idx="5648">
                    <c:v>2</c:v>
                  </c:pt>
                  <c:pt idx="5649">
                    <c:v>2</c:v>
                  </c:pt>
                  <c:pt idx="5650">
                    <c:v>2</c:v>
                  </c:pt>
                  <c:pt idx="5651">
                    <c:v>2</c:v>
                  </c:pt>
                  <c:pt idx="5652">
                    <c:v>2</c:v>
                  </c:pt>
                  <c:pt idx="5653">
                    <c:v>2</c:v>
                  </c:pt>
                  <c:pt idx="5654">
                    <c:v>2</c:v>
                  </c:pt>
                  <c:pt idx="5655">
                    <c:v>2</c:v>
                  </c:pt>
                  <c:pt idx="5656">
                    <c:v>2</c:v>
                  </c:pt>
                  <c:pt idx="5657">
                    <c:v>2</c:v>
                  </c:pt>
                  <c:pt idx="5658">
                    <c:v>2</c:v>
                  </c:pt>
                  <c:pt idx="5659">
                    <c:v>2</c:v>
                  </c:pt>
                  <c:pt idx="5660">
                    <c:v>2</c:v>
                  </c:pt>
                  <c:pt idx="5661">
                    <c:v>2</c:v>
                  </c:pt>
                  <c:pt idx="5662">
                    <c:v>2</c:v>
                  </c:pt>
                  <c:pt idx="5663">
                    <c:v>2</c:v>
                  </c:pt>
                  <c:pt idx="5664">
                    <c:v>2</c:v>
                  </c:pt>
                  <c:pt idx="5665">
                    <c:v>2</c:v>
                  </c:pt>
                  <c:pt idx="5666">
                    <c:v>2</c:v>
                  </c:pt>
                  <c:pt idx="5667">
                    <c:v>2</c:v>
                  </c:pt>
                  <c:pt idx="5668">
                    <c:v>2</c:v>
                  </c:pt>
                  <c:pt idx="5669">
                    <c:v>2</c:v>
                  </c:pt>
                  <c:pt idx="5670">
                    <c:v>2</c:v>
                  </c:pt>
                  <c:pt idx="5671">
                    <c:v>2</c:v>
                  </c:pt>
                  <c:pt idx="5672">
                    <c:v>2</c:v>
                  </c:pt>
                  <c:pt idx="5673">
                    <c:v>2</c:v>
                  </c:pt>
                  <c:pt idx="5674">
                    <c:v>2</c:v>
                  </c:pt>
                  <c:pt idx="5675">
                    <c:v>2</c:v>
                  </c:pt>
                  <c:pt idx="5676">
                    <c:v>2</c:v>
                  </c:pt>
                  <c:pt idx="5677">
                    <c:v>2</c:v>
                  </c:pt>
                  <c:pt idx="5678">
                    <c:v>2</c:v>
                  </c:pt>
                  <c:pt idx="5679">
                    <c:v>2</c:v>
                  </c:pt>
                  <c:pt idx="5680">
                    <c:v>2</c:v>
                  </c:pt>
                  <c:pt idx="5681">
                    <c:v>2</c:v>
                  </c:pt>
                  <c:pt idx="5682">
                    <c:v>2</c:v>
                  </c:pt>
                  <c:pt idx="5683">
                    <c:v>2</c:v>
                  </c:pt>
                  <c:pt idx="5684">
                    <c:v>2</c:v>
                  </c:pt>
                  <c:pt idx="5685">
                    <c:v>2</c:v>
                  </c:pt>
                  <c:pt idx="5686">
                    <c:v>2</c:v>
                  </c:pt>
                  <c:pt idx="5687">
                    <c:v>2</c:v>
                  </c:pt>
                  <c:pt idx="5688">
                    <c:v>2</c:v>
                  </c:pt>
                  <c:pt idx="5689">
                    <c:v>2</c:v>
                  </c:pt>
                  <c:pt idx="5690">
                    <c:v>2</c:v>
                  </c:pt>
                  <c:pt idx="5691">
                    <c:v>2</c:v>
                  </c:pt>
                  <c:pt idx="5692">
                    <c:v>2</c:v>
                  </c:pt>
                  <c:pt idx="5693">
                    <c:v>2</c:v>
                  </c:pt>
                  <c:pt idx="5694">
                    <c:v>2</c:v>
                  </c:pt>
                  <c:pt idx="5695">
                    <c:v>2</c:v>
                  </c:pt>
                  <c:pt idx="5696">
                    <c:v>2</c:v>
                  </c:pt>
                  <c:pt idx="5697">
                    <c:v>2</c:v>
                  </c:pt>
                  <c:pt idx="5698">
                    <c:v>2</c:v>
                  </c:pt>
                  <c:pt idx="5699">
                    <c:v>2</c:v>
                  </c:pt>
                  <c:pt idx="5700">
                    <c:v>2</c:v>
                  </c:pt>
                  <c:pt idx="5701">
                    <c:v>2</c:v>
                  </c:pt>
                  <c:pt idx="5702">
                    <c:v>2</c:v>
                  </c:pt>
                  <c:pt idx="5703">
                    <c:v>2</c:v>
                  </c:pt>
                  <c:pt idx="5704">
                    <c:v>2</c:v>
                  </c:pt>
                  <c:pt idx="5705">
                    <c:v>2</c:v>
                  </c:pt>
                  <c:pt idx="5706">
                    <c:v>2</c:v>
                  </c:pt>
                  <c:pt idx="5707">
                    <c:v>2</c:v>
                  </c:pt>
                  <c:pt idx="5708">
                    <c:v>2</c:v>
                  </c:pt>
                  <c:pt idx="5709">
                    <c:v>2</c:v>
                  </c:pt>
                  <c:pt idx="5710">
                    <c:v>2</c:v>
                  </c:pt>
                  <c:pt idx="5711">
                    <c:v>2</c:v>
                  </c:pt>
                  <c:pt idx="5712">
                    <c:v>2</c:v>
                  </c:pt>
                  <c:pt idx="5713">
                    <c:v>2</c:v>
                  </c:pt>
                  <c:pt idx="5714">
                    <c:v>2</c:v>
                  </c:pt>
                  <c:pt idx="5715">
                    <c:v>2</c:v>
                  </c:pt>
                  <c:pt idx="5716">
                    <c:v>2</c:v>
                  </c:pt>
                  <c:pt idx="5717">
                    <c:v>2</c:v>
                  </c:pt>
                  <c:pt idx="5718">
                    <c:v>2</c:v>
                  </c:pt>
                  <c:pt idx="5719">
                    <c:v>2</c:v>
                  </c:pt>
                  <c:pt idx="5720">
                    <c:v>2</c:v>
                  </c:pt>
                  <c:pt idx="5721">
                    <c:v>2</c:v>
                  </c:pt>
                  <c:pt idx="5722">
                    <c:v>2</c:v>
                  </c:pt>
                  <c:pt idx="5723">
                    <c:v>2</c:v>
                  </c:pt>
                  <c:pt idx="5724">
                    <c:v>2</c:v>
                  </c:pt>
                  <c:pt idx="5725">
                    <c:v>2</c:v>
                  </c:pt>
                  <c:pt idx="5726">
                    <c:v>2</c:v>
                  </c:pt>
                  <c:pt idx="5727">
                    <c:v>2</c:v>
                  </c:pt>
                  <c:pt idx="5728">
                    <c:v>2</c:v>
                  </c:pt>
                  <c:pt idx="5729">
                    <c:v>2</c:v>
                  </c:pt>
                  <c:pt idx="5730">
                    <c:v>2</c:v>
                  </c:pt>
                  <c:pt idx="5731">
                    <c:v>2</c:v>
                  </c:pt>
                  <c:pt idx="5732">
                    <c:v>2</c:v>
                  </c:pt>
                  <c:pt idx="5733">
                    <c:v>2</c:v>
                  </c:pt>
                  <c:pt idx="5734">
                    <c:v>2</c:v>
                  </c:pt>
                  <c:pt idx="5735">
                    <c:v>2</c:v>
                  </c:pt>
                  <c:pt idx="5736">
                    <c:v>2</c:v>
                  </c:pt>
                  <c:pt idx="5737">
                    <c:v>2</c:v>
                  </c:pt>
                  <c:pt idx="5738">
                    <c:v>2</c:v>
                  </c:pt>
                  <c:pt idx="5739">
                    <c:v>2</c:v>
                  </c:pt>
                  <c:pt idx="5740">
                    <c:v>2</c:v>
                  </c:pt>
                  <c:pt idx="5741">
                    <c:v>2</c:v>
                  </c:pt>
                  <c:pt idx="5742">
                    <c:v>2</c:v>
                  </c:pt>
                  <c:pt idx="5743">
                    <c:v>2</c:v>
                  </c:pt>
                  <c:pt idx="5744">
                    <c:v>2</c:v>
                  </c:pt>
                  <c:pt idx="5745">
                    <c:v>2</c:v>
                  </c:pt>
                  <c:pt idx="5746">
                    <c:v>2</c:v>
                  </c:pt>
                  <c:pt idx="5747">
                    <c:v>2</c:v>
                  </c:pt>
                  <c:pt idx="5748">
                    <c:v>2</c:v>
                  </c:pt>
                  <c:pt idx="5749">
                    <c:v>2</c:v>
                  </c:pt>
                  <c:pt idx="5750">
                    <c:v>2</c:v>
                  </c:pt>
                  <c:pt idx="5751">
                    <c:v>2</c:v>
                  </c:pt>
                  <c:pt idx="5752">
                    <c:v>2</c:v>
                  </c:pt>
                  <c:pt idx="5753">
                    <c:v>2</c:v>
                  </c:pt>
                  <c:pt idx="5754">
                    <c:v>2</c:v>
                  </c:pt>
                  <c:pt idx="5755">
                    <c:v>2</c:v>
                  </c:pt>
                  <c:pt idx="5756">
                    <c:v>2</c:v>
                  </c:pt>
                  <c:pt idx="5757">
                    <c:v>2</c:v>
                  </c:pt>
                  <c:pt idx="5758">
                    <c:v>2</c:v>
                  </c:pt>
                  <c:pt idx="5759">
                    <c:v>2</c:v>
                  </c:pt>
                  <c:pt idx="5760">
                    <c:v>2</c:v>
                  </c:pt>
                  <c:pt idx="5761">
                    <c:v>2</c:v>
                  </c:pt>
                  <c:pt idx="5762">
                    <c:v>2</c:v>
                  </c:pt>
                  <c:pt idx="5763">
                    <c:v>2</c:v>
                  </c:pt>
                  <c:pt idx="5764">
                    <c:v>2</c:v>
                  </c:pt>
                  <c:pt idx="5765">
                    <c:v>2</c:v>
                  </c:pt>
                  <c:pt idx="5766">
                    <c:v>2</c:v>
                  </c:pt>
                  <c:pt idx="5767">
                    <c:v>2</c:v>
                  </c:pt>
                  <c:pt idx="5768">
                    <c:v>2</c:v>
                  </c:pt>
                  <c:pt idx="5769">
                    <c:v>2</c:v>
                  </c:pt>
                  <c:pt idx="5770">
                    <c:v>2</c:v>
                  </c:pt>
                  <c:pt idx="5771">
                    <c:v>2</c:v>
                  </c:pt>
                  <c:pt idx="5772">
                    <c:v>2</c:v>
                  </c:pt>
                  <c:pt idx="5773">
                    <c:v>2</c:v>
                  </c:pt>
                  <c:pt idx="5774">
                    <c:v>2</c:v>
                  </c:pt>
                  <c:pt idx="5775">
                    <c:v>2</c:v>
                  </c:pt>
                  <c:pt idx="5776">
                    <c:v>2</c:v>
                  </c:pt>
                  <c:pt idx="5777">
                    <c:v>2</c:v>
                  </c:pt>
                  <c:pt idx="5778">
                    <c:v>2</c:v>
                  </c:pt>
                  <c:pt idx="5779">
                    <c:v>2</c:v>
                  </c:pt>
                  <c:pt idx="5780">
                    <c:v>2</c:v>
                  </c:pt>
                  <c:pt idx="5781">
                    <c:v>2</c:v>
                  </c:pt>
                  <c:pt idx="5782">
                    <c:v>2</c:v>
                  </c:pt>
                  <c:pt idx="5783">
                    <c:v>2</c:v>
                  </c:pt>
                  <c:pt idx="5784">
                    <c:v>2</c:v>
                  </c:pt>
                  <c:pt idx="5785">
                    <c:v>2</c:v>
                  </c:pt>
                  <c:pt idx="5786">
                    <c:v>2</c:v>
                  </c:pt>
                  <c:pt idx="5787">
                    <c:v>2</c:v>
                  </c:pt>
                  <c:pt idx="5788">
                    <c:v>2</c:v>
                  </c:pt>
                  <c:pt idx="5789">
                    <c:v>2</c:v>
                  </c:pt>
                  <c:pt idx="5790">
                    <c:v>2</c:v>
                  </c:pt>
                  <c:pt idx="5791">
                    <c:v>2</c:v>
                  </c:pt>
                  <c:pt idx="5792">
                    <c:v>2</c:v>
                  </c:pt>
                  <c:pt idx="5793">
                    <c:v>2</c:v>
                  </c:pt>
                  <c:pt idx="5794">
                    <c:v>2</c:v>
                  </c:pt>
                  <c:pt idx="5795">
                    <c:v>2</c:v>
                  </c:pt>
                  <c:pt idx="5796">
                    <c:v>2</c:v>
                  </c:pt>
                  <c:pt idx="5797">
                    <c:v>2</c:v>
                  </c:pt>
                  <c:pt idx="5798">
                    <c:v>2</c:v>
                  </c:pt>
                  <c:pt idx="5799">
                    <c:v>2</c:v>
                  </c:pt>
                  <c:pt idx="5800">
                    <c:v>2</c:v>
                  </c:pt>
                  <c:pt idx="5801">
                    <c:v>2</c:v>
                  </c:pt>
                  <c:pt idx="5802">
                    <c:v>2</c:v>
                  </c:pt>
                  <c:pt idx="5803">
                    <c:v>2</c:v>
                  </c:pt>
                  <c:pt idx="5804">
                    <c:v>2</c:v>
                  </c:pt>
                  <c:pt idx="5805">
                    <c:v>2</c:v>
                  </c:pt>
                  <c:pt idx="5806">
                    <c:v>2</c:v>
                  </c:pt>
                  <c:pt idx="5807">
                    <c:v>2</c:v>
                  </c:pt>
                  <c:pt idx="5808">
                    <c:v>2</c:v>
                  </c:pt>
                  <c:pt idx="5809">
                    <c:v>2</c:v>
                  </c:pt>
                  <c:pt idx="5810">
                    <c:v>2</c:v>
                  </c:pt>
                  <c:pt idx="5811">
                    <c:v>2</c:v>
                  </c:pt>
                  <c:pt idx="5812">
                    <c:v>2</c:v>
                  </c:pt>
                  <c:pt idx="5813">
                    <c:v>2</c:v>
                  </c:pt>
                  <c:pt idx="5814">
                    <c:v>2</c:v>
                  </c:pt>
                  <c:pt idx="5815">
                    <c:v>2</c:v>
                  </c:pt>
                  <c:pt idx="5816">
                    <c:v>2</c:v>
                  </c:pt>
                  <c:pt idx="5817">
                    <c:v>2</c:v>
                  </c:pt>
                  <c:pt idx="5818">
                    <c:v>2</c:v>
                  </c:pt>
                  <c:pt idx="5819">
                    <c:v>2</c:v>
                  </c:pt>
                  <c:pt idx="5820">
                    <c:v>2</c:v>
                  </c:pt>
                  <c:pt idx="5821">
                    <c:v>2</c:v>
                  </c:pt>
                  <c:pt idx="5822">
                    <c:v>2</c:v>
                  </c:pt>
                  <c:pt idx="5823">
                    <c:v>2</c:v>
                  </c:pt>
                  <c:pt idx="5824">
                    <c:v>2</c:v>
                  </c:pt>
                  <c:pt idx="5825">
                    <c:v>2</c:v>
                  </c:pt>
                  <c:pt idx="5826">
                    <c:v>2</c:v>
                  </c:pt>
                  <c:pt idx="5827">
                    <c:v>2</c:v>
                  </c:pt>
                  <c:pt idx="5828">
                    <c:v>2</c:v>
                  </c:pt>
                  <c:pt idx="5829">
                    <c:v>2</c:v>
                  </c:pt>
                  <c:pt idx="5830">
                    <c:v>2</c:v>
                  </c:pt>
                  <c:pt idx="5831">
                    <c:v>2</c:v>
                  </c:pt>
                  <c:pt idx="5832">
                    <c:v>2</c:v>
                  </c:pt>
                  <c:pt idx="5833">
                    <c:v>2</c:v>
                  </c:pt>
                  <c:pt idx="5834">
                    <c:v>2</c:v>
                  </c:pt>
                  <c:pt idx="5835">
                    <c:v>2</c:v>
                  </c:pt>
                  <c:pt idx="5836">
                    <c:v>2</c:v>
                  </c:pt>
                  <c:pt idx="5837">
                    <c:v>2</c:v>
                  </c:pt>
                  <c:pt idx="5838">
                    <c:v>2</c:v>
                  </c:pt>
                  <c:pt idx="5839">
                    <c:v>2</c:v>
                  </c:pt>
                  <c:pt idx="5840">
                    <c:v>2</c:v>
                  </c:pt>
                  <c:pt idx="5841">
                    <c:v>2</c:v>
                  </c:pt>
                  <c:pt idx="5842">
                    <c:v>2</c:v>
                  </c:pt>
                  <c:pt idx="5843">
                    <c:v>2</c:v>
                  </c:pt>
                  <c:pt idx="5844">
                    <c:v>2</c:v>
                  </c:pt>
                  <c:pt idx="5845">
                    <c:v>2</c:v>
                  </c:pt>
                  <c:pt idx="5846">
                    <c:v>2</c:v>
                  </c:pt>
                  <c:pt idx="5847">
                    <c:v>2</c:v>
                  </c:pt>
                  <c:pt idx="5848">
                    <c:v>2</c:v>
                  </c:pt>
                  <c:pt idx="5849">
                    <c:v>2</c:v>
                  </c:pt>
                  <c:pt idx="5850">
                    <c:v>2</c:v>
                  </c:pt>
                  <c:pt idx="5851">
                    <c:v>2</c:v>
                  </c:pt>
                  <c:pt idx="5852">
                    <c:v>2</c:v>
                  </c:pt>
                  <c:pt idx="5853">
                    <c:v>2</c:v>
                  </c:pt>
                  <c:pt idx="5854">
                    <c:v>2</c:v>
                  </c:pt>
                  <c:pt idx="5855">
                    <c:v>2</c:v>
                  </c:pt>
                  <c:pt idx="5856">
                    <c:v>2</c:v>
                  </c:pt>
                  <c:pt idx="5857">
                    <c:v>2</c:v>
                  </c:pt>
                  <c:pt idx="5858">
                    <c:v>2</c:v>
                  </c:pt>
                  <c:pt idx="5859">
                    <c:v>2</c:v>
                  </c:pt>
                  <c:pt idx="5860">
                    <c:v>2</c:v>
                  </c:pt>
                  <c:pt idx="5861">
                    <c:v>2</c:v>
                  </c:pt>
                  <c:pt idx="5862">
                    <c:v>2</c:v>
                  </c:pt>
                  <c:pt idx="5863">
                    <c:v>2</c:v>
                  </c:pt>
                  <c:pt idx="5864">
                    <c:v>2</c:v>
                  </c:pt>
                  <c:pt idx="5865">
                    <c:v>2</c:v>
                  </c:pt>
                  <c:pt idx="5866">
                    <c:v>2</c:v>
                  </c:pt>
                  <c:pt idx="5867">
                    <c:v>1</c:v>
                  </c:pt>
                  <c:pt idx="5868">
                    <c:v>1</c:v>
                  </c:pt>
                  <c:pt idx="5869">
                    <c:v>1</c:v>
                  </c:pt>
                  <c:pt idx="5870">
                    <c:v>1</c:v>
                  </c:pt>
                  <c:pt idx="5871">
                    <c:v>1</c:v>
                  </c:pt>
                  <c:pt idx="5872">
                    <c:v>1</c:v>
                  </c:pt>
                  <c:pt idx="5873">
                    <c:v>1</c:v>
                  </c:pt>
                  <c:pt idx="5874">
                    <c:v>1</c:v>
                  </c:pt>
                  <c:pt idx="5875">
                    <c:v>1</c:v>
                  </c:pt>
                  <c:pt idx="5876">
                    <c:v>1</c:v>
                  </c:pt>
                  <c:pt idx="5877">
                    <c:v>1</c:v>
                  </c:pt>
                  <c:pt idx="5878">
                    <c:v>1</c:v>
                  </c:pt>
                  <c:pt idx="5879">
                    <c:v>1</c:v>
                  </c:pt>
                  <c:pt idx="5880">
                    <c:v>1</c:v>
                  </c:pt>
                  <c:pt idx="5881">
                    <c:v>1</c:v>
                  </c:pt>
                  <c:pt idx="5882">
                    <c:v>1</c:v>
                  </c:pt>
                  <c:pt idx="5883">
                    <c:v>1</c:v>
                  </c:pt>
                  <c:pt idx="5884">
                    <c:v>1</c:v>
                  </c:pt>
                  <c:pt idx="5885">
                    <c:v>1</c:v>
                  </c:pt>
                  <c:pt idx="5886">
                    <c:v>1</c:v>
                  </c:pt>
                  <c:pt idx="5887">
                    <c:v>1</c:v>
                  </c:pt>
                  <c:pt idx="5888">
                    <c:v>1</c:v>
                  </c:pt>
                  <c:pt idx="5889">
                    <c:v>1</c:v>
                  </c:pt>
                  <c:pt idx="5890">
                    <c:v>1</c:v>
                  </c:pt>
                  <c:pt idx="5891">
                    <c:v>1</c:v>
                  </c:pt>
                  <c:pt idx="5892">
                    <c:v>1</c:v>
                  </c:pt>
                  <c:pt idx="5893">
                    <c:v>1</c:v>
                  </c:pt>
                  <c:pt idx="5894">
                    <c:v>1</c:v>
                  </c:pt>
                  <c:pt idx="5895">
                    <c:v>1</c:v>
                  </c:pt>
                  <c:pt idx="5896">
                    <c:v>1</c:v>
                  </c:pt>
                  <c:pt idx="5897">
                    <c:v>1</c:v>
                  </c:pt>
                  <c:pt idx="5898">
                    <c:v>1</c:v>
                  </c:pt>
                  <c:pt idx="5899">
                    <c:v>1</c:v>
                  </c:pt>
                  <c:pt idx="5900">
                    <c:v>1</c:v>
                  </c:pt>
                  <c:pt idx="5901">
                    <c:v>1</c:v>
                  </c:pt>
                  <c:pt idx="5902">
                    <c:v>1</c:v>
                  </c:pt>
                  <c:pt idx="5903">
                    <c:v>1</c:v>
                  </c:pt>
                  <c:pt idx="5904">
                    <c:v>1</c:v>
                  </c:pt>
                  <c:pt idx="5905">
                    <c:v>1</c:v>
                  </c:pt>
                  <c:pt idx="5906">
                    <c:v>1</c:v>
                  </c:pt>
                  <c:pt idx="5907">
                    <c:v>1</c:v>
                  </c:pt>
                  <c:pt idx="5908">
                    <c:v>1</c:v>
                  </c:pt>
                  <c:pt idx="5909">
                    <c:v>1</c:v>
                  </c:pt>
                  <c:pt idx="5910">
                    <c:v>1</c:v>
                  </c:pt>
                  <c:pt idx="5911">
                    <c:v>1</c:v>
                  </c:pt>
                  <c:pt idx="5912">
                    <c:v>1</c:v>
                  </c:pt>
                  <c:pt idx="5913">
                    <c:v>1</c:v>
                  </c:pt>
                  <c:pt idx="5914">
                    <c:v>1</c:v>
                  </c:pt>
                  <c:pt idx="5915">
                    <c:v>1</c:v>
                  </c:pt>
                  <c:pt idx="5916">
                    <c:v>1</c:v>
                  </c:pt>
                  <c:pt idx="5917">
                    <c:v>1</c:v>
                  </c:pt>
                  <c:pt idx="5918">
                    <c:v>1</c:v>
                  </c:pt>
                  <c:pt idx="5919">
                    <c:v>1</c:v>
                  </c:pt>
                  <c:pt idx="5920">
                    <c:v>1</c:v>
                  </c:pt>
                  <c:pt idx="5921">
                    <c:v>1</c:v>
                  </c:pt>
                  <c:pt idx="5922">
                    <c:v>1</c:v>
                  </c:pt>
                  <c:pt idx="5923">
                    <c:v>1</c:v>
                  </c:pt>
                  <c:pt idx="5924">
                    <c:v>1</c:v>
                  </c:pt>
                  <c:pt idx="5925">
                    <c:v>1</c:v>
                  </c:pt>
                  <c:pt idx="5926">
                    <c:v>1</c:v>
                  </c:pt>
                  <c:pt idx="5927">
                    <c:v>1</c:v>
                  </c:pt>
                  <c:pt idx="5928">
                    <c:v>1</c:v>
                  </c:pt>
                  <c:pt idx="5929">
                    <c:v>1</c:v>
                  </c:pt>
                  <c:pt idx="5930">
                    <c:v>1</c:v>
                  </c:pt>
                  <c:pt idx="5931">
                    <c:v>1</c:v>
                  </c:pt>
                  <c:pt idx="5932">
                    <c:v>1</c:v>
                  </c:pt>
                  <c:pt idx="5933">
                    <c:v>1</c:v>
                  </c:pt>
                  <c:pt idx="5934">
                    <c:v>1</c:v>
                  </c:pt>
                  <c:pt idx="5935">
                    <c:v>1</c:v>
                  </c:pt>
                  <c:pt idx="5936">
                    <c:v>1</c:v>
                  </c:pt>
                  <c:pt idx="5937">
                    <c:v>1</c:v>
                  </c:pt>
                  <c:pt idx="5938">
                    <c:v>1</c:v>
                  </c:pt>
                  <c:pt idx="5939">
                    <c:v>1</c:v>
                  </c:pt>
                  <c:pt idx="5940">
                    <c:v>1</c:v>
                  </c:pt>
                  <c:pt idx="5941">
                    <c:v>1</c:v>
                  </c:pt>
                  <c:pt idx="5942">
                    <c:v>1</c:v>
                  </c:pt>
                  <c:pt idx="5943">
                    <c:v>1</c:v>
                  </c:pt>
                  <c:pt idx="5944">
                    <c:v>1</c:v>
                  </c:pt>
                  <c:pt idx="5945">
                    <c:v>1</c:v>
                  </c:pt>
                  <c:pt idx="5946">
                    <c:v>1</c:v>
                  </c:pt>
                  <c:pt idx="5947">
                    <c:v>1</c:v>
                  </c:pt>
                  <c:pt idx="5948">
                    <c:v>1</c:v>
                  </c:pt>
                  <c:pt idx="5949">
                    <c:v>1</c:v>
                  </c:pt>
                  <c:pt idx="5950">
                    <c:v>1</c:v>
                  </c:pt>
                  <c:pt idx="5951">
                    <c:v>1</c:v>
                  </c:pt>
                  <c:pt idx="5952">
                    <c:v>1</c:v>
                  </c:pt>
                  <c:pt idx="5953">
                    <c:v>1</c:v>
                  </c:pt>
                  <c:pt idx="5954">
                    <c:v>1</c:v>
                  </c:pt>
                  <c:pt idx="5955">
                    <c:v>1</c:v>
                  </c:pt>
                  <c:pt idx="5956">
                    <c:v>1</c:v>
                  </c:pt>
                  <c:pt idx="5957">
                    <c:v>1</c:v>
                  </c:pt>
                  <c:pt idx="5958">
                    <c:v>1</c:v>
                  </c:pt>
                  <c:pt idx="5959">
                    <c:v>1</c:v>
                  </c:pt>
                  <c:pt idx="5960">
                    <c:v>1</c:v>
                  </c:pt>
                  <c:pt idx="5961">
                    <c:v>1</c:v>
                  </c:pt>
                  <c:pt idx="5962">
                    <c:v>1</c:v>
                  </c:pt>
                  <c:pt idx="5963">
                    <c:v>1</c:v>
                  </c:pt>
                  <c:pt idx="5964">
                    <c:v>1</c:v>
                  </c:pt>
                  <c:pt idx="5965">
                    <c:v>1</c:v>
                  </c:pt>
                  <c:pt idx="5966">
                    <c:v>1</c:v>
                  </c:pt>
                  <c:pt idx="5967">
                    <c:v>1</c:v>
                  </c:pt>
                  <c:pt idx="5968">
                    <c:v>1</c:v>
                  </c:pt>
                  <c:pt idx="5969">
                    <c:v>1</c:v>
                  </c:pt>
                  <c:pt idx="5970">
                    <c:v>1</c:v>
                  </c:pt>
                  <c:pt idx="5971">
                    <c:v>1</c:v>
                  </c:pt>
                  <c:pt idx="5972">
                    <c:v>1</c:v>
                  </c:pt>
                  <c:pt idx="5973">
                    <c:v>1</c:v>
                  </c:pt>
                  <c:pt idx="5974">
                    <c:v>1</c:v>
                  </c:pt>
                  <c:pt idx="5975">
                    <c:v>1</c:v>
                  </c:pt>
                  <c:pt idx="5976">
                    <c:v>1</c:v>
                  </c:pt>
                  <c:pt idx="5977">
                    <c:v>1</c:v>
                  </c:pt>
                  <c:pt idx="5978">
                    <c:v>1</c:v>
                  </c:pt>
                  <c:pt idx="5979">
                    <c:v>1</c:v>
                  </c:pt>
                  <c:pt idx="5980">
                    <c:v>1</c:v>
                  </c:pt>
                  <c:pt idx="5981">
                    <c:v>1</c:v>
                  </c:pt>
                  <c:pt idx="5982">
                    <c:v>1</c:v>
                  </c:pt>
                  <c:pt idx="5983">
                    <c:v>1</c:v>
                  </c:pt>
                  <c:pt idx="5984">
                    <c:v>1</c:v>
                  </c:pt>
                  <c:pt idx="5985">
                    <c:v>1</c:v>
                  </c:pt>
                  <c:pt idx="5986">
                    <c:v>1</c:v>
                  </c:pt>
                  <c:pt idx="5987">
                    <c:v>1</c:v>
                  </c:pt>
                  <c:pt idx="5988">
                    <c:v>1</c:v>
                  </c:pt>
                  <c:pt idx="5989">
                    <c:v>1</c:v>
                  </c:pt>
                  <c:pt idx="5990">
                    <c:v>1</c:v>
                  </c:pt>
                  <c:pt idx="5991">
                    <c:v>1</c:v>
                  </c:pt>
                  <c:pt idx="5992">
                    <c:v>1</c:v>
                  </c:pt>
                  <c:pt idx="5993">
                    <c:v>1</c:v>
                  </c:pt>
                  <c:pt idx="5994">
                    <c:v>1</c:v>
                  </c:pt>
                  <c:pt idx="5995">
                    <c:v>1</c:v>
                  </c:pt>
                  <c:pt idx="5996">
                    <c:v>1</c:v>
                  </c:pt>
                  <c:pt idx="5997">
                    <c:v>1</c:v>
                  </c:pt>
                  <c:pt idx="5998">
                    <c:v>1</c:v>
                  </c:pt>
                  <c:pt idx="5999">
                    <c:v>1</c:v>
                  </c:pt>
                  <c:pt idx="6000">
                    <c:v>1</c:v>
                  </c:pt>
                  <c:pt idx="6001">
                    <c:v>1</c:v>
                  </c:pt>
                  <c:pt idx="6002">
                    <c:v>1</c:v>
                  </c:pt>
                  <c:pt idx="6003">
                    <c:v>1</c:v>
                  </c:pt>
                  <c:pt idx="6004">
                    <c:v>1</c:v>
                  </c:pt>
                  <c:pt idx="6005">
                    <c:v>1</c:v>
                  </c:pt>
                  <c:pt idx="6006">
                    <c:v>1</c:v>
                  </c:pt>
                  <c:pt idx="6007">
                    <c:v>1</c:v>
                  </c:pt>
                  <c:pt idx="6008">
                    <c:v>1</c:v>
                  </c:pt>
                  <c:pt idx="6009">
                    <c:v>1</c:v>
                  </c:pt>
                  <c:pt idx="6010">
                    <c:v>1</c:v>
                  </c:pt>
                  <c:pt idx="6011">
                    <c:v>1</c:v>
                  </c:pt>
                  <c:pt idx="6012">
                    <c:v>1</c:v>
                  </c:pt>
                  <c:pt idx="6013">
                    <c:v>1</c:v>
                  </c:pt>
                  <c:pt idx="6014">
                    <c:v>1</c:v>
                  </c:pt>
                  <c:pt idx="6015">
                    <c:v>1</c:v>
                  </c:pt>
                  <c:pt idx="6016">
                    <c:v>1</c:v>
                  </c:pt>
                  <c:pt idx="6017">
                    <c:v>1</c:v>
                  </c:pt>
                  <c:pt idx="6018">
                    <c:v>1</c:v>
                  </c:pt>
                  <c:pt idx="6019">
                    <c:v>1</c:v>
                  </c:pt>
                  <c:pt idx="6020">
                    <c:v>1</c:v>
                  </c:pt>
                  <c:pt idx="6021">
                    <c:v>1</c:v>
                  </c:pt>
                  <c:pt idx="6022">
                    <c:v>1</c:v>
                  </c:pt>
                  <c:pt idx="6023">
                    <c:v>1</c:v>
                  </c:pt>
                  <c:pt idx="6024">
                    <c:v>1</c:v>
                  </c:pt>
                  <c:pt idx="6025">
                    <c:v>1</c:v>
                  </c:pt>
                  <c:pt idx="6026">
                    <c:v>1</c:v>
                  </c:pt>
                  <c:pt idx="6027">
                    <c:v>1</c:v>
                  </c:pt>
                  <c:pt idx="6028">
                    <c:v>1</c:v>
                  </c:pt>
                  <c:pt idx="6029">
                    <c:v>1</c:v>
                  </c:pt>
                  <c:pt idx="6030">
                    <c:v>1</c:v>
                  </c:pt>
                  <c:pt idx="6031">
                    <c:v>1</c:v>
                  </c:pt>
                  <c:pt idx="6032">
                    <c:v>1</c:v>
                  </c:pt>
                  <c:pt idx="6033">
                    <c:v>1</c:v>
                  </c:pt>
                  <c:pt idx="6034">
                    <c:v>1</c:v>
                  </c:pt>
                  <c:pt idx="6035">
                    <c:v>1</c:v>
                  </c:pt>
                  <c:pt idx="6036">
                    <c:v>1</c:v>
                  </c:pt>
                  <c:pt idx="6037">
                    <c:v>1</c:v>
                  </c:pt>
                  <c:pt idx="6038">
                    <c:v>1</c:v>
                  </c:pt>
                  <c:pt idx="6039">
                    <c:v>1</c:v>
                  </c:pt>
                  <c:pt idx="6040">
                    <c:v>1</c:v>
                  </c:pt>
                  <c:pt idx="6041">
                    <c:v>1</c:v>
                  </c:pt>
                  <c:pt idx="6042">
                    <c:v>1</c:v>
                  </c:pt>
                  <c:pt idx="6043">
                    <c:v>1</c:v>
                  </c:pt>
                  <c:pt idx="6044">
                    <c:v>1</c:v>
                  </c:pt>
                  <c:pt idx="6045">
                    <c:v>1</c:v>
                  </c:pt>
                  <c:pt idx="6046">
                    <c:v>1</c:v>
                  </c:pt>
                  <c:pt idx="6047">
                    <c:v>1</c:v>
                  </c:pt>
                  <c:pt idx="6048">
                    <c:v>1</c:v>
                  </c:pt>
                  <c:pt idx="6049">
                    <c:v>1</c:v>
                  </c:pt>
                  <c:pt idx="6050">
                    <c:v>1</c:v>
                  </c:pt>
                  <c:pt idx="6051">
                    <c:v>1</c:v>
                  </c:pt>
                  <c:pt idx="6052">
                    <c:v>1</c:v>
                  </c:pt>
                  <c:pt idx="6053">
                    <c:v>1</c:v>
                  </c:pt>
                  <c:pt idx="6054">
                    <c:v>1</c:v>
                  </c:pt>
                  <c:pt idx="6055">
                    <c:v>1</c:v>
                  </c:pt>
                  <c:pt idx="6056">
                    <c:v>1</c:v>
                  </c:pt>
                  <c:pt idx="6057">
                    <c:v>1</c:v>
                  </c:pt>
                  <c:pt idx="6058">
                    <c:v>1</c:v>
                  </c:pt>
                  <c:pt idx="6059">
                    <c:v>1</c:v>
                  </c:pt>
                  <c:pt idx="6060">
                    <c:v>1</c:v>
                  </c:pt>
                  <c:pt idx="6061">
                    <c:v>1</c:v>
                  </c:pt>
                  <c:pt idx="6062">
                    <c:v>1</c:v>
                  </c:pt>
                  <c:pt idx="6063">
                    <c:v>1</c:v>
                  </c:pt>
                  <c:pt idx="6064">
                    <c:v>1</c:v>
                  </c:pt>
                  <c:pt idx="6065">
                    <c:v>1</c:v>
                  </c:pt>
                  <c:pt idx="6066">
                    <c:v>1</c:v>
                  </c:pt>
                  <c:pt idx="6067">
                    <c:v>1</c:v>
                  </c:pt>
                  <c:pt idx="6068">
                    <c:v>1</c:v>
                  </c:pt>
                  <c:pt idx="6069">
                    <c:v>1</c:v>
                  </c:pt>
                  <c:pt idx="6070">
                    <c:v>1</c:v>
                  </c:pt>
                  <c:pt idx="6071">
                    <c:v>1</c:v>
                  </c:pt>
                  <c:pt idx="6072">
                    <c:v>1</c:v>
                  </c:pt>
                  <c:pt idx="6073">
                    <c:v>1</c:v>
                  </c:pt>
                  <c:pt idx="6074">
                    <c:v>1</c:v>
                  </c:pt>
                  <c:pt idx="6075">
                    <c:v>1</c:v>
                  </c:pt>
                  <c:pt idx="6076">
                    <c:v>1</c:v>
                  </c:pt>
                  <c:pt idx="6077">
                    <c:v>1</c:v>
                  </c:pt>
                  <c:pt idx="6078">
                    <c:v>1</c:v>
                  </c:pt>
                  <c:pt idx="6079">
                    <c:v>1</c:v>
                  </c:pt>
                  <c:pt idx="6080">
                    <c:v>1</c:v>
                  </c:pt>
                  <c:pt idx="6081">
                    <c:v>1</c:v>
                  </c:pt>
                  <c:pt idx="6082">
                    <c:v>1</c:v>
                  </c:pt>
                  <c:pt idx="6083">
                    <c:v>1</c:v>
                  </c:pt>
                  <c:pt idx="6084">
                    <c:v>1</c:v>
                  </c:pt>
                  <c:pt idx="6085">
                    <c:v>1</c:v>
                  </c:pt>
                  <c:pt idx="6086">
                    <c:v>1</c:v>
                  </c:pt>
                  <c:pt idx="6087">
                    <c:v>1</c:v>
                  </c:pt>
                  <c:pt idx="6088">
                    <c:v>1</c:v>
                  </c:pt>
                  <c:pt idx="6089">
                    <c:v>1</c:v>
                  </c:pt>
                  <c:pt idx="6090">
                    <c:v>1</c:v>
                  </c:pt>
                  <c:pt idx="6091">
                    <c:v>1</c:v>
                  </c:pt>
                  <c:pt idx="6092">
                    <c:v>1</c:v>
                  </c:pt>
                  <c:pt idx="6093">
                    <c:v>1</c:v>
                  </c:pt>
                  <c:pt idx="6094">
                    <c:v>1</c:v>
                  </c:pt>
                  <c:pt idx="6095">
                    <c:v>1</c:v>
                  </c:pt>
                  <c:pt idx="6096">
                    <c:v>1</c:v>
                  </c:pt>
                  <c:pt idx="6097">
                    <c:v>1</c:v>
                  </c:pt>
                  <c:pt idx="6098">
                    <c:v>1</c:v>
                  </c:pt>
                  <c:pt idx="6099">
                    <c:v>1</c:v>
                  </c:pt>
                  <c:pt idx="6100">
                    <c:v>1</c:v>
                  </c:pt>
                  <c:pt idx="6101">
                    <c:v>1</c:v>
                  </c:pt>
                  <c:pt idx="6102">
                    <c:v>1</c:v>
                  </c:pt>
                  <c:pt idx="6103">
                    <c:v>1</c:v>
                  </c:pt>
                  <c:pt idx="6104">
                    <c:v>1</c:v>
                  </c:pt>
                  <c:pt idx="6105">
                    <c:v>1</c:v>
                  </c:pt>
                  <c:pt idx="6106">
                    <c:v>1</c:v>
                  </c:pt>
                  <c:pt idx="6107">
                    <c:v>1</c:v>
                  </c:pt>
                  <c:pt idx="6108">
                    <c:v>1</c:v>
                  </c:pt>
                  <c:pt idx="6109">
                    <c:v>1</c:v>
                  </c:pt>
                  <c:pt idx="6110">
                    <c:v>1</c:v>
                  </c:pt>
                  <c:pt idx="6111">
                    <c:v>1</c:v>
                  </c:pt>
                  <c:pt idx="6112">
                    <c:v>1</c:v>
                  </c:pt>
                  <c:pt idx="6113">
                    <c:v>1</c:v>
                  </c:pt>
                  <c:pt idx="6114">
                    <c:v>1</c:v>
                  </c:pt>
                  <c:pt idx="6115">
                    <c:v>1</c:v>
                  </c:pt>
                  <c:pt idx="6116">
                    <c:v>1</c:v>
                  </c:pt>
                  <c:pt idx="6117">
                    <c:v>1</c:v>
                  </c:pt>
                  <c:pt idx="6118">
                    <c:v>1</c:v>
                  </c:pt>
                  <c:pt idx="6119">
                    <c:v>1</c:v>
                  </c:pt>
                  <c:pt idx="6120">
                    <c:v>1</c:v>
                  </c:pt>
                  <c:pt idx="6121">
                    <c:v>1</c:v>
                  </c:pt>
                  <c:pt idx="6122">
                    <c:v>1</c:v>
                  </c:pt>
                  <c:pt idx="6123">
                    <c:v>1</c:v>
                  </c:pt>
                  <c:pt idx="6124">
                    <c:v>1</c:v>
                  </c:pt>
                  <c:pt idx="6125">
                    <c:v>1</c:v>
                  </c:pt>
                  <c:pt idx="6126">
                    <c:v>1</c:v>
                  </c:pt>
                  <c:pt idx="6127">
                    <c:v>1</c:v>
                  </c:pt>
                  <c:pt idx="6128">
                    <c:v>1</c:v>
                  </c:pt>
                  <c:pt idx="6129">
                    <c:v>1</c:v>
                  </c:pt>
                  <c:pt idx="6130">
                    <c:v>1</c:v>
                  </c:pt>
                  <c:pt idx="6131">
                    <c:v>1</c:v>
                  </c:pt>
                  <c:pt idx="6132">
                    <c:v>1</c:v>
                  </c:pt>
                  <c:pt idx="6133">
                    <c:v>1</c:v>
                  </c:pt>
                  <c:pt idx="6134">
                    <c:v>1</c:v>
                  </c:pt>
                  <c:pt idx="6135">
                    <c:v>1</c:v>
                  </c:pt>
                  <c:pt idx="6136">
                    <c:v>1</c:v>
                  </c:pt>
                  <c:pt idx="6137">
                    <c:v>1</c:v>
                  </c:pt>
                  <c:pt idx="6138">
                    <c:v>1</c:v>
                  </c:pt>
                  <c:pt idx="6139">
                    <c:v>1</c:v>
                  </c:pt>
                  <c:pt idx="6140">
                    <c:v>1</c:v>
                  </c:pt>
                  <c:pt idx="6141">
                    <c:v>1</c:v>
                  </c:pt>
                  <c:pt idx="6142">
                    <c:v>1</c:v>
                  </c:pt>
                  <c:pt idx="6143">
                    <c:v>1</c:v>
                  </c:pt>
                  <c:pt idx="6144">
                    <c:v>1</c:v>
                  </c:pt>
                  <c:pt idx="6145">
                    <c:v>1</c:v>
                  </c:pt>
                  <c:pt idx="6146">
                    <c:v>1</c:v>
                  </c:pt>
                  <c:pt idx="6147">
                    <c:v>1</c:v>
                  </c:pt>
                  <c:pt idx="6148">
                    <c:v>1</c:v>
                  </c:pt>
                  <c:pt idx="6149">
                    <c:v>1</c:v>
                  </c:pt>
                  <c:pt idx="6150">
                    <c:v>1</c:v>
                  </c:pt>
                  <c:pt idx="6151">
                    <c:v>1</c:v>
                  </c:pt>
                  <c:pt idx="6152">
                    <c:v>1</c:v>
                  </c:pt>
                  <c:pt idx="6153">
                    <c:v>1</c:v>
                  </c:pt>
                  <c:pt idx="6154">
                    <c:v>1</c:v>
                  </c:pt>
                  <c:pt idx="6155">
                    <c:v>1</c:v>
                  </c:pt>
                  <c:pt idx="6156">
                    <c:v>1</c:v>
                  </c:pt>
                  <c:pt idx="6157">
                    <c:v>1</c:v>
                  </c:pt>
                  <c:pt idx="6158">
                    <c:v>1</c:v>
                  </c:pt>
                  <c:pt idx="6159">
                    <c:v>1</c:v>
                  </c:pt>
                  <c:pt idx="6160">
                    <c:v>1</c:v>
                  </c:pt>
                  <c:pt idx="6161">
                    <c:v>1</c:v>
                  </c:pt>
                  <c:pt idx="6162">
                    <c:v>1</c:v>
                  </c:pt>
                  <c:pt idx="6163">
                    <c:v>1</c:v>
                  </c:pt>
                  <c:pt idx="6164">
                    <c:v>1</c:v>
                  </c:pt>
                  <c:pt idx="6165">
                    <c:v>1</c:v>
                  </c:pt>
                  <c:pt idx="6166">
                    <c:v>1</c:v>
                  </c:pt>
                  <c:pt idx="6167">
                    <c:v>1</c:v>
                  </c:pt>
                  <c:pt idx="6168">
                    <c:v>1</c:v>
                  </c:pt>
                  <c:pt idx="6169">
                    <c:v>1</c:v>
                  </c:pt>
                  <c:pt idx="6170">
                    <c:v>1</c:v>
                  </c:pt>
                  <c:pt idx="6171">
                    <c:v>1</c:v>
                  </c:pt>
                  <c:pt idx="6172">
                    <c:v>1</c:v>
                  </c:pt>
                  <c:pt idx="6173">
                    <c:v>1</c:v>
                  </c:pt>
                  <c:pt idx="6174">
                    <c:v>1</c:v>
                  </c:pt>
                  <c:pt idx="6175">
                    <c:v>1</c:v>
                  </c:pt>
                  <c:pt idx="6176">
                    <c:v>1</c:v>
                  </c:pt>
                  <c:pt idx="6177">
                    <c:v>1</c:v>
                  </c:pt>
                  <c:pt idx="6178">
                    <c:v>1</c:v>
                  </c:pt>
                  <c:pt idx="6179">
                    <c:v>1</c:v>
                  </c:pt>
                  <c:pt idx="6180">
                    <c:v>1</c:v>
                  </c:pt>
                  <c:pt idx="6181">
                    <c:v>1</c:v>
                  </c:pt>
                  <c:pt idx="6182">
                    <c:v>1</c:v>
                  </c:pt>
                  <c:pt idx="6183">
                    <c:v>1</c:v>
                  </c:pt>
                  <c:pt idx="6184">
                    <c:v>1</c:v>
                  </c:pt>
                  <c:pt idx="6185">
                    <c:v>1</c:v>
                  </c:pt>
                  <c:pt idx="6186">
                    <c:v>1</c:v>
                  </c:pt>
                  <c:pt idx="6187">
                    <c:v>1</c:v>
                  </c:pt>
                  <c:pt idx="6188">
                    <c:v>1</c:v>
                  </c:pt>
                  <c:pt idx="6189">
                    <c:v>1</c:v>
                  </c:pt>
                  <c:pt idx="6190">
                    <c:v>1</c:v>
                  </c:pt>
                  <c:pt idx="6191">
                    <c:v>1</c:v>
                  </c:pt>
                  <c:pt idx="6192">
                    <c:v>1</c:v>
                  </c:pt>
                  <c:pt idx="6193">
                    <c:v>1</c:v>
                  </c:pt>
                  <c:pt idx="6194">
                    <c:v>1</c:v>
                  </c:pt>
                  <c:pt idx="6195">
                    <c:v>1</c:v>
                  </c:pt>
                  <c:pt idx="6196">
                    <c:v>1</c:v>
                  </c:pt>
                  <c:pt idx="6197">
                    <c:v>1</c:v>
                  </c:pt>
                  <c:pt idx="6198">
                    <c:v>1</c:v>
                  </c:pt>
                  <c:pt idx="6199">
                    <c:v>1</c:v>
                  </c:pt>
                  <c:pt idx="6200">
                    <c:v>1</c:v>
                  </c:pt>
                  <c:pt idx="6201">
                    <c:v>1</c:v>
                  </c:pt>
                  <c:pt idx="6202">
                    <c:v>1</c:v>
                  </c:pt>
                  <c:pt idx="6203">
                    <c:v>1</c:v>
                  </c:pt>
                  <c:pt idx="6204">
                    <c:v>1</c:v>
                  </c:pt>
                  <c:pt idx="6205">
                    <c:v>1</c:v>
                  </c:pt>
                  <c:pt idx="6206">
                    <c:v>1</c:v>
                  </c:pt>
                  <c:pt idx="6207">
                    <c:v>1</c:v>
                  </c:pt>
                  <c:pt idx="6208">
                    <c:v>1</c:v>
                  </c:pt>
                  <c:pt idx="6209">
                    <c:v>1</c:v>
                  </c:pt>
                  <c:pt idx="6210">
                    <c:v>1</c:v>
                  </c:pt>
                  <c:pt idx="6211">
                    <c:v>1</c:v>
                  </c:pt>
                  <c:pt idx="6212">
                    <c:v>1</c:v>
                  </c:pt>
                  <c:pt idx="6213">
                    <c:v>1</c:v>
                  </c:pt>
                  <c:pt idx="6214">
                    <c:v>1</c:v>
                  </c:pt>
                  <c:pt idx="6215">
                    <c:v>1</c:v>
                  </c:pt>
                  <c:pt idx="6216">
                    <c:v>1</c:v>
                  </c:pt>
                  <c:pt idx="6217">
                    <c:v>1</c:v>
                  </c:pt>
                  <c:pt idx="6218">
                    <c:v>1</c:v>
                  </c:pt>
                  <c:pt idx="6219">
                    <c:v>1</c:v>
                  </c:pt>
                  <c:pt idx="6220">
                    <c:v>1</c:v>
                  </c:pt>
                  <c:pt idx="6221">
                    <c:v>1</c:v>
                  </c:pt>
                  <c:pt idx="6222">
                    <c:v>1</c:v>
                  </c:pt>
                  <c:pt idx="6223">
                    <c:v>1</c:v>
                  </c:pt>
                  <c:pt idx="6224">
                    <c:v>1</c:v>
                  </c:pt>
                  <c:pt idx="6225">
                    <c:v>1</c:v>
                  </c:pt>
                  <c:pt idx="6226">
                    <c:v>1</c:v>
                  </c:pt>
                  <c:pt idx="6227">
                    <c:v>1</c:v>
                  </c:pt>
                  <c:pt idx="6228">
                    <c:v>1</c:v>
                  </c:pt>
                  <c:pt idx="6229">
                    <c:v>1</c:v>
                  </c:pt>
                  <c:pt idx="6230">
                    <c:v>1</c:v>
                  </c:pt>
                  <c:pt idx="6231">
                    <c:v>1</c:v>
                  </c:pt>
                  <c:pt idx="6232">
                    <c:v>1</c:v>
                  </c:pt>
                  <c:pt idx="6233">
                    <c:v>1</c:v>
                  </c:pt>
                  <c:pt idx="6234">
                    <c:v>1</c:v>
                  </c:pt>
                  <c:pt idx="6235">
                    <c:v>1</c:v>
                  </c:pt>
                  <c:pt idx="6236">
                    <c:v>1</c:v>
                  </c:pt>
                  <c:pt idx="6237">
                    <c:v>1</c:v>
                  </c:pt>
                  <c:pt idx="6238">
                    <c:v>1</c:v>
                  </c:pt>
                  <c:pt idx="6239">
                    <c:v>1</c:v>
                  </c:pt>
                  <c:pt idx="6240">
                    <c:v>1</c:v>
                  </c:pt>
                  <c:pt idx="6241">
                    <c:v>1</c:v>
                  </c:pt>
                  <c:pt idx="6242">
                    <c:v>1</c:v>
                  </c:pt>
                  <c:pt idx="6243">
                    <c:v>1</c:v>
                  </c:pt>
                  <c:pt idx="6244">
                    <c:v>1</c:v>
                  </c:pt>
                  <c:pt idx="6245">
                    <c:v>1</c:v>
                  </c:pt>
                  <c:pt idx="6246">
                    <c:v>1</c:v>
                  </c:pt>
                  <c:pt idx="6247">
                    <c:v>1</c:v>
                  </c:pt>
                  <c:pt idx="6248">
                    <c:v>1</c:v>
                  </c:pt>
                  <c:pt idx="6249">
                    <c:v>1</c:v>
                  </c:pt>
                  <c:pt idx="6250">
                    <c:v>1</c:v>
                  </c:pt>
                  <c:pt idx="6251">
                    <c:v>1</c:v>
                  </c:pt>
                  <c:pt idx="6252">
                    <c:v>1</c:v>
                  </c:pt>
                  <c:pt idx="6253">
                    <c:v>1</c:v>
                  </c:pt>
                  <c:pt idx="6254">
                    <c:v>1</c:v>
                  </c:pt>
                  <c:pt idx="6255">
                    <c:v>1</c:v>
                  </c:pt>
                  <c:pt idx="6256">
                    <c:v>1</c:v>
                  </c:pt>
                  <c:pt idx="6257">
                    <c:v>1</c:v>
                  </c:pt>
                  <c:pt idx="6258">
                    <c:v>1</c:v>
                  </c:pt>
                  <c:pt idx="6259">
                    <c:v>1</c:v>
                  </c:pt>
                  <c:pt idx="6260">
                    <c:v>1</c:v>
                  </c:pt>
                  <c:pt idx="6261">
                    <c:v>1</c:v>
                  </c:pt>
                  <c:pt idx="6262">
                    <c:v>1</c:v>
                  </c:pt>
                  <c:pt idx="6263">
                    <c:v>1</c:v>
                  </c:pt>
                  <c:pt idx="6264">
                    <c:v>1</c:v>
                  </c:pt>
                  <c:pt idx="6265">
                    <c:v>1</c:v>
                  </c:pt>
                  <c:pt idx="6266">
                    <c:v>1</c:v>
                  </c:pt>
                  <c:pt idx="6267">
                    <c:v>1</c:v>
                  </c:pt>
                  <c:pt idx="6268">
                    <c:v>1</c:v>
                  </c:pt>
                  <c:pt idx="6269">
                    <c:v>1</c:v>
                  </c:pt>
                  <c:pt idx="6270">
                    <c:v>1</c:v>
                  </c:pt>
                  <c:pt idx="6271">
                    <c:v>1</c:v>
                  </c:pt>
                  <c:pt idx="6272">
                    <c:v>1</c:v>
                  </c:pt>
                  <c:pt idx="6273">
                    <c:v>1</c:v>
                  </c:pt>
                  <c:pt idx="6274">
                    <c:v>1</c:v>
                  </c:pt>
                  <c:pt idx="6275">
                    <c:v>1</c:v>
                  </c:pt>
                  <c:pt idx="6276">
                    <c:v>1</c:v>
                  </c:pt>
                  <c:pt idx="6277">
                    <c:v>1</c:v>
                  </c:pt>
                  <c:pt idx="6278">
                    <c:v>1</c:v>
                  </c:pt>
                  <c:pt idx="6279">
                    <c:v>1</c:v>
                  </c:pt>
                  <c:pt idx="6280">
                    <c:v>1</c:v>
                  </c:pt>
                  <c:pt idx="6281">
                    <c:v>1</c:v>
                  </c:pt>
                  <c:pt idx="6282">
                    <c:v>1</c:v>
                  </c:pt>
                  <c:pt idx="6283">
                    <c:v>1</c:v>
                  </c:pt>
                  <c:pt idx="6284">
                    <c:v>1</c:v>
                  </c:pt>
                  <c:pt idx="6285">
                    <c:v>1</c:v>
                  </c:pt>
                  <c:pt idx="6286">
                    <c:v>1</c:v>
                  </c:pt>
                  <c:pt idx="6287">
                    <c:v>1</c:v>
                  </c:pt>
                  <c:pt idx="6288">
                    <c:v>1</c:v>
                  </c:pt>
                  <c:pt idx="6289">
                    <c:v>1</c:v>
                  </c:pt>
                  <c:pt idx="6290">
                    <c:v>1</c:v>
                  </c:pt>
                  <c:pt idx="6291">
                    <c:v>1</c:v>
                  </c:pt>
                  <c:pt idx="6292">
                    <c:v>1</c:v>
                  </c:pt>
                  <c:pt idx="6293">
                    <c:v>1</c:v>
                  </c:pt>
                  <c:pt idx="6294">
                    <c:v>1</c:v>
                  </c:pt>
                  <c:pt idx="6295">
                    <c:v>1</c:v>
                  </c:pt>
                  <c:pt idx="6296">
                    <c:v>1</c:v>
                  </c:pt>
                  <c:pt idx="6297">
                    <c:v>1</c:v>
                  </c:pt>
                  <c:pt idx="6298">
                    <c:v>1</c:v>
                  </c:pt>
                  <c:pt idx="6299">
                    <c:v>1</c:v>
                  </c:pt>
                  <c:pt idx="6300">
                    <c:v>1</c:v>
                  </c:pt>
                  <c:pt idx="6301">
                    <c:v>1</c:v>
                  </c:pt>
                  <c:pt idx="6302">
                    <c:v>1</c:v>
                  </c:pt>
                  <c:pt idx="6303">
                    <c:v>1</c:v>
                  </c:pt>
                  <c:pt idx="6304">
                    <c:v>1</c:v>
                  </c:pt>
                  <c:pt idx="6305">
                    <c:v>1</c:v>
                  </c:pt>
                  <c:pt idx="6306">
                    <c:v>1</c:v>
                  </c:pt>
                  <c:pt idx="6307">
                    <c:v>1</c:v>
                  </c:pt>
                  <c:pt idx="6308">
                    <c:v>1</c:v>
                  </c:pt>
                  <c:pt idx="6309">
                    <c:v>1</c:v>
                  </c:pt>
                  <c:pt idx="6310">
                    <c:v>1</c:v>
                  </c:pt>
                  <c:pt idx="6311">
                    <c:v>1</c:v>
                  </c:pt>
                  <c:pt idx="6312">
                    <c:v>1</c:v>
                  </c:pt>
                  <c:pt idx="6313">
                    <c:v>1</c:v>
                  </c:pt>
                  <c:pt idx="6314">
                    <c:v>1</c:v>
                  </c:pt>
                  <c:pt idx="6315">
                    <c:v>1</c:v>
                  </c:pt>
                  <c:pt idx="6316">
                    <c:v>1</c:v>
                  </c:pt>
                  <c:pt idx="6317">
                    <c:v>1</c:v>
                  </c:pt>
                  <c:pt idx="6318">
                    <c:v>1</c:v>
                  </c:pt>
                  <c:pt idx="6319">
                    <c:v>1</c:v>
                  </c:pt>
                  <c:pt idx="6320">
                    <c:v>1</c:v>
                  </c:pt>
                  <c:pt idx="6321">
                    <c:v>1</c:v>
                  </c:pt>
                  <c:pt idx="6322">
                    <c:v>1</c:v>
                  </c:pt>
                  <c:pt idx="6323">
                    <c:v>1</c:v>
                  </c:pt>
                  <c:pt idx="6324">
                    <c:v>1</c:v>
                  </c:pt>
                  <c:pt idx="6325">
                    <c:v>1</c:v>
                  </c:pt>
                  <c:pt idx="6326">
                    <c:v>1</c:v>
                  </c:pt>
                  <c:pt idx="6327">
                    <c:v>1</c:v>
                  </c:pt>
                  <c:pt idx="6328">
                    <c:v>1</c:v>
                  </c:pt>
                  <c:pt idx="6329">
                    <c:v>1</c:v>
                  </c:pt>
                  <c:pt idx="6330">
                    <c:v>1</c:v>
                  </c:pt>
                  <c:pt idx="6331">
                    <c:v>1</c:v>
                  </c:pt>
                  <c:pt idx="6332">
                    <c:v>1</c:v>
                  </c:pt>
                  <c:pt idx="6333">
                    <c:v>1</c:v>
                  </c:pt>
                  <c:pt idx="6334">
                    <c:v>1</c:v>
                  </c:pt>
                  <c:pt idx="6335">
                    <c:v>1</c:v>
                  </c:pt>
                  <c:pt idx="6336">
                    <c:v>1</c:v>
                  </c:pt>
                  <c:pt idx="6337">
                    <c:v>1</c:v>
                  </c:pt>
                  <c:pt idx="6338">
                    <c:v>1</c:v>
                  </c:pt>
                  <c:pt idx="6339">
                    <c:v>1</c:v>
                  </c:pt>
                  <c:pt idx="6340">
                    <c:v>1</c:v>
                  </c:pt>
                  <c:pt idx="6341">
                    <c:v>1</c:v>
                  </c:pt>
                  <c:pt idx="6342">
                    <c:v>1</c:v>
                  </c:pt>
                  <c:pt idx="6343">
                    <c:v>1</c:v>
                  </c:pt>
                  <c:pt idx="6344">
                    <c:v>1</c:v>
                  </c:pt>
                  <c:pt idx="6345">
                    <c:v>1</c:v>
                  </c:pt>
                  <c:pt idx="6346">
                    <c:v>1</c:v>
                  </c:pt>
                  <c:pt idx="6347">
                    <c:v>1</c:v>
                  </c:pt>
                  <c:pt idx="6348">
                    <c:v>1</c:v>
                  </c:pt>
                  <c:pt idx="6349">
                    <c:v>1</c:v>
                  </c:pt>
                  <c:pt idx="6350">
                    <c:v>1</c:v>
                  </c:pt>
                  <c:pt idx="6351">
                    <c:v>1</c:v>
                  </c:pt>
                  <c:pt idx="6352">
                    <c:v>1</c:v>
                  </c:pt>
                  <c:pt idx="6353">
                    <c:v>1</c:v>
                  </c:pt>
                  <c:pt idx="6354">
                    <c:v>1</c:v>
                  </c:pt>
                  <c:pt idx="6355">
                    <c:v>1</c:v>
                  </c:pt>
                  <c:pt idx="6356">
                    <c:v>1</c:v>
                  </c:pt>
                  <c:pt idx="6357">
                    <c:v>1</c:v>
                  </c:pt>
                  <c:pt idx="6358">
                    <c:v>1</c:v>
                  </c:pt>
                  <c:pt idx="6359">
                    <c:v>1</c:v>
                  </c:pt>
                  <c:pt idx="6360">
                    <c:v>1</c:v>
                  </c:pt>
                  <c:pt idx="6361">
                    <c:v>1</c:v>
                  </c:pt>
                  <c:pt idx="6362">
                    <c:v>1</c:v>
                  </c:pt>
                  <c:pt idx="6363">
                    <c:v>1</c:v>
                  </c:pt>
                  <c:pt idx="6364">
                    <c:v>1</c:v>
                  </c:pt>
                  <c:pt idx="6365">
                    <c:v>1</c:v>
                  </c:pt>
                  <c:pt idx="6366">
                    <c:v>1</c:v>
                  </c:pt>
                  <c:pt idx="6367">
                    <c:v>1</c:v>
                  </c:pt>
                  <c:pt idx="6368">
                    <c:v>1</c:v>
                  </c:pt>
                  <c:pt idx="6369">
                    <c:v>1</c:v>
                  </c:pt>
                  <c:pt idx="6370">
                    <c:v>1</c:v>
                  </c:pt>
                  <c:pt idx="6371">
                    <c:v>1</c:v>
                  </c:pt>
                  <c:pt idx="6372">
                    <c:v>1</c:v>
                  </c:pt>
                  <c:pt idx="6373">
                    <c:v>1</c:v>
                  </c:pt>
                  <c:pt idx="6374">
                    <c:v>1</c:v>
                  </c:pt>
                  <c:pt idx="6375">
                    <c:v>1</c:v>
                  </c:pt>
                  <c:pt idx="6376">
                    <c:v>1</c:v>
                  </c:pt>
                  <c:pt idx="6377">
                    <c:v>1</c:v>
                  </c:pt>
                  <c:pt idx="6378">
                    <c:v>1</c:v>
                  </c:pt>
                  <c:pt idx="6379">
                    <c:v>1</c:v>
                  </c:pt>
                  <c:pt idx="6380">
                    <c:v>1</c:v>
                  </c:pt>
                  <c:pt idx="6381">
                    <c:v>1</c:v>
                  </c:pt>
                  <c:pt idx="6382">
                    <c:v>1</c:v>
                  </c:pt>
                  <c:pt idx="6383">
                    <c:v>1</c:v>
                  </c:pt>
                  <c:pt idx="6384">
                    <c:v>1</c:v>
                  </c:pt>
                  <c:pt idx="6385">
                    <c:v>1</c:v>
                  </c:pt>
                  <c:pt idx="6386">
                    <c:v>1</c:v>
                  </c:pt>
                  <c:pt idx="6387">
                    <c:v>1</c:v>
                  </c:pt>
                  <c:pt idx="6388">
                    <c:v>1</c:v>
                  </c:pt>
                  <c:pt idx="6389">
                    <c:v>1</c:v>
                  </c:pt>
                  <c:pt idx="6390">
                    <c:v>1</c:v>
                  </c:pt>
                  <c:pt idx="6391">
                    <c:v>1</c:v>
                  </c:pt>
                  <c:pt idx="6392">
                    <c:v>1</c:v>
                  </c:pt>
                  <c:pt idx="6393">
                    <c:v>1</c:v>
                  </c:pt>
                  <c:pt idx="6394">
                    <c:v>1</c:v>
                  </c:pt>
                  <c:pt idx="6395">
                    <c:v>1</c:v>
                  </c:pt>
                  <c:pt idx="6396">
                    <c:v>1</c:v>
                  </c:pt>
                  <c:pt idx="6397">
                    <c:v>1</c:v>
                  </c:pt>
                  <c:pt idx="6398">
                    <c:v>1</c:v>
                  </c:pt>
                  <c:pt idx="6399">
                    <c:v>1</c:v>
                  </c:pt>
                  <c:pt idx="6400">
                    <c:v>1</c:v>
                  </c:pt>
                  <c:pt idx="6401">
                    <c:v>1</c:v>
                  </c:pt>
                  <c:pt idx="6402">
                    <c:v>1</c:v>
                  </c:pt>
                  <c:pt idx="6403">
                    <c:v>1</c:v>
                  </c:pt>
                  <c:pt idx="6404">
                    <c:v>1</c:v>
                  </c:pt>
                  <c:pt idx="6405">
                    <c:v>1</c:v>
                  </c:pt>
                  <c:pt idx="6406">
                    <c:v>1</c:v>
                  </c:pt>
                  <c:pt idx="6407">
                    <c:v>1</c:v>
                  </c:pt>
                  <c:pt idx="6408">
                    <c:v>1</c:v>
                  </c:pt>
                  <c:pt idx="6409">
                    <c:v>1</c:v>
                  </c:pt>
                  <c:pt idx="6410">
                    <c:v>1</c:v>
                  </c:pt>
                  <c:pt idx="6411">
                    <c:v>1</c:v>
                  </c:pt>
                  <c:pt idx="6412">
                    <c:v>1</c:v>
                  </c:pt>
                  <c:pt idx="6413">
                    <c:v>1</c:v>
                  </c:pt>
                  <c:pt idx="6414">
                    <c:v>1</c:v>
                  </c:pt>
                  <c:pt idx="6415">
                    <c:v>1</c:v>
                  </c:pt>
                  <c:pt idx="6416">
                    <c:v>1</c:v>
                  </c:pt>
                  <c:pt idx="6417">
                    <c:v>1</c:v>
                  </c:pt>
                  <c:pt idx="6418">
                    <c:v>1</c:v>
                  </c:pt>
                  <c:pt idx="6419">
                    <c:v>1</c:v>
                  </c:pt>
                  <c:pt idx="6420">
                    <c:v>1</c:v>
                  </c:pt>
                  <c:pt idx="6421">
                    <c:v>1</c:v>
                  </c:pt>
                  <c:pt idx="6422">
                    <c:v>1</c:v>
                  </c:pt>
                  <c:pt idx="6423">
                    <c:v>1</c:v>
                  </c:pt>
                  <c:pt idx="6424">
                    <c:v>1</c:v>
                  </c:pt>
                  <c:pt idx="6425">
                    <c:v>1</c:v>
                  </c:pt>
                  <c:pt idx="6426">
                    <c:v>1</c:v>
                  </c:pt>
                  <c:pt idx="6427">
                    <c:v>1</c:v>
                  </c:pt>
                  <c:pt idx="6428">
                    <c:v>1</c:v>
                  </c:pt>
                  <c:pt idx="6429">
                    <c:v>1</c:v>
                  </c:pt>
                  <c:pt idx="6430">
                    <c:v>1</c:v>
                  </c:pt>
                  <c:pt idx="6431">
                    <c:v>1</c:v>
                  </c:pt>
                  <c:pt idx="6432">
                    <c:v>1</c:v>
                  </c:pt>
                  <c:pt idx="6433">
                    <c:v>1</c:v>
                  </c:pt>
                  <c:pt idx="6434">
                    <c:v>1</c:v>
                  </c:pt>
                  <c:pt idx="6435">
                    <c:v>1</c:v>
                  </c:pt>
                  <c:pt idx="6436">
                    <c:v>1</c:v>
                  </c:pt>
                  <c:pt idx="6437">
                    <c:v>1</c:v>
                  </c:pt>
                  <c:pt idx="6438">
                    <c:v>1</c:v>
                  </c:pt>
                  <c:pt idx="6439">
                    <c:v>1</c:v>
                  </c:pt>
                  <c:pt idx="6440">
                    <c:v>1</c:v>
                  </c:pt>
                  <c:pt idx="6441">
                    <c:v>1</c:v>
                  </c:pt>
                  <c:pt idx="6442">
                    <c:v>1</c:v>
                  </c:pt>
                  <c:pt idx="6443">
                    <c:v>1</c:v>
                  </c:pt>
                  <c:pt idx="6444">
                    <c:v>1</c:v>
                  </c:pt>
                  <c:pt idx="6445">
                    <c:v>1</c:v>
                  </c:pt>
                  <c:pt idx="6446">
                    <c:v>1</c:v>
                  </c:pt>
                  <c:pt idx="6447">
                    <c:v>1</c:v>
                  </c:pt>
                  <c:pt idx="6448">
                    <c:v>1</c:v>
                  </c:pt>
                  <c:pt idx="6449">
                    <c:v>1</c:v>
                  </c:pt>
                  <c:pt idx="6450">
                    <c:v>1</c:v>
                  </c:pt>
                  <c:pt idx="6451">
                    <c:v>1</c:v>
                  </c:pt>
                  <c:pt idx="6452">
                    <c:v>1</c:v>
                  </c:pt>
                  <c:pt idx="6453">
                    <c:v>1</c:v>
                  </c:pt>
                  <c:pt idx="6454">
                    <c:v>1</c:v>
                  </c:pt>
                  <c:pt idx="6455">
                    <c:v>1</c:v>
                  </c:pt>
                  <c:pt idx="6456">
                    <c:v>1</c:v>
                  </c:pt>
                  <c:pt idx="6457">
                    <c:v>1</c:v>
                  </c:pt>
                  <c:pt idx="6458">
                    <c:v>1</c:v>
                  </c:pt>
                  <c:pt idx="6459">
                    <c:v>1</c:v>
                  </c:pt>
                  <c:pt idx="6460">
                    <c:v>1</c:v>
                  </c:pt>
                  <c:pt idx="6461">
                    <c:v>1</c:v>
                  </c:pt>
                  <c:pt idx="6462">
                    <c:v>1</c:v>
                  </c:pt>
                  <c:pt idx="6463">
                    <c:v>1</c:v>
                  </c:pt>
                  <c:pt idx="6464">
                    <c:v>1</c:v>
                  </c:pt>
                  <c:pt idx="6465">
                    <c:v>1</c:v>
                  </c:pt>
                  <c:pt idx="6466">
                    <c:v>1</c:v>
                  </c:pt>
                  <c:pt idx="6467">
                    <c:v>1</c:v>
                  </c:pt>
                  <c:pt idx="6468">
                    <c:v>1</c:v>
                  </c:pt>
                  <c:pt idx="6469">
                    <c:v>1</c:v>
                  </c:pt>
                  <c:pt idx="6470">
                    <c:v>1</c:v>
                  </c:pt>
                  <c:pt idx="6471">
                    <c:v>1</c:v>
                  </c:pt>
                  <c:pt idx="6472">
                    <c:v>1</c:v>
                  </c:pt>
                  <c:pt idx="6473">
                    <c:v>1</c:v>
                  </c:pt>
                  <c:pt idx="6474">
                    <c:v>1</c:v>
                  </c:pt>
                  <c:pt idx="6475">
                    <c:v>1</c:v>
                  </c:pt>
                  <c:pt idx="6476">
                    <c:v>1</c:v>
                  </c:pt>
                  <c:pt idx="6477">
                    <c:v>1</c:v>
                  </c:pt>
                  <c:pt idx="6478">
                    <c:v>1</c:v>
                  </c:pt>
                  <c:pt idx="6479">
                    <c:v>1</c:v>
                  </c:pt>
                  <c:pt idx="6480">
                    <c:v>1</c:v>
                  </c:pt>
                  <c:pt idx="6481">
                    <c:v>1</c:v>
                  </c:pt>
                  <c:pt idx="6482">
                    <c:v>1</c:v>
                  </c:pt>
                  <c:pt idx="6483">
                    <c:v>1</c:v>
                  </c:pt>
                  <c:pt idx="6484">
                    <c:v>1</c:v>
                  </c:pt>
                  <c:pt idx="6485">
                    <c:v>1</c:v>
                  </c:pt>
                  <c:pt idx="6486">
                    <c:v>1</c:v>
                  </c:pt>
                  <c:pt idx="6487">
                    <c:v>1</c:v>
                  </c:pt>
                  <c:pt idx="6488">
                    <c:v>1</c:v>
                  </c:pt>
                  <c:pt idx="6489">
                    <c:v>1</c:v>
                  </c:pt>
                  <c:pt idx="6490">
                    <c:v>1</c:v>
                  </c:pt>
                  <c:pt idx="6491">
                    <c:v>1</c:v>
                  </c:pt>
                  <c:pt idx="6492">
                    <c:v>1</c:v>
                  </c:pt>
                  <c:pt idx="6493">
                    <c:v>1</c:v>
                  </c:pt>
                  <c:pt idx="6494">
                    <c:v>1</c:v>
                  </c:pt>
                  <c:pt idx="6495">
                    <c:v>1</c:v>
                  </c:pt>
                  <c:pt idx="6496">
                    <c:v>1</c:v>
                  </c:pt>
                  <c:pt idx="6497">
                    <c:v>1</c:v>
                  </c:pt>
                  <c:pt idx="6498">
                    <c:v>1</c:v>
                  </c:pt>
                  <c:pt idx="6499">
                    <c:v>1</c:v>
                  </c:pt>
                  <c:pt idx="6500">
                    <c:v>1</c:v>
                  </c:pt>
                  <c:pt idx="6501">
                    <c:v>1</c:v>
                  </c:pt>
                  <c:pt idx="6502">
                    <c:v>1</c:v>
                  </c:pt>
                  <c:pt idx="6503">
                    <c:v>1</c:v>
                  </c:pt>
                  <c:pt idx="6504">
                    <c:v>1</c:v>
                  </c:pt>
                  <c:pt idx="6505">
                    <c:v>1</c:v>
                  </c:pt>
                  <c:pt idx="6506">
                    <c:v>1</c:v>
                  </c:pt>
                  <c:pt idx="6507">
                    <c:v>1</c:v>
                  </c:pt>
                  <c:pt idx="6508">
                    <c:v>1</c:v>
                  </c:pt>
                  <c:pt idx="6509">
                    <c:v>1</c:v>
                  </c:pt>
                  <c:pt idx="6510">
                    <c:v>1</c:v>
                  </c:pt>
                  <c:pt idx="6511">
                    <c:v>1</c:v>
                  </c:pt>
                  <c:pt idx="6512">
                    <c:v>1</c:v>
                  </c:pt>
                  <c:pt idx="6513">
                    <c:v>1</c:v>
                  </c:pt>
                  <c:pt idx="6514">
                    <c:v>1</c:v>
                  </c:pt>
                  <c:pt idx="6515">
                    <c:v>1</c:v>
                  </c:pt>
                  <c:pt idx="6516">
                    <c:v>1</c:v>
                  </c:pt>
                  <c:pt idx="6517">
                    <c:v>1</c:v>
                  </c:pt>
                  <c:pt idx="6518">
                    <c:v>1</c:v>
                  </c:pt>
                  <c:pt idx="6519">
                    <c:v>1</c:v>
                  </c:pt>
                  <c:pt idx="6520">
                    <c:v>1</c:v>
                  </c:pt>
                  <c:pt idx="6521">
                    <c:v>1</c:v>
                  </c:pt>
                  <c:pt idx="6522">
                    <c:v>1</c:v>
                  </c:pt>
                  <c:pt idx="6523">
                    <c:v>1</c:v>
                  </c:pt>
                  <c:pt idx="6524">
                    <c:v>1</c:v>
                  </c:pt>
                  <c:pt idx="6525">
                    <c:v>1</c:v>
                  </c:pt>
                  <c:pt idx="6526">
                    <c:v>1</c:v>
                  </c:pt>
                  <c:pt idx="6527">
                    <c:v>1</c:v>
                  </c:pt>
                  <c:pt idx="6528">
                    <c:v>1</c:v>
                  </c:pt>
                  <c:pt idx="6529">
                    <c:v>1</c:v>
                  </c:pt>
                  <c:pt idx="6530">
                    <c:v>1</c:v>
                  </c:pt>
                  <c:pt idx="6531">
                    <c:v>1</c:v>
                  </c:pt>
                  <c:pt idx="6532">
                    <c:v>1</c:v>
                  </c:pt>
                  <c:pt idx="6533">
                    <c:v>1</c:v>
                  </c:pt>
                  <c:pt idx="6534">
                    <c:v>1</c:v>
                  </c:pt>
                  <c:pt idx="6535">
                    <c:v>1</c:v>
                  </c:pt>
                  <c:pt idx="6536">
                    <c:v>1</c:v>
                  </c:pt>
                  <c:pt idx="6537">
                    <c:v>1</c:v>
                  </c:pt>
                  <c:pt idx="6538">
                    <c:v>1</c:v>
                  </c:pt>
                  <c:pt idx="6539">
                    <c:v>1</c:v>
                  </c:pt>
                  <c:pt idx="6540">
                    <c:v>1</c:v>
                  </c:pt>
                  <c:pt idx="6541">
                    <c:v>1</c:v>
                  </c:pt>
                  <c:pt idx="6542">
                    <c:v>1</c:v>
                  </c:pt>
                  <c:pt idx="6543">
                    <c:v>1</c:v>
                  </c:pt>
                  <c:pt idx="6544">
                    <c:v>1</c:v>
                  </c:pt>
                  <c:pt idx="6545">
                    <c:v>1</c:v>
                  </c:pt>
                  <c:pt idx="6546">
                    <c:v>1</c:v>
                  </c:pt>
                  <c:pt idx="6547">
                    <c:v>1</c:v>
                  </c:pt>
                  <c:pt idx="6548">
                    <c:v>1</c:v>
                  </c:pt>
                  <c:pt idx="6549">
                    <c:v>1</c:v>
                  </c:pt>
                  <c:pt idx="6550">
                    <c:v>1</c:v>
                  </c:pt>
                  <c:pt idx="6551">
                    <c:v>1</c:v>
                  </c:pt>
                  <c:pt idx="6552">
                    <c:v>1</c:v>
                  </c:pt>
                  <c:pt idx="6553">
                    <c:v>1</c:v>
                  </c:pt>
                  <c:pt idx="6554">
                    <c:v>1</c:v>
                  </c:pt>
                  <c:pt idx="6555">
                    <c:v>1</c:v>
                  </c:pt>
                  <c:pt idx="6556">
                    <c:v>1</c:v>
                  </c:pt>
                  <c:pt idx="6557">
                    <c:v>1</c:v>
                  </c:pt>
                  <c:pt idx="6558">
                    <c:v>1</c:v>
                  </c:pt>
                  <c:pt idx="6559">
                    <c:v>1</c:v>
                  </c:pt>
                  <c:pt idx="6560">
                    <c:v>1</c:v>
                  </c:pt>
                  <c:pt idx="6561">
                    <c:v>1</c:v>
                  </c:pt>
                  <c:pt idx="6562">
                    <c:v>1</c:v>
                  </c:pt>
                  <c:pt idx="6563">
                    <c:v>1</c:v>
                  </c:pt>
                  <c:pt idx="6564">
                    <c:v>1</c:v>
                  </c:pt>
                  <c:pt idx="6565">
                    <c:v>1</c:v>
                  </c:pt>
                  <c:pt idx="6566">
                    <c:v>1</c:v>
                  </c:pt>
                  <c:pt idx="6567">
                    <c:v>1</c:v>
                  </c:pt>
                  <c:pt idx="6568">
                    <c:v>1</c:v>
                  </c:pt>
                  <c:pt idx="6569">
                    <c:v>1</c:v>
                  </c:pt>
                  <c:pt idx="6570">
                    <c:v>1</c:v>
                  </c:pt>
                  <c:pt idx="6571">
                    <c:v>1</c:v>
                  </c:pt>
                  <c:pt idx="6572">
                    <c:v>1</c:v>
                  </c:pt>
                  <c:pt idx="6573">
                    <c:v>1</c:v>
                  </c:pt>
                  <c:pt idx="6574">
                    <c:v>1</c:v>
                  </c:pt>
                  <c:pt idx="6575">
                    <c:v>1</c:v>
                  </c:pt>
                  <c:pt idx="6576">
                    <c:v>1</c:v>
                  </c:pt>
                  <c:pt idx="6577">
                    <c:v>1</c:v>
                  </c:pt>
                  <c:pt idx="6578">
                    <c:v>1</c:v>
                  </c:pt>
                  <c:pt idx="6579">
                    <c:v>1</c:v>
                  </c:pt>
                  <c:pt idx="6580">
                    <c:v>1</c:v>
                  </c:pt>
                  <c:pt idx="6581">
                    <c:v>1</c:v>
                  </c:pt>
                  <c:pt idx="6582">
                    <c:v>1</c:v>
                  </c:pt>
                  <c:pt idx="6583">
                    <c:v>1</c:v>
                  </c:pt>
                  <c:pt idx="6584">
                    <c:v>1</c:v>
                  </c:pt>
                  <c:pt idx="6585">
                    <c:v>1</c:v>
                  </c:pt>
                  <c:pt idx="6586">
                    <c:v>1</c:v>
                  </c:pt>
                  <c:pt idx="6587">
                    <c:v>1</c:v>
                  </c:pt>
                  <c:pt idx="6588">
                    <c:v>1</c:v>
                  </c:pt>
                  <c:pt idx="6589">
                    <c:v>1</c:v>
                  </c:pt>
                  <c:pt idx="6590">
                    <c:v>1</c:v>
                  </c:pt>
                  <c:pt idx="6591">
                    <c:v>1</c:v>
                  </c:pt>
                  <c:pt idx="6592">
                    <c:v>1</c:v>
                  </c:pt>
                  <c:pt idx="6593">
                    <c:v>1</c:v>
                  </c:pt>
                  <c:pt idx="6594">
                    <c:v>1</c:v>
                  </c:pt>
                  <c:pt idx="6595">
                    <c:v>1</c:v>
                  </c:pt>
                  <c:pt idx="6596">
                    <c:v>1</c:v>
                  </c:pt>
                  <c:pt idx="6597">
                    <c:v>1</c:v>
                  </c:pt>
                  <c:pt idx="6598">
                    <c:v>1</c:v>
                  </c:pt>
                  <c:pt idx="6599">
                    <c:v>1</c:v>
                  </c:pt>
                  <c:pt idx="6600">
                    <c:v>1</c:v>
                  </c:pt>
                  <c:pt idx="6601">
                    <c:v>1</c:v>
                  </c:pt>
                  <c:pt idx="6602">
                    <c:v>1</c:v>
                  </c:pt>
                  <c:pt idx="6603">
                    <c:v>1</c:v>
                  </c:pt>
                  <c:pt idx="6604">
                    <c:v>1</c:v>
                  </c:pt>
                  <c:pt idx="6605">
                    <c:v>1</c:v>
                  </c:pt>
                  <c:pt idx="6606">
                    <c:v>1</c:v>
                  </c:pt>
                  <c:pt idx="6607">
                    <c:v>1</c:v>
                  </c:pt>
                  <c:pt idx="6608">
                    <c:v>1</c:v>
                  </c:pt>
                  <c:pt idx="6609">
                    <c:v>1</c:v>
                  </c:pt>
                  <c:pt idx="6610">
                    <c:v>1</c:v>
                  </c:pt>
                  <c:pt idx="6611">
                    <c:v>1</c:v>
                  </c:pt>
                  <c:pt idx="6612">
                    <c:v>1</c:v>
                  </c:pt>
                  <c:pt idx="6613">
                    <c:v>1</c:v>
                  </c:pt>
                  <c:pt idx="6614">
                    <c:v>1</c:v>
                  </c:pt>
                  <c:pt idx="6615">
                    <c:v>1</c:v>
                  </c:pt>
                  <c:pt idx="6616">
                    <c:v>1</c:v>
                  </c:pt>
                  <c:pt idx="6617">
                    <c:v>1</c:v>
                  </c:pt>
                  <c:pt idx="6618">
                    <c:v>1</c:v>
                  </c:pt>
                  <c:pt idx="6619">
                    <c:v>1</c:v>
                  </c:pt>
                  <c:pt idx="6620">
                    <c:v>1</c:v>
                  </c:pt>
                  <c:pt idx="6621">
                    <c:v>1</c:v>
                  </c:pt>
                  <c:pt idx="6622">
                    <c:v>1</c:v>
                  </c:pt>
                </c:lvl>
                <c:lvl>
                  <c:pt idx="0">
                    <c:v>anonymous</c:v>
                  </c:pt>
                  <c:pt idx="1">
                    <c:v>superuser (top 1%)</c:v>
                  </c:pt>
                  <c:pt idx="2">
                    <c:v>superuser (top 1%)</c:v>
                  </c:pt>
                  <c:pt idx="3">
                    <c:v>superuser (top 1%)</c:v>
                  </c:pt>
                  <c:pt idx="4">
                    <c:v>superuser (top 1%)</c:v>
                  </c:pt>
                  <c:pt idx="5">
                    <c:v>superuser (top 1%)</c:v>
                  </c:pt>
                  <c:pt idx="6">
                    <c:v>superuser (top 1%)</c:v>
                  </c:pt>
                  <c:pt idx="7">
                    <c:v>superuser (top 1%)</c:v>
                  </c:pt>
                  <c:pt idx="8">
                    <c:v>superuser (top 1%)</c:v>
                  </c:pt>
                  <c:pt idx="9">
                    <c:v>superuser (top 1%)</c:v>
                  </c:pt>
                  <c:pt idx="10">
                    <c:v>superuser (top 1%)</c:v>
                  </c:pt>
                  <c:pt idx="11">
                    <c:v>superuser (top 1%)</c:v>
                  </c:pt>
                  <c:pt idx="12">
                    <c:v>superuser (top 1%)</c:v>
                  </c:pt>
                  <c:pt idx="13">
                    <c:v>superuser (top 1%)</c:v>
                  </c:pt>
                  <c:pt idx="14">
                    <c:v>superuser (top 1%)</c:v>
                  </c:pt>
                  <c:pt idx="15">
                    <c:v>superuser (top 1%)</c:v>
                  </c:pt>
                  <c:pt idx="16">
                    <c:v>superuser (top 1%)</c:v>
                  </c:pt>
                  <c:pt idx="17">
                    <c:v>superuser (top 1%)</c:v>
                  </c:pt>
                  <c:pt idx="18">
                    <c:v>superuser (top 1%)</c:v>
                  </c:pt>
                  <c:pt idx="19">
                    <c:v>superuser (top 1%)</c:v>
                  </c:pt>
                  <c:pt idx="20">
                    <c:v>superuser (top 1%)</c:v>
                  </c:pt>
                  <c:pt idx="21">
                    <c:v>superuser (top 1%)</c:v>
                  </c:pt>
                  <c:pt idx="22">
                    <c:v>superuser (top 1%)</c:v>
                  </c:pt>
                  <c:pt idx="23">
                    <c:v>superuser (top 1%)</c:v>
                  </c:pt>
                  <c:pt idx="24">
                    <c:v>superuser (top 1%)</c:v>
                  </c:pt>
                  <c:pt idx="25">
                    <c:v>superuser (top 1%)</c:v>
                  </c:pt>
                  <c:pt idx="26">
                    <c:v>superuser (top 1%)</c:v>
                  </c:pt>
                  <c:pt idx="27">
                    <c:v>superuser (top 1%)</c:v>
                  </c:pt>
                  <c:pt idx="28">
                    <c:v>superuser (top 1%)</c:v>
                  </c:pt>
                  <c:pt idx="29">
                    <c:v>superuser (top 1%)</c:v>
                  </c:pt>
                  <c:pt idx="30">
                    <c:v>superuser (top 1%)</c:v>
                  </c:pt>
                  <c:pt idx="31">
                    <c:v>superuser (top 1%)</c:v>
                  </c:pt>
                  <c:pt idx="32">
                    <c:v>superuser (top 1%)</c:v>
                  </c:pt>
                  <c:pt idx="33">
                    <c:v>superuser (top 1%)</c:v>
                  </c:pt>
                  <c:pt idx="34">
                    <c:v>superuser (top 1%)</c:v>
                  </c:pt>
                  <c:pt idx="35">
                    <c:v>superuser (top 1%)</c:v>
                  </c:pt>
                  <c:pt idx="36">
                    <c:v>superuser (top 1%)</c:v>
                  </c:pt>
                  <c:pt idx="37">
                    <c:v>superuser (top 1%)</c:v>
                  </c:pt>
                  <c:pt idx="38">
                    <c:v>superuser (top 1%)</c:v>
                  </c:pt>
                  <c:pt idx="39">
                    <c:v>superuser (top 1%)</c:v>
                  </c:pt>
                  <c:pt idx="40">
                    <c:v>superuser (top 1%)</c:v>
                  </c:pt>
                  <c:pt idx="41">
                    <c:v>superuser (top 1%)</c:v>
                  </c:pt>
                  <c:pt idx="42">
                    <c:v>superuser (top 1%)</c:v>
                  </c:pt>
                  <c:pt idx="43">
                    <c:v>superuser (top 1%)</c:v>
                  </c:pt>
                  <c:pt idx="44">
                    <c:v>superuser (top 1%)</c:v>
                  </c:pt>
                  <c:pt idx="45">
                    <c:v>superuser (top 1%)</c:v>
                  </c:pt>
                  <c:pt idx="46">
                    <c:v>superuser (top 1%)</c:v>
                  </c:pt>
                  <c:pt idx="47">
                    <c:v>superuser (top 1%)</c:v>
                  </c:pt>
                  <c:pt idx="48">
                    <c:v>superuser (top 1%)</c:v>
                  </c:pt>
                  <c:pt idx="49">
                    <c:v>superuser (top 1%)</c:v>
                  </c:pt>
                  <c:pt idx="50">
                    <c:v>superuser (top 1%)</c:v>
                  </c:pt>
                  <c:pt idx="51">
                    <c:v>superuser (top 1%)</c:v>
                  </c:pt>
                  <c:pt idx="52">
                    <c:v>superuser (top 1%)</c:v>
                  </c:pt>
                  <c:pt idx="53">
                    <c:v>superuser (top 1%)</c:v>
                  </c:pt>
                  <c:pt idx="54">
                    <c:v>superuser (top 1%)</c:v>
                  </c:pt>
                  <c:pt idx="55">
                    <c:v>superuser (top 1%)</c:v>
                  </c:pt>
                  <c:pt idx="56">
                    <c:v>superuser (top 1%)</c:v>
                  </c:pt>
                  <c:pt idx="57">
                    <c:v>superuser (top 1%)</c:v>
                  </c:pt>
                  <c:pt idx="58">
                    <c:v>superuser (top 1%)</c:v>
                  </c:pt>
                  <c:pt idx="59">
                    <c:v>superuser (top 1%)</c:v>
                  </c:pt>
                  <c:pt idx="60">
                    <c:v>superuser (top 1%)</c:v>
                  </c:pt>
                  <c:pt idx="61">
                    <c:v>superuser (top 1%)</c:v>
                  </c:pt>
                  <c:pt idx="62">
                    <c:v>superuser (top 1%)</c:v>
                  </c:pt>
                  <c:pt idx="63">
                    <c:v>superuser (top 1%)</c:v>
                  </c:pt>
                  <c:pt idx="64">
                    <c:v>superuser (top 1%)</c:v>
                  </c:pt>
                  <c:pt idx="65">
                    <c:v>superuser (top 1%)</c:v>
                  </c:pt>
                  <c:pt idx="66">
                    <c:v>top user</c:v>
                  </c:pt>
                  <c:pt idx="67">
                    <c:v>top user</c:v>
                  </c:pt>
                  <c:pt idx="68">
                    <c:v>top user</c:v>
                  </c:pt>
                  <c:pt idx="69">
                    <c:v>top user</c:v>
                  </c:pt>
                  <c:pt idx="70">
                    <c:v>top user</c:v>
                  </c:pt>
                  <c:pt idx="71">
                    <c:v>top user</c:v>
                  </c:pt>
                  <c:pt idx="72">
                    <c:v>top user</c:v>
                  </c:pt>
                  <c:pt idx="73">
                    <c:v>top user</c:v>
                  </c:pt>
                  <c:pt idx="74">
                    <c:v>top user</c:v>
                  </c:pt>
                  <c:pt idx="75">
                    <c:v>top user</c:v>
                  </c:pt>
                  <c:pt idx="76">
                    <c:v>top user</c:v>
                  </c:pt>
                  <c:pt idx="77">
                    <c:v>top user</c:v>
                  </c:pt>
                  <c:pt idx="78">
                    <c:v>top user</c:v>
                  </c:pt>
                  <c:pt idx="79">
                    <c:v>top user</c:v>
                  </c:pt>
                  <c:pt idx="80">
                    <c:v>top user</c:v>
                  </c:pt>
                  <c:pt idx="81">
                    <c:v>top user</c:v>
                  </c:pt>
                  <c:pt idx="82">
                    <c:v>top user</c:v>
                  </c:pt>
                  <c:pt idx="83">
                    <c:v>top user</c:v>
                  </c:pt>
                  <c:pt idx="84">
                    <c:v>top user</c:v>
                  </c:pt>
                  <c:pt idx="85">
                    <c:v>top user</c:v>
                  </c:pt>
                  <c:pt idx="86">
                    <c:v>top user</c:v>
                  </c:pt>
                  <c:pt idx="87">
                    <c:v>top user</c:v>
                  </c:pt>
                  <c:pt idx="88">
                    <c:v>top user</c:v>
                  </c:pt>
                  <c:pt idx="89">
                    <c:v>top user</c:v>
                  </c:pt>
                  <c:pt idx="90">
                    <c:v>top user</c:v>
                  </c:pt>
                  <c:pt idx="91">
                    <c:v>top user</c:v>
                  </c:pt>
                  <c:pt idx="92">
                    <c:v>top user</c:v>
                  </c:pt>
                  <c:pt idx="93">
                    <c:v>top user</c:v>
                  </c:pt>
                  <c:pt idx="94">
                    <c:v>top user</c:v>
                  </c:pt>
                  <c:pt idx="95">
                    <c:v>top user</c:v>
                  </c:pt>
                  <c:pt idx="96">
                    <c:v>top user</c:v>
                  </c:pt>
                  <c:pt idx="97">
                    <c:v>top user</c:v>
                  </c:pt>
                  <c:pt idx="98">
                    <c:v>top user</c:v>
                  </c:pt>
                  <c:pt idx="99">
                    <c:v>top user</c:v>
                  </c:pt>
                  <c:pt idx="100">
                    <c:v>top user</c:v>
                  </c:pt>
                  <c:pt idx="101">
                    <c:v>top user</c:v>
                  </c:pt>
                  <c:pt idx="102">
                    <c:v>top user</c:v>
                  </c:pt>
                  <c:pt idx="103">
                    <c:v>top user</c:v>
                  </c:pt>
                  <c:pt idx="104">
                    <c:v>top user</c:v>
                  </c:pt>
                  <c:pt idx="105">
                    <c:v>top user</c:v>
                  </c:pt>
                  <c:pt idx="106">
                    <c:v>top user</c:v>
                  </c:pt>
                  <c:pt idx="107">
                    <c:v>top user</c:v>
                  </c:pt>
                  <c:pt idx="108">
                    <c:v>top user</c:v>
                  </c:pt>
                  <c:pt idx="109">
                    <c:v>top user</c:v>
                  </c:pt>
                  <c:pt idx="110">
                    <c:v>top user</c:v>
                  </c:pt>
                  <c:pt idx="111">
                    <c:v>top user</c:v>
                  </c:pt>
                  <c:pt idx="112">
                    <c:v>top user</c:v>
                  </c:pt>
                  <c:pt idx="113">
                    <c:v>top user</c:v>
                  </c:pt>
                  <c:pt idx="114">
                    <c:v>top user</c:v>
                  </c:pt>
                  <c:pt idx="115">
                    <c:v>top user</c:v>
                  </c:pt>
                  <c:pt idx="116">
                    <c:v>top user</c:v>
                  </c:pt>
                  <c:pt idx="117">
                    <c:v>top user</c:v>
                  </c:pt>
                  <c:pt idx="118">
                    <c:v>top user</c:v>
                  </c:pt>
                  <c:pt idx="119">
                    <c:v>top user</c:v>
                  </c:pt>
                  <c:pt idx="120">
                    <c:v>top user</c:v>
                  </c:pt>
                  <c:pt idx="121">
                    <c:v>top user</c:v>
                  </c:pt>
                  <c:pt idx="122">
                    <c:v>top user</c:v>
                  </c:pt>
                  <c:pt idx="123">
                    <c:v>top user</c:v>
                  </c:pt>
                  <c:pt idx="124">
                    <c:v>top user</c:v>
                  </c:pt>
                  <c:pt idx="125">
                    <c:v>top user</c:v>
                  </c:pt>
                  <c:pt idx="126">
                    <c:v>top user</c:v>
                  </c:pt>
                  <c:pt idx="127">
                    <c:v>top user</c:v>
                  </c:pt>
                  <c:pt idx="128">
                    <c:v>top user</c:v>
                  </c:pt>
                  <c:pt idx="129">
                    <c:v>top user</c:v>
                  </c:pt>
                  <c:pt idx="130">
                    <c:v>top user</c:v>
                  </c:pt>
                  <c:pt idx="131">
                    <c:v>top user</c:v>
                  </c:pt>
                  <c:pt idx="132">
                    <c:v>top user</c:v>
                  </c:pt>
                  <c:pt idx="133">
                    <c:v>top user</c:v>
                  </c:pt>
                  <c:pt idx="134">
                    <c:v>top user</c:v>
                  </c:pt>
                  <c:pt idx="135">
                    <c:v>top user</c:v>
                  </c:pt>
                  <c:pt idx="136">
                    <c:v>top user</c:v>
                  </c:pt>
                  <c:pt idx="137">
                    <c:v>top user</c:v>
                  </c:pt>
                  <c:pt idx="138">
                    <c:v>top user</c:v>
                  </c:pt>
                  <c:pt idx="139">
                    <c:v>top user</c:v>
                  </c:pt>
                  <c:pt idx="140">
                    <c:v>top user</c:v>
                  </c:pt>
                  <c:pt idx="141">
                    <c:v>top user</c:v>
                  </c:pt>
                  <c:pt idx="142">
                    <c:v>top user</c:v>
                  </c:pt>
                  <c:pt idx="143">
                    <c:v>top user</c:v>
                  </c:pt>
                  <c:pt idx="144">
                    <c:v>top user</c:v>
                  </c:pt>
                  <c:pt idx="145">
                    <c:v>top user</c:v>
                  </c:pt>
                  <c:pt idx="146">
                    <c:v>top user</c:v>
                  </c:pt>
                  <c:pt idx="147">
                    <c:v>top user</c:v>
                  </c:pt>
                  <c:pt idx="148">
                    <c:v>top user</c:v>
                  </c:pt>
                  <c:pt idx="149">
                    <c:v>top user</c:v>
                  </c:pt>
                  <c:pt idx="150">
                    <c:v>top user</c:v>
                  </c:pt>
                  <c:pt idx="151">
                    <c:v>top user</c:v>
                  </c:pt>
                  <c:pt idx="152">
                    <c:v>top user</c:v>
                  </c:pt>
                  <c:pt idx="153">
                    <c:v>top user</c:v>
                  </c:pt>
                  <c:pt idx="154">
                    <c:v>top user</c:v>
                  </c:pt>
                  <c:pt idx="155">
                    <c:v>top user</c:v>
                  </c:pt>
                  <c:pt idx="156">
                    <c:v>top user</c:v>
                  </c:pt>
                  <c:pt idx="157">
                    <c:v>top user</c:v>
                  </c:pt>
                  <c:pt idx="158">
                    <c:v>top user</c:v>
                  </c:pt>
                  <c:pt idx="159">
                    <c:v>top user</c:v>
                  </c:pt>
                  <c:pt idx="160">
                    <c:v>top user</c:v>
                  </c:pt>
                  <c:pt idx="161">
                    <c:v>top user</c:v>
                  </c:pt>
                  <c:pt idx="162">
                    <c:v>top user</c:v>
                  </c:pt>
                  <c:pt idx="163">
                    <c:v>top user</c:v>
                  </c:pt>
                  <c:pt idx="164">
                    <c:v>top user</c:v>
                  </c:pt>
                  <c:pt idx="165">
                    <c:v>top user</c:v>
                  </c:pt>
                  <c:pt idx="166">
                    <c:v>top user</c:v>
                  </c:pt>
                  <c:pt idx="167">
                    <c:v>top user</c:v>
                  </c:pt>
                  <c:pt idx="168">
                    <c:v>top user</c:v>
                  </c:pt>
                  <c:pt idx="169">
                    <c:v>top user</c:v>
                  </c:pt>
                  <c:pt idx="170">
                    <c:v>top user</c:v>
                  </c:pt>
                  <c:pt idx="171">
                    <c:v>top user</c:v>
                  </c:pt>
                  <c:pt idx="172">
                    <c:v>top user</c:v>
                  </c:pt>
                  <c:pt idx="173">
                    <c:v>top user</c:v>
                  </c:pt>
                  <c:pt idx="174">
                    <c:v>top user</c:v>
                  </c:pt>
                  <c:pt idx="175">
                    <c:v>top user</c:v>
                  </c:pt>
                  <c:pt idx="176">
                    <c:v>top user</c:v>
                  </c:pt>
                  <c:pt idx="177">
                    <c:v>top user</c:v>
                  </c:pt>
                  <c:pt idx="178">
                    <c:v>top user</c:v>
                  </c:pt>
                  <c:pt idx="179">
                    <c:v>top user</c:v>
                  </c:pt>
                  <c:pt idx="180">
                    <c:v>top user</c:v>
                  </c:pt>
                  <c:pt idx="181">
                    <c:v>top user</c:v>
                  </c:pt>
                  <c:pt idx="182">
                    <c:v>top user</c:v>
                  </c:pt>
                  <c:pt idx="183">
                    <c:v>top user</c:v>
                  </c:pt>
                  <c:pt idx="184">
                    <c:v>top user</c:v>
                  </c:pt>
                  <c:pt idx="185">
                    <c:v>top user</c:v>
                  </c:pt>
                  <c:pt idx="186">
                    <c:v>top user</c:v>
                  </c:pt>
                  <c:pt idx="187">
                    <c:v>top user</c:v>
                  </c:pt>
                  <c:pt idx="188">
                    <c:v>top user</c:v>
                  </c:pt>
                  <c:pt idx="189">
                    <c:v>top user</c:v>
                  </c:pt>
                  <c:pt idx="190">
                    <c:v>top user</c:v>
                  </c:pt>
                  <c:pt idx="191">
                    <c:v>top user</c:v>
                  </c:pt>
                  <c:pt idx="192">
                    <c:v>top user</c:v>
                  </c:pt>
                  <c:pt idx="193">
                    <c:v>top user</c:v>
                  </c:pt>
                  <c:pt idx="194">
                    <c:v>top user</c:v>
                  </c:pt>
                  <c:pt idx="195">
                    <c:v>top user</c:v>
                  </c:pt>
                  <c:pt idx="196">
                    <c:v>top user</c:v>
                  </c:pt>
                  <c:pt idx="197">
                    <c:v>top user</c:v>
                  </c:pt>
                  <c:pt idx="198">
                    <c:v>top user</c:v>
                  </c:pt>
                  <c:pt idx="199">
                    <c:v>top user</c:v>
                  </c:pt>
                  <c:pt idx="200">
                    <c:v>top user</c:v>
                  </c:pt>
                  <c:pt idx="201">
                    <c:v>top user</c:v>
                  </c:pt>
                  <c:pt idx="202">
                    <c:v>top user</c:v>
                  </c:pt>
                  <c:pt idx="203">
                    <c:v>top user</c:v>
                  </c:pt>
                  <c:pt idx="204">
                    <c:v>top user</c:v>
                  </c:pt>
                  <c:pt idx="205">
                    <c:v>top user</c:v>
                  </c:pt>
                  <c:pt idx="206">
                    <c:v>top user</c:v>
                  </c:pt>
                  <c:pt idx="207">
                    <c:v>top user</c:v>
                  </c:pt>
                  <c:pt idx="208">
                    <c:v>top user</c:v>
                  </c:pt>
                  <c:pt idx="209">
                    <c:v>top user</c:v>
                  </c:pt>
                  <c:pt idx="210">
                    <c:v>top user</c:v>
                  </c:pt>
                  <c:pt idx="211">
                    <c:v>top user</c:v>
                  </c:pt>
                  <c:pt idx="212">
                    <c:v>top user</c:v>
                  </c:pt>
                  <c:pt idx="213">
                    <c:v>top user</c:v>
                  </c:pt>
                  <c:pt idx="214">
                    <c:v>top user</c:v>
                  </c:pt>
                  <c:pt idx="215">
                    <c:v>top user</c:v>
                  </c:pt>
                  <c:pt idx="216">
                    <c:v>top user</c:v>
                  </c:pt>
                  <c:pt idx="217">
                    <c:v>top user</c:v>
                  </c:pt>
                  <c:pt idx="218">
                    <c:v>top user</c:v>
                  </c:pt>
                  <c:pt idx="219">
                    <c:v>top user</c:v>
                  </c:pt>
                  <c:pt idx="220">
                    <c:v>top user</c:v>
                  </c:pt>
                  <c:pt idx="221">
                    <c:v>top user</c:v>
                  </c:pt>
                  <c:pt idx="222">
                    <c:v>top user</c:v>
                  </c:pt>
                  <c:pt idx="223">
                    <c:v>top user</c:v>
                  </c:pt>
                  <c:pt idx="224">
                    <c:v>top user</c:v>
                  </c:pt>
                  <c:pt idx="225">
                    <c:v>top user</c:v>
                  </c:pt>
                  <c:pt idx="226">
                    <c:v>top user</c:v>
                  </c:pt>
                  <c:pt idx="227">
                    <c:v>top user</c:v>
                  </c:pt>
                  <c:pt idx="228">
                    <c:v>top user</c:v>
                  </c:pt>
                  <c:pt idx="229">
                    <c:v>top user</c:v>
                  </c:pt>
                  <c:pt idx="230">
                    <c:v>top user</c:v>
                  </c:pt>
                  <c:pt idx="231">
                    <c:v>top user</c:v>
                  </c:pt>
                  <c:pt idx="232">
                    <c:v>top user</c:v>
                  </c:pt>
                  <c:pt idx="233">
                    <c:v>top user</c:v>
                  </c:pt>
                  <c:pt idx="234">
                    <c:v>top user</c:v>
                  </c:pt>
                  <c:pt idx="235">
                    <c:v>top user</c:v>
                  </c:pt>
                  <c:pt idx="236">
                    <c:v>top user</c:v>
                  </c:pt>
                  <c:pt idx="237">
                    <c:v>top user</c:v>
                  </c:pt>
                  <c:pt idx="238">
                    <c:v>top user</c:v>
                  </c:pt>
                  <c:pt idx="239">
                    <c:v>top user</c:v>
                  </c:pt>
                  <c:pt idx="240">
                    <c:v>top user</c:v>
                  </c:pt>
                  <c:pt idx="241">
                    <c:v>top user</c:v>
                  </c:pt>
                  <c:pt idx="242">
                    <c:v>top user</c:v>
                  </c:pt>
                  <c:pt idx="243">
                    <c:v>top user</c:v>
                  </c:pt>
                  <c:pt idx="244">
                    <c:v>top user</c:v>
                  </c:pt>
                  <c:pt idx="245">
                    <c:v>top user</c:v>
                  </c:pt>
                  <c:pt idx="246">
                    <c:v>top user</c:v>
                  </c:pt>
                  <c:pt idx="247">
                    <c:v>top user</c:v>
                  </c:pt>
                  <c:pt idx="248">
                    <c:v>top user</c:v>
                  </c:pt>
                  <c:pt idx="249">
                    <c:v>top user</c:v>
                  </c:pt>
                  <c:pt idx="250">
                    <c:v>top user</c:v>
                  </c:pt>
                  <c:pt idx="251">
                    <c:v>top user</c:v>
                  </c:pt>
                  <c:pt idx="252">
                    <c:v>top user</c:v>
                  </c:pt>
                  <c:pt idx="253">
                    <c:v>top user</c:v>
                  </c:pt>
                  <c:pt idx="254">
                    <c:v>top user</c:v>
                  </c:pt>
                  <c:pt idx="255">
                    <c:v>top user</c:v>
                  </c:pt>
                  <c:pt idx="256">
                    <c:v>top user</c:v>
                  </c:pt>
                  <c:pt idx="257">
                    <c:v>top user</c:v>
                  </c:pt>
                  <c:pt idx="258">
                    <c:v>top user</c:v>
                  </c:pt>
                  <c:pt idx="259">
                    <c:v>top user</c:v>
                  </c:pt>
                  <c:pt idx="260">
                    <c:v>top user</c:v>
                  </c:pt>
                  <c:pt idx="261">
                    <c:v>top user</c:v>
                  </c:pt>
                  <c:pt idx="262">
                    <c:v>top user</c:v>
                  </c:pt>
                  <c:pt idx="263">
                    <c:v>top user</c:v>
                  </c:pt>
                  <c:pt idx="264">
                    <c:v>top user</c:v>
                  </c:pt>
                  <c:pt idx="265">
                    <c:v>top user</c:v>
                  </c:pt>
                  <c:pt idx="266">
                    <c:v>top user</c:v>
                  </c:pt>
                  <c:pt idx="267">
                    <c:v>top user</c:v>
                  </c:pt>
                  <c:pt idx="268">
                    <c:v>top user</c:v>
                  </c:pt>
                  <c:pt idx="269">
                    <c:v>top user</c:v>
                  </c:pt>
                  <c:pt idx="270">
                    <c:v>top user</c:v>
                  </c:pt>
                  <c:pt idx="271">
                    <c:v>top user</c:v>
                  </c:pt>
                  <c:pt idx="272">
                    <c:v>top user</c:v>
                  </c:pt>
                  <c:pt idx="273">
                    <c:v>top user</c:v>
                  </c:pt>
                  <c:pt idx="274">
                    <c:v>top user</c:v>
                  </c:pt>
                  <c:pt idx="275">
                    <c:v>top user</c:v>
                  </c:pt>
                  <c:pt idx="276">
                    <c:v>top user</c:v>
                  </c:pt>
                  <c:pt idx="277">
                    <c:v>top user</c:v>
                  </c:pt>
                  <c:pt idx="278">
                    <c:v>top user</c:v>
                  </c:pt>
                  <c:pt idx="279">
                    <c:v>top user</c:v>
                  </c:pt>
                  <c:pt idx="280">
                    <c:v>top user</c:v>
                  </c:pt>
                  <c:pt idx="281">
                    <c:v>top user</c:v>
                  </c:pt>
                  <c:pt idx="282">
                    <c:v>top user</c:v>
                  </c:pt>
                  <c:pt idx="283">
                    <c:v>top user</c:v>
                  </c:pt>
                  <c:pt idx="284">
                    <c:v>top user</c:v>
                  </c:pt>
                  <c:pt idx="285">
                    <c:v>top user</c:v>
                  </c:pt>
                  <c:pt idx="286">
                    <c:v>top user</c:v>
                  </c:pt>
                  <c:pt idx="287">
                    <c:v>top user</c:v>
                  </c:pt>
                  <c:pt idx="288">
                    <c:v>top user</c:v>
                  </c:pt>
                  <c:pt idx="289">
                    <c:v>top user</c:v>
                  </c:pt>
                  <c:pt idx="290">
                    <c:v>top user</c:v>
                  </c:pt>
                  <c:pt idx="291">
                    <c:v>top user</c:v>
                  </c:pt>
                  <c:pt idx="292">
                    <c:v>top user</c:v>
                  </c:pt>
                  <c:pt idx="293">
                    <c:v>top user</c:v>
                  </c:pt>
                  <c:pt idx="294">
                    <c:v>top user</c:v>
                  </c:pt>
                  <c:pt idx="295">
                    <c:v>top user</c:v>
                  </c:pt>
                  <c:pt idx="296">
                    <c:v>top user</c:v>
                  </c:pt>
                  <c:pt idx="297">
                    <c:v>top user</c:v>
                  </c:pt>
                  <c:pt idx="298">
                    <c:v>top user</c:v>
                  </c:pt>
                  <c:pt idx="299">
                    <c:v>top user</c:v>
                  </c:pt>
                  <c:pt idx="300">
                    <c:v>top user</c:v>
                  </c:pt>
                  <c:pt idx="301">
                    <c:v>top user</c:v>
                  </c:pt>
                  <c:pt idx="302">
                    <c:v>top user</c:v>
                  </c:pt>
                  <c:pt idx="303">
                    <c:v>top user</c:v>
                  </c:pt>
                  <c:pt idx="304">
                    <c:v>top user</c:v>
                  </c:pt>
                  <c:pt idx="305">
                    <c:v>top user</c:v>
                  </c:pt>
                  <c:pt idx="306">
                    <c:v>top user</c:v>
                  </c:pt>
                  <c:pt idx="307">
                    <c:v>top user</c:v>
                  </c:pt>
                  <c:pt idx="308">
                    <c:v>top user</c:v>
                  </c:pt>
                  <c:pt idx="309">
                    <c:v>top user</c:v>
                  </c:pt>
                  <c:pt idx="310">
                    <c:v>top user</c:v>
                  </c:pt>
                  <c:pt idx="311">
                    <c:v>top user</c:v>
                  </c:pt>
                  <c:pt idx="312">
                    <c:v>top user</c:v>
                  </c:pt>
                  <c:pt idx="313">
                    <c:v>top user</c:v>
                  </c:pt>
                  <c:pt idx="314">
                    <c:v>top user</c:v>
                  </c:pt>
                  <c:pt idx="315">
                    <c:v>top user</c:v>
                  </c:pt>
                  <c:pt idx="316">
                    <c:v>top user</c:v>
                  </c:pt>
                  <c:pt idx="317">
                    <c:v>top user</c:v>
                  </c:pt>
                  <c:pt idx="318">
                    <c:v>top user</c:v>
                  </c:pt>
                  <c:pt idx="319">
                    <c:v>top user</c:v>
                  </c:pt>
                  <c:pt idx="320">
                    <c:v>top user</c:v>
                  </c:pt>
                  <c:pt idx="321">
                    <c:v>top user</c:v>
                  </c:pt>
                  <c:pt idx="322">
                    <c:v>top user</c:v>
                  </c:pt>
                  <c:pt idx="323">
                    <c:v>top user</c:v>
                  </c:pt>
                  <c:pt idx="324">
                    <c:v>top user</c:v>
                  </c:pt>
                  <c:pt idx="325">
                    <c:v>top user</c:v>
                  </c:pt>
                  <c:pt idx="326">
                    <c:v>top user</c:v>
                  </c:pt>
                  <c:pt idx="327">
                    <c:v>top user</c:v>
                  </c:pt>
                  <c:pt idx="328">
                    <c:v>top user</c:v>
                  </c:pt>
                  <c:pt idx="329">
                    <c:v>top user</c:v>
                  </c:pt>
                  <c:pt idx="330">
                    <c:v>top user</c:v>
                  </c:pt>
                  <c:pt idx="331">
                    <c:v>top user</c:v>
                  </c:pt>
                  <c:pt idx="332">
                    <c:v>top user</c:v>
                  </c:pt>
                  <c:pt idx="333">
                    <c:v>top user</c:v>
                  </c:pt>
                  <c:pt idx="334">
                    <c:v>top user</c:v>
                  </c:pt>
                  <c:pt idx="335">
                    <c:v>top user</c:v>
                  </c:pt>
                  <c:pt idx="336">
                    <c:v>top user</c:v>
                  </c:pt>
                  <c:pt idx="337">
                    <c:v>top user</c:v>
                  </c:pt>
                  <c:pt idx="338">
                    <c:v>top user</c:v>
                  </c:pt>
                  <c:pt idx="339">
                    <c:v>top user</c:v>
                  </c:pt>
                  <c:pt idx="340">
                    <c:v>top user</c:v>
                  </c:pt>
                  <c:pt idx="341">
                    <c:v>top user</c:v>
                  </c:pt>
                  <c:pt idx="342">
                    <c:v>top user</c:v>
                  </c:pt>
                  <c:pt idx="343">
                    <c:v>top user</c:v>
                  </c:pt>
                  <c:pt idx="344">
                    <c:v>top user</c:v>
                  </c:pt>
                  <c:pt idx="345">
                    <c:v>top user</c:v>
                  </c:pt>
                  <c:pt idx="346">
                    <c:v>top user</c:v>
                  </c:pt>
                  <c:pt idx="347">
                    <c:v>top user</c:v>
                  </c:pt>
                  <c:pt idx="348">
                    <c:v>top user</c:v>
                  </c:pt>
                  <c:pt idx="349">
                    <c:v>top user</c:v>
                  </c:pt>
                  <c:pt idx="350">
                    <c:v>top user</c:v>
                  </c:pt>
                  <c:pt idx="351">
                    <c:v>top user</c:v>
                  </c:pt>
                  <c:pt idx="352">
                    <c:v>top user</c:v>
                  </c:pt>
                  <c:pt idx="353">
                    <c:v>top user</c:v>
                  </c:pt>
                  <c:pt idx="354">
                    <c:v>top user</c:v>
                  </c:pt>
                  <c:pt idx="355">
                    <c:v>top user</c:v>
                  </c:pt>
                  <c:pt idx="356">
                    <c:v>top user</c:v>
                  </c:pt>
                  <c:pt idx="357">
                    <c:v>top user</c:v>
                  </c:pt>
                  <c:pt idx="358">
                    <c:v>top user</c:v>
                  </c:pt>
                  <c:pt idx="359">
                    <c:v>top user</c:v>
                  </c:pt>
                  <c:pt idx="360">
                    <c:v>top user</c:v>
                  </c:pt>
                  <c:pt idx="361">
                    <c:v>top user</c:v>
                  </c:pt>
                  <c:pt idx="362">
                    <c:v>top user</c:v>
                  </c:pt>
                  <c:pt idx="363">
                    <c:v>top user</c:v>
                  </c:pt>
                  <c:pt idx="364">
                    <c:v>top user</c:v>
                  </c:pt>
                  <c:pt idx="365">
                    <c:v>top user</c:v>
                  </c:pt>
                  <c:pt idx="366">
                    <c:v>top user</c:v>
                  </c:pt>
                  <c:pt idx="367">
                    <c:v>top user</c:v>
                  </c:pt>
                  <c:pt idx="368">
                    <c:v>top user</c:v>
                  </c:pt>
                  <c:pt idx="369">
                    <c:v>top user</c:v>
                  </c:pt>
                  <c:pt idx="370">
                    <c:v>top user</c:v>
                  </c:pt>
                  <c:pt idx="371">
                    <c:v>top user</c:v>
                  </c:pt>
                  <c:pt idx="372">
                    <c:v>top user</c:v>
                  </c:pt>
                  <c:pt idx="373">
                    <c:v>top user</c:v>
                  </c:pt>
                  <c:pt idx="374">
                    <c:v>top user</c:v>
                  </c:pt>
                  <c:pt idx="375">
                    <c:v>top user</c:v>
                  </c:pt>
                  <c:pt idx="376">
                    <c:v>top user</c:v>
                  </c:pt>
                  <c:pt idx="377">
                    <c:v>top user</c:v>
                  </c:pt>
                  <c:pt idx="378">
                    <c:v>top user</c:v>
                  </c:pt>
                  <c:pt idx="379">
                    <c:v>top user</c:v>
                  </c:pt>
                  <c:pt idx="380">
                    <c:v>top user</c:v>
                  </c:pt>
                  <c:pt idx="381">
                    <c:v>top user</c:v>
                  </c:pt>
                  <c:pt idx="382">
                    <c:v>top user</c:v>
                  </c:pt>
                  <c:pt idx="383">
                    <c:v>top user</c:v>
                  </c:pt>
                  <c:pt idx="384">
                    <c:v>top user</c:v>
                  </c:pt>
                  <c:pt idx="385">
                    <c:v>top user</c:v>
                  </c:pt>
                  <c:pt idx="386">
                    <c:v>top user</c:v>
                  </c:pt>
                  <c:pt idx="387">
                    <c:v>top user</c:v>
                  </c:pt>
                  <c:pt idx="388">
                    <c:v>top user</c:v>
                  </c:pt>
                  <c:pt idx="389">
                    <c:v>top user</c:v>
                  </c:pt>
                  <c:pt idx="390">
                    <c:v>top user</c:v>
                  </c:pt>
                  <c:pt idx="391">
                    <c:v>top user</c:v>
                  </c:pt>
                  <c:pt idx="392">
                    <c:v>top user</c:v>
                  </c:pt>
                  <c:pt idx="393">
                    <c:v>top user</c:v>
                  </c:pt>
                  <c:pt idx="394">
                    <c:v>top user</c:v>
                  </c:pt>
                  <c:pt idx="395">
                    <c:v>top user</c:v>
                  </c:pt>
                  <c:pt idx="396">
                    <c:v>top user</c:v>
                  </c:pt>
                  <c:pt idx="397">
                    <c:v>top user</c:v>
                  </c:pt>
                  <c:pt idx="398">
                    <c:v>top user</c:v>
                  </c:pt>
                  <c:pt idx="399">
                    <c:v>top user</c:v>
                  </c:pt>
                  <c:pt idx="400">
                    <c:v>top user</c:v>
                  </c:pt>
                  <c:pt idx="401">
                    <c:v>top user</c:v>
                  </c:pt>
                  <c:pt idx="402">
                    <c:v>top user</c:v>
                  </c:pt>
                  <c:pt idx="403">
                    <c:v>top user</c:v>
                  </c:pt>
                  <c:pt idx="404">
                    <c:v>top user</c:v>
                  </c:pt>
                  <c:pt idx="405">
                    <c:v>top user</c:v>
                  </c:pt>
                  <c:pt idx="406">
                    <c:v>top user</c:v>
                  </c:pt>
                  <c:pt idx="407">
                    <c:v>top user</c:v>
                  </c:pt>
                  <c:pt idx="408">
                    <c:v>top user</c:v>
                  </c:pt>
                  <c:pt idx="409">
                    <c:v>top user</c:v>
                  </c:pt>
                  <c:pt idx="410">
                    <c:v>top user</c:v>
                  </c:pt>
                  <c:pt idx="411">
                    <c:v>top user</c:v>
                  </c:pt>
                  <c:pt idx="412">
                    <c:v>top user</c:v>
                  </c:pt>
                  <c:pt idx="413">
                    <c:v>top user</c:v>
                  </c:pt>
                  <c:pt idx="414">
                    <c:v>top user</c:v>
                  </c:pt>
                  <c:pt idx="415">
                    <c:v>top user</c:v>
                  </c:pt>
                  <c:pt idx="416">
                    <c:v>top user</c:v>
                  </c:pt>
                  <c:pt idx="417">
                    <c:v>top user</c:v>
                  </c:pt>
                  <c:pt idx="418">
                    <c:v>top user</c:v>
                  </c:pt>
                  <c:pt idx="419">
                    <c:v>top user</c:v>
                  </c:pt>
                  <c:pt idx="420">
                    <c:v>top user</c:v>
                  </c:pt>
                  <c:pt idx="421">
                    <c:v>top user</c:v>
                  </c:pt>
                  <c:pt idx="422">
                    <c:v>top user</c:v>
                  </c:pt>
                  <c:pt idx="423">
                    <c:v>top user</c:v>
                  </c:pt>
                  <c:pt idx="424">
                    <c:v>top user</c:v>
                  </c:pt>
                  <c:pt idx="425">
                    <c:v>top user</c:v>
                  </c:pt>
                  <c:pt idx="426">
                    <c:v>top user</c:v>
                  </c:pt>
                  <c:pt idx="427">
                    <c:v>top user</c:v>
                  </c:pt>
                  <c:pt idx="428">
                    <c:v>top user</c:v>
                  </c:pt>
                  <c:pt idx="429">
                    <c:v>top user</c:v>
                  </c:pt>
                  <c:pt idx="430">
                    <c:v>top user</c:v>
                  </c:pt>
                  <c:pt idx="431">
                    <c:v>top user</c:v>
                  </c:pt>
                  <c:pt idx="432">
                    <c:v>top user</c:v>
                  </c:pt>
                  <c:pt idx="433">
                    <c:v>top user</c:v>
                  </c:pt>
                  <c:pt idx="434">
                    <c:v>top user</c:v>
                  </c:pt>
                  <c:pt idx="435">
                    <c:v>top user</c:v>
                  </c:pt>
                  <c:pt idx="436">
                    <c:v>top user</c:v>
                  </c:pt>
                  <c:pt idx="437">
                    <c:v>top user</c:v>
                  </c:pt>
                  <c:pt idx="438">
                    <c:v>top user</c:v>
                  </c:pt>
                  <c:pt idx="439">
                    <c:v>top user</c:v>
                  </c:pt>
                  <c:pt idx="440">
                    <c:v>top user</c:v>
                  </c:pt>
                  <c:pt idx="441">
                    <c:v>top user</c:v>
                  </c:pt>
                  <c:pt idx="442">
                    <c:v>top user</c:v>
                  </c:pt>
                  <c:pt idx="443">
                    <c:v>top user</c:v>
                  </c:pt>
                  <c:pt idx="444">
                    <c:v>top user</c:v>
                  </c:pt>
                  <c:pt idx="445">
                    <c:v>top user</c:v>
                  </c:pt>
                  <c:pt idx="446">
                    <c:v>top user</c:v>
                  </c:pt>
                  <c:pt idx="447">
                    <c:v>top user</c:v>
                  </c:pt>
                  <c:pt idx="448">
                    <c:v>top user</c:v>
                  </c:pt>
                  <c:pt idx="449">
                    <c:v>top user</c:v>
                  </c:pt>
                  <c:pt idx="450">
                    <c:v>top user</c:v>
                  </c:pt>
                  <c:pt idx="451">
                    <c:v>top user</c:v>
                  </c:pt>
                  <c:pt idx="452">
                    <c:v>top user</c:v>
                  </c:pt>
                  <c:pt idx="453">
                    <c:v>top user</c:v>
                  </c:pt>
                  <c:pt idx="454">
                    <c:v>top user</c:v>
                  </c:pt>
                  <c:pt idx="455">
                    <c:v>top user</c:v>
                  </c:pt>
                  <c:pt idx="456">
                    <c:v>top user</c:v>
                  </c:pt>
                  <c:pt idx="457">
                    <c:v>top user</c:v>
                  </c:pt>
                  <c:pt idx="458">
                    <c:v>top user</c:v>
                  </c:pt>
                  <c:pt idx="459">
                    <c:v>top user</c:v>
                  </c:pt>
                  <c:pt idx="460">
                    <c:v>top user</c:v>
                  </c:pt>
                  <c:pt idx="461">
                    <c:v>top user</c:v>
                  </c:pt>
                  <c:pt idx="462">
                    <c:v>top user</c:v>
                  </c:pt>
                  <c:pt idx="463">
                    <c:v>top user</c:v>
                  </c:pt>
                  <c:pt idx="464">
                    <c:v>top user</c:v>
                  </c:pt>
                  <c:pt idx="465">
                    <c:v>top user</c:v>
                  </c:pt>
                  <c:pt idx="466">
                    <c:v>top user</c:v>
                  </c:pt>
                  <c:pt idx="467">
                    <c:v>top user</c:v>
                  </c:pt>
                  <c:pt idx="468">
                    <c:v>top user</c:v>
                  </c:pt>
                  <c:pt idx="469">
                    <c:v>top user</c:v>
                  </c:pt>
                  <c:pt idx="470">
                    <c:v>top user</c:v>
                  </c:pt>
                  <c:pt idx="471">
                    <c:v>top user</c:v>
                  </c:pt>
                  <c:pt idx="472">
                    <c:v>top user</c:v>
                  </c:pt>
                  <c:pt idx="473">
                    <c:v>top user</c:v>
                  </c:pt>
                  <c:pt idx="474">
                    <c:v>top user</c:v>
                  </c:pt>
                  <c:pt idx="475">
                    <c:v>top user</c:v>
                  </c:pt>
                  <c:pt idx="476">
                    <c:v>top user</c:v>
                  </c:pt>
                  <c:pt idx="477">
                    <c:v>top user</c:v>
                  </c:pt>
                  <c:pt idx="478">
                    <c:v>top user</c:v>
                  </c:pt>
                  <c:pt idx="479">
                    <c:v>top user</c:v>
                  </c:pt>
                  <c:pt idx="480">
                    <c:v>top user</c:v>
                  </c:pt>
                  <c:pt idx="481">
                    <c:v>top user</c:v>
                  </c:pt>
                  <c:pt idx="482">
                    <c:v>top user</c:v>
                  </c:pt>
                  <c:pt idx="483">
                    <c:v>top user</c:v>
                  </c:pt>
                  <c:pt idx="484">
                    <c:v>top user</c:v>
                  </c:pt>
                  <c:pt idx="485">
                    <c:v>top user</c:v>
                  </c:pt>
                  <c:pt idx="486">
                    <c:v>top user</c:v>
                  </c:pt>
                  <c:pt idx="487">
                    <c:v>top user</c:v>
                  </c:pt>
                  <c:pt idx="488">
                    <c:v>top user</c:v>
                  </c:pt>
                  <c:pt idx="489">
                    <c:v>top user</c:v>
                  </c:pt>
                  <c:pt idx="490">
                    <c:v>top user</c:v>
                  </c:pt>
                  <c:pt idx="491">
                    <c:v>top user</c:v>
                  </c:pt>
                  <c:pt idx="492">
                    <c:v>top user</c:v>
                  </c:pt>
                  <c:pt idx="493">
                    <c:v>top user</c:v>
                  </c:pt>
                  <c:pt idx="494">
                    <c:v>top user</c:v>
                  </c:pt>
                  <c:pt idx="495">
                    <c:v>top user</c:v>
                  </c:pt>
                  <c:pt idx="496">
                    <c:v>top user</c:v>
                  </c:pt>
                  <c:pt idx="497">
                    <c:v>top user</c:v>
                  </c:pt>
                  <c:pt idx="498">
                    <c:v>top user</c:v>
                  </c:pt>
                  <c:pt idx="499">
                    <c:v>top user</c:v>
                  </c:pt>
                  <c:pt idx="500">
                    <c:v>top user</c:v>
                  </c:pt>
                  <c:pt idx="501">
                    <c:v>top user</c:v>
                  </c:pt>
                  <c:pt idx="502">
                    <c:v>top user</c:v>
                  </c:pt>
                  <c:pt idx="503">
                    <c:v>top user</c:v>
                  </c:pt>
                  <c:pt idx="504">
                    <c:v>top user</c:v>
                  </c:pt>
                  <c:pt idx="505">
                    <c:v>top user</c:v>
                  </c:pt>
                  <c:pt idx="506">
                    <c:v>top user</c:v>
                  </c:pt>
                  <c:pt idx="507">
                    <c:v>top user</c:v>
                  </c:pt>
                  <c:pt idx="508">
                    <c:v>top user</c:v>
                  </c:pt>
                  <c:pt idx="509">
                    <c:v>top user</c:v>
                  </c:pt>
                  <c:pt idx="510">
                    <c:v>top user</c:v>
                  </c:pt>
                  <c:pt idx="511">
                    <c:v>top user</c:v>
                  </c:pt>
                  <c:pt idx="512">
                    <c:v>top user</c:v>
                  </c:pt>
                  <c:pt idx="513">
                    <c:v>top user</c:v>
                  </c:pt>
                  <c:pt idx="514">
                    <c:v>top user</c:v>
                  </c:pt>
                  <c:pt idx="515">
                    <c:v>top user</c:v>
                  </c:pt>
                  <c:pt idx="516">
                    <c:v>top user</c:v>
                  </c:pt>
                  <c:pt idx="517">
                    <c:v>top user</c:v>
                  </c:pt>
                  <c:pt idx="518">
                    <c:v>top user</c:v>
                  </c:pt>
                  <c:pt idx="519">
                    <c:v>top user</c:v>
                  </c:pt>
                  <c:pt idx="520">
                    <c:v>top user</c:v>
                  </c:pt>
                  <c:pt idx="521">
                    <c:v>top user</c:v>
                  </c:pt>
                  <c:pt idx="522">
                    <c:v>top user</c:v>
                  </c:pt>
                  <c:pt idx="523">
                    <c:v>top user</c:v>
                  </c:pt>
                  <c:pt idx="524">
                    <c:v>top user</c:v>
                  </c:pt>
                  <c:pt idx="525">
                    <c:v>top user</c:v>
                  </c:pt>
                  <c:pt idx="526">
                    <c:v>top user</c:v>
                  </c:pt>
                  <c:pt idx="527">
                    <c:v>top user</c:v>
                  </c:pt>
                  <c:pt idx="528">
                    <c:v>top user</c:v>
                  </c:pt>
                  <c:pt idx="529">
                    <c:v>top user</c:v>
                  </c:pt>
                  <c:pt idx="530">
                    <c:v>top user</c:v>
                  </c:pt>
                  <c:pt idx="531">
                    <c:v>top user</c:v>
                  </c:pt>
                  <c:pt idx="532">
                    <c:v>top user</c:v>
                  </c:pt>
                  <c:pt idx="533">
                    <c:v>top user</c:v>
                  </c:pt>
                  <c:pt idx="534">
                    <c:v>top user</c:v>
                  </c:pt>
                  <c:pt idx="535">
                    <c:v>top user</c:v>
                  </c:pt>
                  <c:pt idx="536">
                    <c:v>top user</c:v>
                  </c:pt>
                  <c:pt idx="537">
                    <c:v>top user</c:v>
                  </c:pt>
                  <c:pt idx="538">
                    <c:v>top user</c:v>
                  </c:pt>
                  <c:pt idx="539">
                    <c:v>top user</c:v>
                  </c:pt>
                  <c:pt idx="540">
                    <c:v>top user</c:v>
                  </c:pt>
                  <c:pt idx="541">
                    <c:v>top user</c:v>
                  </c:pt>
                  <c:pt idx="542">
                    <c:v>top user</c:v>
                  </c:pt>
                  <c:pt idx="543">
                    <c:v>top user</c:v>
                  </c:pt>
                  <c:pt idx="544">
                    <c:v>top user</c:v>
                  </c:pt>
                  <c:pt idx="545">
                    <c:v>top user</c:v>
                  </c:pt>
                  <c:pt idx="546">
                    <c:v>top user</c:v>
                  </c:pt>
                  <c:pt idx="547">
                    <c:v>top user</c:v>
                  </c:pt>
                  <c:pt idx="548">
                    <c:v>top user</c:v>
                  </c:pt>
                  <c:pt idx="549">
                    <c:v>top user</c:v>
                  </c:pt>
                  <c:pt idx="550">
                    <c:v>top user</c:v>
                  </c:pt>
                  <c:pt idx="551">
                    <c:v>top user</c:v>
                  </c:pt>
                  <c:pt idx="552">
                    <c:v>top user</c:v>
                  </c:pt>
                  <c:pt idx="553">
                    <c:v>top user</c:v>
                  </c:pt>
                  <c:pt idx="554">
                    <c:v>top user</c:v>
                  </c:pt>
                  <c:pt idx="555">
                    <c:v>top user</c:v>
                  </c:pt>
                  <c:pt idx="556">
                    <c:v>top user</c:v>
                  </c:pt>
                  <c:pt idx="557">
                    <c:v>top user</c:v>
                  </c:pt>
                  <c:pt idx="558">
                    <c:v>top user</c:v>
                  </c:pt>
                  <c:pt idx="559">
                    <c:v>top user</c:v>
                  </c:pt>
                  <c:pt idx="560">
                    <c:v>top user</c:v>
                  </c:pt>
                  <c:pt idx="561">
                    <c:v>top user</c:v>
                  </c:pt>
                  <c:pt idx="562">
                    <c:v>top user</c:v>
                  </c:pt>
                  <c:pt idx="563">
                    <c:v>top user</c:v>
                  </c:pt>
                  <c:pt idx="564">
                    <c:v>top user</c:v>
                  </c:pt>
                  <c:pt idx="565">
                    <c:v>top user</c:v>
                  </c:pt>
                  <c:pt idx="566">
                    <c:v>top user</c:v>
                  </c:pt>
                  <c:pt idx="567">
                    <c:v>top user</c:v>
                  </c:pt>
                  <c:pt idx="568">
                    <c:v>top user</c:v>
                  </c:pt>
                  <c:pt idx="569">
                    <c:v>top user</c:v>
                  </c:pt>
                  <c:pt idx="570">
                    <c:v>top user</c:v>
                  </c:pt>
                  <c:pt idx="571">
                    <c:v>top user</c:v>
                  </c:pt>
                  <c:pt idx="572">
                    <c:v>top user</c:v>
                  </c:pt>
                  <c:pt idx="573">
                    <c:v>top user</c:v>
                  </c:pt>
                  <c:pt idx="574">
                    <c:v>top user</c:v>
                  </c:pt>
                  <c:pt idx="575">
                    <c:v>top user</c:v>
                  </c:pt>
                  <c:pt idx="576">
                    <c:v>top user</c:v>
                  </c:pt>
                  <c:pt idx="577">
                    <c:v>top user</c:v>
                  </c:pt>
                  <c:pt idx="578">
                    <c:v>top user</c:v>
                  </c:pt>
                  <c:pt idx="579">
                    <c:v>top user</c:v>
                  </c:pt>
                  <c:pt idx="580">
                    <c:v>top user</c:v>
                  </c:pt>
                  <c:pt idx="581">
                    <c:v>top user</c:v>
                  </c:pt>
                  <c:pt idx="582">
                    <c:v>top user</c:v>
                  </c:pt>
                  <c:pt idx="583">
                    <c:v>top user</c:v>
                  </c:pt>
                  <c:pt idx="584">
                    <c:v>top user</c:v>
                  </c:pt>
                  <c:pt idx="585">
                    <c:v>top user</c:v>
                  </c:pt>
                  <c:pt idx="586">
                    <c:v>top user</c:v>
                  </c:pt>
                  <c:pt idx="587">
                    <c:v>top user</c:v>
                  </c:pt>
                  <c:pt idx="588">
                    <c:v>top user</c:v>
                  </c:pt>
                  <c:pt idx="589">
                    <c:v>top user</c:v>
                  </c:pt>
                  <c:pt idx="590">
                    <c:v>top user</c:v>
                  </c:pt>
                  <c:pt idx="591">
                    <c:v>top user</c:v>
                  </c:pt>
                  <c:pt idx="592">
                    <c:v>top user</c:v>
                  </c:pt>
                  <c:pt idx="593">
                    <c:v>top user</c:v>
                  </c:pt>
                  <c:pt idx="594">
                    <c:v>top user</c:v>
                  </c:pt>
                  <c:pt idx="595">
                    <c:v>top user</c:v>
                  </c:pt>
                  <c:pt idx="596">
                    <c:v>top user</c:v>
                  </c:pt>
                  <c:pt idx="597">
                    <c:v>top user</c:v>
                  </c:pt>
                  <c:pt idx="598">
                    <c:v>top user</c:v>
                  </c:pt>
                  <c:pt idx="599">
                    <c:v>top user</c:v>
                  </c:pt>
                  <c:pt idx="600">
                    <c:v>top user</c:v>
                  </c:pt>
                  <c:pt idx="601">
                    <c:v>top user</c:v>
                  </c:pt>
                  <c:pt idx="602">
                    <c:v>top user</c:v>
                  </c:pt>
                  <c:pt idx="603">
                    <c:v>top user</c:v>
                  </c:pt>
                  <c:pt idx="604">
                    <c:v>top user</c:v>
                  </c:pt>
                  <c:pt idx="605">
                    <c:v>top user</c:v>
                  </c:pt>
                  <c:pt idx="606">
                    <c:v>top user</c:v>
                  </c:pt>
                  <c:pt idx="607">
                    <c:v>top user</c:v>
                  </c:pt>
                  <c:pt idx="608">
                    <c:v>top user</c:v>
                  </c:pt>
                  <c:pt idx="609">
                    <c:v>top user</c:v>
                  </c:pt>
                  <c:pt idx="610">
                    <c:v>top user</c:v>
                  </c:pt>
                  <c:pt idx="611">
                    <c:v>top user</c:v>
                  </c:pt>
                  <c:pt idx="612">
                    <c:v>top user</c:v>
                  </c:pt>
                  <c:pt idx="613">
                    <c:v>top user</c:v>
                  </c:pt>
                  <c:pt idx="614">
                    <c:v>top user</c:v>
                  </c:pt>
                  <c:pt idx="615">
                    <c:v>top user</c:v>
                  </c:pt>
                  <c:pt idx="616">
                    <c:v>top user</c:v>
                  </c:pt>
                  <c:pt idx="617">
                    <c:v>top user</c:v>
                  </c:pt>
                  <c:pt idx="618">
                    <c:v>top user</c:v>
                  </c:pt>
                  <c:pt idx="619">
                    <c:v>top user</c:v>
                  </c:pt>
                  <c:pt idx="620">
                    <c:v>top user</c:v>
                  </c:pt>
                  <c:pt idx="621">
                    <c:v>top user</c:v>
                  </c:pt>
                  <c:pt idx="622">
                    <c:v>top user</c:v>
                  </c:pt>
                  <c:pt idx="623">
                    <c:v>top user</c:v>
                  </c:pt>
                  <c:pt idx="624">
                    <c:v>top user</c:v>
                  </c:pt>
                  <c:pt idx="625">
                    <c:v>top user</c:v>
                  </c:pt>
                  <c:pt idx="626">
                    <c:v>top user</c:v>
                  </c:pt>
                  <c:pt idx="627">
                    <c:v>top user</c:v>
                  </c:pt>
                  <c:pt idx="628">
                    <c:v>top user</c:v>
                  </c:pt>
                  <c:pt idx="629">
                    <c:v>top user</c:v>
                  </c:pt>
                  <c:pt idx="630">
                    <c:v>top user</c:v>
                  </c:pt>
                  <c:pt idx="631">
                    <c:v>top user</c:v>
                  </c:pt>
                  <c:pt idx="632">
                    <c:v>top user</c:v>
                  </c:pt>
                  <c:pt idx="633">
                    <c:v>top user</c:v>
                  </c:pt>
                  <c:pt idx="634">
                    <c:v>top user</c:v>
                  </c:pt>
                  <c:pt idx="635">
                    <c:v>top user</c:v>
                  </c:pt>
                  <c:pt idx="636">
                    <c:v>top user</c:v>
                  </c:pt>
                  <c:pt idx="637">
                    <c:v>top user</c:v>
                  </c:pt>
                  <c:pt idx="638">
                    <c:v>top user</c:v>
                  </c:pt>
                  <c:pt idx="639">
                    <c:v>top user</c:v>
                  </c:pt>
                  <c:pt idx="640">
                    <c:v>top user</c:v>
                  </c:pt>
                  <c:pt idx="641">
                    <c:v>top user</c:v>
                  </c:pt>
                  <c:pt idx="642">
                    <c:v>top user</c:v>
                  </c:pt>
                  <c:pt idx="643">
                    <c:v>top user</c:v>
                  </c:pt>
                  <c:pt idx="644">
                    <c:v>top user</c:v>
                  </c:pt>
                  <c:pt idx="645">
                    <c:v>top user</c:v>
                  </c:pt>
                  <c:pt idx="646">
                    <c:v>top user</c:v>
                  </c:pt>
                  <c:pt idx="647">
                    <c:v>top user</c:v>
                  </c:pt>
                  <c:pt idx="648">
                    <c:v>top user</c:v>
                  </c:pt>
                  <c:pt idx="649">
                    <c:v>top user</c:v>
                  </c:pt>
                  <c:pt idx="650">
                    <c:v>top user</c:v>
                  </c:pt>
                  <c:pt idx="651">
                    <c:v>top user</c:v>
                  </c:pt>
                  <c:pt idx="652">
                    <c:v>top user</c:v>
                  </c:pt>
                  <c:pt idx="653">
                    <c:v>top user</c:v>
                  </c:pt>
                  <c:pt idx="654">
                    <c:v>top user</c:v>
                  </c:pt>
                  <c:pt idx="655">
                    <c:v>top user</c:v>
                  </c:pt>
                  <c:pt idx="656">
                    <c:v>top user</c:v>
                  </c:pt>
                  <c:pt idx="657">
                    <c:v>top user</c:v>
                  </c:pt>
                  <c:pt idx="658">
                    <c:v>top user</c:v>
                  </c:pt>
                  <c:pt idx="659">
                    <c:v>top user</c:v>
                  </c:pt>
                  <c:pt idx="660">
                    <c:v>top user</c:v>
                  </c:pt>
                  <c:pt idx="661">
                    <c:v>top user</c:v>
                  </c:pt>
                  <c:pt idx="662">
                    <c:v>top user</c:v>
                  </c:pt>
                  <c:pt idx="663">
                    <c:v>top user</c:v>
                  </c:pt>
                  <c:pt idx="664">
                    <c:v>top user</c:v>
                  </c:pt>
                  <c:pt idx="665">
                    <c:v>top user</c:v>
                  </c:pt>
                  <c:pt idx="666">
                    <c:v>top user</c:v>
                  </c:pt>
                  <c:pt idx="667">
                    <c:v>top user</c:v>
                  </c:pt>
                  <c:pt idx="668">
                    <c:v>top user</c:v>
                  </c:pt>
                  <c:pt idx="669">
                    <c:v>top user</c:v>
                  </c:pt>
                  <c:pt idx="670">
                    <c:v>top user</c:v>
                  </c:pt>
                  <c:pt idx="671">
                    <c:v>top user</c:v>
                  </c:pt>
                  <c:pt idx="672">
                    <c:v>top user</c:v>
                  </c:pt>
                  <c:pt idx="673">
                    <c:v>top user</c:v>
                  </c:pt>
                  <c:pt idx="674">
                    <c:v>top user</c:v>
                  </c:pt>
                  <c:pt idx="675">
                    <c:v>top user</c:v>
                  </c:pt>
                  <c:pt idx="676">
                    <c:v>top user</c:v>
                  </c:pt>
                  <c:pt idx="677">
                    <c:v>top user</c:v>
                  </c:pt>
                  <c:pt idx="678">
                    <c:v>top user</c:v>
                  </c:pt>
                  <c:pt idx="679">
                    <c:v>top user</c:v>
                  </c:pt>
                  <c:pt idx="680">
                    <c:v>top user</c:v>
                  </c:pt>
                  <c:pt idx="681">
                    <c:v>top user</c:v>
                  </c:pt>
                  <c:pt idx="682">
                    <c:v>top user</c:v>
                  </c:pt>
                  <c:pt idx="683">
                    <c:v>top user</c:v>
                  </c:pt>
                  <c:pt idx="684">
                    <c:v>top user</c:v>
                  </c:pt>
                  <c:pt idx="685">
                    <c:v>top user</c:v>
                  </c:pt>
                  <c:pt idx="686">
                    <c:v>top user</c:v>
                  </c:pt>
                  <c:pt idx="687">
                    <c:v>top user</c:v>
                  </c:pt>
                  <c:pt idx="688">
                    <c:v>top user</c:v>
                  </c:pt>
                  <c:pt idx="689">
                    <c:v>top user</c:v>
                  </c:pt>
                  <c:pt idx="690">
                    <c:v>top user</c:v>
                  </c:pt>
                  <c:pt idx="691">
                    <c:v>top user</c:v>
                  </c:pt>
                  <c:pt idx="692">
                    <c:v>top user</c:v>
                  </c:pt>
                  <c:pt idx="693">
                    <c:v>top user</c:v>
                  </c:pt>
                  <c:pt idx="694">
                    <c:v>top user</c:v>
                  </c:pt>
                  <c:pt idx="695">
                    <c:v>top user</c:v>
                  </c:pt>
                  <c:pt idx="696">
                    <c:v>top user</c:v>
                  </c:pt>
                  <c:pt idx="697">
                    <c:v>top user</c:v>
                  </c:pt>
                  <c:pt idx="698">
                    <c:v>top user</c:v>
                  </c:pt>
                  <c:pt idx="699">
                    <c:v>top user</c:v>
                  </c:pt>
                  <c:pt idx="700">
                    <c:v>top user</c:v>
                  </c:pt>
                  <c:pt idx="701">
                    <c:v>top user</c:v>
                  </c:pt>
                  <c:pt idx="702">
                    <c:v>top user</c:v>
                  </c:pt>
                  <c:pt idx="703">
                    <c:v>top user</c:v>
                  </c:pt>
                  <c:pt idx="704">
                    <c:v>top user</c:v>
                  </c:pt>
                  <c:pt idx="705">
                    <c:v>top user</c:v>
                  </c:pt>
                  <c:pt idx="706">
                    <c:v>top user</c:v>
                  </c:pt>
                  <c:pt idx="707">
                    <c:v>top user</c:v>
                  </c:pt>
                  <c:pt idx="708">
                    <c:v>top user</c:v>
                  </c:pt>
                  <c:pt idx="709">
                    <c:v>top user</c:v>
                  </c:pt>
                  <c:pt idx="710">
                    <c:v>top user</c:v>
                  </c:pt>
                  <c:pt idx="711">
                    <c:v>top user</c:v>
                  </c:pt>
                  <c:pt idx="712">
                    <c:v>top user</c:v>
                  </c:pt>
                  <c:pt idx="713">
                    <c:v>top user</c:v>
                  </c:pt>
                  <c:pt idx="714">
                    <c:v>top user</c:v>
                  </c:pt>
                  <c:pt idx="715">
                    <c:v>top user</c:v>
                  </c:pt>
                  <c:pt idx="716">
                    <c:v>top user</c:v>
                  </c:pt>
                  <c:pt idx="717">
                    <c:v>top user</c:v>
                  </c:pt>
                  <c:pt idx="718">
                    <c:v>top user</c:v>
                  </c:pt>
                  <c:pt idx="719">
                    <c:v>top user</c:v>
                  </c:pt>
                  <c:pt idx="720">
                    <c:v>top user</c:v>
                  </c:pt>
                  <c:pt idx="721">
                    <c:v>top user</c:v>
                  </c:pt>
                  <c:pt idx="722">
                    <c:v>top user</c:v>
                  </c:pt>
                  <c:pt idx="723">
                    <c:v>top user</c:v>
                  </c:pt>
                  <c:pt idx="724">
                    <c:v>top user</c:v>
                  </c:pt>
                  <c:pt idx="725">
                    <c:v>top user</c:v>
                  </c:pt>
                  <c:pt idx="726">
                    <c:v>top user</c:v>
                  </c:pt>
                  <c:pt idx="727">
                    <c:v>top user</c:v>
                  </c:pt>
                  <c:pt idx="728">
                    <c:v>top user</c:v>
                  </c:pt>
                  <c:pt idx="729">
                    <c:v>top user</c:v>
                  </c:pt>
                  <c:pt idx="730">
                    <c:v>top user</c:v>
                  </c:pt>
                  <c:pt idx="731">
                    <c:v>top user</c:v>
                  </c:pt>
                  <c:pt idx="732">
                    <c:v>top user</c:v>
                  </c:pt>
                  <c:pt idx="733">
                    <c:v>top user</c:v>
                  </c:pt>
                  <c:pt idx="734">
                    <c:v>top user</c:v>
                  </c:pt>
                  <c:pt idx="735">
                    <c:v>top user</c:v>
                  </c:pt>
                  <c:pt idx="736">
                    <c:v>top user</c:v>
                  </c:pt>
                  <c:pt idx="737">
                    <c:v>top user</c:v>
                  </c:pt>
                  <c:pt idx="738">
                    <c:v>top user</c:v>
                  </c:pt>
                  <c:pt idx="739">
                    <c:v>top user</c:v>
                  </c:pt>
                  <c:pt idx="740">
                    <c:v>top user</c:v>
                  </c:pt>
                  <c:pt idx="741">
                    <c:v>top user</c:v>
                  </c:pt>
                  <c:pt idx="742">
                    <c:v>top user</c:v>
                  </c:pt>
                  <c:pt idx="743">
                    <c:v>top user</c:v>
                  </c:pt>
                  <c:pt idx="744">
                    <c:v>top user</c:v>
                  </c:pt>
                  <c:pt idx="745">
                    <c:v>top user</c:v>
                  </c:pt>
                  <c:pt idx="746">
                    <c:v>top user</c:v>
                  </c:pt>
                  <c:pt idx="747">
                    <c:v>top user</c:v>
                  </c:pt>
                  <c:pt idx="748">
                    <c:v>top user</c:v>
                  </c:pt>
                  <c:pt idx="749">
                    <c:v>top user</c:v>
                  </c:pt>
                  <c:pt idx="750">
                    <c:v>top user</c:v>
                  </c:pt>
                  <c:pt idx="751">
                    <c:v>top user</c:v>
                  </c:pt>
                  <c:pt idx="752">
                    <c:v>top user</c:v>
                  </c:pt>
                  <c:pt idx="753">
                    <c:v>top user</c:v>
                  </c:pt>
                  <c:pt idx="754">
                    <c:v>top user</c:v>
                  </c:pt>
                  <c:pt idx="755">
                    <c:v>top user</c:v>
                  </c:pt>
                  <c:pt idx="756">
                    <c:v>top user</c:v>
                  </c:pt>
                  <c:pt idx="757">
                    <c:v>top user</c:v>
                  </c:pt>
                  <c:pt idx="758">
                    <c:v>top user</c:v>
                  </c:pt>
                  <c:pt idx="759">
                    <c:v>top user</c:v>
                  </c:pt>
                  <c:pt idx="760">
                    <c:v>top user</c:v>
                  </c:pt>
                  <c:pt idx="761">
                    <c:v>top user</c:v>
                  </c:pt>
                  <c:pt idx="762">
                    <c:v>top user</c:v>
                  </c:pt>
                  <c:pt idx="763">
                    <c:v>top user</c:v>
                  </c:pt>
                  <c:pt idx="764">
                    <c:v>top user</c:v>
                  </c:pt>
                  <c:pt idx="765">
                    <c:v>top user</c:v>
                  </c:pt>
                  <c:pt idx="766">
                    <c:v>top user</c:v>
                  </c:pt>
                  <c:pt idx="767">
                    <c:v>top user</c:v>
                  </c:pt>
                  <c:pt idx="768">
                    <c:v>top user</c:v>
                  </c:pt>
                  <c:pt idx="769">
                    <c:v>top user</c:v>
                  </c:pt>
                  <c:pt idx="770">
                    <c:v>top user</c:v>
                  </c:pt>
                  <c:pt idx="771">
                    <c:v>top user</c:v>
                  </c:pt>
                  <c:pt idx="772">
                    <c:v>top user</c:v>
                  </c:pt>
                  <c:pt idx="773">
                    <c:v>top user</c:v>
                  </c:pt>
                  <c:pt idx="774">
                    <c:v>top user</c:v>
                  </c:pt>
                  <c:pt idx="775">
                    <c:v>top user</c:v>
                  </c:pt>
                  <c:pt idx="776">
                    <c:v>top user</c:v>
                  </c:pt>
                  <c:pt idx="777">
                    <c:v>top user</c:v>
                  </c:pt>
                  <c:pt idx="778">
                    <c:v>top user</c:v>
                  </c:pt>
                  <c:pt idx="779">
                    <c:v>top user</c:v>
                  </c:pt>
                  <c:pt idx="780">
                    <c:v>top user</c:v>
                  </c:pt>
                  <c:pt idx="781">
                    <c:v>top user</c:v>
                  </c:pt>
                  <c:pt idx="782">
                    <c:v>top user</c:v>
                  </c:pt>
                  <c:pt idx="783">
                    <c:v>top user</c:v>
                  </c:pt>
                  <c:pt idx="784">
                    <c:v>top user</c:v>
                  </c:pt>
                  <c:pt idx="785">
                    <c:v>top user</c:v>
                  </c:pt>
                  <c:pt idx="786">
                    <c:v>top user</c:v>
                  </c:pt>
                  <c:pt idx="787">
                    <c:v>top user</c:v>
                  </c:pt>
                  <c:pt idx="788">
                    <c:v>top user</c:v>
                  </c:pt>
                  <c:pt idx="789">
                    <c:v>top user</c:v>
                  </c:pt>
                  <c:pt idx="790">
                    <c:v>top user</c:v>
                  </c:pt>
                  <c:pt idx="791">
                    <c:v>top user</c:v>
                  </c:pt>
                  <c:pt idx="792">
                    <c:v>top user</c:v>
                  </c:pt>
                  <c:pt idx="793">
                    <c:v>top user</c:v>
                  </c:pt>
                  <c:pt idx="794">
                    <c:v>top user</c:v>
                  </c:pt>
                  <c:pt idx="795">
                    <c:v>top user</c:v>
                  </c:pt>
                  <c:pt idx="796">
                    <c:v>top user</c:v>
                  </c:pt>
                  <c:pt idx="797">
                    <c:v>top user</c:v>
                  </c:pt>
                  <c:pt idx="798">
                    <c:v>top user</c:v>
                  </c:pt>
                  <c:pt idx="799">
                    <c:v>top user</c:v>
                  </c:pt>
                  <c:pt idx="800">
                    <c:v>top user</c:v>
                  </c:pt>
                  <c:pt idx="801">
                    <c:v>top user</c:v>
                  </c:pt>
                  <c:pt idx="802">
                    <c:v>top user</c:v>
                  </c:pt>
                  <c:pt idx="803">
                    <c:v>top user</c:v>
                  </c:pt>
                  <c:pt idx="804">
                    <c:v>top user</c:v>
                  </c:pt>
                  <c:pt idx="805">
                    <c:v>top user</c:v>
                  </c:pt>
                  <c:pt idx="806">
                    <c:v>top user</c:v>
                  </c:pt>
                  <c:pt idx="807">
                    <c:v>top user</c:v>
                  </c:pt>
                  <c:pt idx="808">
                    <c:v>top user</c:v>
                  </c:pt>
                  <c:pt idx="809">
                    <c:v>top user</c:v>
                  </c:pt>
                  <c:pt idx="810">
                    <c:v>top user</c:v>
                  </c:pt>
                  <c:pt idx="811">
                    <c:v>top user</c:v>
                  </c:pt>
                  <c:pt idx="812">
                    <c:v>top user</c:v>
                  </c:pt>
                  <c:pt idx="813">
                    <c:v>top user</c:v>
                  </c:pt>
                  <c:pt idx="814">
                    <c:v>top user</c:v>
                  </c:pt>
                  <c:pt idx="815">
                    <c:v>top user</c:v>
                  </c:pt>
                  <c:pt idx="816">
                    <c:v>top user</c:v>
                  </c:pt>
                  <c:pt idx="817">
                    <c:v>top user</c:v>
                  </c:pt>
                  <c:pt idx="818">
                    <c:v>top user</c:v>
                  </c:pt>
                  <c:pt idx="819">
                    <c:v>top user</c:v>
                  </c:pt>
                  <c:pt idx="820">
                    <c:v>top user</c:v>
                  </c:pt>
                  <c:pt idx="821">
                    <c:v>top user</c:v>
                  </c:pt>
                  <c:pt idx="822">
                    <c:v>top user</c:v>
                  </c:pt>
                  <c:pt idx="823">
                    <c:v>top user</c:v>
                  </c:pt>
                  <c:pt idx="824">
                    <c:v>top user</c:v>
                  </c:pt>
                  <c:pt idx="825">
                    <c:v>top user</c:v>
                  </c:pt>
                  <c:pt idx="826">
                    <c:v>top user</c:v>
                  </c:pt>
                  <c:pt idx="827">
                    <c:v>top user</c:v>
                  </c:pt>
                  <c:pt idx="828">
                    <c:v>top user</c:v>
                  </c:pt>
                  <c:pt idx="829">
                    <c:v>top user</c:v>
                  </c:pt>
                  <c:pt idx="830">
                    <c:v>top user</c:v>
                  </c:pt>
                  <c:pt idx="831">
                    <c:v>top user</c:v>
                  </c:pt>
                  <c:pt idx="832">
                    <c:v>top user</c:v>
                  </c:pt>
                  <c:pt idx="833">
                    <c:v>top user</c:v>
                  </c:pt>
                  <c:pt idx="834">
                    <c:v>top user</c:v>
                  </c:pt>
                  <c:pt idx="835">
                    <c:v>top user</c:v>
                  </c:pt>
                  <c:pt idx="836">
                    <c:v>top user</c:v>
                  </c:pt>
                  <c:pt idx="837">
                    <c:v>top user</c:v>
                  </c:pt>
                  <c:pt idx="838">
                    <c:v>top user</c:v>
                  </c:pt>
                  <c:pt idx="839">
                    <c:v>top user</c:v>
                  </c:pt>
                  <c:pt idx="840">
                    <c:v>top user</c:v>
                  </c:pt>
                  <c:pt idx="841">
                    <c:v>top user</c:v>
                  </c:pt>
                  <c:pt idx="842">
                    <c:v>top user</c:v>
                  </c:pt>
                  <c:pt idx="843">
                    <c:v>top user</c:v>
                  </c:pt>
                  <c:pt idx="844">
                    <c:v>top user</c:v>
                  </c:pt>
                  <c:pt idx="845">
                    <c:v>top user</c:v>
                  </c:pt>
                  <c:pt idx="846">
                    <c:v>top user</c:v>
                  </c:pt>
                  <c:pt idx="847">
                    <c:v>top user</c:v>
                  </c:pt>
                  <c:pt idx="848">
                    <c:v>top user</c:v>
                  </c:pt>
                  <c:pt idx="849">
                    <c:v>top user</c:v>
                  </c:pt>
                  <c:pt idx="850">
                    <c:v>top user</c:v>
                  </c:pt>
                  <c:pt idx="851">
                    <c:v>top user</c:v>
                  </c:pt>
                  <c:pt idx="852">
                    <c:v>top user</c:v>
                  </c:pt>
                  <c:pt idx="853">
                    <c:v>top user</c:v>
                  </c:pt>
                  <c:pt idx="854">
                    <c:v>top user</c:v>
                  </c:pt>
                  <c:pt idx="855">
                    <c:v>top user</c:v>
                  </c:pt>
                  <c:pt idx="856">
                    <c:v>top user</c:v>
                  </c:pt>
                  <c:pt idx="857">
                    <c:v>top user</c:v>
                  </c:pt>
                  <c:pt idx="858">
                    <c:v>top user</c:v>
                  </c:pt>
                  <c:pt idx="859">
                    <c:v>top user</c:v>
                  </c:pt>
                  <c:pt idx="860">
                    <c:v>top user</c:v>
                  </c:pt>
                  <c:pt idx="861">
                    <c:v>top user</c:v>
                  </c:pt>
                  <c:pt idx="862">
                    <c:v>top user</c:v>
                  </c:pt>
                  <c:pt idx="863">
                    <c:v>top user</c:v>
                  </c:pt>
                  <c:pt idx="864">
                    <c:v>top user</c:v>
                  </c:pt>
                  <c:pt idx="865">
                    <c:v>top user</c:v>
                  </c:pt>
                  <c:pt idx="866">
                    <c:v>top user</c:v>
                  </c:pt>
                  <c:pt idx="867">
                    <c:v>top user</c:v>
                  </c:pt>
                  <c:pt idx="868">
                    <c:v>top user</c:v>
                  </c:pt>
                  <c:pt idx="869">
                    <c:v>top user</c:v>
                  </c:pt>
                  <c:pt idx="870">
                    <c:v>top user</c:v>
                  </c:pt>
                  <c:pt idx="871">
                    <c:v>top user</c:v>
                  </c:pt>
                  <c:pt idx="872">
                    <c:v>top user</c:v>
                  </c:pt>
                  <c:pt idx="873">
                    <c:v>top user</c:v>
                  </c:pt>
                  <c:pt idx="874">
                    <c:v>top user</c:v>
                  </c:pt>
                  <c:pt idx="875">
                    <c:v>top user</c:v>
                  </c:pt>
                  <c:pt idx="876">
                    <c:v>top user</c:v>
                  </c:pt>
                  <c:pt idx="877">
                    <c:v>top user</c:v>
                  </c:pt>
                  <c:pt idx="878">
                    <c:v>top user</c:v>
                  </c:pt>
                  <c:pt idx="879">
                    <c:v>top user</c:v>
                  </c:pt>
                  <c:pt idx="880">
                    <c:v>top user</c:v>
                  </c:pt>
                  <c:pt idx="881">
                    <c:v>top user</c:v>
                  </c:pt>
                  <c:pt idx="882">
                    <c:v>top user</c:v>
                  </c:pt>
                  <c:pt idx="883">
                    <c:v>top user</c:v>
                  </c:pt>
                  <c:pt idx="884">
                    <c:v>top user</c:v>
                  </c:pt>
                  <c:pt idx="885">
                    <c:v>top user</c:v>
                  </c:pt>
                  <c:pt idx="886">
                    <c:v>top user</c:v>
                  </c:pt>
                  <c:pt idx="887">
                    <c:v>top user</c:v>
                  </c:pt>
                  <c:pt idx="888">
                    <c:v>top user</c:v>
                  </c:pt>
                  <c:pt idx="889">
                    <c:v>top user</c:v>
                  </c:pt>
                  <c:pt idx="890">
                    <c:v>top user</c:v>
                  </c:pt>
                  <c:pt idx="891">
                    <c:v>top user</c:v>
                  </c:pt>
                  <c:pt idx="892">
                    <c:v>top user</c:v>
                  </c:pt>
                  <c:pt idx="893">
                    <c:v>top user</c:v>
                  </c:pt>
                  <c:pt idx="894">
                    <c:v>top user</c:v>
                  </c:pt>
                  <c:pt idx="895">
                    <c:v>top user</c:v>
                  </c:pt>
                  <c:pt idx="896">
                    <c:v>top user</c:v>
                  </c:pt>
                  <c:pt idx="897">
                    <c:v>top user</c:v>
                  </c:pt>
                  <c:pt idx="898">
                    <c:v>top user</c:v>
                  </c:pt>
                  <c:pt idx="899">
                    <c:v>top user</c:v>
                  </c:pt>
                  <c:pt idx="900">
                    <c:v>top user</c:v>
                  </c:pt>
                  <c:pt idx="901">
                    <c:v>top user</c:v>
                  </c:pt>
                  <c:pt idx="902">
                    <c:v>top user</c:v>
                  </c:pt>
                  <c:pt idx="903">
                    <c:v>top user</c:v>
                  </c:pt>
                  <c:pt idx="904">
                    <c:v>top user</c:v>
                  </c:pt>
                  <c:pt idx="905">
                    <c:v>top user</c:v>
                  </c:pt>
                  <c:pt idx="906">
                    <c:v>top user</c:v>
                  </c:pt>
                  <c:pt idx="907">
                    <c:v>top user</c:v>
                  </c:pt>
                  <c:pt idx="908">
                    <c:v>top user</c:v>
                  </c:pt>
                  <c:pt idx="909">
                    <c:v>top user</c:v>
                  </c:pt>
                  <c:pt idx="910">
                    <c:v>top user</c:v>
                  </c:pt>
                  <c:pt idx="911">
                    <c:v>top user</c:v>
                  </c:pt>
                  <c:pt idx="912">
                    <c:v>top user</c:v>
                  </c:pt>
                  <c:pt idx="913">
                    <c:v>top user</c:v>
                  </c:pt>
                  <c:pt idx="914">
                    <c:v>top user</c:v>
                  </c:pt>
                  <c:pt idx="915">
                    <c:v>top user</c:v>
                  </c:pt>
                  <c:pt idx="916">
                    <c:v>top user</c:v>
                  </c:pt>
                  <c:pt idx="917">
                    <c:v>top user</c:v>
                  </c:pt>
                  <c:pt idx="918">
                    <c:v>top user</c:v>
                  </c:pt>
                  <c:pt idx="919">
                    <c:v>top user</c:v>
                  </c:pt>
                  <c:pt idx="920">
                    <c:v>top user</c:v>
                  </c:pt>
                  <c:pt idx="921">
                    <c:v>top user</c:v>
                  </c:pt>
                  <c:pt idx="922">
                    <c:v>top user</c:v>
                  </c:pt>
                  <c:pt idx="923">
                    <c:v>top user</c:v>
                  </c:pt>
                  <c:pt idx="924">
                    <c:v>top user</c:v>
                  </c:pt>
                  <c:pt idx="925">
                    <c:v>top user</c:v>
                  </c:pt>
                  <c:pt idx="926">
                    <c:v>top user</c:v>
                  </c:pt>
                  <c:pt idx="927">
                    <c:v>top user</c:v>
                  </c:pt>
                  <c:pt idx="928">
                    <c:v>top user</c:v>
                  </c:pt>
                  <c:pt idx="929">
                    <c:v>top user</c:v>
                  </c:pt>
                  <c:pt idx="930">
                    <c:v>top user</c:v>
                  </c:pt>
                  <c:pt idx="931">
                    <c:v>top user</c:v>
                  </c:pt>
                  <c:pt idx="932">
                    <c:v>top user</c:v>
                  </c:pt>
                  <c:pt idx="933">
                    <c:v>top user</c:v>
                  </c:pt>
                  <c:pt idx="934">
                    <c:v>top user</c:v>
                  </c:pt>
                  <c:pt idx="935">
                    <c:v>top user</c:v>
                  </c:pt>
                  <c:pt idx="936">
                    <c:v>top user</c:v>
                  </c:pt>
                  <c:pt idx="937">
                    <c:v>top user</c:v>
                  </c:pt>
                  <c:pt idx="938">
                    <c:v>top user</c:v>
                  </c:pt>
                  <c:pt idx="939">
                    <c:v>top user</c:v>
                  </c:pt>
                  <c:pt idx="940">
                    <c:v>top user</c:v>
                  </c:pt>
                  <c:pt idx="941">
                    <c:v>top user</c:v>
                  </c:pt>
                  <c:pt idx="942">
                    <c:v>top user</c:v>
                  </c:pt>
                  <c:pt idx="943">
                    <c:v>top user</c:v>
                  </c:pt>
                  <c:pt idx="944">
                    <c:v>top user</c:v>
                  </c:pt>
                  <c:pt idx="945">
                    <c:v>top user</c:v>
                  </c:pt>
                  <c:pt idx="946">
                    <c:v>top user</c:v>
                  </c:pt>
                  <c:pt idx="947">
                    <c:v>top user</c:v>
                  </c:pt>
                  <c:pt idx="948">
                    <c:v>top user</c:v>
                  </c:pt>
                  <c:pt idx="949">
                    <c:v>top user</c:v>
                  </c:pt>
                  <c:pt idx="950">
                    <c:v>top user</c:v>
                  </c:pt>
                  <c:pt idx="951">
                    <c:v>top user</c:v>
                  </c:pt>
                  <c:pt idx="952">
                    <c:v>top user</c:v>
                  </c:pt>
                  <c:pt idx="953">
                    <c:v>top user</c:v>
                  </c:pt>
                  <c:pt idx="954">
                    <c:v>top user</c:v>
                  </c:pt>
                  <c:pt idx="955">
                    <c:v>top user</c:v>
                  </c:pt>
                  <c:pt idx="956">
                    <c:v>top user</c:v>
                  </c:pt>
                  <c:pt idx="957">
                    <c:v>top user</c:v>
                  </c:pt>
                  <c:pt idx="958">
                    <c:v>top user</c:v>
                  </c:pt>
                  <c:pt idx="959">
                    <c:v>top user</c:v>
                  </c:pt>
                  <c:pt idx="960">
                    <c:v>top user</c:v>
                  </c:pt>
                  <c:pt idx="961">
                    <c:v>top user</c:v>
                  </c:pt>
                  <c:pt idx="962">
                    <c:v>top user</c:v>
                  </c:pt>
                  <c:pt idx="963">
                    <c:v>top user</c:v>
                  </c:pt>
                  <c:pt idx="964">
                    <c:v>top user</c:v>
                  </c:pt>
                  <c:pt idx="965">
                    <c:v>top user</c:v>
                  </c:pt>
                  <c:pt idx="966">
                    <c:v>top user</c:v>
                  </c:pt>
                  <c:pt idx="967">
                    <c:v>top user</c:v>
                  </c:pt>
                  <c:pt idx="968">
                    <c:v>top user</c:v>
                  </c:pt>
                  <c:pt idx="969">
                    <c:v>top user</c:v>
                  </c:pt>
                  <c:pt idx="970">
                    <c:v>top user</c:v>
                  </c:pt>
                  <c:pt idx="971">
                    <c:v>top user</c:v>
                  </c:pt>
                  <c:pt idx="972">
                    <c:v>top user</c:v>
                  </c:pt>
                  <c:pt idx="973">
                    <c:v>top user</c:v>
                  </c:pt>
                  <c:pt idx="974">
                    <c:v>top user</c:v>
                  </c:pt>
                  <c:pt idx="975">
                    <c:v>top user</c:v>
                  </c:pt>
                  <c:pt idx="976">
                    <c:v>top user</c:v>
                  </c:pt>
                  <c:pt idx="977">
                    <c:v>top user</c:v>
                  </c:pt>
                  <c:pt idx="978">
                    <c:v>top user</c:v>
                  </c:pt>
                  <c:pt idx="979">
                    <c:v>top user</c:v>
                  </c:pt>
                  <c:pt idx="980">
                    <c:v>top user</c:v>
                  </c:pt>
                  <c:pt idx="981">
                    <c:v>top user</c:v>
                  </c:pt>
                  <c:pt idx="982">
                    <c:v>top user</c:v>
                  </c:pt>
                  <c:pt idx="983">
                    <c:v>top user</c:v>
                  </c:pt>
                  <c:pt idx="984">
                    <c:v>top user</c:v>
                  </c:pt>
                  <c:pt idx="985">
                    <c:v>top user</c:v>
                  </c:pt>
                  <c:pt idx="986">
                    <c:v>top user</c:v>
                  </c:pt>
                  <c:pt idx="987">
                    <c:v>top user</c:v>
                  </c:pt>
                  <c:pt idx="988">
                    <c:v>top user</c:v>
                  </c:pt>
                  <c:pt idx="989">
                    <c:v>top user</c:v>
                  </c:pt>
                  <c:pt idx="990">
                    <c:v>top user</c:v>
                  </c:pt>
                  <c:pt idx="991">
                    <c:v>top user</c:v>
                  </c:pt>
                  <c:pt idx="992">
                    <c:v>top user</c:v>
                  </c:pt>
                  <c:pt idx="993">
                    <c:v>top user</c:v>
                  </c:pt>
                  <c:pt idx="994">
                    <c:v>top user</c:v>
                  </c:pt>
                  <c:pt idx="995">
                    <c:v>top user</c:v>
                  </c:pt>
                  <c:pt idx="996">
                    <c:v>top user</c:v>
                  </c:pt>
                  <c:pt idx="997">
                    <c:v>top user</c:v>
                  </c:pt>
                  <c:pt idx="998">
                    <c:v>top user</c:v>
                  </c:pt>
                  <c:pt idx="999">
                    <c:v>top user</c:v>
                  </c:pt>
                  <c:pt idx="1000">
                    <c:v>top user</c:v>
                  </c:pt>
                  <c:pt idx="1001">
                    <c:v>top user</c:v>
                  </c:pt>
                  <c:pt idx="1002">
                    <c:v>top user</c:v>
                  </c:pt>
                  <c:pt idx="1003">
                    <c:v>top user</c:v>
                  </c:pt>
                  <c:pt idx="1004">
                    <c:v>top user</c:v>
                  </c:pt>
                  <c:pt idx="1005">
                    <c:v>top user</c:v>
                  </c:pt>
                  <c:pt idx="1006">
                    <c:v>top user</c:v>
                  </c:pt>
                  <c:pt idx="1007">
                    <c:v>top user</c:v>
                  </c:pt>
                  <c:pt idx="1008">
                    <c:v>top user</c:v>
                  </c:pt>
                  <c:pt idx="1009">
                    <c:v>top user</c:v>
                  </c:pt>
                  <c:pt idx="1010">
                    <c:v>top user</c:v>
                  </c:pt>
                  <c:pt idx="1011">
                    <c:v>top user</c:v>
                  </c:pt>
                  <c:pt idx="1012">
                    <c:v>top user</c:v>
                  </c:pt>
                  <c:pt idx="1013">
                    <c:v>top user</c:v>
                  </c:pt>
                  <c:pt idx="1014">
                    <c:v>top user</c:v>
                  </c:pt>
                  <c:pt idx="1015">
                    <c:v>top user</c:v>
                  </c:pt>
                  <c:pt idx="1016">
                    <c:v>top user</c:v>
                  </c:pt>
                  <c:pt idx="1017">
                    <c:v>top user</c:v>
                  </c:pt>
                  <c:pt idx="1018">
                    <c:v>top user</c:v>
                  </c:pt>
                  <c:pt idx="1019">
                    <c:v>top user</c:v>
                  </c:pt>
                  <c:pt idx="1020">
                    <c:v>top user</c:v>
                  </c:pt>
                  <c:pt idx="1021">
                    <c:v>top user</c:v>
                  </c:pt>
                  <c:pt idx="1022">
                    <c:v>top user</c:v>
                  </c:pt>
                  <c:pt idx="1023">
                    <c:v>top user</c:v>
                  </c:pt>
                  <c:pt idx="1024">
                    <c:v>top user</c:v>
                  </c:pt>
                  <c:pt idx="1025">
                    <c:v>top user</c:v>
                  </c:pt>
                  <c:pt idx="1026">
                    <c:v>top user</c:v>
                  </c:pt>
                  <c:pt idx="1027">
                    <c:v>top user</c:v>
                  </c:pt>
                  <c:pt idx="1028">
                    <c:v>top user</c:v>
                  </c:pt>
                  <c:pt idx="1029">
                    <c:v>top user</c:v>
                  </c:pt>
                  <c:pt idx="1030">
                    <c:v>top user</c:v>
                  </c:pt>
                  <c:pt idx="1031">
                    <c:v>top user</c:v>
                  </c:pt>
                  <c:pt idx="1032">
                    <c:v>top user</c:v>
                  </c:pt>
                  <c:pt idx="1033">
                    <c:v>top user</c:v>
                  </c:pt>
                  <c:pt idx="1034">
                    <c:v>top user</c:v>
                  </c:pt>
                  <c:pt idx="1035">
                    <c:v>top user</c:v>
                  </c:pt>
                  <c:pt idx="1036">
                    <c:v>top user</c:v>
                  </c:pt>
                  <c:pt idx="1037">
                    <c:v>top user</c:v>
                  </c:pt>
                  <c:pt idx="1038">
                    <c:v>top user</c:v>
                  </c:pt>
                  <c:pt idx="1039">
                    <c:v>top user</c:v>
                  </c:pt>
                  <c:pt idx="1040">
                    <c:v>top user</c:v>
                  </c:pt>
                  <c:pt idx="1041">
                    <c:v>top user</c:v>
                  </c:pt>
                  <c:pt idx="1042">
                    <c:v>top user</c:v>
                  </c:pt>
                  <c:pt idx="1043">
                    <c:v>top user</c:v>
                  </c:pt>
                  <c:pt idx="1044">
                    <c:v>top user</c:v>
                  </c:pt>
                  <c:pt idx="1045">
                    <c:v>top user</c:v>
                  </c:pt>
                  <c:pt idx="1046">
                    <c:v>top user</c:v>
                  </c:pt>
                  <c:pt idx="1047">
                    <c:v>top user</c:v>
                  </c:pt>
                  <c:pt idx="1048">
                    <c:v>top user</c:v>
                  </c:pt>
                  <c:pt idx="1049">
                    <c:v>top user</c:v>
                  </c:pt>
                  <c:pt idx="1050">
                    <c:v>top user</c:v>
                  </c:pt>
                  <c:pt idx="1051">
                    <c:v>top user</c:v>
                  </c:pt>
                  <c:pt idx="1052">
                    <c:v>top user</c:v>
                  </c:pt>
                  <c:pt idx="1053">
                    <c:v>top user</c:v>
                  </c:pt>
                  <c:pt idx="1054">
                    <c:v>top user</c:v>
                  </c:pt>
                  <c:pt idx="1055">
                    <c:v>top user</c:v>
                  </c:pt>
                  <c:pt idx="1056">
                    <c:v>top user</c:v>
                  </c:pt>
                  <c:pt idx="1057">
                    <c:v>top user</c:v>
                  </c:pt>
                  <c:pt idx="1058">
                    <c:v>top user</c:v>
                  </c:pt>
                  <c:pt idx="1059">
                    <c:v>top user</c:v>
                  </c:pt>
                  <c:pt idx="1060">
                    <c:v>top user</c:v>
                  </c:pt>
                  <c:pt idx="1061">
                    <c:v>top user</c:v>
                  </c:pt>
                  <c:pt idx="1062">
                    <c:v>top user</c:v>
                  </c:pt>
                  <c:pt idx="1063">
                    <c:v>top user</c:v>
                  </c:pt>
                  <c:pt idx="1064">
                    <c:v>top user</c:v>
                  </c:pt>
                  <c:pt idx="1065">
                    <c:v>top user</c:v>
                  </c:pt>
                  <c:pt idx="1066">
                    <c:v>top user</c:v>
                  </c:pt>
                  <c:pt idx="1067">
                    <c:v>top user</c:v>
                  </c:pt>
                  <c:pt idx="1068">
                    <c:v>top user</c:v>
                  </c:pt>
                  <c:pt idx="1069">
                    <c:v>top user</c:v>
                  </c:pt>
                  <c:pt idx="1070">
                    <c:v>top user</c:v>
                  </c:pt>
                  <c:pt idx="1071">
                    <c:v>top user</c:v>
                  </c:pt>
                  <c:pt idx="1072">
                    <c:v>top user</c:v>
                  </c:pt>
                  <c:pt idx="1073">
                    <c:v>top user</c:v>
                  </c:pt>
                  <c:pt idx="1074">
                    <c:v>top user</c:v>
                  </c:pt>
                  <c:pt idx="1075">
                    <c:v>top user</c:v>
                  </c:pt>
                  <c:pt idx="1076">
                    <c:v>top user</c:v>
                  </c:pt>
                  <c:pt idx="1077">
                    <c:v>top user</c:v>
                  </c:pt>
                  <c:pt idx="1078">
                    <c:v>top user</c:v>
                  </c:pt>
                  <c:pt idx="1079">
                    <c:v>top user</c:v>
                  </c:pt>
                  <c:pt idx="1080">
                    <c:v>top user</c:v>
                  </c:pt>
                  <c:pt idx="1081">
                    <c:v>top user</c:v>
                  </c:pt>
                  <c:pt idx="1082">
                    <c:v>top user</c:v>
                  </c:pt>
                  <c:pt idx="1083">
                    <c:v>top user</c:v>
                  </c:pt>
                  <c:pt idx="1084">
                    <c:v>top user</c:v>
                  </c:pt>
                  <c:pt idx="1085">
                    <c:v>top user</c:v>
                  </c:pt>
                  <c:pt idx="1086">
                    <c:v>top user</c:v>
                  </c:pt>
                  <c:pt idx="1087">
                    <c:v>top user</c:v>
                  </c:pt>
                  <c:pt idx="1088">
                    <c:v>top user</c:v>
                  </c:pt>
                  <c:pt idx="1089">
                    <c:v>top user</c:v>
                  </c:pt>
                  <c:pt idx="1090">
                    <c:v>top user</c:v>
                  </c:pt>
                  <c:pt idx="1091">
                    <c:v>top user</c:v>
                  </c:pt>
                  <c:pt idx="1092">
                    <c:v>top user</c:v>
                  </c:pt>
                  <c:pt idx="1093">
                    <c:v>top user</c:v>
                  </c:pt>
                  <c:pt idx="1094">
                    <c:v>top user</c:v>
                  </c:pt>
                  <c:pt idx="1095">
                    <c:v>top user</c:v>
                  </c:pt>
                  <c:pt idx="1096">
                    <c:v>top user</c:v>
                  </c:pt>
                  <c:pt idx="1097">
                    <c:v>top user</c:v>
                  </c:pt>
                  <c:pt idx="1098">
                    <c:v>top user</c:v>
                  </c:pt>
                  <c:pt idx="1099">
                    <c:v>top user</c:v>
                  </c:pt>
                  <c:pt idx="1100">
                    <c:v>top user</c:v>
                  </c:pt>
                  <c:pt idx="1101">
                    <c:v>top user</c:v>
                  </c:pt>
                  <c:pt idx="1102">
                    <c:v>top user</c:v>
                  </c:pt>
                  <c:pt idx="1103">
                    <c:v>top user</c:v>
                  </c:pt>
                  <c:pt idx="1104">
                    <c:v>top user</c:v>
                  </c:pt>
                  <c:pt idx="1105">
                    <c:v>top user</c:v>
                  </c:pt>
                  <c:pt idx="1106">
                    <c:v>top user</c:v>
                  </c:pt>
                  <c:pt idx="1107">
                    <c:v>top user</c:v>
                  </c:pt>
                  <c:pt idx="1108">
                    <c:v>top user</c:v>
                  </c:pt>
                  <c:pt idx="1109">
                    <c:v>top user</c:v>
                  </c:pt>
                  <c:pt idx="1110">
                    <c:v>top user</c:v>
                  </c:pt>
                  <c:pt idx="1111">
                    <c:v>top user</c:v>
                  </c:pt>
                  <c:pt idx="1112">
                    <c:v>top user</c:v>
                  </c:pt>
                  <c:pt idx="1113">
                    <c:v>top user</c:v>
                  </c:pt>
                  <c:pt idx="1114">
                    <c:v>top user</c:v>
                  </c:pt>
                  <c:pt idx="1115">
                    <c:v>top user</c:v>
                  </c:pt>
                  <c:pt idx="1116">
                    <c:v>top user</c:v>
                  </c:pt>
                  <c:pt idx="1117">
                    <c:v>top user</c:v>
                  </c:pt>
                  <c:pt idx="1118">
                    <c:v>top user</c:v>
                  </c:pt>
                  <c:pt idx="1119">
                    <c:v>top user</c:v>
                  </c:pt>
                  <c:pt idx="1120">
                    <c:v>top user</c:v>
                  </c:pt>
                  <c:pt idx="1121">
                    <c:v>top user</c:v>
                  </c:pt>
                  <c:pt idx="1122">
                    <c:v>top user</c:v>
                  </c:pt>
                  <c:pt idx="1123">
                    <c:v>top user</c:v>
                  </c:pt>
                  <c:pt idx="1124">
                    <c:v>top user</c:v>
                  </c:pt>
                  <c:pt idx="1125">
                    <c:v>top user</c:v>
                  </c:pt>
                  <c:pt idx="1126">
                    <c:v>top user</c:v>
                  </c:pt>
                  <c:pt idx="1127">
                    <c:v>top user</c:v>
                  </c:pt>
                  <c:pt idx="1128">
                    <c:v>top user</c:v>
                  </c:pt>
                  <c:pt idx="1129">
                    <c:v>top user</c:v>
                  </c:pt>
                  <c:pt idx="1130">
                    <c:v>top user</c:v>
                  </c:pt>
                  <c:pt idx="1131">
                    <c:v>top user</c:v>
                  </c:pt>
                  <c:pt idx="1132">
                    <c:v>top user</c:v>
                  </c:pt>
                  <c:pt idx="1133">
                    <c:v>top user</c:v>
                  </c:pt>
                  <c:pt idx="1134">
                    <c:v>top user</c:v>
                  </c:pt>
                  <c:pt idx="1135">
                    <c:v>top user</c:v>
                  </c:pt>
                  <c:pt idx="1136">
                    <c:v>top user</c:v>
                  </c:pt>
                  <c:pt idx="1137">
                    <c:v>top user</c:v>
                  </c:pt>
                  <c:pt idx="1138">
                    <c:v>top user</c:v>
                  </c:pt>
                  <c:pt idx="1139">
                    <c:v>top user</c:v>
                  </c:pt>
                  <c:pt idx="1140">
                    <c:v>top user</c:v>
                  </c:pt>
                  <c:pt idx="1141">
                    <c:v>top user</c:v>
                  </c:pt>
                  <c:pt idx="1142">
                    <c:v>top user</c:v>
                  </c:pt>
                  <c:pt idx="1143">
                    <c:v>top user</c:v>
                  </c:pt>
                  <c:pt idx="1144">
                    <c:v>top user</c:v>
                  </c:pt>
                  <c:pt idx="1145">
                    <c:v>top user</c:v>
                  </c:pt>
                  <c:pt idx="1146">
                    <c:v>top user</c:v>
                  </c:pt>
                  <c:pt idx="1147">
                    <c:v>top user</c:v>
                  </c:pt>
                  <c:pt idx="1148">
                    <c:v>top user</c:v>
                  </c:pt>
                  <c:pt idx="1149">
                    <c:v>top user</c:v>
                  </c:pt>
                  <c:pt idx="1150">
                    <c:v>top user</c:v>
                  </c:pt>
                  <c:pt idx="1151">
                    <c:v>top user</c:v>
                  </c:pt>
                  <c:pt idx="1152">
                    <c:v>top user</c:v>
                  </c:pt>
                  <c:pt idx="1153">
                    <c:v>top user</c:v>
                  </c:pt>
                  <c:pt idx="1154">
                    <c:v>top user</c:v>
                  </c:pt>
                  <c:pt idx="1155">
                    <c:v>top user</c:v>
                  </c:pt>
                  <c:pt idx="1156">
                    <c:v>top user</c:v>
                  </c:pt>
                  <c:pt idx="1157">
                    <c:v>top user</c:v>
                  </c:pt>
                  <c:pt idx="1158">
                    <c:v>top user</c:v>
                  </c:pt>
                  <c:pt idx="1159">
                    <c:v>top user</c:v>
                  </c:pt>
                  <c:pt idx="1160">
                    <c:v>top user</c:v>
                  </c:pt>
                  <c:pt idx="1161">
                    <c:v>top user</c:v>
                  </c:pt>
                  <c:pt idx="1162">
                    <c:v>top user</c:v>
                  </c:pt>
                  <c:pt idx="1163">
                    <c:v>top user</c:v>
                  </c:pt>
                  <c:pt idx="1164">
                    <c:v>top user</c:v>
                  </c:pt>
                  <c:pt idx="1165">
                    <c:v>top user</c:v>
                  </c:pt>
                  <c:pt idx="1166">
                    <c:v>top user</c:v>
                  </c:pt>
                  <c:pt idx="1167">
                    <c:v>top user</c:v>
                  </c:pt>
                  <c:pt idx="1168">
                    <c:v>top user</c:v>
                  </c:pt>
                  <c:pt idx="1169">
                    <c:v>top user</c:v>
                  </c:pt>
                  <c:pt idx="1170">
                    <c:v>top user</c:v>
                  </c:pt>
                  <c:pt idx="1171">
                    <c:v>top user</c:v>
                  </c:pt>
                  <c:pt idx="1172">
                    <c:v>top user</c:v>
                  </c:pt>
                  <c:pt idx="1173">
                    <c:v>top user</c:v>
                  </c:pt>
                  <c:pt idx="1174">
                    <c:v>top user</c:v>
                  </c:pt>
                  <c:pt idx="1175">
                    <c:v>top user</c:v>
                  </c:pt>
                  <c:pt idx="1176">
                    <c:v>top user</c:v>
                  </c:pt>
                  <c:pt idx="1177">
                    <c:v>top user</c:v>
                  </c:pt>
                  <c:pt idx="1178">
                    <c:v>top user</c:v>
                  </c:pt>
                  <c:pt idx="1179">
                    <c:v>top user</c:v>
                  </c:pt>
                  <c:pt idx="1180">
                    <c:v>top user</c:v>
                  </c:pt>
                  <c:pt idx="1181">
                    <c:v>top user</c:v>
                  </c:pt>
                  <c:pt idx="1182">
                    <c:v>top user</c:v>
                  </c:pt>
                  <c:pt idx="1183">
                    <c:v>top user</c:v>
                  </c:pt>
                  <c:pt idx="1184">
                    <c:v>top user</c:v>
                  </c:pt>
                  <c:pt idx="1185">
                    <c:v>top user</c:v>
                  </c:pt>
                  <c:pt idx="1186">
                    <c:v>top user</c:v>
                  </c:pt>
                  <c:pt idx="1187">
                    <c:v>top user</c:v>
                  </c:pt>
                  <c:pt idx="1188">
                    <c:v>top user</c:v>
                  </c:pt>
                  <c:pt idx="1189">
                    <c:v>top user</c:v>
                  </c:pt>
                  <c:pt idx="1190">
                    <c:v>top user</c:v>
                  </c:pt>
                  <c:pt idx="1191">
                    <c:v>top user</c:v>
                  </c:pt>
                  <c:pt idx="1192">
                    <c:v>top user</c:v>
                  </c:pt>
                  <c:pt idx="1193">
                    <c:v>top user</c:v>
                  </c:pt>
                  <c:pt idx="1194">
                    <c:v>top user</c:v>
                  </c:pt>
                  <c:pt idx="1195">
                    <c:v>top user</c:v>
                  </c:pt>
                  <c:pt idx="1196">
                    <c:v>top user</c:v>
                  </c:pt>
                  <c:pt idx="1197">
                    <c:v>top user</c:v>
                  </c:pt>
                  <c:pt idx="1198">
                    <c:v>top user</c:v>
                  </c:pt>
                  <c:pt idx="1199">
                    <c:v>top user</c:v>
                  </c:pt>
                  <c:pt idx="1200">
                    <c:v>top user</c:v>
                  </c:pt>
                  <c:pt idx="1201">
                    <c:v>top user</c:v>
                  </c:pt>
                  <c:pt idx="1202">
                    <c:v>top user</c:v>
                  </c:pt>
                  <c:pt idx="1203">
                    <c:v>top user</c:v>
                  </c:pt>
                  <c:pt idx="1204">
                    <c:v>top user</c:v>
                  </c:pt>
                  <c:pt idx="1205">
                    <c:v>top user</c:v>
                  </c:pt>
                  <c:pt idx="1206">
                    <c:v>top user</c:v>
                  </c:pt>
                  <c:pt idx="1207">
                    <c:v>top user</c:v>
                  </c:pt>
                  <c:pt idx="1208">
                    <c:v>top user</c:v>
                  </c:pt>
                  <c:pt idx="1209">
                    <c:v>top user</c:v>
                  </c:pt>
                  <c:pt idx="1210">
                    <c:v>top user</c:v>
                  </c:pt>
                  <c:pt idx="1211">
                    <c:v>top user</c:v>
                  </c:pt>
                  <c:pt idx="1212">
                    <c:v>top user</c:v>
                  </c:pt>
                  <c:pt idx="1213">
                    <c:v>top user</c:v>
                  </c:pt>
                  <c:pt idx="1214">
                    <c:v>top user</c:v>
                  </c:pt>
                  <c:pt idx="1215">
                    <c:v>top user</c:v>
                  </c:pt>
                  <c:pt idx="1216">
                    <c:v>top user</c:v>
                  </c:pt>
                  <c:pt idx="1217">
                    <c:v>top user</c:v>
                  </c:pt>
                  <c:pt idx="1218">
                    <c:v>top user</c:v>
                  </c:pt>
                  <c:pt idx="1219">
                    <c:v>top user</c:v>
                  </c:pt>
                  <c:pt idx="1220">
                    <c:v>top user</c:v>
                  </c:pt>
                  <c:pt idx="1221">
                    <c:v>top user</c:v>
                  </c:pt>
                  <c:pt idx="1222">
                    <c:v>top user</c:v>
                  </c:pt>
                  <c:pt idx="1223">
                    <c:v>top user</c:v>
                  </c:pt>
                  <c:pt idx="1224">
                    <c:v>top user</c:v>
                  </c:pt>
                  <c:pt idx="1225">
                    <c:v>top user</c:v>
                  </c:pt>
                  <c:pt idx="1226">
                    <c:v>top user</c:v>
                  </c:pt>
                  <c:pt idx="1227">
                    <c:v>top user</c:v>
                  </c:pt>
                  <c:pt idx="1228">
                    <c:v>top user</c:v>
                  </c:pt>
                  <c:pt idx="1229">
                    <c:v>top user</c:v>
                  </c:pt>
                  <c:pt idx="1230">
                    <c:v>top user</c:v>
                  </c:pt>
                  <c:pt idx="1231">
                    <c:v>top user</c:v>
                  </c:pt>
                  <c:pt idx="1232">
                    <c:v>top user</c:v>
                  </c:pt>
                  <c:pt idx="1233">
                    <c:v>top user</c:v>
                  </c:pt>
                  <c:pt idx="1234">
                    <c:v>top user</c:v>
                  </c:pt>
                  <c:pt idx="1235">
                    <c:v>top user</c:v>
                  </c:pt>
                  <c:pt idx="1236">
                    <c:v>top user</c:v>
                  </c:pt>
                  <c:pt idx="1237">
                    <c:v>top user</c:v>
                  </c:pt>
                  <c:pt idx="1238">
                    <c:v>top user</c:v>
                  </c:pt>
                  <c:pt idx="1239">
                    <c:v>top user</c:v>
                  </c:pt>
                  <c:pt idx="1240">
                    <c:v>top user</c:v>
                  </c:pt>
                  <c:pt idx="1241">
                    <c:v>top user</c:v>
                  </c:pt>
                  <c:pt idx="1242">
                    <c:v>top user</c:v>
                  </c:pt>
                  <c:pt idx="1243">
                    <c:v>top user</c:v>
                  </c:pt>
                  <c:pt idx="1244">
                    <c:v>top user</c:v>
                  </c:pt>
                  <c:pt idx="1245">
                    <c:v>top user</c:v>
                  </c:pt>
                  <c:pt idx="1246">
                    <c:v>top user</c:v>
                  </c:pt>
                  <c:pt idx="1247">
                    <c:v>top user</c:v>
                  </c:pt>
                  <c:pt idx="1248">
                    <c:v>top user</c:v>
                  </c:pt>
                  <c:pt idx="1249">
                    <c:v>top user</c:v>
                  </c:pt>
                  <c:pt idx="1250">
                    <c:v>top user</c:v>
                  </c:pt>
                  <c:pt idx="1251">
                    <c:v>top user</c:v>
                  </c:pt>
                  <c:pt idx="1252">
                    <c:v>top user</c:v>
                  </c:pt>
                  <c:pt idx="1253">
                    <c:v>top user</c:v>
                  </c:pt>
                  <c:pt idx="1254">
                    <c:v>top user</c:v>
                  </c:pt>
                  <c:pt idx="1255">
                    <c:v>top user</c:v>
                  </c:pt>
                  <c:pt idx="1256">
                    <c:v>top user</c:v>
                  </c:pt>
                  <c:pt idx="1257">
                    <c:v>top user</c:v>
                  </c:pt>
                  <c:pt idx="1258">
                    <c:v>top user</c:v>
                  </c:pt>
                  <c:pt idx="1259">
                    <c:v>top user</c:v>
                  </c:pt>
                  <c:pt idx="1260">
                    <c:v>top user</c:v>
                  </c:pt>
                  <c:pt idx="1261">
                    <c:v>top user</c:v>
                  </c:pt>
                  <c:pt idx="1262">
                    <c:v>top user</c:v>
                  </c:pt>
                  <c:pt idx="1263">
                    <c:v>top user</c:v>
                  </c:pt>
                  <c:pt idx="1264">
                    <c:v>top user</c:v>
                  </c:pt>
                  <c:pt idx="1265">
                    <c:v>top user</c:v>
                  </c:pt>
                  <c:pt idx="1266">
                    <c:v>top user</c:v>
                  </c:pt>
                  <c:pt idx="1267">
                    <c:v>top user</c:v>
                  </c:pt>
                  <c:pt idx="1268">
                    <c:v>top user</c:v>
                  </c:pt>
                  <c:pt idx="1269">
                    <c:v>top user</c:v>
                  </c:pt>
                  <c:pt idx="1270">
                    <c:v>top user</c:v>
                  </c:pt>
                  <c:pt idx="1271">
                    <c:v>top user</c:v>
                  </c:pt>
                  <c:pt idx="1272">
                    <c:v>top user</c:v>
                  </c:pt>
                  <c:pt idx="1273">
                    <c:v>top user</c:v>
                  </c:pt>
                  <c:pt idx="1274">
                    <c:v>top user</c:v>
                  </c:pt>
                  <c:pt idx="1275">
                    <c:v>top user</c:v>
                  </c:pt>
                  <c:pt idx="1276">
                    <c:v>top user</c:v>
                  </c:pt>
                  <c:pt idx="1277">
                    <c:v>top user</c:v>
                  </c:pt>
                  <c:pt idx="1278">
                    <c:v>top user</c:v>
                  </c:pt>
                  <c:pt idx="1279">
                    <c:v>top user</c:v>
                  </c:pt>
                  <c:pt idx="1280">
                    <c:v>top user</c:v>
                  </c:pt>
                  <c:pt idx="1281">
                    <c:v>top user</c:v>
                  </c:pt>
                  <c:pt idx="1282">
                    <c:v>top user</c:v>
                  </c:pt>
                  <c:pt idx="1283">
                    <c:v>top user</c:v>
                  </c:pt>
                  <c:pt idx="1284">
                    <c:v>top user</c:v>
                  </c:pt>
                  <c:pt idx="1285">
                    <c:v>top user</c:v>
                  </c:pt>
                  <c:pt idx="1286">
                    <c:v>top user</c:v>
                  </c:pt>
                  <c:pt idx="1287">
                    <c:v>top user</c:v>
                  </c:pt>
                  <c:pt idx="1288">
                    <c:v>top user</c:v>
                  </c:pt>
                  <c:pt idx="1289">
                    <c:v>top user</c:v>
                  </c:pt>
                  <c:pt idx="1290">
                    <c:v>top user</c:v>
                  </c:pt>
                  <c:pt idx="1291">
                    <c:v>top user</c:v>
                  </c:pt>
                  <c:pt idx="1292">
                    <c:v>top user</c:v>
                  </c:pt>
                  <c:pt idx="1293">
                    <c:v>top user</c:v>
                  </c:pt>
                  <c:pt idx="1294">
                    <c:v>top user</c:v>
                  </c:pt>
                  <c:pt idx="1295">
                    <c:v>top user</c:v>
                  </c:pt>
                  <c:pt idx="1296">
                    <c:v>top user</c:v>
                  </c:pt>
                  <c:pt idx="1297">
                    <c:v>top user</c:v>
                  </c:pt>
                  <c:pt idx="1298">
                    <c:v>top user</c:v>
                  </c:pt>
                  <c:pt idx="1299">
                    <c:v>top user</c:v>
                  </c:pt>
                  <c:pt idx="1300">
                    <c:v>top user</c:v>
                  </c:pt>
                  <c:pt idx="1301">
                    <c:v>top user</c:v>
                  </c:pt>
                  <c:pt idx="1302">
                    <c:v>top user</c:v>
                  </c:pt>
                  <c:pt idx="1303">
                    <c:v>top user</c:v>
                  </c:pt>
                  <c:pt idx="1304">
                    <c:v>top user</c:v>
                  </c:pt>
                  <c:pt idx="1305">
                    <c:v>top user</c:v>
                  </c:pt>
                  <c:pt idx="1306">
                    <c:v>top user</c:v>
                  </c:pt>
                  <c:pt idx="1307">
                    <c:v>top user</c:v>
                  </c:pt>
                  <c:pt idx="1308">
                    <c:v>top user</c:v>
                  </c:pt>
                  <c:pt idx="1309">
                    <c:v>top user</c:v>
                  </c:pt>
                  <c:pt idx="1310">
                    <c:v>top user</c:v>
                  </c:pt>
                  <c:pt idx="1311">
                    <c:v>top user</c:v>
                  </c:pt>
                  <c:pt idx="1312">
                    <c:v>top user</c:v>
                  </c:pt>
                  <c:pt idx="1313">
                    <c:v>top user</c:v>
                  </c:pt>
                  <c:pt idx="1314">
                    <c:v>top user</c:v>
                  </c:pt>
                  <c:pt idx="1315">
                    <c:v>top user</c:v>
                  </c:pt>
                  <c:pt idx="1316">
                    <c:v>top user</c:v>
                  </c:pt>
                  <c:pt idx="1317">
                    <c:v>top user</c:v>
                  </c:pt>
                  <c:pt idx="1318">
                    <c:v>top user</c:v>
                  </c:pt>
                  <c:pt idx="1319">
                    <c:v>top user</c:v>
                  </c:pt>
                  <c:pt idx="1320">
                    <c:v>top user</c:v>
                  </c:pt>
                  <c:pt idx="1321">
                    <c:v>top user</c:v>
                  </c:pt>
                  <c:pt idx="1322">
                    <c:v>top user</c:v>
                  </c:pt>
                  <c:pt idx="1323">
                    <c:v>top user</c:v>
                  </c:pt>
                  <c:pt idx="1324">
                    <c:v>top user</c:v>
                  </c:pt>
                  <c:pt idx="1325">
                    <c:v>top user</c:v>
                  </c:pt>
                  <c:pt idx="1326">
                    <c:v>top user</c:v>
                  </c:pt>
                  <c:pt idx="1327">
                    <c:v>top user</c:v>
                  </c:pt>
                  <c:pt idx="1328">
                    <c:v>top user</c:v>
                  </c:pt>
                  <c:pt idx="1329">
                    <c:v>top user</c:v>
                  </c:pt>
                  <c:pt idx="1330">
                    <c:v>top user</c:v>
                  </c:pt>
                  <c:pt idx="1331">
                    <c:v>top user</c:v>
                  </c:pt>
                  <c:pt idx="1332">
                    <c:v>top user</c:v>
                  </c:pt>
                  <c:pt idx="1333">
                    <c:v>top user</c:v>
                  </c:pt>
                  <c:pt idx="1334">
                    <c:v>top user</c:v>
                  </c:pt>
                  <c:pt idx="1335">
                    <c:v>top user</c:v>
                  </c:pt>
                  <c:pt idx="1336">
                    <c:v>top user</c:v>
                  </c:pt>
                  <c:pt idx="1337">
                    <c:v>top user</c:v>
                  </c:pt>
                  <c:pt idx="1338">
                    <c:v>top user</c:v>
                  </c:pt>
                  <c:pt idx="1339">
                    <c:v>top user</c:v>
                  </c:pt>
                  <c:pt idx="1340">
                    <c:v>top user</c:v>
                  </c:pt>
                  <c:pt idx="1341">
                    <c:v>top user</c:v>
                  </c:pt>
                  <c:pt idx="1342">
                    <c:v>top user</c:v>
                  </c:pt>
                  <c:pt idx="1343">
                    <c:v>top user</c:v>
                  </c:pt>
                  <c:pt idx="1344">
                    <c:v>top user</c:v>
                  </c:pt>
                  <c:pt idx="1345">
                    <c:v>top user</c:v>
                  </c:pt>
                  <c:pt idx="1346">
                    <c:v>top user</c:v>
                  </c:pt>
                  <c:pt idx="1347">
                    <c:v>top user</c:v>
                  </c:pt>
                  <c:pt idx="1348">
                    <c:v>top user</c:v>
                  </c:pt>
                  <c:pt idx="1349">
                    <c:v>top user</c:v>
                  </c:pt>
                  <c:pt idx="1350">
                    <c:v>top user</c:v>
                  </c:pt>
                  <c:pt idx="1351">
                    <c:v>top user</c:v>
                  </c:pt>
                  <c:pt idx="1352">
                    <c:v>top user</c:v>
                  </c:pt>
                  <c:pt idx="1353">
                    <c:v>top user</c:v>
                  </c:pt>
                  <c:pt idx="1354">
                    <c:v>top user</c:v>
                  </c:pt>
                  <c:pt idx="1355">
                    <c:v>top user</c:v>
                  </c:pt>
                  <c:pt idx="1356">
                    <c:v>top user</c:v>
                  </c:pt>
                  <c:pt idx="1357">
                    <c:v>top user</c:v>
                  </c:pt>
                  <c:pt idx="1358">
                    <c:v>top user</c:v>
                  </c:pt>
                  <c:pt idx="1359">
                    <c:v>top user</c:v>
                  </c:pt>
                  <c:pt idx="1360">
                    <c:v>top user</c:v>
                  </c:pt>
                  <c:pt idx="1361">
                    <c:v>top user</c:v>
                  </c:pt>
                  <c:pt idx="1362">
                    <c:v>top user</c:v>
                  </c:pt>
                  <c:pt idx="1363">
                    <c:v>top user</c:v>
                  </c:pt>
                  <c:pt idx="1364">
                    <c:v>top user</c:v>
                  </c:pt>
                  <c:pt idx="1365">
                    <c:v>top user</c:v>
                  </c:pt>
                  <c:pt idx="1366">
                    <c:v>top user</c:v>
                  </c:pt>
                  <c:pt idx="1367">
                    <c:v>top user</c:v>
                  </c:pt>
                  <c:pt idx="1368">
                    <c:v>top user</c:v>
                  </c:pt>
                  <c:pt idx="1369">
                    <c:v>top user</c:v>
                  </c:pt>
                  <c:pt idx="1370">
                    <c:v>top user</c:v>
                  </c:pt>
                  <c:pt idx="1371">
                    <c:v>top user</c:v>
                  </c:pt>
                  <c:pt idx="1372">
                    <c:v>top user</c:v>
                  </c:pt>
                  <c:pt idx="1373">
                    <c:v>top user</c:v>
                  </c:pt>
                  <c:pt idx="1374">
                    <c:v>top user</c:v>
                  </c:pt>
                  <c:pt idx="1375">
                    <c:v>top user</c:v>
                  </c:pt>
                  <c:pt idx="1376">
                    <c:v>top user</c:v>
                  </c:pt>
                  <c:pt idx="1377">
                    <c:v>top user</c:v>
                  </c:pt>
                  <c:pt idx="1378">
                    <c:v>top user</c:v>
                  </c:pt>
                  <c:pt idx="1379">
                    <c:v>top user</c:v>
                  </c:pt>
                  <c:pt idx="1380">
                    <c:v>top user</c:v>
                  </c:pt>
                  <c:pt idx="1381">
                    <c:v>top user</c:v>
                  </c:pt>
                  <c:pt idx="1382">
                    <c:v>top user</c:v>
                  </c:pt>
                  <c:pt idx="1383">
                    <c:v>top user</c:v>
                  </c:pt>
                  <c:pt idx="1384">
                    <c:v>top user</c:v>
                  </c:pt>
                  <c:pt idx="1385">
                    <c:v>top user</c:v>
                  </c:pt>
                  <c:pt idx="1386">
                    <c:v>top user</c:v>
                  </c:pt>
                  <c:pt idx="1387">
                    <c:v>top user</c:v>
                  </c:pt>
                  <c:pt idx="1388">
                    <c:v>top user</c:v>
                  </c:pt>
                  <c:pt idx="1389">
                    <c:v>top user</c:v>
                  </c:pt>
                  <c:pt idx="1390">
                    <c:v>top user</c:v>
                  </c:pt>
                  <c:pt idx="1391">
                    <c:v>top user</c:v>
                  </c:pt>
                  <c:pt idx="1392">
                    <c:v>top user</c:v>
                  </c:pt>
                  <c:pt idx="1393">
                    <c:v>top user</c:v>
                  </c:pt>
                  <c:pt idx="1394">
                    <c:v>top user</c:v>
                  </c:pt>
                  <c:pt idx="1395">
                    <c:v>top user</c:v>
                  </c:pt>
                  <c:pt idx="1396">
                    <c:v>top user</c:v>
                  </c:pt>
                  <c:pt idx="1397">
                    <c:v>top user</c:v>
                  </c:pt>
                  <c:pt idx="1398">
                    <c:v>top user</c:v>
                  </c:pt>
                  <c:pt idx="1399">
                    <c:v>top user</c:v>
                  </c:pt>
                  <c:pt idx="1400">
                    <c:v>top user</c:v>
                  </c:pt>
                  <c:pt idx="1401">
                    <c:v>top user</c:v>
                  </c:pt>
                  <c:pt idx="1402">
                    <c:v>top user</c:v>
                  </c:pt>
                  <c:pt idx="1403">
                    <c:v>top user</c:v>
                  </c:pt>
                  <c:pt idx="1404">
                    <c:v>top user</c:v>
                  </c:pt>
                  <c:pt idx="1405">
                    <c:v>top user</c:v>
                  </c:pt>
                  <c:pt idx="1406">
                    <c:v>top user</c:v>
                  </c:pt>
                  <c:pt idx="1407">
                    <c:v>top user</c:v>
                  </c:pt>
                  <c:pt idx="1408">
                    <c:v>top user</c:v>
                  </c:pt>
                  <c:pt idx="1409">
                    <c:v>top user</c:v>
                  </c:pt>
                  <c:pt idx="1410">
                    <c:v>top user</c:v>
                  </c:pt>
                  <c:pt idx="1411">
                    <c:v>top user</c:v>
                  </c:pt>
                  <c:pt idx="1412">
                    <c:v>top user</c:v>
                  </c:pt>
                  <c:pt idx="1413">
                    <c:v>top user</c:v>
                  </c:pt>
                  <c:pt idx="1414">
                    <c:v>top user</c:v>
                  </c:pt>
                  <c:pt idx="1415">
                    <c:v>top user</c:v>
                  </c:pt>
                  <c:pt idx="1416">
                    <c:v>top user</c:v>
                  </c:pt>
                  <c:pt idx="1417">
                    <c:v>top user</c:v>
                  </c:pt>
                  <c:pt idx="1418">
                    <c:v>top user</c:v>
                  </c:pt>
                  <c:pt idx="1419">
                    <c:v>top user</c:v>
                  </c:pt>
                  <c:pt idx="1420">
                    <c:v>top user</c:v>
                  </c:pt>
                  <c:pt idx="1421">
                    <c:v>top user</c:v>
                  </c:pt>
                  <c:pt idx="1422">
                    <c:v>top user</c:v>
                  </c:pt>
                  <c:pt idx="1423">
                    <c:v>top user</c:v>
                  </c:pt>
                  <c:pt idx="1424">
                    <c:v>top user</c:v>
                  </c:pt>
                  <c:pt idx="1425">
                    <c:v>top user</c:v>
                  </c:pt>
                  <c:pt idx="1426">
                    <c:v>top user</c:v>
                  </c:pt>
                  <c:pt idx="1427">
                    <c:v>top user</c:v>
                  </c:pt>
                  <c:pt idx="1428">
                    <c:v>top user</c:v>
                  </c:pt>
                  <c:pt idx="1429">
                    <c:v>top user</c:v>
                  </c:pt>
                  <c:pt idx="1430">
                    <c:v>top user</c:v>
                  </c:pt>
                  <c:pt idx="1431">
                    <c:v>top user</c:v>
                  </c:pt>
                  <c:pt idx="1432">
                    <c:v>top user</c:v>
                  </c:pt>
                  <c:pt idx="1433">
                    <c:v>top user</c:v>
                  </c:pt>
                  <c:pt idx="1434">
                    <c:v>top user</c:v>
                  </c:pt>
                  <c:pt idx="1435">
                    <c:v>top user</c:v>
                  </c:pt>
                  <c:pt idx="1436">
                    <c:v>top user</c:v>
                  </c:pt>
                  <c:pt idx="1437">
                    <c:v>top user</c:v>
                  </c:pt>
                  <c:pt idx="1438">
                    <c:v>top user</c:v>
                  </c:pt>
                  <c:pt idx="1439">
                    <c:v>top user</c:v>
                  </c:pt>
                  <c:pt idx="1440">
                    <c:v>top user</c:v>
                  </c:pt>
                  <c:pt idx="1441">
                    <c:v>top user</c:v>
                  </c:pt>
                  <c:pt idx="1442">
                    <c:v>top user</c:v>
                  </c:pt>
                  <c:pt idx="1443">
                    <c:v>top user</c:v>
                  </c:pt>
                  <c:pt idx="1444">
                    <c:v>top user</c:v>
                  </c:pt>
                  <c:pt idx="1445">
                    <c:v>top user</c:v>
                  </c:pt>
                  <c:pt idx="1446">
                    <c:v>top user</c:v>
                  </c:pt>
                  <c:pt idx="1447">
                    <c:v>top user</c:v>
                  </c:pt>
                  <c:pt idx="1448">
                    <c:v>top user</c:v>
                  </c:pt>
                  <c:pt idx="1449">
                    <c:v>top user</c:v>
                  </c:pt>
                  <c:pt idx="1450">
                    <c:v>top user</c:v>
                  </c:pt>
                  <c:pt idx="1451">
                    <c:v>top user</c:v>
                  </c:pt>
                  <c:pt idx="1452">
                    <c:v>top user</c:v>
                  </c:pt>
                  <c:pt idx="1453">
                    <c:v>top user</c:v>
                  </c:pt>
                  <c:pt idx="1454">
                    <c:v>top user</c:v>
                  </c:pt>
                  <c:pt idx="1455">
                    <c:v>top user</c:v>
                  </c:pt>
                  <c:pt idx="1456">
                    <c:v>top user</c:v>
                  </c:pt>
                  <c:pt idx="1457">
                    <c:v>top user</c:v>
                  </c:pt>
                  <c:pt idx="1458">
                    <c:v>top user</c:v>
                  </c:pt>
                  <c:pt idx="1459">
                    <c:v>top user</c:v>
                  </c:pt>
                  <c:pt idx="1460">
                    <c:v>top user</c:v>
                  </c:pt>
                  <c:pt idx="1461">
                    <c:v>top user</c:v>
                  </c:pt>
                  <c:pt idx="1462">
                    <c:v>top user</c:v>
                  </c:pt>
                  <c:pt idx="1463">
                    <c:v>top user</c:v>
                  </c:pt>
                  <c:pt idx="1464">
                    <c:v>top user</c:v>
                  </c:pt>
                  <c:pt idx="1465">
                    <c:v>top user</c:v>
                  </c:pt>
                  <c:pt idx="1466">
                    <c:v>top user</c:v>
                  </c:pt>
                  <c:pt idx="1467">
                    <c:v>top user</c:v>
                  </c:pt>
                  <c:pt idx="1468">
                    <c:v>top user</c:v>
                  </c:pt>
                  <c:pt idx="1469">
                    <c:v>top user</c:v>
                  </c:pt>
                  <c:pt idx="1470">
                    <c:v>top user</c:v>
                  </c:pt>
                  <c:pt idx="1471">
                    <c:v>top user</c:v>
                  </c:pt>
                  <c:pt idx="1472">
                    <c:v>top user</c:v>
                  </c:pt>
                  <c:pt idx="1473">
                    <c:v>top user</c:v>
                  </c:pt>
                  <c:pt idx="1474">
                    <c:v>top user</c:v>
                  </c:pt>
                  <c:pt idx="1475">
                    <c:v>top user</c:v>
                  </c:pt>
                  <c:pt idx="1476">
                    <c:v>top user</c:v>
                  </c:pt>
                  <c:pt idx="1477">
                    <c:v>top user</c:v>
                  </c:pt>
                  <c:pt idx="1478">
                    <c:v>top user</c:v>
                  </c:pt>
                  <c:pt idx="1479">
                    <c:v>top user</c:v>
                  </c:pt>
                  <c:pt idx="1480">
                    <c:v>top user</c:v>
                  </c:pt>
                  <c:pt idx="1481">
                    <c:v>top user</c:v>
                  </c:pt>
                  <c:pt idx="1482">
                    <c:v>top user</c:v>
                  </c:pt>
                  <c:pt idx="1483">
                    <c:v>top user</c:v>
                  </c:pt>
                  <c:pt idx="1484">
                    <c:v>top user</c:v>
                  </c:pt>
                  <c:pt idx="1485">
                    <c:v>top user</c:v>
                  </c:pt>
                  <c:pt idx="1486">
                    <c:v>top user</c:v>
                  </c:pt>
                  <c:pt idx="1487">
                    <c:v>top user</c:v>
                  </c:pt>
                  <c:pt idx="1488">
                    <c:v>top user</c:v>
                  </c:pt>
                  <c:pt idx="1489">
                    <c:v>top user</c:v>
                  </c:pt>
                  <c:pt idx="1490">
                    <c:v>top user</c:v>
                  </c:pt>
                  <c:pt idx="1491">
                    <c:v>top user</c:v>
                  </c:pt>
                  <c:pt idx="1492">
                    <c:v>top user</c:v>
                  </c:pt>
                  <c:pt idx="1493">
                    <c:v>top user</c:v>
                  </c:pt>
                  <c:pt idx="1494">
                    <c:v>top user</c:v>
                  </c:pt>
                  <c:pt idx="1495">
                    <c:v>top user</c:v>
                  </c:pt>
                  <c:pt idx="1496">
                    <c:v>top user</c:v>
                  </c:pt>
                  <c:pt idx="1497">
                    <c:v>top user</c:v>
                  </c:pt>
                  <c:pt idx="1498">
                    <c:v>top user</c:v>
                  </c:pt>
                  <c:pt idx="1499">
                    <c:v>top user</c:v>
                  </c:pt>
                  <c:pt idx="1500">
                    <c:v>top user</c:v>
                  </c:pt>
                  <c:pt idx="1501">
                    <c:v>top user</c:v>
                  </c:pt>
                  <c:pt idx="1502">
                    <c:v>top user</c:v>
                  </c:pt>
                  <c:pt idx="1503">
                    <c:v>top user</c:v>
                  </c:pt>
                  <c:pt idx="1504">
                    <c:v>top user</c:v>
                  </c:pt>
                  <c:pt idx="1505">
                    <c:v>top user</c:v>
                  </c:pt>
                  <c:pt idx="1506">
                    <c:v>top user</c:v>
                  </c:pt>
                  <c:pt idx="1507">
                    <c:v>top user</c:v>
                  </c:pt>
                  <c:pt idx="1508">
                    <c:v>top user</c:v>
                  </c:pt>
                  <c:pt idx="1509">
                    <c:v>top user</c:v>
                  </c:pt>
                  <c:pt idx="1510">
                    <c:v>top user</c:v>
                  </c:pt>
                  <c:pt idx="1511">
                    <c:v>top user</c:v>
                  </c:pt>
                  <c:pt idx="1512">
                    <c:v>top user</c:v>
                  </c:pt>
                  <c:pt idx="1513">
                    <c:v>top user</c:v>
                  </c:pt>
                  <c:pt idx="1514">
                    <c:v>top user</c:v>
                  </c:pt>
                  <c:pt idx="1515">
                    <c:v>top user</c:v>
                  </c:pt>
                  <c:pt idx="1516">
                    <c:v>top user</c:v>
                  </c:pt>
                  <c:pt idx="1517">
                    <c:v>top user</c:v>
                  </c:pt>
                  <c:pt idx="1518">
                    <c:v>top user</c:v>
                  </c:pt>
                  <c:pt idx="1519">
                    <c:v>top user</c:v>
                  </c:pt>
                  <c:pt idx="1520">
                    <c:v>top user</c:v>
                  </c:pt>
                  <c:pt idx="1521">
                    <c:v>top user</c:v>
                  </c:pt>
                  <c:pt idx="1522">
                    <c:v>top user</c:v>
                  </c:pt>
                  <c:pt idx="1523">
                    <c:v>top user</c:v>
                  </c:pt>
                  <c:pt idx="1524">
                    <c:v>top user</c:v>
                  </c:pt>
                  <c:pt idx="1525">
                    <c:v>top user</c:v>
                  </c:pt>
                  <c:pt idx="1526">
                    <c:v>top user</c:v>
                  </c:pt>
                  <c:pt idx="1527">
                    <c:v>top user</c:v>
                  </c:pt>
                  <c:pt idx="1528">
                    <c:v>top user</c:v>
                  </c:pt>
                  <c:pt idx="1529">
                    <c:v>top user</c:v>
                  </c:pt>
                  <c:pt idx="1530">
                    <c:v>top user</c:v>
                  </c:pt>
                  <c:pt idx="1531">
                    <c:v>top user</c:v>
                  </c:pt>
                  <c:pt idx="1532">
                    <c:v>top user</c:v>
                  </c:pt>
                  <c:pt idx="1533">
                    <c:v>top user</c:v>
                  </c:pt>
                  <c:pt idx="1534">
                    <c:v>top user</c:v>
                  </c:pt>
                  <c:pt idx="1535">
                    <c:v>top user</c:v>
                  </c:pt>
                  <c:pt idx="1536">
                    <c:v>top user</c:v>
                  </c:pt>
                  <c:pt idx="1537">
                    <c:v>top user</c:v>
                  </c:pt>
                  <c:pt idx="1538">
                    <c:v>top user</c:v>
                  </c:pt>
                  <c:pt idx="1539">
                    <c:v>top user</c:v>
                  </c:pt>
                  <c:pt idx="1540">
                    <c:v>top user</c:v>
                  </c:pt>
                  <c:pt idx="1541">
                    <c:v>top user</c:v>
                  </c:pt>
                  <c:pt idx="1542">
                    <c:v>top user</c:v>
                  </c:pt>
                  <c:pt idx="1543">
                    <c:v>top user</c:v>
                  </c:pt>
                  <c:pt idx="1544">
                    <c:v>top user</c:v>
                  </c:pt>
                  <c:pt idx="1545">
                    <c:v>top user</c:v>
                  </c:pt>
                  <c:pt idx="1546">
                    <c:v>top user</c:v>
                  </c:pt>
                  <c:pt idx="1547">
                    <c:v>top user</c:v>
                  </c:pt>
                  <c:pt idx="1548">
                    <c:v>top user</c:v>
                  </c:pt>
                  <c:pt idx="1549">
                    <c:v>top user</c:v>
                  </c:pt>
                  <c:pt idx="1550">
                    <c:v>top user</c:v>
                  </c:pt>
                  <c:pt idx="1551">
                    <c:v>top user</c:v>
                  </c:pt>
                  <c:pt idx="1552">
                    <c:v>top user</c:v>
                  </c:pt>
                  <c:pt idx="1553">
                    <c:v>top user</c:v>
                  </c:pt>
                  <c:pt idx="1554">
                    <c:v>top user</c:v>
                  </c:pt>
                  <c:pt idx="1555">
                    <c:v>top user</c:v>
                  </c:pt>
                  <c:pt idx="1556">
                    <c:v>top user</c:v>
                  </c:pt>
                  <c:pt idx="1557">
                    <c:v>top user</c:v>
                  </c:pt>
                  <c:pt idx="1558">
                    <c:v>top user</c:v>
                  </c:pt>
                  <c:pt idx="1559">
                    <c:v>top user</c:v>
                  </c:pt>
                  <c:pt idx="1560">
                    <c:v>top user</c:v>
                  </c:pt>
                  <c:pt idx="1561">
                    <c:v>top user</c:v>
                  </c:pt>
                  <c:pt idx="1562">
                    <c:v>top user</c:v>
                  </c:pt>
                  <c:pt idx="1563">
                    <c:v>top user</c:v>
                  </c:pt>
                  <c:pt idx="1564">
                    <c:v>top user</c:v>
                  </c:pt>
                  <c:pt idx="1565">
                    <c:v>top user</c:v>
                  </c:pt>
                  <c:pt idx="1566">
                    <c:v>top user</c:v>
                  </c:pt>
                  <c:pt idx="1567">
                    <c:v>top user</c:v>
                  </c:pt>
                  <c:pt idx="1568">
                    <c:v>top user</c:v>
                  </c:pt>
                  <c:pt idx="1569">
                    <c:v>top user</c:v>
                  </c:pt>
                  <c:pt idx="1570">
                    <c:v>top user</c:v>
                  </c:pt>
                  <c:pt idx="1571">
                    <c:v>top user</c:v>
                  </c:pt>
                  <c:pt idx="1572">
                    <c:v>top user</c:v>
                  </c:pt>
                  <c:pt idx="1573">
                    <c:v>top user</c:v>
                  </c:pt>
                  <c:pt idx="1574">
                    <c:v>top user</c:v>
                  </c:pt>
                  <c:pt idx="1575">
                    <c:v>top user</c:v>
                  </c:pt>
                  <c:pt idx="1576">
                    <c:v>top user</c:v>
                  </c:pt>
                  <c:pt idx="1577">
                    <c:v>top user</c:v>
                  </c:pt>
                  <c:pt idx="1578">
                    <c:v>top user</c:v>
                  </c:pt>
                  <c:pt idx="1579">
                    <c:v>top user</c:v>
                  </c:pt>
                  <c:pt idx="1580">
                    <c:v>top user</c:v>
                  </c:pt>
                  <c:pt idx="1581">
                    <c:v>top user</c:v>
                  </c:pt>
                  <c:pt idx="1582">
                    <c:v>top user</c:v>
                  </c:pt>
                  <c:pt idx="1583">
                    <c:v>top user</c:v>
                  </c:pt>
                  <c:pt idx="1584">
                    <c:v>top user</c:v>
                  </c:pt>
                  <c:pt idx="1585">
                    <c:v>top user</c:v>
                  </c:pt>
                  <c:pt idx="1586">
                    <c:v>top user</c:v>
                  </c:pt>
                  <c:pt idx="1587">
                    <c:v>top user</c:v>
                  </c:pt>
                  <c:pt idx="1588">
                    <c:v>top user</c:v>
                  </c:pt>
                  <c:pt idx="1589">
                    <c:v>top user</c:v>
                  </c:pt>
                  <c:pt idx="1590">
                    <c:v>top user</c:v>
                  </c:pt>
                  <c:pt idx="1591">
                    <c:v>top user</c:v>
                  </c:pt>
                  <c:pt idx="1592">
                    <c:v>top user</c:v>
                  </c:pt>
                  <c:pt idx="1593">
                    <c:v>top user</c:v>
                  </c:pt>
                  <c:pt idx="1594">
                    <c:v>top user</c:v>
                  </c:pt>
                  <c:pt idx="1595">
                    <c:v>top user</c:v>
                  </c:pt>
                  <c:pt idx="1596">
                    <c:v>top user</c:v>
                  </c:pt>
                  <c:pt idx="1597">
                    <c:v>top user</c:v>
                  </c:pt>
                  <c:pt idx="1598">
                    <c:v>top user</c:v>
                  </c:pt>
                  <c:pt idx="1599">
                    <c:v>top user</c:v>
                  </c:pt>
                  <c:pt idx="1600">
                    <c:v>top user</c:v>
                  </c:pt>
                  <c:pt idx="1601">
                    <c:v>top user</c:v>
                  </c:pt>
                  <c:pt idx="1602">
                    <c:v>top user</c:v>
                  </c:pt>
                  <c:pt idx="1603">
                    <c:v>top user</c:v>
                  </c:pt>
                  <c:pt idx="1604">
                    <c:v>top user</c:v>
                  </c:pt>
                  <c:pt idx="1605">
                    <c:v>top user</c:v>
                  </c:pt>
                  <c:pt idx="1606">
                    <c:v>top user</c:v>
                  </c:pt>
                  <c:pt idx="1607">
                    <c:v>top user</c:v>
                  </c:pt>
                  <c:pt idx="1608">
                    <c:v>top user</c:v>
                  </c:pt>
                  <c:pt idx="1609">
                    <c:v>top user</c:v>
                  </c:pt>
                  <c:pt idx="1610">
                    <c:v>top user</c:v>
                  </c:pt>
                  <c:pt idx="1611">
                    <c:v>top user</c:v>
                  </c:pt>
                  <c:pt idx="1612">
                    <c:v>top user</c:v>
                  </c:pt>
                  <c:pt idx="1613">
                    <c:v>top user</c:v>
                  </c:pt>
                  <c:pt idx="1614">
                    <c:v>top user</c:v>
                  </c:pt>
                  <c:pt idx="1615">
                    <c:v>top user</c:v>
                  </c:pt>
                  <c:pt idx="1616">
                    <c:v>top user</c:v>
                  </c:pt>
                  <c:pt idx="1617">
                    <c:v>top user</c:v>
                  </c:pt>
                  <c:pt idx="1618">
                    <c:v>top user</c:v>
                  </c:pt>
                  <c:pt idx="1619">
                    <c:v>top user</c:v>
                  </c:pt>
                  <c:pt idx="1620">
                    <c:v>top user</c:v>
                  </c:pt>
                  <c:pt idx="1621">
                    <c:v>top user</c:v>
                  </c:pt>
                  <c:pt idx="1622">
                    <c:v>top user</c:v>
                  </c:pt>
                  <c:pt idx="1623">
                    <c:v>top user</c:v>
                  </c:pt>
                  <c:pt idx="1624">
                    <c:v>top user</c:v>
                  </c:pt>
                  <c:pt idx="1625">
                    <c:v>top user</c:v>
                  </c:pt>
                  <c:pt idx="1626">
                    <c:v>top user</c:v>
                  </c:pt>
                  <c:pt idx="1627">
                    <c:v>top user</c:v>
                  </c:pt>
                  <c:pt idx="1628">
                    <c:v>top user</c:v>
                  </c:pt>
                  <c:pt idx="1629">
                    <c:v>top user</c:v>
                  </c:pt>
                  <c:pt idx="1630">
                    <c:v>top user</c:v>
                  </c:pt>
                  <c:pt idx="1631">
                    <c:v>top user</c:v>
                  </c:pt>
                  <c:pt idx="1632">
                    <c:v>top user</c:v>
                  </c:pt>
                  <c:pt idx="1633">
                    <c:v>top user</c:v>
                  </c:pt>
                  <c:pt idx="1634">
                    <c:v>top user</c:v>
                  </c:pt>
                  <c:pt idx="1635">
                    <c:v>top user</c:v>
                  </c:pt>
                  <c:pt idx="1636">
                    <c:v>top user</c:v>
                  </c:pt>
                  <c:pt idx="1637">
                    <c:v>top user</c:v>
                  </c:pt>
                  <c:pt idx="1638">
                    <c:v>top user</c:v>
                  </c:pt>
                  <c:pt idx="1639">
                    <c:v>top user</c:v>
                  </c:pt>
                  <c:pt idx="1640">
                    <c:v>top user</c:v>
                  </c:pt>
                  <c:pt idx="1641">
                    <c:v>top user</c:v>
                  </c:pt>
                  <c:pt idx="1642">
                    <c:v>top user</c:v>
                  </c:pt>
                  <c:pt idx="1643">
                    <c:v>top user</c:v>
                  </c:pt>
                  <c:pt idx="1644">
                    <c:v>top user</c:v>
                  </c:pt>
                  <c:pt idx="1645">
                    <c:v>top user</c:v>
                  </c:pt>
                  <c:pt idx="1646">
                    <c:v>top user</c:v>
                  </c:pt>
                  <c:pt idx="1647">
                    <c:v>top user</c:v>
                  </c:pt>
                  <c:pt idx="1648">
                    <c:v>top user</c:v>
                  </c:pt>
                  <c:pt idx="1649">
                    <c:v>top user</c:v>
                  </c:pt>
                  <c:pt idx="1650">
                    <c:v>top user</c:v>
                  </c:pt>
                  <c:pt idx="1651">
                    <c:v>top user</c:v>
                  </c:pt>
                  <c:pt idx="1652">
                    <c:v>top user</c:v>
                  </c:pt>
                  <c:pt idx="1653">
                    <c:v>top user</c:v>
                  </c:pt>
                  <c:pt idx="1654">
                    <c:v>top user</c:v>
                  </c:pt>
                  <c:pt idx="1655">
                    <c:v>top user</c:v>
                  </c:pt>
                  <c:pt idx="1656">
                    <c:v>top user</c:v>
                  </c:pt>
                  <c:pt idx="1657">
                    <c:v>top user</c:v>
                  </c:pt>
                  <c:pt idx="1658">
                    <c:v>top user</c:v>
                  </c:pt>
                  <c:pt idx="1659">
                    <c:v>top user</c:v>
                  </c:pt>
                  <c:pt idx="1660">
                    <c:v>top user</c:v>
                  </c:pt>
                  <c:pt idx="1661">
                    <c:v>top user</c:v>
                  </c:pt>
                  <c:pt idx="1662">
                    <c:v>top user</c:v>
                  </c:pt>
                  <c:pt idx="1663">
                    <c:v>top user</c:v>
                  </c:pt>
                  <c:pt idx="1664">
                    <c:v>top user</c:v>
                  </c:pt>
                  <c:pt idx="1665">
                    <c:v>top user</c:v>
                  </c:pt>
                  <c:pt idx="1666">
                    <c:v>top user</c:v>
                  </c:pt>
                  <c:pt idx="1667">
                    <c:v>top user</c:v>
                  </c:pt>
                  <c:pt idx="1668">
                    <c:v>top user</c:v>
                  </c:pt>
                  <c:pt idx="1669">
                    <c:v>top user</c:v>
                  </c:pt>
                  <c:pt idx="1670">
                    <c:v>top user</c:v>
                  </c:pt>
                  <c:pt idx="1671">
                    <c:v>top user</c:v>
                  </c:pt>
                  <c:pt idx="1672">
                    <c:v>top user</c:v>
                  </c:pt>
                  <c:pt idx="1673">
                    <c:v>top user</c:v>
                  </c:pt>
                  <c:pt idx="1674">
                    <c:v>top user</c:v>
                  </c:pt>
                  <c:pt idx="1675">
                    <c:v>mid-range</c:v>
                  </c:pt>
                  <c:pt idx="1676">
                    <c:v>mid-range</c:v>
                  </c:pt>
                  <c:pt idx="1677">
                    <c:v>mid-range</c:v>
                  </c:pt>
                  <c:pt idx="1678">
                    <c:v>mid-range</c:v>
                  </c:pt>
                  <c:pt idx="1679">
                    <c:v>mid-range</c:v>
                  </c:pt>
                  <c:pt idx="1680">
                    <c:v>mid-range</c:v>
                  </c:pt>
                  <c:pt idx="1681">
                    <c:v>mid-range</c:v>
                  </c:pt>
                  <c:pt idx="1682">
                    <c:v>mid-range</c:v>
                  </c:pt>
                  <c:pt idx="1683">
                    <c:v>mid-range</c:v>
                  </c:pt>
                  <c:pt idx="1684">
                    <c:v>mid-range</c:v>
                  </c:pt>
                  <c:pt idx="1685">
                    <c:v>mid-range</c:v>
                  </c:pt>
                  <c:pt idx="1686">
                    <c:v>mid-range</c:v>
                  </c:pt>
                  <c:pt idx="1687">
                    <c:v>mid-range</c:v>
                  </c:pt>
                  <c:pt idx="1688">
                    <c:v>mid-range</c:v>
                  </c:pt>
                  <c:pt idx="1689">
                    <c:v>mid-range</c:v>
                  </c:pt>
                  <c:pt idx="1690">
                    <c:v>mid-range</c:v>
                  </c:pt>
                  <c:pt idx="1691">
                    <c:v>mid-range</c:v>
                  </c:pt>
                  <c:pt idx="1692">
                    <c:v>mid-range</c:v>
                  </c:pt>
                  <c:pt idx="1693">
                    <c:v>mid-range</c:v>
                  </c:pt>
                  <c:pt idx="1694">
                    <c:v>mid-range</c:v>
                  </c:pt>
                  <c:pt idx="1695">
                    <c:v>mid-range</c:v>
                  </c:pt>
                  <c:pt idx="1696">
                    <c:v>mid-range</c:v>
                  </c:pt>
                  <c:pt idx="1697">
                    <c:v>mid-range</c:v>
                  </c:pt>
                  <c:pt idx="1698">
                    <c:v>mid-range</c:v>
                  </c:pt>
                  <c:pt idx="1699">
                    <c:v>mid-range</c:v>
                  </c:pt>
                  <c:pt idx="1700">
                    <c:v>mid-range</c:v>
                  </c:pt>
                  <c:pt idx="1701">
                    <c:v>mid-range</c:v>
                  </c:pt>
                  <c:pt idx="1702">
                    <c:v>mid-range</c:v>
                  </c:pt>
                  <c:pt idx="1703">
                    <c:v>mid-range</c:v>
                  </c:pt>
                  <c:pt idx="1704">
                    <c:v>mid-range</c:v>
                  </c:pt>
                  <c:pt idx="1705">
                    <c:v>mid-range</c:v>
                  </c:pt>
                  <c:pt idx="1706">
                    <c:v>mid-range</c:v>
                  </c:pt>
                  <c:pt idx="1707">
                    <c:v>mid-range</c:v>
                  </c:pt>
                  <c:pt idx="1708">
                    <c:v>mid-range</c:v>
                  </c:pt>
                  <c:pt idx="1709">
                    <c:v>mid-range</c:v>
                  </c:pt>
                  <c:pt idx="1710">
                    <c:v>mid-range</c:v>
                  </c:pt>
                  <c:pt idx="1711">
                    <c:v>mid-range</c:v>
                  </c:pt>
                  <c:pt idx="1712">
                    <c:v>mid-range</c:v>
                  </c:pt>
                  <c:pt idx="1713">
                    <c:v>mid-range</c:v>
                  </c:pt>
                  <c:pt idx="1714">
                    <c:v>mid-range</c:v>
                  </c:pt>
                  <c:pt idx="1715">
                    <c:v>mid-range</c:v>
                  </c:pt>
                  <c:pt idx="1716">
                    <c:v>mid-range</c:v>
                  </c:pt>
                  <c:pt idx="1717">
                    <c:v>mid-range</c:v>
                  </c:pt>
                  <c:pt idx="1718">
                    <c:v>mid-range</c:v>
                  </c:pt>
                  <c:pt idx="1719">
                    <c:v>mid-range</c:v>
                  </c:pt>
                  <c:pt idx="1720">
                    <c:v>mid-range</c:v>
                  </c:pt>
                  <c:pt idx="1721">
                    <c:v>mid-range</c:v>
                  </c:pt>
                  <c:pt idx="1722">
                    <c:v>mid-range</c:v>
                  </c:pt>
                  <c:pt idx="1723">
                    <c:v>mid-range</c:v>
                  </c:pt>
                  <c:pt idx="1724">
                    <c:v>mid-range</c:v>
                  </c:pt>
                  <c:pt idx="1725">
                    <c:v>mid-range</c:v>
                  </c:pt>
                  <c:pt idx="1726">
                    <c:v>mid-range</c:v>
                  </c:pt>
                  <c:pt idx="1727">
                    <c:v>mid-range</c:v>
                  </c:pt>
                  <c:pt idx="1728">
                    <c:v>mid-range</c:v>
                  </c:pt>
                  <c:pt idx="1729">
                    <c:v>mid-range</c:v>
                  </c:pt>
                  <c:pt idx="1730">
                    <c:v>mid-range</c:v>
                  </c:pt>
                  <c:pt idx="1731">
                    <c:v>mid-range</c:v>
                  </c:pt>
                  <c:pt idx="1732">
                    <c:v>mid-range</c:v>
                  </c:pt>
                  <c:pt idx="1733">
                    <c:v>mid-range</c:v>
                  </c:pt>
                  <c:pt idx="1734">
                    <c:v>mid-range</c:v>
                  </c:pt>
                  <c:pt idx="1735">
                    <c:v>mid-range</c:v>
                  </c:pt>
                  <c:pt idx="1736">
                    <c:v>mid-range</c:v>
                  </c:pt>
                  <c:pt idx="1737">
                    <c:v>mid-range</c:v>
                  </c:pt>
                  <c:pt idx="1738">
                    <c:v>mid-range</c:v>
                  </c:pt>
                  <c:pt idx="1739">
                    <c:v>mid-range</c:v>
                  </c:pt>
                  <c:pt idx="1740">
                    <c:v>mid-range</c:v>
                  </c:pt>
                  <c:pt idx="1741">
                    <c:v>mid-range</c:v>
                  </c:pt>
                  <c:pt idx="1742">
                    <c:v>mid-range</c:v>
                  </c:pt>
                  <c:pt idx="1743">
                    <c:v>mid-range</c:v>
                  </c:pt>
                  <c:pt idx="1744">
                    <c:v>mid-range</c:v>
                  </c:pt>
                  <c:pt idx="1745">
                    <c:v>mid-range</c:v>
                  </c:pt>
                  <c:pt idx="1746">
                    <c:v>mid-range</c:v>
                  </c:pt>
                  <c:pt idx="1747">
                    <c:v>mid-range</c:v>
                  </c:pt>
                  <c:pt idx="1748">
                    <c:v>mid-range</c:v>
                  </c:pt>
                  <c:pt idx="1749">
                    <c:v>mid-range</c:v>
                  </c:pt>
                  <c:pt idx="1750">
                    <c:v>mid-range</c:v>
                  </c:pt>
                  <c:pt idx="1751">
                    <c:v>mid-range</c:v>
                  </c:pt>
                  <c:pt idx="1752">
                    <c:v>mid-range</c:v>
                  </c:pt>
                  <c:pt idx="1753">
                    <c:v>mid-range</c:v>
                  </c:pt>
                  <c:pt idx="1754">
                    <c:v>mid-range</c:v>
                  </c:pt>
                  <c:pt idx="1755">
                    <c:v>mid-range</c:v>
                  </c:pt>
                  <c:pt idx="1756">
                    <c:v>mid-range</c:v>
                  </c:pt>
                  <c:pt idx="1757">
                    <c:v>mid-range</c:v>
                  </c:pt>
                  <c:pt idx="1758">
                    <c:v>mid-range</c:v>
                  </c:pt>
                  <c:pt idx="1759">
                    <c:v>mid-range</c:v>
                  </c:pt>
                  <c:pt idx="1760">
                    <c:v>mid-range</c:v>
                  </c:pt>
                  <c:pt idx="1761">
                    <c:v>mid-range</c:v>
                  </c:pt>
                  <c:pt idx="1762">
                    <c:v>mid-range</c:v>
                  </c:pt>
                  <c:pt idx="1763">
                    <c:v>mid-range</c:v>
                  </c:pt>
                  <c:pt idx="1764">
                    <c:v>mid-range</c:v>
                  </c:pt>
                  <c:pt idx="1765">
                    <c:v>mid-range</c:v>
                  </c:pt>
                  <c:pt idx="1766">
                    <c:v>mid-range</c:v>
                  </c:pt>
                  <c:pt idx="1767">
                    <c:v>mid-range</c:v>
                  </c:pt>
                  <c:pt idx="1768">
                    <c:v>mid-range</c:v>
                  </c:pt>
                  <c:pt idx="1769">
                    <c:v>mid-range</c:v>
                  </c:pt>
                  <c:pt idx="1770">
                    <c:v>mid-range</c:v>
                  </c:pt>
                  <c:pt idx="1771">
                    <c:v>mid-range</c:v>
                  </c:pt>
                  <c:pt idx="1772">
                    <c:v>mid-range</c:v>
                  </c:pt>
                  <c:pt idx="1773">
                    <c:v>mid-range</c:v>
                  </c:pt>
                  <c:pt idx="1774">
                    <c:v>mid-range</c:v>
                  </c:pt>
                  <c:pt idx="1775">
                    <c:v>mid-range</c:v>
                  </c:pt>
                  <c:pt idx="1776">
                    <c:v>mid-range</c:v>
                  </c:pt>
                  <c:pt idx="1777">
                    <c:v>mid-range</c:v>
                  </c:pt>
                  <c:pt idx="1778">
                    <c:v>mid-range</c:v>
                  </c:pt>
                  <c:pt idx="1779">
                    <c:v>mid-range</c:v>
                  </c:pt>
                  <c:pt idx="1780">
                    <c:v>mid-range</c:v>
                  </c:pt>
                  <c:pt idx="1781">
                    <c:v>mid-range</c:v>
                  </c:pt>
                  <c:pt idx="1782">
                    <c:v>mid-range</c:v>
                  </c:pt>
                  <c:pt idx="1783">
                    <c:v>mid-range</c:v>
                  </c:pt>
                  <c:pt idx="1784">
                    <c:v>mid-range</c:v>
                  </c:pt>
                  <c:pt idx="1785">
                    <c:v>mid-range</c:v>
                  </c:pt>
                  <c:pt idx="1786">
                    <c:v>mid-range</c:v>
                  </c:pt>
                  <c:pt idx="1787">
                    <c:v>mid-range</c:v>
                  </c:pt>
                  <c:pt idx="1788">
                    <c:v>mid-range</c:v>
                  </c:pt>
                  <c:pt idx="1789">
                    <c:v>mid-range</c:v>
                  </c:pt>
                  <c:pt idx="1790">
                    <c:v>mid-range</c:v>
                  </c:pt>
                  <c:pt idx="1791">
                    <c:v>mid-range</c:v>
                  </c:pt>
                  <c:pt idx="1792">
                    <c:v>mid-range</c:v>
                  </c:pt>
                  <c:pt idx="1793">
                    <c:v>mid-range</c:v>
                  </c:pt>
                  <c:pt idx="1794">
                    <c:v>mid-range</c:v>
                  </c:pt>
                  <c:pt idx="1795">
                    <c:v>mid-range</c:v>
                  </c:pt>
                  <c:pt idx="1796">
                    <c:v>mid-range</c:v>
                  </c:pt>
                  <c:pt idx="1797">
                    <c:v>mid-range</c:v>
                  </c:pt>
                  <c:pt idx="1798">
                    <c:v>mid-range</c:v>
                  </c:pt>
                  <c:pt idx="1799">
                    <c:v>mid-range</c:v>
                  </c:pt>
                  <c:pt idx="1800">
                    <c:v>mid-range</c:v>
                  </c:pt>
                  <c:pt idx="1801">
                    <c:v>mid-range</c:v>
                  </c:pt>
                  <c:pt idx="1802">
                    <c:v>mid-range</c:v>
                  </c:pt>
                  <c:pt idx="1803">
                    <c:v>mid-range</c:v>
                  </c:pt>
                  <c:pt idx="1804">
                    <c:v>mid-range</c:v>
                  </c:pt>
                  <c:pt idx="1805">
                    <c:v>mid-range</c:v>
                  </c:pt>
                  <c:pt idx="1806">
                    <c:v>mid-range</c:v>
                  </c:pt>
                  <c:pt idx="1807">
                    <c:v>mid-range</c:v>
                  </c:pt>
                  <c:pt idx="1808">
                    <c:v>mid-range</c:v>
                  </c:pt>
                  <c:pt idx="1809">
                    <c:v>mid-range</c:v>
                  </c:pt>
                  <c:pt idx="1810">
                    <c:v>mid-range</c:v>
                  </c:pt>
                  <c:pt idx="1811">
                    <c:v>mid-range</c:v>
                  </c:pt>
                  <c:pt idx="1812">
                    <c:v>mid-range</c:v>
                  </c:pt>
                  <c:pt idx="1813">
                    <c:v>mid-range</c:v>
                  </c:pt>
                  <c:pt idx="1814">
                    <c:v>mid-range</c:v>
                  </c:pt>
                  <c:pt idx="1815">
                    <c:v>mid-range</c:v>
                  </c:pt>
                  <c:pt idx="1816">
                    <c:v>mid-range</c:v>
                  </c:pt>
                  <c:pt idx="1817">
                    <c:v>mid-range</c:v>
                  </c:pt>
                  <c:pt idx="1818">
                    <c:v>mid-range</c:v>
                  </c:pt>
                  <c:pt idx="1819">
                    <c:v>mid-range</c:v>
                  </c:pt>
                  <c:pt idx="1820">
                    <c:v>mid-range</c:v>
                  </c:pt>
                  <c:pt idx="1821">
                    <c:v>mid-range</c:v>
                  </c:pt>
                  <c:pt idx="1822">
                    <c:v>mid-range</c:v>
                  </c:pt>
                  <c:pt idx="1823">
                    <c:v>mid-range</c:v>
                  </c:pt>
                  <c:pt idx="1824">
                    <c:v>mid-range</c:v>
                  </c:pt>
                  <c:pt idx="1825">
                    <c:v>mid-range</c:v>
                  </c:pt>
                  <c:pt idx="1826">
                    <c:v>mid-range</c:v>
                  </c:pt>
                  <c:pt idx="1827">
                    <c:v>mid-range</c:v>
                  </c:pt>
                  <c:pt idx="1828">
                    <c:v>mid-range</c:v>
                  </c:pt>
                  <c:pt idx="1829">
                    <c:v>mid-range</c:v>
                  </c:pt>
                  <c:pt idx="1830">
                    <c:v>mid-range</c:v>
                  </c:pt>
                  <c:pt idx="1831">
                    <c:v>mid-range</c:v>
                  </c:pt>
                  <c:pt idx="1832">
                    <c:v>mid-range</c:v>
                  </c:pt>
                  <c:pt idx="1833">
                    <c:v>mid-range</c:v>
                  </c:pt>
                  <c:pt idx="1834">
                    <c:v>mid-range</c:v>
                  </c:pt>
                  <c:pt idx="1835">
                    <c:v>mid-range</c:v>
                  </c:pt>
                  <c:pt idx="1836">
                    <c:v>mid-range</c:v>
                  </c:pt>
                  <c:pt idx="1837">
                    <c:v>mid-range</c:v>
                  </c:pt>
                  <c:pt idx="1838">
                    <c:v>mid-range</c:v>
                  </c:pt>
                  <c:pt idx="1839">
                    <c:v>mid-range</c:v>
                  </c:pt>
                  <c:pt idx="1840">
                    <c:v>mid-range</c:v>
                  </c:pt>
                  <c:pt idx="1841">
                    <c:v>mid-range</c:v>
                  </c:pt>
                  <c:pt idx="1842">
                    <c:v>mid-range</c:v>
                  </c:pt>
                  <c:pt idx="1843">
                    <c:v>mid-range</c:v>
                  </c:pt>
                  <c:pt idx="1844">
                    <c:v>mid-range</c:v>
                  </c:pt>
                  <c:pt idx="1845">
                    <c:v>mid-range</c:v>
                  </c:pt>
                  <c:pt idx="1846">
                    <c:v>mid-range</c:v>
                  </c:pt>
                  <c:pt idx="1847">
                    <c:v>mid-range</c:v>
                  </c:pt>
                  <c:pt idx="1848">
                    <c:v>mid-range</c:v>
                  </c:pt>
                  <c:pt idx="1849">
                    <c:v>mid-range</c:v>
                  </c:pt>
                  <c:pt idx="1850">
                    <c:v>mid-range</c:v>
                  </c:pt>
                  <c:pt idx="1851">
                    <c:v>mid-range</c:v>
                  </c:pt>
                  <c:pt idx="1852">
                    <c:v>mid-range</c:v>
                  </c:pt>
                  <c:pt idx="1853">
                    <c:v>mid-range</c:v>
                  </c:pt>
                  <c:pt idx="1854">
                    <c:v>mid-range</c:v>
                  </c:pt>
                  <c:pt idx="1855">
                    <c:v>mid-range</c:v>
                  </c:pt>
                  <c:pt idx="1856">
                    <c:v>mid-range</c:v>
                  </c:pt>
                  <c:pt idx="1857">
                    <c:v>mid-range</c:v>
                  </c:pt>
                  <c:pt idx="1858">
                    <c:v>mid-range</c:v>
                  </c:pt>
                  <c:pt idx="1859">
                    <c:v>mid-range</c:v>
                  </c:pt>
                  <c:pt idx="1860">
                    <c:v>mid-range</c:v>
                  </c:pt>
                  <c:pt idx="1861">
                    <c:v>mid-range</c:v>
                  </c:pt>
                  <c:pt idx="1862">
                    <c:v>mid-range</c:v>
                  </c:pt>
                  <c:pt idx="1863">
                    <c:v>mid-range</c:v>
                  </c:pt>
                  <c:pt idx="1864">
                    <c:v>mid-range</c:v>
                  </c:pt>
                  <c:pt idx="1865">
                    <c:v>mid-range</c:v>
                  </c:pt>
                  <c:pt idx="1866">
                    <c:v>mid-range</c:v>
                  </c:pt>
                  <c:pt idx="1867">
                    <c:v>mid-range</c:v>
                  </c:pt>
                  <c:pt idx="1868">
                    <c:v>mid-range</c:v>
                  </c:pt>
                  <c:pt idx="1869">
                    <c:v>mid-range</c:v>
                  </c:pt>
                  <c:pt idx="1870">
                    <c:v>mid-range</c:v>
                  </c:pt>
                  <c:pt idx="1871">
                    <c:v>mid-range</c:v>
                  </c:pt>
                  <c:pt idx="1872">
                    <c:v>mid-range</c:v>
                  </c:pt>
                  <c:pt idx="1873">
                    <c:v>mid-range</c:v>
                  </c:pt>
                  <c:pt idx="1874">
                    <c:v>mid-range</c:v>
                  </c:pt>
                  <c:pt idx="1875">
                    <c:v>mid-range</c:v>
                  </c:pt>
                  <c:pt idx="1876">
                    <c:v>mid-range</c:v>
                  </c:pt>
                  <c:pt idx="1877">
                    <c:v>mid-range</c:v>
                  </c:pt>
                  <c:pt idx="1878">
                    <c:v>mid-range</c:v>
                  </c:pt>
                  <c:pt idx="1879">
                    <c:v>mid-range</c:v>
                  </c:pt>
                  <c:pt idx="1880">
                    <c:v>mid-range</c:v>
                  </c:pt>
                  <c:pt idx="1881">
                    <c:v>mid-range</c:v>
                  </c:pt>
                  <c:pt idx="1882">
                    <c:v>mid-range</c:v>
                  </c:pt>
                  <c:pt idx="1883">
                    <c:v>mid-range</c:v>
                  </c:pt>
                  <c:pt idx="1884">
                    <c:v>mid-range</c:v>
                  </c:pt>
                  <c:pt idx="1885">
                    <c:v>mid-range</c:v>
                  </c:pt>
                  <c:pt idx="1886">
                    <c:v>mid-range</c:v>
                  </c:pt>
                  <c:pt idx="1887">
                    <c:v>mid-range</c:v>
                  </c:pt>
                  <c:pt idx="1888">
                    <c:v>mid-range</c:v>
                  </c:pt>
                  <c:pt idx="1889">
                    <c:v>mid-range</c:v>
                  </c:pt>
                  <c:pt idx="1890">
                    <c:v>mid-range</c:v>
                  </c:pt>
                  <c:pt idx="1891">
                    <c:v>mid-range</c:v>
                  </c:pt>
                  <c:pt idx="1892">
                    <c:v>mid-range</c:v>
                  </c:pt>
                  <c:pt idx="1893">
                    <c:v>mid-range</c:v>
                  </c:pt>
                  <c:pt idx="1894">
                    <c:v>mid-range</c:v>
                  </c:pt>
                  <c:pt idx="1895">
                    <c:v>mid-range</c:v>
                  </c:pt>
                  <c:pt idx="1896">
                    <c:v>mid-range</c:v>
                  </c:pt>
                  <c:pt idx="1897">
                    <c:v>mid-range</c:v>
                  </c:pt>
                  <c:pt idx="1898">
                    <c:v>mid-range</c:v>
                  </c:pt>
                  <c:pt idx="1899">
                    <c:v>mid-range</c:v>
                  </c:pt>
                  <c:pt idx="1900">
                    <c:v>mid-range</c:v>
                  </c:pt>
                  <c:pt idx="1901">
                    <c:v>mid-range</c:v>
                  </c:pt>
                  <c:pt idx="1902">
                    <c:v>mid-range</c:v>
                  </c:pt>
                  <c:pt idx="1903">
                    <c:v>mid-range</c:v>
                  </c:pt>
                  <c:pt idx="1904">
                    <c:v>mid-range</c:v>
                  </c:pt>
                  <c:pt idx="1905">
                    <c:v>mid-range</c:v>
                  </c:pt>
                  <c:pt idx="1906">
                    <c:v>mid-range</c:v>
                  </c:pt>
                  <c:pt idx="1907">
                    <c:v>mid-range</c:v>
                  </c:pt>
                  <c:pt idx="1908">
                    <c:v>mid-range</c:v>
                  </c:pt>
                  <c:pt idx="1909">
                    <c:v>mid-range</c:v>
                  </c:pt>
                  <c:pt idx="1910">
                    <c:v>mid-range</c:v>
                  </c:pt>
                  <c:pt idx="1911">
                    <c:v>mid-range</c:v>
                  </c:pt>
                  <c:pt idx="1912">
                    <c:v>mid-range</c:v>
                  </c:pt>
                  <c:pt idx="1913">
                    <c:v>mid-range</c:v>
                  </c:pt>
                  <c:pt idx="1914">
                    <c:v>mid-range</c:v>
                  </c:pt>
                  <c:pt idx="1915">
                    <c:v>mid-range</c:v>
                  </c:pt>
                  <c:pt idx="1916">
                    <c:v>mid-range</c:v>
                  </c:pt>
                  <c:pt idx="1917">
                    <c:v>mid-range</c:v>
                  </c:pt>
                  <c:pt idx="1918">
                    <c:v>mid-range</c:v>
                  </c:pt>
                  <c:pt idx="1919">
                    <c:v>mid-range</c:v>
                  </c:pt>
                  <c:pt idx="1920">
                    <c:v>mid-range</c:v>
                  </c:pt>
                  <c:pt idx="1921">
                    <c:v>mid-range</c:v>
                  </c:pt>
                  <c:pt idx="1922">
                    <c:v>mid-range</c:v>
                  </c:pt>
                  <c:pt idx="1923">
                    <c:v>mid-range</c:v>
                  </c:pt>
                  <c:pt idx="1924">
                    <c:v>mid-range</c:v>
                  </c:pt>
                  <c:pt idx="1925">
                    <c:v>mid-range</c:v>
                  </c:pt>
                  <c:pt idx="1926">
                    <c:v>mid-range</c:v>
                  </c:pt>
                  <c:pt idx="1927">
                    <c:v>mid-range</c:v>
                  </c:pt>
                  <c:pt idx="1928">
                    <c:v>mid-range</c:v>
                  </c:pt>
                  <c:pt idx="1929">
                    <c:v>mid-range</c:v>
                  </c:pt>
                  <c:pt idx="1930">
                    <c:v>mid-range</c:v>
                  </c:pt>
                  <c:pt idx="1931">
                    <c:v>mid-range</c:v>
                  </c:pt>
                  <c:pt idx="1932">
                    <c:v>mid-range</c:v>
                  </c:pt>
                  <c:pt idx="1933">
                    <c:v>mid-range</c:v>
                  </c:pt>
                  <c:pt idx="1934">
                    <c:v>mid-range</c:v>
                  </c:pt>
                  <c:pt idx="1935">
                    <c:v>mid-range</c:v>
                  </c:pt>
                  <c:pt idx="1936">
                    <c:v>mid-range</c:v>
                  </c:pt>
                  <c:pt idx="1937">
                    <c:v>mid-range</c:v>
                  </c:pt>
                  <c:pt idx="1938">
                    <c:v>mid-range</c:v>
                  </c:pt>
                  <c:pt idx="1939">
                    <c:v>mid-range</c:v>
                  </c:pt>
                  <c:pt idx="1940">
                    <c:v>mid-range</c:v>
                  </c:pt>
                  <c:pt idx="1941">
                    <c:v>mid-range</c:v>
                  </c:pt>
                  <c:pt idx="1942">
                    <c:v>mid-range</c:v>
                  </c:pt>
                  <c:pt idx="1943">
                    <c:v>mid-range</c:v>
                  </c:pt>
                  <c:pt idx="1944">
                    <c:v>mid-range</c:v>
                  </c:pt>
                  <c:pt idx="1945">
                    <c:v>mid-range</c:v>
                  </c:pt>
                  <c:pt idx="1946">
                    <c:v>mid-range</c:v>
                  </c:pt>
                  <c:pt idx="1947">
                    <c:v>mid-range</c:v>
                  </c:pt>
                  <c:pt idx="1948">
                    <c:v>mid-range</c:v>
                  </c:pt>
                  <c:pt idx="1949">
                    <c:v>mid-range</c:v>
                  </c:pt>
                  <c:pt idx="1950">
                    <c:v>mid-range</c:v>
                  </c:pt>
                  <c:pt idx="1951">
                    <c:v>mid-range</c:v>
                  </c:pt>
                  <c:pt idx="1952">
                    <c:v>mid-range</c:v>
                  </c:pt>
                  <c:pt idx="1953">
                    <c:v>mid-range</c:v>
                  </c:pt>
                  <c:pt idx="1954">
                    <c:v>mid-range</c:v>
                  </c:pt>
                  <c:pt idx="1955">
                    <c:v>mid-range</c:v>
                  </c:pt>
                  <c:pt idx="1956">
                    <c:v>mid-range</c:v>
                  </c:pt>
                  <c:pt idx="1957">
                    <c:v>mid-range</c:v>
                  </c:pt>
                  <c:pt idx="1958">
                    <c:v>mid-range</c:v>
                  </c:pt>
                  <c:pt idx="1959">
                    <c:v>mid-range</c:v>
                  </c:pt>
                  <c:pt idx="1960">
                    <c:v>mid-range</c:v>
                  </c:pt>
                  <c:pt idx="1961">
                    <c:v>mid-range</c:v>
                  </c:pt>
                  <c:pt idx="1962">
                    <c:v>mid-range</c:v>
                  </c:pt>
                  <c:pt idx="1963">
                    <c:v>mid-range</c:v>
                  </c:pt>
                  <c:pt idx="1964">
                    <c:v>mid-range</c:v>
                  </c:pt>
                  <c:pt idx="1965">
                    <c:v>mid-range</c:v>
                  </c:pt>
                  <c:pt idx="1966">
                    <c:v>mid-range</c:v>
                  </c:pt>
                  <c:pt idx="1967">
                    <c:v>mid-range</c:v>
                  </c:pt>
                  <c:pt idx="1968">
                    <c:v>mid-range</c:v>
                  </c:pt>
                  <c:pt idx="1969">
                    <c:v>mid-range</c:v>
                  </c:pt>
                  <c:pt idx="1970">
                    <c:v>mid-range</c:v>
                  </c:pt>
                  <c:pt idx="1971">
                    <c:v>mid-range</c:v>
                  </c:pt>
                  <c:pt idx="1972">
                    <c:v>mid-range</c:v>
                  </c:pt>
                  <c:pt idx="1973">
                    <c:v>mid-range</c:v>
                  </c:pt>
                  <c:pt idx="1974">
                    <c:v>mid-range</c:v>
                  </c:pt>
                  <c:pt idx="1975">
                    <c:v>mid-range</c:v>
                  </c:pt>
                  <c:pt idx="1976">
                    <c:v>mid-range</c:v>
                  </c:pt>
                  <c:pt idx="1977">
                    <c:v>mid-range</c:v>
                  </c:pt>
                  <c:pt idx="1978">
                    <c:v>mid-range</c:v>
                  </c:pt>
                  <c:pt idx="1979">
                    <c:v>mid-range</c:v>
                  </c:pt>
                  <c:pt idx="1980">
                    <c:v>mid-range</c:v>
                  </c:pt>
                  <c:pt idx="1981">
                    <c:v>mid-range</c:v>
                  </c:pt>
                  <c:pt idx="1982">
                    <c:v>mid-range</c:v>
                  </c:pt>
                  <c:pt idx="1983">
                    <c:v>mid-range</c:v>
                  </c:pt>
                  <c:pt idx="1984">
                    <c:v>mid-range</c:v>
                  </c:pt>
                  <c:pt idx="1985">
                    <c:v>mid-range</c:v>
                  </c:pt>
                  <c:pt idx="1986">
                    <c:v>mid-range</c:v>
                  </c:pt>
                  <c:pt idx="1987">
                    <c:v>mid-range</c:v>
                  </c:pt>
                  <c:pt idx="1988">
                    <c:v>mid-range</c:v>
                  </c:pt>
                  <c:pt idx="1989">
                    <c:v>mid-range</c:v>
                  </c:pt>
                  <c:pt idx="1990">
                    <c:v>mid-range</c:v>
                  </c:pt>
                  <c:pt idx="1991">
                    <c:v>mid-range</c:v>
                  </c:pt>
                  <c:pt idx="1992">
                    <c:v>mid-range</c:v>
                  </c:pt>
                  <c:pt idx="1993">
                    <c:v>mid-range</c:v>
                  </c:pt>
                  <c:pt idx="1994">
                    <c:v>mid-range</c:v>
                  </c:pt>
                  <c:pt idx="1995">
                    <c:v>mid-range</c:v>
                  </c:pt>
                  <c:pt idx="1996">
                    <c:v>mid-range</c:v>
                  </c:pt>
                  <c:pt idx="1997">
                    <c:v>mid-range</c:v>
                  </c:pt>
                  <c:pt idx="1998">
                    <c:v>mid-range</c:v>
                  </c:pt>
                  <c:pt idx="1999">
                    <c:v>mid-range</c:v>
                  </c:pt>
                  <c:pt idx="2000">
                    <c:v>mid-range</c:v>
                  </c:pt>
                  <c:pt idx="2001">
                    <c:v>mid-range</c:v>
                  </c:pt>
                  <c:pt idx="2002">
                    <c:v>mid-range</c:v>
                  </c:pt>
                  <c:pt idx="2003">
                    <c:v>mid-range</c:v>
                  </c:pt>
                  <c:pt idx="2004">
                    <c:v>mid-range</c:v>
                  </c:pt>
                  <c:pt idx="2005">
                    <c:v>mid-range</c:v>
                  </c:pt>
                  <c:pt idx="2006">
                    <c:v>mid-range</c:v>
                  </c:pt>
                  <c:pt idx="2007">
                    <c:v>mid-range</c:v>
                  </c:pt>
                  <c:pt idx="2008">
                    <c:v>mid-range</c:v>
                  </c:pt>
                  <c:pt idx="2009">
                    <c:v>mid-range</c:v>
                  </c:pt>
                  <c:pt idx="2010">
                    <c:v>mid-range</c:v>
                  </c:pt>
                  <c:pt idx="2011">
                    <c:v>mid-range</c:v>
                  </c:pt>
                  <c:pt idx="2012">
                    <c:v>mid-range</c:v>
                  </c:pt>
                  <c:pt idx="2013">
                    <c:v>mid-range</c:v>
                  </c:pt>
                  <c:pt idx="2014">
                    <c:v>mid-range</c:v>
                  </c:pt>
                  <c:pt idx="2015">
                    <c:v>mid-range</c:v>
                  </c:pt>
                  <c:pt idx="2016">
                    <c:v>mid-range</c:v>
                  </c:pt>
                  <c:pt idx="2017">
                    <c:v>mid-range</c:v>
                  </c:pt>
                  <c:pt idx="2018">
                    <c:v>mid-range</c:v>
                  </c:pt>
                  <c:pt idx="2019">
                    <c:v>mid-range</c:v>
                  </c:pt>
                  <c:pt idx="2020">
                    <c:v>mid-range</c:v>
                  </c:pt>
                  <c:pt idx="2021">
                    <c:v>mid-range</c:v>
                  </c:pt>
                  <c:pt idx="2022">
                    <c:v>mid-range</c:v>
                  </c:pt>
                  <c:pt idx="2023">
                    <c:v>mid-range</c:v>
                  </c:pt>
                  <c:pt idx="2024">
                    <c:v>mid-range</c:v>
                  </c:pt>
                  <c:pt idx="2025">
                    <c:v>mid-range</c:v>
                  </c:pt>
                  <c:pt idx="2026">
                    <c:v>mid-range</c:v>
                  </c:pt>
                  <c:pt idx="2027">
                    <c:v>mid-range</c:v>
                  </c:pt>
                  <c:pt idx="2028">
                    <c:v>mid-range</c:v>
                  </c:pt>
                  <c:pt idx="2029">
                    <c:v>mid-range</c:v>
                  </c:pt>
                  <c:pt idx="2030">
                    <c:v>mid-range</c:v>
                  </c:pt>
                  <c:pt idx="2031">
                    <c:v>mid-range</c:v>
                  </c:pt>
                  <c:pt idx="2032">
                    <c:v>mid-range</c:v>
                  </c:pt>
                  <c:pt idx="2033">
                    <c:v>mid-range</c:v>
                  </c:pt>
                  <c:pt idx="2034">
                    <c:v>mid-range</c:v>
                  </c:pt>
                  <c:pt idx="2035">
                    <c:v>mid-range</c:v>
                  </c:pt>
                  <c:pt idx="2036">
                    <c:v>mid-range</c:v>
                  </c:pt>
                  <c:pt idx="2037">
                    <c:v>mid-range</c:v>
                  </c:pt>
                  <c:pt idx="2038">
                    <c:v>mid-range</c:v>
                  </c:pt>
                  <c:pt idx="2039">
                    <c:v>mid-range</c:v>
                  </c:pt>
                  <c:pt idx="2040">
                    <c:v>mid-range</c:v>
                  </c:pt>
                  <c:pt idx="2041">
                    <c:v>mid-range</c:v>
                  </c:pt>
                  <c:pt idx="2042">
                    <c:v>mid-range</c:v>
                  </c:pt>
                  <c:pt idx="2043">
                    <c:v>mid-range</c:v>
                  </c:pt>
                  <c:pt idx="2044">
                    <c:v>mid-range</c:v>
                  </c:pt>
                  <c:pt idx="2045">
                    <c:v>mid-range</c:v>
                  </c:pt>
                  <c:pt idx="2046">
                    <c:v>mid-range</c:v>
                  </c:pt>
                  <c:pt idx="2047">
                    <c:v>mid-range</c:v>
                  </c:pt>
                  <c:pt idx="2048">
                    <c:v>mid-range</c:v>
                  </c:pt>
                  <c:pt idx="2049">
                    <c:v>mid-range</c:v>
                  </c:pt>
                  <c:pt idx="2050">
                    <c:v>mid-range</c:v>
                  </c:pt>
                  <c:pt idx="2051">
                    <c:v>mid-range</c:v>
                  </c:pt>
                  <c:pt idx="2052">
                    <c:v>mid-range</c:v>
                  </c:pt>
                  <c:pt idx="2053">
                    <c:v>mid-range</c:v>
                  </c:pt>
                  <c:pt idx="2054">
                    <c:v>mid-range</c:v>
                  </c:pt>
                  <c:pt idx="2055">
                    <c:v>mid-range</c:v>
                  </c:pt>
                  <c:pt idx="2056">
                    <c:v>mid-range</c:v>
                  </c:pt>
                  <c:pt idx="2057">
                    <c:v>mid-range</c:v>
                  </c:pt>
                  <c:pt idx="2058">
                    <c:v>mid-range</c:v>
                  </c:pt>
                  <c:pt idx="2059">
                    <c:v>mid-range</c:v>
                  </c:pt>
                  <c:pt idx="2060">
                    <c:v>mid-range</c:v>
                  </c:pt>
                  <c:pt idx="2061">
                    <c:v>mid-range</c:v>
                  </c:pt>
                  <c:pt idx="2062">
                    <c:v>mid-range</c:v>
                  </c:pt>
                  <c:pt idx="2063">
                    <c:v>mid-range</c:v>
                  </c:pt>
                  <c:pt idx="2064">
                    <c:v>mid-range</c:v>
                  </c:pt>
                  <c:pt idx="2065">
                    <c:v>mid-range</c:v>
                  </c:pt>
                  <c:pt idx="2066">
                    <c:v>mid-range</c:v>
                  </c:pt>
                  <c:pt idx="2067">
                    <c:v>mid-range</c:v>
                  </c:pt>
                  <c:pt idx="2068">
                    <c:v>mid-range</c:v>
                  </c:pt>
                  <c:pt idx="2069">
                    <c:v>mid-range</c:v>
                  </c:pt>
                  <c:pt idx="2070">
                    <c:v>mid-range</c:v>
                  </c:pt>
                  <c:pt idx="2071">
                    <c:v>mid-range</c:v>
                  </c:pt>
                  <c:pt idx="2072">
                    <c:v>mid-range</c:v>
                  </c:pt>
                  <c:pt idx="2073">
                    <c:v>mid-range</c:v>
                  </c:pt>
                  <c:pt idx="2074">
                    <c:v>mid-range</c:v>
                  </c:pt>
                  <c:pt idx="2075">
                    <c:v>mid-range</c:v>
                  </c:pt>
                  <c:pt idx="2076">
                    <c:v>mid-range</c:v>
                  </c:pt>
                  <c:pt idx="2077">
                    <c:v>mid-range</c:v>
                  </c:pt>
                  <c:pt idx="2078">
                    <c:v>mid-range</c:v>
                  </c:pt>
                  <c:pt idx="2079">
                    <c:v>mid-range</c:v>
                  </c:pt>
                  <c:pt idx="2080">
                    <c:v>mid-range</c:v>
                  </c:pt>
                  <c:pt idx="2081">
                    <c:v>mid-range</c:v>
                  </c:pt>
                  <c:pt idx="2082">
                    <c:v>mid-range</c:v>
                  </c:pt>
                  <c:pt idx="2083">
                    <c:v>mid-range</c:v>
                  </c:pt>
                  <c:pt idx="2084">
                    <c:v>mid-range</c:v>
                  </c:pt>
                  <c:pt idx="2085">
                    <c:v>mid-range</c:v>
                  </c:pt>
                  <c:pt idx="2086">
                    <c:v>mid-range</c:v>
                  </c:pt>
                  <c:pt idx="2087">
                    <c:v>mid-range</c:v>
                  </c:pt>
                  <c:pt idx="2088">
                    <c:v>mid-range</c:v>
                  </c:pt>
                  <c:pt idx="2089">
                    <c:v>mid-range</c:v>
                  </c:pt>
                  <c:pt idx="2090">
                    <c:v>mid-range</c:v>
                  </c:pt>
                  <c:pt idx="2091">
                    <c:v>mid-range</c:v>
                  </c:pt>
                  <c:pt idx="2092">
                    <c:v>mid-range</c:v>
                  </c:pt>
                  <c:pt idx="2093">
                    <c:v>mid-range</c:v>
                  </c:pt>
                  <c:pt idx="2094">
                    <c:v>mid-range</c:v>
                  </c:pt>
                  <c:pt idx="2095">
                    <c:v>mid-range</c:v>
                  </c:pt>
                  <c:pt idx="2096">
                    <c:v>mid-range</c:v>
                  </c:pt>
                  <c:pt idx="2097">
                    <c:v>mid-range</c:v>
                  </c:pt>
                  <c:pt idx="2098">
                    <c:v>mid-range</c:v>
                  </c:pt>
                  <c:pt idx="2099">
                    <c:v>mid-range</c:v>
                  </c:pt>
                  <c:pt idx="2100">
                    <c:v>mid-range</c:v>
                  </c:pt>
                  <c:pt idx="2101">
                    <c:v>mid-range</c:v>
                  </c:pt>
                  <c:pt idx="2102">
                    <c:v>mid-range</c:v>
                  </c:pt>
                  <c:pt idx="2103">
                    <c:v>mid-range</c:v>
                  </c:pt>
                  <c:pt idx="2104">
                    <c:v>mid-range</c:v>
                  </c:pt>
                  <c:pt idx="2105">
                    <c:v>mid-range</c:v>
                  </c:pt>
                  <c:pt idx="2106">
                    <c:v>mid-range</c:v>
                  </c:pt>
                  <c:pt idx="2107">
                    <c:v>mid-range</c:v>
                  </c:pt>
                  <c:pt idx="2108">
                    <c:v>mid-range</c:v>
                  </c:pt>
                  <c:pt idx="2109">
                    <c:v>mid-range</c:v>
                  </c:pt>
                  <c:pt idx="2110">
                    <c:v>mid-range</c:v>
                  </c:pt>
                  <c:pt idx="2111">
                    <c:v>mid-range</c:v>
                  </c:pt>
                  <c:pt idx="2112">
                    <c:v>mid-range</c:v>
                  </c:pt>
                  <c:pt idx="2113">
                    <c:v>mid-range</c:v>
                  </c:pt>
                  <c:pt idx="2114">
                    <c:v>mid-range</c:v>
                  </c:pt>
                  <c:pt idx="2115">
                    <c:v>mid-range</c:v>
                  </c:pt>
                  <c:pt idx="2116">
                    <c:v>mid-range</c:v>
                  </c:pt>
                  <c:pt idx="2117">
                    <c:v>mid-range</c:v>
                  </c:pt>
                  <c:pt idx="2118">
                    <c:v>mid-range</c:v>
                  </c:pt>
                  <c:pt idx="2119">
                    <c:v>mid-range</c:v>
                  </c:pt>
                  <c:pt idx="2120">
                    <c:v>mid-range</c:v>
                  </c:pt>
                  <c:pt idx="2121">
                    <c:v>mid-range</c:v>
                  </c:pt>
                  <c:pt idx="2122">
                    <c:v>mid-range</c:v>
                  </c:pt>
                  <c:pt idx="2123">
                    <c:v>mid-range</c:v>
                  </c:pt>
                  <c:pt idx="2124">
                    <c:v>mid-range</c:v>
                  </c:pt>
                  <c:pt idx="2125">
                    <c:v>mid-range</c:v>
                  </c:pt>
                  <c:pt idx="2126">
                    <c:v>mid-range</c:v>
                  </c:pt>
                  <c:pt idx="2127">
                    <c:v>mid-range</c:v>
                  </c:pt>
                  <c:pt idx="2128">
                    <c:v>mid-range</c:v>
                  </c:pt>
                  <c:pt idx="2129">
                    <c:v>mid-range</c:v>
                  </c:pt>
                  <c:pt idx="2130">
                    <c:v>mid-range</c:v>
                  </c:pt>
                  <c:pt idx="2131">
                    <c:v>mid-range</c:v>
                  </c:pt>
                  <c:pt idx="2132">
                    <c:v>mid-range</c:v>
                  </c:pt>
                  <c:pt idx="2133">
                    <c:v>mid-range</c:v>
                  </c:pt>
                  <c:pt idx="2134">
                    <c:v>mid-range</c:v>
                  </c:pt>
                  <c:pt idx="2135">
                    <c:v>mid-range</c:v>
                  </c:pt>
                  <c:pt idx="2136">
                    <c:v>mid-range</c:v>
                  </c:pt>
                  <c:pt idx="2137">
                    <c:v>mid-range</c:v>
                  </c:pt>
                  <c:pt idx="2138">
                    <c:v>mid-range</c:v>
                  </c:pt>
                  <c:pt idx="2139">
                    <c:v>mid-range</c:v>
                  </c:pt>
                  <c:pt idx="2140">
                    <c:v>mid-range</c:v>
                  </c:pt>
                  <c:pt idx="2141">
                    <c:v>mid-range</c:v>
                  </c:pt>
                  <c:pt idx="2142">
                    <c:v>mid-range</c:v>
                  </c:pt>
                  <c:pt idx="2143">
                    <c:v>mid-range</c:v>
                  </c:pt>
                  <c:pt idx="2144">
                    <c:v>mid-range</c:v>
                  </c:pt>
                  <c:pt idx="2145">
                    <c:v>mid-range</c:v>
                  </c:pt>
                  <c:pt idx="2146">
                    <c:v>mid-range</c:v>
                  </c:pt>
                  <c:pt idx="2147">
                    <c:v>mid-range</c:v>
                  </c:pt>
                  <c:pt idx="2148">
                    <c:v>mid-range</c:v>
                  </c:pt>
                  <c:pt idx="2149">
                    <c:v>mid-range</c:v>
                  </c:pt>
                  <c:pt idx="2150">
                    <c:v>mid-range</c:v>
                  </c:pt>
                  <c:pt idx="2151">
                    <c:v>mid-range</c:v>
                  </c:pt>
                  <c:pt idx="2152">
                    <c:v>mid-range</c:v>
                  </c:pt>
                  <c:pt idx="2153">
                    <c:v>mid-range</c:v>
                  </c:pt>
                  <c:pt idx="2154">
                    <c:v>mid-range</c:v>
                  </c:pt>
                  <c:pt idx="2155">
                    <c:v>mid-range</c:v>
                  </c:pt>
                  <c:pt idx="2156">
                    <c:v>mid-range</c:v>
                  </c:pt>
                  <c:pt idx="2157">
                    <c:v>mid-range</c:v>
                  </c:pt>
                  <c:pt idx="2158">
                    <c:v>mid-range</c:v>
                  </c:pt>
                  <c:pt idx="2159">
                    <c:v>mid-range</c:v>
                  </c:pt>
                  <c:pt idx="2160">
                    <c:v>mid-range</c:v>
                  </c:pt>
                  <c:pt idx="2161">
                    <c:v>mid-range</c:v>
                  </c:pt>
                  <c:pt idx="2162">
                    <c:v>mid-range</c:v>
                  </c:pt>
                  <c:pt idx="2163">
                    <c:v>mid-range</c:v>
                  </c:pt>
                  <c:pt idx="2164">
                    <c:v>mid-range</c:v>
                  </c:pt>
                  <c:pt idx="2165">
                    <c:v>mid-range</c:v>
                  </c:pt>
                  <c:pt idx="2166">
                    <c:v>mid-range</c:v>
                  </c:pt>
                  <c:pt idx="2167">
                    <c:v>mid-range</c:v>
                  </c:pt>
                  <c:pt idx="2168">
                    <c:v>mid-range</c:v>
                  </c:pt>
                  <c:pt idx="2169">
                    <c:v>mid-range</c:v>
                  </c:pt>
                  <c:pt idx="2170">
                    <c:v>mid-range</c:v>
                  </c:pt>
                  <c:pt idx="2171">
                    <c:v>mid-range</c:v>
                  </c:pt>
                  <c:pt idx="2172">
                    <c:v>mid-range</c:v>
                  </c:pt>
                  <c:pt idx="2173">
                    <c:v>mid-range</c:v>
                  </c:pt>
                  <c:pt idx="2174">
                    <c:v>mid-range</c:v>
                  </c:pt>
                  <c:pt idx="2175">
                    <c:v>mid-range</c:v>
                  </c:pt>
                  <c:pt idx="2176">
                    <c:v>mid-range</c:v>
                  </c:pt>
                  <c:pt idx="2177">
                    <c:v>mid-range</c:v>
                  </c:pt>
                  <c:pt idx="2178">
                    <c:v>mid-range</c:v>
                  </c:pt>
                  <c:pt idx="2179">
                    <c:v>mid-range</c:v>
                  </c:pt>
                  <c:pt idx="2180">
                    <c:v>mid-range</c:v>
                  </c:pt>
                  <c:pt idx="2181">
                    <c:v>mid-range</c:v>
                  </c:pt>
                  <c:pt idx="2182">
                    <c:v>mid-range</c:v>
                  </c:pt>
                  <c:pt idx="2183">
                    <c:v>mid-range</c:v>
                  </c:pt>
                  <c:pt idx="2184">
                    <c:v>mid-range</c:v>
                  </c:pt>
                  <c:pt idx="2185">
                    <c:v>mid-range</c:v>
                  </c:pt>
                  <c:pt idx="2186">
                    <c:v>mid-range</c:v>
                  </c:pt>
                  <c:pt idx="2187">
                    <c:v>mid-range</c:v>
                  </c:pt>
                  <c:pt idx="2188">
                    <c:v>mid-range</c:v>
                  </c:pt>
                  <c:pt idx="2189">
                    <c:v>mid-range</c:v>
                  </c:pt>
                  <c:pt idx="2190">
                    <c:v>mid-range</c:v>
                  </c:pt>
                  <c:pt idx="2191">
                    <c:v>mid-range</c:v>
                  </c:pt>
                  <c:pt idx="2192">
                    <c:v>mid-range</c:v>
                  </c:pt>
                  <c:pt idx="2193">
                    <c:v>mid-range</c:v>
                  </c:pt>
                  <c:pt idx="2194">
                    <c:v>mid-range</c:v>
                  </c:pt>
                  <c:pt idx="2195">
                    <c:v>mid-range</c:v>
                  </c:pt>
                  <c:pt idx="2196">
                    <c:v>mid-range</c:v>
                  </c:pt>
                  <c:pt idx="2197">
                    <c:v>mid-range</c:v>
                  </c:pt>
                  <c:pt idx="2198">
                    <c:v>mid-range</c:v>
                  </c:pt>
                  <c:pt idx="2199">
                    <c:v>mid-range</c:v>
                  </c:pt>
                  <c:pt idx="2200">
                    <c:v>mid-range</c:v>
                  </c:pt>
                  <c:pt idx="2201">
                    <c:v>mid-range</c:v>
                  </c:pt>
                  <c:pt idx="2202">
                    <c:v>mid-range</c:v>
                  </c:pt>
                  <c:pt idx="2203">
                    <c:v>mid-range</c:v>
                  </c:pt>
                  <c:pt idx="2204">
                    <c:v>mid-range</c:v>
                  </c:pt>
                  <c:pt idx="2205">
                    <c:v>mid-range</c:v>
                  </c:pt>
                  <c:pt idx="2206">
                    <c:v>mid-range</c:v>
                  </c:pt>
                  <c:pt idx="2207">
                    <c:v>mid-range</c:v>
                  </c:pt>
                  <c:pt idx="2208">
                    <c:v>mid-range</c:v>
                  </c:pt>
                  <c:pt idx="2209">
                    <c:v>mid-range</c:v>
                  </c:pt>
                  <c:pt idx="2210">
                    <c:v>mid-range</c:v>
                  </c:pt>
                  <c:pt idx="2211">
                    <c:v>mid-range</c:v>
                  </c:pt>
                  <c:pt idx="2212">
                    <c:v>mid-range</c:v>
                  </c:pt>
                  <c:pt idx="2213">
                    <c:v>mid-range</c:v>
                  </c:pt>
                  <c:pt idx="2214">
                    <c:v>mid-range</c:v>
                  </c:pt>
                  <c:pt idx="2215">
                    <c:v>mid-range</c:v>
                  </c:pt>
                  <c:pt idx="2216">
                    <c:v>mid-range</c:v>
                  </c:pt>
                  <c:pt idx="2217">
                    <c:v>mid-range</c:v>
                  </c:pt>
                  <c:pt idx="2218">
                    <c:v>mid-range</c:v>
                  </c:pt>
                  <c:pt idx="2219">
                    <c:v>mid-range</c:v>
                  </c:pt>
                  <c:pt idx="2220">
                    <c:v>mid-range</c:v>
                  </c:pt>
                  <c:pt idx="2221">
                    <c:v>mid-range</c:v>
                  </c:pt>
                  <c:pt idx="2222">
                    <c:v>mid-range</c:v>
                  </c:pt>
                  <c:pt idx="2223">
                    <c:v>mid-range</c:v>
                  </c:pt>
                  <c:pt idx="2224">
                    <c:v>mid-range</c:v>
                  </c:pt>
                  <c:pt idx="2225">
                    <c:v>mid-range</c:v>
                  </c:pt>
                  <c:pt idx="2226">
                    <c:v>mid-range</c:v>
                  </c:pt>
                  <c:pt idx="2227">
                    <c:v>mid-range</c:v>
                  </c:pt>
                  <c:pt idx="2228">
                    <c:v>mid-range</c:v>
                  </c:pt>
                  <c:pt idx="2229">
                    <c:v>mid-range</c:v>
                  </c:pt>
                  <c:pt idx="2230">
                    <c:v>mid-range</c:v>
                  </c:pt>
                  <c:pt idx="2231">
                    <c:v>mid-range</c:v>
                  </c:pt>
                  <c:pt idx="2232">
                    <c:v>mid-range</c:v>
                  </c:pt>
                  <c:pt idx="2233">
                    <c:v>mid-range</c:v>
                  </c:pt>
                  <c:pt idx="2234">
                    <c:v>mid-range</c:v>
                  </c:pt>
                  <c:pt idx="2235">
                    <c:v>mid-range</c:v>
                  </c:pt>
                  <c:pt idx="2236">
                    <c:v>mid-range</c:v>
                  </c:pt>
                  <c:pt idx="2237">
                    <c:v>mid-range</c:v>
                  </c:pt>
                  <c:pt idx="2238">
                    <c:v>mid-range</c:v>
                  </c:pt>
                  <c:pt idx="2239">
                    <c:v>mid-range</c:v>
                  </c:pt>
                  <c:pt idx="2240">
                    <c:v>mid-range</c:v>
                  </c:pt>
                  <c:pt idx="2241">
                    <c:v>mid-range</c:v>
                  </c:pt>
                  <c:pt idx="2242">
                    <c:v>mid-range</c:v>
                  </c:pt>
                  <c:pt idx="2243">
                    <c:v>mid-range</c:v>
                  </c:pt>
                  <c:pt idx="2244">
                    <c:v>mid-range</c:v>
                  </c:pt>
                  <c:pt idx="2245">
                    <c:v>mid-range</c:v>
                  </c:pt>
                  <c:pt idx="2246">
                    <c:v>mid-range</c:v>
                  </c:pt>
                  <c:pt idx="2247">
                    <c:v>mid-range</c:v>
                  </c:pt>
                  <c:pt idx="2248">
                    <c:v>mid-range</c:v>
                  </c:pt>
                  <c:pt idx="2249">
                    <c:v>mid-range</c:v>
                  </c:pt>
                  <c:pt idx="2250">
                    <c:v>mid-range</c:v>
                  </c:pt>
                  <c:pt idx="2251">
                    <c:v>mid-range</c:v>
                  </c:pt>
                  <c:pt idx="2252">
                    <c:v>mid-range</c:v>
                  </c:pt>
                  <c:pt idx="2253">
                    <c:v>mid-range</c:v>
                  </c:pt>
                  <c:pt idx="2254">
                    <c:v>mid-range</c:v>
                  </c:pt>
                  <c:pt idx="2255">
                    <c:v>mid-range</c:v>
                  </c:pt>
                  <c:pt idx="2256">
                    <c:v>mid-range</c:v>
                  </c:pt>
                  <c:pt idx="2257">
                    <c:v>mid-range</c:v>
                  </c:pt>
                  <c:pt idx="2258">
                    <c:v>mid-range</c:v>
                  </c:pt>
                  <c:pt idx="2259">
                    <c:v>mid-range</c:v>
                  </c:pt>
                  <c:pt idx="2260">
                    <c:v>mid-range</c:v>
                  </c:pt>
                  <c:pt idx="2261">
                    <c:v>mid-range</c:v>
                  </c:pt>
                  <c:pt idx="2262">
                    <c:v>mid-range</c:v>
                  </c:pt>
                  <c:pt idx="2263">
                    <c:v>mid-range</c:v>
                  </c:pt>
                  <c:pt idx="2264">
                    <c:v>mid-range</c:v>
                  </c:pt>
                  <c:pt idx="2265">
                    <c:v>mid-range</c:v>
                  </c:pt>
                  <c:pt idx="2266">
                    <c:v>mid-range</c:v>
                  </c:pt>
                  <c:pt idx="2267">
                    <c:v>mid-range</c:v>
                  </c:pt>
                  <c:pt idx="2268">
                    <c:v>mid-range</c:v>
                  </c:pt>
                  <c:pt idx="2269">
                    <c:v>mid-range</c:v>
                  </c:pt>
                  <c:pt idx="2270">
                    <c:v>mid-range</c:v>
                  </c:pt>
                  <c:pt idx="2271">
                    <c:v>mid-range</c:v>
                  </c:pt>
                  <c:pt idx="2272">
                    <c:v>mid-range</c:v>
                  </c:pt>
                  <c:pt idx="2273">
                    <c:v>mid-range</c:v>
                  </c:pt>
                  <c:pt idx="2274">
                    <c:v>mid-range</c:v>
                  </c:pt>
                  <c:pt idx="2275">
                    <c:v>mid-range</c:v>
                  </c:pt>
                  <c:pt idx="2276">
                    <c:v>mid-range</c:v>
                  </c:pt>
                  <c:pt idx="2277">
                    <c:v>mid-range</c:v>
                  </c:pt>
                  <c:pt idx="2278">
                    <c:v>mid-range</c:v>
                  </c:pt>
                  <c:pt idx="2279">
                    <c:v>mid-range</c:v>
                  </c:pt>
                  <c:pt idx="2280">
                    <c:v>mid-range</c:v>
                  </c:pt>
                  <c:pt idx="2281">
                    <c:v>mid-range</c:v>
                  </c:pt>
                  <c:pt idx="2282">
                    <c:v>mid-range</c:v>
                  </c:pt>
                  <c:pt idx="2283">
                    <c:v>mid-range</c:v>
                  </c:pt>
                  <c:pt idx="2284">
                    <c:v>mid-range</c:v>
                  </c:pt>
                  <c:pt idx="2285">
                    <c:v>mid-range</c:v>
                  </c:pt>
                  <c:pt idx="2286">
                    <c:v>mid-range</c:v>
                  </c:pt>
                  <c:pt idx="2287">
                    <c:v>mid-range</c:v>
                  </c:pt>
                  <c:pt idx="2288">
                    <c:v>mid-range</c:v>
                  </c:pt>
                  <c:pt idx="2289">
                    <c:v>mid-range</c:v>
                  </c:pt>
                  <c:pt idx="2290">
                    <c:v>mid-range</c:v>
                  </c:pt>
                  <c:pt idx="2291">
                    <c:v>mid-range</c:v>
                  </c:pt>
                  <c:pt idx="2292">
                    <c:v>mid-range</c:v>
                  </c:pt>
                  <c:pt idx="2293">
                    <c:v>mid-range</c:v>
                  </c:pt>
                  <c:pt idx="2294">
                    <c:v>mid-range</c:v>
                  </c:pt>
                  <c:pt idx="2295">
                    <c:v>mid-range</c:v>
                  </c:pt>
                  <c:pt idx="2296">
                    <c:v>mid-range</c:v>
                  </c:pt>
                  <c:pt idx="2297">
                    <c:v>mid-range</c:v>
                  </c:pt>
                  <c:pt idx="2298">
                    <c:v>mid-range</c:v>
                  </c:pt>
                  <c:pt idx="2299">
                    <c:v>mid-range</c:v>
                  </c:pt>
                  <c:pt idx="2300">
                    <c:v>mid-range</c:v>
                  </c:pt>
                  <c:pt idx="2301">
                    <c:v>mid-range</c:v>
                  </c:pt>
                  <c:pt idx="2302">
                    <c:v>mid-range</c:v>
                  </c:pt>
                  <c:pt idx="2303">
                    <c:v>mid-range</c:v>
                  </c:pt>
                  <c:pt idx="2304">
                    <c:v>mid-range</c:v>
                  </c:pt>
                  <c:pt idx="2305">
                    <c:v>mid-range</c:v>
                  </c:pt>
                  <c:pt idx="2306">
                    <c:v>mid-range</c:v>
                  </c:pt>
                  <c:pt idx="2307">
                    <c:v>mid-range</c:v>
                  </c:pt>
                  <c:pt idx="2308">
                    <c:v>mid-range</c:v>
                  </c:pt>
                  <c:pt idx="2309">
                    <c:v>mid-range</c:v>
                  </c:pt>
                  <c:pt idx="2310">
                    <c:v>mid-range</c:v>
                  </c:pt>
                  <c:pt idx="2311">
                    <c:v>mid-range</c:v>
                  </c:pt>
                  <c:pt idx="2312">
                    <c:v>mid-range</c:v>
                  </c:pt>
                  <c:pt idx="2313">
                    <c:v>mid-range</c:v>
                  </c:pt>
                  <c:pt idx="2314">
                    <c:v>mid-range</c:v>
                  </c:pt>
                  <c:pt idx="2315">
                    <c:v>mid-range</c:v>
                  </c:pt>
                  <c:pt idx="2316">
                    <c:v>mid-range</c:v>
                  </c:pt>
                  <c:pt idx="2317">
                    <c:v>mid-range</c:v>
                  </c:pt>
                  <c:pt idx="2318">
                    <c:v>mid-range</c:v>
                  </c:pt>
                  <c:pt idx="2319">
                    <c:v>mid-range</c:v>
                  </c:pt>
                  <c:pt idx="2320">
                    <c:v>mid-range</c:v>
                  </c:pt>
                  <c:pt idx="2321">
                    <c:v>mid-range</c:v>
                  </c:pt>
                  <c:pt idx="2322">
                    <c:v>mid-range</c:v>
                  </c:pt>
                  <c:pt idx="2323">
                    <c:v>mid-range</c:v>
                  </c:pt>
                  <c:pt idx="2324">
                    <c:v>mid-range</c:v>
                  </c:pt>
                  <c:pt idx="2325">
                    <c:v>mid-range</c:v>
                  </c:pt>
                  <c:pt idx="2326">
                    <c:v>mid-range</c:v>
                  </c:pt>
                  <c:pt idx="2327">
                    <c:v>mid-range</c:v>
                  </c:pt>
                  <c:pt idx="2328">
                    <c:v>mid-range</c:v>
                  </c:pt>
                  <c:pt idx="2329">
                    <c:v>mid-range</c:v>
                  </c:pt>
                  <c:pt idx="2330">
                    <c:v>mid-range</c:v>
                  </c:pt>
                  <c:pt idx="2331">
                    <c:v>mid-range</c:v>
                  </c:pt>
                  <c:pt idx="2332">
                    <c:v>mid-range</c:v>
                  </c:pt>
                  <c:pt idx="2333">
                    <c:v>mid-range</c:v>
                  </c:pt>
                  <c:pt idx="2334">
                    <c:v>mid-range</c:v>
                  </c:pt>
                  <c:pt idx="2335">
                    <c:v>mid-range</c:v>
                  </c:pt>
                  <c:pt idx="2336">
                    <c:v>mid-range</c:v>
                  </c:pt>
                  <c:pt idx="2337">
                    <c:v>mid-range</c:v>
                  </c:pt>
                  <c:pt idx="2338">
                    <c:v>mid-range</c:v>
                  </c:pt>
                  <c:pt idx="2339">
                    <c:v>mid-range</c:v>
                  </c:pt>
                  <c:pt idx="2340">
                    <c:v>mid-range</c:v>
                  </c:pt>
                  <c:pt idx="2341">
                    <c:v>mid-range</c:v>
                  </c:pt>
                  <c:pt idx="2342">
                    <c:v>mid-range</c:v>
                  </c:pt>
                  <c:pt idx="2343">
                    <c:v>mid-range</c:v>
                  </c:pt>
                  <c:pt idx="2344">
                    <c:v>mid-range</c:v>
                  </c:pt>
                  <c:pt idx="2345">
                    <c:v>mid-range</c:v>
                  </c:pt>
                  <c:pt idx="2346">
                    <c:v>mid-range</c:v>
                  </c:pt>
                  <c:pt idx="2347">
                    <c:v>mid-range</c:v>
                  </c:pt>
                  <c:pt idx="2348">
                    <c:v>mid-range</c:v>
                  </c:pt>
                  <c:pt idx="2349">
                    <c:v>mid-range</c:v>
                  </c:pt>
                  <c:pt idx="2350">
                    <c:v>mid-range</c:v>
                  </c:pt>
                  <c:pt idx="2351">
                    <c:v>mid-range</c:v>
                  </c:pt>
                  <c:pt idx="2352">
                    <c:v>mid-range</c:v>
                  </c:pt>
                  <c:pt idx="2353">
                    <c:v>mid-range</c:v>
                  </c:pt>
                  <c:pt idx="2354">
                    <c:v>mid-range</c:v>
                  </c:pt>
                  <c:pt idx="2355">
                    <c:v>mid-range</c:v>
                  </c:pt>
                  <c:pt idx="2356">
                    <c:v>mid-range</c:v>
                  </c:pt>
                  <c:pt idx="2357">
                    <c:v>mid-range</c:v>
                  </c:pt>
                  <c:pt idx="2358">
                    <c:v>mid-range</c:v>
                  </c:pt>
                  <c:pt idx="2359">
                    <c:v>mid-range</c:v>
                  </c:pt>
                  <c:pt idx="2360">
                    <c:v>mid-range</c:v>
                  </c:pt>
                  <c:pt idx="2361">
                    <c:v>mid-range</c:v>
                  </c:pt>
                  <c:pt idx="2362">
                    <c:v>mid-range</c:v>
                  </c:pt>
                  <c:pt idx="2363">
                    <c:v>mid-range</c:v>
                  </c:pt>
                  <c:pt idx="2364">
                    <c:v>mid-range</c:v>
                  </c:pt>
                  <c:pt idx="2365">
                    <c:v>mid-range</c:v>
                  </c:pt>
                  <c:pt idx="2366">
                    <c:v>mid-range</c:v>
                  </c:pt>
                  <c:pt idx="2367">
                    <c:v>mid-range</c:v>
                  </c:pt>
                  <c:pt idx="2368">
                    <c:v>mid-range</c:v>
                  </c:pt>
                  <c:pt idx="2369">
                    <c:v>mid-range</c:v>
                  </c:pt>
                  <c:pt idx="2370">
                    <c:v>mid-range</c:v>
                  </c:pt>
                  <c:pt idx="2371">
                    <c:v>mid-range</c:v>
                  </c:pt>
                  <c:pt idx="2372">
                    <c:v>mid-range</c:v>
                  </c:pt>
                  <c:pt idx="2373">
                    <c:v>mid-range</c:v>
                  </c:pt>
                  <c:pt idx="2374">
                    <c:v>mid-range</c:v>
                  </c:pt>
                  <c:pt idx="2375">
                    <c:v>mid-range</c:v>
                  </c:pt>
                  <c:pt idx="2376">
                    <c:v>mid-range</c:v>
                  </c:pt>
                  <c:pt idx="2377">
                    <c:v>mid-range</c:v>
                  </c:pt>
                  <c:pt idx="2378">
                    <c:v>mid-range</c:v>
                  </c:pt>
                  <c:pt idx="2379">
                    <c:v>mid-range</c:v>
                  </c:pt>
                  <c:pt idx="2380">
                    <c:v>mid-range</c:v>
                  </c:pt>
                  <c:pt idx="2381">
                    <c:v>mid-range</c:v>
                  </c:pt>
                  <c:pt idx="2382">
                    <c:v>mid-range</c:v>
                  </c:pt>
                  <c:pt idx="2383">
                    <c:v>mid-range</c:v>
                  </c:pt>
                  <c:pt idx="2384">
                    <c:v>mid-range</c:v>
                  </c:pt>
                  <c:pt idx="2385">
                    <c:v>mid-range</c:v>
                  </c:pt>
                  <c:pt idx="2386">
                    <c:v>mid-range</c:v>
                  </c:pt>
                  <c:pt idx="2387">
                    <c:v>mid-range</c:v>
                  </c:pt>
                  <c:pt idx="2388">
                    <c:v>mid-range</c:v>
                  </c:pt>
                  <c:pt idx="2389">
                    <c:v>mid-range</c:v>
                  </c:pt>
                  <c:pt idx="2390">
                    <c:v>mid-range</c:v>
                  </c:pt>
                  <c:pt idx="2391">
                    <c:v>mid-range</c:v>
                  </c:pt>
                  <c:pt idx="2392">
                    <c:v>mid-range</c:v>
                  </c:pt>
                  <c:pt idx="2393">
                    <c:v>mid-range</c:v>
                  </c:pt>
                  <c:pt idx="2394">
                    <c:v>mid-range</c:v>
                  </c:pt>
                  <c:pt idx="2395">
                    <c:v>mid-range</c:v>
                  </c:pt>
                  <c:pt idx="2396">
                    <c:v>mid-range</c:v>
                  </c:pt>
                  <c:pt idx="2397">
                    <c:v>mid-range</c:v>
                  </c:pt>
                  <c:pt idx="2398">
                    <c:v>mid-range</c:v>
                  </c:pt>
                  <c:pt idx="2399">
                    <c:v>mid-range</c:v>
                  </c:pt>
                  <c:pt idx="2400">
                    <c:v>mid-range</c:v>
                  </c:pt>
                  <c:pt idx="2401">
                    <c:v>mid-range</c:v>
                  </c:pt>
                  <c:pt idx="2402">
                    <c:v>mid-range</c:v>
                  </c:pt>
                  <c:pt idx="2403">
                    <c:v>mid-range</c:v>
                  </c:pt>
                  <c:pt idx="2404">
                    <c:v>mid-range</c:v>
                  </c:pt>
                  <c:pt idx="2405">
                    <c:v>mid-range</c:v>
                  </c:pt>
                  <c:pt idx="2406">
                    <c:v>mid-range</c:v>
                  </c:pt>
                  <c:pt idx="2407">
                    <c:v>mid-range</c:v>
                  </c:pt>
                  <c:pt idx="2408">
                    <c:v>mid-range</c:v>
                  </c:pt>
                  <c:pt idx="2409">
                    <c:v>mid-range</c:v>
                  </c:pt>
                  <c:pt idx="2410">
                    <c:v>mid-range</c:v>
                  </c:pt>
                  <c:pt idx="2411">
                    <c:v>mid-range</c:v>
                  </c:pt>
                  <c:pt idx="2412">
                    <c:v>mid-range</c:v>
                  </c:pt>
                  <c:pt idx="2413">
                    <c:v>mid-range</c:v>
                  </c:pt>
                  <c:pt idx="2414">
                    <c:v>mid-range</c:v>
                  </c:pt>
                  <c:pt idx="2415">
                    <c:v>mid-range</c:v>
                  </c:pt>
                  <c:pt idx="2416">
                    <c:v>mid-range</c:v>
                  </c:pt>
                  <c:pt idx="2417">
                    <c:v>mid-range</c:v>
                  </c:pt>
                  <c:pt idx="2418">
                    <c:v>mid-range</c:v>
                  </c:pt>
                  <c:pt idx="2419">
                    <c:v>mid-range</c:v>
                  </c:pt>
                  <c:pt idx="2420">
                    <c:v>mid-range</c:v>
                  </c:pt>
                  <c:pt idx="2421">
                    <c:v>mid-range</c:v>
                  </c:pt>
                  <c:pt idx="2422">
                    <c:v>mid-range</c:v>
                  </c:pt>
                  <c:pt idx="2423">
                    <c:v>mid-range</c:v>
                  </c:pt>
                  <c:pt idx="2424">
                    <c:v>mid-range</c:v>
                  </c:pt>
                  <c:pt idx="2425">
                    <c:v>mid-range</c:v>
                  </c:pt>
                  <c:pt idx="2426">
                    <c:v>mid-range</c:v>
                  </c:pt>
                  <c:pt idx="2427">
                    <c:v>mid-range</c:v>
                  </c:pt>
                  <c:pt idx="2428">
                    <c:v>mid-range</c:v>
                  </c:pt>
                  <c:pt idx="2429">
                    <c:v>mid-range</c:v>
                  </c:pt>
                  <c:pt idx="2430">
                    <c:v>mid-range</c:v>
                  </c:pt>
                  <c:pt idx="2431">
                    <c:v>mid-range</c:v>
                  </c:pt>
                  <c:pt idx="2432">
                    <c:v>mid-range</c:v>
                  </c:pt>
                  <c:pt idx="2433">
                    <c:v>mid-range</c:v>
                  </c:pt>
                  <c:pt idx="2434">
                    <c:v>mid-range</c:v>
                  </c:pt>
                  <c:pt idx="2435">
                    <c:v>mid-range</c:v>
                  </c:pt>
                  <c:pt idx="2436">
                    <c:v>mid-range</c:v>
                  </c:pt>
                  <c:pt idx="2437">
                    <c:v>mid-range</c:v>
                  </c:pt>
                  <c:pt idx="2438">
                    <c:v>mid-range</c:v>
                  </c:pt>
                  <c:pt idx="2439">
                    <c:v>mid-range</c:v>
                  </c:pt>
                  <c:pt idx="2440">
                    <c:v>mid-range</c:v>
                  </c:pt>
                  <c:pt idx="2441">
                    <c:v>mid-range</c:v>
                  </c:pt>
                  <c:pt idx="2442">
                    <c:v>mid-range</c:v>
                  </c:pt>
                  <c:pt idx="2443">
                    <c:v>mid-range</c:v>
                  </c:pt>
                  <c:pt idx="2444">
                    <c:v>mid-range</c:v>
                  </c:pt>
                  <c:pt idx="2445">
                    <c:v>mid-range</c:v>
                  </c:pt>
                  <c:pt idx="2446">
                    <c:v>mid-range</c:v>
                  </c:pt>
                  <c:pt idx="2447">
                    <c:v>mid-range</c:v>
                  </c:pt>
                  <c:pt idx="2448">
                    <c:v>mid-range</c:v>
                  </c:pt>
                  <c:pt idx="2449">
                    <c:v>mid-range</c:v>
                  </c:pt>
                  <c:pt idx="2450">
                    <c:v>mid-range</c:v>
                  </c:pt>
                  <c:pt idx="2451">
                    <c:v>mid-range</c:v>
                  </c:pt>
                  <c:pt idx="2452">
                    <c:v>mid-range</c:v>
                  </c:pt>
                  <c:pt idx="2453">
                    <c:v>mid-range</c:v>
                  </c:pt>
                  <c:pt idx="2454">
                    <c:v>mid-range</c:v>
                  </c:pt>
                  <c:pt idx="2455">
                    <c:v>mid-range</c:v>
                  </c:pt>
                  <c:pt idx="2456">
                    <c:v>mid-range</c:v>
                  </c:pt>
                  <c:pt idx="2457">
                    <c:v>mid-range</c:v>
                  </c:pt>
                  <c:pt idx="2458">
                    <c:v>mid-range</c:v>
                  </c:pt>
                  <c:pt idx="2459">
                    <c:v>mid-range</c:v>
                  </c:pt>
                  <c:pt idx="2460">
                    <c:v>mid-range</c:v>
                  </c:pt>
                  <c:pt idx="2461">
                    <c:v>mid-range</c:v>
                  </c:pt>
                  <c:pt idx="2462">
                    <c:v>mid-range</c:v>
                  </c:pt>
                  <c:pt idx="2463">
                    <c:v>mid-range</c:v>
                  </c:pt>
                  <c:pt idx="2464">
                    <c:v>mid-range</c:v>
                  </c:pt>
                  <c:pt idx="2465">
                    <c:v>mid-range</c:v>
                  </c:pt>
                  <c:pt idx="2466">
                    <c:v>mid-range</c:v>
                  </c:pt>
                  <c:pt idx="2467">
                    <c:v>mid-range</c:v>
                  </c:pt>
                  <c:pt idx="2468">
                    <c:v>mid-range</c:v>
                  </c:pt>
                  <c:pt idx="2469">
                    <c:v>mid-range</c:v>
                  </c:pt>
                  <c:pt idx="2470">
                    <c:v>mid-range</c:v>
                  </c:pt>
                  <c:pt idx="2471">
                    <c:v>mid-range</c:v>
                  </c:pt>
                  <c:pt idx="2472">
                    <c:v>mid-range</c:v>
                  </c:pt>
                  <c:pt idx="2473">
                    <c:v>mid-range</c:v>
                  </c:pt>
                  <c:pt idx="2474">
                    <c:v>mid-range</c:v>
                  </c:pt>
                  <c:pt idx="2475">
                    <c:v>mid-range</c:v>
                  </c:pt>
                  <c:pt idx="2476">
                    <c:v>mid-range</c:v>
                  </c:pt>
                  <c:pt idx="2477">
                    <c:v>mid-range</c:v>
                  </c:pt>
                  <c:pt idx="2478">
                    <c:v>mid-range</c:v>
                  </c:pt>
                  <c:pt idx="2479">
                    <c:v>mid-range</c:v>
                  </c:pt>
                  <c:pt idx="2480">
                    <c:v>mid-range</c:v>
                  </c:pt>
                  <c:pt idx="2481">
                    <c:v>mid-range</c:v>
                  </c:pt>
                  <c:pt idx="2482">
                    <c:v>mid-range</c:v>
                  </c:pt>
                  <c:pt idx="2483">
                    <c:v>mid-range</c:v>
                  </c:pt>
                  <c:pt idx="2484">
                    <c:v>mid-range</c:v>
                  </c:pt>
                  <c:pt idx="2485">
                    <c:v>mid-range</c:v>
                  </c:pt>
                  <c:pt idx="2486">
                    <c:v>mid-range</c:v>
                  </c:pt>
                  <c:pt idx="2487">
                    <c:v>mid-range</c:v>
                  </c:pt>
                  <c:pt idx="2488">
                    <c:v>mid-range</c:v>
                  </c:pt>
                  <c:pt idx="2489">
                    <c:v>mid-range</c:v>
                  </c:pt>
                  <c:pt idx="2490">
                    <c:v>mid-range</c:v>
                  </c:pt>
                  <c:pt idx="2491">
                    <c:v>mid-range</c:v>
                  </c:pt>
                  <c:pt idx="2492">
                    <c:v>mid-range</c:v>
                  </c:pt>
                  <c:pt idx="2493">
                    <c:v>mid-range</c:v>
                  </c:pt>
                  <c:pt idx="2494">
                    <c:v>mid-range</c:v>
                  </c:pt>
                  <c:pt idx="2495">
                    <c:v>mid-range</c:v>
                  </c:pt>
                  <c:pt idx="2496">
                    <c:v>mid-range</c:v>
                  </c:pt>
                  <c:pt idx="2497">
                    <c:v>mid-range</c:v>
                  </c:pt>
                  <c:pt idx="2498">
                    <c:v>mid-range</c:v>
                  </c:pt>
                  <c:pt idx="2499">
                    <c:v>mid-range</c:v>
                  </c:pt>
                  <c:pt idx="2500">
                    <c:v>mid-range</c:v>
                  </c:pt>
                  <c:pt idx="2501">
                    <c:v>mid-range</c:v>
                  </c:pt>
                  <c:pt idx="2502">
                    <c:v>mid-range</c:v>
                  </c:pt>
                  <c:pt idx="2503">
                    <c:v>mid-range</c:v>
                  </c:pt>
                  <c:pt idx="2504">
                    <c:v>mid-range</c:v>
                  </c:pt>
                  <c:pt idx="2505">
                    <c:v>mid-range</c:v>
                  </c:pt>
                  <c:pt idx="2506">
                    <c:v>mid-range</c:v>
                  </c:pt>
                  <c:pt idx="2507">
                    <c:v>mid-range</c:v>
                  </c:pt>
                  <c:pt idx="2508">
                    <c:v>mid-range</c:v>
                  </c:pt>
                  <c:pt idx="2509">
                    <c:v>mid-range</c:v>
                  </c:pt>
                  <c:pt idx="2510">
                    <c:v>mid-range</c:v>
                  </c:pt>
                  <c:pt idx="2511">
                    <c:v>mid-range</c:v>
                  </c:pt>
                  <c:pt idx="2512">
                    <c:v>mid-range</c:v>
                  </c:pt>
                  <c:pt idx="2513">
                    <c:v>mid-range</c:v>
                  </c:pt>
                  <c:pt idx="2514">
                    <c:v>mid-range</c:v>
                  </c:pt>
                  <c:pt idx="2515">
                    <c:v>mid-range</c:v>
                  </c:pt>
                  <c:pt idx="2516">
                    <c:v>mid-range</c:v>
                  </c:pt>
                  <c:pt idx="2517">
                    <c:v>mid-range</c:v>
                  </c:pt>
                  <c:pt idx="2518">
                    <c:v>mid-range</c:v>
                  </c:pt>
                  <c:pt idx="2519">
                    <c:v>mid-range</c:v>
                  </c:pt>
                  <c:pt idx="2520">
                    <c:v>mid-range</c:v>
                  </c:pt>
                  <c:pt idx="2521">
                    <c:v>mid-range</c:v>
                  </c:pt>
                  <c:pt idx="2522">
                    <c:v>mid-range</c:v>
                  </c:pt>
                  <c:pt idx="2523">
                    <c:v>mid-range</c:v>
                  </c:pt>
                  <c:pt idx="2524">
                    <c:v>mid-range</c:v>
                  </c:pt>
                  <c:pt idx="2525">
                    <c:v>mid-range</c:v>
                  </c:pt>
                  <c:pt idx="2526">
                    <c:v>mid-range</c:v>
                  </c:pt>
                  <c:pt idx="2527">
                    <c:v>mid-range</c:v>
                  </c:pt>
                  <c:pt idx="2528">
                    <c:v>mid-range</c:v>
                  </c:pt>
                  <c:pt idx="2529">
                    <c:v>mid-range</c:v>
                  </c:pt>
                  <c:pt idx="2530">
                    <c:v>mid-range</c:v>
                  </c:pt>
                  <c:pt idx="2531">
                    <c:v>mid-range</c:v>
                  </c:pt>
                  <c:pt idx="2532">
                    <c:v>mid-range</c:v>
                  </c:pt>
                  <c:pt idx="2533">
                    <c:v>mid-range</c:v>
                  </c:pt>
                  <c:pt idx="2534">
                    <c:v>mid-range</c:v>
                  </c:pt>
                  <c:pt idx="2535">
                    <c:v>mid-range</c:v>
                  </c:pt>
                  <c:pt idx="2536">
                    <c:v>mid-range</c:v>
                  </c:pt>
                  <c:pt idx="2537">
                    <c:v>mid-range</c:v>
                  </c:pt>
                  <c:pt idx="2538">
                    <c:v>mid-range</c:v>
                  </c:pt>
                  <c:pt idx="2539">
                    <c:v>mid-range</c:v>
                  </c:pt>
                  <c:pt idx="2540">
                    <c:v>mid-range</c:v>
                  </c:pt>
                  <c:pt idx="2541">
                    <c:v>mid-range</c:v>
                  </c:pt>
                  <c:pt idx="2542">
                    <c:v>mid-range</c:v>
                  </c:pt>
                  <c:pt idx="2543">
                    <c:v>mid-range</c:v>
                  </c:pt>
                  <c:pt idx="2544">
                    <c:v>mid-range</c:v>
                  </c:pt>
                  <c:pt idx="2545">
                    <c:v>mid-range</c:v>
                  </c:pt>
                  <c:pt idx="2546">
                    <c:v>mid-range</c:v>
                  </c:pt>
                  <c:pt idx="2547">
                    <c:v>mid-range</c:v>
                  </c:pt>
                  <c:pt idx="2548">
                    <c:v>mid-range</c:v>
                  </c:pt>
                  <c:pt idx="2549">
                    <c:v>mid-range</c:v>
                  </c:pt>
                  <c:pt idx="2550">
                    <c:v>mid-range</c:v>
                  </c:pt>
                  <c:pt idx="2551">
                    <c:v>mid-range</c:v>
                  </c:pt>
                  <c:pt idx="2552">
                    <c:v>mid-range</c:v>
                  </c:pt>
                  <c:pt idx="2553">
                    <c:v>mid-range</c:v>
                  </c:pt>
                  <c:pt idx="2554">
                    <c:v>mid-range</c:v>
                  </c:pt>
                  <c:pt idx="2555">
                    <c:v>mid-range</c:v>
                  </c:pt>
                  <c:pt idx="2556">
                    <c:v>mid-range</c:v>
                  </c:pt>
                  <c:pt idx="2557">
                    <c:v>mid-range</c:v>
                  </c:pt>
                  <c:pt idx="2558">
                    <c:v>mid-range</c:v>
                  </c:pt>
                  <c:pt idx="2559">
                    <c:v>mid-range</c:v>
                  </c:pt>
                  <c:pt idx="2560">
                    <c:v>mid-range</c:v>
                  </c:pt>
                  <c:pt idx="2561">
                    <c:v>mid-range</c:v>
                  </c:pt>
                  <c:pt idx="2562">
                    <c:v>mid-range</c:v>
                  </c:pt>
                  <c:pt idx="2563">
                    <c:v>mid-range</c:v>
                  </c:pt>
                  <c:pt idx="2564">
                    <c:v>mid-range</c:v>
                  </c:pt>
                  <c:pt idx="2565">
                    <c:v>mid-range</c:v>
                  </c:pt>
                  <c:pt idx="2566">
                    <c:v>mid-range</c:v>
                  </c:pt>
                  <c:pt idx="2567">
                    <c:v>mid-range</c:v>
                  </c:pt>
                  <c:pt idx="2568">
                    <c:v>mid-range</c:v>
                  </c:pt>
                  <c:pt idx="2569">
                    <c:v>mid-range</c:v>
                  </c:pt>
                  <c:pt idx="2570">
                    <c:v>mid-range</c:v>
                  </c:pt>
                  <c:pt idx="2571">
                    <c:v>mid-range</c:v>
                  </c:pt>
                  <c:pt idx="2572">
                    <c:v>mid-range</c:v>
                  </c:pt>
                  <c:pt idx="2573">
                    <c:v>mid-range</c:v>
                  </c:pt>
                  <c:pt idx="2574">
                    <c:v>mid-range</c:v>
                  </c:pt>
                  <c:pt idx="2575">
                    <c:v>mid-range</c:v>
                  </c:pt>
                  <c:pt idx="2576">
                    <c:v>mid-range</c:v>
                  </c:pt>
                  <c:pt idx="2577">
                    <c:v>mid-range</c:v>
                  </c:pt>
                  <c:pt idx="2578">
                    <c:v>mid-range</c:v>
                  </c:pt>
                  <c:pt idx="2579">
                    <c:v>mid-range</c:v>
                  </c:pt>
                  <c:pt idx="2580">
                    <c:v>mid-range</c:v>
                  </c:pt>
                  <c:pt idx="2581">
                    <c:v>mid-range</c:v>
                  </c:pt>
                  <c:pt idx="2582">
                    <c:v>mid-range</c:v>
                  </c:pt>
                  <c:pt idx="2583">
                    <c:v>mid-range</c:v>
                  </c:pt>
                  <c:pt idx="2584">
                    <c:v>mid-range</c:v>
                  </c:pt>
                  <c:pt idx="2585">
                    <c:v>mid-range</c:v>
                  </c:pt>
                  <c:pt idx="2586">
                    <c:v>mid-range</c:v>
                  </c:pt>
                  <c:pt idx="2587">
                    <c:v>mid-range</c:v>
                  </c:pt>
                  <c:pt idx="2588">
                    <c:v>mid-range</c:v>
                  </c:pt>
                  <c:pt idx="2589">
                    <c:v>mid-range</c:v>
                  </c:pt>
                  <c:pt idx="2590">
                    <c:v>mid-range</c:v>
                  </c:pt>
                  <c:pt idx="2591">
                    <c:v>mid-range</c:v>
                  </c:pt>
                  <c:pt idx="2592">
                    <c:v>mid-range</c:v>
                  </c:pt>
                  <c:pt idx="2593">
                    <c:v>mid-range</c:v>
                  </c:pt>
                  <c:pt idx="2594">
                    <c:v>mid-range</c:v>
                  </c:pt>
                  <c:pt idx="2595">
                    <c:v>mid-range</c:v>
                  </c:pt>
                  <c:pt idx="2596">
                    <c:v>mid-range</c:v>
                  </c:pt>
                  <c:pt idx="2597">
                    <c:v>mid-range</c:v>
                  </c:pt>
                  <c:pt idx="2598">
                    <c:v>mid-range</c:v>
                  </c:pt>
                  <c:pt idx="2599">
                    <c:v>mid-range</c:v>
                  </c:pt>
                  <c:pt idx="2600">
                    <c:v>mid-range</c:v>
                  </c:pt>
                  <c:pt idx="2601">
                    <c:v>mid-range</c:v>
                  </c:pt>
                  <c:pt idx="2602">
                    <c:v>mid-range</c:v>
                  </c:pt>
                  <c:pt idx="2603">
                    <c:v>mid-range</c:v>
                  </c:pt>
                  <c:pt idx="2604">
                    <c:v>mid-range</c:v>
                  </c:pt>
                  <c:pt idx="2605">
                    <c:v>mid-range</c:v>
                  </c:pt>
                  <c:pt idx="2606">
                    <c:v>mid-range</c:v>
                  </c:pt>
                  <c:pt idx="2607">
                    <c:v>mid-range</c:v>
                  </c:pt>
                  <c:pt idx="2608">
                    <c:v>mid-range</c:v>
                  </c:pt>
                  <c:pt idx="2609">
                    <c:v>mid-range</c:v>
                  </c:pt>
                  <c:pt idx="2610">
                    <c:v>mid-range</c:v>
                  </c:pt>
                  <c:pt idx="2611">
                    <c:v>mid-range</c:v>
                  </c:pt>
                  <c:pt idx="2612">
                    <c:v>mid-range</c:v>
                  </c:pt>
                  <c:pt idx="2613">
                    <c:v>mid-range</c:v>
                  </c:pt>
                  <c:pt idx="2614">
                    <c:v>mid-range</c:v>
                  </c:pt>
                  <c:pt idx="2615">
                    <c:v>mid-range</c:v>
                  </c:pt>
                  <c:pt idx="2616">
                    <c:v>mid-range</c:v>
                  </c:pt>
                  <c:pt idx="2617">
                    <c:v>mid-range</c:v>
                  </c:pt>
                  <c:pt idx="2618">
                    <c:v>mid-range</c:v>
                  </c:pt>
                  <c:pt idx="2619">
                    <c:v>mid-range</c:v>
                  </c:pt>
                  <c:pt idx="2620">
                    <c:v>mid-range</c:v>
                  </c:pt>
                  <c:pt idx="2621">
                    <c:v>mid-range</c:v>
                  </c:pt>
                  <c:pt idx="2622">
                    <c:v>mid-range</c:v>
                  </c:pt>
                  <c:pt idx="2623">
                    <c:v>mid-range</c:v>
                  </c:pt>
                  <c:pt idx="2624">
                    <c:v>mid-range</c:v>
                  </c:pt>
                  <c:pt idx="2625">
                    <c:v>mid-range</c:v>
                  </c:pt>
                  <c:pt idx="2626">
                    <c:v>mid-range</c:v>
                  </c:pt>
                  <c:pt idx="2627">
                    <c:v>mid-range</c:v>
                  </c:pt>
                  <c:pt idx="2628">
                    <c:v>mid-range</c:v>
                  </c:pt>
                  <c:pt idx="2629">
                    <c:v>mid-range</c:v>
                  </c:pt>
                  <c:pt idx="2630">
                    <c:v>mid-range</c:v>
                  </c:pt>
                  <c:pt idx="2631">
                    <c:v>mid-range</c:v>
                  </c:pt>
                  <c:pt idx="2632">
                    <c:v>mid-range</c:v>
                  </c:pt>
                  <c:pt idx="2633">
                    <c:v>mid-range</c:v>
                  </c:pt>
                  <c:pt idx="2634">
                    <c:v>mid-range</c:v>
                  </c:pt>
                  <c:pt idx="2635">
                    <c:v>mid-range</c:v>
                  </c:pt>
                  <c:pt idx="2636">
                    <c:v>mid-range</c:v>
                  </c:pt>
                  <c:pt idx="2637">
                    <c:v>mid-range</c:v>
                  </c:pt>
                  <c:pt idx="2638">
                    <c:v>mid-range</c:v>
                  </c:pt>
                  <c:pt idx="2639">
                    <c:v>mid-range</c:v>
                  </c:pt>
                  <c:pt idx="2640">
                    <c:v>mid-range</c:v>
                  </c:pt>
                  <c:pt idx="2641">
                    <c:v>mid-range</c:v>
                  </c:pt>
                  <c:pt idx="2642">
                    <c:v>mid-range</c:v>
                  </c:pt>
                  <c:pt idx="2643">
                    <c:v>mid-range</c:v>
                  </c:pt>
                  <c:pt idx="2644">
                    <c:v>mid-range</c:v>
                  </c:pt>
                  <c:pt idx="2645">
                    <c:v>mid-range</c:v>
                  </c:pt>
                  <c:pt idx="2646">
                    <c:v>mid-range</c:v>
                  </c:pt>
                  <c:pt idx="2647">
                    <c:v>mid-range</c:v>
                  </c:pt>
                  <c:pt idx="2648">
                    <c:v>mid-range</c:v>
                  </c:pt>
                  <c:pt idx="2649">
                    <c:v>mid-range</c:v>
                  </c:pt>
                  <c:pt idx="2650">
                    <c:v>mid-range</c:v>
                  </c:pt>
                  <c:pt idx="2651">
                    <c:v>mid-range</c:v>
                  </c:pt>
                  <c:pt idx="2652">
                    <c:v>mid-range</c:v>
                  </c:pt>
                  <c:pt idx="2653">
                    <c:v>mid-range</c:v>
                  </c:pt>
                  <c:pt idx="2654">
                    <c:v>mid-range</c:v>
                  </c:pt>
                  <c:pt idx="2655">
                    <c:v>mid-range</c:v>
                  </c:pt>
                  <c:pt idx="2656">
                    <c:v>mid-range</c:v>
                  </c:pt>
                  <c:pt idx="2657">
                    <c:v>mid-range</c:v>
                  </c:pt>
                  <c:pt idx="2658">
                    <c:v>mid-range</c:v>
                  </c:pt>
                  <c:pt idx="2659">
                    <c:v>mid-range</c:v>
                  </c:pt>
                  <c:pt idx="2660">
                    <c:v>mid-range</c:v>
                  </c:pt>
                  <c:pt idx="2661">
                    <c:v>mid-range</c:v>
                  </c:pt>
                  <c:pt idx="2662">
                    <c:v>mid-range</c:v>
                  </c:pt>
                  <c:pt idx="2663">
                    <c:v>mid-range</c:v>
                  </c:pt>
                  <c:pt idx="2664">
                    <c:v>mid-range</c:v>
                  </c:pt>
                  <c:pt idx="2665">
                    <c:v>mid-range</c:v>
                  </c:pt>
                  <c:pt idx="2666">
                    <c:v>mid-range</c:v>
                  </c:pt>
                  <c:pt idx="2667">
                    <c:v>mid-range</c:v>
                  </c:pt>
                  <c:pt idx="2668">
                    <c:v>mid-range</c:v>
                  </c:pt>
                  <c:pt idx="2669">
                    <c:v>mid-range</c:v>
                  </c:pt>
                  <c:pt idx="2670">
                    <c:v>mid-range</c:v>
                  </c:pt>
                  <c:pt idx="2671">
                    <c:v>mid-range</c:v>
                  </c:pt>
                  <c:pt idx="2672">
                    <c:v>mid-range</c:v>
                  </c:pt>
                  <c:pt idx="2673">
                    <c:v>mid-range</c:v>
                  </c:pt>
                  <c:pt idx="2674">
                    <c:v>mid-range</c:v>
                  </c:pt>
                  <c:pt idx="2675">
                    <c:v>mid-range</c:v>
                  </c:pt>
                  <c:pt idx="2676">
                    <c:v>mid-range</c:v>
                  </c:pt>
                  <c:pt idx="2677">
                    <c:v>mid-range</c:v>
                  </c:pt>
                  <c:pt idx="2678">
                    <c:v>mid-range</c:v>
                  </c:pt>
                  <c:pt idx="2679">
                    <c:v>mid-range</c:v>
                  </c:pt>
                  <c:pt idx="2680">
                    <c:v>mid-range</c:v>
                  </c:pt>
                  <c:pt idx="2681">
                    <c:v>mid-range</c:v>
                  </c:pt>
                  <c:pt idx="2682">
                    <c:v>mid-range</c:v>
                  </c:pt>
                  <c:pt idx="2683">
                    <c:v>mid-range</c:v>
                  </c:pt>
                  <c:pt idx="2684">
                    <c:v>mid-range</c:v>
                  </c:pt>
                  <c:pt idx="2685">
                    <c:v>mid-range</c:v>
                  </c:pt>
                  <c:pt idx="2686">
                    <c:v>mid-range</c:v>
                  </c:pt>
                  <c:pt idx="2687">
                    <c:v>mid-range</c:v>
                  </c:pt>
                  <c:pt idx="2688">
                    <c:v>mid-range</c:v>
                  </c:pt>
                  <c:pt idx="2689">
                    <c:v>mid-range</c:v>
                  </c:pt>
                  <c:pt idx="2690">
                    <c:v>mid-range</c:v>
                  </c:pt>
                  <c:pt idx="2691">
                    <c:v>mid-range</c:v>
                  </c:pt>
                  <c:pt idx="2692">
                    <c:v>mid-range</c:v>
                  </c:pt>
                  <c:pt idx="2693">
                    <c:v>mid-range</c:v>
                  </c:pt>
                  <c:pt idx="2694">
                    <c:v>mid-range</c:v>
                  </c:pt>
                  <c:pt idx="2695">
                    <c:v>mid-range</c:v>
                  </c:pt>
                  <c:pt idx="2696">
                    <c:v>mid-range</c:v>
                  </c:pt>
                  <c:pt idx="2697">
                    <c:v>mid-range</c:v>
                  </c:pt>
                  <c:pt idx="2698">
                    <c:v>mid-range</c:v>
                  </c:pt>
                  <c:pt idx="2699">
                    <c:v>mid-range</c:v>
                  </c:pt>
                  <c:pt idx="2700">
                    <c:v>mid-range</c:v>
                  </c:pt>
                  <c:pt idx="2701">
                    <c:v>mid-range</c:v>
                  </c:pt>
                  <c:pt idx="2702">
                    <c:v>mid-range</c:v>
                  </c:pt>
                  <c:pt idx="2703">
                    <c:v>mid-range</c:v>
                  </c:pt>
                  <c:pt idx="2704">
                    <c:v>mid-range</c:v>
                  </c:pt>
                  <c:pt idx="2705">
                    <c:v>mid-range</c:v>
                  </c:pt>
                  <c:pt idx="2706">
                    <c:v>mid-range</c:v>
                  </c:pt>
                  <c:pt idx="2707">
                    <c:v>mid-range</c:v>
                  </c:pt>
                  <c:pt idx="2708">
                    <c:v>mid-range</c:v>
                  </c:pt>
                  <c:pt idx="2709">
                    <c:v>mid-range</c:v>
                  </c:pt>
                  <c:pt idx="2710">
                    <c:v>mid-range</c:v>
                  </c:pt>
                  <c:pt idx="2711">
                    <c:v>mid-range</c:v>
                  </c:pt>
                  <c:pt idx="2712">
                    <c:v>mid-range</c:v>
                  </c:pt>
                  <c:pt idx="2713">
                    <c:v>mid-range</c:v>
                  </c:pt>
                  <c:pt idx="2714">
                    <c:v>mid-range</c:v>
                  </c:pt>
                  <c:pt idx="2715">
                    <c:v>mid-range</c:v>
                  </c:pt>
                  <c:pt idx="2716">
                    <c:v>mid-range</c:v>
                  </c:pt>
                  <c:pt idx="2717">
                    <c:v>mid-range</c:v>
                  </c:pt>
                  <c:pt idx="2718">
                    <c:v>mid-range</c:v>
                  </c:pt>
                  <c:pt idx="2719">
                    <c:v>mid-range</c:v>
                  </c:pt>
                  <c:pt idx="2720">
                    <c:v>mid-range</c:v>
                  </c:pt>
                  <c:pt idx="2721">
                    <c:v>mid-range</c:v>
                  </c:pt>
                  <c:pt idx="2722">
                    <c:v>mid-range</c:v>
                  </c:pt>
                  <c:pt idx="2723">
                    <c:v>mid-range</c:v>
                  </c:pt>
                  <c:pt idx="2724">
                    <c:v>mid-range</c:v>
                  </c:pt>
                  <c:pt idx="2725">
                    <c:v>mid-range</c:v>
                  </c:pt>
                  <c:pt idx="2726">
                    <c:v>mid-range</c:v>
                  </c:pt>
                  <c:pt idx="2727">
                    <c:v>mid-range</c:v>
                  </c:pt>
                  <c:pt idx="2728">
                    <c:v>mid-range</c:v>
                  </c:pt>
                  <c:pt idx="2729">
                    <c:v>mid-range</c:v>
                  </c:pt>
                  <c:pt idx="2730">
                    <c:v>mid-range</c:v>
                  </c:pt>
                  <c:pt idx="2731">
                    <c:v>mid-range</c:v>
                  </c:pt>
                  <c:pt idx="2732">
                    <c:v>mid-range</c:v>
                  </c:pt>
                  <c:pt idx="2733">
                    <c:v>mid-range</c:v>
                  </c:pt>
                  <c:pt idx="2734">
                    <c:v>mid-range</c:v>
                  </c:pt>
                  <c:pt idx="2735">
                    <c:v>mid-range</c:v>
                  </c:pt>
                  <c:pt idx="2736">
                    <c:v>mid-range</c:v>
                  </c:pt>
                  <c:pt idx="2737">
                    <c:v>mid-range</c:v>
                  </c:pt>
                  <c:pt idx="2738">
                    <c:v>mid-range</c:v>
                  </c:pt>
                  <c:pt idx="2739">
                    <c:v>mid-range</c:v>
                  </c:pt>
                  <c:pt idx="2740">
                    <c:v>mid-range</c:v>
                  </c:pt>
                  <c:pt idx="2741">
                    <c:v>mid-range</c:v>
                  </c:pt>
                  <c:pt idx="2742">
                    <c:v>mid-range</c:v>
                  </c:pt>
                  <c:pt idx="2743">
                    <c:v>mid-range</c:v>
                  </c:pt>
                  <c:pt idx="2744">
                    <c:v>mid-range</c:v>
                  </c:pt>
                  <c:pt idx="2745">
                    <c:v>mid-range</c:v>
                  </c:pt>
                  <c:pt idx="2746">
                    <c:v>mid-range</c:v>
                  </c:pt>
                  <c:pt idx="2747">
                    <c:v>mid-range</c:v>
                  </c:pt>
                  <c:pt idx="2748">
                    <c:v>mid-range</c:v>
                  </c:pt>
                  <c:pt idx="2749">
                    <c:v>mid-range</c:v>
                  </c:pt>
                  <c:pt idx="2750">
                    <c:v>mid-range</c:v>
                  </c:pt>
                  <c:pt idx="2751">
                    <c:v>mid-range</c:v>
                  </c:pt>
                  <c:pt idx="2752">
                    <c:v>mid-range</c:v>
                  </c:pt>
                  <c:pt idx="2753">
                    <c:v>mid-range</c:v>
                  </c:pt>
                  <c:pt idx="2754">
                    <c:v>mid-range</c:v>
                  </c:pt>
                  <c:pt idx="2755">
                    <c:v>mid-range</c:v>
                  </c:pt>
                  <c:pt idx="2756">
                    <c:v>mid-range</c:v>
                  </c:pt>
                  <c:pt idx="2757">
                    <c:v>mid-range</c:v>
                  </c:pt>
                  <c:pt idx="2758">
                    <c:v>mid-range</c:v>
                  </c:pt>
                  <c:pt idx="2759">
                    <c:v>mid-range</c:v>
                  </c:pt>
                  <c:pt idx="2760">
                    <c:v>mid-range</c:v>
                  </c:pt>
                  <c:pt idx="2761">
                    <c:v>mid-range</c:v>
                  </c:pt>
                  <c:pt idx="2762">
                    <c:v>mid-range</c:v>
                  </c:pt>
                  <c:pt idx="2763">
                    <c:v>mid-range</c:v>
                  </c:pt>
                  <c:pt idx="2764">
                    <c:v>mid-range</c:v>
                  </c:pt>
                  <c:pt idx="2765">
                    <c:v>mid-range</c:v>
                  </c:pt>
                  <c:pt idx="2766">
                    <c:v>mid-range</c:v>
                  </c:pt>
                  <c:pt idx="2767">
                    <c:v>mid-range</c:v>
                  </c:pt>
                  <c:pt idx="2768">
                    <c:v>mid-range</c:v>
                  </c:pt>
                  <c:pt idx="2769">
                    <c:v>mid-range</c:v>
                  </c:pt>
                  <c:pt idx="2770">
                    <c:v>mid-range</c:v>
                  </c:pt>
                  <c:pt idx="2771">
                    <c:v>mid-range</c:v>
                  </c:pt>
                  <c:pt idx="2772">
                    <c:v>mid-range</c:v>
                  </c:pt>
                  <c:pt idx="2773">
                    <c:v>mid-range</c:v>
                  </c:pt>
                  <c:pt idx="2774">
                    <c:v>mid-range</c:v>
                  </c:pt>
                  <c:pt idx="2775">
                    <c:v>mid-range</c:v>
                  </c:pt>
                  <c:pt idx="2776">
                    <c:v>mid-range</c:v>
                  </c:pt>
                  <c:pt idx="2777">
                    <c:v>mid-range</c:v>
                  </c:pt>
                  <c:pt idx="2778">
                    <c:v>mid-range</c:v>
                  </c:pt>
                  <c:pt idx="2779">
                    <c:v>mid-range</c:v>
                  </c:pt>
                  <c:pt idx="2780">
                    <c:v>mid-range</c:v>
                  </c:pt>
                  <c:pt idx="2781">
                    <c:v>mid-range</c:v>
                  </c:pt>
                  <c:pt idx="2782">
                    <c:v>mid-range</c:v>
                  </c:pt>
                  <c:pt idx="2783">
                    <c:v>mid-range</c:v>
                  </c:pt>
                  <c:pt idx="2784">
                    <c:v>mid-range</c:v>
                  </c:pt>
                  <c:pt idx="2785">
                    <c:v>mid-range</c:v>
                  </c:pt>
                  <c:pt idx="2786">
                    <c:v>mid-range</c:v>
                  </c:pt>
                  <c:pt idx="2787">
                    <c:v>mid-range</c:v>
                  </c:pt>
                  <c:pt idx="2788">
                    <c:v>mid-range</c:v>
                  </c:pt>
                  <c:pt idx="2789">
                    <c:v>mid-range</c:v>
                  </c:pt>
                  <c:pt idx="2790">
                    <c:v>mid-range</c:v>
                  </c:pt>
                  <c:pt idx="2791">
                    <c:v>mid-range</c:v>
                  </c:pt>
                  <c:pt idx="2792">
                    <c:v>mid-range</c:v>
                  </c:pt>
                  <c:pt idx="2793">
                    <c:v>mid-range</c:v>
                  </c:pt>
                  <c:pt idx="2794">
                    <c:v>mid-range</c:v>
                  </c:pt>
                  <c:pt idx="2795">
                    <c:v>mid-range</c:v>
                  </c:pt>
                  <c:pt idx="2796">
                    <c:v>mid-range</c:v>
                  </c:pt>
                  <c:pt idx="2797">
                    <c:v>mid-range</c:v>
                  </c:pt>
                  <c:pt idx="2798">
                    <c:v>mid-range</c:v>
                  </c:pt>
                  <c:pt idx="2799">
                    <c:v>mid-range</c:v>
                  </c:pt>
                  <c:pt idx="2800">
                    <c:v>mid-range</c:v>
                  </c:pt>
                  <c:pt idx="2801">
                    <c:v>mid-range</c:v>
                  </c:pt>
                  <c:pt idx="2802">
                    <c:v>mid-range</c:v>
                  </c:pt>
                  <c:pt idx="2803">
                    <c:v>mid-range</c:v>
                  </c:pt>
                  <c:pt idx="2804">
                    <c:v>mid-range</c:v>
                  </c:pt>
                  <c:pt idx="2805">
                    <c:v>mid-range</c:v>
                  </c:pt>
                  <c:pt idx="2806">
                    <c:v>mid-range</c:v>
                  </c:pt>
                  <c:pt idx="2807">
                    <c:v>mid-range</c:v>
                  </c:pt>
                  <c:pt idx="2808">
                    <c:v>mid-range</c:v>
                  </c:pt>
                  <c:pt idx="2809">
                    <c:v>mid-range</c:v>
                  </c:pt>
                  <c:pt idx="2810">
                    <c:v>mid-range</c:v>
                  </c:pt>
                  <c:pt idx="2811">
                    <c:v>mid-range</c:v>
                  </c:pt>
                  <c:pt idx="2812">
                    <c:v>mid-range</c:v>
                  </c:pt>
                  <c:pt idx="2813">
                    <c:v>mid-range</c:v>
                  </c:pt>
                  <c:pt idx="2814">
                    <c:v>mid-range</c:v>
                  </c:pt>
                  <c:pt idx="2815">
                    <c:v>mid-range</c:v>
                  </c:pt>
                  <c:pt idx="2816">
                    <c:v>mid-range</c:v>
                  </c:pt>
                  <c:pt idx="2817">
                    <c:v>mid-range</c:v>
                  </c:pt>
                  <c:pt idx="2818">
                    <c:v>mid-range</c:v>
                  </c:pt>
                  <c:pt idx="2819">
                    <c:v>mid-range</c:v>
                  </c:pt>
                  <c:pt idx="2820">
                    <c:v>mid-range</c:v>
                  </c:pt>
                  <c:pt idx="2821">
                    <c:v>mid-range</c:v>
                  </c:pt>
                  <c:pt idx="2822">
                    <c:v>mid-range</c:v>
                  </c:pt>
                  <c:pt idx="2823">
                    <c:v>mid-range</c:v>
                  </c:pt>
                  <c:pt idx="2824">
                    <c:v>mid-range</c:v>
                  </c:pt>
                  <c:pt idx="2825">
                    <c:v>mid-range</c:v>
                  </c:pt>
                  <c:pt idx="2826">
                    <c:v>mid-range</c:v>
                  </c:pt>
                  <c:pt idx="2827">
                    <c:v>mid-range</c:v>
                  </c:pt>
                  <c:pt idx="2828">
                    <c:v>mid-range</c:v>
                  </c:pt>
                  <c:pt idx="2829">
                    <c:v>mid-range</c:v>
                  </c:pt>
                  <c:pt idx="2830">
                    <c:v>mid-range</c:v>
                  </c:pt>
                  <c:pt idx="2831">
                    <c:v>mid-range</c:v>
                  </c:pt>
                  <c:pt idx="2832">
                    <c:v>mid-range</c:v>
                  </c:pt>
                  <c:pt idx="2833">
                    <c:v>mid-range</c:v>
                  </c:pt>
                  <c:pt idx="2834">
                    <c:v>mid-range</c:v>
                  </c:pt>
                  <c:pt idx="2835">
                    <c:v>mid-range</c:v>
                  </c:pt>
                  <c:pt idx="2836">
                    <c:v>mid-range</c:v>
                  </c:pt>
                  <c:pt idx="2837">
                    <c:v>mid-range</c:v>
                  </c:pt>
                  <c:pt idx="2838">
                    <c:v>mid-range</c:v>
                  </c:pt>
                  <c:pt idx="2839">
                    <c:v>mid-range</c:v>
                  </c:pt>
                  <c:pt idx="2840">
                    <c:v>mid-range</c:v>
                  </c:pt>
                  <c:pt idx="2841">
                    <c:v>mid-range</c:v>
                  </c:pt>
                  <c:pt idx="2842">
                    <c:v>mid-range</c:v>
                  </c:pt>
                  <c:pt idx="2843">
                    <c:v>mid-range</c:v>
                  </c:pt>
                  <c:pt idx="2844">
                    <c:v>mid-range</c:v>
                  </c:pt>
                  <c:pt idx="2845">
                    <c:v>mid-range</c:v>
                  </c:pt>
                  <c:pt idx="2846">
                    <c:v>mid-range</c:v>
                  </c:pt>
                  <c:pt idx="2847">
                    <c:v>mid-range</c:v>
                  </c:pt>
                  <c:pt idx="2848">
                    <c:v>mid-range</c:v>
                  </c:pt>
                  <c:pt idx="2849">
                    <c:v>mid-range</c:v>
                  </c:pt>
                  <c:pt idx="2850">
                    <c:v>mid-range</c:v>
                  </c:pt>
                  <c:pt idx="2851">
                    <c:v>mid-range</c:v>
                  </c:pt>
                  <c:pt idx="2852">
                    <c:v>mid-range</c:v>
                  </c:pt>
                  <c:pt idx="2853">
                    <c:v>mid-range</c:v>
                  </c:pt>
                  <c:pt idx="2854">
                    <c:v>mid-range</c:v>
                  </c:pt>
                  <c:pt idx="2855">
                    <c:v>mid-range</c:v>
                  </c:pt>
                  <c:pt idx="2856">
                    <c:v>mid-range</c:v>
                  </c:pt>
                  <c:pt idx="2857">
                    <c:v>mid-range</c:v>
                  </c:pt>
                  <c:pt idx="2858">
                    <c:v>mid-range</c:v>
                  </c:pt>
                  <c:pt idx="2859">
                    <c:v>mid-range</c:v>
                  </c:pt>
                  <c:pt idx="2860">
                    <c:v>mid-range</c:v>
                  </c:pt>
                  <c:pt idx="2861">
                    <c:v>mid-range</c:v>
                  </c:pt>
                  <c:pt idx="2862">
                    <c:v>mid-range</c:v>
                  </c:pt>
                  <c:pt idx="2863">
                    <c:v>mid-range</c:v>
                  </c:pt>
                  <c:pt idx="2864">
                    <c:v>mid-range</c:v>
                  </c:pt>
                  <c:pt idx="2865">
                    <c:v>mid-range</c:v>
                  </c:pt>
                  <c:pt idx="2866">
                    <c:v>mid-range</c:v>
                  </c:pt>
                  <c:pt idx="2867">
                    <c:v>mid-range</c:v>
                  </c:pt>
                  <c:pt idx="2868">
                    <c:v>mid-range</c:v>
                  </c:pt>
                  <c:pt idx="2869">
                    <c:v>mid-range</c:v>
                  </c:pt>
                  <c:pt idx="2870">
                    <c:v>mid-range</c:v>
                  </c:pt>
                  <c:pt idx="2871">
                    <c:v>mid-range</c:v>
                  </c:pt>
                  <c:pt idx="2872">
                    <c:v>mid-range</c:v>
                  </c:pt>
                  <c:pt idx="2873">
                    <c:v>mid-range</c:v>
                  </c:pt>
                  <c:pt idx="2874">
                    <c:v>mid-range</c:v>
                  </c:pt>
                  <c:pt idx="2875">
                    <c:v>mid-range</c:v>
                  </c:pt>
                  <c:pt idx="2876">
                    <c:v>mid-range</c:v>
                  </c:pt>
                  <c:pt idx="2877">
                    <c:v>mid-range</c:v>
                  </c:pt>
                  <c:pt idx="2878">
                    <c:v>mid-range</c:v>
                  </c:pt>
                  <c:pt idx="2879">
                    <c:v>mid-range</c:v>
                  </c:pt>
                  <c:pt idx="2880">
                    <c:v>mid-range</c:v>
                  </c:pt>
                  <c:pt idx="2881">
                    <c:v>mid-range</c:v>
                  </c:pt>
                  <c:pt idx="2882">
                    <c:v>mid-range</c:v>
                  </c:pt>
                  <c:pt idx="2883">
                    <c:v>mid-range</c:v>
                  </c:pt>
                  <c:pt idx="2884">
                    <c:v>mid-range</c:v>
                  </c:pt>
                  <c:pt idx="2885">
                    <c:v>mid-range</c:v>
                  </c:pt>
                  <c:pt idx="2886">
                    <c:v>mid-range</c:v>
                  </c:pt>
                  <c:pt idx="2887">
                    <c:v>mid-range</c:v>
                  </c:pt>
                  <c:pt idx="2888">
                    <c:v>mid-range</c:v>
                  </c:pt>
                  <c:pt idx="2889">
                    <c:v>mid-range</c:v>
                  </c:pt>
                  <c:pt idx="2890">
                    <c:v>mid-range</c:v>
                  </c:pt>
                  <c:pt idx="2891">
                    <c:v>mid-range</c:v>
                  </c:pt>
                  <c:pt idx="2892">
                    <c:v>mid-range</c:v>
                  </c:pt>
                  <c:pt idx="2893">
                    <c:v>mid-range</c:v>
                  </c:pt>
                  <c:pt idx="2894">
                    <c:v>mid-range</c:v>
                  </c:pt>
                  <c:pt idx="2895">
                    <c:v>mid-range</c:v>
                  </c:pt>
                  <c:pt idx="2896">
                    <c:v>mid-range</c:v>
                  </c:pt>
                  <c:pt idx="2897">
                    <c:v>mid-range</c:v>
                  </c:pt>
                  <c:pt idx="2898">
                    <c:v>mid-range</c:v>
                  </c:pt>
                  <c:pt idx="2899">
                    <c:v>mid-range</c:v>
                  </c:pt>
                  <c:pt idx="2900">
                    <c:v>mid-range</c:v>
                  </c:pt>
                  <c:pt idx="2901">
                    <c:v>mid-range</c:v>
                  </c:pt>
                  <c:pt idx="2902">
                    <c:v>mid-range</c:v>
                  </c:pt>
                  <c:pt idx="2903">
                    <c:v>mid-range</c:v>
                  </c:pt>
                  <c:pt idx="2904">
                    <c:v>mid-range</c:v>
                  </c:pt>
                  <c:pt idx="2905">
                    <c:v>mid-range</c:v>
                  </c:pt>
                  <c:pt idx="2906">
                    <c:v>mid-range</c:v>
                  </c:pt>
                  <c:pt idx="2907">
                    <c:v>mid-range</c:v>
                  </c:pt>
                  <c:pt idx="2908">
                    <c:v>mid-range</c:v>
                  </c:pt>
                  <c:pt idx="2909">
                    <c:v>mid-range</c:v>
                  </c:pt>
                  <c:pt idx="2910">
                    <c:v>mid-range</c:v>
                  </c:pt>
                  <c:pt idx="2911">
                    <c:v>mid-range</c:v>
                  </c:pt>
                  <c:pt idx="2912">
                    <c:v>mid-range</c:v>
                  </c:pt>
                  <c:pt idx="2913">
                    <c:v>mid-range</c:v>
                  </c:pt>
                  <c:pt idx="2914">
                    <c:v>mid-range</c:v>
                  </c:pt>
                  <c:pt idx="2915">
                    <c:v>mid-range</c:v>
                  </c:pt>
                  <c:pt idx="2916">
                    <c:v>mid-range</c:v>
                  </c:pt>
                  <c:pt idx="2917">
                    <c:v>mid-range</c:v>
                  </c:pt>
                  <c:pt idx="2918">
                    <c:v>mid-range</c:v>
                  </c:pt>
                  <c:pt idx="2919">
                    <c:v>mid-range</c:v>
                  </c:pt>
                  <c:pt idx="2920">
                    <c:v>mid-range</c:v>
                  </c:pt>
                  <c:pt idx="2921">
                    <c:v>mid-range</c:v>
                  </c:pt>
                  <c:pt idx="2922">
                    <c:v>mid-range</c:v>
                  </c:pt>
                  <c:pt idx="2923">
                    <c:v>mid-range</c:v>
                  </c:pt>
                  <c:pt idx="2924">
                    <c:v>mid-range</c:v>
                  </c:pt>
                  <c:pt idx="2925">
                    <c:v>mid-range</c:v>
                  </c:pt>
                  <c:pt idx="2926">
                    <c:v>mid-range</c:v>
                  </c:pt>
                  <c:pt idx="2927">
                    <c:v>mid-range</c:v>
                  </c:pt>
                  <c:pt idx="2928">
                    <c:v>mid-range</c:v>
                  </c:pt>
                  <c:pt idx="2929">
                    <c:v>mid-range</c:v>
                  </c:pt>
                  <c:pt idx="2930">
                    <c:v>mid-range</c:v>
                  </c:pt>
                  <c:pt idx="2931">
                    <c:v>mid-range</c:v>
                  </c:pt>
                  <c:pt idx="2932">
                    <c:v>mid-range</c:v>
                  </c:pt>
                  <c:pt idx="2933">
                    <c:v>mid-range</c:v>
                  </c:pt>
                  <c:pt idx="2934">
                    <c:v>mid-range</c:v>
                  </c:pt>
                  <c:pt idx="2935">
                    <c:v>mid-range</c:v>
                  </c:pt>
                  <c:pt idx="2936">
                    <c:v>mid-range</c:v>
                  </c:pt>
                  <c:pt idx="2937">
                    <c:v>mid-range</c:v>
                  </c:pt>
                  <c:pt idx="2938">
                    <c:v>mid-range</c:v>
                  </c:pt>
                  <c:pt idx="2939">
                    <c:v>mid-range</c:v>
                  </c:pt>
                  <c:pt idx="2940">
                    <c:v>mid-range</c:v>
                  </c:pt>
                  <c:pt idx="2941">
                    <c:v>mid-range</c:v>
                  </c:pt>
                  <c:pt idx="2942">
                    <c:v>mid-range</c:v>
                  </c:pt>
                  <c:pt idx="2943">
                    <c:v>mid-range</c:v>
                  </c:pt>
                  <c:pt idx="2944">
                    <c:v>mid-range</c:v>
                  </c:pt>
                  <c:pt idx="2945">
                    <c:v>mid-range</c:v>
                  </c:pt>
                  <c:pt idx="2946">
                    <c:v>mid-range</c:v>
                  </c:pt>
                  <c:pt idx="2947">
                    <c:v>mid-range</c:v>
                  </c:pt>
                  <c:pt idx="2948">
                    <c:v>mid-range</c:v>
                  </c:pt>
                  <c:pt idx="2949">
                    <c:v>mid-range</c:v>
                  </c:pt>
                  <c:pt idx="2950">
                    <c:v>mid-range</c:v>
                  </c:pt>
                  <c:pt idx="2951">
                    <c:v>mid-range</c:v>
                  </c:pt>
                  <c:pt idx="2952">
                    <c:v>mid-range</c:v>
                  </c:pt>
                  <c:pt idx="2953">
                    <c:v>mid-range</c:v>
                  </c:pt>
                  <c:pt idx="2954">
                    <c:v>mid-range</c:v>
                  </c:pt>
                  <c:pt idx="2955">
                    <c:v>mid-range</c:v>
                  </c:pt>
                  <c:pt idx="2956">
                    <c:v>mid-range</c:v>
                  </c:pt>
                  <c:pt idx="2957">
                    <c:v>mid-range</c:v>
                  </c:pt>
                  <c:pt idx="2958">
                    <c:v>mid-range</c:v>
                  </c:pt>
                  <c:pt idx="2959">
                    <c:v>mid-range</c:v>
                  </c:pt>
                  <c:pt idx="2960">
                    <c:v>mid-range</c:v>
                  </c:pt>
                  <c:pt idx="2961">
                    <c:v>mid-range</c:v>
                  </c:pt>
                  <c:pt idx="2962">
                    <c:v>mid-range</c:v>
                  </c:pt>
                  <c:pt idx="2963">
                    <c:v>mid-range</c:v>
                  </c:pt>
                  <c:pt idx="2964">
                    <c:v>mid-range</c:v>
                  </c:pt>
                  <c:pt idx="2965">
                    <c:v>mid-range</c:v>
                  </c:pt>
                  <c:pt idx="2966">
                    <c:v>mid-range</c:v>
                  </c:pt>
                  <c:pt idx="2967">
                    <c:v>mid-range</c:v>
                  </c:pt>
                  <c:pt idx="2968">
                    <c:v>mid-range</c:v>
                  </c:pt>
                  <c:pt idx="2969">
                    <c:v>mid-range</c:v>
                  </c:pt>
                  <c:pt idx="2970">
                    <c:v>mid-range</c:v>
                  </c:pt>
                  <c:pt idx="2971">
                    <c:v>mid-range</c:v>
                  </c:pt>
                  <c:pt idx="2972">
                    <c:v>mid-range</c:v>
                  </c:pt>
                  <c:pt idx="2973">
                    <c:v>mid-range</c:v>
                  </c:pt>
                  <c:pt idx="2974">
                    <c:v>mid-range</c:v>
                  </c:pt>
                  <c:pt idx="2975">
                    <c:v>mid-range</c:v>
                  </c:pt>
                  <c:pt idx="2976">
                    <c:v>mid-range</c:v>
                  </c:pt>
                  <c:pt idx="2977">
                    <c:v>mid-range</c:v>
                  </c:pt>
                  <c:pt idx="2978">
                    <c:v>mid-range</c:v>
                  </c:pt>
                  <c:pt idx="2979">
                    <c:v>mid-range</c:v>
                  </c:pt>
                  <c:pt idx="2980">
                    <c:v>mid-range</c:v>
                  </c:pt>
                  <c:pt idx="2981">
                    <c:v>mid-range</c:v>
                  </c:pt>
                  <c:pt idx="2982">
                    <c:v>mid-range</c:v>
                  </c:pt>
                  <c:pt idx="2983">
                    <c:v>mid-range</c:v>
                  </c:pt>
                  <c:pt idx="2984">
                    <c:v>mid-range</c:v>
                  </c:pt>
                  <c:pt idx="2985">
                    <c:v>mid-range</c:v>
                  </c:pt>
                  <c:pt idx="2986">
                    <c:v>mid-range</c:v>
                  </c:pt>
                  <c:pt idx="2987">
                    <c:v>mid-range</c:v>
                  </c:pt>
                  <c:pt idx="2988">
                    <c:v>mid-range</c:v>
                  </c:pt>
                  <c:pt idx="2989">
                    <c:v>mid-range</c:v>
                  </c:pt>
                  <c:pt idx="2990">
                    <c:v>mid-range</c:v>
                  </c:pt>
                  <c:pt idx="2991">
                    <c:v>mid-range</c:v>
                  </c:pt>
                  <c:pt idx="2992">
                    <c:v>mid-range</c:v>
                  </c:pt>
                  <c:pt idx="2993">
                    <c:v>mid-range</c:v>
                  </c:pt>
                  <c:pt idx="2994">
                    <c:v>mid-range</c:v>
                  </c:pt>
                  <c:pt idx="2995">
                    <c:v>mid-range</c:v>
                  </c:pt>
                  <c:pt idx="2996">
                    <c:v>mid-range</c:v>
                  </c:pt>
                  <c:pt idx="2997">
                    <c:v>mid-range</c:v>
                  </c:pt>
                  <c:pt idx="2998">
                    <c:v>mid-range</c:v>
                  </c:pt>
                  <c:pt idx="2999">
                    <c:v>mid-range</c:v>
                  </c:pt>
                  <c:pt idx="3000">
                    <c:v>mid-range</c:v>
                  </c:pt>
                  <c:pt idx="3001">
                    <c:v>mid-range</c:v>
                  </c:pt>
                  <c:pt idx="3002">
                    <c:v>mid-range</c:v>
                  </c:pt>
                  <c:pt idx="3003">
                    <c:v>mid-range</c:v>
                  </c:pt>
                  <c:pt idx="3004">
                    <c:v>mid-range</c:v>
                  </c:pt>
                  <c:pt idx="3005">
                    <c:v>mid-range</c:v>
                  </c:pt>
                  <c:pt idx="3006">
                    <c:v>mid-range</c:v>
                  </c:pt>
                  <c:pt idx="3007">
                    <c:v>mid-range</c:v>
                  </c:pt>
                  <c:pt idx="3008">
                    <c:v>mid-range</c:v>
                  </c:pt>
                  <c:pt idx="3009">
                    <c:v>mid-range</c:v>
                  </c:pt>
                  <c:pt idx="3010">
                    <c:v>mid-range</c:v>
                  </c:pt>
                  <c:pt idx="3011">
                    <c:v>mid-range</c:v>
                  </c:pt>
                  <c:pt idx="3012">
                    <c:v>mid-range</c:v>
                  </c:pt>
                  <c:pt idx="3013">
                    <c:v>mid-range</c:v>
                  </c:pt>
                  <c:pt idx="3014">
                    <c:v>mid-range</c:v>
                  </c:pt>
                  <c:pt idx="3015">
                    <c:v>mid-range</c:v>
                  </c:pt>
                  <c:pt idx="3016">
                    <c:v>mid-range</c:v>
                  </c:pt>
                  <c:pt idx="3017">
                    <c:v>mid-range</c:v>
                  </c:pt>
                  <c:pt idx="3018">
                    <c:v>mid-range</c:v>
                  </c:pt>
                  <c:pt idx="3019">
                    <c:v>mid-range</c:v>
                  </c:pt>
                  <c:pt idx="3020">
                    <c:v>mid-range</c:v>
                  </c:pt>
                  <c:pt idx="3021">
                    <c:v>mid-range</c:v>
                  </c:pt>
                  <c:pt idx="3022">
                    <c:v>mid-range</c:v>
                  </c:pt>
                  <c:pt idx="3023">
                    <c:v>mid-range</c:v>
                  </c:pt>
                  <c:pt idx="3024">
                    <c:v>mid-range</c:v>
                  </c:pt>
                  <c:pt idx="3025">
                    <c:v>mid-range</c:v>
                  </c:pt>
                  <c:pt idx="3026">
                    <c:v>mid-range</c:v>
                  </c:pt>
                  <c:pt idx="3027">
                    <c:v>mid-range</c:v>
                  </c:pt>
                  <c:pt idx="3028">
                    <c:v>mid-range</c:v>
                  </c:pt>
                  <c:pt idx="3029">
                    <c:v>mid-range</c:v>
                  </c:pt>
                  <c:pt idx="3030">
                    <c:v>mid-range</c:v>
                  </c:pt>
                  <c:pt idx="3031">
                    <c:v>mid-range</c:v>
                  </c:pt>
                  <c:pt idx="3032">
                    <c:v>mid-range</c:v>
                  </c:pt>
                  <c:pt idx="3033">
                    <c:v>mid-range</c:v>
                  </c:pt>
                  <c:pt idx="3034">
                    <c:v>mid-range</c:v>
                  </c:pt>
                  <c:pt idx="3035">
                    <c:v>mid-range</c:v>
                  </c:pt>
                  <c:pt idx="3036">
                    <c:v>mid-range</c:v>
                  </c:pt>
                  <c:pt idx="3037">
                    <c:v>mid-range</c:v>
                  </c:pt>
                  <c:pt idx="3038">
                    <c:v>mid-range</c:v>
                  </c:pt>
                  <c:pt idx="3039">
                    <c:v>mid-range</c:v>
                  </c:pt>
                  <c:pt idx="3040">
                    <c:v>mid-range</c:v>
                  </c:pt>
                  <c:pt idx="3041">
                    <c:v>mid-range</c:v>
                  </c:pt>
                  <c:pt idx="3042">
                    <c:v>mid-range</c:v>
                  </c:pt>
                  <c:pt idx="3043">
                    <c:v>mid-range</c:v>
                  </c:pt>
                  <c:pt idx="3044">
                    <c:v>mid-range</c:v>
                  </c:pt>
                  <c:pt idx="3045">
                    <c:v>mid-range</c:v>
                  </c:pt>
                  <c:pt idx="3046">
                    <c:v>mid-range</c:v>
                  </c:pt>
                  <c:pt idx="3047">
                    <c:v>mid-range</c:v>
                  </c:pt>
                  <c:pt idx="3048">
                    <c:v>mid-range</c:v>
                  </c:pt>
                  <c:pt idx="3049">
                    <c:v>mid-range</c:v>
                  </c:pt>
                  <c:pt idx="3050">
                    <c:v>mid-range</c:v>
                  </c:pt>
                  <c:pt idx="3051">
                    <c:v>mid-range</c:v>
                  </c:pt>
                  <c:pt idx="3052">
                    <c:v>mid-range</c:v>
                  </c:pt>
                  <c:pt idx="3053">
                    <c:v>mid-range</c:v>
                  </c:pt>
                  <c:pt idx="3054">
                    <c:v>mid-range</c:v>
                  </c:pt>
                  <c:pt idx="3055">
                    <c:v>mid-range</c:v>
                  </c:pt>
                  <c:pt idx="3056">
                    <c:v>mid-range</c:v>
                  </c:pt>
                  <c:pt idx="3057">
                    <c:v>mid-range</c:v>
                  </c:pt>
                  <c:pt idx="3058">
                    <c:v>mid-range</c:v>
                  </c:pt>
                  <c:pt idx="3059">
                    <c:v>mid-range</c:v>
                  </c:pt>
                  <c:pt idx="3060">
                    <c:v>mid-range</c:v>
                  </c:pt>
                  <c:pt idx="3061">
                    <c:v>mid-range</c:v>
                  </c:pt>
                  <c:pt idx="3062">
                    <c:v>mid-range</c:v>
                  </c:pt>
                  <c:pt idx="3063">
                    <c:v>mid-range</c:v>
                  </c:pt>
                  <c:pt idx="3064">
                    <c:v>mid-range</c:v>
                  </c:pt>
                  <c:pt idx="3065">
                    <c:v>mid-range</c:v>
                  </c:pt>
                  <c:pt idx="3066">
                    <c:v>mid-range</c:v>
                  </c:pt>
                  <c:pt idx="3067">
                    <c:v>mid-range</c:v>
                  </c:pt>
                  <c:pt idx="3068">
                    <c:v>mid-range</c:v>
                  </c:pt>
                  <c:pt idx="3069">
                    <c:v>mid-range</c:v>
                  </c:pt>
                  <c:pt idx="3070">
                    <c:v>mid-range</c:v>
                  </c:pt>
                  <c:pt idx="3071">
                    <c:v>mid-range</c:v>
                  </c:pt>
                  <c:pt idx="3072">
                    <c:v>mid-range</c:v>
                  </c:pt>
                  <c:pt idx="3073">
                    <c:v>mid-range</c:v>
                  </c:pt>
                  <c:pt idx="3074">
                    <c:v>mid-range</c:v>
                  </c:pt>
                  <c:pt idx="3075">
                    <c:v>mid-range</c:v>
                  </c:pt>
                  <c:pt idx="3076">
                    <c:v>mid-range</c:v>
                  </c:pt>
                  <c:pt idx="3077">
                    <c:v>mid-range</c:v>
                  </c:pt>
                  <c:pt idx="3078">
                    <c:v>mid-range</c:v>
                  </c:pt>
                  <c:pt idx="3079">
                    <c:v>mid-range</c:v>
                  </c:pt>
                  <c:pt idx="3080">
                    <c:v>mid-range</c:v>
                  </c:pt>
                  <c:pt idx="3081">
                    <c:v>mid-range</c:v>
                  </c:pt>
                  <c:pt idx="3082">
                    <c:v>mid-range</c:v>
                  </c:pt>
                  <c:pt idx="3083">
                    <c:v>mid-range</c:v>
                  </c:pt>
                  <c:pt idx="3084">
                    <c:v>mid-range</c:v>
                  </c:pt>
                  <c:pt idx="3085">
                    <c:v>mid-range</c:v>
                  </c:pt>
                  <c:pt idx="3086">
                    <c:v>mid-range</c:v>
                  </c:pt>
                  <c:pt idx="3087">
                    <c:v>mid-range</c:v>
                  </c:pt>
                  <c:pt idx="3088">
                    <c:v>mid-range</c:v>
                  </c:pt>
                  <c:pt idx="3089">
                    <c:v>mid-range</c:v>
                  </c:pt>
                  <c:pt idx="3090">
                    <c:v>mid-range</c:v>
                  </c:pt>
                  <c:pt idx="3091">
                    <c:v>mid-range</c:v>
                  </c:pt>
                  <c:pt idx="3092">
                    <c:v>mid-range</c:v>
                  </c:pt>
                  <c:pt idx="3093">
                    <c:v>mid-range</c:v>
                  </c:pt>
                  <c:pt idx="3094">
                    <c:v>mid-range</c:v>
                  </c:pt>
                  <c:pt idx="3095">
                    <c:v>mid-range</c:v>
                  </c:pt>
                  <c:pt idx="3096">
                    <c:v>mid-range</c:v>
                  </c:pt>
                  <c:pt idx="3097">
                    <c:v>mid-range</c:v>
                  </c:pt>
                  <c:pt idx="3098">
                    <c:v>mid-range</c:v>
                  </c:pt>
                  <c:pt idx="3099">
                    <c:v>mid-range</c:v>
                  </c:pt>
                  <c:pt idx="3100">
                    <c:v>mid-range</c:v>
                  </c:pt>
                  <c:pt idx="3101">
                    <c:v>mid-range</c:v>
                  </c:pt>
                  <c:pt idx="3102">
                    <c:v>mid-range</c:v>
                  </c:pt>
                  <c:pt idx="3103">
                    <c:v>mid-range</c:v>
                  </c:pt>
                  <c:pt idx="3104">
                    <c:v>mid-range</c:v>
                  </c:pt>
                  <c:pt idx="3105">
                    <c:v>mid-range</c:v>
                  </c:pt>
                  <c:pt idx="3106">
                    <c:v>mid-range</c:v>
                  </c:pt>
                  <c:pt idx="3107">
                    <c:v>mid-range</c:v>
                  </c:pt>
                  <c:pt idx="3108">
                    <c:v>mid-range</c:v>
                  </c:pt>
                  <c:pt idx="3109">
                    <c:v>mid-range</c:v>
                  </c:pt>
                  <c:pt idx="3110">
                    <c:v>mid-range</c:v>
                  </c:pt>
                  <c:pt idx="3111">
                    <c:v>mid-range</c:v>
                  </c:pt>
                  <c:pt idx="3112">
                    <c:v>mid-range</c:v>
                  </c:pt>
                  <c:pt idx="3113">
                    <c:v>mid-range</c:v>
                  </c:pt>
                  <c:pt idx="3114">
                    <c:v>mid-range</c:v>
                  </c:pt>
                  <c:pt idx="3115">
                    <c:v>mid-range</c:v>
                  </c:pt>
                  <c:pt idx="3116">
                    <c:v>mid-range</c:v>
                  </c:pt>
                  <c:pt idx="3117">
                    <c:v>mid-range</c:v>
                  </c:pt>
                  <c:pt idx="3118">
                    <c:v>mid-range</c:v>
                  </c:pt>
                  <c:pt idx="3119">
                    <c:v>mid-range</c:v>
                  </c:pt>
                  <c:pt idx="3120">
                    <c:v>mid-range</c:v>
                  </c:pt>
                  <c:pt idx="3121">
                    <c:v>mid-range</c:v>
                  </c:pt>
                  <c:pt idx="3122">
                    <c:v>mid-range</c:v>
                  </c:pt>
                  <c:pt idx="3123">
                    <c:v>mid-range</c:v>
                  </c:pt>
                  <c:pt idx="3124">
                    <c:v>mid-range</c:v>
                  </c:pt>
                  <c:pt idx="3125">
                    <c:v>mid-range</c:v>
                  </c:pt>
                  <c:pt idx="3126">
                    <c:v>mid-range</c:v>
                  </c:pt>
                  <c:pt idx="3127">
                    <c:v>mid-range</c:v>
                  </c:pt>
                  <c:pt idx="3128">
                    <c:v>mid-range</c:v>
                  </c:pt>
                  <c:pt idx="3129">
                    <c:v>mid-range</c:v>
                  </c:pt>
                  <c:pt idx="3130">
                    <c:v>mid-range</c:v>
                  </c:pt>
                  <c:pt idx="3131">
                    <c:v>mid-range</c:v>
                  </c:pt>
                  <c:pt idx="3132">
                    <c:v>mid-range</c:v>
                  </c:pt>
                  <c:pt idx="3133">
                    <c:v>mid-range</c:v>
                  </c:pt>
                  <c:pt idx="3134">
                    <c:v>mid-range</c:v>
                  </c:pt>
                  <c:pt idx="3135">
                    <c:v>mid-range</c:v>
                  </c:pt>
                  <c:pt idx="3136">
                    <c:v>mid-range</c:v>
                  </c:pt>
                  <c:pt idx="3137">
                    <c:v>mid-range</c:v>
                  </c:pt>
                  <c:pt idx="3138">
                    <c:v>mid-range</c:v>
                  </c:pt>
                  <c:pt idx="3139">
                    <c:v>mid-range</c:v>
                  </c:pt>
                  <c:pt idx="3140">
                    <c:v>mid-range</c:v>
                  </c:pt>
                  <c:pt idx="3141">
                    <c:v>mid-range</c:v>
                  </c:pt>
                  <c:pt idx="3142">
                    <c:v>mid-range</c:v>
                  </c:pt>
                  <c:pt idx="3143">
                    <c:v>mid-range</c:v>
                  </c:pt>
                  <c:pt idx="3144">
                    <c:v>mid-range</c:v>
                  </c:pt>
                  <c:pt idx="3145">
                    <c:v>mid-range</c:v>
                  </c:pt>
                  <c:pt idx="3146">
                    <c:v>mid-range</c:v>
                  </c:pt>
                  <c:pt idx="3147">
                    <c:v>mid-range</c:v>
                  </c:pt>
                  <c:pt idx="3148">
                    <c:v>mid-range</c:v>
                  </c:pt>
                  <c:pt idx="3149">
                    <c:v>mid-range</c:v>
                  </c:pt>
                  <c:pt idx="3150">
                    <c:v>mid-range</c:v>
                  </c:pt>
                  <c:pt idx="3151">
                    <c:v>mid-range</c:v>
                  </c:pt>
                  <c:pt idx="3152">
                    <c:v>mid-range</c:v>
                  </c:pt>
                  <c:pt idx="3153">
                    <c:v>mid-range</c:v>
                  </c:pt>
                  <c:pt idx="3154">
                    <c:v>mid-range</c:v>
                  </c:pt>
                  <c:pt idx="3155">
                    <c:v>mid-range</c:v>
                  </c:pt>
                  <c:pt idx="3156">
                    <c:v>mid-range</c:v>
                  </c:pt>
                  <c:pt idx="3157">
                    <c:v>mid-range</c:v>
                  </c:pt>
                  <c:pt idx="3158">
                    <c:v>mid-range</c:v>
                  </c:pt>
                  <c:pt idx="3159">
                    <c:v>mid-range</c:v>
                  </c:pt>
                  <c:pt idx="3160">
                    <c:v>mid-range</c:v>
                  </c:pt>
                  <c:pt idx="3161">
                    <c:v>mid-range</c:v>
                  </c:pt>
                  <c:pt idx="3162">
                    <c:v>mid-range</c:v>
                  </c:pt>
                  <c:pt idx="3163">
                    <c:v>mid-range</c:v>
                  </c:pt>
                  <c:pt idx="3164">
                    <c:v>mid-range</c:v>
                  </c:pt>
                  <c:pt idx="3165">
                    <c:v>mid-range</c:v>
                  </c:pt>
                  <c:pt idx="3166">
                    <c:v>mid-range</c:v>
                  </c:pt>
                  <c:pt idx="3167">
                    <c:v>mid-range</c:v>
                  </c:pt>
                  <c:pt idx="3168">
                    <c:v>mid-range</c:v>
                  </c:pt>
                  <c:pt idx="3169">
                    <c:v>mid-range</c:v>
                  </c:pt>
                  <c:pt idx="3170">
                    <c:v>mid-range</c:v>
                  </c:pt>
                  <c:pt idx="3171">
                    <c:v>mid-range</c:v>
                  </c:pt>
                  <c:pt idx="3172">
                    <c:v>mid-range</c:v>
                  </c:pt>
                  <c:pt idx="3173">
                    <c:v>mid-range</c:v>
                  </c:pt>
                  <c:pt idx="3174">
                    <c:v>median</c:v>
                  </c:pt>
                  <c:pt idx="3175">
                    <c:v>median</c:v>
                  </c:pt>
                  <c:pt idx="3176">
                    <c:v>median</c:v>
                  </c:pt>
                  <c:pt idx="3177">
                    <c:v>median</c:v>
                  </c:pt>
                  <c:pt idx="3178">
                    <c:v>median</c:v>
                  </c:pt>
                  <c:pt idx="3179">
                    <c:v>median</c:v>
                  </c:pt>
                  <c:pt idx="3180">
                    <c:v>median</c:v>
                  </c:pt>
                  <c:pt idx="3181">
                    <c:v>median</c:v>
                  </c:pt>
                  <c:pt idx="3182">
                    <c:v>median</c:v>
                  </c:pt>
                  <c:pt idx="3183">
                    <c:v>median</c:v>
                  </c:pt>
                  <c:pt idx="3184">
                    <c:v>median</c:v>
                  </c:pt>
                  <c:pt idx="3185">
                    <c:v>median</c:v>
                  </c:pt>
                  <c:pt idx="3186">
                    <c:v>median</c:v>
                  </c:pt>
                  <c:pt idx="3187">
                    <c:v>median</c:v>
                  </c:pt>
                  <c:pt idx="3188">
                    <c:v>median</c:v>
                  </c:pt>
                  <c:pt idx="3189">
                    <c:v>median</c:v>
                  </c:pt>
                  <c:pt idx="3190">
                    <c:v>median</c:v>
                  </c:pt>
                  <c:pt idx="3191">
                    <c:v>median</c:v>
                  </c:pt>
                  <c:pt idx="3192">
                    <c:v>median</c:v>
                  </c:pt>
                  <c:pt idx="3193">
                    <c:v>median</c:v>
                  </c:pt>
                  <c:pt idx="3194">
                    <c:v>median</c:v>
                  </c:pt>
                  <c:pt idx="3195">
                    <c:v>median</c:v>
                  </c:pt>
                  <c:pt idx="3196">
                    <c:v>median</c:v>
                  </c:pt>
                  <c:pt idx="3197">
                    <c:v>median</c:v>
                  </c:pt>
                  <c:pt idx="3198">
                    <c:v>median</c:v>
                  </c:pt>
                  <c:pt idx="3199">
                    <c:v>median</c:v>
                  </c:pt>
                  <c:pt idx="3200">
                    <c:v>median</c:v>
                  </c:pt>
                  <c:pt idx="3201">
                    <c:v>median</c:v>
                  </c:pt>
                  <c:pt idx="3202">
                    <c:v>median</c:v>
                  </c:pt>
                  <c:pt idx="3203">
                    <c:v>median</c:v>
                  </c:pt>
                  <c:pt idx="3204">
                    <c:v>median</c:v>
                  </c:pt>
                  <c:pt idx="3205">
                    <c:v>median</c:v>
                  </c:pt>
                  <c:pt idx="3206">
                    <c:v>median</c:v>
                  </c:pt>
                  <c:pt idx="3207">
                    <c:v>median</c:v>
                  </c:pt>
                  <c:pt idx="3208">
                    <c:v>median</c:v>
                  </c:pt>
                  <c:pt idx="3209">
                    <c:v>median</c:v>
                  </c:pt>
                  <c:pt idx="3210">
                    <c:v>median</c:v>
                  </c:pt>
                  <c:pt idx="3211">
                    <c:v>median</c:v>
                  </c:pt>
                  <c:pt idx="3212">
                    <c:v>median</c:v>
                  </c:pt>
                  <c:pt idx="3213">
                    <c:v>median</c:v>
                  </c:pt>
                  <c:pt idx="3214">
                    <c:v>median</c:v>
                  </c:pt>
                  <c:pt idx="3215">
                    <c:v>median</c:v>
                  </c:pt>
                  <c:pt idx="3216">
                    <c:v>median</c:v>
                  </c:pt>
                  <c:pt idx="3217">
                    <c:v>median</c:v>
                  </c:pt>
                  <c:pt idx="3218">
                    <c:v>median</c:v>
                  </c:pt>
                  <c:pt idx="3219">
                    <c:v>median</c:v>
                  </c:pt>
                  <c:pt idx="3220">
                    <c:v>median</c:v>
                  </c:pt>
                  <c:pt idx="3221">
                    <c:v>median</c:v>
                  </c:pt>
                  <c:pt idx="3222">
                    <c:v>median</c:v>
                  </c:pt>
                  <c:pt idx="3223">
                    <c:v>median</c:v>
                  </c:pt>
                  <c:pt idx="3224">
                    <c:v>median</c:v>
                  </c:pt>
                  <c:pt idx="3225">
                    <c:v>median</c:v>
                  </c:pt>
                  <c:pt idx="3226">
                    <c:v>median</c:v>
                  </c:pt>
                  <c:pt idx="3227">
                    <c:v>median</c:v>
                  </c:pt>
                  <c:pt idx="3228">
                    <c:v>median</c:v>
                  </c:pt>
                  <c:pt idx="3229">
                    <c:v>median</c:v>
                  </c:pt>
                  <c:pt idx="3230">
                    <c:v>median</c:v>
                  </c:pt>
                  <c:pt idx="3231">
                    <c:v>median</c:v>
                  </c:pt>
                  <c:pt idx="3232">
                    <c:v>median</c:v>
                  </c:pt>
                  <c:pt idx="3233">
                    <c:v>median</c:v>
                  </c:pt>
                  <c:pt idx="3234">
                    <c:v>median</c:v>
                  </c:pt>
                  <c:pt idx="3235">
                    <c:v>median</c:v>
                  </c:pt>
                  <c:pt idx="3236">
                    <c:v>median</c:v>
                  </c:pt>
                  <c:pt idx="3237">
                    <c:v>median</c:v>
                  </c:pt>
                  <c:pt idx="3238">
                    <c:v>median</c:v>
                  </c:pt>
                  <c:pt idx="3239">
                    <c:v>median</c:v>
                  </c:pt>
                  <c:pt idx="3240">
                    <c:v>median</c:v>
                  </c:pt>
                  <c:pt idx="3241">
                    <c:v>median</c:v>
                  </c:pt>
                  <c:pt idx="3242">
                    <c:v>median</c:v>
                  </c:pt>
                  <c:pt idx="3243">
                    <c:v>median</c:v>
                  </c:pt>
                  <c:pt idx="3244">
                    <c:v>median</c:v>
                  </c:pt>
                  <c:pt idx="3245">
                    <c:v>median</c:v>
                  </c:pt>
                  <c:pt idx="3246">
                    <c:v>median</c:v>
                  </c:pt>
                  <c:pt idx="3247">
                    <c:v>median</c:v>
                  </c:pt>
                  <c:pt idx="3248">
                    <c:v>median</c:v>
                  </c:pt>
                  <c:pt idx="3249">
                    <c:v>median</c:v>
                  </c:pt>
                  <c:pt idx="3250">
                    <c:v>median</c:v>
                  </c:pt>
                  <c:pt idx="3251">
                    <c:v>median</c:v>
                  </c:pt>
                  <c:pt idx="3252">
                    <c:v>median</c:v>
                  </c:pt>
                  <c:pt idx="3253">
                    <c:v>median</c:v>
                  </c:pt>
                  <c:pt idx="3254">
                    <c:v>median</c:v>
                  </c:pt>
                  <c:pt idx="3255">
                    <c:v>median</c:v>
                  </c:pt>
                  <c:pt idx="3256">
                    <c:v>median</c:v>
                  </c:pt>
                  <c:pt idx="3257">
                    <c:v>median</c:v>
                  </c:pt>
                  <c:pt idx="3258">
                    <c:v>median</c:v>
                  </c:pt>
                  <c:pt idx="3259">
                    <c:v>median</c:v>
                  </c:pt>
                  <c:pt idx="3260">
                    <c:v>median</c:v>
                  </c:pt>
                  <c:pt idx="3261">
                    <c:v>median</c:v>
                  </c:pt>
                  <c:pt idx="3262">
                    <c:v>median</c:v>
                  </c:pt>
                  <c:pt idx="3263">
                    <c:v>median</c:v>
                  </c:pt>
                  <c:pt idx="3264">
                    <c:v>median</c:v>
                  </c:pt>
                  <c:pt idx="3265">
                    <c:v>median</c:v>
                  </c:pt>
                  <c:pt idx="3266">
                    <c:v>median</c:v>
                  </c:pt>
                  <c:pt idx="3267">
                    <c:v>median</c:v>
                  </c:pt>
                  <c:pt idx="3268">
                    <c:v>median</c:v>
                  </c:pt>
                  <c:pt idx="3269">
                    <c:v>median</c:v>
                  </c:pt>
                  <c:pt idx="3270">
                    <c:v>median</c:v>
                  </c:pt>
                  <c:pt idx="3271">
                    <c:v>median</c:v>
                  </c:pt>
                  <c:pt idx="3272">
                    <c:v>median</c:v>
                  </c:pt>
                  <c:pt idx="3273">
                    <c:v>median</c:v>
                  </c:pt>
                  <c:pt idx="3274">
                    <c:v>median</c:v>
                  </c:pt>
                  <c:pt idx="3275">
                    <c:v>median</c:v>
                  </c:pt>
                  <c:pt idx="3276">
                    <c:v>median</c:v>
                  </c:pt>
                  <c:pt idx="3277">
                    <c:v>median</c:v>
                  </c:pt>
                  <c:pt idx="3278">
                    <c:v>median</c:v>
                  </c:pt>
                  <c:pt idx="3279">
                    <c:v>median</c:v>
                  </c:pt>
                  <c:pt idx="3280">
                    <c:v>median</c:v>
                  </c:pt>
                  <c:pt idx="3281">
                    <c:v>median</c:v>
                  </c:pt>
                  <c:pt idx="3282">
                    <c:v>median</c:v>
                  </c:pt>
                  <c:pt idx="3283">
                    <c:v>median</c:v>
                  </c:pt>
                  <c:pt idx="3284">
                    <c:v>median</c:v>
                  </c:pt>
                  <c:pt idx="3285">
                    <c:v>median</c:v>
                  </c:pt>
                  <c:pt idx="3286">
                    <c:v>median</c:v>
                  </c:pt>
                  <c:pt idx="3287">
                    <c:v>median</c:v>
                  </c:pt>
                  <c:pt idx="3288">
                    <c:v>median</c:v>
                  </c:pt>
                  <c:pt idx="3289">
                    <c:v>median</c:v>
                  </c:pt>
                  <c:pt idx="3290">
                    <c:v>median</c:v>
                  </c:pt>
                  <c:pt idx="3291">
                    <c:v>median</c:v>
                  </c:pt>
                  <c:pt idx="3292">
                    <c:v>median</c:v>
                  </c:pt>
                  <c:pt idx="3293">
                    <c:v>median</c:v>
                  </c:pt>
                  <c:pt idx="3294">
                    <c:v>median</c:v>
                  </c:pt>
                  <c:pt idx="3295">
                    <c:v>median</c:v>
                  </c:pt>
                  <c:pt idx="3296">
                    <c:v>median</c:v>
                  </c:pt>
                  <c:pt idx="3297">
                    <c:v>median</c:v>
                  </c:pt>
                  <c:pt idx="3298">
                    <c:v>median</c:v>
                  </c:pt>
                  <c:pt idx="3299">
                    <c:v>median</c:v>
                  </c:pt>
                  <c:pt idx="3300">
                    <c:v>median</c:v>
                  </c:pt>
                  <c:pt idx="3301">
                    <c:v>median</c:v>
                  </c:pt>
                  <c:pt idx="3302">
                    <c:v>median</c:v>
                  </c:pt>
                  <c:pt idx="3303">
                    <c:v>median</c:v>
                  </c:pt>
                  <c:pt idx="3304">
                    <c:v>median</c:v>
                  </c:pt>
                  <c:pt idx="3305">
                    <c:v>median</c:v>
                  </c:pt>
                  <c:pt idx="3306">
                    <c:v>median</c:v>
                  </c:pt>
                  <c:pt idx="3307">
                    <c:v>median</c:v>
                  </c:pt>
                  <c:pt idx="3308">
                    <c:v>median</c:v>
                  </c:pt>
                  <c:pt idx="3309">
                    <c:v>median</c:v>
                  </c:pt>
                  <c:pt idx="3310">
                    <c:v>median</c:v>
                  </c:pt>
                  <c:pt idx="3311">
                    <c:v>median</c:v>
                  </c:pt>
                  <c:pt idx="3312">
                    <c:v>median</c:v>
                  </c:pt>
                  <c:pt idx="3313">
                    <c:v>median</c:v>
                  </c:pt>
                  <c:pt idx="3314">
                    <c:v>median</c:v>
                  </c:pt>
                  <c:pt idx="3315">
                    <c:v>median</c:v>
                  </c:pt>
                  <c:pt idx="3316">
                    <c:v>median</c:v>
                  </c:pt>
                  <c:pt idx="3317">
                    <c:v>median</c:v>
                  </c:pt>
                  <c:pt idx="3318">
                    <c:v>median</c:v>
                  </c:pt>
                  <c:pt idx="3319">
                    <c:v>median</c:v>
                  </c:pt>
                  <c:pt idx="3320">
                    <c:v>median</c:v>
                  </c:pt>
                  <c:pt idx="3321">
                    <c:v>median</c:v>
                  </c:pt>
                  <c:pt idx="3322">
                    <c:v>median</c:v>
                  </c:pt>
                  <c:pt idx="3323">
                    <c:v>median</c:v>
                  </c:pt>
                  <c:pt idx="3324">
                    <c:v>median</c:v>
                  </c:pt>
                  <c:pt idx="3325">
                    <c:v>median</c:v>
                  </c:pt>
                  <c:pt idx="3326">
                    <c:v>median</c:v>
                  </c:pt>
                  <c:pt idx="3327">
                    <c:v>moderate</c:v>
                  </c:pt>
                  <c:pt idx="3328">
                    <c:v>moderate</c:v>
                  </c:pt>
                  <c:pt idx="3329">
                    <c:v>moderate</c:v>
                  </c:pt>
                  <c:pt idx="3330">
                    <c:v>moderate</c:v>
                  </c:pt>
                  <c:pt idx="3331">
                    <c:v>moderate</c:v>
                  </c:pt>
                  <c:pt idx="3332">
                    <c:v>moderate</c:v>
                  </c:pt>
                  <c:pt idx="3333">
                    <c:v>moderate</c:v>
                  </c:pt>
                  <c:pt idx="3334">
                    <c:v>moderate</c:v>
                  </c:pt>
                  <c:pt idx="3335">
                    <c:v>moderate</c:v>
                  </c:pt>
                  <c:pt idx="3336">
                    <c:v>moderate</c:v>
                  </c:pt>
                  <c:pt idx="3337">
                    <c:v>moderate</c:v>
                  </c:pt>
                  <c:pt idx="3338">
                    <c:v>moderate</c:v>
                  </c:pt>
                  <c:pt idx="3339">
                    <c:v>moderate</c:v>
                  </c:pt>
                  <c:pt idx="3340">
                    <c:v>moderate</c:v>
                  </c:pt>
                  <c:pt idx="3341">
                    <c:v>moderate</c:v>
                  </c:pt>
                  <c:pt idx="3342">
                    <c:v>moderate</c:v>
                  </c:pt>
                  <c:pt idx="3343">
                    <c:v>moderate</c:v>
                  </c:pt>
                  <c:pt idx="3344">
                    <c:v>moderate</c:v>
                  </c:pt>
                  <c:pt idx="3345">
                    <c:v>moderate</c:v>
                  </c:pt>
                  <c:pt idx="3346">
                    <c:v>moderate</c:v>
                  </c:pt>
                  <c:pt idx="3347">
                    <c:v>moderate</c:v>
                  </c:pt>
                  <c:pt idx="3348">
                    <c:v>moderate</c:v>
                  </c:pt>
                  <c:pt idx="3349">
                    <c:v>moderate</c:v>
                  </c:pt>
                  <c:pt idx="3350">
                    <c:v>moderate</c:v>
                  </c:pt>
                  <c:pt idx="3351">
                    <c:v>moderate</c:v>
                  </c:pt>
                  <c:pt idx="3352">
                    <c:v>moderate</c:v>
                  </c:pt>
                  <c:pt idx="3353">
                    <c:v>moderate</c:v>
                  </c:pt>
                  <c:pt idx="3354">
                    <c:v>moderate</c:v>
                  </c:pt>
                  <c:pt idx="3355">
                    <c:v>moderate</c:v>
                  </c:pt>
                  <c:pt idx="3356">
                    <c:v>moderate</c:v>
                  </c:pt>
                  <c:pt idx="3357">
                    <c:v>moderate</c:v>
                  </c:pt>
                  <c:pt idx="3358">
                    <c:v>moderate</c:v>
                  </c:pt>
                  <c:pt idx="3359">
                    <c:v>moderate</c:v>
                  </c:pt>
                  <c:pt idx="3360">
                    <c:v>moderate</c:v>
                  </c:pt>
                  <c:pt idx="3361">
                    <c:v>moderate</c:v>
                  </c:pt>
                  <c:pt idx="3362">
                    <c:v>moderate</c:v>
                  </c:pt>
                  <c:pt idx="3363">
                    <c:v>moderate</c:v>
                  </c:pt>
                  <c:pt idx="3364">
                    <c:v>moderate</c:v>
                  </c:pt>
                  <c:pt idx="3365">
                    <c:v>moderate</c:v>
                  </c:pt>
                  <c:pt idx="3366">
                    <c:v>moderate</c:v>
                  </c:pt>
                  <c:pt idx="3367">
                    <c:v>moderate</c:v>
                  </c:pt>
                  <c:pt idx="3368">
                    <c:v>moderate</c:v>
                  </c:pt>
                  <c:pt idx="3369">
                    <c:v>moderate</c:v>
                  </c:pt>
                  <c:pt idx="3370">
                    <c:v>moderate</c:v>
                  </c:pt>
                  <c:pt idx="3371">
                    <c:v>moderate</c:v>
                  </c:pt>
                  <c:pt idx="3372">
                    <c:v>moderate</c:v>
                  </c:pt>
                  <c:pt idx="3373">
                    <c:v>moderate</c:v>
                  </c:pt>
                  <c:pt idx="3374">
                    <c:v>moderate</c:v>
                  </c:pt>
                  <c:pt idx="3375">
                    <c:v>moderate</c:v>
                  </c:pt>
                  <c:pt idx="3376">
                    <c:v>moderate</c:v>
                  </c:pt>
                  <c:pt idx="3377">
                    <c:v>moderate</c:v>
                  </c:pt>
                  <c:pt idx="3378">
                    <c:v>moderate</c:v>
                  </c:pt>
                  <c:pt idx="3379">
                    <c:v>moderate</c:v>
                  </c:pt>
                  <c:pt idx="3380">
                    <c:v>moderate</c:v>
                  </c:pt>
                  <c:pt idx="3381">
                    <c:v>moderate</c:v>
                  </c:pt>
                  <c:pt idx="3382">
                    <c:v>moderate</c:v>
                  </c:pt>
                  <c:pt idx="3383">
                    <c:v>moderate</c:v>
                  </c:pt>
                  <c:pt idx="3384">
                    <c:v>moderate</c:v>
                  </c:pt>
                  <c:pt idx="3385">
                    <c:v>moderate</c:v>
                  </c:pt>
                  <c:pt idx="3386">
                    <c:v>moderate</c:v>
                  </c:pt>
                  <c:pt idx="3387">
                    <c:v>moderate</c:v>
                  </c:pt>
                  <c:pt idx="3388">
                    <c:v>moderate</c:v>
                  </c:pt>
                  <c:pt idx="3389">
                    <c:v>moderate</c:v>
                  </c:pt>
                  <c:pt idx="3390">
                    <c:v>moderate</c:v>
                  </c:pt>
                  <c:pt idx="3391">
                    <c:v>moderate</c:v>
                  </c:pt>
                  <c:pt idx="3392">
                    <c:v>moderate</c:v>
                  </c:pt>
                  <c:pt idx="3393">
                    <c:v>moderate</c:v>
                  </c:pt>
                  <c:pt idx="3394">
                    <c:v>moderate</c:v>
                  </c:pt>
                  <c:pt idx="3395">
                    <c:v>moderate</c:v>
                  </c:pt>
                  <c:pt idx="3396">
                    <c:v>moderate</c:v>
                  </c:pt>
                  <c:pt idx="3397">
                    <c:v>moderate</c:v>
                  </c:pt>
                  <c:pt idx="3398">
                    <c:v>moderate</c:v>
                  </c:pt>
                  <c:pt idx="3399">
                    <c:v>moderate</c:v>
                  </c:pt>
                  <c:pt idx="3400">
                    <c:v>moderate</c:v>
                  </c:pt>
                  <c:pt idx="3401">
                    <c:v>moderate</c:v>
                  </c:pt>
                  <c:pt idx="3402">
                    <c:v>moderate</c:v>
                  </c:pt>
                  <c:pt idx="3403">
                    <c:v>moderate</c:v>
                  </c:pt>
                  <c:pt idx="3404">
                    <c:v>moderate</c:v>
                  </c:pt>
                  <c:pt idx="3405">
                    <c:v>moderate</c:v>
                  </c:pt>
                  <c:pt idx="3406">
                    <c:v>moderate</c:v>
                  </c:pt>
                  <c:pt idx="3407">
                    <c:v>moderate</c:v>
                  </c:pt>
                  <c:pt idx="3408">
                    <c:v>moderate</c:v>
                  </c:pt>
                  <c:pt idx="3409">
                    <c:v>moderate</c:v>
                  </c:pt>
                  <c:pt idx="3410">
                    <c:v>moderate</c:v>
                  </c:pt>
                  <c:pt idx="3411">
                    <c:v>moderate</c:v>
                  </c:pt>
                  <c:pt idx="3412">
                    <c:v>moderate</c:v>
                  </c:pt>
                  <c:pt idx="3413">
                    <c:v>moderate</c:v>
                  </c:pt>
                  <c:pt idx="3414">
                    <c:v>moderate</c:v>
                  </c:pt>
                  <c:pt idx="3415">
                    <c:v>moderate</c:v>
                  </c:pt>
                  <c:pt idx="3416">
                    <c:v>moderate</c:v>
                  </c:pt>
                  <c:pt idx="3417">
                    <c:v>moderate</c:v>
                  </c:pt>
                  <c:pt idx="3418">
                    <c:v>moderate</c:v>
                  </c:pt>
                  <c:pt idx="3419">
                    <c:v>moderate</c:v>
                  </c:pt>
                  <c:pt idx="3420">
                    <c:v>moderate</c:v>
                  </c:pt>
                  <c:pt idx="3421">
                    <c:v>moderate</c:v>
                  </c:pt>
                  <c:pt idx="3422">
                    <c:v>moderate</c:v>
                  </c:pt>
                  <c:pt idx="3423">
                    <c:v>moderate</c:v>
                  </c:pt>
                  <c:pt idx="3424">
                    <c:v>moderate</c:v>
                  </c:pt>
                  <c:pt idx="3425">
                    <c:v>moderate</c:v>
                  </c:pt>
                  <c:pt idx="3426">
                    <c:v>moderate</c:v>
                  </c:pt>
                  <c:pt idx="3427">
                    <c:v>moderate</c:v>
                  </c:pt>
                  <c:pt idx="3428">
                    <c:v>moderate</c:v>
                  </c:pt>
                  <c:pt idx="3429">
                    <c:v>moderate</c:v>
                  </c:pt>
                  <c:pt idx="3430">
                    <c:v>moderate</c:v>
                  </c:pt>
                  <c:pt idx="3431">
                    <c:v>moderate</c:v>
                  </c:pt>
                  <c:pt idx="3432">
                    <c:v>moderate</c:v>
                  </c:pt>
                  <c:pt idx="3433">
                    <c:v>moderate</c:v>
                  </c:pt>
                  <c:pt idx="3434">
                    <c:v>moderate</c:v>
                  </c:pt>
                  <c:pt idx="3435">
                    <c:v>moderate</c:v>
                  </c:pt>
                  <c:pt idx="3436">
                    <c:v>moderate</c:v>
                  </c:pt>
                  <c:pt idx="3437">
                    <c:v>moderate</c:v>
                  </c:pt>
                  <c:pt idx="3438">
                    <c:v>moderate</c:v>
                  </c:pt>
                  <c:pt idx="3439">
                    <c:v>moderate</c:v>
                  </c:pt>
                  <c:pt idx="3440">
                    <c:v>moderate</c:v>
                  </c:pt>
                  <c:pt idx="3441">
                    <c:v>moderate</c:v>
                  </c:pt>
                  <c:pt idx="3442">
                    <c:v>moderate</c:v>
                  </c:pt>
                  <c:pt idx="3443">
                    <c:v>moderate</c:v>
                  </c:pt>
                  <c:pt idx="3444">
                    <c:v>moderate</c:v>
                  </c:pt>
                  <c:pt idx="3445">
                    <c:v>moderate</c:v>
                  </c:pt>
                  <c:pt idx="3446">
                    <c:v>moderate</c:v>
                  </c:pt>
                  <c:pt idx="3447">
                    <c:v>moderate</c:v>
                  </c:pt>
                  <c:pt idx="3448">
                    <c:v>moderate</c:v>
                  </c:pt>
                  <c:pt idx="3449">
                    <c:v>moderate</c:v>
                  </c:pt>
                  <c:pt idx="3450">
                    <c:v>moderate</c:v>
                  </c:pt>
                  <c:pt idx="3451">
                    <c:v>moderate</c:v>
                  </c:pt>
                  <c:pt idx="3452">
                    <c:v>moderate</c:v>
                  </c:pt>
                  <c:pt idx="3453">
                    <c:v>moderate</c:v>
                  </c:pt>
                  <c:pt idx="3454">
                    <c:v>moderate</c:v>
                  </c:pt>
                  <c:pt idx="3455">
                    <c:v>moderate</c:v>
                  </c:pt>
                  <c:pt idx="3456">
                    <c:v>moderate</c:v>
                  </c:pt>
                  <c:pt idx="3457">
                    <c:v>moderate</c:v>
                  </c:pt>
                  <c:pt idx="3458">
                    <c:v>moderate</c:v>
                  </c:pt>
                  <c:pt idx="3459">
                    <c:v>moderate</c:v>
                  </c:pt>
                  <c:pt idx="3460">
                    <c:v>moderate</c:v>
                  </c:pt>
                  <c:pt idx="3461">
                    <c:v>moderate</c:v>
                  </c:pt>
                  <c:pt idx="3462">
                    <c:v>moderate</c:v>
                  </c:pt>
                  <c:pt idx="3463">
                    <c:v>moderate</c:v>
                  </c:pt>
                  <c:pt idx="3464">
                    <c:v>moderate</c:v>
                  </c:pt>
                  <c:pt idx="3465">
                    <c:v>moderate</c:v>
                  </c:pt>
                  <c:pt idx="3466">
                    <c:v>moderate</c:v>
                  </c:pt>
                  <c:pt idx="3467">
                    <c:v>moderate</c:v>
                  </c:pt>
                  <c:pt idx="3468">
                    <c:v>moderate</c:v>
                  </c:pt>
                  <c:pt idx="3469">
                    <c:v>moderate</c:v>
                  </c:pt>
                  <c:pt idx="3470">
                    <c:v>moderate</c:v>
                  </c:pt>
                  <c:pt idx="3471">
                    <c:v>moderate</c:v>
                  </c:pt>
                  <c:pt idx="3472">
                    <c:v>moderate</c:v>
                  </c:pt>
                  <c:pt idx="3473">
                    <c:v>moderate</c:v>
                  </c:pt>
                  <c:pt idx="3474">
                    <c:v>moderate</c:v>
                  </c:pt>
                  <c:pt idx="3475">
                    <c:v>moderate</c:v>
                  </c:pt>
                  <c:pt idx="3476">
                    <c:v>moderate</c:v>
                  </c:pt>
                  <c:pt idx="3477">
                    <c:v>moderate</c:v>
                  </c:pt>
                  <c:pt idx="3478">
                    <c:v>moderate</c:v>
                  </c:pt>
                  <c:pt idx="3479">
                    <c:v>moderate</c:v>
                  </c:pt>
                  <c:pt idx="3480">
                    <c:v>moderate</c:v>
                  </c:pt>
                  <c:pt idx="3481">
                    <c:v>moderate</c:v>
                  </c:pt>
                  <c:pt idx="3482">
                    <c:v>moderate</c:v>
                  </c:pt>
                  <c:pt idx="3483">
                    <c:v>moderate</c:v>
                  </c:pt>
                  <c:pt idx="3484">
                    <c:v>moderate</c:v>
                  </c:pt>
                  <c:pt idx="3485">
                    <c:v>moderate</c:v>
                  </c:pt>
                  <c:pt idx="3486">
                    <c:v>moderate</c:v>
                  </c:pt>
                  <c:pt idx="3487">
                    <c:v>moderate</c:v>
                  </c:pt>
                  <c:pt idx="3488">
                    <c:v>moderate</c:v>
                  </c:pt>
                  <c:pt idx="3489">
                    <c:v>moderate</c:v>
                  </c:pt>
                  <c:pt idx="3490">
                    <c:v>moderate</c:v>
                  </c:pt>
                  <c:pt idx="3491">
                    <c:v>moderate</c:v>
                  </c:pt>
                  <c:pt idx="3492">
                    <c:v>moderate</c:v>
                  </c:pt>
                  <c:pt idx="3493">
                    <c:v>moderate</c:v>
                  </c:pt>
                  <c:pt idx="3494">
                    <c:v>moderate</c:v>
                  </c:pt>
                  <c:pt idx="3495">
                    <c:v>moderate</c:v>
                  </c:pt>
                  <c:pt idx="3496">
                    <c:v>moderate</c:v>
                  </c:pt>
                  <c:pt idx="3497">
                    <c:v>moderate</c:v>
                  </c:pt>
                  <c:pt idx="3498">
                    <c:v>moderate</c:v>
                  </c:pt>
                  <c:pt idx="3499">
                    <c:v>moderate</c:v>
                  </c:pt>
                  <c:pt idx="3500">
                    <c:v>moderate</c:v>
                  </c:pt>
                  <c:pt idx="3501">
                    <c:v>moderate</c:v>
                  </c:pt>
                  <c:pt idx="3502">
                    <c:v>moderate</c:v>
                  </c:pt>
                  <c:pt idx="3503">
                    <c:v>moderate</c:v>
                  </c:pt>
                  <c:pt idx="3504">
                    <c:v>moderate</c:v>
                  </c:pt>
                  <c:pt idx="3505">
                    <c:v>moderate</c:v>
                  </c:pt>
                  <c:pt idx="3506">
                    <c:v>moderate</c:v>
                  </c:pt>
                  <c:pt idx="3507">
                    <c:v>moderate</c:v>
                  </c:pt>
                  <c:pt idx="3508">
                    <c:v>moderate</c:v>
                  </c:pt>
                  <c:pt idx="3509">
                    <c:v>moderate</c:v>
                  </c:pt>
                  <c:pt idx="3510">
                    <c:v>moderate</c:v>
                  </c:pt>
                  <c:pt idx="3511">
                    <c:v>moderate</c:v>
                  </c:pt>
                  <c:pt idx="3512">
                    <c:v>moderate</c:v>
                  </c:pt>
                  <c:pt idx="3513">
                    <c:v>moderate</c:v>
                  </c:pt>
                  <c:pt idx="3514">
                    <c:v>moderate</c:v>
                  </c:pt>
                  <c:pt idx="3515">
                    <c:v>moderate</c:v>
                  </c:pt>
                  <c:pt idx="3516">
                    <c:v>moderate</c:v>
                  </c:pt>
                  <c:pt idx="3517">
                    <c:v>moderate</c:v>
                  </c:pt>
                  <c:pt idx="3518">
                    <c:v>moderate</c:v>
                  </c:pt>
                  <c:pt idx="3519">
                    <c:v>moderate</c:v>
                  </c:pt>
                  <c:pt idx="3520">
                    <c:v>moderate</c:v>
                  </c:pt>
                  <c:pt idx="3521">
                    <c:v>moderate</c:v>
                  </c:pt>
                  <c:pt idx="3522">
                    <c:v>moderate</c:v>
                  </c:pt>
                  <c:pt idx="3523">
                    <c:v>moderate</c:v>
                  </c:pt>
                  <c:pt idx="3524">
                    <c:v>moderate</c:v>
                  </c:pt>
                  <c:pt idx="3525">
                    <c:v>moderate</c:v>
                  </c:pt>
                  <c:pt idx="3526">
                    <c:v>moderate</c:v>
                  </c:pt>
                  <c:pt idx="3527">
                    <c:v>moderate</c:v>
                  </c:pt>
                  <c:pt idx="3528">
                    <c:v>moderate</c:v>
                  </c:pt>
                  <c:pt idx="3529">
                    <c:v>moderate</c:v>
                  </c:pt>
                  <c:pt idx="3530">
                    <c:v>moderate</c:v>
                  </c:pt>
                  <c:pt idx="3531">
                    <c:v>moderate</c:v>
                  </c:pt>
                  <c:pt idx="3532">
                    <c:v>moderate</c:v>
                  </c:pt>
                  <c:pt idx="3533">
                    <c:v>moderate</c:v>
                  </c:pt>
                  <c:pt idx="3534">
                    <c:v>moderate</c:v>
                  </c:pt>
                  <c:pt idx="3535">
                    <c:v>moderate</c:v>
                  </c:pt>
                  <c:pt idx="3536">
                    <c:v>moderate</c:v>
                  </c:pt>
                  <c:pt idx="3537">
                    <c:v>moderate</c:v>
                  </c:pt>
                  <c:pt idx="3538">
                    <c:v>moderate</c:v>
                  </c:pt>
                  <c:pt idx="3539">
                    <c:v>moderate</c:v>
                  </c:pt>
                  <c:pt idx="3540">
                    <c:v>moderate</c:v>
                  </c:pt>
                  <c:pt idx="3541">
                    <c:v>moderate</c:v>
                  </c:pt>
                  <c:pt idx="3542">
                    <c:v>moderate</c:v>
                  </c:pt>
                  <c:pt idx="3543">
                    <c:v>moderate</c:v>
                  </c:pt>
                  <c:pt idx="3544">
                    <c:v>moderate</c:v>
                  </c:pt>
                  <c:pt idx="3545">
                    <c:v>moderate</c:v>
                  </c:pt>
                  <c:pt idx="3546">
                    <c:v>moderate</c:v>
                  </c:pt>
                  <c:pt idx="3547">
                    <c:v>moderate</c:v>
                  </c:pt>
                  <c:pt idx="3548">
                    <c:v>moderate</c:v>
                  </c:pt>
                  <c:pt idx="3549">
                    <c:v>moderate</c:v>
                  </c:pt>
                  <c:pt idx="3550">
                    <c:v>moderate</c:v>
                  </c:pt>
                  <c:pt idx="3551">
                    <c:v>moderate</c:v>
                  </c:pt>
                  <c:pt idx="3552">
                    <c:v>moderate</c:v>
                  </c:pt>
                  <c:pt idx="3553">
                    <c:v>moderate</c:v>
                  </c:pt>
                  <c:pt idx="3554">
                    <c:v>moderate</c:v>
                  </c:pt>
                  <c:pt idx="3555">
                    <c:v>moderate</c:v>
                  </c:pt>
                  <c:pt idx="3556">
                    <c:v>moderate</c:v>
                  </c:pt>
                  <c:pt idx="3557">
                    <c:v>moderate</c:v>
                  </c:pt>
                  <c:pt idx="3558">
                    <c:v>moderate</c:v>
                  </c:pt>
                  <c:pt idx="3559">
                    <c:v>moderate</c:v>
                  </c:pt>
                  <c:pt idx="3560">
                    <c:v>moderate</c:v>
                  </c:pt>
                  <c:pt idx="3561">
                    <c:v>moderate</c:v>
                  </c:pt>
                  <c:pt idx="3562">
                    <c:v>moderate</c:v>
                  </c:pt>
                  <c:pt idx="3563">
                    <c:v>moderate</c:v>
                  </c:pt>
                  <c:pt idx="3564">
                    <c:v>moderate</c:v>
                  </c:pt>
                  <c:pt idx="3565">
                    <c:v>moderate</c:v>
                  </c:pt>
                  <c:pt idx="3566">
                    <c:v>moderate</c:v>
                  </c:pt>
                  <c:pt idx="3567">
                    <c:v>moderate</c:v>
                  </c:pt>
                  <c:pt idx="3568">
                    <c:v>moderate</c:v>
                  </c:pt>
                  <c:pt idx="3569">
                    <c:v>moderate</c:v>
                  </c:pt>
                  <c:pt idx="3570">
                    <c:v>moderate</c:v>
                  </c:pt>
                  <c:pt idx="3571">
                    <c:v>moderate</c:v>
                  </c:pt>
                  <c:pt idx="3572">
                    <c:v>moderate</c:v>
                  </c:pt>
                  <c:pt idx="3573">
                    <c:v>moderate</c:v>
                  </c:pt>
                  <c:pt idx="3574">
                    <c:v>moderate</c:v>
                  </c:pt>
                  <c:pt idx="3575">
                    <c:v>moderate</c:v>
                  </c:pt>
                  <c:pt idx="3576">
                    <c:v>moderate</c:v>
                  </c:pt>
                  <c:pt idx="3577">
                    <c:v>moderate</c:v>
                  </c:pt>
                  <c:pt idx="3578">
                    <c:v>moderate</c:v>
                  </c:pt>
                  <c:pt idx="3579">
                    <c:v>moderate</c:v>
                  </c:pt>
                  <c:pt idx="3580">
                    <c:v>moderate</c:v>
                  </c:pt>
                  <c:pt idx="3581">
                    <c:v>moderate</c:v>
                  </c:pt>
                  <c:pt idx="3582">
                    <c:v>moderate</c:v>
                  </c:pt>
                  <c:pt idx="3583">
                    <c:v>moderate</c:v>
                  </c:pt>
                  <c:pt idx="3584">
                    <c:v>moderate</c:v>
                  </c:pt>
                  <c:pt idx="3585">
                    <c:v>moderate</c:v>
                  </c:pt>
                  <c:pt idx="3586">
                    <c:v>moderate</c:v>
                  </c:pt>
                  <c:pt idx="3587">
                    <c:v>moderate</c:v>
                  </c:pt>
                  <c:pt idx="3588">
                    <c:v>moderate</c:v>
                  </c:pt>
                  <c:pt idx="3589">
                    <c:v>moderate</c:v>
                  </c:pt>
                  <c:pt idx="3590">
                    <c:v>moderate</c:v>
                  </c:pt>
                  <c:pt idx="3591">
                    <c:v>moderate</c:v>
                  </c:pt>
                  <c:pt idx="3592">
                    <c:v>moderate</c:v>
                  </c:pt>
                  <c:pt idx="3593">
                    <c:v>moderate</c:v>
                  </c:pt>
                  <c:pt idx="3594">
                    <c:v>moderate</c:v>
                  </c:pt>
                  <c:pt idx="3595">
                    <c:v>moderate</c:v>
                  </c:pt>
                  <c:pt idx="3596">
                    <c:v>moderate</c:v>
                  </c:pt>
                  <c:pt idx="3597">
                    <c:v>moderate</c:v>
                  </c:pt>
                  <c:pt idx="3598">
                    <c:v>moderate</c:v>
                  </c:pt>
                  <c:pt idx="3599">
                    <c:v>moderate</c:v>
                  </c:pt>
                  <c:pt idx="3600">
                    <c:v>moderate</c:v>
                  </c:pt>
                  <c:pt idx="3601">
                    <c:v>moderate</c:v>
                  </c:pt>
                  <c:pt idx="3602">
                    <c:v>moderate</c:v>
                  </c:pt>
                  <c:pt idx="3603">
                    <c:v>moderate</c:v>
                  </c:pt>
                  <c:pt idx="3604">
                    <c:v>moderate</c:v>
                  </c:pt>
                  <c:pt idx="3605">
                    <c:v>moderate</c:v>
                  </c:pt>
                  <c:pt idx="3606">
                    <c:v>moderate</c:v>
                  </c:pt>
                  <c:pt idx="3607">
                    <c:v>moderate</c:v>
                  </c:pt>
                  <c:pt idx="3608">
                    <c:v>moderate</c:v>
                  </c:pt>
                  <c:pt idx="3609">
                    <c:v>moderate</c:v>
                  </c:pt>
                  <c:pt idx="3610">
                    <c:v>moderate</c:v>
                  </c:pt>
                  <c:pt idx="3611">
                    <c:v>moderate</c:v>
                  </c:pt>
                  <c:pt idx="3612">
                    <c:v>moderate</c:v>
                  </c:pt>
                  <c:pt idx="3613">
                    <c:v>moderate</c:v>
                  </c:pt>
                  <c:pt idx="3614">
                    <c:v>moderate</c:v>
                  </c:pt>
                  <c:pt idx="3615">
                    <c:v>moderate</c:v>
                  </c:pt>
                  <c:pt idx="3616">
                    <c:v>moderate</c:v>
                  </c:pt>
                  <c:pt idx="3617">
                    <c:v>moderate</c:v>
                  </c:pt>
                  <c:pt idx="3618">
                    <c:v>moderate</c:v>
                  </c:pt>
                  <c:pt idx="3619">
                    <c:v>moderate</c:v>
                  </c:pt>
                  <c:pt idx="3620">
                    <c:v>moderate</c:v>
                  </c:pt>
                  <c:pt idx="3621">
                    <c:v>moderate</c:v>
                  </c:pt>
                  <c:pt idx="3622">
                    <c:v>moderate</c:v>
                  </c:pt>
                  <c:pt idx="3623">
                    <c:v>moderate</c:v>
                  </c:pt>
                  <c:pt idx="3624">
                    <c:v>moderate</c:v>
                  </c:pt>
                  <c:pt idx="3625">
                    <c:v>moderate</c:v>
                  </c:pt>
                  <c:pt idx="3626">
                    <c:v>moderate</c:v>
                  </c:pt>
                  <c:pt idx="3627">
                    <c:v>moderate</c:v>
                  </c:pt>
                  <c:pt idx="3628">
                    <c:v>moderate</c:v>
                  </c:pt>
                  <c:pt idx="3629">
                    <c:v>moderate</c:v>
                  </c:pt>
                  <c:pt idx="3630">
                    <c:v>moderate</c:v>
                  </c:pt>
                  <c:pt idx="3631">
                    <c:v>moderate</c:v>
                  </c:pt>
                  <c:pt idx="3632">
                    <c:v>moderate</c:v>
                  </c:pt>
                  <c:pt idx="3633">
                    <c:v>moderate</c:v>
                  </c:pt>
                  <c:pt idx="3634">
                    <c:v>moderate</c:v>
                  </c:pt>
                  <c:pt idx="3635">
                    <c:v>moderate</c:v>
                  </c:pt>
                  <c:pt idx="3636">
                    <c:v>moderate</c:v>
                  </c:pt>
                  <c:pt idx="3637">
                    <c:v>moderate</c:v>
                  </c:pt>
                  <c:pt idx="3638">
                    <c:v>moderate</c:v>
                  </c:pt>
                  <c:pt idx="3639">
                    <c:v>moderate</c:v>
                  </c:pt>
                  <c:pt idx="3640">
                    <c:v>moderate</c:v>
                  </c:pt>
                  <c:pt idx="3641">
                    <c:v>moderate</c:v>
                  </c:pt>
                  <c:pt idx="3642">
                    <c:v>moderate</c:v>
                  </c:pt>
                  <c:pt idx="3643">
                    <c:v>moderate</c:v>
                  </c:pt>
                  <c:pt idx="3644">
                    <c:v>moderate</c:v>
                  </c:pt>
                  <c:pt idx="3645">
                    <c:v>moderate</c:v>
                  </c:pt>
                  <c:pt idx="3646">
                    <c:v>moderate</c:v>
                  </c:pt>
                  <c:pt idx="3647">
                    <c:v>moderate</c:v>
                  </c:pt>
                  <c:pt idx="3648">
                    <c:v>moderate</c:v>
                  </c:pt>
                  <c:pt idx="3649">
                    <c:v>moderate</c:v>
                  </c:pt>
                  <c:pt idx="3650">
                    <c:v>moderate</c:v>
                  </c:pt>
                  <c:pt idx="3651">
                    <c:v>moderate</c:v>
                  </c:pt>
                  <c:pt idx="3652">
                    <c:v>moderate</c:v>
                  </c:pt>
                  <c:pt idx="3653">
                    <c:v>moderate</c:v>
                  </c:pt>
                  <c:pt idx="3654">
                    <c:v>moderate</c:v>
                  </c:pt>
                  <c:pt idx="3655">
                    <c:v>moderate</c:v>
                  </c:pt>
                  <c:pt idx="3656">
                    <c:v>moderate</c:v>
                  </c:pt>
                  <c:pt idx="3657">
                    <c:v>moderate</c:v>
                  </c:pt>
                  <c:pt idx="3658">
                    <c:v>moderate</c:v>
                  </c:pt>
                  <c:pt idx="3659">
                    <c:v>moderate</c:v>
                  </c:pt>
                  <c:pt idx="3660">
                    <c:v>moderate</c:v>
                  </c:pt>
                  <c:pt idx="3661">
                    <c:v>moderate</c:v>
                  </c:pt>
                  <c:pt idx="3662">
                    <c:v>moderate</c:v>
                  </c:pt>
                  <c:pt idx="3663">
                    <c:v>moderate</c:v>
                  </c:pt>
                  <c:pt idx="3664">
                    <c:v>moderate</c:v>
                  </c:pt>
                  <c:pt idx="3665">
                    <c:v>moderate</c:v>
                  </c:pt>
                  <c:pt idx="3666">
                    <c:v>moderate</c:v>
                  </c:pt>
                  <c:pt idx="3667">
                    <c:v>moderate</c:v>
                  </c:pt>
                  <c:pt idx="3668">
                    <c:v>moderate</c:v>
                  </c:pt>
                  <c:pt idx="3669">
                    <c:v>moderate</c:v>
                  </c:pt>
                  <c:pt idx="3670">
                    <c:v>moderate</c:v>
                  </c:pt>
                  <c:pt idx="3671">
                    <c:v>moderate</c:v>
                  </c:pt>
                  <c:pt idx="3672">
                    <c:v>moderate</c:v>
                  </c:pt>
                  <c:pt idx="3673">
                    <c:v>moderate</c:v>
                  </c:pt>
                  <c:pt idx="3674">
                    <c:v>moderate</c:v>
                  </c:pt>
                  <c:pt idx="3675">
                    <c:v>moderate</c:v>
                  </c:pt>
                  <c:pt idx="3676">
                    <c:v>moderate</c:v>
                  </c:pt>
                  <c:pt idx="3677">
                    <c:v>moderate</c:v>
                  </c:pt>
                  <c:pt idx="3678">
                    <c:v>moderate</c:v>
                  </c:pt>
                  <c:pt idx="3679">
                    <c:v>moderate</c:v>
                  </c:pt>
                  <c:pt idx="3680">
                    <c:v>moderate</c:v>
                  </c:pt>
                  <c:pt idx="3681">
                    <c:v>moderate</c:v>
                  </c:pt>
                  <c:pt idx="3682">
                    <c:v>moderate</c:v>
                  </c:pt>
                  <c:pt idx="3683">
                    <c:v>moderate</c:v>
                  </c:pt>
                  <c:pt idx="3684">
                    <c:v>moderate</c:v>
                  </c:pt>
                  <c:pt idx="3685">
                    <c:v>moderate</c:v>
                  </c:pt>
                  <c:pt idx="3686">
                    <c:v>moderate</c:v>
                  </c:pt>
                  <c:pt idx="3687">
                    <c:v>moderate</c:v>
                  </c:pt>
                  <c:pt idx="3688">
                    <c:v>moderate</c:v>
                  </c:pt>
                  <c:pt idx="3689">
                    <c:v>moderate</c:v>
                  </c:pt>
                  <c:pt idx="3690">
                    <c:v>moderate</c:v>
                  </c:pt>
                  <c:pt idx="3691">
                    <c:v>moderate</c:v>
                  </c:pt>
                  <c:pt idx="3692">
                    <c:v>moderate</c:v>
                  </c:pt>
                  <c:pt idx="3693">
                    <c:v>moderate</c:v>
                  </c:pt>
                  <c:pt idx="3694">
                    <c:v>moderate</c:v>
                  </c:pt>
                  <c:pt idx="3695">
                    <c:v>moderate</c:v>
                  </c:pt>
                  <c:pt idx="3696">
                    <c:v>moderate</c:v>
                  </c:pt>
                  <c:pt idx="3697">
                    <c:v>moderate</c:v>
                  </c:pt>
                  <c:pt idx="3698">
                    <c:v>moderate</c:v>
                  </c:pt>
                  <c:pt idx="3699">
                    <c:v>moderate</c:v>
                  </c:pt>
                  <c:pt idx="3700">
                    <c:v>moderate</c:v>
                  </c:pt>
                  <c:pt idx="3701">
                    <c:v>moderate</c:v>
                  </c:pt>
                  <c:pt idx="3702">
                    <c:v>moderate</c:v>
                  </c:pt>
                  <c:pt idx="3703">
                    <c:v>moderate</c:v>
                  </c:pt>
                  <c:pt idx="3704">
                    <c:v>moderate</c:v>
                  </c:pt>
                  <c:pt idx="3705">
                    <c:v>moderate</c:v>
                  </c:pt>
                  <c:pt idx="3706">
                    <c:v>moderate</c:v>
                  </c:pt>
                  <c:pt idx="3707">
                    <c:v>moderate</c:v>
                  </c:pt>
                  <c:pt idx="3708">
                    <c:v>moderate</c:v>
                  </c:pt>
                  <c:pt idx="3709">
                    <c:v>moderate</c:v>
                  </c:pt>
                  <c:pt idx="3710">
                    <c:v>moderate</c:v>
                  </c:pt>
                  <c:pt idx="3711">
                    <c:v>moderate</c:v>
                  </c:pt>
                  <c:pt idx="3712">
                    <c:v>moderate</c:v>
                  </c:pt>
                  <c:pt idx="3713">
                    <c:v>moderate</c:v>
                  </c:pt>
                  <c:pt idx="3714">
                    <c:v>moderate</c:v>
                  </c:pt>
                  <c:pt idx="3715">
                    <c:v>moderate</c:v>
                  </c:pt>
                  <c:pt idx="3716">
                    <c:v>moderate</c:v>
                  </c:pt>
                  <c:pt idx="3717">
                    <c:v>moderate</c:v>
                  </c:pt>
                  <c:pt idx="3718">
                    <c:v>moderate</c:v>
                  </c:pt>
                  <c:pt idx="3719">
                    <c:v>moderate</c:v>
                  </c:pt>
                  <c:pt idx="3720">
                    <c:v>moderate</c:v>
                  </c:pt>
                  <c:pt idx="3721">
                    <c:v>moderate</c:v>
                  </c:pt>
                  <c:pt idx="3722">
                    <c:v>moderate</c:v>
                  </c:pt>
                  <c:pt idx="3723">
                    <c:v>moderate</c:v>
                  </c:pt>
                  <c:pt idx="3724">
                    <c:v>moderate</c:v>
                  </c:pt>
                  <c:pt idx="3725">
                    <c:v>moderate</c:v>
                  </c:pt>
                  <c:pt idx="3726">
                    <c:v>moderate</c:v>
                  </c:pt>
                  <c:pt idx="3727">
                    <c:v>moderate</c:v>
                  </c:pt>
                  <c:pt idx="3728">
                    <c:v>moderate</c:v>
                  </c:pt>
                  <c:pt idx="3729">
                    <c:v>moderate</c:v>
                  </c:pt>
                  <c:pt idx="3730">
                    <c:v>moderate</c:v>
                  </c:pt>
                  <c:pt idx="3731">
                    <c:v>moderate</c:v>
                  </c:pt>
                  <c:pt idx="3732">
                    <c:v>moderate</c:v>
                  </c:pt>
                  <c:pt idx="3733">
                    <c:v>moderate</c:v>
                  </c:pt>
                  <c:pt idx="3734">
                    <c:v>moderate</c:v>
                  </c:pt>
                  <c:pt idx="3735">
                    <c:v>moderate</c:v>
                  </c:pt>
                  <c:pt idx="3736">
                    <c:v>moderate</c:v>
                  </c:pt>
                  <c:pt idx="3737">
                    <c:v>moderate</c:v>
                  </c:pt>
                  <c:pt idx="3738">
                    <c:v>moderate</c:v>
                  </c:pt>
                  <c:pt idx="3739">
                    <c:v>moderate</c:v>
                  </c:pt>
                  <c:pt idx="3740">
                    <c:v>moderate</c:v>
                  </c:pt>
                  <c:pt idx="3741">
                    <c:v>moderate</c:v>
                  </c:pt>
                  <c:pt idx="3742">
                    <c:v>moderate</c:v>
                  </c:pt>
                  <c:pt idx="3743">
                    <c:v>moderate</c:v>
                  </c:pt>
                  <c:pt idx="3744">
                    <c:v>moderate</c:v>
                  </c:pt>
                  <c:pt idx="3745">
                    <c:v>moderate</c:v>
                  </c:pt>
                  <c:pt idx="3746">
                    <c:v>moderate</c:v>
                  </c:pt>
                  <c:pt idx="3747">
                    <c:v>moderate</c:v>
                  </c:pt>
                  <c:pt idx="3748">
                    <c:v>moderate</c:v>
                  </c:pt>
                  <c:pt idx="3749">
                    <c:v>moderate</c:v>
                  </c:pt>
                  <c:pt idx="3750">
                    <c:v>moderate</c:v>
                  </c:pt>
                  <c:pt idx="3751">
                    <c:v>moderate</c:v>
                  </c:pt>
                  <c:pt idx="3752">
                    <c:v>moderate</c:v>
                  </c:pt>
                  <c:pt idx="3753">
                    <c:v>moderate</c:v>
                  </c:pt>
                  <c:pt idx="3754">
                    <c:v>moderate</c:v>
                  </c:pt>
                  <c:pt idx="3755">
                    <c:v>moderate</c:v>
                  </c:pt>
                  <c:pt idx="3756">
                    <c:v>moderate</c:v>
                  </c:pt>
                  <c:pt idx="3757">
                    <c:v>moderate</c:v>
                  </c:pt>
                  <c:pt idx="3758">
                    <c:v>moderate</c:v>
                  </c:pt>
                  <c:pt idx="3759">
                    <c:v>moderate</c:v>
                  </c:pt>
                  <c:pt idx="3760">
                    <c:v>moderate</c:v>
                  </c:pt>
                  <c:pt idx="3761">
                    <c:v>moderate</c:v>
                  </c:pt>
                  <c:pt idx="3762">
                    <c:v>moderate</c:v>
                  </c:pt>
                  <c:pt idx="3763">
                    <c:v>moderate</c:v>
                  </c:pt>
                  <c:pt idx="3764">
                    <c:v>moderate</c:v>
                  </c:pt>
                  <c:pt idx="3765">
                    <c:v>moderate</c:v>
                  </c:pt>
                  <c:pt idx="3766">
                    <c:v>moderate</c:v>
                  </c:pt>
                  <c:pt idx="3767">
                    <c:v>moderate</c:v>
                  </c:pt>
                  <c:pt idx="3768">
                    <c:v>moderate</c:v>
                  </c:pt>
                  <c:pt idx="3769">
                    <c:v>moderate</c:v>
                  </c:pt>
                  <c:pt idx="3770">
                    <c:v>moderate</c:v>
                  </c:pt>
                  <c:pt idx="3771">
                    <c:v>moderate</c:v>
                  </c:pt>
                  <c:pt idx="3772">
                    <c:v>moderate</c:v>
                  </c:pt>
                  <c:pt idx="3773">
                    <c:v>moderate</c:v>
                  </c:pt>
                  <c:pt idx="3774">
                    <c:v>moderate</c:v>
                  </c:pt>
                  <c:pt idx="3775">
                    <c:v>moderate</c:v>
                  </c:pt>
                  <c:pt idx="3776">
                    <c:v>moderate</c:v>
                  </c:pt>
                  <c:pt idx="3777">
                    <c:v>moderate</c:v>
                  </c:pt>
                  <c:pt idx="3778">
                    <c:v>moderate</c:v>
                  </c:pt>
                  <c:pt idx="3779">
                    <c:v>moderate</c:v>
                  </c:pt>
                  <c:pt idx="3780">
                    <c:v>moderate</c:v>
                  </c:pt>
                  <c:pt idx="3781">
                    <c:v>moderate</c:v>
                  </c:pt>
                  <c:pt idx="3782">
                    <c:v>moderate</c:v>
                  </c:pt>
                  <c:pt idx="3783">
                    <c:v>moderate</c:v>
                  </c:pt>
                  <c:pt idx="3784">
                    <c:v>moderate</c:v>
                  </c:pt>
                  <c:pt idx="3785">
                    <c:v>moderate</c:v>
                  </c:pt>
                  <c:pt idx="3786">
                    <c:v>moderate</c:v>
                  </c:pt>
                  <c:pt idx="3787">
                    <c:v>moderate</c:v>
                  </c:pt>
                  <c:pt idx="3788">
                    <c:v>moderate</c:v>
                  </c:pt>
                  <c:pt idx="3789">
                    <c:v>moderate</c:v>
                  </c:pt>
                  <c:pt idx="3790">
                    <c:v>moderate</c:v>
                  </c:pt>
                  <c:pt idx="3791">
                    <c:v>moderate</c:v>
                  </c:pt>
                  <c:pt idx="3792">
                    <c:v>moderate</c:v>
                  </c:pt>
                  <c:pt idx="3793">
                    <c:v>moderate</c:v>
                  </c:pt>
                  <c:pt idx="3794">
                    <c:v>moderate</c:v>
                  </c:pt>
                  <c:pt idx="3795">
                    <c:v>moderate</c:v>
                  </c:pt>
                  <c:pt idx="3796">
                    <c:v>moderate</c:v>
                  </c:pt>
                  <c:pt idx="3797">
                    <c:v>moderate</c:v>
                  </c:pt>
                  <c:pt idx="3798">
                    <c:v>moderate</c:v>
                  </c:pt>
                  <c:pt idx="3799">
                    <c:v>moderate</c:v>
                  </c:pt>
                  <c:pt idx="3800">
                    <c:v>moderate</c:v>
                  </c:pt>
                  <c:pt idx="3801">
                    <c:v>moderate</c:v>
                  </c:pt>
                  <c:pt idx="3802">
                    <c:v>moderate</c:v>
                  </c:pt>
                  <c:pt idx="3803">
                    <c:v>moderate</c:v>
                  </c:pt>
                  <c:pt idx="3804">
                    <c:v>moderate</c:v>
                  </c:pt>
                  <c:pt idx="3805">
                    <c:v>moderate</c:v>
                  </c:pt>
                  <c:pt idx="3806">
                    <c:v>moderate</c:v>
                  </c:pt>
                  <c:pt idx="3807">
                    <c:v>moderate</c:v>
                  </c:pt>
                  <c:pt idx="3808">
                    <c:v>moderate</c:v>
                  </c:pt>
                  <c:pt idx="3809">
                    <c:v>moderate</c:v>
                  </c:pt>
                  <c:pt idx="3810">
                    <c:v>moderate</c:v>
                  </c:pt>
                  <c:pt idx="3811">
                    <c:v>moderate</c:v>
                  </c:pt>
                  <c:pt idx="3812">
                    <c:v>moderate</c:v>
                  </c:pt>
                  <c:pt idx="3813">
                    <c:v>moderate</c:v>
                  </c:pt>
                  <c:pt idx="3814">
                    <c:v>moderate</c:v>
                  </c:pt>
                  <c:pt idx="3815">
                    <c:v>moderate</c:v>
                  </c:pt>
                  <c:pt idx="3816">
                    <c:v>moderate</c:v>
                  </c:pt>
                  <c:pt idx="3817">
                    <c:v>moderate</c:v>
                  </c:pt>
                  <c:pt idx="3818">
                    <c:v>moderate</c:v>
                  </c:pt>
                  <c:pt idx="3819">
                    <c:v>moderate</c:v>
                  </c:pt>
                  <c:pt idx="3820">
                    <c:v>moderate</c:v>
                  </c:pt>
                  <c:pt idx="3821">
                    <c:v>moderate</c:v>
                  </c:pt>
                  <c:pt idx="3822">
                    <c:v>moderate</c:v>
                  </c:pt>
                  <c:pt idx="3823">
                    <c:v>moderate</c:v>
                  </c:pt>
                  <c:pt idx="3824">
                    <c:v>moderate</c:v>
                  </c:pt>
                  <c:pt idx="3825">
                    <c:v>moderate</c:v>
                  </c:pt>
                  <c:pt idx="3826">
                    <c:v>moderate</c:v>
                  </c:pt>
                  <c:pt idx="3827">
                    <c:v>moderate</c:v>
                  </c:pt>
                  <c:pt idx="3828">
                    <c:v>moderate</c:v>
                  </c:pt>
                  <c:pt idx="3829">
                    <c:v>moderate</c:v>
                  </c:pt>
                  <c:pt idx="3830">
                    <c:v>moderate</c:v>
                  </c:pt>
                  <c:pt idx="3831">
                    <c:v>moderate</c:v>
                  </c:pt>
                  <c:pt idx="3832">
                    <c:v>moderate</c:v>
                  </c:pt>
                  <c:pt idx="3833">
                    <c:v>moderate</c:v>
                  </c:pt>
                  <c:pt idx="3834">
                    <c:v>moderate</c:v>
                  </c:pt>
                  <c:pt idx="3835">
                    <c:v>moderate</c:v>
                  </c:pt>
                  <c:pt idx="3836">
                    <c:v>moderate</c:v>
                  </c:pt>
                  <c:pt idx="3837">
                    <c:v>moderate</c:v>
                  </c:pt>
                  <c:pt idx="3838">
                    <c:v>moderate</c:v>
                  </c:pt>
                  <c:pt idx="3839">
                    <c:v>moderate</c:v>
                  </c:pt>
                  <c:pt idx="3840">
                    <c:v>moderate</c:v>
                  </c:pt>
                  <c:pt idx="3841">
                    <c:v>moderate</c:v>
                  </c:pt>
                  <c:pt idx="3842">
                    <c:v>moderate</c:v>
                  </c:pt>
                  <c:pt idx="3843">
                    <c:v>moderate</c:v>
                  </c:pt>
                  <c:pt idx="3844">
                    <c:v>moderate</c:v>
                  </c:pt>
                  <c:pt idx="3845">
                    <c:v>moderate</c:v>
                  </c:pt>
                  <c:pt idx="3846">
                    <c:v>moderate</c:v>
                  </c:pt>
                  <c:pt idx="3847">
                    <c:v>moderate</c:v>
                  </c:pt>
                  <c:pt idx="3848">
                    <c:v>moderate</c:v>
                  </c:pt>
                  <c:pt idx="3849">
                    <c:v>moderate</c:v>
                  </c:pt>
                  <c:pt idx="3850">
                    <c:v>moderate</c:v>
                  </c:pt>
                  <c:pt idx="3851">
                    <c:v>moderate</c:v>
                  </c:pt>
                  <c:pt idx="3852">
                    <c:v>moderate</c:v>
                  </c:pt>
                  <c:pt idx="3853">
                    <c:v>moderate</c:v>
                  </c:pt>
                  <c:pt idx="3854">
                    <c:v>moderate</c:v>
                  </c:pt>
                  <c:pt idx="3855">
                    <c:v>moderate</c:v>
                  </c:pt>
                  <c:pt idx="3856">
                    <c:v>moderate</c:v>
                  </c:pt>
                  <c:pt idx="3857">
                    <c:v>moderate</c:v>
                  </c:pt>
                  <c:pt idx="3858">
                    <c:v>moderate</c:v>
                  </c:pt>
                  <c:pt idx="3859">
                    <c:v>moderate</c:v>
                  </c:pt>
                  <c:pt idx="3860">
                    <c:v>moderate</c:v>
                  </c:pt>
                  <c:pt idx="3861">
                    <c:v>moderate</c:v>
                  </c:pt>
                  <c:pt idx="3862">
                    <c:v>moderate</c:v>
                  </c:pt>
                  <c:pt idx="3863">
                    <c:v>moderate</c:v>
                  </c:pt>
                  <c:pt idx="3864">
                    <c:v>moderate</c:v>
                  </c:pt>
                  <c:pt idx="3865">
                    <c:v>moderate</c:v>
                  </c:pt>
                  <c:pt idx="3866">
                    <c:v>moderate</c:v>
                  </c:pt>
                  <c:pt idx="3867">
                    <c:v>moderate</c:v>
                  </c:pt>
                  <c:pt idx="3868">
                    <c:v>moderate</c:v>
                  </c:pt>
                  <c:pt idx="3869">
                    <c:v>moderate</c:v>
                  </c:pt>
                  <c:pt idx="3870">
                    <c:v>moderate</c:v>
                  </c:pt>
                  <c:pt idx="3871">
                    <c:v>moderate</c:v>
                  </c:pt>
                  <c:pt idx="3872">
                    <c:v>moderate</c:v>
                  </c:pt>
                  <c:pt idx="3873">
                    <c:v>moderate</c:v>
                  </c:pt>
                  <c:pt idx="3874">
                    <c:v>moderate</c:v>
                  </c:pt>
                  <c:pt idx="3875">
                    <c:v>moderate</c:v>
                  </c:pt>
                  <c:pt idx="3876">
                    <c:v>moderate</c:v>
                  </c:pt>
                  <c:pt idx="3877">
                    <c:v>moderate</c:v>
                  </c:pt>
                  <c:pt idx="3878">
                    <c:v>moderate</c:v>
                  </c:pt>
                  <c:pt idx="3879">
                    <c:v>moderate</c:v>
                  </c:pt>
                  <c:pt idx="3880">
                    <c:v>moderate</c:v>
                  </c:pt>
                  <c:pt idx="3881">
                    <c:v>moderate</c:v>
                  </c:pt>
                  <c:pt idx="3882">
                    <c:v>moderate</c:v>
                  </c:pt>
                  <c:pt idx="3883">
                    <c:v>moderate</c:v>
                  </c:pt>
                  <c:pt idx="3884">
                    <c:v>moderate</c:v>
                  </c:pt>
                  <c:pt idx="3885">
                    <c:v>moderate</c:v>
                  </c:pt>
                  <c:pt idx="3886">
                    <c:v>moderate</c:v>
                  </c:pt>
                  <c:pt idx="3887">
                    <c:v>moderate</c:v>
                  </c:pt>
                  <c:pt idx="3888">
                    <c:v>moderate</c:v>
                  </c:pt>
                  <c:pt idx="3889">
                    <c:v>moderate</c:v>
                  </c:pt>
                  <c:pt idx="3890">
                    <c:v>moderate</c:v>
                  </c:pt>
                  <c:pt idx="3891">
                    <c:v>moderate</c:v>
                  </c:pt>
                  <c:pt idx="3892">
                    <c:v>moderate</c:v>
                  </c:pt>
                  <c:pt idx="3893">
                    <c:v>moderate</c:v>
                  </c:pt>
                  <c:pt idx="3894">
                    <c:v>moderate</c:v>
                  </c:pt>
                  <c:pt idx="3895">
                    <c:v>moderate</c:v>
                  </c:pt>
                  <c:pt idx="3896">
                    <c:v>moderate</c:v>
                  </c:pt>
                  <c:pt idx="3897">
                    <c:v>moderate</c:v>
                  </c:pt>
                  <c:pt idx="3898">
                    <c:v>moderate</c:v>
                  </c:pt>
                  <c:pt idx="3899">
                    <c:v>moderate</c:v>
                  </c:pt>
                  <c:pt idx="3900">
                    <c:v>moderate</c:v>
                  </c:pt>
                  <c:pt idx="3901">
                    <c:v>moderate</c:v>
                  </c:pt>
                  <c:pt idx="3902">
                    <c:v>moderate</c:v>
                  </c:pt>
                  <c:pt idx="3903">
                    <c:v>moderate</c:v>
                  </c:pt>
                  <c:pt idx="3904">
                    <c:v>moderate</c:v>
                  </c:pt>
                  <c:pt idx="3905">
                    <c:v>moderate</c:v>
                  </c:pt>
                  <c:pt idx="3906">
                    <c:v>moderate</c:v>
                  </c:pt>
                  <c:pt idx="3907">
                    <c:v>moderate</c:v>
                  </c:pt>
                  <c:pt idx="3908">
                    <c:v>moderate</c:v>
                  </c:pt>
                  <c:pt idx="3909">
                    <c:v>moderate</c:v>
                  </c:pt>
                  <c:pt idx="3910">
                    <c:v>moderate</c:v>
                  </c:pt>
                  <c:pt idx="3911">
                    <c:v>moderate</c:v>
                  </c:pt>
                  <c:pt idx="3912">
                    <c:v>moderate</c:v>
                  </c:pt>
                  <c:pt idx="3913">
                    <c:v>moderate</c:v>
                  </c:pt>
                  <c:pt idx="3914">
                    <c:v>moderate</c:v>
                  </c:pt>
                  <c:pt idx="3915">
                    <c:v>moderate</c:v>
                  </c:pt>
                  <c:pt idx="3916">
                    <c:v>moderate</c:v>
                  </c:pt>
                  <c:pt idx="3917">
                    <c:v>moderate</c:v>
                  </c:pt>
                  <c:pt idx="3918">
                    <c:v>moderate</c:v>
                  </c:pt>
                  <c:pt idx="3919">
                    <c:v>moderate</c:v>
                  </c:pt>
                  <c:pt idx="3920">
                    <c:v>moderate</c:v>
                  </c:pt>
                  <c:pt idx="3921">
                    <c:v>moderate</c:v>
                  </c:pt>
                  <c:pt idx="3922">
                    <c:v>moderate</c:v>
                  </c:pt>
                  <c:pt idx="3923">
                    <c:v>moderate</c:v>
                  </c:pt>
                  <c:pt idx="3924">
                    <c:v>moderate</c:v>
                  </c:pt>
                  <c:pt idx="3925">
                    <c:v>moderate</c:v>
                  </c:pt>
                  <c:pt idx="3926">
                    <c:v>moderate</c:v>
                  </c:pt>
                  <c:pt idx="3927">
                    <c:v>moderate</c:v>
                  </c:pt>
                  <c:pt idx="3928">
                    <c:v>moderate</c:v>
                  </c:pt>
                  <c:pt idx="3929">
                    <c:v>moderate</c:v>
                  </c:pt>
                  <c:pt idx="3930">
                    <c:v>moderate</c:v>
                  </c:pt>
                  <c:pt idx="3931">
                    <c:v>moderate</c:v>
                  </c:pt>
                  <c:pt idx="3932">
                    <c:v>moderate</c:v>
                  </c:pt>
                  <c:pt idx="3933">
                    <c:v>moderate</c:v>
                  </c:pt>
                  <c:pt idx="3934">
                    <c:v>moderate</c:v>
                  </c:pt>
                  <c:pt idx="3935">
                    <c:v>moderate</c:v>
                  </c:pt>
                  <c:pt idx="3936">
                    <c:v>moderate</c:v>
                  </c:pt>
                  <c:pt idx="3937">
                    <c:v>moderate</c:v>
                  </c:pt>
                  <c:pt idx="3938">
                    <c:v>moderate</c:v>
                  </c:pt>
                  <c:pt idx="3939">
                    <c:v>moderate</c:v>
                  </c:pt>
                  <c:pt idx="3940">
                    <c:v>moderate</c:v>
                  </c:pt>
                  <c:pt idx="3941">
                    <c:v>moderate</c:v>
                  </c:pt>
                  <c:pt idx="3942">
                    <c:v>moderate</c:v>
                  </c:pt>
                  <c:pt idx="3943">
                    <c:v>moderate</c:v>
                  </c:pt>
                  <c:pt idx="3944">
                    <c:v>moderate</c:v>
                  </c:pt>
                  <c:pt idx="3945">
                    <c:v>moderate</c:v>
                  </c:pt>
                  <c:pt idx="3946">
                    <c:v>moderate</c:v>
                  </c:pt>
                  <c:pt idx="3947">
                    <c:v>moderate</c:v>
                  </c:pt>
                  <c:pt idx="3948">
                    <c:v>moderate</c:v>
                  </c:pt>
                  <c:pt idx="3949">
                    <c:v>moderate</c:v>
                  </c:pt>
                  <c:pt idx="3950">
                    <c:v>moderate</c:v>
                  </c:pt>
                  <c:pt idx="3951">
                    <c:v>moderate</c:v>
                  </c:pt>
                  <c:pt idx="3952">
                    <c:v>moderate</c:v>
                  </c:pt>
                  <c:pt idx="3953">
                    <c:v>moderate</c:v>
                  </c:pt>
                  <c:pt idx="3954">
                    <c:v>moderate</c:v>
                  </c:pt>
                  <c:pt idx="3955">
                    <c:v>moderate</c:v>
                  </c:pt>
                  <c:pt idx="3956">
                    <c:v>moderate</c:v>
                  </c:pt>
                  <c:pt idx="3957">
                    <c:v>moderate</c:v>
                  </c:pt>
                  <c:pt idx="3958">
                    <c:v>moderate</c:v>
                  </c:pt>
                  <c:pt idx="3959">
                    <c:v>moderate</c:v>
                  </c:pt>
                  <c:pt idx="3960">
                    <c:v>moderate</c:v>
                  </c:pt>
                  <c:pt idx="3961">
                    <c:v>moderate</c:v>
                  </c:pt>
                  <c:pt idx="3962">
                    <c:v>moderate</c:v>
                  </c:pt>
                  <c:pt idx="3963">
                    <c:v>moderate</c:v>
                  </c:pt>
                  <c:pt idx="3964">
                    <c:v>moderate</c:v>
                  </c:pt>
                  <c:pt idx="3965">
                    <c:v>moderate</c:v>
                  </c:pt>
                  <c:pt idx="3966">
                    <c:v>moderate</c:v>
                  </c:pt>
                  <c:pt idx="3967">
                    <c:v>moderate</c:v>
                  </c:pt>
                  <c:pt idx="3968">
                    <c:v>moderate</c:v>
                  </c:pt>
                  <c:pt idx="3969">
                    <c:v>moderate</c:v>
                  </c:pt>
                  <c:pt idx="3970">
                    <c:v>moderate</c:v>
                  </c:pt>
                  <c:pt idx="3971">
                    <c:v>moderate</c:v>
                  </c:pt>
                  <c:pt idx="3972">
                    <c:v>moderate</c:v>
                  </c:pt>
                  <c:pt idx="3973">
                    <c:v>moderate</c:v>
                  </c:pt>
                  <c:pt idx="3974">
                    <c:v>moderate</c:v>
                  </c:pt>
                  <c:pt idx="3975">
                    <c:v>moderate</c:v>
                  </c:pt>
                  <c:pt idx="3976">
                    <c:v>moderate</c:v>
                  </c:pt>
                  <c:pt idx="3977">
                    <c:v>moderate</c:v>
                  </c:pt>
                  <c:pt idx="3978">
                    <c:v>moderate</c:v>
                  </c:pt>
                  <c:pt idx="3979">
                    <c:v>moderate</c:v>
                  </c:pt>
                  <c:pt idx="3980">
                    <c:v>moderate</c:v>
                  </c:pt>
                  <c:pt idx="3981">
                    <c:v>moderate</c:v>
                  </c:pt>
                  <c:pt idx="3982">
                    <c:v>moderate</c:v>
                  </c:pt>
                  <c:pt idx="3983">
                    <c:v>moderate</c:v>
                  </c:pt>
                  <c:pt idx="3984">
                    <c:v>moderate</c:v>
                  </c:pt>
                  <c:pt idx="3985">
                    <c:v>moderate</c:v>
                  </c:pt>
                  <c:pt idx="3986">
                    <c:v>moderate</c:v>
                  </c:pt>
                  <c:pt idx="3987">
                    <c:v>moderate</c:v>
                  </c:pt>
                  <c:pt idx="3988">
                    <c:v>moderate</c:v>
                  </c:pt>
                  <c:pt idx="3989">
                    <c:v>moderate</c:v>
                  </c:pt>
                  <c:pt idx="3990">
                    <c:v>moderate</c:v>
                  </c:pt>
                  <c:pt idx="3991">
                    <c:v>moderate</c:v>
                  </c:pt>
                  <c:pt idx="3992">
                    <c:v>moderate</c:v>
                  </c:pt>
                  <c:pt idx="3993">
                    <c:v>moderate</c:v>
                  </c:pt>
                  <c:pt idx="3994">
                    <c:v>moderate</c:v>
                  </c:pt>
                  <c:pt idx="3995">
                    <c:v>moderate</c:v>
                  </c:pt>
                  <c:pt idx="3996">
                    <c:v>moderate</c:v>
                  </c:pt>
                  <c:pt idx="3997">
                    <c:v>moderate</c:v>
                  </c:pt>
                  <c:pt idx="3998">
                    <c:v>moderate</c:v>
                  </c:pt>
                  <c:pt idx="3999">
                    <c:v>moderate</c:v>
                  </c:pt>
                  <c:pt idx="4000">
                    <c:v>moderate</c:v>
                  </c:pt>
                  <c:pt idx="4001">
                    <c:v>moderate</c:v>
                  </c:pt>
                  <c:pt idx="4002">
                    <c:v>moderate</c:v>
                  </c:pt>
                  <c:pt idx="4003">
                    <c:v>moderate</c:v>
                  </c:pt>
                  <c:pt idx="4004">
                    <c:v>moderate</c:v>
                  </c:pt>
                  <c:pt idx="4005">
                    <c:v>moderate</c:v>
                  </c:pt>
                  <c:pt idx="4006">
                    <c:v>moderate</c:v>
                  </c:pt>
                  <c:pt idx="4007">
                    <c:v>moderate</c:v>
                  </c:pt>
                  <c:pt idx="4008">
                    <c:v>moderate</c:v>
                  </c:pt>
                  <c:pt idx="4009">
                    <c:v>moderate</c:v>
                  </c:pt>
                  <c:pt idx="4010">
                    <c:v>moderate</c:v>
                  </c:pt>
                  <c:pt idx="4011">
                    <c:v>moderate</c:v>
                  </c:pt>
                  <c:pt idx="4012">
                    <c:v>moderate</c:v>
                  </c:pt>
                  <c:pt idx="4013">
                    <c:v>moderate</c:v>
                  </c:pt>
                  <c:pt idx="4014">
                    <c:v>moderate</c:v>
                  </c:pt>
                  <c:pt idx="4015">
                    <c:v>moderate</c:v>
                  </c:pt>
                  <c:pt idx="4016">
                    <c:v>moderate</c:v>
                  </c:pt>
                  <c:pt idx="4017">
                    <c:v>moderate</c:v>
                  </c:pt>
                  <c:pt idx="4018">
                    <c:v>moderate</c:v>
                  </c:pt>
                  <c:pt idx="4019">
                    <c:v>moderate</c:v>
                  </c:pt>
                  <c:pt idx="4020">
                    <c:v>moderate</c:v>
                  </c:pt>
                  <c:pt idx="4021">
                    <c:v>moderate</c:v>
                  </c:pt>
                  <c:pt idx="4022">
                    <c:v>moderate</c:v>
                  </c:pt>
                  <c:pt idx="4023">
                    <c:v>moderate</c:v>
                  </c:pt>
                  <c:pt idx="4024">
                    <c:v>moderate</c:v>
                  </c:pt>
                  <c:pt idx="4025">
                    <c:v>moderate</c:v>
                  </c:pt>
                  <c:pt idx="4026">
                    <c:v>moderate</c:v>
                  </c:pt>
                  <c:pt idx="4027">
                    <c:v>moderate</c:v>
                  </c:pt>
                  <c:pt idx="4028">
                    <c:v>moderate</c:v>
                  </c:pt>
                  <c:pt idx="4029">
                    <c:v>moderate</c:v>
                  </c:pt>
                  <c:pt idx="4030">
                    <c:v>moderate</c:v>
                  </c:pt>
                  <c:pt idx="4031">
                    <c:v>moderate</c:v>
                  </c:pt>
                  <c:pt idx="4032">
                    <c:v>moderate</c:v>
                  </c:pt>
                  <c:pt idx="4033">
                    <c:v>moderate</c:v>
                  </c:pt>
                  <c:pt idx="4034">
                    <c:v>moderate</c:v>
                  </c:pt>
                  <c:pt idx="4035">
                    <c:v>moderate</c:v>
                  </c:pt>
                  <c:pt idx="4036">
                    <c:v>moderate</c:v>
                  </c:pt>
                  <c:pt idx="4037">
                    <c:v>moderate</c:v>
                  </c:pt>
                  <c:pt idx="4038">
                    <c:v>moderate</c:v>
                  </c:pt>
                  <c:pt idx="4039">
                    <c:v>moderate</c:v>
                  </c:pt>
                  <c:pt idx="4040">
                    <c:v>moderate</c:v>
                  </c:pt>
                  <c:pt idx="4041">
                    <c:v>moderate</c:v>
                  </c:pt>
                  <c:pt idx="4042">
                    <c:v>moderate</c:v>
                  </c:pt>
                  <c:pt idx="4043">
                    <c:v>moderate</c:v>
                  </c:pt>
                  <c:pt idx="4044">
                    <c:v>moderate</c:v>
                  </c:pt>
                  <c:pt idx="4045">
                    <c:v>moderate</c:v>
                  </c:pt>
                  <c:pt idx="4046">
                    <c:v>moderate</c:v>
                  </c:pt>
                  <c:pt idx="4047">
                    <c:v>moderate</c:v>
                  </c:pt>
                  <c:pt idx="4048">
                    <c:v>moderate</c:v>
                  </c:pt>
                  <c:pt idx="4049">
                    <c:v>moderate</c:v>
                  </c:pt>
                  <c:pt idx="4050">
                    <c:v>moderate</c:v>
                  </c:pt>
                  <c:pt idx="4051">
                    <c:v>moderate</c:v>
                  </c:pt>
                  <c:pt idx="4052">
                    <c:v>moderate</c:v>
                  </c:pt>
                  <c:pt idx="4053">
                    <c:v>moderate</c:v>
                  </c:pt>
                  <c:pt idx="4054">
                    <c:v>moderate</c:v>
                  </c:pt>
                  <c:pt idx="4055">
                    <c:v>moderate</c:v>
                  </c:pt>
                  <c:pt idx="4056">
                    <c:v>moderate</c:v>
                  </c:pt>
                  <c:pt idx="4057">
                    <c:v>moderate</c:v>
                  </c:pt>
                  <c:pt idx="4058">
                    <c:v>moderate</c:v>
                  </c:pt>
                  <c:pt idx="4059">
                    <c:v>moderate</c:v>
                  </c:pt>
                  <c:pt idx="4060">
                    <c:v>moderate</c:v>
                  </c:pt>
                  <c:pt idx="4061">
                    <c:v>moderate</c:v>
                  </c:pt>
                  <c:pt idx="4062">
                    <c:v>moderate</c:v>
                  </c:pt>
                  <c:pt idx="4063">
                    <c:v>moderate</c:v>
                  </c:pt>
                  <c:pt idx="4064">
                    <c:v>moderate</c:v>
                  </c:pt>
                  <c:pt idx="4065">
                    <c:v>moderate</c:v>
                  </c:pt>
                  <c:pt idx="4066">
                    <c:v>moderate</c:v>
                  </c:pt>
                  <c:pt idx="4067">
                    <c:v>moderate</c:v>
                  </c:pt>
                  <c:pt idx="4068">
                    <c:v>moderate</c:v>
                  </c:pt>
                  <c:pt idx="4069">
                    <c:v>moderate</c:v>
                  </c:pt>
                  <c:pt idx="4070">
                    <c:v>moderate</c:v>
                  </c:pt>
                  <c:pt idx="4071">
                    <c:v>moderate</c:v>
                  </c:pt>
                  <c:pt idx="4072">
                    <c:v>moderate</c:v>
                  </c:pt>
                  <c:pt idx="4073">
                    <c:v>moderate</c:v>
                  </c:pt>
                  <c:pt idx="4074">
                    <c:v>moderate</c:v>
                  </c:pt>
                  <c:pt idx="4075">
                    <c:v>moderate</c:v>
                  </c:pt>
                  <c:pt idx="4076">
                    <c:v>moderate</c:v>
                  </c:pt>
                  <c:pt idx="4077">
                    <c:v>moderate</c:v>
                  </c:pt>
                  <c:pt idx="4078">
                    <c:v>moderate</c:v>
                  </c:pt>
                  <c:pt idx="4079">
                    <c:v>moderate</c:v>
                  </c:pt>
                  <c:pt idx="4080">
                    <c:v>moderate</c:v>
                  </c:pt>
                  <c:pt idx="4081">
                    <c:v>moderate</c:v>
                  </c:pt>
                  <c:pt idx="4082">
                    <c:v>moderate</c:v>
                  </c:pt>
                  <c:pt idx="4083">
                    <c:v>moderate</c:v>
                  </c:pt>
                  <c:pt idx="4084">
                    <c:v>moderate</c:v>
                  </c:pt>
                  <c:pt idx="4085">
                    <c:v>moderate</c:v>
                  </c:pt>
                  <c:pt idx="4086">
                    <c:v>moderate</c:v>
                  </c:pt>
                  <c:pt idx="4087">
                    <c:v>moderate</c:v>
                  </c:pt>
                  <c:pt idx="4088">
                    <c:v>moderate</c:v>
                  </c:pt>
                  <c:pt idx="4089">
                    <c:v>moderate</c:v>
                  </c:pt>
                  <c:pt idx="4090">
                    <c:v>moderate</c:v>
                  </c:pt>
                  <c:pt idx="4091">
                    <c:v>moderate</c:v>
                  </c:pt>
                  <c:pt idx="4092">
                    <c:v>moderate</c:v>
                  </c:pt>
                  <c:pt idx="4093">
                    <c:v>moderate</c:v>
                  </c:pt>
                  <c:pt idx="4094">
                    <c:v>moderate</c:v>
                  </c:pt>
                  <c:pt idx="4095">
                    <c:v>moderate</c:v>
                  </c:pt>
                  <c:pt idx="4096">
                    <c:v>moderate</c:v>
                  </c:pt>
                  <c:pt idx="4097">
                    <c:v>moderate</c:v>
                  </c:pt>
                  <c:pt idx="4098">
                    <c:v>moderate</c:v>
                  </c:pt>
                  <c:pt idx="4099">
                    <c:v>moderate</c:v>
                  </c:pt>
                  <c:pt idx="4100">
                    <c:v>moderate</c:v>
                  </c:pt>
                  <c:pt idx="4101">
                    <c:v>moderate</c:v>
                  </c:pt>
                  <c:pt idx="4102">
                    <c:v>moderate</c:v>
                  </c:pt>
                  <c:pt idx="4103">
                    <c:v>moderate</c:v>
                  </c:pt>
                  <c:pt idx="4104">
                    <c:v>moderate</c:v>
                  </c:pt>
                  <c:pt idx="4105">
                    <c:v>moderate</c:v>
                  </c:pt>
                  <c:pt idx="4106">
                    <c:v>moderate</c:v>
                  </c:pt>
                  <c:pt idx="4107">
                    <c:v>moderate</c:v>
                  </c:pt>
                  <c:pt idx="4108">
                    <c:v>moderate</c:v>
                  </c:pt>
                  <c:pt idx="4109">
                    <c:v>moderate</c:v>
                  </c:pt>
                  <c:pt idx="4110">
                    <c:v>moderate</c:v>
                  </c:pt>
                  <c:pt idx="4111">
                    <c:v>moderate</c:v>
                  </c:pt>
                  <c:pt idx="4112">
                    <c:v>moderate</c:v>
                  </c:pt>
                  <c:pt idx="4113">
                    <c:v>moderate</c:v>
                  </c:pt>
                  <c:pt idx="4114">
                    <c:v>moderate</c:v>
                  </c:pt>
                  <c:pt idx="4115">
                    <c:v>moderate</c:v>
                  </c:pt>
                  <c:pt idx="4116">
                    <c:v>moderate</c:v>
                  </c:pt>
                  <c:pt idx="4117">
                    <c:v>moderate</c:v>
                  </c:pt>
                  <c:pt idx="4118">
                    <c:v>moderate</c:v>
                  </c:pt>
                  <c:pt idx="4119">
                    <c:v>moderate</c:v>
                  </c:pt>
                  <c:pt idx="4120">
                    <c:v>moderate</c:v>
                  </c:pt>
                  <c:pt idx="4121">
                    <c:v>moderate</c:v>
                  </c:pt>
                  <c:pt idx="4122">
                    <c:v>moderate</c:v>
                  </c:pt>
                  <c:pt idx="4123">
                    <c:v>moderate</c:v>
                  </c:pt>
                  <c:pt idx="4124">
                    <c:v>moderate</c:v>
                  </c:pt>
                  <c:pt idx="4125">
                    <c:v>moderate</c:v>
                  </c:pt>
                  <c:pt idx="4126">
                    <c:v>moderate</c:v>
                  </c:pt>
                  <c:pt idx="4127">
                    <c:v>moderate</c:v>
                  </c:pt>
                  <c:pt idx="4128">
                    <c:v>moderate</c:v>
                  </c:pt>
                  <c:pt idx="4129">
                    <c:v>moderate</c:v>
                  </c:pt>
                  <c:pt idx="4130">
                    <c:v>moderate</c:v>
                  </c:pt>
                  <c:pt idx="4131">
                    <c:v>moderate</c:v>
                  </c:pt>
                  <c:pt idx="4132">
                    <c:v>moderate</c:v>
                  </c:pt>
                  <c:pt idx="4133">
                    <c:v>moderate</c:v>
                  </c:pt>
                  <c:pt idx="4134">
                    <c:v>moderate</c:v>
                  </c:pt>
                  <c:pt idx="4135">
                    <c:v>moderate</c:v>
                  </c:pt>
                  <c:pt idx="4136">
                    <c:v>moderate</c:v>
                  </c:pt>
                  <c:pt idx="4137">
                    <c:v>moderate</c:v>
                  </c:pt>
                  <c:pt idx="4138">
                    <c:v>moderate</c:v>
                  </c:pt>
                  <c:pt idx="4139">
                    <c:v>moderate</c:v>
                  </c:pt>
                  <c:pt idx="4140">
                    <c:v>moderate</c:v>
                  </c:pt>
                  <c:pt idx="4141">
                    <c:v>moderate</c:v>
                  </c:pt>
                  <c:pt idx="4142">
                    <c:v>moderate</c:v>
                  </c:pt>
                  <c:pt idx="4143">
                    <c:v>moderate</c:v>
                  </c:pt>
                  <c:pt idx="4144">
                    <c:v>moderate</c:v>
                  </c:pt>
                  <c:pt idx="4145">
                    <c:v>moderate</c:v>
                  </c:pt>
                  <c:pt idx="4146">
                    <c:v>moderate</c:v>
                  </c:pt>
                  <c:pt idx="4147">
                    <c:v>moderate</c:v>
                  </c:pt>
                  <c:pt idx="4148">
                    <c:v>moderate</c:v>
                  </c:pt>
                  <c:pt idx="4149">
                    <c:v>moderate</c:v>
                  </c:pt>
                  <c:pt idx="4150">
                    <c:v>moderate</c:v>
                  </c:pt>
                  <c:pt idx="4151">
                    <c:v>moderate</c:v>
                  </c:pt>
                  <c:pt idx="4152">
                    <c:v>moderate</c:v>
                  </c:pt>
                  <c:pt idx="4153">
                    <c:v>moderate</c:v>
                  </c:pt>
                  <c:pt idx="4154">
                    <c:v>moderate</c:v>
                  </c:pt>
                  <c:pt idx="4155">
                    <c:v>moderate</c:v>
                  </c:pt>
                  <c:pt idx="4156">
                    <c:v>moderate</c:v>
                  </c:pt>
                  <c:pt idx="4157">
                    <c:v>moderate</c:v>
                  </c:pt>
                  <c:pt idx="4158">
                    <c:v>moderate</c:v>
                  </c:pt>
                  <c:pt idx="4159">
                    <c:v>moderate</c:v>
                  </c:pt>
                  <c:pt idx="4160">
                    <c:v>moderate</c:v>
                  </c:pt>
                  <c:pt idx="4161">
                    <c:v>moderate</c:v>
                  </c:pt>
                  <c:pt idx="4162">
                    <c:v>moderate</c:v>
                  </c:pt>
                  <c:pt idx="4163">
                    <c:v>moderate</c:v>
                  </c:pt>
                  <c:pt idx="4164">
                    <c:v>moderate</c:v>
                  </c:pt>
                  <c:pt idx="4165">
                    <c:v>moderate</c:v>
                  </c:pt>
                  <c:pt idx="4166">
                    <c:v>moderate</c:v>
                  </c:pt>
                  <c:pt idx="4167">
                    <c:v>moderate</c:v>
                  </c:pt>
                  <c:pt idx="4168">
                    <c:v>moderate</c:v>
                  </c:pt>
                  <c:pt idx="4169">
                    <c:v>moderate</c:v>
                  </c:pt>
                  <c:pt idx="4170">
                    <c:v>moderate</c:v>
                  </c:pt>
                  <c:pt idx="4171">
                    <c:v>moderate</c:v>
                  </c:pt>
                  <c:pt idx="4172">
                    <c:v>moderate</c:v>
                  </c:pt>
                  <c:pt idx="4173">
                    <c:v>moderate</c:v>
                  </c:pt>
                  <c:pt idx="4174">
                    <c:v>moderate</c:v>
                  </c:pt>
                  <c:pt idx="4175">
                    <c:v>moderate</c:v>
                  </c:pt>
                  <c:pt idx="4176">
                    <c:v>moderate</c:v>
                  </c:pt>
                  <c:pt idx="4177">
                    <c:v>moderate</c:v>
                  </c:pt>
                  <c:pt idx="4178">
                    <c:v>moderate</c:v>
                  </c:pt>
                  <c:pt idx="4179">
                    <c:v>moderate</c:v>
                  </c:pt>
                  <c:pt idx="4180">
                    <c:v>moderate</c:v>
                  </c:pt>
                  <c:pt idx="4181">
                    <c:v>moderate</c:v>
                  </c:pt>
                  <c:pt idx="4182">
                    <c:v>moderate</c:v>
                  </c:pt>
                  <c:pt idx="4183">
                    <c:v>moderate</c:v>
                  </c:pt>
                  <c:pt idx="4184">
                    <c:v>moderate</c:v>
                  </c:pt>
                  <c:pt idx="4185">
                    <c:v>moderate</c:v>
                  </c:pt>
                  <c:pt idx="4186">
                    <c:v>moderate</c:v>
                  </c:pt>
                  <c:pt idx="4187">
                    <c:v>moderate</c:v>
                  </c:pt>
                  <c:pt idx="4188">
                    <c:v>moderate</c:v>
                  </c:pt>
                  <c:pt idx="4189">
                    <c:v>moderate</c:v>
                  </c:pt>
                  <c:pt idx="4190">
                    <c:v>moderate</c:v>
                  </c:pt>
                  <c:pt idx="4191">
                    <c:v>moderate</c:v>
                  </c:pt>
                  <c:pt idx="4192">
                    <c:v>moderate</c:v>
                  </c:pt>
                  <c:pt idx="4193">
                    <c:v>moderate</c:v>
                  </c:pt>
                  <c:pt idx="4194">
                    <c:v>moderate</c:v>
                  </c:pt>
                  <c:pt idx="4195">
                    <c:v>moderate</c:v>
                  </c:pt>
                  <c:pt idx="4196">
                    <c:v>moderate</c:v>
                  </c:pt>
                  <c:pt idx="4197">
                    <c:v>moderate</c:v>
                  </c:pt>
                  <c:pt idx="4198">
                    <c:v>moderate</c:v>
                  </c:pt>
                  <c:pt idx="4199">
                    <c:v>moderate</c:v>
                  </c:pt>
                  <c:pt idx="4200">
                    <c:v>moderate</c:v>
                  </c:pt>
                  <c:pt idx="4201">
                    <c:v>moderate</c:v>
                  </c:pt>
                  <c:pt idx="4202">
                    <c:v>moderate</c:v>
                  </c:pt>
                  <c:pt idx="4203">
                    <c:v>moderate</c:v>
                  </c:pt>
                  <c:pt idx="4204">
                    <c:v>moderate</c:v>
                  </c:pt>
                  <c:pt idx="4205">
                    <c:v>moderate</c:v>
                  </c:pt>
                  <c:pt idx="4206">
                    <c:v>moderate</c:v>
                  </c:pt>
                  <c:pt idx="4207">
                    <c:v>moderate</c:v>
                  </c:pt>
                  <c:pt idx="4208">
                    <c:v>moderate</c:v>
                  </c:pt>
                  <c:pt idx="4209">
                    <c:v>moderate</c:v>
                  </c:pt>
                  <c:pt idx="4210">
                    <c:v>moderate</c:v>
                  </c:pt>
                  <c:pt idx="4211">
                    <c:v>moderate</c:v>
                  </c:pt>
                  <c:pt idx="4212">
                    <c:v>moderate</c:v>
                  </c:pt>
                  <c:pt idx="4213">
                    <c:v>moderate</c:v>
                  </c:pt>
                  <c:pt idx="4214">
                    <c:v>moderate</c:v>
                  </c:pt>
                  <c:pt idx="4215">
                    <c:v>moderate</c:v>
                  </c:pt>
                  <c:pt idx="4216">
                    <c:v>moderate</c:v>
                  </c:pt>
                  <c:pt idx="4217">
                    <c:v>moderate</c:v>
                  </c:pt>
                  <c:pt idx="4218">
                    <c:v>moderate</c:v>
                  </c:pt>
                  <c:pt idx="4219">
                    <c:v>moderate</c:v>
                  </c:pt>
                  <c:pt idx="4220">
                    <c:v>moderate</c:v>
                  </c:pt>
                  <c:pt idx="4221">
                    <c:v>moderate</c:v>
                  </c:pt>
                  <c:pt idx="4222">
                    <c:v>moderate</c:v>
                  </c:pt>
                  <c:pt idx="4223">
                    <c:v>moderate</c:v>
                  </c:pt>
                  <c:pt idx="4224">
                    <c:v>moderate</c:v>
                  </c:pt>
                  <c:pt idx="4225">
                    <c:v>moderate</c:v>
                  </c:pt>
                  <c:pt idx="4226">
                    <c:v>moderate</c:v>
                  </c:pt>
                  <c:pt idx="4227">
                    <c:v>moderate</c:v>
                  </c:pt>
                  <c:pt idx="4228">
                    <c:v>moderate</c:v>
                  </c:pt>
                  <c:pt idx="4229">
                    <c:v>moderate</c:v>
                  </c:pt>
                  <c:pt idx="4230">
                    <c:v>moderate</c:v>
                  </c:pt>
                  <c:pt idx="4231">
                    <c:v>moderate</c:v>
                  </c:pt>
                  <c:pt idx="4232">
                    <c:v>moderate</c:v>
                  </c:pt>
                  <c:pt idx="4233">
                    <c:v>moderate</c:v>
                  </c:pt>
                  <c:pt idx="4234">
                    <c:v>moderate</c:v>
                  </c:pt>
                  <c:pt idx="4235">
                    <c:v>moderate</c:v>
                  </c:pt>
                  <c:pt idx="4236">
                    <c:v>moderate</c:v>
                  </c:pt>
                  <c:pt idx="4237">
                    <c:v>moderate</c:v>
                  </c:pt>
                  <c:pt idx="4238">
                    <c:v>moderate</c:v>
                  </c:pt>
                  <c:pt idx="4239">
                    <c:v>moderate</c:v>
                  </c:pt>
                  <c:pt idx="4240">
                    <c:v>moderate</c:v>
                  </c:pt>
                  <c:pt idx="4241">
                    <c:v>moderate</c:v>
                  </c:pt>
                  <c:pt idx="4242">
                    <c:v>moderate</c:v>
                  </c:pt>
                  <c:pt idx="4243">
                    <c:v>moderate</c:v>
                  </c:pt>
                  <c:pt idx="4244">
                    <c:v>moderate</c:v>
                  </c:pt>
                  <c:pt idx="4245">
                    <c:v>moderate</c:v>
                  </c:pt>
                  <c:pt idx="4246">
                    <c:v>moderate</c:v>
                  </c:pt>
                  <c:pt idx="4247">
                    <c:v>moderate</c:v>
                  </c:pt>
                  <c:pt idx="4248">
                    <c:v>moderate</c:v>
                  </c:pt>
                  <c:pt idx="4249">
                    <c:v>moderate</c:v>
                  </c:pt>
                  <c:pt idx="4250">
                    <c:v>moderate</c:v>
                  </c:pt>
                  <c:pt idx="4251">
                    <c:v>moderate</c:v>
                  </c:pt>
                  <c:pt idx="4252">
                    <c:v>moderate</c:v>
                  </c:pt>
                  <c:pt idx="4253">
                    <c:v>moderate</c:v>
                  </c:pt>
                  <c:pt idx="4254">
                    <c:v>moderate</c:v>
                  </c:pt>
                  <c:pt idx="4255">
                    <c:v>moderate</c:v>
                  </c:pt>
                  <c:pt idx="4256">
                    <c:v>moderate</c:v>
                  </c:pt>
                  <c:pt idx="4257">
                    <c:v>moderate</c:v>
                  </c:pt>
                  <c:pt idx="4258">
                    <c:v>moderate</c:v>
                  </c:pt>
                  <c:pt idx="4259">
                    <c:v>moderate</c:v>
                  </c:pt>
                  <c:pt idx="4260">
                    <c:v>moderate</c:v>
                  </c:pt>
                  <c:pt idx="4261">
                    <c:v>moderate</c:v>
                  </c:pt>
                  <c:pt idx="4262">
                    <c:v>moderate</c:v>
                  </c:pt>
                  <c:pt idx="4263">
                    <c:v>moderate</c:v>
                  </c:pt>
                  <c:pt idx="4264">
                    <c:v>moderate</c:v>
                  </c:pt>
                  <c:pt idx="4265">
                    <c:v>moderate</c:v>
                  </c:pt>
                  <c:pt idx="4266">
                    <c:v>moderate</c:v>
                  </c:pt>
                  <c:pt idx="4267">
                    <c:v>moderate</c:v>
                  </c:pt>
                  <c:pt idx="4268">
                    <c:v>moderate</c:v>
                  </c:pt>
                  <c:pt idx="4269">
                    <c:v>moderate</c:v>
                  </c:pt>
                  <c:pt idx="4270">
                    <c:v>moderate</c:v>
                  </c:pt>
                  <c:pt idx="4271">
                    <c:v>moderate</c:v>
                  </c:pt>
                  <c:pt idx="4272">
                    <c:v>moderate</c:v>
                  </c:pt>
                  <c:pt idx="4273">
                    <c:v>moderate</c:v>
                  </c:pt>
                  <c:pt idx="4274">
                    <c:v>moderate</c:v>
                  </c:pt>
                  <c:pt idx="4275">
                    <c:v>moderate</c:v>
                  </c:pt>
                  <c:pt idx="4276">
                    <c:v>moderate</c:v>
                  </c:pt>
                  <c:pt idx="4277">
                    <c:v>moderate</c:v>
                  </c:pt>
                  <c:pt idx="4278">
                    <c:v>moderate</c:v>
                  </c:pt>
                  <c:pt idx="4279">
                    <c:v>moderate</c:v>
                  </c:pt>
                  <c:pt idx="4280">
                    <c:v>moderate</c:v>
                  </c:pt>
                  <c:pt idx="4281">
                    <c:v>moderate</c:v>
                  </c:pt>
                  <c:pt idx="4282">
                    <c:v>moderate</c:v>
                  </c:pt>
                  <c:pt idx="4283">
                    <c:v>moderate</c:v>
                  </c:pt>
                  <c:pt idx="4284">
                    <c:v>moderate</c:v>
                  </c:pt>
                  <c:pt idx="4285">
                    <c:v>moderate</c:v>
                  </c:pt>
                  <c:pt idx="4286">
                    <c:v>moderate</c:v>
                  </c:pt>
                  <c:pt idx="4287">
                    <c:v>moderate</c:v>
                  </c:pt>
                  <c:pt idx="4288">
                    <c:v>moderate</c:v>
                  </c:pt>
                  <c:pt idx="4289">
                    <c:v>moderate</c:v>
                  </c:pt>
                  <c:pt idx="4290">
                    <c:v>moderate</c:v>
                  </c:pt>
                  <c:pt idx="4291">
                    <c:v>moderate</c:v>
                  </c:pt>
                  <c:pt idx="4292">
                    <c:v>moderate</c:v>
                  </c:pt>
                  <c:pt idx="4293">
                    <c:v>moderate</c:v>
                  </c:pt>
                  <c:pt idx="4294">
                    <c:v>moderate</c:v>
                  </c:pt>
                  <c:pt idx="4295">
                    <c:v>moderate</c:v>
                  </c:pt>
                  <c:pt idx="4296">
                    <c:v>moderate</c:v>
                  </c:pt>
                  <c:pt idx="4297">
                    <c:v>moderate</c:v>
                  </c:pt>
                  <c:pt idx="4298">
                    <c:v>moderate</c:v>
                  </c:pt>
                  <c:pt idx="4299">
                    <c:v>moderate</c:v>
                  </c:pt>
                  <c:pt idx="4300">
                    <c:v>moderate</c:v>
                  </c:pt>
                  <c:pt idx="4301">
                    <c:v>moderate</c:v>
                  </c:pt>
                  <c:pt idx="4302">
                    <c:v>moderate</c:v>
                  </c:pt>
                  <c:pt idx="4303">
                    <c:v>moderate</c:v>
                  </c:pt>
                  <c:pt idx="4304">
                    <c:v>moderate</c:v>
                  </c:pt>
                  <c:pt idx="4305">
                    <c:v>moderate</c:v>
                  </c:pt>
                  <c:pt idx="4306">
                    <c:v>moderate</c:v>
                  </c:pt>
                  <c:pt idx="4307">
                    <c:v>moderate</c:v>
                  </c:pt>
                  <c:pt idx="4308">
                    <c:v>moderate</c:v>
                  </c:pt>
                  <c:pt idx="4309">
                    <c:v>moderate</c:v>
                  </c:pt>
                  <c:pt idx="4310">
                    <c:v>moderate</c:v>
                  </c:pt>
                  <c:pt idx="4311">
                    <c:v>moderate</c:v>
                  </c:pt>
                  <c:pt idx="4312">
                    <c:v>moderate</c:v>
                  </c:pt>
                  <c:pt idx="4313">
                    <c:v>moderate</c:v>
                  </c:pt>
                  <c:pt idx="4314">
                    <c:v>moderate</c:v>
                  </c:pt>
                  <c:pt idx="4315">
                    <c:v>moderate</c:v>
                  </c:pt>
                  <c:pt idx="4316">
                    <c:v>moderate</c:v>
                  </c:pt>
                  <c:pt idx="4317">
                    <c:v>moderate</c:v>
                  </c:pt>
                  <c:pt idx="4318">
                    <c:v>moderate</c:v>
                  </c:pt>
                  <c:pt idx="4319">
                    <c:v>moderate</c:v>
                  </c:pt>
                  <c:pt idx="4320">
                    <c:v>moderate</c:v>
                  </c:pt>
                  <c:pt idx="4321">
                    <c:v>moderate</c:v>
                  </c:pt>
                  <c:pt idx="4322">
                    <c:v>moderate</c:v>
                  </c:pt>
                  <c:pt idx="4323">
                    <c:v>moderate</c:v>
                  </c:pt>
                  <c:pt idx="4324">
                    <c:v>moderate</c:v>
                  </c:pt>
                  <c:pt idx="4325">
                    <c:v>moderate</c:v>
                  </c:pt>
                  <c:pt idx="4326">
                    <c:v>moderate</c:v>
                  </c:pt>
                  <c:pt idx="4327">
                    <c:v>moderate</c:v>
                  </c:pt>
                  <c:pt idx="4328">
                    <c:v>moderate</c:v>
                  </c:pt>
                  <c:pt idx="4329">
                    <c:v>moderate</c:v>
                  </c:pt>
                  <c:pt idx="4330">
                    <c:v>moderate</c:v>
                  </c:pt>
                  <c:pt idx="4331">
                    <c:v>moderate</c:v>
                  </c:pt>
                  <c:pt idx="4332">
                    <c:v>moderate</c:v>
                  </c:pt>
                  <c:pt idx="4333">
                    <c:v>moderate</c:v>
                  </c:pt>
                  <c:pt idx="4334">
                    <c:v>moderate</c:v>
                  </c:pt>
                  <c:pt idx="4335">
                    <c:v>moderate</c:v>
                  </c:pt>
                  <c:pt idx="4336">
                    <c:v>moderate</c:v>
                  </c:pt>
                  <c:pt idx="4337">
                    <c:v>moderate</c:v>
                  </c:pt>
                  <c:pt idx="4338">
                    <c:v>moderate</c:v>
                  </c:pt>
                  <c:pt idx="4339">
                    <c:v>moderate</c:v>
                  </c:pt>
                  <c:pt idx="4340">
                    <c:v>moderate</c:v>
                  </c:pt>
                  <c:pt idx="4341">
                    <c:v>moderate</c:v>
                  </c:pt>
                  <c:pt idx="4342">
                    <c:v>moderate</c:v>
                  </c:pt>
                  <c:pt idx="4343">
                    <c:v>moderate</c:v>
                  </c:pt>
                  <c:pt idx="4344">
                    <c:v>moderate</c:v>
                  </c:pt>
                  <c:pt idx="4345">
                    <c:v>moderate</c:v>
                  </c:pt>
                  <c:pt idx="4346">
                    <c:v>moderate</c:v>
                  </c:pt>
                  <c:pt idx="4347">
                    <c:v>moderate</c:v>
                  </c:pt>
                  <c:pt idx="4348">
                    <c:v>moderate</c:v>
                  </c:pt>
                  <c:pt idx="4349">
                    <c:v>moderate</c:v>
                  </c:pt>
                  <c:pt idx="4350">
                    <c:v>moderate</c:v>
                  </c:pt>
                  <c:pt idx="4351">
                    <c:v>moderate</c:v>
                  </c:pt>
                  <c:pt idx="4352">
                    <c:v>moderate</c:v>
                  </c:pt>
                  <c:pt idx="4353">
                    <c:v>moderate</c:v>
                  </c:pt>
                  <c:pt idx="4354">
                    <c:v>moderate</c:v>
                  </c:pt>
                  <c:pt idx="4355">
                    <c:v>moderate</c:v>
                  </c:pt>
                  <c:pt idx="4356">
                    <c:v>moderate</c:v>
                  </c:pt>
                  <c:pt idx="4357">
                    <c:v>moderate</c:v>
                  </c:pt>
                  <c:pt idx="4358">
                    <c:v>moderate</c:v>
                  </c:pt>
                  <c:pt idx="4359">
                    <c:v>moderate</c:v>
                  </c:pt>
                  <c:pt idx="4360">
                    <c:v>moderate</c:v>
                  </c:pt>
                  <c:pt idx="4361">
                    <c:v>moderate</c:v>
                  </c:pt>
                  <c:pt idx="4362">
                    <c:v>moderate</c:v>
                  </c:pt>
                  <c:pt idx="4363">
                    <c:v>moderate</c:v>
                  </c:pt>
                  <c:pt idx="4364">
                    <c:v>moderate</c:v>
                  </c:pt>
                  <c:pt idx="4365">
                    <c:v>moderate</c:v>
                  </c:pt>
                  <c:pt idx="4366">
                    <c:v>moderate</c:v>
                  </c:pt>
                  <c:pt idx="4367">
                    <c:v>moderate</c:v>
                  </c:pt>
                  <c:pt idx="4368">
                    <c:v>moderate</c:v>
                  </c:pt>
                  <c:pt idx="4369">
                    <c:v>moderate</c:v>
                  </c:pt>
                  <c:pt idx="4370">
                    <c:v>moderate</c:v>
                  </c:pt>
                  <c:pt idx="4371">
                    <c:v>moderate</c:v>
                  </c:pt>
                  <c:pt idx="4372">
                    <c:v>moderate</c:v>
                  </c:pt>
                  <c:pt idx="4373">
                    <c:v>moderate</c:v>
                  </c:pt>
                  <c:pt idx="4374">
                    <c:v>moderate</c:v>
                  </c:pt>
                  <c:pt idx="4375">
                    <c:v>moderate</c:v>
                  </c:pt>
                  <c:pt idx="4376">
                    <c:v>moderate</c:v>
                  </c:pt>
                  <c:pt idx="4377">
                    <c:v>moderate</c:v>
                  </c:pt>
                  <c:pt idx="4378">
                    <c:v>moderate</c:v>
                  </c:pt>
                  <c:pt idx="4379">
                    <c:v>moderate</c:v>
                  </c:pt>
                  <c:pt idx="4380">
                    <c:v>moderate</c:v>
                  </c:pt>
                  <c:pt idx="4381">
                    <c:v>moderate</c:v>
                  </c:pt>
                  <c:pt idx="4382">
                    <c:v>moderate</c:v>
                  </c:pt>
                  <c:pt idx="4383">
                    <c:v>moderate</c:v>
                  </c:pt>
                  <c:pt idx="4384">
                    <c:v>moderate</c:v>
                  </c:pt>
                  <c:pt idx="4385">
                    <c:v>moderate</c:v>
                  </c:pt>
                  <c:pt idx="4386">
                    <c:v>moderate</c:v>
                  </c:pt>
                  <c:pt idx="4387">
                    <c:v>moderate</c:v>
                  </c:pt>
                  <c:pt idx="4388">
                    <c:v>moderate</c:v>
                  </c:pt>
                  <c:pt idx="4389">
                    <c:v>moderate</c:v>
                  </c:pt>
                  <c:pt idx="4390">
                    <c:v>moderate</c:v>
                  </c:pt>
                  <c:pt idx="4391">
                    <c:v>moderate</c:v>
                  </c:pt>
                  <c:pt idx="4392">
                    <c:v>moderate</c:v>
                  </c:pt>
                  <c:pt idx="4393">
                    <c:v>moderate</c:v>
                  </c:pt>
                  <c:pt idx="4394">
                    <c:v>moderate</c:v>
                  </c:pt>
                  <c:pt idx="4395">
                    <c:v>moderate</c:v>
                  </c:pt>
                  <c:pt idx="4396">
                    <c:v>moderate</c:v>
                  </c:pt>
                  <c:pt idx="4397">
                    <c:v>moderate</c:v>
                  </c:pt>
                  <c:pt idx="4398">
                    <c:v>moderate</c:v>
                  </c:pt>
                  <c:pt idx="4399">
                    <c:v>moderate</c:v>
                  </c:pt>
                  <c:pt idx="4400">
                    <c:v>moderate</c:v>
                  </c:pt>
                  <c:pt idx="4401">
                    <c:v>moderate</c:v>
                  </c:pt>
                  <c:pt idx="4402">
                    <c:v>moderate</c:v>
                  </c:pt>
                  <c:pt idx="4403">
                    <c:v>moderate</c:v>
                  </c:pt>
                  <c:pt idx="4404">
                    <c:v>moderate</c:v>
                  </c:pt>
                  <c:pt idx="4405">
                    <c:v>moderate</c:v>
                  </c:pt>
                  <c:pt idx="4406">
                    <c:v>moderate</c:v>
                  </c:pt>
                  <c:pt idx="4407">
                    <c:v>moderate</c:v>
                  </c:pt>
                  <c:pt idx="4408">
                    <c:v>moderate</c:v>
                  </c:pt>
                  <c:pt idx="4409">
                    <c:v>moderate</c:v>
                  </c:pt>
                  <c:pt idx="4410">
                    <c:v>moderate</c:v>
                  </c:pt>
                  <c:pt idx="4411">
                    <c:v>moderate</c:v>
                  </c:pt>
                  <c:pt idx="4412">
                    <c:v>moderate</c:v>
                  </c:pt>
                  <c:pt idx="4413">
                    <c:v>moderate</c:v>
                  </c:pt>
                  <c:pt idx="4414">
                    <c:v>moderate</c:v>
                  </c:pt>
                  <c:pt idx="4415">
                    <c:v>moderate</c:v>
                  </c:pt>
                  <c:pt idx="4416">
                    <c:v>moderate</c:v>
                  </c:pt>
                  <c:pt idx="4417">
                    <c:v>moderate</c:v>
                  </c:pt>
                  <c:pt idx="4418">
                    <c:v>moderate</c:v>
                  </c:pt>
                  <c:pt idx="4419">
                    <c:v>moderate</c:v>
                  </c:pt>
                  <c:pt idx="4420">
                    <c:v>moderate</c:v>
                  </c:pt>
                  <c:pt idx="4421">
                    <c:v>moderate</c:v>
                  </c:pt>
                  <c:pt idx="4422">
                    <c:v>moderate</c:v>
                  </c:pt>
                  <c:pt idx="4423">
                    <c:v>moderate</c:v>
                  </c:pt>
                  <c:pt idx="4424">
                    <c:v>moderate</c:v>
                  </c:pt>
                  <c:pt idx="4425">
                    <c:v>moderate</c:v>
                  </c:pt>
                  <c:pt idx="4426">
                    <c:v>moderate</c:v>
                  </c:pt>
                  <c:pt idx="4427">
                    <c:v>moderate</c:v>
                  </c:pt>
                  <c:pt idx="4428">
                    <c:v>moderate</c:v>
                  </c:pt>
                  <c:pt idx="4429">
                    <c:v>moderate</c:v>
                  </c:pt>
                  <c:pt idx="4430">
                    <c:v>moderate</c:v>
                  </c:pt>
                  <c:pt idx="4431">
                    <c:v>moderate</c:v>
                  </c:pt>
                  <c:pt idx="4432">
                    <c:v>moderate</c:v>
                  </c:pt>
                  <c:pt idx="4433">
                    <c:v>moderate</c:v>
                  </c:pt>
                  <c:pt idx="4434">
                    <c:v>moderate</c:v>
                  </c:pt>
                  <c:pt idx="4435">
                    <c:v>moderate</c:v>
                  </c:pt>
                  <c:pt idx="4436">
                    <c:v>moderate</c:v>
                  </c:pt>
                  <c:pt idx="4437">
                    <c:v>moderate</c:v>
                  </c:pt>
                  <c:pt idx="4438">
                    <c:v>moderate</c:v>
                  </c:pt>
                  <c:pt idx="4439">
                    <c:v>moderate</c:v>
                  </c:pt>
                  <c:pt idx="4440">
                    <c:v>moderate</c:v>
                  </c:pt>
                  <c:pt idx="4441">
                    <c:v>moderate</c:v>
                  </c:pt>
                  <c:pt idx="4442">
                    <c:v>moderate</c:v>
                  </c:pt>
                  <c:pt idx="4443">
                    <c:v>moderate</c:v>
                  </c:pt>
                  <c:pt idx="4444">
                    <c:v>moderate</c:v>
                  </c:pt>
                  <c:pt idx="4445">
                    <c:v>moderate</c:v>
                  </c:pt>
                  <c:pt idx="4446">
                    <c:v>moderate</c:v>
                  </c:pt>
                  <c:pt idx="4447">
                    <c:v>moderate</c:v>
                  </c:pt>
                  <c:pt idx="4448">
                    <c:v>moderate</c:v>
                  </c:pt>
                  <c:pt idx="4449">
                    <c:v>moderate</c:v>
                  </c:pt>
                  <c:pt idx="4450">
                    <c:v>moderate</c:v>
                  </c:pt>
                  <c:pt idx="4451">
                    <c:v>moderate</c:v>
                  </c:pt>
                  <c:pt idx="4452">
                    <c:v>moderate</c:v>
                  </c:pt>
                  <c:pt idx="4453">
                    <c:v>moderate</c:v>
                  </c:pt>
                  <c:pt idx="4454">
                    <c:v>moderate</c:v>
                  </c:pt>
                  <c:pt idx="4455">
                    <c:v>moderate</c:v>
                  </c:pt>
                  <c:pt idx="4456">
                    <c:v>moderate</c:v>
                  </c:pt>
                  <c:pt idx="4457">
                    <c:v>moderate</c:v>
                  </c:pt>
                  <c:pt idx="4458">
                    <c:v>moderate</c:v>
                  </c:pt>
                  <c:pt idx="4459">
                    <c:v>moderate</c:v>
                  </c:pt>
                  <c:pt idx="4460">
                    <c:v>moderate</c:v>
                  </c:pt>
                  <c:pt idx="4461">
                    <c:v>moderate</c:v>
                  </c:pt>
                  <c:pt idx="4462">
                    <c:v>moderate</c:v>
                  </c:pt>
                  <c:pt idx="4463">
                    <c:v>moderate</c:v>
                  </c:pt>
                  <c:pt idx="4464">
                    <c:v>moderate</c:v>
                  </c:pt>
                  <c:pt idx="4465">
                    <c:v>moderate</c:v>
                  </c:pt>
                  <c:pt idx="4466">
                    <c:v>moderate</c:v>
                  </c:pt>
                  <c:pt idx="4467">
                    <c:v>moderate</c:v>
                  </c:pt>
                  <c:pt idx="4468">
                    <c:v>moderate</c:v>
                  </c:pt>
                  <c:pt idx="4469">
                    <c:v>moderate</c:v>
                  </c:pt>
                  <c:pt idx="4470">
                    <c:v>moderate</c:v>
                  </c:pt>
                  <c:pt idx="4471">
                    <c:v>moderate</c:v>
                  </c:pt>
                  <c:pt idx="4472">
                    <c:v>moderate</c:v>
                  </c:pt>
                  <c:pt idx="4473">
                    <c:v>moderate</c:v>
                  </c:pt>
                  <c:pt idx="4474">
                    <c:v>moderate</c:v>
                  </c:pt>
                  <c:pt idx="4475">
                    <c:v>moderate</c:v>
                  </c:pt>
                  <c:pt idx="4476">
                    <c:v>moderate</c:v>
                  </c:pt>
                  <c:pt idx="4477">
                    <c:v>moderate</c:v>
                  </c:pt>
                  <c:pt idx="4478">
                    <c:v>moderate</c:v>
                  </c:pt>
                  <c:pt idx="4479">
                    <c:v>moderate</c:v>
                  </c:pt>
                  <c:pt idx="4480">
                    <c:v>moderate</c:v>
                  </c:pt>
                  <c:pt idx="4481">
                    <c:v>moderate</c:v>
                  </c:pt>
                  <c:pt idx="4482">
                    <c:v>moderate</c:v>
                  </c:pt>
                  <c:pt idx="4483">
                    <c:v>moderate</c:v>
                  </c:pt>
                  <c:pt idx="4484">
                    <c:v>moderate</c:v>
                  </c:pt>
                  <c:pt idx="4485">
                    <c:v>moderate</c:v>
                  </c:pt>
                  <c:pt idx="4486">
                    <c:v>moderate</c:v>
                  </c:pt>
                  <c:pt idx="4487">
                    <c:v>moderate</c:v>
                  </c:pt>
                  <c:pt idx="4488">
                    <c:v>moderate</c:v>
                  </c:pt>
                  <c:pt idx="4489">
                    <c:v>moderate</c:v>
                  </c:pt>
                  <c:pt idx="4490">
                    <c:v>moderate</c:v>
                  </c:pt>
                  <c:pt idx="4491">
                    <c:v>moderate</c:v>
                  </c:pt>
                  <c:pt idx="4492">
                    <c:v>moderate</c:v>
                  </c:pt>
                  <c:pt idx="4493">
                    <c:v>moderate</c:v>
                  </c:pt>
                  <c:pt idx="4494">
                    <c:v>moderate</c:v>
                  </c:pt>
                  <c:pt idx="4495">
                    <c:v>moderate</c:v>
                  </c:pt>
                  <c:pt idx="4496">
                    <c:v>moderate</c:v>
                  </c:pt>
                  <c:pt idx="4497">
                    <c:v>moderate</c:v>
                  </c:pt>
                  <c:pt idx="4498">
                    <c:v>moderate</c:v>
                  </c:pt>
                  <c:pt idx="4499">
                    <c:v>moderate</c:v>
                  </c:pt>
                  <c:pt idx="4500">
                    <c:v>moderate</c:v>
                  </c:pt>
                  <c:pt idx="4501">
                    <c:v>moderate</c:v>
                  </c:pt>
                  <c:pt idx="4502">
                    <c:v>moderate</c:v>
                  </c:pt>
                  <c:pt idx="4503">
                    <c:v>moderate</c:v>
                  </c:pt>
                  <c:pt idx="4504">
                    <c:v>moderate</c:v>
                  </c:pt>
                  <c:pt idx="4505">
                    <c:v>moderate</c:v>
                  </c:pt>
                  <c:pt idx="4506">
                    <c:v>moderate</c:v>
                  </c:pt>
                  <c:pt idx="4507">
                    <c:v>moderate</c:v>
                  </c:pt>
                  <c:pt idx="4508">
                    <c:v>moderate</c:v>
                  </c:pt>
                  <c:pt idx="4509">
                    <c:v>moderate</c:v>
                  </c:pt>
                  <c:pt idx="4510">
                    <c:v>moderate</c:v>
                  </c:pt>
                  <c:pt idx="4511">
                    <c:v>moderate</c:v>
                  </c:pt>
                  <c:pt idx="4512">
                    <c:v>moderate</c:v>
                  </c:pt>
                  <c:pt idx="4513">
                    <c:v>moderate</c:v>
                  </c:pt>
                  <c:pt idx="4514">
                    <c:v>moderate</c:v>
                  </c:pt>
                  <c:pt idx="4515">
                    <c:v>moderate</c:v>
                  </c:pt>
                  <c:pt idx="4516">
                    <c:v>moderate</c:v>
                  </c:pt>
                  <c:pt idx="4517">
                    <c:v>moderate</c:v>
                  </c:pt>
                  <c:pt idx="4518">
                    <c:v>moderate</c:v>
                  </c:pt>
                  <c:pt idx="4519">
                    <c:v>moderate</c:v>
                  </c:pt>
                  <c:pt idx="4520">
                    <c:v>moderate</c:v>
                  </c:pt>
                  <c:pt idx="4521">
                    <c:v>moderate</c:v>
                  </c:pt>
                  <c:pt idx="4522">
                    <c:v>moderate</c:v>
                  </c:pt>
                  <c:pt idx="4523">
                    <c:v>moderate</c:v>
                  </c:pt>
                  <c:pt idx="4524">
                    <c:v>moderate</c:v>
                  </c:pt>
                  <c:pt idx="4525">
                    <c:v>moderate</c:v>
                  </c:pt>
                  <c:pt idx="4526">
                    <c:v>moderate</c:v>
                  </c:pt>
                  <c:pt idx="4527">
                    <c:v>moderate</c:v>
                  </c:pt>
                  <c:pt idx="4528">
                    <c:v>moderate</c:v>
                  </c:pt>
                  <c:pt idx="4529">
                    <c:v>moderate</c:v>
                  </c:pt>
                  <c:pt idx="4530">
                    <c:v>moderate</c:v>
                  </c:pt>
                  <c:pt idx="4531">
                    <c:v>moderate</c:v>
                  </c:pt>
                  <c:pt idx="4532">
                    <c:v>moderate</c:v>
                  </c:pt>
                  <c:pt idx="4533">
                    <c:v>moderate</c:v>
                  </c:pt>
                  <c:pt idx="4534">
                    <c:v>moderate</c:v>
                  </c:pt>
                  <c:pt idx="4535">
                    <c:v>moderate</c:v>
                  </c:pt>
                  <c:pt idx="4536">
                    <c:v>moderate</c:v>
                  </c:pt>
                  <c:pt idx="4537">
                    <c:v>moderate</c:v>
                  </c:pt>
                  <c:pt idx="4538">
                    <c:v>moderate</c:v>
                  </c:pt>
                  <c:pt idx="4539">
                    <c:v>moderate</c:v>
                  </c:pt>
                  <c:pt idx="4540">
                    <c:v>moderate</c:v>
                  </c:pt>
                  <c:pt idx="4541">
                    <c:v>moderate</c:v>
                  </c:pt>
                  <c:pt idx="4542">
                    <c:v>moderate</c:v>
                  </c:pt>
                  <c:pt idx="4543">
                    <c:v>moderate</c:v>
                  </c:pt>
                  <c:pt idx="4544">
                    <c:v>moderate</c:v>
                  </c:pt>
                  <c:pt idx="4545">
                    <c:v>moderate</c:v>
                  </c:pt>
                  <c:pt idx="4546">
                    <c:v>moderate</c:v>
                  </c:pt>
                  <c:pt idx="4547">
                    <c:v>moderate</c:v>
                  </c:pt>
                  <c:pt idx="4548">
                    <c:v>moderate</c:v>
                  </c:pt>
                  <c:pt idx="4549">
                    <c:v>moderate</c:v>
                  </c:pt>
                  <c:pt idx="4550">
                    <c:v>moderate</c:v>
                  </c:pt>
                  <c:pt idx="4551">
                    <c:v>moderate</c:v>
                  </c:pt>
                  <c:pt idx="4552">
                    <c:v>moderate</c:v>
                  </c:pt>
                  <c:pt idx="4553">
                    <c:v>moderate</c:v>
                  </c:pt>
                  <c:pt idx="4554">
                    <c:v>moderate</c:v>
                  </c:pt>
                  <c:pt idx="4555">
                    <c:v>moderate</c:v>
                  </c:pt>
                  <c:pt idx="4556">
                    <c:v>moderate</c:v>
                  </c:pt>
                  <c:pt idx="4557">
                    <c:v>moderate</c:v>
                  </c:pt>
                  <c:pt idx="4558">
                    <c:v>moderate</c:v>
                  </c:pt>
                  <c:pt idx="4559">
                    <c:v>moderate</c:v>
                  </c:pt>
                  <c:pt idx="4560">
                    <c:v>moderate</c:v>
                  </c:pt>
                  <c:pt idx="4561">
                    <c:v>moderate</c:v>
                  </c:pt>
                  <c:pt idx="4562">
                    <c:v>moderate</c:v>
                  </c:pt>
                  <c:pt idx="4563">
                    <c:v>moderate</c:v>
                  </c:pt>
                  <c:pt idx="4564">
                    <c:v>moderate</c:v>
                  </c:pt>
                  <c:pt idx="4565">
                    <c:v>moderate</c:v>
                  </c:pt>
                  <c:pt idx="4566">
                    <c:v>moderate</c:v>
                  </c:pt>
                  <c:pt idx="4567">
                    <c:v>moderate</c:v>
                  </c:pt>
                  <c:pt idx="4568">
                    <c:v>moderate</c:v>
                  </c:pt>
                  <c:pt idx="4569">
                    <c:v>moderate</c:v>
                  </c:pt>
                  <c:pt idx="4570">
                    <c:v>moderate</c:v>
                  </c:pt>
                  <c:pt idx="4571">
                    <c:v>moderate</c:v>
                  </c:pt>
                  <c:pt idx="4572">
                    <c:v>moderate</c:v>
                  </c:pt>
                  <c:pt idx="4573">
                    <c:v>moderate</c:v>
                  </c:pt>
                  <c:pt idx="4574">
                    <c:v>moderate</c:v>
                  </c:pt>
                  <c:pt idx="4575">
                    <c:v>moderate</c:v>
                  </c:pt>
                  <c:pt idx="4576">
                    <c:v>moderate</c:v>
                  </c:pt>
                  <c:pt idx="4577">
                    <c:v>moderate</c:v>
                  </c:pt>
                  <c:pt idx="4578">
                    <c:v>moderate</c:v>
                  </c:pt>
                  <c:pt idx="4579">
                    <c:v>moderate</c:v>
                  </c:pt>
                  <c:pt idx="4580">
                    <c:v>moderate</c:v>
                  </c:pt>
                  <c:pt idx="4581">
                    <c:v>moderate</c:v>
                  </c:pt>
                  <c:pt idx="4582">
                    <c:v>moderate</c:v>
                  </c:pt>
                  <c:pt idx="4583">
                    <c:v>moderate</c:v>
                  </c:pt>
                  <c:pt idx="4584">
                    <c:v>moderate</c:v>
                  </c:pt>
                  <c:pt idx="4585">
                    <c:v>moderate</c:v>
                  </c:pt>
                  <c:pt idx="4586">
                    <c:v>moderate</c:v>
                  </c:pt>
                  <c:pt idx="4587">
                    <c:v>moderate</c:v>
                  </c:pt>
                  <c:pt idx="4588">
                    <c:v>moderate</c:v>
                  </c:pt>
                  <c:pt idx="4589">
                    <c:v>moderate</c:v>
                  </c:pt>
                  <c:pt idx="4590">
                    <c:v>moderate</c:v>
                  </c:pt>
                  <c:pt idx="4591">
                    <c:v>moderate</c:v>
                  </c:pt>
                  <c:pt idx="4592">
                    <c:v>moderate</c:v>
                  </c:pt>
                  <c:pt idx="4593">
                    <c:v>moderate</c:v>
                  </c:pt>
                  <c:pt idx="4594">
                    <c:v>moderate</c:v>
                  </c:pt>
                  <c:pt idx="4595">
                    <c:v>moderate</c:v>
                  </c:pt>
                  <c:pt idx="4596">
                    <c:v>moderate</c:v>
                  </c:pt>
                  <c:pt idx="4597">
                    <c:v>moderate</c:v>
                  </c:pt>
                  <c:pt idx="4598">
                    <c:v>moderate</c:v>
                  </c:pt>
                  <c:pt idx="4599">
                    <c:v>moderate</c:v>
                  </c:pt>
                  <c:pt idx="4600">
                    <c:v>moderate</c:v>
                  </c:pt>
                  <c:pt idx="4601">
                    <c:v>moderate</c:v>
                  </c:pt>
                  <c:pt idx="4602">
                    <c:v>moderate</c:v>
                  </c:pt>
                  <c:pt idx="4603">
                    <c:v>moderate</c:v>
                  </c:pt>
                  <c:pt idx="4604">
                    <c:v>moderate</c:v>
                  </c:pt>
                  <c:pt idx="4605">
                    <c:v>moderate</c:v>
                  </c:pt>
                  <c:pt idx="4606">
                    <c:v>moderate</c:v>
                  </c:pt>
                  <c:pt idx="4607">
                    <c:v>moderate</c:v>
                  </c:pt>
                  <c:pt idx="4608">
                    <c:v>moderate</c:v>
                  </c:pt>
                  <c:pt idx="4609">
                    <c:v>moderate</c:v>
                  </c:pt>
                  <c:pt idx="4610">
                    <c:v>moderate</c:v>
                  </c:pt>
                  <c:pt idx="4611">
                    <c:v>moderate</c:v>
                  </c:pt>
                  <c:pt idx="4612">
                    <c:v>moderate</c:v>
                  </c:pt>
                  <c:pt idx="4613">
                    <c:v>moderate</c:v>
                  </c:pt>
                  <c:pt idx="4614">
                    <c:v>moderate</c:v>
                  </c:pt>
                  <c:pt idx="4615">
                    <c:v>moderate</c:v>
                  </c:pt>
                  <c:pt idx="4616">
                    <c:v>moderate</c:v>
                  </c:pt>
                  <c:pt idx="4617">
                    <c:v>moderate</c:v>
                  </c:pt>
                  <c:pt idx="4618">
                    <c:v>moderate</c:v>
                  </c:pt>
                  <c:pt idx="4619">
                    <c:v>moderate</c:v>
                  </c:pt>
                  <c:pt idx="4620">
                    <c:v>moderate</c:v>
                  </c:pt>
                  <c:pt idx="4621">
                    <c:v>moderate</c:v>
                  </c:pt>
                  <c:pt idx="4622">
                    <c:v>moderate</c:v>
                  </c:pt>
                  <c:pt idx="4623">
                    <c:v>moderate</c:v>
                  </c:pt>
                  <c:pt idx="4624">
                    <c:v>moderate</c:v>
                  </c:pt>
                  <c:pt idx="4625">
                    <c:v>moderate</c:v>
                  </c:pt>
                  <c:pt idx="4626">
                    <c:v>moderate</c:v>
                  </c:pt>
                  <c:pt idx="4627">
                    <c:v>moderate</c:v>
                  </c:pt>
                  <c:pt idx="4628">
                    <c:v>moderate</c:v>
                  </c:pt>
                  <c:pt idx="4629">
                    <c:v>moderate</c:v>
                  </c:pt>
                  <c:pt idx="4630">
                    <c:v>moderate</c:v>
                  </c:pt>
                  <c:pt idx="4631">
                    <c:v>moderate</c:v>
                  </c:pt>
                  <c:pt idx="4632">
                    <c:v>moderate</c:v>
                  </c:pt>
                  <c:pt idx="4633">
                    <c:v>moderate</c:v>
                  </c:pt>
                  <c:pt idx="4634">
                    <c:v>moderate</c:v>
                  </c:pt>
                  <c:pt idx="4635">
                    <c:v>moderate</c:v>
                  </c:pt>
                  <c:pt idx="4636">
                    <c:v>moderate</c:v>
                  </c:pt>
                  <c:pt idx="4637">
                    <c:v>moderate</c:v>
                  </c:pt>
                  <c:pt idx="4638">
                    <c:v>moderate</c:v>
                  </c:pt>
                  <c:pt idx="4639">
                    <c:v>moderate</c:v>
                  </c:pt>
                  <c:pt idx="4640">
                    <c:v>moderate</c:v>
                  </c:pt>
                  <c:pt idx="4641">
                    <c:v>moderate</c:v>
                  </c:pt>
                  <c:pt idx="4642">
                    <c:v>moderate</c:v>
                  </c:pt>
                  <c:pt idx="4643">
                    <c:v>moderate</c:v>
                  </c:pt>
                  <c:pt idx="4644">
                    <c:v>moderate</c:v>
                  </c:pt>
                  <c:pt idx="4645">
                    <c:v>moderate</c:v>
                  </c:pt>
                  <c:pt idx="4646">
                    <c:v>moderate</c:v>
                  </c:pt>
                  <c:pt idx="4647">
                    <c:v>moderate</c:v>
                  </c:pt>
                  <c:pt idx="4648">
                    <c:v>moderate</c:v>
                  </c:pt>
                  <c:pt idx="4649">
                    <c:v>moderate</c:v>
                  </c:pt>
                  <c:pt idx="4650">
                    <c:v>moderate</c:v>
                  </c:pt>
                  <c:pt idx="4651">
                    <c:v>moderate</c:v>
                  </c:pt>
                  <c:pt idx="4652">
                    <c:v>moderate</c:v>
                  </c:pt>
                  <c:pt idx="4653">
                    <c:v>moderate</c:v>
                  </c:pt>
                  <c:pt idx="4654">
                    <c:v>moderate</c:v>
                  </c:pt>
                  <c:pt idx="4655">
                    <c:v>moderate</c:v>
                  </c:pt>
                  <c:pt idx="4656">
                    <c:v>moderate</c:v>
                  </c:pt>
                  <c:pt idx="4657">
                    <c:v>moderate</c:v>
                  </c:pt>
                  <c:pt idx="4658">
                    <c:v>moderate</c:v>
                  </c:pt>
                  <c:pt idx="4659">
                    <c:v>moderate</c:v>
                  </c:pt>
                  <c:pt idx="4660">
                    <c:v>moderate</c:v>
                  </c:pt>
                  <c:pt idx="4661">
                    <c:v>moderate</c:v>
                  </c:pt>
                  <c:pt idx="4662">
                    <c:v>moderate</c:v>
                  </c:pt>
                  <c:pt idx="4663">
                    <c:v>moderate</c:v>
                  </c:pt>
                  <c:pt idx="4664">
                    <c:v>moderate</c:v>
                  </c:pt>
                  <c:pt idx="4665">
                    <c:v>moderate</c:v>
                  </c:pt>
                  <c:pt idx="4666">
                    <c:v>moderate</c:v>
                  </c:pt>
                  <c:pt idx="4667">
                    <c:v>moderate</c:v>
                  </c:pt>
                  <c:pt idx="4668">
                    <c:v>moderate</c:v>
                  </c:pt>
                  <c:pt idx="4669">
                    <c:v>moderate</c:v>
                  </c:pt>
                  <c:pt idx="4670">
                    <c:v>moderate</c:v>
                  </c:pt>
                  <c:pt idx="4671">
                    <c:v>moderate</c:v>
                  </c:pt>
                  <c:pt idx="4672">
                    <c:v>moderate</c:v>
                  </c:pt>
                  <c:pt idx="4673">
                    <c:v>moderate</c:v>
                  </c:pt>
                  <c:pt idx="4674">
                    <c:v>moderate</c:v>
                  </c:pt>
                  <c:pt idx="4675">
                    <c:v>moderate</c:v>
                  </c:pt>
                  <c:pt idx="4676">
                    <c:v>moderate</c:v>
                  </c:pt>
                  <c:pt idx="4677">
                    <c:v>moderate</c:v>
                  </c:pt>
                  <c:pt idx="4678">
                    <c:v>moderate</c:v>
                  </c:pt>
                  <c:pt idx="4679">
                    <c:v>moderate</c:v>
                  </c:pt>
                  <c:pt idx="4680">
                    <c:v>moderate</c:v>
                  </c:pt>
                  <c:pt idx="4681">
                    <c:v>moderate</c:v>
                  </c:pt>
                  <c:pt idx="4682">
                    <c:v>moderate</c:v>
                  </c:pt>
                  <c:pt idx="4683">
                    <c:v>moderate</c:v>
                  </c:pt>
                  <c:pt idx="4684">
                    <c:v>moderate</c:v>
                  </c:pt>
                  <c:pt idx="4685">
                    <c:v>moderate</c:v>
                  </c:pt>
                  <c:pt idx="4686">
                    <c:v>moderate</c:v>
                  </c:pt>
                  <c:pt idx="4687">
                    <c:v>moderate</c:v>
                  </c:pt>
                  <c:pt idx="4688">
                    <c:v>moderate</c:v>
                  </c:pt>
                  <c:pt idx="4689">
                    <c:v>moderate</c:v>
                  </c:pt>
                  <c:pt idx="4690">
                    <c:v>moderate</c:v>
                  </c:pt>
                  <c:pt idx="4691">
                    <c:v>moderate</c:v>
                  </c:pt>
                  <c:pt idx="4692">
                    <c:v>moderate</c:v>
                  </c:pt>
                  <c:pt idx="4693">
                    <c:v>moderate</c:v>
                  </c:pt>
                  <c:pt idx="4694">
                    <c:v>moderate</c:v>
                  </c:pt>
                  <c:pt idx="4695">
                    <c:v>moderate</c:v>
                  </c:pt>
                  <c:pt idx="4696">
                    <c:v>moderate</c:v>
                  </c:pt>
                  <c:pt idx="4697">
                    <c:v>moderate</c:v>
                  </c:pt>
                  <c:pt idx="4698">
                    <c:v>moderate</c:v>
                  </c:pt>
                  <c:pt idx="4699">
                    <c:v>moderate</c:v>
                  </c:pt>
                  <c:pt idx="4700">
                    <c:v>moderate</c:v>
                  </c:pt>
                  <c:pt idx="4701">
                    <c:v>moderate</c:v>
                  </c:pt>
                  <c:pt idx="4702">
                    <c:v>moderate</c:v>
                  </c:pt>
                  <c:pt idx="4703">
                    <c:v>moderate</c:v>
                  </c:pt>
                  <c:pt idx="4704">
                    <c:v>moderate</c:v>
                  </c:pt>
                  <c:pt idx="4705">
                    <c:v>moderate</c:v>
                  </c:pt>
                  <c:pt idx="4706">
                    <c:v>moderate</c:v>
                  </c:pt>
                  <c:pt idx="4707">
                    <c:v>moderate</c:v>
                  </c:pt>
                  <c:pt idx="4708">
                    <c:v>moderate</c:v>
                  </c:pt>
                  <c:pt idx="4709">
                    <c:v>moderate</c:v>
                  </c:pt>
                  <c:pt idx="4710">
                    <c:v>moderate</c:v>
                  </c:pt>
                  <c:pt idx="4711">
                    <c:v>moderate</c:v>
                  </c:pt>
                  <c:pt idx="4712">
                    <c:v>moderate</c:v>
                  </c:pt>
                  <c:pt idx="4713">
                    <c:v>moderate</c:v>
                  </c:pt>
                  <c:pt idx="4714">
                    <c:v>moderate</c:v>
                  </c:pt>
                  <c:pt idx="4715">
                    <c:v>moderate</c:v>
                  </c:pt>
                  <c:pt idx="4716">
                    <c:v>moderate</c:v>
                  </c:pt>
                  <c:pt idx="4717">
                    <c:v>moderate</c:v>
                  </c:pt>
                  <c:pt idx="4718">
                    <c:v>moderate</c:v>
                  </c:pt>
                  <c:pt idx="4719">
                    <c:v>moderate</c:v>
                  </c:pt>
                  <c:pt idx="4720">
                    <c:v>moderate</c:v>
                  </c:pt>
                  <c:pt idx="4721">
                    <c:v>moderate</c:v>
                  </c:pt>
                  <c:pt idx="4722">
                    <c:v>moderate</c:v>
                  </c:pt>
                  <c:pt idx="4723">
                    <c:v>moderate</c:v>
                  </c:pt>
                  <c:pt idx="4724">
                    <c:v>moderate</c:v>
                  </c:pt>
                  <c:pt idx="4725">
                    <c:v>moderate</c:v>
                  </c:pt>
                  <c:pt idx="4726">
                    <c:v>moderate</c:v>
                  </c:pt>
                  <c:pt idx="4727">
                    <c:v>moderate</c:v>
                  </c:pt>
                  <c:pt idx="4728">
                    <c:v>moderate</c:v>
                  </c:pt>
                  <c:pt idx="4729">
                    <c:v>moderate</c:v>
                  </c:pt>
                  <c:pt idx="4730">
                    <c:v>moderate</c:v>
                  </c:pt>
                  <c:pt idx="4731">
                    <c:v>moderate</c:v>
                  </c:pt>
                  <c:pt idx="4732">
                    <c:v>moderate</c:v>
                  </c:pt>
                  <c:pt idx="4733">
                    <c:v>moderate</c:v>
                  </c:pt>
                  <c:pt idx="4734">
                    <c:v>moderate</c:v>
                  </c:pt>
                  <c:pt idx="4735">
                    <c:v>moderate</c:v>
                  </c:pt>
                  <c:pt idx="4736">
                    <c:v>moderate</c:v>
                  </c:pt>
                  <c:pt idx="4737">
                    <c:v>moderate</c:v>
                  </c:pt>
                  <c:pt idx="4738">
                    <c:v>moderate</c:v>
                  </c:pt>
                  <c:pt idx="4739">
                    <c:v>moderate</c:v>
                  </c:pt>
                  <c:pt idx="4740">
                    <c:v>moderate</c:v>
                  </c:pt>
                  <c:pt idx="4741">
                    <c:v>moderate</c:v>
                  </c:pt>
                  <c:pt idx="4742">
                    <c:v>moderate</c:v>
                  </c:pt>
                  <c:pt idx="4743">
                    <c:v>moderate</c:v>
                  </c:pt>
                  <c:pt idx="4744">
                    <c:v>moderate</c:v>
                  </c:pt>
                  <c:pt idx="4745">
                    <c:v>moderate</c:v>
                  </c:pt>
                  <c:pt idx="4746">
                    <c:v>moderate</c:v>
                  </c:pt>
                  <c:pt idx="4747">
                    <c:v>moderate</c:v>
                  </c:pt>
                  <c:pt idx="4748">
                    <c:v>moderate</c:v>
                  </c:pt>
                  <c:pt idx="4749">
                    <c:v>moderate</c:v>
                  </c:pt>
                  <c:pt idx="4750">
                    <c:v>moderate</c:v>
                  </c:pt>
                  <c:pt idx="4751">
                    <c:v>moderate</c:v>
                  </c:pt>
                  <c:pt idx="4752">
                    <c:v>moderate</c:v>
                  </c:pt>
                  <c:pt idx="4753">
                    <c:v>moderate</c:v>
                  </c:pt>
                  <c:pt idx="4754">
                    <c:v>moderate</c:v>
                  </c:pt>
                  <c:pt idx="4755">
                    <c:v>moderate</c:v>
                  </c:pt>
                  <c:pt idx="4756">
                    <c:v>moderate</c:v>
                  </c:pt>
                  <c:pt idx="4757">
                    <c:v>moderate</c:v>
                  </c:pt>
                  <c:pt idx="4758">
                    <c:v>moderate</c:v>
                  </c:pt>
                  <c:pt idx="4759">
                    <c:v>moderate</c:v>
                  </c:pt>
                  <c:pt idx="4760">
                    <c:v>moderate</c:v>
                  </c:pt>
                  <c:pt idx="4761">
                    <c:v>moderate</c:v>
                  </c:pt>
                  <c:pt idx="4762">
                    <c:v>moderate</c:v>
                  </c:pt>
                  <c:pt idx="4763">
                    <c:v>moderate</c:v>
                  </c:pt>
                  <c:pt idx="4764">
                    <c:v>moderate</c:v>
                  </c:pt>
                  <c:pt idx="4765">
                    <c:v>moderate</c:v>
                  </c:pt>
                  <c:pt idx="4766">
                    <c:v>moderate</c:v>
                  </c:pt>
                  <c:pt idx="4767">
                    <c:v>moderate</c:v>
                  </c:pt>
                  <c:pt idx="4768">
                    <c:v>moderate</c:v>
                  </c:pt>
                  <c:pt idx="4769">
                    <c:v>moderate</c:v>
                  </c:pt>
                  <c:pt idx="4770">
                    <c:v>moderate</c:v>
                  </c:pt>
                  <c:pt idx="4771">
                    <c:v>moderate</c:v>
                  </c:pt>
                  <c:pt idx="4772">
                    <c:v>moderate</c:v>
                  </c:pt>
                  <c:pt idx="4773">
                    <c:v>moderate</c:v>
                  </c:pt>
                  <c:pt idx="4774">
                    <c:v>moderate</c:v>
                  </c:pt>
                  <c:pt idx="4775">
                    <c:v>moderate</c:v>
                  </c:pt>
                  <c:pt idx="4776">
                    <c:v>moderate</c:v>
                  </c:pt>
                  <c:pt idx="4777">
                    <c:v>moderate</c:v>
                  </c:pt>
                  <c:pt idx="4778">
                    <c:v>moderate</c:v>
                  </c:pt>
                  <c:pt idx="4779">
                    <c:v>moderate</c:v>
                  </c:pt>
                  <c:pt idx="4780">
                    <c:v>moderate</c:v>
                  </c:pt>
                  <c:pt idx="4781">
                    <c:v>moderate</c:v>
                  </c:pt>
                  <c:pt idx="4782">
                    <c:v>moderate</c:v>
                  </c:pt>
                  <c:pt idx="4783">
                    <c:v>moderate</c:v>
                  </c:pt>
                  <c:pt idx="4784">
                    <c:v>moderate</c:v>
                  </c:pt>
                  <c:pt idx="4785">
                    <c:v>moderate</c:v>
                  </c:pt>
                  <c:pt idx="4786">
                    <c:v>moderate</c:v>
                  </c:pt>
                  <c:pt idx="4787">
                    <c:v>moderate</c:v>
                  </c:pt>
                  <c:pt idx="4788">
                    <c:v>moderate</c:v>
                  </c:pt>
                  <c:pt idx="4789">
                    <c:v>moderate</c:v>
                  </c:pt>
                  <c:pt idx="4790">
                    <c:v>moderate</c:v>
                  </c:pt>
                  <c:pt idx="4791">
                    <c:v>moderate</c:v>
                  </c:pt>
                  <c:pt idx="4792">
                    <c:v>moderate</c:v>
                  </c:pt>
                  <c:pt idx="4793">
                    <c:v>moderate</c:v>
                  </c:pt>
                  <c:pt idx="4794">
                    <c:v>moderate</c:v>
                  </c:pt>
                  <c:pt idx="4795">
                    <c:v>moderate</c:v>
                  </c:pt>
                  <c:pt idx="4796">
                    <c:v>moderate</c:v>
                  </c:pt>
                  <c:pt idx="4797">
                    <c:v>moderate</c:v>
                  </c:pt>
                  <c:pt idx="4798">
                    <c:v>moderate</c:v>
                  </c:pt>
                  <c:pt idx="4799">
                    <c:v>moderate</c:v>
                  </c:pt>
                  <c:pt idx="4800">
                    <c:v>moderate</c:v>
                  </c:pt>
                  <c:pt idx="4801">
                    <c:v>moderate</c:v>
                  </c:pt>
                  <c:pt idx="4802">
                    <c:v>moderate</c:v>
                  </c:pt>
                  <c:pt idx="4803">
                    <c:v>moderate</c:v>
                  </c:pt>
                  <c:pt idx="4804">
                    <c:v>moderate</c:v>
                  </c:pt>
                  <c:pt idx="4805">
                    <c:v>moderate</c:v>
                  </c:pt>
                  <c:pt idx="4806">
                    <c:v>moderate</c:v>
                  </c:pt>
                  <c:pt idx="4807">
                    <c:v>moderate</c:v>
                  </c:pt>
                  <c:pt idx="4808">
                    <c:v>moderate</c:v>
                  </c:pt>
                  <c:pt idx="4809">
                    <c:v>moderate</c:v>
                  </c:pt>
                  <c:pt idx="4810">
                    <c:v>moderate</c:v>
                  </c:pt>
                  <c:pt idx="4811">
                    <c:v>moderate</c:v>
                  </c:pt>
                  <c:pt idx="4812">
                    <c:v>moderate</c:v>
                  </c:pt>
                  <c:pt idx="4813">
                    <c:v>moderate</c:v>
                  </c:pt>
                  <c:pt idx="4814">
                    <c:v>moderate</c:v>
                  </c:pt>
                  <c:pt idx="4815">
                    <c:v>moderate</c:v>
                  </c:pt>
                  <c:pt idx="4816">
                    <c:v>moderate</c:v>
                  </c:pt>
                  <c:pt idx="4817">
                    <c:v>moderate</c:v>
                  </c:pt>
                  <c:pt idx="4818">
                    <c:v>moderate</c:v>
                  </c:pt>
                  <c:pt idx="4819">
                    <c:v>moderate</c:v>
                  </c:pt>
                  <c:pt idx="4820">
                    <c:v>moderate</c:v>
                  </c:pt>
                  <c:pt idx="4821">
                    <c:v>moderate</c:v>
                  </c:pt>
                  <c:pt idx="4822">
                    <c:v>moderate</c:v>
                  </c:pt>
                  <c:pt idx="4823">
                    <c:v>moderate</c:v>
                  </c:pt>
                  <c:pt idx="4824">
                    <c:v>moderate</c:v>
                  </c:pt>
                  <c:pt idx="4825">
                    <c:v>moderate</c:v>
                  </c:pt>
                  <c:pt idx="4826">
                    <c:v>moderate</c:v>
                  </c:pt>
                  <c:pt idx="4827">
                    <c:v>moderate</c:v>
                  </c:pt>
                  <c:pt idx="4828">
                    <c:v>moderate</c:v>
                  </c:pt>
                  <c:pt idx="4829">
                    <c:v>moderate</c:v>
                  </c:pt>
                  <c:pt idx="4830">
                    <c:v>moderate</c:v>
                  </c:pt>
                  <c:pt idx="4831">
                    <c:v>moderate</c:v>
                  </c:pt>
                  <c:pt idx="4832">
                    <c:v>moderate</c:v>
                  </c:pt>
                  <c:pt idx="4833">
                    <c:v>moderate</c:v>
                  </c:pt>
                  <c:pt idx="4834">
                    <c:v>moderate</c:v>
                  </c:pt>
                  <c:pt idx="4835">
                    <c:v>moderate</c:v>
                  </c:pt>
                  <c:pt idx="4836">
                    <c:v>moderate</c:v>
                  </c:pt>
                  <c:pt idx="4837">
                    <c:v>moderate</c:v>
                  </c:pt>
                  <c:pt idx="4838">
                    <c:v>moderate</c:v>
                  </c:pt>
                  <c:pt idx="4839">
                    <c:v>moderate</c:v>
                  </c:pt>
                  <c:pt idx="4840">
                    <c:v>moderate</c:v>
                  </c:pt>
                  <c:pt idx="4841">
                    <c:v>moderate</c:v>
                  </c:pt>
                  <c:pt idx="4842">
                    <c:v>moderate</c:v>
                  </c:pt>
                  <c:pt idx="4843">
                    <c:v>moderate</c:v>
                  </c:pt>
                  <c:pt idx="4844">
                    <c:v>moderate</c:v>
                  </c:pt>
                  <c:pt idx="4845">
                    <c:v>moderate</c:v>
                  </c:pt>
                  <c:pt idx="4846">
                    <c:v>moderate</c:v>
                  </c:pt>
                  <c:pt idx="4847">
                    <c:v>moderate</c:v>
                  </c:pt>
                  <c:pt idx="4848">
                    <c:v>moderate</c:v>
                  </c:pt>
                  <c:pt idx="4849">
                    <c:v>moderate</c:v>
                  </c:pt>
                  <c:pt idx="4850">
                    <c:v>moderate</c:v>
                  </c:pt>
                  <c:pt idx="4851">
                    <c:v>moderate</c:v>
                  </c:pt>
                  <c:pt idx="4852">
                    <c:v>moderate</c:v>
                  </c:pt>
                  <c:pt idx="4853">
                    <c:v>moderate</c:v>
                  </c:pt>
                  <c:pt idx="4854">
                    <c:v>moderate</c:v>
                  </c:pt>
                  <c:pt idx="4855">
                    <c:v>moderate</c:v>
                  </c:pt>
                  <c:pt idx="4856">
                    <c:v>moderate</c:v>
                  </c:pt>
                  <c:pt idx="4857">
                    <c:v>moderate</c:v>
                  </c:pt>
                  <c:pt idx="4858">
                    <c:v>moderate</c:v>
                  </c:pt>
                  <c:pt idx="4859">
                    <c:v>moderate</c:v>
                  </c:pt>
                  <c:pt idx="4860">
                    <c:v>moderate</c:v>
                  </c:pt>
                  <c:pt idx="4861">
                    <c:v>moderate</c:v>
                  </c:pt>
                  <c:pt idx="4862">
                    <c:v>moderate</c:v>
                  </c:pt>
                  <c:pt idx="4863">
                    <c:v>moderate</c:v>
                  </c:pt>
                  <c:pt idx="4864">
                    <c:v>moderate</c:v>
                  </c:pt>
                  <c:pt idx="4865">
                    <c:v>moderate</c:v>
                  </c:pt>
                  <c:pt idx="4866">
                    <c:v>moderate</c:v>
                  </c:pt>
                  <c:pt idx="4867">
                    <c:v>moderate</c:v>
                  </c:pt>
                  <c:pt idx="4868">
                    <c:v>moderate</c:v>
                  </c:pt>
                  <c:pt idx="4869">
                    <c:v>moderate</c:v>
                  </c:pt>
                  <c:pt idx="4870">
                    <c:v>moderate</c:v>
                  </c:pt>
                  <c:pt idx="4871">
                    <c:v>moderate</c:v>
                  </c:pt>
                  <c:pt idx="4872">
                    <c:v>moderate</c:v>
                  </c:pt>
                  <c:pt idx="4873">
                    <c:v>moderate</c:v>
                  </c:pt>
                  <c:pt idx="4874">
                    <c:v>moderate</c:v>
                  </c:pt>
                  <c:pt idx="4875">
                    <c:v>moderate</c:v>
                  </c:pt>
                  <c:pt idx="4876">
                    <c:v>moderate</c:v>
                  </c:pt>
                  <c:pt idx="4877">
                    <c:v>moderate</c:v>
                  </c:pt>
                  <c:pt idx="4878">
                    <c:v>moderate</c:v>
                  </c:pt>
                  <c:pt idx="4879">
                    <c:v>moderate</c:v>
                  </c:pt>
                  <c:pt idx="4880">
                    <c:v>moderate</c:v>
                  </c:pt>
                  <c:pt idx="4881">
                    <c:v>moderate</c:v>
                  </c:pt>
                  <c:pt idx="4882">
                    <c:v>moderate</c:v>
                  </c:pt>
                  <c:pt idx="4883">
                    <c:v>moderate</c:v>
                  </c:pt>
                  <c:pt idx="4884">
                    <c:v>moderate</c:v>
                  </c:pt>
                  <c:pt idx="4885">
                    <c:v>moderate</c:v>
                  </c:pt>
                  <c:pt idx="4886">
                    <c:v>moderate</c:v>
                  </c:pt>
                  <c:pt idx="4887">
                    <c:v>moderate</c:v>
                  </c:pt>
                  <c:pt idx="4888">
                    <c:v>moderate</c:v>
                  </c:pt>
                  <c:pt idx="4889">
                    <c:v>moderate</c:v>
                  </c:pt>
                  <c:pt idx="4890">
                    <c:v>moderate</c:v>
                  </c:pt>
                  <c:pt idx="4891">
                    <c:v>moderate</c:v>
                  </c:pt>
                  <c:pt idx="4892">
                    <c:v>moderate</c:v>
                  </c:pt>
                  <c:pt idx="4893">
                    <c:v>moderate</c:v>
                  </c:pt>
                  <c:pt idx="4894">
                    <c:v>moderate</c:v>
                  </c:pt>
                  <c:pt idx="4895">
                    <c:v>moderate</c:v>
                  </c:pt>
                  <c:pt idx="4896">
                    <c:v>moderate</c:v>
                  </c:pt>
                  <c:pt idx="4897">
                    <c:v>moderate</c:v>
                  </c:pt>
                  <c:pt idx="4898">
                    <c:v>moderate</c:v>
                  </c:pt>
                  <c:pt idx="4899">
                    <c:v>moderate</c:v>
                  </c:pt>
                  <c:pt idx="4900">
                    <c:v>moderate</c:v>
                  </c:pt>
                  <c:pt idx="4901">
                    <c:v>moderate</c:v>
                  </c:pt>
                  <c:pt idx="4902">
                    <c:v>moderate</c:v>
                  </c:pt>
                  <c:pt idx="4903">
                    <c:v>moderate</c:v>
                  </c:pt>
                  <c:pt idx="4904">
                    <c:v>moderate</c:v>
                  </c:pt>
                  <c:pt idx="4905">
                    <c:v>moderate</c:v>
                  </c:pt>
                  <c:pt idx="4906">
                    <c:v>moderate</c:v>
                  </c:pt>
                  <c:pt idx="4907">
                    <c:v>moderate</c:v>
                  </c:pt>
                  <c:pt idx="4908">
                    <c:v>moderate</c:v>
                  </c:pt>
                  <c:pt idx="4909">
                    <c:v>moderate</c:v>
                  </c:pt>
                  <c:pt idx="4910">
                    <c:v>moderate</c:v>
                  </c:pt>
                  <c:pt idx="4911">
                    <c:v>moderate</c:v>
                  </c:pt>
                  <c:pt idx="4912">
                    <c:v>moderate</c:v>
                  </c:pt>
                  <c:pt idx="4913">
                    <c:v>moderate</c:v>
                  </c:pt>
                  <c:pt idx="4914">
                    <c:v>moderate</c:v>
                  </c:pt>
                  <c:pt idx="4915">
                    <c:v>moderate</c:v>
                  </c:pt>
                  <c:pt idx="4916">
                    <c:v>moderate</c:v>
                  </c:pt>
                  <c:pt idx="4917">
                    <c:v>moderate</c:v>
                  </c:pt>
                  <c:pt idx="4918">
                    <c:v>moderate</c:v>
                  </c:pt>
                  <c:pt idx="4919">
                    <c:v>moderate</c:v>
                  </c:pt>
                  <c:pt idx="4920">
                    <c:v>moderate</c:v>
                  </c:pt>
                  <c:pt idx="4921">
                    <c:v>moderate</c:v>
                  </c:pt>
                  <c:pt idx="4922">
                    <c:v>moderate</c:v>
                  </c:pt>
                  <c:pt idx="4923">
                    <c:v>moderate</c:v>
                  </c:pt>
                  <c:pt idx="4924">
                    <c:v>moderate</c:v>
                  </c:pt>
                  <c:pt idx="4925">
                    <c:v>moderate</c:v>
                  </c:pt>
                  <c:pt idx="4926">
                    <c:v>moderate</c:v>
                  </c:pt>
                  <c:pt idx="4927">
                    <c:v>moderate</c:v>
                  </c:pt>
                  <c:pt idx="4928">
                    <c:v>moderate</c:v>
                  </c:pt>
                  <c:pt idx="4929">
                    <c:v>moderate</c:v>
                  </c:pt>
                  <c:pt idx="4930">
                    <c:v>moderate</c:v>
                  </c:pt>
                  <c:pt idx="4931">
                    <c:v>moderate</c:v>
                  </c:pt>
                  <c:pt idx="4932">
                    <c:v>moderate</c:v>
                  </c:pt>
                  <c:pt idx="4933">
                    <c:v>moderate</c:v>
                  </c:pt>
                  <c:pt idx="4934">
                    <c:v>moderate</c:v>
                  </c:pt>
                  <c:pt idx="4935">
                    <c:v>moderate</c:v>
                  </c:pt>
                  <c:pt idx="4936">
                    <c:v>moderate</c:v>
                  </c:pt>
                  <c:pt idx="4937">
                    <c:v>moderate</c:v>
                  </c:pt>
                  <c:pt idx="4938">
                    <c:v>moderate</c:v>
                  </c:pt>
                  <c:pt idx="4939">
                    <c:v>moderate</c:v>
                  </c:pt>
                  <c:pt idx="4940">
                    <c:v>moderate</c:v>
                  </c:pt>
                  <c:pt idx="4941">
                    <c:v>moderate</c:v>
                  </c:pt>
                  <c:pt idx="4942">
                    <c:v>moderate</c:v>
                  </c:pt>
                  <c:pt idx="4943">
                    <c:v>moderate</c:v>
                  </c:pt>
                  <c:pt idx="4944">
                    <c:v>moderate</c:v>
                  </c:pt>
                  <c:pt idx="4945">
                    <c:v>moderate</c:v>
                  </c:pt>
                  <c:pt idx="4946">
                    <c:v>moderate</c:v>
                  </c:pt>
                  <c:pt idx="4947">
                    <c:v>moderate</c:v>
                  </c:pt>
                  <c:pt idx="4948">
                    <c:v>moderate</c:v>
                  </c:pt>
                  <c:pt idx="4949">
                    <c:v>moderate</c:v>
                  </c:pt>
                  <c:pt idx="4950">
                    <c:v>moderate</c:v>
                  </c:pt>
                  <c:pt idx="4951">
                    <c:v>moderate</c:v>
                  </c:pt>
                  <c:pt idx="4952">
                    <c:v>moderate</c:v>
                  </c:pt>
                  <c:pt idx="4953">
                    <c:v>moderate</c:v>
                  </c:pt>
                  <c:pt idx="4954">
                    <c:v>moderate</c:v>
                  </c:pt>
                  <c:pt idx="4955">
                    <c:v>moderate</c:v>
                  </c:pt>
                  <c:pt idx="4956">
                    <c:v>moderate</c:v>
                  </c:pt>
                  <c:pt idx="4957">
                    <c:v>moderate</c:v>
                  </c:pt>
                  <c:pt idx="4958">
                    <c:v>moderate</c:v>
                  </c:pt>
                  <c:pt idx="4959">
                    <c:v>moderate</c:v>
                  </c:pt>
                  <c:pt idx="4960">
                    <c:v>moderate</c:v>
                  </c:pt>
                  <c:pt idx="4961">
                    <c:v>moderate</c:v>
                  </c:pt>
                  <c:pt idx="4962">
                    <c:v>moderate</c:v>
                  </c:pt>
                  <c:pt idx="4963">
                    <c:v>moderate</c:v>
                  </c:pt>
                  <c:pt idx="4964">
                    <c:v>moderate</c:v>
                  </c:pt>
                  <c:pt idx="4965">
                    <c:v>moderate</c:v>
                  </c:pt>
                  <c:pt idx="4966">
                    <c:v>moderate</c:v>
                  </c:pt>
                  <c:pt idx="4967">
                    <c:v>moderate</c:v>
                  </c:pt>
                  <c:pt idx="4968">
                    <c:v>moderate</c:v>
                  </c:pt>
                  <c:pt idx="4969">
                    <c:v>moderate</c:v>
                  </c:pt>
                  <c:pt idx="4970">
                    <c:v>moderate</c:v>
                  </c:pt>
                  <c:pt idx="4971">
                    <c:v>moderate</c:v>
                  </c:pt>
                  <c:pt idx="4972">
                    <c:v>moderate</c:v>
                  </c:pt>
                  <c:pt idx="4973">
                    <c:v>moderate</c:v>
                  </c:pt>
                  <c:pt idx="4974">
                    <c:v>moderate</c:v>
                  </c:pt>
                  <c:pt idx="4975">
                    <c:v>moderate</c:v>
                  </c:pt>
                  <c:pt idx="4976">
                    <c:v>moderate</c:v>
                  </c:pt>
                  <c:pt idx="4977">
                    <c:v>moderate</c:v>
                  </c:pt>
                  <c:pt idx="4978">
                    <c:v>moderate</c:v>
                  </c:pt>
                  <c:pt idx="4979">
                    <c:v>moderate</c:v>
                  </c:pt>
                  <c:pt idx="4980">
                    <c:v>moderate</c:v>
                  </c:pt>
                  <c:pt idx="4981">
                    <c:v>moderate</c:v>
                  </c:pt>
                  <c:pt idx="4982">
                    <c:v>moderate</c:v>
                  </c:pt>
                  <c:pt idx="4983">
                    <c:v>moderate</c:v>
                  </c:pt>
                  <c:pt idx="4984">
                    <c:v>moderate</c:v>
                  </c:pt>
                  <c:pt idx="4985">
                    <c:v>moderate</c:v>
                  </c:pt>
                  <c:pt idx="4986">
                    <c:v>moderate</c:v>
                  </c:pt>
                  <c:pt idx="4987">
                    <c:v>moderate</c:v>
                  </c:pt>
                  <c:pt idx="4988">
                    <c:v>moderate</c:v>
                  </c:pt>
                  <c:pt idx="4989">
                    <c:v>moderate</c:v>
                  </c:pt>
                  <c:pt idx="4990">
                    <c:v>moderate</c:v>
                  </c:pt>
                  <c:pt idx="4991">
                    <c:v>moderate</c:v>
                  </c:pt>
                  <c:pt idx="4992">
                    <c:v>moderate</c:v>
                  </c:pt>
                  <c:pt idx="4993">
                    <c:v>moderate</c:v>
                  </c:pt>
                  <c:pt idx="4994">
                    <c:v>moderate</c:v>
                  </c:pt>
                  <c:pt idx="4995">
                    <c:v>moderate</c:v>
                  </c:pt>
                  <c:pt idx="4996">
                    <c:v>moderate</c:v>
                  </c:pt>
                  <c:pt idx="4997">
                    <c:v>moderate</c:v>
                  </c:pt>
                  <c:pt idx="4998">
                    <c:v>moderate</c:v>
                  </c:pt>
                  <c:pt idx="4999">
                    <c:v>moderate</c:v>
                  </c:pt>
                  <c:pt idx="5000">
                    <c:v>moderate</c:v>
                  </c:pt>
                  <c:pt idx="5001">
                    <c:v>moderate</c:v>
                  </c:pt>
                  <c:pt idx="5002">
                    <c:v>moderate</c:v>
                  </c:pt>
                  <c:pt idx="5003">
                    <c:v>moderate</c:v>
                  </c:pt>
                  <c:pt idx="5004">
                    <c:v>moderate</c:v>
                  </c:pt>
                  <c:pt idx="5005">
                    <c:v>moderate</c:v>
                  </c:pt>
                  <c:pt idx="5006">
                    <c:v>moderate</c:v>
                  </c:pt>
                  <c:pt idx="5007">
                    <c:v>moderate</c:v>
                  </c:pt>
                  <c:pt idx="5008">
                    <c:v>moderate</c:v>
                  </c:pt>
                  <c:pt idx="5009">
                    <c:v>moderate</c:v>
                  </c:pt>
                  <c:pt idx="5010">
                    <c:v>moderate</c:v>
                  </c:pt>
                  <c:pt idx="5011">
                    <c:v>moderate</c:v>
                  </c:pt>
                  <c:pt idx="5012">
                    <c:v>moderate</c:v>
                  </c:pt>
                  <c:pt idx="5013">
                    <c:v>moderate</c:v>
                  </c:pt>
                  <c:pt idx="5014">
                    <c:v>moderate</c:v>
                  </c:pt>
                  <c:pt idx="5015">
                    <c:v>moderate</c:v>
                  </c:pt>
                  <c:pt idx="5016">
                    <c:v>moderate</c:v>
                  </c:pt>
                  <c:pt idx="5017">
                    <c:v>moderate</c:v>
                  </c:pt>
                  <c:pt idx="5018">
                    <c:v>moderate</c:v>
                  </c:pt>
                  <c:pt idx="5019">
                    <c:v>moderate</c:v>
                  </c:pt>
                  <c:pt idx="5020">
                    <c:v>moderate</c:v>
                  </c:pt>
                  <c:pt idx="5021">
                    <c:v>moderate</c:v>
                  </c:pt>
                  <c:pt idx="5022">
                    <c:v>moderate</c:v>
                  </c:pt>
                  <c:pt idx="5023">
                    <c:v>moderate</c:v>
                  </c:pt>
                  <c:pt idx="5024">
                    <c:v>moderate</c:v>
                  </c:pt>
                  <c:pt idx="5025">
                    <c:v>moderate</c:v>
                  </c:pt>
                  <c:pt idx="5026">
                    <c:v>moderate</c:v>
                  </c:pt>
                  <c:pt idx="5027">
                    <c:v>moderate</c:v>
                  </c:pt>
                  <c:pt idx="5028">
                    <c:v>moderate</c:v>
                  </c:pt>
                  <c:pt idx="5029">
                    <c:v>moderate</c:v>
                  </c:pt>
                  <c:pt idx="5030">
                    <c:v>moderate</c:v>
                  </c:pt>
                  <c:pt idx="5031">
                    <c:v>moderate</c:v>
                  </c:pt>
                  <c:pt idx="5032">
                    <c:v>moderate</c:v>
                  </c:pt>
                  <c:pt idx="5033">
                    <c:v>moderate</c:v>
                  </c:pt>
                  <c:pt idx="5034">
                    <c:v>moderate</c:v>
                  </c:pt>
                  <c:pt idx="5035">
                    <c:v>moderate</c:v>
                  </c:pt>
                  <c:pt idx="5036">
                    <c:v>moderate</c:v>
                  </c:pt>
                  <c:pt idx="5037">
                    <c:v>moderate</c:v>
                  </c:pt>
                  <c:pt idx="5038">
                    <c:v>moderate</c:v>
                  </c:pt>
                  <c:pt idx="5039">
                    <c:v>moderate</c:v>
                  </c:pt>
                  <c:pt idx="5040">
                    <c:v>moderate</c:v>
                  </c:pt>
                  <c:pt idx="5041">
                    <c:v>moderate</c:v>
                  </c:pt>
                  <c:pt idx="5042">
                    <c:v>moderate</c:v>
                  </c:pt>
                  <c:pt idx="5043">
                    <c:v>moderate</c:v>
                  </c:pt>
                  <c:pt idx="5044">
                    <c:v>moderate</c:v>
                  </c:pt>
                  <c:pt idx="5045">
                    <c:v>moderate</c:v>
                  </c:pt>
                  <c:pt idx="5046">
                    <c:v>moderate</c:v>
                  </c:pt>
                  <c:pt idx="5047">
                    <c:v>moderate</c:v>
                  </c:pt>
                  <c:pt idx="5048">
                    <c:v>moderate</c:v>
                  </c:pt>
                  <c:pt idx="5049">
                    <c:v>moderate</c:v>
                  </c:pt>
                  <c:pt idx="5050">
                    <c:v>moderate</c:v>
                  </c:pt>
                  <c:pt idx="5051">
                    <c:v>moderate</c:v>
                  </c:pt>
                  <c:pt idx="5052">
                    <c:v>moderate</c:v>
                  </c:pt>
                  <c:pt idx="5053">
                    <c:v>moderate</c:v>
                  </c:pt>
                  <c:pt idx="5054">
                    <c:v>moderate</c:v>
                  </c:pt>
                  <c:pt idx="5055">
                    <c:v>moderate</c:v>
                  </c:pt>
                  <c:pt idx="5056">
                    <c:v>moderate</c:v>
                  </c:pt>
                  <c:pt idx="5057">
                    <c:v>moderate</c:v>
                  </c:pt>
                  <c:pt idx="5058">
                    <c:v>moderate</c:v>
                  </c:pt>
                  <c:pt idx="5059">
                    <c:v>moderate</c:v>
                  </c:pt>
                  <c:pt idx="5060">
                    <c:v>moderate</c:v>
                  </c:pt>
                  <c:pt idx="5061">
                    <c:v>moderate</c:v>
                  </c:pt>
                  <c:pt idx="5062">
                    <c:v>moderate</c:v>
                  </c:pt>
                  <c:pt idx="5063">
                    <c:v>moderate</c:v>
                  </c:pt>
                  <c:pt idx="5064">
                    <c:v>moderate</c:v>
                  </c:pt>
                  <c:pt idx="5065">
                    <c:v>moderate</c:v>
                  </c:pt>
                  <c:pt idx="5066">
                    <c:v>moderate</c:v>
                  </c:pt>
                  <c:pt idx="5067">
                    <c:v>moderate</c:v>
                  </c:pt>
                  <c:pt idx="5068">
                    <c:v>moderate</c:v>
                  </c:pt>
                  <c:pt idx="5069">
                    <c:v>moderate</c:v>
                  </c:pt>
                  <c:pt idx="5070">
                    <c:v>moderate</c:v>
                  </c:pt>
                  <c:pt idx="5071">
                    <c:v>moderate</c:v>
                  </c:pt>
                  <c:pt idx="5072">
                    <c:v>moderate</c:v>
                  </c:pt>
                  <c:pt idx="5073">
                    <c:v>moderate</c:v>
                  </c:pt>
                  <c:pt idx="5074">
                    <c:v>moderate</c:v>
                  </c:pt>
                  <c:pt idx="5075">
                    <c:v>moderate</c:v>
                  </c:pt>
                  <c:pt idx="5076">
                    <c:v>moderate</c:v>
                  </c:pt>
                  <c:pt idx="5077">
                    <c:v>moderate</c:v>
                  </c:pt>
                  <c:pt idx="5078">
                    <c:v>moderate</c:v>
                  </c:pt>
                  <c:pt idx="5079">
                    <c:v>moderate</c:v>
                  </c:pt>
                  <c:pt idx="5080">
                    <c:v>moderate</c:v>
                  </c:pt>
                  <c:pt idx="5081">
                    <c:v>moderate</c:v>
                  </c:pt>
                  <c:pt idx="5082">
                    <c:v>moderate</c:v>
                  </c:pt>
                  <c:pt idx="5083">
                    <c:v>moderate</c:v>
                  </c:pt>
                  <c:pt idx="5084">
                    <c:v>moderate</c:v>
                  </c:pt>
                  <c:pt idx="5085">
                    <c:v>moderate</c:v>
                  </c:pt>
                  <c:pt idx="5086">
                    <c:v>moderate</c:v>
                  </c:pt>
                  <c:pt idx="5087">
                    <c:v>moderate</c:v>
                  </c:pt>
                  <c:pt idx="5088">
                    <c:v>moderate</c:v>
                  </c:pt>
                  <c:pt idx="5089">
                    <c:v>moderate</c:v>
                  </c:pt>
                  <c:pt idx="5090">
                    <c:v>moderate</c:v>
                  </c:pt>
                  <c:pt idx="5091">
                    <c:v>moderate</c:v>
                  </c:pt>
                  <c:pt idx="5092">
                    <c:v>moderate</c:v>
                  </c:pt>
                  <c:pt idx="5093">
                    <c:v>moderate</c:v>
                  </c:pt>
                  <c:pt idx="5094">
                    <c:v>moderate</c:v>
                  </c:pt>
                  <c:pt idx="5095">
                    <c:v>moderate</c:v>
                  </c:pt>
                  <c:pt idx="5096">
                    <c:v>moderate</c:v>
                  </c:pt>
                  <c:pt idx="5097">
                    <c:v>moderate</c:v>
                  </c:pt>
                  <c:pt idx="5098">
                    <c:v>moderate</c:v>
                  </c:pt>
                  <c:pt idx="5099">
                    <c:v>moderate</c:v>
                  </c:pt>
                  <c:pt idx="5100">
                    <c:v>moderate</c:v>
                  </c:pt>
                  <c:pt idx="5101">
                    <c:v>moderate</c:v>
                  </c:pt>
                  <c:pt idx="5102">
                    <c:v>moderate</c:v>
                  </c:pt>
                  <c:pt idx="5103">
                    <c:v>moderate</c:v>
                  </c:pt>
                  <c:pt idx="5104">
                    <c:v>moderate</c:v>
                  </c:pt>
                  <c:pt idx="5105">
                    <c:v>moderate</c:v>
                  </c:pt>
                  <c:pt idx="5106">
                    <c:v>moderate</c:v>
                  </c:pt>
                  <c:pt idx="5107">
                    <c:v>moderate</c:v>
                  </c:pt>
                  <c:pt idx="5108">
                    <c:v>moderate</c:v>
                  </c:pt>
                  <c:pt idx="5109">
                    <c:v>moderate</c:v>
                  </c:pt>
                  <c:pt idx="5110">
                    <c:v>moderate</c:v>
                  </c:pt>
                  <c:pt idx="5111">
                    <c:v>moderate</c:v>
                  </c:pt>
                  <c:pt idx="5112">
                    <c:v>moderate</c:v>
                  </c:pt>
                  <c:pt idx="5113">
                    <c:v>moderate</c:v>
                  </c:pt>
                  <c:pt idx="5114">
                    <c:v>moderate</c:v>
                  </c:pt>
                  <c:pt idx="5115">
                    <c:v>moderate</c:v>
                  </c:pt>
                  <c:pt idx="5116">
                    <c:v>moderate</c:v>
                  </c:pt>
                  <c:pt idx="5117">
                    <c:v>moderate</c:v>
                  </c:pt>
                  <c:pt idx="5118">
                    <c:v>moderate</c:v>
                  </c:pt>
                  <c:pt idx="5119">
                    <c:v>moderate</c:v>
                  </c:pt>
                  <c:pt idx="5120">
                    <c:v>moderate</c:v>
                  </c:pt>
                  <c:pt idx="5121">
                    <c:v>moderate</c:v>
                  </c:pt>
                  <c:pt idx="5122">
                    <c:v>moderate</c:v>
                  </c:pt>
                  <c:pt idx="5123">
                    <c:v>moderate</c:v>
                  </c:pt>
                  <c:pt idx="5124">
                    <c:v>moderate</c:v>
                  </c:pt>
                  <c:pt idx="5125">
                    <c:v>moderate</c:v>
                  </c:pt>
                  <c:pt idx="5126">
                    <c:v>moderate</c:v>
                  </c:pt>
                  <c:pt idx="5127">
                    <c:v>moderate</c:v>
                  </c:pt>
                  <c:pt idx="5128">
                    <c:v>moderate</c:v>
                  </c:pt>
                  <c:pt idx="5129">
                    <c:v>moderate</c:v>
                  </c:pt>
                  <c:pt idx="5130">
                    <c:v>moderate</c:v>
                  </c:pt>
                  <c:pt idx="5131">
                    <c:v>moderate</c:v>
                  </c:pt>
                  <c:pt idx="5132">
                    <c:v>moderate</c:v>
                  </c:pt>
                  <c:pt idx="5133">
                    <c:v>moderate</c:v>
                  </c:pt>
                  <c:pt idx="5134">
                    <c:v>moderate</c:v>
                  </c:pt>
                  <c:pt idx="5135">
                    <c:v>moderate</c:v>
                  </c:pt>
                  <c:pt idx="5136">
                    <c:v>moderate</c:v>
                  </c:pt>
                  <c:pt idx="5137">
                    <c:v>moderate</c:v>
                  </c:pt>
                  <c:pt idx="5138">
                    <c:v>moderate</c:v>
                  </c:pt>
                  <c:pt idx="5139">
                    <c:v>moderate</c:v>
                  </c:pt>
                  <c:pt idx="5140">
                    <c:v>moderate</c:v>
                  </c:pt>
                  <c:pt idx="5141">
                    <c:v>moderate</c:v>
                  </c:pt>
                  <c:pt idx="5142">
                    <c:v>moderate</c:v>
                  </c:pt>
                  <c:pt idx="5143">
                    <c:v>moderate</c:v>
                  </c:pt>
                  <c:pt idx="5144">
                    <c:v>moderate</c:v>
                  </c:pt>
                  <c:pt idx="5145">
                    <c:v>moderate</c:v>
                  </c:pt>
                  <c:pt idx="5146">
                    <c:v>moderate</c:v>
                  </c:pt>
                  <c:pt idx="5147">
                    <c:v>moderate</c:v>
                  </c:pt>
                  <c:pt idx="5148">
                    <c:v>moderate</c:v>
                  </c:pt>
                  <c:pt idx="5149">
                    <c:v>moderate</c:v>
                  </c:pt>
                  <c:pt idx="5150">
                    <c:v>moderate</c:v>
                  </c:pt>
                  <c:pt idx="5151">
                    <c:v>moderate</c:v>
                  </c:pt>
                  <c:pt idx="5152">
                    <c:v>moderate</c:v>
                  </c:pt>
                  <c:pt idx="5153">
                    <c:v>moderate</c:v>
                  </c:pt>
                  <c:pt idx="5154">
                    <c:v>moderate</c:v>
                  </c:pt>
                  <c:pt idx="5155">
                    <c:v>moderate</c:v>
                  </c:pt>
                  <c:pt idx="5156">
                    <c:v>moderate</c:v>
                  </c:pt>
                  <c:pt idx="5157">
                    <c:v>moderate</c:v>
                  </c:pt>
                  <c:pt idx="5158">
                    <c:v>moderate</c:v>
                  </c:pt>
                  <c:pt idx="5159">
                    <c:v>moderate</c:v>
                  </c:pt>
                  <c:pt idx="5160">
                    <c:v>moderate</c:v>
                  </c:pt>
                  <c:pt idx="5161">
                    <c:v>moderate</c:v>
                  </c:pt>
                  <c:pt idx="5162">
                    <c:v>moderate</c:v>
                  </c:pt>
                  <c:pt idx="5163">
                    <c:v>moderate</c:v>
                  </c:pt>
                  <c:pt idx="5164">
                    <c:v>moderate</c:v>
                  </c:pt>
                  <c:pt idx="5165">
                    <c:v>moderate</c:v>
                  </c:pt>
                  <c:pt idx="5166">
                    <c:v>moderate</c:v>
                  </c:pt>
                  <c:pt idx="5167">
                    <c:v>moderate</c:v>
                  </c:pt>
                  <c:pt idx="5168">
                    <c:v>moderate</c:v>
                  </c:pt>
                  <c:pt idx="5169">
                    <c:v>moderate</c:v>
                  </c:pt>
                  <c:pt idx="5170">
                    <c:v>moderate</c:v>
                  </c:pt>
                  <c:pt idx="5171">
                    <c:v>moderate</c:v>
                  </c:pt>
                  <c:pt idx="5172">
                    <c:v>moderate</c:v>
                  </c:pt>
                  <c:pt idx="5173">
                    <c:v>moderate</c:v>
                  </c:pt>
                  <c:pt idx="5174">
                    <c:v>moderate</c:v>
                  </c:pt>
                  <c:pt idx="5175">
                    <c:v>moderate</c:v>
                  </c:pt>
                  <c:pt idx="5176">
                    <c:v>moderate</c:v>
                  </c:pt>
                  <c:pt idx="5177">
                    <c:v>moderate</c:v>
                  </c:pt>
                  <c:pt idx="5178">
                    <c:v>moderate</c:v>
                  </c:pt>
                  <c:pt idx="5179">
                    <c:v>moderate</c:v>
                  </c:pt>
                  <c:pt idx="5180">
                    <c:v>moderate</c:v>
                  </c:pt>
                  <c:pt idx="5181">
                    <c:v>moderate</c:v>
                  </c:pt>
                  <c:pt idx="5182">
                    <c:v>moderate</c:v>
                  </c:pt>
                  <c:pt idx="5183">
                    <c:v>moderate</c:v>
                  </c:pt>
                  <c:pt idx="5184">
                    <c:v>moderate</c:v>
                  </c:pt>
                  <c:pt idx="5185">
                    <c:v>moderate</c:v>
                  </c:pt>
                  <c:pt idx="5186">
                    <c:v>moderate</c:v>
                  </c:pt>
                  <c:pt idx="5187">
                    <c:v>moderate</c:v>
                  </c:pt>
                  <c:pt idx="5188">
                    <c:v>moderate</c:v>
                  </c:pt>
                  <c:pt idx="5189">
                    <c:v>moderate</c:v>
                  </c:pt>
                  <c:pt idx="5190">
                    <c:v>moderate</c:v>
                  </c:pt>
                  <c:pt idx="5191">
                    <c:v>moderate</c:v>
                  </c:pt>
                  <c:pt idx="5192">
                    <c:v>moderate</c:v>
                  </c:pt>
                  <c:pt idx="5193">
                    <c:v>moderate</c:v>
                  </c:pt>
                  <c:pt idx="5194">
                    <c:v>moderate</c:v>
                  </c:pt>
                  <c:pt idx="5195">
                    <c:v>moderate</c:v>
                  </c:pt>
                  <c:pt idx="5196">
                    <c:v>moderate</c:v>
                  </c:pt>
                  <c:pt idx="5197">
                    <c:v>moderate</c:v>
                  </c:pt>
                  <c:pt idx="5198">
                    <c:v>moderate</c:v>
                  </c:pt>
                  <c:pt idx="5199">
                    <c:v>moderate</c:v>
                  </c:pt>
                  <c:pt idx="5200">
                    <c:v>moderate</c:v>
                  </c:pt>
                  <c:pt idx="5201">
                    <c:v>moderate</c:v>
                  </c:pt>
                  <c:pt idx="5202">
                    <c:v>moderate</c:v>
                  </c:pt>
                  <c:pt idx="5203">
                    <c:v>moderate</c:v>
                  </c:pt>
                  <c:pt idx="5204">
                    <c:v>moderate</c:v>
                  </c:pt>
                  <c:pt idx="5205">
                    <c:v>moderate</c:v>
                  </c:pt>
                  <c:pt idx="5206">
                    <c:v>moderate</c:v>
                  </c:pt>
                  <c:pt idx="5207">
                    <c:v>moderate</c:v>
                  </c:pt>
                  <c:pt idx="5208">
                    <c:v>moderate</c:v>
                  </c:pt>
                  <c:pt idx="5209">
                    <c:v>moderate</c:v>
                  </c:pt>
                  <c:pt idx="5210">
                    <c:v>moderate</c:v>
                  </c:pt>
                  <c:pt idx="5211">
                    <c:v>moderate</c:v>
                  </c:pt>
                  <c:pt idx="5212">
                    <c:v>moderate</c:v>
                  </c:pt>
                  <c:pt idx="5213">
                    <c:v>moderate</c:v>
                  </c:pt>
                  <c:pt idx="5214">
                    <c:v>moderate</c:v>
                  </c:pt>
                  <c:pt idx="5215">
                    <c:v>moderate</c:v>
                  </c:pt>
                  <c:pt idx="5216">
                    <c:v>moderate</c:v>
                  </c:pt>
                  <c:pt idx="5217">
                    <c:v>moderate</c:v>
                  </c:pt>
                  <c:pt idx="5218">
                    <c:v>moderate</c:v>
                  </c:pt>
                  <c:pt idx="5219">
                    <c:v>moderate</c:v>
                  </c:pt>
                  <c:pt idx="5220">
                    <c:v>moderate</c:v>
                  </c:pt>
                  <c:pt idx="5221">
                    <c:v>moderate</c:v>
                  </c:pt>
                  <c:pt idx="5222">
                    <c:v>moderate</c:v>
                  </c:pt>
                  <c:pt idx="5223">
                    <c:v>moderate</c:v>
                  </c:pt>
                  <c:pt idx="5224">
                    <c:v>moderate</c:v>
                  </c:pt>
                  <c:pt idx="5225">
                    <c:v>moderate</c:v>
                  </c:pt>
                  <c:pt idx="5226">
                    <c:v>moderate</c:v>
                  </c:pt>
                  <c:pt idx="5227">
                    <c:v>moderate</c:v>
                  </c:pt>
                  <c:pt idx="5228">
                    <c:v>moderate</c:v>
                  </c:pt>
                  <c:pt idx="5229">
                    <c:v>moderate</c:v>
                  </c:pt>
                  <c:pt idx="5230">
                    <c:v>moderate</c:v>
                  </c:pt>
                  <c:pt idx="5231">
                    <c:v>moderate</c:v>
                  </c:pt>
                  <c:pt idx="5232">
                    <c:v>moderate</c:v>
                  </c:pt>
                  <c:pt idx="5233">
                    <c:v>moderate</c:v>
                  </c:pt>
                  <c:pt idx="5234">
                    <c:v>moderate</c:v>
                  </c:pt>
                  <c:pt idx="5235">
                    <c:v>moderate</c:v>
                  </c:pt>
                  <c:pt idx="5236">
                    <c:v>moderate</c:v>
                  </c:pt>
                  <c:pt idx="5237">
                    <c:v>moderate</c:v>
                  </c:pt>
                  <c:pt idx="5238">
                    <c:v>moderate</c:v>
                  </c:pt>
                  <c:pt idx="5239">
                    <c:v>moderate</c:v>
                  </c:pt>
                  <c:pt idx="5240">
                    <c:v>moderate</c:v>
                  </c:pt>
                  <c:pt idx="5241">
                    <c:v>moderate</c:v>
                  </c:pt>
                  <c:pt idx="5242">
                    <c:v>moderate</c:v>
                  </c:pt>
                  <c:pt idx="5243">
                    <c:v>moderate</c:v>
                  </c:pt>
                  <c:pt idx="5244">
                    <c:v>moderate</c:v>
                  </c:pt>
                  <c:pt idx="5245">
                    <c:v>moderate</c:v>
                  </c:pt>
                  <c:pt idx="5246">
                    <c:v>moderate</c:v>
                  </c:pt>
                  <c:pt idx="5247">
                    <c:v>moderate</c:v>
                  </c:pt>
                  <c:pt idx="5248">
                    <c:v>moderate</c:v>
                  </c:pt>
                  <c:pt idx="5249">
                    <c:v>moderate</c:v>
                  </c:pt>
                  <c:pt idx="5250">
                    <c:v>moderate</c:v>
                  </c:pt>
                  <c:pt idx="5251">
                    <c:v>moderate</c:v>
                  </c:pt>
                  <c:pt idx="5252">
                    <c:v>moderate</c:v>
                  </c:pt>
                  <c:pt idx="5253">
                    <c:v>moderate</c:v>
                  </c:pt>
                  <c:pt idx="5254">
                    <c:v>moderate</c:v>
                  </c:pt>
                  <c:pt idx="5255">
                    <c:v>moderate</c:v>
                  </c:pt>
                  <c:pt idx="5256">
                    <c:v>moderate</c:v>
                  </c:pt>
                  <c:pt idx="5257">
                    <c:v>moderate</c:v>
                  </c:pt>
                  <c:pt idx="5258">
                    <c:v>moderate</c:v>
                  </c:pt>
                  <c:pt idx="5259">
                    <c:v>moderate</c:v>
                  </c:pt>
                  <c:pt idx="5260">
                    <c:v>moderate</c:v>
                  </c:pt>
                  <c:pt idx="5261">
                    <c:v>moderate</c:v>
                  </c:pt>
                  <c:pt idx="5262">
                    <c:v>moderate</c:v>
                  </c:pt>
                  <c:pt idx="5263">
                    <c:v>moderate</c:v>
                  </c:pt>
                  <c:pt idx="5264">
                    <c:v>moderate</c:v>
                  </c:pt>
                  <c:pt idx="5265">
                    <c:v>moderate</c:v>
                  </c:pt>
                  <c:pt idx="5266">
                    <c:v>moderate</c:v>
                  </c:pt>
                  <c:pt idx="5267">
                    <c:v>moderate</c:v>
                  </c:pt>
                  <c:pt idx="5268">
                    <c:v>moderate</c:v>
                  </c:pt>
                  <c:pt idx="5269">
                    <c:v>moderate</c:v>
                  </c:pt>
                  <c:pt idx="5270">
                    <c:v>moderate</c:v>
                  </c:pt>
                  <c:pt idx="5271">
                    <c:v>moderate</c:v>
                  </c:pt>
                  <c:pt idx="5272">
                    <c:v>moderate</c:v>
                  </c:pt>
                  <c:pt idx="5273">
                    <c:v>moderate</c:v>
                  </c:pt>
                  <c:pt idx="5274">
                    <c:v>moderate</c:v>
                  </c:pt>
                  <c:pt idx="5275">
                    <c:v>moderate</c:v>
                  </c:pt>
                  <c:pt idx="5276">
                    <c:v>moderate</c:v>
                  </c:pt>
                  <c:pt idx="5277">
                    <c:v>moderate</c:v>
                  </c:pt>
                  <c:pt idx="5278">
                    <c:v>moderate</c:v>
                  </c:pt>
                  <c:pt idx="5279">
                    <c:v>moderate</c:v>
                  </c:pt>
                  <c:pt idx="5280">
                    <c:v>moderate</c:v>
                  </c:pt>
                  <c:pt idx="5281">
                    <c:v>moderate</c:v>
                  </c:pt>
                  <c:pt idx="5282">
                    <c:v>moderate</c:v>
                  </c:pt>
                  <c:pt idx="5283">
                    <c:v>moderate</c:v>
                  </c:pt>
                  <c:pt idx="5284">
                    <c:v>moderate</c:v>
                  </c:pt>
                  <c:pt idx="5285">
                    <c:v>moderate</c:v>
                  </c:pt>
                  <c:pt idx="5286">
                    <c:v>moderate</c:v>
                  </c:pt>
                  <c:pt idx="5287">
                    <c:v>moderate</c:v>
                  </c:pt>
                  <c:pt idx="5288">
                    <c:v>moderate</c:v>
                  </c:pt>
                  <c:pt idx="5289">
                    <c:v>moderate</c:v>
                  </c:pt>
                  <c:pt idx="5290">
                    <c:v>moderate</c:v>
                  </c:pt>
                  <c:pt idx="5291">
                    <c:v>moderate</c:v>
                  </c:pt>
                  <c:pt idx="5292">
                    <c:v>moderate</c:v>
                  </c:pt>
                  <c:pt idx="5293">
                    <c:v>moderate</c:v>
                  </c:pt>
                  <c:pt idx="5294">
                    <c:v>moderate</c:v>
                  </c:pt>
                  <c:pt idx="5295">
                    <c:v>moderate</c:v>
                  </c:pt>
                  <c:pt idx="5296">
                    <c:v>moderate</c:v>
                  </c:pt>
                  <c:pt idx="5297">
                    <c:v>moderate</c:v>
                  </c:pt>
                  <c:pt idx="5298">
                    <c:v>moderate</c:v>
                  </c:pt>
                  <c:pt idx="5299">
                    <c:v>moderate</c:v>
                  </c:pt>
                  <c:pt idx="5300">
                    <c:v>moderate</c:v>
                  </c:pt>
                  <c:pt idx="5301">
                    <c:v>moderate</c:v>
                  </c:pt>
                  <c:pt idx="5302">
                    <c:v>moderate</c:v>
                  </c:pt>
                  <c:pt idx="5303">
                    <c:v>moderate</c:v>
                  </c:pt>
                  <c:pt idx="5304">
                    <c:v>moderate</c:v>
                  </c:pt>
                  <c:pt idx="5305">
                    <c:v>moderate</c:v>
                  </c:pt>
                  <c:pt idx="5306">
                    <c:v>moderate</c:v>
                  </c:pt>
                  <c:pt idx="5307">
                    <c:v>moderate</c:v>
                  </c:pt>
                  <c:pt idx="5308">
                    <c:v>moderate</c:v>
                  </c:pt>
                  <c:pt idx="5309">
                    <c:v>moderate</c:v>
                  </c:pt>
                  <c:pt idx="5310">
                    <c:v>moderate</c:v>
                  </c:pt>
                  <c:pt idx="5311">
                    <c:v>moderate</c:v>
                  </c:pt>
                  <c:pt idx="5312">
                    <c:v>moderate</c:v>
                  </c:pt>
                  <c:pt idx="5313">
                    <c:v>moderate</c:v>
                  </c:pt>
                  <c:pt idx="5314">
                    <c:v>moderate</c:v>
                  </c:pt>
                  <c:pt idx="5315">
                    <c:v>moderate</c:v>
                  </c:pt>
                  <c:pt idx="5316">
                    <c:v>moderate</c:v>
                  </c:pt>
                  <c:pt idx="5317">
                    <c:v>moderate</c:v>
                  </c:pt>
                  <c:pt idx="5318">
                    <c:v>moderate</c:v>
                  </c:pt>
                  <c:pt idx="5319">
                    <c:v>moderate</c:v>
                  </c:pt>
                  <c:pt idx="5320">
                    <c:v>moderate</c:v>
                  </c:pt>
                  <c:pt idx="5321">
                    <c:v>moderate</c:v>
                  </c:pt>
                  <c:pt idx="5322">
                    <c:v>moderate</c:v>
                  </c:pt>
                  <c:pt idx="5323">
                    <c:v>moderate</c:v>
                  </c:pt>
                  <c:pt idx="5324">
                    <c:v>moderate</c:v>
                  </c:pt>
                  <c:pt idx="5325">
                    <c:v>moderate</c:v>
                  </c:pt>
                  <c:pt idx="5326">
                    <c:v>moderate</c:v>
                  </c:pt>
                  <c:pt idx="5327">
                    <c:v>moderate</c:v>
                  </c:pt>
                  <c:pt idx="5328">
                    <c:v>moderate</c:v>
                  </c:pt>
                  <c:pt idx="5329">
                    <c:v>moderate</c:v>
                  </c:pt>
                  <c:pt idx="5330">
                    <c:v>moderate</c:v>
                  </c:pt>
                  <c:pt idx="5331">
                    <c:v>moderate</c:v>
                  </c:pt>
                  <c:pt idx="5332">
                    <c:v>moderate</c:v>
                  </c:pt>
                  <c:pt idx="5333">
                    <c:v>moderate</c:v>
                  </c:pt>
                  <c:pt idx="5334">
                    <c:v>moderate</c:v>
                  </c:pt>
                  <c:pt idx="5335">
                    <c:v>moderate</c:v>
                  </c:pt>
                  <c:pt idx="5336">
                    <c:v>moderate</c:v>
                  </c:pt>
                  <c:pt idx="5337">
                    <c:v>moderate</c:v>
                  </c:pt>
                  <c:pt idx="5338">
                    <c:v>moderate</c:v>
                  </c:pt>
                  <c:pt idx="5339">
                    <c:v>moderate</c:v>
                  </c:pt>
                  <c:pt idx="5340">
                    <c:v>moderate</c:v>
                  </c:pt>
                  <c:pt idx="5341">
                    <c:v>moderate</c:v>
                  </c:pt>
                  <c:pt idx="5342">
                    <c:v>moderate</c:v>
                  </c:pt>
                  <c:pt idx="5343">
                    <c:v>moderate</c:v>
                  </c:pt>
                  <c:pt idx="5344">
                    <c:v>moderate</c:v>
                  </c:pt>
                  <c:pt idx="5345">
                    <c:v>moderate</c:v>
                  </c:pt>
                  <c:pt idx="5346">
                    <c:v>moderate</c:v>
                  </c:pt>
                  <c:pt idx="5347">
                    <c:v>moderate</c:v>
                  </c:pt>
                  <c:pt idx="5348">
                    <c:v>moderate</c:v>
                  </c:pt>
                  <c:pt idx="5349">
                    <c:v>moderate</c:v>
                  </c:pt>
                  <c:pt idx="5350">
                    <c:v>moderate</c:v>
                  </c:pt>
                  <c:pt idx="5351">
                    <c:v>moderate</c:v>
                  </c:pt>
                  <c:pt idx="5352">
                    <c:v>moderate</c:v>
                  </c:pt>
                  <c:pt idx="5353">
                    <c:v>moderate</c:v>
                  </c:pt>
                  <c:pt idx="5354">
                    <c:v>moderate</c:v>
                  </c:pt>
                  <c:pt idx="5355">
                    <c:v>moderate</c:v>
                  </c:pt>
                  <c:pt idx="5356">
                    <c:v>moderate</c:v>
                  </c:pt>
                  <c:pt idx="5357">
                    <c:v>moderate</c:v>
                  </c:pt>
                  <c:pt idx="5358">
                    <c:v>moderate</c:v>
                  </c:pt>
                  <c:pt idx="5359">
                    <c:v>moderate</c:v>
                  </c:pt>
                  <c:pt idx="5360">
                    <c:v>moderate</c:v>
                  </c:pt>
                  <c:pt idx="5361">
                    <c:v>moderate</c:v>
                  </c:pt>
                  <c:pt idx="5362">
                    <c:v>moderate</c:v>
                  </c:pt>
                  <c:pt idx="5363">
                    <c:v>moderate</c:v>
                  </c:pt>
                  <c:pt idx="5364">
                    <c:v>moderate</c:v>
                  </c:pt>
                  <c:pt idx="5365">
                    <c:v>moderate</c:v>
                  </c:pt>
                  <c:pt idx="5366">
                    <c:v>moderate</c:v>
                  </c:pt>
                  <c:pt idx="5367">
                    <c:v>moderate</c:v>
                  </c:pt>
                  <c:pt idx="5368">
                    <c:v>moderate</c:v>
                  </c:pt>
                  <c:pt idx="5369">
                    <c:v>moderate</c:v>
                  </c:pt>
                  <c:pt idx="5370">
                    <c:v>moderate</c:v>
                  </c:pt>
                  <c:pt idx="5371">
                    <c:v>moderate</c:v>
                  </c:pt>
                  <c:pt idx="5372">
                    <c:v>moderate</c:v>
                  </c:pt>
                  <c:pt idx="5373">
                    <c:v>moderate</c:v>
                  </c:pt>
                  <c:pt idx="5374">
                    <c:v>moderate</c:v>
                  </c:pt>
                  <c:pt idx="5375">
                    <c:v>moderate</c:v>
                  </c:pt>
                  <c:pt idx="5376">
                    <c:v>moderate</c:v>
                  </c:pt>
                  <c:pt idx="5377">
                    <c:v>moderate</c:v>
                  </c:pt>
                  <c:pt idx="5378">
                    <c:v>moderate</c:v>
                  </c:pt>
                  <c:pt idx="5379">
                    <c:v>moderate</c:v>
                  </c:pt>
                  <c:pt idx="5380">
                    <c:v>moderate</c:v>
                  </c:pt>
                  <c:pt idx="5381">
                    <c:v>moderate</c:v>
                  </c:pt>
                  <c:pt idx="5382">
                    <c:v>moderate</c:v>
                  </c:pt>
                  <c:pt idx="5383">
                    <c:v>moderate</c:v>
                  </c:pt>
                  <c:pt idx="5384">
                    <c:v>moderate</c:v>
                  </c:pt>
                  <c:pt idx="5385">
                    <c:v>moderate</c:v>
                  </c:pt>
                  <c:pt idx="5386">
                    <c:v>moderate</c:v>
                  </c:pt>
                  <c:pt idx="5387">
                    <c:v>moderate</c:v>
                  </c:pt>
                  <c:pt idx="5388">
                    <c:v>moderate</c:v>
                  </c:pt>
                  <c:pt idx="5389">
                    <c:v>moderate</c:v>
                  </c:pt>
                  <c:pt idx="5390">
                    <c:v>moderate</c:v>
                  </c:pt>
                  <c:pt idx="5391">
                    <c:v>moderate</c:v>
                  </c:pt>
                  <c:pt idx="5392">
                    <c:v>moderate</c:v>
                  </c:pt>
                  <c:pt idx="5393">
                    <c:v>moderate</c:v>
                  </c:pt>
                  <c:pt idx="5394">
                    <c:v>moderate</c:v>
                  </c:pt>
                  <c:pt idx="5395">
                    <c:v>moderate</c:v>
                  </c:pt>
                  <c:pt idx="5396">
                    <c:v>moderate</c:v>
                  </c:pt>
                  <c:pt idx="5397">
                    <c:v>moderate</c:v>
                  </c:pt>
                  <c:pt idx="5398">
                    <c:v>moderate</c:v>
                  </c:pt>
                  <c:pt idx="5399">
                    <c:v>moderate</c:v>
                  </c:pt>
                  <c:pt idx="5400">
                    <c:v>moderate</c:v>
                  </c:pt>
                  <c:pt idx="5401">
                    <c:v>moderate</c:v>
                  </c:pt>
                  <c:pt idx="5402">
                    <c:v>moderate</c:v>
                  </c:pt>
                  <c:pt idx="5403">
                    <c:v>moderate</c:v>
                  </c:pt>
                  <c:pt idx="5404">
                    <c:v>moderate</c:v>
                  </c:pt>
                  <c:pt idx="5405">
                    <c:v>moderate</c:v>
                  </c:pt>
                  <c:pt idx="5406">
                    <c:v>moderate</c:v>
                  </c:pt>
                  <c:pt idx="5407">
                    <c:v>moderate</c:v>
                  </c:pt>
                  <c:pt idx="5408">
                    <c:v>moderate</c:v>
                  </c:pt>
                  <c:pt idx="5409">
                    <c:v>moderate</c:v>
                  </c:pt>
                  <c:pt idx="5410">
                    <c:v>moderate</c:v>
                  </c:pt>
                  <c:pt idx="5411">
                    <c:v>moderate</c:v>
                  </c:pt>
                  <c:pt idx="5412">
                    <c:v>moderate</c:v>
                  </c:pt>
                  <c:pt idx="5413">
                    <c:v>moderate</c:v>
                  </c:pt>
                  <c:pt idx="5414">
                    <c:v>moderate</c:v>
                  </c:pt>
                  <c:pt idx="5415">
                    <c:v>moderate</c:v>
                  </c:pt>
                  <c:pt idx="5416">
                    <c:v>moderate</c:v>
                  </c:pt>
                  <c:pt idx="5417">
                    <c:v>moderate</c:v>
                  </c:pt>
                  <c:pt idx="5418">
                    <c:v>moderate</c:v>
                  </c:pt>
                  <c:pt idx="5419">
                    <c:v>moderate</c:v>
                  </c:pt>
                  <c:pt idx="5420">
                    <c:v>moderate</c:v>
                  </c:pt>
                  <c:pt idx="5421">
                    <c:v>moderate</c:v>
                  </c:pt>
                  <c:pt idx="5422">
                    <c:v>moderate</c:v>
                  </c:pt>
                  <c:pt idx="5423">
                    <c:v>moderate</c:v>
                  </c:pt>
                  <c:pt idx="5424">
                    <c:v>moderate</c:v>
                  </c:pt>
                  <c:pt idx="5425">
                    <c:v>moderate</c:v>
                  </c:pt>
                  <c:pt idx="5426">
                    <c:v>moderate</c:v>
                  </c:pt>
                  <c:pt idx="5427">
                    <c:v>moderate</c:v>
                  </c:pt>
                  <c:pt idx="5428">
                    <c:v>moderate</c:v>
                  </c:pt>
                  <c:pt idx="5429">
                    <c:v>moderate</c:v>
                  </c:pt>
                  <c:pt idx="5430">
                    <c:v>moderate</c:v>
                  </c:pt>
                  <c:pt idx="5431">
                    <c:v>moderate</c:v>
                  </c:pt>
                  <c:pt idx="5432">
                    <c:v>moderate</c:v>
                  </c:pt>
                  <c:pt idx="5433">
                    <c:v>moderate</c:v>
                  </c:pt>
                  <c:pt idx="5434">
                    <c:v>moderate</c:v>
                  </c:pt>
                  <c:pt idx="5435">
                    <c:v>moderate</c:v>
                  </c:pt>
                  <c:pt idx="5436">
                    <c:v>moderate</c:v>
                  </c:pt>
                  <c:pt idx="5437">
                    <c:v>moderate</c:v>
                  </c:pt>
                  <c:pt idx="5438">
                    <c:v>moderate</c:v>
                  </c:pt>
                  <c:pt idx="5439">
                    <c:v>moderate</c:v>
                  </c:pt>
                  <c:pt idx="5440">
                    <c:v>moderate</c:v>
                  </c:pt>
                  <c:pt idx="5441">
                    <c:v>moderate</c:v>
                  </c:pt>
                  <c:pt idx="5442">
                    <c:v>moderate</c:v>
                  </c:pt>
                  <c:pt idx="5443">
                    <c:v>moderate</c:v>
                  </c:pt>
                  <c:pt idx="5444">
                    <c:v>moderate</c:v>
                  </c:pt>
                  <c:pt idx="5445">
                    <c:v>moderate</c:v>
                  </c:pt>
                  <c:pt idx="5446">
                    <c:v>moderate</c:v>
                  </c:pt>
                  <c:pt idx="5447">
                    <c:v>moderate</c:v>
                  </c:pt>
                  <c:pt idx="5448">
                    <c:v>moderate</c:v>
                  </c:pt>
                  <c:pt idx="5449">
                    <c:v>moderate</c:v>
                  </c:pt>
                  <c:pt idx="5450">
                    <c:v>moderate</c:v>
                  </c:pt>
                  <c:pt idx="5451">
                    <c:v>moderate</c:v>
                  </c:pt>
                  <c:pt idx="5452">
                    <c:v>moderate</c:v>
                  </c:pt>
                  <c:pt idx="5453">
                    <c:v>moderate</c:v>
                  </c:pt>
                  <c:pt idx="5454">
                    <c:v>moderate</c:v>
                  </c:pt>
                  <c:pt idx="5455">
                    <c:v>moderate</c:v>
                  </c:pt>
                  <c:pt idx="5456">
                    <c:v>moderate</c:v>
                  </c:pt>
                  <c:pt idx="5457">
                    <c:v>moderate</c:v>
                  </c:pt>
                  <c:pt idx="5458">
                    <c:v>moderate</c:v>
                  </c:pt>
                  <c:pt idx="5459">
                    <c:v>moderate</c:v>
                  </c:pt>
                  <c:pt idx="5460">
                    <c:v>moderate</c:v>
                  </c:pt>
                  <c:pt idx="5461">
                    <c:v>moderate</c:v>
                  </c:pt>
                  <c:pt idx="5462">
                    <c:v>moderate</c:v>
                  </c:pt>
                  <c:pt idx="5463">
                    <c:v>moderate</c:v>
                  </c:pt>
                  <c:pt idx="5464">
                    <c:v>moderate</c:v>
                  </c:pt>
                  <c:pt idx="5465">
                    <c:v>moderate</c:v>
                  </c:pt>
                  <c:pt idx="5466">
                    <c:v>moderate</c:v>
                  </c:pt>
                  <c:pt idx="5467">
                    <c:v>moderate</c:v>
                  </c:pt>
                  <c:pt idx="5468">
                    <c:v>moderate</c:v>
                  </c:pt>
                  <c:pt idx="5469">
                    <c:v>moderate</c:v>
                  </c:pt>
                  <c:pt idx="5470">
                    <c:v>moderate</c:v>
                  </c:pt>
                  <c:pt idx="5471">
                    <c:v>moderate</c:v>
                  </c:pt>
                  <c:pt idx="5472">
                    <c:v>moderate</c:v>
                  </c:pt>
                  <c:pt idx="5473">
                    <c:v>moderate</c:v>
                  </c:pt>
                  <c:pt idx="5474">
                    <c:v>moderate</c:v>
                  </c:pt>
                  <c:pt idx="5475">
                    <c:v>moderate</c:v>
                  </c:pt>
                  <c:pt idx="5476">
                    <c:v>moderate</c:v>
                  </c:pt>
                  <c:pt idx="5477">
                    <c:v>moderate</c:v>
                  </c:pt>
                  <c:pt idx="5478">
                    <c:v>moderate</c:v>
                  </c:pt>
                  <c:pt idx="5479">
                    <c:v>moderate</c:v>
                  </c:pt>
                  <c:pt idx="5480">
                    <c:v>moderate</c:v>
                  </c:pt>
                  <c:pt idx="5481">
                    <c:v>moderate</c:v>
                  </c:pt>
                  <c:pt idx="5482">
                    <c:v>moderate</c:v>
                  </c:pt>
                  <c:pt idx="5483">
                    <c:v>moderate</c:v>
                  </c:pt>
                  <c:pt idx="5484">
                    <c:v>moderate</c:v>
                  </c:pt>
                  <c:pt idx="5485">
                    <c:v>moderate</c:v>
                  </c:pt>
                  <c:pt idx="5486">
                    <c:v>moderate</c:v>
                  </c:pt>
                  <c:pt idx="5487">
                    <c:v>moderate</c:v>
                  </c:pt>
                  <c:pt idx="5488">
                    <c:v>moderate</c:v>
                  </c:pt>
                  <c:pt idx="5489">
                    <c:v>moderate</c:v>
                  </c:pt>
                  <c:pt idx="5490">
                    <c:v>moderate</c:v>
                  </c:pt>
                  <c:pt idx="5491">
                    <c:v>moderate</c:v>
                  </c:pt>
                  <c:pt idx="5492">
                    <c:v>moderate</c:v>
                  </c:pt>
                  <c:pt idx="5493">
                    <c:v>moderate</c:v>
                  </c:pt>
                  <c:pt idx="5494">
                    <c:v>moderate</c:v>
                  </c:pt>
                  <c:pt idx="5495">
                    <c:v>moderate</c:v>
                  </c:pt>
                  <c:pt idx="5496">
                    <c:v>moderate</c:v>
                  </c:pt>
                  <c:pt idx="5497">
                    <c:v>moderate</c:v>
                  </c:pt>
                  <c:pt idx="5498">
                    <c:v>moderate</c:v>
                  </c:pt>
                  <c:pt idx="5499">
                    <c:v>moderate</c:v>
                  </c:pt>
                  <c:pt idx="5500">
                    <c:v>moderate</c:v>
                  </c:pt>
                  <c:pt idx="5501">
                    <c:v>moderate</c:v>
                  </c:pt>
                  <c:pt idx="5502">
                    <c:v>moderate</c:v>
                  </c:pt>
                  <c:pt idx="5503">
                    <c:v>moderate</c:v>
                  </c:pt>
                  <c:pt idx="5504">
                    <c:v>moderate</c:v>
                  </c:pt>
                  <c:pt idx="5505">
                    <c:v>moderate</c:v>
                  </c:pt>
                  <c:pt idx="5506">
                    <c:v>moderate</c:v>
                  </c:pt>
                  <c:pt idx="5507">
                    <c:v>moderate</c:v>
                  </c:pt>
                  <c:pt idx="5508">
                    <c:v>moderate</c:v>
                  </c:pt>
                  <c:pt idx="5509">
                    <c:v>moderate</c:v>
                  </c:pt>
                  <c:pt idx="5510">
                    <c:v>moderate</c:v>
                  </c:pt>
                  <c:pt idx="5511">
                    <c:v>moderate</c:v>
                  </c:pt>
                  <c:pt idx="5512">
                    <c:v>moderate</c:v>
                  </c:pt>
                  <c:pt idx="5513">
                    <c:v>moderate</c:v>
                  </c:pt>
                  <c:pt idx="5514">
                    <c:v>moderate</c:v>
                  </c:pt>
                  <c:pt idx="5515">
                    <c:v>moderate</c:v>
                  </c:pt>
                  <c:pt idx="5516">
                    <c:v>moderate</c:v>
                  </c:pt>
                  <c:pt idx="5517">
                    <c:v>moderate</c:v>
                  </c:pt>
                  <c:pt idx="5518">
                    <c:v>moderate</c:v>
                  </c:pt>
                  <c:pt idx="5519">
                    <c:v>moderate</c:v>
                  </c:pt>
                  <c:pt idx="5520">
                    <c:v>moderate</c:v>
                  </c:pt>
                  <c:pt idx="5521">
                    <c:v>moderate</c:v>
                  </c:pt>
                  <c:pt idx="5522">
                    <c:v>moderate</c:v>
                  </c:pt>
                  <c:pt idx="5523">
                    <c:v>moderate</c:v>
                  </c:pt>
                  <c:pt idx="5524">
                    <c:v>moderate</c:v>
                  </c:pt>
                  <c:pt idx="5525">
                    <c:v>moderate</c:v>
                  </c:pt>
                  <c:pt idx="5526">
                    <c:v>moderate</c:v>
                  </c:pt>
                  <c:pt idx="5527">
                    <c:v>moderate</c:v>
                  </c:pt>
                  <c:pt idx="5528">
                    <c:v>moderate</c:v>
                  </c:pt>
                  <c:pt idx="5529">
                    <c:v>moderate</c:v>
                  </c:pt>
                  <c:pt idx="5530">
                    <c:v>moderate</c:v>
                  </c:pt>
                  <c:pt idx="5531">
                    <c:v>moderate</c:v>
                  </c:pt>
                  <c:pt idx="5532">
                    <c:v>moderate</c:v>
                  </c:pt>
                  <c:pt idx="5533">
                    <c:v>moderate</c:v>
                  </c:pt>
                  <c:pt idx="5534">
                    <c:v>moderate</c:v>
                  </c:pt>
                  <c:pt idx="5535">
                    <c:v>moderate</c:v>
                  </c:pt>
                  <c:pt idx="5536">
                    <c:v>moderate</c:v>
                  </c:pt>
                  <c:pt idx="5537">
                    <c:v>moderate</c:v>
                  </c:pt>
                  <c:pt idx="5538">
                    <c:v>moderate</c:v>
                  </c:pt>
                  <c:pt idx="5539">
                    <c:v>moderate</c:v>
                  </c:pt>
                  <c:pt idx="5540">
                    <c:v>moderate</c:v>
                  </c:pt>
                  <c:pt idx="5541">
                    <c:v>moderate</c:v>
                  </c:pt>
                  <c:pt idx="5542">
                    <c:v>moderate</c:v>
                  </c:pt>
                  <c:pt idx="5543">
                    <c:v>moderate</c:v>
                  </c:pt>
                  <c:pt idx="5544">
                    <c:v>moderate</c:v>
                  </c:pt>
                  <c:pt idx="5545">
                    <c:v>moderate</c:v>
                  </c:pt>
                  <c:pt idx="5546">
                    <c:v>moderate</c:v>
                  </c:pt>
                  <c:pt idx="5547">
                    <c:v>moderate</c:v>
                  </c:pt>
                  <c:pt idx="5548">
                    <c:v>moderate</c:v>
                  </c:pt>
                  <c:pt idx="5549">
                    <c:v>moderate</c:v>
                  </c:pt>
                  <c:pt idx="5550">
                    <c:v>moderate</c:v>
                  </c:pt>
                  <c:pt idx="5551">
                    <c:v>moderate</c:v>
                  </c:pt>
                  <c:pt idx="5552">
                    <c:v>moderate</c:v>
                  </c:pt>
                  <c:pt idx="5553">
                    <c:v>moderate</c:v>
                  </c:pt>
                  <c:pt idx="5554">
                    <c:v>moderate</c:v>
                  </c:pt>
                  <c:pt idx="5555">
                    <c:v>moderate</c:v>
                  </c:pt>
                  <c:pt idx="5556">
                    <c:v>moderate</c:v>
                  </c:pt>
                  <c:pt idx="5557">
                    <c:v>moderate</c:v>
                  </c:pt>
                  <c:pt idx="5558">
                    <c:v>moderate</c:v>
                  </c:pt>
                  <c:pt idx="5559">
                    <c:v>moderate</c:v>
                  </c:pt>
                  <c:pt idx="5560">
                    <c:v>moderate</c:v>
                  </c:pt>
                  <c:pt idx="5561">
                    <c:v>moderate</c:v>
                  </c:pt>
                  <c:pt idx="5562">
                    <c:v>moderate</c:v>
                  </c:pt>
                  <c:pt idx="5563">
                    <c:v>moderate</c:v>
                  </c:pt>
                  <c:pt idx="5564">
                    <c:v>moderate</c:v>
                  </c:pt>
                  <c:pt idx="5565">
                    <c:v>moderate</c:v>
                  </c:pt>
                  <c:pt idx="5566">
                    <c:v>moderate</c:v>
                  </c:pt>
                  <c:pt idx="5567">
                    <c:v>moderate</c:v>
                  </c:pt>
                  <c:pt idx="5568">
                    <c:v>moderate</c:v>
                  </c:pt>
                  <c:pt idx="5569">
                    <c:v>moderate</c:v>
                  </c:pt>
                  <c:pt idx="5570">
                    <c:v>moderate</c:v>
                  </c:pt>
                  <c:pt idx="5571">
                    <c:v>moderate</c:v>
                  </c:pt>
                  <c:pt idx="5572">
                    <c:v>moderate</c:v>
                  </c:pt>
                  <c:pt idx="5573">
                    <c:v>moderate</c:v>
                  </c:pt>
                  <c:pt idx="5574">
                    <c:v>moderate</c:v>
                  </c:pt>
                  <c:pt idx="5575">
                    <c:v>moderate</c:v>
                  </c:pt>
                  <c:pt idx="5576">
                    <c:v>moderate</c:v>
                  </c:pt>
                  <c:pt idx="5577">
                    <c:v>moderate</c:v>
                  </c:pt>
                  <c:pt idx="5578">
                    <c:v>moderate</c:v>
                  </c:pt>
                  <c:pt idx="5579">
                    <c:v>moderate</c:v>
                  </c:pt>
                  <c:pt idx="5580">
                    <c:v>moderate</c:v>
                  </c:pt>
                  <c:pt idx="5581">
                    <c:v>moderate</c:v>
                  </c:pt>
                  <c:pt idx="5582">
                    <c:v>moderate</c:v>
                  </c:pt>
                  <c:pt idx="5583">
                    <c:v>moderate</c:v>
                  </c:pt>
                  <c:pt idx="5584">
                    <c:v>moderate</c:v>
                  </c:pt>
                  <c:pt idx="5585">
                    <c:v>moderate</c:v>
                  </c:pt>
                  <c:pt idx="5586">
                    <c:v>moderate</c:v>
                  </c:pt>
                  <c:pt idx="5587">
                    <c:v>moderate</c:v>
                  </c:pt>
                  <c:pt idx="5588">
                    <c:v>moderate</c:v>
                  </c:pt>
                  <c:pt idx="5589">
                    <c:v>moderate</c:v>
                  </c:pt>
                  <c:pt idx="5590">
                    <c:v>moderate</c:v>
                  </c:pt>
                  <c:pt idx="5591">
                    <c:v>moderate</c:v>
                  </c:pt>
                  <c:pt idx="5592">
                    <c:v>moderate</c:v>
                  </c:pt>
                  <c:pt idx="5593">
                    <c:v>moderate</c:v>
                  </c:pt>
                  <c:pt idx="5594">
                    <c:v>moderate</c:v>
                  </c:pt>
                  <c:pt idx="5595">
                    <c:v>moderate</c:v>
                  </c:pt>
                  <c:pt idx="5596">
                    <c:v>moderate</c:v>
                  </c:pt>
                  <c:pt idx="5597">
                    <c:v>moderate</c:v>
                  </c:pt>
                  <c:pt idx="5598">
                    <c:v>moderate</c:v>
                  </c:pt>
                  <c:pt idx="5599">
                    <c:v>moderate</c:v>
                  </c:pt>
                  <c:pt idx="5600">
                    <c:v>moderate</c:v>
                  </c:pt>
                  <c:pt idx="5601">
                    <c:v>moderate</c:v>
                  </c:pt>
                  <c:pt idx="5602">
                    <c:v>moderate</c:v>
                  </c:pt>
                  <c:pt idx="5603">
                    <c:v>moderate</c:v>
                  </c:pt>
                  <c:pt idx="5604">
                    <c:v>moderate</c:v>
                  </c:pt>
                  <c:pt idx="5605">
                    <c:v>moderate</c:v>
                  </c:pt>
                  <c:pt idx="5606">
                    <c:v>moderate</c:v>
                  </c:pt>
                  <c:pt idx="5607">
                    <c:v>moderate</c:v>
                  </c:pt>
                  <c:pt idx="5608">
                    <c:v>moderate</c:v>
                  </c:pt>
                  <c:pt idx="5609">
                    <c:v>moderate</c:v>
                  </c:pt>
                  <c:pt idx="5610">
                    <c:v>moderate</c:v>
                  </c:pt>
                  <c:pt idx="5611">
                    <c:v>moderate</c:v>
                  </c:pt>
                  <c:pt idx="5612">
                    <c:v>moderate</c:v>
                  </c:pt>
                  <c:pt idx="5613">
                    <c:v>moderate</c:v>
                  </c:pt>
                  <c:pt idx="5614">
                    <c:v>moderate</c:v>
                  </c:pt>
                  <c:pt idx="5615">
                    <c:v>moderate</c:v>
                  </c:pt>
                  <c:pt idx="5616">
                    <c:v>moderate</c:v>
                  </c:pt>
                  <c:pt idx="5617">
                    <c:v>moderate</c:v>
                  </c:pt>
                  <c:pt idx="5618">
                    <c:v>moderate</c:v>
                  </c:pt>
                  <c:pt idx="5619">
                    <c:v>moderate</c:v>
                  </c:pt>
                  <c:pt idx="5620">
                    <c:v>moderate</c:v>
                  </c:pt>
                  <c:pt idx="5621">
                    <c:v>moderate</c:v>
                  </c:pt>
                  <c:pt idx="5622">
                    <c:v>moderate</c:v>
                  </c:pt>
                  <c:pt idx="5623">
                    <c:v>moderate</c:v>
                  </c:pt>
                  <c:pt idx="5624">
                    <c:v>moderate</c:v>
                  </c:pt>
                  <c:pt idx="5625">
                    <c:v>moderate</c:v>
                  </c:pt>
                  <c:pt idx="5626">
                    <c:v>moderate</c:v>
                  </c:pt>
                  <c:pt idx="5627">
                    <c:v>moderate</c:v>
                  </c:pt>
                  <c:pt idx="5628">
                    <c:v>moderate</c:v>
                  </c:pt>
                  <c:pt idx="5629">
                    <c:v>moderate</c:v>
                  </c:pt>
                  <c:pt idx="5630">
                    <c:v>moderate</c:v>
                  </c:pt>
                  <c:pt idx="5631">
                    <c:v>moderate</c:v>
                  </c:pt>
                  <c:pt idx="5632">
                    <c:v>moderate</c:v>
                  </c:pt>
                  <c:pt idx="5633">
                    <c:v>moderate</c:v>
                  </c:pt>
                  <c:pt idx="5634">
                    <c:v>moderate</c:v>
                  </c:pt>
                  <c:pt idx="5635">
                    <c:v>moderate</c:v>
                  </c:pt>
                  <c:pt idx="5636">
                    <c:v>moderate</c:v>
                  </c:pt>
                  <c:pt idx="5637">
                    <c:v>moderate</c:v>
                  </c:pt>
                  <c:pt idx="5638">
                    <c:v>moderate</c:v>
                  </c:pt>
                  <c:pt idx="5639">
                    <c:v>moderate</c:v>
                  </c:pt>
                  <c:pt idx="5640">
                    <c:v>moderate</c:v>
                  </c:pt>
                  <c:pt idx="5641">
                    <c:v>moderate</c:v>
                  </c:pt>
                  <c:pt idx="5642">
                    <c:v>moderate</c:v>
                  </c:pt>
                  <c:pt idx="5643">
                    <c:v>moderate</c:v>
                  </c:pt>
                  <c:pt idx="5644">
                    <c:v>moderate</c:v>
                  </c:pt>
                  <c:pt idx="5645">
                    <c:v>moderate</c:v>
                  </c:pt>
                  <c:pt idx="5646">
                    <c:v>moderate</c:v>
                  </c:pt>
                  <c:pt idx="5647">
                    <c:v>moderate</c:v>
                  </c:pt>
                  <c:pt idx="5648">
                    <c:v>moderate</c:v>
                  </c:pt>
                  <c:pt idx="5649">
                    <c:v>moderate</c:v>
                  </c:pt>
                  <c:pt idx="5650">
                    <c:v>moderate</c:v>
                  </c:pt>
                  <c:pt idx="5651">
                    <c:v>moderate</c:v>
                  </c:pt>
                  <c:pt idx="5652">
                    <c:v>moderate</c:v>
                  </c:pt>
                  <c:pt idx="5653">
                    <c:v>moderate</c:v>
                  </c:pt>
                  <c:pt idx="5654">
                    <c:v>moderate</c:v>
                  </c:pt>
                  <c:pt idx="5655">
                    <c:v>moderate</c:v>
                  </c:pt>
                  <c:pt idx="5656">
                    <c:v>moderate</c:v>
                  </c:pt>
                  <c:pt idx="5657">
                    <c:v>moderate</c:v>
                  </c:pt>
                  <c:pt idx="5658">
                    <c:v>moderate</c:v>
                  </c:pt>
                  <c:pt idx="5659">
                    <c:v>moderate</c:v>
                  </c:pt>
                  <c:pt idx="5660">
                    <c:v>moderate</c:v>
                  </c:pt>
                  <c:pt idx="5661">
                    <c:v>moderate</c:v>
                  </c:pt>
                  <c:pt idx="5662">
                    <c:v>moderate</c:v>
                  </c:pt>
                  <c:pt idx="5663">
                    <c:v>moderate</c:v>
                  </c:pt>
                  <c:pt idx="5664">
                    <c:v>moderate</c:v>
                  </c:pt>
                  <c:pt idx="5665">
                    <c:v>moderate</c:v>
                  </c:pt>
                  <c:pt idx="5666">
                    <c:v>moderate</c:v>
                  </c:pt>
                  <c:pt idx="5667">
                    <c:v>moderate</c:v>
                  </c:pt>
                  <c:pt idx="5668">
                    <c:v>moderate</c:v>
                  </c:pt>
                  <c:pt idx="5669">
                    <c:v>moderate</c:v>
                  </c:pt>
                  <c:pt idx="5670">
                    <c:v>moderate</c:v>
                  </c:pt>
                  <c:pt idx="5671">
                    <c:v>moderate</c:v>
                  </c:pt>
                  <c:pt idx="5672">
                    <c:v>moderate</c:v>
                  </c:pt>
                  <c:pt idx="5673">
                    <c:v>moderate</c:v>
                  </c:pt>
                  <c:pt idx="5674">
                    <c:v>moderate</c:v>
                  </c:pt>
                  <c:pt idx="5675">
                    <c:v>moderate</c:v>
                  </c:pt>
                  <c:pt idx="5676">
                    <c:v>moderate</c:v>
                  </c:pt>
                  <c:pt idx="5677">
                    <c:v>moderate</c:v>
                  </c:pt>
                  <c:pt idx="5678">
                    <c:v>moderate</c:v>
                  </c:pt>
                  <c:pt idx="5679">
                    <c:v>moderate</c:v>
                  </c:pt>
                  <c:pt idx="5680">
                    <c:v>moderate</c:v>
                  </c:pt>
                  <c:pt idx="5681">
                    <c:v>moderate</c:v>
                  </c:pt>
                  <c:pt idx="5682">
                    <c:v>moderate</c:v>
                  </c:pt>
                  <c:pt idx="5683">
                    <c:v>moderate</c:v>
                  </c:pt>
                  <c:pt idx="5684">
                    <c:v>moderate</c:v>
                  </c:pt>
                  <c:pt idx="5685">
                    <c:v>moderate</c:v>
                  </c:pt>
                  <c:pt idx="5686">
                    <c:v>moderate</c:v>
                  </c:pt>
                  <c:pt idx="5687">
                    <c:v>moderate</c:v>
                  </c:pt>
                  <c:pt idx="5688">
                    <c:v>moderate</c:v>
                  </c:pt>
                  <c:pt idx="5689">
                    <c:v>moderate</c:v>
                  </c:pt>
                  <c:pt idx="5690">
                    <c:v>moderate</c:v>
                  </c:pt>
                  <c:pt idx="5691">
                    <c:v>moderate</c:v>
                  </c:pt>
                  <c:pt idx="5692">
                    <c:v>moderate</c:v>
                  </c:pt>
                  <c:pt idx="5693">
                    <c:v>moderate</c:v>
                  </c:pt>
                  <c:pt idx="5694">
                    <c:v>moderate</c:v>
                  </c:pt>
                  <c:pt idx="5695">
                    <c:v>moderate</c:v>
                  </c:pt>
                  <c:pt idx="5696">
                    <c:v>moderate</c:v>
                  </c:pt>
                  <c:pt idx="5697">
                    <c:v>moderate</c:v>
                  </c:pt>
                  <c:pt idx="5698">
                    <c:v>moderate</c:v>
                  </c:pt>
                  <c:pt idx="5699">
                    <c:v>moderate</c:v>
                  </c:pt>
                  <c:pt idx="5700">
                    <c:v>moderate</c:v>
                  </c:pt>
                  <c:pt idx="5701">
                    <c:v>moderate</c:v>
                  </c:pt>
                  <c:pt idx="5702">
                    <c:v>moderate</c:v>
                  </c:pt>
                  <c:pt idx="5703">
                    <c:v>moderate</c:v>
                  </c:pt>
                  <c:pt idx="5704">
                    <c:v>moderate</c:v>
                  </c:pt>
                  <c:pt idx="5705">
                    <c:v>moderate</c:v>
                  </c:pt>
                  <c:pt idx="5706">
                    <c:v>moderate</c:v>
                  </c:pt>
                  <c:pt idx="5707">
                    <c:v>moderate</c:v>
                  </c:pt>
                  <c:pt idx="5708">
                    <c:v>moderate</c:v>
                  </c:pt>
                  <c:pt idx="5709">
                    <c:v>moderate</c:v>
                  </c:pt>
                  <c:pt idx="5710">
                    <c:v>moderate</c:v>
                  </c:pt>
                  <c:pt idx="5711">
                    <c:v>moderate</c:v>
                  </c:pt>
                  <c:pt idx="5712">
                    <c:v>moderate</c:v>
                  </c:pt>
                  <c:pt idx="5713">
                    <c:v>moderate</c:v>
                  </c:pt>
                  <c:pt idx="5714">
                    <c:v>moderate</c:v>
                  </c:pt>
                  <c:pt idx="5715">
                    <c:v>moderate</c:v>
                  </c:pt>
                  <c:pt idx="5716">
                    <c:v>moderate</c:v>
                  </c:pt>
                  <c:pt idx="5717">
                    <c:v>moderate</c:v>
                  </c:pt>
                  <c:pt idx="5718">
                    <c:v>moderate</c:v>
                  </c:pt>
                  <c:pt idx="5719">
                    <c:v>moderate</c:v>
                  </c:pt>
                  <c:pt idx="5720">
                    <c:v>moderate</c:v>
                  </c:pt>
                  <c:pt idx="5721">
                    <c:v>moderate</c:v>
                  </c:pt>
                  <c:pt idx="5722">
                    <c:v>moderate</c:v>
                  </c:pt>
                  <c:pt idx="5723">
                    <c:v>moderate</c:v>
                  </c:pt>
                  <c:pt idx="5724">
                    <c:v>moderate</c:v>
                  </c:pt>
                  <c:pt idx="5725">
                    <c:v>moderate</c:v>
                  </c:pt>
                  <c:pt idx="5726">
                    <c:v>moderate</c:v>
                  </c:pt>
                  <c:pt idx="5727">
                    <c:v>moderate</c:v>
                  </c:pt>
                  <c:pt idx="5728">
                    <c:v>moderate</c:v>
                  </c:pt>
                  <c:pt idx="5729">
                    <c:v>moderate</c:v>
                  </c:pt>
                  <c:pt idx="5730">
                    <c:v>moderate</c:v>
                  </c:pt>
                  <c:pt idx="5731">
                    <c:v>moderate</c:v>
                  </c:pt>
                  <c:pt idx="5732">
                    <c:v>moderate</c:v>
                  </c:pt>
                  <c:pt idx="5733">
                    <c:v>moderate</c:v>
                  </c:pt>
                  <c:pt idx="5734">
                    <c:v>moderate</c:v>
                  </c:pt>
                  <c:pt idx="5735">
                    <c:v>moderate</c:v>
                  </c:pt>
                  <c:pt idx="5736">
                    <c:v>moderate</c:v>
                  </c:pt>
                  <c:pt idx="5737">
                    <c:v>moderate</c:v>
                  </c:pt>
                  <c:pt idx="5738">
                    <c:v>moderate</c:v>
                  </c:pt>
                  <c:pt idx="5739">
                    <c:v>moderate</c:v>
                  </c:pt>
                  <c:pt idx="5740">
                    <c:v>moderate</c:v>
                  </c:pt>
                  <c:pt idx="5741">
                    <c:v>moderate</c:v>
                  </c:pt>
                  <c:pt idx="5742">
                    <c:v>moderate</c:v>
                  </c:pt>
                  <c:pt idx="5743">
                    <c:v>moderate</c:v>
                  </c:pt>
                  <c:pt idx="5744">
                    <c:v>moderate</c:v>
                  </c:pt>
                  <c:pt idx="5745">
                    <c:v>moderate</c:v>
                  </c:pt>
                  <c:pt idx="5746">
                    <c:v>moderate</c:v>
                  </c:pt>
                  <c:pt idx="5747">
                    <c:v>moderate</c:v>
                  </c:pt>
                  <c:pt idx="5748">
                    <c:v>moderate</c:v>
                  </c:pt>
                  <c:pt idx="5749">
                    <c:v>moderate</c:v>
                  </c:pt>
                  <c:pt idx="5750">
                    <c:v>moderate</c:v>
                  </c:pt>
                  <c:pt idx="5751">
                    <c:v>moderate</c:v>
                  </c:pt>
                  <c:pt idx="5752">
                    <c:v>moderate</c:v>
                  </c:pt>
                  <c:pt idx="5753">
                    <c:v>moderate</c:v>
                  </c:pt>
                  <c:pt idx="5754">
                    <c:v>moderate</c:v>
                  </c:pt>
                  <c:pt idx="5755">
                    <c:v>moderate</c:v>
                  </c:pt>
                  <c:pt idx="5756">
                    <c:v>moderate</c:v>
                  </c:pt>
                  <c:pt idx="5757">
                    <c:v>moderate</c:v>
                  </c:pt>
                  <c:pt idx="5758">
                    <c:v>moderate</c:v>
                  </c:pt>
                  <c:pt idx="5759">
                    <c:v>moderate</c:v>
                  </c:pt>
                  <c:pt idx="5760">
                    <c:v>moderate</c:v>
                  </c:pt>
                  <c:pt idx="5761">
                    <c:v>moderate</c:v>
                  </c:pt>
                  <c:pt idx="5762">
                    <c:v>moderate</c:v>
                  </c:pt>
                  <c:pt idx="5763">
                    <c:v>moderate</c:v>
                  </c:pt>
                  <c:pt idx="5764">
                    <c:v>moderate</c:v>
                  </c:pt>
                  <c:pt idx="5765">
                    <c:v>moderate</c:v>
                  </c:pt>
                  <c:pt idx="5766">
                    <c:v>moderate</c:v>
                  </c:pt>
                  <c:pt idx="5767">
                    <c:v>moderate</c:v>
                  </c:pt>
                  <c:pt idx="5768">
                    <c:v>moderate</c:v>
                  </c:pt>
                  <c:pt idx="5769">
                    <c:v>moderate</c:v>
                  </c:pt>
                  <c:pt idx="5770">
                    <c:v>moderate</c:v>
                  </c:pt>
                  <c:pt idx="5771">
                    <c:v>moderate</c:v>
                  </c:pt>
                  <c:pt idx="5772">
                    <c:v>moderate</c:v>
                  </c:pt>
                  <c:pt idx="5773">
                    <c:v>moderate</c:v>
                  </c:pt>
                  <c:pt idx="5774">
                    <c:v>moderate</c:v>
                  </c:pt>
                  <c:pt idx="5775">
                    <c:v>moderate</c:v>
                  </c:pt>
                  <c:pt idx="5776">
                    <c:v>moderate</c:v>
                  </c:pt>
                  <c:pt idx="5777">
                    <c:v>moderate</c:v>
                  </c:pt>
                  <c:pt idx="5778">
                    <c:v>moderate</c:v>
                  </c:pt>
                  <c:pt idx="5779">
                    <c:v>moderate</c:v>
                  </c:pt>
                  <c:pt idx="5780">
                    <c:v>moderate</c:v>
                  </c:pt>
                  <c:pt idx="5781">
                    <c:v>moderate</c:v>
                  </c:pt>
                  <c:pt idx="5782">
                    <c:v>moderate</c:v>
                  </c:pt>
                  <c:pt idx="5783">
                    <c:v>moderate</c:v>
                  </c:pt>
                  <c:pt idx="5784">
                    <c:v>moderate</c:v>
                  </c:pt>
                  <c:pt idx="5785">
                    <c:v>moderate</c:v>
                  </c:pt>
                  <c:pt idx="5786">
                    <c:v>moderate</c:v>
                  </c:pt>
                  <c:pt idx="5787">
                    <c:v>moderate</c:v>
                  </c:pt>
                  <c:pt idx="5788">
                    <c:v>moderate</c:v>
                  </c:pt>
                  <c:pt idx="5789">
                    <c:v>moderate</c:v>
                  </c:pt>
                  <c:pt idx="5790">
                    <c:v>moderate</c:v>
                  </c:pt>
                  <c:pt idx="5791">
                    <c:v>moderate</c:v>
                  </c:pt>
                  <c:pt idx="5792">
                    <c:v>moderate</c:v>
                  </c:pt>
                  <c:pt idx="5793">
                    <c:v>moderate</c:v>
                  </c:pt>
                  <c:pt idx="5794">
                    <c:v>moderate</c:v>
                  </c:pt>
                  <c:pt idx="5795">
                    <c:v>moderate</c:v>
                  </c:pt>
                  <c:pt idx="5796">
                    <c:v>moderate</c:v>
                  </c:pt>
                  <c:pt idx="5797">
                    <c:v>moderate</c:v>
                  </c:pt>
                  <c:pt idx="5798">
                    <c:v>moderate</c:v>
                  </c:pt>
                  <c:pt idx="5799">
                    <c:v>moderate</c:v>
                  </c:pt>
                  <c:pt idx="5800">
                    <c:v>moderate</c:v>
                  </c:pt>
                  <c:pt idx="5801">
                    <c:v>moderate</c:v>
                  </c:pt>
                  <c:pt idx="5802">
                    <c:v>moderate</c:v>
                  </c:pt>
                  <c:pt idx="5803">
                    <c:v>moderate</c:v>
                  </c:pt>
                  <c:pt idx="5804">
                    <c:v>moderate</c:v>
                  </c:pt>
                  <c:pt idx="5805">
                    <c:v>moderate</c:v>
                  </c:pt>
                  <c:pt idx="5806">
                    <c:v>moderate</c:v>
                  </c:pt>
                  <c:pt idx="5807">
                    <c:v>moderate</c:v>
                  </c:pt>
                  <c:pt idx="5808">
                    <c:v>moderate</c:v>
                  </c:pt>
                  <c:pt idx="5809">
                    <c:v>moderate</c:v>
                  </c:pt>
                  <c:pt idx="5810">
                    <c:v>moderate</c:v>
                  </c:pt>
                  <c:pt idx="5811">
                    <c:v>moderate</c:v>
                  </c:pt>
                  <c:pt idx="5812">
                    <c:v>moderate</c:v>
                  </c:pt>
                  <c:pt idx="5813">
                    <c:v>moderate</c:v>
                  </c:pt>
                  <c:pt idx="5814">
                    <c:v>moderate</c:v>
                  </c:pt>
                  <c:pt idx="5815">
                    <c:v>moderate</c:v>
                  </c:pt>
                  <c:pt idx="5816">
                    <c:v>moderate</c:v>
                  </c:pt>
                  <c:pt idx="5817">
                    <c:v>moderate</c:v>
                  </c:pt>
                  <c:pt idx="5818">
                    <c:v>moderate</c:v>
                  </c:pt>
                  <c:pt idx="5819">
                    <c:v>moderate</c:v>
                  </c:pt>
                  <c:pt idx="5820">
                    <c:v>moderate</c:v>
                  </c:pt>
                  <c:pt idx="5821">
                    <c:v>moderate</c:v>
                  </c:pt>
                  <c:pt idx="5822">
                    <c:v>moderate</c:v>
                  </c:pt>
                  <c:pt idx="5823">
                    <c:v>moderate</c:v>
                  </c:pt>
                  <c:pt idx="5824">
                    <c:v>moderate</c:v>
                  </c:pt>
                  <c:pt idx="5825">
                    <c:v>moderate</c:v>
                  </c:pt>
                  <c:pt idx="5826">
                    <c:v>moderate</c:v>
                  </c:pt>
                  <c:pt idx="5827">
                    <c:v>moderate</c:v>
                  </c:pt>
                  <c:pt idx="5828">
                    <c:v>moderate</c:v>
                  </c:pt>
                  <c:pt idx="5829">
                    <c:v>moderate</c:v>
                  </c:pt>
                  <c:pt idx="5830">
                    <c:v>moderate</c:v>
                  </c:pt>
                  <c:pt idx="5831">
                    <c:v>moderate</c:v>
                  </c:pt>
                  <c:pt idx="5832">
                    <c:v>moderate</c:v>
                  </c:pt>
                  <c:pt idx="5833">
                    <c:v>moderate</c:v>
                  </c:pt>
                  <c:pt idx="5834">
                    <c:v>moderate</c:v>
                  </c:pt>
                  <c:pt idx="5835">
                    <c:v>moderate</c:v>
                  </c:pt>
                  <c:pt idx="5836">
                    <c:v>moderate</c:v>
                  </c:pt>
                  <c:pt idx="5837">
                    <c:v>moderate</c:v>
                  </c:pt>
                  <c:pt idx="5838">
                    <c:v>moderate</c:v>
                  </c:pt>
                  <c:pt idx="5839">
                    <c:v>moderate</c:v>
                  </c:pt>
                  <c:pt idx="5840">
                    <c:v>moderate</c:v>
                  </c:pt>
                  <c:pt idx="5841">
                    <c:v>moderate</c:v>
                  </c:pt>
                  <c:pt idx="5842">
                    <c:v>moderate</c:v>
                  </c:pt>
                  <c:pt idx="5843">
                    <c:v>moderate</c:v>
                  </c:pt>
                  <c:pt idx="5844">
                    <c:v>moderate</c:v>
                  </c:pt>
                  <c:pt idx="5845">
                    <c:v>moderate</c:v>
                  </c:pt>
                  <c:pt idx="5846">
                    <c:v>moderate</c:v>
                  </c:pt>
                  <c:pt idx="5847">
                    <c:v>moderate</c:v>
                  </c:pt>
                  <c:pt idx="5848">
                    <c:v>moderate</c:v>
                  </c:pt>
                  <c:pt idx="5849">
                    <c:v>moderate</c:v>
                  </c:pt>
                  <c:pt idx="5850">
                    <c:v>moderate</c:v>
                  </c:pt>
                  <c:pt idx="5851">
                    <c:v>moderate</c:v>
                  </c:pt>
                  <c:pt idx="5852">
                    <c:v>moderate</c:v>
                  </c:pt>
                  <c:pt idx="5853">
                    <c:v>moderate</c:v>
                  </c:pt>
                  <c:pt idx="5854">
                    <c:v>moderate</c:v>
                  </c:pt>
                  <c:pt idx="5855">
                    <c:v>moderate</c:v>
                  </c:pt>
                  <c:pt idx="5856">
                    <c:v>moderate</c:v>
                  </c:pt>
                  <c:pt idx="5857">
                    <c:v>moderate</c:v>
                  </c:pt>
                  <c:pt idx="5858">
                    <c:v>moderate</c:v>
                  </c:pt>
                  <c:pt idx="5859">
                    <c:v>moderate</c:v>
                  </c:pt>
                  <c:pt idx="5860">
                    <c:v>moderate</c:v>
                  </c:pt>
                  <c:pt idx="5861">
                    <c:v>moderate</c:v>
                  </c:pt>
                  <c:pt idx="5862">
                    <c:v>moderate</c:v>
                  </c:pt>
                  <c:pt idx="5863">
                    <c:v>moderate</c:v>
                  </c:pt>
                  <c:pt idx="5864">
                    <c:v>moderate</c:v>
                  </c:pt>
                  <c:pt idx="5865">
                    <c:v>moderate</c:v>
                  </c:pt>
                  <c:pt idx="5866">
                    <c:v>moderate</c:v>
                  </c:pt>
                  <c:pt idx="5867">
                    <c:v>moderate</c:v>
                  </c:pt>
                  <c:pt idx="5868">
                    <c:v>one-off</c:v>
                  </c:pt>
                  <c:pt idx="5869">
                    <c:v>one-off</c:v>
                  </c:pt>
                  <c:pt idx="5870">
                    <c:v>one-off</c:v>
                  </c:pt>
                  <c:pt idx="5871">
                    <c:v>one-off</c:v>
                  </c:pt>
                  <c:pt idx="5872">
                    <c:v>one-off</c:v>
                  </c:pt>
                  <c:pt idx="5873">
                    <c:v>one-off</c:v>
                  </c:pt>
                  <c:pt idx="5874">
                    <c:v>one-off</c:v>
                  </c:pt>
                  <c:pt idx="5875">
                    <c:v>one-off</c:v>
                  </c:pt>
                  <c:pt idx="5876">
                    <c:v>one-off</c:v>
                  </c:pt>
                  <c:pt idx="5877">
                    <c:v>one-off</c:v>
                  </c:pt>
                  <c:pt idx="5878">
                    <c:v>one-off</c:v>
                  </c:pt>
                  <c:pt idx="5879">
                    <c:v>one-off</c:v>
                  </c:pt>
                  <c:pt idx="5880">
                    <c:v>one-off</c:v>
                  </c:pt>
                  <c:pt idx="5881">
                    <c:v>one-off</c:v>
                  </c:pt>
                  <c:pt idx="5882">
                    <c:v>one-off</c:v>
                  </c:pt>
                  <c:pt idx="5883">
                    <c:v>one-off</c:v>
                  </c:pt>
                  <c:pt idx="5884">
                    <c:v>one-off</c:v>
                  </c:pt>
                  <c:pt idx="5885">
                    <c:v>one-off</c:v>
                  </c:pt>
                  <c:pt idx="5886">
                    <c:v>one-off</c:v>
                  </c:pt>
                  <c:pt idx="5887">
                    <c:v>one-off</c:v>
                  </c:pt>
                  <c:pt idx="5888">
                    <c:v>one-off</c:v>
                  </c:pt>
                  <c:pt idx="5889">
                    <c:v>one-off</c:v>
                  </c:pt>
                  <c:pt idx="5890">
                    <c:v>one-off</c:v>
                  </c:pt>
                  <c:pt idx="5891">
                    <c:v>one-off</c:v>
                  </c:pt>
                  <c:pt idx="5892">
                    <c:v>one-off</c:v>
                  </c:pt>
                  <c:pt idx="5893">
                    <c:v>one-off</c:v>
                  </c:pt>
                  <c:pt idx="5894">
                    <c:v>one-off</c:v>
                  </c:pt>
                  <c:pt idx="5895">
                    <c:v>one-off</c:v>
                  </c:pt>
                  <c:pt idx="5896">
                    <c:v>one-off</c:v>
                  </c:pt>
                  <c:pt idx="5897">
                    <c:v>one-off</c:v>
                  </c:pt>
                  <c:pt idx="5898">
                    <c:v>one-off</c:v>
                  </c:pt>
                  <c:pt idx="5899">
                    <c:v>one-off</c:v>
                  </c:pt>
                  <c:pt idx="5900">
                    <c:v>one-off</c:v>
                  </c:pt>
                  <c:pt idx="5901">
                    <c:v>one-off</c:v>
                  </c:pt>
                  <c:pt idx="5902">
                    <c:v>one-off</c:v>
                  </c:pt>
                  <c:pt idx="5903">
                    <c:v>one-off</c:v>
                  </c:pt>
                  <c:pt idx="5904">
                    <c:v>one-off</c:v>
                  </c:pt>
                  <c:pt idx="5905">
                    <c:v>one-off</c:v>
                  </c:pt>
                  <c:pt idx="5906">
                    <c:v>one-off</c:v>
                  </c:pt>
                  <c:pt idx="5907">
                    <c:v>one-off</c:v>
                  </c:pt>
                  <c:pt idx="5908">
                    <c:v>one-off</c:v>
                  </c:pt>
                  <c:pt idx="5909">
                    <c:v>one-off</c:v>
                  </c:pt>
                  <c:pt idx="5910">
                    <c:v>one-off</c:v>
                  </c:pt>
                  <c:pt idx="5911">
                    <c:v>one-off</c:v>
                  </c:pt>
                  <c:pt idx="5912">
                    <c:v>one-off</c:v>
                  </c:pt>
                  <c:pt idx="5913">
                    <c:v>one-off</c:v>
                  </c:pt>
                  <c:pt idx="5914">
                    <c:v>one-off</c:v>
                  </c:pt>
                  <c:pt idx="5915">
                    <c:v>one-off</c:v>
                  </c:pt>
                  <c:pt idx="5916">
                    <c:v>one-off</c:v>
                  </c:pt>
                  <c:pt idx="5917">
                    <c:v>one-off</c:v>
                  </c:pt>
                  <c:pt idx="5918">
                    <c:v>one-off</c:v>
                  </c:pt>
                  <c:pt idx="5919">
                    <c:v>one-off</c:v>
                  </c:pt>
                  <c:pt idx="5920">
                    <c:v>one-off</c:v>
                  </c:pt>
                  <c:pt idx="5921">
                    <c:v>one-off</c:v>
                  </c:pt>
                  <c:pt idx="5922">
                    <c:v>one-off</c:v>
                  </c:pt>
                  <c:pt idx="5923">
                    <c:v>one-off</c:v>
                  </c:pt>
                  <c:pt idx="5924">
                    <c:v>one-off</c:v>
                  </c:pt>
                  <c:pt idx="5925">
                    <c:v>one-off</c:v>
                  </c:pt>
                  <c:pt idx="5926">
                    <c:v>one-off</c:v>
                  </c:pt>
                  <c:pt idx="5927">
                    <c:v>one-off</c:v>
                  </c:pt>
                  <c:pt idx="5928">
                    <c:v>one-off</c:v>
                  </c:pt>
                  <c:pt idx="5929">
                    <c:v>one-off</c:v>
                  </c:pt>
                  <c:pt idx="5930">
                    <c:v>one-off</c:v>
                  </c:pt>
                  <c:pt idx="5931">
                    <c:v>one-off</c:v>
                  </c:pt>
                  <c:pt idx="5932">
                    <c:v>one-off</c:v>
                  </c:pt>
                  <c:pt idx="5933">
                    <c:v>one-off</c:v>
                  </c:pt>
                  <c:pt idx="5934">
                    <c:v>one-off</c:v>
                  </c:pt>
                  <c:pt idx="5935">
                    <c:v>one-off</c:v>
                  </c:pt>
                  <c:pt idx="5936">
                    <c:v>one-off</c:v>
                  </c:pt>
                  <c:pt idx="5937">
                    <c:v>one-off</c:v>
                  </c:pt>
                  <c:pt idx="5938">
                    <c:v>one-off</c:v>
                  </c:pt>
                  <c:pt idx="5939">
                    <c:v>one-off</c:v>
                  </c:pt>
                  <c:pt idx="5940">
                    <c:v>one-off</c:v>
                  </c:pt>
                  <c:pt idx="5941">
                    <c:v>one-off</c:v>
                  </c:pt>
                  <c:pt idx="5942">
                    <c:v>one-off</c:v>
                  </c:pt>
                  <c:pt idx="5943">
                    <c:v>one-off</c:v>
                  </c:pt>
                  <c:pt idx="5944">
                    <c:v>one-off</c:v>
                  </c:pt>
                  <c:pt idx="5945">
                    <c:v>one-off</c:v>
                  </c:pt>
                  <c:pt idx="5946">
                    <c:v>one-off</c:v>
                  </c:pt>
                  <c:pt idx="5947">
                    <c:v>one-off</c:v>
                  </c:pt>
                  <c:pt idx="5948">
                    <c:v>one-off</c:v>
                  </c:pt>
                  <c:pt idx="5949">
                    <c:v>one-off</c:v>
                  </c:pt>
                  <c:pt idx="5950">
                    <c:v>one-off</c:v>
                  </c:pt>
                  <c:pt idx="5951">
                    <c:v>one-off</c:v>
                  </c:pt>
                  <c:pt idx="5952">
                    <c:v>one-off</c:v>
                  </c:pt>
                  <c:pt idx="5953">
                    <c:v>one-off</c:v>
                  </c:pt>
                  <c:pt idx="5954">
                    <c:v>one-off</c:v>
                  </c:pt>
                  <c:pt idx="5955">
                    <c:v>one-off</c:v>
                  </c:pt>
                  <c:pt idx="5956">
                    <c:v>one-off</c:v>
                  </c:pt>
                  <c:pt idx="5957">
                    <c:v>one-off</c:v>
                  </c:pt>
                  <c:pt idx="5958">
                    <c:v>one-off</c:v>
                  </c:pt>
                  <c:pt idx="5959">
                    <c:v>one-off</c:v>
                  </c:pt>
                  <c:pt idx="5960">
                    <c:v>one-off</c:v>
                  </c:pt>
                  <c:pt idx="5961">
                    <c:v>one-off</c:v>
                  </c:pt>
                  <c:pt idx="5962">
                    <c:v>one-off</c:v>
                  </c:pt>
                  <c:pt idx="5963">
                    <c:v>one-off</c:v>
                  </c:pt>
                  <c:pt idx="5964">
                    <c:v>one-off</c:v>
                  </c:pt>
                  <c:pt idx="5965">
                    <c:v>one-off</c:v>
                  </c:pt>
                  <c:pt idx="5966">
                    <c:v>one-off</c:v>
                  </c:pt>
                  <c:pt idx="5967">
                    <c:v>one-off</c:v>
                  </c:pt>
                  <c:pt idx="5968">
                    <c:v>one-off</c:v>
                  </c:pt>
                  <c:pt idx="5969">
                    <c:v>one-off</c:v>
                  </c:pt>
                  <c:pt idx="5970">
                    <c:v>one-off</c:v>
                  </c:pt>
                  <c:pt idx="5971">
                    <c:v>one-off</c:v>
                  </c:pt>
                  <c:pt idx="5972">
                    <c:v>one-off</c:v>
                  </c:pt>
                  <c:pt idx="5973">
                    <c:v>one-off</c:v>
                  </c:pt>
                  <c:pt idx="5974">
                    <c:v>one-off</c:v>
                  </c:pt>
                  <c:pt idx="5975">
                    <c:v>one-off</c:v>
                  </c:pt>
                  <c:pt idx="5976">
                    <c:v>one-off</c:v>
                  </c:pt>
                  <c:pt idx="5977">
                    <c:v>one-off</c:v>
                  </c:pt>
                  <c:pt idx="5978">
                    <c:v>one-off</c:v>
                  </c:pt>
                  <c:pt idx="5979">
                    <c:v>one-off</c:v>
                  </c:pt>
                  <c:pt idx="5980">
                    <c:v>one-off</c:v>
                  </c:pt>
                  <c:pt idx="5981">
                    <c:v>one-off</c:v>
                  </c:pt>
                  <c:pt idx="5982">
                    <c:v>one-off</c:v>
                  </c:pt>
                  <c:pt idx="5983">
                    <c:v>one-off</c:v>
                  </c:pt>
                  <c:pt idx="5984">
                    <c:v>one-off</c:v>
                  </c:pt>
                  <c:pt idx="5985">
                    <c:v>one-off</c:v>
                  </c:pt>
                  <c:pt idx="5986">
                    <c:v>one-off</c:v>
                  </c:pt>
                  <c:pt idx="5987">
                    <c:v>one-off</c:v>
                  </c:pt>
                  <c:pt idx="5988">
                    <c:v>one-off</c:v>
                  </c:pt>
                  <c:pt idx="5989">
                    <c:v>one-off</c:v>
                  </c:pt>
                  <c:pt idx="5990">
                    <c:v>one-off</c:v>
                  </c:pt>
                  <c:pt idx="5991">
                    <c:v>one-off</c:v>
                  </c:pt>
                  <c:pt idx="5992">
                    <c:v>one-off</c:v>
                  </c:pt>
                  <c:pt idx="5993">
                    <c:v>one-off</c:v>
                  </c:pt>
                  <c:pt idx="5994">
                    <c:v>one-off</c:v>
                  </c:pt>
                  <c:pt idx="5995">
                    <c:v>one-off</c:v>
                  </c:pt>
                  <c:pt idx="5996">
                    <c:v>one-off</c:v>
                  </c:pt>
                  <c:pt idx="5997">
                    <c:v>one-off</c:v>
                  </c:pt>
                  <c:pt idx="5998">
                    <c:v>one-off</c:v>
                  </c:pt>
                  <c:pt idx="5999">
                    <c:v>one-off</c:v>
                  </c:pt>
                  <c:pt idx="6000">
                    <c:v>one-off</c:v>
                  </c:pt>
                  <c:pt idx="6001">
                    <c:v>one-off</c:v>
                  </c:pt>
                  <c:pt idx="6002">
                    <c:v>one-off</c:v>
                  </c:pt>
                  <c:pt idx="6003">
                    <c:v>one-off</c:v>
                  </c:pt>
                  <c:pt idx="6004">
                    <c:v>one-off</c:v>
                  </c:pt>
                  <c:pt idx="6005">
                    <c:v>one-off</c:v>
                  </c:pt>
                  <c:pt idx="6006">
                    <c:v>one-off</c:v>
                  </c:pt>
                  <c:pt idx="6007">
                    <c:v>one-off</c:v>
                  </c:pt>
                  <c:pt idx="6008">
                    <c:v>one-off</c:v>
                  </c:pt>
                  <c:pt idx="6009">
                    <c:v>one-off</c:v>
                  </c:pt>
                  <c:pt idx="6010">
                    <c:v>one-off</c:v>
                  </c:pt>
                  <c:pt idx="6011">
                    <c:v>one-off</c:v>
                  </c:pt>
                  <c:pt idx="6012">
                    <c:v>one-off</c:v>
                  </c:pt>
                  <c:pt idx="6013">
                    <c:v>one-off</c:v>
                  </c:pt>
                  <c:pt idx="6014">
                    <c:v>one-off</c:v>
                  </c:pt>
                  <c:pt idx="6015">
                    <c:v>one-off</c:v>
                  </c:pt>
                  <c:pt idx="6016">
                    <c:v>one-off</c:v>
                  </c:pt>
                  <c:pt idx="6017">
                    <c:v>one-off</c:v>
                  </c:pt>
                  <c:pt idx="6018">
                    <c:v>one-off</c:v>
                  </c:pt>
                  <c:pt idx="6019">
                    <c:v>one-off</c:v>
                  </c:pt>
                  <c:pt idx="6020">
                    <c:v>one-off</c:v>
                  </c:pt>
                  <c:pt idx="6021">
                    <c:v>one-off</c:v>
                  </c:pt>
                  <c:pt idx="6022">
                    <c:v>one-off</c:v>
                  </c:pt>
                  <c:pt idx="6023">
                    <c:v>one-off</c:v>
                  </c:pt>
                  <c:pt idx="6024">
                    <c:v>one-off</c:v>
                  </c:pt>
                  <c:pt idx="6025">
                    <c:v>one-off</c:v>
                  </c:pt>
                  <c:pt idx="6026">
                    <c:v>one-off</c:v>
                  </c:pt>
                  <c:pt idx="6027">
                    <c:v>one-off</c:v>
                  </c:pt>
                  <c:pt idx="6028">
                    <c:v>one-off</c:v>
                  </c:pt>
                  <c:pt idx="6029">
                    <c:v>one-off</c:v>
                  </c:pt>
                  <c:pt idx="6030">
                    <c:v>one-off</c:v>
                  </c:pt>
                  <c:pt idx="6031">
                    <c:v>one-off</c:v>
                  </c:pt>
                  <c:pt idx="6032">
                    <c:v>one-off</c:v>
                  </c:pt>
                  <c:pt idx="6033">
                    <c:v>one-off</c:v>
                  </c:pt>
                  <c:pt idx="6034">
                    <c:v>one-off</c:v>
                  </c:pt>
                  <c:pt idx="6035">
                    <c:v>one-off</c:v>
                  </c:pt>
                  <c:pt idx="6036">
                    <c:v>one-off</c:v>
                  </c:pt>
                  <c:pt idx="6037">
                    <c:v>one-off</c:v>
                  </c:pt>
                  <c:pt idx="6038">
                    <c:v>one-off</c:v>
                  </c:pt>
                  <c:pt idx="6039">
                    <c:v>one-off</c:v>
                  </c:pt>
                  <c:pt idx="6040">
                    <c:v>one-off</c:v>
                  </c:pt>
                  <c:pt idx="6041">
                    <c:v>one-off</c:v>
                  </c:pt>
                  <c:pt idx="6042">
                    <c:v>one-off</c:v>
                  </c:pt>
                  <c:pt idx="6043">
                    <c:v>one-off</c:v>
                  </c:pt>
                  <c:pt idx="6044">
                    <c:v>one-off</c:v>
                  </c:pt>
                  <c:pt idx="6045">
                    <c:v>one-off</c:v>
                  </c:pt>
                  <c:pt idx="6046">
                    <c:v>one-off</c:v>
                  </c:pt>
                  <c:pt idx="6047">
                    <c:v>one-off</c:v>
                  </c:pt>
                  <c:pt idx="6048">
                    <c:v>one-off</c:v>
                  </c:pt>
                  <c:pt idx="6049">
                    <c:v>one-off</c:v>
                  </c:pt>
                  <c:pt idx="6050">
                    <c:v>one-off</c:v>
                  </c:pt>
                  <c:pt idx="6051">
                    <c:v>one-off</c:v>
                  </c:pt>
                  <c:pt idx="6052">
                    <c:v>one-off</c:v>
                  </c:pt>
                  <c:pt idx="6053">
                    <c:v>one-off</c:v>
                  </c:pt>
                  <c:pt idx="6054">
                    <c:v>one-off</c:v>
                  </c:pt>
                  <c:pt idx="6055">
                    <c:v>one-off</c:v>
                  </c:pt>
                  <c:pt idx="6056">
                    <c:v>one-off</c:v>
                  </c:pt>
                  <c:pt idx="6057">
                    <c:v>one-off</c:v>
                  </c:pt>
                  <c:pt idx="6058">
                    <c:v>one-off</c:v>
                  </c:pt>
                  <c:pt idx="6059">
                    <c:v>one-off</c:v>
                  </c:pt>
                  <c:pt idx="6060">
                    <c:v>one-off</c:v>
                  </c:pt>
                  <c:pt idx="6061">
                    <c:v>one-off</c:v>
                  </c:pt>
                  <c:pt idx="6062">
                    <c:v>one-off</c:v>
                  </c:pt>
                  <c:pt idx="6063">
                    <c:v>one-off</c:v>
                  </c:pt>
                  <c:pt idx="6064">
                    <c:v>one-off</c:v>
                  </c:pt>
                  <c:pt idx="6065">
                    <c:v>one-off</c:v>
                  </c:pt>
                  <c:pt idx="6066">
                    <c:v>one-off</c:v>
                  </c:pt>
                  <c:pt idx="6067">
                    <c:v>one-off</c:v>
                  </c:pt>
                  <c:pt idx="6068">
                    <c:v>one-off</c:v>
                  </c:pt>
                  <c:pt idx="6069">
                    <c:v>one-off</c:v>
                  </c:pt>
                  <c:pt idx="6070">
                    <c:v>one-off</c:v>
                  </c:pt>
                  <c:pt idx="6071">
                    <c:v>one-off</c:v>
                  </c:pt>
                  <c:pt idx="6072">
                    <c:v>one-off</c:v>
                  </c:pt>
                  <c:pt idx="6073">
                    <c:v>one-off</c:v>
                  </c:pt>
                  <c:pt idx="6074">
                    <c:v>one-off</c:v>
                  </c:pt>
                  <c:pt idx="6075">
                    <c:v>one-off</c:v>
                  </c:pt>
                  <c:pt idx="6076">
                    <c:v>one-off</c:v>
                  </c:pt>
                  <c:pt idx="6077">
                    <c:v>one-off</c:v>
                  </c:pt>
                  <c:pt idx="6078">
                    <c:v>one-off</c:v>
                  </c:pt>
                  <c:pt idx="6079">
                    <c:v>one-off</c:v>
                  </c:pt>
                  <c:pt idx="6080">
                    <c:v>one-off</c:v>
                  </c:pt>
                  <c:pt idx="6081">
                    <c:v>one-off</c:v>
                  </c:pt>
                  <c:pt idx="6082">
                    <c:v>one-off</c:v>
                  </c:pt>
                  <c:pt idx="6083">
                    <c:v>one-off</c:v>
                  </c:pt>
                  <c:pt idx="6084">
                    <c:v>one-off</c:v>
                  </c:pt>
                  <c:pt idx="6085">
                    <c:v>one-off</c:v>
                  </c:pt>
                  <c:pt idx="6086">
                    <c:v>one-off</c:v>
                  </c:pt>
                  <c:pt idx="6087">
                    <c:v>one-off</c:v>
                  </c:pt>
                  <c:pt idx="6088">
                    <c:v>one-off</c:v>
                  </c:pt>
                  <c:pt idx="6089">
                    <c:v>one-off</c:v>
                  </c:pt>
                  <c:pt idx="6090">
                    <c:v>one-off</c:v>
                  </c:pt>
                  <c:pt idx="6091">
                    <c:v>one-off</c:v>
                  </c:pt>
                  <c:pt idx="6092">
                    <c:v>one-off</c:v>
                  </c:pt>
                  <c:pt idx="6093">
                    <c:v>one-off</c:v>
                  </c:pt>
                  <c:pt idx="6094">
                    <c:v>one-off</c:v>
                  </c:pt>
                  <c:pt idx="6095">
                    <c:v>one-off</c:v>
                  </c:pt>
                  <c:pt idx="6096">
                    <c:v>one-off</c:v>
                  </c:pt>
                  <c:pt idx="6097">
                    <c:v>one-off</c:v>
                  </c:pt>
                  <c:pt idx="6098">
                    <c:v>one-off</c:v>
                  </c:pt>
                  <c:pt idx="6099">
                    <c:v>one-off</c:v>
                  </c:pt>
                  <c:pt idx="6100">
                    <c:v>one-off</c:v>
                  </c:pt>
                  <c:pt idx="6101">
                    <c:v>one-off</c:v>
                  </c:pt>
                  <c:pt idx="6102">
                    <c:v>one-off</c:v>
                  </c:pt>
                  <c:pt idx="6103">
                    <c:v>one-off</c:v>
                  </c:pt>
                  <c:pt idx="6104">
                    <c:v>one-off</c:v>
                  </c:pt>
                  <c:pt idx="6105">
                    <c:v>one-off</c:v>
                  </c:pt>
                  <c:pt idx="6106">
                    <c:v>one-off</c:v>
                  </c:pt>
                  <c:pt idx="6107">
                    <c:v>one-off</c:v>
                  </c:pt>
                  <c:pt idx="6108">
                    <c:v>one-off</c:v>
                  </c:pt>
                  <c:pt idx="6109">
                    <c:v>one-off</c:v>
                  </c:pt>
                  <c:pt idx="6110">
                    <c:v>one-off</c:v>
                  </c:pt>
                  <c:pt idx="6111">
                    <c:v>one-off</c:v>
                  </c:pt>
                  <c:pt idx="6112">
                    <c:v>one-off</c:v>
                  </c:pt>
                  <c:pt idx="6113">
                    <c:v>one-off</c:v>
                  </c:pt>
                  <c:pt idx="6114">
                    <c:v>one-off</c:v>
                  </c:pt>
                  <c:pt idx="6115">
                    <c:v>one-off</c:v>
                  </c:pt>
                  <c:pt idx="6116">
                    <c:v>one-off</c:v>
                  </c:pt>
                  <c:pt idx="6117">
                    <c:v>one-off</c:v>
                  </c:pt>
                  <c:pt idx="6118">
                    <c:v>one-off</c:v>
                  </c:pt>
                  <c:pt idx="6119">
                    <c:v>one-off</c:v>
                  </c:pt>
                  <c:pt idx="6120">
                    <c:v>one-off</c:v>
                  </c:pt>
                  <c:pt idx="6121">
                    <c:v>one-off</c:v>
                  </c:pt>
                  <c:pt idx="6122">
                    <c:v>one-off</c:v>
                  </c:pt>
                  <c:pt idx="6123">
                    <c:v>one-off</c:v>
                  </c:pt>
                  <c:pt idx="6124">
                    <c:v>one-off</c:v>
                  </c:pt>
                  <c:pt idx="6125">
                    <c:v>one-off</c:v>
                  </c:pt>
                  <c:pt idx="6126">
                    <c:v>one-off</c:v>
                  </c:pt>
                  <c:pt idx="6127">
                    <c:v>one-off</c:v>
                  </c:pt>
                  <c:pt idx="6128">
                    <c:v>one-off</c:v>
                  </c:pt>
                  <c:pt idx="6129">
                    <c:v>one-off</c:v>
                  </c:pt>
                  <c:pt idx="6130">
                    <c:v>one-off</c:v>
                  </c:pt>
                  <c:pt idx="6131">
                    <c:v>one-off</c:v>
                  </c:pt>
                  <c:pt idx="6132">
                    <c:v>one-off</c:v>
                  </c:pt>
                  <c:pt idx="6133">
                    <c:v>one-off</c:v>
                  </c:pt>
                  <c:pt idx="6134">
                    <c:v>one-off</c:v>
                  </c:pt>
                  <c:pt idx="6135">
                    <c:v>one-off</c:v>
                  </c:pt>
                  <c:pt idx="6136">
                    <c:v>one-off</c:v>
                  </c:pt>
                  <c:pt idx="6137">
                    <c:v>one-off</c:v>
                  </c:pt>
                  <c:pt idx="6138">
                    <c:v>one-off</c:v>
                  </c:pt>
                  <c:pt idx="6139">
                    <c:v>one-off</c:v>
                  </c:pt>
                  <c:pt idx="6140">
                    <c:v>one-off</c:v>
                  </c:pt>
                  <c:pt idx="6141">
                    <c:v>one-off</c:v>
                  </c:pt>
                  <c:pt idx="6142">
                    <c:v>one-off</c:v>
                  </c:pt>
                  <c:pt idx="6143">
                    <c:v>one-off</c:v>
                  </c:pt>
                  <c:pt idx="6144">
                    <c:v>one-off</c:v>
                  </c:pt>
                  <c:pt idx="6145">
                    <c:v>one-off</c:v>
                  </c:pt>
                  <c:pt idx="6146">
                    <c:v>one-off</c:v>
                  </c:pt>
                  <c:pt idx="6147">
                    <c:v>one-off</c:v>
                  </c:pt>
                  <c:pt idx="6148">
                    <c:v>one-off</c:v>
                  </c:pt>
                  <c:pt idx="6149">
                    <c:v>one-off</c:v>
                  </c:pt>
                  <c:pt idx="6150">
                    <c:v>one-off</c:v>
                  </c:pt>
                  <c:pt idx="6151">
                    <c:v>one-off</c:v>
                  </c:pt>
                  <c:pt idx="6152">
                    <c:v>one-off</c:v>
                  </c:pt>
                  <c:pt idx="6153">
                    <c:v>one-off</c:v>
                  </c:pt>
                  <c:pt idx="6154">
                    <c:v>one-off</c:v>
                  </c:pt>
                  <c:pt idx="6155">
                    <c:v>one-off</c:v>
                  </c:pt>
                  <c:pt idx="6156">
                    <c:v>one-off</c:v>
                  </c:pt>
                  <c:pt idx="6157">
                    <c:v>one-off</c:v>
                  </c:pt>
                  <c:pt idx="6158">
                    <c:v>one-off</c:v>
                  </c:pt>
                  <c:pt idx="6159">
                    <c:v>one-off</c:v>
                  </c:pt>
                  <c:pt idx="6160">
                    <c:v>one-off</c:v>
                  </c:pt>
                  <c:pt idx="6161">
                    <c:v>one-off</c:v>
                  </c:pt>
                  <c:pt idx="6162">
                    <c:v>one-off</c:v>
                  </c:pt>
                  <c:pt idx="6163">
                    <c:v>one-off</c:v>
                  </c:pt>
                  <c:pt idx="6164">
                    <c:v>one-off</c:v>
                  </c:pt>
                  <c:pt idx="6165">
                    <c:v>one-off</c:v>
                  </c:pt>
                  <c:pt idx="6166">
                    <c:v>one-off</c:v>
                  </c:pt>
                  <c:pt idx="6167">
                    <c:v>one-off</c:v>
                  </c:pt>
                  <c:pt idx="6168">
                    <c:v>one-off</c:v>
                  </c:pt>
                  <c:pt idx="6169">
                    <c:v>one-off</c:v>
                  </c:pt>
                  <c:pt idx="6170">
                    <c:v>one-off</c:v>
                  </c:pt>
                  <c:pt idx="6171">
                    <c:v>one-off</c:v>
                  </c:pt>
                  <c:pt idx="6172">
                    <c:v>one-off</c:v>
                  </c:pt>
                  <c:pt idx="6173">
                    <c:v>one-off</c:v>
                  </c:pt>
                  <c:pt idx="6174">
                    <c:v>one-off</c:v>
                  </c:pt>
                  <c:pt idx="6175">
                    <c:v>one-off</c:v>
                  </c:pt>
                  <c:pt idx="6176">
                    <c:v>one-off</c:v>
                  </c:pt>
                  <c:pt idx="6177">
                    <c:v>one-off</c:v>
                  </c:pt>
                  <c:pt idx="6178">
                    <c:v>one-off</c:v>
                  </c:pt>
                  <c:pt idx="6179">
                    <c:v>one-off</c:v>
                  </c:pt>
                  <c:pt idx="6180">
                    <c:v>one-off</c:v>
                  </c:pt>
                  <c:pt idx="6181">
                    <c:v>one-off</c:v>
                  </c:pt>
                  <c:pt idx="6182">
                    <c:v>one-off</c:v>
                  </c:pt>
                  <c:pt idx="6183">
                    <c:v>one-off</c:v>
                  </c:pt>
                  <c:pt idx="6184">
                    <c:v>one-off</c:v>
                  </c:pt>
                  <c:pt idx="6185">
                    <c:v>one-off</c:v>
                  </c:pt>
                  <c:pt idx="6186">
                    <c:v>one-off</c:v>
                  </c:pt>
                  <c:pt idx="6187">
                    <c:v>one-off</c:v>
                  </c:pt>
                  <c:pt idx="6188">
                    <c:v>one-off</c:v>
                  </c:pt>
                  <c:pt idx="6189">
                    <c:v>one-off</c:v>
                  </c:pt>
                  <c:pt idx="6190">
                    <c:v>one-off</c:v>
                  </c:pt>
                  <c:pt idx="6191">
                    <c:v>one-off</c:v>
                  </c:pt>
                  <c:pt idx="6192">
                    <c:v>one-off</c:v>
                  </c:pt>
                  <c:pt idx="6193">
                    <c:v>one-off</c:v>
                  </c:pt>
                  <c:pt idx="6194">
                    <c:v>one-off</c:v>
                  </c:pt>
                  <c:pt idx="6195">
                    <c:v>one-off</c:v>
                  </c:pt>
                  <c:pt idx="6196">
                    <c:v>one-off</c:v>
                  </c:pt>
                  <c:pt idx="6197">
                    <c:v>one-off</c:v>
                  </c:pt>
                  <c:pt idx="6198">
                    <c:v>one-off</c:v>
                  </c:pt>
                  <c:pt idx="6199">
                    <c:v>one-off</c:v>
                  </c:pt>
                  <c:pt idx="6200">
                    <c:v>one-off</c:v>
                  </c:pt>
                  <c:pt idx="6201">
                    <c:v>one-off</c:v>
                  </c:pt>
                  <c:pt idx="6202">
                    <c:v>one-off</c:v>
                  </c:pt>
                  <c:pt idx="6203">
                    <c:v>one-off</c:v>
                  </c:pt>
                  <c:pt idx="6204">
                    <c:v>one-off</c:v>
                  </c:pt>
                  <c:pt idx="6205">
                    <c:v>one-off</c:v>
                  </c:pt>
                  <c:pt idx="6206">
                    <c:v>one-off</c:v>
                  </c:pt>
                  <c:pt idx="6207">
                    <c:v>one-off</c:v>
                  </c:pt>
                  <c:pt idx="6208">
                    <c:v>one-off</c:v>
                  </c:pt>
                  <c:pt idx="6209">
                    <c:v>one-off</c:v>
                  </c:pt>
                  <c:pt idx="6210">
                    <c:v>one-off</c:v>
                  </c:pt>
                  <c:pt idx="6211">
                    <c:v>one-off</c:v>
                  </c:pt>
                  <c:pt idx="6212">
                    <c:v>one-off</c:v>
                  </c:pt>
                  <c:pt idx="6213">
                    <c:v>one-off</c:v>
                  </c:pt>
                  <c:pt idx="6214">
                    <c:v>one-off</c:v>
                  </c:pt>
                  <c:pt idx="6215">
                    <c:v>one-off</c:v>
                  </c:pt>
                  <c:pt idx="6216">
                    <c:v>one-off</c:v>
                  </c:pt>
                  <c:pt idx="6217">
                    <c:v>one-off</c:v>
                  </c:pt>
                  <c:pt idx="6218">
                    <c:v>one-off</c:v>
                  </c:pt>
                  <c:pt idx="6219">
                    <c:v>one-off</c:v>
                  </c:pt>
                  <c:pt idx="6220">
                    <c:v>one-off</c:v>
                  </c:pt>
                  <c:pt idx="6221">
                    <c:v>one-off</c:v>
                  </c:pt>
                  <c:pt idx="6222">
                    <c:v>one-off</c:v>
                  </c:pt>
                  <c:pt idx="6223">
                    <c:v>one-off</c:v>
                  </c:pt>
                  <c:pt idx="6224">
                    <c:v>one-off</c:v>
                  </c:pt>
                  <c:pt idx="6225">
                    <c:v>one-off</c:v>
                  </c:pt>
                  <c:pt idx="6226">
                    <c:v>one-off</c:v>
                  </c:pt>
                  <c:pt idx="6227">
                    <c:v>one-off</c:v>
                  </c:pt>
                  <c:pt idx="6228">
                    <c:v>one-off</c:v>
                  </c:pt>
                  <c:pt idx="6229">
                    <c:v>one-off</c:v>
                  </c:pt>
                  <c:pt idx="6230">
                    <c:v>one-off</c:v>
                  </c:pt>
                  <c:pt idx="6231">
                    <c:v>one-off</c:v>
                  </c:pt>
                  <c:pt idx="6232">
                    <c:v>one-off</c:v>
                  </c:pt>
                  <c:pt idx="6233">
                    <c:v>one-off</c:v>
                  </c:pt>
                  <c:pt idx="6234">
                    <c:v>one-off</c:v>
                  </c:pt>
                  <c:pt idx="6235">
                    <c:v>one-off</c:v>
                  </c:pt>
                  <c:pt idx="6236">
                    <c:v>one-off</c:v>
                  </c:pt>
                  <c:pt idx="6237">
                    <c:v>one-off</c:v>
                  </c:pt>
                  <c:pt idx="6238">
                    <c:v>one-off</c:v>
                  </c:pt>
                  <c:pt idx="6239">
                    <c:v>one-off</c:v>
                  </c:pt>
                  <c:pt idx="6240">
                    <c:v>one-off</c:v>
                  </c:pt>
                  <c:pt idx="6241">
                    <c:v>one-off</c:v>
                  </c:pt>
                  <c:pt idx="6242">
                    <c:v>one-off</c:v>
                  </c:pt>
                  <c:pt idx="6243">
                    <c:v>one-off</c:v>
                  </c:pt>
                  <c:pt idx="6244">
                    <c:v>one-off</c:v>
                  </c:pt>
                  <c:pt idx="6245">
                    <c:v>one-off</c:v>
                  </c:pt>
                  <c:pt idx="6246">
                    <c:v>one-off</c:v>
                  </c:pt>
                  <c:pt idx="6247">
                    <c:v>one-off</c:v>
                  </c:pt>
                  <c:pt idx="6248">
                    <c:v>one-off</c:v>
                  </c:pt>
                  <c:pt idx="6249">
                    <c:v>one-off</c:v>
                  </c:pt>
                  <c:pt idx="6250">
                    <c:v>one-off</c:v>
                  </c:pt>
                  <c:pt idx="6251">
                    <c:v>one-off</c:v>
                  </c:pt>
                  <c:pt idx="6252">
                    <c:v>one-off</c:v>
                  </c:pt>
                  <c:pt idx="6253">
                    <c:v>one-off</c:v>
                  </c:pt>
                  <c:pt idx="6254">
                    <c:v>one-off</c:v>
                  </c:pt>
                  <c:pt idx="6255">
                    <c:v>one-off</c:v>
                  </c:pt>
                  <c:pt idx="6256">
                    <c:v>one-off</c:v>
                  </c:pt>
                  <c:pt idx="6257">
                    <c:v>one-off</c:v>
                  </c:pt>
                  <c:pt idx="6258">
                    <c:v>one-off</c:v>
                  </c:pt>
                  <c:pt idx="6259">
                    <c:v>one-off</c:v>
                  </c:pt>
                  <c:pt idx="6260">
                    <c:v>one-off</c:v>
                  </c:pt>
                  <c:pt idx="6261">
                    <c:v>one-off</c:v>
                  </c:pt>
                  <c:pt idx="6262">
                    <c:v>one-off</c:v>
                  </c:pt>
                  <c:pt idx="6263">
                    <c:v>one-off</c:v>
                  </c:pt>
                  <c:pt idx="6264">
                    <c:v>one-off</c:v>
                  </c:pt>
                  <c:pt idx="6265">
                    <c:v>one-off</c:v>
                  </c:pt>
                  <c:pt idx="6266">
                    <c:v>one-off</c:v>
                  </c:pt>
                  <c:pt idx="6267">
                    <c:v>one-off</c:v>
                  </c:pt>
                  <c:pt idx="6268">
                    <c:v>one-off</c:v>
                  </c:pt>
                  <c:pt idx="6269">
                    <c:v>one-off</c:v>
                  </c:pt>
                  <c:pt idx="6270">
                    <c:v>one-off</c:v>
                  </c:pt>
                  <c:pt idx="6271">
                    <c:v>one-off</c:v>
                  </c:pt>
                  <c:pt idx="6272">
                    <c:v>one-off</c:v>
                  </c:pt>
                  <c:pt idx="6273">
                    <c:v>one-off</c:v>
                  </c:pt>
                  <c:pt idx="6274">
                    <c:v>one-off</c:v>
                  </c:pt>
                  <c:pt idx="6275">
                    <c:v>one-off</c:v>
                  </c:pt>
                  <c:pt idx="6276">
                    <c:v>one-off</c:v>
                  </c:pt>
                  <c:pt idx="6277">
                    <c:v>one-off</c:v>
                  </c:pt>
                  <c:pt idx="6278">
                    <c:v>one-off</c:v>
                  </c:pt>
                  <c:pt idx="6279">
                    <c:v>one-off</c:v>
                  </c:pt>
                  <c:pt idx="6280">
                    <c:v>one-off</c:v>
                  </c:pt>
                  <c:pt idx="6281">
                    <c:v>one-off</c:v>
                  </c:pt>
                  <c:pt idx="6282">
                    <c:v>one-off</c:v>
                  </c:pt>
                  <c:pt idx="6283">
                    <c:v>one-off</c:v>
                  </c:pt>
                  <c:pt idx="6284">
                    <c:v>one-off</c:v>
                  </c:pt>
                  <c:pt idx="6285">
                    <c:v>one-off</c:v>
                  </c:pt>
                  <c:pt idx="6286">
                    <c:v>one-off</c:v>
                  </c:pt>
                  <c:pt idx="6287">
                    <c:v>one-off</c:v>
                  </c:pt>
                  <c:pt idx="6288">
                    <c:v>one-off</c:v>
                  </c:pt>
                  <c:pt idx="6289">
                    <c:v>one-off</c:v>
                  </c:pt>
                  <c:pt idx="6290">
                    <c:v>one-off</c:v>
                  </c:pt>
                  <c:pt idx="6291">
                    <c:v>one-off</c:v>
                  </c:pt>
                  <c:pt idx="6292">
                    <c:v>one-off</c:v>
                  </c:pt>
                  <c:pt idx="6293">
                    <c:v>one-off</c:v>
                  </c:pt>
                  <c:pt idx="6294">
                    <c:v>one-off</c:v>
                  </c:pt>
                  <c:pt idx="6295">
                    <c:v>one-off</c:v>
                  </c:pt>
                  <c:pt idx="6296">
                    <c:v>one-off</c:v>
                  </c:pt>
                  <c:pt idx="6297">
                    <c:v>one-off</c:v>
                  </c:pt>
                  <c:pt idx="6298">
                    <c:v>one-off</c:v>
                  </c:pt>
                  <c:pt idx="6299">
                    <c:v>one-off</c:v>
                  </c:pt>
                  <c:pt idx="6300">
                    <c:v>one-off</c:v>
                  </c:pt>
                  <c:pt idx="6301">
                    <c:v>one-off</c:v>
                  </c:pt>
                  <c:pt idx="6302">
                    <c:v>one-off</c:v>
                  </c:pt>
                  <c:pt idx="6303">
                    <c:v>one-off</c:v>
                  </c:pt>
                  <c:pt idx="6304">
                    <c:v>one-off</c:v>
                  </c:pt>
                  <c:pt idx="6305">
                    <c:v>one-off</c:v>
                  </c:pt>
                  <c:pt idx="6306">
                    <c:v>one-off</c:v>
                  </c:pt>
                  <c:pt idx="6307">
                    <c:v>one-off</c:v>
                  </c:pt>
                  <c:pt idx="6308">
                    <c:v>one-off</c:v>
                  </c:pt>
                  <c:pt idx="6309">
                    <c:v>one-off</c:v>
                  </c:pt>
                  <c:pt idx="6310">
                    <c:v>one-off</c:v>
                  </c:pt>
                  <c:pt idx="6311">
                    <c:v>one-off</c:v>
                  </c:pt>
                  <c:pt idx="6312">
                    <c:v>one-off</c:v>
                  </c:pt>
                  <c:pt idx="6313">
                    <c:v>one-off</c:v>
                  </c:pt>
                  <c:pt idx="6314">
                    <c:v>one-off</c:v>
                  </c:pt>
                  <c:pt idx="6315">
                    <c:v>one-off</c:v>
                  </c:pt>
                  <c:pt idx="6316">
                    <c:v>one-off</c:v>
                  </c:pt>
                  <c:pt idx="6317">
                    <c:v>one-off</c:v>
                  </c:pt>
                  <c:pt idx="6318">
                    <c:v>one-off</c:v>
                  </c:pt>
                  <c:pt idx="6319">
                    <c:v>one-off</c:v>
                  </c:pt>
                  <c:pt idx="6320">
                    <c:v>one-off</c:v>
                  </c:pt>
                  <c:pt idx="6321">
                    <c:v>one-off</c:v>
                  </c:pt>
                  <c:pt idx="6322">
                    <c:v>one-off</c:v>
                  </c:pt>
                  <c:pt idx="6323">
                    <c:v>one-off</c:v>
                  </c:pt>
                  <c:pt idx="6324">
                    <c:v>one-off</c:v>
                  </c:pt>
                  <c:pt idx="6325">
                    <c:v>one-off</c:v>
                  </c:pt>
                  <c:pt idx="6326">
                    <c:v>one-off</c:v>
                  </c:pt>
                  <c:pt idx="6327">
                    <c:v>one-off</c:v>
                  </c:pt>
                  <c:pt idx="6328">
                    <c:v>one-off</c:v>
                  </c:pt>
                  <c:pt idx="6329">
                    <c:v>one-off</c:v>
                  </c:pt>
                  <c:pt idx="6330">
                    <c:v>one-off</c:v>
                  </c:pt>
                  <c:pt idx="6331">
                    <c:v>one-off</c:v>
                  </c:pt>
                  <c:pt idx="6332">
                    <c:v>one-off</c:v>
                  </c:pt>
                  <c:pt idx="6333">
                    <c:v>one-off</c:v>
                  </c:pt>
                  <c:pt idx="6334">
                    <c:v>one-off</c:v>
                  </c:pt>
                  <c:pt idx="6335">
                    <c:v>one-off</c:v>
                  </c:pt>
                  <c:pt idx="6336">
                    <c:v>one-off</c:v>
                  </c:pt>
                  <c:pt idx="6337">
                    <c:v>one-off</c:v>
                  </c:pt>
                  <c:pt idx="6338">
                    <c:v>one-off</c:v>
                  </c:pt>
                  <c:pt idx="6339">
                    <c:v>one-off</c:v>
                  </c:pt>
                  <c:pt idx="6340">
                    <c:v>one-off</c:v>
                  </c:pt>
                  <c:pt idx="6341">
                    <c:v>one-off</c:v>
                  </c:pt>
                  <c:pt idx="6342">
                    <c:v>one-off</c:v>
                  </c:pt>
                  <c:pt idx="6343">
                    <c:v>one-off</c:v>
                  </c:pt>
                  <c:pt idx="6344">
                    <c:v>one-off</c:v>
                  </c:pt>
                  <c:pt idx="6345">
                    <c:v>one-off</c:v>
                  </c:pt>
                  <c:pt idx="6346">
                    <c:v>one-off</c:v>
                  </c:pt>
                  <c:pt idx="6347">
                    <c:v>one-off</c:v>
                  </c:pt>
                  <c:pt idx="6348">
                    <c:v>one-off</c:v>
                  </c:pt>
                  <c:pt idx="6349">
                    <c:v>one-off</c:v>
                  </c:pt>
                  <c:pt idx="6350">
                    <c:v>one-off</c:v>
                  </c:pt>
                  <c:pt idx="6351">
                    <c:v>one-off</c:v>
                  </c:pt>
                  <c:pt idx="6352">
                    <c:v>one-off</c:v>
                  </c:pt>
                  <c:pt idx="6353">
                    <c:v>one-off</c:v>
                  </c:pt>
                  <c:pt idx="6354">
                    <c:v>one-off</c:v>
                  </c:pt>
                  <c:pt idx="6355">
                    <c:v>one-off</c:v>
                  </c:pt>
                  <c:pt idx="6356">
                    <c:v>one-off</c:v>
                  </c:pt>
                  <c:pt idx="6357">
                    <c:v>one-off</c:v>
                  </c:pt>
                  <c:pt idx="6358">
                    <c:v>one-off</c:v>
                  </c:pt>
                  <c:pt idx="6359">
                    <c:v>one-off</c:v>
                  </c:pt>
                  <c:pt idx="6360">
                    <c:v>one-off</c:v>
                  </c:pt>
                  <c:pt idx="6361">
                    <c:v>one-off</c:v>
                  </c:pt>
                  <c:pt idx="6362">
                    <c:v>one-off</c:v>
                  </c:pt>
                  <c:pt idx="6363">
                    <c:v>one-off</c:v>
                  </c:pt>
                  <c:pt idx="6364">
                    <c:v>one-off</c:v>
                  </c:pt>
                  <c:pt idx="6365">
                    <c:v>one-off</c:v>
                  </c:pt>
                  <c:pt idx="6366">
                    <c:v>one-off</c:v>
                  </c:pt>
                  <c:pt idx="6367">
                    <c:v>one-off</c:v>
                  </c:pt>
                  <c:pt idx="6368">
                    <c:v>one-off</c:v>
                  </c:pt>
                  <c:pt idx="6369">
                    <c:v>one-off</c:v>
                  </c:pt>
                  <c:pt idx="6370">
                    <c:v>one-off</c:v>
                  </c:pt>
                  <c:pt idx="6371">
                    <c:v>one-off</c:v>
                  </c:pt>
                  <c:pt idx="6372">
                    <c:v>one-off</c:v>
                  </c:pt>
                  <c:pt idx="6373">
                    <c:v>one-off</c:v>
                  </c:pt>
                  <c:pt idx="6374">
                    <c:v>one-off</c:v>
                  </c:pt>
                  <c:pt idx="6375">
                    <c:v>one-off</c:v>
                  </c:pt>
                  <c:pt idx="6376">
                    <c:v>one-off</c:v>
                  </c:pt>
                  <c:pt idx="6377">
                    <c:v>one-off</c:v>
                  </c:pt>
                  <c:pt idx="6378">
                    <c:v>one-off</c:v>
                  </c:pt>
                  <c:pt idx="6379">
                    <c:v>one-off</c:v>
                  </c:pt>
                  <c:pt idx="6380">
                    <c:v>one-off</c:v>
                  </c:pt>
                  <c:pt idx="6381">
                    <c:v>one-off</c:v>
                  </c:pt>
                  <c:pt idx="6382">
                    <c:v>one-off</c:v>
                  </c:pt>
                  <c:pt idx="6383">
                    <c:v>one-off</c:v>
                  </c:pt>
                  <c:pt idx="6384">
                    <c:v>one-off</c:v>
                  </c:pt>
                  <c:pt idx="6385">
                    <c:v>one-off</c:v>
                  </c:pt>
                  <c:pt idx="6386">
                    <c:v>one-off</c:v>
                  </c:pt>
                  <c:pt idx="6387">
                    <c:v>one-off</c:v>
                  </c:pt>
                  <c:pt idx="6388">
                    <c:v>one-off</c:v>
                  </c:pt>
                  <c:pt idx="6389">
                    <c:v>one-off</c:v>
                  </c:pt>
                  <c:pt idx="6390">
                    <c:v>one-off</c:v>
                  </c:pt>
                  <c:pt idx="6391">
                    <c:v>one-off</c:v>
                  </c:pt>
                  <c:pt idx="6392">
                    <c:v>one-off</c:v>
                  </c:pt>
                  <c:pt idx="6393">
                    <c:v>one-off</c:v>
                  </c:pt>
                  <c:pt idx="6394">
                    <c:v>one-off</c:v>
                  </c:pt>
                  <c:pt idx="6395">
                    <c:v>one-off</c:v>
                  </c:pt>
                  <c:pt idx="6396">
                    <c:v>one-off</c:v>
                  </c:pt>
                  <c:pt idx="6397">
                    <c:v>one-off</c:v>
                  </c:pt>
                  <c:pt idx="6398">
                    <c:v>one-off</c:v>
                  </c:pt>
                  <c:pt idx="6399">
                    <c:v>one-off</c:v>
                  </c:pt>
                  <c:pt idx="6400">
                    <c:v>one-off</c:v>
                  </c:pt>
                  <c:pt idx="6401">
                    <c:v>one-off</c:v>
                  </c:pt>
                  <c:pt idx="6402">
                    <c:v>one-off</c:v>
                  </c:pt>
                  <c:pt idx="6403">
                    <c:v>one-off</c:v>
                  </c:pt>
                  <c:pt idx="6404">
                    <c:v>one-off</c:v>
                  </c:pt>
                  <c:pt idx="6405">
                    <c:v>one-off</c:v>
                  </c:pt>
                  <c:pt idx="6406">
                    <c:v>one-off</c:v>
                  </c:pt>
                  <c:pt idx="6407">
                    <c:v>one-off</c:v>
                  </c:pt>
                  <c:pt idx="6408">
                    <c:v>one-off</c:v>
                  </c:pt>
                  <c:pt idx="6409">
                    <c:v>one-off</c:v>
                  </c:pt>
                  <c:pt idx="6410">
                    <c:v>one-off</c:v>
                  </c:pt>
                  <c:pt idx="6411">
                    <c:v>one-off</c:v>
                  </c:pt>
                  <c:pt idx="6412">
                    <c:v>one-off</c:v>
                  </c:pt>
                  <c:pt idx="6413">
                    <c:v>one-off</c:v>
                  </c:pt>
                  <c:pt idx="6414">
                    <c:v>one-off</c:v>
                  </c:pt>
                  <c:pt idx="6415">
                    <c:v>one-off</c:v>
                  </c:pt>
                  <c:pt idx="6416">
                    <c:v>one-off</c:v>
                  </c:pt>
                  <c:pt idx="6417">
                    <c:v>one-off</c:v>
                  </c:pt>
                  <c:pt idx="6418">
                    <c:v>one-off</c:v>
                  </c:pt>
                  <c:pt idx="6419">
                    <c:v>one-off</c:v>
                  </c:pt>
                  <c:pt idx="6420">
                    <c:v>one-off</c:v>
                  </c:pt>
                  <c:pt idx="6421">
                    <c:v>one-off</c:v>
                  </c:pt>
                  <c:pt idx="6422">
                    <c:v>one-off</c:v>
                  </c:pt>
                  <c:pt idx="6423">
                    <c:v>one-off</c:v>
                  </c:pt>
                  <c:pt idx="6424">
                    <c:v>one-off</c:v>
                  </c:pt>
                  <c:pt idx="6425">
                    <c:v>one-off</c:v>
                  </c:pt>
                  <c:pt idx="6426">
                    <c:v>one-off</c:v>
                  </c:pt>
                  <c:pt idx="6427">
                    <c:v>one-off</c:v>
                  </c:pt>
                  <c:pt idx="6428">
                    <c:v>one-off</c:v>
                  </c:pt>
                  <c:pt idx="6429">
                    <c:v>one-off</c:v>
                  </c:pt>
                  <c:pt idx="6430">
                    <c:v>one-off</c:v>
                  </c:pt>
                  <c:pt idx="6431">
                    <c:v>one-off</c:v>
                  </c:pt>
                  <c:pt idx="6432">
                    <c:v>one-off</c:v>
                  </c:pt>
                  <c:pt idx="6433">
                    <c:v>one-off</c:v>
                  </c:pt>
                  <c:pt idx="6434">
                    <c:v>one-off</c:v>
                  </c:pt>
                  <c:pt idx="6435">
                    <c:v>one-off</c:v>
                  </c:pt>
                  <c:pt idx="6436">
                    <c:v>one-off</c:v>
                  </c:pt>
                  <c:pt idx="6437">
                    <c:v>one-off</c:v>
                  </c:pt>
                  <c:pt idx="6438">
                    <c:v>one-off</c:v>
                  </c:pt>
                  <c:pt idx="6439">
                    <c:v>one-off</c:v>
                  </c:pt>
                  <c:pt idx="6440">
                    <c:v>one-off</c:v>
                  </c:pt>
                  <c:pt idx="6441">
                    <c:v>one-off</c:v>
                  </c:pt>
                  <c:pt idx="6442">
                    <c:v>one-off</c:v>
                  </c:pt>
                  <c:pt idx="6443">
                    <c:v>one-off</c:v>
                  </c:pt>
                  <c:pt idx="6444">
                    <c:v>one-off</c:v>
                  </c:pt>
                  <c:pt idx="6445">
                    <c:v>one-off</c:v>
                  </c:pt>
                  <c:pt idx="6446">
                    <c:v>one-off</c:v>
                  </c:pt>
                  <c:pt idx="6447">
                    <c:v>one-off</c:v>
                  </c:pt>
                  <c:pt idx="6448">
                    <c:v>one-off</c:v>
                  </c:pt>
                  <c:pt idx="6449">
                    <c:v>one-off</c:v>
                  </c:pt>
                  <c:pt idx="6450">
                    <c:v>one-off</c:v>
                  </c:pt>
                  <c:pt idx="6451">
                    <c:v>one-off</c:v>
                  </c:pt>
                  <c:pt idx="6452">
                    <c:v>one-off</c:v>
                  </c:pt>
                  <c:pt idx="6453">
                    <c:v>one-off</c:v>
                  </c:pt>
                  <c:pt idx="6454">
                    <c:v>one-off</c:v>
                  </c:pt>
                  <c:pt idx="6455">
                    <c:v>one-off</c:v>
                  </c:pt>
                  <c:pt idx="6456">
                    <c:v>one-off</c:v>
                  </c:pt>
                  <c:pt idx="6457">
                    <c:v>one-off</c:v>
                  </c:pt>
                  <c:pt idx="6458">
                    <c:v>one-off</c:v>
                  </c:pt>
                  <c:pt idx="6459">
                    <c:v>one-off</c:v>
                  </c:pt>
                  <c:pt idx="6460">
                    <c:v>one-off</c:v>
                  </c:pt>
                  <c:pt idx="6461">
                    <c:v>one-off</c:v>
                  </c:pt>
                  <c:pt idx="6462">
                    <c:v>one-off</c:v>
                  </c:pt>
                  <c:pt idx="6463">
                    <c:v>one-off</c:v>
                  </c:pt>
                  <c:pt idx="6464">
                    <c:v>one-off</c:v>
                  </c:pt>
                  <c:pt idx="6465">
                    <c:v>one-off</c:v>
                  </c:pt>
                  <c:pt idx="6466">
                    <c:v>one-off</c:v>
                  </c:pt>
                  <c:pt idx="6467">
                    <c:v>one-off</c:v>
                  </c:pt>
                  <c:pt idx="6468">
                    <c:v>one-off</c:v>
                  </c:pt>
                  <c:pt idx="6469">
                    <c:v>one-off</c:v>
                  </c:pt>
                  <c:pt idx="6470">
                    <c:v>one-off</c:v>
                  </c:pt>
                  <c:pt idx="6471">
                    <c:v>one-off</c:v>
                  </c:pt>
                  <c:pt idx="6472">
                    <c:v>one-off</c:v>
                  </c:pt>
                  <c:pt idx="6473">
                    <c:v>one-off</c:v>
                  </c:pt>
                  <c:pt idx="6474">
                    <c:v>one-off</c:v>
                  </c:pt>
                  <c:pt idx="6475">
                    <c:v>one-off</c:v>
                  </c:pt>
                  <c:pt idx="6476">
                    <c:v>one-off</c:v>
                  </c:pt>
                  <c:pt idx="6477">
                    <c:v>one-off</c:v>
                  </c:pt>
                  <c:pt idx="6478">
                    <c:v>one-off</c:v>
                  </c:pt>
                  <c:pt idx="6479">
                    <c:v>one-off</c:v>
                  </c:pt>
                  <c:pt idx="6480">
                    <c:v>one-off</c:v>
                  </c:pt>
                  <c:pt idx="6481">
                    <c:v>one-off</c:v>
                  </c:pt>
                  <c:pt idx="6482">
                    <c:v>one-off</c:v>
                  </c:pt>
                  <c:pt idx="6483">
                    <c:v>one-off</c:v>
                  </c:pt>
                  <c:pt idx="6484">
                    <c:v>one-off</c:v>
                  </c:pt>
                  <c:pt idx="6485">
                    <c:v>one-off</c:v>
                  </c:pt>
                  <c:pt idx="6486">
                    <c:v>one-off</c:v>
                  </c:pt>
                  <c:pt idx="6487">
                    <c:v>one-off</c:v>
                  </c:pt>
                  <c:pt idx="6488">
                    <c:v>one-off</c:v>
                  </c:pt>
                  <c:pt idx="6489">
                    <c:v>one-off</c:v>
                  </c:pt>
                  <c:pt idx="6490">
                    <c:v>one-off</c:v>
                  </c:pt>
                  <c:pt idx="6491">
                    <c:v>one-off</c:v>
                  </c:pt>
                  <c:pt idx="6492">
                    <c:v>one-off</c:v>
                  </c:pt>
                  <c:pt idx="6493">
                    <c:v>one-off</c:v>
                  </c:pt>
                  <c:pt idx="6494">
                    <c:v>one-off</c:v>
                  </c:pt>
                  <c:pt idx="6495">
                    <c:v>one-off</c:v>
                  </c:pt>
                  <c:pt idx="6496">
                    <c:v>one-off</c:v>
                  </c:pt>
                  <c:pt idx="6497">
                    <c:v>one-off</c:v>
                  </c:pt>
                  <c:pt idx="6498">
                    <c:v>one-off</c:v>
                  </c:pt>
                  <c:pt idx="6499">
                    <c:v>one-off</c:v>
                  </c:pt>
                  <c:pt idx="6500">
                    <c:v>one-off</c:v>
                  </c:pt>
                  <c:pt idx="6501">
                    <c:v>one-off</c:v>
                  </c:pt>
                  <c:pt idx="6502">
                    <c:v>one-off</c:v>
                  </c:pt>
                  <c:pt idx="6503">
                    <c:v>one-off</c:v>
                  </c:pt>
                  <c:pt idx="6504">
                    <c:v>one-off</c:v>
                  </c:pt>
                  <c:pt idx="6505">
                    <c:v>one-off</c:v>
                  </c:pt>
                  <c:pt idx="6506">
                    <c:v>one-off</c:v>
                  </c:pt>
                  <c:pt idx="6507">
                    <c:v>one-off</c:v>
                  </c:pt>
                  <c:pt idx="6508">
                    <c:v>one-off</c:v>
                  </c:pt>
                  <c:pt idx="6509">
                    <c:v>one-off</c:v>
                  </c:pt>
                  <c:pt idx="6510">
                    <c:v>one-off</c:v>
                  </c:pt>
                  <c:pt idx="6511">
                    <c:v>one-off</c:v>
                  </c:pt>
                  <c:pt idx="6512">
                    <c:v>one-off</c:v>
                  </c:pt>
                  <c:pt idx="6513">
                    <c:v>one-off</c:v>
                  </c:pt>
                  <c:pt idx="6514">
                    <c:v>one-off</c:v>
                  </c:pt>
                  <c:pt idx="6515">
                    <c:v>one-off</c:v>
                  </c:pt>
                  <c:pt idx="6516">
                    <c:v>one-off</c:v>
                  </c:pt>
                  <c:pt idx="6517">
                    <c:v>one-off</c:v>
                  </c:pt>
                  <c:pt idx="6518">
                    <c:v>one-off</c:v>
                  </c:pt>
                  <c:pt idx="6519">
                    <c:v>one-off</c:v>
                  </c:pt>
                  <c:pt idx="6520">
                    <c:v>one-off</c:v>
                  </c:pt>
                  <c:pt idx="6521">
                    <c:v>one-off</c:v>
                  </c:pt>
                  <c:pt idx="6522">
                    <c:v>one-off</c:v>
                  </c:pt>
                  <c:pt idx="6523">
                    <c:v>one-off</c:v>
                  </c:pt>
                  <c:pt idx="6524">
                    <c:v>one-off</c:v>
                  </c:pt>
                  <c:pt idx="6525">
                    <c:v>one-off</c:v>
                  </c:pt>
                  <c:pt idx="6526">
                    <c:v>one-off</c:v>
                  </c:pt>
                  <c:pt idx="6527">
                    <c:v>one-off</c:v>
                  </c:pt>
                  <c:pt idx="6528">
                    <c:v>one-off</c:v>
                  </c:pt>
                  <c:pt idx="6529">
                    <c:v>one-off</c:v>
                  </c:pt>
                  <c:pt idx="6530">
                    <c:v>one-off</c:v>
                  </c:pt>
                  <c:pt idx="6531">
                    <c:v>one-off</c:v>
                  </c:pt>
                  <c:pt idx="6532">
                    <c:v>one-off</c:v>
                  </c:pt>
                  <c:pt idx="6533">
                    <c:v>one-off</c:v>
                  </c:pt>
                  <c:pt idx="6534">
                    <c:v>one-off</c:v>
                  </c:pt>
                  <c:pt idx="6535">
                    <c:v>one-off</c:v>
                  </c:pt>
                  <c:pt idx="6536">
                    <c:v>one-off</c:v>
                  </c:pt>
                  <c:pt idx="6537">
                    <c:v>one-off</c:v>
                  </c:pt>
                  <c:pt idx="6538">
                    <c:v>one-off</c:v>
                  </c:pt>
                  <c:pt idx="6539">
                    <c:v>one-off</c:v>
                  </c:pt>
                  <c:pt idx="6540">
                    <c:v>one-off</c:v>
                  </c:pt>
                  <c:pt idx="6541">
                    <c:v>one-off</c:v>
                  </c:pt>
                  <c:pt idx="6542">
                    <c:v>one-off</c:v>
                  </c:pt>
                  <c:pt idx="6543">
                    <c:v>one-off</c:v>
                  </c:pt>
                  <c:pt idx="6544">
                    <c:v>one-off</c:v>
                  </c:pt>
                  <c:pt idx="6545">
                    <c:v>one-off</c:v>
                  </c:pt>
                  <c:pt idx="6546">
                    <c:v>one-off</c:v>
                  </c:pt>
                  <c:pt idx="6547">
                    <c:v>one-off</c:v>
                  </c:pt>
                  <c:pt idx="6548">
                    <c:v>one-off</c:v>
                  </c:pt>
                  <c:pt idx="6549">
                    <c:v>one-off</c:v>
                  </c:pt>
                  <c:pt idx="6550">
                    <c:v>one-off</c:v>
                  </c:pt>
                  <c:pt idx="6551">
                    <c:v>one-off</c:v>
                  </c:pt>
                  <c:pt idx="6552">
                    <c:v>one-off</c:v>
                  </c:pt>
                  <c:pt idx="6553">
                    <c:v>one-off</c:v>
                  </c:pt>
                  <c:pt idx="6554">
                    <c:v>one-off</c:v>
                  </c:pt>
                  <c:pt idx="6555">
                    <c:v>one-off</c:v>
                  </c:pt>
                  <c:pt idx="6556">
                    <c:v>one-off</c:v>
                  </c:pt>
                  <c:pt idx="6557">
                    <c:v>one-off</c:v>
                  </c:pt>
                  <c:pt idx="6558">
                    <c:v>one-off</c:v>
                  </c:pt>
                  <c:pt idx="6559">
                    <c:v>one-off</c:v>
                  </c:pt>
                  <c:pt idx="6560">
                    <c:v>one-off</c:v>
                  </c:pt>
                  <c:pt idx="6561">
                    <c:v>one-off</c:v>
                  </c:pt>
                  <c:pt idx="6562">
                    <c:v>one-off</c:v>
                  </c:pt>
                  <c:pt idx="6563">
                    <c:v>one-off</c:v>
                  </c:pt>
                  <c:pt idx="6564">
                    <c:v>one-off</c:v>
                  </c:pt>
                  <c:pt idx="6565">
                    <c:v>one-off</c:v>
                  </c:pt>
                  <c:pt idx="6566">
                    <c:v>one-off</c:v>
                  </c:pt>
                  <c:pt idx="6567">
                    <c:v>one-off</c:v>
                  </c:pt>
                  <c:pt idx="6568">
                    <c:v>one-off</c:v>
                  </c:pt>
                  <c:pt idx="6569">
                    <c:v>one-off</c:v>
                  </c:pt>
                  <c:pt idx="6570">
                    <c:v>one-off</c:v>
                  </c:pt>
                  <c:pt idx="6571">
                    <c:v>one-off</c:v>
                  </c:pt>
                  <c:pt idx="6572">
                    <c:v>one-off</c:v>
                  </c:pt>
                  <c:pt idx="6573">
                    <c:v>one-off</c:v>
                  </c:pt>
                  <c:pt idx="6574">
                    <c:v>one-off</c:v>
                  </c:pt>
                  <c:pt idx="6575">
                    <c:v>one-off</c:v>
                  </c:pt>
                  <c:pt idx="6576">
                    <c:v>one-off</c:v>
                  </c:pt>
                  <c:pt idx="6577">
                    <c:v>one-off</c:v>
                  </c:pt>
                  <c:pt idx="6578">
                    <c:v>one-off</c:v>
                  </c:pt>
                  <c:pt idx="6579">
                    <c:v>one-off</c:v>
                  </c:pt>
                  <c:pt idx="6580">
                    <c:v>one-off</c:v>
                  </c:pt>
                  <c:pt idx="6581">
                    <c:v>one-off</c:v>
                  </c:pt>
                  <c:pt idx="6582">
                    <c:v>one-off</c:v>
                  </c:pt>
                  <c:pt idx="6583">
                    <c:v>one-off</c:v>
                  </c:pt>
                  <c:pt idx="6584">
                    <c:v>one-off</c:v>
                  </c:pt>
                  <c:pt idx="6585">
                    <c:v>one-off</c:v>
                  </c:pt>
                  <c:pt idx="6586">
                    <c:v>one-off</c:v>
                  </c:pt>
                  <c:pt idx="6587">
                    <c:v>one-off</c:v>
                  </c:pt>
                  <c:pt idx="6588">
                    <c:v>one-off</c:v>
                  </c:pt>
                  <c:pt idx="6589">
                    <c:v>one-off</c:v>
                  </c:pt>
                  <c:pt idx="6590">
                    <c:v>one-off</c:v>
                  </c:pt>
                  <c:pt idx="6591">
                    <c:v>one-off</c:v>
                  </c:pt>
                  <c:pt idx="6592">
                    <c:v>one-off</c:v>
                  </c:pt>
                  <c:pt idx="6593">
                    <c:v>one-off</c:v>
                  </c:pt>
                  <c:pt idx="6594">
                    <c:v>one-off</c:v>
                  </c:pt>
                  <c:pt idx="6595">
                    <c:v>one-off</c:v>
                  </c:pt>
                  <c:pt idx="6596">
                    <c:v>one-off</c:v>
                  </c:pt>
                  <c:pt idx="6597">
                    <c:v>one-off</c:v>
                  </c:pt>
                  <c:pt idx="6598">
                    <c:v>one-off</c:v>
                  </c:pt>
                  <c:pt idx="6599">
                    <c:v>one-off</c:v>
                  </c:pt>
                  <c:pt idx="6600">
                    <c:v>one-off</c:v>
                  </c:pt>
                  <c:pt idx="6601">
                    <c:v>one-off</c:v>
                  </c:pt>
                  <c:pt idx="6602">
                    <c:v>one-off</c:v>
                  </c:pt>
                  <c:pt idx="6603">
                    <c:v>one-off</c:v>
                  </c:pt>
                  <c:pt idx="6604">
                    <c:v>one-off</c:v>
                  </c:pt>
                  <c:pt idx="6605">
                    <c:v>one-off</c:v>
                  </c:pt>
                  <c:pt idx="6606">
                    <c:v>one-off</c:v>
                  </c:pt>
                  <c:pt idx="6607">
                    <c:v>one-off</c:v>
                  </c:pt>
                  <c:pt idx="6608">
                    <c:v>one-off</c:v>
                  </c:pt>
                  <c:pt idx="6609">
                    <c:v>one-off</c:v>
                  </c:pt>
                  <c:pt idx="6610">
                    <c:v>one-off</c:v>
                  </c:pt>
                  <c:pt idx="6611">
                    <c:v>one-off</c:v>
                  </c:pt>
                  <c:pt idx="6612">
                    <c:v>one-off</c:v>
                  </c:pt>
                  <c:pt idx="6613">
                    <c:v>one-off</c:v>
                  </c:pt>
                  <c:pt idx="6614">
                    <c:v>one-off</c:v>
                  </c:pt>
                  <c:pt idx="6615">
                    <c:v>one-off</c:v>
                  </c:pt>
                  <c:pt idx="6616">
                    <c:v>one-off</c:v>
                  </c:pt>
                  <c:pt idx="6617">
                    <c:v>one-off</c:v>
                  </c:pt>
                  <c:pt idx="6618">
                    <c:v>one-off</c:v>
                  </c:pt>
                  <c:pt idx="6619">
                    <c:v>one-off</c:v>
                  </c:pt>
                  <c:pt idx="6620">
                    <c:v>one-off</c:v>
                  </c:pt>
                  <c:pt idx="6621">
                    <c:v>one-off</c:v>
                  </c:pt>
                  <c:pt idx="6622">
                    <c:v>one-off</c:v>
                  </c:pt>
                </c:lvl>
              </c:multiLvlStrCache>
            </c:multiLvlStrRef>
          </c:xVal>
          <c:yVal>
            <c:numRef>
              <c:f>Sheet1!$D$2:$D$6624</c:f>
              <c:numCache>
                <c:formatCode>General</c:formatCode>
                <c:ptCount val="6623"/>
                <c:pt idx="0">
                  <c:v>55481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  <c:pt idx="4346">
                  <c:v>#N/A</c:v>
                </c:pt>
                <c:pt idx="4347">
                  <c:v>#N/A</c:v>
                </c:pt>
                <c:pt idx="4348">
                  <c:v>#N/A</c:v>
                </c:pt>
                <c:pt idx="4349">
                  <c:v>#N/A</c:v>
                </c:pt>
                <c:pt idx="4350">
                  <c:v>#N/A</c:v>
                </c:pt>
                <c:pt idx="4351">
                  <c:v>#N/A</c:v>
                </c:pt>
                <c:pt idx="4352">
                  <c:v>#N/A</c:v>
                </c:pt>
                <c:pt idx="4353">
                  <c:v>#N/A</c:v>
                </c:pt>
                <c:pt idx="4354">
                  <c:v>#N/A</c:v>
                </c:pt>
                <c:pt idx="4355">
                  <c:v>#N/A</c:v>
                </c:pt>
                <c:pt idx="4356">
                  <c:v>#N/A</c:v>
                </c:pt>
                <c:pt idx="4357">
                  <c:v>#N/A</c:v>
                </c:pt>
                <c:pt idx="4358">
                  <c:v>#N/A</c:v>
                </c:pt>
                <c:pt idx="4359">
                  <c:v>#N/A</c:v>
                </c:pt>
                <c:pt idx="4360">
                  <c:v>#N/A</c:v>
                </c:pt>
                <c:pt idx="4361">
                  <c:v>#N/A</c:v>
                </c:pt>
                <c:pt idx="4362">
                  <c:v>#N/A</c:v>
                </c:pt>
                <c:pt idx="4363">
                  <c:v>#N/A</c:v>
                </c:pt>
                <c:pt idx="4364">
                  <c:v>#N/A</c:v>
                </c:pt>
                <c:pt idx="4365">
                  <c:v>#N/A</c:v>
                </c:pt>
                <c:pt idx="4366">
                  <c:v>#N/A</c:v>
                </c:pt>
                <c:pt idx="4367">
                  <c:v>#N/A</c:v>
                </c:pt>
                <c:pt idx="4368">
                  <c:v>#N/A</c:v>
                </c:pt>
                <c:pt idx="4369">
                  <c:v>#N/A</c:v>
                </c:pt>
                <c:pt idx="4370">
                  <c:v>#N/A</c:v>
                </c:pt>
                <c:pt idx="4371">
                  <c:v>#N/A</c:v>
                </c:pt>
                <c:pt idx="4372">
                  <c:v>#N/A</c:v>
                </c:pt>
                <c:pt idx="4373">
                  <c:v>#N/A</c:v>
                </c:pt>
                <c:pt idx="4374">
                  <c:v>#N/A</c:v>
                </c:pt>
                <c:pt idx="4375">
                  <c:v>#N/A</c:v>
                </c:pt>
                <c:pt idx="4376">
                  <c:v>#N/A</c:v>
                </c:pt>
                <c:pt idx="4377">
                  <c:v>#N/A</c:v>
                </c:pt>
                <c:pt idx="4378">
                  <c:v>#N/A</c:v>
                </c:pt>
                <c:pt idx="4379">
                  <c:v>#N/A</c:v>
                </c:pt>
                <c:pt idx="4380">
                  <c:v>#N/A</c:v>
                </c:pt>
                <c:pt idx="4381">
                  <c:v>#N/A</c:v>
                </c:pt>
                <c:pt idx="4382">
                  <c:v>#N/A</c:v>
                </c:pt>
                <c:pt idx="4383">
                  <c:v>#N/A</c:v>
                </c:pt>
                <c:pt idx="4384">
                  <c:v>#N/A</c:v>
                </c:pt>
                <c:pt idx="4385">
                  <c:v>#N/A</c:v>
                </c:pt>
                <c:pt idx="4386">
                  <c:v>#N/A</c:v>
                </c:pt>
                <c:pt idx="4387">
                  <c:v>#N/A</c:v>
                </c:pt>
                <c:pt idx="4388">
                  <c:v>#N/A</c:v>
                </c:pt>
                <c:pt idx="4389">
                  <c:v>#N/A</c:v>
                </c:pt>
                <c:pt idx="4390">
                  <c:v>#N/A</c:v>
                </c:pt>
                <c:pt idx="4391">
                  <c:v>#N/A</c:v>
                </c:pt>
                <c:pt idx="4392">
                  <c:v>#N/A</c:v>
                </c:pt>
                <c:pt idx="4393">
                  <c:v>#N/A</c:v>
                </c:pt>
                <c:pt idx="4394">
                  <c:v>#N/A</c:v>
                </c:pt>
                <c:pt idx="4395">
                  <c:v>#N/A</c:v>
                </c:pt>
                <c:pt idx="4396">
                  <c:v>#N/A</c:v>
                </c:pt>
                <c:pt idx="4397">
                  <c:v>#N/A</c:v>
                </c:pt>
                <c:pt idx="4398">
                  <c:v>#N/A</c:v>
                </c:pt>
                <c:pt idx="4399">
                  <c:v>#N/A</c:v>
                </c:pt>
                <c:pt idx="4400">
                  <c:v>#N/A</c:v>
                </c:pt>
                <c:pt idx="4401">
                  <c:v>#N/A</c:v>
                </c:pt>
                <c:pt idx="4402">
                  <c:v>#N/A</c:v>
                </c:pt>
                <c:pt idx="4403">
                  <c:v>#N/A</c:v>
                </c:pt>
                <c:pt idx="4404">
                  <c:v>#N/A</c:v>
                </c:pt>
                <c:pt idx="4405">
                  <c:v>#N/A</c:v>
                </c:pt>
                <c:pt idx="4406">
                  <c:v>#N/A</c:v>
                </c:pt>
                <c:pt idx="4407">
                  <c:v>#N/A</c:v>
                </c:pt>
                <c:pt idx="4408">
                  <c:v>#N/A</c:v>
                </c:pt>
                <c:pt idx="4409">
                  <c:v>#N/A</c:v>
                </c:pt>
                <c:pt idx="4410">
                  <c:v>#N/A</c:v>
                </c:pt>
                <c:pt idx="4411">
                  <c:v>#N/A</c:v>
                </c:pt>
                <c:pt idx="4412">
                  <c:v>#N/A</c:v>
                </c:pt>
                <c:pt idx="4413">
                  <c:v>#N/A</c:v>
                </c:pt>
                <c:pt idx="4414">
                  <c:v>#N/A</c:v>
                </c:pt>
                <c:pt idx="4415">
                  <c:v>#N/A</c:v>
                </c:pt>
                <c:pt idx="4416">
                  <c:v>#N/A</c:v>
                </c:pt>
                <c:pt idx="4417">
                  <c:v>#N/A</c:v>
                </c:pt>
                <c:pt idx="4418">
                  <c:v>#N/A</c:v>
                </c:pt>
                <c:pt idx="4419">
                  <c:v>#N/A</c:v>
                </c:pt>
                <c:pt idx="4420">
                  <c:v>#N/A</c:v>
                </c:pt>
                <c:pt idx="4421">
                  <c:v>#N/A</c:v>
                </c:pt>
                <c:pt idx="4422">
                  <c:v>#N/A</c:v>
                </c:pt>
                <c:pt idx="4423">
                  <c:v>#N/A</c:v>
                </c:pt>
                <c:pt idx="4424">
                  <c:v>#N/A</c:v>
                </c:pt>
                <c:pt idx="4425">
                  <c:v>#N/A</c:v>
                </c:pt>
                <c:pt idx="4426">
                  <c:v>#N/A</c:v>
                </c:pt>
                <c:pt idx="4427">
                  <c:v>#N/A</c:v>
                </c:pt>
                <c:pt idx="4428">
                  <c:v>#N/A</c:v>
                </c:pt>
                <c:pt idx="4429">
                  <c:v>#N/A</c:v>
                </c:pt>
                <c:pt idx="4430">
                  <c:v>#N/A</c:v>
                </c:pt>
                <c:pt idx="4431">
                  <c:v>#N/A</c:v>
                </c:pt>
                <c:pt idx="4432">
                  <c:v>#N/A</c:v>
                </c:pt>
                <c:pt idx="4433">
                  <c:v>#N/A</c:v>
                </c:pt>
                <c:pt idx="4434">
                  <c:v>#N/A</c:v>
                </c:pt>
                <c:pt idx="4435">
                  <c:v>#N/A</c:v>
                </c:pt>
                <c:pt idx="4436">
                  <c:v>#N/A</c:v>
                </c:pt>
                <c:pt idx="4437">
                  <c:v>#N/A</c:v>
                </c:pt>
                <c:pt idx="4438">
                  <c:v>#N/A</c:v>
                </c:pt>
                <c:pt idx="4439">
                  <c:v>#N/A</c:v>
                </c:pt>
                <c:pt idx="4440">
                  <c:v>#N/A</c:v>
                </c:pt>
                <c:pt idx="4441">
                  <c:v>#N/A</c:v>
                </c:pt>
                <c:pt idx="4442">
                  <c:v>#N/A</c:v>
                </c:pt>
                <c:pt idx="4443">
                  <c:v>#N/A</c:v>
                </c:pt>
                <c:pt idx="4444">
                  <c:v>#N/A</c:v>
                </c:pt>
                <c:pt idx="4445">
                  <c:v>#N/A</c:v>
                </c:pt>
                <c:pt idx="4446">
                  <c:v>#N/A</c:v>
                </c:pt>
                <c:pt idx="4447">
                  <c:v>#N/A</c:v>
                </c:pt>
                <c:pt idx="4448">
                  <c:v>#N/A</c:v>
                </c:pt>
                <c:pt idx="4449">
                  <c:v>#N/A</c:v>
                </c:pt>
                <c:pt idx="4450">
                  <c:v>#N/A</c:v>
                </c:pt>
                <c:pt idx="4451">
                  <c:v>#N/A</c:v>
                </c:pt>
                <c:pt idx="4452">
                  <c:v>#N/A</c:v>
                </c:pt>
                <c:pt idx="4453">
                  <c:v>#N/A</c:v>
                </c:pt>
                <c:pt idx="4454">
                  <c:v>#N/A</c:v>
                </c:pt>
                <c:pt idx="4455">
                  <c:v>#N/A</c:v>
                </c:pt>
                <c:pt idx="4456">
                  <c:v>#N/A</c:v>
                </c:pt>
                <c:pt idx="4457">
                  <c:v>#N/A</c:v>
                </c:pt>
                <c:pt idx="4458">
                  <c:v>#N/A</c:v>
                </c:pt>
                <c:pt idx="4459">
                  <c:v>#N/A</c:v>
                </c:pt>
                <c:pt idx="4460">
                  <c:v>#N/A</c:v>
                </c:pt>
                <c:pt idx="4461">
                  <c:v>#N/A</c:v>
                </c:pt>
                <c:pt idx="4462">
                  <c:v>#N/A</c:v>
                </c:pt>
                <c:pt idx="4463">
                  <c:v>#N/A</c:v>
                </c:pt>
                <c:pt idx="4464">
                  <c:v>#N/A</c:v>
                </c:pt>
                <c:pt idx="4465">
                  <c:v>#N/A</c:v>
                </c:pt>
                <c:pt idx="4466">
                  <c:v>#N/A</c:v>
                </c:pt>
                <c:pt idx="4467">
                  <c:v>#N/A</c:v>
                </c:pt>
                <c:pt idx="4468">
                  <c:v>#N/A</c:v>
                </c:pt>
                <c:pt idx="4469">
                  <c:v>#N/A</c:v>
                </c:pt>
                <c:pt idx="4470">
                  <c:v>#N/A</c:v>
                </c:pt>
                <c:pt idx="4471">
                  <c:v>#N/A</c:v>
                </c:pt>
                <c:pt idx="4472">
                  <c:v>#N/A</c:v>
                </c:pt>
                <c:pt idx="4473">
                  <c:v>#N/A</c:v>
                </c:pt>
                <c:pt idx="4474">
                  <c:v>#N/A</c:v>
                </c:pt>
                <c:pt idx="4475">
                  <c:v>#N/A</c:v>
                </c:pt>
                <c:pt idx="4476">
                  <c:v>#N/A</c:v>
                </c:pt>
                <c:pt idx="4477">
                  <c:v>#N/A</c:v>
                </c:pt>
                <c:pt idx="4478">
                  <c:v>#N/A</c:v>
                </c:pt>
                <c:pt idx="4479">
                  <c:v>#N/A</c:v>
                </c:pt>
                <c:pt idx="4480">
                  <c:v>#N/A</c:v>
                </c:pt>
                <c:pt idx="4481">
                  <c:v>#N/A</c:v>
                </c:pt>
                <c:pt idx="4482">
                  <c:v>#N/A</c:v>
                </c:pt>
                <c:pt idx="4483">
                  <c:v>#N/A</c:v>
                </c:pt>
                <c:pt idx="4484">
                  <c:v>#N/A</c:v>
                </c:pt>
                <c:pt idx="4485">
                  <c:v>#N/A</c:v>
                </c:pt>
                <c:pt idx="4486">
                  <c:v>#N/A</c:v>
                </c:pt>
                <c:pt idx="4487">
                  <c:v>#N/A</c:v>
                </c:pt>
                <c:pt idx="4488">
                  <c:v>#N/A</c:v>
                </c:pt>
                <c:pt idx="4489">
                  <c:v>#N/A</c:v>
                </c:pt>
                <c:pt idx="4490">
                  <c:v>#N/A</c:v>
                </c:pt>
                <c:pt idx="4491">
                  <c:v>#N/A</c:v>
                </c:pt>
                <c:pt idx="4492">
                  <c:v>#N/A</c:v>
                </c:pt>
                <c:pt idx="4493">
                  <c:v>#N/A</c:v>
                </c:pt>
                <c:pt idx="4494">
                  <c:v>#N/A</c:v>
                </c:pt>
                <c:pt idx="4495">
                  <c:v>#N/A</c:v>
                </c:pt>
                <c:pt idx="4496">
                  <c:v>#N/A</c:v>
                </c:pt>
                <c:pt idx="4497">
                  <c:v>#N/A</c:v>
                </c:pt>
                <c:pt idx="4498">
                  <c:v>#N/A</c:v>
                </c:pt>
                <c:pt idx="4499">
                  <c:v>#N/A</c:v>
                </c:pt>
                <c:pt idx="4500">
                  <c:v>#N/A</c:v>
                </c:pt>
                <c:pt idx="4501">
                  <c:v>#N/A</c:v>
                </c:pt>
                <c:pt idx="4502">
                  <c:v>#N/A</c:v>
                </c:pt>
                <c:pt idx="4503">
                  <c:v>#N/A</c:v>
                </c:pt>
                <c:pt idx="4504">
                  <c:v>#N/A</c:v>
                </c:pt>
                <c:pt idx="4505">
                  <c:v>#N/A</c:v>
                </c:pt>
                <c:pt idx="4506">
                  <c:v>#N/A</c:v>
                </c:pt>
                <c:pt idx="4507">
                  <c:v>#N/A</c:v>
                </c:pt>
                <c:pt idx="4508">
                  <c:v>#N/A</c:v>
                </c:pt>
                <c:pt idx="4509">
                  <c:v>#N/A</c:v>
                </c:pt>
                <c:pt idx="4510">
                  <c:v>#N/A</c:v>
                </c:pt>
                <c:pt idx="4511">
                  <c:v>#N/A</c:v>
                </c:pt>
                <c:pt idx="4512">
                  <c:v>#N/A</c:v>
                </c:pt>
                <c:pt idx="4513">
                  <c:v>#N/A</c:v>
                </c:pt>
                <c:pt idx="4514">
                  <c:v>#N/A</c:v>
                </c:pt>
                <c:pt idx="4515">
                  <c:v>#N/A</c:v>
                </c:pt>
                <c:pt idx="4516">
                  <c:v>#N/A</c:v>
                </c:pt>
                <c:pt idx="4517">
                  <c:v>#N/A</c:v>
                </c:pt>
                <c:pt idx="4518">
                  <c:v>#N/A</c:v>
                </c:pt>
                <c:pt idx="4519">
                  <c:v>#N/A</c:v>
                </c:pt>
                <c:pt idx="4520">
                  <c:v>#N/A</c:v>
                </c:pt>
                <c:pt idx="4521">
                  <c:v>#N/A</c:v>
                </c:pt>
                <c:pt idx="4522">
                  <c:v>#N/A</c:v>
                </c:pt>
                <c:pt idx="4523">
                  <c:v>#N/A</c:v>
                </c:pt>
                <c:pt idx="4524">
                  <c:v>#N/A</c:v>
                </c:pt>
                <c:pt idx="4525">
                  <c:v>#N/A</c:v>
                </c:pt>
                <c:pt idx="4526">
                  <c:v>#N/A</c:v>
                </c:pt>
                <c:pt idx="4527">
                  <c:v>#N/A</c:v>
                </c:pt>
                <c:pt idx="4528">
                  <c:v>#N/A</c:v>
                </c:pt>
                <c:pt idx="4529">
                  <c:v>#N/A</c:v>
                </c:pt>
                <c:pt idx="4530">
                  <c:v>#N/A</c:v>
                </c:pt>
                <c:pt idx="4531">
                  <c:v>#N/A</c:v>
                </c:pt>
                <c:pt idx="4532">
                  <c:v>#N/A</c:v>
                </c:pt>
                <c:pt idx="4533">
                  <c:v>#N/A</c:v>
                </c:pt>
                <c:pt idx="4534">
                  <c:v>#N/A</c:v>
                </c:pt>
                <c:pt idx="4535">
                  <c:v>#N/A</c:v>
                </c:pt>
                <c:pt idx="4536">
                  <c:v>#N/A</c:v>
                </c:pt>
                <c:pt idx="4537">
                  <c:v>#N/A</c:v>
                </c:pt>
                <c:pt idx="4538">
                  <c:v>#N/A</c:v>
                </c:pt>
                <c:pt idx="4539">
                  <c:v>#N/A</c:v>
                </c:pt>
                <c:pt idx="4540">
                  <c:v>#N/A</c:v>
                </c:pt>
                <c:pt idx="4541">
                  <c:v>#N/A</c:v>
                </c:pt>
                <c:pt idx="4542">
                  <c:v>#N/A</c:v>
                </c:pt>
                <c:pt idx="4543">
                  <c:v>#N/A</c:v>
                </c:pt>
                <c:pt idx="4544">
                  <c:v>#N/A</c:v>
                </c:pt>
                <c:pt idx="4545">
                  <c:v>#N/A</c:v>
                </c:pt>
                <c:pt idx="4546">
                  <c:v>#N/A</c:v>
                </c:pt>
                <c:pt idx="4547">
                  <c:v>#N/A</c:v>
                </c:pt>
                <c:pt idx="4548">
                  <c:v>#N/A</c:v>
                </c:pt>
                <c:pt idx="4549">
                  <c:v>#N/A</c:v>
                </c:pt>
                <c:pt idx="4550">
                  <c:v>#N/A</c:v>
                </c:pt>
                <c:pt idx="4551">
                  <c:v>#N/A</c:v>
                </c:pt>
                <c:pt idx="4552">
                  <c:v>#N/A</c:v>
                </c:pt>
                <c:pt idx="4553">
                  <c:v>#N/A</c:v>
                </c:pt>
                <c:pt idx="4554">
                  <c:v>#N/A</c:v>
                </c:pt>
                <c:pt idx="4555">
                  <c:v>#N/A</c:v>
                </c:pt>
                <c:pt idx="4556">
                  <c:v>#N/A</c:v>
                </c:pt>
                <c:pt idx="4557">
                  <c:v>#N/A</c:v>
                </c:pt>
                <c:pt idx="4558">
                  <c:v>#N/A</c:v>
                </c:pt>
                <c:pt idx="4559">
                  <c:v>#N/A</c:v>
                </c:pt>
                <c:pt idx="4560">
                  <c:v>#N/A</c:v>
                </c:pt>
                <c:pt idx="4561">
                  <c:v>#N/A</c:v>
                </c:pt>
                <c:pt idx="4562">
                  <c:v>#N/A</c:v>
                </c:pt>
                <c:pt idx="4563">
                  <c:v>#N/A</c:v>
                </c:pt>
                <c:pt idx="4564">
                  <c:v>#N/A</c:v>
                </c:pt>
                <c:pt idx="4565">
                  <c:v>#N/A</c:v>
                </c:pt>
                <c:pt idx="4566">
                  <c:v>#N/A</c:v>
                </c:pt>
                <c:pt idx="4567">
                  <c:v>#N/A</c:v>
                </c:pt>
                <c:pt idx="4568">
                  <c:v>#N/A</c:v>
                </c:pt>
                <c:pt idx="4569">
                  <c:v>#N/A</c:v>
                </c:pt>
                <c:pt idx="4570">
                  <c:v>#N/A</c:v>
                </c:pt>
                <c:pt idx="4571">
                  <c:v>#N/A</c:v>
                </c:pt>
                <c:pt idx="4572">
                  <c:v>#N/A</c:v>
                </c:pt>
                <c:pt idx="4573">
                  <c:v>#N/A</c:v>
                </c:pt>
                <c:pt idx="4574">
                  <c:v>#N/A</c:v>
                </c:pt>
                <c:pt idx="4575">
                  <c:v>#N/A</c:v>
                </c:pt>
                <c:pt idx="4576">
                  <c:v>#N/A</c:v>
                </c:pt>
                <c:pt idx="4577">
                  <c:v>#N/A</c:v>
                </c:pt>
                <c:pt idx="4578">
                  <c:v>#N/A</c:v>
                </c:pt>
                <c:pt idx="4579">
                  <c:v>#N/A</c:v>
                </c:pt>
                <c:pt idx="4580">
                  <c:v>#N/A</c:v>
                </c:pt>
                <c:pt idx="4581">
                  <c:v>#N/A</c:v>
                </c:pt>
                <c:pt idx="4582">
                  <c:v>#N/A</c:v>
                </c:pt>
                <c:pt idx="4583">
                  <c:v>#N/A</c:v>
                </c:pt>
                <c:pt idx="4584">
                  <c:v>#N/A</c:v>
                </c:pt>
                <c:pt idx="4585">
                  <c:v>#N/A</c:v>
                </c:pt>
                <c:pt idx="4586">
                  <c:v>#N/A</c:v>
                </c:pt>
                <c:pt idx="4587">
                  <c:v>#N/A</c:v>
                </c:pt>
                <c:pt idx="4588">
                  <c:v>#N/A</c:v>
                </c:pt>
                <c:pt idx="4589">
                  <c:v>#N/A</c:v>
                </c:pt>
                <c:pt idx="4590">
                  <c:v>#N/A</c:v>
                </c:pt>
                <c:pt idx="4591">
                  <c:v>#N/A</c:v>
                </c:pt>
                <c:pt idx="4592">
                  <c:v>#N/A</c:v>
                </c:pt>
                <c:pt idx="4593">
                  <c:v>#N/A</c:v>
                </c:pt>
                <c:pt idx="4594">
                  <c:v>#N/A</c:v>
                </c:pt>
                <c:pt idx="4595">
                  <c:v>#N/A</c:v>
                </c:pt>
                <c:pt idx="4596">
                  <c:v>#N/A</c:v>
                </c:pt>
                <c:pt idx="4597">
                  <c:v>#N/A</c:v>
                </c:pt>
                <c:pt idx="4598">
                  <c:v>#N/A</c:v>
                </c:pt>
                <c:pt idx="4599">
                  <c:v>#N/A</c:v>
                </c:pt>
                <c:pt idx="4600">
                  <c:v>#N/A</c:v>
                </c:pt>
                <c:pt idx="4601">
                  <c:v>#N/A</c:v>
                </c:pt>
                <c:pt idx="4602">
                  <c:v>#N/A</c:v>
                </c:pt>
                <c:pt idx="4603">
                  <c:v>#N/A</c:v>
                </c:pt>
                <c:pt idx="4604">
                  <c:v>#N/A</c:v>
                </c:pt>
                <c:pt idx="4605">
                  <c:v>#N/A</c:v>
                </c:pt>
                <c:pt idx="4606">
                  <c:v>#N/A</c:v>
                </c:pt>
                <c:pt idx="4607">
                  <c:v>#N/A</c:v>
                </c:pt>
                <c:pt idx="4608">
                  <c:v>#N/A</c:v>
                </c:pt>
                <c:pt idx="4609">
                  <c:v>#N/A</c:v>
                </c:pt>
                <c:pt idx="4610">
                  <c:v>#N/A</c:v>
                </c:pt>
                <c:pt idx="4611">
                  <c:v>#N/A</c:v>
                </c:pt>
                <c:pt idx="4612">
                  <c:v>#N/A</c:v>
                </c:pt>
                <c:pt idx="4613">
                  <c:v>#N/A</c:v>
                </c:pt>
                <c:pt idx="4614">
                  <c:v>#N/A</c:v>
                </c:pt>
                <c:pt idx="4615">
                  <c:v>#N/A</c:v>
                </c:pt>
                <c:pt idx="4616">
                  <c:v>#N/A</c:v>
                </c:pt>
                <c:pt idx="4617">
                  <c:v>#N/A</c:v>
                </c:pt>
                <c:pt idx="4618">
                  <c:v>#N/A</c:v>
                </c:pt>
                <c:pt idx="4619">
                  <c:v>#N/A</c:v>
                </c:pt>
                <c:pt idx="4620">
                  <c:v>#N/A</c:v>
                </c:pt>
                <c:pt idx="4621">
                  <c:v>#N/A</c:v>
                </c:pt>
                <c:pt idx="4622">
                  <c:v>#N/A</c:v>
                </c:pt>
                <c:pt idx="4623">
                  <c:v>#N/A</c:v>
                </c:pt>
                <c:pt idx="4624">
                  <c:v>#N/A</c:v>
                </c:pt>
                <c:pt idx="4625">
                  <c:v>#N/A</c:v>
                </c:pt>
                <c:pt idx="4626">
                  <c:v>#N/A</c:v>
                </c:pt>
                <c:pt idx="4627">
                  <c:v>#N/A</c:v>
                </c:pt>
                <c:pt idx="4628">
                  <c:v>#N/A</c:v>
                </c:pt>
                <c:pt idx="4629">
                  <c:v>#N/A</c:v>
                </c:pt>
                <c:pt idx="4630">
                  <c:v>#N/A</c:v>
                </c:pt>
                <c:pt idx="4631">
                  <c:v>#N/A</c:v>
                </c:pt>
                <c:pt idx="4632">
                  <c:v>#N/A</c:v>
                </c:pt>
                <c:pt idx="4633">
                  <c:v>#N/A</c:v>
                </c:pt>
                <c:pt idx="4634">
                  <c:v>#N/A</c:v>
                </c:pt>
                <c:pt idx="4635">
                  <c:v>#N/A</c:v>
                </c:pt>
                <c:pt idx="4636">
                  <c:v>#N/A</c:v>
                </c:pt>
                <c:pt idx="4637">
                  <c:v>#N/A</c:v>
                </c:pt>
                <c:pt idx="4638">
                  <c:v>#N/A</c:v>
                </c:pt>
                <c:pt idx="4639">
                  <c:v>#N/A</c:v>
                </c:pt>
                <c:pt idx="4640">
                  <c:v>#N/A</c:v>
                </c:pt>
                <c:pt idx="4641">
                  <c:v>#N/A</c:v>
                </c:pt>
                <c:pt idx="4642">
                  <c:v>#N/A</c:v>
                </c:pt>
                <c:pt idx="4643">
                  <c:v>#N/A</c:v>
                </c:pt>
                <c:pt idx="4644">
                  <c:v>#N/A</c:v>
                </c:pt>
                <c:pt idx="4645">
                  <c:v>#N/A</c:v>
                </c:pt>
                <c:pt idx="4646">
                  <c:v>#N/A</c:v>
                </c:pt>
                <c:pt idx="4647">
                  <c:v>#N/A</c:v>
                </c:pt>
                <c:pt idx="4648">
                  <c:v>#N/A</c:v>
                </c:pt>
                <c:pt idx="4649">
                  <c:v>#N/A</c:v>
                </c:pt>
                <c:pt idx="4650">
                  <c:v>#N/A</c:v>
                </c:pt>
                <c:pt idx="4651">
                  <c:v>#N/A</c:v>
                </c:pt>
                <c:pt idx="4652">
                  <c:v>#N/A</c:v>
                </c:pt>
                <c:pt idx="4653">
                  <c:v>#N/A</c:v>
                </c:pt>
                <c:pt idx="4654">
                  <c:v>#N/A</c:v>
                </c:pt>
                <c:pt idx="4655">
                  <c:v>#N/A</c:v>
                </c:pt>
                <c:pt idx="4656">
                  <c:v>#N/A</c:v>
                </c:pt>
                <c:pt idx="4657">
                  <c:v>#N/A</c:v>
                </c:pt>
                <c:pt idx="4658">
                  <c:v>#N/A</c:v>
                </c:pt>
                <c:pt idx="4659">
                  <c:v>#N/A</c:v>
                </c:pt>
                <c:pt idx="4660">
                  <c:v>#N/A</c:v>
                </c:pt>
                <c:pt idx="4661">
                  <c:v>#N/A</c:v>
                </c:pt>
                <c:pt idx="4662">
                  <c:v>#N/A</c:v>
                </c:pt>
                <c:pt idx="4663">
                  <c:v>#N/A</c:v>
                </c:pt>
                <c:pt idx="4664">
                  <c:v>#N/A</c:v>
                </c:pt>
                <c:pt idx="4665">
                  <c:v>#N/A</c:v>
                </c:pt>
                <c:pt idx="4666">
                  <c:v>#N/A</c:v>
                </c:pt>
                <c:pt idx="4667">
                  <c:v>#N/A</c:v>
                </c:pt>
                <c:pt idx="4668">
                  <c:v>#N/A</c:v>
                </c:pt>
                <c:pt idx="4669">
                  <c:v>#N/A</c:v>
                </c:pt>
                <c:pt idx="4670">
                  <c:v>#N/A</c:v>
                </c:pt>
                <c:pt idx="4671">
                  <c:v>#N/A</c:v>
                </c:pt>
                <c:pt idx="4672">
                  <c:v>#N/A</c:v>
                </c:pt>
                <c:pt idx="4673">
                  <c:v>#N/A</c:v>
                </c:pt>
                <c:pt idx="4674">
                  <c:v>#N/A</c:v>
                </c:pt>
                <c:pt idx="4675">
                  <c:v>#N/A</c:v>
                </c:pt>
                <c:pt idx="4676">
                  <c:v>#N/A</c:v>
                </c:pt>
                <c:pt idx="4677">
                  <c:v>#N/A</c:v>
                </c:pt>
                <c:pt idx="4678">
                  <c:v>#N/A</c:v>
                </c:pt>
                <c:pt idx="4679">
                  <c:v>#N/A</c:v>
                </c:pt>
                <c:pt idx="4680">
                  <c:v>#N/A</c:v>
                </c:pt>
                <c:pt idx="4681">
                  <c:v>#N/A</c:v>
                </c:pt>
                <c:pt idx="4682">
                  <c:v>#N/A</c:v>
                </c:pt>
                <c:pt idx="4683">
                  <c:v>#N/A</c:v>
                </c:pt>
                <c:pt idx="4684">
                  <c:v>#N/A</c:v>
                </c:pt>
                <c:pt idx="4685">
                  <c:v>#N/A</c:v>
                </c:pt>
                <c:pt idx="4686">
                  <c:v>#N/A</c:v>
                </c:pt>
                <c:pt idx="4687">
                  <c:v>#N/A</c:v>
                </c:pt>
                <c:pt idx="4688">
                  <c:v>#N/A</c:v>
                </c:pt>
                <c:pt idx="4689">
                  <c:v>#N/A</c:v>
                </c:pt>
                <c:pt idx="4690">
                  <c:v>#N/A</c:v>
                </c:pt>
                <c:pt idx="4691">
                  <c:v>#N/A</c:v>
                </c:pt>
                <c:pt idx="4692">
                  <c:v>#N/A</c:v>
                </c:pt>
                <c:pt idx="4693">
                  <c:v>#N/A</c:v>
                </c:pt>
                <c:pt idx="4694">
                  <c:v>#N/A</c:v>
                </c:pt>
                <c:pt idx="4695">
                  <c:v>#N/A</c:v>
                </c:pt>
                <c:pt idx="4696">
                  <c:v>#N/A</c:v>
                </c:pt>
                <c:pt idx="4697">
                  <c:v>#N/A</c:v>
                </c:pt>
                <c:pt idx="4698">
                  <c:v>#N/A</c:v>
                </c:pt>
                <c:pt idx="4699">
                  <c:v>#N/A</c:v>
                </c:pt>
                <c:pt idx="4700">
                  <c:v>#N/A</c:v>
                </c:pt>
                <c:pt idx="4701">
                  <c:v>#N/A</c:v>
                </c:pt>
                <c:pt idx="4702">
                  <c:v>#N/A</c:v>
                </c:pt>
                <c:pt idx="4703">
                  <c:v>#N/A</c:v>
                </c:pt>
                <c:pt idx="4704">
                  <c:v>#N/A</c:v>
                </c:pt>
                <c:pt idx="4705">
                  <c:v>#N/A</c:v>
                </c:pt>
                <c:pt idx="4706">
                  <c:v>#N/A</c:v>
                </c:pt>
                <c:pt idx="4707">
                  <c:v>#N/A</c:v>
                </c:pt>
                <c:pt idx="4708">
                  <c:v>#N/A</c:v>
                </c:pt>
                <c:pt idx="4709">
                  <c:v>#N/A</c:v>
                </c:pt>
                <c:pt idx="4710">
                  <c:v>#N/A</c:v>
                </c:pt>
                <c:pt idx="4711">
                  <c:v>#N/A</c:v>
                </c:pt>
                <c:pt idx="4712">
                  <c:v>#N/A</c:v>
                </c:pt>
                <c:pt idx="4713">
                  <c:v>#N/A</c:v>
                </c:pt>
                <c:pt idx="4714">
                  <c:v>#N/A</c:v>
                </c:pt>
                <c:pt idx="4715">
                  <c:v>#N/A</c:v>
                </c:pt>
                <c:pt idx="4716">
                  <c:v>#N/A</c:v>
                </c:pt>
                <c:pt idx="4717">
                  <c:v>#N/A</c:v>
                </c:pt>
                <c:pt idx="4718">
                  <c:v>#N/A</c:v>
                </c:pt>
                <c:pt idx="4719">
                  <c:v>#N/A</c:v>
                </c:pt>
                <c:pt idx="4720">
                  <c:v>#N/A</c:v>
                </c:pt>
                <c:pt idx="4721">
                  <c:v>#N/A</c:v>
                </c:pt>
                <c:pt idx="4722">
                  <c:v>#N/A</c:v>
                </c:pt>
                <c:pt idx="4723">
                  <c:v>#N/A</c:v>
                </c:pt>
                <c:pt idx="4724">
                  <c:v>#N/A</c:v>
                </c:pt>
                <c:pt idx="4725">
                  <c:v>#N/A</c:v>
                </c:pt>
                <c:pt idx="4726">
                  <c:v>#N/A</c:v>
                </c:pt>
                <c:pt idx="4727">
                  <c:v>#N/A</c:v>
                </c:pt>
                <c:pt idx="4728">
                  <c:v>#N/A</c:v>
                </c:pt>
                <c:pt idx="4729">
                  <c:v>#N/A</c:v>
                </c:pt>
                <c:pt idx="4730">
                  <c:v>#N/A</c:v>
                </c:pt>
                <c:pt idx="4731">
                  <c:v>#N/A</c:v>
                </c:pt>
                <c:pt idx="4732">
                  <c:v>#N/A</c:v>
                </c:pt>
                <c:pt idx="4733">
                  <c:v>#N/A</c:v>
                </c:pt>
                <c:pt idx="4734">
                  <c:v>#N/A</c:v>
                </c:pt>
                <c:pt idx="4735">
                  <c:v>#N/A</c:v>
                </c:pt>
                <c:pt idx="4736">
                  <c:v>#N/A</c:v>
                </c:pt>
                <c:pt idx="4737">
                  <c:v>#N/A</c:v>
                </c:pt>
                <c:pt idx="4738">
                  <c:v>#N/A</c:v>
                </c:pt>
                <c:pt idx="4739">
                  <c:v>#N/A</c:v>
                </c:pt>
                <c:pt idx="4740">
                  <c:v>#N/A</c:v>
                </c:pt>
                <c:pt idx="4741">
                  <c:v>#N/A</c:v>
                </c:pt>
                <c:pt idx="4742">
                  <c:v>#N/A</c:v>
                </c:pt>
                <c:pt idx="4743">
                  <c:v>#N/A</c:v>
                </c:pt>
                <c:pt idx="4744">
                  <c:v>#N/A</c:v>
                </c:pt>
                <c:pt idx="4745">
                  <c:v>#N/A</c:v>
                </c:pt>
                <c:pt idx="4746">
                  <c:v>#N/A</c:v>
                </c:pt>
                <c:pt idx="4747">
                  <c:v>#N/A</c:v>
                </c:pt>
                <c:pt idx="4748">
                  <c:v>#N/A</c:v>
                </c:pt>
                <c:pt idx="4749">
                  <c:v>#N/A</c:v>
                </c:pt>
                <c:pt idx="4750">
                  <c:v>#N/A</c:v>
                </c:pt>
                <c:pt idx="4751">
                  <c:v>#N/A</c:v>
                </c:pt>
                <c:pt idx="4752">
                  <c:v>#N/A</c:v>
                </c:pt>
                <c:pt idx="4753">
                  <c:v>#N/A</c:v>
                </c:pt>
                <c:pt idx="4754">
                  <c:v>#N/A</c:v>
                </c:pt>
                <c:pt idx="4755">
                  <c:v>#N/A</c:v>
                </c:pt>
                <c:pt idx="4756">
                  <c:v>#N/A</c:v>
                </c:pt>
                <c:pt idx="4757">
                  <c:v>#N/A</c:v>
                </c:pt>
                <c:pt idx="4758">
                  <c:v>#N/A</c:v>
                </c:pt>
                <c:pt idx="4759">
                  <c:v>#N/A</c:v>
                </c:pt>
                <c:pt idx="4760">
                  <c:v>#N/A</c:v>
                </c:pt>
                <c:pt idx="4761">
                  <c:v>#N/A</c:v>
                </c:pt>
                <c:pt idx="4762">
                  <c:v>#N/A</c:v>
                </c:pt>
                <c:pt idx="4763">
                  <c:v>#N/A</c:v>
                </c:pt>
                <c:pt idx="4764">
                  <c:v>#N/A</c:v>
                </c:pt>
                <c:pt idx="4765">
                  <c:v>#N/A</c:v>
                </c:pt>
                <c:pt idx="4766">
                  <c:v>#N/A</c:v>
                </c:pt>
                <c:pt idx="4767">
                  <c:v>#N/A</c:v>
                </c:pt>
                <c:pt idx="4768">
                  <c:v>#N/A</c:v>
                </c:pt>
                <c:pt idx="4769">
                  <c:v>#N/A</c:v>
                </c:pt>
                <c:pt idx="4770">
                  <c:v>#N/A</c:v>
                </c:pt>
                <c:pt idx="4771">
                  <c:v>#N/A</c:v>
                </c:pt>
                <c:pt idx="4772">
                  <c:v>#N/A</c:v>
                </c:pt>
                <c:pt idx="4773">
                  <c:v>#N/A</c:v>
                </c:pt>
                <c:pt idx="4774">
                  <c:v>#N/A</c:v>
                </c:pt>
                <c:pt idx="4775">
                  <c:v>#N/A</c:v>
                </c:pt>
                <c:pt idx="4776">
                  <c:v>#N/A</c:v>
                </c:pt>
                <c:pt idx="4777">
                  <c:v>#N/A</c:v>
                </c:pt>
                <c:pt idx="4778">
                  <c:v>#N/A</c:v>
                </c:pt>
                <c:pt idx="4779">
                  <c:v>#N/A</c:v>
                </c:pt>
                <c:pt idx="4780">
                  <c:v>#N/A</c:v>
                </c:pt>
                <c:pt idx="4781">
                  <c:v>#N/A</c:v>
                </c:pt>
                <c:pt idx="4782">
                  <c:v>#N/A</c:v>
                </c:pt>
                <c:pt idx="4783">
                  <c:v>#N/A</c:v>
                </c:pt>
                <c:pt idx="4784">
                  <c:v>#N/A</c:v>
                </c:pt>
                <c:pt idx="4785">
                  <c:v>#N/A</c:v>
                </c:pt>
                <c:pt idx="4786">
                  <c:v>#N/A</c:v>
                </c:pt>
                <c:pt idx="4787">
                  <c:v>#N/A</c:v>
                </c:pt>
                <c:pt idx="4788">
                  <c:v>#N/A</c:v>
                </c:pt>
                <c:pt idx="4789">
                  <c:v>#N/A</c:v>
                </c:pt>
                <c:pt idx="4790">
                  <c:v>#N/A</c:v>
                </c:pt>
                <c:pt idx="4791">
                  <c:v>#N/A</c:v>
                </c:pt>
                <c:pt idx="4792">
                  <c:v>#N/A</c:v>
                </c:pt>
                <c:pt idx="4793">
                  <c:v>#N/A</c:v>
                </c:pt>
                <c:pt idx="4794">
                  <c:v>#N/A</c:v>
                </c:pt>
                <c:pt idx="4795">
                  <c:v>#N/A</c:v>
                </c:pt>
                <c:pt idx="4796">
                  <c:v>#N/A</c:v>
                </c:pt>
                <c:pt idx="4797">
                  <c:v>#N/A</c:v>
                </c:pt>
                <c:pt idx="4798">
                  <c:v>#N/A</c:v>
                </c:pt>
                <c:pt idx="4799">
                  <c:v>#N/A</c:v>
                </c:pt>
                <c:pt idx="4800">
                  <c:v>#N/A</c:v>
                </c:pt>
                <c:pt idx="4801">
                  <c:v>#N/A</c:v>
                </c:pt>
                <c:pt idx="4802">
                  <c:v>#N/A</c:v>
                </c:pt>
                <c:pt idx="4803">
                  <c:v>#N/A</c:v>
                </c:pt>
                <c:pt idx="4804">
                  <c:v>#N/A</c:v>
                </c:pt>
                <c:pt idx="4805">
                  <c:v>#N/A</c:v>
                </c:pt>
                <c:pt idx="4806">
                  <c:v>#N/A</c:v>
                </c:pt>
                <c:pt idx="4807">
                  <c:v>#N/A</c:v>
                </c:pt>
                <c:pt idx="4808">
                  <c:v>#N/A</c:v>
                </c:pt>
                <c:pt idx="4809">
                  <c:v>#N/A</c:v>
                </c:pt>
                <c:pt idx="4810">
                  <c:v>#N/A</c:v>
                </c:pt>
                <c:pt idx="4811">
                  <c:v>#N/A</c:v>
                </c:pt>
                <c:pt idx="4812">
                  <c:v>#N/A</c:v>
                </c:pt>
                <c:pt idx="4813">
                  <c:v>#N/A</c:v>
                </c:pt>
                <c:pt idx="4814">
                  <c:v>#N/A</c:v>
                </c:pt>
                <c:pt idx="4815">
                  <c:v>#N/A</c:v>
                </c:pt>
                <c:pt idx="4816">
                  <c:v>#N/A</c:v>
                </c:pt>
                <c:pt idx="4817">
                  <c:v>#N/A</c:v>
                </c:pt>
                <c:pt idx="4818">
                  <c:v>#N/A</c:v>
                </c:pt>
                <c:pt idx="4819">
                  <c:v>#N/A</c:v>
                </c:pt>
                <c:pt idx="4820">
                  <c:v>#N/A</c:v>
                </c:pt>
                <c:pt idx="4821">
                  <c:v>#N/A</c:v>
                </c:pt>
                <c:pt idx="4822">
                  <c:v>#N/A</c:v>
                </c:pt>
                <c:pt idx="4823">
                  <c:v>#N/A</c:v>
                </c:pt>
                <c:pt idx="4824">
                  <c:v>#N/A</c:v>
                </c:pt>
                <c:pt idx="4825">
                  <c:v>#N/A</c:v>
                </c:pt>
                <c:pt idx="4826">
                  <c:v>#N/A</c:v>
                </c:pt>
                <c:pt idx="4827">
                  <c:v>#N/A</c:v>
                </c:pt>
                <c:pt idx="4828">
                  <c:v>#N/A</c:v>
                </c:pt>
                <c:pt idx="4829">
                  <c:v>#N/A</c:v>
                </c:pt>
                <c:pt idx="4830">
                  <c:v>#N/A</c:v>
                </c:pt>
                <c:pt idx="4831">
                  <c:v>#N/A</c:v>
                </c:pt>
                <c:pt idx="4832">
                  <c:v>#N/A</c:v>
                </c:pt>
                <c:pt idx="4833">
                  <c:v>#N/A</c:v>
                </c:pt>
                <c:pt idx="4834">
                  <c:v>#N/A</c:v>
                </c:pt>
                <c:pt idx="4835">
                  <c:v>#N/A</c:v>
                </c:pt>
                <c:pt idx="4836">
                  <c:v>#N/A</c:v>
                </c:pt>
                <c:pt idx="4837">
                  <c:v>#N/A</c:v>
                </c:pt>
                <c:pt idx="4838">
                  <c:v>#N/A</c:v>
                </c:pt>
                <c:pt idx="4839">
                  <c:v>#N/A</c:v>
                </c:pt>
                <c:pt idx="4840">
                  <c:v>#N/A</c:v>
                </c:pt>
                <c:pt idx="4841">
                  <c:v>#N/A</c:v>
                </c:pt>
                <c:pt idx="4842">
                  <c:v>#N/A</c:v>
                </c:pt>
                <c:pt idx="4843">
                  <c:v>#N/A</c:v>
                </c:pt>
                <c:pt idx="4844">
                  <c:v>#N/A</c:v>
                </c:pt>
                <c:pt idx="4845">
                  <c:v>#N/A</c:v>
                </c:pt>
                <c:pt idx="4846">
                  <c:v>#N/A</c:v>
                </c:pt>
                <c:pt idx="4847">
                  <c:v>#N/A</c:v>
                </c:pt>
                <c:pt idx="4848">
                  <c:v>#N/A</c:v>
                </c:pt>
                <c:pt idx="4849">
                  <c:v>#N/A</c:v>
                </c:pt>
                <c:pt idx="4850">
                  <c:v>#N/A</c:v>
                </c:pt>
                <c:pt idx="4851">
                  <c:v>#N/A</c:v>
                </c:pt>
                <c:pt idx="4852">
                  <c:v>#N/A</c:v>
                </c:pt>
                <c:pt idx="4853">
                  <c:v>#N/A</c:v>
                </c:pt>
                <c:pt idx="4854">
                  <c:v>#N/A</c:v>
                </c:pt>
                <c:pt idx="4855">
                  <c:v>#N/A</c:v>
                </c:pt>
                <c:pt idx="4856">
                  <c:v>#N/A</c:v>
                </c:pt>
                <c:pt idx="4857">
                  <c:v>#N/A</c:v>
                </c:pt>
                <c:pt idx="4858">
                  <c:v>#N/A</c:v>
                </c:pt>
                <c:pt idx="4859">
                  <c:v>#N/A</c:v>
                </c:pt>
                <c:pt idx="4860">
                  <c:v>#N/A</c:v>
                </c:pt>
                <c:pt idx="4861">
                  <c:v>#N/A</c:v>
                </c:pt>
                <c:pt idx="4862">
                  <c:v>#N/A</c:v>
                </c:pt>
                <c:pt idx="4863">
                  <c:v>#N/A</c:v>
                </c:pt>
                <c:pt idx="4864">
                  <c:v>#N/A</c:v>
                </c:pt>
                <c:pt idx="4865">
                  <c:v>#N/A</c:v>
                </c:pt>
                <c:pt idx="4866">
                  <c:v>#N/A</c:v>
                </c:pt>
                <c:pt idx="4867">
                  <c:v>#N/A</c:v>
                </c:pt>
                <c:pt idx="4868">
                  <c:v>#N/A</c:v>
                </c:pt>
                <c:pt idx="4869">
                  <c:v>#N/A</c:v>
                </c:pt>
                <c:pt idx="4870">
                  <c:v>#N/A</c:v>
                </c:pt>
                <c:pt idx="4871">
                  <c:v>#N/A</c:v>
                </c:pt>
                <c:pt idx="4872">
                  <c:v>#N/A</c:v>
                </c:pt>
                <c:pt idx="4873">
                  <c:v>#N/A</c:v>
                </c:pt>
                <c:pt idx="4874">
                  <c:v>#N/A</c:v>
                </c:pt>
                <c:pt idx="4875">
                  <c:v>#N/A</c:v>
                </c:pt>
                <c:pt idx="4876">
                  <c:v>#N/A</c:v>
                </c:pt>
                <c:pt idx="4877">
                  <c:v>#N/A</c:v>
                </c:pt>
                <c:pt idx="4878">
                  <c:v>#N/A</c:v>
                </c:pt>
                <c:pt idx="4879">
                  <c:v>#N/A</c:v>
                </c:pt>
                <c:pt idx="4880">
                  <c:v>#N/A</c:v>
                </c:pt>
                <c:pt idx="4881">
                  <c:v>#N/A</c:v>
                </c:pt>
                <c:pt idx="4882">
                  <c:v>#N/A</c:v>
                </c:pt>
                <c:pt idx="4883">
                  <c:v>#N/A</c:v>
                </c:pt>
                <c:pt idx="4884">
                  <c:v>#N/A</c:v>
                </c:pt>
                <c:pt idx="4885">
                  <c:v>#N/A</c:v>
                </c:pt>
                <c:pt idx="4886">
                  <c:v>#N/A</c:v>
                </c:pt>
                <c:pt idx="4887">
                  <c:v>#N/A</c:v>
                </c:pt>
                <c:pt idx="4888">
                  <c:v>#N/A</c:v>
                </c:pt>
                <c:pt idx="4889">
                  <c:v>#N/A</c:v>
                </c:pt>
                <c:pt idx="4890">
                  <c:v>#N/A</c:v>
                </c:pt>
                <c:pt idx="4891">
                  <c:v>#N/A</c:v>
                </c:pt>
                <c:pt idx="4892">
                  <c:v>#N/A</c:v>
                </c:pt>
                <c:pt idx="4893">
                  <c:v>#N/A</c:v>
                </c:pt>
                <c:pt idx="4894">
                  <c:v>#N/A</c:v>
                </c:pt>
                <c:pt idx="4895">
                  <c:v>#N/A</c:v>
                </c:pt>
                <c:pt idx="4896">
                  <c:v>#N/A</c:v>
                </c:pt>
                <c:pt idx="4897">
                  <c:v>#N/A</c:v>
                </c:pt>
                <c:pt idx="4898">
                  <c:v>#N/A</c:v>
                </c:pt>
                <c:pt idx="4899">
                  <c:v>#N/A</c:v>
                </c:pt>
                <c:pt idx="4900">
                  <c:v>#N/A</c:v>
                </c:pt>
                <c:pt idx="4901">
                  <c:v>#N/A</c:v>
                </c:pt>
                <c:pt idx="4902">
                  <c:v>#N/A</c:v>
                </c:pt>
                <c:pt idx="4903">
                  <c:v>#N/A</c:v>
                </c:pt>
                <c:pt idx="4904">
                  <c:v>#N/A</c:v>
                </c:pt>
                <c:pt idx="4905">
                  <c:v>#N/A</c:v>
                </c:pt>
                <c:pt idx="4906">
                  <c:v>#N/A</c:v>
                </c:pt>
                <c:pt idx="4907">
                  <c:v>#N/A</c:v>
                </c:pt>
                <c:pt idx="4908">
                  <c:v>#N/A</c:v>
                </c:pt>
                <c:pt idx="4909">
                  <c:v>#N/A</c:v>
                </c:pt>
                <c:pt idx="4910">
                  <c:v>#N/A</c:v>
                </c:pt>
                <c:pt idx="4911">
                  <c:v>#N/A</c:v>
                </c:pt>
                <c:pt idx="4912">
                  <c:v>#N/A</c:v>
                </c:pt>
                <c:pt idx="4913">
                  <c:v>#N/A</c:v>
                </c:pt>
                <c:pt idx="4914">
                  <c:v>#N/A</c:v>
                </c:pt>
                <c:pt idx="4915">
                  <c:v>#N/A</c:v>
                </c:pt>
                <c:pt idx="4916">
                  <c:v>#N/A</c:v>
                </c:pt>
                <c:pt idx="4917">
                  <c:v>#N/A</c:v>
                </c:pt>
                <c:pt idx="4918">
                  <c:v>#N/A</c:v>
                </c:pt>
                <c:pt idx="4919">
                  <c:v>#N/A</c:v>
                </c:pt>
                <c:pt idx="4920">
                  <c:v>#N/A</c:v>
                </c:pt>
                <c:pt idx="4921">
                  <c:v>#N/A</c:v>
                </c:pt>
                <c:pt idx="4922">
                  <c:v>#N/A</c:v>
                </c:pt>
                <c:pt idx="4923">
                  <c:v>#N/A</c:v>
                </c:pt>
                <c:pt idx="4924">
                  <c:v>#N/A</c:v>
                </c:pt>
                <c:pt idx="4925">
                  <c:v>#N/A</c:v>
                </c:pt>
                <c:pt idx="4926">
                  <c:v>#N/A</c:v>
                </c:pt>
                <c:pt idx="4927">
                  <c:v>#N/A</c:v>
                </c:pt>
                <c:pt idx="4928">
                  <c:v>#N/A</c:v>
                </c:pt>
                <c:pt idx="4929">
                  <c:v>#N/A</c:v>
                </c:pt>
                <c:pt idx="4930">
                  <c:v>#N/A</c:v>
                </c:pt>
                <c:pt idx="4931">
                  <c:v>#N/A</c:v>
                </c:pt>
                <c:pt idx="4932">
                  <c:v>#N/A</c:v>
                </c:pt>
                <c:pt idx="4933">
                  <c:v>#N/A</c:v>
                </c:pt>
                <c:pt idx="4934">
                  <c:v>#N/A</c:v>
                </c:pt>
                <c:pt idx="4935">
                  <c:v>#N/A</c:v>
                </c:pt>
                <c:pt idx="4936">
                  <c:v>#N/A</c:v>
                </c:pt>
                <c:pt idx="4937">
                  <c:v>#N/A</c:v>
                </c:pt>
                <c:pt idx="4938">
                  <c:v>#N/A</c:v>
                </c:pt>
                <c:pt idx="4939">
                  <c:v>#N/A</c:v>
                </c:pt>
                <c:pt idx="4940">
                  <c:v>#N/A</c:v>
                </c:pt>
                <c:pt idx="4941">
                  <c:v>#N/A</c:v>
                </c:pt>
                <c:pt idx="4942">
                  <c:v>#N/A</c:v>
                </c:pt>
                <c:pt idx="4943">
                  <c:v>#N/A</c:v>
                </c:pt>
                <c:pt idx="4944">
                  <c:v>#N/A</c:v>
                </c:pt>
                <c:pt idx="4945">
                  <c:v>#N/A</c:v>
                </c:pt>
                <c:pt idx="4946">
                  <c:v>#N/A</c:v>
                </c:pt>
                <c:pt idx="4947">
                  <c:v>#N/A</c:v>
                </c:pt>
                <c:pt idx="4948">
                  <c:v>#N/A</c:v>
                </c:pt>
                <c:pt idx="4949">
                  <c:v>#N/A</c:v>
                </c:pt>
                <c:pt idx="4950">
                  <c:v>#N/A</c:v>
                </c:pt>
                <c:pt idx="4951">
                  <c:v>#N/A</c:v>
                </c:pt>
                <c:pt idx="4952">
                  <c:v>#N/A</c:v>
                </c:pt>
                <c:pt idx="4953">
                  <c:v>#N/A</c:v>
                </c:pt>
                <c:pt idx="4954">
                  <c:v>#N/A</c:v>
                </c:pt>
                <c:pt idx="4955">
                  <c:v>#N/A</c:v>
                </c:pt>
                <c:pt idx="4956">
                  <c:v>#N/A</c:v>
                </c:pt>
                <c:pt idx="4957">
                  <c:v>#N/A</c:v>
                </c:pt>
                <c:pt idx="4958">
                  <c:v>#N/A</c:v>
                </c:pt>
                <c:pt idx="4959">
                  <c:v>#N/A</c:v>
                </c:pt>
                <c:pt idx="4960">
                  <c:v>#N/A</c:v>
                </c:pt>
                <c:pt idx="4961">
                  <c:v>#N/A</c:v>
                </c:pt>
                <c:pt idx="4962">
                  <c:v>#N/A</c:v>
                </c:pt>
                <c:pt idx="4963">
                  <c:v>#N/A</c:v>
                </c:pt>
                <c:pt idx="4964">
                  <c:v>#N/A</c:v>
                </c:pt>
                <c:pt idx="4965">
                  <c:v>#N/A</c:v>
                </c:pt>
                <c:pt idx="4966">
                  <c:v>#N/A</c:v>
                </c:pt>
                <c:pt idx="4967">
                  <c:v>#N/A</c:v>
                </c:pt>
                <c:pt idx="4968">
                  <c:v>#N/A</c:v>
                </c:pt>
                <c:pt idx="4969">
                  <c:v>#N/A</c:v>
                </c:pt>
                <c:pt idx="4970">
                  <c:v>#N/A</c:v>
                </c:pt>
                <c:pt idx="4971">
                  <c:v>#N/A</c:v>
                </c:pt>
                <c:pt idx="4972">
                  <c:v>#N/A</c:v>
                </c:pt>
                <c:pt idx="4973">
                  <c:v>#N/A</c:v>
                </c:pt>
                <c:pt idx="4974">
                  <c:v>#N/A</c:v>
                </c:pt>
                <c:pt idx="4975">
                  <c:v>#N/A</c:v>
                </c:pt>
                <c:pt idx="4976">
                  <c:v>#N/A</c:v>
                </c:pt>
                <c:pt idx="4977">
                  <c:v>#N/A</c:v>
                </c:pt>
                <c:pt idx="4978">
                  <c:v>#N/A</c:v>
                </c:pt>
                <c:pt idx="4979">
                  <c:v>#N/A</c:v>
                </c:pt>
                <c:pt idx="4980">
                  <c:v>#N/A</c:v>
                </c:pt>
                <c:pt idx="4981">
                  <c:v>#N/A</c:v>
                </c:pt>
                <c:pt idx="4982">
                  <c:v>#N/A</c:v>
                </c:pt>
                <c:pt idx="4983">
                  <c:v>#N/A</c:v>
                </c:pt>
                <c:pt idx="4984">
                  <c:v>#N/A</c:v>
                </c:pt>
                <c:pt idx="4985">
                  <c:v>#N/A</c:v>
                </c:pt>
                <c:pt idx="4986">
                  <c:v>#N/A</c:v>
                </c:pt>
                <c:pt idx="4987">
                  <c:v>#N/A</c:v>
                </c:pt>
                <c:pt idx="4988">
                  <c:v>#N/A</c:v>
                </c:pt>
                <c:pt idx="4989">
                  <c:v>#N/A</c:v>
                </c:pt>
                <c:pt idx="4990">
                  <c:v>#N/A</c:v>
                </c:pt>
                <c:pt idx="4991">
                  <c:v>#N/A</c:v>
                </c:pt>
                <c:pt idx="4992">
                  <c:v>#N/A</c:v>
                </c:pt>
                <c:pt idx="4993">
                  <c:v>#N/A</c:v>
                </c:pt>
                <c:pt idx="4994">
                  <c:v>#N/A</c:v>
                </c:pt>
                <c:pt idx="4995">
                  <c:v>#N/A</c:v>
                </c:pt>
                <c:pt idx="4996">
                  <c:v>#N/A</c:v>
                </c:pt>
                <c:pt idx="4997">
                  <c:v>#N/A</c:v>
                </c:pt>
                <c:pt idx="4998">
                  <c:v>#N/A</c:v>
                </c:pt>
                <c:pt idx="4999">
                  <c:v>#N/A</c:v>
                </c:pt>
                <c:pt idx="5000">
                  <c:v>#N/A</c:v>
                </c:pt>
                <c:pt idx="5001">
                  <c:v>#N/A</c:v>
                </c:pt>
                <c:pt idx="5002">
                  <c:v>#N/A</c:v>
                </c:pt>
                <c:pt idx="5003">
                  <c:v>#N/A</c:v>
                </c:pt>
                <c:pt idx="5004">
                  <c:v>#N/A</c:v>
                </c:pt>
                <c:pt idx="5005">
                  <c:v>#N/A</c:v>
                </c:pt>
                <c:pt idx="5006">
                  <c:v>#N/A</c:v>
                </c:pt>
                <c:pt idx="5007">
                  <c:v>#N/A</c:v>
                </c:pt>
                <c:pt idx="5008">
                  <c:v>#N/A</c:v>
                </c:pt>
                <c:pt idx="5009">
                  <c:v>#N/A</c:v>
                </c:pt>
                <c:pt idx="5010">
                  <c:v>#N/A</c:v>
                </c:pt>
                <c:pt idx="5011">
                  <c:v>#N/A</c:v>
                </c:pt>
                <c:pt idx="5012">
                  <c:v>#N/A</c:v>
                </c:pt>
                <c:pt idx="5013">
                  <c:v>#N/A</c:v>
                </c:pt>
                <c:pt idx="5014">
                  <c:v>#N/A</c:v>
                </c:pt>
                <c:pt idx="5015">
                  <c:v>#N/A</c:v>
                </c:pt>
                <c:pt idx="5016">
                  <c:v>#N/A</c:v>
                </c:pt>
                <c:pt idx="5017">
                  <c:v>#N/A</c:v>
                </c:pt>
                <c:pt idx="5018">
                  <c:v>#N/A</c:v>
                </c:pt>
                <c:pt idx="5019">
                  <c:v>#N/A</c:v>
                </c:pt>
                <c:pt idx="5020">
                  <c:v>#N/A</c:v>
                </c:pt>
                <c:pt idx="5021">
                  <c:v>#N/A</c:v>
                </c:pt>
                <c:pt idx="5022">
                  <c:v>#N/A</c:v>
                </c:pt>
                <c:pt idx="5023">
                  <c:v>#N/A</c:v>
                </c:pt>
                <c:pt idx="5024">
                  <c:v>#N/A</c:v>
                </c:pt>
                <c:pt idx="5025">
                  <c:v>#N/A</c:v>
                </c:pt>
                <c:pt idx="5026">
                  <c:v>#N/A</c:v>
                </c:pt>
                <c:pt idx="5027">
                  <c:v>#N/A</c:v>
                </c:pt>
                <c:pt idx="5028">
                  <c:v>#N/A</c:v>
                </c:pt>
                <c:pt idx="5029">
                  <c:v>#N/A</c:v>
                </c:pt>
                <c:pt idx="5030">
                  <c:v>#N/A</c:v>
                </c:pt>
                <c:pt idx="5031">
                  <c:v>#N/A</c:v>
                </c:pt>
                <c:pt idx="5032">
                  <c:v>#N/A</c:v>
                </c:pt>
                <c:pt idx="5033">
                  <c:v>#N/A</c:v>
                </c:pt>
                <c:pt idx="5034">
                  <c:v>#N/A</c:v>
                </c:pt>
                <c:pt idx="5035">
                  <c:v>#N/A</c:v>
                </c:pt>
                <c:pt idx="5036">
                  <c:v>#N/A</c:v>
                </c:pt>
                <c:pt idx="5037">
                  <c:v>#N/A</c:v>
                </c:pt>
                <c:pt idx="5038">
                  <c:v>#N/A</c:v>
                </c:pt>
                <c:pt idx="5039">
                  <c:v>#N/A</c:v>
                </c:pt>
                <c:pt idx="5040">
                  <c:v>#N/A</c:v>
                </c:pt>
                <c:pt idx="5041">
                  <c:v>#N/A</c:v>
                </c:pt>
                <c:pt idx="5042">
                  <c:v>#N/A</c:v>
                </c:pt>
                <c:pt idx="5043">
                  <c:v>#N/A</c:v>
                </c:pt>
                <c:pt idx="5044">
                  <c:v>#N/A</c:v>
                </c:pt>
                <c:pt idx="5045">
                  <c:v>#N/A</c:v>
                </c:pt>
                <c:pt idx="5046">
                  <c:v>#N/A</c:v>
                </c:pt>
                <c:pt idx="5047">
                  <c:v>#N/A</c:v>
                </c:pt>
                <c:pt idx="5048">
                  <c:v>#N/A</c:v>
                </c:pt>
                <c:pt idx="5049">
                  <c:v>#N/A</c:v>
                </c:pt>
                <c:pt idx="5050">
                  <c:v>#N/A</c:v>
                </c:pt>
                <c:pt idx="5051">
                  <c:v>#N/A</c:v>
                </c:pt>
                <c:pt idx="5052">
                  <c:v>#N/A</c:v>
                </c:pt>
                <c:pt idx="5053">
                  <c:v>#N/A</c:v>
                </c:pt>
                <c:pt idx="5054">
                  <c:v>#N/A</c:v>
                </c:pt>
                <c:pt idx="5055">
                  <c:v>#N/A</c:v>
                </c:pt>
                <c:pt idx="5056">
                  <c:v>#N/A</c:v>
                </c:pt>
                <c:pt idx="5057">
                  <c:v>#N/A</c:v>
                </c:pt>
                <c:pt idx="5058">
                  <c:v>#N/A</c:v>
                </c:pt>
                <c:pt idx="5059">
                  <c:v>#N/A</c:v>
                </c:pt>
                <c:pt idx="5060">
                  <c:v>#N/A</c:v>
                </c:pt>
                <c:pt idx="5061">
                  <c:v>#N/A</c:v>
                </c:pt>
                <c:pt idx="5062">
                  <c:v>#N/A</c:v>
                </c:pt>
                <c:pt idx="5063">
                  <c:v>#N/A</c:v>
                </c:pt>
                <c:pt idx="5064">
                  <c:v>#N/A</c:v>
                </c:pt>
                <c:pt idx="5065">
                  <c:v>#N/A</c:v>
                </c:pt>
                <c:pt idx="5066">
                  <c:v>#N/A</c:v>
                </c:pt>
                <c:pt idx="5067">
                  <c:v>#N/A</c:v>
                </c:pt>
                <c:pt idx="5068">
                  <c:v>#N/A</c:v>
                </c:pt>
                <c:pt idx="5069">
                  <c:v>#N/A</c:v>
                </c:pt>
                <c:pt idx="5070">
                  <c:v>#N/A</c:v>
                </c:pt>
                <c:pt idx="5071">
                  <c:v>#N/A</c:v>
                </c:pt>
                <c:pt idx="5072">
                  <c:v>#N/A</c:v>
                </c:pt>
                <c:pt idx="5073">
                  <c:v>#N/A</c:v>
                </c:pt>
                <c:pt idx="5074">
                  <c:v>#N/A</c:v>
                </c:pt>
                <c:pt idx="5075">
                  <c:v>#N/A</c:v>
                </c:pt>
                <c:pt idx="5076">
                  <c:v>#N/A</c:v>
                </c:pt>
                <c:pt idx="5077">
                  <c:v>#N/A</c:v>
                </c:pt>
                <c:pt idx="5078">
                  <c:v>#N/A</c:v>
                </c:pt>
                <c:pt idx="5079">
                  <c:v>#N/A</c:v>
                </c:pt>
                <c:pt idx="5080">
                  <c:v>#N/A</c:v>
                </c:pt>
                <c:pt idx="5081">
                  <c:v>#N/A</c:v>
                </c:pt>
                <c:pt idx="5082">
                  <c:v>#N/A</c:v>
                </c:pt>
                <c:pt idx="5083">
                  <c:v>#N/A</c:v>
                </c:pt>
                <c:pt idx="5084">
                  <c:v>#N/A</c:v>
                </c:pt>
                <c:pt idx="5085">
                  <c:v>#N/A</c:v>
                </c:pt>
                <c:pt idx="5086">
                  <c:v>#N/A</c:v>
                </c:pt>
                <c:pt idx="5087">
                  <c:v>#N/A</c:v>
                </c:pt>
                <c:pt idx="5088">
                  <c:v>#N/A</c:v>
                </c:pt>
                <c:pt idx="5089">
                  <c:v>#N/A</c:v>
                </c:pt>
                <c:pt idx="5090">
                  <c:v>#N/A</c:v>
                </c:pt>
                <c:pt idx="5091">
                  <c:v>#N/A</c:v>
                </c:pt>
                <c:pt idx="5092">
                  <c:v>#N/A</c:v>
                </c:pt>
                <c:pt idx="5093">
                  <c:v>#N/A</c:v>
                </c:pt>
                <c:pt idx="5094">
                  <c:v>#N/A</c:v>
                </c:pt>
                <c:pt idx="5095">
                  <c:v>#N/A</c:v>
                </c:pt>
                <c:pt idx="5096">
                  <c:v>#N/A</c:v>
                </c:pt>
                <c:pt idx="5097">
                  <c:v>#N/A</c:v>
                </c:pt>
                <c:pt idx="5098">
                  <c:v>#N/A</c:v>
                </c:pt>
                <c:pt idx="5099">
                  <c:v>#N/A</c:v>
                </c:pt>
                <c:pt idx="5100">
                  <c:v>#N/A</c:v>
                </c:pt>
                <c:pt idx="5101">
                  <c:v>#N/A</c:v>
                </c:pt>
                <c:pt idx="5102">
                  <c:v>#N/A</c:v>
                </c:pt>
                <c:pt idx="5103">
                  <c:v>#N/A</c:v>
                </c:pt>
                <c:pt idx="5104">
                  <c:v>#N/A</c:v>
                </c:pt>
                <c:pt idx="5105">
                  <c:v>#N/A</c:v>
                </c:pt>
                <c:pt idx="5106">
                  <c:v>#N/A</c:v>
                </c:pt>
                <c:pt idx="5107">
                  <c:v>#N/A</c:v>
                </c:pt>
                <c:pt idx="5108">
                  <c:v>#N/A</c:v>
                </c:pt>
                <c:pt idx="5109">
                  <c:v>#N/A</c:v>
                </c:pt>
                <c:pt idx="5110">
                  <c:v>#N/A</c:v>
                </c:pt>
                <c:pt idx="5111">
                  <c:v>#N/A</c:v>
                </c:pt>
                <c:pt idx="5112">
                  <c:v>#N/A</c:v>
                </c:pt>
                <c:pt idx="5113">
                  <c:v>#N/A</c:v>
                </c:pt>
                <c:pt idx="5114">
                  <c:v>#N/A</c:v>
                </c:pt>
                <c:pt idx="5115">
                  <c:v>#N/A</c:v>
                </c:pt>
                <c:pt idx="5116">
                  <c:v>#N/A</c:v>
                </c:pt>
                <c:pt idx="5117">
                  <c:v>#N/A</c:v>
                </c:pt>
                <c:pt idx="5118">
                  <c:v>#N/A</c:v>
                </c:pt>
                <c:pt idx="5119">
                  <c:v>#N/A</c:v>
                </c:pt>
                <c:pt idx="5120">
                  <c:v>#N/A</c:v>
                </c:pt>
                <c:pt idx="5121">
                  <c:v>#N/A</c:v>
                </c:pt>
                <c:pt idx="5122">
                  <c:v>#N/A</c:v>
                </c:pt>
                <c:pt idx="5123">
                  <c:v>#N/A</c:v>
                </c:pt>
                <c:pt idx="5124">
                  <c:v>#N/A</c:v>
                </c:pt>
                <c:pt idx="5125">
                  <c:v>#N/A</c:v>
                </c:pt>
                <c:pt idx="5126">
                  <c:v>#N/A</c:v>
                </c:pt>
                <c:pt idx="5127">
                  <c:v>#N/A</c:v>
                </c:pt>
                <c:pt idx="5128">
                  <c:v>#N/A</c:v>
                </c:pt>
                <c:pt idx="5129">
                  <c:v>#N/A</c:v>
                </c:pt>
                <c:pt idx="5130">
                  <c:v>#N/A</c:v>
                </c:pt>
                <c:pt idx="5131">
                  <c:v>#N/A</c:v>
                </c:pt>
                <c:pt idx="5132">
                  <c:v>#N/A</c:v>
                </c:pt>
                <c:pt idx="5133">
                  <c:v>#N/A</c:v>
                </c:pt>
                <c:pt idx="5134">
                  <c:v>#N/A</c:v>
                </c:pt>
                <c:pt idx="5135">
                  <c:v>#N/A</c:v>
                </c:pt>
                <c:pt idx="5136">
                  <c:v>#N/A</c:v>
                </c:pt>
                <c:pt idx="5137">
                  <c:v>#N/A</c:v>
                </c:pt>
                <c:pt idx="5138">
                  <c:v>#N/A</c:v>
                </c:pt>
                <c:pt idx="5139">
                  <c:v>#N/A</c:v>
                </c:pt>
                <c:pt idx="5140">
                  <c:v>#N/A</c:v>
                </c:pt>
                <c:pt idx="5141">
                  <c:v>#N/A</c:v>
                </c:pt>
                <c:pt idx="5142">
                  <c:v>#N/A</c:v>
                </c:pt>
                <c:pt idx="5143">
                  <c:v>#N/A</c:v>
                </c:pt>
                <c:pt idx="5144">
                  <c:v>#N/A</c:v>
                </c:pt>
                <c:pt idx="5145">
                  <c:v>#N/A</c:v>
                </c:pt>
                <c:pt idx="5146">
                  <c:v>#N/A</c:v>
                </c:pt>
                <c:pt idx="5147">
                  <c:v>#N/A</c:v>
                </c:pt>
                <c:pt idx="5148">
                  <c:v>#N/A</c:v>
                </c:pt>
                <c:pt idx="5149">
                  <c:v>#N/A</c:v>
                </c:pt>
                <c:pt idx="5150">
                  <c:v>#N/A</c:v>
                </c:pt>
                <c:pt idx="5151">
                  <c:v>#N/A</c:v>
                </c:pt>
                <c:pt idx="5152">
                  <c:v>#N/A</c:v>
                </c:pt>
                <c:pt idx="5153">
                  <c:v>#N/A</c:v>
                </c:pt>
                <c:pt idx="5154">
                  <c:v>#N/A</c:v>
                </c:pt>
                <c:pt idx="5155">
                  <c:v>#N/A</c:v>
                </c:pt>
                <c:pt idx="5156">
                  <c:v>#N/A</c:v>
                </c:pt>
                <c:pt idx="5157">
                  <c:v>#N/A</c:v>
                </c:pt>
                <c:pt idx="5158">
                  <c:v>#N/A</c:v>
                </c:pt>
                <c:pt idx="5159">
                  <c:v>#N/A</c:v>
                </c:pt>
                <c:pt idx="5160">
                  <c:v>#N/A</c:v>
                </c:pt>
                <c:pt idx="5161">
                  <c:v>#N/A</c:v>
                </c:pt>
                <c:pt idx="5162">
                  <c:v>#N/A</c:v>
                </c:pt>
                <c:pt idx="5163">
                  <c:v>#N/A</c:v>
                </c:pt>
                <c:pt idx="5164">
                  <c:v>#N/A</c:v>
                </c:pt>
                <c:pt idx="5165">
                  <c:v>#N/A</c:v>
                </c:pt>
                <c:pt idx="5166">
                  <c:v>#N/A</c:v>
                </c:pt>
                <c:pt idx="5167">
                  <c:v>#N/A</c:v>
                </c:pt>
                <c:pt idx="5168">
                  <c:v>#N/A</c:v>
                </c:pt>
                <c:pt idx="5169">
                  <c:v>#N/A</c:v>
                </c:pt>
                <c:pt idx="5170">
                  <c:v>#N/A</c:v>
                </c:pt>
                <c:pt idx="5171">
                  <c:v>#N/A</c:v>
                </c:pt>
                <c:pt idx="5172">
                  <c:v>#N/A</c:v>
                </c:pt>
                <c:pt idx="5173">
                  <c:v>#N/A</c:v>
                </c:pt>
                <c:pt idx="5174">
                  <c:v>#N/A</c:v>
                </c:pt>
                <c:pt idx="5175">
                  <c:v>#N/A</c:v>
                </c:pt>
                <c:pt idx="5176">
                  <c:v>#N/A</c:v>
                </c:pt>
                <c:pt idx="5177">
                  <c:v>#N/A</c:v>
                </c:pt>
                <c:pt idx="5178">
                  <c:v>#N/A</c:v>
                </c:pt>
                <c:pt idx="5179">
                  <c:v>#N/A</c:v>
                </c:pt>
                <c:pt idx="5180">
                  <c:v>#N/A</c:v>
                </c:pt>
                <c:pt idx="5181">
                  <c:v>#N/A</c:v>
                </c:pt>
                <c:pt idx="5182">
                  <c:v>#N/A</c:v>
                </c:pt>
                <c:pt idx="5183">
                  <c:v>#N/A</c:v>
                </c:pt>
                <c:pt idx="5184">
                  <c:v>#N/A</c:v>
                </c:pt>
                <c:pt idx="5185">
                  <c:v>#N/A</c:v>
                </c:pt>
                <c:pt idx="5186">
                  <c:v>#N/A</c:v>
                </c:pt>
                <c:pt idx="5187">
                  <c:v>#N/A</c:v>
                </c:pt>
                <c:pt idx="5188">
                  <c:v>#N/A</c:v>
                </c:pt>
                <c:pt idx="5189">
                  <c:v>#N/A</c:v>
                </c:pt>
                <c:pt idx="5190">
                  <c:v>#N/A</c:v>
                </c:pt>
                <c:pt idx="5191">
                  <c:v>#N/A</c:v>
                </c:pt>
                <c:pt idx="5192">
                  <c:v>#N/A</c:v>
                </c:pt>
                <c:pt idx="5193">
                  <c:v>#N/A</c:v>
                </c:pt>
                <c:pt idx="5194">
                  <c:v>#N/A</c:v>
                </c:pt>
                <c:pt idx="5195">
                  <c:v>#N/A</c:v>
                </c:pt>
                <c:pt idx="5196">
                  <c:v>#N/A</c:v>
                </c:pt>
                <c:pt idx="5197">
                  <c:v>#N/A</c:v>
                </c:pt>
                <c:pt idx="5198">
                  <c:v>#N/A</c:v>
                </c:pt>
                <c:pt idx="5199">
                  <c:v>#N/A</c:v>
                </c:pt>
                <c:pt idx="5200">
                  <c:v>#N/A</c:v>
                </c:pt>
                <c:pt idx="5201">
                  <c:v>#N/A</c:v>
                </c:pt>
                <c:pt idx="5202">
                  <c:v>#N/A</c:v>
                </c:pt>
                <c:pt idx="5203">
                  <c:v>#N/A</c:v>
                </c:pt>
                <c:pt idx="5204">
                  <c:v>#N/A</c:v>
                </c:pt>
                <c:pt idx="5205">
                  <c:v>#N/A</c:v>
                </c:pt>
                <c:pt idx="5206">
                  <c:v>#N/A</c:v>
                </c:pt>
                <c:pt idx="5207">
                  <c:v>#N/A</c:v>
                </c:pt>
                <c:pt idx="5208">
                  <c:v>#N/A</c:v>
                </c:pt>
                <c:pt idx="5209">
                  <c:v>#N/A</c:v>
                </c:pt>
                <c:pt idx="5210">
                  <c:v>#N/A</c:v>
                </c:pt>
                <c:pt idx="5211">
                  <c:v>#N/A</c:v>
                </c:pt>
                <c:pt idx="5212">
                  <c:v>#N/A</c:v>
                </c:pt>
                <c:pt idx="5213">
                  <c:v>#N/A</c:v>
                </c:pt>
                <c:pt idx="5214">
                  <c:v>#N/A</c:v>
                </c:pt>
                <c:pt idx="5215">
                  <c:v>#N/A</c:v>
                </c:pt>
                <c:pt idx="5216">
                  <c:v>#N/A</c:v>
                </c:pt>
                <c:pt idx="5217">
                  <c:v>#N/A</c:v>
                </c:pt>
                <c:pt idx="5218">
                  <c:v>#N/A</c:v>
                </c:pt>
                <c:pt idx="5219">
                  <c:v>#N/A</c:v>
                </c:pt>
                <c:pt idx="5220">
                  <c:v>#N/A</c:v>
                </c:pt>
                <c:pt idx="5221">
                  <c:v>#N/A</c:v>
                </c:pt>
                <c:pt idx="5222">
                  <c:v>#N/A</c:v>
                </c:pt>
                <c:pt idx="5223">
                  <c:v>#N/A</c:v>
                </c:pt>
                <c:pt idx="5224">
                  <c:v>#N/A</c:v>
                </c:pt>
                <c:pt idx="5225">
                  <c:v>#N/A</c:v>
                </c:pt>
                <c:pt idx="5226">
                  <c:v>#N/A</c:v>
                </c:pt>
                <c:pt idx="5227">
                  <c:v>#N/A</c:v>
                </c:pt>
                <c:pt idx="5228">
                  <c:v>#N/A</c:v>
                </c:pt>
                <c:pt idx="5229">
                  <c:v>#N/A</c:v>
                </c:pt>
                <c:pt idx="5230">
                  <c:v>#N/A</c:v>
                </c:pt>
                <c:pt idx="5231">
                  <c:v>#N/A</c:v>
                </c:pt>
                <c:pt idx="5232">
                  <c:v>#N/A</c:v>
                </c:pt>
                <c:pt idx="5233">
                  <c:v>#N/A</c:v>
                </c:pt>
                <c:pt idx="5234">
                  <c:v>#N/A</c:v>
                </c:pt>
                <c:pt idx="5235">
                  <c:v>#N/A</c:v>
                </c:pt>
                <c:pt idx="5236">
                  <c:v>#N/A</c:v>
                </c:pt>
                <c:pt idx="5237">
                  <c:v>#N/A</c:v>
                </c:pt>
                <c:pt idx="5238">
                  <c:v>#N/A</c:v>
                </c:pt>
                <c:pt idx="5239">
                  <c:v>#N/A</c:v>
                </c:pt>
                <c:pt idx="5240">
                  <c:v>#N/A</c:v>
                </c:pt>
                <c:pt idx="5241">
                  <c:v>#N/A</c:v>
                </c:pt>
                <c:pt idx="5242">
                  <c:v>#N/A</c:v>
                </c:pt>
                <c:pt idx="5243">
                  <c:v>#N/A</c:v>
                </c:pt>
                <c:pt idx="5244">
                  <c:v>#N/A</c:v>
                </c:pt>
                <c:pt idx="5245">
                  <c:v>#N/A</c:v>
                </c:pt>
                <c:pt idx="5246">
                  <c:v>#N/A</c:v>
                </c:pt>
                <c:pt idx="5247">
                  <c:v>#N/A</c:v>
                </c:pt>
                <c:pt idx="5248">
                  <c:v>#N/A</c:v>
                </c:pt>
                <c:pt idx="5249">
                  <c:v>#N/A</c:v>
                </c:pt>
                <c:pt idx="5250">
                  <c:v>#N/A</c:v>
                </c:pt>
                <c:pt idx="5251">
                  <c:v>#N/A</c:v>
                </c:pt>
                <c:pt idx="5252">
                  <c:v>#N/A</c:v>
                </c:pt>
                <c:pt idx="5253">
                  <c:v>#N/A</c:v>
                </c:pt>
                <c:pt idx="5254">
                  <c:v>#N/A</c:v>
                </c:pt>
                <c:pt idx="5255">
                  <c:v>#N/A</c:v>
                </c:pt>
                <c:pt idx="5256">
                  <c:v>#N/A</c:v>
                </c:pt>
                <c:pt idx="5257">
                  <c:v>#N/A</c:v>
                </c:pt>
                <c:pt idx="5258">
                  <c:v>#N/A</c:v>
                </c:pt>
                <c:pt idx="5259">
                  <c:v>#N/A</c:v>
                </c:pt>
                <c:pt idx="5260">
                  <c:v>#N/A</c:v>
                </c:pt>
                <c:pt idx="5261">
                  <c:v>#N/A</c:v>
                </c:pt>
                <c:pt idx="5262">
                  <c:v>#N/A</c:v>
                </c:pt>
                <c:pt idx="5263">
                  <c:v>#N/A</c:v>
                </c:pt>
                <c:pt idx="5264">
                  <c:v>#N/A</c:v>
                </c:pt>
                <c:pt idx="5265">
                  <c:v>#N/A</c:v>
                </c:pt>
                <c:pt idx="5266">
                  <c:v>#N/A</c:v>
                </c:pt>
                <c:pt idx="5267">
                  <c:v>#N/A</c:v>
                </c:pt>
                <c:pt idx="5268">
                  <c:v>#N/A</c:v>
                </c:pt>
                <c:pt idx="5269">
                  <c:v>#N/A</c:v>
                </c:pt>
                <c:pt idx="5270">
                  <c:v>#N/A</c:v>
                </c:pt>
                <c:pt idx="5271">
                  <c:v>#N/A</c:v>
                </c:pt>
                <c:pt idx="5272">
                  <c:v>#N/A</c:v>
                </c:pt>
                <c:pt idx="5273">
                  <c:v>#N/A</c:v>
                </c:pt>
                <c:pt idx="5274">
                  <c:v>#N/A</c:v>
                </c:pt>
                <c:pt idx="5275">
                  <c:v>#N/A</c:v>
                </c:pt>
                <c:pt idx="5276">
                  <c:v>#N/A</c:v>
                </c:pt>
                <c:pt idx="5277">
                  <c:v>#N/A</c:v>
                </c:pt>
                <c:pt idx="5278">
                  <c:v>#N/A</c:v>
                </c:pt>
                <c:pt idx="5279">
                  <c:v>#N/A</c:v>
                </c:pt>
                <c:pt idx="5280">
                  <c:v>#N/A</c:v>
                </c:pt>
                <c:pt idx="5281">
                  <c:v>#N/A</c:v>
                </c:pt>
                <c:pt idx="5282">
                  <c:v>#N/A</c:v>
                </c:pt>
                <c:pt idx="5283">
                  <c:v>#N/A</c:v>
                </c:pt>
                <c:pt idx="5284">
                  <c:v>#N/A</c:v>
                </c:pt>
                <c:pt idx="5285">
                  <c:v>#N/A</c:v>
                </c:pt>
                <c:pt idx="5286">
                  <c:v>#N/A</c:v>
                </c:pt>
                <c:pt idx="5287">
                  <c:v>#N/A</c:v>
                </c:pt>
                <c:pt idx="5288">
                  <c:v>#N/A</c:v>
                </c:pt>
                <c:pt idx="5289">
                  <c:v>#N/A</c:v>
                </c:pt>
                <c:pt idx="5290">
                  <c:v>#N/A</c:v>
                </c:pt>
                <c:pt idx="5291">
                  <c:v>#N/A</c:v>
                </c:pt>
                <c:pt idx="5292">
                  <c:v>#N/A</c:v>
                </c:pt>
                <c:pt idx="5293">
                  <c:v>#N/A</c:v>
                </c:pt>
                <c:pt idx="5294">
                  <c:v>#N/A</c:v>
                </c:pt>
                <c:pt idx="5295">
                  <c:v>#N/A</c:v>
                </c:pt>
                <c:pt idx="5296">
                  <c:v>#N/A</c:v>
                </c:pt>
                <c:pt idx="5297">
                  <c:v>#N/A</c:v>
                </c:pt>
                <c:pt idx="5298">
                  <c:v>#N/A</c:v>
                </c:pt>
                <c:pt idx="5299">
                  <c:v>#N/A</c:v>
                </c:pt>
                <c:pt idx="5300">
                  <c:v>#N/A</c:v>
                </c:pt>
                <c:pt idx="5301">
                  <c:v>#N/A</c:v>
                </c:pt>
                <c:pt idx="5302">
                  <c:v>#N/A</c:v>
                </c:pt>
                <c:pt idx="5303">
                  <c:v>#N/A</c:v>
                </c:pt>
                <c:pt idx="5304">
                  <c:v>#N/A</c:v>
                </c:pt>
                <c:pt idx="5305">
                  <c:v>#N/A</c:v>
                </c:pt>
                <c:pt idx="5306">
                  <c:v>#N/A</c:v>
                </c:pt>
                <c:pt idx="5307">
                  <c:v>#N/A</c:v>
                </c:pt>
                <c:pt idx="5308">
                  <c:v>#N/A</c:v>
                </c:pt>
                <c:pt idx="5309">
                  <c:v>#N/A</c:v>
                </c:pt>
                <c:pt idx="5310">
                  <c:v>#N/A</c:v>
                </c:pt>
                <c:pt idx="5311">
                  <c:v>#N/A</c:v>
                </c:pt>
                <c:pt idx="5312">
                  <c:v>#N/A</c:v>
                </c:pt>
                <c:pt idx="5313">
                  <c:v>#N/A</c:v>
                </c:pt>
                <c:pt idx="5314">
                  <c:v>#N/A</c:v>
                </c:pt>
                <c:pt idx="5315">
                  <c:v>#N/A</c:v>
                </c:pt>
                <c:pt idx="5316">
                  <c:v>#N/A</c:v>
                </c:pt>
                <c:pt idx="5317">
                  <c:v>#N/A</c:v>
                </c:pt>
                <c:pt idx="5318">
                  <c:v>#N/A</c:v>
                </c:pt>
                <c:pt idx="5319">
                  <c:v>#N/A</c:v>
                </c:pt>
                <c:pt idx="5320">
                  <c:v>#N/A</c:v>
                </c:pt>
                <c:pt idx="5321">
                  <c:v>#N/A</c:v>
                </c:pt>
                <c:pt idx="5322">
                  <c:v>#N/A</c:v>
                </c:pt>
                <c:pt idx="5323">
                  <c:v>#N/A</c:v>
                </c:pt>
                <c:pt idx="5324">
                  <c:v>#N/A</c:v>
                </c:pt>
                <c:pt idx="5325">
                  <c:v>#N/A</c:v>
                </c:pt>
                <c:pt idx="5326">
                  <c:v>#N/A</c:v>
                </c:pt>
                <c:pt idx="5327">
                  <c:v>#N/A</c:v>
                </c:pt>
                <c:pt idx="5328">
                  <c:v>#N/A</c:v>
                </c:pt>
                <c:pt idx="5329">
                  <c:v>#N/A</c:v>
                </c:pt>
                <c:pt idx="5330">
                  <c:v>#N/A</c:v>
                </c:pt>
                <c:pt idx="5331">
                  <c:v>#N/A</c:v>
                </c:pt>
                <c:pt idx="5332">
                  <c:v>#N/A</c:v>
                </c:pt>
                <c:pt idx="5333">
                  <c:v>#N/A</c:v>
                </c:pt>
                <c:pt idx="5334">
                  <c:v>#N/A</c:v>
                </c:pt>
                <c:pt idx="5335">
                  <c:v>#N/A</c:v>
                </c:pt>
                <c:pt idx="5336">
                  <c:v>#N/A</c:v>
                </c:pt>
                <c:pt idx="5337">
                  <c:v>#N/A</c:v>
                </c:pt>
                <c:pt idx="5338">
                  <c:v>#N/A</c:v>
                </c:pt>
                <c:pt idx="5339">
                  <c:v>#N/A</c:v>
                </c:pt>
                <c:pt idx="5340">
                  <c:v>#N/A</c:v>
                </c:pt>
                <c:pt idx="5341">
                  <c:v>#N/A</c:v>
                </c:pt>
                <c:pt idx="5342">
                  <c:v>#N/A</c:v>
                </c:pt>
                <c:pt idx="5343">
                  <c:v>#N/A</c:v>
                </c:pt>
                <c:pt idx="5344">
                  <c:v>#N/A</c:v>
                </c:pt>
                <c:pt idx="5345">
                  <c:v>#N/A</c:v>
                </c:pt>
                <c:pt idx="5346">
                  <c:v>#N/A</c:v>
                </c:pt>
                <c:pt idx="5347">
                  <c:v>#N/A</c:v>
                </c:pt>
                <c:pt idx="5348">
                  <c:v>#N/A</c:v>
                </c:pt>
                <c:pt idx="5349">
                  <c:v>#N/A</c:v>
                </c:pt>
                <c:pt idx="5350">
                  <c:v>#N/A</c:v>
                </c:pt>
                <c:pt idx="5351">
                  <c:v>#N/A</c:v>
                </c:pt>
                <c:pt idx="5352">
                  <c:v>#N/A</c:v>
                </c:pt>
                <c:pt idx="5353">
                  <c:v>#N/A</c:v>
                </c:pt>
                <c:pt idx="5354">
                  <c:v>#N/A</c:v>
                </c:pt>
                <c:pt idx="5355">
                  <c:v>#N/A</c:v>
                </c:pt>
                <c:pt idx="5356">
                  <c:v>#N/A</c:v>
                </c:pt>
                <c:pt idx="5357">
                  <c:v>#N/A</c:v>
                </c:pt>
                <c:pt idx="5358">
                  <c:v>#N/A</c:v>
                </c:pt>
                <c:pt idx="5359">
                  <c:v>#N/A</c:v>
                </c:pt>
                <c:pt idx="5360">
                  <c:v>#N/A</c:v>
                </c:pt>
                <c:pt idx="5361">
                  <c:v>#N/A</c:v>
                </c:pt>
                <c:pt idx="5362">
                  <c:v>#N/A</c:v>
                </c:pt>
                <c:pt idx="5363">
                  <c:v>#N/A</c:v>
                </c:pt>
                <c:pt idx="5364">
                  <c:v>#N/A</c:v>
                </c:pt>
                <c:pt idx="5365">
                  <c:v>#N/A</c:v>
                </c:pt>
                <c:pt idx="5366">
                  <c:v>#N/A</c:v>
                </c:pt>
                <c:pt idx="5367">
                  <c:v>#N/A</c:v>
                </c:pt>
                <c:pt idx="5368">
                  <c:v>#N/A</c:v>
                </c:pt>
                <c:pt idx="5369">
                  <c:v>#N/A</c:v>
                </c:pt>
                <c:pt idx="5370">
                  <c:v>#N/A</c:v>
                </c:pt>
                <c:pt idx="5371">
                  <c:v>#N/A</c:v>
                </c:pt>
                <c:pt idx="5372">
                  <c:v>#N/A</c:v>
                </c:pt>
                <c:pt idx="5373">
                  <c:v>#N/A</c:v>
                </c:pt>
                <c:pt idx="5374">
                  <c:v>#N/A</c:v>
                </c:pt>
                <c:pt idx="5375">
                  <c:v>#N/A</c:v>
                </c:pt>
                <c:pt idx="5376">
                  <c:v>#N/A</c:v>
                </c:pt>
                <c:pt idx="5377">
                  <c:v>#N/A</c:v>
                </c:pt>
                <c:pt idx="5378">
                  <c:v>#N/A</c:v>
                </c:pt>
                <c:pt idx="5379">
                  <c:v>#N/A</c:v>
                </c:pt>
                <c:pt idx="5380">
                  <c:v>#N/A</c:v>
                </c:pt>
                <c:pt idx="5381">
                  <c:v>#N/A</c:v>
                </c:pt>
                <c:pt idx="5382">
                  <c:v>#N/A</c:v>
                </c:pt>
                <c:pt idx="5383">
                  <c:v>#N/A</c:v>
                </c:pt>
                <c:pt idx="5384">
                  <c:v>#N/A</c:v>
                </c:pt>
                <c:pt idx="5385">
                  <c:v>#N/A</c:v>
                </c:pt>
                <c:pt idx="5386">
                  <c:v>#N/A</c:v>
                </c:pt>
                <c:pt idx="5387">
                  <c:v>#N/A</c:v>
                </c:pt>
                <c:pt idx="5388">
                  <c:v>#N/A</c:v>
                </c:pt>
                <c:pt idx="5389">
                  <c:v>#N/A</c:v>
                </c:pt>
                <c:pt idx="5390">
                  <c:v>#N/A</c:v>
                </c:pt>
                <c:pt idx="5391">
                  <c:v>#N/A</c:v>
                </c:pt>
                <c:pt idx="5392">
                  <c:v>#N/A</c:v>
                </c:pt>
                <c:pt idx="5393">
                  <c:v>#N/A</c:v>
                </c:pt>
                <c:pt idx="5394">
                  <c:v>#N/A</c:v>
                </c:pt>
                <c:pt idx="5395">
                  <c:v>#N/A</c:v>
                </c:pt>
                <c:pt idx="5396">
                  <c:v>#N/A</c:v>
                </c:pt>
                <c:pt idx="5397">
                  <c:v>#N/A</c:v>
                </c:pt>
                <c:pt idx="5398">
                  <c:v>#N/A</c:v>
                </c:pt>
                <c:pt idx="5399">
                  <c:v>#N/A</c:v>
                </c:pt>
                <c:pt idx="5400">
                  <c:v>#N/A</c:v>
                </c:pt>
                <c:pt idx="5401">
                  <c:v>#N/A</c:v>
                </c:pt>
                <c:pt idx="5402">
                  <c:v>#N/A</c:v>
                </c:pt>
                <c:pt idx="5403">
                  <c:v>#N/A</c:v>
                </c:pt>
                <c:pt idx="5404">
                  <c:v>#N/A</c:v>
                </c:pt>
                <c:pt idx="5405">
                  <c:v>#N/A</c:v>
                </c:pt>
                <c:pt idx="5406">
                  <c:v>#N/A</c:v>
                </c:pt>
                <c:pt idx="5407">
                  <c:v>#N/A</c:v>
                </c:pt>
                <c:pt idx="5408">
                  <c:v>#N/A</c:v>
                </c:pt>
                <c:pt idx="5409">
                  <c:v>#N/A</c:v>
                </c:pt>
                <c:pt idx="5410">
                  <c:v>#N/A</c:v>
                </c:pt>
                <c:pt idx="5411">
                  <c:v>#N/A</c:v>
                </c:pt>
                <c:pt idx="5412">
                  <c:v>#N/A</c:v>
                </c:pt>
                <c:pt idx="5413">
                  <c:v>#N/A</c:v>
                </c:pt>
                <c:pt idx="5414">
                  <c:v>#N/A</c:v>
                </c:pt>
                <c:pt idx="5415">
                  <c:v>#N/A</c:v>
                </c:pt>
                <c:pt idx="5416">
                  <c:v>#N/A</c:v>
                </c:pt>
                <c:pt idx="5417">
                  <c:v>#N/A</c:v>
                </c:pt>
                <c:pt idx="5418">
                  <c:v>#N/A</c:v>
                </c:pt>
                <c:pt idx="5419">
                  <c:v>#N/A</c:v>
                </c:pt>
                <c:pt idx="5420">
                  <c:v>#N/A</c:v>
                </c:pt>
                <c:pt idx="5421">
                  <c:v>#N/A</c:v>
                </c:pt>
                <c:pt idx="5422">
                  <c:v>#N/A</c:v>
                </c:pt>
                <c:pt idx="5423">
                  <c:v>#N/A</c:v>
                </c:pt>
                <c:pt idx="5424">
                  <c:v>#N/A</c:v>
                </c:pt>
                <c:pt idx="5425">
                  <c:v>#N/A</c:v>
                </c:pt>
                <c:pt idx="5426">
                  <c:v>#N/A</c:v>
                </c:pt>
                <c:pt idx="5427">
                  <c:v>#N/A</c:v>
                </c:pt>
                <c:pt idx="5428">
                  <c:v>#N/A</c:v>
                </c:pt>
                <c:pt idx="5429">
                  <c:v>#N/A</c:v>
                </c:pt>
                <c:pt idx="5430">
                  <c:v>#N/A</c:v>
                </c:pt>
                <c:pt idx="5431">
                  <c:v>#N/A</c:v>
                </c:pt>
                <c:pt idx="5432">
                  <c:v>#N/A</c:v>
                </c:pt>
                <c:pt idx="5433">
                  <c:v>#N/A</c:v>
                </c:pt>
                <c:pt idx="5434">
                  <c:v>#N/A</c:v>
                </c:pt>
                <c:pt idx="5435">
                  <c:v>#N/A</c:v>
                </c:pt>
                <c:pt idx="5436">
                  <c:v>#N/A</c:v>
                </c:pt>
                <c:pt idx="5437">
                  <c:v>#N/A</c:v>
                </c:pt>
                <c:pt idx="5438">
                  <c:v>#N/A</c:v>
                </c:pt>
                <c:pt idx="5439">
                  <c:v>#N/A</c:v>
                </c:pt>
                <c:pt idx="5440">
                  <c:v>#N/A</c:v>
                </c:pt>
                <c:pt idx="5441">
                  <c:v>#N/A</c:v>
                </c:pt>
                <c:pt idx="5442">
                  <c:v>#N/A</c:v>
                </c:pt>
                <c:pt idx="5443">
                  <c:v>#N/A</c:v>
                </c:pt>
                <c:pt idx="5444">
                  <c:v>#N/A</c:v>
                </c:pt>
                <c:pt idx="5445">
                  <c:v>#N/A</c:v>
                </c:pt>
                <c:pt idx="5446">
                  <c:v>#N/A</c:v>
                </c:pt>
                <c:pt idx="5447">
                  <c:v>#N/A</c:v>
                </c:pt>
                <c:pt idx="5448">
                  <c:v>#N/A</c:v>
                </c:pt>
                <c:pt idx="5449">
                  <c:v>#N/A</c:v>
                </c:pt>
                <c:pt idx="5450">
                  <c:v>#N/A</c:v>
                </c:pt>
                <c:pt idx="5451">
                  <c:v>#N/A</c:v>
                </c:pt>
                <c:pt idx="5452">
                  <c:v>#N/A</c:v>
                </c:pt>
                <c:pt idx="5453">
                  <c:v>#N/A</c:v>
                </c:pt>
                <c:pt idx="5454">
                  <c:v>#N/A</c:v>
                </c:pt>
                <c:pt idx="5455">
                  <c:v>#N/A</c:v>
                </c:pt>
                <c:pt idx="5456">
                  <c:v>#N/A</c:v>
                </c:pt>
                <c:pt idx="5457">
                  <c:v>#N/A</c:v>
                </c:pt>
                <c:pt idx="5458">
                  <c:v>#N/A</c:v>
                </c:pt>
                <c:pt idx="5459">
                  <c:v>#N/A</c:v>
                </c:pt>
                <c:pt idx="5460">
                  <c:v>#N/A</c:v>
                </c:pt>
                <c:pt idx="5461">
                  <c:v>#N/A</c:v>
                </c:pt>
                <c:pt idx="5462">
                  <c:v>#N/A</c:v>
                </c:pt>
                <c:pt idx="5463">
                  <c:v>#N/A</c:v>
                </c:pt>
                <c:pt idx="5464">
                  <c:v>#N/A</c:v>
                </c:pt>
                <c:pt idx="5465">
                  <c:v>#N/A</c:v>
                </c:pt>
                <c:pt idx="5466">
                  <c:v>#N/A</c:v>
                </c:pt>
                <c:pt idx="5467">
                  <c:v>#N/A</c:v>
                </c:pt>
                <c:pt idx="5468">
                  <c:v>#N/A</c:v>
                </c:pt>
                <c:pt idx="5469">
                  <c:v>#N/A</c:v>
                </c:pt>
                <c:pt idx="5470">
                  <c:v>#N/A</c:v>
                </c:pt>
                <c:pt idx="5471">
                  <c:v>#N/A</c:v>
                </c:pt>
                <c:pt idx="5472">
                  <c:v>#N/A</c:v>
                </c:pt>
                <c:pt idx="5473">
                  <c:v>#N/A</c:v>
                </c:pt>
                <c:pt idx="5474">
                  <c:v>#N/A</c:v>
                </c:pt>
                <c:pt idx="5475">
                  <c:v>#N/A</c:v>
                </c:pt>
                <c:pt idx="5476">
                  <c:v>#N/A</c:v>
                </c:pt>
                <c:pt idx="5477">
                  <c:v>#N/A</c:v>
                </c:pt>
                <c:pt idx="5478">
                  <c:v>#N/A</c:v>
                </c:pt>
                <c:pt idx="5479">
                  <c:v>#N/A</c:v>
                </c:pt>
                <c:pt idx="5480">
                  <c:v>#N/A</c:v>
                </c:pt>
                <c:pt idx="5481">
                  <c:v>#N/A</c:v>
                </c:pt>
                <c:pt idx="5482">
                  <c:v>#N/A</c:v>
                </c:pt>
                <c:pt idx="5483">
                  <c:v>#N/A</c:v>
                </c:pt>
                <c:pt idx="5484">
                  <c:v>#N/A</c:v>
                </c:pt>
                <c:pt idx="5485">
                  <c:v>#N/A</c:v>
                </c:pt>
                <c:pt idx="5486">
                  <c:v>#N/A</c:v>
                </c:pt>
                <c:pt idx="5487">
                  <c:v>#N/A</c:v>
                </c:pt>
                <c:pt idx="5488">
                  <c:v>#N/A</c:v>
                </c:pt>
                <c:pt idx="5489">
                  <c:v>#N/A</c:v>
                </c:pt>
                <c:pt idx="5490">
                  <c:v>#N/A</c:v>
                </c:pt>
                <c:pt idx="5491">
                  <c:v>#N/A</c:v>
                </c:pt>
                <c:pt idx="5492">
                  <c:v>#N/A</c:v>
                </c:pt>
                <c:pt idx="5493">
                  <c:v>#N/A</c:v>
                </c:pt>
                <c:pt idx="5494">
                  <c:v>#N/A</c:v>
                </c:pt>
                <c:pt idx="5495">
                  <c:v>#N/A</c:v>
                </c:pt>
                <c:pt idx="5496">
                  <c:v>#N/A</c:v>
                </c:pt>
                <c:pt idx="5497">
                  <c:v>#N/A</c:v>
                </c:pt>
                <c:pt idx="5498">
                  <c:v>#N/A</c:v>
                </c:pt>
                <c:pt idx="5499">
                  <c:v>#N/A</c:v>
                </c:pt>
                <c:pt idx="5500">
                  <c:v>#N/A</c:v>
                </c:pt>
                <c:pt idx="5501">
                  <c:v>#N/A</c:v>
                </c:pt>
                <c:pt idx="5502">
                  <c:v>#N/A</c:v>
                </c:pt>
                <c:pt idx="5503">
                  <c:v>#N/A</c:v>
                </c:pt>
                <c:pt idx="5504">
                  <c:v>#N/A</c:v>
                </c:pt>
                <c:pt idx="5505">
                  <c:v>#N/A</c:v>
                </c:pt>
                <c:pt idx="5506">
                  <c:v>#N/A</c:v>
                </c:pt>
                <c:pt idx="5507">
                  <c:v>#N/A</c:v>
                </c:pt>
                <c:pt idx="5508">
                  <c:v>#N/A</c:v>
                </c:pt>
                <c:pt idx="5509">
                  <c:v>#N/A</c:v>
                </c:pt>
                <c:pt idx="5510">
                  <c:v>#N/A</c:v>
                </c:pt>
                <c:pt idx="5511">
                  <c:v>#N/A</c:v>
                </c:pt>
                <c:pt idx="5512">
                  <c:v>#N/A</c:v>
                </c:pt>
                <c:pt idx="5513">
                  <c:v>#N/A</c:v>
                </c:pt>
                <c:pt idx="5514">
                  <c:v>#N/A</c:v>
                </c:pt>
                <c:pt idx="5515">
                  <c:v>#N/A</c:v>
                </c:pt>
                <c:pt idx="5516">
                  <c:v>#N/A</c:v>
                </c:pt>
                <c:pt idx="5517">
                  <c:v>#N/A</c:v>
                </c:pt>
                <c:pt idx="5518">
                  <c:v>#N/A</c:v>
                </c:pt>
                <c:pt idx="5519">
                  <c:v>#N/A</c:v>
                </c:pt>
                <c:pt idx="5520">
                  <c:v>#N/A</c:v>
                </c:pt>
                <c:pt idx="5521">
                  <c:v>#N/A</c:v>
                </c:pt>
                <c:pt idx="5522">
                  <c:v>#N/A</c:v>
                </c:pt>
                <c:pt idx="5523">
                  <c:v>#N/A</c:v>
                </c:pt>
                <c:pt idx="5524">
                  <c:v>#N/A</c:v>
                </c:pt>
                <c:pt idx="5525">
                  <c:v>#N/A</c:v>
                </c:pt>
                <c:pt idx="5526">
                  <c:v>#N/A</c:v>
                </c:pt>
                <c:pt idx="5527">
                  <c:v>#N/A</c:v>
                </c:pt>
                <c:pt idx="5528">
                  <c:v>#N/A</c:v>
                </c:pt>
                <c:pt idx="5529">
                  <c:v>#N/A</c:v>
                </c:pt>
                <c:pt idx="5530">
                  <c:v>#N/A</c:v>
                </c:pt>
                <c:pt idx="5531">
                  <c:v>#N/A</c:v>
                </c:pt>
                <c:pt idx="5532">
                  <c:v>#N/A</c:v>
                </c:pt>
                <c:pt idx="5533">
                  <c:v>#N/A</c:v>
                </c:pt>
                <c:pt idx="5534">
                  <c:v>#N/A</c:v>
                </c:pt>
                <c:pt idx="5535">
                  <c:v>#N/A</c:v>
                </c:pt>
                <c:pt idx="5536">
                  <c:v>#N/A</c:v>
                </c:pt>
                <c:pt idx="5537">
                  <c:v>#N/A</c:v>
                </c:pt>
                <c:pt idx="5538">
                  <c:v>#N/A</c:v>
                </c:pt>
                <c:pt idx="5539">
                  <c:v>#N/A</c:v>
                </c:pt>
                <c:pt idx="5540">
                  <c:v>#N/A</c:v>
                </c:pt>
                <c:pt idx="5541">
                  <c:v>#N/A</c:v>
                </c:pt>
                <c:pt idx="5542">
                  <c:v>#N/A</c:v>
                </c:pt>
                <c:pt idx="5543">
                  <c:v>#N/A</c:v>
                </c:pt>
                <c:pt idx="5544">
                  <c:v>#N/A</c:v>
                </c:pt>
                <c:pt idx="5545">
                  <c:v>#N/A</c:v>
                </c:pt>
                <c:pt idx="5546">
                  <c:v>#N/A</c:v>
                </c:pt>
                <c:pt idx="5547">
                  <c:v>#N/A</c:v>
                </c:pt>
                <c:pt idx="5548">
                  <c:v>#N/A</c:v>
                </c:pt>
                <c:pt idx="5549">
                  <c:v>#N/A</c:v>
                </c:pt>
                <c:pt idx="5550">
                  <c:v>#N/A</c:v>
                </c:pt>
                <c:pt idx="5551">
                  <c:v>#N/A</c:v>
                </c:pt>
                <c:pt idx="5552">
                  <c:v>#N/A</c:v>
                </c:pt>
                <c:pt idx="5553">
                  <c:v>#N/A</c:v>
                </c:pt>
                <c:pt idx="5554">
                  <c:v>#N/A</c:v>
                </c:pt>
                <c:pt idx="5555">
                  <c:v>#N/A</c:v>
                </c:pt>
                <c:pt idx="5556">
                  <c:v>#N/A</c:v>
                </c:pt>
                <c:pt idx="5557">
                  <c:v>#N/A</c:v>
                </c:pt>
                <c:pt idx="5558">
                  <c:v>#N/A</c:v>
                </c:pt>
                <c:pt idx="5559">
                  <c:v>#N/A</c:v>
                </c:pt>
                <c:pt idx="5560">
                  <c:v>#N/A</c:v>
                </c:pt>
                <c:pt idx="5561">
                  <c:v>#N/A</c:v>
                </c:pt>
                <c:pt idx="5562">
                  <c:v>#N/A</c:v>
                </c:pt>
                <c:pt idx="5563">
                  <c:v>#N/A</c:v>
                </c:pt>
                <c:pt idx="5564">
                  <c:v>#N/A</c:v>
                </c:pt>
                <c:pt idx="5565">
                  <c:v>#N/A</c:v>
                </c:pt>
                <c:pt idx="5566">
                  <c:v>#N/A</c:v>
                </c:pt>
                <c:pt idx="5567">
                  <c:v>#N/A</c:v>
                </c:pt>
                <c:pt idx="5568">
                  <c:v>#N/A</c:v>
                </c:pt>
                <c:pt idx="5569">
                  <c:v>#N/A</c:v>
                </c:pt>
                <c:pt idx="5570">
                  <c:v>#N/A</c:v>
                </c:pt>
                <c:pt idx="5571">
                  <c:v>#N/A</c:v>
                </c:pt>
                <c:pt idx="5572">
                  <c:v>#N/A</c:v>
                </c:pt>
                <c:pt idx="5573">
                  <c:v>#N/A</c:v>
                </c:pt>
                <c:pt idx="5574">
                  <c:v>#N/A</c:v>
                </c:pt>
                <c:pt idx="5575">
                  <c:v>#N/A</c:v>
                </c:pt>
                <c:pt idx="5576">
                  <c:v>#N/A</c:v>
                </c:pt>
                <c:pt idx="5577">
                  <c:v>#N/A</c:v>
                </c:pt>
                <c:pt idx="5578">
                  <c:v>#N/A</c:v>
                </c:pt>
                <c:pt idx="5579">
                  <c:v>#N/A</c:v>
                </c:pt>
                <c:pt idx="5580">
                  <c:v>#N/A</c:v>
                </c:pt>
                <c:pt idx="5581">
                  <c:v>#N/A</c:v>
                </c:pt>
                <c:pt idx="5582">
                  <c:v>#N/A</c:v>
                </c:pt>
                <c:pt idx="5583">
                  <c:v>#N/A</c:v>
                </c:pt>
                <c:pt idx="5584">
                  <c:v>#N/A</c:v>
                </c:pt>
                <c:pt idx="5585">
                  <c:v>#N/A</c:v>
                </c:pt>
                <c:pt idx="5586">
                  <c:v>#N/A</c:v>
                </c:pt>
                <c:pt idx="5587">
                  <c:v>#N/A</c:v>
                </c:pt>
                <c:pt idx="5588">
                  <c:v>#N/A</c:v>
                </c:pt>
                <c:pt idx="5589">
                  <c:v>#N/A</c:v>
                </c:pt>
                <c:pt idx="5590">
                  <c:v>#N/A</c:v>
                </c:pt>
                <c:pt idx="5591">
                  <c:v>#N/A</c:v>
                </c:pt>
                <c:pt idx="5592">
                  <c:v>#N/A</c:v>
                </c:pt>
                <c:pt idx="5593">
                  <c:v>#N/A</c:v>
                </c:pt>
                <c:pt idx="5594">
                  <c:v>#N/A</c:v>
                </c:pt>
                <c:pt idx="5595">
                  <c:v>#N/A</c:v>
                </c:pt>
                <c:pt idx="5596">
                  <c:v>#N/A</c:v>
                </c:pt>
                <c:pt idx="5597">
                  <c:v>#N/A</c:v>
                </c:pt>
                <c:pt idx="5598">
                  <c:v>#N/A</c:v>
                </c:pt>
                <c:pt idx="5599">
                  <c:v>#N/A</c:v>
                </c:pt>
                <c:pt idx="5600">
                  <c:v>#N/A</c:v>
                </c:pt>
                <c:pt idx="5601">
                  <c:v>#N/A</c:v>
                </c:pt>
                <c:pt idx="5602">
                  <c:v>#N/A</c:v>
                </c:pt>
                <c:pt idx="5603">
                  <c:v>#N/A</c:v>
                </c:pt>
                <c:pt idx="5604">
                  <c:v>#N/A</c:v>
                </c:pt>
                <c:pt idx="5605">
                  <c:v>#N/A</c:v>
                </c:pt>
                <c:pt idx="5606">
                  <c:v>#N/A</c:v>
                </c:pt>
                <c:pt idx="5607">
                  <c:v>#N/A</c:v>
                </c:pt>
                <c:pt idx="5608">
                  <c:v>#N/A</c:v>
                </c:pt>
                <c:pt idx="5609">
                  <c:v>#N/A</c:v>
                </c:pt>
                <c:pt idx="5610">
                  <c:v>#N/A</c:v>
                </c:pt>
                <c:pt idx="5611">
                  <c:v>#N/A</c:v>
                </c:pt>
                <c:pt idx="5612">
                  <c:v>#N/A</c:v>
                </c:pt>
                <c:pt idx="5613">
                  <c:v>#N/A</c:v>
                </c:pt>
                <c:pt idx="5614">
                  <c:v>#N/A</c:v>
                </c:pt>
                <c:pt idx="5615">
                  <c:v>#N/A</c:v>
                </c:pt>
                <c:pt idx="5616">
                  <c:v>#N/A</c:v>
                </c:pt>
                <c:pt idx="5617">
                  <c:v>#N/A</c:v>
                </c:pt>
                <c:pt idx="5618">
                  <c:v>#N/A</c:v>
                </c:pt>
                <c:pt idx="5619">
                  <c:v>#N/A</c:v>
                </c:pt>
                <c:pt idx="5620">
                  <c:v>#N/A</c:v>
                </c:pt>
                <c:pt idx="5621">
                  <c:v>#N/A</c:v>
                </c:pt>
                <c:pt idx="5622">
                  <c:v>#N/A</c:v>
                </c:pt>
                <c:pt idx="5623">
                  <c:v>#N/A</c:v>
                </c:pt>
                <c:pt idx="5624">
                  <c:v>#N/A</c:v>
                </c:pt>
                <c:pt idx="5625">
                  <c:v>#N/A</c:v>
                </c:pt>
                <c:pt idx="5626">
                  <c:v>#N/A</c:v>
                </c:pt>
                <c:pt idx="5627">
                  <c:v>#N/A</c:v>
                </c:pt>
                <c:pt idx="5628">
                  <c:v>#N/A</c:v>
                </c:pt>
                <c:pt idx="5629">
                  <c:v>#N/A</c:v>
                </c:pt>
                <c:pt idx="5630">
                  <c:v>#N/A</c:v>
                </c:pt>
                <c:pt idx="5631">
                  <c:v>#N/A</c:v>
                </c:pt>
                <c:pt idx="5632">
                  <c:v>#N/A</c:v>
                </c:pt>
                <c:pt idx="5633">
                  <c:v>#N/A</c:v>
                </c:pt>
                <c:pt idx="5634">
                  <c:v>#N/A</c:v>
                </c:pt>
                <c:pt idx="5635">
                  <c:v>#N/A</c:v>
                </c:pt>
                <c:pt idx="5636">
                  <c:v>#N/A</c:v>
                </c:pt>
                <c:pt idx="5637">
                  <c:v>#N/A</c:v>
                </c:pt>
                <c:pt idx="5638">
                  <c:v>#N/A</c:v>
                </c:pt>
                <c:pt idx="5639">
                  <c:v>#N/A</c:v>
                </c:pt>
                <c:pt idx="5640">
                  <c:v>#N/A</c:v>
                </c:pt>
                <c:pt idx="5641">
                  <c:v>#N/A</c:v>
                </c:pt>
                <c:pt idx="5642">
                  <c:v>#N/A</c:v>
                </c:pt>
                <c:pt idx="5643">
                  <c:v>#N/A</c:v>
                </c:pt>
                <c:pt idx="5644">
                  <c:v>#N/A</c:v>
                </c:pt>
                <c:pt idx="5645">
                  <c:v>#N/A</c:v>
                </c:pt>
                <c:pt idx="5646">
                  <c:v>#N/A</c:v>
                </c:pt>
                <c:pt idx="5647">
                  <c:v>#N/A</c:v>
                </c:pt>
                <c:pt idx="5648">
                  <c:v>#N/A</c:v>
                </c:pt>
                <c:pt idx="5649">
                  <c:v>#N/A</c:v>
                </c:pt>
                <c:pt idx="5650">
                  <c:v>#N/A</c:v>
                </c:pt>
                <c:pt idx="5651">
                  <c:v>#N/A</c:v>
                </c:pt>
                <c:pt idx="5652">
                  <c:v>#N/A</c:v>
                </c:pt>
                <c:pt idx="5653">
                  <c:v>#N/A</c:v>
                </c:pt>
                <c:pt idx="5654">
                  <c:v>#N/A</c:v>
                </c:pt>
                <c:pt idx="5655">
                  <c:v>#N/A</c:v>
                </c:pt>
                <c:pt idx="5656">
                  <c:v>#N/A</c:v>
                </c:pt>
                <c:pt idx="5657">
                  <c:v>#N/A</c:v>
                </c:pt>
                <c:pt idx="5658">
                  <c:v>#N/A</c:v>
                </c:pt>
                <c:pt idx="5659">
                  <c:v>#N/A</c:v>
                </c:pt>
                <c:pt idx="5660">
                  <c:v>#N/A</c:v>
                </c:pt>
                <c:pt idx="5661">
                  <c:v>#N/A</c:v>
                </c:pt>
                <c:pt idx="5662">
                  <c:v>#N/A</c:v>
                </c:pt>
                <c:pt idx="5663">
                  <c:v>#N/A</c:v>
                </c:pt>
                <c:pt idx="5664">
                  <c:v>#N/A</c:v>
                </c:pt>
                <c:pt idx="5665">
                  <c:v>#N/A</c:v>
                </c:pt>
                <c:pt idx="5666">
                  <c:v>#N/A</c:v>
                </c:pt>
                <c:pt idx="5667">
                  <c:v>#N/A</c:v>
                </c:pt>
                <c:pt idx="5668">
                  <c:v>#N/A</c:v>
                </c:pt>
                <c:pt idx="5669">
                  <c:v>#N/A</c:v>
                </c:pt>
                <c:pt idx="5670">
                  <c:v>#N/A</c:v>
                </c:pt>
                <c:pt idx="5671">
                  <c:v>#N/A</c:v>
                </c:pt>
                <c:pt idx="5672">
                  <c:v>#N/A</c:v>
                </c:pt>
                <c:pt idx="5673">
                  <c:v>#N/A</c:v>
                </c:pt>
                <c:pt idx="5674">
                  <c:v>#N/A</c:v>
                </c:pt>
                <c:pt idx="5675">
                  <c:v>#N/A</c:v>
                </c:pt>
                <c:pt idx="5676">
                  <c:v>#N/A</c:v>
                </c:pt>
                <c:pt idx="5677">
                  <c:v>#N/A</c:v>
                </c:pt>
                <c:pt idx="5678">
                  <c:v>#N/A</c:v>
                </c:pt>
                <c:pt idx="5679">
                  <c:v>#N/A</c:v>
                </c:pt>
                <c:pt idx="5680">
                  <c:v>#N/A</c:v>
                </c:pt>
                <c:pt idx="5681">
                  <c:v>#N/A</c:v>
                </c:pt>
                <c:pt idx="5682">
                  <c:v>#N/A</c:v>
                </c:pt>
                <c:pt idx="5683">
                  <c:v>#N/A</c:v>
                </c:pt>
                <c:pt idx="5684">
                  <c:v>#N/A</c:v>
                </c:pt>
                <c:pt idx="5685">
                  <c:v>#N/A</c:v>
                </c:pt>
                <c:pt idx="5686">
                  <c:v>#N/A</c:v>
                </c:pt>
                <c:pt idx="5687">
                  <c:v>#N/A</c:v>
                </c:pt>
                <c:pt idx="5688">
                  <c:v>#N/A</c:v>
                </c:pt>
                <c:pt idx="5689">
                  <c:v>#N/A</c:v>
                </c:pt>
                <c:pt idx="5690">
                  <c:v>#N/A</c:v>
                </c:pt>
                <c:pt idx="5691">
                  <c:v>#N/A</c:v>
                </c:pt>
                <c:pt idx="5692">
                  <c:v>#N/A</c:v>
                </c:pt>
                <c:pt idx="5693">
                  <c:v>#N/A</c:v>
                </c:pt>
                <c:pt idx="5694">
                  <c:v>#N/A</c:v>
                </c:pt>
                <c:pt idx="5695">
                  <c:v>#N/A</c:v>
                </c:pt>
                <c:pt idx="5696">
                  <c:v>#N/A</c:v>
                </c:pt>
                <c:pt idx="5697">
                  <c:v>#N/A</c:v>
                </c:pt>
                <c:pt idx="5698">
                  <c:v>#N/A</c:v>
                </c:pt>
                <c:pt idx="5699">
                  <c:v>#N/A</c:v>
                </c:pt>
                <c:pt idx="5700">
                  <c:v>#N/A</c:v>
                </c:pt>
                <c:pt idx="5701">
                  <c:v>#N/A</c:v>
                </c:pt>
                <c:pt idx="5702">
                  <c:v>#N/A</c:v>
                </c:pt>
                <c:pt idx="5703">
                  <c:v>#N/A</c:v>
                </c:pt>
                <c:pt idx="5704">
                  <c:v>#N/A</c:v>
                </c:pt>
                <c:pt idx="5705">
                  <c:v>#N/A</c:v>
                </c:pt>
                <c:pt idx="5706">
                  <c:v>#N/A</c:v>
                </c:pt>
                <c:pt idx="5707">
                  <c:v>#N/A</c:v>
                </c:pt>
                <c:pt idx="5708">
                  <c:v>#N/A</c:v>
                </c:pt>
                <c:pt idx="5709">
                  <c:v>#N/A</c:v>
                </c:pt>
                <c:pt idx="5710">
                  <c:v>#N/A</c:v>
                </c:pt>
                <c:pt idx="5711">
                  <c:v>#N/A</c:v>
                </c:pt>
                <c:pt idx="5712">
                  <c:v>#N/A</c:v>
                </c:pt>
                <c:pt idx="5713">
                  <c:v>#N/A</c:v>
                </c:pt>
                <c:pt idx="5714">
                  <c:v>#N/A</c:v>
                </c:pt>
                <c:pt idx="5715">
                  <c:v>#N/A</c:v>
                </c:pt>
                <c:pt idx="5716">
                  <c:v>#N/A</c:v>
                </c:pt>
                <c:pt idx="5717">
                  <c:v>#N/A</c:v>
                </c:pt>
                <c:pt idx="5718">
                  <c:v>#N/A</c:v>
                </c:pt>
                <c:pt idx="5719">
                  <c:v>#N/A</c:v>
                </c:pt>
                <c:pt idx="5720">
                  <c:v>#N/A</c:v>
                </c:pt>
                <c:pt idx="5721">
                  <c:v>#N/A</c:v>
                </c:pt>
                <c:pt idx="5722">
                  <c:v>#N/A</c:v>
                </c:pt>
                <c:pt idx="5723">
                  <c:v>#N/A</c:v>
                </c:pt>
                <c:pt idx="5724">
                  <c:v>#N/A</c:v>
                </c:pt>
                <c:pt idx="5725">
                  <c:v>#N/A</c:v>
                </c:pt>
                <c:pt idx="5726">
                  <c:v>#N/A</c:v>
                </c:pt>
                <c:pt idx="5727">
                  <c:v>#N/A</c:v>
                </c:pt>
                <c:pt idx="5728">
                  <c:v>#N/A</c:v>
                </c:pt>
                <c:pt idx="5729">
                  <c:v>#N/A</c:v>
                </c:pt>
                <c:pt idx="5730">
                  <c:v>#N/A</c:v>
                </c:pt>
                <c:pt idx="5731">
                  <c:v>#N/A</c:v>
                </c:pt>
                <c:pt idx="5732">
                  <c:v>#N/A</c:v>
                </c:pt>
                <c:pt idx="5733">
                  <c:v>#N/A</c:v>
                </c:pt>
                <c:pt idx="5734">
                  <c:v>#N/A</c:v>
                </c:pt>
                <c:pt idx="5735">
                  <c:v>#N/A</c:v>
                </c:pt>
                <c:pt idx="5736">
                  <c:v>#N/A</c:v>
                </c:pt>
                <c:pt idx="5737">
                  <c:v>#N/A</c:v>
                </c:pt>
                <c:pt idx="5738">
                  <c:v>#N/A</c:v>
                </c:pt>
                <c:pt idx="5739">
                  <c:v>#N/A</c:v>
                </c:pt>
                <c:pt idx="5740">
                  <c:v>#N/A</c:v>
                </c:pt>
                <c:pt idx="5741">
                  <c:v>#N/A</c:v>
                </c:pt>
                <c:pt idx="5742">
                  <c:v>#N/A</c:v>
                </c:pt>
                <c:pt idx="5743">
                  <c:v>#N/A</c:v>
                </c:pt>
                <c:pt idx="5744">
                  <c:v>#N/A</c:v>
                </c:pt>
                <c:pt idx="5745">
                  <c:v>#N/A</c:v>
                </c:pt>
                <c:pt idx="5746">
                  <c:v>#N/A</c:v>
                </c:pt>
                <c:pt idx="5747">
                  <c:v>#N/A</c:v>
                </c:pt>
                <c:pt idx="5748">
                  <c:v>#N/A</c:v>
                </c:pt>
                <c:pt idx="5749">
                  <c:v>#N/A</c:v>
                </c:pt>
                <c:pt idx="5750">
                  <c:v>#N/A</c:v>
                </c:pt>
                <c:pt idx="5751">
                  <c:v>#N/A</c:v>
                </c:pt>
                <c:pt idx="5752">
                  <c:v>#N/A</c:v>
                </c:pt>
                <c:pt idx="5753">
                  <c:v>#N/A</c:v>
                </c:pt>
                <c:pt idx="5754">
                  <c:v>#N/A</c:v>
                </c:pt>
                <c:pt idx="5755">
                  <c:v>#N/A</c:v>
                </c:pt>
                <c:pt idx="5756">
                  <c:v>#N/A</c:v>
                </c:pt>
                <c:pt idx="5757">
                  <c:v>#N/A</c:v>
                </c:pt>
                <c:pt idx="5758">
                  <c:v>#N/A</c:v>
                </c:pt>
                <c:pt idx="5759">
                  <c:v>#N/A</c:v>
                </c:pt>
                <c:pt idx="5760">
                  <c:v>#N/A</c:v>
                </c:pt>
                <c:pt idx="5761">
                  <c:v>#N/A</c:v>
                </c:pt>
                <c:pt idx="5762">
                  <c:v>#N/A</c:v>
                </c:pt>
                <c:pt idx="5763">
                  <c:v>#N/A</c:v>
                </c:pt>
                <c:pt idx="5764">
                  <c:v>#N/A</c:v>
                </c:pt>
                <c:pt idx="5765">
                  <c:v>#N/A</c:v>
                </c:pt>
                <c:pt idx="5766">
                  <c:v>#N/A</c:v>
                </c:pt>
                <c:pt idx="5767">
                  <c:v>#N/A</c:v>
                </c:pt>
                <c:pt idx="5768">
                  <c:v>#N/A</c:v>
                </c:pt>
                <c:pt idx="5769">
                  <c:v>#N/A</c:v>
                </c:pt>
                <c:pt idx="5770">
                  <c:v>#N/A</c:v>
                </c:pt>
                <c:pt idx="5771">
                  <c:v>#N/A</c:v>
                </c:pt>
                <c:pt idx="5772">
                  <c:v>#N/A</c:v>
                </c:pt>
                <c:pt idx="5773">
                  <c:v>#N/A</c:v>
                </c:pt>
                <c:pt idx="5774">
                  <c:v>#N/A</c:v>
                </c:pt>
                <c:pt idx="5775">
                  <c:v>#N/A</c:v>
                </c:pt>
                <c:pt idx="5776">
                  <c:v>#N/A</c:v>
                </c:pt>
                <c:pt idx="5777">
                  <c:v>#N/A</c:v>
                </c:pt>
                <c:pt idx="5778">
                  <c:v>#N/A</c:v>
                </c:pt>
                <c:pt idx="5779">
                  <c:v>#N/A</c:v>
                </c:pt>
                <c:pt idx="5780">
                  <c:v>#N/A</c:v>
                </c:pt>
                <c:pt idx="5781">
                  <c:v>#N/A</c:v>
                </c:pt>
                <c:pt idx="5782">
                  <c:v>#N/A</c:v>
                </c:pt>
                <c:pt idx="5783">
                  <c:v>#N/A</c:v>
                </c:pt>
                <c:pt idx="5784">
                  <c:v>#N/A</c:v>
                </c:pt>
                <c:pt idx="5785">
                  <c:v>#N/A</c:v>
                </c:pt>
                <c:pt idx="5786">
                  <c:v>#N/A</c:v>
                </c:pt>
                <c:pt idx="5787">
                  <c:v>#N/A</c:v>
                </c:pt>
                <c:pt idx="5788">
                  <c:v>#N/A</c:v>
                </c:pt>
                <c:pt idx="5789">
                  <c:v>#N/A</c:v>
                </c:pt>
                <c:pt idx="5790">
                  <c:v>#N/A</c:v>
                </c:pt>
                <c:pt idx="5791">
                  <c:v>#N/A</c:v>
                </c:pt>
                <c:pt idx="5792">
                  <c:v>#N/A</c:v>
                </c:pt>
                <c:pt idx="5793">
                  <c:v>#N/A</c:v>
                </c:pt>
                <c:pt idx="5794">
                  <c:v>#N/A</c:v>
                </c:pt>
                <c:pt idx="5795">
                  <c:v>#N/A</c:v>
                </c:pt>
                <c:pt idx="5796">
                  <c:v>#N/A</c:v>
                </c:pt>
                <c:pt idx="5797">
                  <c:v>#N/A</c:v>
                </c:pt>
                <c:pt idx="5798">
                  <c:v>#N/A</c:v>
                </c:pt>
                <c:pt idx="5799">
                  <c:v>#N/A</c:v>
                </c:pt>
                <c:pt idx="5800">
                  <c:v>#N/A</c:v>
                </c:pt>
                <c:pt idx="5801">
                  <c:v>#N/A</c:v>
                </c:pt>
                <c:pt idx="5802">
                  <c:v>#N/A</c:v>
                </c:pt>
                <c:pt idx="5803">
                  <c:v>#N/A</c:v>
                </c:pt>
                <c:pt idx="5804">
                  <c:v>#N/A</c:v>
                </c:pt>
                <c:pt idx="5805">
                  <c:v>#N/A</c:v>
                </c:pt>
                <c:pt idx="5806">
                  <c:v>#N/A</c:v>
                </c:pt>
                <c:pt idx="5807">
                  <c:v>#N/A</c:v>
                </c:pt>
                <c:pt idx="5808">
                  <c:v>#N/A</c:v>
                </c:pt>
                <c:pt idx="5809">
                  <c:v>#N/A</c:v>
                </c:pt>
                <c:pt idx="5810">
                  <c:v>#N/A</c:v>
                </c:pt>
                <c:pt idx="5811">
                  <c:v>#N/A</c:v>
                </c:pt>
                <c:pt idx="5812">
                  <c:v>#N/A</c:v>
                </c:pt>
                <c:pt idx="5813">
                  <c:v>#N/A</c:v>
                </c:pt>
                <c:pt idx="5814">
                  <c:v>#N/A</c:v>
                </c:pt>
                <c:pt idx="5815">
                  <c:v>#N/A</c:v>
                </c:pt>
                <c:pt idx="5816">
                  <c:v>#N/A</c:v>
                </c:pt>
                <c:pt idx="5817">
                  <c:v>#N/A</c:v>
                </c:pt>
                <c:pt idx="5818">
                  <c:v>#N/A</c:v>
                </c:pt>
                <c:pt idx="5819">
                  <c:v>#N/A</c:v>
                </c:pt>
                <c:pt idx="5820">
                  <c:v>#N/A</c:v>
                </c:pt>
                <c:pt idx="5821">
                  <c:v>#N/A</c:v>
                </c:pt>
                <c:pt idx="5822">
                  <c:v>#N/A</c:v>
                </c:pt>
                <c:pt idx="5823">
                  <c:v>#N/A</c:v>
                </c:pt>
                <c:pt idx="5824">
                  <c:v>#N/A</c:v>
                </c:pt>
                <c:pt idx="5825">
                  <c:v>#N/A</c:v>
                </c:pt>
                <c:pt idx="5826">
                  <c:v>#N/A</c:v>
                </c:pt>
                <c:pt idx="5827">
                  <c:v>#N/A</c:v>
                </c:pt>
                <c:pt idx="5828">
                  <c:v>#N/A</c:v>
                </c:pt>
                <c:pt idx="5829">
                  <c:v>#N/A</c:v>
                </c:pt>
                <c:pt idx="5830">
                  <c:v>#N/A</c:v>
                </c:pt>
                <c:pt idx="5831">
                  <c:v>#N/A</c:v>
                </c:pt>
                <c:pt idx="5832">
                  <c:v>#N/A</c:v>
                </c:pt>
                <c:pt idx="5833">
                  <c:v>#N/A</c:v>
                </c:pt>
                <c:pt idx="5834">
                  <c:v>#N/A</c:v>
                </c:pt>
                <c:pt idx="5835">
                  <c:v>#N/A</c:v>
                </c:pt>
                <c:pt idx="5836">
                  <c:v>#N/A</c:v>
                </c:pt>
                <c:pt idx="5837">
                  <c:v>#N/A</c:v>
                </c:pt>
                <c:pt idx="5838">
                  <c:v>#N/A</c:v>
                </c:pt>
                <c:pt idx="5839">
                  <c:v>#N/A</c:v>
                </c:pt>
                <c:pt idx="5840">
                  <c:v>#N/A</c:v>
                </c:pt>
                <c:pt idx="5841">
                  <c:v>#N/A</c:v>
                </c:pt>
                <c:pt idx="5842">
                  <c:v>#N/A</c:v>
                </c:pt>
                <c:pt idx="5843">
                  <c:v>#N/A</c:v>
                </c:pt>
                <c:pt idx="5844">
                  <c:v>#N/A</c:v>
                </c:pt>
                <c:pt idx="5845">
                  <c:v>#N/A</c:v>
                </c:pt>
                <c:pt idx="5846">
                  <c:v>#N/A</c:v>
                </c:pt>
                <c:pt idx="5847">
                  <c:v>#N/A</c:v>
                </c:pt>
                <c:pt idx="5848">
                  <c:v>#N/A</c:v>
                </c:pt>
                <c:pt idx="5849">
                  <c:v>#N/A</c:v>
                </c:pt>
                <c:pt idx="5850">
                  <c:v>#N/A</c:v>
                </c:pt>
                <c:pt idx="5851">
                  <c:v>#N/A</c:v>
                </c:pt>
                <c:pt idx="5852">
                  <c:v>#N/A</c:v>
                </c:pt>
                <c:pt idx="5853">
                  <c:v>#N/A</c:v>
                </c:pt>
                <c:pt idx="5854">
                  <c:v>#N/A</c:v>
                </c:pt>
                <c:pt idx="5855">
                  <c:v>#N/A</c:v>
                </c:pt>
                <c:pt idx="5856">
                  <c:v>#N/A</c:v>
                </c:pt>
                <c:pt idx="5857">
                  <c:v>#N/A</c:v>
                </c:pt>
                <c:pt idx="5858">
                  <c:v>#N/A</c:v>
                </c:pt>
                <c:pt idx="5859">
                  <c:v>#N/A</c:v>
                </c:pt>
                <c:pt idx="5860">
                  <c:v>#N/A</c:v>
                </c:pt>
                <c:pt idx="5861">
                  <c:v>#N/A</c:v>
                </c:pt>
                <c:pt idx="5862">
                  <c:v>#N/A</c:v>
                </c:pt>
                <c:pt idx="5863">
                  <c:v>#N/A</c:v>
                </c:pt>
                <c:pt idx="5864">
                  <c:v>#N/A</c:v>
                </c:pt>
                <c:pt idx="5865">
                  <c:v>#N/A</c:v>
                </c:pt>
                <c:pt idx="5866">
                  <c:v>#N/A</c:v>
                </c:pt>
                <c:pt idx="5867">
                  <c:v>#N/A</c:v>
                </c:pt>
                <c:pt idx="5868">
                  <c:v>#N/A</c:v>
                </c:pt>
                <c:pt idx="5869">
                  <c:v>#N/A</c:v>
                </c:pt>
                <c:pt idx="5870">
                  <c:v>#N/A</c:v>
                </c:pt>
                <c:pt idx="5871">
                  <c:v>#N/A</c:v>
                </c:pt>
                <c:pt idx="5872">
                  <c:v>#N/A</c:v>
                </c:pt>
                <c:pt idx="5873">
                  <c:v>#N/A</c:v>
                </c:pt>
                <c:pt idx="5874">
                  <c:v>#N/A</c:v>
                </c:pt>
                <c:pt idx="5875">
                  <c:v>#N/A</c:v>
                </c:pt>
                <c:pt idx="5876">
                  <c:v>#N/A</c:v>
                </c:pt>
                <c:pt idx="5877">
                  <c:v>#N/A</c:v>
                </c:pt>
                <c:pt idx="5878">
                  <c:v>#N/A</c:v>
                </c:pt>
                <c:pt idx="5879">
                  <c:v>#N/A</c:v>
                </c:pt>
                <c:pt idx="5880">
                  <c:v>#N/A</c:v>
                </c:pt>
                <c:pt idx="5881">
                  <c:v>#N/A</c:v>
                </c:pt>
                <c:pt idx="5882">
                  <c:v>#N/A</c:v>
                </c:pt>
                <c:pt idx="5883">
                  <c:v>#N/A</c:v>
                </c:pt>
                <c:pt idx="5884">
                  <c:v>#N/A</c:v>
                </c:pt>
                <c:pt idx="5885">
                  <c:v>#N/A</c:v>
                </c:pt>
                <c:pt idx="5886">
                  <c:v>#N/A</c:v>
                </c:pt>
                <c:pt idx="5887">
                  <c:v>#N/A</c:v>
                </c:pt>
                <c:pt idx="5888">
                  <c:v>#N/A</c:v>
                </c:pt>
                <c:pt idx="5889">
                  <c:v>#N/A</c:v>
                </c:pt>
                <c:pt idx="5890">
                  <c:v>#N/A</c:v>
                </c:pt>
                <c:pt idx="5891">
                  <c:v>#N/A</c:v>
                </c:pt>
                <c:pt idx="5892">
                  <c:v>#N/A</c:v>
                </c:pt>
                <c:pt idx="5893">
                  <c:v>#N/A</c:v>
                </c:pt>
                <c:pt idx="5894">
                  <c:v>#N/A</c:v>
                </c:pt>
                <c:pt idx="5895">
                  <c:v>#N/A</c:v>
                </c:pt>
                <c:pt idx="5896">
                  <c:v>#N/A</c:v>
                </c:pt>
                <c:pt idx="5897">
                  <c:v>#N/A</c:v>
                </c:pt>
                <c:pt idx="5898">
                  <c:v>#N/A</c:v>
                </c:pt>
                <c:pt idx="5899">
                  <c:v>#N/A</c:v>
                </c:pt>
                <c:pt idx="5900">
                  <c:v>#N/A</c:v>
                </c:pt>
                <c:pt idx="5901">
                  <c:v>#N/A</c:v>
                </c:pt>
                <c:pt idx="5902">
                  <c:v>#N/A</c:v>
                </c:pt>
                <c:pt idx="5903">
                  <c:v>#N/A</c:v>
                </c:pt>
                <c:pt idx="5904">
                  <c:v>#N/A</c:v>
                </c:pt>
                <c:pt idx="5905">
                  <c:v>#N/A</c:v>
                </c:pt>
                <c:pt idx="5906">
                  <c:v>#N/A</c:v>
                </c:pt>
                <c:pt idx="5907">
                  <c:v>#N/A</c:v>
                </c:pt>
                <c:pt idx="5908">
                  <c:v>#N/A</c:v>
                </c:pt>
                <c:pt idx="5909">
                  <c:v>#N/A</c:v>
                </c:pt>
                <c:pt idx="5910">
                  <c:v>#N/A</c:v>
                </c:pt>
                <c:pt idx="5911">
                  <c:v>#N/A</c:v>
                </c:pt>
                <c:pt idx="5912">
                  <c:v>#N/A</c:v>
                </c:pt>
                <c:pt idx="5913">
                  <c:v>#N/A</c:v>
                </c:pt>
                <c:pt idx="5914">
                  <c:v>#N/A</c:v>
                </c:pt>
                <c:pt idx="5915">
                  <c:v>#N/A</c:v>
                </c:pt>
                <c:pt idx="5916">
                  <c:v>#N/A</c:v>
                </c:pt>
                <c:pt idx="5917">
                  <c:v>#N/A</c:v>
                </c:pt>
                <c:pt idx="5918">
                  <c:v>#N/A</c:v>
                </c:pt>
                <c:pt idx="5919">
                  <c:v>#N/A</c:v>
                </c:pt>
                <c:pt idx="5920">
                  <c:v>#N/A</c:v>
                </c:pt>
                <c:pt idx="5921">
                  <c:v>#N/A</c:v>
                </c:pt>
                <c:pt idx="5922">
                  <c:v>#N/A</c:v>
                </c:pt>
                <c:pt idx="5923">
                  <c:v>#N/A</c:v>
                </c:pt>
                <c:pt idx="5924">
                  <c:v>#N/A</c:v>
                </c:pt>
                <c:pt idx="5925">
                  <c:v>#N/A</c:v>
                </c:pt>
                <c:pt idx="5926">
                  <c:v>#N/A</c:v>
                </c:pt>
                <c:pt idx="5927">
                  <c:v>#N/A</c:v>
                </c:pt>
                <c:pt idx="5928">
                  <c:v>#N/A</c:v>
                </c:pt>
                <c:pt idx="5929">
                  <c:v>#N/A</c:v>
                </c:pt>
                <c:pt idx="5930">
                  <c:v>#N/A</c:v>
                </c:pt>
                <c:pt idx="5931">
                  <c:v>#N/A</c:v>
                </c:pt>
                <c:pt idx="5932">
                  <c:v>#N/A</c:v>
                </c:pt>
                <c:pt idx="5933">
                  <c:v>#N/A</c:v>
                </c:pt>
                <c:pt idx="5934">
                  <c:v>#N/A</c:v>
                </c:pt>
                <c:pt idx="5935">
                  <c:v>#N/A</c:v>
                </c:pt>
                <c:pt idx="5936">
                  <c:v>#N/A</c:v>
                </c:pt>
                <c:pt idx="5937">
                  <c:v>#N/A</c:v>
                </c:pt>
                <c:pt idx="5938">
                  <c:v>#N/A</c:v>
                </c:pt>
                <c:pt idx="5939">
                  <c:v>#N/A</c:v>
                </c:pt>
                <c:pt idx="5940">
                  <c:v>#N/A</c:v>
                </c:pt>
                <c:pt idx="5941">
                  <c:v>#N/A</c:v>
                </c:pt>
                <c:pt idx="5942">
                  <c:v>#N/A</c:v>
                </c:pt>
                <c:pt idx="5943">
                  <c:v>#N/A</c:v>
                </c:pt>
                <c:pt idx="5944">
                  <c:v>#N/A</c:v>
                </c:pt>
                <c:pt idx="5945">
                  <c:v>#N/A</c:v>
                </c:pt>
                <c:pt idx="5946">
                  <c:v>#N/A</c:v>
                </c:pt>
                <c:pt idx="5947">
                  <c:v>#N/A</c:v>
                </c:pt>
                <c:pt idx="5948">
                  <c:v>#N/A</c:v>
                </c:pt>
                <c:pt idx="5949">
                  <c:v>#N/A</c:v>
                </c:pt>
                <c:pt idx="5950">
                  <c:v>#N/A</c:v>
                </c:pt>
                <c:pt idx="5951">
                  <c:v>#N/A</c:v>
                </c:pt>
                <c:pt idx="5952">
                  <c:v>#N/A</c:v>
                </c:pt>
                <c:pt idx="5953">
                  <c:v>#N/A</c:v>
                </c:pt>
                <c:pt idx="5954">
                  <c:v>#N/A</c:v>
                </c:pt>
                <c:pt idx="5955">
                  <c:v>#N/A</c:v>
                </c:pt>
                <c:pt idx="5956">
                  <c:v>#N/A</c:v>
                </c:pt>
                <c:pt idx="5957">
                  <c:v>#N/A</c:v>
                </c:pt>
                <c:pt idx="5958">
                  <c:v>#N/A</c:v>
                </c:pt>
                <c:pt idx="5959">
                  <c:v>#N/A</c:v>
                </c:pt>
                <c:pt idx="5960">
                  <c:v>#N/A</c:v>
                </c:pt>
                <c:pt idx="5961">
                  <c:v>#N/A</c:v>
                </c:pt>
                <c:pt idx="5962">
                  <c:v>#N/A</c:v>
                </c:pt>
                <c:pt idx="5963">
                  <c:v>#N/A</c:v>
                </c:pt>
                <c:pt idx="5964">
                  <c:v>#N/A</c:v>
                </c:pt>
                <c:pt idx="5965">
                  <c:v>#N/A</c:v>
                </c:pt>
                <c:pt idx="5966">
                  <c:v>#N/A</c:v>
                </c:pt>
                <c:pt idx="5967">
                  <c:v>#N/A</c:v>
                </c:pt>
                <c:pt idx="5968">
                  <c:v>#N/A</c:v>
                </c:pt>
                <c:pt idx="5969">
                  <c:v>#N/A</c:v>
                </c:pt>
                <c:pt idx="5970">
                  <c:v>#N/A</c:v>
                </c:pt>
                <c:pt idx="5971">
                  <c:v>#N/A</c:v>
                </c:pt>
                <c:pt idx="5972">
                  <c:v>#N/A</c:v>
                </c:pt>
                <c:pt idx="5973">
                  <c:v>#N/A</c:v>
                </c:pt>
                <c:pt idx="5974">
                  <c:v>#N/A</c:v>
                </c:pt>
                <c:pt idx="5975">
                  <c:v>#N/A</c:v>
                </c:pt>
                <c:pt idx="5976">
                  <c:v>#N/A</c:v>
                </c:pt>
                <c:pt idx="5977">
                  <c:v>#N/A</c:v>
                </c:pt>
                <c:pt idx="5978">
                  <c:v>#N/A</c:v>
                </c:pt>
                <c:pt idx="5979">
                  <c:v>#N/A</c:v>
                </c:pt>
                <c:pt idx="5980">
                  <c:v>#N/A</c:v>
                </c:pt>
                <c:pt idx="5981">
                  <c:v>#N/A</c:v>
                </c:pt>
                <c:pt idx="5982">
                  <c:v>#N/A</c:v>
                </c:pt>
                <c:pt idx="5983">
                  <c:v>#N/A</c:v>
                </c:pt>
                <c:pt idx="5984">
                  <c:v>#N/A</c:v>
                </c:pt>
                <c:pt idx="5985">
                  <c:v>#N/A</c:v>
                </c:pt>
                <c:pt idx="5986">
                  <c:v>#N/A</c:v>
                </c:pt>
                <c:pt idx="5987">
                  <c:v>#N/A</c:v>
                </c:pt>
                <c:pt idx="5988">
                  <c:v>#N/A</c:v>
                </c:pt>
                <c:pt idx="5989">
                  <c:v>#N/A</c:v>
                </c:pt>
                <c:pt idx="5990">
                  <c:v>#N/A</c:v>
                </c:pt>
                <c:pt idx="5991">
                  <c:v>#N/A</c:v>
                </c:pt>
                <c:pt idx="5992">
                  <c:v>#N/A</c:v>
                </c:pt>
                <c:pt idx="5993">
                  <c:v>#N/A</c:v>
                </c:pt>
                <c:pt idx="5994">
                  <c:v>#N/A</c:v>
                </c:pt>
                <c:pt idx="5995">
                  <c:v>#N/A</c:v>
                </c:pt>
                <c:pt idx="5996">
                  <c:v>#N/A</c:v>
                </c:pt>
                <c:pt idx="5997">
                  <c:v>#N/A</c:v>
                </c:pt>
                <c:pt idx="5998">
                  <c:v>#N/A</c:v>
                </c:pt>
                <c:pt idx="5999">
                  <c:v>#N/A</c:v>
                </c:pt>
                <c:pt idx="6000">
                  <c:v>#N/A</c:v>
                </c:pt>
                <c:pt idx="6001">
                  <c:v>#N/A</c:v>
                </c:pt>
                <c:pt idx="6002">
                  <c:v>#N/A</c:v>
                </c:pt>
                <c:pt idx="6003">
                  <c:v>#N/A</c:v>
                </c:pt>
                <c:pt idx="6004">
                  <c:v>#N/A</c:v>
                </c:pt>
                <c:pt idx="6005">
                  <c:v>#N/A</c:v>
                </c:pt>
                <c:pt idx="6006">
                  <c:v>#N/A</c:v>
                </c:pt>
                <c:pt idx="6007">
                  <c:v>#N/A</c:v>
                </c:pt>
                <c:pt idx="6008">
                  <c:v>#N/A</c:v>
                </c:pt>
                <c:pt idx="6009">
                  <c:v>#N/A</c:v>
                </c:pt>
                <c:pt idx="6010">
                  <c:v>#N/A</c:v>
                </c:pt>
                <c:pt idx="6011">
                  <c:v>#N/A</c:v>
                </c:pt>
                <c:pt idx="6012">
                  <c:v>#N/A</c:v>
                </c:pt>
                <c:pt idx="6013">
                  <c:v>#N/A</c:v>
                </c:pt>
                <c:pt idx="6014">
                  <c:v>#N/A</c:v>
                </c:pt>
                <c:pt idx="6015">
                  <c:v>#N/A</c:v>
                </c:pt>
                <c:pt idx="6016">
                  <c:v>#N/A</c:v>
                </c:pt>
                <c:pt idx="6017">
                  <c:v>#N/A</c:v>
                </c:pt>
                <c:pt idx="6018">
                  <c:v>#N/A</c:v>
                </c:pt>
                <c:pt idx="6019">
                  <c:v>#N/A</c:v>
                </c:pt>
                <c:pt idx="6020">
                  <c:v>#N/A</c:v>
                </c:pt>
                <c:pt idx="6021">
                  <c:v>#N/A</c:v>
                </c:pt>
                <c:pt idx="6022">
                  <c:v>#N/A</c:v>
                </c:pt>
                <c:pt idx="6023">
                  <c:v>#N/A</c:v>
                </c:pt>
                <c:pt idx="6024">
                  <c:v>#N/A</c:v>
                </c:pt>
                <c:pt idx="6025">
                  <c:v>#N/A</c:v>
                </c:pt>
                <c:pt idx="6026">
                  <c:v>#N/A</c:v>
                </c:pt>
                <c:pt idx="6027">
                  <c:v>#N/A</c:v>
                </c:pt>
                <c:pt idx="6028">
                  <c:v>#N/A</c:v>
                </c:pt>
                <c:pt idx="6029">
                  <c:v>#N/A</c:v>
                </c:pt>
                <c:pt idx="6030">
                  <c:v>#N/A</c:v>
                </c:pt>
                <c:pt idx="6031">
                  <c:v>#N/A</c:v>
                </c:pt>
                <c:pt idx="6032">
                  <c:v>#N/A</c:v>
                </c:pt>
                <c:pt idx="6033">
                  <c:v>#N/A</c:v>
                </c:pt>
                <c:pt idx="6034">
                  <c:v>#N/A</c:v>
                </c:pt>
                <c:pt idx="6035">
                  <c:v>#N/A</c:v>
                </c:pt>
                <c:pt idx="6036">
                  <c:v>#N/A</c:v>
                </c:pt>
                <c:pt idx="6037">
                  <c:v>#N/A</c:v>
                </c:pt>
                <c:pt idx="6038">
                  <c:v>#N/A</c:v>
                </c:pt>
                <c:pt idx="6039">
                  <c:v>#N/A</c:v>
                </c:pt>
                <c:pt idx="6040">
                  <c:v>#N/A</c:v>
                </c:pt>
                <c:pt idx="6041">
                  <c:v>#N/A</c:v>
                </c:pt>
                <c:pt idx="6042">
                  <c:v>#N/A</c:v>
                </c:pt>
                <c:pt idx="6043">
                  <c:v>#N/A</c:v>
                </c:pt>
                <c:pt idx="6044">
                  <c:v>#N/A</c:v>
                </c:pt>
                <c:pt idx="6045">
                  <c:v>#N/A</c:v>
                </c:pt>
                <c:pt idx="6046">
                  <c:v>#N/A</c:v>
                </c:pt>
                <c:pt idx="6047">
                  <c:v>#N/A</c:v>
                </c:pt>
                <c:pt idx="6048">
                  <c:v>#N/A</c:v>
                </c:pt>
                <c:pt idx="6049">
                  <c:v>#N/A</c:v>
                </c:pt>
                <c:pt idx="6050">
                  <c:v>#N/A</c:v>
                </c:pt>
                <c:pt idx="6051">
                  <c:v>#N/A</c:v>
                </c:pt>
                <c:pt idx="6052">
                  <c:v>#N/A</c:v>
                </c:pt>
                <c:pt idx="6053">
                  <c:v>#N/A</c:v>
                </c:pt>
                <c:pt idx="6054">
                  <c:v>#N/A</c:v>
                </c:pt>
                <c:pt idx="6055">
                  <c:v>#N/A</c:v>
                </c:pt>
                <c:pt idx="6056">
                  <c:v>#N/A</c:v>
                </c:pt>
                <c:pt idx="6057">
                  <c:v>#N/A</c:v>
                </c:pt>
                <c:pt idx="6058">
                  <c:v>#N/A</c:v>
                </c:pt>
                <c:pt idx="6059">
                  <c:v>#N/A</c:v>
                </c:pt>
                <c:pt idx="6060">
                  <c:v>#N/A</c:v>
                </c:pt>
                <c:pt idx="6061">
                  <c:v>#N/A</c:v>
                </c:pt>
                <c:pt idx="6062">
                  <c:v>#N/A</c:v>
                </c:pt>
                <c:pt idx="6063">
                  <c:v>#N/A</c:v>
                </c:pt>
                <c:pt idx="6064">
                  <c:v>#N/A</c:v>
                </c:pt>
                <c:pt idx="6065">
                  <c:v>#N/A</c:v>
                </c:pt>
                <c:pt idx="6066">
                  <c:v>#N/A</c:v>
                </c:pt>
                <c:pt idx="6067">
                  <c:v>#N/A</c:v>
                </c:pt>
                <c:pt idx="6068">
                  <c:v>#N/A</c:v>
                </c:pt>
                <c:pt idx="6069">
                  <c:v>#N/A</c:v>
                </c:pt>
                <c:pt idx="6070">
                  <c:v>#N/A</c:v>
                </c:pt>
                <c:pt idx="6071">
                  <c:v>#N/A</c:v>
                </c:pt>
                <c:pt idx="6072">
                  <c:v>#N/A</c:v>
                </c:pt>
                <c:pt idx="6073">
                  <c:v>#N/A</c:v>
                </c:pt>
                <c:pt idx="6074">
                  <c:v>#N/A</c:v>
                </c:pt>
                <c:pt idx="6075">
                  <c:v>#N/A</c:v>
                </c:pt>
                <c:pt idx="6076">
                  <c:v>#N/A</c:v>
                </c:pt>
                <c:pt idx="6077">
                  <c:v>#N/A</c:v>
                </c:pt>
                <c:pt idx="6078">
                  <c:v>#N/A</c:v>
                </c:pt>
                <c:pt idx="6079">
                  <c:v>#N/A</c:v>
                </c:pt>
                <c:pt idx="6080">
                  <c:v>#N/A</c:v>
                </c:pt>
                <c:pt idx="6081">
                  <c:v>#N/A</c:v>
                </c:pt>
                <c:pt idx="6082">
                  <c:v>#N/A</c:v>
                </c:pt>
                <c:pt idx="6083">
                  <c:v>#N/A</c:v>
                </c:pt>
                <c:pt idx="6084">
                  <c:v>#N/A</c:v>
                </c:pt>
                <c:pt idx="6085">
                  <c:v>#N/A</c:v>
                </c:pt>
                <c:pt idx="6086">
                  <c:v>#N/A</c:v>
                </c:pt>
                <c:pt idx="6087">
                  <c:v>#N/A</c:v>
                </c:pt>
                <c:pt idx="6088">
                  <c:v>#N/A</c:v>
                </c:pt>
                <c:pt idx="6089">
                  <c:v>#N/A</c:v>
                </c:pt>
                <c:pt idx="6090">
                  <c:v>#N/A</c:v>
                </c:pt>
                <c:pt idx="6091">
                  <c:v>#N/A</c:v>
                </c:pt>
                <c:pt idx="6092">
                  <c:v>#N/A</c:v>
                </c:pt>
                <c:pt idx="6093">
                  <c:v>#N/A</c:v>
                </c:pt>
                <c:pt idx="6094">
                  <c:v>#N/A</c:v>
                </c:pt>
                <c:pt idx="6095">
                  <c:v>#N/A</c:v>
                </c:pt>
                <c:pt idx="6096">
                  <c:v>#N/A</c:v>
                </c:pt>
                <c:pt idx="6097">
                  <c:v>#N/A</c:v>
                </c:pt>
                <c:pt idx="6098">
                  <c:v>#N/A</c:v>
                </c:pt>
                <c:pt idx="6099">
                  <c:v>#N/A</c:v>
                </c:pt>
                <c:pt idx="6100">
                  <c:v>#N/A</c:v>
                </c:pt>
                <c:pt idx="6101">
                  <c:v>#N/A</c:v>
                </c:pt>
                <c:pt idx="6102">
                  <c:v>#N/A</c:v>
                </c:pt>
                <c:pt idx="6103">
                  <c:v>#N/A</c:v>
                </c:pt>
                <c:pt idx="6104">
                  <c:v>#N/A</c:v>
                </c:pt>
                <c:pt idx="6105">
                  <c:v>#N/A</c:v>
                </c:pt>
                <c:pt idx="6106">
                  <c:v>#N/A</c:v>
                </c:pt>
                <c:pt idx="6107">
                  <c:v>#N/A</c:v>
                </c:pt>
                <c:pt idx="6108">
                  <c:v>#N/A</c:v>
                </c:pt>
                <c:pt idx="6109">
                  <c:v>#N/A</c:v>
                </c:pt>
                <c:pt idx="6110">
                  <c:v>#N/A</c:v>
                </c:pt>
                <c:pt idx="6111">
                  <c:v>#N/A</c:v>
                </c:pt>
                <c:pt idx="6112">
                  <c:v>#N/A</c:v>
                </c:pt>
                <c:pt idx="6113">
                  <c:v>#N/A</c:v>
                </c:pt>
                <c:pt idx="6114">
                  <c:v>#N/A</c:v>
                </c:pt>
                <c:pt idx="6115">
                  <c:v>#N/A</c:v>
                </c:pt>
                <c:pt idx="6116">
                  <c:v>#N/A</c:v>
                </c:pt>
                <c:pt idx="6117">
                  <c:v>#N/A</c:v>
                </c:pt>
                <c:pt idx="6118">
                  <c:v>#N/A</c:v>
                </c:pt>
                <c:pt idx="6119">
                  <c:v>#N/A</c:v>
                </c:pt>
                <c:pt idx="6120">
                  <c:v>#N/A</c:v>
                </c:pt>
                <c:pt idx="6121">
                  <c:v>#N/A</c:v>
                </c:pt>
                <c:pt idx="6122">
                  <c:v>#N/A</c:v>
                </c:pt>
                <c:pt idx="6123">
                  <c:v>#N/A</c:v>
                </c:pt>
                <c:pt idx="6124">
                  <c:v>#N/A</c:v>
                </c:pt>
                <c:pt idx="6125">
                  <c:v>#N/A</c:v>
                </c:pt>
                <c:pt idx="6126">
                  <c:v>#N/A</c:v>
                </c:pt>
                <c:pt idx="6127">
                  <c:v>#N/A</c:v>
                </c:pt>
                <c:pt idx="6128">
                  <c:v>#N/A</c:v>
                </c:pt>
                <c:pt idx="6129">
                  <c:v>#N/A</c:v>
                </c:pt>
                <c:pt idx="6130">
                  <c:v>#N/A</c:v>
                </c:pt>
                <c:pt idx="6131">
                  <c:v>#N/A</c:v>
                </c:pt>
                <c:pt idx="6132">
                  <c:v>#N/A</c:v>
                </c:pt>
                <c:pt idx="6133">
                  <c:v>#N/A</c:v>
                </c:pt>
                <c:pt idx="6134">
                  <c:v>#N/A</c:v>
                </c:pt>
                <c:pt idx="6135">
                  <c:v>#N/A</c:v>
                </c:pt>
                <c:pt idx="6136">
                  <c:v>#N/A</c:v>
                </c:pt>
                <c:pt idx="6137">
                  <c:v>#N/A</c:v>
                </c:pt>
                <c:pt idx="6138">
                  <c:v>#N/A</c:v>
                </c:pt>
                <c:pt idx="6139">
                  <c:v>#N/A</c:v>
                </c:pt>
                <c:pt idx="6140">
                  <c:v>#N/A</c:v>
                </c:pt>
                <c:pt idx="6141">
                  <c:v>#N/A</c:v>
                </c:pt>
                <c:pt idx="6142">
                  <c:v>#N/A</c:v>
                </c:pt>
                <c:pt idx="6143">
                  <c:v>#N/A</c:v>
                </c:pt>
                <c:pt idx="6144">
                  <c:v>#N/A</c:v>
                </c:pt>
                <c:pt idx="6145">
                  <c:v>#N/A</c:v>
                </c:pt>
                <c:pt idx="6146">
                  <c:v>#N/A</c:v>
                </c:pt>
                <c:pt idx="6147">
                  <c:v>#N/A</c:v>
                </c:pt>
                <c:pt idx="6148">
                  <c:v>#N/A</c:v>
                </c:pt>
                <c:pt idx="6149">
                  <c:v>#N/A</c:v>
                </c:pt>
                <c:pt idx="6150">
                  <c:v>#N/A</c:v>
                </c:pt>
                <c:pt idx="6151">
                  <c:v>#N/A</c:v>
                </c:pt>
                <c:pt idx="6152">
                  <c:v>#N/A</c:v>
                </c:pt>
                <c:pt idx="6153">
                  <c:v>#N/A</c:v>
                </c:pt>
                <c:pt idx="6154">
                  <c:v>#N/A</c:v>
                </c:pt>
                <c:pt idx="6155">
                  <c:v>#N/A</c:v>
                </c:pt>
                <c:pt idx="6156">
                  <c:v>#N/A</c:v>
                </c:pt>
                <c:pt idx="6157">
                  <c:v>#N/A</c:v>
                </c:pt>
                <c:pt idx="6158">
                  <c:v>#N/A</c:v>
                </c:pt>
                <c:pt idx="6159">
                  <c:v>#N/A</c:v>
                </c:pt>
                <c:pt idx="6160">
                  <c:v>#N/A</c:v>
                </c:pt>
                <c:pt idx="6161">
                  <c:v>#N/A</c:v>
                </c:pt>
                <c:pt idx="6162">
                  <c:v>#N/A</c:v>
                </c:pt>
                <c:pt idx="6163">
                  <c:v>#N/A</c:v>
                </c:pt>
                <c:pt idx="6164">
                  <c:v>#N/A</c:v>
                </c:pt>
                <c:pt idx="6165">
                  <c:v>#N/A</c:v>
                </c:pt>
                <c:pt idx="6166">
                  <c:v>#N/A</c:v>
                </c:pt>
                <c:pt idx="6167">
                  <c:v>#N/A</c:v>
                </c:pt>
                <c:pt idx="6168">
                  <c:v>#N/A</c:v>
                </c:pt>
                <c:pt idx="6169">
                  <c:v>#N/A</c:v>
                </c:pt>
                <c:pt idx="6170">
                  <c:v>#N/A</c:v>
                </c:pt>
                <c:pt idx="6171">
                  <c:v>#N/A</c:v>
                </c:pt>
                <c:pt idx="6172">
                  <c:v>#N/A</c:v>
                </c:pt>
                <c:pt idx="6173">
                  <c:v>#N/A</c:v>
                </c:pt>
                <c:pt idx="6174">
                  <c:v>#N/A</c:v>
                </c:pt>
                <c:pt idx="6175">
                  <c:v>#N/A</c:v>
                </c:pt>
                <c:pt idx="6176">
                  <c:v>#N/A</c:v>
                </c:pt>
                <c:pt idx="6177">
                  <c:v>#N/A</c:v>
                </c:pt>
                <c:pt idx="6178">
                  <c:v>#N/A</c:v>
                </c:pt>
                <c:pt idx="6179">
                  <c:v>#N/A</c:v>
                </c:pt>
                <c:pt idx="6180">
                  <c:v>#N/A</c:v>
                </c:pt>
                <c:pt idx="6181">
                  <c:v>#N/A</c:v>
                </c:pt>
                <c:pt idx="6182">
                  <c:v>#N/A</c:v>
                </c:pt>
                <c:pt idx="6183">
                  <c:v>#N/A</c:v>
                </c:pt>
                <c:pt idx="6184">
                  <c:v>#N/A</c:v>
                </c:pt>
                <c:pt idx="6185">
                  <c:v>#N/A</c:v>
                </c:pt>
                <c:pt idx="6186">
                  <c:v>#N/A</c:v>
                </c:pt>
                <c:pt idx="6187">
                  <c:v>#N/A</c:v>
                </c:pt>
                <c:pt idx="6188">
                  <c:v>#N/A</c:v>
                </c:pt>
                <c:pt idx="6189">
                  <c:v>#N/A</c:v>
                </c:pt>
                <c:pt idx="6190">
                  <c:v>#N/A</c:v>
                </c:pt>
                <c:pt idx="6191">
                  <c:v>#N/A</c:v>
                </c:pt>
                <c:pt idx="6192">
                  <c:v>#N/A</c:v>
                </c:pt>
                <c:pt idx="6193">
                  <c:v>#N/A</c:v>
                </c:pt>
                <c:pt idx="6194">
                  <c:v>#N/A</c:v>
                </c:pt>
                <c:pt idx="6195">
                  <c:v>#N/A</c:v>
                </c:pt>
                <c:pt idx="6196">
                  <c:v>#N/A</c:v>
                </c:pt>
                <c:pt idx="6197">
                  <c:v>#N/A</c:v>
                </c:pt>
                <c:pt idx="6198">
                  <c:v>#N/A</c:v>
                </c:pt>
                <c:pt idx="6199">
                  <c:v>#N/A</c:v>
                </c:pt>
                <c:pt idx="6200">
                  <c:v>#N/A</c:v>
                </c:pt>
                <c:pt idx="6201">
                  <c:v>#N/A</c:v>
                </c:pt>
                <c:pt idx="6202">
                  <c:v>#N/A</c:v>
                </c:pt>
                <c:pt idx="6203">
                  <c:v>#N/A</c:v>
                </c:pt>
                <c:pt idx="6204">
                  <c:v>#N/A</c:v>
                </c:pt>
                <c:pt idx="6205">
                  <c:v>#N/A</c:v>
                </c:pt>
                <c:pt idx="6206">
                  <c:v>#N/A</c:v>
                </c:pt>
                <c:pt idx="6207">
                  <c:v>#N/A</c:v>
                </c:pt>
                <c:pt idx="6208">
                  <c:v>#N/A</c:v>
                </c:pt>
                <c:pt idx="6209">
                  <c:v>#N/A</c:v>
                </c:pt>
                <c:pt idx="6210">
                  <c:v>#N/A</c:v>
                </c:pt>
                <c:pt idx="6211">
                  <c:v>#N/A</c:v>
                </c:pt>
                <c:pt idx="6212">
                  <c:v>#N/A</c:v>
                </c:pt>
                <c:pt idx="6213">
                  <c:v>#N/A</c:v>
                </c:pt>
                <c:pt idx="6214">
                  <c:v>#N/A</c:v>
                </c:pt>
                <c:pt idx="6215">
                  <c:v>#N/A</c:v>
                </c:pt>
                <c:pt idx="6216">
                  <c:v>#N/A</c:v>
                </c:pt>
                <c:pt idx="6217">
                  <c:v>#N/A</c:v>
                </c:pt>
                <c:pt idx="6218">
                  <c:v>#N/A</c:v>
                </c:pt>
                <c:pt idx="6219">
                  <c:v>#N/A</c:v>
                </c:pt>
                <c:pt idx="6220">
                  <c:v>#N/A</c:v>
                </c:pt>
                <c:pt idx="6221">
                  <c:v>#N/A</c:v>
                </c:pt>
                <c:pt idx="6222">
                  <c:v>#N/A</c:v>
                </c:pt>
                <c:pt idx="6223">
                  <c:v>#N/A</c:v>
                </c:pt>
                <c:pt idx="6224">
                  <c:v>#N/A</c:v>
                </c:pt>
                <c:pt idx="6225">
                  <c:v>#N/A</c:v>
                </c:pt>
                <c:pt idx="6226">
                  <c:v>#N/A</c:v>
                </c:pt>
                <c:pt idx="6227">
                  <c:v>#N/A</c:v>
                </c:pt>
                <c:pt idx="6228">
                  <c:v>#N/A</c:v>
                </c:pt>
                <c:pt idx="6229">
                  <c:v>#N/A</c:v>
                </c:pt>
                <c:pt idx="6230">
                  <c:v>#N/A</c:v>
                </c:pt>
                <c:pt idx="6231">
                  <c:v>#N/A</c:v>
                </c:pt>
                <c:pt idx="6232">
                  <c:v>#N/A</c:v>
                </c:pt>
                <c:pt idx="6233">
                  <c:v>#N/A</c:v>
                </c:pt>
                <c:pt idx="6234">
                  <c:v>#N/A</c:v>
                </c:pt>
                <c:pt idx="6235">
                  <c:v>#N/A</c:v>
                </c:pt>
                <c:pt idx="6236">
                  <c:v>#N/A</c:v>
                </c:pt>
                <c:pt idx="6237">
                  <c:v>#N/A</c:v>
                </c:pt>
                <c:pt idx="6238">
                  <c:v>#N/A</c:v>
                </c:pt>
                <c:pt idx="6239">
                  <c:v>#N/A</c:v>
                </c:pt>
                <c:pt idx="6240">
                  <c:v>#N/A</c:v>
                </c:pt>
                <c:pt idx="6241">
                  <c:v>#N/A</c:v>
                </c:pt>
                <c:pt idx="6242">
                  <c:v>#N/A</c:v>
                </c:pt>
                <c:pt idx="6243">
                  <c:v>#N/A</c:v>
                </c:pt>
                <c:pt idx="6244">
                  <c:v>#N/A</c:v>
                </c:pt>
                <c:pt idx="6245">
                  <c:v>#N/A</c:v>
                </c:pt>
                <c:pt idx="6246">
                  <c:v>#N/A</c:v>
                </c:pt>
                <c:pt idx="6247">
                  <c:v>#N/A</c:v>
                </c:pt>
                <c:pt idx="6248">
                  <c:v>#N/A</c:v>
                </c:pt>
                <c:pt idx="6249">
                  <c:v>#N/A</c:v>
                </c:pt>
                <c:pt idx="6250">
                  <c:v>#N/A</c:v>
                </c:pt>
                <c:pt idx="6251">
                  <c:v>#N/A</c:v>
                </c:pt>
                <c:pt idx="6252">
                  <c:v>#N/A</c:v>
                </c:pt>
                <c:pt idx="6253">
                  <c:v>#N/A</c:v>
                </c:pt>
                <c:pt idx="6254">
                  <c:v>#N/A</c:v>
                </c:pt>
                <c:pt idx="6255">
                  <c:v>#N/A</c:v>
                </c:pt>
                <c:pt idx="6256">
                  <c:v>#N/A</c:v>
                </c:pt>
                <c:pt idx="6257">
                  <c:v>#N/A</c:v>
                </c:pt>
                <c:pt idx="6258">
                  <c:v>#N/A</c:v>
                </c:pt>
                <c:pt idx="6259">
                  <c:v>#N/A</c:v>
                </c:pt>
                <c:pt idx="6260">
                  <c:v>#N/A</c:v>
                </c:pt>
                <c:pt idx="6261">
                  <c:v>#N/A</c:v>
                </c:pt>
                <c:pt idx="6262">
                  <c:v>#N/A</c:v>
                </c:pt>
                <c:pt idx="6263">
                  <c:v>#N/A</c:v>
                </c:pt>
                <c:pt idx="6264">
                  <c:v>#N/A</c:v>
                </c:pt>
                <c:pt idx="6265">
                  <c:v>#N/A</c:v>
                </c:pt>
                <c:pt idx="6266">
                  <c:v>#N/A</c:v>
                </c:pt>
                <c:pt idx="6267">
                  <c:v>#N/A</c:v>
                </c:pt>
                <c:pt idx="6268">
                  <c:v>#N/A</c:v>
                </c:pt>
                <c:pt idx="6269">
                  <c:v>#N/A</c:v>
                </c:pt>
                <c:pt idx="6270">
                  <c:v>#N/A</c:v>
                </c:pt>
                <c:pt idx="6271">
                  <c:v>#N/A</c:v>
                </c:pt>
                <c:pt idx="6272">
                  <c:v>#N/A</c:v>
                </c:pt>
                <c:pt idx="6273">
                  <c:v>#N/A</c:v>
                </c:pt>
                <c:pt idx="6274">
                  <c:v>#N/A</c:v>
                </c:pt>
                <c:pt idx="6275">
                  <c:v>#N/A</c:v>
                </c:pt>
                <c:pt idx="6276">
                  <c:v>#N/A</c:v>
                </c:pt>
                <c:pt idx="6277">
                  <c:v>#N/A</c:v>
                </c:pt>
                <c:pt idx="6278">
                  <c:v>#N/A</c:v>
                </c:pt>
                <c:pt idx="6279">
                  <c:v>#N/A</c:v>
                </c:pt>
                <c:pt idx="6280">
                  <c:v>#N/A</c:v>
                </c:pt>
                <c:pt idx="6281">
                  <c:v>#N/A</c:v>
                </c:pt>
                <c:pt idx="6282">
                  <c:v>#N/A</c:v>
                </c:pt>
                <c:pt idx="6283">
                  <c:v>#N/A</c:v>
                </c:pt>
                <c:pt idx="6284">
                  <c:v>#N/A</c:v>
                </c:pt>
                <c:pt idx="6285">
                  <c:v>#N/A</c:v>
                </c:pt>
                <c:pt idx="6286">
                  <c:v>#N/A</c:v>
                </c:pt>
                <c:pt idx="6287">
                  <c:v>#N/A</c:v>
                </c:pt>
                <c:pt idx="6288">
                  <c:v>#N/A</c:v>
                </c:pt>
                <c:pt idx="6289">
                  <c:v>#N/A</c:v>
                </c:pt>
                <c:pt idx="6290">
                  <c:v>#N/A</c:v>
                </c:pt>
                <c:pt idx="6291">
                  <c:v>#N/A</c:v>
                </c:pt>
                <c:pt idx="6292">
                  <c:v>#N/A</c:v>
                </c:pt>
                <c:pt idx="6293">
                  <c:v>#N/A</c:v>
                </c:pt>
                <c:pt idx="6294">
                  <c:v>#N/A</c:v>
                </c:pt>
                <c:pt idx="6295">
                  <c:v>#N/A</c:v>
                </c:pt>
                <c:pt idx="6296">
                  <c:v>#N/A</c:v>
                </c:pt>
                <c:pt idx="6297">
                  <c:v>#N/A</c:v>
                </c:pt>
                <c:pt idx="6298">
                  <c:v>#N/A</c:v>
                </c:pt>
                <c:pt idx="6299">
                  <c:v>#N/A</c:v>
                </c:pt>
                <c:pt idx="6300">
                  <c:v>#N/A</c:v>
                </c:pt>
                <c:pt idx="6301">
                  <c:v>#N/A</c:v>
                </c:pt>
                <c:pt idx="6302">
                  <c:v>#N/A</c:v>
                </c:pt>
                <c:pt idx="6303">
                  <c:v>#N/A</c:v>
                </c:pt>
                <c:pt idx="6304">
                  <c:v>#N/A</c:v>
                </c:pt>
                <c:pt idx="6305">
                  <c:v>#N/A</c:v>
                </c:pt>
                <c:pt idx="6306">
                  <c:v>#N/A</c:v>
                </c:pt>
                <c:pt idx="6307">
                  <c:v>#N/A</c:v>
                </c:pt>
                <c:pt idx="6308">
                  <c:v>#N/A</c:v>
                </c:pt>
                <c:pt idx="6309">
                  <c:v>#N/A</c:v>
                </c:pt>
                <c:pt idx="6310">
                  <c:v>#N/A</c:v>
                </c:pt>
                <c:pt idx="6311">
                  <c:v>#N/A</c:v>
                </c:pt>
                <c:pt idx="6312">
                  <c:v>#N/A</c:v>
                </c:pt>
                <c:pt idx="6313">
                  <c:v>#N/A</c:v>
                </c:pt>
                <c:pt idx="6314">
                  <c:v>#N/A</c:v>
                </c:pt>
                <c:pt idx="6315">
                  <c:v>#N/A</c:v>
                </c:pt>
                <c:pt idx="6316">
                  <c:v>#N/A</c:v>
                </c:pt>
                <c:pt idx="6317">
                  <c:v>#N/A</c:v>
                </c:pt>
                <c:pt idx="6318">
                  <c:v>#N/A</c:v>
                </c:pt>
                <c:pt idx="6319">
                  <c:v>#N/A</c:v>
                </c:pt>
                <c:pt idx="6320">
                  <c:v>#N/A</c:v>
                </c:pt>
                <c:pt idx="6321">
                  <c:v>#N/A</c:v>
                </c:pt>
                <c:pt idx="6322">
                  <c:v>#N/A</c:v>
                </c:pt>
                <c:pt idx="6323">
                  <c:v>#N/A</c:v>
                </c:pt>
                <c:pt idx="6324">
                  <c:v>#N/A</c:v>
                </c:pt>
                <c:pt idx="6325">
                  <c:v>#N/A</c:v>
                </c:pt>
                <c:pt idx="6326">
                  <c:v>#N/A</c:v>
                </c:pt>
                <c:pt idx="6327">
                  <c:v>#N/A</c:v>
                </c:pt>
                <c:pt idx="6328">
                  <c:v>#N/A</c:v>
                </c:pt>
                <c:pt idx="6329">
                  <c:v>#N/A</c:v>
                </c:pt>
                <c:pt idx="6330">
                  <c:v>#N/A</c:v>
                </c:pt>
                <c:pt idx="6331">
                  <c:v>#N/A</c:v>
                </c:pt>
                <c:pt idx="6332">
                  <c:v>#N/A</c:v>
                </c:pt>
                <c:pt idx="6333">
                  <c:v>#N/A</c:v>
                </c:pt>
                <c:pt idx="6334">
                  <c:v>#N/A</c:v>
                </c:pt>
                <c:pt idx="6335">
                  <c:v>#N/A</c:v>
                </c:pt>
                <c:pt idx="6336">
                  <c:v>#N/A</c:v>
                </c:pt>
                <c:pt idx="6337">
                  <c:v>#N/A</c:v>
                </c:pt>
                <c:pt idx="6338">
                  <c:v>#N/A</c:v>
                </c:pt>
                <c:pt idx="6339">
                  <c:v>#N/A</c:v>
                </c:pt>
                <c:pt idx="6340">
                  <c:v>#N/A</c:v>
                </c:pt>
                <c:pt idx="6341">
                  <c:v>#N/A</c:v>
                </c:pt>
                <c:pt idx="6342">
                  <c:v>#N/A</c:v>
                </c:pt>
                <c:pt idx="6343">
                  <c:v>#N/A</c:v>
                </c:pt>
                <c:pt idx="6344">
                  <c:v>#N/A</c:v>
                </c:pt>
                <c:pt idx="6345">
                  <c:v>#N/A</c:v>
                </c:pt>
                <c:pt idx="6346">
                  <c:v>#N/A</c:v>
                </c:pt>
                <c:pt idx="6347">
                  <c:v>#N/A</c:v>
                </c:pt>
                <c:pt idx="6348">
                  <c:v>#N/A</c:v>
                </c:pt>
                <c:pt idx="6349">
                  <c:v>#N/A</c:v>
                </c:pt>
                <c:pt idx="6350">
                  <c:v>#N/A</c:v>
                </c:pt>
                <c:pt idx="6351">
                  <c:v>#N/A</c:v>
                </c:pt>
                <c:pt idx="6352">
                  <c:v>#N/A</c:v>
                </c:pt>
                <c:pt idx="6353">
                  <c:v>#N/A</c:v>
                </c:pt>
                <c:pt idx="6354">
                  <c:v>#N/A</c:v>
                </c:pt>
                <c:pt idx="6355">
                  <c:v>#N/A</c:v>
                </c:pt>
                <c:pt idx="6356">
                  <c:v>#N/A</c:v>
                </c:pt>
                <c:pt idx="6357">
                  <c:v>#N/A</c:v>
                </c:pt>
                <c:pt idx="6358">
                  <c:v>#N/A</c:v>
                </c:pt>
                <c:pt idx="6359">
                  <c:v>#N/A</c:v>
                </c:pt>
                <c:pt idx="6360">
                  <c:v>#N/A</c:v>
                </c:pt>
                <c:pt idx="6361">
                  <c:v>#N/A</c:v>
                </c:pt>
                <c:pt idx="6362">
                  <c:v>#N/A</c:v>
                </c:pt>
                <c:pt idx="6363">
                  <c:v>#N/A</c:v>
                </c:pt>
                <c:pt idx="6364">
                  <c:v>#N/A</c:v>
                </c:pt>
                <c:pt idx="6365">
                  <c:v>#N/A</c:v>
                </c:pt>
                <c:pt idx="6366">
                  <c:v>#N/A</c:v>
                </c:pt>
                <c:pt idx="6367">
                  <c:v>#N/A</c:v>
                </c:pt>
                <c:pt idx="6368">
                  <c:v>#N/A</c:v>
                </c:pt>
                <c:pt idx="6369">
                  <c:v>#N/A</c:v>
                </c:pt>
                <c:pt idx="6370">
                  <c:v>#N/A</c:v>
                </c:pt>
                <c:pt idx="6371">
                  <c:v>#N/A</c:v>
                </c:pt>
                <c:pt idx="6372">
                  <c:v>#N/A</c:v>
                </c:pt>
                <c:pt idx="6373">
                  <c:v>#N/A</c:v>
                </c:pt>
                <c:pt idx="6374">
                  <c:v>#N/A</c:v>
                </c:pt>
                <c:pt idx="6375">
                  <c:v>#N/A</c:v>
                </c:pt>
                <c:pt idx="6376">
                  <c:v>#N/A</c:v>
                </c:pt>
                <c:pt idx="6377">
                  <c:v>#N/A</c:v>
                </c:pt>
                <c:pt idx="6378">
                  <c:v>#N/A</c:v>
                </c:pt>
                <c:pt idx="6379">
                  <c:v>#N/A</c:v>
                </c:pt>
                <c:pt idx="6380">
                  <c:v>#N/A</c:v>
                </c:pt>
                <c:pt idx="6381">
                  <c:v>#N/A</c:v>
                </c:pt>
                <c:pt idx="6382">
                  <c:v>#N/A</c:v>
                </c:pt>
                <c:pt idx="6383">
                  <c:v>#N/A</c:v>
                </c:pt>
                <c:pt idx="6384">
                  <c:v>#N/A</c:v>
                </c:pt>
                <c:pt idx="6385">
                  <c:v>#N/A</c:v>
                </c:pt>
                <c:pt idx="6386">
                  <c:v>#N/A</c:v>
                </c:pt>
                <c:pt idx="6387">
                  <c:v>#N/A</c:v>
                </c:pt>
                <c:pt idx="6388">
                  <c:v>#N/A</c:v>
                </c:pt>
                <c:pt idx="6389">
                  <c:v>#N/A</c:v>
                </c:pt>
                <c:pt idx="6390">
                  <c:v>#N/A</c:v>
                </c:pt>
                <c:pt idx="6391">
                  <c:v>#N/A</c:v>
                </c:pt>
                <c:pt idx="6392">
                  <c:v>#N/A</c:v>
                </c:pt>
                <c:pt idx="6393">
                  <c:v>#N/A</c:v>
                </c:pt>
                <c:pt idx="6394">
                  <c:v>#N/A</c:v>
                </c:pt>
                <c:pt idx="6395">
                  <c:v>#N/A</c:v>
                </c:pt>
                <c:pt idx="6396">
                  <c:v>#N/A</c:v>
                </c:pt>
                <c:pt idx="6397">
                  <c:v>#N/A</c:v>
                </c:pt>
                <c:pt idx="6398">
                  <c:v>#N/A</c:v>
                </c:pt>
                <c:pt idx="6399">
                  <c:v>#N/A</c:v>
                </c:pt>
                <c:pt idx="6400">
                  <c:v>#N/A</c:v>
                </c:pt>
                <c:pt idx="6401">
                  <c:v>#N/A</c:v>
                </c:pt>
                <c:pt idx="6402">
                  <c:v>#N/A</c:v>
                </c:pt>
                <c:pt idx="6403">
                  <c:v>#N/A</c:v>
                </c:pt>
                <c:pt idx="6404">
                  <c:v>#N/A</c:v>
                </c:pt>
                <c:pt idx="6405">
                  <c:v>#N/A</c:v>
                </c:pt>
                <c:pt idx="6406">
                  <c:v>#N/A</c:v>
                </c:pt>
                <c:pt idx="6407">
                  <c:v>#N/A</c:v>
                </c:pt>
                <c:pt idx="6408">
                  <c:v>#N/A</c:v>
                </c:pt>
                <c:pt idx="6409">
                  <c:v>#N/A</c:v>
                </c:pt>
                <c:pt idx="6410">
                  <c:v>#N/A</c:v>
                </c:pt>
                <c:pt idx="6411">
                  <c:v>#N/A</c:v>
                </c:pt>
                <c:pt idx="6412">
                  <c:v>#N/A</c:v>
                </c:pt>
                <c:pt idx="6413">
                  <c:v>#N/A</c:v>
                </c:pt>
                <c:pt idx="6414">
                  <c:v>#N/A</c:v>
                </c:pt>
                <c:pt idx="6415">
                  <c:v>#N/A</c:v>
                </c:pt>
                <c:pt idx="6416">
                  <c:v>#N/A</c:v>
                </c:pt>
                <c:pt idx="6417">
                  <c:v>#N/A</c:v>
                </c:pt>
                <c:pt idx="6418">
                  <c:v>#N/A</c:v>
                </c:pt>
                <c:pt idx="6419">
                  <c:v>#N/A</c:v>
                </c:pt>
                <c:pt idx="6420">
                  <c:v>#N/A</c:v>
                </c:pt>
                <c:pt idx="6421">
                  <c:v>#N/A</c:v>
                </c:pt>
                <c:pt idx="6422">
                  <c:v>#N/A</c:v>
                </c:pt>
                <c:pt idx="6423">
                  <c:v>#N/A</c:v>
                </c:pt>
                <c:pt idx="6424">
                  <c:v>#N/A</c:v>
                </c:pt>
                <c:pt idx="6425">
                  <c:v>#N/A</c:v>
                </c:pt>
                <c:pt idx="6426">
                  <c:v>#N/A</c:v>
                </c:pt>
                <c:pt idx="6427">
                  <c:v>#N/A</c:v>
                </c:pt>
                <c:pt idx="6428">
                  <c:v>#N/A</c:v>
                </c:pt>
                <c:pt idx="6429">
                  <c:v>#N/A</c:v>
                </c:pt>
                <c:pt idx="6430">
                  <c:v>#N/A</c:v>
                </c:pt>
                <c:pt idx="6431">
                  <c:v>#N/A</c:v>
                </c:pt>
                <c:pt idx="6432">
                  <c:v>#N/A</c:v>
                </c:pt>
                <c:pt idx="6433">
                  <c:v>#N/A</c:v>
                </c:pt>
                <c:pt idx="6434">
                  <c:v>#N/A</c:v>
                </c:pt>
                <c:pt idx="6435">
                  <c:v>#N/A</c:v>
                </c:pt>
                <c:pt idx="6436">
                  <c:v>#N/A</c:v>
                </c:pt>
                <c:pt idx="6437">
                  <c:v>#N/A</c:v>
                </c:pt>
                <c:pt idx="6438">
                  <c:v>#N/A</c:v>
                </c:pt>
                <c:pt idx="6439">
                  <c:v>#N/A</c:v>
                </c:pt>
                <c:pt idx="6440">
                  <c:v>#N/A</c:v>
                </c:pt>
                <c:pt idx="6441">
                  <c:v>#N/A</c:v>
                </c:pt>
                <c:pt idx="6442">
                  <c:v>#N/A</c:v>
                </c:pt>
                <c:pt idx="6443">
                  <c:v>#N/A</c:v>
                </c:pt>
                <c:pt idx="6444">
                  <c:v>#N/A</c:v>
                </c:pt>
                <c:pt idx="6445">
                  <c:v>#N/A</c:v>
                </c:pt>
                <c:pt idx="6446">
                  <c:v>#N/A</c:v>
                </c:pt>
                <c:pt idx="6447">
                  <c:v>#N/A</c:v>
                </c:pt>
                <c:pt idx="6448">
                  <c:v>#N/A</c:v>
                </c:pt>
                <c:pt idx="6449">
                  <c:v>#N/A</c:v>
                </c:pt>
                <c:pt idx="6450">
                  <c:v>#N/A</c:v>
                </c:pt>
                <c:pt idx="6451">
                  <c:v>#N/A</c:v>
                </c:pt>
                <c:pt idx="6452">
                  <c:v>#N/A</c:v>
                </c:pt>
                <c:pt idx="6453">
                  <c:v>#N/A</c:v>
                </c:pt>
                <c:pt idx="6454">
                  <c:v>#N/A</c:v>
                </c:pt>
                <c:pt idx="6455">
                  <c:v>#N/A</c:v>
                </c:pt>
                <c:pt idx="6456">
                  <c:v>#N/A</c:v>
                </c:pt>
                <c:pt idx="6457">
                  <c:v>#N/A</c:v>
                </c:pt>
                <c:pt idx="6458">
                  <c:v>#N/A</c:v>
                </c:pt>
                <c:pt idx="6459">
                  <c:v>#N/A</c:v>
                </c:pt>
                <c:pt idx="6460">
                  <c:v>#N/A</c:v>
                </c:pt>
                <c:pt idx="6461">
                  <c:v>#N/A</c:v>
                </c:pt>
                <c:pt idx="6462">
                  <c:v>#N/A</c:v>
                </c:pt>
                <c:pt idx="6463">
                  <c:v>#N/A</c:v>
                </c:pt>
                <c:pt idx="6464">
                  <c:v>#N/A</c:v>
                </c:pt>
                <c:pt idx="6465">
                  <c:v>#N/A</c:v>
                </c:pt>
                <c:pt idx="6466">
                  <c:v>#N/A</c:v>
                </c:pt>
                <c:pt idx="6467">
                  <c:v>#N/A</c:v>
                </c:pt>
                <c:pt idx="6468">
                  <c:v>#N/A</c:v>
                </c:pt>
                <c:pt idx="6469">
                  <c:v>#N/A</c:v>
                </c:pt>
                <c:pt idx="6470">
                  <c:v>#N/A</c:v>
                </c:pt>
                <c:pt idx="6471">
                  <c:v>#N/A</c:v>
                </c:pt>
                <c:pt idx="6472">
                  <c:v>#N/A</c:v>
                </c:pt>
                <c:pt idx="6473">
                  <c:v>#N/A</c:v>
                </c:pt>
                <c:pt idx="6474">
                  <c:v>#N/A</c:v>
                </c:pt>
                <c:pt idx="6475">
                  <c:v>#N/A</c:v>
                </c:pt>
                <c:pt idx="6476">
                  <c:v>#N/A</c:v>
                </c:pt>
                <c:pt idx="6477">
                  <c:v>#N/A</c:v>
                </c:pt>
                <c:pt idx="6478">
                  <c:v>#N/A</c:v>
                </c:pt>
                <c:pt idx="6479">
                  <c:v>#N/A</c:v>
                </c:pt>
                <c:pt idx="6480">
                  <c:v>#N/A</c:v>
                </c:pt>
                <c:pt idx="6481">
                  <c:v>#N/A</c:v>
                </c:pt>
                <c:pt idx="6482">
                  <c:v>#N/A</c:v>
                </c:pt>
                <c:pt idx="6483">
                  <c:v>#N/A</c:v>
                </c:pt>
                <c:pt idx="6484">
                  <c:v>#N/A</c:v>
                </c:pt>
                <c:pt idx="6485">
                  <c:v>#N/A</c:v>
                </c:pt>
                <c:pt idx="6486">
                  <c:v>#N/A</c:v>
                </c:pt>
                <c:pt idx="6487">
                  <c:v>#N/A</c:v>
                </c:pt>
                <c:pt idx="6488">
                  <c:v>#N/A</c:v>
                </c:pt>
                <c:pt idx="6489">
                  <c:v>#N/A</c:v>
                </c:pt>
                <c:pt idx="6490">
                  <c:v>#N/A</c:v>
                </c:pt>
                <c:pt idx="6491">
                  <c:v>#N/A</c:v>
                </c:pt>
                <c:pt idx="6492">
                  <c:v>#N/A</c:v>
                </c:pt>
                <c:pt idx="6493">
                  <c:v>#N/A</c:v>
                </c:pt>
                <c:pt idx="6494">
                  <c:v>#N/A</c:v>
                </c:pt>
                <c:pt idx="6495">
                  <c:v>#N/A</c:v>
                </c:pt>
                <c:pt idx="6496">
                  <c:v>#N/A</c:v>
                </c:pt>
                <c:pt idx="6497">
                  <c:v>#N/A</c:v>
                </c:pt>
                <c:pt idx="6498">
                  <c:v>#N/A</c:v>
                </c:pt>
                <c:pt idx="6499">
                  <c:v>#N/A</c:v>
                </c:pt>
                <c:pt idx="6500">
                  <c:v>#N/A</c:v>
                </c:pt>
                <c:pt idx="6501">
                  <c:v>#N/A</c:v>
                </c:pt>
                <c:pt idx="6502">
                  <c:v>#N/A</c:v>
                </c:pt>
                <c:pt idx="6503">
                  <c:v>#N/A</c:v>
                </c:pt>
                <c:pt idx="6504">
                  <c:v>#N/A</c:v>
                </c:pt>
                <c:pt idx="6505">
                  <c:v>#N/A</c:v>
                </c:pt>
                <c:pt idx="6506">
                  <c:v>#N/A</c:v>
                </c:pt>
                <c:pt idx="6507">
                  <c:v>#N/A</c:v>
                </c:pt>
                <c:pt idx="6508">
                  <c:v>#N/A</c:v>
                </c:pt>
                <c:pt idx="6509">
                  <c:v>#N/A</c:v>
                </c:pt>
                <c:pt idx="6510">
                  <c:v>#N/A</c:v>
                </c:pt>
                <c:pt idx="6511">
                  <c:v>#N/A</c:v>
                </c:pt>
                <c:pt idx="6512">
                  <c:v>#N/A</c:v>
                </c:pt>
                <c:pt idx="6513">
                  <c:v>#N/A</c:v>
                </c:pt>
                <c:pt idx="6514">
                  <c:v>#N/A</c:v>
                </c:pt>
                <c:pt idx="6515">
                  <c:v>#N/A</c:v>
                </c:pt>
                <c:pt idx="6516">
                  <c:v>#N/A</c:v>
                </c:pt>
                <c:pt idx="6517">
                  <c:v>#N/A</c:v>
                </c:pt>
                <c:pt idx="6518">
                  <c:v>#N/A</c:v>
                </c:pt>
                <c:pt idx="6519">
                  <c:v>#N/A</c:v>
                </c:pt>
                <c:pt idx="6520">
                  <c:v>#N/A</c:v>
                </c:pt>
                <c:pt idx="6521">
                  <c:v>#N/A</c:v>
                </c:pt>
                <c:pt idx="6522">
                  <c:v>#N/A</c:v>
                </c:pt>
                <c:pt idx="6523">
                  <c:v>#N/A</c:v>
                </c:pt>
                <c:pt idx="6524">
                  <c:v>#N/A</c:v>
                </c:pt>
                <c:pt idx="6525">
                  <c:v>#N/A</c:v>
                </c:pt>
                <c:pt idx="6526">
                  <c:v>#N/A</c:v>
                </c:pt>
                <c:pt idx="6527">
                  <c:v>#N/A</c:v>
                </c:pt>
                <c:pt idx="6528">
                  <c:v>#N/A</c:v>
                </c:pt>
                <c:pt idx="6529">
                  <c:v>#N/A</c:v>
                </c:pt>
                <c:pt idx="6530">
                  <c:v>#N/A</c:v>
                </c:pt>
                <c:pt idx="6531">
                  <c:v>#N/A</c:v>
                </c:pt>
                <c:pt idx="6532">
                  <c:v>#N/A</c:v>
                </c:pt>
                <c:pt idx="6533">
                  <c:v>#N/A</c:v>
                </c:pt>
                <c:pt idx="6534">
                  <c:v>#N/A</c:v>
                </c:pt>
                <c:pt idx="6535">
                  <c:v>#N/A</c:v>
                </c:pt>
                <c:pt idx="6536">
                  <c:v>#N/A</c:v>
                </c:pt>
                <c:pt idx="6537">
                  <c:v>#N/A</c:v>
                </c:pt>
                <c:pt idx="6538">
                  <c:v>#N/A</c:v>
                </c:pt>
                <c:pt idx="6539">
                  <c:v>#N/A</c:v>
                </c:pt>
                <c:pt idx="6540">
                  <c:v>#N/A</c:v>
                </c:pt>
                <c:pt idx="6541">
                  <c:v>#N/A</c:v>
                </c:pt>
                <c:pt idx="6542">
                  <c:v>#N/A</c:v>
                </c:pt>
                <c:pt idx="6543">
                  <c:v>#N/A</c:v>
                </c:pt>
                <c:pt idx="6544">
                  <c:v>#N/A</c:v>
                </c:pt>
                <c:pt idx="6545">
                  <c:v>#N/A</c:v>
                </c:pt>
                <c:pt idx="6546">
                  <c:v>#N/A</c:v>
                </c:pt>
                <c:pt idx="6547">
                  <c:v>#N/A</c:v>
                </c:pt>
                <c:pt idx="6548">
                  <c:v>#N/A</c:v>
                </c:pt>
                <c:pt idx="6549">
                  <c:v>#N/A</c:v>
                </c:pt>
                <c:pt idx="6550">
                  <c:v>#N/A</c:v>
                </c:pt>
                <c:pt idx="6551">
                  <c:v>#N/A</c:v>
                </c:pt>
                <c:pt idx="6552">
                  <c:v>#N/A</c:v>
                </c:pt>
                <c:pt idx="6553">
                  <c:v>#N/A</c:v>
                </c:pt>
                <c:pt idx="6554">
                  <c:v>#N/A</c:v>
                </c:pt>
                <c:pt idx="6555">
                  <c:v>#N/A</c:v>
                </c:pt>
                <c:pt idx="6556">
                  <c:v>#N/A</c:v>
                </c:pt>
                <c:pt idx="6557">
                  <c:v>#N/A</c:v>
                </c:pt>
                <c:pt idx="6558">
                  <c:v>#N/A</c:v>
                </c:pt>
                <c:pt idx="6559">
                  <c:v>#N/A</c:v>
                </c:pt>
                <c:pt idx="6560">
                  <c:v>#N/A</c:v>
                </c:pt>
                <c:pt idx="6561">
                  <c:v>#N/A</c:v>
                </c:pt>
                <c:pt idx="6562">
                  <c:v>#N/A</c:v>
                </c:pt>
                <c:pt idx="6563">
                  <c:v>#N/A</c:v>
                </c:pt>
                <c:pt idx="6564">
                  <c:v>#N/A</c:v>
                </c:pt>
                <c:pt idx="6565">
                  <c:v>#N/A</c:v>
                </c:pt>
                <c:pt idx="6566">
                  <c:v>#N/A</c:v>
                </c:pt>
                <c:pt idx="6567">
                  <c:v>#N/A</c:v>
                </c:pt>
                <c:pt idx="6568">
                  <c:v>#N/A</c:v>
                </c:pt>
                <c:pt idx="6569">
                  <c:v>#N/A</c:v>
                </c:pt>
                <c:pt idx="6570">
                  <c:v>#N/A</c:v>
                </c:pt>
                <c:pt idx="6571">
                  <c:v>#N/A</c:v>
                </c:pt>
                <c:pt idx="6572">
                  <c:v>#N/A</c:v>
                </c:pt>
                <c:pt idx="6573">
                  <c:v>#N/A</c:v>
                </c:pt>
                <c:pt idx="6574">
                  <c:v>#N/A</c:v>
                </c:pt>
                <c:pt idx="6575">
                  <c:v>#N/A</c:v>
                </c:pt>
                <c:pt idx="6576">
                  <c:v>#N/A</c:v>
                </c:pt>
                <c:pt idx="6577">
                  <c:v>#N/A</c:v>
                </c:pt>
                <c:pt idx="6578">
                  <c:v>#N/A</c:v>
                </c:pt>
                <c:pt idx="6579">
                  <c:v>#N/A</c:v>
                </c:pt>
                <c:pt idx="6580">
                  <c:v>#N/A</c:v>
                </c:pt>
                <c:pt idx="6581">
                  <c:v>#N/A</c:v>
                </c:pt>
                <c:pt idx="6582">
                  <c:v>#N/A</c:v>
                </c:pt>
                <c:pt idx="6583">
                  <c:v>#N/A</c:v>
                </c:pt>
                <c:pt idx="6584">
                  <c:v>#N/A</c:v>
                </c:pt>
                <c:pt idx="6585">
                  <c:v>#N/A</c:v>
                </c:pt>
                <c:pt idx="6586">
                  <c:v>#N/A</c:v>
                </c:pt>
                <c:pt idx="6587">
                  <c:v>#N/A</c:v>
                </c:pt>
                <c:pt idx="6588">
                  <c:v>#N/A</c:v>
                </c:pt>
                <c:pt idx="6589">
                  <c:v>#N/A</c:v>
                </c:pt>
                <c:pt idx="6590">
                  <c:v>#N/A</c:v>
                </c:pt>
                <c:pt idx="6591">
                  <c:v>#N/A</c:v>
                </c:pt>
                <c:pt idx="6592">
                  <c:v>#N/A</c:v>
                </c:pt>
                <c:pt idx="6593">
                  <c:v>#N/A</c:v>
                </c:pt>
                <c:pt idx="6594">
                  <c:v>#N/A</c:v>
                </c:pt>
                <c:pt idx="6595">
                  <c:v>#N/A</c:v>
                </c:pt>
                <c:pt idx="6596">
                  <c:v>#N/A</c:v>
                </c:pt>
                <c:pt idx="6597">
                  <c:v>#N/A</c:v>
                </c:pt>
                <c:pt idx="6598">
                  <c:v>#N/A</c:v>
                </c:pt>
                <c:pt idx="6599">
                  <c:v>#N/A</c:v>
                </c:pt>
                <c:pt idx="6600">
                  <c:v>#N/A</c:v>
                </c:pt>
                <c:pt idx="6601">
                  <c:v>#N/A</c:v>
                </c:pt>
                <c:pt idx="6602">
                  <c:v>#N/A</c:v>
                </c:pt>
                <c:pt idx="6603">
                  <c:v>#N/A</c:v>
                </c:pt>
                <c:pt idx="6604">
                  <c:v>#N/A</c:v>
                </c:pt>
                <c:pt idx="6605">
                  <c:v>#N/A</c:v>
                </c:pt>
                <c:pt idx="6606">
                  <c:v>#N/A</c:v>
                </c:pt>
                <c:pt idx="6607">
                  <c:v>#N/A</c:v>
                </c:pt>
                <c:pt idx="6608">
                  <c:v>#N/A</c:v>
                </c:pt>
                <c:pt idx="6609">
                  <c:v>#N/A</c:v>
                </c:pt>
                <c:pt idx="6610">
                  <c:v>#N/A</c:v>
                </c:pt>
                <c:pt idx="6611">
                  <c:v>#N/A</c:v>
                </c:pt>
                <c:pt idx="6612">
                  <c:v>#N/A</c:v>
                </c:pt>
                <c:pt idx="6613">
                  <c:v>#N/A</c:v>
                </c:pt>
                <c:pt idx="6614">
                  <c:v>#N/A</c:v>
                </c:pt>
                <c:pt idx="6615">
                  <c:v>#N/A</c:v>
                </c:pt>
                <c:pt idx="6616">
                  <c:v>#N/A</c:v>
                </c:pt>
                <c:pt idx="6617">
                  <c:v>#N/A</c:v>
                </c:pt>
                <c:pt idx="6618">
                  <c:v>#N/A</c:v>
                </c:pt>
                <c:pt idx="6619">
                  <c:v>#N/A</c:v>
                </c:pt>
                <c:pt idx="6620">
                  <c:v>#N/A</c:v>
                </c:pt>
                <c:pt idx="6621">
                  <c:v>#N/A</c:v>
                </c:pt>
                <c:pt idx="6622">
                  <c:v>#N/A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superuser (top 1%)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9.4179677363348022E-2"/>
                  <c:y val="7.9037338539840074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A53D86A-6D32-4BA5-93C7-DF834A40C396}" type="YVALUE">
                      <a:rPr lang="en-US" sz="2000"/>
                      <a:pPr>
                        <a:defRPr sz="2000"/>
                      </a:pPr>
                      <a:t>[Y VALUE]</a:t>
                    </a:fld>
                    <a:endParaRPr lang="en-US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582321632262918"/>
                      <c:h val="6.6418913133604693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multiLvlStrRef>
              <c:f>'[Copy of TC_User_Activities_2016.xlsx]Sheet1'!$A$2:$C$6624</c:f>
              <c:multiLvlStrCache>
                <c:ptCount val="6623"/>
                <c:lvl>
                  <c:pt idx="0">
                    <c:v>anon</c:v>
                  </c:pt>
                  <c:pt idx="1">
                    <c:v>user1</c:v>
                  </c:pt>
                  <c:pt idx="2">
                    <c:v>user2</c:v>
                  </c:pt>
                  <c:pt idx="3">
                    <c:v>user3</c:v>
                  </c:pt>
                  <c:pt idx="4">
                    <c:v>user4</c:v>
                  </c:pt>
                  <c:pt idx="5">
                    <c:v>user5</c:v>
                  </c:pt>
                  <c:pt idx="6">
                    <c:v>user6</c:v>
                  </c:pt>
                  <c:pt idx="7">
                    <c:v>user7</c:v>
                  </c:pt>
                  <c:pt idx="8">
                    <c:v>user8</c:v>
                  </c:pt>
                  <c:pt idx="9">
                    <c:v>user9</c:v>
                  </c:pt>
                  <c:pt idx="10">
                    <c:v>user10</c:v>
                  </c:pt>
                  <c:pt idx="11">
                    <c:v>user11</c:v>
                  </c:pt>
                  <c:pt idx="12">
                    <c:v>user12</c:v>
                  </c:pt>
                  <c:pt idx="13">
                    <c:v>user13</c:v>
                  </c:pt>
                  <c:pt idx="14">
                    <c:v>user14</c:v>
                  </c:pt>
                  <c:pt idx="15">
                    <c:v>user15</c:v>
                  </c:pt>
                  <c:pt idx="16">
                    <c:v>user16</c:v>
                  </c:pt>
                  <c:pt idx="17">
                    <c:v>user17</c:v>
                  </c:pt>
                  <c:pt idx="18">
                    <c:v>user18</c:v>
                  </c:pt>
                  <c:pt idx="19">
                    <c:v>user19</c:v>
                  </c:pt>
                  <c:pt idx="20">
                    <c:v>user20</c:v>
                  </c:pt>
                  <c:pt idx="21">
                    <c:v>user21</c:v>
                  </c:pt>
                  <c:pt idx="22">
                    <c:v>user22</c:v>
                  </c:pt>
                  <c:pt idx="23">
                    <c:v>user23</c:v>
                  </c:pt>
                  <c:pt idx="24">
                    <c:v>user24</c:v>
                  </c:pt>
                  <c:pt idx="25">
                    <c:v>user25</c:v>
                  </c:pt>
                  <c:pt idx="26">
                    <c:v>user26</c:v>
                  </c:pt>
                  <c:pt idx="27">
                    <c:v>user27</c:v>
                  </c:pt>
                  <c:pt idx="28">
                    <c:v>user28</c:v>
                  </c:pt>
                  <c:pt idx="29">
                    <c:v>user29</c:v>
                  </c:pt>
                  <c:pt idx="30">
                    <c:v>user30</c:v>
                  </c:pt>
                  <c:pt idx="31">
                    <c:v>user31</c:v>
                  </c:pt>
                  <c:pt idx="32">
                    <c:v>user32</c:v>
                  </c:pt>
                  <c:pt idx="33">
                    <c:v>user33</c:v>
                  </c:pt>
                  <c:pt idx="34">
                    <c:v>user34</c:v>
                  </c:pt>
                  <c:pt idx="35">
                    <c:v>user35</c:v>
                  </c:pt>
                  <c:pt idx="36">
                    <c:v>user36</c:v>
                  </c:pt>
                  <c:pt idx="37">
                    <c:v>user37</c:v>
                  </c:pt>
                  <c:pt idx="38">
                    <c:v>user38</c:v>
                  </c:pt>
                  <c:pt idx="39">
                    <c:v>user39</c:v>
                  </c:pt>
                  <c:pt idx="40">
                    <c:v>user40</c:v>
                  </c:pt>
                  <c:pt idx="41">
                    <c:v>user41</c:v>
                  </c:pt>
                  <c:pt idx="42">
                    <c:v>user42</c:v>
                  </c:pt>
                  <c:pt idx="43">
                    <c:v>user43</c:v>
                  </c:pt>
                  <c:pt idx="44">
                    <c:v>user44</c:v>
                  </c:pt>
                  <c:pt idx="45">
                    <c:v>user45</c:v>
                  </c:pt>
                  <c:pt idx="46">
                    <c:v>user46</c:v>
                  </c:pt>
                  <c:pt idx="47">
                    <c:v>user47</c:v>
                  </c:pt>
                  <c:pt idx="48">
                    <c:v>user48</c:v>
                  </c:pt>
                  <c:pt idx="49">
                    <c:v>user49</c:v>
                  </c:pt>
                  <c:pt idx="50">
                    <c:v>user50</c:v>
                  </c:pt>
                  <c:pt idx="51">
                    <c:v>user51</c:v>
                  </c:pt>
                  <c:pt idx="52">
                    <c:v>user52</c:v>
                  </c:pt>
                  <c:pt idx="53">
                    <c:v>user53</c:v>
                  </c:pt>
                  <c:pt idx="54">
                    <c:v>user54</c:v>
                  </c:pt>
                  <c:pt idx="55">
                    <c:v>user55</c:v>
                  </c:pt>
                  <c:pt idx="56">
                    <c:v>user56</c:v>
                  </c:pt>
                  <c:pt idx="57">
                    <c:v>user57</c:v>
                  </c:pt>
                  <c:pt idx="58">
                    <c:v>user58</c:v>
                  </c:pt>
                  <c:pt idx="59">
                    <c:v>user59</c:v>
                  </c:pt>
                  <c:pt idx="60">
                    <c:v>user60</c:v>
                  </c:pt>
                  <c:pt idx="61">
                    <c:v>user61</c:v>
                  </c:pt>
                  <c:pt idx="62">
                    <c:v>user62</c:v>
                  </c:pt>
                  <c:pt idx="63">
                    <c:v>user63</c:v>
                  </c:pt>
                  <c:pt idx="64">
                    <c:v>user64</c:v>
                  </c:pt>
                  <c:pt idx="65">
                    <c:v>user65</c:v>
                  </c:pt>
                  <c:pt idx="66">
                    <c:v>user66</c:v>
                  </c:pt>
                  <c:pt idx="67">
                    <c:v>user67</c:v>
                  </c:pt>
                  <c:pt idx="68">
                    <c:v>user68</c:v>
                  </c:pt>
                  <c:pt idx="69">
                    <c:v>user69</c:v>
                  </c:pt>
                  <c:pt idx="70">
                    <c:v>user70</c:v>
                  </c:pt>
                  <c:pt idx="71">
                    <c:v>user71</c:v>
                  </c:pt>
                  <c:pt idx="72">
                    <c:v>user72</c:v>
                  </c:pt>
                  <c:pt idx="73">
                    <c:v>user73</c:v>
                  </c:pt>
                  <c:pt idx="74">
                    <c:v>user74</c:v>
                  </c:pt>
                  <c:pt idx="75">
                    <c:v>user75</c:v>
                  </c:pt>
                  <c:pt idx="76">
                    <c:v>user76</c:v>
                  </c:pt>
                  <c:pt idx="77">
                    <c:v>user77</c:v>
                  </c:pt>
                  <c:pt idx="78">
                    <c:v>user78</c:v>
                  </c:pt>
                  <c:pt idx="79">
                    <c:v>user79</c:v>
                  </c:pt>
                  <c:pt idx="80">
                    <c:v>user80</c:v>
                  </c:pt>
                  <c:pt idx="81">
                    <c:v>user81</c:v>
                  </c:pt>
                  <c:pt idx="82">
                    <c:v>user82</c:v>
                  </c:pt>
                  <c:pt idx="83">
                    <c:v>user83</c:v>
                  </c:pt>
                  <c:pt idx="84">
                    <c:v>user84</c:v>
                  </c:pt>
                  <c:pt idx="85">
                    <c:v>user85</c:v>
                  </c:pt>
                  <c:pt idx="86">
                    <c:v>user86</c:v>
                  </c:pt>
                  <c:pt idx="87">
                    <c:v>user87</c:v>
                  </c:pt>
                  <c:pt idx="88">
                    <c:v>user88</c:v>
                  </c:pt>
                  <c:pt idx="89">
                    <c:v>user89</c:v>
                  </c:pt>
                  <c:pt idx="90">
                    <c:v>user90</c:v>
                  </c:pt>
                  <c:pt idx="91">
                    <c:v>user91</c:v>
                  </c:pt>
                  <c:pt idx="92">
                    <c:v>user92</c:v>
                  </c:pt>
                  <c:pt idx="93">
                    <c:v>user93</c:v>
                  </c:pt>
                  <c:pt idx="94">
                    <c:v>user94</c:v>
                  </c:pt>
                  <c:pt idx="95">
                    <c:v>user95</c:v>
                  </c:pt>
                  <c:pt idx="96">
                    <c:v>user96</c:v>
                  </c:pt>
                  <c:pt idx="97">
                    <c:v>user97</c:v>
                  </c:pt>
                  <c:pt idx="98">
                    <c:v>user98</c:v>
                  </c:pt>
                  <c:pt idx="99">
                    <c:v>user99</c:v>
                  </c:pt>
                  <c:pt idx="100">
                    <c:v>user100</c:v>
                  </c:pt>
                  <c:pt idx="101">
                    <c:v>user101</c:v>
                  </c:pt>
                  <c:pt idx="102">
                    <c:v>user102</c:v>
                  </c:pt>
                  <c:pt idx="103">
                    <c:v>user103</c:v>
                  </c:pt>
                  <c:pt idx="104">
                    <c:v>user104</c:v>
                  </c:pt>
                  <c:pt idx="105">
                    <c:v>user105</c:v>
                  </c:pt>
                  <c:pt idx="106">
                    <c:v>user106</c:v>
                  </c:pt>
                  <c:pt idx="107">
                    <c:v>user107</c:v>
                  </c:pt>
                  <c:pt idx="108">
                    <c:v>user108</c:v>
                  </c:pt>
                  <c:pt idx="109">
                    <c:v>user109</c:v>
                  </c:pt>
                  <c:pt idx="110">
                    <c:v>user110</c:v>
                  </c:pt>
                  <c:pt idx="111">
                    <c:v>user111</c:v>
                  </c:pt>
                  <c:pt idx="112">
                    <c:v>user112</c:v>
                  </c:pt>
                  <c:pt idx="113">
                    <c:v>user113</c:v>
                  </c:pt>
                  <c:pt idx="114">
                    <c:v>user114</c:v>
                  </c:pt>
                  <c:pt idx="115">
                    <c:v>user115</c:v>
                  </c:pt>
                  <c:pt idx="116">
                    <c:v>user116</c:v>
                  </c:pt>
                  <c:pt idx="117">
                    <c:v>user117</c:v>
                  </c:pt>
                  <c:pt idx="118">
                    <c:v>user118</c:v>
                  </c:pt>
                  <c:pt idx="119">
                    <c:v>user119</c:v>
                  </c:pt>
                  <c:pt idx="120">
                    <c:v>user120</c:v>
                  </c:pt>
                  <c:pt idx="121">
                    <c:v>user121</c:v>
                  </c:pt>
                  <c:pt idx="122">
                    <c:v>user122</c:v>
                  </c:pt>
                  <c:pt idx="123">
                    <c:v>user123</c:v>
                  </c:pt>
                  <c:pt idx="124">
                    <c:v>user124</c:v>
                  </c:pt>
                  <c:pt idx="125">
                    <c:v>user125</c:v>
                  </c:pt>
                  <c:pt idx="126">
                    <c:v>user126</c:v>
                  </c:pt>
                  <c:pt idx="127">
                    <c:v>user127</c:v>
                  </c:pt>
                  <c:pt idx="128">
                    <c:v>user128</c:v>
                  </c:pt>
                  <c:pt idx="129">
                    <c:v>user129</c:v>
                  </c:pt>
                  <c:pt idx="130">
                    <c:v>user130</c:v>
                  </c:pt>
                  <c:pt idx="131">
                    <c:v>user131</c:v>
                  </c:pt>
                  <c:pt idx="132">
                    <c:v>user132</c:v>
                  </c:pt>
                  <c:pt idx="133">
                    <c:v>user133</c:v>
                  </c:pt>
                  <c:pt idx="134">
                    <c:v>user134</c:v>
                  </c:pt>
                  <c:pt idx="135">
                    <c:v>user135</c:v>
                  </c:pt>
                  <c:pt idx="136">
                    <c:v>user136</c:v>
                  </c:pt>
                  <c:pt idx="137">
                    <c:v>user137</c:v>
                  </c:pt>
                  <c:pt idx="138">
                    <c:v>user138</c:v>
                  </c:pt>
                  <c:pt idx="139">
                    <c:v>user139</c:v>
                  </c:pt>
                  <c:pt idx="140">
                    <c:v>user140</c:v>
                  </c:pt>
                  <c:pt idx="141">
                    <c:v>user141</c:v>
                  </c:pt>
                  <c:pt idx="142">
                    <c:v>user142</c:v>
                  </c:pt>
                  <c:pt idx="143">
                    <c:v>user143</c:v>
                  </c:pt>
                  <c:pt idx="144">
                    <c:v>user144</c:v>
                  </c:pt>
                  <c:pt idx="145">
                    <c:v>user145</c:v>
                  </c:pt>
                  <c:pt idx="146">
                    <c:v>user146</c:v>
                  </c:pt>
                  <c:pt idx="147">
                    <c:v>user147</c:v>
                  </c:pt>
                  <c:pt idx="148">
                    <c:v>user148</c:v>
                  </c:pt>
                  <c:pt idx="149">
                    <c:v>user149</c:v>
                  </c:pt>
                  <c:pt idx="150">
                    <c:v>user150</c:v>
                  </c:pt>
                  <c:pt idx="151">
                    <c:v>user151</c:v>
                  </c:pt>
                  <c:pt idx="152">
                    <c:v>user152</c:v>
                  </c:pt>
                  <c:pt idx="153">
                    <c:v>user153</c:v>
                  </c:pt>
                  <c:pt idx="154">
                    <c:v>user154</c:v>
                  </c:pt>
                  <c:pt idx="155">
                    <c:v>user155</c:v>
                  </c:pt>
                  <c:pt idx="156">
                    <c:v>user156</c:v>
                  </c:pt>
                  <c:pt idx="157">
                    <c:v>user157</c:v>
                  </c:pt>
                  <c:pt idx="158">
                    <c:v>user158</c:v>
                  </c:pt>
                  <c:pt idx="159">
                    <c:v>user159</c:v>
                  </c:pt>
                  <c:pt idx="160">
                    <c:v>user160</c:v>
                  </c:pt>
                  <c:pt idx="161">
                    <c:v>user161</c:v>
                  </c:pt>
                  <c:pt idx="162">
                    <c:v>user162</c:v>
                  </c:pt>
                  <c:pt idx="163">
                    <c:v>user163</c:v>
                  </c:pt>
                  <c:pt idx="164">
                    <c:v>user164</c:v>
                  </c:pt>
                  <c:pt idx="165">
                    <c:v>user165</c:v>
                  </c:pt>
                  <c:pt idx="166">
                    <c:v>user166</c:v>
                  </c:pt>
                  <c:pt idx="167">
                    <c:v>user167</c:v>
                  </c:pt>
                  <c:pt idx="168">
                    <c:v>user168</c:v>
                  </c:pt>
                  <c:pt idx="169">
                    <c:v>user169</c:v>
                  </c:pt>
                  <c:pt idx="170">
                    <c:v>user170</c:v>
                  </c:pt>
                  <c:pt idx="171">
                    <c:v>user171</c:v>
                  </c:pt>
                  <c:pt idx="172">
                    <c:v>user172</c:v>
                  </c:pt>
                  <c:pt idx="173">
                    <c:v>user173</c:v>
                  </c:pt>
                  <c:pt idx="174">
                    <c:v>user174</c:v>
                  </c:pt>
                  <c:pt idx="175">
                    <c:v>user175</c:v>
                  </c:pt>
                  <c:pt idx="176">
                    <c:v>user176</c:v>
                  </c:pt>
                  <c:pt idx="177">
                    <c:v>user177</c:v>
                  </c:pt>
                  <c:pt idx="178">
                    <c:v>user178</c:v>
                  </c:pt>
                  <c:pt idx="179">
                    <c:v>user179</c:v>
                  </c:pt>
                  <c:pt idx="180">
                    <c:v>user180</c:v>
                  </c:pt>
                  <c:pt idx="181">
                    <c:v>user181</c:v>
                  </c:pt>
                  <c:pt idx="182">
                    <c:v>user182</c:v>
                  </c:pt>
                  <c:pt idx="183">
                    <c:v>user183</c:v>
                  </c:pt>
                  <c:pt idx="184">
                    <c:v>user184</c:v>
                  </c:pt>
                  <c:pt idx="185">
                    <c:v>user185</c:v>
                  </c:pt>
                  <c:pt idx="186">
                    <c:v>user186</c:v>
                  </c:pt>
                  <c:pt idx="187">
                    <c:v>user187</c:v>
                  </c:pt>
                  <c:pt idx="188">
                    <c:v>user188</c:v>
                  </c:pt>
                  <c:pt idx="189">
                    <c:v>user189</c:v>
                  </c:pt>
                  <c:pt idx="190">
                    <c:v>user190</c:v>
                  </c:pt>
                  <c:pt idx="191">
                    <c:v>user191</c:v>
                  </c:pt>
                  <c:pt idx="192">
                    <c:v>user192</c:v>
                  </c:pt>
                  <c:pt idx="193">
                    <c:v>user193</c:v>
                  </c:pt>
                  <c:pt idx="194">
                    <c:v>user194</c:v>
                  </c:pt>
                  <c:pt idx="195">
                    <c:v>user195</c:v>
                  </c:pt>
                  <c:pt idx="196">
                    <c:v>user196</c:v>
                  </c:pt>
                  <c:pt idx="197">
                    <c:v>user197</c:v>
                  </c:pt>
                  <c:pt idx="198">
                    <c:v>user198</c:v>
                  </c:pt>
                  <c:pt idx="199">
                    <c:v>user199</c:v>
                  </c:pt>
                  <c:pt idx="200">
                    <c:v>user200</c:v>
                  </c:pt>
                  <c:pt idx="201">
                    <c:v>user201</c:v>
                  </c:pt>
                  <c:pt idx="202">
                    <c:v>user202</c:v>
                  </c:pt>
                  <c:pt idx="203">
                    <c:v>user203</c:v>
                  </c:pt>
                  <c:pt idx="204">
                    <c:v>user204</c:v>
                  </c:pt>
                  <c:pt idx="205">
                    <c:v>user205</c:v>
                  </c:pt>
                  <c:pt idx="206">
                    <c:v>user206</c:v>
                  </c:pt>
                  <c:pt idx="207">
                    <c:v>user207</c:v>
                  </c:pt>
                  <c:pt idx="208">
                    <c:v>user208</c:v>
                  </c:pt>
                  <c:pt idx="209">
                    <c:v>user209</c:v>
                  </c:pt>
                  <c:pt idx="210">
                    <c:v>user210</c:v>
                  </c:pt>
                  <c:pt idx="211">
                    <c:v>user211</c:v>
                  </c:pt>
                  <c:pt idx="212">
                    <c:v>user212</c:v>
                  </c:pt>
                  <c:pt idx="213">
                    <c:v>user213</c:v>
                  </c:pt>
                  <c:pt idx="214">
                    <c:v>user214</c:v>
                  </c:pt>
                  <c:pt idx="215">
                    <c:v>user215</c:v>
                  </c:pt>
                  <c:pt idx="216">
                    <c:v>user216</c:v>
                  </c:pt>
                  <c:pt idx="217">
                    <c:v>user217</c:v>
                  </c:pt>
                  <c:pt idx="218">
                    <c:v>user218</c:v>
                  </c:pt>
                  <c:pt idx="219">
                    <c:v>user219</c:v>
                  </c:pt>
                  <c:pt idx="220">
                    <c:v>user220</c:v>
                  </c:pt>
                  <c:pt idx="221">
                    <c:v>user221</c:v>
                  </c:pt>
                  <c:pt idx="222">
                    <c:v>user222</c:v>
                  </c:pt>
                  <c:pt idx="223">
                    <c:v>user223</c:v>
                  </c:pt>
                  <c:pt idx="224">
                    <c:v>user224</c:v>
                  </c:pt>
                  <c:pt idx="225">
                    <c:v>user225</c:v>
                  </c:pt>
                  <c:pt idx="226">
                    <c:v>user226</c:v>
                  </c:pt>
                  <c:pt idx="227">
                    <c:v>user227</c:v>
                  </c:pt>
                  <c:pt idx="228">
                    <c:v>user228</c:v>
                  </c:pt>
                  <c:pt idx="229">
                    <c:v>user229</c:v>
                  </c:pt>
                  <c:pt idx="230">
                    <c:v>user230</c:v>
                  </c:pt>
                  <c:pt idx="231">
                    <c:v>user231</c:v>
                  </c:pt>
                  <c:pt idx="232">
                    <c:v>user232</c:v>
                  </c:pt>
                  <c:pt idx="233">
                    <c:v>user233</c:v>
                  </c:pt>
                  <c:pt idx="234">
                    <c:v>user234</c:v>
                  </c:pt>
                  <c:pt idx="235">
                    <c:v>user235</c:v>
                  </c:pt>
                  <c:pt idx="236">
                    <c:v>user236</c:v>
                  </c:pt>
                  <c:pt idx="237">
                    <c:v>user237</c:v>
                  </c:pt>
                  <c:pt idx="238">
                    <c:v>user238</c:v>
                  </c:pt>
                  <c:pt idx="239">
                    <c:v>user239</c:v>
                  </c:pt>
                  <c:pt idx="240">
                    <c:v>user240</c:v>
                  </c:pt>
                  <c:pt idx="241">
                    <c:v>user241</c:v>
                  </c:pt>
                  <c:pt idx="242">
                    <c:v>user242</c:v>
                  </c:pt>
                  <c:pt idx="243">
                    <c:v>user243</c:v>
                  </c:pt>
                  <c:pt idx="244">
                    <c:v>user244</c:v>
                  </c:pt>
                  <c:pt idx="245">
                    <c:v>user245</c:v>
                  </c:pt>
                  <c:pt idx="246">
                    <c:v>user246</c:v>
                  </c:pt>
                  <c:pt idx="247">
                    <c:v>user247</c:v>
                  </c:pt>
                  <c:pt idx="248">
                    <c:v>user248</c:v>
                  </c:pt>
                  <c:pt idx="249">
                    <c:v>user249</c:v>
                  </c:pt>
                  <c:pt idx="250">
                    <c:v>user250</c:v>
                  </c:pt>
                  <c:pt idx="251">
                    <c:v>user251</c:v>
                  </c:pt>
                  <c:pt idx="252">
                    <c:v>user252</c:v>
                  </c:pt>
                  <c:pt idx="253">
                    <c:v>user253</c:v>
                  </c:pt>
                  <c:pt idx="254">
                    <c:v>user254</c:v>
                  </c:pt>
                  <c:pt idx="255">
                    <c:v>user255</c:v>
                  </c:pt>
                  <c:pt idx="256">
                    <c:v>user256</c:v>
                  </c:pt>
                  <c:pt idx="257">
                    <c:v>user257</c:v>
                  </c:pt>
                  <c:pt idx="258">
                    <c:v>user258</c:v>
                  </c:pt>
                  <c:pt idx="259">
                    <c:v>user259</c:v>
                  </c:pt>
                  <c:pt idx="260">
                    <c:v>user260</c:v>
                  </c:pt>
                  <c:pt idx="261">
                    <c:v>user261</c:v>
                  </c:pt>
                  <c:pt idx="262">
                    <c:v>user262</c:v>
                  </c:pt>
                  <c:pt idx="263">
                    <c:v>user263</c:v>
                  </c:pt>
                  <c:pt idx="264">
                    <c:v>user264</c:v>
                  </c:pt>
                  <c:pt idx="265">
                    <c:v>user265</c:v>
                  </c:pt>
                  <c:pt idx="266">
                    <c:v>user266</c:v>
                  </c:pt>
                  <c:pt idx="267">
                    <c:v>user267</c:v>
                  </c:pt>
                  <c:pt idx="268">
                    <c:v>user268</c:v>
                  </c:pt>
                  <c:pt idx="269">
                    <c:v>user269</c:v>
                  </c:pt>
                  <c:pt idx="270">
                    <c:v>user270</c:v>
                  </c:pt>
                  <c:pt idx="271">
                    <c:v>user271</c:v>
                  </c:pt>
                  <c:pt idx="272">
                    <c:v>user272</c:v>
                  </c:pt>
                  <c:pt idx="273">
                    <c:v>user273</c:v>
                  </c:pt>
                  <c:pt idx="274">
                    <c:v>user274</c:v>
                  </c:pt>
                  <c:pt idx="275">
                    <c:v>user275</c:v>
                  </c:pt>
                  <c:pt idx="276">
                    <c:v>user276</c:v>
                  </c:pt>
                  <c:pt idx="277">
                    <c:v>user277</c:v>
                  </c:pt>
                  <c:pt idx="278">
                    <c:v>user278</c:v>
                  </c:pt>
                  <c:pt idx="279">
                    <c:v>user279</c:v>
                  </c:pt>
                  <c:pt idx="280">
                    <c:v>user280</c:v>
                  </c:pt>
                  <c:pt idx="281">
                    <c:v>user281</c:v>
                  </c:pt>
                  <c:pt idx="282">
                    <c:v>user282</c:v>
                  </c:pt>
                  <c:pt idx="283">
                    <c:v>user283</c:v>
                  </c:pt>
                  <c:pt idx="284">
                    <c:v>user284</c:v>
                  </c:pt>
                  <c:pt idx="285">
                    <c:v>user285</c:v>
                  </c:pt>
                  <c:pt idx="286">
                    <c:v>user286</c:v>
                  </c:pt>
                  <c:pt idx="287">
                    <c:v>user287</c:v>
                  </c:pt>
                  <c:pt idx="288">
                    <c:v>user288</c:v>
                  </c:pt>
                  <c:pt idx="289">
                    <c:v>user289</c:v>
                  </c:pt>
                  <c:pt idx="290">
                    <c:v>user290</c:v>
                  </c:pt>
                  <c:pt idx="291">
                    <c:v>user291</c:v>
                  </c:pt>
                  <c:pt idx="292">
                    <c:v>user292</c:v>
                  </c:pt>
                  <c:pt idx="293">
                    <c:v>user293</c:v>
                  </c:pt>
                  <c:pt idx="294">
                    <c:v>user294</c:v>
                  </c:pt>
                  <c:pt idx="295">
                    <c:v>user295</c:v>
                  </c:pt>
                  <c:pt idx="296">
                    <c:v>user296</c:v>
                  </c:pt>
                  <c:pt idx="297">
                    <c:v>user297</c:v>
                  </c:pt>
                  <c:pt idx="298">
                    <c:v>user298</c:v>
                  </c:pt>
                  <c:pt idx="299">
                    <c:v>user299</c:v>
                  </c:pt>
                  <c:pt idx="300">
                    <c:v>user300</c:v>
                  </c:pt>
                  <c:pt idx="301">
                    <c:v>user301</c:v>
                  </c:pt>
                  <c:pt idx="302">
                    <c:v>user302</c:v>
                  </c:pt>
                  <c:pt idx="303">
                    <c:v>user303</c:v>
                  </c:pt>
                  <c:pt idx="304">
                    <c:v>user304</c:v>
                  </c:pt>
                  <c:pt idx="305">
                    <c:v>user305</c:v>
                  </c:pt>
                  <c:pt idx="306">
                    <c:v>user306</c:v>
                  </c:pt>
                  <c:pt idx="307">
                    <c:v>user307</c:v>
                  </c:pt>
                  <c:pt idx="308">
                    <c:v>user308</c:v>
                  </c:pt>
                  <c:pt idx="309">
                    <c:v>user309</c:v>
                  </c:pt>
                  <c:pt idx="310">
                    <c:v>user310</c:v>
                  </c:pt>
                  <c:pt idx="311">
                    <c:v>user311</c:v>
                  </c:pt>
                  <c:pt idx="312">
                    <c:v>user312</c:v>
                  </c:pt>
                  <c:pt idx="313">
                    <c:v>user313</c:v>
                  </c:pt>
                  <c:pt idx="314">
                    <c:v>user314</c:v>
                  </c:pt>
                  <c:pt idx="315">
                    <c:v>user315</c:v>
                  </c:pt>
                  <c:pt idx="316">
                    <c:v>user316</c:v>
                  </c:pt>
                  <c:pt idx="317">
                    <c:v>user317</c:v>
                  </c:pt>
                  <c:pt idx="318">
                    <c:v>user318</c:v>
                  </c:pt>
                  <c:pt idx="319">
                    <c:v>user319</c:v>
                  </c:pt>
                  <c:pt idx="320">
                    <c:v>user320</c:v>
                  </c:pt>
                  <c:pt idx="321">
                    <c:v>user321</c:v>
                  </c:pt>
                  <c:pt idx="322">
                    <c:v>user322</c:v>
                  </c:pt>
                  <c:pt idx="323">
                    <c:v>user323</c:v>
                  </c:pt>
                  <c:pt idx="324">
                    <c:v>user324</c:v>
                  </c:pt>
                  <c:pt idx="325">
                    <c:v>user325</c:v>
                  </c:pt>
                  <c:pt idx="326">
                    <c:v>user326</c:v>
                  </c:pt>
                  <c:pt idx="327">
                    <c:v>user327</c:v>
                  </c:pt>
                  <c:pt idx="328">
                    <c:v>user328</c:v>
                  </c:pt>
                  <c:pt idx="329">
                    <c:v>user329</c:v>
                  </c:pt>
                  <c:pt idx="330">
                    <c:v>user330</c:v>
                  </c:pt>
                  <c:pt idx="331">
                    <c:v>user331</c:v>
                  </c:pt>
                  <c:pt idx="332">
                    <c:v>user332</c:v>
                  </c:pt>
                  <c:pt idx="333">
                    <c:v>user333</c:v>
                  </c:pt>
                  <c:pt idx="334">
                    <c:v>user334</c:v>
                  </c:pt>
                  <c:pt idx="335">
                    <c:v>user335</c:v>
                  </c:pt>
                  <c:pt idx="336">
                    <c:v>user336</c:v>
                  </c:pt>
                  <c:pt idx="337">
                    <c:v>user337</c:v>
                  </c:pt>
                  <c:pt idx="338">
                    <c:v>user338</c:v>
                  </c:pt>
                  <c:pt idx="339">
                    <c:v>user339</c:v>
                  </c:pt>
                  <c:pt idx="340">
                    <c:v>user340</c:v>
                  </c:pt>
                  <c:pt idx="341">
                    <c:v>user341</c:v>
                  </c:pt>
                  <c:pt idx="342">
                    <c:v>user342</c:v>
                  </c:pt>
                  <c:pt idx="343">
                    <c:v>user343</c:v>
                  </c:pt>
                  <c:pt idx="344">
                    <c:v>user344</c:v>
                  </c:pt>
                  <c:pt idx="345">
                    <c:v>user345</c:v>
                  </c:pt>
                  <c:pt idx="346">
                    <c:v>user346</c:v>
                  </c:pt>
                  <c:pt idx="347">
                    <c:v>user347</c:v>
                  </c:pt>
                  <c:pt idx="348">
                    <c:v>user348</c:v>
                  </c:pt>
                  <c:pt idx="349">
                    <c:v>user349</c:v>
                  </c:pt>
                  <c:pt idx="350">
                    <c:v>user350</c:v>
                  </c:pt>
                  <c:pt idx="351">
                    <c:v>user351</c:v>
                  </c:pt>
                  <c:pt idx="352">
                    <c:v>user352</c:v>
                  </c:pt>
                  <c:pt idx="353">
                    <c:v>user353</c:v>
                  </c:pt>
                  <c:pt idx="354">
                    <c:v>user354</c:v>
                  </c:pt>
                  <c:pt idx="355">
                    <c:v>user355</c:v>
                  </c:pt>
                  <c:pt idx="356">
                    <c:v>user356</c:v>
                  </c:pt>
                  <c:pt idx="357">
                    <c:v>user357</c:v>
                  </c:pt>
                  <c:pt idx="358">
                    <c:v>user358</c:v>
                  </c:pt>
                  <c:pt idx="359">
                    <c:v>user359</c:v>
                  </c:pt>
                  <c:pt idx="360">
                    <c:v>user360</c:v>
                  </c:pt>
                  <c:pt idx="361">
                    <c:v>user361</c:v>
                  </c:pt>
                  <c:pt idx="362">
                    <c:v>user362</c:v>
                  </c:pt>
                  <c:pt idx="363">
                    <c:v>user363</c:v>
                  </c:pt>
                  <c:pt idx="364">
                    <c:v>user364</c:v>
                  </c:pt>
                  <c:pt idx="365">
                    <c:v>user365</c:v>
                  </c:pt>
                  <c:pt idx="366">
                    <c:v>user366</c:v>
                  </c:pt>
                  <c:pt idx="367">
                    <c:v>user367</c:v>
                  </c:pt>
                  <c:pt idx="368">
                    <c:v>user368</c:v>
                  </c:pt>
                  <c:pt idx="369">
                    <c:v>user369</c:v>
                  </c:pt>
                  <c:pt idx="370">
                    <c:v>user370</c:v>
                  </c:pt>
                  <c:pt idx="371">
                    <c:v>user371</c:v>
                  </c:pt>
                  <c:pt idx="372">
                    <c:v>user372</c:v>
                  </c:pt>
                  <c:pt idx="373">
                    <c:v>user373</c:v>
                  </c:pt>
                  <c:pt idx="374">
                    <c:v>user374</c:v>
                  </c:pt>
                  <c:pt idx="375">
                    <c:v>user375</c:v>
                  </c:pt>
                  <c:pt idx="376">
                    <c:v>user376</c:v>
                  </c:pt>
                  <c:pt idx="377">
                    <c:v>user377</c:v>
                  </c:pt>
                  <c:pt idx="378">
                    <c:v>user378</c:v>
                  </c:pt>
                  <c:pt idx="379">
                    <c:v>user379</c:v>
                  </c:pt>
                  <c:pt idx="380">
                    <c:v>user380</c:v>
                  </c:pt>
                  <c:pt idx="381">
                    <c:v>user381</c:v>
                  </c:pt>
                  <c:pt idx="382">
                    <c:v>user382</c:v>
                  </c:pt>
                  <c:pt idx="383">
                    <c:v>user383</c:v>
                  </c:pt>
                  <c:pt idx="384">
                    <c:v>user384</c:v>
                  </c:pt>
                  <c:pt idx="385">
                    <c:v>user385</c:v>
                  </c:pt>
                  <c:pt idx="386">
                    <c:v>user386</c:v>
                  </c:pt>
                  <c:pt idx="387">
                    <c:v>user387</c:v>
                  </c:pt>
                  <c:pt idx="388">
                    <c:v>user388</c:v>
                  </c:pt>
                  <c:pt idx="389">
                    <c:v>user389</c:v>
                  </c:pt>
                  <c:pt idx="390">
                    <c:v>user390</c:v>
                  </c:pt>
                  <c:pt idx="391">
                    <c:v>user391</c:v>
                  </c:pt>
                  <c:pt idx="392">
                    <c:v>user392</c:v>
                  </c:pt>
                  <c:pt idx="393">
                    <c:v>user393</c:v>
                  </c:pt>
                  <c:pt idx="394">
                    <c:v>user394</c:v>
                  </c:pt>
                  <c:pt idx="395">
                    <c:v>user395</c:v>
                  </c:pt>
                  <c:pt idx="396">
                    <c:v>user396</c:v>
                  </c:pt>
                  <c:pt idx="397">
                    <c:v>user397</c:v>
                  </c:pt>
                  <c:pt idx="398">
                    <c:v>user398</c:v>
                  </c:pt>
                  <c:pt idx="399">
                    <c:v>user399</c:v>
                  </c:pt>
                  <c:pt idx="400">
                    <c:v>user400</c:v>
                  </c:pt>
                  <c:pt idx="401">
                    <c:v>user401</c:v>
                  </c:pt>
                  <c:pt idx="402">
                    <c:v>user402</c:v>
                  </c:pt>
                  <c:pt idx="403">
                    <c:v>user403</c:v>
                  </c:pt>
                  <c:pt idx="404">
                    <c:v>user404</c:v>
                  </c:pt>
                  <c:pt idx="405">
                    <c:v>user405</c:v>
                  </c:pt>
                  <c:pt idx="406">
                    <c:v>user406</c:v>
                  </c:pt>
                  <c:pt idx="407">
                    <c:v>user407</c:v>
                  </c:pt>
                  <c:pt idx="408">
                    <c:v>user408</c:v>
                  </c:pt>
                  <c:pt idx="409">
                    <c:v>user409</c:v>
                  </c:pt>
                  <c:pt idx="410">
                    <c:v>user410</c:v>
                  </c:pt>
                  <c:pt idx="411">
                    <c:v>user411</c:v>
                  </c:pt>
                  <c:pt idx="412">
                    <c:v>user412</c:v>
                  </c:pt>
                  <c:pt idx="413">
                    <c:v>user413</c:v>
                  </c:pt>
                  <c:pt idx="414">
                    <c:v>user414</c:v>
                  </c:pt>
                  <c:pt idx="415">
                    <c:v>user415</c:v>
                  </c:pt>
                  <c:pt idx="416">
                    <c:v>user416</c:v>
                  </c:pt>
                  <c:pt idx="417">
                    <c:v>user417</c:v>
                  </c:pt>
                  <c:pt idx="418">
                    <c:v>user418</c:v>
                  </c:pt>
                  <c:pt idx="419">
                    <c:v>user419</c:v>
                  </c:pt>
                  <c:pt idx="420">
                    <c:v>user420</c:v>
                  </c:pt>
                  <c:pt idx="421">
                    <c:v>user421</c:v>
                  </c:pt>
                  <c:pt idx="422">
                    <c:v>user422</c:v>
                  </c:pt>
                  <c:pt idx="423">
                    <c:v>user423</c:v>
                  </c:pt>
                  <c:pt idx="424">
                    <c:v>user424</c:v>
                  </c:pt>
                  <c:pt idx="425">
                    <c:v>user425</c:v>
                  </c:pt>
                  <c:pt idx="426">
                    <c:v>user426</c:v>
                  </c:pt>
                  <c:pt idx="427">
                    <c:v>user427</c:v>
                  </c:pt>
                  <c:pt idx="428">
                    <c:v>user428</c:v>
                  </c:pt>
                  <c:pt idx="429">
                    <c:v>user429</c:v>
                  </c:pt>
                  <c:pt idx="430">
                    <c:v>user430</c:v>
                  </c:pt>
                  <c:pt idx="431">
                    <c:v>user431</c:v>
                  </c:pt>
                  <c:pt idx="432">
                    <c:v>user432</c:v>
                  </c:pt>
                  <c:pt idx="433">
                    <c:v>user433</c:v>
                  </c:pt>
                  <c:pt idx="434">
                    <c:v>user434</c:v>
                  </c:pt>
                  <c:pt idx="435">
                    <c:v>user435</c:v>
                  </c:pt>
                  <c:pt idx="436">
                    <c:v>user436</c:v>
                  </c:pt>
                  <c:pt idx="437">
                    <c:v>user437</c:v>
                  </c:pt>
                  <c:pt idx="438">
                    <c:v>user438</c:v>
                  </c:pt>
                  <c:pt idx="439">
                    <c:v>user439</c:v>
                  </c:pt>
                  <c:pt idx="440">
                    <c:v>user440</c:v>
                  </c:pt>
                  <c:pt idx="441">
                    <c:v>user441</c:v>
                  </c:pt>
                  <c:pt idx="442">
                    <c:v>user442</c:v>
                  </c:pt>
                  <c:pt idx="443">
                    <c:v>user443</c:v>
                  </c:pt>
                  <c:pt idx="444">
                    <c:v>user444</c:v>
                  </c:pt>
                  <c:pt idx="445">
                    <c:v>user445</c:v>
                  </c:pt>
                  <c:pt idx="446">
                    <c:v>user446</c:v>
                  </c:pt>
                  <c:pt idx="447">
                    <c:v>user447</c:v>
                  </c:pt>
                  <c:pt idx="448">
                    <c:v>user448</c:v>
                  </c:pt>
                  <c:pt idx="449">
                    <c:v>user449</c:v>
                  </c:pt>
                  <c:pt idx="450">
                    <c:v>user450</c:v>
                  </c:pt>
                  <c:pt idx="451">
                    <c:v>user451</c:v>
                  </c:pt>
                  <c:pt idx="452">
                    <c:v>user452</c:v>
                  </c:pt>
                  <c:pt idx="453">
                    <c:v>user453</c:v>
                  </c:pt>
                  <c:pt idx="454">
                    <c:v>user454</c:v>
                  </c:pt>
                  <c:pt idx="455">
                    <c:v>user455</c:v>
                  </c:pt>
                  <c:pt idx="456">
                    <c:v>user456</c:v>
                  </c:pt>
                  <c:pt idx="457">
                    <c:v>user457</c:v>
                  </c:pt>
                  <c:pt idx="458">
                    <c:v>user458</c:v>
                  </c:pt>
                  <c:pt idx="459">
                    <c:v>user459</c:v>
                  </c:pt>
                  <c:pt idx="460">
                    <c:v>user460</c:v>
                  </c:pt>
                  <c:pt idx="461">
                    <c:v>user461</c:v>
                  </c:pt>
                  <c:pt idx="462">
                    <c:v>user462</c:v>
                  </c:pt>
                  <c:pt idx="463">
                    <c:v>user463</c:v>
                  </c:pt>
                  <c:pt idx="464">
                    <c:v>user464</c:v>
                  </c:pt>
                  <c:pt idx="465">
                    <c:v>user465</c:v>
                  </c:pt>
                  <c:pt idx="466">
                    <c:v>user466</c:v>
                  </c:pt>
                  <c:pt idx="467">
                    <c:v>user467</c:v>
                  </c:pt>
                  <c:pt idx="468">
                    <c:v>user468</c:v>
                  </c:pt>
                  <c:pt idx="469">
                    <c:v>user469</c:v>
                  </c:pt>
                  <c:pt idx="470">
                    <c:v>user470</c:v>
                  </c:pt>
                  <c:pt idx="471">
                    <c:v>user471</c:v>
                  </c:pt>
                  <c:pt idx="472">
                    <c:v>user472</c:v>
                  </c:pt>
                  <c:pt idx="473">
                    <c:v>user473</c:v>
                  </c:pt>
                  <c:pt idx="474">
                    <c:v>user474</c:v>
                  </c:pt>
                  <c:pt idx="475">
                    <c:v>user475</c:v>
                  </c:pt>
                  <c:pt idx="476">
                    <c:v>user476</c:v>
                  </c:pt>
                  <c:pt idx="477">
                    <c:v>user477</c:v>
                  </c:pt>
                  <c:pt idx="478">
                    <c:v>user478</c:v>
                  </c:pt>
                  <c:pt idx="479">
                    <c:v>user479</c:v>
                  </c:pt>
                  <c:pt idx="480">
                    <c:v>user480</c:v>
                  </c:pt>
                  <c:pt idx="481">
                    <c:v>user481</c:v>
                  </c:pt>
                  <c:pt idx="482">
                    <c:v>user482</c:v>
                  </c:pt>
                  <c:pt idx="483">
                    <c:v>user483</c:v>
                  </c:pt>
                  <c:pt idx="484">
                    <c:v>user484</c:v>
                  </c:pt>
                  <c:pt idx="485">
                    <c:v>user485</c:v>
                  </c:pt>
                  <c:pt idx="486">
                    <c:v>user486</c:v>
                  </c:pt>
                  <c:pt idx="487">
                    <c:v>user487</c:v>
                  </c:pt>
                  <c:pt idx="488">
                    <c:v>user488</c:v>
                  </c:pt>
                  <c:pt idx="489">
                    <c:v>user489</c:v>
                  </c:pt>
                  <c:pt idx="490">
                    <c:v>user490</c:v>
                  </c:pt>
                  <c:pt idx="491">
                    <c:v>user491</c:v>
                  </c:pt>
                  <c:pt idx="492">
                    <c:v>user492</c:v>
                  </c:pt>
                  <c:pt idx="493">
                    <c:v>user493</c:v>
                  </c:pt>
                  <c:pt idx="494">
                    <c:v>user494</c:v>
                  </c:pt>
                  <c:pt idx="495">
                    <c:v>user495</c:v>
                  </c:pt>
                  <c:pt idx="496">
                    <c:v>user496</c:v>
                  </c:pt>
                  <c:pt idx="497">
                    <c:v>user497</c:v>
                  </c:pt>
                  <c:pt idx="498">
                    <c:v>user498</c:v>
                  </c:pt>
                  <c:pt idx="499">
                    <c:v>user499</c:v>
                  </c:pt>
                  <c:pt idx="500">
                    <c:v>user500</c:v>
                  </c:pt>
                  <c:pt idx="501">
                    <c:v>user501</c:v>
                  </c:pt>
                  <c:pt idx="502">
                    <c:v>user502</c:v>
                  </c:pt>
                  <c:pt idx="503">
                    <c:v>user503</c:v>
                  </c:pt>
                  <c:pt idx="504">
                    <c:v>user504</c:v>
                  </c:pt>
                  <c:pt idx="505">
                    <c:v>user505</c:v>
                  </c:pt>
                  <c:pt idx="506">
                    <c:v>user506</c:v>
                  </c:pt>
                  <c:pt idx="507">
                    <c:v>user507</c:v>
                  </c:pt>
                  <c:pt idx="508">
                    <c:v>user508</c:v>
                  </c:pt>
                  <c:pt idx="509">
                    <c:v>user509</c:v>
                  </c:pt>
                  <c:pt idx="510">
                    <c:v>user510</c:v>
                  </c:pt>
                  <c:pt idx="511">
                    <c:v>user511</c:v>
                  </c:pt>
                  <c:pt idx="512">
                    <c:v>user512</c:v>
                  </c:pt>
                  <c:pt idx="513">
                    <c:v>user513</c:v>
                  </c:pt>
                  <c:pt idx="514">
                    <c:v>user514</c:v>
                  </c:pt>
                  <c:pt idx="515">
                    <c:v>user515</c:v>
                  </c:pt>
                  <c:pt idx="516">
                    <c:v>user516</c:v>
                  </c:pt>
                  <c:pt idx="517">
                    <c:v>user517</c:v>
                  </c:pt>
                  <c:pt idx="518">
                    <c:v>user518</c:v>
                  </c:pt>
                  <c:pt idx="519">
                    <c:v>user519</c:v>
                  </c:pt>
                  <c:pt idx="520">
                    <c:v>user520</c:v>
                  </c:pt>
                  <c:pt idx="521">
                    <c:v>user521</c:v>
                  </c:pt>
                  <c:pt idx="522">
                    <c:v>user522</c:v>
                  </c:pt>
                  <c:pt idx="523">
                    <c:v>user523</c:v>
                  </c:pt>
                  <c:pt idx="524">
                    <c:v>user524</c:v>
                  </c:pt>
                  <c:pt idx="525">
                    <c:v>user525</c:v>
                  </c:pt>
                  <c:pt idx="526">
                    <c:v>user526</c:v>
                  </c:pt>
                  <c:pt idx="527">
                    <c:v>user527</c:v>
                  </c:pt>
                  <c:pt idx="528">
                    <c:v>user528</c:v>
                  </c:pt>
                  <c:pt idx="529">
                    <c:v>user529</c:v>
                  </c:pt>
                  <c:pt idx="530">
                    <c:v>user530</c:v>
                  </c:pt>
                  <c:pt idx="531">
                    <c:v>user531</c:v>
                  </c:pt>
                  <c:pt idx="532">
                    <c:v>user532</c:v>
                  </c:pt>
                  <c:pt idx="533">
                    <c:v>user533</c:v>
                  </c:pt>
                  <c:pt idx="534">
                    <c:v>user534</c:v>
                  </c:pt>
                  <c:pt idx="535">
                    <c:v>user535</c:v>
                  </c:pt>
                  <c:pt idx="536">
                    <c:v>user536</c:v>
                  </c:pt>
                  <c:pt idx="537">
                    <c:v>user537</c:v>
                  </c:pt>
                  <c:pt idx="538">
                    <c:v>user538</c:v>
                  </c:pt>
                  <c:pt idx="539">
                    <c:v>user539</c:v>
                  </c:pt>
                  <c:pt idx="540">
                    <c:v>user540</c:v>
                  </c:pt>
                  <c:pt idx="541">
                    <c:v>user541</c:v>
                  </c:pt>
                  <c:pt idx="542">
                    <c:v>user542</c:v>
                  </c:pt>
                  <c:pt idx="543">
                    <c:v>user543</c:v>
                  </c:pt>
                  <c:pt idx="544">
                    <c:v>user544</c:v>
                  </c:pt>
                  <c:pt idx="545">
                    <c:v>user545</c:v>
                  </c:pt>
                  <c:pt idx="546">
                    <c:v>user546</c:v>
                  </c:pt>
                  <c:pt idx="547">
                    <c:v>user547</c:v>
                  </c:pt>
                  <c:pt idx="548">
                    <c:v>user548</c:v>
                  </c:pt>
                  <c:pt idx="549">
                    <c:v>user549</c:v>
                  </c:pt>
                  <c:pt idx="550">
                    <c:v>user550</c:v>
                  </c:pt>
                  <c:pt idx="551">
                    <c:v>user551</c:v>
                  </c:pt>
                  <c:pt idx="552">
                    <c:v>user552</c:v>
                  </c:pt>
                  <c:pt idx="553">
                    <c:v>user553</c:v>
                  </c:pt>
                  <c:pt idx="554">
                    <c:v>user554</c:v>
                  </c:pt>
                  <c:pt idx="555">
                    <c:v>user555</c:v>
                  </c:pt>
                  <c:pt idx="556">
                    <c:v>user556</c:v>
                  </c:pt>
                  <c:pt idx="557">
                    <c:v>user557</c:v>
                  </c:pt>
                  <c:pt idx="558">
                    <c:v>user558</c:v>
                  </c:pt>
                  <c:pt idx="559">
                    <c:v>user559</c:v>
                  </c:pt>
                  <c:pt idx="560">
                    <c:v>user560</c:v>
                  </c:pt>
                  <c:pt idx="561">
                    <c:v>user561</c:v>
                  </c:pt>
                  <c:pt idx="562">
                    <c:v>user562</c:v>
                  </c:pt>
                  <c:pt idx="563">
                    <c:v>user563</c:v>
                  </c:pt>
                  <c:pt idx="564">
                    <c:v>user564</c:v>
                  </c:pt>
                  <c:pt idx="565">
                    <c:v>user565</c:v>
                  </c:pt>
                  <c:pt idx="566">
                    <c:v>user566</c:v>
                  </c:pt>
                  <c:pt idx="567">
                    <c:v>user567</c:v>
                  </c:pt>
                  <c:pt idx="568">
                    <c:v>user568</c:v>
                  </c:pt>
                  <c:pt idx="569">
                    <c:v>user569</c:v>
                  </c:pt>
                  <c:pt idx="570">
                    <c:v>user570</c:v>
                  </c:pt>
                  <c:pt idx="571">
                    <c:v>user571</c:v>
                  </c:pt>
                  <c:pt idx="572">
                    <c:v>user572</c:v>
                  </c:pt>
                  <c:pt idx="573">
                    <c:v>user573</c:v>
                  </c:pt>
                  <c:pt idx="574">
                    <c:v>user574</c:v>
                  </c:pt>
                  <c:pt idx="575">
                    <c:v>user575</c:v>
                  </c:pt>
                  <c:pt idx="576">
                    <c:v>user576</c:v>
                  </c:pt>
                  <c:pt idx="577">
                    <c:v>user577</c:v>
                  </c:pt>
                  <c:pt idx="578">
                    <c:v>user578</c:v>
                  </c:pt>
                  <c:pt idx="579">
                    <c:v>user579</c:v>
                  </c:pt>
                  <c:pt idx="580">
                    <c:v>user580</c:v>
                  </c:pt>
                  <c:pt idx="581">
                    <c:v>user581</c:v>
                  </c:pt>
                  <c:pt idx="582">
                    <c:v>user582</c:v>
                  </c:pt>
                  <c:pt idx="583">
                    <c:v>user583</c:v>
                  </c:pt>
                  <c:pt idx="584">
                    <c:v>user584</c:v>
                  </c:pt>
                  <c:pt idx="585">
                    <c:v>user585</c:v>
                  </c:pt>
                  <c:pt idx="586">
                    <c:v>user586</c:v>
                  </c:pt>
                  <c:pt idx="587">
                    <c:v>user587</c:v>
                  </c:pt>
                  <c:pt idx="588">
                    <c:v>user588</c:v>
                  </c:pt>
                  <c:pt idx="589">
                    <c:v>user589</c:v>
                  </c:pt>
                  <c:pt idx="590">
                    <c:v>user590</c:v>
                  </c:pt>
                  <c:pt idx="591">
                    <c:v>user591</c:v>
                  </c:pt>
                  <c:pt idx="592">
                    <c:v>user592</c:v>
                  </c:pt>
                  <c:pt idx="593">
                    <c:v>user593</c:v>
                  </c:pt>
                  <c:pt idx="594">
                    <c:v>user594</c:v>
                  </c:pt>
                  <c:pt idx="595">
                    <c:v>user595</c:v>
                  </c:pt>
                  <c:pt idx="596">
                    <c:v>user596</c:v>
                  </c:pt>
                  <c:pt idx="597">
                    <c:v>user597</c:v>
                  </c:pt>
                  <c:pt idx="598">
                    <c:v>user598</c:v>
                  </c:pt>
                  <c:pt idx="599">
                    <c:v>user599</c:v>
                  </c:pt>
                  <c:pt idx="600">
                    <c:v>user600</c:v>
                  </c:pt>
                  <c:pt idx="601">
                    <c:v>user601</c:v>
                  </c:pt>
                  <c:pt idx="602">
                    <c:v>user602</c:v>
                  </c:pt>
                  <c:pt idx="603">
                    <c:v>user603</c:v>
                  </c:pt>
                  <c:pt idx="604">
                    <c:v>user604</c:v>
                  </c:pt>
                  <c:pt idx="605">
                    <c:v>user605</c:v>
                  </c:pt>
                  <c:pt idx="606">
                    <c:v>user606</c:v>
                  </c:pt>
                  <c:pt idx="607">
                    <c:v>user607</c:v>
                  </c:pt>
                  <c:pt idx="608">
                    <c:v>user608</c:v>
                  </c:pt>
                  <c:pt idx="609">
                    <c:v>user609</c:v>
                  </c:pt>
                  <c:pt idx="610">
                    <c:v>user610</c:v>
                  </c:pt>
                  <c:pt idx="611">
                    <c:v>user611</c:v>
                  </c:pt>
                  <c:pt idx="612">
                    <c:v>user612</c:v>
                  </c:pt>
                  <c:pt idx="613">
                    <c:v>user613</c:v>
                  </c:pt>
                  <c:pt idx="614">
                    <c:v>user614</c:v>
                  </c:pt>
                  <c:pt idx="615">
                    <c:v>user615</c:v>
                  </c:pt>
                  <c:pt idx="616">
                    <c:v>user616</c:v>
                  </c:pt>
                  <c:pt idx="617">
                    <c:v>user617</c:v>
                  </c:pt>
                  <c:pt idx="618">
                    <c:v>user618</c:v>
                  </c:pt>
                  <c:pt idx="619">
                    <c:v>user619</c:v>
                  </c:pt>
                  <c:pt idx="620">
                    <c:v>user620</c:v>
                  </c:pt>
                  <c:pt idx="621">
                    <c:v>user621</c:v>
                  </c:pt>
                  <c:pt idx="622">
                    <c:v>user622</c:v>
                  </c:pt>
                  <c:pt idx="623">
                    <c:v>user623</c:v>
                  </c:pt>
                  <c:pt idx="624">
                    <c:v>user624</c:v>
                  </c:pt>
                  <c:pt idx="625">
                    <c:v>user625</c:v>
                  </c:pt>
                  <c:pt idx="626">
                    <c:v>user626</c:v>
                  </c:pt>
                  <c:pt idx="627">
                    <c:v>user627</c:v>
                  </c:pt>
                  <c:pt idx="628">
                    <c:v>user628</c:v>
                  </c:pt>
                  <c:pt idx="629">
                    <c:v>user629</c:v>
                  </c:pt>
                  <c:pt idx="630">
                    <c:v>user630</c:v>
                  </c:pt>
                  <c:pt idx="631">
                    <c:v>user631</c:v>
                  </c:pt>
                  <c:pt idx="632">
                    <c:v>user632</c:v>
                  </c:pt>
                  <c:pt idx="633">
                    <c:v>user633</c:v>
                  </c:pt>
                  <c:pt idx="634">
                    <c:v>user634</c:v>
                  </c:pt>
                  <c:pt idx="635">
                    <c:v>user635</c:v>
                  </c:pt>
                  <c:pt idx="636">
                    <c:v>user636</c:v>
                  </c:pt>
                  <c:pt idx="637">
                    <c:v>user637</c:v>
                  </c:pt>
                  <c:pt idx="638">
                    <c:v>user638</c:v>
                  </c:pt>
                  <c:pt idx="639">
                    <c:v>user639</c:v>
                  </c:pt>
                  <c:pt idx="640">
                    <c:v>user640</c:v>
                  </c:pt>
                  <c:pt idx="641">
                    <c:v>user641</c:v>
                  </c:pt>
                  <c:pt idx="642">
                    <c:v>user642</c:v>
                  </c:pt>
                  <c:pt idx="643">
                    <c:v>user643</c:v>
                  </c:pt>
                  <c:pt idx="644">
                    <c:v>user644</c:v>
                  </c:pt>
                  <c:pt idx="645">
                    <c:v>user645</c:v>
                  </c:pt>
                  <c:pt idx="646">
                    <c:v>user646</c:v>
                  </c:pt>
                  <c:pt idx="647">
                    <c:v>user647</c:v>
                  </c:pt>
                  <c:pt idx="648">
                    <c:v>user648</c:v>
                  </c:pt>
                  <c:pt idx="649">
                    <c:v>user649</c:v>
                  </c:pt>
                  <c:pt idx="650">
                    <c:v>user650</c:v>
                  </c:pt>
                  <c:pt idx="651">
                    <c:v>user651</c:v>
                  </c:pt>
                  <c:pt idx="652">
                    <c:v>user652</c:v>
                  </c:pt>
                  <c:pt idx="653">
                    <c:v>user653</c:v>
                  </c:pt>
                  <c:pt idx="654">
                    <c:v>user654</c:v>
                  </c:pt>
                  <c:pt idx="655">
                    <c:v>user655</c:v>
                  </c:pt>
                  <c:pt idx="656">
                    <c:v>user656</c:v>
                  </c:pt>
                  <c:pt idx="657">
                    <c:v>user657</c:v>
                  </c:pt>
                  <c:pt idx="658">
                    <c:v>user658</c:v>
                  </c:pt>
                  <c:pt idx="659">
                    <c:v>user659</c:v>
                  </c:pt>
                  <c:pt idx="660">
                    <c:v>user660</c:v>
                  </c:pt>
                  <c:pt idx="661">
                    <c:v>user661</c:v>
                  </c:pt>
                  <c:pt idx="662">
                    <c:v>user662</c:v>
                  </c:pt>
                  <c:pt idx="663">
                    <c:v>user663</c:v>
                  </c:pt>
                  <c:pt idx="664">
                    <c:v>user664</c:v>
                  </c:pt>
                  <c:pt idx="665">
                    <c:v>user665</c:v>
                  </c:pt>
                  <c:pt idx="666">
                    <c:v>user666</c:v>
                  </c:pt>
                  <c:pt idx="667">
                    <c:v>user667</c:v>
                  </c:pt>
                  <c:pt idx="668">
                    <c:v>user668</c:v>
                  </c:pt>
                  <c:pt idx="669">
                    <c:v>user669</c:v>
                  </c:pt>
                  <c:pt idx="670">
                    <c:v>user670</c:v>
                  </c:pt>
                  <c:pt idx="671">
                    <c:v>user671</c:v>
                  </c:pt>
                  <c:pt idx="672">
                    <c:v>user672</c:v>
                  </c:pt>
                  <c:pt idx="673">
                    <c:v>user673</c:v>
                  </c:pt>
                  <c:pt idx="674">
                    <c:v>user674</c:v>
                  </c:pt>
                  <c:pt idx="675">
                    <c:v>user675</c:v>
                  </c:pt>
                  <c:pt idx="676">
                    <c:v>user676</c:v>
                  </c:pt>
                  <c:pt idx="677">
                    <c:v>user677</c:v>
                  </c:pt>
                  <c:pt idx="678">
                    <c:v>user678</c:v>
                  </c:pt>
                  <c:pt idx="679">
                    <c:v>user679</c:v>
                  </c:pt>
                  <c:pt idx="680">
                    <c:v>user680</c:v>
                  </c:pt>
                  <c:pt idx="681">
                    <c:v>user681</c:v>
                  </c:pt>
                  <c:pt idx="682">
                    <c:v>user682</c:v>
                  </c:pt>
                  <c:pt idx="683">
                    <c:v>user683</c:v>
                  </c:pt>
                  <c:pt idx="684">
                    <c:v>user684</c:v>
                  </c:pt>
                  <c:pt idx="685">
                    <c:v>user685</c:v>
                  </c:pt>
                  <c:pt idx="686">
                    <c:v>user686</c:v>
                  </c:pt>
                  <c:pt idx="687">
                    <c:v>user687</c:v>
                  </c:pt>
                  <c:pt idx="688">
                    <c:v>user688</c:v>
                  </c:pt>
                  <c:pt idx="689">
                    <c:v>user689</c:v>
                  </c:pt>
                  <c:pt idx="690">
                    <c:v>user690</c:v>
                  </c:pt>
                  <c:pt idx="691">
                    <c:v>user691</c:v>
                  </c:pt>
                  <c:pt idx="692">
                    <c:v>user692</c:v>
                  </c:pt>
                  <c:pt idx="693">
                    <c:v>user693</c:v>
                  </c:pt>
                  <c:pt idx="694">
                    <c:v>user694</c:v>
                  </c:pt>
                  <c:pt idx="695">
                    <c:v>user695</c:v>
                  </c:pt>
                  <c:pt idx="696">
                    <c:v>user696</c:v>
                  </c:pt>
                  <c:pt idx="697">
                    <c:v>user697</c:v>
                  </c:pt>
                  <c:pt idx="698">
                    <c:v>user698</c:v>
                  </c:pt>
                  <c:pt idx="699">
                    <c:v>user699</c:v>
                  </c:pt>
                  <c:pt idx="700">
                    <c:v>user700</c:v>
                  </c:pt>
                  <c:pt idx="701">
                    <c:v>user701</c:v>
                  </c:pt>
                  <c:pt idx="702">
                    <c:v>user702</c:v>
                  </c:pt>
                  <c:pt idx="703">
                    <c:v>user703</c:v>
                  </c:pt>
                  <c:pt idx="704">
                    <c:v>user704</c:v>
                  </c:pt>
                  <c:pt idx="705">
                    <c:v>user705</c:v>
                  </c:pt>
                  <c:pt idx="706">
                    <c:v>user706</c:v>
                  </c:pt>
                  <c:pt idx="707">
                    <c:v>user707</c:v>
                  </c:pt>
                  <c:pt idx="708">
                    <c:v>user708</c:v>
                  </c:pt>
                  <c:pt idx="709">
                    <c:v>user709</c:v>
                  </c:pt>
                  <c:pt idx="710">
                    <c:v>user710</c:v>
                  </c:pt>
                  <c:pt idx="711">
                    <c:v>user711</c:v>
                  </c:pt>
                  <c:pt idx="712">
                    <c:v>user712</c:v>
                  </c:pt>
                  <c:pt idx="713">
                    <c:v>user713</c:v>
                  </c:pt>
                  <c:pt idx="714">
                    <c:v>user714</c:v>
                  </c:pt>
                  <c:pt idx="715">
                    <c:v>user715</c:v>
                  </c:pt>
                  <c:pt idx="716">
                    <c:v>user716</c:v>
                  </c:pt>
                  <c:pt idx="717">
                    <c:v>user717</c:v>
                  </c:pt>
                  <c:pt idx="718">
                    <c:v>user718</c:v>
                  </c:pt>
                  <c:pt idx="719">
                    <c:v>user719</c:v>
                  </c:pt>
                  <c:pt idx="720">
                    <c:v>user720</c:v>
                  </c:pt>
                  <c:pt idx="721">
                    <c:v>user721</c:v>
                  </c:pt>
                  <c:pt idx="722">
                    <c:v>user722</c:v>
                  </c:pt>
                  <c:pt idx="723">
                    <c:v>user723</c:v>
                  </c:pt>
                  <c:pt idx="724">
                    <c:v>user724</c:v>
                  </c:pt>
                  <c:pt idx="725">
                    <c:v>user725</c:v>
                  </c:pt>
                  <c:pt idx="726">
                    <c:v>user726</c:v>
                  </c:pt>
                  <c:pt idx="727">
                    <c:v>user727</c:v>
                  </c:pt>
                  <c:pt idx="728">
                    <c:v>user728</c:v>
                  </c:pt>
                  <c:pt idx="729">
                    <c:v>user729</c:v>
                  </c:pt>
                  <c:pt idx="730">
                    <c:v>user730</c:v>
                  </c:pt>
                  <c:pt idx="731">
                    <c:v>user731</c:v>
                  </c:pt>
                  <c:pt idx="732">
                    <c:v>user732</c:v>
                  </c:pt>
                  <c:pt idx="733">
                    <c:v>user733</c:v>
                  </c:pt>
                  <c:pt idx="734">
                    <c:v>user734</c:v>
                  </c:pt>
                  <c:pt idx="735">
                    <c:v>user735</c:v>
                  </c:pt>
                  <c:pt idx="736">
                    <c:v>user736</c:v>
                  </c:pt>
                  <c:pt idx="737">
                    <c:v>user737</c:v>
                  </c:pt>
                  <c:pt idx="738">
                    <c:v>user738</c:v>
                  </c:pt>
                  <c:pt idx="739">
                    <c:v>user739</c:v>
                  </c:pt>
                  <c:pt idx="740">
                    <c:v>user740</c:v>
                  </c:pt>
                  <c:pt idx="741">
                    <c:v>user741</c:v>
                  </c:pt>
                  <c:pt idx="742">
                    <c:v>user742</c:v>
                  </c:pt>
                  <c:pt idx="743">
                    <c:v>user743</c:v>
                  </c:pt>
                  <c:pt idx="744">
                    <c:v>user744</c:v>
                  </c:pt>
                  <c:pt idx="745">
                    <c:v>user745</c:v>
                  </c:pt>
                  <c:pt idx="746">
                    <c:v>user746</c:v>
                  </c:pt>
                  <c:pt idx="747">
                    <c:v>user747</c:v>
                  </c:pt>
                  <c:pt idx="748">
                    <c:v>user748</c:v>
                  </c:pt>
                  <c:pt idx="749">
                    <c:v>user749</c:v>
                  </c:pt>
                  <c:pt idx="750">
                    <c:v>user750</c:v>
                  </c:pt>
                  <c:pt idx="751">
                    <c:v>user751</c:v>
                  </c:pt>
                  <c:pt idx="752">
                    <c:v>user752</c:v>
                  </c:pt>
                  <c:pt idx="753">
                    <c:v>user753</c:v>
                  </c:pt>
                  <c:pt idx="754">
                    <c:v>user754</c:v>
                  </c:pt>
                  <c:pt idx="755">
                    <c:v>user755</c:v>
                  </c:pt>
                  <c:pt idx="756">
                    <c:v>user756</c:v>
                  </c:pt>
                  <c:pt idx="757">
                    <c:v>user757</c:v>
                  </c:pt>
                  <c:pt idx="758">
                    <c:v>user758</c:v>
                  </c:pt>
                  <c:pt idx="759">
                    <c:v>user759</c:v>
                  </c:pt>
                  <c:pt idx="760">
                    <c:v>user760</c:v>
                  </c:pt>
                  <c:pt idx="761">
                    <c:v>user761</c:v>
                  </c:pt>
                  <c:pt idx="762">
                    <c:v>user762</c:v>
                  </c:pt>
                  <c:pt idx="763">
                    <c:v>user763</c:v>
                  </c:pt>
                  <c:pt idx="764">
                    <c:v>user764</c:v>
                  </c:pt>
                  <c:pt idx="765">
                    <c:v>user765</c:v>
                  </c:pt>
                  <c:pt idx="766">
                    <c:v>user766</c:v>
                  </c:pt>
                  <c:pt idx="767">
                    <c:v>user767</c:v>
                  </c:pt>
                  <c:pt idx="768">
                    <c:v>user768</c:v>
                  </c:pt>
                  <c:pt idx="769">
                    <c:v>user769</c:v>
                  </c:pt>
                  <c:pt idx="770">
                    <c:v>user770</c:v>
                  </c:pt>
                  <c:pt idx="771">
                    <c:v>user771</c:v>
                  </c:pt>
                  <c:pt idx="772">
                    <c:v>user772</c:v>
                  </c:pt>
                  <c:pt idx="773">
                    <c:v>user773</c:v>
                  </c:pt>
                  <c:pt idx="774">
                    <c:v>user774</c:v>
                  </c:pt>
                  <c:pt idx="775">
                    <c:v>user775</c:v>
                  </c:pt>
                  <c:pt idx="776">
                    <c:v>user776</c:v>
                  </c:pt>
                  <c:pt idx="777">
                    <c:v>user777</c:v>
                  </c:pt>
                  <c:pt idx="778">
                    <c:v>user778</c:v>
                  </c:pt>
                  <c:pt idx="779">
                    <c:v>user779</c:v>
                  </c:pt>
                  <c:pt idx="780">
                    <c:v>user780</c:v>
                  </c:pt>
                  <c:pt idx="781">
                    <c:v>user781</c:v>
                  </c:pt>
                  <c:pt idx="782">
                    <c:v>user782</c:v>
                  </c:pt>
                  <c:pt idx="783">
                    <c:v>user783</c:v>
                  </c:pt>
                  <c:pt idx="784">
                    <c:v>user784</c:v>
                  </c:pt>
                  <c:pt idx="785">
                    <c:v>user785</c:v>
                  </c:pt>
                  <c:pt idx="786">
                    <c:v>user786</c:v>
                  </c:pt>
                  <c:pt idx="787">
                    <c:v>user787</c:v>
                  </c:pt>
                  <c:pt idx="788">
                    <c:v>user788</c:v>
                  </c:pt>
                  <c:pt idx="789">
                    <c:v>user789</c:v>
                  </c:pt>
                  <c:pt idx="790">
                    <c:v>user790</c:v>
                  </c:pt>
                  <c:pt idx="791">
                    <c:v>user791</c:v>
                  </c:pt>
                  <c:pt idx="792">
                    <c:v>user792</c:v>
                  </c:pt>
                  <c:pt idx="793">
                    <c:v>user793</c:v>
                  </c:pt>
                  <c:pt idx="794">
                    <c:v>user794</c:v>
                  </c:pt>
                  <c:pt idx="795">
                    <c:v>user795</c:v>
                  </c:pt>
                  <c:pt idx="796">
                    <c:v>user796</c:v>
                  </c:pt>
                  <c:pt idx="797">
                    <c:v>user797</c:v>
                  </c:pt>
                  <c:pt idx="798">
                    <c:v>user798</c:v>
                  </c:pt>
                  <c:pt idx="799">
                    <c:v>user799</c:v>
                  </c:pt>
                  <c:pt idx="800">
                    <c:v>user800</c:v>
                  </c:pt>
                  <c:pt idx="801">
                    <c:v>user801</c:v>
                  </c:pt>
                  <c:pt idx="802">
                    <c:v>user802</c:v>
                  </c:pt>
                  <c:pt idx="803">
                    <c:v>user803</c:v>
                  </c:pt>
                  <c:pt idx="804">
                    <c:v>user804</c:v>
                  </c:pt>
                  <c:pt idx="805">
                    <c:v>user805</c:v>
                  </c:pt>
                  <c:pt idx="806">
                    <c:v>user806</c:v>
                  </c:pt>
                  <c:pt idx="807">
                    <c:v>user807</c:v>
                  </c:pt>
                  <c:pt idx="808">
                    <c:v>user808</c:v>
                  </c:pt>
                  <c:pt idx="809">
                    <c:v>user809</c:v>
                  </c:pt>
                  <c:pt idx="810">
                    <c:v>user810</c:v>
                  </c:pt>
                  <c:pt idx="811">
                    <c:v>user811</c:v>
                  </c:pt>
                  <c:pt idx="812">
                    <c:v>user812</c:v>
                  </c:pt>
                  <c:pt idx="813">
                    <c:v>user813</c:v>
                  </c:pt>
                  <c:pt idx="814">
                    <c:v>user814</c:v>
                  </c:pt>
                  <c:pt idx="815">
                    <c:v>user815</c:v>
                  </c:pt>
                  <c:pt idx="816">
                    <c:v>user816</c:v>
                  </c:pt>
                  <c:pt idx="817">
                    <c:v>user817</c:v>
                  </c:pt>
                  <c:pt idx="818">
                    <c:v>user818</c:v>
                  </c:pt>
                  <c:pt idx="819">
                    <c:v>user819</c:v>
                  </c:pt>
                  <c:pt idx="820">
                    <c:v>user820</c:v>
                  </c:pt>
                  <c:pt idx="821">
                    <c:v>user821</c:v>
                  </c:pt>
                  <c:pt idx="822">
                    <c:v>user822</c:v>
                  </c:pt>
                  <c:pt idx="823">
                    <c:v>user823</c:v>
                  </c:pt>
                  <c:pt idx="824">
                    <c:v>user824</c:v>
                  </c:pt>
                  <c:pt idx="825">
                    <c:v>user825</c:v>
                  </c:pt>
                  <c:pt idx="826">
                    <c:v>user826</c:v>
                  </c:pt>
                  <c:pt idx="827">
                    <c:v>user827</c:v>
                  </c:pt>
                  <c:pt idx="828">
                    <c:v>user828</c:v>
                  </c:pt>
                  <c:pt idx="829">
                    <c:v>user829</c:v>
                  </c:pt>
                  <c:pt idx="830">
                    <c:v>user830</c:v>
                  </c:pt>
                  <c:pt idx="831">
                    <c:v>user831</c:v>
                  </c:pt>
                  <c:pt idx="832">
                    <c:v>user832</c:v>
                  </c:pt>
                  <c:pt idx="833">
                    <c:v>user833</c:v>
                  </c:pt>
                  <c:pt idx="834">
                    <c:v>user834</c:v>
                  </c:pt>
                  <c:pt idx="835">
                    <c:v>user835</c:v>
                  </c:pt>
                  <c:pt idx="836">
                    <c:v>user836</c:v>
                  </c:pt>
                  <c:pt idx="837">
                    <c:v>user837</c:v>
                  </c:pt>
                  <c:pt idx="838">
                    <c:v>user838</c:v>
                  </c:pt>
                  <c:pt idx="839">
                    <c:v>user839</c:v>
                  </c:pt>
                  <c:pt idx="840">
                    <c:v>user840</c:v>
                  </c:pt>
                  <c:pt idx="841">
                    <c:v>user841</c:v>
                  </c:pt>
                  <c:pt idx="842">
                    <c:v>user842</c:v>
                  </c:pt>
                  <c:pt idx="843">
                    <c:v>user843</c:v>
                  </c:pt>
                  <c:pt idx="844">
                    <c:v>user844</c:v>
                  </c:pt>
                  <c:pt idx="845">
                    <c:v>user845</c:v>
                  </c:pt>
                  <c:pt idx="846">
                    <c:v>user846</c:v>
                  </c:pt>
                  <c:pt idx="847">
                    <c:v>user847</c:v>
                  </c:pt>
                  <c:pt idx="848">
                    <c:v>user848</c:v>
                  </c:pt>
                  <c:pt idx="849">
                    <c:v>user849</c:v>
                  </c:pt>
                  <c:pt idx="850">
                    <c:v>user850</c:v>
                  </c:pt>
                  <c:pt idx="851">
                    <c:v>user851</c:v>
                  </c:pt>
                  <c:pt idx="852">
                    <c:v>user852</c:v>
                  </c:pt>
                  <c:pt idx="853">
                    <c:v>user853</c:v>
                  </c:pt>
                  <c:pt idx="854">
                    <c:v>user854</c:v>
                  </c:pt>
                  <c:pt idx="855">
                    <c:v>user855</c:v>
                  </c:pt>
                  <c:pt idx="856">
                    <c:v>user856</c:v>
                  </c:pt>
                  <c:pt idx="857">
                    <c:v>user857</c:v>
                  </c:pt>
                  <c:pt idx="858">
                    <c:v>user858</c:v>
                  </c:pt>
                  <c:pt idx="859">
                    <c:v>user859</c:v>
                  </c:pt>
                  <c:pt idx="860">
                    <c:v>user860</c:v>
                  </c:pt>
                  <c:pt idx="861">
                    <c:v>user861</c:v>
                  </c:pt>
                  <c:pt idx="862">
                    <c:v>user862</c:v>
                  </c:pt>
                  <c:pt idx="863">
                    <c:v>user863</c:v>
                  </c:pt>
                  <c:pt idx="864">
                    <c:v>user864</c:v>
                  </c:pt>
                  <c:pt idx="865">
                    <c:v>user865</c:v>
                  </c:pt>
                  <c:pt idx="866">
                    <c:v>user866</c:v>
                  </c:pt>
                  <c:pt idx="867">
                    <c:v>user867</c:v>
                  </c:pt>
                  <c:pt idx="868">
                    <c:v>user868</c:v>
                  </c:pt>
                  <c:pt idx="869">
                    <c:v>user869</c:v>
                  </c:pt>
                  <c:pt idx="870">
                    <c:v>user870</c:v>
                  </c:pt>
                  <c:pt idx="871">
                    <c:v>user871</c:v>
                  </c:pt>
                  <c:pt idx="872">
                    <c:v>user872</c:v>
                  </c:pt>
                  <c:pt idx="873">
                    <c:v>user873</c:v>
                  </c:pt>
                  <c:pt idx="874">
                    <c:v>user874</c:v>
                  </c:pt>
                  <c:pt idx="875">
                    <c:v>user875</c:v>
                  </c:pt>
                  <c:pt idx="876">
                    <c:v>user876</c:v>
                  </c:pt>
                  <c:pt idx="877">
                    <c:v>user877</c:v>
                  </c:pt>
                  <c:pt idx="878">
                    <c:v>user878</c:v>
                  </c:pt>
                  <c:pt idx="879">
                    <c:v>user879</c:v>
                  </c:pt>
                  <c:pt idx="880">
                    <c:v>user880</c:v>
                  </c:pt>
                  <c:pt idx="881">
                    <c:v>user881</c:v>
                  </c:pt>
                  <c:pt idx="882">
                    <c:v>user882</c:v>
                  </c:pt>
                  <c:pt idx="883">
                    <c:v>user883</c:v>
                  </c:pt>
                  <c:pt idx="884">
                    <c:v>user884</c:v>
                  </c:pt>
                  <c:pt idx="885">
                    <c:v>user885</c:v>
                  </c:pt>
                  <c:pt idx="886">
                    <c:v>user886</c:v>
                  </c:pt>
                  <c:pt idx="887">
                    <c:v>user887</c:v>
                  </c:pt>
                  <c:pt idx="888">
                    <c:v>user888</c:v>
                  </c:pt>
                  <c:pt idx="889">
                    <c:v>user889</c:v>
                  </c:pt>
                  <c:pt idx="890">
                    <c:v>user890</c:v>
                  </c:pt>
                  <c:pt idx="891">
                    <c:v>user891</c:v>
                  </c:pt>
                  <c:pt idx="892">
                    <c:v>user892</c:v>
                  </c:pt>
                  <c:pt idx="893">
                    <c:v>user893</c:v>
                  </c:pt>
                  <c:pt idx="894">
                    <c:v>user894</c:v>
                  </c:pt>
                  <c:pt idx="895">
                    <c:v>user895</c:v>
                  </c:pt>
                  <c:pt idx="896">
                    <c:v>user896</c:v>
                  </c:pt>
                  <c:pt idx="897">
                    <c:v>user897</c:v>
                  </c:pt>
                  <c:pt idx="898">
                    <c:v>user898</c:v>
                  </c:pt>
                  <c:pt idx="899">
                    <c:v>user899</c:v>
                  </c:pt>
                  <c:pt idx="900">
                    <c:v>user900</c:v>
                  </c:pt>
                  <c:pt idx="901">
                    <c:v>user901</c:v>
                  </c:pt>
                  <c:pt idx="902">
                    <c:v>user902</c:v>
                  </c:pt>
                  <c:pt idx="903">
                    <c:v>user903</c:v>
                  </c:pt>
                  <c:pt idx="904">
                    <c:v>user904</c:v>
                  </c:pt>
                  <c:pt idx="905">
                    <c:v>user905</c:v>
                  </c:pt>
                  <c:pt idx="906">
                    <c:v>user906</c:v>
                  </c:pt>
                  <c:pt idx="907">
                    <c:v>user907</c:v>
                  </c:pt>
                  <c:pt idx="908">
                    <c:v>user908</c:v>
                  </c:pt>
                  <c:pt idx="909">
                    <c:v>user909</c:v>
                  </c:pt>
                  <c:pt idx="910">
                    <c:v>user910</c:v>
                  </c:pt>
                  <c:pt idx="911">
                    <c:v>user911</c:v>
                  </c:pt>
                  <c:pt idx="912">
                    <c:v>user912</c:v>
                  </c:pt>
                  <c:pt idx="913">
                    <c:v>user913</c:v>
                  </c:pt>
                  <c:pt idx="914">
                    <c:v>user914</c:v>
                  </c:pt>
                  <c:pt idx="915">
                    <c:v>user915</c:v>
                  </c:pt>
                  <c:pt idx="916">
                    <c:v>user916</c:v>
                  </c:pt>
                  <c:pt idx="917">
                    <c:v>user917</c:v>
                  </c:pt>
                  <c:pt idx="918">
                    <c:v>user918</c:v>
                  </c:pt>
                  <c:pt idx="919">
                    <c:v>user919</c:v>
                  </c:pt>
                  <c:pt idx="920">
                    <c:v>user920</c:v>
                  </c:pt>
                  <c:pt idx="921">
                    <c:v>user921</c:v>
                  </c:pt>
                  <c:pt idx="922">
                    <c:v>user922</c:v>
                  </c:pt>
                  <c:pt idx="923">
                    <c:v>user923</c:v>
                  </c:pt>
                  <c:pt idx="924">
                    <c:v>user924</c:v>
                  </c:pt>
                  <c:pt idx="925">
                    <c:v>user925</c:v>
                  </c:pt>
                  <c:pt idx="926">
                    <c:v>user926</c:v>
                  </c:pt>
                  <c:pt idx="927">
                    <c:v>user927</c:v>
                  </c:pt>
                  <c:pt idx="928">
                    <c:v>user928</c:v>
                  </c:pt>
                  <c:pt idx="929">
                    <c:v>user929</c:v>
                  </c:pt>
                  <c:pt idx="930">
                    <c:v>user930</c:v>
                  </c:pt>
                  <c:pt idx="931">
                    <c:v>user931</c:v>
                  </c:pt>
                  <c:pt idx="932">
                    <c:v>user932</c:v>
                  </c:pt>
                  <c:pt idx="933">
                    <c:v>user933</c:v>
                  </c:pt>
                  <c:pt idx="934">
                    <c:v>user934</c:v>
                  </c:pt>
                  <c:pt idx="935">
                    <c:v>user935</c:v>
                  </c:pt>
                  <c:pt idx="936">
                    <c:v>user936</c:v>
                  </c:pt>
                  <c:pt idx="937">
                    <c:v>user937</c:v>
                  </c:pt>
                  <c:pt idx="938">
                    <c:v>user938</c:v>
                  </c:pt>
                  <c:pt idx="939">
                    <c:v>user939</c:v>
                  </c:pt>
                  <c:pt idx="940">
                    <c:v>user940</c:v>
                  </c:pt>
                  <c:pt idx="941">
                    <c:v>user941</c:v>
                  </c:pt>
                  <c:pt idx="942">
                    <c:v>user942</c:v>
                  </c:pt>
                  <c:pt idx="943">
                    <c:v>user943</c:v>
                  </c:pt>
                  <c:pt idx="944">
                    <c:v>user944</c:v>
                  </c:pt>
                  <c:pt idx="945">
                    <c:v>user945</c:v>
                  </c:pt>
                  <c:pt idx="946">
                    <c:v>user946</c:v>
                  </c:pt>
                  <c:pt idx="947">
                    <c:v>user947</c:v>
                  </c:pt>
                  <c:pt idx="948">
                    <c:v>user948</c:v>
                  </c:pt>
                  <c:pt idx="949">
                    <c:v>user949</c:v>
                  </c:pt>
                  <c:pt idx="950">
                    <c:v>user950</c:v>
                  </c:pt>
                  <c:pt idx="951">
                    <c:v>user951</c:v>
                  </c:pt>
                  <c:pt idx="952">
                    <c:v>user952</c:v>
                  </c:pt>
                  <c:pt idx="953">
                    <c:v>user953</c:v>
                  </c:pt>
                  <c:pt idx="954">
                    <c:v>user954</c:v>
                  </c:pt>
                  <c:pt idx="955">
                    <c:v>user955</c:v>
                  </c:pt>
                  <c:pt idx="956">
                    <c:v>user956</c:v>
                  </c:pt>
                  <c:pt idx="957">
                    <c:v>user957</c:v>
                  </c:pt>
                  <c:pt idx="958">
                    <c:v>user958</c:v>
                  </c:pt>
                  <c:pt idx="959">
                    <c:v>user959</c:v>
                  </c:pt>
                  <c:pt idx="960">
                    <c:v>user960</c:v>
                  </c:pt>
                  <c:pt idx="961">
                    <c:v>user961</c:v>
                  </c:pt>
                  <c:pt idx="962">
                    <c:v>user962</c:v>
                  </c:pt>
                  <c:pt idx="963">
                    <c:v>user963</c:v>
                  </c:pt>
                  <c:pt idx="964">
                    <c:v>user964</c:v>
                  </c:pt>
                  <c:pt idx="965">
                    <c:v>user965</c:v>
                  </c:pt>
                  <c:pt idx="966">
                    <c:v>user966</c:v>
                  </c:pt>
                  <c:pt idx="967">
                    <c:v>user967</c:v>
                  </c:pt>
                  <c:pt idx="968">
                    <c:v>user968</c:v>
                  </c:pt>
                  <c:pt idx="969">
                    <c:v>user969</c:v>
                  </c:pt>
                  <c:pt idx="970">
                    <c:v>user970</c:v>
                  </c:pt>
                  <c:pt idx="971">
                    <c:v>user971</c:v>
                  </c:pt>
                  <c:pt idx="972">
                    <c:v>user972</c:v>
                  </c:pt>
                  <c:pt idx="973">
                    <c:v>user973</c:v>
                  </c:pt>
                  <c:pt idx="974">
                    <c:v>user974</c:v>
                  </c:pt>
                  <c:pt idx="975">
                    <c:v>user975</c:v>
                  </c:pt>
                  <c:pt idx="976">
                    <c:v>user976</c:v>
                  </c:pt>
                  <c:pt idx="977">
                    <c:v>user977</c:v>
                  </c:pt>
                  <c:pt idx="978">
                    <c:v>user978</c:v>
                  </c:pt>
                  <c:pt idx="979">
                    <c:v>user979</c:v>
                  </c:pt>
                  <c:pt idx="980">
                    <c:v>user980</c:v>
                  </c:pt>
                  <c:pt idx="981">
                    <c:v>user981</c:v>
                  </c:pt>
                  <c:pt idx="982">
                    <c:v>user982</c:v>
                  </c:pt>
                  <c:pt idx="983">
                    <c:v>user983</c:v>
                  </c:pt>
                  <c:pt idx="984">
                    <c:v>user984</c:v>
                  </c:pt>
                  <c:pt idx="985">
                    <c:v>user985</c:v>
                  </c:pt>
                  <c:pt idx="986">
                    <c:v>user986</c:v>
                  </c:pt>
                  <c:pt idx="987">
                    <c:v>user987</c:v>
                  </c:pt>
                  <c:pt idx="988">
                    <c:v>user988</c:v>
                  </c:pt>
                  <c:pt idx="989">
                    <c:v>user989</c:v>
                  </c:pt>
                  <c:pt idx="990">
                    <c:v>user990</c:v>
                  </c:pt>
                  <c:pt idx="991">
                    <c:v>user991</c:v>
                  </c:pt>
                  <c:pt idx="992">
                    <c:v>user992</c:v>
                  </c:pt>
                  <c:pt idx="993">
                    <c:v>user993</c:v>
                  </c:pt>
                  <c:pt idx="994">
                    <c:v>user994</c:v>
                  </c:pt>
                  <c:pt idx="995">
                    <c:v>user995</c:v>
                  </c:pt>
                  <c:pt idx="996">
                    <c:v>user996</c:v>
                  </c:pt>
                  <c:pt idx="997">
                    <c:v>user997</c:v>
                  </c:pt>
                  <c:pt idx="998">
                    <c:v>user998</c:v>
                  </c:pt>
                  <c:pt idx="999">
                    <c:v>user999</c:v>
                  </c:pt>
                  <c:pt idx="1000">
                    <c:v>user1000</c:v>
                  </c:pt>
                  <c:pt idx="1001">
                    <c:v>user1001</c:v>
                  </c:pt>
                  <c:pt idx="1002">
                    <c:v>user1002</c:v>
                  </c:pt>
                  <c:pt idx="1003">
                    <c:v>user1003</c:v>
                  </c:pt>
                  <c:pt idx="1004">
                    <c:v>user1004</c:v>
                  </c:pt>
                  <c:pt idx="1005">
                    <c:v>user1005</c:v>
                  </c:pt>
                  <c:pt idx="1006">
                    <c:v>user1006</c:v>
                  </c:pt>
                  <c:pt idx="1007">
                    <c:v>user1007</c:v>
                  </c:pt>
                  <c:pt idx="1008">
                    <c:v>user1008</c:v>
                  </c:pt>
                  <c:pt idx="1009">
                    <c:v>user1009</c:v>
                  </c:pt>
                  <c:pt idx="1010">
                    <c:v>user1010</c:v>
                  </c:pt>
                  <c:pt idx="1011">
                    <c:v>user1011</c:v>
                  </c:pt>
                  <c:pt idx="1012">
                    <c:v>user1012</c:v>
                  </c:pt>
                  <c:pt idx="1013">
                    <c:v>user1013</c:v>
                  </c:pt>
                  <c:pt idx="1014">
                    <c:v>user1014</c:v>
                  </c:pt>
                  <c:pt idx="1015">
                    <c:v>user1015</c:v>
                  </c:pt>
                  <c:pt idx="1016">
                    <c:v>user1016</c:v>
                  </c:pt>
                  <c:pt idx="1017">
                    <c:v>user1017</c:v>
                  </c:pt>
                  <c:pt idx="1018">
                    <c:v>user1018</c:v>
                  </c:pt>
                  <c:pt idx="1019">
                    <c:v>user1019</c:v>
                  </c:pt>
                  <c:pt idx="1020">
                    <c:v>user1020</c:v>
                  </c:pt>
                  <c:pt idx="1021">
                    <c:v>user1021</c:v>
                  </c:pt>
                  <c:pt idx="1022">
                    <c:v>user1022</c:v>
                  </c:pt>
                  <c:pt idx="1023">
                    <c:v>user1023</c:v>
                  </c:pt>
                  <c:pt idx="1024">
                    <c:v>user1024</c:v>
                  </c:pt>
                  <c:pt idx="1025">
                    <c:v>user1025</c:v>
                  </c:pt>
                  <c:pt idx="1026">
                    <c:v>user1026</c:v>
                  </c:pt>
                  <c:pt idx="1027">
                    <c:v>user1027</c:v>
                  </c:pt>
                  <c:pt idx="1028">
                    <c:v>user1028</c:v>
                  </c:pt>
                  <c:pt idx="1029">
                    <c:v>user1029</c:v>
                  </c:pt>
                  <c:pt idx="1030">
                    <c:v>user1030</c:v>
                  </c:pt>
                  <c:pt idx="1031">
                    <c:v>user1031</c:v>
                  </c:pt>
                  <c:pt idx="1032">
                    <c:v>user1032</c:v>
                  </c:pt>
                  <c:pt idx="1033">
                    <c:v>user1033</c:v>
                  </c:pt>
                  <c:pt idx="1034">
                    <c:v>user1034</c:v>
                  </c:pt>
                  <c:pt idx="1035">
                    <c:v>user1035</c:v>
                  </c:pt>
                  <c:pt idx="1036">
                    <c:v>user1036</c:v>
                  </c:pt>
                  <c:pt idx="1037">
                    <c:v>user1037</c:v>
                  </c:pt>
                  <c:pt idx="1038">
                    <c:v>user1038</c:v>
                  </c:pt>
                  <c:pt idx="1039">
                    <c:v>user1039</c:v>
                  </c:pt>
                  <c:pt idx="1040">
                    <c:v>user1040</c:v>
                  </c:pt>
                  <c:pt idx="1041">
                    <c:v>user1041</c:v>
                  </c:pt>
                  <c:pt idx="1042">
                    <c:v>user1042</c:v>
                  </c:pt>
                  <c:pt idx="1043">
                    <c:v>user1043</c:v>
                  </c:pt>
                  <c:pt idx="1044">
                    <c:v>user1044</c:v>
                  </c:pt>
                  <c:pt idx="1045">
                    <c:v>user1045</c:v>
                  </c:pt>
                  <c:pt idx="1046">
                    <c:v>user1046</c:v>
                  </c:pt>
                  <c:pt idx="1047">
                    <c:v>user1047</c:v>
                  </c:pt>
                  <c:pt idx="1048">
                    <c:v>user1048</c:v>
                  </c:pt>
                  <c:pt idx="1049">
                    <c:v>user1049</c:v>
                  </c:pt>
                  <c:pt idx="1050">
                    <c:v>user1050</c:v>
                  </c:pt>
                  <c:pt idx="1051">
                    <c:v>user1051</c:v>
                  </c:pt>
                  <c:pt idx="1052">
                    <c:v>user1052</c:v>
                  </c:pt>
                  <c:pt idx="1053">
                    <c:v>user1053</c:v>
                  </c:pt>
                  <c:pt idx="1054">
                    <c:v>user1054</c:v>
                  </c:pt>
                  <c:pt idx="1055">
                    <c:v>user1055</c:v>
                  </c:pt>
                  <c:pt idx="1056">
                    <c:v>user1056</c:v>
                  </c:pt>
                  <c:pt idx="1057">
                    <c:v>user1057</c:v>
                  </c:pt>
                  <c:pt idx="1058">
                    <c:v>user1058</c:v>
                  </c:pt>
                  <c:pt idx="1059">
                    <c:v>user1059</c:v>
                  </c:pt>
                  <c:pt idx="1060">
                    <c:v>user1060</c:v>
                  </c:pt>
                  <c:pt idx="1061">
                    <c:v>user1061</c:v>
                  </c:pt>
                  <c:pt idx="1062">
                    <c:v>user1062</c:v>
                  </c:pt>
                  <c:pt idx="1063">
                    <c:v>user1063</c:v>
                  </c:pt>
                  <c:pt idx="1064">
                    <c:v>user1064</c:v>
                  </c:pt>
                  <c:pt idx="1065">
                    <c:v>user1065</c:v>
                  </c:pt>
                  <c:pt idx="1066">
                    <c:v>user1066</c:v>
                  </c:pt>
                  <c:pt idx="1067">
                    <c:v>user1067</c:v>
                  </c:pt>
                  <c:pt idx="1068">
                    <c:v>user1068</c:v>
                  </c:pt>
                  <c:pt idx="1069">
                    <c:v>user1069</c:v>
                  </c:pt>
                  <c:pt idx="1070">
                    <c:v>user1070</c:v>
                  </c:pt>
                  <c:pt idx="1071">
                    <c:v>user1071</c:v>
                  </c:pt>
                  <c:pt idx="1072">
                    <c:v>user1072</c:v>
                  </c:pt>
                  <c:pt idx="1073">
                    <c:v>user1073</c:v>
                  </c:pt>
                  <c:pt idx="1074">
                    <c:v>user1074</c:v>
                  </c:pt>
                  <c:pt idx="1075">
                    <c:v>user1075</c:v>
                  </c:pt>
                  <c:pt idx="1076">
                    <c:v>user1076</c:v>
                  </c:pt>
                  <c:pt idx="1077">
                    <c:v>user1077</c:v>
                  </c:pt>
                  <c:pt idx="1078">
                    <c:v>user1078</c:v>
                  </c:pt>
                  <c:pt idx="1079">
                    <c:v>user1079</c:v>
                  </c:pt>
                  <c:pt idx="1080">
                    <c:v>user1080</c:v>
                  </c:pt>
                  <c:pt idx="1081">
                    <c:v>user1081</c:v>
                  </c:pt>
                  <c:pt idx="1082">
                    <c:v>user1082</c:v>
                  </c:pt>
                  <c:pt idx="1083">
                    <c:v>user1083</c:v>
                  </c:pt>
                  <c:pt idx="1084">
                    <c:v>user1084</c:v>
                  </c:pt>
                  <c:pt idx="1085">
                    <c:v>user1085</c:v>
                  </c:pt>
                  <c:pt idx="1086">
                    <c:v>user1086</c:v>
                  </c:pt>
                  <c:pt idx="1087">
                    <c:v>user1087</c:v>
                  </c:pt>
                  <c:pt idx="1088">
                    <c:v>user1088</c:v>
                  </c:pt>
                  <c:pt idx="1089">
                    <c:v>user1089</c:v>
                  </c:pt>
                  <c:pt idx="1090">
                    <c:v>user1090</c:v>
                  </c:pt>
                  <c:pt idx="1091">
                    <c:v>user1091</c:v>
                  </c:pt>
                  <c:pt idx="1092">
                    <c:v>user1092</c:v>
                  </c:pt>
                  <c:pt idx="1093">
                    <c:v>user1093</c:v>
                  </c:pt>
                  <c:pt idx="1094">
                    <c:v>user1094</c:v>
                  </c:pt>
                  <c:pt idx="1095">
                    <c:v>user1095</c:v>
                  </c:pt>
                  <c:pt idx="1096">
                    <c:v>user1096</c:v>
                  </c:pt>
                  <c:pt idx="1097">
                    <c:v>user1097</c:v>
                  </c:pt>
                  <c:pt idx="1098">
                    <c:v>user1098</c:v>
                  </c:pt>
                  <c:pt idx="1099">
                    <c:v>user1099</c:v>
                  </c:pt>
                  <c:pt idx="1100">
                    <c:v>user1100</c:v>
                  </c:pt>
                  <c:pt idx="1101">
                    <c:v>user1101</c:v>
                  </c:pt>
                  <c:pt idx="1102">
                    <c:v>user1102</c:v>
                  </c:pt>
                  <c:pt idx="1103">
                    <c:v>user1103</c:v>
                  </c:pt>
                  <c:pt idx="1104">
                    <c:v>user1104</c:v>
                  </c:pt>
                  <c:pt idx="1105">
                    <c:v>user1105</c:v>
                  </c:pt>
                  <c:pt idx="1106">
                    <c:v>user1106</c:v>
                  </c:pt>
                  <c:pt idx="1107">
                    <c:v>user1107</c:v>
                  </c:pt>
                  <c:pt idx="1108">
                    <c:v>user1108</c:v>
                  </c:pt>
                  <c:pt idx="1109">
                    <c:v>user1109</c:v>
                  </c:pt>
                  <c:pt idx="1110">
                    <c:v>user1110</c:v>
                  </c:pt>
                  <c:pt idx="1111">
                    <c:v>user1111</c:v>
                  </c:pt>
                  <c:pt idx="1112">
                    <c:v>user1112</c:v>
                  </c:pt>
                  <c:pt idx="1113">
                    <c:v>user1113</c:v>
                  </c:pt>
                  <c:pt idx="1114">
                    <c:v>user1114</c:v>
                  </c:pt>
                  <c:pt idx="1115">
                    <c:v>user1115</c:v>
                  </c:pt>
                  <c:pt idx="1116">
                    <c:v>user1116</c:v>
                  </c:pt>
                  <c:pt idx="1117">
                    <c:v>user1117</c:v>
                  </c:pt>
                  <c:pt idx="1118">
                    <c:v>user1118</c:v>
                  </c:pt>
                  <c:pt idx="1119">
                    <c:v>user1119</c:v>
                  </c:pt>
                  <c:pt idx="1120">
                    <c:v>user1120</c:v>
                  </c:pt>
                  <c:pt idx="1121">
                    <c:v>user1121</c:v>
                  </c:pt>
                  <c:pt idx="1122">
                    <c:v>user1122</c:v>
                  </c:pt>
                  <c:pt idx="1123">
                    <c:v>user1123</c:v>
                  </c:pt>
                  <c:pt idx="1124">
                    <c:v>user1124</c:v>
                  </c:pt>
                  <c:pt idx="1125">
                    <c:v>user1125</c:v>
                  </c:pt>
                  <c:pt idx="1126">
                    <c:v>user1126</c:v>
                  </c:pt>
                  <c:pt idx="1127">
                    <c:v>user1127</c:v>
                  </c:pt>
                  <c:pt idx="1128">
                    <c:v>user1128</c:v>
                  </c:pt>
                  <c:pt idx="1129">
                    <c:v>user1129</c:v>
                  </c:pt>
                  <c:pt idx="1130">
                    <c:v>user1130</c:v>
                  </c:pt>
                  <c:pt idx="1131">
                    <c:v>user1131</c:v>
                  </c:pt>
                  <c:pt idx="1132">
                    <c:v>user1132</c:v>
                  </c:pt>
                  <c:pt idx="1133">
                    <c:v>user1133</c:v>
                  </c:pt>
                  <c:pt idx="1134">
                    <c:v>user1134</c:v>
                  </c:pt>
                  <c:pt idx="1135">
                    <c:v>user1135</c:v>
                  </c:pt>
                  <c:pt idx="1136">
                    <c:v>user1136</c:v>
                  </c:pt>
                  <c:pt idx="1137">
                    <c:v>user1137</c:v>
                  </c:pt>
                  <c:pt idx="1138">
                    <c:v>user1138</c:v>
                  </c:pt>
                  <c:pt idx="1139">
                    <c:v>user1139</c:v>
                  </c:pt>
                  <c:pt idx="1140">
                    <c:v>user1140</c:v>
                  </c:pt>
                  <c:pt idx="1141">
                    <c:v>user1141</c:v>
                  </c:pt>
                  <c:pt idx="1142">
                    <c:v>user1142</c:v>
                  </c:pt>
                  <c:pt idx="1143">
                    <c:v>user1143</c:v>
                  </c:pt>
                  <c:pt idx="1144">
                    <c:v>user1144</c:v>
                  </c:pt>
                  <c:pt idx="1145">
                    <c:v>user1145</c:v>
                  </c:pt>
                  <c:pt idx="1146">
                    <c:v>user1146</c:v>
                  </c:pt>
                  <c:pt idx="1147">
                    <c:v>user1147</c:v>
                  </c:pt>
                  <c:pt idx="1148">
                    <c:v>user1148</c:v>
                  </c:pt>
                  <c:pt idx="1149">
                    <c:v>user1149</c:v>
                  </c:pt>
                  <c:pt idx="1150">
                    <c:v>user1150</c:v>
                  </c:pt>
                  <c:pt idx="1151">
                    <c:v>user1151</c:v>
                  </c:pt>
                  <c:pt idx="1152">
                    <c:v>user1152</c:v>
                  </c:pt>
                  <c:pt idx="1153">
                    <c:v>user1153</c:v>
                  </c:pt>
                  <c:pt idx="1154">
                    <c:v>user1154</c:v>
                  </c:pt>
                  <c:pt idx="1155">
                    <c:v>user1155</c:v>
                  </c:pt>
                  <c:pt idx="1156">
                    <c:v>user1156</c:v>
                  </c:pt>
                  <c:pt idx="1157">
                    <c:v>user1157</c:v>
                  </c:pt>
                  <c:pt idx="1158">
                    <c:v>user1158</c:v>
                  </c:pt>
                  <c:pt idx="1159">
                    <c:v>user1159</c:v>
                  </c:pt>
                  <c:pt idx="1160">
                    <c:v>user1160</c:v>
                  </c:pt>
                  <c:pt idx="1161">
                    <c:v>user1161</c:v>
                  </c:pt>
                  <c:pt idx="1162">
                    <c:v>user1162</c:v>
                  </c:pt>
                  <c:pt idx="1163">
                    <c:v>user1163</c:v>
                  </c:pt>
                  <c:pt idx="1164">
                    <c:v>user1164</c:v>
                  </c:pt>
                  <c:pt idx="1165">
                    <c:v>user1165</c:v>
                  </c:pt>
                  <c:pt idx="1166">
                    <c:v>user1166</c:v>
                  </c:pt>
                  <c:pt idx="1167">
                    <c:v>user1167</c:v>
                  </c:pt>
                  <c:pt idx="1168">
                    <c:v>user1168</c:v>
                  </c:pt>
                  <c:pt idx="1169">
                    <c:v>user1169</c:v>
                  </c:pt>
                  <c:pt idx="1170">
                    <c:v>user1170</c:v>
                  </c:pt>
                  <c:pt idx="1171">
                    <c:v>user1171</c:v>
                  </c:pt>
                  <c:pt idx="1172">
                    <c:v>user1172</c:v>
                  </c:pt>
                  <c:pt idx="1173">
                    <c:v>user1173</c:v>
                  </c:pt>
                  <c:pt idx="1174">
                    <c:v>user1174</c:v>
                  </c:pt>
                  <c:pt idx="1175">
                    <c:v>user1175</c:v>
                  </c:pt>
                  <c:pt idx="1176">
                    <c:v>user1176</c:v>
                  </c:pt>
                  <c:pt idx="1177">
                    <c:v>user1177</c:v>
                  </c:pt>
                  <c:pt idx="1178">
                    <c:v>user1178</c:v>
                  </c:pt>
                  <c:pt idx="1179">
                    <c:v>user1179</c:v>
                  </c:pt>
                  <c:pt idx="1180">
                    <c:v>user1180</c:v>
                  </c:pt>
                  <c:pt idx="1181">
                    <c:v>user1181</c:v>
                  </c:pt>
                  <c:pt idx="1182">
                    <c:v>user1182</c:v>
                  </c:pt>
                  <c:pt idx="1183">
                    <c:v>user1183</c:v>
                  </c:pt>
                  <c:pt idx="1184">
                    <c:v>user1184</c:v>
                  </c:pt>
                  <c:pt idx="1185">
                    <c:v>user1185</c:v>
                  </c:pt>
                  <c:pt idx="1186">
                    <c:v>user1186</c:v>
                  </c:pt>
                  <c:pt idx="1187">
                    <c:v>user1187</c:v>
                  </c:pt>
                  <c:pt idx="1188">
                    <c:v>user1188</c:v>
                  </c:pt>
                  <c:pt idx="1189">
                    <c:v>user1189</c:v>
                  </c:pt>
                  <c:pt idx="1190">
                    <c:v>user1190</c:v>
                  </c:pt>
                  <c:pt idx="1191">
                    <c:v>user1191</c:v>
                  </c:pt>
                  <c:pt idx="1192">
                    <c:v>user1192</c:v>
                  </c:pt>
                  <c:pt idx="1193">
                    <c:v>user1193</c:v>
                  </c:pt>
                  <c:pt idx="1194">
                    <c:v>user1194</c:v>
                  </c:pt>
                  <c:pt idx="1195">
                    <c:v>user1195</c:v>
                  </c:pt>
                  <c:pt idx="1196">
                    <c:v>user1196</c:v>
                  </c:pt>
                  <c:pt idx="1197">
                    <c:v>user1197</c:v>
                  </c:pt>
                  <c:pt idx="1198">
                    <c:v>user1198</c:v>
                  </c:pt>
                  <c:pt idx="1199">
                    <c:v>user1199</c:v>
                  </c:pt>
                  <c:pt idx="1200">
                    <c:v>user1200</c:v>
                  </c:pt>
                  <c:pt idx="1201">
                    <c:v>user1201</c:v>
                  </c:pt>
                  <c:pt idx="1202">
                    <c:v>user1202</c:v>
                  </c:pt>
                  <c:pt idx="1203">
                    <c:v>user1203</c:v>
                  </c:pt>
                  <c:pt idx="1204">
                    <c:v>user1204</c:v>
                  </c:pt>
                  <c:pt idx="1205">
                    <c:v>user1205</c:v>
                  </c:pt>
                  <c:pt idx="1206">
                    <c:v>user1206</c:v>
                  </c:pt>
                  <c:pt idx="1207">
                    <c:v>user1207</c:v>
                  </c:pt>
                  <c:pt idx="1208">
                    <c:v>user1208</c:v>
                  </c:pt>
                  <c:pt idx="1209">
                    <c:v>user1209</c:v>
                  </c:pt>
                  <c:pt idx="1210">
                    <c:v>user1210</c:v>
                  </c:pt>
                  <c:pt idx="1211">
                    <c:v>user1211</c:v>
                  </c:pt>
                  <c:pt idx="1212">
                    <c:v>user1212</c:v>
                  </c:pt>
                  <c:pt idx="1213">
                    <c:v>user1213</c:v>
                  </c:pt>
                  <c:pt idx="1214">
                    <c:v>user1214</c:v>
                  </c:pt>
                  <c:pt idx="1215">
                    <c:v>user1215</c:v>
                  </c:pt>
                  <c:pt idx="1216">
                    <c:v>user1216</c:v>
                  </c:pt>
                  <c:pt idx="1217">
                    <c:v>user1217</c:v>
                  </c:pt>
                  <c:pt idx="1218">
                    <c:v>user1218</c:v>
                  </c:pt>
                  <c:pt idx="1219">
                    <c:v>user1219</c:v>
                  </c:pt>
                  <c:pt idx="1220">
                    <c:v>user1220</c:v>
                  </c:pt>
                  <c:pt idx="1221">
                    <c:v>user1221</c:v>
                  </c:pt>
                  <c:pt idx="1222">
                    <c:v>user1222</c:v>
                  </c:pt>
                  <c:pt idx="1223">
                    <c:v>user1223</c:v>
                  </c:pt>
                  <c:pt idx="1224">
                    <c:v>user1224</c:v>
                  </c:pt>
                  <c:pt idx="1225">
                    <c:v>user1225</c:v>
                  </c:pt>
                  <c:pt idx="1226">
                    <c:v>user1226</c:v>
                  </c:pt>
                  <c:pt idx="1227">
                    <c:v>user1227</c:v>
                  </c:pt>
                  <c:pt idx="1228">
                    <c:v>user1228</c:v>
                  </c:pt>
                  <c:pt idx="1229">
                    <c:v>user1229</c:v>
                  </c:pt>
                  <c:pt idx="1230">
                    <c:v>user1230</c:v>
                  </c:pt>
                  <c:pt idx="1231">
                    <c:v>user1231</c:v>
                  </c:pt>
                  <c:pt idx="1232">
                    <c:v>user1232</c:v>
                  </c:pt>
                  <c:pt idx="1233">
                    <c:v>user1233</c:v>
                  </c:pt>
                  <c:pt idx="1234">
                    <c:v>user1234</c:v>
                  </c:pt>
                  <c:pt idx="1235">
                    <c:v>user1235</c:v>
                  </c:pt>
                  <c:pt idx="1236">
                    <c:v>user1236</c:v>
                  </c:pt>
                  <c:pt idx="1237">
                    <c:v>user1237</c:v>
                  </c:pt>
                  <c:pt idx="1238">
                    <c:v>user1238</c:v>
                  </c:pt>
                  <c:pt idx="1239">
                    <c:v>user1239</c:v>
                  </c:pt>
                  <c:pt idx="1240">
                    <c:v>user1240</c:v>
                  </c:pt>
                  <c:pt idx="1241">
                    <c:v>user1241</c:v>
                  </c:pt>
                  <c:pt idx="1242">
                    <c:v>user1242</c:v>
                  </c:pt>
                  <c:pt idx="1243">
                    <c:v>user1243</c:v>
                  </c:pt>
                  <c:pt idx="1244">
                    <c:v>user1244</c:v>
                  </c:pt>
                  <c:pt idx="1245">
                    <c:v>user1245</c:v>
                  </c:pt>
                  <c:pt idx="1246">
                    <c:v>user1246</c:v>
                  </c:pt>
                  <c:pt idx="1247">
                    <c:v>user1247</c:v>
                  </c:pt>
                  <c:pt idx="1248">
                    <c:v>user1248</c:v>
                  </c:pt>
                  <c:pt idx="1249">
                    <c:v>user1249</c:v>
                  </c:pt>
                  <c:pt idx="1250">
                    <c:v>user1250</c:v>
                  </c:pt>
                  <c:pt idx="1251">
                    <c:v>user1251</c:v>
                  </c:pt>
                  <c:pt idx="1252">
                    <c:v>user1252</c:v>
                  </c:pt>
                  <c:pt idx="1253">
                    <c:v>user1253</c:v>
                  </c:pt>
                  <c:pt idx="1254">
                    <c:v>user1254</c:v>
                  </c:pt>
                  <c:pt idx="1255">
                    <c:v>user1255</c:v>
                  </c:pt>
                  <c:pt idx="1256">
                    <c:v>user1256</c:v>
                  </c:pt>
                  <c:pt idx="1257">
                    <c:v>user1257</c:v>
                  </c:pt>
                  <c:pt idx="1258">
                    <c:v>user1258</c:v>
                  </c:pt>
                  <c:pt idx="1259">
                    <c:v>user1259</c:v>
                  </c:pt>
                  <c:pt idx="1260">
                    <c:v>user1260</c:v>
                  </c:pt>
                  <c:pt idx="1261">
                    <c:v>user1261</c:v>
                  </c:pt>
                  <c:pt idx="1262">
                    <c:v>user1262</c:v>
                  </c:pt>
                  <c:pt idx="1263">
                    <c:v>user1263</c:v>
                  </c:pt>
                  <c:pt idx="1264">
                    <c:v>user1264</c:v>
                  </c:pt>
                  <c:pt idx="1265">
                    <c:v>user1265</c:v>
                  </c:pt>
                  <c:pt idx="1266">
                    <c:v>user1266</c:v>
                  </c:pt>
                  <c:pt idx="1267">
                    <c:v>user1267</c:v>
                  </c:pt>
                  <c:pt idx="1268">
                    <c:v>user1268</c:v>
                  </c:pt>
                  <c:pt idx="1269">
                    <c:v>user1269</c:v>
                  </c:pt>
                  <c:pt idx="1270">
                    <c:v>user1270</c:v>
                  </c:pt>
                  <c:pt idx="1271">
                    <c:v>user1271</c:v>
                  </c:pt>
                  <c:pt idx="1272">
                    <c:v>user1272</c:v>
                  </c:pt>
                  <c:pt idx="1273">
                    <c:v>user1273</c:v>
                  </c:pt>
                  <c:pt idx="1274">
                    <c:v>user1274</c:v>
                  </c:pt>
                  <c:pt idx="1275">
                    <c:v>user1275</c:v>
                  </c:pt>
                  <c:pt idx="1276">
                    <c:v>user1276</c:v>
                  </c:pt>
                  <c:pt idx="1277">
                    <c:v>user1277</c:v>
                  </c:pt>
                  <c:pt idx="1278">
                    <c:v>user1278</c:v>
                  </c:pt>
                  <c:pt idx="1279">
                    <c:v>user1279</c:v>
                  </c:pt>
                  <c:pt idx="1280">
                    <c:v>user1280</c:v>
                  </c:pt>
                  <c:pt idx="1281">
                    <c:v>user1281</c:v>
                  </c:pt>
                  <c:pt idx="1282">
                    <c:v>user1282</c:v>
                  </c:pt>
                  <c:pt idx="1283">
                    <c:v>user1283</c:v>
                  </c:pt>
                  <c:pt idx="1284">
                    <c:v>user1284</c:v>
                  </c:pt>
                  <c:pt idx="1285">
                    <c:v>user1285</c:v>
                  </c:pt>
                  <c:pt idx="1286">
                    <c:v>user1286</c:v>
                  </c:pt>
                  <c:pt idx="1287">
                    <c:v>user1287</c:v>
                  </c:pt>
                  <c:pt idx="1288">
                    <c:v>user1288</c:v>
                  </c:pt>
                  <c:pt idx="1289">
                    <c:v>user1289</c:v>
                  </c:pt>
                  <c:pt idx="1290">
                    <c:v>user1290</c:v>
                  </c:pt>
                  <c:pt idx="1291">
                    <c:v>user1291</c:v>
                  </c:pt>
                  <c:pt idx="1292">
                    <c:v>user1292</c:v>
                  </c:pt>
                  <c:pt idx="1293">
                    <c:v>user1293</c:v>
                  </c:pt>
                  <c:pt idx="1294">
                    <c:v>user1294</c:v>
                  </c:pt>
                  <c:pt idx="1295">
                    <c:v>user1295</c:v>
                  </c:pt>
                  <c:pt idx="1296">
                    <c:v>user1296</c:v>
                  </c:pt>
                  <c:pt idx="1297">
                    <c:v>user1297</c:v>
                  </c:pt>
                  <c:pt idx="1298">
                    <c:v>user1298</c:v>
                  </c:pt>
                  <c:pt idx="1299">
                    <c:v>user1299</c:v>
                  </c:pt>
                  <c:pt idx="1300">
                    <c:v>user1300</c:v>
                  </c:pt>
                  <c:pt idx="1301">
                    <c:v>user1301</c:v>
                  </c:pt>
                  <c:pt idx="1302">
                    <c:v>user1302</c:v>
                  </c:pt>
                  <c:pt idx="1303">
                    <c:v>user1303</c:v>
                  </c:pt>
                  <c:pt idx="1304">
                    <c:v>user1304</c:v>
                  </c:pt>
                  <c:pt idx="1305">
                    <c:v>user1305</c:v>
                  </c:pt>
                  <c:pt idx="1306">
                    <c:v>user1306</c:v>
                  </c:pt>
                  <c:pt idx="1307">
                    <c:v>user1307</c:v>
                  </c:pt>
                  <c:pt idx="1308">
                    <c:v>user1308</c:v>
                  </c:pt>
                  <c:pt idx="1309">
                    <c:v>user1309</c:v>
                  </c:pt>
                  <c:pt idx="1310">
                    <c:v>user1310</c:v>
                  </c:pt>
                  <c:pt idx="1311">
                    <c:v>user1311</c:v>
                  </c:pt>
                  <c:pt idx="1312">
                    <c:v>user1312</c:v>
                  </c:pt>
                  <c:pt idx="1313">
                    <c:v>user1313</c:v>
                  </c:pt>
                  <c:pt idx="1314">
                    <c:v>user1314</c:v>
                  </c:pt>
                  <c:pt idx="1315">
                    <c:v>user1315</c:v>
                  </c:pt>
                  <c:pt idx="1316">
                    <c:v>user1316</c:v>
                  </c:pt>
                  <c:pt idx="1317">
                    <c:v>user1317</c:v>
                  </c:pt>
                  <c:pt idx="1318">
                    <c:v>user1318</c:v>
                  </c:pt>
                  <c:pt idx="1319">
                    <c:v>user1319</c:v>
                  </c:pt>
                  <c:pt idx="1320">
                    <c:v>user1320</c:v>
                  </c:pt>
                  <c:pt idx="1321">
                    <c:v>user1321</c:v>
                  </c:pt>
                  <c:pt idx="1322">
                    <c:v>user1322</c:v>
                  </c:pt>
                  <c:pt idx="1323">
                    <c:v>user1323</c:v>
                  </c:pt>
                  <c:pt idx="1324">
                    <c:v>user1324</c:v>
                  </c:pt>
                  <c:pt idx="1325">
                    <c:v>user1325</c:v>
                  </c:pt>
                  <c:pt idx="1326">
                    <c:v>user1326</c:v>
                  </c:pt>
                  <c:pt idx="1327">
                    <c:v>user1327</c:v>
                  </c:pt>
                  <c:pt idx="1328">
                    <c:v>user1328</c:v>
                  </c:pt>
                  <c:pt idx="1329">
                    <c:v>user1329</c:v>
                  </c:pt>
                  <c:pt idx="1330">
                    <c:v>user1330</c:v>
                  </c:pt>
                  <c:pt idx="1331">
                    <c:v>user1331</c:v>
                  </c:pt>
                  <c:pt idx="1332">
                    <c:v>user1332</c:v>
                  </c:pt>
                  <c:pt idx="1333">
                    <c:v>user1333</c:v>
                  </c:pt>
                  <c:pt idx="1334">
                    <c:v>user1334</c:v>
                  </c:pt>
                  <c:pt idx="1335">
                    <c:v>user1335</c:v>
                  </c:pt>
                  <c:pt idx="1336">
                    <c:v>user1336</c:v>
                  </c:pt>
                  <c:pt idx="1337">
                    <c:v>user1337</c:v>
                  </c:pt>
                  <c:pt idx="1338">
                    <c:v>user1338</c:v>
                  </c:pt>
                  <c:pt idx="1339">
                    <c:v>user1339</c:v>
                  </c:pt>
                  <c:pt idx="1340">
                    <c:v>user1340</c:v>
                  </c:pt>
                  <c:pt idx="1341">
                    <c:v>user1341</c:v>
                  </c:pt>
                  <c:pt idx="1342">
                    <c:v>user1342</c:v>
                  </c:pt>
                  <c:pt idx="1343">
                    <c:v>user1343</c:v>
                  </c:pt>
                  <c:pt idx="1344">
                    <c:v>user1344</c:v>
                  </c:pt>
                  <c:pt idx="1345">
                    <c:v>user1345</c:v>
                  </c:pt>
                  <c:pt idx="1346">
                    <c:v>user1346</c:v>
                  </c:pt>
                  <c:pt idx="1347">
                    <c:v>user1347</c:v>
                  </c:pt>
                  <c:pt idx="1348">
                    <c:v>user1348</c:v>
                  </c:pt>
                  <c:pt idx="1349">
                    <c:v>user1349</c:v>
                  </c:pt>
                  <c:pt idx="1350">
                    <c:v>user1350</c:v>
                  </c:pt>
                  <c:pt idx="1351">
                    <c:v>user1351</c:v>
                  </c:pt>
                  <c:pt idx="1352">
                    <c:v>user1352</c:v>
                  </c:pt>
                  <c:pt idx="1353">
                    <c:v>user1353</c:v>
                  </c:pt>
                  <c:pt idx="1354">
                    <c:v>user1354</c:v>
                  </c:pt>
                  <c:pt idx="1355">
                    <c:v>user1355</c:v>
                  </c:pt>
                  <c:pt idx="1356">
                    <c:v>user1356</c:v>
                  </c:pt>
                  <c:pt idx="1357">
                    <c:v>user1357</c:v>
                  </c:pt>
                  <c:pt idx="1358">
                    <c:v>user1358</c:v>
                  </c:pt>
                  <c:pt idx="1359">
                    <c:v>user1359</c:v>
                  </c:pt>
                  <c:pt idx="1360">
                    <c:v>user1360</c:v>
                  </c:pt>
                  <c:pt idx="1361">
                    <c:v>user1361</c:v>
                  </c:pt>
                  <c:pt idx="1362">
                    <c:v>user1362</c:v>
                  </c:pt>
                  <c:pt idx="1363">
                    <c:v>user1363</c:v>
                  </c:pt>
                  <c:pt idx="1364">
                    <c:v>user1364</c:v>
                  </c:pt>
                  <c:pt idx="1365">
                    <c:v>user1365</c:v>
                  </c:pt>
                  <c:pt idx="1366">
                    <c:v>user1366</c:v>
                  </c:pt>
                  <c:pt idx="1367">
                    <c:v>user1367</c:v>
                  </c:pt>
                  <c:pt idx="1368">
                    <c:v>user1368</c:v>
                  </c:pt>
                  <c:pt idx="1369">
                    <c:v>user1369</c:v>
                  </c:pt>
                  <c:pt idx="1370">
                    <c:v>user1370</c:v>
                  </c:pt>
                  <c:pt idx="1371">
                    <c:v>user1371</c:v>
                  </c:pt>
                  <c:pt idx="1372">
                    <c:v>user1372</c:v>
                  </c:pt>
                  <c:pt idx="1373">
                    <c:v>user1373</c:v>
                  </c:pt>
                  <c:pt idx="1374">
                    <c:v>user1374</c:v>
                  </c:pt>
                  <c:pt idx="1375">
                    <c:v>user1375</c:v>
                  </c:pt>
                  <c:pt idx="1376">
                    <c:v>user1376</c:v>
                  </c:pt>
                  <c:pt idx="1377">
                    <c:v>user1377</c:v>
                  </c:pt>
                  <c:pt idx="1378">
                    <c:v>user1378</c:v>
                  </c:pt>
                  <c:pt idx="1379">
                    <c:v>user1379</c:v>
                  </c:pt>
                  <c:pt idx="1380">
                    <c:v>user1380</c:v>
                  </c:pt>
                  <c:pt idx="1381">
                    <c:v>user1381</c:v>
                  </c:pt>
                  <c:pt idx="1382">
                    <c:v>user1382</c:v>
                  </c:pt>
                  <c:pt idx="1383">
                    <c:v>user1383</c:v>
                  </c:pt>
                  <c:pt idx="1384">
                    <c:v>user1384</c:v>
                  </c:pt>
                  <c:pt idx="1385">
                    <c:v>user1385</c:v>
                  </c:pt>
                  <c:pt idx="1386">
                    <c:v>user1386</c:v>
                  </c:pt>
                  <c:pt idx="1387">
                    <c:v>user1387</c:v>
                  </c:pt>
                  <c:pt idx="1388">
                    <c:v>user1388</c:v>
                  </c:pt>
                  <c:pt idx="1389">
                    <c:v>user1389</c:v>
                  </c:pt>
                  <c:pt idx="1390">
                    <c:v>user1390</c:v>
                  </c:pt>
                  <c:pt idx="1391">
                    <c:v>user1391</c:v>
                  </c:pt>
                  <c:pt idx="1392">
                    <c:v>user1392</c:v>
                  </c:pt>
                  <c:pt idx="1393">
                    <c:v>user1393</c:v>
                  </c:pt>
                  <c:pt idx="1394">
                    <c:v>user1394</c:v>
                  </c:pt>
                  <c:pt idx="1395">
                    <c:v>user1395</c:v>
                  </c:pt>
                  <c:pt idx="1396">
                    <c:v>user1396</c:v>
                  </c:pt>
                  <c:pt idx="1397">
                    <c:v>user1397</c:v>
                  </c:pt>
                  <c:pt idx="1398">
                    <c:v>user1398</c:v>
                  </c:pt>
                  <c:pt idx="1399">
                    <c:v>user1399</c:v>
                  </c:pt>
                  <c:pt idx="1400">
                    <c:v>user1400</c:v>
                  </c:pt>
                  <c:pt idx="1401">
                    <c:v>user1401</c:v>
                  </c:pt>
                  <c:pt idx="1402">
                    <c:v>user1402</c:v>
                  </c:pt>
                  <c:pt idx="1403">
                    <c:v>user1403</c:v>
                  </c:pt>
                  <c:pt idx="1404">
                    <c:v>user1404</c:v>
                  </c:pt>
                  <c:pt idx="1405">
                    <c:v>user1405</c:v>
                  </c:pt>
                  <c:pt idx="1406">
                    <c:v>user1406</c:v>
                  </c:pt>
                  <c:pt idx="1407">
                    <c:v>user1407</c:v>
                  </c:pt>
                  <c:pt idx="1408">
                    <c:v>user1408</c:v>
                  </c:pt>
                  <c:pt idx="1409">
                    <c:v>user1409</c:v>
                  </c:pt>
                  <c:pt idx="1410">
                    <c:v>user1410</c:v>
                  </c:pt>
                  <c:pt idx="1411">
                    <c:v>user1411</c:v>
                  </c:pt>
                  <c:pt idx="1412">
                    <c:v>user1412</c:v>
                  </c:pt>
                  <c:pt idx="1413">
                    <c:v>user1413</c:v>
                  </c:pt>
                  <c:pt idx="1414">
                    <c:v>user1414</c:v>
                  </c:pt>
                  <c:pt idx="1415">
                    <c:v>user1415</c:v>
                  </c:pt>
                  <c:pt idx="1416">
                    <c:v>user1416</c:v>
                  </c:pt>
                  <c:pt idx="1417">
                    <c:v>user1417</c:v>
                  </c:pt>
                  <c:pt idx="1418">
                    <c:v>user1418</c:v>
                  </c:pt>
                  <c:pt idx="1419">
                    <c:v>user1419</c:v>
                  </c:pt>
                  <c:pt idx="1420">
                    <c:v>user1420</c:v>
                  </c:pt>
                  <c:pt idx="1421">
                    <c:v>user1421</c:v>
                  </c:pt>
                  <c:pt idx="1422">
                    <c:v>user1422</c:v>
                  </c:pt>
                  <c:pt idx="1423">
                    <c:v>user1423</c:v>
                  </c:pt>
                  <c:pt idx="1424">
                    <c:v>user1424</c:v>
                  </c:pt>
                  <c:pt idx="1425">
                    <c:v>user1425</c:v>
                  </c:pt>
                  <c:pt idx="1426">
                    <c:v>user1426</c:v>
                  </c:pt>
                  <c:pt idx="1427">
                    <c:v>user1427</c:v>
                  </c:pt>
                  <c:pt idx="1428">
                    <c:v>user1428</c:v>
                  </c:pt>
                  <c:pt idx="1429">
                    <c:v>user1429</c:v>
                  </c:pt>
                  <c:pt idx="1430">
                    <c:v>user1430</c:v>
                  </c:pt>
                  <c:pt idx="1431">
                    <c:v>user1431</c:v>
                  </c:pt>
                  <c:pt idx="1432">
                    <c:v>user1432</c:v>
                  </c:pt>
                  <c:pt idx="1433">
                    <c:v>user1433</c:v>
                  </c:pt>
                  <c:pt idx="1434">
                    <c:v>user1434</c:v>
                  </c:pt>
                  <c:pt idx="1435">
                    <c:v>user1435</c:v>
                  </c:pt>
                  <c:pt idx="1436">
                    <c:v>user1436</c:v>
                  </c:pt>
                  <c:pt idx="1437">
                    <c:v>user1437</c:v>
                  </c:pt>
                  <c:pt idx="1438">
                    <c:v>user1438</c:v>
                  </c:pt>
                  <c:pt idx="1439">
                    <c:v>user1439</c:v>
                  </c:pt>
                  <c:pt idx="1440">
                    <c:v>user1440</c:v>
                  </c:pt>
                  <c:pt idx="1441">
                    <c:v>user1441</c:v>
                  </c:pt>
                  <c:pt idx="1442">
                    <c:v>user1442</c:v>
                  </c:pt>
                  <c:pt idx="1443">
                    <c:v>user1443</c:v>
                  </c:pt>
                  <c:pt idx="1444">
                    <c:v>user1444</c:v>
                  </c:pt>
                  <c:pt idx="1445">
                    <c:v>user1445</c:v>
                  </c:pt>
                  <c:pt idx="1446">
                    <c:v>user1446</c:v>
                  </c:pt>
                  <c:pt idx="1447">
                    <c:v>user1447</c:v>
                  </c:pt>
                  <c:pt idx="1448">
                    <c:v>user1448</c:v>
                  </c:pt>
                  <c:pt idx="1449">
                    <c:v>user1449</c:v>
                  </c:pt>
                  <c:pt idx="1450">
                    <c:v>user1450</c:v>
                  </c:pt>
                  <c:pt idx="1451">
                    <c:v>user1451</c:v>
                  </c:pt>
                  <c:pt idx="1452">
                    <c:v>user1452</c:v>
                  </c:pt>
                  <c:pt idx="1453">
                    <c:v>user1453</c:v>
                  </c:pt>
                  <c:pt idx="1454">
                    <c:v>user1454</c:v>
                  </c:pt>
                  <c:pt idx="1455">
                    <c:v>user1455</c:v>
                  </c:pt>
                  <c:pt idx="1456">
                    <c:v>user1456</c:v>
                  </c:pt>
                  <c:pt idx="1457">
                    <c:v>user1457</c:v>
                  </c:pt>
                  <c:pt idx="1458">
                    <c:v>user1458</c:v>
                  </c:pt>
                  <c:pt idx="1459">
                    <c:v>user1459</c:v>
                  </c:pt>
                  <c:pt idx="1460">
                    <c:v>user1460</c:v>
                  </c:pt>
                  <c:pt idx="1461">
                    <c:v>user1461</c:v>
                  </c:pt>
                  <c:pt idx="1462">
                    <c:v>user1462</c:v>
                  </c:pt>
                  <c:pt idx="1463">
                    <c:v>user1463</c:v>
                  </c:pt>
                  <c:pt idx="1464">
                    <c:v>user1464</c:v>
                  </c:pt>
                  <c:pt idx="1465">
                    <c:v>user1465</c:v>
                  </c:pt>
                  <c:pt idx="1466">
                    <c:v>user1466</c:v>
                  </c:pt>
                  <c:pt idx="1467">
                    <c:v>user1467</c:v>
                  </c:pt>
                  <c:pt idx="1468">
                    <c:v>user1468</c:v>
                  </c:pt>
                  <c:pt idx="1469">
                    <c:v>user1469</c:v>
                  </c:pt>
                  <c:pt idx="1470">
                    <c:v>user1470</c:v>
                  </c:pt>
                  <c:pt idx="1471">
                    <c:v>user1471</c:v>
                  </c:pt>
                  <c:pt idx="1472">
                    <c:v>user1472</c:v>
                  </c:pt>
                  <c:pt idx="1473">
                    <c:v>user1473</c:v>
                  </c:pt>
                  <c:pt idx="1474">
                    <c:v>user1474</c:v>
                  </c:pt>
                  <c:pt idx="1475">
                    <c:v>user1475</c:v>
                  </c:pt>
                  <c:pt idx="1476">
                    <c:v>user1476</c:v>
                  </c:pt>
                  <c:pt idx="1477">
                    <c:v>user1477</c:v>
                  </c:pt>
                  <c:pt idx="1478">
                    <c:v>user1478</c:v>
                  </c:pt>
                  <c:pt idx="1479">
                    <c:v>user1479</c:v>
                  </c:pt>
                  <c:pt idx="1480">
                    <c:v>user1480</c:v>
                  </c:pt>
                  <c:pt idx="1481">
                    <c:v>user1481</c:v>
                  </c:pt>
                  <c:pt idx="1482">
                    <c:v>user1482</c:v>
                  </c:pt>
                  <c:pt idx="1483">
                    <c:v>user1483</c:v>
                  </c:pt>
                  <c:pt idx="1484">
                    <c:v>user1484</c:v>
                  </c:pt>
                  <c:pt idx="1485">
                    <c:v>user1485</c:v>
                  </c:pt>
                  <c:pt idx="1486">
                    <c:v>user1486</c:v>
                  </c:pt>
                  <c:pt idx="1487">
                    <c:v>user1487</c:v>
                  </c:pt>
                  <c:pt idx="1488">
                    <c:v>user1488</c:v>
                  </c:pt>
                  <c:pt idx="1489">
                    <c:v>user1489</c:v>
                  </c:pt>
                  <c:pt idx="1490">
                    <c:v>user1490</c:v>
                  </c:pt>
                  <c:pt idx="1491">
                    <c:v>user1491</c:v>
                  </c:pt>
                  <c:pt idx="1492">
                    <c:v>user1492</c:v>
                  </c:pt>
                  <c:pt idx="1493">
                    <c:v>user1493</c:v>
                  </c:pt>
                  <c:pt idx="1494">
                    <c:v>user1494</c:v>
                  </c:pt>
                  <c:pt idx="1495">
                    <c:v>user1495</c:v>
                  </c:pt>
                  <c:pt idx="1496">
                    <c:v>user1496</c:v>
                  </c:pt>
                  <c:pt idx="1497">
                    <c:v>user1497</c:v>
                  </c:pt>
                  <c:pt idx="1498">
                    <c:v>user1498</c:v>
                  </c:pt>
                  <c:pt idx="1499">
                    <c:v>user1499</c:v>
                  </c:pt>
                  <c:pt idx="1500">
                    <c:v>user1500</c:v>
                  </c:pt>
                  <c:pt idx="1501">
                    <c:v>user1501</c:v>
                  </c:pt>
                  <c:pt idx="1502">
                    <c:v>user1502</c:v>
                  </c:pt>
                  <c:pt idx="1503">
                    <c:v>user1503</c:v>
                  </c:pt>
                  <c:pt idx="1504">
                    <c:v>user1504</c:v>
                  </c:pt>
                  <c:pt idx="1505">
                    <c:v>user1505</c:v>
                  </c:pt>
                  <c:pt idx="1506">
                    <c:v>user1506</c:v>
                  </c:pt>
                  <c:pt idx="1507">
                    <c:v>user1507</c:v>
                  </c:pt>
                  <c:pt idx="1508">
                    <c:v>user1508</c:v>
                  </c:pt>
                  <c:pt idx="1509">
                    <c:v>user1509</c:v>
                  </c:pt>
                  <c:pt idx="1510">
                    <c:v>user1510</c:v>
                  </c:pt>
                  <c:pt idx="1511">
                    <c:v>user1511</c:v>
                  </c:pt>
                  <c:pt idx="1512">
                    <c:v>user1512</c:v>
                  </c:pt>
                  <c:pt idx="1513">
                    <c:v>user1513</c:v>
                  </c:pt>
                  <c:pt idx="1514">
                    <c:v>user1514</c:v>
                  </c:pt>
                  <c:pt idx="1515">
                    <c:v>user1515</c:v>
                  </c:pt>
                  <c:pt idx="1516">
                    <c:v>user1516</c:v>
                  </c:pt>
                  <c:pt idx="1517">
                    <c:v>user1517</c:v>
                  </c:pt>
                  <c:pt idx="1518">
                    <c:v>user1518</c:v>
                  </c:pt>
                  <c:pt idx="1519">
                    <c:v>user1519</c:v>
                  </c:pt>
                  <c:pt idx="1520">
                    <c:v>user1520</c:v>
                  </c:pt>
                  <c:pt idx="1521">
                    <c:v>user1521</c:v>
                  </c:pt>
                  <c:pt idx="1522">
                    <c:v>user1522</c:v>
                  </c:pt>
                  <c:pt idx="1523">
                    <c:v>user1523</c:v>
                  </c:pt>
                  <c:pt idx="1524">
                    <c:v>user1524</c:v>
                  </c:pt>
                  <c:pt idx="1525">
                    <c:v>user1525</c:v>
                  </c:pt>
                  <c:pt idx="1526">
                    <c:v>user1526</c:v>
                  </c:pt>
                  <c:pt idx="1527">
                    <c:v>user1527</c:v>
                  </c:pt>
                  <c:pt idx="1528">
                    <c:v>user1528</c:v>
                  </c:pt>
                  <c:pt idx="1529">
                    <c:v>user1529</c:v>
                  </c:pt>
                  <c:pt idx="1530">
                    <c:v>user1530</c:v>
                  </c:pt>
                  <c:pt idx="1531">
                    <c:v>user1531</c:v>
                  </c:pt>
                  <c:pt idx="1532">
                    <c:v>user1532</c:v>
                  </c:pt>
                  <c:pt idx="1533">
                    <c:v>user1533</c:v>
                  </c:pt>
                  <c:pt idx="1534">
                    <c:v>user1534</c:v>
                  </c:pt>
                  <c:pt idx="1535">
                    <c:v>user1535</c:v>
                  </c:pt>
                  <c:pt idx="1536">
                    <c:v>user1536</c:v>
                  </c:pt>
                  <c:pt idx="1537">
                    <c:v>user1537</c:v>
                  </c:pt>
                  <c:pt idx="1538">
                    <c:v>user1538</c:v>
                  </c:pt>
                  <c:pt idx="1539">
                    <c:v>user1539</c:v>
                  </c:pt>
                  <c:pt idx="1540">
                    <c:v>user1540</c:v>
                  </c:pt>
                  <c:pt idx="1541">
                    <c:v>user1541</c:v>
                  </c:pt>
                  <c:pt idx="1542">
                    <c:v>user1542</c:v>
                  </c:pt>
                  <c:pt idx="1543">
                    <c:v>user1543</c:v>
                  </c:pt>
                  <c:pt idx="1544">
                    <c:v>user1544</c:v>
                  </c:pt>
                  <c:pt idx="1545">
                    <c:v>user1545</c:v>
                  </c:pt>
                  <c:pt idx="1546">
                    <c:v>user1546</c:v>
                  </c:pt>
                  <c:pt idx="1547">
                    <c:v>user1547</c:v>
                  </c:pt>
                  <c:pt idx="1548">
                    <c:v>user1548</c:v>
                  </c:pt>
                  <c:pt idx="1549">
                    <c:v>user1549</c:v>
                  </c:pt>
                  <c:pt idx="1550">
                    <c:v>user1550</c:v>
                  </c:pt>
                  <c:pt idx="1551">
                    <c:v>user1551</c:v>
                  </c:pt>
                  <c:pt idx="1552">
                    <c:v>user1552</c:v>
                  </c:pt>
                  <c:pt idx="1553">
                    <c:v>user1553</c:v>
                  </c:pt>
                  <c:pt idx="1554">
                    <c:v>user1554</c:v>
                  </c:pt>
                  <c:pt idx="1555">
                    <c:v>user1555</c:v>
                  </c:pt>
                  <c:pt idx="1556">
                    <c:v>user1556</c:v>
                  </c:pt>
                  <c:pt idx="1557">
                    <c:v>user1557</c:v>
                  </c:pt>
                  <c:pt idx="1558">
                    <c:v>user1558</c:v>
                  </c:pt>
                  <c:pt idx="1559">
                    <c:v>user1559</c:v>
                  </c:pt>
                  <c:pt idx="1560">
                    <c:v>user1560</c:v>
                  </c:pt>
                  <c:pt idx="1561">
                    <c:v>user1561</c:v>
                  </c:pt>
                  <c:pt idx="1562">
                    <c:v>user1562</c:v>
                  </c:pt>
                  <c:pt idx="1563">
                    <c:v>user1563</c:v>
                  </c:pt>
                  <c:pt idx="1564">
                    <c:v>user1564</c:v>
                  </c:pt>
                  <c:pt idx="1565">
                    <c:v>user1565</c:v>
                  </c:pt>
                  <c:pt idx="1566">
                    <c:v>user1566</c:v>
                  </c:pt>
                  <c:pt idx="1567">
                    <c:v>user1567</c:v>
                  </c:pt>
                  <c:pt idx="1568">
                    <c:v>user1568</c:v>
                  </c:pt>
                  <c:pt idx="1569">
                    <c:v>user1569</c:v>
                  </c:pt>
                  <c:pt idx="1570">
                    <c:v>user1570</c:v>
                  </c:pt>
                  <c:pt idx="1571">
                    <c:v>user1571</c:v>
                  </c:pt>
                  <c:pt idx="1572">
                    <c:v>user1572</c:v>
                  </c:pt>
                  <c:pt idx="1573">
                    <c:v>user1573</c:v>
                  </c:pt>
                  <c:pt idx="1574">
                    <c:v>user1574</c:v>
                  </c:pt>
                  <c:pt idx="1575">
                    <c:v>user1575</c:v>
                  </c:pt>
                  <c:pt idx="1576">
                    <c:v>user1576</c:v>
                  </c:pt>
                  <c:pt idx="1577">
                    <c:v>user1577</c:v>
                  </c:pt>
                  <c:pt idx="1578">
                    <c:v>user1578</c:v>
                  </c:pt>
                  <c:pt idx="1579">
                    <c:v>user1579</c:v>
                  </c:pt>
                  <c:pt idx="1580">
                    <c:v>user1580</c:v>
                  </c:pt>
                  <c:pt idx="1581">
                    <c:v>user1581</c:v>
                  </c:pt>
                  <c:pt idx="1582">
                    <c:v>user1582</c:v>
                  </c:pt>
                  <c:pt idx="1583">
                    <c:v>user1583</c:v>
                  </c:pt>
                  <c:pt idx="1584">
                    <c:v>user1584</c:v>
                  </c:pt>
                  <c:pt idx="1585">
                    <c:v>user1585</c:v>
                  </c:pt>
                  <c:pt idx="1586">
                    <c:v>user1586</c:v>
                  </c:pt>
                  <c:pt idx="1587">
                    <c:v>user1587</c:v>
                  </c:pt>
                  <c:pt idx="1588">
                    <c:v>user1588</c:v>
                  </c:pt>
                  <c:pt idx="1589">
                    <c:v>user1589</c:v>
                  </c:pt>
                  <c:pt idx="1590">
                    <c:v>user1590</c:v>
                  </c:pt>
                  <c:pt idx="1591">
                    <c:v>user1591</c:v>
                  </c:pt>
                  <c:pt idx="1592">
                    <c:v>user1592</c:v>
                  </c:pt>
                  <c:pt idx="1593">
                    <c:v>user1593</c:v>
                  </c:pt>
                  <c:pt idx="1594">
                    <c:v>user1594</c:v>
                  </c:pt>
                  <c:pt idx="1595">
                    <c:v>user1595</c:v>
                  </c:pt>
                  <c:pt idx="1596">
                    <c:v>user1596</c:v>
                  </c:pt>
                  <c:pt idx="1597">
                    <c:v>user1597</c:v>
                  </c:pt>
                  <c:pt idx="1598">
                    <c:v>user1598</c:v>
                  </c:pt>
                  <c:pt idx="1599">
                    <c:v>user1599</c:v>
                  </c:pt>
                  <c:pt idx="1600">
                    <c:v>user1600</c:v>
                  </c:pt>
                  <c:pt idx="1601">
                    <c:v>user1601</c:v>
                  </c:pt>
                  <c:pt idx="1602">
                    <c:v>user1602</c:v>
                  </c:pt>
                  <c:pt idx="1603">
                    <c:v>user1603</c:v>
                  </c:pt>
                  <c:pt idx="1604">
                    <c:v>user1604</c:v>
                  </c:pt>
                  <c:pt idx="1605">
                    <c:v>user1605</c:v>
                  </c:pt>
                  <c:pt idx="1606">
                    <c:v>user1606</c:v>
                  </c:pt>
                  <c:pt idx="1607">
                    <c:v>user1607</c:v>
                  </c:pt>
                  <c:pt idx="1608">
                    <c:v>user1608</c:v>
                  </c:pt>
                  <c:pt idx="1609">
                    <c:v>user1609</c:v>
                  </c:pt>
                  <c:pt idx="1610">
                    <c:v>user1610</c:v>
                  </c:pt>
                  <c:pt idx="1611">
                    <c:v>user1611</c:v>
                  </c:pt>
                  <c:pt idx="1612">
                    <c:v>user1612</c:v>
                  </c:pt>
                  <c:pt idx="1613">
                    <c:v>user1613</c:v>
                  </c:pt>
                  <c:pt idx="1614">
                    <c:v>user1614</c:v>
                  </c:pt>
                  <c:pt idx="1615">
                    <c:v>user1615</c:v>
                  </c:pt>
                  <c:pt idx="1616">
                    <c:v>user1616</c:v>
                  </c:pt>
                  <c:pt idx="1617">
                    <c:v>user1617</c:v>
                  </c:pt>
                  <c:pt idx="1618">
                    <c:v>user1618</c:v>
                  </c:pt>
                  <c:pt idx="1619">
                    <c:v>user1619</c:v>
                  </c:pt>
                  <c:pt idx="1620">
                    <c:v>user1620</c:v>
                  </c:pt>
                  <c:pt idx="1621">
                    <c:v>user1621</c:v>
                  </c:pt>
                  <c:pt idx="1622">
                    <c:v>user1622</c:v>
                  </c:pt>
                  <c:pt idx="1623">
                    <c:v>user1623</c:v>
                  </c:pt>
                  <c:pt idx="1624">
                    <c:v>user1624</c:v>
                  </c:pt>
                  <c:pt idx="1625">
                    <c:v>user1625</c:v>
                  </c:pt>
                  <c:pt idx="1626">
                    <c:v>user1626</c:v>
                  </c:pt>
                  <c:pt idx="1627">
                    <c:v>user1627</c:v>
                  </c:pt>
                  <c:pt idx="1628">
                    <c:v>user1628</c:v>
                  </c:pt>
                  <c:pt idx="1629">
                    <c:v>user1629</c:v>
                  </c:pt>
                  <c:pt idx="1630">
                    <c:v>user1630</c:v>
                  </c:pt>
                  <c:pt idx="1631">
                    <c:v>user1631</c:v>
                  </c:pt>
                  <c:pt idx="1632">
                    <c:v>user1632</c:v>
                  </c:pt>
                  <c:pt idx="1633">
                    <c:v>user1633</c:v>
                  </c:pt>
                  <c:pt idx="1634">
                    <c:v>user1634</c:v>
                  </c:pt>
                  <c:pt idx="1635">
                    <c:v>user1635</c:v>
                  </c:pt>
                  <c:pt idx="1636">
                    <c:v>user1636</c:v>
                  </c:pt>
                  <c:pt idx="1637">
                    <c:v>user1637</c:v>
                  </c:pt>
                  <c:pt idx="1638">
                    <c:v>user1638</c:v>
                  </c:pt>
                  <c:pt idx="1639">
                    <c:v>user1639</c:v>
                  </c:pt>
                  <c:pt idx="1640">
                    <c:v>user1640</c:v>
                  </c:pt>
                  <c:pt idx="1641">
                    <c:v>user1641</c:v>
                  </c:pt>
                  <c:pt idx="1642">
                    <c:v>user1642</c:v>
                  </c:pt>
                  <c:pt idx="1643">
                    <c:v>user1643</c:v>
                  </c:pt>
                  <c:pt idx="1644">
                    <c:v>user1644</c:v>
                  </c:pt>
                  <c:pt idx="1645">
                    <c:v>user1645</c:v>
                  </c:pt>
                  <c:pt idx="1646">
                    <c:v>user1646</c:v>
                  </c:pt>
                  <c:pt idx="1647">
                    <c:v>user1647</c:v>
                  </c:pt>
                  <c:pt idx="1648">
                    <c:v>user1648</c:v>
                  </c:pt>
                  <c:pt idx="1649">
                    <c:v>user1649</c:v>
                  </c:pt>
                  <c:pt idx="1650">
                    <c:v>user1650</c:v>
                  </c:pt>
                  <c:pt idx="1651">
                    <c:v>user1651</c:v>
                  </c:pt>
                  <c:pt idx="1652">
                    <c:v>user1652</c:v>
                  </c:pt>
                  <c:pt idx="1653">
                    <c:v>user1653</c:v>
                  </c:pt>
                  <c:pt idx="1654">
                    <c:v>user1654</c:v>
                  </c:pt>
                  <c:pt idx="1655">
                    <c:v>user1655</c:v>
                  </c:pt>
                  <c:pt idx="1656">
                    <c:v>user1656</c:v>
                  </c:pt>
                  <c:pt idx="1657">
                    <c:v>user1657</c:v>
                  </c:pt>
                  <c:pt idx="1658">
                    <c:v>user1658</c:v>
                  </c:pt>
                  <c:pt idx="1659">
                    <c:v>user1659</c:v>
                  </c:pt>
                  <c:pt idx="1660">
                    <c:v>user1660</c:v>
                  </c:pt>
                  <c:pt idx="1661">
                    <c:v>user1661</c:v>
                  </c:pt>
                  <c:pt idx="1662">
                    <c:v>user1662</c:v>
                  </c:pt>
                  <c:pt idx="1663">
                    <c:v>user1663</c:v>
                  </c:pt>
                  <c:pt idx="1664">
                    <c:v>user1664</c:v>
                  </c:pt>
                  <c:pt idx="1665">
                    <c:v>user1665</c:v>
                  </c:pt>
                  <c:pt idx="1666">
                    <c:v>user1666</c:v>
                  </c:pt>
                  <c:pt idx="1667">
                    <c:v>user1667</c:v>
                  </c:pt>
                  <c:pt idx="1668">
                    <c:v>user1668</c:v>
                  </c:pt>
                  <c:pt idx="1669">
                    <c:v>user1669</c:v>
                  </c:pt>
                  <c:pt idx="1670">
                    <c:v>user1670</c:v>
                  </c:pt>
                  <c:pt idx="1671">
                    <c:v>user1671</c:v>
                  </c:pt>
                  <c:pt idx="1672">
                    <c:v>user1672</c:v>
                  </c:pt>
                  <c:pt idx="1673">
                    <c:v>user1673</c:v>
                  </c:pt>
                  <c:pt idx="1674">
                    <c:v>user1674</c:v>
                  </c:pt>
                  <c:pt idx="1675">
                    <c:v>user1675</c:v>
                  </c:pt>
                  <c:pt idx="1676">
                    <c:v>user1676</c:v>
                  </c:pt>
                  <c:pt idx="1677">
                    <c:v>user1677</c:v>
                  </c:pt>
                  <c:pt idx="1678">
                    <c:v>user1678</c:v>
                  </c:pt>
                  <c:pt idx="1679">
                    <c:v>user1679</c:v>
                  </c:pt>
                  <c:pt idx="1680">
                    <c:v>user1680</c:v>
                  </c:pt>
                  <c:pt idx="1681">
                    <c:v>user1681</c:v>
                  </c:pt>
                  <c:pt idx="1682">
                    <c:v>user1682</c:v>
                  </c:pt>
                  <c:pt idx="1683">
                    <c:v>user1683</c:v>
                  </c:pt>
                  <c:pt idx="1684">
                    <c:v>user1684</c:v>
                  </c:pt>
                  <c:pt idx="1685">
                    <c:v>user1685</c:v>
                  </c:pt>
                  <c:pt idx="1686">
                    <c:v>user1686</c:v>
                  </c:pt>
                  <c:pt idx="1687">
                    <c:v>user1687</c:v>
                  </c:pt>
                  <c:pt idx="1688">
                    <c:v>user1688</c:v>
                  </c:pt>
                  <c:pt idx="1689">
                    <c:v>user1689</c:v>
                  </c:pt>
                  <c:pt idx="1690">
                    <c:v>user1690</c:v>
                  </c:pt>
                  <c:pt idx="1691">
                    <c:v>user1691</c:v>
                  </c:pt>
                  <c:pt idx="1692">
                    <c:v>user1692</c:v>
                  </c:pt>
                  <c:pt idx="1693">
                    <c:v>user1693</c:v>
                  </c:pt>
                  <c:pt idx="1694">
                    <c:v>user1694</c:v>
                  </c:pt>
                  <c:pt idx="1695">
                    <c:v>user1695</c:v>
                  </c:pt>
                  <c:pt idx="1696">
                    <c:v>user1696</c:v>
                  </c:pt>
                  <c:pt idx="1697">
                    <c:v>user1697</c:v>
                  </c:pt>
                  <c:pt idx="1698">
                    <c:v>user1698</c:v>
                  </c:pt>
                  <c:pt idx="1699">
                    <c:v>user1699</c:v>
                  </c:pt>
                  <c:pt idx="1700">
                    <c:v>user1700</c:v>
                  </c:pt>
                  <c:pt idx="1701">
                    <c:v>user1701</c:v>
                  </c:pt>
                  <c:pt idx="1702">
                    <c:v>user1702</c:v>
                  </c:pt>
                  <c:pt idx="1703">
                    <c:v>user1703</c:v>
                  </c:pt>
                  <c:pt idx="1704">
                    <c:v>user1704</c:v>
                  </c:pt>
                  <c:pt idx="1705">
                    <c:v>user1705</c:v>
                  </c:pt>
                  <c:pt idx="1706">
                    <c:v>user1706</c:v>
                  </c:pt>
                  <c:pt idx="1707">
                    <c:v>user1707</c:v>
                  </c:pt>
                  <c:pt idx="1708">
                    <c:v>user1708</c:v>
                  </c:pt>
                  <c:pt idx="1709">
                    <c:v>user1709</c:v>
                  </c:pt>
                  <c:pt idx="1710">
                    <c:v>user1710</c:v>
                  </c:pt>
                  <c:pt idx="1711">
                    <c:v>user1711</c:v>
                  </c:pt>
                  <c:pt idx="1712">
                    <c:v>user1712</c:v>
                  </c:pt>
                  <c:pt idx="1713">
                    <c:v>user1713</c:v>
                  </c:pt>
                  <c:pt idx="1714">
                    <c:v>user1714</c:v>
                  </c:pt>
                  <c:pt idx="1715">
                    <c:v>user1715</c:v>
                  </c:pt>
                  <c:pt idx="1716">
                    <c:v>user1716</c:v>
                  </c:pt>
                  <c:pt idx="1717">
                    <c:v>user1717</c:v>
                  </c:pt>
                  <c:pt idx="1718">
                    <c:v>user1718</c:v>
                  </c:pt>
                  <c:pt idx="1719">
                    <c:v>user1719</c:v>
                  </c:pt>
                  <c:pt idx="1720">
                    <c:v>user1720</c:v>
                  </c:pt>
                  <c:pt idx="1721">
                    <c:v>user1721</c:v>
                  </c:pt>
                  <c:pt idx="1722">
                    <c:v>user1722</c:v>
                  </c:pt>
                  <c:pt idx="1723">
                    <c:v>user1723</c:v>
                  </c:pt>
                  <c:pt idx="1724">
                    <c:v>user1724</c:v>
                  </c:pt>
                  <c:pt idx="1725">
                    <c:v>user1725</c:v>
                  </c:pt>
                  <c:pt idx="1726">
                    <c:v>user1726</c:v>
                  </c:pt>
                  <c:pt idx="1727">
                    <c:v>user1727</c:v>
                  </c:pt>
                  <c:pt idx="1728">
                    <c:v>user1728</c:v>
                  </c:pt>
                  <c:pt idx="1729">
                    <c:v>user1729</c:v>
                  </c:pt>
                  <c:pt idx="1730">
                    <c:v>user1730</c:v>
                  </c:pt>
                  <c:pt idx="1731">
                    <c:v>user1731</c:v>
                  </c:pt>
                  <c:pt idx="1732">
                    <c:v>user1732</c:v>
                  </c:pt>
                  <c:pt idx="1733">
                    <c:v>user1733</c:v>
                  </c:pt>
                  <c:pt idx="1734">
                    <c:v>user1734</c:v>
                  </c:pt>
                  <c:pt idx="1735">
                    <c:v>user1735</c:v>
                  </c:pt>
                  <c:pt idx="1736">
                    <c:v>user1736</c:v>
                  </c:pt>
                  <c:pt idx="1737">
                    <c:v>user1737</c:v>
                  </c:pt>
                  <c:pt idx="1738">
                    <c:v>user1738</c:v>
                  </c:pt>
                  <c:pt idx="1739">
                    <c:v>user1739</c:v>
                  </c:pt>
                  <c:pt idx="1740">
                    <c:v>user1740</c:v>
                  </c:pt>
                  <c:pt idx="1741">
                    <c:v>user1741</c:v>
                  </c:pt>
                  <c:pt idx="1742">
                    <c:v>user1742</c:v>
                  </c:pt>
                  <c:pt idx="1743">
                    <c:v>user1743</c:v>
                  </c:pt>
                  <c:pt idx="1744">
                    <c:v>user1744</c:v>
                  </c:pt>
                  <c:pt idx="1745">
                    <c:v>user1745</c:v>
                  </c:pt>
                  <c:pt idx="1746">
                    <c:v>user1746</c:v>
                  </c:pt>
                  <c:pt idx="1747">
                    <c:v>user1747</c:v>
                  </c:pt>
                  <c:pt idx="1748">
                    <c:v>user1748</c:v>
                  </c:pt>
                  <c:pt idx="1749">
                    <c:v>user1749</c:v>
                  </c:pt>
                  <c:pt idx="1750">
                    <c:v>user1750</c:v>
                  </c:pt>
                  <c:pt idx="1751">
                    <c:v>user1751</c:v>
                  </c:pt>
                  <c:pt idx="1752">
                    <c:v>user1752</c:v>
                  </c:pt>
                  <c:pt idx="1753">
                    <c:v>user1753</c:v>
                  </c:pt>
                  <c:pt idx="1754">
                    <c:v>user1754</c:v>
                  </c:pt>
                  <c:pt idx="1755">
                    <c:v>user1755</c:v>
                  </c:pt>
                  <c:pt idx="1756">
                    <c:v>user1756</c:v>
                  </c:pt>
                  <c:pt idx="1757">
                    <c:v>user1757</c:v>
                  </c:pt>
                  <c:pt idx="1758">
                    <c:v>user1758</c:v>
                  </c:pt>
                  <c:pt idx="1759">
                    <c:v>user1759</c:v>
                  </c:pt>
                  <c:pt idx="1760">
                    <c:v>user1760</c:v>
                  </c:pt>
                  <c:pt idx="1761">
                    <c:v>user1761</c:v>
                  </c:pt>
                  <c:pt idx="1762">
                    <c:v>user1762</c:v>
                  </c:pt>
                  <c:pt idx="1763">
                    <c:v>user1763</c:v>
                  </c:pt>
                  <c:pt idx="1764">
                    <c:v>user1764</c:v>
                  </c:pt>
                  <c:pt idx="1765">
                    <c:v>user1765</c:v>
                  </c:pt>
                  <c:pt idx="1766">
                    <c:v>user1766</c:v>
                  </c:pt>
                  <c:pt idx="1767">
                    <c:v>user1767</c:v>
                  </c:pt>
                  <c:pt idx="1768">
                    <c:v>user1768</c:v>
                  </c:pt>
                  <c:pt idx="1769">
                    <c:v>user1769</c:v>
                  </c:pt>
                  <c:pt idx="1770">
                    <c:v>user1770</c:v>
                  </c:pt>
                  <c:pt idx="1771">
                    <c:v>user1771</c:v>
                  </c:pt>
                  <c:pt idx="1772">
                    <c:v>user1772</c:v>
                  </c:pt>
                  <c:pt idx="1773">
                    <c:v>user1773</c:v>
                  </c:pt>
                  <c:pt idx="1774">
                    <c:v>user1774</c:v>
                  </c:pt>
                  <c:pt idx="1775">
                    <c:v>user1775</c:v>
                  </c:pt>
                  <c:pt idx="1776">
                    <c:v>user1776</c:v>
                  </c:pt>
                  <c:pt idx="1777">
                    <c:v>user1777</c:v>
                  </c:pt>
                  <c:pt idx="1778">
                    <c:v>user1778</c:v>
                  </c:pt>
                  <c:pt idx="1779">
                    <c:v>user1779</c:v>
                  </c:pt>
                  <c:pt idx="1780">
                    <c:v>user1780</c:v>
                  </c:pt>
                  <c:pt idx="1781">
                    <c:v>user1781</c:v>
                  </c:pt>
                  <c:pt idx="1782">
                    <c:v>user1782</c:v>
                  </c:pt>
                  <c:pt idx="1783">
                    <c:v>user1783</c:v>
                  </c:pt>
                  <c:pt idx="1784">
                    <c:v>user1784</c:v>
                  </c:pt>
                  <c:pt idx="1785">
                    <c:v>user1785</c:v>
                  </c:pt>
                  <c:pt idx="1786">
                    <c:v>user1786</c:v>
                  </c:pt>
                  <c:pt idx="1787">
                    <c:v>user1787</c:v>
                  </c:pt>
                  <c:pt idx="1788">
                    <c:v>user1788</c:v>
                  </c:pt>
                  <c:pt idx="1789">
                    <c:v>user1789</c:v>
                  </c:pt>
                  <c:pt idx="1790">
                    <c:v>user1790</c:v>
                  </c:pt>
                  <c:pt idx="1791">
                    <c:v>user1791</c:v>
                  </c:pt>
                  <c:pt idx="1792">
                    <c:v>user1792</c:v>
                  </c:pt>
                  <c:pt idx="1793">
                    <c:v>user1793</c:v>
                  </c:pt>
                  <c:pt idx="1794">
                    <c:v>user1794</c:v>
                  </c:pt>
                  <c:pt idx="1795">
                    <c:v>user1795</c:v>
                  </c:pt>
                  <c:pt idx="1796">
                    <c:v>user1796</c:v>
                  </c:pt>
                  <c:pt idx="1797">
                    <c:v>user1797</c:v>
                  </c:pt>
                  <c:pt idx="1798">
                    <c:v>user1798</c:v>
                  </c:pt>
                  <c:pt idx="1799">
                    <c:v>user1799</c:v>
                  </c:pt>
                  <c:pt idx="1800">
                    <c:v>user1800</c:v>
                  </c:pt>
                  <c:pt idx="1801">
                    <c:v>user1801</c:v>
                  </c:pt>
                  <c:pt idx="1802">
                    <c:v>user1802</c:v>
                  </c:pt>
                  <c:pt idx="1803">
                    <c:v>user1803</c:v>
                  </c:pt>
                  <c:pt idx="1804">
                    <c:v>user1804</c:v>
                  </c:pt>
                  <c:pt idx="1805">
                    <c:v>user1805</c:v>
                  </c:pt>
                  <c:pt idx="1806">
                    <c:v>user1806</c:v>
                  </c:pt>
                  <c:pt idx="1807">
                    <c:v>user1807</c:v>
                  </c:pt>
                  <c:pt idx="1808">
                    <c:v>user1808</c:v>
                  </c:pt>
                  <c:pt idx="1809">
                    <c:v>user1809</c:v>
                  </c:pt>
                  <c:pt idx="1810">
                    <c:v>user1810</c:v>
                  </c:pt>
                  <c:pt idx="1811">
                    <c:v>user1811</c:v>
                  </c:pt>
                  <c:pt idx="1812">
                    <c:v>user1812</c:v>
                  </c:pt>
                  <c:pt idx="1813">
                    <c:v>user1813</c:v>
                  </c:pt>
                  <c:pt idx="1814">
                    <c:v>user1814</c:v>
                  </c:pt>
                  <c:pt idx="1815">
                    <c:v>user1815</c:v>
                  </c:pt>
                  <c:pt idx="1816">
                    <c:v>user1816</c:v>
                  </c:pt>
                  <c:pt idx="1817">
                    <c:v>user1817</c:v>
                  </c:pt>
                  <c:pt idx="1818">
                    <c:v>user1818</c:v>
                  </c:pt>
                  <c:pt idx="1819">
                    <c:v>user1819</c:v>
                  </c:pt>
                  <c:pt idx="1820">
                    <c:v>user1820</c:v>
                  </c:pt>
                  <c:pt idx="1821">
                    <c:v>user1821</c:v>
                  </c:pt>
                  <c:pt idx="1822">
                    <c:v>user1822</c:v>
                  </c:pt>
                  <c:pt idx="1823">
                    <c:v>user1823</c:v>
                  </c:pt>
                  <c:pt idx="1824">
                    <c:v>user1824</c:v>
                  </c:pt>
                  <c:pt idx="1825">
                    <c:v>user1825</c:v>
                  </c:pt>
                  <c:pt idx="1826">
                    <c:v>user1826</c:v>
                  </c:pt>
                  <c:pt idx="1827">
                    <c:v>user1827</c:v>
                  </c:pt>
                  <c:pt idx="1828">
                    <c:v>user1828</c:v>
                  </c:pt>
                  <c:pt idx="1829">
                    <c:v>user1829</c:v>
                  </c:pt>
                  <c:pt idx="1830">
                    <c:v>user1830</c:v>
                  </c:pt>
                  <c:pt idx="1831">
                    <c:v>user1831</c:v>
                  </c:pt>
                  <c:pt idx="1832">
                    <c:v>user1832</c:v>
                  </c:pt>
                  <c:pt idx="1833">
                    <c:v>user1833</c:v>
                  </c:pt>
                  <c:pt idx="1834">
                    <c:v>user1834</c:v>
                  </c:pt>
                  <c:pt idx="1835">
                    <c:v>user1835</c:v>
                  </c:pt>
                  <c:pt idx="1836">
                    <c:v>user1836</c:v>
                  </c:pt>
                  <c:pt idx="1837">
                    <c:v>user1837</c:v>
                  </c:pt>
                  <c:pt idx="1838">
                    <c:v>user1838</c:v>
                  </c:pt>
                  <c:pt idx="1839">
                    <c:v>user1839</c:v>
                  </c:pt>
                  <c:pt idx="1840">
                    <c:v>user1840</c:v>
                  </c:pt>
                  <c:pt idx="1841">
                    <c:v>user1841</c:v>
                  </c:pt>
                  <c:pt idx="1842">
                    <c:v>user1842</c:v>
                  </c:pt>
                  <c:pt idx="1843">
                    <c:v>user1843</c:v>
                  </c:pt>
                  <c:pt idx="1844">
                    <c:v>user1844</c:v>
                  </c:pt>
                  <c:pt idx="1845">
                    <c:v>user1845</c:v>
                  </c:pt>
                  <c:pt idx="1846">
                    <c:v>user1846</c:v>
                  </c:pt>
                  <c:pt idx="1847">
                    <c:v>user1847</c:v>
                  </c:pt>
                  <c:pt idx="1848">
                    <c:v>user1848</c:v>
                  </c:pt>
                  <c:pt idx="1849">
                    <c:v>user1849</c:v>
                  </c:pt>
                  <c:pt idx="1850">
                    <c:v>user1850</c:v>
                  </c:pt>
                  <c:pt idx="1851">
                    <c:v>user1851</c:v>
                  </c:pt>
                  <c:pt idx="1852">
                    <c:v>user1852</c:v>
                  </c:pt>
                  <c:pt idx="1853">
                    <c:v>user1853</c:v>
                  </c:pt>
                  <c:pt idx="1854">
                    <c:v>user1854</c:v>
                  </c:pt>
                  <c:pt idx="1855">
                    <c:v>user1855</c:v>
                  </c:pt>
                  <c:pt idx="1856">
                    <c:v>user1856</c:v>
                  </c:pt>
                  <c:pt idx="1857">
                    <c:v>user1857</c:v>
                  </c:pt>
                  <c:pt idx="1858">
                    <c:v>user1858</c:v>
                  </c:pt>
                  <c:pt idx="1859">
                    <c:v>user1859</c:v>
                  </c:pt>
                  <c:pt idx="1860">
                    <c:v>user1860</c:v>
                  </c:pt>
                  <c:pt idx="1861">
                    <c:v>user1861</c:v>
                  </c:pt>
                  <c:pt idx="1862">
                    <c:v>user1862</c:v>
                  </c:pt>
                  <c:pt idx="1863">
                    <c:v>user1863</c:v>
                  </c:pt>
                  <c:pt idx="1864">
                    <c:v>user1864</c:v>
                  </c:pt>
                  <c:pt idx="1865">
                    <c:v>user1865</c:v>
                  </c:pt>
                  <c:pt idx="1866">
                    <c:v>user1866</c:v>
                  </c:pt>
                  <c:pt idx="1867">
                    <c:v>user1867</c:v>
                  </c:pt>
                  <c:pt idx="1868">
                    <c:v>user1868</c:v>
                  </c:pt>
                  <c:pt idx="1869">
                    <c:v>user1869</c:v>
                  </c:pt>
                  <c:pt idx="1870">
                    <c:v>user1870</c:v>
                  </c:pt>
                  <c:pt idx="1871">
                    <c:v>user1871</c:v>
                  </c:pt>
                  <c:pt idx="1872">
                    <c:v>user1872</c:v>
                  </c:pt>
                  <c:pt idx="1873">
                    <c:v>user1873</c:v>
                  </c:pt>
                  <c:pt idx="1874">
                    <c:v>user1874</c:v>
                  </c:pt>
                  <c:pt idx="1875">
                    <c:v>user1875</c:v>
                  </c:pt>
                  <c:pt idx="1876">
                    <c:v>user1876</c:v>
                  </c:pt>
                  <c:pt idx="1877">
                    <c:v>user1877</c:v>
                  </c:pt>
                  <c:pt idx="1878">
                    <c:v>user1878</c:v>
                  </c:pt>
                  <c:pt idx="1879">
                    <c:v>user1879</c:v>
                  </c:pt>
                  <c:pt idx="1880">
                    <c:v>user1880</c:v>
                  </c:pt>
                  <c:pt idx="1881">
                    <c:v>user1881</c:v>
                  </c:pt>
                  <c:pt idx="1882">
                    <c:v>user1882</c:v>
                  </c:pt>
                  <c:pt idx="1883">
                    <c:v>user1883</c:v>
                  </c:pt>
                  <c:pt idx="1884">
                    <c:v>user1884</c:v>
                  </c:pt>
                  <c:pt idx="1885">
                    <c:v>user1885</c:v>
                  </c:pt>
                  <c:pt idx="1886">
                    <c:v>user1886</c:v>
                  </c:pt>
                  <c:pt idx="1887">
                    <c:v>user1887</c:v>
                  </c:pt>
                  <c:pt idx="1888">
                    <c:v>user1888</c:v>
                  </c:pt>
                  <c:pt idx="1889">
                    <c:v>user1889</c:v>
                  </c:pt>
                  <c:pt idx="1890">
                    <c:v>user1890</c:v>
                  </c:pt>
                  <c:pt idx="1891">
                    <c:v>user1891</c:v>
                  </c:pt>
                  <c:pt idx="1892">
                    <c:v>user1892</c:v>
                  </c:pt>
                  <c:pt idx="1893">
                    <c:v>user1893</c:v>
                  </c:pt>
                  <c:pt idx="1894">
                    <c:v>user1894</c:v>
                  </c:pt>
                  <c:pt idx="1895">
                    <c:v>user1895</c:v>
                  </c:pt>
                  <c:pt idx="1896">
                    <c:v>user1896</c:v>
                  </c:pt>
                  <c:pt idx="1897">
                    <c:v>user1897</c:v>
                  </c:pt>
                  <c:pt idx="1898">
                    <c:v>user1898</c:v>
                  </c:pt>
                  <c:pt idx="1899">
                    <c:v>user1899</c:v>
                  </c:pt>
                  <c:pt idx="1900">
                    <c:v>user1900</c:v>
                  </c:pt>
                  <c:pt idx="1901">
                    <c:v>user1901</c:v>
                  </c:pt>
                  <c:pt idx="1902">
                    <c:v>user1902</c:v>
                  </c:pt>
                  <c:pt idx="1903">
                    <c:v>user1903</c:v>
                  </c:pt>
                  <c:pt idx="1904">
                    <c:v>user1904</c:v>
                  </c:pt>
                  <c:pt idx="1905">
                    <c:v>user1905</c:v>
                  </c:pt>
                  <c:pt idx="1906">
                    <c:v>user1906</c:v>
                  </c:pt>
                  <c:pt idx="1907">
                    <c:v>user1907</c:v>
                  </c:pt>
                  <c:pt idx="1908">
                    <c:v>user1908</c:v>
                  </c:pt>
                  <c:pt idx="1909">
                    <c:v>user1909</c:v>
                  </c:pt>
                  <c:pt idx="1910">
                    <c:v>user1910</c:v>
                  </c:pt>
                  <c:pt idx="1911">
                    <c:v>user1911</c:v>
                  </c:pt>
                  <c:pt idx="1912">
                    <c:v>user1912</c:v>
                  </c:pt>
                  <c:pt idx="1913">
                    <c:v>user1913</c:v>
                  </c:pt>
                  <c:pt idx="1914">
                    <c:v>user1914</c:v>
                  </c:pt>
                  <c:pt idx="1915">
                    <c:v>user1915</c:v>
                  </c:pt>
                  <c:pt idx="1916">
                    <c:v>user1916</c:v>
                  </c:pt>
                  <c:pt idx="1917">
                    <c:v>user1917</c:v>
                  </c:pt>
                  <c:pt idx="1918">
                    <c:v>user1918</c:v>
                  </c:pt>
                  <c:pt idx="1919">
                    <c:v>user1919</c:v>
                  </c:pt>
                  <c:pt idx="1920">
                    <c:v>user1920</c:v>
                  </c:pt>
                  <c:pt idx="1921">
                    <c:v>user1921</c:v>
                  </c:pt>
                  <c:pt idx="1922">
                    <c:v>user1922</c:v>
                  </c:pt>
                  <c:pt idx="1923">
                    <c:v>user1923</c:v>
                  </c:pt>
                  <c:pt idx="1924">
                    <c:v>user1924</c:v>
                  </c:pt>
                  <c:pt idx="1925">
                    <c:v>user1925</c:v>
                  </c:pt>
                  <c:pt idx="1926">
                    <c:v>user1926</c:v>
                  </c:pt>
                  <c:pt idx="1927">
                    <c:v>user1927</c:v>
                  </c:pt>
                  <c:pt idx="1928">
                    <c:v>user1928</c:v>
                  </c:pt>
                  <c:pt idx="1929">
                    <c:v>user1929</c:v>
                  </c:pt>
                  <c:pt idx="1930">
                    <c:v>user1930</c:v>
                  </c:pt>
                  <c:pt idx="1931">
                    <c:v>user1931</c:v>
                  </c:pt>
                  <c:pt idx="1932">
                    <c:v>user1932</c:v>
                  </c:pt>
                  <c:pt idx="1933">
                    <c:v>user1933</c:v>
                  </c:pt>
                  <c:pt idx="1934">
                    <c:v>user1934</c:v>
                  </c:pt>
                  <c:pt idx="1935">
                    <c:v>user1935</c:v>
                  </c:pt>
                  <c:pt idx="1936">
                    <c:v>user1936</c:v>
                  </c:pt>
                  <c:pt idx="1937">
                    <c:v>user1937</c:v>
                  </c:pt>
                  <c:pt idx="1938">
                    <c:v>user1938</c:v>
                  </c:pt>
                  <c:pt idx="1939">
                    <c:v>user1939</c:v>
                  </c:pt>
                  <c:pt idx="1940">
                    <c:v>user1940</c:v>
                  </c:pt>
                  <c:pt idx="1941">
                    <c:v>user1941</c:v>
                  </c:pt>
                  <c:pt idx="1942">
                    <c:v>user1942</c:v>
                  </c:pt>
                  <c:pt idx="1943">
                    <c:v>user1943</c:v>
                  </c:pt>
                  <c:pt idx="1944">
                    <c:v>user1944</c:v>
                  </c:pt>
                  <c:pt idx="1945">
                    <c:v>user1945</c:v>
                  </c:pt>
                  <c:pt idx="1946">
                    <c:v>user1946</c:v>
                  </c:pt>
                  <c:pt idx="1947">
                    <c:v>user1947</c:v>
                  </c:pt>
                  <c:pt idx="1948">
                    <c:v>user1948</c:v>
                  </c:pt>
                  <c:pt idx="1949">
                    <c:v>user1949</c:v>
                  </c:pt>
                  <c:pt idx="1950">
                    <c:v>user1950</c:v>
                  </c:pt>
                  <c:pt idx="1951">
                    <c:v>user1951</c:v>
                  </c:pt>
                  <c:pt idx="1952">
                    <c:v>user1952</c:v>
                  </c:pt>
                  <c:pt idx="1953">
                    <c:v>user1953</c:v>
                  </c:pt>
                  <c:pt idx="1954">
                    <c:v>user1954</c:v>
                  </c:pt>
                  <c:pt idx="1955">
                    <c:v>user1955</c:v>
                  </c:pt>
                  <c:pt idx="1956">
                    <c:v>user1956</c:v>
                  </c:pt>
                  <c:pt idx="1957">
                    <c:v>user1957</c:v>
                  </c:pt>
                  <c:pt idx="1958">
                    <c:v>user1958</c:v>
                  </c:pt>
                  <c:pt idx="1959">
                    <c:v>user1959</c:v>
                  </c:pt>
                  <c:pt idx="1960">
                    <c:v>user1960</c:v>
                  </c:pt>
                  <c:pt idx="1961">
                    <c:v>user1961</c:v>
                  </c:pt>
                  <c:pt idx="1962">
                    <c:v>user1962</c:v>
                  </c:pt>
                  <c:pt idx="1963">
                    <c:v>user1963</c:v>
                  </c:pt>
                  <c:pt idx="1964">
                    <c:v>user1964</c:v>
                  </c:pt>
                  <c:pt idx="1965">
                    <c:v>user1965</c:v>
                  </c:pt>
                  <c:pt idx="1966">
                    <c:v>user1966</c:v>
                  </c:pt>
                  <c:pt idx="1967">
                    <c:v>user1967</c:v>
                  </c:pt>
                  <c:pt idx="1968">
                    <c:v>user1968</c:v>
                  </c:pt>
                  <c:pt idx="1969">
                    <c:v>user1969</c:v>
                  </c:pt>
                  <c:pt idx="1970">
                    <c:v>user1970</c:v>
                  </c:pt>
                  <c:pt idx="1971">
                    <c:v>user1971</c:v>
                  </c:pt>
                  <c:pt idx="1972">
                    <c:v>user1972</c:v>
                  </c:pt>
                  <c:pt idx="1973">
                    <c:v>user1973</c:v>
                  </c:pt>
                  <c:pt idx="1974">
                    <c:v>user1974</c:v>
                  </c:pt>
                  <c:pt idx="1975">
                    <c:v>user1975</c:v>
                  </c:pt>
                  <c:pt idx="1976">
                    <c:v>user1976</c:v>
                  </c:pt>
                  <c:pt idx="1977">
                    <c:v>user1977</c:v>
                  </c:pt>
                  <c:pt idx="1978">
                    <c:v>user1978</c:v>
                  </c:pt>
                  <c:pt idx="1979">
                    <c:v>user1979</c:v>
                  </c:pt>
                  <c:pt idx="1980">
                    <c:v>user1980</c:v>
                  </c:pt>
                  <c:pt idx="1981">
                    <c:v>user1981</c:v>
                  </c:pt>
                  <c:pt idx="1982">
                    <c:v>user1982</c:v>
                  </c:pt>
                  <c:pt idx="1983">
                    <c:v>user1983</c:v>
                  </c:pt>
                  <c:pt idx="1984">
                    <c:v>user1984</c:v>
                  </c:pt>
                  <c:pt idx="1985">
                    <c:v>user1985</c:v>
                  </c:pt>
                  <c:pt idx="1986">
                    <c:v>user1986</c:v>
                  </c:pt>
                  <c:pt idx="1987">
                    <c:v>user1987</c:v>
                  </c:pt>
                  <c:pt idx="1988">
                    <c:v>user1988</c:v>
                  </c:pt>
                  <c:pt idx="1989">
                    <c:v>user1989</c:v>
                  </c:pt>
                  <c:pt idx="1990">
                    <c:v>user1990</c:v>
                  </c:pt>
                  <c:pt idx="1991">
                    <c:v>user1991</c:v>
                  </c:pt>
                  <c:pt idx="1992">
                    <c:v>user1992</c:v>
                  </c:pt>
                  <c:pt idx="1993">
                    <c:v>user1993</c:v>
                  </c:pt>
                  <c:pt idx="1994">
                    <c:v>user1994</c:v>
                  </c:pt>
                  <c:pt idx="1995">
                    <c:v>user1995</c:v>
                  </c:pt>
                  <c:pt idx="1996">
                    <c:v>user1996</c:v>
                  </c:pt>
                  <c:pt idx="1997">
                    <c:v>user1997</c:v>
                  </c:pt>
                  <c:pt idx="1998">
                    <c:v>user1998</c:v>
                  </c:pt>
                  <c:pt idx="1999">
                    <c:v>user1999</c:v>
                  </c:pt>
                  <c:pt idx="2000">
                    <c:v>user2000</c:v>
                  </c:pt>
                  <c:pt idx="2001">
                    <c:v>user2001</c:v>
                  </c:pt>
                  <c:pt idx="2002">
                    <c:v>user2002</c:v>
                  </c:pt>
                  <c:pt idx="2003">
                    <c:v>user2003</c:v>
                  </c:pt>
                  <c:pt idx="2004">
                    <c:v>user2004</c:v>
                  </c:pt>
                  <c:pt idx="2005">
                    <c:v>user2005</c:v>
                  </c:pt>
                  <c:pt idx="2006">
                    <c:v>user2006</c:v>
                  </c:pt>
                  <c:pt idx="2007">
                    <c:v>user2007</c:v>
                  </c:pt>
                  <c:pt idx="2008">
                    <c:v>user2008</c:v>
                  </c:pt>
                  <c:pt idx="2009">
                    <c:v>user2009</c:v>
                  </c:pt>
                  <c:pt idx="2010">
                    <c:v>user2010</c:v>
                  </c:pt>
                  <c:pt idx="2011">
                    <c:v>user2011</c:v>
                  </c:pt>
                  <c:pt idx="2012">
                    <c:v>user2012</c:v>
                  </c:pt>
                  <c:pt idx="2013">
                    <c:v>user2013</c:v>
                  </c:pt>
                  <c:pt idx="2014">
                    <c:v>user2014</c:v>
                  </c:pt>
                  <c:pt idx="2015">
                    <c:v>user2015</c:v>
                  </c:pt>
                  <c:pt idx="2016">
                    <c:v>user2016</c:v>
                  </c:pt>
                  <c:pt idx="2017">
                    <c:v>user2017</c:v>
                  </c:pt>
                  <c:pt idx="2018">
                    <c:v>user2018</c:v>
                  </c:pt>
                  <c:pt idx="2019">
                    <c:v>user2019</c:v>
                  </c:pt>
                  <c:pt idx="2020">
                    <c:v>user2020</c:v>
                  </c:pt>
                  <c:pt idx="2021">
                    <c:v>user2021</c:v>
                  </c:pt>
                  <c:pt idx="2022">
                    <c:v>user2022</c:v>
                  </c:pt>
                  <c:pt idx="2023">
                    <c:v>user2023</c:v>
                  </c:pt>
                  <c:pt idx="2024">
                    <c:v>user2024</c:v>
                  </c:pt>
                  <c:pt idx="2025">
                    <c:v>user2025</c:v>
                  </c:pt>
                  <c:pt idx="2026">
                    <c:v>user2026</c:v>
                  </c:pt>
                  <c:pt idx="2027">
                    <c:v>user2027</c:v>
                  </c:pt>
                  <c:pt idx="2028">
                    <c:v>user2028</c:v>
                  </c:pt>
                  <c:pt idx="2029">
                    <c:v>user2029</c:v>
                  </c:pt>
                  <c:pt idx="2030">
                    <c:v>user2030</c:v>
                  </c:pt>
                  <c:pt idx="2031">
                    <c:v>user2031</c:v>
                  </c:pt>
                  <c:pt idx="2032">
                    <c:v>user2032</c:v>
                  </c:pt>
                  <c:pt idx="2033">
                    <c:v>user2033</c:v>
                  </c:pt>
                  <c:pt idx="2034">
                    <c:v>user2034</c:v>
                  </c:pt>
                  <c:pt idx="2035">
                    <c:v>user2035</c:v>
                  </c:pt>
                  <c:pt idx="2036">
                    <c:v>user2036</c:v>
                  </c:pt>
                  <c:pt idx="2037">
                    <c:v>user2037</c:v>
                  </c:pt>
                  <c:pt idx="2038">
                    <c:v>user2038</c:v>
                  </c:pt>
                  <c:pt idx="2039">
                    <c:v>user2039</c:v>
                  </c:pt>
                  <c:pt idx="2040">
                    <c:v>user2040</c:v>
                  </c:pt>
                  <c:pt idx="2041">
                    <c:v>user2041</c:v>
                  </c:pt>
                  <c:pt idx="2042">
                    <c:v>user2042</c:v>
                  </c:pt>
                  <c:pt idx="2043">
                    <c:v>user2043</c:v>
                  </c:pt>
                  <c:pt idx="2044">
                    <c:v>user2044</c:v>
                  </c:pt>
                  <c:pt idx="2045">
                    <c:v>user2045</c:v>
                  </c:pt>
                  <c:pt idx="2046">
                    <c:v>user2046</c:v>
                  </c:pt>
                  <c:pt idx="2047">
                    <c:v>user2047</c:v>
                  </c:pt>
                  <c:pt idx="2048">
                    <c:v>user2048</c:v>
                  </c:pt>
                  <c:pt idx="2049">
                    <c:v>user2049</c:v>
                  </c:pt>
                  <c:pt idx="2050">
                    <c:v>user2050</c:v>
                  </c:pt>
                  <c:pt idx="2051">
                    <c:v>user2051</c:v>
                  </c:pt>
                  <c:pt idx="2052">
                    <c:v>user2052</c:v>
                  </c:pt>
                  <c:pt idx="2053">
                    <c:v>user2053</c:v>
                  </c:pt>
                  <c:pt idx="2054">
                    <c:v>user2054</c:v>
                  </c:pt>
                  <c:pt idx="2055">
                    <c:v>user2055</c:v>
                  </c:pt>
                  <c:pt idx="2056">
                    <c:v>user2056</c:v>
                  </c:pt>
                  <c:pt idx="2057">
                    <c:v>user2057</c:v>
                  </c:pt>
                  <c:pt idx="2058">
                    <c:v>user2058</c:v>
                  </c:pt>
                  <c:pt idx="2059">
                    <c:v>user2059</c:v>
                  </c:pt>
                  <c:pt idx="2060">
                    <c:v>user2060</c:v>
                  </c:pt>
                  <c:pt idx="2061">
                    <c:v>user2061</c:v>
                  </c:pt>
                  <c:pt idx="2062">
                    <c:v>user2062</c:v>
                  </c:pt>
                  <c:pt idx="2063">
                    <c:v>user2063</c:v>
                  </c:pt>
                  <c:pt idx="2064">
                    <c:v>user2064</c:v>
                  </c:pt>
                  <c:pt idx="2065">
                    <c:v>user2065</c:v>
                  </c:pt>
                  <c:pt idx="2066">
                    <c:v>user2066</c:v>
                  </c:pt>
                  <c:pt idx="2067">
                    <c:v>user2067</c:v>
                  </c:pt>
                  <c:pt idx="2068">
                    <c:v>user2068</c:v>
                  </c:pt>
                  <c:pt idx="2069">
                    <c:v>user2069</c:v>
                  </c:pt>
                  <c:pt idx="2070">
                    <c:v>user2070</c:v>
                  </c:pt>
                  <c:pt idx="2071">
                    <c:v>user2071</c:v>
                  </c:pt>
                  <c:pt idx="2072">
                    <c:v>user2072</c:v>
                  </c:pt>
                  <c:pt idx="2073">
                    <c:v>user2073</c:v>
                  </c:pt>
                  <c:pt idx="2074">
                    <c:v>user2074</c:v>
                  </c:pt>
                  <c:pt idx="2075">
                    <c:v>user2075</c:v>
                  </c:pt>
                  <c:pt idx="2076">
                    <c:v>user2076</c:v>
                  </c:pt>
                  <c:pt idx="2077">
                    <c:v>user2077</c:v>
                  </c:pt>
                  <c:pt idx="2078">
                    <c:v>user2078</c:v>
                  </c:pt>
                  <c:pt idx="2079">
                    <c:v>user2079</c:v>
                  </c:pt>
                  <c:pt idx="2080">
                    <c:v>user2080</c:v>
                  </c:pt>
                  <c:pt idx="2081">
                    <c:v>user2081</c:v>
                  </c:pt>
                  <c:pt idx="2082">
                    <c:v>user2082</c:v>
                  </c:pt>
                  <c:pt idx="2083">
                    <c:v>user2083</c:v>
                  </c:pt>
                  <c:pt idx="2084">
                    <c:v>user2084</c:v>
                  </c:pt>
                  <c:pt idx="2085">
                    <c:v>user2085</c:v>
                  </c:pt>
                  <c:pt idx="2086">
                    <c:v>user2086</c:v>
                  </c:pt>
                  <c:pt idx="2087">
                    <c:v>user2087</c:v>
                  </c:pt>
                  <c:pt idx="2088">
                    <c:v>user2088</c:v>
                  </c:pt>
                  <c:pt idx="2089">
                    <c:v>user2089</c:v>
                  </c:pt>
                  <c:pt idx="2090">
                    <c:v>user2090</c:v>
                  </c:pt>
                  <c:pt idx="2091">
                    <c:v>user2091</c:v>
                  </c:pt>
                  <c:pt idx="2092">
                    <c:v>user2092</c:v>
                  </c:pt>
                  <c:pt idx="2093">
                    <c:v>user2093</c:v>
                  </c:pt>
                  <c:pt idx="2094">
                    <c:v>user2094</c:v>
                  </c:pt>
                  <c:pt idx="2095">
                    <c:v>user2095</c:v>
                  </c:pt>
                  <c:pt idx="2096">
                    <c:v>user2096</c:v>
                  </c:pt>
                  <c:pt idx="2097">
                    <c:v>user2097</c:v>
                  </c:pt>
                  <c:pt idx="2098">
                    <c:v>user2098</c:v>
                  </c:pt>
                  <c:pt idx="2099">
                    <c:v>user2099</c:v>
                  </c:pt>
                  <c:pt idx="2100">
                    <c:v>user2100</c:v>
                  </c:pt>
                  <c:pt idx="2101">
                    <c:v>user2101</c:v>
                  </c:pt>
                  <c:pt idx="2102">
                    <c:v>user2102</c:v>
                  </c:pt>
                  <c:pt idx="2103">
                    <c:v>user2103</c:v>
                  </c:pt>
                  <c:pt idx="2104">
                    <c:v>user2104</c:v>
                  </c:pt>
                  <c:pt idx="2105">
                    <c:v>user2105</c:v>
                  </c:pt>
                  <c:pt idx="2106">
                    <c:v>user2106</c:v>
                  </c:pt>
                  <c:pt idx="2107">
                    <c:v>user2107</c:v>
                  </c:pt>
                  <c:pt idx="2108">
                    <c:v>user2108</c:v>
                  </c:pt>
                  <c:pt idx="2109">
                    <c:v>user2109</c:v>
                  </c:pt>
                  <c:pt idx="2110">
                    <c:v>user2110</c:v>
                  </c:pt>
                  <c:pt idx="2111">
                    <c:v>user2111</c:v>
                  </c:pt>
                  <c:pt idx="2112">
                    <c:v>user2112</c:v>
                  </c:pt>
                  <c:pt idx="2113">
                    <c:v>user2113</c:v>
                  </c:pt>
                  <c:pt idx="2114">
                    <c:v>user2114</c:v>
                  </c:pt>
                  <c:pt idx="2115">
                    <c:v>user2115</c:v>
                  </c:pt>
                  <c:pt idx="2116">
                    <c:v>user2116</c:v>
                  </c:pt>
                  <c:pt idx="2117">
                    <c:v>user2117</c:v>
                  </c:pt>
                  <c:pt idx="2118">
                    <c:v>user2118</c:v>
                  </c:pt>
                  <c:pt idx="2119">
                    <c:v>user2119</c:v>
                  </c:pt>
                  <c:pt idx="2120">
                    <c:v>user2120</c:v>
                  </c:pt>
                  <c:pt idx="2121">
                    <c:v>user2121</c:v>
                  </c:pt>
                  <c:pt idx="2122">
                    <c:v>user2122</c:v>
                  </c:pt>
                  <c:pt idx="2123">
                    <c:v>user2123</c:v>
                  </c:pt>
                  <c:pt idx="2124">
                    <c:v>user2124</c:v>
                  </c:pt>
                  <c:pt idx="2125">
                    <c:v>user2125</c:v>
                  </c:pt>
                  <c:pt idx="2126">
                    <c:v>user2126</c:v>
                  </c:pt>
                  <c:pt idx="2127">
                    <c:v>user2127</c:v>
                  </c:pt>
                  <c:pt idx="2128">
                    <c:v>user2128</c:v>
                  </c:pt>
                  <c:pt idx="2129">
                    <c:v>user2129</c:v>
                  </c:pt>
                  <c:pt idx="2130">
                    <c:v>user2130</c:v>
                  </c:pt>
                  <c:pt idx="2131">
                    <c:v>user2131</c:v>
                  </c:pt>
                  <c:pt idx="2132">
                    <c:v>user2132</c:v>
                  </c:pt>
                  <c:pt idx="2133">
                    <c:v>user2133</c:v>
                  </c:pt>
                  <c:pt idx="2134">
                    <c:v>user2134</c:v>
                  </c:pt>
                  <c:pt idx="2135">
                    <c:v>user2135</c:v>
                  </c:pt>
                  <c:pt idx="2136">
                    <c:v>user2136</c:v>
                  </c:pt>
                  <c:pt idx="2137">
                    <c:v>user2137</c:v>
                  </c:pt>
                  <c:pt idx="2138">
                    <c:v>user2138</c:v>
                  </c:pt>
                  <c:pt idx="2139">
                    <c:v>user2139</c:v>
                  </c:pt>
                  <c:pt idx="2140">
                    <c:v>user2140</c:v>
                  </c:pt>
                  <c:pt idx="2141">
                    <c:v>user2141</c:v>
                  </c:pt>
                  <c:pt idx="2142">
                    <c:v>user2142</c:v>
                  </c:pt>
                  <c:pt idx="2143">
                    <c:v>user2143</c:v>
                  </c:pt>
                  <c:pt idx="2144">
                    <c:v>user2144</c:v>
                  </c:pt>
                  <c:pt idx="2145">
                    <c:v>user2145</c:v>
                  </c:pt>
                  <c:pt idx="2146">
                    <c:v>user2146</c:v>
                  </c:pt>
                  <c:pt idx="2147">
                    <c:v>user2147</c:v>
                  </c:pt>
                  <c:pt idx="2148">
                    <c:v>user2148</c:v>
                  </c:pt>
                  <c:pt idx="2149">
                    <c:v>user2149</c:v>
                  </c:pt>
                  <c:pt idx="2150">
                    <c:v>user2150</c:v>
                  </c:pt>
                  <c:pt idx="2151">
                    <c:v>user2151</c:v>
                  </c:pt>
                  <c:pt idx="2152">
                    <c:v>user2152</c:v>
                  </c:pt>
                  <c:pt idx="2153">
                    <c:v>user2153</c:v>
                  </c:pt>
                  <c:pt idx="2154">
                    <c:v>user2154</c:v>
                  </c:pt>
                  <c:pt idx="2155">
                    <c:v>user2155</c:v>
                  </c:pt>
                  <c:pt idx="2156">
                    <c:v>user2156</c:v>
                  </c:pt>
                  <c:pt idx="2157">
                    <c:v>user2157</c:v>
                  </c:pt>
                  <c:pt idx="2158">
                    <c:v>user2158</c:v>
                  </c:pt>
                  <c:pt idx="2159">
                    <c:v>user2159</c:v>
                  </c:pt>
                  <c:pt idx="2160">
                    <c:v>user2160</c:v>
                  </c:pt>
                  <c:pt idx="2161">
                    <c:v>user2161</c:v>
                  </c:pt>
                  <c:pt idx="2162">
                    <c:v>user2162</c:v>
                  </c:pt>
                  <c:pt idx="2163">
                    <c:v>user2163</c:v>
                  </c:pt>
                  <c:pt idx="2164">
                    <c:v>user2164</c:v>
                  </c:pt>
                  <c:pt idx="2165">
                    <c:v>user2165</c:v>
                  </c:pt>
                  <c:pt idx="2166">
                    <c:v>user2166</c:v>
                  </c:pt>
                  <c:pt idx="2167">
                    <c:v>user2167</c:v>
                  </c:pt>
                  <c:pt idx="2168">
                    <c:v>user2168</c:v>
                  </c:pt>
                  <c:pt idx="2169">
                    <c:v>user2169</c:v>
                  </c:pt>
                  <c:pt idx="2170">
                    <c:v>user2170</c:v>
                  </c:pt>
                  <c:pt idx="2171">
                    <c:v>user2171</c:v>
                  </c:pt>
                  <c:pt idx="2172">
                    <c:v>user2172</c:v>
                  </c:pt>
                  <c:pt idx="2173">
                    <c:v>user2173</c:v>
                  </c:pt>
                  <c:pt idx="2174">
                    <c:v>user2174</c:v>
                  </c:pt>
                  <c:pt idx="2175">
                    <c:v>user2175</c:v>
                  </c:pt>
                  <c:pt idx="2176">
                    <c:v>user2176</c:v>
                  </c:pt>
                  <c:pt idx="2177">
                    <c:v>user2177</c:v>
                  </c:pt>
                  <c:pt idx="2178">
                    <c:v>user2178</c:v>
                  </c:pt>
                  <c:pt idx="2179">
                    <c:v>user2179</c:v>
                  </c:pt>
                  <c:pt idx="2180">
                    <c:v>user2180</c:v>
                  </c:pt>
                  <c:pt idx="2181">
                    <c:v>user2181</c:v>
                  </c:pt>
                  <c:pt idx="2182">
                    <c:v>user2182</c:v>
                  </c:pt>
                  <c:pt idx="2183">
                    <c:v>user2183</c:v>
                  </c:pt>
                  <c:pt idx="2184">
                    <c:v>user2184</c:v>
                  </c:pt>
                  <c:pt idx="2185">
                    <c:v>user2185</c:v>
                  </c:pt>
                  <c:pt idx="2186">
                    <c:v>user2186</c:v>
                  </c:pt>
                  <c:pt idx="2187">
                    <c:v>user2187</c:v>
                  </c:pt>
                  <c:pt idx="2188">
                    <c:v>user2188</c:v>
                  </c:pt>
                  <c:pt idx="2189">
                    <c:v>user2189</c:v>
                  </c:pt>
                  <c:pt idx="2190">
                    <c:v>user2190</c:v>
                  </c:pt>
                  <c:pt idx="2191">
                    <c:v>user2191</c:v>
                  </c:pt>
                  <c:pt idx="2192">
                    <c:v>user2192</c:v>
                  </c:pt>
                  <c:pt idx="2193">
                    <c:v>user2193</c:v>
                  </c:pt>
                  <c:pt idx="2194">
                    <c:v>user2194</c:v>
                  </c:pt>
                  <c:pt idx="2195">
                    <c:v>user2195</c:v>
                  </c:pt>
                  <c:pt idx="2196">
                    <c:v>user2196</c:v>
                  </c:pt>
                  <c:pt idx="2197">
                    <c:v>user2197</c:v>
                  </c:pt>
                  <c:pt idx="2198">
                    <c:v>user2198</c:v>
                  </c:pt>
                  <c:pt idx="2199">
                    <c:v>user2199</c:v>
                  </c:pt>
                  <c:pt idx="2200">
                    <c:v>user2200</c:v>
                  </c:pt>
                  <c:pt idx="2201">
                    <c:v>user2201</c:v>
                  </c:pt>
                  <c:pt idx="2202">
                    <c:v>user2202</c:v>
                  </c:pt>
                  <c:pt idx="2203">
                    <c:v>user2203</c:v>
                  </c:pt>
                  <c:pt idx="2204">
                    <c:v>user2204</c:v>
                  </c:pt>
                  <c:pt idx="2205">
                    <c:v>user2205</c:v>
                  </c:pt>
                  <c:pt idx="2206">
                    <c:v>user2206</c:v>
                  </c:pt>
                  <c:pt idx="2207">
                    <c:v>user2207</c:v>
                  </c:pt>
                  <c:pt idx="2208">
                    <c:v>user2208</c:v>
                  </c:pt>
                  <c:pt idx="2209">
                    <c:v>user2209</c:v>
                  </c:pt>
                  <c:pt idx="2210">
                    <c:v>user2210</c:v>
                  </c:pt>
                  <c:pt idx="2211">
                    <c:v>user2211</c:v>
                  </c:pt>
                  <c:pt idx="2212">
                    <c:v>user2212</c:v>
                  </c:pt>
                  <c:pt idx="2213">
                    <c:v>user2213</c:v>
                  </c:pt>
                  <c:pt idx="2214">
                    <c:v>user2214</c:v>
                  </c:pt>
                  <c:pt idx="2215">
                    <c:v>user2215</c:v>
                  </c:pt>
                  <c:pt idx="2216">
                    <c:v>user2216</c:v>
                  </c:pt>
                  <c:pt idx="2217">
                    <c:v>user2217</c:v>
                  </c:pt>
                  <c:pt idx="2218">
                    <c:v>user2218</c:v>
                  </c:pt>
                  <c:pt idx="2219">
                    <c:v>user2219</c:v>
                  </c:pt>
                  <c:pt idx="2220">
                    <c:v>user2220</c:v>
                  </c:pt>
                  <c:pt idx="2221">
                    <c:v>user2221</c:v>
                  </c:pt>
                  <c:pt idx="2222">
                    <c:v>user2222</c:v>
                  </c:pt>
                  <c:pt idx="2223">
                    <c:v>user2223</c:v>
                  </c:pt>
                  <c:pt idx="2224">
                    <c:v>user2224</c:v>
                  </c:pt>
                  <c:pt idx="2225">
                    <c:v>user2225</c:v>
                  </c:pt>
                  <c:pt idx="2226">
                    <c:v>user2226</c:v>
                  </c:pt>
                  <c:pt idx="2227">
                    <c:v>user2227</c:v>
                  </c:pt>
                  <c:pt idx="2228">
                    <c:v>user2228</c:v>
                  </c:pt>
                  <c:pt idx="2229">
                    <c:v>user2229</c:v>
                  </c:pt>
                  <c:pt idx="2230">
                    <c:v>user2230</c:v>
                  </c:pt>
                  <c:pt idx="2231">
                    <c:v>user2231</c:v>
                  </c:pt>
                  <c:pt idx="2232">
                    <c:v>user2232</c:v>
                  </c:pt>
                  <c:pt idx="2233">
                    <c:v>user2233</c:v>
                  </c:pt>
                  <c:pt idx="2234">
                    <c:v>user2234</c:v>
                  </c:pt>
                  <c:pt idx="2235">
                    <c:v>user2235</c:v>
                  </c:pt>
                  <c:pt idx="2236">
                    <c:v>user2236</c:v>
                  </c:pt>
                  <c:pt idx="2237">
                    <c:v>user2237</c:v>
                  </c:pt>
                  <c:pt idx="2238">
                    <c:v>user2238</c:v>
                  </c:pt>
                  <c:pt idx="2239">
                    <c:v>user2239</c:v>
                  </c:pt>
                  <c:pt idx="2240">
                    <c:v>user2240</c:v>
                  </c:pt>
                  <c:pt idx="2241">
                    <c:v>user2241</c:v>
                  </c:pt>
                  <c:pt idx="2242">
                    <c:v>user2242</c:v>
                  </c:pt>
                  <c:pt idx="2243">
                    <c:v>user2243</c:v>
                  </c:pt>
                  <c:pt idx="2244">
                    <c:v>user2244</c:v>
                  </c:pt>
                  <c:pt idx="2245">
                    <c:v>user2245</c:v>
                  </c:pt>
                  <c:pt idx="2246">
                    <c:v>user2246</c:v>
                  </c:pt>
                  <c:pt idx="2247">
                    <c:v>user2247</c:v>
                  </c:pt>
                  <c:pt idx="2248">
                    <c:v>user2248</c:v>
                  </c:pt>
                  <c:pt idx="2249">
                    <c:v>user2249</c:v>
                  </c:pt>
                  <c:pt idx="2250">
                    <c:v>user2250</c:v>
                  </c:pt>
                  <c:pt idx="2251">
                    <c:v>user2251</c:v>
                  </c:pt>
                  <c:pt idx="2252">
                    <c:v>user2252</c:v>
                  </c:pt>
                  <c:pt idx="2253">
                    <c:v>user2253</c:v>
                  </c:pt>
                  <c:pt idx="2254">
                    <c:v>user2254</c:v>
                  </c:pt>
                  <c:pt idx="2255">
                    <c:v>user2255</c:v>
                  </c:pt>
                  <c:pt idx="2256">
                    <c:v>user2256</c:v>
                  </c:pt>
                  <c:pt idx="2257">
                    <c:v>user2257</c:v>
                  </c:pt>
                  <c:pt idx="2258">
                    <c:v>user2258</c:v>
                  </c:pt>
                  <c:pt idx="2259">
                    <c:v>user2259</c:v>
                  </c:pt>
                  <c:pt idx="2260">
                    <c:v>user2260</c:v>
                  </c:pt>
                  <c:pt idx="2261">
                    <c:v>user2261</c:v>
                  </c:pt>
                  <c:pt idx="2262">
                    <c:v>user2262</c:v>
                  </c:pt>
                  <c:pt idx="2263">
                    <c:v>user2263</c:v>
                  </c:pt>
                  <c:pt idx="2264">
                    <c:v>user2264</c:v>
                  </c:pt>
                  <c:pt idx="2265">
                    <c:v>user2265</c:v>
                  </c:pt>
                  <c:pt idx="2266">
                    <c:v>user2266</c:v>
                  </c:pt>
                  <c:pt idx="2267">
                    <c:v>user2267</c:v>
                  </c:pt>
                  <c:pt idx="2268">
                    <c:v>user2268</c:v>
                  </c:pt>
                  <c:pt idx="2269">
                    <c:v>user2269</c:v>
                  </c:pt>
                  <c:pt idx="2270">
                    <c:v>user2270</c:v>
                  </c:pt>
                  <c:pt idx="2271">
                    <c:v>user2271</c:v>
                  </c:pt>
                  <c:pt idx="2272">
                    <c:v>user2272</c:v>
                  </c:pt>
                  <c:pt idx="2273">
                    <c:v>user2273</c:v>
                  </c:pt>
                  <c:pt idx="2274">
                    <c:v>user2274</c:v>
                  </c:pt>
                  <c:pt idx="2275">
                    <c:v>user2275</c:v>
                  </c:pt>
                  <c:pt idx="2276">
                    <c:v>user2276</c:v>
                  </c:pt>
                  <c:pt idx="2277">
                    <c:v>user2277</c:v>
                  </c:pt>
                  <c:pt idx="2278">
                    <c:v>user2278</c:v>
                  </c:pt>
                  <c:pt idx="2279">
                    <c:v>user2279</c:v>
                  </c:pt>
                  <c:pt idx="2280">
                    <c:v>user2280</c:v>
                  </c:pt>
                  <c:pt idx="2281">
                    <c:v>user2281</c:v>
                  </c:pt>
                  <c:pt idx="2282">
                    <c:v>user2282</c:v>
                  </c:pt>
                  <c:pt idx="2283">
                    <c:v>user2283</c:v>
                  </c:pt>
                  <c:pt idx="2284">
                    <c:v>user2284</c:v>
                  </c:pt>
                  <c:pt idx="2285">
                    <c:v>user2285</c:v>
                  </c:pt>
                  <c:pt idx="2286">
                    <c:v>user2286</c:v>
                  </c:pt>
                  <c:pt idx="2287">
                    <c:v>user2287</c:v>
                  </c:pt>
                  <c:pt idx="2288">
                    <c:v>user2288</c:v>
                  </c:pt>
                  <c:pt idx="2289">
                    <c:v>user2289</c:v>
                  </c:pt>
                  <c:pt idx="2290">
                    <c:v>user2290</c:v>
                  </c:pt>
                  <c:pt idx="2291">
                    <c:v>user2291</c:v>
                  </c:pt>
                  <c:pt idx="2292">
                    <c:v>user2292</c:v>
                  </c:pt>
                  <c:pt idx="2293">
                    <c:v>user2293</c:v>
                  </c:pt>
                  <c:pt idx="2294">
                    <c:v>user2294</c:v>
                  </c:pt>
                  <c:pt idx="2295">
                    <c:v>user2295</c:v>
                  </c:pt>
                  <c:pt idx="2296">
                    <c:v>user2296</c:v>
                  </c:pt>
                  <c:pt idx="2297">
                    <c:v>user2297</c:v>
                  </c:pt>
                  <c:pt idx="2298">
                    <c:v>user2298</c:v>
                  </c:pt>
                  <c:pt idx="2299">
                    <c:v>user2299</c:v>
                  </c:pt>
                  <c:pt idx="2300">
                    <c:v>user2300</c:v>
                  </c:pt>
                  <c:pt idx="2301">
                    <c:v>user2301</c:v>
                  </c:pt>
                  <c:pt idx="2302">
                    <c:v>user2302</c:v>
                  </c:pt>
                  <c:pt idx="2303">
                    <c:v>user2303</c:v>
                  </c:pt>
                  <c:pt idx="2304">
                    <c:v>user2304</c:v>
                  </c:pt>
                  <c:pt idx="2305">
                    <c:v>user2305</c:v>
                  </c:pt>
                  <c:pt idx="2306">
                    <c:v>user2306</c:v>
                  </c:pt>
                  <c:pt idx="2307">
                    <c:v>user2307</c:v>
                  </c:pt>
                  <c:pt idx="2308">
                    <c:v>user2308</c:v>
                  </c:pt>
                  <c:pt idx="2309">
                    <c:v>user2309</c:v>
                  </c:pt>
                  <c:pt idx="2310">
                    <c:v>user2310</c:v>
                  </c:pt>
                  <c:pt idx="2311">
                    <c:v>user2311</c:v>
                  </c:pt>
                  <c:pt idx="2312">
                    <c:v>user2312</c:v>
                  </c:pt>
                  <c:pt idx="2313">
                    <c:v>user2313</c:v>
                  </c:pt>
                  <c:pt idx="2314">
                    <c:v>user2314</c:v>
                  </c:pt>
                  <c:pt idx="2315">
                    <c:v>user2315</c:v>
                  </c:pt>
                  <c:pt idx="2316">
                    <c:v>user2316</c:v>
                  </c:pt>
                  <c:pt idx="2317">
                    <c:v>user2317</c:v>
                  </c:pt>
                  <c:pt idx="2318">
                    <c:v>user2318</c:v>
                  </c:pt>
                  <c:pt idx="2319">
                    <c:v>user2319</c:v>
                  </c:pt>
                  <c:pt idx="2320">
                    <c:v>user2320</c:v>
                  </c:pt>
                  <c:pt idx="2321">
                    <c:v>user2321</c:v>
                  </c:pt>
                  <c:pt idx="2322">
                    <c:v>user2322</c:v>
                  </c:pt>
                  <c:pt idx="2323">
                    <c:v>user2323</c:v>
                  </c:pt>
                  <c:pt idx="2324">
                    <c:v>user2324</c:v>
                  </c:pt>
                  <c:pt idx="2325">
                    <c:v>user2325</c:v>
                  </c:pt>
                  <c:pt idx="2326">
                    <c:v>user2326</c:v>
                  </c:pt>
                  <c:pt idx="2327">
                    <c:v>user2327</c:v>
                  </c:pt>
                  <c:pt idx="2328">
                    <c:v>user2328</c:v>
                  </c:pt>
                  <c:pt idx="2329">
                    <c:v>user2329</c:v>
                  </c:pt>
                  <c:pt idx="2330">
                    <c:v>user2330</c:v>
                  </c:pt>
                  <c:pt idx="2331">
                    <c:v>user2331</c:v>
                  </c:pt>
                  <c:pt idx="2332">
                    <c:v>user2332</c:v>
                  </c:pt>
                  <c:pt idx="2333">
                    <c:v>user2333</c:v>
                  </c:pt>
                  <c:pt idx="2334">
                    <c:v>user2334</c:v>
                  </c:pt>
                  <c:pt idx="2335">
                    <c:v>user2335</c:v>
                  </c:pt>
                  <c:pt idx="2336">
                    <c:v>user2336</c:v>
                  </c:pt>
                  <c:pt idx="2337">
                    <c:v>user2337</c:v>
                  </c:pt>
                  <c:pt idx="2338">
                    <c:v>user2338</c:v>
                  </c:pt>
                  <c:pt idx="2339">
                    <c:v>user2339</c:v>
                  </c:pt>
                  <c:pt idx="2340">
                    <c:v>user2340</c:v>
                  </c:pt>
                  <c:pt idx="2341">
                    <c:v>user2341</c:v>
                  </c:pt>
                  <c:pt idx="2342">
                    <c:v>user2342</c:v>
                  </c:pt>
                  <c:pt idx="2343">
                    <c:v>user2343</c:v>
                  </c:pt>
                  <c:pt idx="2344">
                    <c:v>user2344</c:v>
                  </c:pt>
                  <c:pt idx="2345">
                    <c:v>user2345</c:v>
                  </c:pt>
                  <c:pt idx="2346">
                    <c:v>user2346</c:v>
                  </c:pt>
                  <c:pt idx="2347">
                    <c:v>user2347</c:v>
                  </c:pt>
                  <c:pt idx="2348">
                    <c:v>user2348</c:v>
                  </c:pt>
                  <c:pt idx="2349">
                    <c:v>user2349</c:v>
                  </c:pt>
                  <c:pt idx="2350">
                    <c:v>user2350</c:v>
                  </c:pt>
                  <c:pt idx="2351">
                    <c:v>user2351</c:v>
                  </c:pt>
                  <c:pt idx="2352">
                    <c:v>user2352</c:v>
                  </c:pt>
                  <c:pt idx="2353">
                    <c:v>user2353</c:v>
                  </c:pt>
                  <c:pt idx="2354">
                    <c:v>user2354</c:v>
                  </c:pt>
                  <c:pt idx="2355">
                    <c:v>user2355</c:v>
                  </c:pt>
                  <c:pt idx="2356">
                    <c:v>user2356</c:v>
                  </c:pt>
                  <c:pt idx="2357">
                    <c:v>user2357</c:v>
                  </c:pt>
                  <c:pt idx="2358">
                    <c:v>user2358</c:v>
                  </c:pt>
                  <c:pt idx="2359">
                    <c:v>user2359</c:v>
                  </c:pt>
                  <c:pt idx="2360">
                    <c:v>user2360</c:v>
                  </c:pt>
                  <c:pt idx="2361">
                    <c:v>user2361</c:v>
                  </c:pt>
                  <c:pt idx="2362">
                    <c:v>user2362</c:v>
                  </c:pt>
                  <c:pt idx="2363">
                    <c:v>user2363</c:v>
                  </c:pt>
                  <c:pt idx="2364">
                    <c:v>user2364</c:v>
                  </c:pt>
                  <c:pt idx="2365">
                    <c:v>user2365</c:v>
                  </c:pt>
                  <c:pt idx="2366">
                    <c:v>user2366</c:v>
                  </c:pt>
                  <c:pt idx="2367">
                    <c:v>user2367</c:v>
                  </c:pt>
                  <c:pt idx="2368">
                    <c:v>user2368</c:v>
                  </c:pt>
                  <c:pt idx="2369">
                    <c:v>user2369</c:v>
                  </c:pt>
                  <c:pt idx="2370">
                    <c:v>user2370</c:v>
                  </c:pt>
                  <c:pt idx="2371">
                    <c:v>user2371</c:v>
                  </c:pt>
                  <c:pt idx="2372">
                    <c:v>user2372</c:v>
                  </c:pt>
                  <c:pt idx="2373">
                    <c:v>user2373</c:v>
                  </c:pt>
                  <c:pt idx="2374">
                    <c:v>user2374</c:v>
                  </c:pt>
                  <c:pt idx="2375">
                    <c:v>user2375</c:v>
                  </c:pt>
                  <c:pt idx="2376">
                    <c:v>user2376</c:v>
                  </c:pt>
                  <c:pt idx="2377">
                    <c:v>user2377</c:v>
                  </c:pt>
                  <c:pt idx="2378">
                    <c:v>user2378</c:v>
                  </c:pt>
                  <c:pt idx="2379">
                    <c:v>user2379</c:v>
                  </c:pt>
                  <c:pt idx="2380">
                    <c:v>user2380</c:v>
                  </c:pt>
                  <c:pt idx="2381">
                    <c:v>user2381</c:v>
                  </c:pt>
                  <c:pt idx="2382">
                    <c:v>user2382</c:v>
                  </c:pt>
                  <c:pt idx="2383">
                    <c:v>user2383</c:v>
                  </c:pt>
                  <c:pt idx="2384">
                    <c:v>user2384</c:v>
                  </c:pt>
                  <c:pt idx="2385">
                    <c:v>user2385</c:v>
                  </c:pt>
                  <c:pt idx="2386">
                    <c:v>user2386</c:v>
                  </c:pt>
                  <c:pt idx="2387">
                    <c:v>user2387</c:v>
                  </c:pt>
                  <c:pt idx="2388">
                    <c:v>user2388</c:v>
                  </c:pt>
                  <c:pt idx="2389">
                    <c:v>user2389</c:v>
                  </c:pt>
                  <c:pt idx="2390">
                    <c:v>user2390</c:v>
                  </c:pt>
                  <c:pt idx="2391">
                    <c:v>user2391</c:v>
                  </c:pt>
                  <c:pt idx="2392">
                    <c:v>user2392</c:v>
                  </c:pt>
                  <c:pt idx="2393">
                    <c:v>user2393</c:v>
                  </c:pt>
                  <c:pt idx="2394">
                    <c:v>user2394</c:v>
                  </c:pt>
                  <c:pt idx="2395">
                    <c:v>user2395</c:v>
                  </c:pt>
                  <c:pt idx="2396">
                    <c:v>user2396</c:v>
                  </c:pt>
                  <c:pt idx="2397">
                    <c:v>user2397</c:v>
                  </c:pt>
                  <c:pt idx="2398">
                    <c:v>user2398</c:v>
                  </c:pt>
                  <c:pt idx="2399">
                    <c:v>user2399</c:v>
                  </c:pt>
                  <c:pt idx="2400">
                    <c:v>user2400</c:v>
                  </c:pt>
                  <c:pt idx="2401">
                    <c:v>user2401</c:v>
                  </c:pt>
                  <c:pt idx="2402">
                    <c:v>user2402</c:v>
                  </c:pt>
                  <c:pt idx="2403">
                    <c:v>user2403</c:v>
                  </c:pt>
                  <c:pt idx="2404">
                    <c:v>user2404</c:v>
                  </c:pt>
                  <c:pt idx="2405">
                    <c:v>user2405</c:v>
                  </c:pt>
                  <c:pt idx="2406">
                    <c:v>user2406</c:v>
                  </c:pt>
                  <c:pt idx="2407">
                    <c:v>user2407</c:v>
                  </c:pt>
                  <c:pt idx="2408">
                    <c:v>user2408</c:v>
                  </c:pt>
                  <c:pt idx="2409">
                    <c:v>user2409</c:v>
                  </c:pt>
                  <c:pt idx="2410">
                    <c:v>user2410</c:v>
                  </c:pt>
                  <c:pt idx="2411">
                    <c:v>user2411</c:v>
                  </c:pt>
                  <c:pt idx="2412">
                    <c:v>user2412</c:v>
                  </c:pt>
                  <c:pt idx="2413">
                    <c:v>user2413</c:v>
                  </c:pt>
                  <c:pt idx="2414">
                    <c:v>user2414</c:v>
                  </c:pt>
                  <c:pt idx="2415">
                    <c:v>user2415</c:v>
                  </c:pt>
                  <c:pt idx="2416">
                    <c:v>user2416</c:v>
                  </c:pt>
                  <c:pt idx="2417">
                    <c:v>user2417</c:v>
                  </c:pt>
                  <c:pt idx="2418">
                    <c:v>user2418</c:v>
                  </c:pt>
                  <c:pt idx="2419">
                    <c:v>user2419</c:v>
                  </c:pt>
                  <c:pt idx="2420">
                    <c:v>user2420</c:v>
                  </c:pt>
                  <c:pt idx="2421">
                    <c:v>user2421</c:v>
                  </c:pt>
                  <c:pt idx="2422">
                    <c:v>user2422</c:v>
                  </c:pt>
                  <c:pt idx="2423">
                    <c:v>user2423</c:v>
                  </c:pt>
                  <c:pt idx="2424">
                    <c:v>user2424</c:v>
                  </c:pt>
                  <c:pt idx="2425">
                    <c:v>user2425</c:v>
                  </c:pt>
                  <c:pt idx="2426">
                    <c:v>user2426</c:v>
                  </c:pt>
                  <c:pt idx="2427">
                    <c:v>user2427</c:v>
                  </c:pt>
                  <c:pt idx="2428">
                    <c:v>user2428</c:v>
                  </c:pt>
                  <c:pt idx="2429">
                    <c:v>user2429</c:v>
                  </c:pt>
                  <c:pt idx="2430">
                    <c:v>user2430</c:v>
                  </c:pt>
                  <c:pt idx="2431">
                    <c:v>user2431</c:v>
                  </c:pt>
                  <c:pt idx="2432">
                    <c:v>user2432</c:v>
                  </c:pt>
                  <c:pt idx="2433">
                    <c:v>user2433</c:v>
                  </c:pt>
                  <c:pt idx="2434">
                    <c:v>user2434</c:v>
                  </c:pt>
                  <c:pt idx="2435">
                    <c:v>user2435</c:v>
                  </c:pt>
                  <c:pt idx="2436">
                    <c:v>user2436</c:v>
                  </c:pt>
                  <c:pt idx="2437">
                    <c:v>user2437</c:v>
                  </c:pt>
                  <c:pt idx="2438">
                    <c:v>user2438</c:v>
                  </c:pt>
                  <c:pt idx="2439">
                    <c:v>user2439</c:v>
                  </c:pt>
                  <c:pt idx="2440">
                    <c:v>user2440</c:v>
                  </c:pt>
                  <c:pt idx="2441">
                    <c:v>user2441</c:v>
                  </c:pt>
                  <c:pt idx="2442">
                    <c:v>user2442</c:v>
                  </c:pt>
                  <c:pt idx="2443">
                    <c:v>user2443</c:v>
                  </c:pt>
                  <c:pt idx="2444">
                    <c:v>user2444</c:v>
                  </c:pt>
                  <c:pt idx="2445">
                    <c:v>user2445</c:v>
                  </c:pt>
                  <c:pt idx="2446">
                    <c:v>user2446</c:v>
                  </c:pt>
                  <c:pt idx="2447">
                    <c:v>user2447</c:v>
                  </c:pt>
                  <c:pt idx="2448">
                    <c:v>user2448</c:v>
                  </c:pt>
                  <c:pt idx="2449">
                    <c:v>user2449</c:v>
                  </c:pt>
                  <c:pt idx="2450">
                    <c:v>user2450</c:v>
                  </c:pt>
                  <c:pt idx="2451">
                    <c:v>user2451</c:v>
                  </c:pt>
                  <c:pt idx="2452">
                    <c:v>user2452</c:v>
                  </c:pt>
                  <c:pt idx="2453">
                    <c:v>user2453</c:v>
                  </c:pt>
                  <c:pt idx="2454">
                    <c:v>user2454</c:v>
                  </c:pt>
                  <c:pt idx="2455">
                    <c:v>user2455</c:v>
                  </c:pt>
                  <c:pt idx="2456">
                    <c:v>user2456</c:v>
                  </c:pt>
                  <c:pt idx="2457">
                    <c:v>user2457</c:v>
                  </c:pt>
                  <c:pt idx="2458">
                    <c:v>user2458</c:v>
                  </c:pt>
                  <c:pt idx="2459">
                    <c:v>user2459</c:v>
                  </c:pt>
                  <c:pt idx="2460">
                    <c:v>user2460</c:v>
                  </c:pt>
                  <c:pt idx="2461">
                    <c:v>user2461</c:v>
                  </c:pt>
                  <c:pt idx="2462">
                    <c:v>user2462</c:v>
                  </c:pt>
                  <c:pt idx="2463">
                    <c:v>user2463</c:v>
                  </c:pt>
                  <c:pt idx="2464">
                    <c:v>user2464</c:v>
                  </c:pt>
                  <c:pt idx="2465">
                    <c:v>user2465</c:v>
                  </c:pt>
                  <c:pt idx="2466">
                    <c:v>user2466</c:v>
                  </c:pt>
                  <c:pt idx="2467">
                    <c:v>user2467</c:v>
                  </c:pt>
                  <c:pt idx="2468">
                    <c:v>user2468</c:v>
                  </c:pt>
                  <c:pt idx="2469">
                    <c:v>user2469</c:v>
                  </c:pt>
                  <c:pt idx="2470">
                    <c:v>user2470</c:v>
                  </c:pt>
                  <c:pt idx="2471">
                    <c:v>user2471</c:v>
                  </c:pt>
                  <c:pt idx="2472">
                    <c:v>user2472</c:v>
                  </c:pt>
                  <c:pt idx="2473">
                    <c:v>user2473</c:v>
                  </c:pt>
                  <c:pt idx="2474">
                    <c:v>user2474</c:v>
                  </c:pt>
                  <c:pt idx="2475">
                    <c:v>user2475</c:v>
                  </c:pt>
                  <c:pt idx="2476">
                    <c:v>user2476</c:v>
                  </c:pt>
                  <c:pt idx="2477">
                    <c:v>user2477</c:v>
                  </c:pt>
                  <c:pt idx="2478">
                    <c:v>user2478</c:v>
                  </c:pt>
                  <c:pt idx="2479">
                    <c:v>user2479</c:v>
                  </c:pt>
                  <c:pt idx="2480">
                    <c:v>user2480</c:v>
                  </c:pt>
                  <c:pt idx="2481">
                    <c:v>user2481</c:v>
                  </c:pt>
                  <c:pt idx="2482">
                    <c:v>user2482</c:v>
                  </c:pt>
                  <c:pt idx="2483">
                    <c:v>user2483</c:v>
                  </c:pt>
                  <c:pt idx="2484">
                    <c:v>user2484</c:v>
                  </c:pt>
                  <c:pt idx="2485">
                    <c:v>user2485</c:v>
                  </c:pt>
                  <c:pt idx="2486">
                    <c:v>user2486</c:v>
                  </c:pt>
                  <c:pt idx="2487">
                    <c:v>user2487</c:v>
                  </c:pt>
                  <c:pt idx="2488">
                    <c:v>user2488</c:v>
                  </c:pt>
                  <c:pt idx="2489">
                    <c:v>user2489</c:v>
                  </c:pt>
                  <c:pt idx="2490">
                    <c:v>user2490</c:v>
                  </c:pt>
                  <c:pt idx="2491">
                    <c:v>user2491</c:v>
                  </c:pt>
                  <c:pt idx="2492">
                    <c:v>user2492</c:v>
                  </c:pt>
                  <c:pt idx="2493">
                    <c:v>user2493</c:v>
                  </c:pt>
                  <c:pt idx="2494">
                    <c:v>user2494</c:v>
                  </c:pt>
                  <c:pt idx="2495">
                    <c:v>user2495</c:v>
                  </c:pt>
                  <c:pt idx="2496">
                    <c:v>user2496</c:v>
                  </c:pt>
                  <c:pt idx="2497">
                    <c:v>user2497</c:v>
                  </c:pt>
                  <c:pt idx="2498">
                    <c:v>user2498</c:v>
                  </c:pt>
                  <c:pt idx="2499">
                    <c:v>user2499</c:v>
                  </c:pt>
                  <c:pt idx="2500">
                    <c:v>user2500</c:v>
                  </c:pt>
                  <c:pt idx="2501">
                    <c:v>user2501</c:v>
                  </c:pt>
                  <c:pt idx="2502">
                    <c:v>user2502</c:v>
                  </c:pt>
                  <c:pt idx="2503">
                    <c:v>user2503</c:v>
                  </c:pt>
                  <c:pt idx="2504">
                    <c:v>user2504</c:v>
                  </c:pt>
                  <c:pt idx="2505">
                    <c:v>user2505</c:v>
                  </c:pt>
                  <c:pt idx="2506">
                    <c:v>user2506</c:v>
                  </c:pt>
                  <c:pt idx="2507">
                    <c:v>user2507</c:v>
                  </c:pt>
                  <c:pt idx="2508">
                    <c:v>user2508</c:v>
                  </c:pt>
                  <c:pt idx="2509">
                    <c:v>user2509</c:v>
                  </c:pt>
                  <c:pt idx="2510">
                    <c:v>user2510</c:v>
                  </c:pt>
                  <c:pt idx="2511">
                    <c:v>user2511</c:v>
                  </c:pt>
                  <c:pt idx="2512">
                    <c:v>user2512</c:v>
                  </c:pt>
                  <c:pt idx="2513">
                    <c:v>user2513</c:v>
                  </c:pt>
                  <c:pt idx="2514">
                    <c:v>user2514</c:v>
                  </c:pt>
                  <c:pt idx="2515">
                    <c:v>user2515</c:v>
                  </c:pt>
                  <c:pt idx="2516">
                    <c:v>user2516</c:v>
                  </c:pt>
                  <c:pt idx="2517">
                    <c:v>user2517</c:v>
                  </c:pt>
                  <c:pt idx="2518">
                    <c:v>user2518</c:v>
                  </c:pt>
                  <c:pt idx="2519">
                    <c:v>user2519</c:v>
                  </c:pt>
                  <c:pt idx="2520">
                    <c:v>user2520</c:v>
                  </c:pt>
                  <c:pt idx="2521">
                    <c:v>user2521</c:v>
                  </c:pt>
                  <c:pt idx="2522">
                    <c:v>user2522</c:v>
                  </c:pt>
                  <c:pt idx="2523">
                    <c:v>user2523</c:v>
                  </c:pt>
                  <c:pt idx="2524">
                    <c:v>user2524</c:v>
                  </c:pt>
                  <c:pt idx="2525">
                    <c:v>user2525</c:v>
                  </c:pt>
                  <c:pt idx="2526">
                    <c:v>user2526</c:v>
                  </c:pt>
                  <c:pt idx="2527">
                    <c:v>user2527</c:v>
                  </c:pt>
                  <c:pt idx="2528">
                    <c:v>user2528</c:v>
                  </c:pt>
                  <c:pt idx="2529">
                    <c:v>user2529</c:v>
                  </c:pt>
                  <c:pt idx="2530">
                    <c:v>user2530</c:v>
                  </c:pt>
                  <c:pt idx="2531">
                    <c:v>user2531</c:v>
                  </c:pt>
                  <c:pt idx="2532">
                    <c:v>user2532</c:v>
                  </c:pt>
                  <c:pt idx="2533">
                    <c:v>user2533</c:v>
                  </c:pt>
                  <c:pt idx="2534">
                    <c:v>user2534</c:v>
                  </c:pt>
                  <c:pt idx="2535">
                    <c:v>user2535</c:v>
                  </c:pt>
                  <c:pt idx="2536">
                    <c:v>user2536</c:v>
                  </c:pt>
                  <c:pt idx="2537">
                    <c:v>user2537</c:v>
                  </c:pt>
                  <c:pt idx="2538">
                    <c:v>user2538</c:v>
                  </c:pt>
                  <c:pt idx="2539">
                    <c:v>user2539</c:v>
                  </c:pt>
                  <c:pt idx="2540">
                    <c:v>user2540</c:v>
                  </c:pt>
                  <c:pt idx="2541">
                    <c:v>user2541</c:v>
                  </c:pt>
                  <c:pt idx="2542">
                    <c:v>user2542</c:v>
                  </c:pt>
                  <c:pt idx="2543">
                    <c:v>user2543</c:v>
                  </c:pt>
                  <c:pt idx="2544">
                    <c:v>user2544</c:v>
                  </c:pt>
                  <c:pt idx="2545">
                    <c:v>user2545</c:v>
                  </c:pt>
                  <c:pt idx="2546">
                    <c:v>user2546</c:v>
                  </c:pt>
                  <c:pt idx="2547">
                    <c:v>user2547</c:v>
                  </c:pt>
                  <c:pt idx="2548">
                    <c:v>user2548</c:v>
                  </c:pt>
                  <c:pt idx="2549">
                    <c:v>user2549</c:v>
                  </c:pt>
                  <c:pt idx="2550">
                    <c:v>user2550</c:v>
                  </c:pt>
                  <c:pt idx="2551">
                    <c:v>user2551</c:v>
                  </c:pt>
                  <c:pt idx="2552">
                    <c:v>user2552</c:v>
                  </c:pt>
                  <c:pt idx="2553">
                    <c:v>user2553</c:v>
                  </c:pt>
                  <c:pt idx="2554">
                    <c:v>user2554</c:v>
                  </c:pt>
                  <c:pt idx="2555">
                    <c:v>user2555</c:v>
                  </c:pt>
                  <c:pt idx="2556">
                    <c:v>user2556</c:v>
                  </c:pt>
                  <c:pt idx="2557">
                    <c:v>user2557</c:v>
                  </c:pt>
                  <c:pt idx="2558">
                    <c:v>user2558</c:v>
                  </c:pt>
                  <c:pt idx="2559">
                    <c:v>user2559</c:v>
                  </c:pt>
                  <c:pt idx="2560">
                    <c:v>user2560</c:v>
                  </c:pt>
                  <c:pt idx="2561">
                    <c:v>user2561</c:v>
                  </c:pt>
                  <c:pt idx="2562">
                    <c:v>user2562</c:v>
                  </c:pt>
                  <c:pt idx="2563">
                    <c:v>user2563</c:v>
                  </c:pt>
                  <c:pt idx="2564">
                    <c:v>user2564</c:v>
                  </c:pt>
                  <c:pt idx="2565">
                    <c:v>user2565</c:v>
                  </c:pt>
                  <c:pt idx="2566">
                    <c:v>user2566</c:v>
                  </c:pt>
                  <c:pt idx="2567">
                    <c:v>user2567</c:v>
                  </c:pt>
                  <c:pt idx="2568">
                    <c:v>user2568</c:v>
                  </c:pt>
                  <c:pt idx="2569">
                    <c:v>user2569</c:v>
                  </c:pt>
                  <c:pt idx="2570">
                    <c:v>user2570</c:v>
                  </c:pt>
                  <c:pt idx="2571">
                    <c:v>user2571</c:v>
                  </c:pt>
                  <c:pt idx="2572">
                    <c:v>user2572</c:v>
                  </c:pt>
                  <c:pt idx="2573">
                    <c:v>user2573</c:v>
                  </c:pt>
                  <c:pt idx="2574">
                    <c:v>user2574</c:v>
                  </c:pt>
                  <c:pt idx="2575">
                    <c:v>user2575</c:v>
                  </c:pt>
                  <c:pt idx="2576">
                    <c:v>user2576</c:v>
                  </c:pt>
                  <c:pt idx="2577">
                    <c:v>user2577</c:v>
                  </c:pt>
                  <c:pt idx="2578">
                    <c:v>user2578</c:v>
                  </c:pt>
                  <c:pt idx="2579">
                    <c:v>user2579</c:v>
                  </c:pt>
                  <c:pt idx="2580">
                    <c:v>user2580</c:v>
                  </c:pt>
                  <c:pt idx="2581">
                    <c:v>user2581</c:v>
                  </c:pt>
                  <c:pt idx="2582">
                    <c:v>user2582</c:v>
                  </c:pt>
                  <c:pt idx="2583">
                    <c:v>user2583</c:v>
                  </c:pt>
                  <c:pt idx="2584">
                    <c:v>user2584</c:v>
                  </c:pt>
                  <c:pt idx="2585">
                    <c:v>user2585</c:v>
                  </c:pt>
                  <c:pt idx="2586">
                    <c:v>user2586</c:v>
                  </c:pt>
                  <c:pt idx="2587">
                    <c:v>user2587</c:v>
                  </c:pt>
                  <c:pt idx="2588">
                    <c:v>user2588</c:v>
                  </c:pt>
                  <c:pt idx="2589">
                    <c:v>user2589</c:v>
                  </c:pt>
                  <c:pt idx="2590">
                    <c:v>user2590</c:v>
                  </c:pt>
                  <c:pt idx="2591">
                    <c:v>user2591</c:v>
                  </c:pt>
                  <c:pt idx="2592">
                    <c:v>user2592</c:v>
                  </c:pt>
                  <c:pt idx="2593">
                    <c:v>user2593</c:v>
                  </c:pt>
                  <c:pt idx="2594">
                    <c:v>user2594</c:v>
                  </c:pt>
                  <c:pt idx="2595">
                    <c:v>user2595</c:v>
                  </c:pt>
                  <c:pt idx="2596">
                    <c:v>user2596</c:v>
                  </c:pt>
                  <c:pt idx="2597">
                    <c:v>user2597</c:v>
                  </c:pt>
                  <c:pt idx="2598">
                    <c:v>user2598</c:v>
                  </c:pt>
                  <c:pt idx="2599">
                    <c:v>user2599</c:v>
                  </c:pt>
                  <c:pt idx="2600">
                    <c:v>user2600</c:v>
                  </c:pt>
                  <c:pt idx="2601">
                    <c:v>user2601</c:v>
                  </c:pt>
                  <c:pt idx="2602">
                    <c:v>user2602</c:v>
                  </c:pt>
                  <c:pt idx="2603">
                    <c:v>user2603</c:v>
                  </c:pt>
                  <c:pt idx="2604">
                    <c:v>user2604</c:v>
                  </c:pt>
                  <c:pt idx="2605">
                    <c:v>user2605</c:v>
                  </c:pt>
                  <c:pt idx="2606">
                    <c:v>user2606</c:v>
                  </c:pt>
                  <c:pt idx="2607">
                    <c:v>user2607</c:v>
                  </c:pt>
                  <c:pt idx="2608">
                    <c:v>user2608</c:v>
                  </c:pt>
                  <c:pt idx="2609">
                    <c:v>user2609</c:v>
                  </c:pt>
                  <c:pt idx="2610">
                    <c:v>user2610</c:v>
                  </c:pt>
                  <c:pt idx="2611">
                    <c:v>user2611</c:v>
                  </c:pt>
                  <c:pt idx="2612">
                    <c:v>user2612</c:v>
                  </c:pt>
                  <c:pt idx="2613">
                    <c:v>user2613</c:v>
                  </c:pt>
                  <c:pt idx="2614">
                    <c:v>user2614</c:v>
                  </c:pt>
                  <c:pt idx="2615">
                    <c:v>user2615</c:v>
                  </c:pt>
                  <c:pt idx="2616">
                    <c:v>user2616</c:v>
                  </c:pt>
                  <c:pt idx="2617">
                    <c:v>user2617</c:v>
                  </c:pt>
                  <c:pt idx="2618">
                    <c:v>user2618</c:v>
                  </c:pt>
                  <c:pt idx="2619">
                    <c:v>user2619</c:v>
                  </c:pt>
                  <c:pt idx="2620">
                    <c:v>user2620</c:v>
                  </c:pt>
                  <c:pt idx="2621">
                    <c:v>user2621</c:v>
                  </c:pt>
                  <c:pt idx="2622">
                    <c:v>user2622</c:v>
                  </c:pt>
                  <c:pt idx="2623">
                    <c:v>user2623</c:v>
                  </c:pt>
                  <c:pt idx="2624">
                    <c:v>user2624</c:v>
                  </c:pt>
                  <c:pt idx="2625">
                    <c:v>user2625</c:v>
                  </c:pt>
                  <c:pt idx="2626">
                    <c:v>user2626</c:v>
                  </c:pt>
                  <c:pt idx="2627">
                    <c:v>user2627</c:v>
                  </c:pt>
                  <c:pt idx="2628">
                    <c:v>user2628</c:v>
                  </c:pt>
                  <c:pt idx="2629">
                    <c:v>user2629</c:v>
                  </c:pt>
                  <c:pt idx="2630">
                    <c:v>user2630</c:v>
                  </c:pt>
                  <c:pt idx="2631">
                    <c:v>user2631</c:v>
                  </c:pt>
                  <c:pt idx="2632">
                    <c:v>user2632</c:v>
                  </c:pt>
                  <c:pt idx="2633">
                    <c:v>user2633</c:v>
                  </c:pt>
                  <c:pt idx="2634">
                    <c:v>user2634</c:v>
                  </c:pt>
                  <c:pt idx="2635">
                    <c:v>user2635</c:v>
                  </c:pt>
                  <c:pt idx="2636">
                    <c:v>user2636</c:v>
                  </c:pt>
                  <c:pt idx="2637">
                    <c:v>user2637</c:v>
                  </c:pt>
                  <c:pt idx="2638">
                    <c:v>user2638</c:v>
                  </c:pt>
                  <c:pt idx="2639">
                    <c:v>user2639</c:v>
                  </c:pt>
                  <c:pt idx="2640">
                    <c:v>user2640</c:v>
                  </c:pt>
                  <c:pt idx="2641">
                    <c:v>user2641</c:v>
                  </c:pt>
                  <c:pt idx="2642">
                    <c:v>user2642</c:v>
                  </c:pt>
                  <c:pt idx="2643">
                    <c:v>user2643</c:v>
                  </c:pt>
                  <c:pt idx="2644">
                    <c:v>user2644</c:v>
                  </c:pt>
                  <c:pt idx="2645">
                    <c:v>user2645</c:v>
                  </c:pt>
                  <c:pt idx="2646">
                    <c:v>user2646</c:v>
                  </c:pt>
                  <c:pt idx="2647">
                    <c:v>user2647</c:v>
                  </c:pt>
                  <c:pt idx="2648">
                    <c:v>user2648</c:v>
                  </c:pt>
                  <c:pt idx="2649">
                    <c:v>user2649</c:v>
                  </c:pt>
                  <c:pt idx="2650">
                    <c:v>user2650</c:v>
                  </c:pt>
                  <c:pt idx="2651">
                    <c:v>user2651</c:v>
                  </c:pt>
                  <c:pt idx="2652">
                    <c:v>user2652</c:v>
                  </c:pt>
                  <c:pt idx="2653">
                    <c:v>user2653</c:v>
                  </c:pt>
                  <c:pt idx="2654">
                    <c:v>user2654</c:v>
                  </c:pt>
                  <c:pt idx="2655">
                    <c:v>user2655</c:v>
                  </c:pt>
                  <c:pt idx="2656">
                    <c:v>user2656</c:v>
                  </c:pt>
                  <c:pt idx="2657">
                    <c:v>user2657</c:v>
                  </c:pt>
                  <c:pt idx="2658">
                    <c:v>user2658</c:v>
                  </c:pt>
                  <c:pt idx="2659">
                    <c:v>user2659</c:v>
                  </c:pt>
                  <c:pt idx="2660">
                    <c:v>user2660</c:v>
                  </c:pt>
                  <c:pt idx="2661">
                    <c:v>user2661</c:v>
                  </c:pt>
                  <c:pt idx="2662">
                    <c:v>user2662</c:v>
                  </c:pt>
                  <c:pt idx="2663">
                    <c:v>user2663</c:v>
                  </c:pt>
                  <c:pt idx="2664">
                    <c:v>user2664</c:v>
                  </c:pt>
                  <c:pt idx="2665">
                    <c:v>user2665</c:v>
                  </c:pt>
                  <c:pt idx="2666">
                    <c:v>user2666</c:v>
                  </c:pt>
                  <c:pt idx="2667">
                    <c:v>user2667</c:v>
                  </c:pt>
                  <c:pt idx="2668">
                    <c:v>user2668</c:v>
                  </c:pt>
                  <c:pt idx="2669">
                    <c:v>user2669</c:v>
                  </c:pt>
                  <c:pt idx="2670">
                    <c:v>user2670</c:v>
                  </c:pt>
                  <c:pt idx="2671">
                    <c:v>user2671</c:v>
                  </c:pt>
                  <c:pt idx="2672">
                    <c:v>user2672</c:v>
                  </c:pt>
                  <c:pt idx="2673">
                    <c:v>user2673</c:v>
                  </c:pt>
                  <c:pt idx="2674">
                    <c:v>user2674</c:v>
                  </c:pt>
                  <c:pt idx="2675">
                    <c:v>user2675</c:v>
                  </c:pt>
                  <c:pt idx="2676">
                    <c:v>user2676</c:v>
                  </c:pt>
                  <c:pt idx="2677">
                    <c:v>user2677</c:v>
                  </c:pt>
                  <c:pt idx="2678">
                    <c:v>user2678</c:v>
                  </c:pt>
                  <c:pt idx="2679">
                    <c:v>user2679</c:v>
                  </c:pt>
                  <c:pt idx="2680">
                    <c:v>user2680</c:v>
                  </c:pt>
                  <c:pt idx="2681">
                    <c:v>user2681</c:v>
                  </c:pt>
                  <c:pt idx="2682">
                    <c:v>user2682</c:v>
                  </c:pt>
                  <c:pt idx="2683">
                    <c:v>user2683</c:v>
                  </c:pt>
                  <c:pt idx="2684">
                    <c:v>user2684</c:v>
                  </c:pt>
                  <c:pt idx="2685">
                    <c:v>user2685</c:v>
                  </c:pt>
                  <c:pt idx="2686">
                    <c:v>user2686</c:v>
                  </c:pt>
                  <c:pt idx="2687">
                    <c:v>user2687</c:v>
                  </c:pt>
                  <c:pt idx="2688">
                    <c:v>user2688</c:v>
                  </c:pt>
                  <c:pt idx="2689">
                    <c:v>user2689</c:v>
                  </c:pt>
                  <c:pt idx="2690">
                    <c:v>user2690</c:v>
                  </c:pt>
                  <c:pt idx="2691">
                    <c:v>user2691</c:v>
                  </c:pt>
                  <c:pt idx="2692">
                    <c:v>user2692</c:v>
                  </c:pt>
                  <c:pt idx="2693">
                    <c:v>user2693</c:v>
                  </c:pt>
                  <c:pt idx="2694">
                    <c:v>user2694</c:v>
                  </c:pt>
                  <c:pt idx="2695">
                    <c:v>user2695</c:v>
                  </c:pt>
                  <c:pt idx="2696">
                    <c:v>user2696</c:v>
                  </c:pt>
                  <c:pt idx="2697">
                    <c:v>user2697</c:v>
                  </c:pt>
                  <c:pt idx="2698">
                    <c:v>user2698</c:v>
                  </c:pt>
                  <c:pt idx="2699">
                    <c:v>user2699</c:v>
                  </c:pt>
                  <c:pt idx="2700">
                    <c:v>user2700</c:v>
                  </c:pt>
                  <c:pt idx="2701">
                    <c:v>user2701</c:v>
                  </c:pt>
                  <c:pt idx="2702">
                    <c:v>user2702</c:v>
                  </c:pt>
                  <c:pt idx="2703">
                    <c:v>user2703</c:v>
                  </c:pt>
                  <c:pt idx="2704">
                    <c:v>user2704</c:v>
                  </c:pt>
                  <c:pt idx="2705">
                    <c:v>user2705</c:v>
                  </c:pt>
                  <c:pt idx="2706">
                    <c:v>user2706</c:v>
                  </c:pt>
                  <c:pt idx="2707">
                    <c:v>user2707</c:v>
                  </c:pt>
                  <c:pt idx="2708">
                    <c:v>user2708</c:v>
                  </c:pt>
                  <c:pt idx="2709">
                    <c:v>user2709</c:v>
                  </c:pt>
                  <c:pt idx="2710">
                    <c:v>user2710</c:v>
                  </c:pt>
                  <c:pt idx="2711">
                    <c:v>user2711</c:v>
                  </c:pt>
                  <c:pt idx="2712">
                    <c:v>user2712</c:v>
                  </c:pt>
                  <c:pt idx="2713">
                    <c:v>user2713</c:v>
                  </c:pt>
                  <c:pt idx="2714">
                    <c:v>user2714</c:v>
                  </c:pt>
                  <c:pt idx="2715">
                    <c:v>user2715</c:v>
                  </c:pt>
                  <c:pt idx="2716">
                    <c:v>user2716</c:v>
                  </c:pt>
                  <c:pt idx="2717">
                    <c:v>user2717</c:v>
                  </c:pt>
                  <c:pt idx="2718">
                    <c:v>user2718</c:v>
                  </c:pt>
                  <c:pt idx="2719">
                    <c:v>user2719</c:v>
                  </c:pt>
                  <c:pt idx="2720">
                    <c:v>user2720</c:v>
                  </c:pt>
                  <c:pt idx="2721">
                    <c:v>user2721</c:v>
                  </c:pt>
                  <c:pt idx="2722">
                    <c:v>user2722</c:v>
                  </c:pt>
                  <c:pt idx="2723">
                    <c:v>user2723</c:v>
                  </c:pt>
                  <c:pt idx="2724">
                    <c:v>user2724</c:v>
                  </c:pt>
                  <c:pt idx="2725">
                    <c:v>user2725</c:v>
                  </c:pt>
                  <c:pt idx="2726">
                    <c:v>user2726</c:v>
                  </c:pt>
                  <c:pt idx="2727">
                    <c:v>user2727</c:v>
                  </c:pt>
                  <c:pt idx="2728">
                    <c:v>user2728</c:v>
                  </c:pt>
                  <c:pt idx="2729">
                    <c:v>user2729</c:v>
                  </c:pt>
                  <c:pt idx="2730">
                    <c:v>user2730</c:v>
                  </c:pt>
                  <c:pt idx="2731">
                    <c:v>user2731</c:v>
                  </c:pt>
                  <c:pt idx="2732">
                    <c:v>user2732</c:v>
                  </c:pt>
                  <c:pt idx="2733">
                    <c:v>user2733</c:v>
                  </c:pt>
                  <c:pt idx="2734">
                    <c:v>user2734</c:v>
                  </c:pt>
                  <c:pt idx="2735">
                    <c:v>user2735</c:v>
                  </c:pt>
                  <c:pt idx="2736">
                    <c:v>user2736</c:v>
                  </c:pt>
                  <c:pt idx="2737">
                    <c:v>user2737</c:v>
                  </c:pt>
                  <c:pt idx="2738">
                    <c:v>user2738</c:v>
                  </c:pt>
                  <c:pt idx="2739">
                    <c:v>user2739</c:v>
                  </c:pt>
                  <c:pt idx="2740">
                    <c:v>user2740</c:v>
                  </c:pt>
                  <c:pt idx="2741">
                    <c:v>user2741</c:v>
                  </c:pt>
                  <c:pt idx="2742">
                    <c:v>user2742</c:v>
                  </c:pt>
                  <c:pt idx="2743">
                    <c:v>user2743</c:v>
                  </c:pt>
                  <c:pt idx="2744">
                    <c:v>user2744</c:v>
                  </c:pt>
                  <c:pt idx="2745">
                    <c:v>user2745</c:v>
                  </c:pt>
                  <c:pt idx="2746">
                    <c:v>user2746</c:v>
                  </c:pt>
                  <c:pt idx="2747">
                    <c:v>user2747</c:v>
                  </c:pt>
                  <c:pt idx="2748">
                    <c:v>user2748</c:v>
                  </c:pt>
                  <c:pt idx="2749">
                    <c:v>user2749</c:v>
                  </c:pt>
                  <c:pt idx="2750">
                    <c:v>user2750</c:v>
                  </c:pt>
                  <c:pt idx="2751">
                    <c:v>user2751</c:v>
                  </c:pt>
                  <c:pt idx="2752">
                    <c:v>user2752</c:v>
                  </c:pt>
                  <c:pt idx="2753">
                    <c:v>user2753</c:v>
                  </c:pt>
                  <c:pt idx="2754">
                    <c:v>user2754</c:v>
                  </c:pt>
                  <c:pt idx="2755">
                    <c:v>user2755</c:v>
                  </c:pt>
                  <c:pt idx="2756">
                    <c:v>user2756</c:v>
                  </c:pt>
                  <c:pt idx="2757">
                    <c:v>user2757</c:v>
                  </c:pt>
                  <c:pt idx="2758">
                    <c:v>user2758</c:v>
                  </c:pt>
                  <c:pt idx="2759">
                    <c:v>user2759</c:v>
                  </c:pt>
                  <c:pt idx="2760">
                    <c:v>user2760</c:v>
                  </c:pt>
                  <c:pt idx="2761">
                    <c:v>user2761</c:v>
                  </c:pt>
                  <c:pt idx="2762">
                    <c:v>user2762</c:v>
                  </c:pt>
                  <c:pt idx="2763">
                    <c:v>user2763</c:v>
                  </c:pt>
                  <c:pt idx="2764">
                    <c:v>user2764</c:v>
                  </c:pt>
                  <c:pt idx="2765">
                    <c:v>user2765</c:v>
                  </c:pt>
                  <c:pt idx="2766">
                    <c:v>user2766</c:v>
                  </c:pt>
                  <c:pt idx="2767">
                    <c:v>user2767</c:v>
                  </c:pt>
                  <c:pt idx="2768">
                    <c:v>user2768</c:v>
                  </c:pt>
                  <c:pt idx="2769">
                    <c:v>user2769</c:v>
                  </c:pt>
                  <c:pt idx="2770">
                    <c:v>user2770</c:v>
                  </c:pt>
                  <c:pt idx="2771">
                    <c:v>user2771</c:v>
                  </c:pt>
                  <c:pt idx="2772">
                    <c:v>user2772</c:v>
                  </c:pt>
                  <c:pt idx="2773">
                    <c:v>user2773</c:v>
                  </c:pt>
                  <c:pt idx="2774">
                    <c:v>user2774</c:v>
                  </c:pt>
                  <c:pt idx="2775">
                    <c:v>user2775</c:v>
                  </c:pt>
                  <c:pt idx="2776">
                    <c:v>user2776</c:v>
                  </c:pt>
                  <c:pt idx="2777">
                    <c:v>user2777</c:v>
                  </c:pt>
                  <c:pt idx="2778">
                    <c:v>user2778</c:v>
                  </c:pt>
                  <c:pt idx="2779">
                    <c:v>user2779</c:v>
                  </c:pt>
                  <c:pt idx="2780">
                    <c:v>user2780</c:v>
                  </c:pt>
                  <c:pt idx="2781">
                    <c:v>user2781</c:v>
                  </c:pt>
                  <c:pt idx="2782">
                    <c:v>user2782</c:v>
                  </c:pt>
                  <c:pt idx="2783">
                    <c:v>user2783</c:v>
                  </c:pt>
                  <c:pt idx="2784">
                    <c:v>user2784</c:v>
                  </c:pt>
                  <c:pt idx="2785">
                    <c:v>user2785</c:v>
                  </c:pt>
                  <c:pt idx="2786">
                    <c:v>user2786</c:v>
                  </c:pt>
                  <c:pt idx="2787">
                    <c:v>user2787</c:v>
                  </c:pt>
                  <c:pt idx="2788">
                    <c:v>user2788</c:v>
                  </c:pt>
                  <c:pt idx="2789">
                    <c:v>user2789</c:v>
                  </c:pt>
                  <c:pt idx="2790">
                    <c:v>user2790</c:v>
                  </c:pt>
                  <c:pt idx="2791">
                    <c:v>user2791</c:v>
                  </c:pt>
                  <c:pt idx="2792">
                    <c:v>user2792</c:v>
                  </c:pt>
                  <c:pt idx="2793">
                    <c:v>user2793</c:v>
                  </c:pt>
                  <c:pt idx="2794">
                    <c:v>user2794</c:v>
                  </c:pt>
                  <c:pt idx="2795">
                    <c:v>user2795</c:v>
                  </c:pt>
                  <c:pt idx="2796">
                    <c:v>user2796</c:v>
                  </c:pt>
                  <c:pt idx="2797">
                    <c:v>user2797</c:v>
                  </c:pt>
                  <c:pt idx="2798">
                    <c:v>user2798</c:v>
                  </c:pt>
                  <c:pt idx="2799">
                    <c:v>user2799</c:v>
                  </c:pt>
                  <c:pt idx="2800">
                    <c:v>user2800</c:v>
                  </c:pt>
                  <c:pt idx="2801">
                    <c:v>user2801</c:v>
                  </c:pt>
                  <c:pt idx="2802">
                    <c:v>user2802</c:v>
                  </c:pt>
                  <c:pt idx="2803">
                    <c:v>user2803</c:v>
                  </c:pt>
                  <c:pt idx="2804">
                    <c:v>user2804</c:v>
                  </c:pt>
                  <c:pt idx="2805">
                    <c:v>user2805</c:v>
                  </c:pt>
                  <c:pt idx="2806">
                    <c:v>user2806</c:v>
                  </c:pt>
                  <c:pt idx="2807">
                    <c:v>user2807</c:v>
                  </c:pt>
                  <c:pt idx="2808">
                    <c:v>user2808</c:v>
                  </c:pt>
                  <c:pt idx="2809">
                    <c:v>user2809</c:v>
                  </c:pt>
                  <c:pt idx="2810">
                    <c:v>user2810</c:v>
                  </c:pt>
                  <c:pt idx="2811">
                    <c:v>user2811</c:v>
                  </c:pt>
                  <c:pt idx="2812">
                    <c:v>user2812</c:v>
                  </c:pt>
                  <c:pt idx="2813">
                    <c:v>user2813</c:v>
                  </c:pt>
                  <c:pt idx="2814">
                    <c:v>user2814</c:v>
                  </c:pt>
                  <c:pt idx="2815">
                    <c:v>user2815</c:v>
                  </c:pt>
                  <c:pt idx="2816">
                    <c:v>user2816</c:v>
                  </c:pt>
                  <c:pt idx="2817">
                    <c:v>user2817</c:v>
                  </c:pt>
                  <c:pt idx="2818">
                    <c:v>user2818</c:v>
                  </c:pt>
                  <c:pt idx="2819">
                    <c:v>user2819</c:v>
                  </c:pt>
                  <c:pt idx="2820">
                    <c:v>user2820</c:v>
                  </c:pt>
                  <c:pt idx="2821">
                    <c:v>user2821</c:v>
                  </c:pt>
                  <c:pt idx="2822">
                    <c:v>user2822</c:v>
                  </c:pt>
                  <c:pt idx="2823">
                    <c:v>user2823</c:v>
                  </c:pt>
                  <c:pt idx="2824">
                    <c:v>user2824</c:v>
                  </c:pt>
                  <c:pt idx="2825">
                    <c:v>user2825</c:v>
                  </c:pt>
                  <c:pt idx="2826">
                    <c:v>user2826</c:v>
                  </c:pt>
                  <c:pt idx="2827">
                    <c:v>user2827</c:v>
                  </c:pt>
                  <c:pt idx="2828">
                    <c:v>user2828</c:v>
                  </c:pt>
                  <c:pt idx="2829">
                    <c:v>user2829</c:v>
                  </c:pt>
                  <c:pt idx="2830">
                    <c:v>user2830</c:v>
                  </c:pt>
                  <c:pt idx="2831">
                    <c:v>user2831</c:v>
                  </c:pt>
                  <c:pt idx="2832">
                    <c:v>user2832</c:v>
                  </c:pt>
                  <c:pt idx="2833">
                    <c:v>user2833</c:v>
                  </c:pt>
                  <c:pt idx="2834">
                    <c:v>user2834</c:v>
                  </c:pt>
                  <c:pt idx="2835">
                    <c:v>user2835</c:v>
                  </c:pt>
                  <c:pt idx="2836">
                    <c:v>user2836</c:v>
                  </c:pt>
                  <c:pt idx="2837">
                    <c:v>user2837</c:v>
                  </c:pt>
                  <c:pt idx="2838">
                    <c:v>user2838</c:v>
                  </c:pt>
                  <c:pt idx="2839">
                    <c:v>user2839</c:v>
                  </c:pt>
                  <c:pt idx="2840">
                    <c:v>user2840</c:v>
                  </c:pt>
                  <c:pt idx="2841">
                    <c:v>user2841</c:v>
                  </c:pt>
                  <c:pt idx="2842">
                    <c:v>user2842</c:v>
                  </c:pt>
                  <c:pt idx="2843">
                    <c:v>user2843</c:v>
                  </c:pt>
                  <c:pt idx="2844">
                    <c:v>user2844</c:v>
                  </c:pt>
                  <c:pt idx="2845">
                    <c:v>user2845</c:v>
                  </c:pt>
                  <c:pt idx="2846">
                    <c:v>user2846</c:v>
                  </c:pt>
                  <c:pt idx="2847">
                    <c:v>user2847</c:v>
                  </c:pt>
                  <c:pt idx="2848">
                    <c:v>user2848</c:v>
                  </c:pt>
                  <c:pt idx="2849">
                    <c:v>user2849</c:v>
                  </c:pt>
                  <c:pt idx="2850">
                    <c:v>user2850</c:v>
                  </c:pt>
                  <c:pt idx="2851">
                    <c:v>user2851</c:v>
                  </c:pt>
                  <c:pt idx="2852">
                    <c:v>user2852</c:v>
                  </c:pt>
                  <c:pt idx="2853">
                    <c:v>user2853</c:v>
                  </c:pt>
                  <c:pt idx="2854">
                    <c:v>user2854</c:v>
                  </c:pt>
                  <c:pt idx="2855">
                    <c:v>user2855</c:v>
                  </c:pt>
                  <c:pt idx="2856">
                    <c:v>user2856</c:v>
                  </c:pt>
                  <c:pt idx="2857">
                    <c:v>user2857</c:v>
                  </c:pt>
                  <c:pt idx="2858">
                    <c:v>user2858</c:v>
                  </c:pt>
                  <c:pt idx="2859">
                    <c:v>user2859</c:v>
                  </c:pt>
                  <c:pt idx="2860">
                    <c:v>user2860</c:v>
                  </c:pt>
                  <c:pt idx="2861">
                    <c:v>user2861</c:v>
                  </c:pt>
                  <c:pt idx="2862">
                    <c:v>user2862</c:v>
                  </c:pt>
                  <c:pt idx="2863">
                    <c:v>user2863</c:v>
                  </c:pt>
                  <c:pt idx="2864">
                    <c:v>user2864</c:v>
                  </c:pt>
                  <c:pt idx="2865">
                    <c:v>user2865</c:v>
                  </c:pt>
                  <c:pt idx="2866">
                    <c:v>user2866</c:v>
                  </c:pt>
                  <c:pt idx="2867">
                    <c:v>user2867</c:v>
                  </c:pt>
                  <c:pt idx="2868">
                    <c:v>user2868</c:v>
                  </c:pt>
                  <c:pt idx="2869">
                    <c:v>user2869</c:v>
                  </c:pt>
                  <c:pt idx="2870">
                    <c:v>user2870</c:v>
                  </c:pt>
                  <c:pt idx="2871">
                    <c:v>user2871</c:v>
                  </c:pt>
                  <c:pt idx="2872">
                    <c:v>user2872</c:v>
                  </c:pt>
                  <c:pt idx="2873">
                    <c:v>user2873</c:v>
                  </c:pt>
                  <c:pt idx="2874">
                    <c:v>user2874</c:v>
                  </c:pt>
                  <c:pt idx="2875">
                    <c:v>user2875</c:v>
                  </c:pt>
                  <c:pt idx="2876">
                    <c:v>user2876</c:v>
                  </c:pt>
                  <c:pt idx="2877">
                    <c:v>user2877</c:v>
                  </c:pt>
                  <c:pt idx="2878">
                    <c:v>user2878</c:v>
                  </c:pt>
                  <c:pt idx="2879">
                    <c:v>user2879</c:v>
                  </c:pt>
                  <c:pt idx="2880">
                    <c:v>user2880</c:v>
                  </c:pt>
                  <c:pt idx="2881">
                    <c:v>user2881</c:v>
                  </c:pt>
                  <c:pt idx="2882">
                    <c:v>user2882</c:v>
                  </c:pt>
                  <c:pt idx="2883">
                    <c:v>user2883</c:v>
                  </c:pt>
                  <c:pt idx="2884">
                    <c:v>user2884</c:v>
                  </c:pt>
                  <c:pt idx="2885">
                    <c:v>user2885</c:v>
                  </c:pt>
                  <c:pt idx="2886">
                    <c:v>user2886</c:v>
                  </c:pt>
                  <c:pt idx="2887">
                    <c:v>user2887</c:v>
                  </c:pt>
                  <c:pt idx="2888">
                    <c:v>user2888</c:v>
                  </c:pt>
                  <c:pt idx="2889">
                    <c:v>user2889</c:v>
                  </c:pt>
                  <c:pt idx="2890">
                    <c:v>user2890</c:v>
                  </c:pt>
                  <c:pt idx="2891">
                    <c:v>user2891</c:v>
                  </c:pt>
                  <c:pt idx="2892">
                    <c:v>user2892</c:v>
                  </c:pt>
                  <c:pt idx="2893">
                    <c:v>user2893</c:v>
                  </c:pt>
                  <c:pt idx="2894">
                    <c:v>user2894</c:v>
                  </c:pt>
                  <c:pt idx="2895">
                    <c:v>user2895</c:v>
                  </c:pt>
                  <c:pt idx="2896">
                    <c:v>user2896</c:v>
                  </c:pt>
                  <c:pt idx="2897">
                    <c:v>user2897</c:v>
                  </c:pt>
                  <c:pt idx="2898">
                    <c:v>user2898</c:v>
                  </c:pt>
                  <c:pt idx="2899">
                    <c:v>user2899</c:v>
                  </c:pt>
                  <c:pt idx="2900">
                    <c:v>user2900</c:v>
                  </c:pt>
                  <c:pt idx="2901">
                    <c:v>user2901</c:v>
                  </c:pt>
                  <c:pt idx="2902">
                    <c:v>user2902</c:v>
                  </c:pt>
                  <c:pt idx="2903">
                    <c:v>user2903</c:v>
                  </c:pt>
                  <c:pt idx="2904">
                    <c:v>user2904</c:v>
                  </c:pt>
                  <c:pt idx="2905">
                    <c:v>user2905</c:v>
                  </c:pt>
                  <c:pt idx="2906">
                    <c:v>user2906</c:v>
                  </c:pt>
                  <c:pt idx="2907">
                    <c:v>user2907</c:v>
                  </c:pt>
                  <c:pt idx="2908">
                    <c:v>user2908</c:v>
                  </c:pt>
                  <c:pt idx="2909">
                    <c:v>user2909</c:v>
                  </c:pt>
                  <c:pt idx="2910">
                    <c:v>user2910</c:v>
                  </c:pt>
                  <c:pt idx="2911">
                    <c:v>user2911</c:v>
                  </c:pt>
                  <c:pt idx="2912">
                    <c:v>user2912</c:v>
                  </c:pt>
                  <c:pt idx="2913">
                    <c:v>user2913</c:v>
                  </c:pt>
                  <c:pt idx="2914">
                    <c:v>user2914</c:v>
                  </c:pt>
                  <c:pt idx="2915">
                    <c:v>user2915</c:v>
                  </c:pt>
                  <c:pt idx="2916">
                    <c:v>user2916</c:v>
                  </c:pt>
                  <c:pt idx="2917">
                    <c:v>user2917</c:v>
                  </c:pt>
                  <c:pt idx="2918">
                    <c:v>user2918</c:v>
                  </c:pt>
                  <c:pt idx="2919">
                    <c:v>user2919</c:v>
                  </c:pt>
                  <c:pt idx="2920">
                    <c:v>user2920</c:v>
                  </c:pt>
                  <c:pt idx="2921">
                    <c:v>user2921</c:v>
                  </c:pt>
                  <c:pt idx="2922">
                    <c:v>user2922</c:v>
                  </c:pt>
                  <c:pt idx="2923">
                    <c:v>user2923</c:v>
                  </c:pt>
                  <c:pt idx="2924">
                    <c:v>user2924</c:v>
                  </c:pt>
                  <c:pt idx="2925">
                    <c:v>user2925</c:v>
                  </c:pt>
                  <c:pt idx="2926">
                    <c:v>user2926</c:v>
                  </c:pt>
                  <c:pt idx="2927">
                    <c:v>user2927</c:v>
                  </c:pt>
                  <c:pt idx="2928">
                    <c:v>user2928</c:v>
                  </c:pt>
                  <c:pt idx="2929">
                    <c:v>user2929</c:v>
                  </c:pt>
                  <c:pt idx="2930">
                    <c:v>user2930</c:v>
                  </c:pt>
                  <c:pt idx="2931">
                    <c:v>user2931</c:v>
                  </c:pt>
                  <c:pt idx="2932">
                    <c:v>user2932</c:v>
                  </c:pt>
                  <c:pt idx="2933">
                    <c:v>user2933</c:v>
                  </c:pt>
                  <c:pt idx="2934">
                    <c:v>user2934</c:v>
                  </c:pt>
                  <c:pt idx="2935">
                    <c:v>user2935</c:v>
                  </c:pt>
                  <c:pt idx="2936">
                    <c:v>user2936</c:v>
                  </c:pt>
                  <c:pt idx="2937">
                    <c:v>user2937</c:v>
                  </c:pt>
                  <c:pt idx="2938">
                    <c:v>user2938</c:v>
                  </c:pt>
                  <c:pt idx="2939">
                    <c:v>user2939</c:v>
                  </c:pt>
                  <c:pt idx="2940">
                    <c:v>user2940</c:v>
                  </c:pt>
                  <c:pt idx="2941">
                    <c:v>user2941</c:v>
                  </c:pt>
                  <c:pt idx="2942">
                    <c:v>user2942</c:v>
                  </c:pt>
                  <c:pt idx="2943">
                    <c:v>user2943</c:v>
                  </c:pt>
                  <c:pt idx="2944">
                    <c:v>user2944</c:v>
                  </c:pt>
                  <c:pt idx="2945">
                    <c:v>user2945</c:v>
                  </c:pt>
                  <c:pt idx="2946">
                    <c:v>user2946</c:v>
                  </c:pt>
                  <c:pt idx="2947">
                    <c:v>user2947</c:v>
                  </c:pt>
                  <c:pt idx="2948">
                    <c:v>user2948</c:v>
                  </c:pt>
                  <c:pt idx="2949">
                    <c:v>user2949</c:v>
                  </c:pt>
                  <c:pt idx="2950">
                    <c:v>user2950</c:v>
                  </c:pt>
                  <c:pt idx="2951">
                    <c:v>user2951</c:v>
                  </c:pt>
                  <c:pt idx="2952">
                    <c:v>user2952</c:v>
                  </c:pt>
                  <c:pt idx="2953">
                    <c:v>user2953</c:v>
                  </c:pt>
                  <c:pt idx="2954">
                    <c:v>user2954</c:v>
                  </c:pt>
                  <c:pt idx="2955">
                    <c:v>user2955</c:v>
                  </c:pt>
                  <c:pt idx="2956">
                    <c:v>user2956</c:v>
                  </c:pt>
                  <c:pt idx="2957">
                    <c:v>user2957</c:v>
                  </c:pt>
                  <c:pt idx="2958">
                    <c:v>user2958</c:v>
                  </c:pt>
                  <c:pt idx="2959">
                    <c:v>user2959</c:v>
                  </c:pt>
                  <c:pt idx="2960">
                    <c:v>user2960</c:v>
                  </c:pt>
                  <c:pt idx="2961">
                    <c:v>user2961</c:v>
                  </c:pt>
                  <c:pt idx="2962">
                    <c:v>user2962</c:v>
                  </c:pt>
                  <c:pt idx="2963">
                    <c:v>user2963</c:v>
                  </c:pt>
                  <c:pt idx="2964">
                    <c:v>user2964</c:v>
                  </c:pt>
                  <c:pt idx="2965">
                    <c:v>user2965</c:v>
                  </c:pt>
                  <c:pt idx="2966">
                    <c:v>user2966</c:v>
                  </c:pt>
                  <c:pt idx="2967">
                    <c:v>user2967</c:v>
                  </c:pt>
                  <c:pt idx="2968">
                    <c:v>user2968</c:v>
                  </c:pt>
                  <c:pt idx="2969">
                    <c:v>user2969</c:v>
                  </c:pt>
                  <c:pt idx="2970">
                    <c:v>user2970</c:v>
                  </c:pt>
                  <c:pt idx="2971">
                    <c:v>user2971</c:v>
                  </c:pt>
                  <c:pt idx="2972">
                    <c:v>user2972</c:v>
                  </c:pt>
                  <c:pt idx="2973">
                    <c:v>user2973</c:v>
                  </c:pt>
                  <c:pt idx="2974">
                    <c:v>user2974</c:v>
                  </c:pt>
                  <c:pt idx="2975">
                    <c:v>user2975</c:v>
                  </c:pt>
                  <c:pt idx="2976">
                    <c:v>user2976</c:v>
                  </c:pt>
                  <c:pt idx="2977">
                    <c:v>user2977</c:v>
                  </c:pt>
                  <c:pt idx="2978">
                    <c:v>user2978</c:v>
                  </c:pt>
                  <c:pt idx="2979">
                    <c:v>user2979</c:v>
                  </c:pt>
                  <c:pt idx="2980">
                    <c:v>user2980</c:v>
                  </c:pt>
                  <c:pt idx="2981">
                    <c:v>user2981</c:v>
                  </c:pt>
                  <c:pt idx="2982">
                    <c:v>user2982</c:v>
                  </c:pt>
                  <c:pt idx="2983">
                    <c:v>user2983</c:v>
                  </c:pt>
                  <c:pt idx="2984">
                    <c:v>user2984</c:v>
                  </c:pt>
                  <c:pt idx="2985">
                    <c:v>user2985</c:v>
                  </c:pt>
                  <c:pt idx="2986">
                    <c:v>user2986</c:v>
                  </c:pt>
                  <c:pt idx="2987">
                    <c:v>user2987</c:v>
                  </c:pt>
                  <c:pt idx="2988">
                    <c:v>user2988</c:v>
                  </c:pt>
                  <c:pt idx="2989">
                    <c:v>user2989</c:v>
                  </c:pt>
                  <c:pt idx="2990">
                    <c:v>user2990</c:v>
                  </c:pt>
                  <c:pt idx="2991">
                    <c:v>user2991</c:v>
                  </c:pt>
                  <c:pt idx="2992">
                    <c:v>user2992</c:v>
                  </c:pt>
                  <c:pt idx="2993">
                    <c:v>user2993</c:v>
                  </c:pt>
                  <c:pt idx="2994">
                    <c:v>user2994</c:v>
                  </c:pt>
                  <c:pt idx="2995">
                    <c:v>user2995</c:v>
                  </c:pt>
                  <c:pt idx="2996">
                    <c:v>user2996</c:v>
                  </c:pt>
                  <c:pt idx="2997">
                    <c:v>user2997</c:v>
                  </c:pt>
                  <c:pt idx="2998">
                    <c:v>user2998</c:v>
                  </c:pt>
                  <c:pt idx="2999">
                    <c:v>user2999</c:v>
                  </c:pt>
                  <c:pt idx="3000">
                    <c:v>user3000</c:v>
                  </c:pt>
                  <c:pt idx="3001">
                    <c:v>user3001</c:v>
                  </c:pt>
                  <c:pt idx="3002">
                    <c:v>user3002</c:v>
                  </c:pt>
                  <c:pt idx="3003">
                    <c:v>user3003</c:v>
                  </c:pt>
                  <c:pt idx="3004">
                    <c:v>user3004</c:v>
                  </c:pt>
                  <c:pt idx="3005">
                    <c:v>user3005</c:v>
                  </c:pt>
                  <c:pt idx="3006">
                    <c:v>user3006</c:v>
                  </c:pt>
                  <c:pt idx="3007">
                    <c:v>user3007</c:v>
                  </c:pt>
                  <c:pt idx="3008">
                    <c:v>user3008</c:v>
                  </c:pt>
                  <c:pt idx="3009">
                    <c:v>user3009</c:v>
                  </c:pt>
                  <c:pt idx="3010">
                    <c:v>user3010</c:v>
                  </c:pt>
                  <c:pt idx="3011">
                    <c:v>user3011</c:v>
                  </c:pt>
                  <c:pt idx="3012">
                    <c:v>user3012</c:v>
                  </c:pt>
                  <c:pt idx="3013">
                    <c:v>user3013</c:v>
                  </c:pt>
                  <c:pt idx="3014">
                    <c:v>user3014</c:v>
                  </c:pt>
                  <c:pt idx="3015">
                    <c:v>user3015</c:v>
                  </c:pt>
                  <c:pt idx="3016">
                    <c:v>user3016</c:v>
                  </c:pt>
                  <c:pt idx="3017">
                    <c:v>user3017</c:v>
                  </c:pt>
                  <c:pt idx="3018">
                    <c:v>user3018</c:v>
                  </c:pt>
                  <c:pt idx="3019">
                    <c:v>user3019</c:v>
                  </c:pt>
                  <c:pt idx="3020">
                    <c:v>user3020</c:v>
                  </c:pt>
                  <c:pt idx="3021">
                    <c:v>user3021</c:v>
                  </c:pt>
                  <c:pt idx="3022">
                    <c:v>user3022</c:v>
                  </c:pt>
                  <c:pt idx="3023">
                    <c:v>user3023</c:v>
                  </c:pt>
                  <c:pt idx="3024">
                    <c:v>user3024</c:v>
                  </c:pt>
                  <c:pt idx="3025">
                    <c:v>user3025</c:v>
                  </c:pt>
                  <c:pt idx="3026">
                    <c:v>user3026</c:v>
                  </c:pt>
                  <c:pt idx="3027">
                    <c:v>user3027</c:v>
                  </c:pt>
                  <c:pt idx="3028">
                    <c:v>user3028</c:v>
                  </c:pt>
                  <c:pt idx="3029">
                    <c:v>user3029</c:v>
                  </c:pt>
                  <c:pt idx="3030">
                    <c:v>user3030</c:v>
                  </c:pt>
                  <c:pt idx="3031">
                    <c:v>user3031</c:v>
                  </c:pt>
                  <c:pt idx="3032">
                    <c:v>user3032</c:v>
                  </c:pt>
                  <c:pt idx="3033">
                    <c:v>user3033</c:v>
                  </c:pt>
                  <c:pt idx="3034">
                    <c:v>user3034</c:v>
                  </c:pt>
                  <c:pt idx="3035">
                    <c:v>user3035</c:v>
                  </c:pt>
                  <c:pt idx="3036">
                    <c:v>user3036</c:v>
                  </c:pt>
                  <c:pt idx="3037">
                    <c:v>user3037</c:v>
                  </c:pt>
                  <c:pt idx="3038">
                    <c:v>user3038</c:v>
                  </c:pt>
                  <c:pt idx="3039">
                    <c:v>user3039</c:v>
                  </c:pt>
                  <c:pt idx="3040">
                    <c:v>user3040</c:v>
                  </c:pt>
                  <c:pt idx="3041">
                    <c:v>user3041</c:v>
                  </c:pt>
                  <c:pt idx="3042">
                    <c:v>user3042</c:v>
                  </c:pt>
                  <c:pt idx="3043">
                    <c:v>user3043</c:v>
                  </c:pt>
                  <c:pt idx="3044">
                    <c:v>user3044</c:v>
                  </c:pt>
                  <c:pt idx="3045">
                    <c:v>user3045</c:v>
                  </c:pt>
                  <c:pt idx="3046">
                    <c:v>user3046</c:v>
                  </c:pt>
                  <c:pt idx="3047">
                    <c:v>user3047</c:v>
                  </c:pt>
                  <c:pt idx="3048">
                    <c:v>user3048</c:v>
                  </c:pt>
                  <c:pt idx="3049">
                    <c:v>user3049</c:v>
                  </c:pt>
                  <c:pt idx="3050">
                    <c:v>user3050</c:v>
                  </c:pt>
                  <c:pt idx="3051">
                    <c:v>user3051</c:v>
                  </c:pt>
                  <c:pt idx="3052">
                    <c:v>user3052</c:v>
                  </c:pt>
                  <c:pt idx="3053">
                    <c:v>user3053</c:v>
                  </c:pt>
                  <c:pt idx="3054">
                    <c:v>user3054</c:v>
                  </c:pt>
                  <c:pt idx="3055">
                    <c:v>user3055</c:v>
                  </c:pt>
                  <c:pt idx="3056">
                    <c:v>user3056</c:v>
                  </c:pt>
                  <c:pt idx="3057">
                    <c:v>user3057</c:v>
                  </c:pt>
                  <c:pt idx="3058">
                    <c:v>user3058</c:v>
                  </c:pt>
                  <c:pt idx="3059">
                    <c:v>user3059</c:v>
                  </c:pt>
                  <c:pt idx="3060">
                    <c:v>user3060</c:v>
                  </c:pt>
                  <c:pt idx="3061">
                    <c:v>user3061</c:v>
                  </c:pt>
                  <c:pt idx="3062">
                    <c:v>user3062</c:v>
                  </c:pt>
                  <c:pt idx="3063">
                    <c:v>user3063</c:v>
                  </c:pt>
                  <c:pt idx="3064">
                    <c:v>user3064</c:v>
                  </c:pt>
                  <c:pt idx="3065">
                    <c:v>user3065</c:v>
                  </c:pt>
                  <c:pt idx="3066">
                    <c:v>user3066</c:v>
                  </c:pt>
                  <c:pt idx="3067">
                    <c:v>user3067</c:v>
                  </c:pt>
                  <c:pt idx="3068">
                    <c:v>user3068</c:v>
                  </c:pt>
                  <c:pt idx="3069">
                    <c:v>user3069</c:v>
                  </c:pt>
                  <c:pt idx="3070">
                    <c:v>user3070</c:v>
                  </c:pt>
                  <c:pt idx="3071">
                    <c:v>user3071</c:v>
                  </c:pt>
                  <c:pt idx="3072">
                    <c:v>user3072</c:v>
                  </c:pt>
                  <c:pt idx="3073">
                    <c:v>user3073</c:v>
                  </c:pt>
                  <c:pt idx="3074">
                    <c:v>user3074</c:v>
                  </c:pt>
                  <c:pt idx="3075">
                    <c:v>user3075</c:v>
                  </c:pt>
                  <c:pt idx="3076">
                    <c:v>user3076</c:v>
                  </c:pt>
                  <c:pt idx="3077">
                    <c:v>user3077</c:v>
                  </c:pt>
                  <c:pt idx="3078">
                    <c:v>user3078</c:v>
                  </c:pt>
                  <c:pt idx="3079">
                    <c:v>user3079</c:v>
                  </c:pt>
                  <c:pt idx="3080">
                    <c:v>user3080</c:v>
                  </c:pt>
                  <c:pt idx="3081">
                    <c:v>user3081</c:v>
                  </c:pt>
                  <c:pt idx="3082">
                    <c:v>user3082</c:v>
                  </c:pt>
                  <c:pt idx="3083">
                    <c:v>user3083</c:v>
                  </c:pt>
                  <c:pt idx="3084">
                    <c:v>user3084</c:v>
                  </c:pt>
                  <c:pt idx="3085">
                    <c:v>user3085</c:v>
                  </c:pt>
                  <c:pt idx="3086">
                    <c:v>user3086</c:v>
                  </c:pt>
                  <c:pt idx="3087">
                    <c:v>user3087</c:v>
                  </c:pt>
                  <c:pt idx="3088">
                    <c:v>user3088</c:v>
                  </c:pt>
                  <c:pt idx="3089">
                    <c:v>user3089</c:v>
                  </c:pt>
                  <c:pt idx="3090">
                    <c:v>user3090</c:v>
                  </c:pt>
                  <c:pt idx="3091">
                    <c:v>user3091</c:v>
                  </c:pt>
                  <c:pt idx="3092">
                    <c:v>user3092</c:v>
                  </c:pt>
                  <c:pt idx="3093">
                    <c:v>user3093</c:v>
                  </c:pt>
                  <c:pt idx="3094">
                    <c:v>user3094</c:v>
                  </c:pt>
                  <c:pt idx="3095">
                    <c:v>user3095</c:v>
                  </c:pt>
                  <c:pt idx="3096">
                    <c:v>user3096</c:v>
                  </c:pt>
                  <c:pt idx="3097">
                    <c:v>user3097</c:v>
                  </c:pt>
                  <c:pt idx="3098">
                    <c:v>user3098</c:v>
                  </c:pt>
                  <c:pt idx="3099">
                    <c:v>user3099</c:v>
                  </c:pt>
                  <c:pt idx="3100">
                    <c:v>user3100</c:v>
                  </c:pt>
                  <c:pt idx="3101">
                    <c:v>user3101</c:v>
                  </c:pt>
                  <c:pt idx="3102">
                    <c:v>user3102</c:v>
                  </c:pt>
                  <c:pt idx="3103">
                    <c:v>user3103</c:v>
                  </c:pt>
                  <c:pt idx="3104">
                    <c:v>user3104</c:v>
                  </c:pt>
                  <c:pt idx="3105">
                    <c:v>user3105</c:v>
                  </c:pt>
                  <c:pt idx="3106">
                    <c:v>user3106</c:v>
                  </c:pt>
                  <c:pt idx="3107">
                    <c:v>user3107</c:v>
                  </c:pt>
                  <c:pt idx="3108">
                    <c:v>user3108</c:v>
                  </c:pt>
                  <c:pt idx="3109">
                    <c:v>user3109</c:v>
                  </c:pt>
                  <c:pt idx="3110">
                    <c:v>user3110</c:v>
                  </c:pt>
                  <c:pt idx="3111">
                    <c:v>user3111</c:v>
                  </c:pt>
                  <c:pt idx="3112">
                    <c:v>user3112</c:v>
                  </c:pt>
                  <c:pt idx="3113">
                    <c:v>user3113</c:v>
                  </c:pt>
                  <c:pt idx="3114">
                    <c:v>user3114</c:v>
                  </c:pt>
                  <c:pt idx="3115">
                    <c:v>user3115</c:v>
                  </c:pt>
                  <c:pt idx="3116">
                    <c:v>user3116</c:v>
                  </c:pt>
                  <c:pt idx="3117">
                    <c:v>user3117</c:v>
                  </c:pt>
                  <c:pt idx="3118">
                    <c:v>user3118</c:v>
                  </c:pt>
                  <c:pt idx="3119">
                    <c:v>user3119</c:v>
                  </c:pt>
                  <c:pt idx="3120">
                    <c:v>user3120</c:v>
                  </c:pt>
                  <c:pt idx="3121">
                    <c:v>user3121</c:v>
                  </c:pt>
                  <c:pt idx="3122">
                    <c:v>user3122</c:v>
                  </c:pt>
                  <c:pt idx="3123">
                    <c:v>user3123</c:v>
                  </c:pt>
                  <c:pt idx="3124">
                    <c:v>user3124</c:v>
                  </c:pt>
                  <c:pt idx="3125">
                    <c:v>user3125</c:v>
                  </c:pt>
                  <c:pt idx="3126">
                    <c:v>user3126</c:v>
                  </c:pt>
                  <c:pt idx="3127">
                    <c:v>user3127</c:v>
                  </c:pt>
                  <c:pt idx="3128">
                    <c:v>user3128</c:v>
                  </c:pt>
                  <c:pt idx="3129">
                    <c:v>user3129</c:v>
                  </c:pt>
                  <c:pt idx="3130">
                    <c:v>user3130</c:v>
                  </c:pt>
                  <c:pt idx="3131">
                    <c:v>user3131</c:v>
                  </c:pt>
                  <c:pt idx="3132">
                    <c:v>user3132</c:v>
                  </c:pt>
                  <c:pt idx="3133">
                    <c:v>user3133</c:v>
                  </c:pt>
                  <c:pt idx="3134">
                    <c:v>user3134</c:v>
                  </c:pt>
                  <c:pt idx="3135">
                    <c:v>user3135</c:v>
                  </c:pt>
                  <c:pt idx="3136">
                    <c:v>user3136</c:v>
                  </c:pt>
                  <c:pt idx="3137">
                    <c:v>user3137</c:v>
                  </c:pt>
                  <c:pt idx="3138">
                    <c:v>user3138</c:v>
                  </c:pt>
                  <c:pt idx="3139">
                    <c:v>user3139</c:v>
                  </c:pt>
                  <c:pt idx="3140">
                    <c:v>user3140</c:v>
                  </c:pt>
                  <c:pt idx="3141">
                    <c:v>user3141</c:v>
                  </c:pt>
                  <c:pt idx="3142">
                    <c:v>user3142</c:v>
                  </c:pt>
                  <c:pt idx="3143">
                    <c:v>user3143</c:v>
                  </c:pt>
                  <c:pt idx="3144">
                    <c:v>user3144</c:v>
                  </c:pt>
                  <c:pt idx="3145">
                    <c:v>user3145</c:v>
                  </c:pt>
                  <c:pt idx="3146">
                    <c:v>user3146</c:v>
                  </c:pt>
                  <c:pt idx="3147">
                    <c:v>user3147</c:v>
                  </c:pt>
                  <c:pt idx="3148">
                    <c:v>user3148</c:v>
                  </c:pt>
                  <c:pt idx="3149">
                    <c:v>user3149</c:v>
                  </c:pt>
                  <c:pt idx="3150">
                    <c:v>user3150</c:v>
                  </c:pt>
                  <c:pt idx="3151">
                    <c:v>user3151</c:v>
                  </c:pt>
                  <c:pt idx="3152">
                    <c:v>user3152</c:v>
                  </c:pt>
                  <c:pt idx="3153">
                    <c:v>user3153</c:v>
                  </c:pt>
                  <c:pt idx="3154">
                    <c:v>user3154</c:v>
                  </c:pt>
                  <c:pt idx="3155">
                    <c:v>user3155</c:v>
                  </c:pt>
                  <c:pt idx="3156">
                    <c:v>user3156</c:v>
                  </c:pt>
                  <c:pt idx="3157">
                    <c:v>user3157</c:v>
                  </c:pt>
                  <c:pt idx="3158">
                    <c:v>user3158</c:v>
                  </c:pt>
                  <c:pt idx="3159">
                    <c:v>user3159</c:v>
                  </c:pt>
                  <c:pt idx="3160">
                    <c:v>user3160</c:v>
                  </c:pt>
                  <c:pt idx="3161">
                    <c:v>user3161</c:v>
                  </c:pt>
                  <c:pt idx="3162">
                    <c:v>user3162</c:v>
                  </c:pt>
                  <c:pt idx="3163">
                    <c:v>user3163</c:v>
                  </c:pt>
                  <c:pt idx="3164">
                    <c:v>user3164</c:v>
                  </c:pt>
                  <c:pt idx="3165">
                    <c:v>user3165</c:v>
                  </c:pt>
                  <c:pt idx="3166">
                    <c:v>user3166</c:v>
                  </c:pt>
                  <c:pt idx="3167">
                    <c:v>user3167</c:v>
                  </c:pt>
                  <c:pt idx="3168">
                    <c:v>user3168</c:v>
                  </c:pt>
                  <c:pt idx="3169">
                    <c:v>user3169</c:v>
                  </c:pt>
                  <c:pt idx="3170">
                    <c:v>user3170</c:v>
                  </c:pt>
                  <c:pt idx="3171">
                    <c:v>user3171</c:v>
                  </c:pt>
                  <c:pt idx="3172">
                    <c:v>user3172</c:v>
                  </c:pt>
                  <c:pt idx="3173">
                    <c:v>user3173</c:v>
                  </c:pt>
                  <c:pt idx="3174">
                    <c:v>user3174</c:v>
                  </c:pt>
                  <c:pt idx="3175">
                    <c:v>user3175</c:v>
                  </c:pt>
                  <c:pt idx="3176">
                    <c:v>user3176</c:v>
                  </c:pt>
                  <c:pt idx="3177">
                    <c:v>user3177</c:v>
                  </c:pt>
                  <c:pt idx="3178">
                    <c:v>user3178</c:v>
                  </c:pt>
                  <c:pt idx="3179">
                    <c:v>user3179</c:v>
                  </c:pt>
                  <c:pt idx="3180">
                    <c:v>user3180</c:v>
                  </c:pt>
                  <c:pt idx="3181">
                    <c:v>user3181</c:v>
                  </c:pt>
                  <c:pt idx="3182">
                    <c:v>user3182</c:v>
                  </c:pt>
                  <c:pt idx="3183">
                    <c:v>user3183</c:v>
                  </c:pt>
                  <c:pt idx="3184">
                    <c:v>user3184</c:v>
                  </c:pt>
                  <c:pt idx="3185">
                    <c:v>user3185</c:v>
                  </c:pt>
                  <c:pt idx="3186">
                    <c:v>user3186</c:v>
                  </c:pt>
                  <c:pt idx="3187">
                    <c:v>user3187</c:v>
                  </c:pt>
                  <c:pt idx="3188">
                    <c:v>user3188</c:v>
                  </c:pt>
                  <c:pt idx="3189">
                    <c:v>user3189</c:v>
                  </c:pt>
                  <c:pt idx="3190">
                    <c:v>user3190</c:v>
                  </c:pt>
                  <c:pt idx="3191">
                    <c:v>user3191</c:v>
                  </c:pt>
                  <c:pt idx="3192">
                    <c:v>user3192</c:v>
                  </c:pt>
                  <c:pt idx="3193">
                    <c:v>user3193</c:v>
                  </c:pt>
                  <c:pt idx="3194">
                    <c:v>user3194</c:v>
                  </c:pt>
                  <c:pt idx="3195">
                    <c:v>user3195</c:v>
                  </c:pt>
                  <c:pt idx="3196">
                    <c:v>user3196</c:v>
                  </c:pt>
                  <c:pt idx="3197">
                    <c:v>user3197</c:v>
                  </c:pt>
                  <c:pt idx="3198">
                    <c:v>user3198</c:v>
                  </c:pt>
                  <c:pt idx="3199">
                    <c:v>user3199</c:v>
                  </c:pt>
                  <c:pt idx="3200">
                    <c:v>user3200</c:v>
                  </c:pt>
                  <c:pt idx="3201">
                    <c:v>user3201</c:v>
                  </c:pt>
                  <c:pt idx="3202">
                    <c:v>user3202</c:v>
                  </c:pt>
                  <c:pt idx="3203">
                    <c:v>user3203</c:v>
                  </c:pt>
                  <c:pt idx="3204">
                    <c:v>user3204</c:v>
                  </c:pt>
                  <c:pt idx="3205">
                    <c:v>user3205</c:v>
                  </c:pt>
                  <c:pt idx="3206">
                    <c:v>user3206</c:v>
                  </c:pt>
                  <c:pt idx="3207">
                    <c:v>user3207</c:v>
                  </c:pt>
                  <c:pt idx="3208">
                    <c:v>user3208</c:v>
                  </c:pt>
                  <c:pt idx="3209">
                    <c:v>user3209</c:v>
                  </c:pt>
                  <c:pt idx="3210">
                    <c:v>user3210</c:v>
                  </c:pt>
                  <c:pt idx="3211">
                    <c:v>user3211</c:v>
                  </c:pt>
                  <c:pt idx="3212">
                    <c:v>user3212</c:v>
                  </c:pt>
                  <c:pt idx="3213">
                    <c:v>user3213</c:v>
                  </c:pt>
                  <c:pt idx="3214">
                    <c:v>user3214</c:v>
                  </c:pt>
                  <c:pt idx="3215">
                    <c:v>user3215</c:v>
                  </c:pt>
                  <c:pt idx="3216">
                    <c:v>user3216</c:v>
                  </c:pt>
                  <c:pt idx="3217">
                    <c:v>user3217</c:v>
                  </c:pt>
                  <c:pt idx="3218">
                    <c:v>user3218</c:v>
                  </c:pt>
                  <c:pt idx="3219">
                    <c:v>user3219</c:v>
                  </c:pt>
                  <c:pt idx="3220">
                    <c:v>user3220</c:v>
                  </c:pt>
                  <c:pt idx="3221">
                    <c:v>user3221</c:v>
                  </c:pt>
                  <c:pt idx="3222">
                    <c:v>user3222</c:v>
                  </c:pt>
                  <c:pt idx="3223">
                    <c:v>user3223</c:v>
                  </c:pt>
                  <c:pt idx="3224">
                    <c:v>user3224</c:v>
                  </c:pt>
                  <c:pt idx="3225">
                    <c:v>user3225</c:v>
                  </c:pt>
                  <c:pt idx="3226">
                    <c:v>user3226</c:v>
                  </c:pt>
                  <c:pt idx="3227">
                    <c:v>user3227</c:v>
                  </c:pt>
                  <c:pt idx="3228">
                    <c:v>user3228</c:v>
                  </c:pt>
                  <c:pt idx="3229">
                    <c:v>user3229</c:v>
                  </c:pt>
                  <c:pt idx="3230">
                    <c:v>user3230</c:v>
                  </c:pt>
                  <c:pt idx="3231">
                    <c:v>user3231</c:v>
                  </c:pt>
                  <c:pt idx="3232">
                    <c:v>user3232</c:v>
                  </c:pt>
                  <c:pt idx="3233">
                    <c:v>user3233</c:v>
                  </c:pt>
                  <c:pt idx="3234">
                    <c:v>user3234</c:v>
                  </c:pt>
                  <c:pt idx="3235">
                    <c:v>user3235</c:v>
                  </c:pt>
                  <c:pt idx="3236">
                    <c:v>user3236</c:v>
                  </c:pt>
                  <c:pt idx="3237">
                    <c:v>user3237</c:v>
                  </c:pt>
                  <c:pt idx="3238">
                    <c:v>user3238</c:v>
                  </c:pt>
                  <c:pt idx="3239">
                    <c:v>user3239</c:v>
                  </c:pt>
                  <c:pt idx="3240">
                    <c:v>user3240</c:v>
                  </c:pt>
                  <c:pt idx="3241">
                    <c:v>user3241</c:v>
                  </c:pt>
                  <c:pt idx="3242">
                    <c:v>user3242</c:v>
                  </c:pt>
                  <c:pt idx="3243">
                    <c:v>user3243</c:v>
                  </c:pt>
                  <c:pt idx="3244">
                    <c:v>user3244</c:v>
                  </c:pt>
                  <c:pt idx="3245">
                    <c:v>user3245</c:v>
                  </c:pt>
                  <c:pt idx="3246">
                    <c:v>user3246</c:v>
                  </c:pt>
                  <c:pt idx="3247">
                    <c:v>user3247</c:v>
                  </c:pt>
                  <c:pt idx="3248">
                    <c:v>user3248</c:v>
                  </c:pt>
                  <c:pt idx="3249">
                    <c:v>user3249</c:v>
                  </c:pt>
                  <c:pt idx="3250">
                    <c:v>user3250</c:v>
                  </c:pt>
                  <c:pt idx="3251">
                    <c:v>user3251</c:v>
                  </c:pt>
                  <c:pt idx="3252">
                    <c:v>user3252</c:v>
                  </c:pt>
                  <c:pt idx="3253">
                    <c:v>user3253</c:v>
                  </c:pt>
                  <c:pt idx="3254">
                    <c:v>user3254</c:v>
                  </c:pt>
                  <c:pt idx="3255">
                    <c:v>user3255</c:v>
                  </c:pt>
                  <c:pt idx="3256">
                    <c:v>user3256</c:v>
                  </c:pt>
                  <c:pt idx="3257">
                    <c:v>user3257</c:v>
                  </c:pt>
                  <c:pt idx="3258">
                    <c:v>user3258</c:v>
                  </c:pt>
                  <c:pt idx="3259">
                    <c:v>user3259</c:v>
                  </c:pt>
                  <c:pt idx="3260">
                    <c:v>user3260</c:v>
                  </c:pt>
                  <c:pt idx="3261">
                    <c:v>user3261</c:v>
                  </c:pt>
                  <c:pt idx="3262">
                    <c:v>user3262</c:v>
                  </c:pt>
                  <c:pt idx="3263">
                    <c:v>user3263</c:v>
                  </c:pt>
                  <c:pt idx="3264">
                    <c:v>user3264</c:v>
                  </c:pt>
                  <c:pt idx="3265">
                    <c:v>user3265</c:v>
                  </c:pt>
                  <c:pt idx="3266">
                    <c:v>user3266</c:v>
                  </c:pt>
                  <c:pt idx="3267">
                    <c:v>user3267</c:v>
                  </c:pt>
                  <c:pt idx="3268">
                    <c:v>user3268</c:v>
                  </c:pt>
                  <c:pt idx="3269">
                    <c:v>user3269</c:v>
                  </c:pt>
                  <c:pt idx="3270">
                    <c:v>user3270</c:v>
                  </c:pt>
                  <c:pt idx="3271">
                    <c:v>user3271</c:v>
                  </c:pt>
                  <c:pt idx="3272">
                    <c:v>user3272</c:v>
                  </c:pt>
                  <c:pt idx="3273">
                    <c:v>user3273</c:v>
                  </c:pt>
                  <c:pt idx="3274">
                    <c:v>user3274</c:v>
                  </c:pt>
                  <c:pt idx="3275">
                    <c:v>user3275</c:v>
                  </c:pt>
                  <c:pt idx="3276">
                    <c:v>user3276</c:v>
                  </c:pt>
                  <c:pt idx="3277">
                    <c:v>user3277</c:v>
                  </c:pt>
                  <c:pt idx="3278">
                    <c:v>user3278</c:v>
                  </c:pt>
                  <c:pt idx="3279">
                    <c:v>user3279</c:v>
                  </c:pt>
                  <c:pt idx="3280">
                    <c:v>user3280</c:v>
                  </c:pt>
                  <c:pt idx="3281">
                    <c:v>user3281</c:v>
                  </c:pt>
                  <c:pt idx="3282">
                    <c:v>user3282</c:v>
                  </c:pt>
                  <c:pt idx="3283">
                    <c:v>user3283</c:v>
                  </c:pt>
                  <c:pt idx="3284">
                    <c:v>user3284</c:v>
                  </c:pt>
                  <c:pt idx="3285">
                    <c:v>user3285</c:v>
                  </c:pt>
                  <c:pt idx="3286">
                    <c:v>user3286</c:v>
                  </c:pt>
                  <c:pt idx="3287">
                    <c:v>user3287</c:v>
                  </c:pt>
                  <c:pt idx="3288">
                    <c:v>user3288</c:v>
                  </c:pt>
                  <c:pt idx="3289">
                    <c:v>user3289</c:v>
                  </c:pt>
                  <c:pt idx="3290">
                    <c:v>user3290</c:v>
                  </c:pt>
                  <c:pt idx="3291">
                    <c:v>user3291</c:v>
                  </c:pt>
                  <c:pt idx="3292">
                    <c:v>user3292</c:v>
                  </c:pt>
                  <c:pt idx="3293">
                    <c:v>user3293</c:v>
                  </c:pt>
                  <c:pt idx="3294">
                    <c:v>user3294</c:v>
                  </c:pt>
                  <c:pt idx="3295">
                    <c:v>user3295</c:v>
                  </c:pt>
                  <c:pt idx="3296">
                    <c:v>user3296</c:v>
                  </c:pt>
                  <c:pt idx="3297">
                    <c:v>user3297</c:v>
                  </c:pt>
                  <c:pt idx="3298">
                    <c:v>user3298</c:v>
                  </c:pt>
                  <c:pt idx="3299">
                    <c:v>user3299</c:v>
                  </c:pt>
                  <c:pt idx="3300">
                    <c:v>user3300</c:v>
                  </c:pt>
                  <c:pt idx="3301">
                    <c:v>user3301</c:v>
                  </c:pt>
                  <c:pt idx="3302">
                    <c:v>user3302</c:v>
                  </c:pt>
                  <c:pt idx="3303">
                    <c:v>user3303</c:v>
                  </c:pt>
                  <c:pt idx="3304">
                    <c:v>user3304</c:v>
                  </c:pt>
                  <c:pt idx="3305">
                    <c:v>user3305</c:v>
                  </c:pt>
                  <c:pt idx="3306">
                    <c:v>user3306</c:v>
                  </c:pt>
                  <c:pt idx="3307">
                    <c:v>user3307</c:v>
                  </c:pt>
                  <c:pt idx="3308">
                    <c:v>user3308</c:v>
                  </c:pt>
                  <c:pt idx="3309">
                    <c:v>user3309</c:v>
                  </c:pt>
                  <c:pt idx="3310">
                    <c:v>user3310</c:v>
                  </c:pt>
                  <c:pt idx="3311">
                    <c:v>user3311</c:v>
                  </c:pt>
                  <c:pt idx="3312">
                    <c:v>user3312</c:v>
                  </c:pt>
                  <c:pt idx="3313">
                    <c:v>user3313</c:v>
                  </c:pt>
                  <c:pt idx="3314">
                    <c:v>user3314</c:v>
                  </c:pt>
                  <c:pt idx="3315">
                    <c:v>user3315</c:v>
                  </c:pt>
                  <c:pt idx="3316">
                    <c:v>user3316</c:v>
                  </c:pt>
                  <c:pt idx="3317">
                    <c:v>user3317</c:v>
                  </c:pt>
                  <c:pt idx="3318">
                    <c:v>user3318</c:v>
                  </c:pt>
                  <c:pt idx="3319">
                    <c:v>user3319</c:v>
                  </c:pt>
                  <c:pt idx="3320">
                    <c:v>user3320</c:v>
                  </c:pt>
                  <c:pt idx="3321">
                    <c:v>user3321</c:v>
                  </c:pt>
                  <c:pt idx="3322">
                    <c:v>user3322</c:v>
                  </c:pt>
                  <c:pt idx="3323">
                    <c:v>user3323</c:v>
                  </c:pt>
                  <c:pt idx="3324">
                    <c:v>user3324</c:v>
                  </c:pt>
                  <c:pt idx="3325">
                    <c:v>user3325</c:v>
                  </c:pt>
                  <c:pt idx="3326">
                    <c:v>user3326</c:v>
                  </c:pt>
                  <c:pt idx="3327">
                    <c:v>user3327</c:v>
                  </c:pt>
                  <c:pt idx="3328">
                    <c:v>user3328</c:v>
                  </c:pt>
                  <c:pt idx="3329">
                    <c:v>user3329</c:v>
                  </c:pt>
                  <c:pt idx="3330">
                    <c:v>user3330</c:v>
                  </c:pt>
                  <c:pt idx="3331">
                    <c:v>user3331</c:v>
                  </c:pt>
                  <c:pt idx="3332">
                    <c:v>user3332</c:v>
                  </c:pt>
                  <c:pt idx="3333">
                    <c:v>user3333</c:v>
                  </c:pt>
                  <c:pt idx="3334">
                    <c:v>user3334</c:v>
                  </c:pt>
                  <c:pt idx="3335">
                    <c:v>user3335</c:v>
                  </c:pt>
                  <c:pt idx="3336">
                    <c:v>user3336</c:v>
                  </c:pt>
                  <c:pt idx="3337">
                    <c:v>user3337</c:v>
                  </c:pt>
                  <c:pt idx="3338">
                    <c:v>user3338</c:v>
                  </c:pt>
                  <c:pt idx="3339">
                    <c:v>user3339</c:v>
                  </c:pt>
                  <c:pt idx="3340">
                    <c:v>user3340</c:v>
                  </c:pt>
                  <c:pt idx="3341">
                    <c:v>user3341</c:v>
                  </c:pt>
                  <c:pt idx="3342">
                    <c:v>user3342</c:v>
                  </c:pt>
                  <c:pt idx="3343">
                    <c:v>user3343</c:v>
                  </c:pt>
                  <c:pt idx="3344">
                    <c:v>user3344</c:v>
                  </c:pt>
                  <c:pt idx="3345">
                    <c:v>user3345</c:v>
                  </c:pt>
                  <c:pt idx="3346">
                    <c:v>user3346</c:v>
                  </c:pt>
                  <c:pt idx="3347">
                    <c:v>user3347</c:v>
                  </c:pt>
                  <c:pt idx="3348">
                    <c:v>user3348</c:v>
                  </c:pt>
                  <c:pt idx="3349">
                    <c:v>user3349</c:v>
                  </c:pt>
                  <c:pt idx="3350">
                    <c:v>user3350</c:v>
                  </c:pt>
                  <c:pt idx="3351">
                    <c:v>user3351</c:v>
                  </c:pt>
                  <c:pt idx="3352">
                    <c:v>user3352</c:v>
                  </c:pt>
                  <c:pt idx="3353">
                    <c:v>user3353</c:v>
                  </c:pt>
                  <c:pt idx="3354">
                    <c:v>user3354</c:v>
                  </c:pt>
                  <c:pt idx="3355">
                    <c:v>user3355</c:v>
                  </c:pt>
                  <c:pt idx="3356">
                    <c:v>user3356</c:v>
                  </c:pt>
                  <c:pt idx="3357">
                    <c:v>user3357</c:v>
                  </c:pt>
                  <c:pt idx="3358">
                    <c:v>user3358</c:v>
                  </c:pt>
                  <c:pt idx="3359">
                    <c:v>user3359</c:v>
                  </c:pt>
                  <c:pt idx="3360">
                    <c:v>user3360</c:v>
                  </c:pt>
                  <c:pt idx="3361">
                    <c:v>user3361</c:v>
                  </c:pt>
                  <c:pt idx="3362">
                    <c:v>user3362</c:v>
                  </c:pt>
                  <c:pt idx="3363">
                    <c:v>user3363</c:v>
                  </c:pt>
                  <c:pt idx="3364">
                    <c:v>user3364</c:v>
                  </c:pt>
                  <c:pt idx="3365">
                    <c:v>user3365</c:v>
                  </c:pt>
                  <c:pt idx="3366">
                    <c:v>user3366</c:v>
                  </c:pt>
                  <c:pt idx="3367">
                    <c:v>user3367</c:v>
                  </c:pt>
                  <c:pt idx="3368">
                    <c:v>user3368</c:v>
                  </c:pt>
                  <c:pt idx="3369">
                    <c:v>user3369</c:v>
                  </c:pt>
                  <c:pt idx="3370">
                    <c:v>user3370</c:v>
                  </c:pt>
                  <c:pt idx="3371">
                    <c:v>user3371</c:v>
                  </c:pt>
                  <c:pt idx="3372">
                    <c:v>user3372</c:v>
                  </c:pt>
                  <c:pt idx="3373">
                    <c:v>user3373</c:v>
                  </c:pt>
                  <c:pt idx="3374">
                    <c:v>user3374</c:v>
                  </c:pt>
                  <c:pt idx="3375">
                    <c:v>user3375</c:v>
                  </c:pt>
                  <c:pt idx="3376">
                    <c:v>user3376</c:v>
                  </c:pt>
                  <c:pt idx="3377">
                    <c:v>user3377</c:v>
                  </c:pt>
                  <c:pt idx="3378">
                    <c:v>user3378</c:v>
                  </c:pt>
                  <c:pt idx="3379">
                    <c:v>user3379</c:v>
                  </c:pt>
                  <c:pt idx="3380">
                    <c:v>user3380</c:v>
                  </c:pt>
                  <c:pt idx="3381">
                    <c:v>user3381</c:v>
                  </c:pt>
                  <c:pt idx="3382">
                    <c:v>user3382</c:v>
                  </c:pt>
                  <c:pt idx="3383">
                    <c:v>user3383</c:v>
                  </c:pt>
                  <c:pt idx="3384">
                    <c:v>user3384</c:v>
                  </c:pt>
                  <c:pt idx="3385">
                    <c:v>user3385</c:v>
                  </c:pt>
                  <c:pt idx="3386">
                    <c:v>user3386</c:v>
                  </c:pt>
                  <c:pt idx="3387">
                    <c:v>user3387</c:v>
                  </c:pt>
                  <c:pt idx="3388">
                    <c:v>user3388</c:v>
                  </c:pt>
                  <c:pt idx="3389">
                    <c:v>user3389</c:v>
                  </c:pt>
                  <c:pt idx="3390">
                    <c:v>user3390</c:v>
                  </c:pt>
                  <c:pt idx="3391">
                    <c:v>user3391</c:v>
                  </c:pt>
                  <c:pt idx="3392">
                    <c:v>user3392</c:v>
                  </c:pt>
                  <c:pt idx="3393">
                    <c:v>user3393</c:v>
                  </c:pt>
                  <c:pt idx="3394">
                    <c:v>user3394</c:v>
                  </c:pt>
                  <c:pt idx="3395">
                    <c:v>user3395</c:v>
                  </c:pt>
                  <c:pt idx="3396">
                    <c:v>user3396</c:v>
                  </c:pt>
                  <c:pt idx="3397">
                    <c:v>user3397</c:v>
                  </c:pt>
                  <c:pt idx="3398">
                    <c:v>user3398</c:v>
                  </c:pt>
                  <c:pt idx="3399">
                    <c:v>user3399</c:v>
                  </c:pt>
                  <c:pt idx="3400">
                    <c:v>user3400</c:v>
                  </c:pt>
                  <c:pt idx="3401">
                    <c:v>user3401</c:v>
                  </c:pt>
                  <c:pt idx="3402">
                    <c:v>user3402</c:v>
                  </c:pt>
                  <c:pt idx="3403">
                    <c:v>user3403</c:v>
                  </c:pt>
                  <c:pt idx="3404">
                    <c:v>user3404</c:v>
                  </c:pt>
                  <c:pt idx="3405">
                    <c:v>user3405</c:v>
                  </c:pt>
                  <c:pt idx="3406">
                    <c:v>user3406</c:v>
                  </c:pt>
                  <c:pt idx="3407">
                    <c:v>user3407</c:v>
                  </c:pt>
                  <c:pt idx="3408">
                    <c:v>user3408</c:v>
                  </c:pt>
                  <c:pt idx="3409">
                    <c:v>user3409</c:v>
                  </c:pt>
                  <c:pt idx="3410">
                    <c:v>user3410</c:v>
                  </c:pt>
                  <c:pt idx="3411">
                    <c:v>user3411</c:v>
                  </c:pt>
                  <c:pt idx="3412">
                    <c:v>user3412</c:v>
                  </c:pt>
                  <c:pt idx="3413">
                    <c:v>user3413</c:v>
                  </c:pt>
                  <c:pt idx="3414">
                    <c:v>user3414</c:v>
                  </c:pt>
                  <c:pt idx="3415">
                    <c:v>user3415</c:v>
                  </c:pt>
                  <c:pt idx="3416">
                    <c:v>user3416</c:v>
                  </c:pt>
                  <c:pt idx="3417">
                    <c:v>user3417</c:v>
                  </c:pt>
                  <c:pt idx="3418">
                    <c:v>user3418</c:v>
                  </c:pt>
                  <c:pt idx="3419">
                    <c:v>user3419</c:v>
                  </c:pt>
                  <c:pt idx="3420">
                    <c:v>user3420</c:v>
                  </c:pt>
                  <c:pt idx="3421">
                    <c:v>user3421</c:v>
                  </c:pt>
                  <c:pt idx="3422">
                    <c:v>user3422</c:v>
                  </c:pt>
                  <c:pt idx="3423">
                    <c:v>user3423</c:v>
                  </c:pt>
                  <c:pt idx="3424">
                    <c:v>user3424</c:v>
                  </c:pt>
                  <c:pt idx="3425">
                    <c:v>user3425</c:v>
                  </c:pt>
                  <c:pt idx="3426">
                    <c:v>user3426</c:v>
                  </c:pt>
                  <c:pt idx="3427">
                    <c:v>user3427</c:v>
                  </c:pt>
                  <c:pt idx="3428">
                    <c:v>user3428</c:v>
                  </c:pt>
                  <c:pt idx="3429">
                    <c:v>user3429</c:v>
                  </c:pt>
                  <c:pt idx="3430">
                    <c:v>user3430</c:v>
                  </c:pt>
                  <c:pt idx="3431">
                    <c:v>user3431</c:v>
                  </c:pt>
                  <c:pt idx="3432">
                    <c:v>user3432</c:v>
                  </c:pt>
                  <c:pt idx="3433">
                    <c:v>user3433</c:v>
                  </c:pt>
                  <c:pt idx="3434">
                    <c:v>user3434</c:v>
                  </c:pt>
                  <c:pt idx="3435">
                    <c:v>user3435</c:v>
                  </c:pt>
                  <c:pt idx="3436">
                    <c:v>user3436</c:v>
                  </c:pt>
                  <c:pt idx="3437">
                    <c:v>user3437</c:v>
                  </c:pt>
                  <c:pt idx="3438">
                    <c:v>user3438</c:v>
                  </c:pt>
                  <c:pt idx="3439">
                    <c:v>user3439</c:v>
                  </c:pt>
                  <c:pt idx="3440">
                    <c:v>user3440</c:v>
                  </c:pt>
                  <c:pt idx="3441">
                    <c:v>user3441</c:v>
                  </c:pt>
                  <c:pt idx="3442">
                    <c:v>user3442</c:v>
                  </c:pt>
                  <c:pt idx="3443">
                    <c:v>user3443</c:v>
                  </c:pt>
                  <c:pt idx="3444">
                    <c:v>user3444</c:v>
                  </c:pt>
                  <c:pt idx="3445">
                    <c:v>user3445</c:v>
                  </c:pt>
                  <c:pt idx="3446">
                    <c:v>user3446</c:v>
                  </c:pt>
                  <c:pt idx="3447">
                    <c:v>user3447</c:v>
                  </c:pt>
                  <c:pt idx="3448">
                    <c:v>user3448</c:v>
                  </c:pt>
                  <c:pt idx="3449">
                    <c:v>user3449</c:v>
                  </c:pt>
                  <c:pt idx="3450">
                    <c:v>user3450</c:v>
                  </c:pt>
                  <c:pt idx="3451">
                    <c:v>user3451</c:v>
                  </c:pt>
                  <c:pt idx="3452">
                    <c:v>user3452</c:v>
                  </c:pt>
                  <c:pt idx="3453">
                    <c:v>user3453</c:v>
                  </c:pt>
                  <c:pt idx="3454">
                    <c:v>user3454</c:v>
                  </c:pt>
                  <c:pt idx="3455">
                    <c:v>user3455</c:v>
                  </c:pt>
                  <c:pt idx="3456">
                    <c:v>user3456</c:v>
                  </c:pt>
                  <c:pt idx="3457">
                    <c:v>user3457</c:v>
                  </c:pt>
                  <c:pt idx="3458">
                    <c:v>user3458</c:v>
                  </c:pt>
                  <c:pt idx="3459">
                    <c:v>user3459</c:v>
                  </c:pt>
                  <c:pt idx="3460">
                    <c:v>user3460</c:v>
                  </c:pt>
                  <c:pt idx="3461">
                    <c:v>user3461</c:v>
                  </c:pt>
                  <c:pt idx="3462">
                    <c:v>user3462</c:v>
                  </c:pt>
                  <c:pt idx="3463">
                    <c:v>user3463</c:v>
                  </c:pt>
                  <c:pt idx="3464">
                    <c:v>user3464</c:v>
                  </c:pt>
                  <c:pt idx="3465">
                    <c:v>user3465</c:v>
                  </c:pt>
                  <c:pt idx="3466">
                    <c:v>user3466</c:v>
                  </c:pt>
                  <c:pt idx="3467">
                    <c:v>user3467</c:v>
                  </c:pt>
                  <c:pt idx="3468">
                    <c:v>user3468</c:v>
                  </c:pt>
                  <c:pt idx="3469">
                    <c:v>user3469</c:v>
                  </c:pt>
                  <c:pt idx="3470">
                    <c:v>user3470</c:v>
                  </c:pt>
                  <c:pt idx="3471">
                    <c:v>user3471</c:v>
                  </c:pt>
                  <c:pt idx="3472">
                    <c:v>user3472</c:v>
                  </c:pt>
                  <c:pt idx="3473">
                    <c:v>user3473</c:v>
                  </c:pt>
                  <c:pt idx="3474">
                    <c:v>user3474</c:v>
                  </c:pt>
                  <c:pt idx="3475">
                    <c:v>user3475</c:v>
                  </c:pt>
                  <c:pt idx="3476">
                    <c:v>user3476</c:v>
                  </c:pt>
                  <c:pt idx="3477">
                    <c:v>user3477</c:v>
                  </c:pt>
                  <c:pt idx="3478">
                    <c:v>user3478</c:v>
                  </c:pt>
                  <c:pt idx="3479">
                    <c:v>user3479</c:v>
                  </c:pt>
                  <c:pt idx="3480">
                    <c:v>user3480</c:v>
                  </c:pt>
                  <c:pt idx="3481">
                    <c:v>user3481</c:v>
                  </c:pt>
                  <c:pt idx="3482">
                    <c:v>user3482</c:v>
                  </c:pt>
                  <c:pt idx="3483">
                    <c:v>user3483</c:v>
                  </c:pt>
                  <c:pt idx="3484">
                    <c:v>user3484</c:v>
                  </c:pt>
                  <c:pt idx="3485">
                    <c:v>user3485</c:v>
                  </c:pt>
                  <c:pt idx="3486">
                    <c:v>user3486</c:v>
                  </c:pt>
                  <c:pt idx="3487">
                    <c:v>user3487</c:v>
                  </c:pt>
                  <c:pt idx="3488">
                    <c:v>user3488</c:v>
                  </c:pt>
                  <c:pt idx="3489">
                    <c:v>user3489</c:v>
                  </c:pt>
                  <c:pt idx="3490">
                    <c:v>user3490</c:v>
                  </c:pt>
                  <c:pt idx="3491">
                    <c:v>user3491</c:v>
                  </c:pt>
                  <c:pt idx="3492">
                    <c:v>user3492</c:v>
                  </c:pt>
                  <c:pt idx="3493">
                    <c:v>user3493</c:v>
                  </c:pt>
                  <c:pt idx="3494">
                    <c:v>user3494</c:v>
                  </c:pt>
                  <c:pt idx="3495">
                    <c:v>user3495</c:v>
                  </c:pt>
                  <c:pt idx="3496">
                    <c:v>user3496</c:v>
                  </c:pt>
                  <c:pt idx="3497">
                    <c:v>user3497</c:v>
                  </c:pt>
                  <c:pt idx="3498">
                    <c:v>user3498</c:v>
                  </c:pt>
                  <c:pt idx="3499">
                    <c:v>user3499</c:v>
                  </c:pt>
                  <c:pt idx="3500">
                    <c:v>user3500</c:v>
                  </c:pt>
                  <c:pt idx="3501">
                    <c:v>user3501</c:v>
                  </c:pt>
                  <c:pt idx="3502">
                    <c:v>user3502</c:v>
                  </c:pt>
                  <c:pt idx="3503">
                    <c:v>user3503</c:v>
                  </c:pt>
                  <c:pt idx="3504">
                    <c:v>user3504</c:v>
                  </c:pt>
                  <c:pt idx="3505">
                    <c:v>user3505</c:v>
                  </c:pt>
                  <c:pt idx="3506">
                    <c:v>user3506</c:v>
                  </c:pt>
                  <c:pt idx="3507">
                    <c:v>user3507</c:v>
                  </c:pt>
                  <c:pt idx="3508">
                    <c:v>user3508</c:v>
                  </c:pt>
                  <c:pt idx="3509">
                    <c:v>user3509</c:v>
                  </c:pt>
                  <c:pt idx="3510">
                    <c:v>user3510</c:v>
                  </c:pt>
                  <c:pt idx="3511">
                    <c:v>user3511</c:v>
                  </c:pt>
                  <c:pt idx="3512">
                    <c:v>user3512</c:v>
                  </c:pt>
                  <c:pt idx="3513">
                    <c:v>user3513</c:v>
                  </c:pt>
                  <c:pt idx="3514">
                    <c:v>user3514</c:v>
                  </c:pt>
                  <c:pt idx="3515">
                    <c:v>user3515</c:v>
                  </c:pt>
                  <c:pt idx="3516">
                    <c:v>user3516</c:v>
                  </c:pt>
                  <c:pt idx="3517">
                    <c:v>user3517</c:v>
                  </c:pt>
                  <c:pt idx="3518">
                    <c:v>user3518</c:v>
                  </c:pt>
                  <c:pt idx="3519">
                    <c:v>user3519</c:v>
                  </c:pt>
                  <c:pt idx="3520">
                    <c:v>user3520</c:v>
                  </c:pt>
                  <c:pt idx="3521">
                    <c:v>user3521</c:v>
                  </c:pt>
                  <c:pt idx="3522">
                    <c:v>user3522</c:v>
                  </c:pt>
                  <c:pt idx="3523">
                    <c:v>user3523</c:v>
                  </c:pt>
                  <c:pt idx="3524">
                    <c:v>user3524</c:v>
                  </c:pt>
                  <c:pt idx="3525">
                    <c:v>user3525</c:v>
                  </c:pt>
                  <c:pt idx="3526">
                    <c:v>user3526</c:v>
                  </c:pt>
                  <c:pt idx="3527">
                    <c:v>user3527</c:v>
                  </c:pt>
                  <c:pt idx="3528">
                    <c:v>user3528</c:v>
                  </c:pt>
                  <c:pt idx="3529">
                    <c:v>user3529</c:v>
                  </c:pt>
                  <c:pt idx="3530">
                    <c:v>user3530</c:v>
                  </c:pt>
                  <c:pt idx="3531">
                    <c:v>user3531</c:v>
                  </c:pt>
                  <c:pt idx="3532">
                    <c:v>user3532</c:v>
                  </c:pt>
                  <c:pt idx="3533">
                    <c:v>user3533</c:v>
                  </c:pt>
                  <c:pt idx="3534">
                    <c:v>user3534</c:v>
                  </c:pt>
                  <c:pt idx="3535">
                    <c:v>user3535</c:v>
                  </c:pt>
                  <c:pt idx="3536">
                    <c:v>user3536</c:v>
                  </c:pt>
                  <c:pt idx="3537">
                    <c:v>user3537</c:v>
                  </c:pt>
                  <c:pt idx="3538">
                    <c:v>user3538</c:v>
                  </c:pt>
                  <c:pt idx="3539">
                    <c:v>user3539</c:v>
                  </c:pt>
                  <c:pt idx="3540">
                    <c:v>user3540</c:v>
                  </c:pt>
                  <c:pt idx="3541">
                    <c:v>user3541</c:v>
                  </c:pt>
                  <c:pt idx="3542">
                    <c:v>user3542</c:v>
                  </c:pt>
                  <c:pt idx="3543">
                    <c:v>user3543</c:v>
                  </c:pt>
                  <c:pt idx="3544">
                    <c:v>user3544</c:v>
                  </c:pt>
                  <c:pt idx="3545">
                    <c:v>user3545</c:v>
                  </c:pt>
                  <c:pt idx="3546">
                    <c:v>user3546</c:v>
                  </c:pt>
                  <c:pt idx="3547">
                    <c:v>user3547</c:v>
                  </c:pt>
                  <c:pt idx="3548">
                    <c:v>user3548</c:v>
                  </c:pt>
                  <c:pt idx="3549">
                    <c:v>user3549</c:v>
                  </c:pt>
                  <c:pt idx="3550">
                    <c:v>user3550</c:v>
                  </c:pt>
                  <c:pt idx="3551">
                    <c:v>user3551</c:v>
                  </c:pt>
                  <c:pt idx="3552">
                    <c:v>user3552</c:v>
                  </c:pt>
                  <c:pt idx="3553">
                    <c:v>user3553</c:v>
                  </c:pt>
                  <c:pt idx="3554">
                    <c:v>user3554</c:v>
                  </c:pt>
                  <c:pt idx="3555">
                    <c:v>user3555</c:v>
                  </c:pt>
                  <c:pt idx="3556">
                    <c:v>user3556</c:v>
                  </c:pt>
                  <c:pt idx="3557">
                    <c:v>user3557</c:v>
                  </c:pt>
                  <c:pt idx="3558">
                    <c:v>user3558</c:v>
                  </c:pt>
                  <c:pt idx="3559">
                    <c:v>user3559</c:v>
                  </c:pt>
                  <c:pt idx="3560">
                    <c:v>user3560</c:v>
                  </c:pt>
                  <c:pt idx="3561">
                    <c:v>user3561</c:v>
                  </c:pt>
                  <c:pt idx="3562">
                    <c:v>user3562</c:v>
                  </c:pt>
                  <c:pt idx="3563">
                    <c:v>user3563</c:v>
                  </c:pt>
                  <c:pt idx="3564">
                    <c:v>user3564</c:v>
                  </c:pt>
                  <c:pt idx="3565">
                    <c:v>user3565</c:v>
                  </c:pt>
                  <c:pt idx="3566">
                    <c:v>user3566</c:v>
                  </c:pt>
                  <c:pt idx="3567">
                    <c:v>user3567</c:v>
                  </c:pt>
                  <c:pt idx="3568">
                    <c:v>user3568</c:v>
                  </c:pt>
                  <c:pt idx="3569">
                    <c:v>user3569</c:v>
                  </c:pt>
                  <c:pt idx="3570">
                    <c:v>user3570</c:v>
                  </c:pt>
                  <c:pt idx="3571">
                    <c:v>user3571</c:v>
                  </c:pt>
                  <c:pt idx="3572">
                    <c:v>user3572</c:v>
                  </c:pt>
                  <c:pt idx="3573">
                    <c:v>user3573</c:v>
                  </c:pt>
                  <c:pt idx="3574">
                    <c:v>user3574</c:v>
                  </c:pt>
                  <c:pt idx="3575">
                    <c:v>user3575</c:v>
                  </c:pt>
                  <c:pt idx="3576">
                    <c:v>user3576</c:v>
                  </c:pt>
                  <c:pt idx="3577">
                    <c:v>user3577</c:v>
                  </c:pt>
                  <c:pt idx="3578">
                    <c:v>user3578</c:v>
                  </c:pt>
                  <c:pt idx="3579">
                    <c:v>user3579</c:v>
                  </c:pt>
                  <c:pt idx="3580">
                    <c:v>user3580</c:v>
                  </c:pt>
                  <c:pt idx="3581">
                    <c:v>user3581</c:v>
                  </c:pt>
                  <c:pt idx="3582">
                    <c:v>user3582</c:v>
                  </c:pt>
                  <c:pt idx="3583">
                    <c:v>user3583</c:v>
                  </c:pt>
                  <c:pt idx="3584">
                    <c:v>user3584</c:v>
                  </c:pt>
                  <c:pt idx="3585">
                    <c:v>user3585</c:v>
                  </c:pt>
                  <c:pt idx="3586">
                    <c:v>user3586</c:v>
                  </c:pt>
                  <c:pt idx="3587">
                    <c:v>user3587</c:v>
                  </c:pt>
                  <c:pt idx="3588">
                    <c:v>user3588</c:v>
                  </c:pt>
                  <c:pt idx="3589">
                    <c:v>user3589</c:v>
                  </c:pt>
                  <c:pt idx="3590">
                    <c:v>user3590</c:v>
                  </c:pt>
                  <c:pt idx="3591">
                    <c:v>user3591</c:v>
                  </c:pt>
                  <c:pt idx="3592">
                    <c:v>user3592</c:v>
                  </c:pt>
                  <c:pt idx="3593">
                    <c:v>user3593</c:v>
                  </c:pt>
                  <c:pt idx="3594">
                    <c:v>user3594</c:v>
                  </c:pt>
                  <c:pt idx="3595">
                    <c:v>user3595</c:v>
                  </c:pt>
                  <c:pt idx="3596">
                    <c:v>user3596</c:v>
                  </c:pt>
                  <c:pt idx="3597">
                    <c:v>user3597</c:v>
                  </c:pt>
                  <c:pt idx="3598">
                    <c:v>user3598</c:v>
                  </c:pt>
                  <c:pt idx="3599">
                    <c:v>user3599</c:v>
                  </c:pt>
                  <c:pt idx="3600">
                    <c:v>user3600</c:v>
                  </c:pt>
                  <c:pt idx="3601">
                    <c:v>user3601</c:v>
                  </c:pt>
                  <c:pt idx="3602">
                    <c:v>user3602</c:v>
                  </c:pt>
                  <c:pt idx="3603">
                    <c:v>user3603</c:v>
                  </c:pt>
                  <c:pt idx="3604">
                    <c:v>user3604</c:v>
                  </c:pt>
                  <c:pt idx="3605">
                    <c:v>user3605</c:v>
                  </c:pt>
                  <c:pt idx="3606">
                    <c:v>user3606</c:v>
                  </c:pt>
                  <c:pt idx="3607">
                    <c:v>user3607</c:v>
                  </c:pt>
                  <c:pt idx="3608">
                    <c:v>user3608</c:v>
                  </c:pt>
                  <c:pt idx="3609">
                    <c:v>user3609</c:v>
                  </c:pt>
                  <c:pt idx="3610">
                    <c:v>user3610</c:v>
                  </c:pt>
                  <c:pt idx="3611">
                    <c:v>user3611</c:v>
                  </c:pt>
                  <c:pt idx="3612">
                    <c:v>user3612</c:v>
                  </c:pt>
                  <c:pt idx="3613">
                    <c:v>user3613</c:v>
                  </c:pt>
                  <c:pt idx="3614">
                    <c:v>user3614</c:v>
                  </c:pt>
                  <c:pt idx="3615">
                    <c:v>user3615</c:v>
                  </c:pt>
                  <c:pt idx="3616">
                    <c:v>user3616</c:v>
                  </c:pt>
                  <c:pt idx="3617">
                    <c:v>user3617</c:v>
                  </c:pt>
                  <c:pt idx="3618">
                    <c:v>user3618</c:v>
                  </c:pt>
                  <c:pt idx="3619">
                    <c:v>user3619</c:v>
                  </c:pt>
                  <c:pt idx="3620">
                    <c:v>user3620</c:v>
                  </c:pt>
                  <c:pt idx="3621">
                    <c:v>user3621</c:v>
                  </c:pt>
                  <c:pt idx="3622">
                    <c:v>user3622</c:v>
                  </c:pt>
                  <c:pt idx="3623">
                    <c:v>user3623</c:v>
                  </c:pt>
                  <c:pt idx="3624">
                    <c:v>user3624</c:v>
                  </c:pt>
                  <c:pt idx="3625">
                    <c:v>user3625</c:v>
                  </c:pt>
                  <c:pt idx="3626">
                    <c:v>user3626</c:v>
                  </c:pt>
                  <c:pt idx="3627">
                    <c:v>user3627</c:v>
                  </c:pt>
                  <c:pt idx="3628">
                    <c:v>user3628</c:v>
                  </c:pt>
                  <c:pt idx="3629">
                    <c:v>user3629</c:v>
                  </c:pt>
                  <c:pt idx="3630">
                    <c:v>user3630</c:v>
                  </c:pt>
                  <c:pt idx="3631">
                    <c:v>user3631</c:v>
                  </c:pt>
                  <c:pt idx="3632">
                    <c:v>user3632</c:v>
                  </c:pt>
                  <c:pt idx="3633">
                    <c:v>user3633</c:v>
                  </c:pt>
                  <c:pt idx="3634">
                    <c:v>user3634</c:v>
                  </c:pt>
                  <c:pt idx="3635">
                    <c:v>user3635</c:v>
                  </c:pt>
                  <c:pt idx="3636">
                    <c:v>user3636</c:v>
                  </c:pt>
                  <c:pt idx="3637">
                    <c:v>user3637</c:v>
                  </c:pt>
                  <c:pt idx="3638">
                    <c:v>user3638</c:v>
                  </c:pt>
                  <c:pt idx="3639">
                    <c:v>user3639</c:v>
                  </c:pt>
                  <c:pt idx="3640">
                    <c:v>user3640</c:v>
                  </c:pt>
                  <c:pt idx="3641">
                    <c:v>user3641</c:v>
                  </c:pt>
                  <c:pt idx="3642">
                    <c:v>user3642</c:v>
                  </c:pt>
                  <c:pt idx="3643">
                    <c:v>user3643</c:v>
                  </c:pt>
                  <c:pt idx="3644">
                    <c:v>user3644</c:v>
                  </c:pt>
                  <c:pt idx="3645">
                    <c:v>user3645</c:v>
                  </c:pt>
                  <c:pt idx="3646">
                    <c:v>user3646</c:v>
                  </c:pt>
                  <c:pt idx="3647">
                    <c:v>user3647</c:v>
                  </c:pt>
                  <c:pt idx="3648">
                    <c:v>user3648</c:v>
                  </c:pt>
                  <c:pt idx="3649">
                    <c:v>user3649</c:v>
                  </c:pt>
                  <c:pt idx="3650">
                    <c:v>user3650</c:v>
                  </c:pt>
                  <c:pt idx="3651">
                    <c:v>user3651</c:v>
                  </c:pt>
                  <c:pt idx="3652">
                    <c:v>user3652</c:v>
                  </c:pt>
                  <c:pt idx="3653">
                    <c:v>user3653</c:v>
                  </c:pt>
                  <c:pt idx="3654">
                    <c:v>user3654</c:v>
                  </c:pt>
                  <c:pt idx="3655">
                    <c:v>user3655</c:v>
                  </c:pt>
                  <c:pt idx="3656">
                    <c:v>user3656</c:v>
                  </c:pt>
                  <c:pt idx="3657">
                    <c:v>user3657</c:v>
                  </c:pt>
                  <c:pt idx="3658">
                    <c:v>user3658</c:v>
                  </c:pt>
                  <c:pt idx="3659">
                    <c:v>user3659</c:v>
                  </c:pt>
                  <c:pt idx="3660">
                    <c:v>user3660</c:v>
                  </c:pt>
                  <c:pt idx="3661">
                    <c:v>user3661</c:v>
                  </c:pt>
                  <c:pt idx="3662">
                    <c:v>user3662</c:v>
                  </c:pt>
                  <c:pt idx="3663">
                    <c:v>user3663</c:v>
                  </c:pt>
                  <c:pt idx="3664">
                    <c:v>user3664</c:v>
                  </c:pt>
                  <c:pt idx="3665">
                    <c:v>user3665</c:v>
                  </c:pt>
                  <c:pt idx="3666">
                    <c:v>user3666</c:v>
                  </c:pt>
                  <c:pt idx="3667">
                    <c:v>user3667</c:v>
                  </c:pt>
                  <c:pt idx="3668">
                    <c:v>user3668</c:v>
                  </c:pt>
                  <c:pt idx="3669">
                    <c:v>user3669</c:v>
                  </c:pt>
                  <c:pt idx="3670">
                    <c:v>user3670</c:v>
                  </c:pt>
                  <c:pt idx="3671">
                    <c:v>user3671</c:v>
                  </c:pt>
                  <c:pt idx="3672">
                    <c:v>user3672</c:v>
                  </c:pt>
                  <c:pt idx="3673">
                    <c:v>user3673</c:v>
                  </c:pt>
                  <c:pt idx="3674">
                    <c:v>user3674</c:v>
                  </c:pt>
                  <c:pt idx="3675">
                    <c:v>user3675</c:v>
                  </c:pt>
                  <c:pt idx="3676">
                    <c:v>user3676</c:v>
                  </c:pt>
                  <c:pt idx="3677">
                    <c:v>user3677</c:v>
                  </c:pt>
                  <c:pt idx="3678">
                    <c:v>user3678</c:v>
                  </c:pt>
                  <c:pt idx="3679">
                    <c:v>user3679</c:v>
                  </c:pt>
                  <c:pt idx="3680">
                    <c:v>user3680</c:v>
                  </c:pt>
                  <c:pt idx="3681">
                    <c:v>user3681</c:v>
                  </c:pt>
                  <c:pt idx="3682">
                    <c:v>user3682</c:v>
                  </c:pt>
                  <c:pt idx="3683">
                    <c:v>user3683</c:v>
                  </c:pt>
                  <c:pt idx="3684">
                    <c:v>user3684</c:v>
                  </c:pt>
                  <c:pt idx="3685">
                    <c:v>user3685</c:v>
                  </c:pt>
                  <c:pt idx="3686">
                    <c:v>user3686</c:v>
                  </c:pt>
                  <c:pt idx="3687">
                    <c:v>user3687</c:v>
                  </c:pt>
                  <c:pt idx="3688">
                    <c:v>user3688</c:v>
                  </c:pt>
                  <c:pt idx="3689">
                    <c:v>user3689</c:v>
                  </c:pt>
                  <c:pt idx="3690">
                    <c:v>user3690</c:v>
                  </c:pt>
                  <c:pt idx="3691">
                    <c:v>user3691</c:v>
                  </c:pt>
                  <c:pt idx="3692">
                    <c:v>user3692</c:v>
                  </c:pt>
                  <c:pt idx="3693">
                    <c:v>user3693</c:v>
                  </c:pt>
                  <c:pt idx="3694">
                    <c:v>user3694</c:v>
                  </c:pt>
                  <c:pt idx="3695">
                    <c:v>user3695</c:v>
                  </c:pt>
                  <c:pt idx="3696">
                    <c:v>user3696</c:v>
                  </c:pt>
                  <c:pt idx="3697">
                    <c:v>user3697</c:v>
                  </c:pt>
                  <c:pt idx="3698">
                    <c:v>user3698</c:v>
                  </c:pt>
                  <c:pt idx="3699">
                    <c:v>user3699</c:v>
                  </c:pt>
                  <c:pt idx="3700">
                    <c:v>user3700</c:v>
                  </c:pt>
                  <c:pt idx="3701">
                    <c:v>user3701</c:v>
                  </c:pt>
                  <c:pt idx="3702">
                    <c:v>user3702</c:v>
                  </c:pt>
                  <c:pt idx="3703">
                    <c:v>user3703</c:v>
                  </c:pt>
                  <c:pt idx="3704">
                    <c:v>user3704</c:v>
                  </c:pt>
                  <c:pt idx="3705">
                    <c:v>user3705</c:v>
                  </c:pt>
                  <c:pt idx="3706">
                    <c:v>user3706</c:v>
                  </c:pt>
                  <c:pt idx="3707">
                    <c:v>user3707</c:v>
                  </c:pt>
                  <c:pt idx="3708">
                    <c:v>user3708</c:v>
                  </c:pt>
                  <c:pt idx="3709">
                    <c:v>user3709</c:v>
                  </c:pt>
                  <c:pt idx="3710">
                    <c:v>user3710</c:v>
                  </c:pt>
                  <c:pt idx="3711">
                    <c:v>user3711</c:v>
                  </c:pt>
                  <c:pt idx="3712">
                    <c:v>user3712</c:v>
                  </c:pt>
                  <c:pt idx="3713">
                    <c:v>user3713</c:v>
                  </c:pt>
                  <c:pt idx="3714">
                    <c:v>user3714</c:v>
                  </c:pt>
                  <c:pt idx="3715">
                    <c:v>user3715</c:v>
                  </c:pt>
                  <c:pt idx="3716">
                    <c:v>user3716</c:v>
                  </c:pt>
                  <c:pt idx="3717">
                    <c:v>user3717</c:v>
                  </c:pt>
                  <c:pt idx="3718">
                    <c:v>user3718</c:v>
                  </c:pt>
                  <c:pt idx="3719">
                    <c:v>user3719</c:v>
                  </c:pt>
                  <c:pt idx="3720">
                    <c:v>user3720</c:v>
                  </c:pt>
                  <c:pt idx="3721">
                    <c:v>user3721</c:v>
                  </c:pt>
                  <c:pt idx="3722">
                    <c:v>user3722</c:v>
                  </c:pt>
                  <c:pt idx="3723">
                    <c:v>user3723</c:v>
                  </c:pt>
                  <c:pt idx="3724">
                    <c:v>user3724</c:v>
                  </c:pt>
                  <c:pt idx="3725">
                    <c:v>user3725</c:v>
                  </c:pt>
                  <c:pt idx="3726">
                    <c:v>user3726</c:v>
                  </c:pt>
                  <c:pt idx="3727">
                    <c:v>user3727</c:v>
                  </c:pt>
                  <c:pt idx="3728">
                    <c:v>user3728</c:v>
                  </c:pt>
                  <c:pt idx="3729">
                    <c:v>user3729</c:v>
                  </c:pt>
                  <c:pt idx="3730">
                    <c:v>user3730</c:v>
                  </c:pt>
                  <c:pt idx="3731">
                    <c:v>user3731</c:v>
                  </c:pt>
                  <c:pt idx="3732">
                    <c:v>user3732</c:v>
                  </c:pt>
                  <c:pt idx="3733">
                    <c:v>user3733</c:v>
                  </c:pt>
                  <c:pt idx="3734">
                    <c:v>user3734</c:v>
                  </c:pt>
                  <c:pt idx="3735">
                    <c:v>user3735</c:v>
                  </c:pt>
                  <c:pt idx="3736">
                    <c:v>user3736</c:v>
                  </c:pt>
                  <c:pt idx="3737">
                    <c:v>user3737</c:v>
                  </c:pt>
                  <c:pt idx="3738">
                    <c:v>user3738</c:v>
                  </c:pt>
                  <c:pt idx="3739">
                    <c:v>user3739</c:v>
                  </c:pt>
                  <c:pt idx="3740">
                    <c:v>user3740</c:v>
                  </c:pt>
                  <c:pt idx="3741">
                    <c:v>user3741</c:v>
                  </c:pt>
                  <c:pt idx="3742">
                    <c:v>user3742</c:v>
                  </c:pt>
                  <c:pt idx="3743">
                    <c:v>user3743</c:v>
                  </c:pt>
                  <c:pt idx="3744">
                    <c:v>user3744</c:v>
                  </c:pt>
                  <c:pt idx="3745">
                    <c:v>user3745</c:v>
                  </c:pt>
                  <c:pt idx="3746">
                    <c:v>user3746</c:v>
                  </c:pt>
                  <c:pt idx="3747">
                    <c:v>user3747</c:v>
                  </c:pt>
                  <c:pt idx="3748">
                    <c:v>user3748</c:v>
                  </c:pt>
                  <c:pt idx="3749">
                    <c:v>user3749</c:v>
                  </c:pt>
                  <c:pt idx="3750">
                    <c:v>user3750</c:v>
                  </c:pt>
                  <c:pt idx="3751">
                    <c:v>user3751</c:v>
                  </c:pt>
                  <c:pt idx="3752">
                    <c:v>user3752</c:v>
                  </c:pt>
                  <c:pt idx="3753">
                    <c:v>user3753</c:v>
                  </c:pt>
                  <c:pt idx="3754">
                    <c:v>user3754</c:v>
                  </c:pt>
                  <c:pt idx="3755">
                    <c:v>user3755</c:v>
                  </c:pt>
                  <c:pt idx="3756">
                    <c:v>user3756</c:v>
                  </c:pt>
                  <c:pt idx="3757">
                    <c:v>user3757</c:v>
                  </c:pt>
                  <c:pt idx="3758">
                    <c:v>user3758</c:v>
                  </c:pt>
                  <c:pt idx="3759">
                    <c:v>user3759</c:v>
                  </c:pt>
                  <c:pt idx="3760">
                    <c:v>user3760</c:v>
                  </c:pt>
                  <c:pt idx="3761">
                    <c:v>user3761</c:v>
                  </c:pt>
                  <c:pt idx="3762">
                    <c:v>user3762</c:v>
                  </c:pt>
                  <c:pt idx="3763">
                    <c:v>user3763</c:v>
                  </c:pt>
                  <c:pt idx="3764">
                    <c:v>user3764</c:v>
                  </c:pt>
                  <c:pt idx="3765">
                    <c:v>user3765</c:v>
                  </c:pt>
                  <c:pt idx="3766">
                    <c:v>user3766</c:v>
                  </c:pt>
                  <c:pt idx="3767">
                    <c:v>user3767</c:v>
                  </c:pt>
                  <c:pt idx="3768">
                    <c:v>user3768</c:v>
                  </c:pt>
                  <c:pt idx="3769">
                    <c:v>user3769</c:v>
                  </c:pt>
                  <c:pt idx="3770">
                    <c:v>user3770</c:v>
                  </c:pt>
                  <c:pt idx="3771">
                    <c:v>user3771</c:v>
                  </c:pt>
                  <c:pt idx="3772">
                    <c:v>user3772</c:v>
                  </c:pt>
                  <c:pt idx="3773">
                    <c:v>user3773</c:v>
                  </c:pt>
                  <c:pt idx="3774">
                    <c:v>user3774</c:v>
                  </c:pt>
                  <c:pt idx="3775">
                    <c:v>user3775</c:v>
                  </c:pt>
                  <c:pt idx="3776">
                    <c:v>user3776</c:v>
                  </c:pt>
                  <c:pt idx="3777">
                    <c:v>user3777</c:v>
                  </c:pt>
                  <c:pt idx="3778">
                    <c:v>user3778</c:v>
                  </c:pt>
                  <c:pt idx="3779">
                    <c:v>user3779</c:v>
                  </c:pt>
                  <c:pt idx="3780">
                    <c:v>user3780</c:v>
                  </c:pt>
                  <c:pt idx="3781">
                    <c:v>user3781</c:v>
                  </c:pt>
                  <c:pt idx="3782">
                    <c:v>user3782</c:v>
                  </c:pt>
                  <c:pt idx="3783">
                    <c:v>user3783</c:v>
                  </c:pt>
                  <c:pt idx="3784">
                    <c:v>user3784</c:v>
                  </c:pt>
                  <c:pt idx="3785">
                    <c:v>user3785</c:v>
                  </c:pt>
                  <c:pt idx="3786">
                    <c:v>user3786</c:v>
                  </c:pt>
                  <c:pt idx="3787">
                    <c:v>user3787</c:v>
                  </c:pt>
                  <c:pt idx="3788">
                    <c:v>user3788</c:v>
                  </c:pt>
                  <c:pt idx="3789">
                    <c:v>user3789</c:v>
                  </c:pt>
                  <c:pt idx="3790">
                    <c:v>user3790</c:v>
                  </c:pt>
                  <c:pt idx="3791">
                    <c:v>user3791</c:v>
                  </c:pt>
                  <c:pt idx="3792">
                    <c:v>user3792</c:v>
                  </c:pt>
                  <c:pt idx="3793">
                    <c:v>user3793</c:v>
                  </c:pt>
                  <c:pt idx="3794">
                    <c:v>user3794</c:v>
                  </c:pt>
                  <c:pt idx="3795">
                    <c:v>user3795</c:v>
                  </c:pt>
                  <c:pt idx="3796">
                    <c:v>user3796</c:v>
                  </c:pt>
                  <c:pt idx="3797">
                    <c:v>user3797</c:v>
                  </c:pt>
                  <c:pt idx="3798">
                    <c:v>user3798</c:v>
                  </c:pt>
                  <c:pt idx="3799">
                    <c:v>user3799</c:v>
                  </c:pt>
                  <c:pt idx="3800">
                    <c:v>user3800</c:v>
                  </c:pt>
                  <c:pt idx="3801">
                    <c:v>user3801</c:v>
                  </c:pt>
                  <c:pt idx="3802">
                    <c:v>user3802</c:v>
                  </c:pt>
                  <c:pt idx="3803">
                    <c:v>user3803</c:v>
                  </c:pt>
                  <c:pt idx="3804">
                    <c:v>user3804</c:v>
                  </c:pt>
                  <c:pt idx="3805">
                    <c:v>user3805</c:v>
                  </c:pt>
                  <c:pt idx="3806">
                    <c:v>user3806</c:v>
                  </c:pt>
                  <c:pt idx="3807">
                    <c:v>user3807</c:v>
                  </c:pt>
                  <c:pt idx="3808">
                    <c:v>user3808</c:v>
                  </c:pt>
                  <c:pt idx="3809">
                    <c:v>user3809</c:v>
                  </c:pt>
                  <c:pt idx="3810">
                    <c:v>user3810</c:v>
                  </c:pt>
                  <c:pt idx="3811">
                    <c:v>user3811</c:v>
                  </c:pt>
                  <c:pt idx="3812">
                    <c:v>user3812</c:v>
                  </c:pt>
                  <c:pt idx="3813">
                    <c:v>user3813</c:v>
                  </c:pt>
                  <c:pt idx="3814">
                    <c:v>user3814</c:v>
                  </c:pt>
                  <c:pt idx="3815">
                    <c:v>user3815</c:v>
                  </c:pt>
                  <c:pt idx="3816">
                    <c:v>user3816</c:v>
                  </c:pt>
                  <c:pt idx="3817">
                    <c:v>user3817</c:v>
                  </c:pt>
                  <c:pt idx="3818">
                    <c:v>user3818</c:v>
                  </c:pt>
                  <c:pt idx="3819">
                    <c:v>user3819</c:v>
                  </c:pt>
                  <c:pt idx="3820">
                    <c:v>user3820</c:v>
                  </c:pt>
                  <c:pt idx="3821">
                    <c:v>user3821</c:v>
                  </c:pt>
                  <c:pt idx="3822">
                    <c:v>user3822</c:v>
                  </c:pt>
                  <c:pt idx="3823">
                    <c:v>user3823</c:v>
                  </c:pt>
                  <c:pt idx="3824">
                    <c:v>user3824</c:v>
                  </c:pt>
                  <c:pt idx="3825">
                    <c:v>user3825</c:v>
                  </c:pt>
                  <c:pt idx="3826">
                    <c:v>user3826</c:v>
                  </c:pt>
                  <c:pt idx="3827">
                    <c:v>user3827</c:v>
                  </c:pt>
                  <c:pt idx="3828">
                    <c:v>user3828</c:v>
                  </c:pt>
                  <c:pt idx="3829">
                    <c:v>user3829</c:v>
                  </c:pt>
                  <c:pt idx="3830">
                    <c:v>user3830</c:v>
                  </c:pt>
                  <c:pt idx="3831">
                    <c:v>user3831</c:v>
                  </c:pt>
                  <c:pt idx="3832">
                    <c:v>user3832</c:v>
                  </c:pt>
                  <c:pt idx="3833">
                    <c:v>user3833</c:v>
                  </c:pt>
                  <c:pt idx="3834">
                    <c:v>user3834</c:v>
                  </c:pt>
                  <c:pt idx="3835">
                    <c:v>user3835</c:v>
                  </c:pt>
                  <c:pt idx="3836">
                    <c:v>user3836</c:v>
                  </c:pt>
                  <c:pt idx="3837">
                    <c:v>user3837</c:v>
                  </c:pt>
                  <c:pt idx="3838">
                    <c:v>user3838</c:v>
                  </c:pt>
                  <c:pt idx="3839">
                    <c:v>user3839</c:v>
                  </c:pt>
                  <c:pt idx="3840">
                    <c:v>user3840</c:v>
                  </c:pt>
                  <c:pt idx="3841">
                    <c:v>user3841</c:v>
                  </c:pt>
                  <c:pt idx="3842">
                    <c:v>user3842</c:v>
                  </c:pt>
                  <c:pt idx="3843">
                    <c:v>user3843</c:v>
                  </c:pt>
                  <c:pt idx="3844">
                    <c:v>user3844</c:v>
                  </c:pt>
                  <c:pt idx="3845">
                    <c:v>user3845</c:v>
                  </c:pt>
                  <c:pt idx="3846">
                    <c:v>user3846</c:v>
                  </c:pt>
                  <c:pt idx="3847">
                    <c:v>user3847</c:v>
                  </c:pt>
                  <c:pt idx="3848">
                    <c:v>user3848</c:v>
                  </c:pt>
                  <c:pt idx="3849">
                    <c:v>user3849</c:v>
                  </c:pt>
                  <c:pt idx="3850">
                    <c:v>user3850</c:v>
                  </c:pt>
                  <c:pt idx="3851">
                    <c:v>user3851</c:v>
                  </c:pt>
                  <c:pt idx="3852">
                    <c:v>user3852</c:v>
                  </c:pt>
                  <c:pt idx="3853">
                    <c:v>user3853</c:v>
                  </c:pt>
                  <c:pt idx="3854">
                    <c:v>user3854</c:v>
                  </c:pt>
                  <c:pt idx="3855">
                    <c:v>user3855</c:v>
                  </c:pt>
                  <c:pt idx="3856">
                    <c:v>user3856</c:v>
                  </c:pt>
                  <c:pt idx="3857">
                    <c:v>user3857</c:v>
                  </c:pt>
                  <c:pt idx="3858">
                    <c:v>user3858</c:v>
                  </c:pt>
                  <c:pt idx="3859">
                    <c:v>user3859</c:v>
                  </c:pt>
                  <c:pt idx="3860">
                    <c:v>user3860</c:v>
                  </c:pt>
                  <c:pt idx="3861">
                    <c:v>user3861</c:v>
                  </c:pt>
                  <c:pt idx="3862">
                    <c:v>user3862</c:v>
                  </c:pt>
                  <c:pt idx="3863">
                    <c:v>user3863</c:v>
                  </c:pt>
                  <c:pt idx="3864">
                    <c:v>user3864</c:v>
                  </c:pt>
                  <c:pt idx="3865">
                    <c:v>user3865</c:v>
                  </c:pt>
                  <c:pt idx="3866">
                    <c:v>user3866</c:v>
                  </c:pt>
                  <c:pt idx="3867">
                    <c:v>user3867</c:v>
                  </c:pt>
                  <c:pt idx="3868">
                    <c:v>user3868</c:v>
                  </c:pt>
                  <c:pt idx="3869">
                    <c:v>user3869</c:v>
                  </c:pt>
                  <c:pt idx="3870">
                    <c:v>user3870</c:v>
                  </c:pt>
                  <c:pt idx="3871">
                    <c:v>user3871</c:v>
                  </c:pt>
                  <c:pt idx="3872">
                    <c:v>user3872</c:v>
                  </c:pt>
                  <c:pt idx="3873">
                    <c:v>user3873</c:v>
                  </c:pt>
                  <c:pt idx="3874">
                    <c:v>user3874</c:v>
                  </c:pt>
                  <c:pt idx="3875">
                    <c:v>user3875</c:v>
                  </c:pt>
                  <c:pt idx="3876">
                    <c:v>user3876</c:v>
                  </c:pt>
                  <c:pt idx="3877">
                    <c:v>user3877</c:v>
                  </c:pt>
                  <c:pt idx="3878">
                    <c:v>user3878</c:v>
                  </c:pt>
                  <c:pt idx="3879">
                    <c:v>user3879</c:v>
                  </c:pt>
                  <c:pt idx="3880">
                    <c:v>user3880</c:v>
                  </c:pt>
                  <c:pt idx="3881">
                    <c:v>user3881</c:v>
                  </c:pt>
                  <c:pt idx="3882">
                    <c:v>user3882</c:v>
                  </c:pt>
                  <c:pt idx="3883">
                    <c:v>user3883</c:v>
                  </c:pt>
                  <c:pt idx="3884">
                    <c:v>user3884</c:v>
                  </c:pt>
                  <c:pt idx="3885">
                    <c:v>user3885</c:v>
                  </c:pt>
                  <c:pt idx="3886">
                    <c:v>user3886</c:v>
                  </c:pt>
                  <c:pt idx="3887">
                    <c:v>user3887</c:v>
                  </c:pt>
                  <c:pt idx="3888">
                    <c:v>user3888</c:v>
                  </c:pt>
                  <c:pt idx="3889">
                    <c:v>user3889</c:v>
                  </c:pt>
                  <c:pt idx="3890">
                    <c:v>user3890</c:v>
                  </c:pt>
                  <c:pt idx="3891">
                    <c:v>user3891</c:v>
                  </c:pt>
                  <c:pt idx="3892">
                    <c:v>user3892</c:v>
                  </c:pt>
                  <c:pt idx="3893">
                    <c:v>user3893</c:v>
                  </c:pt>
                  <c:pt idx="3894">
                    <c:v>user3894</c:v>
                  </c:pt>
                  <c:pt idx="3895">
                    <c:v>user3895</c:v>
                  </c:pt>
                  <c:pt idx="3896">
                    <c:v>user3896</c:v>
                  </c:pt>
                  <c:pt idx="3897">
                    <c:v>user3897</c:v>
                  </c:pt>
                  <c:pt idx="3898">
                    <c:v>user3898</c:v>
                  </c:pt>
                  <c:pt idx="3899">
                    <c:v>user3899</c:v>
                  </c:pt>
                  <c:pt idx="3900">
                    <c:v>user3900</c:v>
                  </c:pt>
                  <c:pt idx="3901">
                    <c:v>user3901</c:v>
                  </c:pt>
                  <c:pt idx="3902">
                    <c:v>user3902</c:v>
                  </c:pt>
                  <c:pt idx="3903">
                    <c:v>user3903</c:v>
                  </c:pt>
                  <c:pt idx="3904">
                    <c:v>user3904</c:v>
                  </c:pt>
                  <c:pt idx="3905">
                    <c:v>user3905</c:v>
                  </c:pt>
                  <c:pt idx="3906">
                    <c:v>user3906</c:v>
                  </c:pt>
                  <c:pt idx="3907">
                    <c:v>user3907</c:v>
                  </c:pt>
                  <c:pt idx="3908">
                    <c:v>user3908</c:v>
                  </c:pt>
                  <c:pt idx="3909">
                    <c:v>user3909</c:v>
                  </c:pt>
                  <c:pt idx="3910">
                    <c:v>user3910</c:v>
                  </c:pt>
                  <c:pt idx="3911">
                    <c:v>user3911</c:v>
                  </c:pt>
                  <c:pt idx="3912">
                    <c:v>user3912</c:v>
                  </c:pt>
                  <c:pt idx="3913">
                    <c:v>user3913</c:v>
                  </c:pt>
                  <c:pt idx="3914">
                    <c:v>user3914</c:v>
                  </c:pt>
                  <c:pt idx="3915">
                    <c:v>user3915</c:v>
                  </c:pt>
                  <c:pt idx="3916">
                    <c:v>user3916</c:v>
                  </c:pt>
                  <c:pt idx="3917">
                    <c:v>user3917</c:v>
                  </c:pt>
                  <c:pt idx="3918">
                    <c:v>user3918</c:v>
                  </c:pt>
                  <c:pt idx="3919">
                    <c:v>user3919</c:v>
                  </c:pt>
                  <c:pt idx="3920">
                    <c:v>user3920</c:v>
                  </c:pt>
                  <c:pt idx="3921">
                    <c:v>user3921</c:v>
                  </c:pt>
                  <c:pt idx="3922">
                    <c:v>user3922</c:v>
                  </c:pt>
                  <c:pt idx="3923">
                    <c:v>user3923</c:v>
                  </c:pt>
                  <c:pt idx="3924">
                    <c:v>user3924</c:v>
                  </c:pt>
                  <c:pt idx="3925">
                    <c:v>user3925</c:v>
                  </c:pt>
                  <c:pt idx="3926">
                    <c:v>user3926</c:v>
                  </c:pt>
                  <c:pt idx="3927">
                    <c:v>user3927</c:v>
                  </c:pt>
                  <c:pt idx="3928">
                    <c:v>user3928</c:v>
                  </c:pt>
                  <c:pt idx="3929">
                    <c:v>user3929</c:v>
                  </c:pt>
                  <c:pt idx="3930">
                    <c:v>user3930</c:v>
                  </c:pt>
                  <c:pt idx="3931">
                    <c:v>user3931</c:v>
                  </c:pt>
                  <c:pt idx="3932">
                    <c:v>user3932</c:v>
                  </c:pt>
                  <c:pt idx="3933">
                    <c:v>user3933</c:v>
                  </c:pt>
                  <c:pt idx="3934">
                    <c:v>user3934</c:v>
                  </c:pt>
                  <c:pt idx="3935">
                    <c:v>user3935</c:v>
                  </c:pt>
                  <c:pt idx="3936">
                    <c:v>user3936</c:v>
                  </c:pt>
                  <c:pt idx="3937">
                    <c:v>user3937</c:v>
                  </c:pt>
                  <c:pt idx="3938">
                    <c:v>user3938</c:v>
                  </c:pt>
                  <c:pt idx="3939">
                    <c:v>user3939</c:v>
                  </c:pt>
                  <c:pt idx="3940">
                    <c:v>user3940</c:v>
                  </c:pt>
                  <c:pt idx="3941">
                    <c:v>user3941</c:v>
                  </c:pt>
                  <c:pt idx="3942">
                    <c:v>user3942</c:v>
                  </c:pt>
                  <c:pt idx="3943">
                    <c:v>user3943</c:v>
                  </c:pt>
                  <c:pt idx="3944">
                    <c:v>user3944</c:v>
                  </c:pt>
                  <c:pt idx="3945">
                    <c:v>user3945</c:v>
                  </c:pt>
                  <c:pt idx="3946">
                    <c:v>user3946</c:v>
                  </c:pt>
                  <c:pt idx="3947">
                    <c:v>user3947</c:v>
                  </c:pt>
                  <c:pt idx="3948">
                    <c:v>user3948</c:v>
                  </c:pt>
                  <c:pt idx="3949">
                    <c:v>user3949</c:v>
                  </c:pt>
                  <c:pt idx="3950">
                    <c:v>user3950</c:v>
                  </c:pt>
                  <c:pt idx="3951">
                    <c:v>user3951</c:v>
                  </c:pt>
                  <c:pt idx="3952">
                    <c:v>user3952</c:v>
                  </c:pt>
                  <c:pt idx="3953">
                    <c:v>user3953</c:v>
                  </c:pt>
                  <c:pt idx="3954">
                    <c:v>user3954</c:v>
                  </c:pt>
                  <c:pt idx="3955">
                    <c:v>user3955</c:v>
                  </c:pt>
                  <c:pt idx="3956">
                    <c:v>user3956</c:v>
                  </c:pt>
                  <c:pt idx="3957">
                    <c:v>user3957</c:v>
                  </c:pt>
                  <c:pt idx="3958">
                    <c:v>user3958</c:v>
                  </c:pt>
                  <c:pt idx="3959">
                    <c:v>user3959</c:v>
                  </c:pt>
                  <c:pt idx="3960">
                    <c:v>user3960</c:v>
                  </c:pt>
                  <c:pt idx="3961">
                    <c:v>user3961</c:v>
                  </c:pt>
                  <c:pt idx="3962">
                    <c:v>user3962</c:v>
                  </c:pt>
                  <c:pt idx="3963">
                    <c:v>user3963</c:v>
                  </c:pt>
                  <c:pt idx="3964">
                    <c:v>user3964</c:v>
                  </c:pt>
                  <c:pt idx="3965">
                    <c:v>user3965</c:v>
                  </c:pt>
                  <c:pt idx="3966">
                    <c:v>user3966</c:v>
                  </c:pt>
                  <c:pt idx="3967">
                    <c:v>user3967</c:v>
                  </c:pt>
                  <c:pt idx="3968">
                    <c:v>user3968</c:v>
                  </c:pt>
                  <c:pt idx="3969">
                    <c:v>user3969</c:v>
                  </c:pt>
                  <c:pt idx="3970">
                    <c:v>user3970</c:v>
                  </c:pt>
                  <c:pt idx="3971">
                    <c:v>user3971</c:v>
                  </c:pt>
                  <c:pt idx="3972">
                    <c:v>user3972</c:v>
                  </c:pt>
                  <c:pt idx="3973">
                    <c:v>user3973</c:v>
                  </c:pt>
                  <c:pt idx="3974">
                    <c:v>user3974</c:v>
                  </c:pt>
                  <c:pt idx="3975">
                    <c:v>user3975</c:v>
                  </c:pt>
                  <c:pt idx="3976">
                    <c:v>user3976</c:v>
                  </c:pt>
                  <c:pt idx="3977">
                    <c:v>user3977</c:v>
                  </c:pt>
                  <c:pt idx="3978">
                    <c:v>user3978</c:v>
                  </c:pt>
                  <c:pt idx="3979">
                    <c:v>user3979</c:v>
                  </c:pt>
                  <c:pt idx="3980">
                    <c:v>user3980</c:v>
                  </c:pt>
                  <c:pt idx="3981">
                    <c:v>user3981</c:v>
                  </c:pt>
                  <c:pt idx="3982">
                    <c:v>user3982</c:v>
                  </c:pt>
                  <c:pt idx="3983">
                    <c:v>user3983</c:v>
                  </c:pt>
                  <c:pt idx="3984">
                    <c:v>user3984</c:v>
                  </c:pt>
                  <c:pt idx="3985">
                    <c:v>user3985</c:v>
                  </c:pt>
                  <c:pt idx="3986">
                    <c:v>user3986</c:v>
                  </c:pt>
                  <c:pt idx="3987">
                    <c:v>user3987</c:v>
                  </c:pt>
                  <c:pt idx="3988">
                    <c:v>user3988</c:v>
                  </c:pt>
                  <c:pt idx="3989">
                    <c:v>user3989</c:v>
                  </c:pt>
                  <c:pt idx="3990">
                    <c:v>user3990</c:v>
                  </c:pt>
                  <c:pt idx="3991">
                    <c:v>user3991</c:v>
                  </c:pt>
                  <c:pt idx="3992">
                    <c:v>user3992</c:v>
                  </c:pt>
                  <c:pt idx="3993">
                    <c:v>user3993</c:v>
                  </c:pt>
                  <c:pt idx="3994">
                    <c:v>user3994</c:v>
                  </c:pt>
                  <c:pt idx="3995">
                    <c:v>user3995</c:v>
                  </c:pt>
                  <c:pt idx="3996">
                    <c:v>user3996</c:v>
                  </c:pt>
                  <c:pt idx="3997">
                    <c:v>user3997</c:v>
                  </c:pt>
                  <c:pt idx="3998">
                    <c:v>user3998</c:v>
                  </c:pt>
                  <c:pt idx="3999">
                    <c:v>user3999</c:v>
                  </c:pt>
                  <c:pt idx="4000">
                    <c:v>user4000</c:v>
                  </c:pt>
                  <c:pt idx="4001">
                    <c:v>user4001</c:v>
                  </c:pt>
                  <c:pt idx="4002">
                    <c:v>user4002</c:v>
                  </c:pt>
                  <c:pt idx="4003">
                    <c:v>user4003</c:v>
                  </c:pt>
                  <c:pt idx="4004">
                    <c:v>user4004</c:v>
                  </c:pt>
                  <c:pt idx="4005">
                    <c:v>user4005</c:v>
                  </c:pt>
                  <c:pt idx="4006">
                    <c:v>user4006</c:v>
                  </c:pt>
                  <c:pt idx="4007">
                    <c:v>user4007</c:v>
                  </c:pt>
                  <c:pt idx="4008">
                    <c:v>user4008</c:v>
                  </c:pt>
                  <c:pt idx="4009">
                    <c:v>user4009</c:v>
                  </c:pt>
                  <c:pt idx="4010">
                    <c:v>user4010</c:v>
                  </c:pt>
                  <c:pt idx="4011">
                    <c:v>user4011</c:v>
                  </c:pt>
                  <c:pt idx="4012">
                    <c:v>user4012</c:v>
                  </c:pt>
                  <c:pt idx="4013">
                    <c:v>user4013</c:v>
                  </c:pt>
                  <c:pt idx="4014">
                    <c:v>user4014</c:v>
                  </c:pt>
                  <c:pt idx="4015">
                    <c:v>user4015</c:v>
                  </c:pt>
                  <c:pt idx="4016">
                    <c:v>user4016</c:v>
                  </c:pt>
                  <c:pt idx="4017">
                    <c:v>user4017</c:v>
                  </c:pt>
                  <c:pt idx="4018">
                    <c:v>user4018</c:v>
                  </c:pt>
                  <c:pt idx="4019">
                    <c:v>user4019</c:v>
                  </c:pt>
                  <c:pt idx="4020">
                    <c:v>user4020</c:v>
                  </c:pt>
                  <c:pt idx="4021">
                    <c:v>user4021</c:v>
                  </c:pt>
                  <c:pt idx="4022">
                    <c:v>user4022</c:v>
                  </c:pt>
                  <c:pt idx="4023">
                    <c:v>user4023</c:v>
                  </c:pt>
                  <c:pt idx="4024">
                    <c:v>user4024</c:v>
                  </c:pt>
                  <c:pt idx="4025">
                    <c:v>user4025</c:v>
                  </c:pt>
                  <c:pt idx="4026">
                    <c:v>user4026</c:v>
                  </c:pt>
                  <c:pt idx="4027">
                    <c:v>user4027</c:v>
                  </c:pt>
                  <c:pt idx="4028">
                    <c:v>user4028</c:v>
                  </c:pt>
                  <c:pt idx="4029">
                    <c:v>user4029</c:v>
                  </c:pt>
                  <c:pt idx="4030">
                    <c:v>user4030</c:v>
                  </c:pt>
                  <c:pt idx="4031">
                    <c:v>user4031</c:v>
                  </c:pt>
                  <c:pt idx="4032">
                    <c:v>user4032</c:v>
                  </c:pt>
                  <c:pt idx="4033">
                    <c:v>user4033</c:v>
                  </c:pt>
                  <c:pt idx="4034">
                    <c:v>user4034</c:v>
                  </c:pt>
                  <c:pt idx="4035">
                    <c:v>user4035</c:v>
                  </c:pt>
                  <c:pt idx="4036">
                    <c:v>user4036</c:v>
                  </c:pt>
                  <c:pt idx="4037">
                    <c:v>user4037</c:v>
                  </c:pt>
                  <c:pt idx="4038">
                    <c:v>user4038</c:v>
                  </c:pt>
                  <c:pt idx="4039">
                    <c:v>user4039</c:v>
                  </c:pt>
                  <c:pt idx="4040">
                    <c:v>user4040</c:v>
                  </c:pt>
                  <c:pt idx="4041">
                    <c:v>user4041</c:v>
                  </c:pt>
                  <c:pt idx="4042">
                    <c:v>user4042</c:v>
                  </c:pt>
                  <c:pt idx="4043">
                    <c:v>user4043</c:v>
                  </c:pt>
                  <c:pt idx="4044">
                    <c:v>user4044</c:v>
                  </c:pt>
                  <c:pt idx="4045">
                    <c:v>user4045</c:v>
                  </c:pt>
                  <c:pt idx="4046">
                    <c:v>user4046</c:v>
                  </c:pt>
                  <c:pt idx="4047">
                    <c:v>user4047</c:v>
                  </c:pt>
                  <c:pt idx="4048">
                    <c:v>user4048</c:v>
                  </c:pt>
                  <c:pt idx="4049">
                    <c:v>user4049</c:v>
                  </c:pt>
                  <c:pt idx="4050">
                    <c:v>user4050</c:v>
                  </c:pt>
                  <c:pt idx="4051">
                    <c:v>user4051</c:v>
                  </c:pt>
                  <c:pt idx="4052">
                    <c:v>user4052</c:v>
                  </c:pt>
                  <c:pt idx="4053">
                    <c:v>user4053</c:v>
                  </c:pt>
                  <c:pt idx="4054">
                    <c:v>user4054</c:v>
                  </c:pt>
                  <c:pt idx="4055">
                    <c:v>user4055</c:v>
                  </c:pt>
                  <c:pt idx="4056">
                    <c:v>user4056</c:v>
                  </c:pt>
                  <c:pt idx="4057">
                    <c:v>user4057</c:v>
                  </c:pt>
                  <c:pt idx="4058">
                    <c:v>user4058</c:v>
                  </c:pt>
                  <c:pt idx="4059">
                    <c:v>user4059</c:v>
                  </c:pt>
                  <c:pt idx="4060">
                    <c:v>user4060</c:v>
                  </c:pt>
                  <c:pt idx="4061">
                    <c:v>user4061</c:v>
                  </c:pt>
                  <c:pt idx="4062">
                    <c:v>user4062</c:v>
                  </c:pt>
                  <c:pt idx="4063">
                    <c:v>user4063</c:v>
                  </c:pt>
                  <c:pt idx="4064">
                    <c:v>user4064</c:v>
                  </c:pt>
                  <c:pt idx="4065">
                    <c:v>user4065</c:v>
                  </c:pt>
                  <c:pt idx="4066">
                    <c:v>user4066</c:v>
                  </c:pt>
                  <c:pt idx="4067">
                    <c:v>user4067</c:v>
                  </c:pt>
                  <c:pt idx="4068">
                    <c:v>user4068</c:v>
                  </c:pt>
                  <c:pt idx="4069">
                    <c:v>user4069</c:v>
                  </c:pt>
                  <c:pt idx="4070">
                    <c:v>user4070</c:v>
                  </c:pt>
                  <c:pt idx="4071">
                    <c:v>user4071</c:v>
                  </c:pt>
                  <c:pt idx="4072">
                    <c:v>user4072</c:v>
                  </c:pt>
                  <c:pt idx="4073">
                    <c:v>user4073</c:v>
                  </c:pt>
                  <c:pt idx="4074">
                    <c:v>user4074</c:v>
                  </c:pt>
                  <c:pt idx="4075">
                    <c:v>user4075</c:v>
                  </c:pt>
                  <c:pt idx="4076">
                    <c:v>user4076</c:v>
                  </c:pt>
                  <c:pt idx="4077">
                    <c:v>user4077</c:v>
                  </c:pt>
                  <c:pt idx="4078">
                    <c:v>user4078</c:v>
                  </c:pt>
                  <c:pt idx="4079">
                    <c:v>user4079</c:v>
                  </c:pt>
                  <c:pt idx="4080">
                    <c:v>user4080</c:v>
                  </c:pt>
                  <c:pt idx="4081">
                    <c:v>user4081</c:v>
                  </c:pt>
                  <c:pt idx="4082">
                    <c:v>user4082</c:v>
                  </c:pt>
                  <c:pt idx="4083">
                    <c:v>user4083</c:v>
                  </c:pt>
                  <c:pt idx="4084">
                    <c:v>user4084</c:v>
                  </c:pt>
                  <c:pt idx="4085">
                    <c:v>user4085</c:v>
                  </c:pt>
                  <c:pt idx="4086">
                    <c:v>user4086</c:v>
                  </c:pt>
                  <c:pt idx="4087">
                    <c:v>user4087</c:v>
                  </c:pt>
                  <c:pt idx="4088">
                    <c:v>user4088</c:v>
                  </c:pt>
                  <c:pt idx="4089">
                    <c:v>user4089</c:v>
                  </c:pt>
                  <c:pt idx="4090">
                    <c:v>user4090</c:v>
                  </c:pt>
                  <c:pt idx="4091">
                    <c:v>user4091</c:v>
                  </c:pt>
                  <c:pt idx="4092">
                    <c:v>user4092</c:v>
                  </c:pt>
                  <c:pt idx="4093">
                    <c:v>user4093</c:v>
                  </c:pt>
                  <c:pt idx="4094">
                    <c:v>user4094</c:v>
                  </c:pt>
                  <c:pt idx="4095">
                    <c:v>user4095</c:v>
                  </c:pt>
                  <c:pt idx="4096">
                    <c:v>user4096</c:v>
                  </c:pt>
                  <c:pt idx="4097">
                    <c:v>user4097</c:v>
                  </c:pt>
                  <c:pt idx="4098">
                    <c:v>user4098</c:v>
                  </c:pt>
                  <c:pt idx="4099">
                    <c:v>user4099</c:v>
                  </c:pt>
                  <c:pt idx="4100">
                    <c:v>user4100</c:v>
                  </c:pt>
                  <c:pt idx="4101">
                    <c:v>user4101</c:v>
                  </c:pt>
                  <c:pt idx="4102">
                    <c:v>user4102</c:v>
                  </c:pt>
                  <c:pt idx="4103">
                    <c:v>user4103</c:v>
                  </c:pt>
                  <c:pt idx="4104">
                    <c:v>user4104</c:v>
                  </c:pt>
                  <c:pt idx="4105">
                    <c:v>user4105</c:v>
                  </c:pt>
                  <c:pt idx="4106">
                    <c:v>user4106</c:v>
                  </c:pt>
                  <c:pt idx="4107">
                    <c:v>user4107</c:v>
                  </c:pt>
                  <c:pt idx="4108">
                    <c:v>user4108</c:v>
                  </c:pt>
                  <c:pt idx="4109">
                    <c:v>user4109</c:v>
                  </c:pt>
                  <c:pt idx="4110">
                    <c:v>user4110</c:v>
                  </c:pt>
                  <c:pt idx="4111">
                    <c:v>user4111</c:v>
                  </c:pt>
                  <c:pt idx="4112">
                    <c:v>user4112</c:v>
                  </c:pt>
                  <c:pt idx="4113">
                    <c:v>user4113</c:v>
                  </c:pt>
                  <c:pt idx="4114">
                    <c:v>user4114</c:v>
                  </c:pt>
                  <c:pt idx="4115">
                    <c:v>user4115</c:v>
                  </c:pt>
                  <c:pt idx="4116">
                    <c:v>user4116</c:v>
                  </c:pt>
                  <c:pt idx="4117">
                    <c:v>user4117</c:v>
                  </c:pt>
                  <c:pt idx="4118">
                    <c:v>user4118</c:v>
                  </c:pt>
                  <c:pt idx="4119">
                    <c:v>user4119</c:v>
                  </c:pt>
                  <c:pt idx="4120">
                    <c:v>user4120</c:v>
                  </c:pt>
                  <c:pt idx="4121">
                    <c:v>user4121</c:v>
                  </c:pt>
                  <c:pt idx="4122">
                    <c:v>user4122</c:v>
                  </c:pt>
                  <c:pt idx="4123">
                    <c:v>user4123</c:v>
                  </c:pt>
                  <c:pt idx="4124">
                    <c:v>user4124</c:v>
                  </c:pt>
                  <c:pt idx="4125">
                    <c:v>user4125</c:v>
                  </c:pt>
                  <c:pt idx="4126">
                    <c:v>user4126</c:v>
                  </c:pt>
                  <c:pt idx="4127">
                    <c:v>user4127</c:v>
                  </c:pt>
                  <c:pt idx="4128">
                    <c:v>user4128</c:v>
                  </c:pt>
                  <c:pt idx="4129">
                    <c:v>user4129</c:v>
                  </c:pt>
                  <c:pt idx="4130">
                    <c:v>user4130</c:v>
                  </c:pt>
                  <c:pt idx="4131">
                    <c:v>user4131</c:v>
                  </c:pt>
                  <c:pt idx="4132">
                    <c:v>user4132</c:v>
                  </c:pt>
                  <c:pt idx="4133">
                    <c:v>user4133</c:v>
                  </c:pt>
                  <c:pt idx="4134">
                    <c:v>user4134</c:v>
                  </c:pt>
                  <c:pt idx="4135">
                    <c:v>user4135</c:v>
                  </c:pt>
                  <c:pt idx="4136">
                    <c:v>user4136</c:v>
                  </c:pt>
                  <c:pt idx="4137">
                    <c:v>user4137</c:v>
                  </c:pt>
                  <c:pt idx="4138">
                    <c:v>user4138</c:v>
                  </c:pt>
                  <c:pt idx="4139">
                    <c:v>user4139</c:v>
                  </c:pt>
                  <c:pt idx="4140">
                    <c:v>user4140</c:v>
                  </c:pt>
                  <c:pt idx="4141">
                    <c:v>user4141</c:v>
                  </c:pt>
                  <c:pt idx="4142">
                    <c:v>user4142</c:v>
                  </c:pt>
                  <c:pt idx="4143">
                    <c:v>user4143</c:v>
                  </c:pt>
                  <c:pt idx="4144">
                    <c:v>user4144</c:v>
                  </c:pt>
                  <c:pt idx="4145">
                    <c:v>user4145</c:v>
                  </c:pt>
                  <c:pt idx="4146">
                    <c:v>user4146</c:v>
                  </c:pt>
                  <c:pt idx="4147">
                    <c:v>user4147</c:v>
                  </c:pt>
                  <c:pt idx="4148">
                    <c:v>user4148</c:v>
                  </c:pt>
                  <c:pt idx="4149">
                    <c:v>user4149</c:v>
                  </c:pt>
                  <c:pt idx="4150">
                    <c:v>user4150</c:v>
                  </c:pt>
                  <c:pt idx="4151">
                    <c:v>user4151</c:v>
                  </c:pt>
                  <c:pt idx="4152">
                    <c:v>user4152</c:v>
                  </c:pt>
                  <c:pt idx="4153">
                    <c:v>user4153</c:v>
                  </c:pt>
                  <c:pt idx="4154">
                    <c:v>user4154</c:v>
                  </c:pt>
                  <c:pt idx="4155">
                    <c:v>user4155</c:v>
                  </c:pt>
                  <c:pt idx="4156">
                    <c:v>user4156</c:v>
                  </c:pt>
                  <c:pt idx="4157">
                    <c:v>user4157</c:v>
                  </c:pt>
                  <c:pt idx="4158">
                    <c:v>user4158</c:v>
                  </c:pt>
                  <c:pt idx="4159">
                    <c:v>user4159</c:v>
                  </c:pt>
                  <c:pt idx="4160">
                    <c:v>user4160</c:v>
                  </c:pt>
                  <c:pt idx="4161">
                    <c:v>user4161</c:v>
                  </c:pt>
                  <c:pt idx="4162">
                    <c:v>user4162</c:v>
                  </c:pt>
                  <c:pt idx="4163">
                    <c:v>user4163</c:v>
                  </c:pt>
                  <c:pt idx="4164">
                    <c:v>user4164</c:v>
                  </c:pt>
                  <c:pt idx="4165">
                    <c:v>user4165</c:v>
                  </c:pt>
                  <c:pt idx="4166">
                    <c:v>user4166</c:v>
                  </c:pt>
                  <c:pt idx="4167">
                    <c:v>user4167</c:v>
                  </c:pt>
                  <c:pt idx="4168">
                    <c:v>user4168</c:v>
                  </c:pt>
                  <c:pt idx="4169">
                    <c:v>user4169</c:v>
                  </c:pt>
                  <c:pt idx="4170">
                    <c:v>user4170</c:v>
                  </c:pt>
                  <c:pt idx="4171">
                    <c:v>user4171</c:v>
                  </c:pt>
                  <c:pt idx="4172">
                    <c:v>user4172</c:v>
                  </c:pt>
                  <c:pt idx="4173">
                    <c:v>user4173</c:v>
                  </c:pt>
                  <c:pt idx="4174">
                    <c:v>user4174</c:v>
                  </c:pt>
                  <c:pt idx="4175">
                    <c:v>user4175</c:v>
                  </c:pt>
                  <c:pt idx="4176">
                    <c:v>user4176</c:v>
                  </c:pt>
                  <c:pt idx="4177">
                    <c:v>user4177</c:v>
                  </c:pt>
                  <c:pt idx="4178">
                    <c:v>user4178</c:v>
                  </c:pt>
                  <c:pt idx="4179">
                    <c:v>user4179</c:v>
                  </c:pt>
                  <c:pt idx="4180">
                    <c:v>user4180</c:v>
                  </c:pt>
                  <c:pt idx="4181">
                    <c:v>user4181</c:v>
                  </c:pt>
                  <c:pt idx="4182">
                    <c:v>user4182</c:v>
                  </c:pt>
                  <c:pt idx="4183">
                    <c:v>user4183</c:v>
                  </c:pt>
                  <c:pt idx="4184">
                    <c:v>user4184</c:v>
                  </c:pt>
                  <c:pt idx="4185">
                    <c:v>user4185</c:v>
                  </c:pt>
                  <c:pt idx="4186">
                    <c:v>user4186</c:v>
                  </c:pt>
                  <c:pt idx="4187">
                    <c:v>user4187</c:v>
                  </c:pt>
                  <c:pt idx="4188">
                    <c:v>user4188</c:v>
                  </c:pt>
                  <c:pt idx="4189">
                    <c:v>user4189</c:v>
                  </c:pt>
                  <c:pt idx="4190">
                    <c:v>user4190</c:v>
                  </c:pt>
                  <c:pt idx="4191">
                    <c:v>user4191</c:v>
                  </c:pt>
                  <c:pt idx="4192">
                    <c:v>user4192</c:v>
                  </c:pt>
                  <c:pt idx="4193">
                    <c:v>user4193</c:v>
                  </c:pt>
                  <c:pt idx="4194">
                    <c:v>user4194</c:v>
                  </c:pt>
                  <c:pt idx="4195">
                    <c:v>user4195</c:v>
                  </c:pt>
                  <c:pt idx="4196">
                    <c:v>user4196</c:v>
                  </c:pt>
                  <c:pt idx="4197">
                    <c:v>user4197</c:v>
                  </c:pt>
                  <c:pt idx="4198">
                    <c:v>user4198</c:v>
                  </c:pt>
                  <c:pt idx="4199">
                    <c:v>user4199</c:v>
                  </c:pt>
                  <c:pt idx="4200">
                    <c:v>user4200</c:v>
                  </c:pt>
                  <c:pt idx="4201">
                    <c:v>user4201</c:v>
                  </c:pt>
                  <c:pt idx="4202">
                    <c:v>user4202</c:v>
                  </c:pt>
                  <c:pt idx="4203">
                    <c:v>user4203</c:v>
                  </c:pt>
                  <c:pt idx="4204">
                    <c:v>user4204</c:v>
                  </c:pt>
                  <c:pt idx="4205">
                    <c:v>user4205</c:v>
                  </c:pt>
                  <c:pt idx="4206">
                    <c:v>user4206</c:v>
                  </c:pt>
                  <c:pt idx="4207">
                    <c:v>user4207</c:v>
                  </c:pt>
                  <c:pt idx="4208">
                    <c:v>user4208</c:v>
                  </c:pt>
                  <c:pt idx="4209">
                    <c:v>user4209</c:v>
                  </c:pt>
                  <c:pt idx="4210">
                    <c:v>user4210</c:v>
                  </c:pt>
                  <c:pt idx="4211">
                    <c:v>user4211</c:v>
                  </c:pt>
                  <c:pt idx="4212">
                    <c:v>user4212</c:v>
                  </c:pt>
                  <c:pt idx="4213">
                    <c:v>user4213</c:v>
                  </c:pt>
                  <c:pt idx="4214">
                    <c:v>user4214</c:v>
                  </c:pt>
                  <c:pt idx="4215">
                    <c:v>user4215</c:v>
                  </c:pt>
                  <c:pt idx="4216">
                    <c:v>user4216</c:v>
                  </c:pt>
                  <c:pt idx="4217">
                    <c:v>user4217</c:v>
                  </c:pt>
                  <c:pt idx="4218">
                    <c:v>user4218</c:v>
                  </c:pt>
                  <c:pt idx="4219">
                    <c:v>user4219</c:v>
                  </c:pt>
                  <c:pt idx="4220">
                    <c:v>user4220</c:v>
                  </c:pt>
                  <c:pt idx="4221">
                    <c:v>user4221</c:v>
                  </c:pt>
                  <c:pt idx="4222">
                    <c:v>user4222</c:v>
                  </c:pt>
                  <c:pt idx="4223">
                    <c:v>user4223</c:v>
                  </c:pt>
                  <c:pt idx="4224">
                    <c:v>user4224</c:v>
                  </c:pt>
                  <c:pt idx="4225">
                    <c:v>user4225</c:v>
                  </c:pt>
                  <c:pt idx="4226">
                    <c:v>user4226</c:v>
                  </c:pt>
                  <c:pt idx="4227">
                    <c:v>user4227</c:v>
                  </c:pt>
                  <c:pt idx="4228">
                    <c:v>user4228</c:v>
                  </c:pt>
                  <c:pt idx="4229">
                    <c:v>user4229</c:v>
                  </c:pt>
                  <c:pt idx="4230">
                    <c:v>user4230</c:v>
                  </c:pt>
                  <c:pt idx="4231">
                    <c:v>user4231</c:v>
                  </c:pt>
                  <c:pt idx="4232">
                    <c:v>user4232</c:v>
                  </c:pt>
                  <c:pt idx="4233">
                    <c:v>user4233</c:v>
                  </c:pt>
                  <c:pt idx="4234">
                    <c:v>user4234</c:v>
                  </c:pt>
                  <c:pt idx="4235">
                    <c:v>user4235</c:v>
                  </c:pt>
                  <c:pt idx="4236">
                    <c:v>user4236</c:v>
                  </c:pt>
                  <c:pt idx="4237">
                    <c:v>user4237</c:v>
                  </c:pt>
                  <c:pt idx="4238">
                    <c:v>user4238</c:v>
                  </c:pt>
                  <c:pt idx="4239">
                    <c:v>user4239</c:v>
                  </c:pt>
                  <c:pt idx="4240">
                    <c:v>user4240</c:v>
                  </c:pt>
                  <c:pt idx="4241">
                    <c:v>user4241</c:v>
                  </c:pt>
                  <c:pt idx="4242">
                    <c:v>user4242</c:v>
                  </c:pt>
                  <c:pt idx="4243">
                    <c:v>user4243</c:v>
                  </c:pt>
                  <c:pt idx="4244">
                    <c:v>user4244</c:v>
                  </c:pt>
                  <c:pt idx="4245">
                    <c:v>user4245</c:v>
                  </c:pt>
                  <c:pt idx="4246">
                    <c:v>user4246</c:v>
                  </c:pt>
                  <c:pt idx="4247">
                    <c:v>user4247</c:v>
                  </c:pt>
                  <c:pt idx="4248">
                    <c:v>user4248</c:v>
                  </c:pt>
                  <c:pt idx="4249">
                    <c:v>user4249</c:v>
                  </c:pt>
                  <c:pt idx="4250">
                    <c:v>user4250</c:v>
                  </c:pt>
                  <c:pt idx="4251">
                    <c:v>user4251</c:v>
                  </c:pt>
                  <c:pt idx="4252">
                    <c:v>user4252</c:v>
                  </c:pt>
                  <c:pt idx="4253">
                    <c:v>user4253</c:v>
                  </c:pt>
                  <c:pt idx="4254">
                    <c:v>user4254</c:v>
                  </c:pt>
                  <c:pt idx="4255">
                    <c:v>user4255</c:v>
                  </c:pt>
                  <c:pt idx="4256">
                    <c:v>user4256</c:v>
                  </c:pt>
                  <c:pt idx="4257">
                    <c:v>user4257</c:v>
                  </c:pt>
                  <c:pt idx="4258">
                    <c:v>user4258</c:v>
                  </c:pt>
                  <c:pt idx="4259">
                    <c:v>user4259</c:v>
                  </c:pt>
                  <c:pt idx="4260">
                    <c:v>user4260</c:v>
                  </c:pt>
                  <c:pt idx="4261">
                    <c:v>user4261</c:v>
                  </c:pt>
                  <c:pt idx="4262">
                    <c:v>user4262</c:v>
                  </c:pt>
                  <c:pt idx="4263">
                    <c:v>user4263</c:v>
                  </c:pt>
                  <c:pt idx="4264">
                    <c:v>user4264</c:v>
                  </c:pt>
                  <c:pt idx="4265">
                    <c:v>user4265</c:v>
                  </c:pt>
                  <c:pt idx="4266">
                    <c:v>user4266</c:v>
                  </c:pt>
                  <c:pt idx="4267">
                    <c:v>user4267</c:v>
                  </c:pt>
                  <c:pt idx="4268">
                    <c:v>user4268</c:v>
                  </c:pt>
                  <c:pt idx="4269">
                    <c:v>user4269</c:v>
                  </c:pt>
                  <c:pt idx="4270">
                    <c:v>user4270</c:v>
                  </c:pt>
                  <c:pt idx="4271">
                    <c:v>user4271</c:v>
                  </c:pt>
                  <c:pt idx="4272">
                    <c:v>user4272</c:v>
                  </c:pt>
                  <c:pt idx="4273">
                    <c:v>user4273</c:v>
                  </c:pt>
                  <c:pt idx="4274">
                    <c:v>user4274</c:v>
                  </c:pt>
                  <c:pt idx="4275">
                    <c:v>user4275</c:v>
                  </c:pt>
                  <c:pt idx="4276">
                    <c:v>user4276</c:v>
                  </c:pt>
                  <c:pt idx="4277">
                    <c:v>user4277</c:v>
                  </c:pt>
                  <c:pt idx="4278">
                    <c:v>user4278</c:v>
                  </c:pt>
                  <c:pt idx="4279">
                    <c:v>user4279</c:v>
                  </c:pt>
                  <c:pt idx="4280">
                    <c:v>user4280</c:v>
                  </c:pt>
                  <c:pt idx="4281">
                    <c:v>user4281</c:v>
                  </c:pt>
                  <c:pt idx="4282">
                    <c:v>user4282</c:v>
                  </c:pt>
                  <c:pt idx="4283">
                    <c:v>user4283</c:v>
                  </c:pt>
                  <c:pt idx="4284">
                    <c:v>user4284</c:v>
                  </c:pt>
                  <c:pt idx="4285">
                    <c:v>user4285</c:v>
                  </c:pt>
                  <c:pt idx="4286">
                    <c:v>user4286</c:v>
                  </c:pt>
                  <c:pt idx="4287">
                    <c:v>user4287</c:v>
                  </c:pt>
                  <c:pt idx="4288">
                    <c:v>user4288</c:v>
                  </c:pt>
                  <c:pt idx="4289">
                    <c:v>user4289</c:v>
                  </c:pt>
                  <c:pt idx="4290">
                    <c:v>user4290</c:v>
                  </c:pt>
                  <c:pt idx="4291">
                    <c:v>user4291</c:v>
                  </c:pt>
                  <c:pt idx="4292">
                    <c:v>user4292</c:v>
                  </c:pt>
                  <c:pt idx="4293">
                    <c:v>user4293</c:v>
                  </c:pt>
                  <c:pt idx="4294">
                    <c:v>user4294</c:v>
                  </c:pt>
                  <c:pt idx="4295">
                    <c:v>user4295</c:v>
                  </c:pt>
                  <c:pt idx="4296">
                    <c:v>user4296</c:v>
                  </c:pt>
                  <c:pt idx="4297">
                    <c:v>user4297</c:v>
                  </c:pt>
                  <c:pt idx="4298">
                    <c:v>user4298</c:v>
                  </c:pt>
                  <c:pt idx="4299">
                    <c:v>user4299</c:v>
                  </c:pt>
                  <c:pt idx="4300">
                    <c:v>user4300</c:v>
                  </c:pt>
                  <c:pt idx="4301">
                    <c:v>user4301</c:v>
                  </c:pt>
                  <c:pt idx="4302">
                    <c:v>user4302</c:v>
                  </c:pt>
                  <c:pt idx="4303">
                    <c:v>user4303</c:v>
                  </c:pt>
                  <c:pt idx="4304">
                    <c:v>user4304</c:v>
                  </c:pt>
                  <c:pt idx="4305">
                    <c:v>user4305</c:v>
                  </c:pt>
                  <c:pt idx="4306">
                    <c:v>user4306</c:v>
                  </c:pt>
                  <c:pt idx="4307">
                    <c:v>user4307</c:v>
                  </c:pt>
                  <c:pt idx="4308">
                    <c:v>user4308</c:v>
                  </c:pt>
                  <c:pt idx="4309">
                    <c:v>user4309</c:v>
                  </c:pt>
                  <c:pt idx="4310">
                    <c:v>user4310</c:v>
                  </c:pt>
                  <c:pt idx="4311">
                    <c:v>user4311</c:v>
                  </c:pt>
                  <c:pt idx="4312">
                    <c:v>user4312</c:v>
                  </c:pt>
                  <c:pt idx="4313">
                    <c:v>user4313</c:v>
                  </c:pt>
                  <c:pt idx="4314">
                    <c:v>user4314</c:v>
                  </c:pt>
                  <c:pt idx="4315">
                    <c:v>user4315</c:v>
                  </c:pt>
                  <c:pt idx="4316">
                    <c:v>user4316</c:v>
                  </c:pt>
                  <c:pt idx="4317">
                    <c:v>user4317</c:v>
                  </c:pt>
                  <c:pt idx="4318">
                    <c:v>user4318</c:v>
                  </c:pt>
                  <c:pt idx="4319">
                    <c:v>user4319</c:v>
                  </c:pt>
                  <c:pt idx="4320">
                    <c:v>user4320</c:v>
                  </c:pt>
                  <c:pt idx="4321">
                    <c:v>user4321</c:v>
                  </c:pt>
                  <c:pt idx="4322">
                    <c:v>user4322</c:v>
                  </c:pt>
                  <c:pt idx="4323">
                    <c:v>user4323</c:v>
                  </c:pt>
                  <c:pt idx="4324">
                    <c:v>user4324</c:v>
                  </c:pt>
                  <c:pt idx="4325">
                    <c:v>user4325</c:v>
                  </c:pt>
                  <c:pt idx="4326">
                    <c:v>user4326</c:v>
                  </c:pt>
                  <c:pt idx="4327">
                    <c:v>user4327</c:v>
                  </c:pt>
                  <c:pt idx="4328">
                    <c:v>user4328</c:v>
                  </c:pt>
                  <c:pt idx="4329">
                    <c:v>user4329</c:v>
                  </c:pt>
                  <c:pt idx="4330">
                    <c:v>user4330</c:v>
                  </c:pt>
                  <c:pt idx="4331">
                    <c:v>user4331</c:v>
                  </c:pt>
                  <c:pt idx="4332">
                    <c:v>user4332</c:v>
                  </c:pt>
                  <c:pt idx="4333">
                    <c:v>user4333</c:v>
                  </c:pt>
                  <c:pt idx="4334">
                    <c:v>user4334</c:v>
                  </c:pt>
                  <c:pt idx="4335">
                    <c:v>user4335</c:v>
                  </c:pt>
                  <c:pt idx="4336">
                    <c:v>user4336</c:v>
                  </c:pt>
                  <c:pt idx="4337">
                    <c:v>user4337</c:v>
                  </c:pt>
                  <c:pt idx="4338">
                    <c:v>user4338</c:v>
                  </c:pt>
                  <c:pt idx="4339">
                    <c:v>user4339</c:v>
                  </c:pt>
                  <c:pt idx="4340">
                    <c:v>user4340</c:v>
                  </c:pt>
                  <c:pt idx="4341">
                    <c:v>user4341</c:v>
                  </c:pt>
                  <c:pt idx="4342">
                    <c:v>user4342</c:v>
                  </c:pt>
                  <c:pt idx="4343">
                    <c:v>user4343</c:v>
                  </c:pt>
                  <c:pt idx="4344">
                    <c:v>user4344</c:v>
                  </c:pt>
                  <c:pt idx="4345">
                    <c:v>user4345</c:v>
                  </c:pt>
                  <c:pt idx="4346">
                    <c:v>user4346</c:v>
                  </c:pt>
                  <c:pt idx="4347">
                    <c:v>user4347</c:v>
                  </c:pt>
                  <c:pt idx="4348">
                    <c:v>user4348</c:v>
                  </c:pt>
                  <c:pt idx="4349">
                    <c:v>user4349</c:v>
                  </c:pt>
                  <c:pt idx="4350">
                    <c:v>user4350</c:v>
                  </c:pt>
                  <c:pt idx="4351">
                    <c:v>user4351</c:v>
                  </c:pt>
                  <c:pt idx="4352">
                    <c:v>user4352</c:v>
                  </c:pt>
                  <c:pt idx="4353">
                    <c:v>user4353</c:v>
                  </c:pt>
                  <c:pt idx="4354">
                    <c:v>user4354</c:v>
                  </c:pt>
                  <c:pt idx="4355">
                    <c:v>user4355</c:v>
                  </c:pt>
                  <c:pt idx="4356">
                    <c:v>user4356</c:v>
                  </c:pt>
                  <c:pt idx="4357">
                    <c:v>user4357</c:v>
                  </c:pt>
                  <c:pt idx="4358">
                    <c:v>user4358</c:v>
                  </c:pt>
                  <c:pt idx="4359">
                    <c:v>user4359</c:v>
                  </c:pt>
                  <c:pt idx="4360">
                    <c:v>user4360</c:v>
                  </c:pt>
                  <c:pt idx="4361">
                    <c:v>user4361</c:v>
                  </c:pt>
                  <c:pt idx="4362">
                    <c:v>user4362</c:v>
                  </c:pt>
                  <c:pt idx="4363">
                    <c:v>user4363</c:v>
                  </c:pt>
                  <c:pt idx="4364">
                    <c:v>user4364</c:v>
                  </c:pt>
                  <c:pt idx="4365">
                    <c:v>user4365</c:v>
                  </c:pt>
                  <c:pt idx="4366">
                    <c:v>user4366</c:v>
                  </c:pt>
                  <c:pt idx="4367">
                    <c:v>user4367</c:v>
                  </c:pt>
                  <c:pt idx="4368">
                    <c:v>user4368</c:v>
                  </c:pt>
                  <c:pt idx="4369">
                    <c:v>user4369</c:v>
                  </c:pt>
                  <c:pt idx="4370">
                    <c:v>user4370</c:v>
                  </c:pt>
                  <c:pt idx="4371">
                    <c:v>user4371</c:v>
                  </c:pt>
                  <c:pt idx="4372">
                    <c:v>user4372</c:v>
                  </c:pt>
                  <c:pt idx="4373">
                    <c:v>user4373</c:v>
                  </c:pt>
                  <c:pt idx="4374">
                    <c:v>user4374</c:v>
                  </c:pt>
                  <c:pt idx="4375">
                    <c:v>user4375</c:v>
                  </c:pt>
                  <c:pt idx="4376">
                    <c:v>user4376</c:v>
                  </c:pt>
                  <c:pt idx="4377">
                    <c:v>user4377</c:v>
                  </c:pt>
                  <c:pt idx="4378">
                    <c:v>user4378</c:v>
                  </c:pt>
                  <c:pt idx="4379">
                    <c:v>user4379</c:v>
                  </c:pt>
                  <c:pt idx="4380">
                    <c:v>user4380</c:v>
                  </c:pt>
                  <c:pt idx="4381">
                    <c:v>user4381</c:v>
                  </c:pt>
                  <c:pt idx="4382">
                    <c:v>user4382</c:v>
                  </c:pt>
                  <c:pt idx="4383">
                    <c:v>user4383</c:v>
                  </c:pt>
                  <c:pt idx="4384">
                    <c:v>user4384</c:v>
                  </c:pt>
                  <c:pt idx="4385">
                    <c:v>user4385</c:v>
                  </c:pt>
                  <c:pt idx="4386">
                    <c:v>user4386</c:v>
                  </c:pt>
                  <c:pt idx="4387">
                    <c:v>user4387</c:v>
                  </c:pt>
                  <c:pt idx="4388">
                    <c:v>user4388</c:v>
                  </c:pt>
                  <c:pt idx="4389">
                    <c:v>user4389</c:v>
                  </c:pt>
                  <c:pt idx="4390">
                    <c:v>user4390</c:v>
                  </c:pt>
                  <c:pt idx="4391">
                    <c:v>user4391</c:v>
                  </c:pt>
                  <c:pt idx="4392">
                    <c:v>user4392</c:v>
                  </c:pt>
                  <c:pt idx="4393">
                    <c:v>user4393</c:v>
                  </c:pt>
                  <c:pt idx="4394">
                    <c:v>user4394</c:v>
                  </c:pt>
                  <c:pt idx="4395">
                    <c:v>user4395</c:v>
                  </c:pt>
                  <c:pt idx="4396">
                    <c:v>user4396</c:v>
                  </c:pt>
                  <c:pt idx="4397">
                    <c:v>user4397</c:v>
                  </c:pt>
                  <c:pt idx="4398">
                    <c:v>user4398</c:v>
                  </c:pt>
                  <c:pt idx="4399">
                    <c:v>user4399</c:v>
                  </c:pt>
                  <c:pt idx="4400">
                    <c:v>user4400</c:v>
                  </c:pt>
                  <c:pt idx="4401">
                    <c:v>user4401</c:v>
                  </c:pt>
                  <c:pt idx="4402">
                    <c:v>user4402</c:v>
                  </c:pt>
                  <c:pt idx="4403">
                    <c:v>user4403</c:v>
                  </c:pt>
                  <c:pt idx="4404">
                    <c:v>user4404</c:v>
                  </c:pt>
                  <c:pt idx="4405">
                    <c:v>user4405</c:v>
                  </c:pt>
                  <c:pt idx="4406">
                    <c:v>user4406</c:v>
                  </c:pt>
                  <c:pt idx="4407">
                    <c:v>user4407</c:v>
                  </c:pt>
                  <c:pt idx="4408">
                    <c:v>user4408</c:v>
                  </c:pt>
                  <c:pt idx="4409">
                    <c:v>user4409</c:v>
                  </c:pt>
                  <c:pt idx="4410">
                    <c:v>user4410</c:v>
                  </c:pt>
                  <c:pt idx="4411">
                    <c:v>user4411</c:v>
                  </c:pt>
                  <c:pt idx="4412">
                    <c:v>user4412</c:v>
                  </c:pt>
                  <c:pt idx="4413">
                    <c:v>user4413</c:v>
                  </c:pt>
                  <c:pt idx="4414">
                    <c:v>user4414</c:v>
                  </c:pt>
                  <c:pt idx="4415">
                    <c:v>user4415</c:v>
                  </c:pt>
                  <c:pt idx="4416">
                    <c:v>user4416</c:v>
                  </c:pt>
                  <c:pt idx="4417">
                    <c:v>user4417</c:v>
                  </c:pt>
                  <c:pt idx="4418">
                    <c:v>user4418</c:v>
                  </c:pt>
                  <c:pt idx="4419">
                    <c:v>user4419</c:v>
                  </c:pt>
                  <c:pt idx="4420">
                    <c:v>user4420</c:v>
                  </c:pt>
                  <c:pt idx="4421">
                    <c:v>user4421</c:v>
                  </c:pt>
                  <c:pt idx="4422">
                    <c:v>user4422</c:v>
                  </c:pt>
                  <c:pt idx="4423">
                    <c:v>user4423</c:v>
                  </c:pt>
                  <c:pt idx="4424">
                    <c:v>user4424</c:v>
                  </c:pt>
                  <c:pt idx="4425">
                    <c:v>user4425</c:v>
                  </c:pt>
                  <c:pt idx="4426">
                    <c:v>user4426</c:v>
                  </c:pt>
                  <c:pt idx="4427">
                    <c:v>user4427</c:v>
                  </c:pt>
                  <c:pt idx="4428">
                    <c:v>user4428</c:v>
                  </c:pt>
                  <c:pt idx="4429">
                    <c:v>user4429</c:v>
                  </c:pt>
                  <c:pt idx="4430">
                    <c:v>user4430</c:v>
                  </c:pt>
                  <c:pt idx="4431">
                    <c:v>user4431</c:v>
                  </c:pt>
                  <c:pt idx="4432">
                    <c:v>user4432</c:v>
                  </c:pt>
                  <c:pt idx="4433">
                    <c:v>user4433</c:v>
                  </c:pt>
                  <c:pt idx="4434">
                    <c:v>user4434</c:v>
                  </c:pt>
                  <c:pt idx="4435">
                    <c:v>user4435</c:v>
                  </c:pt>
                  <c:pt idx="4436">
                    <c:v>user4436</c:v>
                  </c:pt>
                  <c:pt idx="4437">
                    <c:v>user4437</c:v>
                  </c:pt>
                  <c:pt idx="4438">
                    <c:v>user4438</c:v>
                  </c:pt>
                  <c:pt idx="4439">
                    <c:v>user4439</c:v>
                  </c:pt>
                  <c:pt idx="4440">
                    <c:v>user4440</c:v>
                  </c:pt>
                  <c:pt idx="4441">
                    <c:v>user4441</c:v>
                  </c:pt>
                  <c:pt idx="4442">
                    <c:v>user4442</c:v>
                  </c:pt>
                  <c:pt idx="4443">
                    <c:v>user4443</c:v>
                  </c:pt>
                  <c:pt idx="4444">
                    <c:v>user4444</c:v>
                  </c:pt>
                  <c:pt idx="4445">
                    <c:v>user4445</c:v>
                  </c:pt>
                  <c:pt idx="4446">
                    <c:v>user4446</c:v>
                  </c:pt>
                  <c:pt idx="4447">
                    <c:v>user4447</c:v>
                  </c:pt>
                  <c:pt idx="4448">
                    <c:v>user4448</c:v>
                  </c:pt>
                  <c:pt idx="4449">
                    <c:v>user4449</c:v>
                  </c:pt>
                  <c:pt idx="4450">
                    <c:v>user4450</c:v>
                  </c:pt>
                  <c:pt idx="4451">
                    <c:v>user4451</c:v>
                  </c:pt>
                  <c:pt idx="4452">
                    <c:v>user4452</c:v>
                  </c:pt>
                  <c:pt idx="4453">
                    <c:v>user4453</c:v>
                  </c:pt>
                  <c:pt idx="4454">
                    <c:v>user4454</c:v>
                  </c:pt>
                  <c:pt idx="4455">
                    <c:v>user4455</c:v>
                  </c:pt>
                  <c:pt idx="4456">
                    <c:v>user4456</c:v>
                  </c:pt>
                  <c:pt idx="4457">
                    <c:v>user4457</c:v>
                  </c:pt>
                  <c:pt idx="4458">
                    <c:v>user4458</c:v>
                  </c:pt>
                  <c:pt idx="4459">
                    <c:v>user4459</c:v>
                  </c:pt>
                  <c:pt idx="4460">
                    <c:v>user4460</c:v>
                  </c:pt>
                  <c:pt idx="4461">
                    <c:v>user4461</c:v>
                  </c:pt>
                  <c:pt idx="4462">
                    <c:v>user4462</c:v>
                  </c:pt>
                  <c:pt idx="4463">
                    <c:v>user4463</c:v>
                  </c:pt>
                  <c:pt idx="4464">
                    <c:v>user4464</c:v>
                  </c:pt>
                  <c:pt idx="4465">
                    <c:v>user4465</c:v>
                  </c:pt>
                  <c:pt idx="4466">
                    <c:v>user4466</c:v>
                  </c:pt>
                  <c:pt idx="4467">
                    <c:v>user4467</c:v>
                  </c:pt>
                  <c:pt idx="4468">
                    <c:v>user4468</c:v>
                  </c:pt>
                  <c:pt idx="4469">
                    <c:v>user4469</c:v>
                  </c:pt>
                  <c:pt idx="4470">
                    <c:v>user4470</c:v>
                  </c:pt>
                  <c:pt idx="4471">
                    <c:v>user4471</c:v>
                  </c:pt>
                  <c:pt idx="4472">
                    <c:v>user4472</c:v>
                  </c:pt>
                  <c:pt idx="4473">
                    <c:v>user4473</c:v>
                  </c:pt>
                  <c:pt idx="4474">
                    <c:v>user4474</c:v>
                  </c:pt>
                  <c:pt idx="4475">
                    <c:v>user4475</c:v>
                  </c:pt>
                  <c:pt idx="4476">
                    <c:v>user4476</c:v>
                  </c:pt>
                  <c:pt idx="4477">
                    <c:v>user4477</c:v>
                  </c:pt>
                  <c:pt idx="4478">
                    <c:v>user4478</c:v>
                  </c:pt>
                  <c:pt idx="4479">
                    <c:v>user4479</c:v>
                  </c:pt>
                  <c:pt idx="4480">
                    <c:v>user4480</c:v>
                  </c:pt>
                  <c:pt idx="4481">
                    <c:v>user4481</c:v>
                  </c:pt>
                  <c:pt idx="4482">
                    <c:v>user4482</c:v>
                  </c:pt>
                  <c:pt idx="4483">
                    <c:v>user4483</c:v>
                  </c:pt>
                  <c:pt idx="4484">
                    <c:v>user4484</c:v>
                  </c:pt>
                  <c:pt idx="4485">
                    <c:v>user4485</c:v>
                  </c:pt>
                  <c:pt idx="4486">
                    <c:v>user4486</c:v>
                  </c:pt>
                  <c:pt idx="4487">
                    <c:v>user4487</c:v>
                  </c:pt>
                  <c:pt idx="4488">
                    <c:v>user4488</c:v>
                  </c:pt>
                  <c:pt idx="4489">
                    <c:v>user4489</c:v>
                  </c:pt>
                  <c:pt idx="4490">
                    <c:v>user4490</c:v>
                  </c:pt>
                  <c:pt idx="4491">
                    <c:v>user4491</c:v>
                  </c:pt>
                  <c:pt idx="4492">
                    <c:v>user4492</c:v>
                  </c:pt>
                  <c:pt idx="4493">
                    <c:v>user4493</c:v>
                  </c:pt>
                  <c:pt idx="4494">
                    <c:v>user4494</c:v>
                  </c:pt>
                  <c:pt idx="4495">
                    <c:v>user4495</c:v>
                  </c:pt>
                  <c:pt idx="4496">
                    <c:v>user4496</c:v>
                  </c:pt>
                  <c:pt idx="4497">
                    <c:v>user4497</c:v>
                  </c:pt>
                  <c:pt idx="4498">
                    <c:v>user4498</c:v>
                  </c:pt>
                  <c:pt idx="4499">
                    <c:v>user4499</c:v>
                  </c:pt>
                  <c:pt idx="4500">
                    <c:v>user4500</c:v>
                  </c:pt>
                  <c:pt idx="4501">
                    <c:v>user4501</c:v>
                  </c:pt>
                  <c:pt idx="4502">
                    <c:v>user4502</c:v>
                  </c:pt>
                  <c:pt idx="4503">
                    <c:v>user4503</c:v>
                  </c:pt>
                  <c:pt idx="4504">
                    <c:v>user4504</c:v>
                  </c:pt>
                  <c:pt idx="4505">
                    <c:v>user4505</c:v>
                  </c:pt>
                  <c:pt idx="4506">
                    <c:v>user4506</c:v>
                  </c:pt>
                  <c:pt idx="4507">
                    <c:v>user4507</c:v>
                  </c:pt>
                  <c:pt idx="4508">
                    <c:v>user4508</c:v>
                  </c:pt>
                  <c:pt idx="4509">
                    <c:v>user4509</c:v>
                  </c:pt>
                  <c:pt idx="4510">
                    <c:v>user4510</c:v>
                  </c:pt>
                  <c:pt idx="4511">
                    <c:v>user4511</c:v>
                  </c:pt>
                  <c:pt idx="4512">
                    <c:v>user4512</c:v>
                  </c:pt>
                  <c:pt idx="4513">
                    <c:v>user4513</c:v>
                  </c:pt>
                  <c:pt idx="4514">
                    <c:v>user4514</c:v>
                  </c:pt>
                  <c:pt idx="4515">
                    <c:v>user4515</c:v>
                  </c:pt>
                  <c:pt idx="4516">
                    <c:v>user4516</c:v>
                  </c:pt>
                  <c:pt idx="4517">
                    <c:v>user4517</c:v>
                  </c:pt>
                  <c:pt idx="4518">
                    <c:v>user4518</c:v>
                  </c:pt>
                  <c:pt idx="4519">
                    <c:v>user4519</c:v>
                  </c:pt>
                  <c:pt idx="4520">
                    <c:v>user4520</c:v>
                  </c:pt>
                  <c:pt idx="4521">
                    <c:v>user4521</c:v>
                  </c:pt>
                  <c:pt idx="4522">
                    <c:v>user4522</c:v>
                  </c:pt>
                  <c:pt idx="4523">
                    <c:v>user4523</c:v>
                  </c:pt>
                  <c:pt idx="4524">
                    <c:v>user4524</c:v>
                  </c:pt>
                  <c:pt idx="4525">
                    <c:v>user4525</c:v>
                  </c:pt>
                  <c:pt idx="4526">
                    <c:v>user4526</c:v>
                  </c:pt>
                  <c:pt idx="4527">
                    <c:v>user4527</c:v>
                  </c:pt>
                  <c:pt idx="4528">
                    <c:v>user4528</c:v>
                  </c:pt>
                  <c:pt idx="4529">
                    <c:v>user4529</c:v>
                  </c:pt>
                  <c:pt idx="4530">
                    <c:v>user4530</c:v>
                  </c:pt>
                  <c:pt idx="4531">
                    <c:v>user4531</c:v>
                  </c:pt>
                  <c:pt idx="4532">
                    <c:v>user4532</c:v>
                  </c:pt>
                  <c:pt idx="4533">
                    <c:v>user4533</c:v>
                  </c:pt>
                  <c:pt idx="4534">
                    <c:v>user4534</c:v>
                  </c:pt>
                  <c:pt idx="4535">
                    <c:v>user4535</c:v>
                  </c:pt>
                  <c:pt idx="4536">
                    <c:v>user4536</c:v>
                  </c:pt>
                  <c:pt idx="4537">
                    <c:v>user4537</c:v>
                  </c:pt>
                  <c:pt idx="4538">
                    <c:v>user4538</c:v>
                  </c:pt>
                  <c:pt idx="4539">
                    <c:v>user4539</c:v>
                  </c:pt>
                  <c:pt idx="4540">
                    <c:v>user4540</c:v>
                  </c:pt>
                  <c:pt idx="4541">
                    <c:v>user4541</c:v>
                  </c:pt>
                  <c:pt idx="4542">
                    <c:v>user4542</c:v>
                  </c:pt>
                  <c:pt idx="4543">
                    <c:v>user4543</c:v>
                  </c:pt>
                  <c:pt idx="4544">
                    <c:v>user4544</c:v>
                  </c:pt>
                  <c:pt idx="4545">
                    <c:v>user4545</c:v>
                  </c:pt>
                  <c:pt idx="4546">
                    <c:v>user4546</c:v>
                  </c:pt>
                  <c:pt idx="4547">
                    <c:v>user4547</c:v>
                  </c:pt>
                  <c:pt idx="4548">
                    <c:v>user4548</c:v>
                  </c:pt>
                  <c:pt idx="4549">
                    <c:v>user4549</c:v>
                  </c:pt>
                  <c:pt idx="4550">
                    <c:v>user4550</c:v>
                  </c:pt>
                  <c:pt idx="4551">
                    <c:v>user4551</c:v>
                  </c:pt>
                  <c:pt idx="4552">
                    <c:v>user4552</c:v>
                  </c:pt>
                  <c:pt idx="4553">
                    <c:v>user4553</c:v>
                  </c:pt>
                  <c:pt idx="4554">
                    <c:v>user4554</c:v>
                  </c:pt>
                  <c:pt idx="4555">
                    <c:v>user4555</c:v>
                  </c:pt>
                  <c:pt idx="4556">
                    <c:v>user4556</c:v>
                  </c:pt>
                  <c:pt idx="4557">
                    <c:v>user4557</c:v>
                  </c:pt>
                  <c:pt idx="4558">
                    <c:v>user4558</c:v>
                  </c:pt>
                  <c:pt idx="4559">
                    <c:v>user4559</c:v>
                  </c:pt>
                  <c:pt idx="4560">
                    <c:v>user4560</c:v>
                  </c:pt>
                  <c:pt idx="4561">
                    <c:v>user4561</c:v>
                  </c:pt>
                  <c:pt idx="4562">
                    <c:v>user4562</c:v>
                  </c:pt>
                  <c:pt idx="4563">
                    <c:v>user4563</c:v>
                  </c:pt>
                  <c:pt idx="4564">
                    <c:v>user4564</c:v>
                  </c:pt>
                  <c:pt idx="4565">
                    <c:v>user4565</c:v>
                  </c:pt>
                  <c:pt idx="4566">
                    <c:v>user4566</c:v>
                  </c:pt>
                  <c:pt idx="4567">
                    <c:v>user4567</c:v>
                  </c:pt>
                  <c:pt idx="4568">
                    <c:v>user4568</c:v>
                  </c:pt>
                  <c:pt idx="4569">
                    <c:v>user4569</c:v>
                  </c:pt>
                  <c:pt idx="4570">
                    <c:v>user4570</c:v>
                  </c:pt>
                  <c:pt idx="4571">
                    <c:v>user4571</c:v>
                  </c:pt>
                  <c:pt idx="4572">
                    <c:v>user4572</c:v>
                  </c:pt>
                  <c:pt idx="4573">
                    <c:v>user4573</c:v>
                  </c:pt>
                  <c:pt idx="4574">
                    <c:v>user4574</c:v>
                  </c:pt>
                  <c:pt idx="4575">
                    <c:v>user4575</c:v>
                  </c:pt>
                  <c:pt idx="4576">
                    <c:v>user4576</c:v>
                  </c:pt>
                  <c:pt idx="4577">
                    <c:v>user4577</c:v>
                  </c:pt>
                  <c:pt idx="4578">
                    <c:v>user4578</c:v>
                  </c:pt>
                  <c:pt idx="4579">
                    <c:v>user4579</c:v>
                  </c:pt>
                  <c:pt idx="4580">
                    <c:v>user4580</c:v>
                  </c:pt>
                  <c:pt idx="4581">
                    <c:v>user4581</c:v>
                  </c:pt>
                  <c:pt idx="4582">
                    <c:v>user4582</c:v>
                  </c:pt>
                  <c:pt idx="4583">
                    <c:v>user4583</c:v>
                  </c:pt>
                  <c:pt idx="4584">
                    <c:v>user4584</c:v>
                  </c:pt>
                  <c:pt idx="4585">
                    <c:v>user4585</c:v>
                  </c:pt>
                  <c:pt idx="4586">
                    <c:v>user4586</c:v>
                  </c:pt>
                  <c:pt idx="4587">
                    <c:v>user4587</c:v>
                  </c:pt>
                  <c:pt idx="4588">
                    <c:v>user4588</c:v>
                  </c:pt>
                  <c:pt idx="4589">
                    <c:v>user4589</c:v>
                  </c:pt>
                  <c:pt idx="4590">
                    <c:v>user4590</c:v>
                  </c:pt>
                  <c:pt idx="4591">
                    <c:v>user4591</c:v>
                  </c:pt>
                  <c:pt idx="4592">
                    <c:v>user4592</c:v>
                  </c:pt>
                  <c:pt idx="4593">
                    <c:v>user4593</c:v>
                  </c:pt>
                  <c:pt idx="4594">
                    <c:v>user4594</c:v>
                  </c:pt>
                  <c:pt idx="4595">
                    <c:v>user4595</c:v>
                  </c:pt>
                  <c:pt idx="4596">
                    <c:v>user4596</c:v>
                  </c:pt>
                  <c:pt idx="4597">
                    <c:v>user4597</c:v>
                  </c:pt>
                  <c:pt idx="4598">
                    <c:v>user4598</c:v>
                  </c:pt>
                  <c:pt idx="4599">
                    <c:v>user4599</c:v>
                  </c:pt>
                  <c:pt idx="4600">
                    <c:v>user4600</c:v>
                  </c:pt>
                  <c:pt idx="4601">
                    <c:v>user4601</c:v>
                  </c:pt>
                  <c:pt idx="4602">
                    <c:v>user4602</c:v>
                  </c:pt>
                  <c:pt idx="4603">
                    <c:v>user4603</c:v>
                  </c:pt>
                  <c:pt idx="4604">
                    <c:v>user4604</c:v>
                  </c:pt>
                  <c:pt idx="4605">
                    <c:v>user4605</c:v>
                  </c:pt>
                  <c:pt idx="4606">
                    <c:v>user4606</c:v>
                  </c:pt>
                  <c:pt idx="4607">
                    <c:v>user4607</c:v>
                  </c:pt>
                  <c:pt idx="4608">
                    <c:v>user4608</c:v>
                  </c:pt>
                  <c:pt idx="4609">
                    <c:v>user4609</c:v>
                  </c:pt>
                  <c:pt idx="4610">
                    <c:v>user4610</c:v>
                  </c:pt>
                  <c:pt idx="4611">
                    <c:v>user4611</c:v>
                  </c:pt>
                  <c:pt idx="4612">
                    <c:v>user4612</c:v>
                  </c:pt>
                  <c:pt idx="4613">
                    <c:v>user4613</c:v>
                  </c:pt>
                  <c:pt idx="4614">
                    <c:v>user4614</c:v>
                  </c:pt>
                  <c:pt idx="4615">
                    <c:v>user4615</c:v>
                  </c:pt>
                  <c:pt idx="4616">
                    <c:v>user4616</c:v>
                  </c:pt>
                  <c:pt idx="4617">
                    <c:v>user4617</c:v>
                  </c:pt>
                  <c:pt idx="4618">
                    <c:v>user4618</c:v>
                  </c:pt>
                  <c:pt idx="4619">
                    <c:v>user4619</c:v>
                  </c:pt>
                  <c:pt idx="4620">
                    <c:v>user4620</c:v>
                  </c:pt>
                  <c:pt idx="4621">
                    <c:v>user4621</c:v>
                  </c:pt>
                  <c:pt idx="4622">
                    <c:v>user4622</c:v>
                  </c:pt>
                  <c:pt idx="4623">
                    <c:v>user4623</c:v>
                  </c:pt>
                  <c:pt idx="4624">
                    <c:v>user4624</c:v>
                  </c:pt>
                  <c:pt idx="4625">
                    <c:v>user4625</c:v>
                  </c:pt>
                  <c:pt idx="4626">
                    <c:v>user4626</c:v>
                  </c:pt>
                  <c:pt idx="4627">
                    <c:v>user4627</c:v>
                  </c:pt>
                  <c:pt idx="4628">
                    <c:v>user4628</c:v>
                  </c:pt>
                  <c:pt idx="4629">
                    <c:v>user4629</c:v>
                  </c:pt>
                  <c:pt idx="4630">
                    <c:v>user4630</c:v>
                  </c:pt>
                  <c:pt idx="4631">
                    <c:v>user4631</c:v>
                  </c:pt>
                  <c:pt idx="4632">
                    <c:v>user4632</c:v>
                  </c:pt>
                  <c:pt idx="4633">
                    <c:v>user4633</c:v>
                  </c:pt>
                  <c:pt idx="4634">
                    <c:v>user4634</c:v>
                  </c:pt>
                  <c:pt idx="4635">
                    <c:v>user4635</c:v>
                  </c:pt>
                  <c:pt idx="4636">
                    <c:v>user4636</c:v>
                  </c:pt>
                  <c:pt idx="4637">
                    <c:v>user4637</c:v>
                  </c:pt>
                  <c:pt idx="4638">
                    <c:v>user4638</c:v>
                  </c:pt>
                  <c:pt idx="4639">
                    <c:v>user4639</c:v>
                  </c:pt>
                  <c:pt idx="4640">
                    <c:v>user4640</c:v>
                  </c:pt>
                  <c:pt idx="4641">
                    <c:v>user4641</c:v>
                  </c:pt>
                  <c:pt idx="4642">
                    <c:v>user4642</c:v>
                  </c:pt>
                  <c:pt idx="4643">
                    <c:v>user4643</c:v>
                  </c:pt>
                  <c:pt idx="4644">
                    <c:v>user4644</c:v>
                  </c:pt>
                  <c:pt idx="4645">
                    <c:v>user4645</c:v>
                  </c:pt>
                  <c:pt idx="4646">
                    <c:v>user4646</c:v>
                  </c:pt>
                  <c:pt idx="4647">
                    <c:v>user4647</c:v>
                  </c:pt>
                  <c:pt idx="4648">
                    <c:v>user4648</c:v>
                  </c:pt>
                  <c:pt idx="4649">
                    <c:v>user4649</c:v>
                  </c:pt>
                  <c:pt idx="4650">
                    <c:v>user4650</c:v>
                  </c:pt>
                  <c:pt idx="4651">
                    <c:v>user4651</c:v>
                  </c:pt>
                  <c:pt idx="4652">
                    <c:v>user4652</c:v>
                  </c:pt>
                  <c:pt idx="4653">
                    <c:v>user4653</c:v>
                  </c:pt>
                  <c:pt idx="4654">
                    <c:v>user4654</c:v>
                  </c:pt>
                  <c:pt idx="4655">
                    <c:v>user4655</c:v>
                  </c:pt>
                  <c:pt idx="4656">
                    <c:v>user4656</c:v>
                  </c:pt>
                  <c:pt idx="4657">
                    <c:v>user4657</c:v>
                  </c:pt>
                  <c:pt idx="4658">
                    <c:v>user4658</c:v>
                  </c:pt>
                  <c:pt idx="4659">
                    <c:v>user4659</c:v>
                  </c:pt>
                  <c:pt idx="4660">
                    <c:v>user4660</c:v>
                  </c:pt>
                  <c:pt idx="4661">
                    <c:v>user4661</c:v>
                  </c:pt>
                  <c:pt idx="4662">
                    <c:v>user4662</c:v>
                  </c:pt>
                  <c:pt idx="4663">
                    <c:v>user4663</c:v>
                  </c:pt>
                  <c:pt idx="4664">
                    <c:v>user4664</c:v>
                  </c:pt>
                  <c:pt idx="4665">
                    <c:v>user4665</c:v>
                  </c:pt>
                  <c:pt idx="4666">
                    <c:v>user4666</c:v>
                  </c:pt>
                  <c:pt idx="4667">
                    <c:v>user4667</c:v>
                  </c:pt>
                  <c:pt idx="4668">
                    <c:v>user4668</c:v>
                  </c:pt>
                  <c:pt idx="4669">
                    <c:v>user4669</c:v>
                  </c:pt>
                  <c:pt idx="4670">
                    <c:v>user4670</c:v>
                  </c:pt>
                  <c:pt idx="4671">
                    <c:v>user4671</c:v>
                  </c:pt>
                  <c:pt idx="4672">
                    <c:v>user4672</c:v>
                  </c:pt>
                  <c:pt idx="4673">
                    <c:v>user4673</c:v>
                  </c:pt>
                  <c:pt idx="4674">
                    <c:v>user4674</c:v>
                  </c:pt>
                  <c:pt idx="4675">
                    <c:v>user4675</c:v>
                  </c:pt>
                  <c:pt idx="4676">
                    <c:v>user4676</c:v>
                  </c:pt>
                  <c:pt idx="4677">
                    <c:v>user4677</c:v>
                  </c:pt>
                  <c:pt idx="4678">
                    <c:v>user4678</c:v>
                  </c:pt>
                  <c:pt idx="4679">
                    <c:v>user4679</c:v>
                  </c:pt>
                  <c:pt idx="4680">
                    <c:v>user4680</c:v>
                  </c:pt>
                  <c:pt idx="4681">
                    <c:v>user4681</c:v>
                  </c:pt>
                  <c:pt idx="4682">
                    <c:v>user4682</c:v>
                  </c:pt>
                  <c:pt idx="4683">
                    <c:v>user4683</c:v>
                  </c:pt>
                  <c:pt idx="4684">
                    <c:v>user4684</c:v>
                  </c:pt>
                  <c:pt idx="4685">
                    <c:v>user4685</c:v>
                  </c:pt>
                  <c:pt idx="4686">
                    <c:v>user4686</c:v>
                  </c:pt>
                  <c:pt idx="4687">
                    <c:v>user4687</c:v>
                  </c:pt>
                  <c:pt idx="4688">
                    <c:v>user4688</c:v>
                  </c:pt>
                  <c:pt idx="4689">
                    <c:v>user4689</c:v>
                  </c:pt>
                  <c:pt idx="4690">
                    <c:v>user4690</c:v>
                  </c:pt>
                  <c:pt idx="4691">
                    <c:v>user4691</c:v>
                  </c:pt>
                  <c:pt idx="4692">
                    <c:v>user4692</c:v>
                  </c:pt>
                  <c:pt idx="4693">
                    <c:v>user4693</c:v>
                  </c:pt>
                  <c:pt idx="4694">
                    <c:v>user4694</c:v>
                  </c:pt>
                  <c:pt idx="4695">
                    <c:v>user4695</c:v>
                  </c:pt>
                  <c:pt idx="4696">
                    <c:v>user4696</c:v>
                  </c:pt>
                  <c:pt idx="4697">
                    <c:v>user4697</c:v>
                  </c:pt>
                  <c:pt idx="4698">
                    <c:v>user4698</c:v>
                  </c:pt>
                  <c:pt idx="4699">
                    <c:v>user4699</c:v>
                  </c:pt>
                  <c:pt idx="4700">
                    <c:v>user4700</c:v>
                  </c:pt>
                  <c:pt idx="4701">
                    <c:v>user4701</c:v>
                  </c:pt>
                  <c:pt idx="4702">
                    <c:v>user4702</c:v>
                  </c:pt>
                  <c:pt idx="4703">
                    <c:v>user4703</c:v>
                  </c:pt>
                  <c:pt idx="4704">
                    <c:v>user4704</c:v>
                  </c:pt>
                  <c:pt idx="4705">
                    <c:v>user4705</c:v>
                  </c:pt>
                  <c:pt idx="4706">
                    <c:v>user4706</c:v>
                  </c:pt>
                  <c:pt idx="4707">
                    <c:v>user4707</c:v>
                  </c:pt>
                  <c:pt idx="4708">
                    <c:v>user4708</c:v>
                  </c:pt>
                  <c:pt idx="4709">
                    <c:v>user4709</c:v>
                  </c:pt>
                  <c:pt idx="4710">
                    <c:v>user4710</c:v>
                  </c:pt>
                  <c:pt idx="4711">
                    <c:v>user4711</c:v>
                  </c:pt>
                  <c:pt idx="4712">
                    <c:v>user4712</c:v>
                  </c:pt>
                  <c:pt idx="4713">
                    <c:v>user4713</c:v>
                  </c:pt>
                  <c:pt idx="4714">
                    <c:v>user4714</c:v>
                  </c:pt>
                  <c:pt idx="4715">
                    <c:v>user4715</c:v>
                  </c:pt>
                  <c:pt idx="4716">
                    <c:v>user4716</c:v>
                  </c:pt>
                  <c:pt idx="4717">
                    <c:v>user4717</c:v>
                  </c:pt>
                  <c:pt idx="4718">
                    <c:v>user4718</c:v>
                  </c:pt>
                  <c:pt idx="4719">
                    <c:v>user4719</c:v>
                  </c:pt>
                  <c:pt idx="4720">
                    <c:v>user4720</c:v>
                  </c:pt>
                  <c:pt idx="4721">
                    <c:v>user4721</c:v>
                  </c:pt>
                  <c:pt idx="4722">
                    <c:v>user4722</c:v>
                  </c:pt>
                  <c:pt idx="4723">
                    <c:v>user4723</c:v>
                  </c:pt>
                  <c:pt idx="4724">
                    <c:v>user4724</c:v>
                  </c:pt>
                  <c:pt idx="4725">
                    <c:v>user4725</c:v>
                  </c:pt>
                  <c:pt idx="4726">
                    <c:v>user4726</c:v>
                  </c:pt>
                  <c:pt idx="4727">
                    <c:v>user4727</c:v>
                  </c:pt>
                  <c:pt idx="4728">
                    <c:v>user4728</c:v>
                  </c:pt>
                  <c:pt idx="4729">
                    <c:v>user4729</c:v>
                  </c:pt>
                  <c:pt idx="4730">
                    <c:v>user4730</c:v>
                  </c:pt>
                  <c:pt idx="4731">
                    <c:v>user4731</c:v>
                  </c:pt>
                  <c:pt idx="4732">
                    <c:v>user4732</c:v>
                  </c:pt>
                  <c:pt idx="4733">
                    <c:v>user4733</c:v>
                  </c:pt>
                  <c:pt idx="4734">
                    <c:v>user4734</c:v>
                  </c:pt>
                  <c:pt idx="4735">
                    <c:v>user4735</c:v>
                  </c:pt>
                  <c:pt idx="4736">
                    <c:v>user4736</c:v>
                  </c:pt>
                  <c:pt idx="4737">
                    <c:v>user4737</c:v>
                  </c:pt>
                  <c:pt idx="4738">
                    <c:v>user4738</c:v>
                  </c:pt>
                  <c:pt idx="4739">
                    <c:v>user4739</c:v>
                  </c:pt>
                  <c:pt idx="4740">
                    <c:v>user4740</c:v>
                  </c:pt>
                  <c:pt idx="4741">
                    <c:v>user4741</c:v>
                  </c:pt>
                  <c:pt idx="4742">
                    <c:v>user4742</c:v>
                  </c:pt>
                  <c:pt idx="4743">
                    <c:v>user4743</c:v>
                  </c:pt>
                  <c:pt idx="4744">
                    <c:v>user4744</c:v>
                  </c:pt>
                  <c:pt idx="4745">
                    <c:v>user4745</c:v>
                  </c:pt>
                  <c:pt idx="4746">
                    <c:v>user4746</c:v>
                  </c:pt>
                  <c:pt idx="4747">
                    <c:v>user4747</c:v>
                  </c:pt>
                  <c:pt idx="4748">
                    <c:v>user4748</c:v>
                  </c:pt>
                  <c:pt idx="4749">
                    <c:v>user4749</c:v>
                  </c:pt>
                  <c:pt idx="4750">
                    <c:v>user4750</c:v>
                  </c:pt>
                  <c:pt idx="4751">
                    <c:v>user4751</c:v>
                  </c:pt>
                  <c:pt idx="4752">
                    <c:v>user4752</c:v>
                  </c:pt>
                  <c:pt idx="4753">
                    <c:v>user4753</c:v>
                  </c:pt>
                  <c:pt idx="4754">
                    <c:v>user4754</c:v>
                  </c:pt>
                  <c:pt idx="4755">
                    <c:v>user4755</c:v>
                  </c:pt>
                  <c:pt idx="4756">
                    <c:v>user4756</c:v>
                  </c:pt>
                  <c:pt idx="4757">
                    <c:v>user4757</c:v>
                  </c:pt>
                  <c:pt idx="4758">
                    <c:v>user4758</c:v>
                  </c:pt>
                  <c:pt idx="4759">
                    <c:v>user4759</c:v>
                  </c:pt>
                  <c:pt idx="4760">
                    <c:v>user4760</c:v>
                  </c:pt>
                  <c:pt idx="4761">
                    <c:v>user4761</c:v>
                  </c:pt>
                  <c:pt idx="4762">
                    <c:v>user4762</c:v>
                  </c:pt>
                  <c:pt idx="4763">
                    <c:v>user4763</c:v>
                  </c:pt>
                  <c:pt idx="4764">
                    <c:v>user4764</c:v>
                  </c:pt>
                  <c:pt idx="4765">
                    <c:v>user4765</c:v>
                  </c:pt>
                  <c:pt idx="4766">
                    <c:v>user4766</c:v>
                  </c:pt>
                  <c:pt idx="4767">
                    <c:v>user4767</c:v>
                  </c:pt>
                  <c:pt idx="4768">
                    <c:v>user4768</c:v>
                  </c:pt>
                  <c:pt idx="4769">
                    <c:v>user4769</c:v>
                  </c:pt>
                  <c:pt idx="4770">
                    <c:v>user4770</c:v>
                  </c:pt>
                  <c:pt idx="4771">
                    <c:v>user4771</c:v>
                  </c:pt>
                  <c:pt idx="4772">
                    <c:v>user4772</c:v>
                  </c:pt>
                  <c:pt idx="4773">
                    <c:v>user4773</c:v>
                  </c:pt>
                  <c:pt idx="4774">
                    <c:v>user4774</c:v>
                  </c:pt>
                  <c:pt idx="4775">
                    <c:v>user4775</c:v>
                  </c:pt>
                  <c:pt idx="4776">
                    <c:v>user4776</c:v>
                  </c:pt>
                  <c:pt idx="4777">
                    <c:v>user4777</c:v>
                  </c:pt>
                  <c:pt idx="4778">
                    <c:v>user4778</c:v>
                  </c:pt>
                  <c:pt idx="4779">
                    <c:v>user4779</c:v>
                  </c:pt>
                  <c:pt idx="4780">
                    <c:v>user4780</c:v>
                  </c:pt>
                  <c:pt idx="4781">
                    <c:v>user4781</c:v>
                  </c:pt>
                  <c:pt idx="4782">
                    <c:v>user4782</c:v>
                  </c:pt>
                  <c:pt idx="4783">
                    <c:v>user4783</c:v>
                  </c:pt>
                  <c:pt idx="4784">
                    <c:v>user4784</c:v>
                  </c:pt>
                  <c:pt idx="4785">
                    <c:v>user4785</c:v>
                  </c:pt>
                  <c:pt idx="4786">
                    <c:v>user4786</c:v>
                  </c:pt>
                  <c:pt idx="4787">
                    <c:v>user4787</c:v>
                  </c:pt>
                  <c:pt idx="4788">
                    <c:v>user4788</c:v>
                  </c:pt>
                  <c:pt idx="4789">
                    <c:v>user4789</c:v>
                  </c:pt>
                  <c:pt idx="4790">
                    <c:v>user4790</c:v>
                  </c:pt>
                  <c:pt idx="4791">
                    <c:v>user4791</c:v>
                  </c:pt>
                  <c:pt idx="4792">
                    <c:v>user4792</c:v>
                  </c:pt>
                  <c:pt idx="4793">
                    <c:v>user4793</c:v>
                  </c:pt>
                  <c:pt idx="4794">
                    <c:v>user4794</c:v>
                  </c:pt>
                  <c:pt idx="4795">
                    <c:v>user4795</c:v>
                  </c:pt>
                  <c:pt idx="4796">
                    <c:v>user4796</c:v>
                  </c:pt>
                  <c:pt idx="4797">
                    <c:v>user4797</c:v>
                  </c:pt>
                  <c:pt idx="4798">
                    <c:v>user4798</c:v>
                  </c:pt>
                  <c:pt idx="4799">
                    <c:v>user4799</c:v>
                  </c:pt>
                  <c:pt idx="4800">
                    <c:v>user4800</c:v>
                  </c:pt>
                  <c:pt idx="4801">
                    <c:v>user4801</c:v>
                  </c:pt>
                  <c:pt idx="4802">
                    <c:v>user4802</c:v>
                  </c:pt>
                  <c:pt idx="4803">
                    <c:v>user4803</c:v>
                  </c:pt>
                  <c:pt idx="4804">
                    <c:v>user4804</c:v>
                  </c:pt>
                  <c:pt idx="4805">
                    <c:v>user4805</c:v>
                  </c:pt>
                  <c:pt idx="4806">
                    <c:v>user4806</c:v>
                  </c:pt>
                  <c:pt idx="4807">
                    <c:v>user4807</c:v>
                  </c:pt>
                  <c:pt idx="4808">
                    <c:v>user4808</c:v>
                  </c:pt>
                  <c:pt idx="4809">
                    <c:v>user4809</c:v>
                  </c:pt>
                  <c:pt idx="4810">
                    <c:v>user4810</c:v>
                  </c:pt>
                  <c:pt idx="4811">
                    <c:v>user4811</c:v>
                  </c:pt>
                  <c:pt idx="4812">
                    <c:v>user4812</c:v>
                  </c:pt>
                  <c:pt idx="4813">
                    <c:v>user4813</c:v>
                  </c:pt>
                  <c:pt idx="4814">
                    <c:v>user4814</c:v>
                  </c:pt>
                  <c:pt idx="4815">
                    <c:v>user4815</c:v>
                  </c:pt>
                  <c:pt idx="4816">
                    <c:v>user4816</c:v>
                  </c:pt>
                  <c:pt idx="4817">
                    <c:v>user4817</c:v>
                  </c:pt>
                  <c:pt idx="4818">
                    <c:v>user4818</c:v>
                  </c:pt>
                  <c:pt idx="4819">
                    <c:v>user4819</c:v>
                  </c:pt>
                  <c:pt idx="4820">
                    <c:v>user4820</c:v>
                  </c:pt>
                  <c:pt idx="4821">
                    <c:v>user4821</c:v>
                  </c:pt>
                  <c:pt idx="4822">
                    <c:v>user4822</c:v>
                  </c:pt>
                  <c:pt idx="4823">
                    <c:v>user4823</c:v>
                  </c:pt>
                  <c:pt idx="4824">
                    <c:v>user4824</c:v>
                  </c:pt>
                  <c:pt idx="4825">
                    <c:v>user4825</c:v>
                  </c:pt>
                  <c:pt idx="4826">
                    <c:v>user4826</c:v>
                  </c:pt>
                  <c:pt idx="4827">
                    <c:v>user4827</c:v>
                  </c:pt>
                  <c:pt idx="4828">
                    <c:v>user4828</c:v>
                  </c:pt>
                  <c:pt idx="4829">
                    <c:v>user4829</c:v>
                  </c:pt>
                  <c:pt idx="4830">
                    <c:v>user4830</c:v>
                  </c:pt>
                  <c:pt idx="4831">
                    <c:v>user4831</c:v>
                  </c:pt>
                  <c:pt idx="4832">
                    <c:v>user4832</c:v>
                  </c:pt>
                  <c:pt idx="4833">
                    <c:v>user4833</c:v>
                  </c:pt>
                  <c:pt idx="4834">
                    <c:v>user4834</c:v>
                  </c:pt>
                  <c:pt idx="4835">
                    <c:v>user4835</c:v>
                  </c:pt>
                  <c:pt idx="4836">
                    <c:v>user4836</c:v>
                  </c:pt>
                  <c:pt idx="4837">
                    <c:v>user4837</c:v>
                  </c:pt>
                  <c:pt idx="4838">
                    <c:v>user4838</c:v>
                  </c:pt>
                  <c:pt idx="4839">
                    <c:v>user4839</c:v>
                  </c:pt>
                  <c:pt idx="4840">
                    <c:v>user4840</c:v>
                  </c:pt>
                  <c:pt idx="4841">
                    <c:v>user4841</c:v>
                  </c:pt>
                  <c:pt idx="4842">
                    <c:v>user4842</c:v>
                  </c:pt>
                  <c:pt idx="4843">
                    <c:v>user4843</c:v>
                  </c:pt>
                  <c:pt idx="4844">
                    <c:v>user4844</c:v>
                  </c:pt>
                  <c:pt idx="4845">
                    <c:v>user4845</c:v>
                  </c:pt>
                  <c:pt idx="4846">
                    <c:v>user4846</c:v>
                  </c:pt>
                  <c:pt idx="4847">
                    <c:v>user4847</c:v>
                  </c:pt>
                  <c:pt idx="4848">
                    <c:v>user4848</c:v>
                  </c:pt>
                  <c:pt idx="4849">
                    <c:v>user4849</c:v>
                  </c:pt>
                  <c:pt idx="4850">
                    <c:v>user4850</c:v>
                  </c:pt>
                  <c:pt idx="4851">
                    <c:v>user4851</c:v>
                  </c:pt>
                  <c:pt idx="4852">
                    <c:v>user4852</c:v>
                  </c:pt>
                  <c:pt idx="4853">
                    <c:v>user4853</c:v>
                  </c:pt>
                  <c:pt idx="4854">
                    <c:v>user4854</c:v>
                  </c:pt>
                  <c:pt idx="4855">
                    <c:v>user4855</c:v>
                  </c:pt>
                  <c:pt idx="4856">
                    <c:v>user4856</c:v>
                  </c:pt>
                  <c:pt idx="4857">
                    <c:v>user4857</c:v>
                  </c:pt>
                  <c:pt idx="4858">
                    <c:v>user4858</c:v>
                  </c:pt>
                  <c:pt idx="4859">
                    <c:v>user4859</c:v>
                  </c:pt>
                  <c:pt idx="4860">
                    <c:v>user4860</c:v>
                  </c:pt>
                  <c:pt idx="4861">
                    <c:v>user4861</c:v>
                  </c:pt>
                  <c:pt idx="4862">
                    <c:v>user4862</c:v>
                  </c:pt>
                  <c:pt idx="4863">
                    <c:v>user4863</c:v>
                  </c:pt>
                  <c:pt idx="4864">
                    <c:v>user4864</c:v>
                  </c:pt>
                  <c:pt idx="4865">
                    <c:v>user4865</c:v>
                  </c:pt>
                  <c:pt idx="4866">
                    <c:v>user4866</c:v>
                  </c:pt>
                  <c:pt idx="4867">
                    <c:v>user4867</c:v>
                  </c:pt>
                  <c:pt idx="4868">
                    <c:v>user4868</c:v>
                  </c:pt>
                  <c:pt idx="4869">
                    <c:v>user4869</c:v>
                  </c:pt>
                  <c:pt idx="4870">
                    <c:v>user4870</c:v>
                  </c:pt>
                  <c:pt idx="4871">
                    <c:v>user4871</c:v>
                  </c:pt>
                  <c:pt idx="4872">
                    <c:v>user4872</c:v>
                  </c:pt>
                  <c:pt idx="4873">
                    <c:v>user4873</c:v>
                  </c:pt>
                  <c:pt idx="4874">
                    <c:v>user4874</c:v>
                  </c:pt>
                  <c:pt idx="4875">
                    <c:v>user4875</c:v>
                  </c:pt>
                  <c:pt idx="4876">
                    <c:v>user4876</c:v>
                  </c:pt>
                  <c:pt idx="4877">
                    <c:v>user4877</c:v>
                  </c:pt>
                  <c:pt idx="4878">
                    <c:v>user4878</c:v>
                  </c:pt>
                  <c:pt idx="4879">
                    <c:v>user4879</c:v>
                  </c:pt>
                  <c:pt idx="4880">
                    <c:v>user4880</c:v>
                  </c:pt>
                  <c:pt idx="4881">
                    <c:v>user4881</c:v>
                  </c:pt>
                  <c:pt idx="4882">
                    <c:v>user4882</c:v>
                  </c:pt>
                  <c:pt idx="4883">
                    <c:v>user4883</c:v>
                  </c:pt>
                  <c:pt idx="4884">
                    <c:v>user4884</c:v>
                  </c:pt>
                  <c:pt idx="4885">
                    <c:v>user4885</c:v>
                  </c:pt>
                  <c:pt idx="4886">
                    <c:v>user4886</c:v>
                  </c:pt>
                  <c:pt idx="4887">
                    <c:v>user4887</c:v>
                  </c:pt>
                  <c:pt idx="4888">
                    <c:v>user4888</c:v>
                  </c:pt>
                  <c:pt idx="4889">
                    <c:v>user4889</c:v>
                  </c:pt>
                  <c:pt idx="4890">
                    <c:v>user4890</c:v>
                  </c:pt>
                  <c:pt idx="4891">
                    <c:v>user4891</c:v>
                  </c:pt>
                  <c:pt idx="4892">
                    <c:v>user4892</c:v>
                  </c:pt>
                  <c:pt idx="4893">
                    <c:v>user4893</c:v>
                  </c:pt>
                  <c:pt idx="4894">
                    <c:v>user4894</c:v>
                  </c:pt>
                  <c:pt idx="4895">
                    <c:v>user4895</c:v>
                  </c:pt>
                  <c:pt idx="4896">
                    <c:v>user4896</c:v>
                  </c:pt>
                  <c:pt idx="4897">
                    <c:v>user4897</c:v>
                  </c:pt>
                  <c:pt idx="4898">
                    <c:v>user4898</c:v>
                  </c:pt>
                  <c:pt idx="4899">
                    <c:v>user4899</c:v>
                  </c:pt>
                  <c:pt idx="4900">
                    <c:v>user4900</c:v>
                  </c:pt>
                  <c:pt idx="4901">
                    <c:v>user4901</c:v>
                  </c:pt>
                  <c:pt idx="4902">
                    <c:v>user4902</c:v>
                  </c:pt>
                  <c:pt idx="4903">
                    <c:v>user4903</c:v>
                  </c:pt>
                  <c:pt idx="4904">
                    <c:v>user4904</c:v>
                  </c:pt>
                  <c:pt idx="4905">
                    <c:v>user4905</c:v>
                  </c:pt>
                  <c:pt idx="4906">
                    <c:v>user4906</c:v>
                  </c:pt>
                  <c:pt idx="4907">
                    <c:v>user4907</c:v>
                  </c:pt>
                  <c:pt idx="4908">
                    <c:v>user4908</c:v>
                  </c:pt>
                  <c:pt idx="4909">
                    <c:v>user4909</c:v>
                  </c:pt>
                  <c:pt idx="4910">
                    <c:v>user4910</c:v>
                  </c:pt>
                  <c:pt idx="4911">
                    <c:v>user4911</c:v>
                  </c:pt>
                  <c:pt idx="4912">
                    <c:v>user4912</c:v>
                  </c:pt>
                  <c:pt idx="4913">
                    <c:v>user4913</c:v>
                  </c:pt>
                  <c:pt idx="4914">
                    <c:v>user4914</c:v>
                  </c:pt>
                  <c:pt idx="4915">
                    <c:v>user4915</c:v>
                  </c:pt>
                  <c:pt idx="4916">
                    <c:v>user4916</c:v>
                  </c:pt>
                  <c:pt idx="4917">
                    <c:v>user4917</c:v>
                  </c:pt>
                  <c:pt idx="4918">
                    <c:v>user4918</c:v>
                  </c:pt>
                  <c:pt idx="4919">
                    <c:v>user4919</c:v>
                  </c:pt>
                  <c:pt idx="4920">
                    <c:v>user4920</c:v>
                  </c:pt>
                  <c:pt idx="4921">
                    <c:v>user4921</c:v>
                  </c:pt>
                  <c:pt idx="4922">
                    <c:v>user4922</c:v>
                  </c:pt>
                  <c:pt idx="4923">
                    <c:v>user4923</c:v>
                  </c:pt>
                  <c:pt idx="4924">
                    <c:v>user4924</c:v>
                  </c:pt>
                  <c:pt idx="4925">
                    <c:v>user4925</c:v>
                  </c:pt>
                  <c:pt idx="4926">
                    <c:v>user4926</c:v>
                  </c:pt>
                  <c:pt idx="4927">
                    <c:v>user4927</c:v>
                  </c:pt>
                  <c:pt idx="4928">
                    <c:v>user4928</c:v>
                  </c:pt>
                  <c:pt idx="4929">
                    <c:v>user4929</c:v>
                  </c:pt>
                  <c:pt idx="4930">
                    <c:v>user4930</c:v>
                  </c:pt>
                  <c:pt idx="4931">
                    <c:v>user4931</c:v>
                  </c:pt>
                  <c:pt idx="4932">
                    <c:v>user4932</c:v>
                  </c:pt>
                  <c:pt idx="4933">
                    <c:v>user4933</c:v>
                  </c:pt>
                  <c:pt idx="4934">
                    <c:v>user4934</c:v>
                  </c:pt>
                  <c:pt idx="4935">
                    <c:v>user4935</c:v>
                  </c:pt>
                  <c:pt idx="4936">
                    <c:v>user4936</c:v>
                  </c:pt>
                  <c:pt idx="4937">
                    <c:v>user4937</c:v>
                  </c:pt>
                  <c:pt idx="4938">
                    <c:v>user4938</c:v>
                  </c:pt>
                  <c:pt idx="4939">
                    <c:v>user4939</c:v>
                  </c:pt>
                  <c:pt idx="4940">
                    <c:v>user4940</c:v>
                  </c:pt>
                  <c:pt idx="4941">
                    <c:v>user4941</c:v>
                  </c:pt>
                  <c:pt idx="4942">
                    <c:v>user4942</c:v>
                  </c:pt>
                  <c:pt idx="4943">
                    <c:v>user4943</c:v>
                  </c:pt>
                  <c:pt idx="4944">
                    <c:v>user4944</c:v>
                  </c:pt>
                  <c:pt idx="4945">
                    <c:v>user4945</c:v>
                  </c:pt>
                  <c:pt idx="4946">
                    <c:v>user4946</c:v>
                  </c:pt>
                  <c:pt idx="4947">
                    <c:v>user4947</c:v>
                  </c:pt>
                  <c:pt idx="4948">
                    <c:v>user4948</c:v>
                  </c:pt>
                  <c:pt idx="4949">
                    <c:v>user4949</c:v>
                  </c:pt>
                  <c:pt idx="4950">
                    <c:v>user4950</c:v>
                  </c:pt>
                  <c:pt idx="4951">
                    <c:v>user4951</c:v>
                  </c:pt>
                  <c:pt idx="4952">
                    <c:v>user4952</c:v>
                  </c:pt>
                  <c:pt idx="4953">
                    <c:v>user4953</c:v>
                  </c:pt>
                  <c:pt idx="4954">
                    <c:v>user4954</c:v>
                  </c:pt>
                  <c:pt idx="4955">
                    <c:v>user4955</c:v>
                  </c:pt>
                  <c:pt idx="4956">
                    <c:v>user4956</c:v>
                  </c:pt>
                  <c:pt idx="4957">
                    <c:v>user4957</c:v>
                  </c:pt>
                  <c:pt idx="4958">
                    <c:v>user4958</c:v>
                  </c:pt>
                  <c:pt idx="4959">
                    <c:v>user4959</c:v>
                  </c:pt>
                  <c:pt idx="4960">
                    <c:v>user4960</c:v>
                  </c:pt>
                  <c:pt idx="4961">
                    <c:v>user4961</c:v>
                  </c:pt>
                  <c:pt idx="4962">
                    <c:v>user4962</c:v>
                  </c:pt>
                  <c:pt idx="4963">
                    <c:v>user4963</c:v>
                  </c:pt>
                  <c:pt idx="4964">
                    <c:v>user4964</c:v>
                  </c:pt>
                  <c:pt idx="4965">
                    <c:v>user4965</c:v>
                  </c:pt>
                  <c:pt idx="4966">
                    <c:v>user4966</c:v>
                  </c:pt>
                  <c:pt idx="4967">
                    <c:v>user4967</c:v>
                  </c:pt>
                  <c:pt idx="4968">
                    <c:v>user4968</c:v>
                  </c:pt>
                  <c:pt idx="4969">
                    <c:v>user4969</c:v>
                  </c:pt>
                  <c:pt idx="4970">
                    <c:v>user4970</c:v>
                  </c:pt>
                  <c:pt idx="4971">
                    <c:v>user4971</c:v>
                  </c:pt>
                  <c:pt idx="4972">
                    <c:v>user4972</c:v>
                  </c:pt>
                  <c:pt idx="4973">
                    <c:v>user4973</c:v>
                  </c:pt>
                  <c:pt idx="4974">
                    <c:v>user4974</c:v>
                  </c:pt>
                  <c:pt idx="4975">
                    <c:v>user4975</c:v>
                  </c:pt>
                  <c:pt idx="4976">
                    <c:v>user4976</c:v>
                  </c:pt>
                  <c:pt idx="4977">
                    <c:v>user4977</c:v>
                  </c:pt>
                  <c:pt idx="4978">
                    <c:v>user4978</c:v>
                  </c:pt>
                  <c:pt idx="4979">
                    <c:v>user4979</c:v>
                  </c:pt>
                  <c:pt idx="4980">
                    <c:v>user4980</c:v>
                  </c:pt>
                  <c:pt idx="4981">
                    <c:v>user4981</c:v>
                  </c:pt>
                  <c:pt idx="4982">
                    <c:v>user4982</c:v>
                  </c:pt>
                  <c:pt idx="4983">
                    <c:v>user4983</c:v>
                  </c:pt>
                  <c:pt idx="4984">
                    <c:v>user4984</c:v>
                  </c:pt>
                  <c:pt idx="4985">
                    <c:v>user4985</c:v>
                  </c:pt>
                  <c:pt idx="4986">
                    <c:v>user4986</c:v>
                  </c:pt>
                  <c:pt idx="4987">
                    <c:v>user4987</c:v>
                  </c:pt>
                  <c:pt idx="4988">
                    <c:v>user4988</c:v>
                  </c:pt>
                  <c:pt idx="4989">
                    <c:v>user4989</c:v>
                  </c:pt>
                  <c:pt idx="4990">
                    <c:v>user4990</c:v>
                  </c:pt>
                  <c:pt idx="4991">
                    <c:v>user4991</c:v>
                  </c:pt>
                  <c:pt idx="4992">
                    <c:v>user4992</c:v>
                  </c:pt>
                  <c:pt idx="4993">
                    <c:v>user4993</c:v>
                  </c:pt>
                  <c:pt idx="4994">
                    <c:v>user4994</c:v>
                  </c:pt>
                  <c:pt idx="4995">
                    <c:v>user4995</c:v>
                  </c:pt>
                  <c:pt idx="4996">
                    <c:v>user4996</c:v>
                  </c:pt>
                  <c:pt idx="4997">
                    <c:v>user4997</c:v>
                  </c:pt>
                  <c:pt idx="4998">
                    <c:v>user4998</c:v>
                  </c:pt>
                  <c:pt idx="4999">
                    <c:v>user4999</c:v>
                  </c:pt>
                  <c:pt idx="5000">
                    <c:v>user5000</c:v>
                  </c:pt>
                  <c:pt idx="5001">
                    <c:v>user5001</c:v>
                  </c:pt>
                  <c:pt idx="5002">
                    <c:v>user5002</c:v>
                  </c:pt>
                  <c:pt idx="5003">
                    <c:v>user5003</c:v>
                  </c:pt>
                  <c:pt idx="5004">
                    <c:v>user5004</c:v>
                  </c:pt>
                  <c:pt idx="5005">
                    <c:v>user5005</c:v>
                  </c:pt>
                  <c:pt idx="5006">
                    <c:v>user5006</c:v>
                  </c:pt>
                  <c:pt idx="5007">
                    <c:v>user5007</c:v>
                  </c:pt>
                  <c:pt idx="5008">
                    <c:v>user5008</c:v>
                  </c:pt>
                  <c:pt idx="5009">
                    <c:v>user5009</c:v>
                  </c:pt>
                  <c:pt idx="5010">
                    <c:v>user5010</c:v>
                  </c:pt>
                  <c:pt idx="5011">
                    <c:v>user5011</c:v>
                  </c:pt>
                  <c:pt idx="5012">
                    <c:v>user5012</c:v>
                  </c:pt>
                  <c:pt idx="5013">
                    <c:v>user5013</c:v>
                  </c:pt>
                  <c:pt idx="5014">
                    <c:v>user5014</c:v>
                  </c:pt>
                  <c:pt idx="5015">
                    <c:v>user5015</c:v>
                  </c:pt>
                  <c:pt idx="5016">
                    <c:v>user5016</c:v>
                  </c:pt>
                  <c:pt idx="5017">
                    <c:v>user5017</c:v>
                  </c:pt>
                  <c:pt idx="5018">
                    <c:v>user5018</c:v>
                  </c:pt>
                  <c:pt idx="5019">
                    <c:v>user5019</c:v>
                  </c:pt>
                  <c:pt idx="5020">
                    <c:v>user5020</c:v>
                  </c:pt>
                  <c:pt idx="5021">
                    <c:v>user5021</c:v>
                  </c:pt>
                  <c:pt idx="5022">
                    <c:v>user5022</c:v>
                  </c:pt>
                  <c:pt idx="5023">
                    <c:v>user5023</c:v>
                  </c:pt>
                  <c:pt idx="5024">
                    <c:v>user5024</c:v>
                  </c:pt>
                  <c:pt idx="5025">
                    <c:v>user5025</c:v>
                  </c:pt>
                  <c:pt idx="5026">
                    <c:v>user5026</c:v>
                  </c:pt>
                  <c:pt idx="5027">
                    <c:v>user5027</c:v>
                  </c:pt>
                  <c:pt idx="5028">
                    <c:v>user5028</c:v>
                  </c:pt>
                  <c:pt idx="5029">
                    <c:v>user5029</c:v>
                  </c:pt>
                  <c:pt idx="5030">
                    <c:v>user5030</c:v>
                  </c:pt>
                  <c:pt idx="5031">
                    <c:v>user5031</c:v>
                  </c:pt>
                  <c:pt idx="5032">
                    <c:v>user5032</c:v>
                  </c:pt>
                  <c:pt idx="5033">
                    <c:v>user5033</c:v>
                  </c:pt>
                  <c:pt idx="5034">
                    <c:v>user5034</c:v>
                  </c:pt>
                  <c:pt idx="5035">
                    <c:v>user5035</c:v>
                  </c:pt>
                  <c:pt idx="5036">
                    <c:v>user5036</c:v>
                  </c:pt>
                  <c:pt idx="5037">
                    <c:v>user5037</c:v>
                  </c:pt>
                  <c:pt idx="5038">
                    <c:v>user5038</c:v>
                  </c:pt>
                  <c:pt idx="5039">
                    <c:v>user5039</c:v>
                  </c:pt>
                  <c:pt idx="5040">
                    <c:v>user5040</c:v>
                  </c:pt>
                  <c:pt idx="5041">
                    <c:v>user5041</c:v>
                  </c:pt>
                  <c:pt idx="5042">
                    <c:v>user5042</c:v>
                  </c:pt>
                  <c:pt idx="5043">
                    <c:v>user5043</c:v>
                  </c:pt>
                  <c:pt idx="5044">
                    <c:v>user5044</c:v>
                  </c:pt>
                  <c:pt idx="5045">
                    <c:v>user5045</c:v>
                  </c:pt>
                  <c:pt idx="5046">
                    <c:v>user5046</c:v>
                  </c:pt>
                  <c:pt idx="5047">
                    <c:v>user5047</c:v>
                  </c:pt>
                  <c:pt idx="5048">
                    <c:v>user5048</c:v>
                  </c:pt>
                  <c:pt idx="5049">
                    <c:v>user5049</c:v>
                  </c:pt>
                  <c:pt idx="5050">
                    <c:v>user5050</c:v>
                  </c:pt>
                  <c:pt idx="5051">
                    <c:v>user5051</c:v>
                  </c:pt>
                  <c:pt idx="5052">
                    <c:v>user5052</c:v>
                  </c:pt>
                  <c:pt idx="5053">
                    <c:v>user5053</c:v>
                  </c:pt>
                  <c:pt idx="5054">
                    <c:v>user5054</c:v>
                  </c:pt>
                  <c:pt idx="5055">
                    <c:v>user5055</c:v>
                  </c:pt>
                  <c:pt idx="5056">
                    <c:v>user5056</c:v>
                  </c:pt>
                  <c:pt idx="5057">
                    <c:v>user5057</c:v>
                  </c:pt>
                  <c:pt idx="5058">
                    <c:v>user5058</c:v>
                  </c:pt>
                  <c:pt idx="5059">
                    <c:v>user5059</c:v>
                  </c:pt>
                  <c:pt idx="5060">
                    <c:v>user5060</c:v>
                  </c:pt>
                  <c:pt idx="5061">
                    <c:v>user5061</c:v>
                  </c:pt>
                  <c:pt idx="5062">
                    <c:v>user5062</c:v>
                  </c:pt>
                  <c:pt idx="5063">
                    <c:v>user5063</c:v>
                  </c:pt>
                  <c:pt idx="5064">
                    <c:v>user5064</c:v>
                  </c:pt>
                  <c:pt idx="5065">
                    <c:v>user5065</c:v>
                  </c:pt>
                  <c:pt idx="5066">
                    <c:v>user5066</c:v>
                  </c:pt>
                  <c:pt idx="5067">
                    <c:v>user5067</c:v>
                  </c:pt>
                  <c:pt idx="5068">
                    <c:v>user5068</c:v>
                  </c:pt>
                  <c:pt idx="5069">
                    <c:v>user5069</c:v>
                  </c:pt>
                  <c:pt idx="5070">
                    <c:v>user5070</c:v>
                  </c:pt>
                  <c:pt idx="5071">
                    <c:v>user5071</c:v>
                  </c:pt>
                  <c:pt idx="5072">
                    <c:v>user5072</c:v>
                  </c:pt>
                  <c:pt idx="5073">
                    <c:v>user5073</c:v>
                  </c:pt>
                  <c:pt idx="5074">
                    <c:v>user5074</c:v>
                  </c:pt>
                  <c:pt idx="5075">
                    <c:v>user5075</c:v>
                  </c:pt>
                  <c:pt idx="5076">
                    <c:v>user5076</c:v>
                  </c:pt>
                  <c:pt idx="5077">
                    <c:v>user5077</c:v>
                  </c:pt>
                  <c:pt idx="5078">
                    <c:v>user5078</c:v>
                  </c:pt>
                  <c:pt idx="5079">
                    <c:v>user5079</c:v>
                  </c:pt>
                  <c:pt idx="5080">
                    <c:v>user5080</c:v>
                  </c:pt>
                  <c:pt idx="5081">
                    <c:v>user5081</c:v>
                  </c:pt>
                  <c:pt idx="5082">
                    <c:v>user5082</c:v>
                  </c:pt>
                  <c:pt idx="5083">
                    <c:v>user5083</c:v>
                  </c:pt>
                  <c:pt idx="5084">
                    <c:v>user5084</c:v>
                  </c:pt>
                  <c:pt idx="5085">
                    <c:v>user5085</c:v>
                  </c:pt>
                  <c:pt idx="5086">
                    <c:v>user5086</c:v>
                  </c:pt>
                  <c:pt idx="5087">
                    <c:v>user5087</c:v>
                  </c:pt>
                  <c:pt idx="5088">
                    <c:v>user5088</c:v>
                  </c:pt>
                  <c:pt idx="5089">
                    <c:v>user5089</c:v>
                  </c:pt>
                  <c:pt idx="5090">
                    <c:v>user5090</c:v>
                  </c:pt>
                  <c:pt idx="5091">
                    <c:v>user5091</c:v>
                  </c:pt>
                  <c:pt idx="5092">
                    <c:v>user5092</c:v>
                  </c:pt>
                  <c:pt idx="5093">
                    <c:v>user5093</c:v>
                  </c:pt>
                  <c:pt idx="5094">
                    <c:v>user5094</c:v>
                  </c:pt>
                  <c:pt idx="5095">
                    <c:v>user5095</c:v>
                  </c:pt>
                  <c:pt idx="5096">
                    <c:v>user5096</c:v>
                  </c:pt>
                  <c:pt idx="5097">
                    <c:v>user5097</c:v>
                  </c:pt>
                  <c:pt idx="5098">
                    <c:v>user5098</c:v>
                  </c:pt>
                  <c:pt idx="5099">
                    <c:v>user5099</c:v>
                  </c:pt>
                  <c:pt idx="5100">
                    <c:v>user5100</c:v>
                  </c:pt>
                  <c:pt idx="5101">
                    <c:v>user5101</c:v>
                  </c:pt>
                  <c:pt idx="5102">
                    <c:v>user5102</c:v>
                  </c:pt>
                  <c:pt idx="5103">
                    <c:v>user5103</c:v>
                  </c:pt>
                  <c:pt idx="5104">
                    <c:v>user5104</c:v>
                  </c:pt>
                  <c:pt idx="5105">
                    <c:v>user5105</c:v>
                  </c:pt>
                  <c:pt idx="5106">
                    <c:v>user5106</c:v>
                  </c:pt>
                  <c:pt idx="5107">
                    <c:v>user5107</c:v>
                  </c:pt>
                  <c:pt idx="5108">
                    <c:v>user5108</c:v>
                  </c:pt>
                  <c:pt idx="5109">
                    <c:v>user5109</c:v>
                  </c:pt>
                  <c:pt idx="5110">
                    <c:v>user5110</c:v>
                  </c:pt>
                  <c:pt idx="5111">
                    <c:v>user5111</c:v>
                  </c:pt>
                  <c:pt idx="5112">
                    <c:v>user5112</c:v>
                  </c:pt>
                  <c:pt idx="5113">
                    <c:v>user5113</c:v>
                  </c:pt>
                  <c:pt idx="5114">
                    <c:v>user5114</c:v>
                  </c:pt>
                  <c:pt idx="5115">
                    <c:v>user5115</c:v>
                  </c:pt>
                  <c:pt idx="5116">
                    <c:v>user5116</c:v>
                  </c:pt>
                  <c:pt idx="5117">
                    <c:v>user5117</c:v>
                  </c:pt>
                  <c:pt idx="5118">
                    <c:v>user5118</c:v>
                  </c:pt>
                  <c:pt idx="5119">
                    <c:v>user5119</c:v>
                  </c:pt>
                  <c:pt idx="5120">
                    <c:v>user5120</c:v>
                  </c:pt>
                  <c:pt idx="5121">
                    <c:v>user5121</c:v>
                  </c:pt>
                  <c:pt idx="5122">
                    <c:v>user5122</c:v>
                  </c:pt>
                  <c:pt idx="5123">
                    <c:v>user5123</c:v>
                  </c:pt>
                  <c:pt idx="5124">
                    <c:v>user5124</c:v>
                  </c:pt>
                  <c:pt idx="5125">
                    <c:v>user5125</c:v>
                  </c:pt>
                  <c:pt idx="5126">
                    <c:v>user5126</c:v>
                  </c:pt>
                  <c:pt idx="5127">
                    <c:v>user5127</c:v>
                  </c:pt>
                  <c:pt idx="5128">
                    <c:v>user5128</c:v>
                  </c:pt>
                  <c:pt idx="5129">
                    <c:v>user5129</c:v>
                  </c:pt>
                  <c:pt idx="5130">
                    <c:v>user5130</c:v>
                  </c:pt>
                  <c:pt idx="5131">
                    <c:v>user5131</c:v>
                  </c:pt>
                  <c:pt idx="5132">
                    <c:v>user5132</c:v>
                  </c:pt>
                  <c:pt idx="5133">
                    <c:v>user5133</c:v>
                  </c:pt>
                  <c:pt idx="5134">
                    <c:v>user5134</c:v>
                  </c:pt>
                  <c:pt idx="5135">
                    <c:v>user5135</c:v>
                  </c:pt>
                  <c:pt idx="5136">
                    <c:v>user5136</c:v>
                  </c:pt>
                  <c:pt idx="5137">
                    <c:v>user5137</c:v>
                  </c:pt>
                  <c:pt idx="5138">
                    <c:v>user5138</c:v>
                  </c:pt>
                  <c:pt idx="5139">
                    <c:v>user5139</c:v>
                  </c:pt>
                  <c:pt idx="5140">
                    <c:v>user5140</c:v>
                  </c:pt>
                  <c:pt idx="5141">
                    <c:v>user5141</c:v>
                  </c:pt>
                  <c:pt idx="5142">
                    <c:v>user5142</c:v>
                  </c:pt>
                  <c:pt idx="5143">
                    <c:v>user5143</c:v>
                  </c:pt>
                  <c:pt idx="5144">
                    <c:v>user5144</c:v>
                  </c:pt>
                  <c:pt idx="5145">
                    <c:v>user5145</c:v>
                  </c:pt>
                  <c:pt idx="5146">
                    <c:v>user5146</c:v>
                  </c:pt>
                  <c:pt idx="5147">
                    <c:v>user5147</c:v>
                  </c:pt>
                  <c:pt idx="5148">
                    <c:v>user5148</c:v>
                  </c:pt>
                  <c:pt idx="5149">
                    <c:v>user5149</c:v>
                  </c:pt>
                  <c:pt idx="5150">
                    <c:v>user5150</c:v>
                  </c:pt>
                  <c:pt idx="5151">
                    <c:v>user5151</c:v>
                  </c:pt>
                  <c:pt idx="5152">
                    <c:v>user5152</c:v>
                  </c:pt>
                  <c:pt idx="5153">
                    <c:v>user5153</c:v>
                  </c:pt>
                  <c:pt idx="5154">
                    <c:v>user5154</c:v>
                  </c:pt>
                  <c:pt idx="5155">
                    <c:v>user5155</c:v>
                  </c:pt>
                  <c:pt idx="5156">
                    <c:v>user5156</c:v>
                  </c:pt>
                  <c:pt idx="5157">
                    <c:v>user5157</c:v>
                  </c:pt>
                  <c:pt idx="5158">
                    <c:v>user5158</c:v>
                  </c:pt>
                  <c:pt idx="5159">
                    <c:v>user5159</c:v>
                  </c:pt>
                  <c:pt idx="5160">
                    <c:v>user5160</c:v>
                  </c:pt>
                  <c:pt idx="5161">
                    <c:v>user5161</c:v>
                  </c:pt>
                  <c:pt idx="5162">
                    <c:v>user5162</c:v>
                  </c:pt>
                  <c:pt idx="5163">
                    <c:v>user5163</c:v>
                  </c:pt>
                  <c:pt idx="5164">
                    <c:v>user5164</c:v>
                  </c:pt>
                  <c:pt idx="5165">
                    <c:v>user5165</c:v>
                  </c:pt>
                  <c:pt idx="5166">
                    <c:v>user5166</c:v>
                  </c:pt>
                  <c:pt idx="5167">
                    <c:v>user5167</c:v>
                  </c:pt>
                  <c:pt idx="5168">
                    <c:v>user5168</c:v>
                  </c:pt>
                  <c:pt idx="5169">
                    <c:v>user5169</c:v>
                  </c:pt>
                  <c:pt idx="5170">
                    <c:v>user5170</c:v>
                  </c:pt>
                  <c:pt idx="5171">
                    <c:v>user5171</c:v>
                  </c:pt>
                  <c:pt idx="5172">
                    <c:v>user5172</c:v>
                  </c:pt>
                  <c:pt idx="5173">
                    <c:v>user5173</c:v>
                  </c:pt>
                  <c:pt idx="5174">
                    <c:v>user5174</c:v>
                  </c:pt>
                  <c:pt idx="5175">
                    <c:v>user5175</c:v>
                  </c:pt>
                  <c:pt idx="5176">
                    <c:v>user5176</c:v>
                  </c:pt>
                  <c:pt idx="5177">
                    <c:v>user5177</c:v>
                  </c:pt>
                  <c:pt idx="5178">
                    <c:v>user5178</c:v>
                  </c:pt>
                  <c:pt idx="5179">
                    <c:v>user5179</c:v>
                  </c:pt>
                  <c:pt idx="5180">
                    <c:v>user5180</c:v>
                  </c:pt>
                  <c:pt idx="5181">
                    <c:v>user5181</c:v>
                  </c:pt>
                  <c:pt idx="5182">
                    <c:v>user5182</c:v>
                  </c:pt>
                  <c:pt idx="5183">
                    <c:v>user5183</c:v>
                  </c:pt>
                  <c:pt idx="5184">
                    <c:v>user5184</c:v>
                  </c:pt>
                  <c:pt idx="5185">
                    <c:v>user5185</c:v>
                  </c:pt>
                  <c:pt idx="5186">
                    <c:v>user5186</c:v>
                  </c:pt>
                  <c:pt idx="5187">
                    <c:v>user5187</c:v>
                  </c:pt>
                  <c:pt idx="5188">
                    <c:v>user5188</c:v>
                  </c:pt>
                  <c:pt idx="5189">
                    <c:v>user5189</c:v>
                  </c:pt>
                  <c:pt idx="5190">
                    <c:v>user5190</c:v>
                  </c:pt>
                  <c:pt idx="5191">
                    <c:v>user5191</c:v>
                  </c:pt>
                  <c:pt idx="5192">
                    <c:v>user5192</c:v>
                  </c:pt>
                  <c:pt idx="5193">
                    <c:v>user5193</c:v>
                  </c:pt>
                  <c:pt idx="5194">
                    <c:v>user5194</c:v>
                  </c:pt>
                  <c:pt idx="5195">
                    <c:v>user5195</c:v>
                  </c:pt>
                  <c:pt idx="5196">
                    <c:v>user5196</c:v>
                  </c:pt>
                  <c:pt idx="5197">
                    <c:v>user5197</c:v>
                  </c:pt>
                  <c:pt idx="5198">
                    <c:v>user5198</c:v>
                  </c:pt>
                  <c:pt idx="5199">
                    <c:v>user5199</c:v>
                  </c:pt>
                  <c:pt idx="5200">
                    <c:v>user5200</c:v>
                  </c:pt>
                  <c:pt idx="5201">
                    <c:v>user5201</c:v>
                  </c:pt>
                  <c:pt idx="5202">
                    <c:v>user5202</c:v>
                  </c:pt>
                  <c:pt idx="5203">
                    <c:v>user5203</c:v>
                  </c:pt>
                  <c:pt idx="5204">
                    <c:v>user5204</c:v>
                  </c:pt>
                  <c:pt idx="5205">
                    <c:v>user5205</c:v>
                  </c:pt>
                  <c:pt idx="5206">
                    <c:v>user5206</c:v>
                  </c:pt>
                  <c:pt idx="5207">
                    <c:v>user5207</c:v>
                  </c:pt>
                  <c:pt idx="5208">
                    <c:v>user5208</c:v>
                  </c:pt>
                  <c:pt idx="5209">
                    <c:v>user5209</c:v>
                  </c:pt>
                  <c:pt idx="5210">
                    <c:v>user5210</c:v>
                  </c:pt>
                  <c:pt idx="5211">
                    <c:v>user5211</c:v>
                  </c:pt>
                  <c:pt idx="5212">
                    <c:v>user5212</c:v>
                  </c:pt>
                  <c:pt idx="5213">
                    <c:v>user5213</c:v>
                  </c:pt>
                  <c:pt idx="5214">
                    <c:v>user5214</c:v>
                  </c:pt>
                  <c:pt idx="5215">
                    <c:v>user5215</c:v>
                  </c:pt>
                  <c:pt idx="5216">
                    <c:v>user5216</c:v>
                  </c:pt>
                  <c:pt idx="5217">
                    <c:v>user5217</c:v>
                  </c:pt>
                  <c:pt idx="5218">
                    <c:v>user5218</c:v>
                  </c:pt>
                  <c:pt idx="5219">
                    <c:v>user5219</c:v>
                  </c:pt>
                  <c:pt idx="5220">
                    <c:v>user5220</c:v>
                  </c:pt>
                  <c:pt idx="5221">
                    <c:v>user5221</c:v>
                  </c:pt>
                  <c:pt idx="5222">
                    <c:v>user5222</c:v>
                  </c:pt>
                  <c:pt idx="5223">
                    <c:v>user5223</c:v>
                  </c:pt>
                  <c:pt idx="5224">
                    <c:v>user5224</c:v>
                  </c:pt>
                  <c:pt idx="5225">
                    <c:v>user5225</c:v>
                  </c:pt>
                  <c:pt idx="5226">
                    <c:v>user5226</c:v>
                  </c:pt>
                  <c:pt idx="5227">
                    <c:v>user5227</c:v>
                  </c:pt>
                  <c:pt idx="5228">
                    <c:v>user5228</c:v>
                  </c:pt>
                  <c:pt idx="5229">
                    <c:v>user5229</c:v>
                  </c:pt>
                  <c:pt idx="5230">
                    <c:v>user5230</c:v>
                  </c:pt>
                  <c:pt idx="5231">
                    <c:v>user5231</c:v>
                  </c:pt>
                  <c:pt idx="5232">
                    <c:v>user5232</c:v>
                  </c:pt>
                  <c:pt idx="5233">
                    <c:v>user5233</c:v>
                  </c:pt>
                  <c:pt idx="5234">
                    <c:v>user5234</c:v>
                  </c:pt>
                  <c:pt idx="5235">
                    <c:v>user5235</c:v>
                  </c:pt>
                  <c:pt idx="5236">
                    <c:v>user5236</c:v>
                  </c:pt>
                  <c:pt idx="5237">
                    <c:v>user5237</c:v>
                  </c:pt>
                  <c:pt idx="5238">
                    <c:v>user5238</c:v>
                  </c:pt>
                  <c:pt idx="5239">
                    <c:v>user5239</c:v>
                  </c:pt>
                  <c:pt idx="5240">
                    <c:v>user5240</c:v>
                  </c:pt>
                  <c:pt idx="5241">
                    <c:v>user5241</c:v>
                  </c:pt>
                  <c:pt idx="5242">
                    <c:v>user5242</c:v>
                  </c:pt>
                  <c:pt idx="5243">
                    <c:v>user5243</c:v>
                  </c:pt>
                  <c:pt idx="5244">
                    <c:v>user5244</c:v>
                  </c:pt>
                  <c:pt idx="5245">
                    <c:v>user5245</c:v>
                  </c:pt>
                  <c:pt idx="5246">
                    <c:v>user5246</c:v>
                  </c:pt>
                  <c:pt idx="5247">
                    <c:v>user5247</c:v>
                  </c:pt>
                  <c:pt idx="5248">
                    <c:v>user5248</c:v>
                  </c:pt>
                  <c:pt idx="5249">
                    <c:v>user5249</c:v>
                  </c:pt>
                  <c:pt idx="5250">
                    <c:v>user5250</c:v>
                  </c:pt>
                  <c:pt idx="5251">
                    <c:v>user5251</c:v>
                  </c:pt>
                  <c:pt idx="5252">
                    <c:v>user5252</c:v>
                  </c:pt>
                  <c:pt idx="5253">
                    <c:v>user5253</c:v>
                  </c:pt>
                  <c:pt idx="5254">
                    <c:v>user5254</c:v>
                  </c:pt>
                  <c:pt idx="5255">
                    <c:v>user5255</c:v>
                  </c:pt>
                  <c:pt idx="5256">
                    <c:v>user5256</c:v>
                  </c:pt>
                  <c:pt idx="5257">
                    <c:v>user5257</c:v>
                  </c:pt>
                  <c:pt idx="5258">
                    <c:v>user5258</c:v>
                  </c:pt>
                  <c:pt idx="5259">
                    <c:v>user5259</c:v>
                  </c:pt>
                  <c:pt idx="5260">
                    <c:v>user5260</c:v>
                  </c:pt>
                  <c:pt idx="5261">
                    <c:v>user5261</c:v>
                  </c:pt>
                  <c:pt idx="5262">
                    <c:v>user5262</c:v>
                  </c:pt>
                  <c:pt idx="5263">
                    <c:v>user5263</c:v>
                  </c:pt>
                  <c:pt idx="5264">
                    <c:v>user5264</c:v>
                  </c:pt>
                  <c:pt idx="5265">
                    <c:v>user5265</c:v>
                  </c:pt>
                  <c:pt idx="5266">
                    <c:v>user5266</c:v>
                  </c:pt>
                  <c:pt idx="5267">
                    <c:v>user5267</c:v>
                  </c:pt>
                  <c:pt idx="5268">
                    <c:v>user5268</c:v>
                  </c:pt>
                  <c:pt idx="5269">
                    <c:v>user5269</c:v>
                  </c:pt>
                  <c:pt idx="5270">
                    <c:v>user5270</c:v>
                  </c:pt>
                  <c:pt idx="5271">
                    <c:v>user5271</c:v>
                  </c:pt>
                  <c:pt idx="5272">
                    <c:v>user5272</c:v>
                  </c:pt>
                  <c:pt idx="5273">
                    <c:v>user5273</c:v>
                  </c:pt>
                  <c:pt idx="5274">
                    <c:v>user5274</c:v>
                  </c:pt>
                  <c:pt idx="5275">
                    <c:v>user5275</c:v>
                  </c:pt>
                  <c:pt idx="5276">
                    <c:v>user5276</c:v>
                  </c:pt>
                  <c:pt idx="5277">
                    <c:v>user5277</c:v>
                  </c:pt>
                  <c:pt idx="5278">
                    <c:v>user5278</c:v>
                  </c:pt>
                  <c:pt idx="5279">
                    <c:v>user5279</c:v>
                  </c:pt>
                  <c:pt idx="5280">
                    <c:v>user5280</c:v>
                  </c:pt>
                  <c:pt idx="5281">
                    <c:v>user5281</c:v>
                  </c:pt>
                  <c:pt idx="5282">
                    <c:v>user5282</c:v>
                  </c:pt>
                  <c:pt idx="5283">
                    <c:v>user5283</c:v>
                  </c:pt>
                  <c:pt idx="5284">
                    <c:v>user5284</c:v>
                  </c:pt>
                  <c:pt idx="5285">
                    <c:v>user5285</c:v>
                  </c:pt>
                  <c:pt idx="5286">
                    <c:v>user5286</c:v>
                  </c:pt>
                  <c:pt idx="5287">
                    <c:v>user5287</c:v>
                  </c:pt>
                  <c:pt idx="5288">
                    <c:v>user5288</c:v>
                  </c:pt>
                  <c:pt idx="5289">
                    <c:v>user5289</c:v>
                  </c:pt>
                  <c:pt idx="5290">
                    <c:v>user5290</c:v>
                  </c:pt>
                  <c:pt idx="5291">
                    <c:v>user5291</c:v>
                  </c:pt>
                  <c:pt idx="5292">
                    <c:v>user5292</c:v>
                  </c:pt>
                  <c:pt idx="5293">
                    <c:v>user5293</c:v>
                  </c:pt>
                  <c:pt idx="5294">
                    <c:v>user5294</c:v>
                  </c:pt>
                  <c:pt idx="5295">
                    <c:v>user5295</c:v>
                  </c:pt>
                  <c:pt idx="5296">
                    <c:v>user5296</c:v>
                  </c:pt>
                  <c:pt idx="5297">
                    <c:v>user5297</c:v>
                  </c:pt>
                  <c:pt idx="5298">
                    <c:v>user5298</c:v>
                  </c:pt>
                  <c:pt idx="5299">
                    <c:v>user5299</c:v>
                  </c:pt>
                  <c:pt idx="5300">
                    <c:v>user5300</c:v>
                  </c:pt>
                  <c:pt idx="5301">
                    <c:v>user5301</c:v>
                  </c:pt>
                  <c:pt idx="5302">
                    <c:v>user5302</c:v>
                  </c:pt>
                  <c:pt idx="5303">
                    <c:v>user5303</c:v>
                  </c:pt>
                  <c:pt idx="5304">
                    <c:v>user5304</c:v>
                  </c:pt>
                  <c:pt idx="5305">
                    <c:v>user5305</c:v>
                  </c:pt>
                  <c:pt idx="5306">
                    <c:v>user5306</c:v>
                  </c:pt>
                  <c:pt idx="5307">
                    <c:v>user5307</c:v>
                  </c:pt>
                  <c:pt idx="5308">
                    <c:v>user5308</c:v>
                  </c:pt>
                  <c:pt idx="5309">
                    <c:v>user5309</c:v>
                  </c:pt>
                  <c:pt idx="5310">
                    <c:v>user5310</c:v>
                  </c:pt>
                  <c:pt idx="5311">
                    <c:v>user5311</c:v>
                  </c:pt>
                  <c:pt idx="5312">
                    <c:v>user5312</c:v>
                  </c:pt>
                  <c:pt idx="5313">
                    <c:v>user5313</c:v>
                  </c:pt>
                  <c:pt idx="5314">
                    <c:v>user5314</c:v>
                  </c:pt>
                  <c:pt idx="5315">
                    <c:v>user5315</c:v>
                  </c:pt>
                  <c:pt idx="5316">
                    <c:v>user5316</c:v>
                  </c:pt>
                  <c:pt idx="5317">
                    <c:v>user5317</c:v>
                  </c:pt>
                  <c:pt idx="5318">
                    <c:v>user5318</c:v>
                  </c:pt>
                  <c:pt idx="5319">
                    <c:v>user5319</c:v>
                  </c:pt>
                  <c:pt idx="5320">
                    <c:v>user5320</c:v>
                  </c:pt>
                  <c:pt idx="5321">
                    <c:v>user5321</c:v>
                  </c:pt>
                  <c:pt idx="5322">
                    <c:v>user5322</c:v>
                  </c:pt>
                  <c:pt idx="5323">
                    <c:v>user5323</c:v>
                  </c:pt>
                  <c:pt idx="5324">
                    <c:v>user5324</c:v>
                  </c:pt>
                  <c:pt idx="5325">
                    <c:v>user5325</c:v>
                  </c:pt>
                  <c:pt idx="5326">
                    <c:v>user5326</c:v>
                  </c:pt>
                  <c:pt idx="5327">
                    <c:v>user5327</c:v>
                  </c:pt>
                  <c:pt idx="5328">
                    <c:v>user5328</c:v>
                  </c:pt>
                  <c:pt idx="5329">
                    <c:v>user5329</c:v>
                  </c:pt>
                  <c:pt idx="5330">
                    <c:v>user5330</c:v>
                  </c:pt>
                  <c:pt idx="5331">
                    <c:v>user5331</c:v>
                  </c:pt>
                  <c:pt idx="5332">
                    <c:v>user5332</c:v>
                  </c:pt>
                  <c:pt idx="5333">
                    <c:v>user5333</c:v>
                  </c:pt>
                  <c:pt idx="5334">
                    <c:v>user5334</c:v>
                  </c:pt>
                  <c:pt idx="5335">
                    <c:v>user5335</c:v>
                  </c:pt>
                  <c:pt idx="5336">
                    <c:v>user5336</c:v>
                  </c:pt>
                  <c:pt idx="5337">
                    <c:v>user5337</c:v>
                  </c:pt>
                  <c:pt idx="5338">
                    <c:v>user5338</c:v>
                  </c:pt>
                  <c:pt idx="5339">
                    <c:v>user5339</c:v>
                  </c:pt>
                  <c:pt idx="5340">
                    <c:v>user5340</c:v>
                  </c:pt>
                  <c:pt idx="5341">
                    <c:v>user5341</c:v>
                  </c:pt>
                  <c:pt idx="5342">
                    <c:v>user5342</c:v>
                  </c:pt>
                  <c:pt idx="5343">
                    <c:v>user5343</c:v>
                  </c:pt>
                  <c:pt idx="5344">
                    <c:v>user5344</c:v>
                  </c:pt>
                  <c:pt idx="5345">
                    <c:v>user5345</c:v>
                  </c:pt>
                  <c:pt idx="5346">
                    <c:v>user5346</c:v>
                  </c:pt>
                  <c:pt idx="5347">
                    <c:v>user5347</c:v>
                  </c:pt>
                  <c:pt idx="5348">
                    <c:v>user5348</c:v>
                  </c:pt>
                  <c:pt idx="5349">
                    <c:v>user5349</c:v>
                  </c:pt>
                  <c:pt idx="5350">
                    <c:v>user5350</c:v>
                  </c:pt>
                  <c:pt idx="5351">
                    <c:v>user5351</c:v>
                  </c:pt>
                  <c:pt idx="5352">
                    <c:v>user5352</c:v>
                  </c:pt>
                  <c:pt idx="5353">
                    <c:v>user5353</c:v>
                  </c:pt>
                  <c:pt idx="5354">
                    <c:v>user5354</c:v>
                  </c:pt>
                  <c:pt idx="5355">
                    <c:v>user5355</c:v>
                  </c:pt>
                  <c:pt idx="5356">
                    <c:v>user5356</c:v>
                  </c:pt>
                  <c:pt idx="5357">
                    <c:v>user5357</c:v>
                  </c:pt>
                  <c:pt idx="5358">
                    <c:v>user5358</c:v>
                  </c:pt>
                  <c:pt idx="5359">
                    <c:v>user5359</c:v>
                  </c:pt>
                  <c:pt idx="5360">
                    <c:v>user5360</c:v>
                  </c:pt>
                  <c:pt idx="5361">
                    <c:v>user5361</c:v>
                  </c:pt>
                  <c:pt idx="5362">
                    <c:v>user5362</c:v>
                  </c:pt>
                  <c:pt idx="5363">
                    <c:v>user5363</c:v>
                  </c:pt>
                  <c:pt idx="5364">
                    <c:v>user5364</c:v>
                  </c:pt>
                  <c:pt idx="5365">
                    <c:v>user5365</c:v>
                  </c:pt>
                  <c:pt idx="5366">
                    <c:v>user5366</c:v>
                  </c:pt>
                  <c:pt idx="5367">
                    <c:v>user5367</c:v>
                  </c:pt>
                  <c:pt idx="5368">
                    <c:v>user5368</c:v>
                  </c:pt>
                  <c:pt idx="5369">
                    <c:v>user5369</c:v>
                  </c:pt>
                  <c:pt idx="5370">
                    <c:v>user5370</c:v>
                  </c:pt>
                  <c:pt idx="5371">
                    <c:v>user5371</c:v>
                  </c:pt>
                  <c:pt idx="5372">
                    <c:v>user5372</c:v>
                  </c:pt>
                  <c:pt idx="5373">
                    <c:v>user5373</c:v>
                  </c:pt>
                  <c:pt idx="5374">
                    <c:v>user5374</c:v>
                  </c:pt>
                  <c:pt idx="5375">
                    <c:v>user5375</c:v>
                  </c:pt>
                  <c:pt idx="5376">
                    <c:v>user5376</c:v>
                  </c:pt>
                  <c:pt idx="5377">
                    <c:v>user5377</c:v>
                  </c:pt>
                  <c:pt idx="5378">
                    <c:v>user5378</c:v>
                  </c:pt>
                  <c:pt idx="5379">
                    <c:v>user5379</c:v>
                  </c:pt>
                  <c:pt idx="5380">
                    <c:v>user5380</c:v>
                  </c:pt>
                  <c:pt idx="5381">
                    <c:v>user5381</c:v>
                  </c:pt>
                  <c:pt idx="5382">
                    <c:v>user5382</c:v>
                  </c:pt>
                  <c:pt idx="5383">
                    <c:v>user5383</c:v>
                  </c:pt>
                  <c:pt idx="5384">
                    <c:v>user5384</c:v>
                  </c:pt>
                  <c:pt idx="5385">
                    <c:v>user5385</c:v>
                  </c:pt>
                  <c:pt idx="5386">
                    <c:v>user5386</c:v>
                  </c:pt>
                  <c:pt idx="5387">
                    <c:v>user5387</c:v>
                  </c:pt>
                  <c:pt idx="5388">
                    <c:v>user5388</c:v>
                  </c:pt>
                  <c:pt idx="5389">
                    <c:v>user5389</c:v>
                  </c:pt>
                  <c:pt idx="5390">
                    <c:v>user5390</c:v>
                  </c:pt>
                  <c:pt idx="5391">
                    <c:v>user5391</c:v>
                  </c:pt>
                  <c:pt idx="5392">
                    <c:v>user5392</c:v>
                  </c:pt>
                  <c:pt idx="5393">
                    <c:v>user5393</c:v>
                  </c:pt>
                  <c:pt idx="5394">
                    <c:v>user5394</c:v>
                  </c:pt>
                  <c:pt idx="5395">
                    <c:v>user5395</c:v>
                  </c:pt>
                  <c:pt idx="5396">
                    <c:v>user5396</c:v>
                  </c:pt>
                  <c:pt idx="5397">
                    <c:v>user5397</c:v>
                  </c:pt>
                  <c:pt idx="5398">
                    <c:v>user5398</c:v>
                  </c:pt>
                  <c:pt idx="5399">
                    <c:v>user5399</c:v>
                  </c:pt>
                  <c:pt idx="5400">
                    <c:v>user5400</c:v>
                  </c:pt>
                  <c:pt idx="5401">
                    <c:v>user5401</c:v>
                  </c:pt>
                  <c:pt idx="5402">
                    <c:v>user5402</c:v>
                  </c:pt>
                  <c:pt idx="5403">
                    <c:v>user5403</c:v>
                  </c:pt>
                  <c:pt idx="5404">
                    <c:v>user5404</c:v>
                  </c:pt>
                  <c:pt idx="5405">
                    <c:v>user5405</c:v>
                  </c:pt>
                  <c:pt idx="5406">
                    <c:v>user5406</c:v>
                  </c:pt>
                  <c:pt idx="5407">
                    <c:v>user5407</c:v>
                  </c:pt>
                  <c:pt idx="5408">
                    <c:v>user5408</c:v>
                  </c:pt>
                  <c:pt idx="5409">
                    <c:v>user5409</c:v>
                  </c:pt>
                  <c:pt idx="5410">
                    <c:v>user5410</c:v>
                  </c:pt>
                  <c:pt idx="5411">
                    <c:v>user5411</c:v>
                  </c:pt>
                  <c:pt idx="5412">
                    <c:v>user5412</c:v>
                  </c:pt>
                  <c:pt idx="5413">
                    <c:v>user5413</c:v>
                  </c:pt>
                  <c:pt idx="5414">
                    <c:v>user5414</c:v>
                  </c:pt>
                  <c:pt idx="5415">
                    <c:v>user5415</c:v>
                  </c:pt>
                  <c:pt idx="5416">
                    <c:v>user5416</c:v>
                  </c:pt>
                  <c:pt idx="5417">
                    <c:v>user5417</c:v>
                  </c:pt>
                  <c:pt idx="5418">
                    <c:v>user5418</c:v>
                  </c:pt>
                  <c:pt idx="5419">
                    <c:v>user5419</c:v>
                  </c:pt>
                  <c:pt idx="5420">
                    <c:v>user5420</c:v>
                  </c:pt>
                  <c:pt idx="5421">
                    <c:v>user5421</c:v>
                  </c:pt>
                  <c:pt idx="5422">
                    <c:v>user5422</c:v>
                  </c:pt>
                  <c:pt idx="5423">
                    <c:v>user5423</c:v>
                  </c:pt>
                  <c:pt idx="5424">
                    <c:v>user5424</c:v>
                  </c:pt>
                  <c:pt idx="5425">
                    <c:v>user5425</c:v>
                  </c:pt>
                  <c:pt idx="5426">
                    <c:v>user5426</c:v>
                  </c:pt>
                  <c:pt idx="5427">
                    <c:v>user5427</c:v>
                  </c:pt>
                  <c:pt idx="5428">
                    <c:v>user5428</c:v>
                  </c:pt>
                  <c:pt idx="5429">
                    <c:v>user5429</c:v>
                  </c:pt>
                  <c:pt idx="5430">
                    <c:v>user5430</c:v>
                  </c:pt>
                  <c:pt idx="5431">
                    <c:v>user5431</c:v>
                  </c:pt>
                  <c:pt idx="5432">
                    <c:v>user5432</c:v>
                  </c:pt>
                  <c:pt idx="5433">
                    <c:v>user5433</c:v>
                  </c:pt>
                  <c:pt idx="5434">
                    <c:v>user5434</c:v>
                  </c:pt>
                  <c:pt idx="5435">
                    <c:v>user5435</c:v>
                  </c:pt>
                  <c:pt idx="5436">
                    <c:v>user5436</c:v>
                  </c:pt>
                  <c:pt idx="5437">
                    <c:v>user5437</c:v>
                  </c:pt>
                  <c:pt idx="5438">
                    <c:v>user5438</c:v>
                  </c:pt>
                  <c:pt idx="5439">
                    <c:v>user5439</c:v>
                  </c:pt>
                  <c:pt idx="5440">
                    <c:v>user5440</c:v>
                  </c:pt>
                  <c:pt idx="5441">
                    <c:v>user5441</c:v>
                  </c:pt>
                  <c:pt idx="5442">
                    <c:v>user5442</c:v>
                  </c:pt>
                  <c:pt idx="5443">
                    <c:v>user5443</c:v>
                  </c:pt>
                  <c:pt idx="5444">
                    <c:v>user5444</c:v>
                  </c:pt>
                  <c:pt idx="5445">
                    <c:v>user5445</c:v>
                  </c:pt>
                  <c:pt idx="5446">
                    <c:v>user5446</c:v>
                  </c:pt>
                  <c:pt idx="5447">
                    <c:v>user5447</c:v>
                  </c:pt>
                  <c:pt idx="5448">
                    <c:v>user5448</c:v>
                  </c:pt>
                  <c:pt idx="5449">
                    <c:v>user5449</c:v>
                  </c:pt>
                  <c:pt idx="5450">
                    <c:v>user5450</c:v>
                  </c:pt>
                  <c:pt idx="5451">
                    <c:v>user5451</c:v>
                  </c:pt>
                  <c:pt idx="5452">
                    <c:v>user5452</c:v>
                  </c:pt>
                  <c:pt idx="5453">
                    <c:v>user5453</c:v>
                  </c:pt>
                  <c:pt idx="5454">
                    <c:v>user5454</c:v>
                  </c:pt>
                  <c:pt idx="5455">
                    <c:v>user5455</c:v>
                  </c:pt>
                  <c:pt idx="5456">
                    <c:v>user5456</c:v>
                  </c:pt>
                  <c:pt idx="5457">
                    <c:v>user5457</c:v>
                  </c:pt>
                  <c:pt idx="5458">
                    <c:v>user5458</c:v>
                  </c:pt>
                  <c:pt idx="5459">
                    <c:v>user5459</c:v>
                  </c:pt>
                  <c:pt idx="5460">
                    <c:v>user5460</c:v>
                  </c:pt>
                  <c:pt idx="5461">
                    <c:v>user5461</c:v>
                  </c:pt>
                  <c:pt idx="5462">
                    <c:v>user5462</c:v>
                  </c:pt>
                  <c:pt idx="5463">
                    <c:v>user5463</c:v>
                  </c:pt>
                  <c:pt idx="5464">
                    <c:v>user5464</c:v>
                  </c:pt>
                  <c:pt idx="5465">
                    <c:v>user5465</c:v>
                  </c:pt>
                  <c:pt idx="5466">
                    <c:v>user5466</c:v>
                  </c:pt>
                  <c:pt idx="5467">
                    <c:v>user5467</c:v>
                  </c:pt>
                  <c:pt idx="5468">
                    <c:v>user5468</c:v>
                  </c:pt>
                  <c:pt idx="5469">
                    <c:v>user5469</c:v>
                  </c:pt>
                  <c:pt idx="5470">
                    <c:v>user5470</c:v>
                  </c:pt>
                  <c:pt idx="5471">
                    <c:v>user5471</c:v>
                  </c:pt>
                  <c:pt idx="5472">
                    <c:v>user5472</c:v>
                  </c:pt>
                  <c:pt idx="5473">
                    <c:v>user5473</c:v>
                  </c:pt>
                  <c:pt idx="5474">
                    <c:v>user5474</c:v>
                  </c:pt>
                  <c:pt idx="5475">
                    <c:v>user5475</c:v>
                  </c:pt>
                  <c:pt idx="5476">
                    <c:v>user5476</c:v>
                  </c:pt>
                  <c:pt idx="5477">
                    <c:v>user5477</c:v>
                  </c:pt>
                  <c:pt idx="5478">
                    <c:v>user5478</c:v>
                  </c:pt>
                  <c:pt idx="5479">
                    <c:v>user5479</c:v>
                  </c:pt>
                  <c:pt idx="5480">
                    <c:v>user5480</c:v>
                  </c:pt>
                  <c:pt idx="5481">
                    <c:v>user5481</c:v>
                  </c:pt>
                  <c:pt idx="5482">
                    <c:v>user5482</c:v>
                  </c:pt>
                  <c:pt idx="5483">
                    <c:v>user5483</c:v>
                  </c:pt>
                  <c:pt idx="5484">
                    <c:v>user5484</c:v>
                  </c:pt>
                  <c:pt idx="5485">
                    <c:v>user5485</c:v>
                  </c:pt>
                  <c:pt idx="5486">
                    <c:v>user5486</c:v>
                  </c:pt>
                  <c:pt idx="5487">
                    <c:v>user5487</c:v>
                  </c:pt>
                  <c:pt idx="5488">
                    <c:v>user5488</c:v>
                  </c:pt>
                  <c:pt idx="5489">
                    <c:v>user5489</c:v>
                  </c:pt>
                  <c:pt idx="5490">
                    <c:v>user5490</c:v>
                  </c:pt>
                  <c:pt idx="5491">
                    <c:v>user5491</c:v>
                  </c:pt>
                  <c:pt idx="5492">
                    <c:v>user5492</c:v>
                  </c:pt>
                  <c:pt idx="5493">
                    <c:v>user5493</c:v>
                  </c:pt>
                  <c:pt idx="5494">
                    <c:v>user5494</c:v>
                  </c:pt>
                  <c:pt idx="5495">
                    <c:v>user5495</c:v>
                  </c:pt>
                  <c:pt idx="5496">
                    <c:v>user5496</c:v>
                  </c:pt>
                  <c:pt idx="5497">
                    <c:v>user5497</c:v>
                  </c:pt>
                  <c:pt idx="5498">
                    <c:v>user5498</c:v>
                  </c:pt>
                  <c:pt idx="5499">
                    <c:v>user5499</c:v>
                  </c:pt>
                  <c:pt idx="5500">
                    <c:v>user5500</c:v>
                  </c:pt>
                  <c:pt idx="5501">
                    <c:v>user5501</c:v>
                  </c:pt>
                  <c:pt idx="5502">
                    <c:v>user5502</c:v>
                  </c:pt>
                  <c:pt idx="5503">
                    <c:v>user5503</c:v>
                  </c:pt>
                  <c:pt idx="5504">
                    <c:v>user5504</c:v>
                  </c:pt>
                  <c:pt idx="5505">
                    <c:v>user5505</c:v>
                  </c:pt>
                  <c:pt idx="5506">
                    <c:v>user5506</c:v>
                  </c:pt>
                  <c:pt idx="5507">
                    <c:v>user5507</c:v>
                  </c:pt>
                  <c:pt idx="5508">
                    <c:v>user5508</c:v>
                  </c:pt>
                  <c:pt idx="5509">
                    <c:v>user5509</c:v>
                  </c:pt>
                  <c:pt idx="5510">
                    <c:v>user5510</c:v>
                  </c:pt>
                  <c:pt idx="5511">
                    <c:v>user5511</c:v>
                  </c:pt>
                  <c:pt idx="5512">
                    <c:v>user5512</c:v>
                  </c:pt>
                  <c:pt idx="5513">
                    <c:v>user5513</c:v>
                  </c:pt>
                  <c:pt idx="5514">
                    <c:v>user5514</c:v>
                  </c:pt>
                  <c:pt idx="5515">
                    <c:v>user5515</c:v>
                  </c:pt>
                  <c:pt idx="5516">
                    <c:v>user5516</c:v>
                  </c:pt>
                  <c:pt idx="5517">
                    <c:v>user5517</c:v>
                  </c:pt>
                  <c:pt idx="5518">
                    <c:v>user5518</c:v>
                  </c:pt>
                  <c:pt idx="5519">
                    <c:v>user5519</c:v>
                  </c:pt>
                  <c:pt idx="5520">
                    <c:v>user5520</c:v>
                  </c:pt>
                  <c:pt idx="5521">
                    <c:v>user5521</c:v>
                  </c:pt>
                  <c:pt idx="5522">
                    <c:v>user5522</c:v>
                  </c:pt>
                  <c:pt idx="5523">
                    <c:v>user5523</c:v>
                  </c:pt>
                  <c:pt idx="5524">
                    <c:v>user5524</c:v>
                  </c:pt>
                  <c:pt idx="5525">
                    <c:v>user5525</c:v>
                  </c:pt>
                  <c:pt idx="5526">
                    <c:v>user5526</c:v>
                  </c:pt>
                  <c:pt idx="5527">
                    <c:v>user5527</c:v>
                  </c:pt>
                  <c:pt idx="5528">
                    <c:v>user5528</c:v>
                  </c:pt>
                  <c:pt idx="5529">
                    <c:v>user5529</c:v>
                  </c:pt>
                  <c:pt idx="5530">
                    <c:v>user5530</c:v>
                  </c:pt>
                  <c:pt idx="5531">
                    <c:v>user5531</c:v>
                  </c:pt>
                  <c:pt idx="5532">
                    <c:v>user5532</c:v>
                  </c:pt>
                  <c:pt idx="5533">
                    <c:v>user5533</c:v>
                  </c:pt>
                  <c:pt idx="5534">
                    <c:v>user5534</c:v>
                  </c:pt>
                  <c:pt idx="5535">
                    <c:v>user5535</c:v>
                  </c:pt>
                  <c:pt idx="5536">
                    <c:v>user5536</c:v>
                  </c:pt>
                  <c:pt idx="5537">
                    <c:v>user5537</c:v>
                  </c:pt>
                  <c:pt idx="5538">
                    <c:v>user5538</c:v>
                  </c:pt>
                  <c:pt idx="5539">
                    <c:v>user5539</c:v>
                  </c:pt>
                  <c:pt idx="5540">
                    <c:v>user5540</c:v>
                  </c:pt>
                  <c:pt idx="5541">
                    <c:v>user5541</c:v>
                  </c:pt>
                  <c:pt idx="5542">
                    <c:v>user5542</c:v>
                  </c:pt>
                  <c:pt idx="5543">
                    <c:v>user5543</c:v>
                  </c:pt>
                  <c:pt idx="5544">
                    <c:v>user5544</c:v>
                  </c:pt>
                  <c:pt idx="5545">
                    <c:v>user5545</c:v>
                  </c:pt>
                  <c:pt idx="5546">
                    <c:v>user5546</c:v>
                  </c:pt>
                  <c:pt idx="5547">
                    <c:v>user5547</c:v>
                  </c:pt>
                  <c:pt idx="5548">
                    <c:v>user5548</c:v>
                  </c:pt>
                  <c:pt idx="5549">
                    <c:v>user5549</c:v>
                  </c:pt>
                  <c:pt idx="5550">
                    <c:v>user5550</c:v>
                  </c:pt>
                  <c:pt idx="5551">
                    <c:v>user5551</c:v>
                  </c:pt>
                  <c:pt idx="5552">
                    <c:v>user5552</c:v>
                  </c:pt>
                  <c:pt idx="5553">
                    <c:v>user5553</c:v>
                  </c:pt>
                  <c:pt idx="5554">
                    <c:v>user5554</c:v>
                  </c:pt>
                  <c:pt idx="5555">
                    <c:v>user5555</c:v>
                  </c:pt>
                  <c:pt idx="5556">
                    <c:v>user5556</c:v>
                  </c:pt>
                  <c:pt idx="5557">
                    <c:v>user5557</c:v>
                  </c:pt>
                  <c:pt idx="5558">
                    <c:v>user5558</c:v>
                  </c:pt>
                  <c:pt idx="5559">
                    <c:v>user5559</c:v>
                  </c:pt>
                  <c:pt idx="5560">
                    <c:v>user5560</c:v>
                  </c:pt>
                  <c:pt idx="5561">
                    <c:v>user5561</c:v>
                  </c:pt>
                  <c:pt idx="5562">
                    <c:v>user5562</c:v>
                  </c:pt>
                  <c:pt idx="5563">
                    <c:v>user5563</c:v>
                  </c:pt>
                  <c:pt idx="5564">
                    <c:v>user5564</c:v>
                  </c:pt>
                  <c:pt idx="5565">
                    <c:v>user5565</c:v>
                  </c:pt>
                  <c:pt idx="5566">
                    <c:v>user5566</c:v>
                  </c:pt>
                  <c:pt idx="5567">
                    <c:v>user5567</c:v>
                  </c:pt>
                  <c:pt idx="5568">
                    <c:v>user5568</c:v>
                  </c:pt>
                  <c:pt idx="5569">
                    <c:v>user5569</c:v>
                  </c:pt>
                  <c:pt idx="5570">
                    <c:v>user5570</c:v>
                  </c:pt>
                  <c:pt idx="5571">
                    <c:v>user5571</c:v>
                  </c:pt>
                  <c:pt idx="5572">
                    <c:v>user5572</c:v>
                  </c:pt>
                  <c:pt idx="5573">
                    <c:v>user5573</c:v>
                  </c:pt>
                  <c:pt idx="5574">
                    <c:v>user5574</c:v>
                  </c:pt>
                  <c:pt idx="5575">
                    <c:v>user5575</c:v>
                  </c:pt>
                  <c:pt idx="5576">
                    <c:v>user5576</c:v>
                  </c:pt>
                  <c:pt idx="5577">
                    <c:v>user5577</c:v>
                  </c:pt>
                  <c:pt idx="5578">
                    <c:v>user5578</c:v>
                  </c:pt>
                  <c:pt idx="5579">
                    <c:v>user5579</c:v>
                  </c:pt>
                  <c:pt idx="5580">
                    <c:v>user5580</c:v>
                  </c:pt>
                  <c:pt idx="5581">
                    <c:v>user5581</c:v>
                  </c:pt>
                  <c:pt idx="5582">
                    <c:v>user5582</c:v>
                  </c:pt>
                  <c:pt idx="5583">
                    <c:v>user5583</c:v>
                  </c:pt>
                  <c:pt idx="5584">
                    <c:v>user5584</c:v>
                  </c:pt>
                  <c:pt idx="5585">
                    <c:v>user5585</c:v>
                  </c:pt>
                  <c:pt idx="5586">
                    <c:v>user5586</c:v>
                  </c:pt>
                  <c:pt idx="5587">
                    <c:v>user5587</c:v>
                  </c:pt>
                  <c:pt idx="5588">
                    <c:v>user5588</c:v>
                  </c:pt>
                  <c:pt idx="5589">
                    <c:v>user5589</c:v>
                  </c:pt>
                  <c:pt idx="5590">
                    <c:v>user5590</c:v>
                  </c:pt>
                  <c:pt idx="5591">
                    <c:v>user5591</c:v>
                  </c:pt>
                  <c:pt idx="5592">
                    <c:v>user5592</c:v>
                  </c:pt>
                  <c:pt idx="5593">
                    <c:v>user5593</c:v>
                  </c:pt>
                  <c:pt idx="5594">
                    <c:v>user5594</c:v>
                  </c:pt>
                  <c:pt idx="5595">
                    <c:v>user5595</c:v>
                  </c:pt>
                  <c:pt idx="5596">
                    <c:v>user5596</c:v>
                  </c:pt>
                  <c:pt idx="5597">
                    <c:v>user5597</c:v>
                  </c:pt>
                  <c:pt idx="5598">
                    <c:v>user5598</c:v>
                  </c:pt>
                  <c:pt idx="5599">
                    <c:v>user5599</c:v>
                  </c:pt>
                  <c:pt idx="5600">
                    <c:v>user5600</c:v>
                  </c:pt>
                  <c:pt idx="5601">
                    <c:v>user5601</c:v>
                  </c:pt>
                  <c:pt idx="5602">
                    <c:v>user5602</c:v>
                  </c:pt>
                  <c:pt idx="5603">
                    <c:v>user5603</c:v>
                  </c:pt>
                  <c:pt idx="5604">
                    <c:v>user5604</c:v>
                  </c:pt>
                  <c:pt idx="5605">
                    <c:v>user5605</c:v>
                  </c:pt>
                  <c:pt idx="5606">
                    <c:v>user5606</c:v>
                  </c:pt>
                  <c:pt idx="5607">
                    <c:v>user5607</c:v>
                  </c:pt>
                  <c:pt idx="5608">
                    <c:v>user5608</c:v>
                  </c:pt>
                  <c:pt idx="5609">
                    <c:v>user5609</c:v>
                  </c:pt>
                  <c:pt idx="5610">
                    <c:v>user5610</c:v>
                  </c:pt>
                  <c:pt idx="5611">
                    <c:v>user5611</c:v>
                  </c:pt>
                  <c:pt idx="5612">
                    <c:v>user5612</c:v>
                  </c:pt>
                  <c:pt idx="5613">
                    <c:v>user5613</c:v>
                  </c:pt>
                  <c:pt idx="5614">
                    <c:v>user5614</c:v>
                  </c:pt>
                  <c:pt idx="5615">
                    <c:v>user5615</c:v>
                  </c:pt>
                  <c:pt idx="5616">
                    <c:v>user5616</c:v>
                  </c:pt>
                  <c:pt idx="5617">
                    <c:v>user5617</c:v>
                  </c:pt>
                  <c:pt idx="5618">
                    <c:v>user5618</c:v>
                  </c:pt>
                  <c:pt idx="5619">
                    <c:v>user5619</c:v>
                  </c:pt>
                  <c:pt idx="5620">
                    <c:v>user5620</c:v>
                  </c:pt>
                  <c:pt idx="5621">
                    <c:v>user5621</c:v>
                  </c:pt>
                  <c:pt idx="5622">
                    <c:v>user5622</c:v>
                  </c:pt>
                  <c:pt idx="5623">
                    <c:v>user5623</c:v>
                  </c:pt>
                  <c:pt idx="5624">
                    <c:v>user5624</c:v>
                  </c:pt>
                  <c:pt idx="5625">
                    <c:v>user5625</c:v>
                  </c:pt>
                  <c:pt idx="5626">
                    <c:v>user5626</c:v>
                  </c:pt>
                  <c:pt idx="5627">
                    <c:v>user5627</c:v>
                  </c:pt>
                  <c:pt idx="5628">
                    <c:v>user5628</c:v>
                  </c:pt>
                  <c:pt idx="5629">
                    <c:v>user5629</c:v>
                  </c:pt>
                  <c:pt idx="5630">
                    <c:v>user5630</c:v>
                  </c:pt>
                  <c:pt idx="5631">
                    <c:v>user5631</c:v>
                  </c:pt>
                  <c:pt idx="5632">
                    <c:v>user5632</c:v>
                  </c:pt>
                  <c:pt idx="5633">
                    <c:v>user5633</c:v>
                  </c:pt>
                  <c:pt idx="5634">
                    <c:v>user5634</c:v>
                  </c:pt>
                  <c:pt idx="5635">
                    <c:v>user5635</c:v>
                  </c:pt>
                  <c:pt idx="5636">
                    <c:v>user5636</c:v>
                  </c:pt>
                  <c:pt idx="5637">
                    <c:v>user5637</c:v>
                  </c:pt>
                  <c:pt idx="5638">
                    <c:v>user5638</c:v>
                  </c:pt>
                  <c:pt idx="5639">
                    <c:v>user5639</c:v>
                  </c:pt>
                  <c:pt idx="5640">
                    <c:v>user5640</c:v>
                  </c:pt>
                  <c:pt idx="5641">
                    <c:v>user5641</c:v>
                  </c:pt>
                  <c:pt idx="5642">
                    <c:v>user5642</c:v>
                  </c:pt>
                  <c:pt idx="5643">
                    <c:v>user5643</c:v>
                  </c:pt>
                  <c:pt idx="5644">
                    <c:v>user5644</c:v>
                  </c:pt>
                  <c:pt idx="5645">
                    <c:v>user5645</c:v>
                  </c:pt>
                  <c:pt idx="5646">
                    <c:v>user5646</c:v>
                  </c:pt>
                  <c:pt idx="5647">
                    <c:v>user5647</c:v>
                  </c:pt>
                  <c:pt idx="5648">
                    <c:v>user5648</c:v>
                  </c:pt>
                  <c:pt idx="5649">
                    <c:v>user5649</c:v>
                  </c:pt>
                  <c:pt idx="5650">
                    <c:v>user5650</c:v>
                  </c:pt>
                  <c:pt idx="5651">
                    <c:v>user5651</c:v>
                  </c:pt>
                  <c:pt idx="5652">
                    <c:v>user5652</c:v>
                  </c:pt>
                  <c:pt idx="5653">
                    <c:v>user5653</c:v>
                  </c:pt>
                  <c:pt idx="5654">
                    <c:v>user5654</c:v>
                  </c:pt>
                  <c:pt idx="5655">
                    <c:v>user5655</c:v>
                  </c:pt>
                  <c:pt idx="5656">
                    <c:v>user5656</c:v>
                  </c:pt>
                  <c:pt idx="5657">
                    <c:v>user5657</c:v>
                  </c:pt>
                  <c:pt idx="5658">
                    <c:v>user5658</c:v>
                  </c:pt>
                  <c:pt idx="5659">
                    <c:v>user5659</c:v>
                  </c:pt>
                  <c:pt idx="5660">
                    <c:v>user5660</c:v>
                  </c:pt>
                  <c:pt idx="5661">
                    <c:v>user5661</c:v>
                  </c:pt>
                  <c:pt idx="5662">
                    <c:v>user5662</c:v>
                  </c:pt>
                  <c:pt idx="5663">
                    <c:v>user5663</c:v>
                  </c:pt>
                  <c:pt idx="5664">
                    <c:v>user5664</c:v>
                  </c:pt>
                  <c:pt idx="5665">
                    <c:v>user5665</c:v>
                  </c:pt>
                  <c:pt idx="5666">
                    <c:v>user5666</c:v>
                  </c:pt>
                  <c:pt idx="5667">
                    <c:v>user5667</c:v>
                  </c:pt>
                  <c:pt idx="5668">
                    <c:v>user5668</c:v>
                  </c:pt>
                  <c:pt idx="5669">
                    <c:v>user5669</c:v>
                  </c:pt>
                  <c:pt idx="5670">
                    <c:v>user5670</c:v>
                  </c:pt>
                  <c:pt idx="5671">
                    <c:v>user5671</c:v>
                  </c:pt>
                  <c:pt idx="5672">
                    <c:v>user5672</c:v>
                  </c:pt>
                  <c:pt idx="5673">
                    <c:v>user5673</c:v>
                  </c:pt>
                  <c:pt idx="5674">
                    <c:v>user5674</c:v>
                  </c:pt>
                  <c:pt idx="5675">
                    <c:v>user5675</c:v>
                  </c:pt>
                  <c:pt idx="5676">
                    <c:v>user5676</c:v>
                  </c:pt>
                  <c:pt idx="5677">
                    <c:v>user5677</c:v>
                  </c:pt>
                  <c:pt idx="5678">
                    <c:v>user5678</c:v>
                  </c:pt>
                  <c:pt idx="5679">
                    <c:v>user5679</c:v>
                  </c:pt>
                  <c:pt idx="5680">
                    <c:v>user5680</c:v>
                  </c:pt>
                  <c:pt idx="5681">
                    <c:v>user5681</c:v>
                  </c:pt>
                  <c:pt idx="5682">
                    <c:v>user5682</c:v>
                  </c:pt>
                  <c:pt idx="5683">
                    <c:v>user5683</c:v>
                  </c:pt>
                  <c:pt idx="5684">
                    <c:v>user5684</c:v>
                  </c:pt>
                  <c:pt idx="5685">
                    <c:v>user5685</c:v>
                  </c:pt>
                  <c:pt idx="5686">
                    <c:v>user5686</c:v>
                  </c:pt>
                  <c:pt idx="5687">
                    <c:v>user5687</c:v>
                  </c:pt>
                  <c:pt idx="5688">
                    <c:v>user5688</c:v>
                  </c:pt>
                  <c:pt idx="5689">
                    <c:v>user5689</c:v>
                  </c:pt>
                  <c:pt idx="5690">
                    <c:v>user5690</c:v>
                  </c:pt>
                  <c:pt idx="5691">
                    <c:v>user5691</c:v>
                  </c:pt>
                  <c:pt idx="5692">
                    <c:v>user5692</c:v>
                  </c:pt>
                  <c:pt idx="5693">
                    <c:v>user5693</c:v>
                  </c:pt>
                  <c:pt idx="5694">
                    <c:v>user5694</c:v>
                  </c:pt>
                  <c:pt idx="5695">
                    <c:v>user5695</c:v>
                  </c:pt>
                  <c:pt idx="5696">
                    <c:v>user5696</c:v>
                  </c:pt>
                  <c:pt idx="5697">
                    <c:v>user5697</c:v>
                  </c:pt>
                  <c:pt idx="5698">
                    <c:v>user5698</c:v>
                  </c:pt>
                  <c:pt idx="5699">
                    <c:v>user5699</c:v>
                  </c:pt>
                  <c:pt idx="5700">
                    <c:v>user5700</c:v>
                  </c:pt>
                  <c:pt idx="5701">
                    <c:v>user5701</c:v>
                  </c:pt>
                  <c:pt idx="5702">
                    <c:v>user5702</c:v>
                  </c:pt>
                  <c:pt idx="5703">
                    <c:v>user5703</c:v>
                  </c:pt>
                  <c:pt idx="5704">
                    <c:v>user5704</c:v>
                  </c:pt>
                  <c:pt idx="5705">
                    <c:v>user5705</c:v>
                  </c:pt>
                  <c:pt idx="5706">
                    <c:v>user5706</c:v>
                  </c:pt>
                  <c:pt idx="5707">
                    <c:v>user5707</c:v>
                  </c:pt>
                  <c:pt idx="5708">
                    <c:v>user5708</c:v>
                  </c:pt>
                  <c:pt idx="5709">
                    <c:v>user5709</c:v>
                  </c:pt>
                  <c:pt idx="5710">
                    <c:v>user5710</c:v>
                  </c:pt>
                  <c:pt idx="5711">
                    <c:v>user5711</c:v>
                  </c:pt>
                  <c:pt idx="5712">
                    <c:v>user5712</c:v>
                  </c:pt>
                  <c:pt idx="5713">
                    <c:v>user5713</c:v>
                  </c:pt>
                  <c:pt idx="5714">
                    <c:v>user5714</c:v>
                  </c:pt>
                  <c:pt idx="5715">
                    <c:v>user5715</c:v>
                  </c:pt>
                  <c:pt idx="5716">
                    <c:v>user5716</c:v>
                  </c:pt>
                  <c:pt idx="5717">
                    <c:v>user5717</c:v>
                  </c:pt>
                  <c:pt idx="5718">
                    <c:v>user5718</c:v>
                  </c:pt>
                  <c:pt idx="5719">
                    <c:v>user5719</c:v>
                  </c:pt>
                  <c:pt idx="5720">
                    <c:v>user5720</c:v>
                  </c:pt>
                  <c:pt idx="5721">
                    <c:v>user5721</c:v>
                  </c:pt>
                  <c:pt idx="5722">
                    <c:v>user5722</c:v>
                  </c:pt>
                  <c:pt idx="5723">
                    <c:v>user5723</c:v>
                  </c:pt>
                  <c:pt idx="5724">
                    <c:v>user5724</c:v>
                  </c:pt>
                  <c:pt idx="5725">
                    <c:v>user5725</c:v>
                  </c:pt>
                  <c:pt idx="5726">
                    <c:v>user5726</c:v>
                  </c:pt>
                  <c:pt idx="5727">
                    <c:v>user5727</c:v>
                  </c:pt>
                  <c:pt idx="5728">
                    <c:v>user5728</c:v>
                  </c:pt>
                  <c:pt idx="5729">
                    <c:v>user5729</c:v>
                  </c:pt>
                  <c:pt idx="5730">
                    <c:v>user5730</c:v>
                  </c:pt>
                  <c:pt idx="5731">
                    <c:v>user5731</c:v>
                  </c:pt>
                  <c:pt idx="5732">
                    <c:v>user5732</c:v>
                  </c:pt>
                  <c:pt idx="5733">
                    <c:v>user5733</c:v>
                  </c:pt>
                  <c:pt idx="5734">
                    <c:v>user5734</c:v>
                  </c:pt>
                  <c:pt idx="5735">
                    <c:v>user5735</c:v>
                  </c:pt>
                  <c:pt idx="5736">
                    <c:v>user5736</c:v>
                  </c:pt>
                  <c:pt idx="5737">
                    <c:v>user5737</c:v>
                  </c:pt>
                  <c:pt idx="5738">
                    <c:v>user5738</c:v>
                  </c:pt>
                  <c:pt idx="5739">
                    <c:v>user5739</c:v>
                  </c:pt>
                  <c:pt idx="5740">
                    <c:v>user5740</c:v>
                  </c:pt>
                  <c:pt idx="5741">
                    <c:v>user5741</c:v>
                  </c:pt>
                  <c:pt idx="5742">
                    <c:v>user5742</c:v>
                  </c:pt>
                  <c:pt idx="5743">
                    <c:v>user5743</c:v>
                  </c:pt>
                  <c:pt idx="5744">
                    <c:v>user5744</c:v>
                  </c:pt>
                  <c:pt idx="5745">
                    <c:v>user5745</c:v>
                  </c:pt>
                  <c:pt idx="5746">
                    <c:v>user5746</c:v>
                  </c:pt>
                  <c:pt idx="5747">
                    <c:v>user5747</c:v>
                  </c:pt>
                  <c:pt idx="5748">
                    <c:v>user5748</c:v>
                  </c:pt>
                  <c:pt idx="5749">
                    <c:v>user5749</c:v>
                  </c:pt>
                  <c:pt idx="5750">
                    <c:v>user5750</c:v>
                  </c:pt>
                  <c:pt idx="5751">
                    <c:v>user5751</c:v>
                  </c:pt>
                  <c:pt idx="5752">
                    <c:v>user5752</c:v>
                  </c:pt>
                  <c:pt idx="5753">
                    <c:v>user5753</c:v>
                  </c:pt>
                  <c:pt idx="5754">
                    <c:v>user5754</c:v>
                  </c:pt>
                  <c:pt idx="5755">
                    <c:v>user5755</c:v>
                  </c:pt>
                  <c:pt idx="5756">
                    <c:v>user5756</c:v>
                  </c:pt>
                  <c:pt idx="5757">
                    <c:v>user5757</c:v>
                  </c:pt>
                  <c:pt idx="5758">
                    <c:v>user5758</c:v>
                  </c:pt>
                  <c:pt idx="5759">
                    <c:v>user5759</c:v>
                  </c:pt>
                  <c:pt idx="5760">
                    <c:v>user5760</c:v>
                  </c:pt>
                  <c:pt idx="5761">
                    <c:v>user5761</c:v>
                  </c:pt>
                  <c:pt idx="5762">
                    <c:v>user5762</c:v>
                  </c:pt>
                  <c:pt idx="5763">
                    <c:v>user5763</c:v>
                  </c:pt>
                  <c:pt idx="5764">
                    <c:v>user5764</c:v>
                  </c:pt>
                  <c:pt idx="5765">
                    <c:v>user5765</c:v>
                  </c:pt>
                  <c:pt idx="5766">
                    <c:v>user5766</c:v>
                  </c:pt>
                  <c:pt idx="5767">
                    <c:v>user5767</c:v>
                  </c:pt>
                  <c:pt idx="5768">
                    <c:v>user5768</c:v>
                  </c:pt>
                  <c:pt idx="5769">
                    <c:v>user5769</c:v>
                  </c:pt>
                  <c:pt idx="5770">
                    <c:v>user5770</c:v>
                  </c:pt>
                  <c:pt idx="5771">
                    <c:v>user5771</c:v>
                  </c:pt>
                  <c:pt idx="5772">
                    <c:v>user5772</c:v>
                  </c:pt>
                  <c:pt idx="5773">
                    <c:v>user5773</c:v>
                  </c:pt>
                  <c:pt idx="5774">
                    <c:v>user5774</c:v>
                  </c:pt>
                  <c:pt idx="5775">
                    <c:v>user5775</c:v>
                  </c:pt>
                  <c:pt idx="5776">
                    <c:v>user5776</c:v>
                  </c:pt>
                  <c:pt idx="5777">
                    <c:v>user5777</c:v>
                  </c:pt>
                  <c:pt idx="5778">
                    <c:v>user5778</c:v>
                  </c:pt>
                  <c:pt idx="5779">
                    <c:v>user5779</c:v>
                  </c:pt>
                  <c:pt idx="5780">
                    <c:v>user5780</c:v>
                  </c:pt>
                  <c:pt idx="5781">
                    <c:v>user5781</c:v>
                  </c:pt>
                  <c:pt idx="5782">
                    <c:v>user5782</c:v>
                  </c:pt>
                  <c:pt idx="5783">
                    <c:v>user5783</c:v>
                  </c:pt>
                  <c:pt idx="5784">
                    <c:v>user5784</c:v>
                  </c:pt>
                  <c:pt idx="5785">
                    <c:v>user5785</c:v>
                  </c:pt>
                  <c:pt idx="5786">
                    <c:v>user5786</c:v>
                  </c:pt>
                  <c:pt idx="5787">
                    <c:v>user5787</c:v>
                  </c:pt>
                  <c:pt idx="5788">
                    <c:v>user5788</c:v>
                  </c:pt>
                  <c:pt idx="5789">
                    <c:v>user5789</c:v>
                  </c:pt>
                  <c:pt idx="5790">
                    <c:v>user5790</c:v>
                  </c:pt>
                  <c:pt idx="5791">
                    <c:v>user5791</c:v>
                  </c:pt>
                  <c:pt idx="5792">
                    <c:v>user5792</c:v>
                  </c:pt>
                  <c:pt idx="5793">
                    <c:v>user5793</c:v>
                  </c:pt>
                  <c:pt idx="5794">
                    <c:v>user5794</c:v>
                  </c:pt>
                  <c:pt idx="5795">
                    <c:v>user5795</c:v>
                  </c:pt>
                  <c:pt idx="5796">
                    <c:v>user5796</c:v>
                  </c:pt>
                  <c:pt idx="5797">
                    <c:v>user5797</c:v>
                  </c:pt>
                  <c:pt idx="5798">
                    <c:v>user5798</c:v>
                  </c:pt>
                  <c:pt idx="5799">
                    <c:v>user5799</c:v>
                  </c:pt>
                  <c:pt idx="5800">
                    <c:v>user5800</c:v>
                  </c:pt>
                  <c:pt idx="5801">
                    <c:v>user5801</c:v>
                  </c:pt>
                  <c:pt idx="5802">
                    <c:v>user5802</c:v>
                  </c:pt>
                  <c:pt idx="5803">
                    <c:v>user5803</c:v>
                  </c:pt>
                  <c:pt idx="5804">
                    <c:v>user5804</c:v>
                  </c:pt>
                  <c:pt idx="5805">
                    <c:v>user5805</c:v>
                  </c:pt>
                  <c:pt idx="5806">
                    <c:v>user5806</c:v>
                  </c:pt>
                  <c:pt idx="5807">
                    <c:v>user5807</c:v>
                  </c:pt>
                  <c:pt idx="5808">
                    <c:v>user5808</c:v>
                  </c:pt>
                  <c:pt idx="5809">
                    <c:v>user5809</c:v>
                  </c:pt>
                  <c:pt idx="5810">
                    <c:v>user5810</c:v>
                  </c:pt>
                  <c:pt idx="5811">
                    <c:v>user5811</c:v>
                  </c:pt>
                  <c:pt idx="5812">
                    <c:v>user5812</c:v>
                  </c:pt>
                  <c:pt idx="5813">
                    <c:v>user5813</c:v>
                  </c:pt>
                  <c:pt idx="5814">
                    <c:v>user5814</c:v>
                  </c:pt>
                  <c:pt idx="5815">
                    <c:v>user5815</c:v>
                  </c:pt>
                  <c:pt idx="5816">
                    <c:v>user5816</c:v>
                  </c:pt>
                  <c:pt idx="5817">
                    <c:v>user5817</c:v>
                  </c:pt>
                  <c:pt idx="5818">
                    <c:v>user5818</c:v>
                  </c:pt>
                  <c:pt idx="5819">
                    <c:v>user5819</c:v>
                  </c:pt>
                  <c:pt idx="5820">
                    <c:v>user5820</c:v>
                  </c:pt>
                  <c:pt idx="5821">
                    <c:v>user5821</c:v>
                  </c:pt>
                  <c:pt idx="5822">
                    <c:v>user5822</c:v>
                  </c:pt>
                  <c:pt idx="5823">
                    <c:v>user5823</c:v>
                  </c:pt>
                  <c:pt idx="5824">
                    <c:v>user5824</c:v>
                  </c:pt>
                  <c:pt idx="5825">
                    <c:v>user5825</c:v>
                  </c:pt>
                  <c:pt idx="5826">
                    <c:v>user5826</c:v>
                  </c:pt>
                  <c:pt idx="5827">
                    <c:v>user5827</c:v>
                  </c:pt>
                  <c:pt idx="5828">
                    <c:v>user5828</c:v>
                  </c:pt>
                  <c:pt idx="5829">
                    <c:v>user5829</c:v>
                  </c:pt>
                  <c:pt idx="5830">
                    <c:v>user5830</c:v>
                  </c:pt>
                  <c:pt idx="5831">
                    <c:v>user5831</c:v>
                  </c:pt>
                  <c:pt idx="5832">
                    <c:v>user5832</c:v>
                  </c:pt>
                  <c:pt idx="5833">
                    <c:v>user5833</c:v>
                  </c:pt>
                  <c:pt idx="5834">
                    <c:v>user5834</c:v>
                  </c:pt>
                  <c:pt idx="5835">
                    <c:v>user5835</c:v>
                  </c:pt>
                  <c:pt idx="5836">
                    <c:v>user5836</c:v>
                  </c:pt>
                  <c:pt idx="5837">
                    <c:v>user5837</c:v>
                  </c:pt>
                  <c:pt idx="5838">
                    <c:v>user5838</c:v>
                  </c:pt>
                  <c:pt idx="5839">
                    <c:v>user5839</c:v>
                  </c:pt>
                  <c:pt idx="5840">
                    <c:v>user5840</c:v>
                  </c:pt>
                  <c:pt idx="5841">
                    <c:v>user5841</c:v>
                  </c:pt>
                  <c:pt idx="5842">
                    <c:v>user5842</c:v>
                  </c:pt>
                  <c:pt idx="5843">
                    <c:v>user5843</c:v>
                  </c:pt>
                  <c:pt idx="5844">
                    <c:v>user5844</c:v>
                  </c:pt>
                  <c:pt idx="5845">
                    <c:v>user5845</c:v>
                  </c:pt>
                  <c:pt idx="5846">
                    <c:v>user5846</c:v>
                  </c:pt>
                  <c:pt idx="5847">
                    <c:v>user5847</c:v>
                  </c:pt>
                  <c:pt idx="5848">
                    <c:v>user5848</c:v>
                  </c:pt>
                  <c:pt idx="5849">
                    <c:v>user5849</c:v>
                  </c:pt>
                  <c:pt idx="5850">
                    <c:v>user5850</c:v>
                  </c:pt>
                  <c:pt idx="5851">
                    <c:v>user5851</c:v>
                  </c:pt>
                  <c:pt idx="5852">
                    <c:v>user5852</c:v>
                  </c:pt>
                  <c:pt idx="5853">
                    <c:v>user5853</c:v>
                  </c:pt>
                  <c:pt idx="5854">
                    <c:v>user5854</c:v>
                  </c:pt>
                  <c:pt idx="5855">
                    <c:v>user5855</c:v>
                  </c:pt>
                  <c:pt idx="5856">
                    <c:v>user5856</c:v>
                  </c:pt>
                  <c:pt idx="5857">
                    <c:v>user5857</c:v>
                  </c:pt>
                  <c:pt idx="5858">
                    <c:v>user5858</c:v>
                  </c:pt>
                  <c:pt idx="5859">
                    <c:v>user5859</c:v>
                  </c:pt>
                  <c:pt idx="5860">
                    <c:v>user5860</c:v>
                  </c:pt>
                  <c:pt idx="5861">
                    <c:v>user5861</c:v>
                  </c:pt>
                  <c:pt idx="5862">
                    <c:v>user5862</c:v>
                  </c:pt>
                  <c:pt idx="5863">
                    <c:v>user5863</c:v>
                  </c:pt>
                  <c:pt idx="5864">
                    <c:v>user5864</c:v>
                  </c:pt>
                  <c:pt idx="5865">
                    <c:v>user5865</c:v>
                  </c:pt>
                  <c:pt idx="5866">
                    <c:v>user5866</c:v>
                  </c:pt>
                  <c:pt idx="5867">
                    <c:v>user5867</c:v>
                  </c:pt>
                  <c:pt idx="5868">
                    <c:v>user5868</c:v>
                  </c:pt>
                  <c:pt idx="5869">
                    <c:v>user5869</c:v>
                  </c:pt>
                  <c:pt idx="5870">
                    <c:v>user5870</c:v>
                  </c:pt>
                  <c:pt idx="5871">
                    <c:v>user5871</c:v>
                  </c:pt>
                  <c:pt idx="5872">
                    <c:v>user5872</c:v>
                  </c:pt>
                  <c:pt idx="5873">
                    <c:v>user5873</c:v>
                  </c:pt>
                  <c:pt idx="5874">
                    <c:v>user5874</c:v>
                  </c:pt>
                  <c:pt idx="5875">
                    <c:v>user5875</c:v>
                  </c:pt>
                  <c:pt idx="5876">
                    <c:v>user5876</c:v>
                  </c:pt>
                  <c:pt idx="5877">
                    <c:v>user5877</c:v>
                  </c:pt>
                  <c:pt idx="5878">
                    <c:v>user5878</c:v>
                  </c:pt>
                  <c:pt idx="5879">
                    <c:v>user5879</c:v>
                  </c:pt>
                  <c:pt idx="5880">
                    <c:v>user5880</c:v>
                  </c:pt>
                  <c:pt idx="5881">
                    <c:v>user5881</c:v>
                  </c:pt>
                  <c:pt idx="5882">
                    <c:v>user5882</c:v>
                  </c:pt>
                  <c:pt idx="5883">
                    <c:v>user5883</c:v>
                  </c:pt>
                  <c:pt idx="5884">
                    <c:v>user5884</c:v>
                  </c:pt>
                  <c:pt idx="5885">
                    <c:v>user5885</c:v>
                  </c:pt>
                  <c:pt idx="5886">
                    <c:v>user5886</c:v>
                  </c:pt>
                  <c:pt idx="5887">
                    <c:v>user5887</c:v>
                  </c:pt>
                  <c:pt idx="5888">
                    <c:v>user5888</c:v>
                  </c:pt>
                  <c:pt idx="5889">
                    <c:v>user5889</c:v>
                  </c:pt>
                  <c:pt idx="5890">
                    <c:v>user5890</c:v>
                  </c:pt>
                  <c:pt idx="5891">
                    <c:v>user5891</c:v>
                  </c:pt>
                  <c:pt idx="5892">
                    <c:v>user5892</c:v>
                  </c:pt>
                  <c:pt idx="5893">
                    <c:v>user5893</c:v>
                  </c:pt>
                  <c:pt idx="5894">
                    <c:v>user5894</c:v>
                  </c:pt>
                  <c:pt idx="5895">
                    <c:v>user5895</c:v>
                  </c:pt>
                  <c:pt idx="5896">
                    <c:v>user5896</c:v>
                  </c:pt>
                  <c:pt idx="5897">
                    <c:v>user5897</c:v>
                  </c:pt>
                  <c:pt idx="5898">
                    <c:v>user5898</c:v>
                  </c:pt>
                  <c:pt idx="5899">
                    <c:v>user5899</c:v>
                  </c:pt>
                  <c:pt idx="5900">
                    <c:v>user5900</c:v>
                  </c:pt>
                  <c:pt idx="5901">
                    <c:v>user5901</c:v>
                  </c:pt>
                  <c:pt idx="5902">
                    <c:v>user5902</c:v>
                  </c:pt>
                  <c:pt idx="5903">
                    <c:v>user5903</c:v>
                  </c:pt>
                  <c:pt idx="5904">
                    <c:v>user5904</c:v>
                  </c:pt>
                  <c:pt idx="5905">
                    <c:v>user5905</c:v>
                  </c:pt>
                  <c:pt idx="5906">
                    <c:v>user5906</c:v>
                  </c:pt>
                  <c:pt idx="5907">
                    <c:v>user5907</c:v>
                  </c:pt>
                  <c:pt idx="5908">
                    <c:v>user5908</c:v>
                  </c:pt>
                  <c:pt idx="5909">
                    <c:v>user5909</c:v>
                  </c:pt>
                  <c:pt idx="5910">
                    <c:v>user5910</c:v>
                  </c:pt>
                  <c:pt idx="5911">
                    <c:v>user5911</c:v>
                  </c:pt>
                  <c:pt idx="5912">
                    <c:v>user5912</c:v>
                  </c:pt>
                  <c:pt idx="5913">
                    <c:v>user5913</c:v>
                  </c:pt>
                  <c:pt idx="5914">
                    <c:v>user5914</c:v>
                  </c:pt>
                  <c:pt idx="5915">
                    <c:v>user5915</c:v>
                  </c:pt>
                  <c:pt idx="5916">
                    <c:v>user5916</c:v>
                  </c:pt>
                  <c:pt idx="5917">
                    <c:v>user5917</c:v>
                  </c:pt>
                  <c:pt idx="5918">
                    <c:v>user5918</c:v>
                  </c:pt>
                  <c:pt idx="5919">
                    <c:v>user5919</c:v>
                  </c:pt>
                  <c:pt idx="5920">
                    <c:v>user5920</c:v>
                  </c:pt>
                  <c:pt idx="5921">
                    <c:v>user5921</c:v>
                  </c:pt>
                  <c:pt idx="5922">
                    <c:v>user5922</c:v>
                  </c:pt>
                  <c:pt idx="5923">
                    <c:v>user5923</c:v>
                  </c:pt>
                  <c:pt idx="5924">
                    <c:v>user5924</c:v>
                  </c:pt>
                  <c:pt idx="5925">
                    <c:v>user5925</c:v>
                  </c:pt>
                  <c:pt idx="5926">
                    <c:v>user5926</c:v>
                  </c:pt>
                  <c:pt idx="5927">
                    <c:v>user5927</c:v>
                  </c:pt>
                  <c:pt idx="5928">
                    <c:v>user5928</c:v>
                  </c:pt>
                  <c:pt idx="5929">
                    <c:v>user5929</c:v>
                  </c:pt>
                  <c:pt idx="5930">
                    <c:v>user5930</c:v>
                  </c:pt>
                  <c:pt idx="5931">
                    <c:v>user5931</c:v>
                  </c:pt>
                  <c:pt idx="5932">
                    <c:v>user5932</c:v>
                  </c:pt>
                  <c:pt idx="5933">
                    <c:v>user5933</c:v>
                  </c:pt>
                  <c:pt idx="5934">
                    <c:v>user5934</c:v>
                  </c:pt>
                  <c:pt idx="5935">
                    <c:v>user5935</c:v>
                  </c:pt>
                  <c:pt idx="5936">
                    <c:v>user5936</c:v>
                  </c:pt>
                  <c:pt idx="5937">
                    <c:v>user5937</c:v>
                  </c:pt>
                  <c:pt idx="5938">
                    <c:v>user5938</c:v>
                  </c:pt>
                  <c:pt idx="5939">
                    <c:v>user5939</c:v>
                  </c:pt>
                  <c:pt idx="5940">
                    <c:v>user5940</c:v>
                  </c:pt>
                  <c:pt idx="5941">
                    <c:v>user5941</c:v>
                  </c:pt>
                  <c:pt idx="5942">
                    <c:v>user5942</c:v>
                  </c:pt>
                  <c:pt idx="5943">
                    <c:v>user5943</c:v>
                  </c:pt>
                  <c:pt idx="5944">
                    <c:v>user5944</c:v>
                  </c:pt>
                  <c:pt idx="5945">
                    <c:v>user5945</c:v>
                  </c:pt>
                  <c:pt idx="5946">
                    <c:v>user5946</c:v>
                  </c:pt>
                  <c:pt idx="5947">
                    <c:v>user5947</c:v>
                  </c:pt>
                  <c:pt idx="5948">
                    <c:v>user5948</c:v>
                  </c:pt>
                  <c:pt idx="5949">
                    <c:v>user5949</c:v>
                  </c:pt>
                  <c:pt idx="5950">
                    <c:v>user5950</c:v>
                  </c:pt>
                  <c:pt idx="5951">
                    <c:v>user5951</c:v>
                  </c:pt>
                  <c:pt idx="5952">
                    <c:v>user5952</c:v>
                  </c:pt>
                  <c:pt idx="5953">
                    <c:v>user5953</c:v>
                  </c:pt>
                  <c:pt idx="5954">
                    <c:v>user5954</c:v>
                  </c:pt>
                  <c:pt idx="5955">
                    <c:v>user5955</c:v>
                  </c:pt>
                  <c:pt idx="5956">
                    <c:v>user5956</c:v>
                  </c:pt>
                  <c:pt idx="5957">
                    <c:v>user5957</c:v>
                  </c:pt>
                  <c:pt idx="5958">
                    <c:v>user5958</c:v>
                  </c:pt>
                  <c:pt idx="5959">
                    <c:v>user5959</c:v>
                  </c:pt>
                  <c:pt idx="5960">
                    <c:v>user5960</c:v>
                  </c:pt>
                  <c:pt idx="5961">
                    <c:v>user5961</c:v>
                  </c:pt>
                  <c:pt idx="5962">
                    <c:v>user5962</c:v>
                  </c:pt>
                  <c:pt idx="5963">
                    <c:v>user5963</c:v>
                  </c:pt>
                  <c:pt idx="5964">
                    <c:v>user5964</c:v>
                  </c:pt>
                  <c:pt idx="5965">
                    <c:v>user5965</c:v>
                  </c:pt>
                  <c:pt idx="5966">
                    <c:v>user5966</c:v>
                  </c:pt>
                  <c:pt idx="5967">
                    <c:v>user5967</c:v>
                  </c:pt>
                  <c:pt idx="5968">
                    <c:v>user5968</c:v>
                  </c:pt>
                  <c:pt idx="5969">
                    <c:v>user5969</c:v>
                  </c:pt>
                  <c:pt idx="5970">
                    <c:v>user5970</c:v>
                  </c:pt>
                  <c:pt idx="5971">
                    <c:v>user5971</c:v>
                  </c:pt>
                  <c:pt idx="5972">
                    <c:v>user5972</c:v>
                  </c:pt>
                  <c:pt idx="5973">
                    <c:v>user5973</c:v>
                  </c:pt>
                  <c:pt idx="5974">
                    <c:v>user5974</c:v>
                  </c:pt>
                  <c:pt idx="5975">
                    <c:v>user5975</c:v>
                  </c:pt>
                  <c:pt idx="5976">
                    <c:v>user5976</c:v>
                  </c:pt>
                  <c:pt idx="5977">
                    <c:v>user5977</c:v>
                  </c:pt>
                  <c:pt idx="5978">
                    <c:v>user5978</c:v>
                  </c:pt>
                  <c:pt idx="5979">
                    <c:v>user5979</c:v>
                  </c:pt>
                  <c:pt idx="5980">
                    <c:v>user5980</c:v>
                  </c:pt>
                  <c:pt idx="5981">
                    <c:v>user5981</c:v>
                  </c:pt>
                  <c:pt idx="5982">
                    <c:v>user5982</c:v>
                  </c:pt>
                  <c:pt idx="5983">
                    <c:v>user5983</c:v>
                  </c:pt>
                  <c:pt idx="5984">
                    <c:v>user5984</c:v>
                  </c:pt>
                  <c:pt idx="5985">
                    <c:v>user5985</c:v>
                  </c:pt>
                  <c:pt idx="5986">
                    <c:v>user5986</c:v>
                  </c:pt>
                  <c:pt idx="5987">
                    <c:v>user5987</c:v>
                  </c:pt>
                  <c:pt idx="5988">
                    <c:v>user5988</c:v>
                  </c:pt>
                  <c:pt idx="5989">
                    <c:v>user5989</c:v>
                  </c:pt>
                  <c:pt idx="5990">
                    <c:v>user5990</c:v>
                  </c:pt>
                  <c:pt idx="5991">
                    <c:v>user5991</c:v>
                  </c:pt>
                  <c:pt idx="5992">
                    <c:v>user5992</c:v>
                  </c:pt>
                  <c:pt idx="5993">
                    <c:v>user5993</c:v>
                  </c:pt>
                  <c:pt idx="5994">
                    <c:v>user5994</c:v>
                  </c:pt>
                  <c:pt idx="5995">
                    <c:v>user5995</c:v>
                  </c:pt>
                  <c:pt idx="5996">
                    <c:v>user5996</c:v>
                  </c:pt>
                  <c:pt idx="5997">
                    <c:v>user5997</c:v>
                  </c:pt>
                  <c:pt idx="5998">
                    <c:v>user5998</c:v>
                  </c:pt>
                  <c:pt idx="5999">
                    <c:v>user5999</c:v>
                  </c:pt>
                  <c:pt idx="6000">
                    <c:v>user6000</c:v>
                  </c:pt>
                  <c:pt idx="6001">
                    <c:v>user6001</c:v>
                  </c:pt>
                  <c:pt idx="6002">
                    <c:v>user6002</c:v>
                  </c:pt>
                  <c:pt idx="6003">
                    <c:v>user6003</c:v>
                  </c:pt>
                  <c:pt idx="6004">
                    <c:v>user6004</c:v>
                  </c:pt>
                  <c:pt idx="6005">
                    <c:v>user6005</c:v>
                  </c:pt>
                  <c:pt idx="6006">
                    <c:v>user6006</c:v>
                  </c:pt>
                  <c:pt idx="6007">
                    <c:v>user6007</c:v>
                  </c:pt>
                  <c:pt idx="6008">
                    <c:v>user6008</c:v>
                  </c:pt>
                  <c:pt idx="6009">
                    <c:v>user6009</c:v>
                  </c:pt>
                  <c:pt idx="6010">
                    <c:v>user6010</c:v>
                  </c:pt>
                  <c:pt idx="6011">
                    <c:v>user6011</c:v>
                  </c:pt>
                  <c:pt idx="6012">
                    <c:v>user6012</c:v>
                  </c:pt>
                  <c:pt idx="6013">
                    <c:v>user6013</c:v>
                  </c:pt>
                  <c:pt idx="6014">
                    <c:v>user6014</c:v>
                  </c:pt>
                  <c:pt idx="6015">
                    <c:v>user6015</c:v>
                  </c:pt>
                  <c:pt idx="6016">
                    <c:v>user6016</c:v>
                  </c:pt>
                  <c:pt idx="6017">
                    <c:v>user6017</c:v>
                  </c:pt>
                  <c:pt idx="6018">
                    <c:v>user6018</c:v>
                  </c:pt>
                  <c:pt idx="6019">
                    <c:v>user6019</c:v>
                  </c:pt>
                  <c:pt idx="6020">
                    <c:v>user6020</c:v>
                  </c:pt>
                  <c:pt idx="6021">
                    <c:v>user6021</c:v>
                  </c:pt>
                  <c:pt idx="6022">
                    <c:v>user6022</c:v>
                  </c:pt>
                  <c:pt idx="6023">
                    <c:v>user6023</c:v>
                  </c:pt>
                  <c:pt idx="6024">
                    <c:v>user6024</c:v>
                  </c:pt>
                  <c:pt idx="6025">
                    <c:v>user6025</c:v>
                  </c:pt>
                  <c:pt idx="6026">
                    <c:v>user6026</c:v>
                  </c:pt>
                  <c:pt idx="6027">
                    <c:v>user6027</c:v>
                  </c:pt>
                  <c:pt idx="6028">
                    <c:v>user6028</c:v>
                  </c:pt>
                  <c:pt idx="6029">
                    <c:v>user6029</c:v>
                  </c:pt>
                  <c:pt idx="6030">
                    <c:v>user6030</c:v>
                  </c:pt>
                  <c:pt idx="6031">
                    <c:v>user6031</c:v>
                  </c:pt>
                  <c:pt idx="6032">
                    <c:v>user6032</c:v>
                  </c:pt>
                  <c:pt idx="6033">
                    <c:v>user6033</c:v>
                  </c:pt>
                  <c:pt idx="6034">
                    <c:v>user6034</c:v>
                  </c:pt>
                  <c:pt idx="6035">
                    <c:v>user6035</c:v>
                  </c:pt>
                  <c:pt idx="6036">
                    <c:v>user6036</c:v>
                  </c:pt>
                  <c:pt idx="6037">
                    <c:v>user6037</c:v>
                  </c:pt>
                  <c:pt idx="6038">
                    <c:v>user6038</c:v>
                  </c:pt>
                  <c:pt idx="6039">
                    <c:v>user6039</c:v>
                  </c:pt>
                  <c:pt idx="6040">
                    <c:v>user6040</c:v>
                  </c:pt>
                  <c:pt idx="6041">
                    <c:v>user6041</c:v>
                  </c:pt>
                  <c:pt idx="6042">
                    <c:v>user6042</c:v>
                  </c:pt>
                  <c:pt idx="6043">
                    <c:v>user6043</c:v>
                  </c:pt>
                  <c:pt idx="6044">
                    <c:v>user6044</c:v>
                  </c:pt>
                  <c:pt idx="6045">
                    <c:v>user6045</c:v>
                  </c:pt>
                  <c:pt idx="6046">
                    <c:v>user6046</c:v>
                  </c:pt>
                  <c:pt idx="6047">
                    <c:v>user6047</c:v>
                  </c:pt>
                  <c:pt idx="6048">
                    <c:v>user6048</c:v>
                  </c:pt>
                  <c:pt idx="6049">
                    <c:v>user6049</c:v>
                  </c:pt>
                  <c:pt idx="6050">
                    <c:v>user6050</c:v>
                  </c:pt>
                  <c:pt idx="6051">
                    <c:v>user6051</c:v>
                  </c:pt>
                  <c:pt idx="6052">
                    <c:v>user6052</c:v>
                  </c:pt>
                  <c:pt idx="6053">
                    <c:v>user6053</c:v>
                  </c:pt>
                  <c:pt idx="6054">
                    <c:v>user6054</c:v>
                  </c:pt>
                  <c:pt idx="6055">
                    <c:v>user6055</c:v>
                  </c:pt>
                  <c:pt idx="6056">
                    <c:v>user6056</c:v>
                  </c:pt>
                  <c:pt idx="6057">
                    <c:v>user6057</c:v>
                  </c:pt>
                  <c:pt idx="6058">
                    <c:v>user6058</c:v>
                  </c:pt>
                  <c:pt idx="6059">
                    <c:v>user6059</c:v>
                  </c:pt>
                  <c:pt idx="6060">
                    <c:v>user6060</c:v>
                  </c:pt>
                  <c:pt idx="6061">
                    <c:v>user6061</c:v>
                  </c:pt>
                  <c:pt idx="6062">
                    <c:v>user6062</c:v>
                  </c:pt>
                  <c:pt idx="6063">
                    <c:v>user6063</c:v>
                  </c:pt>
                  <c:pt idx="6064">
                    <c:v>user6064</c:v>
                  </c:pt>
                  <c:pt idx="6065">
                    <c:v>user6065</c:v>
                  </c:pt>
                  <c:pt idx="6066">
                    <c:v>user6066</c:v>
                  </c:pt>
                  <c:pt idx="6067">
                    <c:v>user6067</c:v>
                  </c:pt>
                  <c:pt idx="6068">
                    <c:v>user6068</c:v>
                  </c:pt>
                  <c:pt idx="6069">
                    <c:v>user6069</c:v>
                  </c:pt>
                  <c:pt idx="6070">
                    <c:v>user6070</c:v>
                  </c:pt>
                  <c:pt idx="6071">
                    <c:v>user6071</c:v>
                  </c:pt>
                  <c:pt idx="6072">
                    <c:v>user6072</c:v>
                  </c:pt>
                  <c:pt idx="6073">
                    <c:v>user6073</c:v>
                  </c:pt>
                  <c:pt idx="6074">
                    <c:v>user6074</c:v>
                  </c:pt>
                  <c:pt idx="6075">
                    <c:v>user6075</c:v>
                  </c:pt>
                  <c:pt idx="6076">
                    <c:v>user6076</c:v>
                  </c:pt>
                  <c:pt idx="6077">
                    <c:v>user6077</c:v>
                  </c:pt>
                  <c:pt idx="6078">
                    <c:v>user6078</c:v>
                  </c:pt>
                  <c:pt idx="6079">
                    <c:v>user6079</c:v>
                  </c:pt>
                  <c:pt idx="6080">
                    <c:v>user6080</c:v>
                  </c:pt>
                  <c:pt idx="6081">
                    <c:v>user6081</c:v>
                  </c:pt>
                  <c:pt idx="6082">
                    <c:v>user6082</c:v>
                  </c:pt>
                  <c:pt idx="6083">
                    <c:v>user6083</c:v>
                  </c:pt>
                  <c:pt idx="6084">
                    <c:v>user6084</c:v>
                  </c:pt>
                  <c:pt idx="6085">
                    <c:v>user6085</c:v>
                  </c:pt>
                  <c:pt idx="6086">
                    <c:v>user6086</c:v>
                  </c:pt>
                  <c:pt idx="6087">
                    <c:v>user6087</c:v>
                  </c:pt>
                  <c:pt idx="6088">
                    <c:v>user6088</c:v>
                  </c:pt>
                  <c:pt idx="6089">
                    <c:v>user6089</c:v>
                  </c:pt>
                  <c:pt idx="6090">
                    <c:v>user6090</c:v>
                  </c:pt>
                  <c:pt idx="6091">
                    <c:v>user6091</c:v>
                  </c:pt>
                  <c:pt idx="6092">
                    <c:v>user6092</c:v>
                  </c:pt>
                  <c:pt idx="6093">
                    <c:v>user6093</c:v>
                  </c:pt>
                  <c:pt idx="6094">
                    <c:v>user6094</c:v>
                  </c:pt>
                  <c:pt idx="6095">
                    <c:v>user6095</c:v>
                  </c:pt>
                  <c:pt idx="6096">
                    <c:v>user6096</c:v>
                  </c:pt>
                  <c:pt idx="6097">
                    <c:v>user6097</c:v>
                  </c:pt>
                  <c:pt idx="6098">
                    <c:v>user6098</c:v>
                  </c:pt>
                  <c:pt idx="6099">
                    <c:v>user6099</c:v>
                  </c:pt>
                  <c:pt idx="6100">
                    <c:v>user6100</c:v>
                  </c:pt>
                  <c:pt idx="6101">
                    <c:v>user6101</c:v>
                  </c:pt>
                  <c:pt idx="6102">
                    <c:v>user6102</c:v>
                  </c:pt>
                  <c:pt idx="6103">
                    <c:v>user6103</c:v>
                  </c:pt>
                  <c:pt idx="6104">
                    <c:v>user6104</c:v>
                  </c:pt>
                  <c:pt idx="6105">
                    <c:v>user6105</c:v>
                  </c:pt>
                  <c:pt idx="6106">
                    <c:v>user6106</c:v>
                  </c:pt>
                  <c:pt idx="6107">
                    <c:v>user6107</c:v>
                  </c:pt>
                  <c:pt idx="6108">
                    <c:v>user6108</c:v>
                  </c:pt>
                  <c:pt idx="6109">
                    <c:v>user6109</c:v>
                  </c:pt>
                  <c:pt idx="6110">
                    <c:v>user6110</c:v>
                  </c:pt>
                  <c:pt idx="6111">
                    <c:v>user6111</c:v>
                  </c:pt>
                  <c:pt idx="6112">
                    <c:v>user6112</c:v>
                  </c:pt>
                  <c:pt idx="6113">
                    <c:v>user6113</c:v>
                  </c:pt>
                  <c:pt idx="6114">
                    <c:v>user6114</c:v>
                  </c:pt>
                  <c:pt idx="6115">
                    <c:v>user6115</c:v>
                  </c:pt>
                  <c:pt idx="6116">
                    <c:v>user6116</c:v>
                  </c:pt>
                  <c:pt idx="6117">
                    <c:v>user6117</c:v>
                  </c:pt>
                  <c:pt idx="6118">
                    <c:v>user6118</c:v>
                  </c:pt>
                  <c:pt idx="6119">
                    <c:v>user6119</c:v>
                  </c:pt>
                  <c:pt idx="6120">
                    <c:v>user6120</c:v>
                  </c:pt>
                  <c:pt idx="6121">
                    <c:v>user6121</c:v>
                  </c:pt>
                  <c:pt idx="6122">
                    <c:v>user6122</c:v>
                  </c:pt>
                  <c:pt idx="6123">
                    <c:v>user6123</c:v>
                  </c:pt>
                  <c:pt idx="6124">
                    <c:v>user6124</c:v>
                  </c:pt>
                  <c:pt idx="6125">
                    <c:v>user6125</c:v>
                  </c:pt>
                  <c:pt idx="6126">
                    <c:v>user6126</c:v>
                  </c:pt>
                  <c:pt idx="6127">
                    <c:v>user6127</c:v>
                  </c:pt>
                  <c:pt idx="6128">
                    <c:v>user6128</c:v>
                  </c:pt>
                  <c:pt idx="6129">
                    <c:v>user6129</c:v>
                  </c:pt>
                  <c:pt idx="6130">
                    <c:v>user6130</c:v>
                  </c:pt>
                  <c:pt idx="6131">
                    <c:v>user6131</c:v>
                  </c:pt>
                  <c:pt idx="6132">
                    <c:v>user6132</c:v>
                  </c:pt>
                  <c:pt idx="6133">
                    <c:v>user6133</c:v>
                  </c:pt>
                  <c:pt idx="6134">
                    <c:v>user6134</c:v>
                  </c:pt>
                  <c:pt idx="6135">
                    <c:v>user6135</c:v>
                  </c:pt>
                  <c:pt idx="6136">
                    <c:v>user6136</c:v>
                  </c:pt>
                  <c:pt idx="6137">
                    <c:v>user6137</c:v>
                  </c:pt>
                  <c:pt idx="6138">
                    <c:v>user6138</c:v>
                  </c:pt>
                  <c:pt idx="6139">
                    <c:v>user6139</c:v>
                  </c:pt>
                  <c:pt idx="6140">
                    <c:v>user6140</c:v>
                  </c:pt>
                  <c:pt idx="6141">
                    <c:v>user6141</c:v>
                  </c:pt>
                  <c:pt idx="6142">
                    <c:v>user6142</c:v>
                  </c:pt>
                  <c:pt idx="6143">
                    <c:v>user6143</c:v>
                  </c:pt>
                  <c:pt idx="6144">
                    <c:v>user6144</c:v>
                  </c:pt>
                  <c:pt idx="6145">
                    <c:v>user6145</c:v>
                  </c:pt>
                  <c:pt idx="6146">
                    <c:v>user6146</c:v>
                  </c:pt>
                  <c:pt idx="6147">
                    <c:v>user6147</c:v>
                  </c:pt>
                  <c:pt idx="6148">
                    <c:v>user6148</c:v>
                  </c:pt>
                  <c:pt idx="6149">
                    <c:v>user6149</c:v>
                  </c:pt>
                  <c:pt idx="6150">
                    <c:v>user6150</c:v>
                  </c:pt>
                  <c:pt idx="6151">
                    <c:v>user6151</c:v>
                  </c:pt>
                  <c:pt idx="6152">
                    <c:v>user6152</c:v>
                  </c:pt>
                  <c:pt idx="6153">
                    <c:v>user6153</c:v>
                  </c:pt>
                  <c:pt idx="6154">
                    <c:v>user6154</c:v>
                  </c:pt>
                  <c:pt idx="6155">
                    <c:v>user6155</c:v>
                  </c:pt>
                  <c:pt idx="6156">
                    <c:v>user6156</c:v>
                  </c:pt>
                  <c:pt idx="6157">
                    <c:v>user6157</c:v>
                  </c:pt>
                  <c:pt idx="6158">
                    <c:v>user6158</c:v>
                  </c:pt>
                  <c:pt idx="6159">
                    <c:v>user6159</c:v>
                  </c:pt>
                  <c:pt idx="6160">
                    <c:v>user6160</c:v>
                  </c:pt>
                  <c:pt idx="6161">
                    <c:v>user6161</c:v>
                  </c:pt>
                  <c:pt idx="6162">
                    <c:v>user6162</c:v>
                  </c:pt>
                  <c:pt idx="6163">
                    <c:v>user6163</c:v>
                  </c:pt>
                  <c:pt idx="6164">
                    <c:v>user6164</c:v>
                  </c:pt>
                  <c:pt idx="6165">
                    <c:v>user6165</c:v>
                  </c:pt>
                  <c:pt idx="6166">
                    <c:v>user6166</c:v>
                  </c:pt>
                  <c:pt idx="6167">
                    <c:v>user6167</c:v>
                  </c:pt>
                  <c:pt idx="6168">
                    <c:v>user6168</c:v>
                  </c:pt>
                  <c:pt idx="6169">
                    <c:v>user6169</c:v>
                  </c:pt>
                  <c:pt idx="6170">
                    <c:v>user6170</c:v>
                  </c:pt>
                  <c:pt idx="6171">
                    <c:v>user6171</c:v>
                  </c:pt>
                  <c:pt idx="6172">
                    <c:v>user6172</c:v>
                  </c:pt>
                  <c:pt idx="6173">
                    <c:v>user6173</c:v>
                  </c:pt>
                  <c:pt idx="6174">
                    <c:v>user6174</c:v>
                  </c:pt>
                  <c:pt idx="6175">
                    <c:v>user6175</c:v>
                  </c:pt>
                  <c:pt idx="6176">
                    <c:v>user6176</c:v>
                  </c:pt>
                  <c:pt idx="6177">
                    <c:v>user6177</c:v>
                  </c:pt>
                  <c:pt idx="6178">
                    <c:v>user6178</c:v>
                  </c:pt>
                  <c:pt idx="6179">
                    <c:v>user6179</c:v>
                  </c:pt>
                  <c:pt idx="6180">
                    <c:v>user6180</c:v>
                  </c:pt>
                  <c:pt idx="6181">
                    <c:v>user6181</c:v>
                  </c:pt>
                  <c:pt idx="6182">
                    <c:v>user6182</c:v>
                  </c:pt>
                  <c:pt idx="6183">
                    <c:v>user6183</c:v>
                  </c:pt>
                  <c:pt idx="6184">
                    <c:v>user6184</c:v>
                  </c:pt>
                  <c:pt idx="6185">
                    <c:v>user6185</c:v>
                  </c:pt>
                  <c:pt idx="6186">
                    <c:v>user6186</c:v>
                  </c:pt>
                  <c:pt idx="6187">
                    <c:v>user6187</c:v>
                  </c:pt>
                  <c:pt idx="6188">
                    <c:v>user6188</c:v>
                  </c:pt>
                  <c:pt idx="6189">
                    <c:v>user6189</c:v>
                  </c:pt>
                  <c:pt idx="6190">
                    <c:v>user6190</c:v>
                  </c:pt>
                  <c:pt idx="6191">
                    <c:v>user6191</c:v>
                  </c:pt>
                  <c:pt idx="6192">
                    <c:v>user6192</c:v>
                  </c:pt>
                  <c:pt idx="6193">
                    <c:v>user6193</c:v>
                  </c:pt>
                  <c:pt idx="6194">
                    <c:v>user6194</c:v>
                  </c:pt>
                  <c:pt idx="6195">
                    <c:v>user6195</c:v>
                  </c:pt>
                  <c:pt idx="6196">
                    <c:v>user6196</c:v>
                  </c:pt>
                  <c:pt idx="6197">
                    <c:v>user6197</c:v>
                  </c:pt>
                  <c:pt idx="6198">
                    <c:v>user6198</c:v>
                  </c:pt>
                  <c:pt idx="6199">
                    <c:v>user6199</c:v>
                  </c:pt>
                  <c:pt idx="6200">
                    <c:v>user6200</c:v>
                  </c:pt>
                  <c:pt idx="6201">
                    <c:v>user6201</c:v>
                  </c:pt>
                  <c:pt idx="6202">
                    <c:v>user6202</c:v>
                  </c:pt>
                  <c:pt idx="6203">
                    <c:v>user6203</c:v>
                  </c:pt>
                  <c:pt idx="6204">
                    <c:v>user6204</c:v>
                  </c:pt>
                  <c:pt idx="6205">
                    <c:v>user6205</c:v>
                  </c:pt>
                  <c:pt idx="6206">
                    <c:v>user6206</c:v>
                  </c:pt>
                  <c:pt idx="6207">
                    <c:v>user6207</c:v>
                  </c:pt>
                  <c:pt idx="6208">
                    <c:v>user6208</c:v>
                  </c:pt>
                  <c:pt idx="6209">
                    <c:v>user6209</c:v>
                  </c:pt>
                  <c:pt idx="6210">
                    <c:v>user6210</c:v>
                  </c:pt>
                  <c:pt idx="6211">
                    <c:v>user6211</c:v>
                  </c:pt>
                  <c:pt idx="6212">
                    <c:v>user6212</c:v>
                  </c:pt>
                  <c:pt idx="6213">
                    <c:v>user6213</c:v>
                  </c:pt>
                  <c:pt idx="6214">
                    <c:v>user6214</c:v>
                  </c:pt>
                  <c:pt idx="6215">
                    <c:v>user6215</c:v>
                  </c:pt>
                  <c:pt idx="6216">
                    <c:v>user6216</c:v>
                  </c:pt>
                  <c:pt idx="6217">
                    <c:v>user6217</c:v>
                  </c:pt>
                  <c:pt idx="6218">
                    <c:v>user6218</c:v>
                  </c:pt>
                  <c:pt idx="6219">
                    <c:v>user6219</c:v>
                  </c:pt>
                  <c:pt idx="6220">
                    <c:v>user6220</c:v>
                  </c:pt>
                  <c:pt idx="6221">
                    <c:v>user6221</c:v>
                  </c:pt>
                  <c:pt idx="6222">
                    <c:v>user6222</c:v>
                  </c:pt>
                  <c:pt idx="6223">
                    <c:v>user6223</c:v>
                  </c:pt>
                  <c:pt idx="6224">
                    <c:v>user6224</c:v>
                  </c:pt>
                  <c:pt idx="6225">
                    <c:v>user6225</c:v>
                  </c:pt>
                  <c:pt idx="6226">
                    <c:v>user6226</c:v>
                  </c:pt>
                  <c:pt idx="6227">
                    <c:v>user6227</c:v>
                  </c:pt>
                  <c:pt idx="6228">
                    <c:v>user6228</c:v>
                  </c:pt>
                  <c:pt idx="6229">
                    <c:v>user6229</c:v>
                  </c:pt>
                  <c:pt idx="6230">
                    <c:v>user6230</c:v>
                  </c:pt>
                  <c:pt idx="6231">
                    <c:v>user6231</c:v>
                  </c:pt>
                  <c:pt idx="6232">
                    <c:v>user6232</c:v>
                  </c:pt>
                  <c:pt idx="6233">
                    <c:v>user6233</c:v>
                  </c:pt>
                  <c:pt idx="6234">
                    <c:v>user6234</c:v>
                  </c:pt>
                  <c:pt idx="6235">
                    <c:v>user6235</c:v>
                  </c:pt>
                  <c:pt idx="6236">
                    <c:v>user6236</c:v>
                  </c:pt>
                  <c:pt idx="6237">
                    <c:v>user6237</c:v>
                  </c:pt>
                  <c:pt idx="6238">
                    <c:v>user6238</c:v>
                  </c:pt>
                  <c:pt idx="6239">
                    <c:v>user6239</c:v>
                  </c:pt>
                  <c:pt idx="6240">
                    <c:v>user6240</c:v>
                  </c:pt>
                  <c:pt idx="6241">
                    <c:v>user6241</c:v>
                  </c:pt>
                  <c:pt idx="6242">
                    <c:v>user6242</c:v>
                  </c:pt>
                  <c:pt idx="6243">
                    <c:v>user6243</c:v>
                  </c:pt>
                  <c:pt idx="6244">
                    <c:v>user6244</c:v>
                  </c:pt>
                  <c:pt idx="6245">
                    <c:v>user6245</c:v>
                  </c:pt>
                  <c:pt idx="6246">
                    <c:v>user6246</c:v>
                  </c:pt>
                  <c:pt idx="6247">
                    <c:v>user6247</c:v>
                  </c:pt>
                  <c:pt idx="6248">
                    <c:v>user6248</c:v>
                  </c:pt>
                  <c:pt idx="6249">
                    <c:v>user6249</c:v>
                  </c:pt>
                  <c:pt idx="6250">
                    <c:v>user6250</c:v>
                  </c:pt>
                  <c:pt idx="6251">
                    <c:v>user6251</c:v>
                  </c:pt>
                  <c:pt idx="6252">
                    <c:v>user6252</c:v>
                  </c:pt>
                  <c:pt idx="6253">
                    <c:v>user6253</c:v>
                  </c:pt>
                  <c:pt idx="6254">
                    <c:v>user6254</c:v>
                  </c:pt>
                  <c:pt idx="6255">
                    <c:v>user6255</c:v>
                  </c:pt>
                  <c:pt idx="6256">
                    <c:v>user6256</c:v>
                  </c:pt>
                  <c:pt idx="6257">
                    <c:v>user6257</c:v>
                  </c:pt>
                  <c:pt idx="6258">
                    <c:v>user6258</c:v>
                  </c:pt>
                  <c:pt idx="6259">
                    <c:v>user6259</c:v>
                  </c:pt>
                  <c:pt idx="6260">
                    <c:v>user6260</c:v>
                  </c:pt>
                  <c:pt idx="6261">
                    <c:v>user6261</c:v>
                  </c:pt>
                  <c:pt idx="6262">
                    <c:v>user6262</c:v>
                  </c:pt>
                  <c:pt idx="6263">
                    <c:v>user6263</c:v>
                  </c:pt>
                  <c:pt idx="6264">
                    <c:v>user6264</c:v>
                  </c:pt>
                  <c:pt idx="6265">
                    <c:v>user6265</c:v>
                  </c:pt>
                  <c:pt idx="6266">
                    <c:v>user6266</c:v>
                  </c:pt>
                  <c:pt idx="6267">
                    <c:v>user6267</c:v>
                  </c:pt>
                  <c:pt idx="6268">
                    <c:v>user6268</c:v>
                  </c:pt>
                  <c:pt idx="6269">
                    <c:v>user6269</c:v>
                  </c:pt>
                  <c:pt idx="6270">
                    <c:v>user6270</c:v>
                  </c:pt>
                  <c:pt idx="6271">
                    <c:v>user6271</c:v>
                  </c:pt>
                  <c:pt idx="6272">
                    <c:v>user6272</c:v>
                  </c:pt>
                  <c:pt idx="6273">
                    <c:v>user6273</c:v>
                  </c:pt>
                  <c:pt idx="6274">
                    <c:v>user6274</c:v>
                  </c:pt>
                  <c:pt idx="6275">
                    <c:v>user6275</c:v>
                  </c:pt>
                  <c:pt idx="6276">
                    <c:v>user6276</c:v>
                  </c:pt>
                  <c:pt idx="6277">
                    <c:v>user6277</c:v>
                  </c:pt>
                  <c:pt idx="6278">
                    <c:v>user6278</c:v>
                  </c:pt>
                  <c:pt idx="6279">
                    <c:v>user6279</c:v>
                  </c:pt>
                  <c:pt idx="6280">
                    <c:v>user6280</c:v>
                  </c:pt>
                  <c:pt idx="6281">
                    <c:v>user6281</c:v>
                  </c:pt>
                  <c:pt idx="6282">
                    <c:v>user6282</c:v>
                  </c:pt>
                  <c:pt idx="6283">
                    <c:v>user6283</c:v>
                  </c:pt>
                  <c:pt idx="6284">
                    <c:v>user6284</c:v>
                  </c:pt>
                  <c:pt idx="6285">
                    <c:v>user6285</c:v>
                  </c:pt>
                  <c:pt idx="6286">
                    <c:v>user6286</c:v>
                  </c:pt>
                  <c:pt idx="6287">
                    <c:v>user6287</c:v>
                  </c:pt>
                  <c:pt idx="6288">
                    <c:v>user6288</c:v>
                  </c:pt>
                  <c:pt idx="6289">
                    <c:v>user6289</c:v>
                  </c:pt>
                  <c:pt idx="6290">
                    <c:v>user6290</c:v>
                  </c:pt>
                  <c:pt idx="6291">
                    <c:v>user6291</c:v>
                  </c:pt>
                  <c:pt idx="6292">
                    <c:v>user6292</c:v>
                  </c:pt>
                  <c:pt idx="6293">
                    <c:v>user6293</c:v>
                  </c:pt>
                  <c:pt idx="6294">
                    <c:v>user6294</c:v>
                  </c:pt>
                  <c:pt idx="6295">
                    <c:v>user6295</c:v>
                  </c:pt>
                  <c:pt idx="6296">
                    <c:v>user6296</c:v>
                  </c:pt>
                  <c:pt idx="6297">
                    <c:v>user6297</c:v>
                  </c:pt>
                  <c:pt idx="6298">
                    <c:v>user6298</c:v>
                  </c:pt>
                  <c:pt idx="6299">
                    <c:v>user6299</c:v>
                  </c:pt>
                  <c:pt idx="6300">
                    <c:v>user6300</c:v>
                  </c:pt>
                  <c:pt idx="6301">
                    <c:v>user6301</c:v>
                  </c:pt>
                  <c:pt idx="6302">
                    <c:v>user6302</c:v>
                  </c:pt>
                  <c:pt idx="6303">
                    <c:v>user6303</c:v>
                  </c:pt>
                  <c:pt idx="6304">
                    <c:v>user6304</c:v>
                  </c:pt>
                  <c:pt idx="6305">
                    <c:v>user6305</c:v>
                  </c:pt>
                  <c:pt idx="6306">
                    <c:v>user6306</c:v>
                  </c:pt>
                  <c:pt idx="6307">
                    <c:v>user6307</c:v>
                  </c:pt>
                  <c:pt idx="6308">
                    <c:v>user6308</c:v>
                  </c:pt>
                  <c:pt idx="6309">
                    <c:v>user6309</c:v>
                  </c:pt>
                  <c:pt idx="6310">
                    <c:v>user6310</c:v>
                  </c:pt>
                  <c:pt idx="6311">
                    <c:v>user6311</c:v>
                  </c:pt>
                  <c:pt idx="6312">
                    <c:v>user6312</c:v>
                  </c:pt>
                  <c:pt idx="6313">
                    <c:v>user6313</c:v>
                  </c:pt>
                  <c:pt idx="6314">
                    <c:v>user6314</c:v>
                  </c:pt>
                  <c:pt idx="6315">
                    <c:v>user6315</c:v>
                  </c:pt>
                  <c:pt idx="6316">
                    <c:v>user6316</c:v>
                  </c:pt>
                  <c:pt idx="6317">
                    <c:v>user6317</c:v>
                  </c:pt>
                  <c:pt idx="6318">
                    <c:v>user6318</c:v>
                  </c:pt>
                  <c:pt idx="6319">
                    <c:v>user6319</c:v>
                  </c:pt>
                  <c:pt idx="6320">
                    <c:v>user6320</c:v>
                  </c:pt>
                  <c:pt idx="6321">
                    <c:v>user6321</c:v>
                  </c:pt>
                  <c:pt idx="6322">
                    <c:v>user6322</c:v>
                  </c:pt>
                  <c:pt idx="6323">
                    <c:v>user6323</c:v>
                  </c:pt>
                  <c:pt idx="6324">
                    <c:v>user6324</c:v>
                  </c:pt>
                  <c:pt idx="6325">
                    <c:v>user6325</c:v>
                  </c:pt>
                  <c:pt idx="6326">
                    <c:v>user6326</c:v>
                  </c:pt>
                  <c:pt idx="6327">
                    <c:v>user6327</c:v>
                  </c:pt>
                  <c:pt idx="6328">
                    <c:v>user6328</c:v>
                  </c:pt>
                  <c:pt idx="6329">
                    <c:v>user6329</c:v>
                  </c:pt>
                  <c:pt idx="6330">
                    <c:v>user6330</c:v>
                  </c:pt>
                  <c:pt idx="6331">
                    <c:v>user6331</c:v>
                  </c:pt>
                  <c:pt idx="6332">
                    <c:v>user6332</c:v>
                  </c:pt>
                  <c:pt idx="6333">
                    <c:v>user6333</c:v>
                  </c:pt>
                  <c:pt idx="6334">
                    <c:v>user6334</c:v>
                  </c:pt>
                  <c:pt idx="6335">
                    <c:v>user6335</c:v>
                  </c:pt>
                  <c:pt idx="6336">
                    <c:v>user6336</c:v>
                  </c:pt>
                  <c:pt idx="6337">
                    <c:v>user6337</c:v>
                  </c:pt>
                  <c:pt idx="6338">
                    <c:v>user6338</c:v>
                  </c:pt>
                  <c:pt idx="6339">
                    <c:v>user6339</c:v>
                  </c:pt>
                  <c:pt idx="6340">
                    <c:v>user6340</c:v>
                  </c:pt>
                  <c:pt idx="6341">
                    <c:v>user6341</c:v>
                  </c:pt>
                  <c:pt idx="6342">
                    <c:v>user6342</c:v>
                  </c:pt>
                  <c:pt idx="6343">
                    <c:v>user6343</c:v>
                  </c:pt>
                  <c:pt idx="6344">
                    <c:v>user6344</c:v>
                  </c:pt>
                  <c:pt idx="6345">
                    <c:v>user6345</c:v>
                  </c:pt>
                  <c:pt idx="6346">
                    <c:v>user6346</c:v>
                  </c:pt>
                  <c:pt idx="6347">
                    <c:v>user6347</c:v>
                  </c:pt>
                  <c:pt idx="6348">
                    <c:v>user6348</c:v>
                  </c:pt>
                  <c:pt idx="6349">
                    <c:v>user6349</c:v>
                  </c:pt>
                  <c:pt idx="6350">
                    <c:v>user6350</c:v>
                  </c:pt>
                  <c:pt idx="6351">
                    <c:v>user6351</c:v>
                  </c:pt>
                  <c:pt idx="6352">
                    <c:v>user6352</c:v>
                  </c:pt>
                  <c:pt idx="6353">
                    <c:v>user6353</c:v>
                  </c:pt>
                  <c:pt idx="6354">
                    <c:v>user6354</c:v>
                  </c:pt>
                  <c:pt idx="6355">
                    <c:v>user6355</c:v>
                  </c:pt>
                  <c:pt idx="6356">
                    <c:v>user6356</c:v>
                  </c:pt>
                  <c:pt idx="6357">
                    <c:v>user6357</c:v>
                  </c:pt>
                  <c:pt idx="6358">
                    <c:v>user6358</c:v>
                  </c:pt>
                  <c:pt idx="6359">
                    <c:v>user6359</c:v>
                  </c:pt>
                  <c:pt idx="6360">
                    <c:v>user6360</c:v>
                  </c:pt>
                  <c:pt idx="6361">
                    <c:v>user6361</c:v>
                  </c:pt>
                  <c:pt idx="6362">
                    <c:v>user6362</c:v>
                  </c:pt>
                  <c:pt idx="6363">
                    <c:v>user6363</c:v>
                  </c:pt>
                  <c:pt idx="6364">
                    <c:v>user6364</c:v>
                  </c:pt>
                  <c:pt idx="6365">
                    <c:v>user6365</c:v>
                  </c:pt>
                  <c:pt idx="6366">
                    <c:v>user6366</c:v>
                  </c:pt>
                  <c:pt idx="6367">
                    <c:v>user6367</c:v>
                  </c:pt>
                  <c:pt idx="6368">
                    <c:v>user6368</c:v>
                  </c:pt>
                  <c:pt idx="6369">
                    <c:v>user6369</c:v>
                  </c:pt>
                  <c:pt idx="6370">
                    <c:v>user6370</c:v>
                  </c:pt>
                  <c:pt idx="6371">
                    <c:v>user6371</c:v>
                  </c:pt>
                  <c:pt idx="6372">
                    <c:v>user6372</c:v>
                  </c:pt>
                  <c:pt idx="6373">
                    <c:v>user6373</c:v>
                  </c:pt>
                  <c:pt idx="6374">
                    <c:v>user6374</c:v>
                  </c:pt>
                  <c:pt idx="6375">
                    <c:v>user6375</c:v>
                  </c:pt>
                  <c:pt idx="6376">
                    <c:v>user6376</c:v>
                  </c:pt>
                  <c:pt idx="6377">
                    <c:v>user6377</c:v>
                  </c:pt>
                  <c:pt idx="6378">
                    <c:v>user6378</c:v>
                  </c:pt>
                  <c:pt idx="6379">
                    <c:v>user6379</c:v>
                  </c:pt>
                  <c:pt idx="6380">
                    <c:v>user6380</c:v>
                  </c:pt>
                  <c:pt idx="6381">
                    <c:v>user6381</c:v>
                  </c:pt>
                  <c:pt idx="6382">
                    <c:v>user6382</c:v>
                  </c:pt>
                  <c:pt idx="6383">
                    <c:v>user6383</c:v>
                  </c:pt>
                  <c:pt idx="6384">
                    <c:v>user6384</c:v>
                  </c:pt>
                  <c:pt idx="6385">
                    <c:v>user6385</c:v>
                  </c:pt>
                  <c:pt idx="6386">
                    <c:v>user6386</c:v>
                  </c:pt>
                  <c:pt idx="6387">
                    <c:v>user6387</c:v>
                  </c:pt>
                  <c:pt idx="6388">
                    <c:v>user6388</c:v>
                  </c:pt>
                  <c:pt idx="6389">
                    <c:v>user6389</c:v>
                  </c:pt>
                  <c:pt idx="6390">
                    <c:v>user6390</c:v>
                  </c:pt>
                  <c:pt idx="6391">
                    <c:v>user6391</c:v>
                  </c:pt>
                  <c:pt idx="6392">
                    <c:v>user6392</c:v>
                  </c:pt>
                  <c:pt idx="6393">
                    <c:v>user6393</c:v>
                  </c:pt>
                  <c:pt idx="6394">
                    <c:v>user6394</c:v>
                  </c:pt>
                  <c:pt idx="6395">
                    <c:v>user6395</c:v>
                  </c:pt>
                  <c:pt idx="6396">
                    <c:v>user6396</c:v>
                  </c:pt>
                  <c:pt idx="6397">
                    <c:v>user6397</c:v>
                  </c:pt>
                  <c:pt idx="6398">
                    <c:v>user6398</c:v>
                  </c:pt>
                  <c:pt idx="6399">
                    <c:v>user6399</c:v>
                  </c:pt>
                  <c:pt idx="6400">
                    <c:v>user6400</c:v>
                  </c:pt>
                  <c:pt idx="6401">
                    <c:v>user6401</c:v>
                  </c:pt>
                  <c:pt idx="6402">
                    <c:v>user6402</c:v>
                  </c:pt>
                  <c:pt idx="6403">
                    <c:v>user6403</c:v>
                  </c:pt>
                  <c:pt idx="6404">
                    <c:v>user6404</c:v>
                  </c:pt>
                  <c:pt idx="6405">
                    <c:v>user6405</c:v>
                  </c:pt>
                  <c:pt idx="6406">
                    <c:v>user6406</c:v>
                  </c:pt>
                  <c:pt idx="6407">
                    <c:v>user6407</c:v>
                  </c:pt>
                  <c:pt idx="6408">
                    <c:v>user6408</c:v>
                  </c:pt>
                  <c:pt idx="6409">
                    <c:v>user6409</c:v>
                  </c:pt>
                  <c:pt idx="6410">
                    <c:v>user6410</c:v>
                  </c:pt>
                  <c:pt idx="6411">
                    <c:v>user6411</c:v>
                  </c:pt>
                  <c:pt idx="6412">
                    <c:v>user6412</c:v>
                  </c:pt>
                  <c:pt idx="6413">
                    <c:v>user6413</c:v>
                  </c:pt>
                  <c:pt idx="6414">
                    <c:v>user6414</c:v>
                  </c:pt>
                  <c:pt idx="6415">
                    <c:v>user6415</c:v>
                  </c:pt>
                  <c:pt idx="6416">
                    <c:v>user6416</c:v>
                  </c:pt>
                  <c:pt idx="6417">
                    <c:v>user6417</c:v>
                  </c:pt>
                  <c:pt idx="6418">
                    <c:v>user6418</c:v>
                  </c:pt>
                  <c:pt idx="6419">
                    <c:v>user6419</c:v>
                  </c:pt>
                  <c:pt idx="6420">
                    <c:v>user6420</c:v>
                  </c:pt>
                  <c:pt idx="6421">
                    <c:v>user6421</c:v>
                  </c:pt>
                  <c:pt idx="6422">
                    <c:v>user6422</c:v>
                  </c:pt>
                  <c:pt idx="6423">
                    <c:v>user6423</c:v>
                  </c:pt>
                  <c:pt idx="6424">
                    <c:v>user6424</c:v>
                  </c:pt>
                  <c:pt idx="6425">
                    <c:v>user6425</c:v>
                  </c:pt>
                  <c:pt idx="6426">
                    <c:v>user6426</c:v>
                  </c:pt>
                  <c:pt idx="6427">
                    <c:v>user6427</c:v>
                  </c:pt>
                  <c:pt idx="6428">
                    <c:v>user6428</c:v>
                  </c:pt>
                  <c:pt idx="6429">
                    <c:v>user6429</c:v>
                  </c:pt>
                  <c:pt idx="6430">
                    <c:v>user6430</c:v>
                  </c:pt>
                  <c:pt idx="6431">
                    <c:v>user6431</c:v>
                  </c:pt>
                  <c:pt idx="6432">
                    <c:v>user6432</c:v>
                  </c:pt>
                  <c:pt idx="6433">
                    <c:v>user6433</c:v>
                  </c:pt>
                  <c:pt idx="6434">
                    <c:v>user6434</c:v>
                  </c:pt>
                  <c:pt idx="6435">
                    <c:v>user6435</c:v>
                  </c:pt>
                  <c:pt idx="6436">
                    <c:v>user6436</c:v>
                  </c:pt>
                  <c:pt idx="6437">
                    <c:v>user6437</c:v>
                  </c:pt>
                  <c:pt idx="6438">
                    <c:v>user6438</c:v>
                  </c:pt>
                  <c:pt idx="6439">
                    <c:v>user6439</c:v>
                  </c:pt>
                  <c:pt idx="6440">
                    <c:v>user6440</c:v>
                  </c:pt>
                  <c:pt idx="6441">
                    <c:v>user6441</c:v>
                  </c:pt>
                  <c:pt idx="6442">
                    <c:v>user6442</c:v>
                  </c:pt>
                  <c:pt idx="6443">
                    <c:v>user6443</c:v>
                  </c:pt>
                  <c:pt idx="6444">
                    <c:v>user6444</c:v>
                  </c:pt>
                  <c:pt idx="6445">
                    <c:v>user6445</c:v>
                  </c:pt>
                  <c:pt idx="6446">
                    <c:v>user6446</c:v>
                  </c:pt>
                  <c:pt idx="6447">
                    <c:v>user6447</c:v>
                  </c:pt>
                  <c:pt idx="6448">
                    <c:v>user6448</c:v>
                  </c:pt>
                  <c:pt idx="6449">
                    <c:v>user6449</c:v>
                  </c:pt>
                  <c:pt idx="6450">
                    <c:v>user6450</c:v>
                  </c:pt>
                  <c:pt idx="6451">
                    <c:v>user6451</c:v>
                  </c:pt>
                  <c:pt idx="6452">
                    <c:v>user6452</c:v>
                  </c:pt>
                  <c:pt idx="6453">
                    <c:v>user6453</c:v>
                  </c:pt>
                  <c:pt idx="6454">
                    <c:v>user6454</c:v>
                  </c:pt>
                  <c:pt idx="6455">
                    <c:v>user6455</c:v>
                  </c:pt>
                  <c:pt idx="6456">
                    <c:v>user6456</c:v>
                  </c:pt>
                  <c:pt idx="6457">
                    <c:v>user6457</c:v>
                  </c:pt>
                  <c:pt idx="6458">
                    <c:v>user6458</c:v>
                  </c:pt>
                  <c:pt idx="6459">
                    <c:v>user6459</c:v>
                  </c:pt>
                  <c:pt idx="6460">
                    <c:v>user6460</c:v>
                  </c:pt>
                  <c:pt idx="6461">
                    <c:v>user6461</c:v>
                  </c:pt>
                  <c:pt idx="6462">
                    <c:v>user6462</c:v>
                  </c:pt>
                  <c:pt idx="6463">
                    <c:v>user6463</c:v>
                  </c:pt>
                  <c:pt idx="6464">
                    <c:v>user6464</c:v>
                  </c:pt>
                  <c:pt idx="6465">
                    <c:v>user6465</c:v>
                  </c:pt>
                  <c:pt idx="6466">
                    <c:v>user6466</c:v>
                  </c:pt>
                  <c:pt idx="6467">
                    <c:v>user6467</c:v>
                  </c:pt>
                  <c:pt idx="6468">
                    <c:v>user6468</c:v>
                  </c:pt>
                  <c:pt idx="6469">
                    <c:v>user6469</c:v>
                  </c:pt>
                  <c:pt idx="6470">
                    <c:v>user6470</c:v>
                  </c:pt>
                  <c:pt idx="6471">
                    <c:v>user6471</c:v>
                  </c:pt>
                  <c:pt idx="6472">
                    <c:v>user6472</c:v>
                  </c:pt>
                  <c:pt idx="6473">
                    <c:v>user6473</c:v>
                  </c:pt>
                  <c:pt idx="6474">
                    <c:v>user6474</c:v>
                  </c:pt>
                  <c:pt idx="6475">
                    <c:v>user6475</c:v>
                  </c:pt>
                  <c:pt idx="6476">
                    <c:v>user6476</c:v>
                  </c:pt>
                  <c:pt idx="6477">
                    <c:v>user6477</c:v>
                  </c:pt>
                  <c:pt idx="6478">
                    <c:v>user6478</c:v>
                  </c:pt>
                  <c:pt idx="6479">
                    <c:v>user6479</c:v>
                  </c:pt>
                  <c:pt idx="6480">
                    <c:v>user6480</c:v>
                  </c:pt>
                  <c:pt idx="6481">
                    <c:v>user6481</c:v>
                  </c:pt>
                  <c:pt idx="6482">
                    <c:v>user6482</c:v>
                  </c:pt>
                  <c:pt idx="6483">
                    <c:v>user6483</c:v>
                  </c:pt>
                  <c:pt idx="6484">
                    <c:v>user6484</c:v>
                  </c:pt>
                  <c:pt idx="6485">
                    <c:v>user6485</c:v>
                  </c:pt>
                  <c:pt idx="6486">
                    <c:v>user6486</c:v>
                  </c:pt>
                  <c:pt idx="6487">
                    <c:v>user6487</c:v>
                  </c:pt>
                  <c:pt idx="6488">
                    <c:v>user6488</c:v>
                  </c:pt>
                  <c:pt idx="6489">
                    <c:v>user6489</c:v>
                  </c:pt>
                  <c:pt idx="6490">
                    <c:v>user6490</c:v>
                  </c:pt>
                  <c:pt idx="6491">
                    <c:v>user6491</c:v>
                  </c:pt>
                  <c:pt idx="6492">
                    <c:v>user6492</c:v>
                  </c:pt>
                  <c:pt idx="6493">
                    <c:v>user6493</c:v>
                  </c:pt>
                  <c:pt idx="6494">
                    <c:v>user6494</c:v>
                  </c:pt>
                  <c:pt idx="6495">
                    <c:v>user6495</c:v>
                  </c:pt>
                  <c:pt idx="6496">
                    <c:v>user6496</c:v>
                  </c:pt>
                  <c:pt idx="6497">
                    <c:v>user6497</c:v>
                  </c:pt>
                  <c:pt idx="6498">
                    <c:v>user6498</c:v>
                  </c:pt>
                  <c:pt idx="6499">
                    <c:v>user6499</c:v>
                  </c:pt>
                  <c:pt idx="6500">
                    <c:v>user6500</c:v>
                  </c:pt>
                  <c:pt idx="6501">
                    <c:v>user6501</c:v>
                  </c:pt>
                  <c:pt idx="6502">
                    <c:v>user6502</c:v>
                  </c:pt>
                  <c:pt idx="6503">
                    <c:v>user6503</c:v>
                  </c:pt>
                  <c:pt idx="6504">
                    <c:v>user6504</c:v>
                  </c:pt>
                  <c:pt idx="6505">
                    <c:v>user6505</c:v>
                  </c:pt>
                  <c:pt idx="6506">
                    <c:v>user6506</c:v>
                  </c:pt>
                  <c:pt idx="6507">
                    <c:v>user6507</c:v>
                  </c:pt>
                  <c:pt idx="6508">
                    <c:v>user6508</c:v>
                  </c:pt>
                  <c:pt idx="6509">
                    <c:v>user6509</c:v>
                  </c:pt>
                  <c:pt idx="6510">
                    <c:v>user6510</c:v>
                  </c:pt>
                  <c:pt idx="6511">
                    <c:v>user6511</c:v>
                  </c:pt>
                  <c:pt idx="6512">
                    <c:v>user6512</c:v>
                  </c:pt>
                  <c:pt idx="6513">
                    <c:v>user6513</c:v>
                  </c:pt>
                  <c:pt idx="6514">
                    <c:v>user6514</c:v>
                  </c:pt>
                  <c:pt idx="6515">
                    <c:v>user6515</c:v>
                  </c:pt>
                  <c:pt idx="6516">
                    <c:v>user6516</c:v>
                  </c:pt>
                  <c:pt idx="6517">
                    <c:v>user6517</c:v>
                  </c:pt>
                  <c:pt idx="6518">
                    <c:v>user6518</c:v>
                  </c:pt>
                  <c:pt idx="6519">
                    <c:v>user6519</c:v>
                  </c:pt>
                  <c:pt idx="6520">
                    <c:v>user6520</c:v>
                  </c:pt>
                  <c:pt idx="6521">
                    <c:v>user6521</c:v>
                  </c:pt>
                  <c:pt idx="6522">
                    <c:v>user6522</c:v>
                  </c:pt>
                  <c:pt idx="6523">
                    <c:v>user6523</c:v>
                  </c:pt>
                  <c:pt idx="6524">
                    <c:v>user6524</c:v>
                  </c:pt>
                  <c:pt idx="6525">
                    <c:v>user6525</c:v>
                  </c:pt>
                  <c:pt idx="6526">
                    <c:v>user6526</c:v>
                  </c:pt>
                  <c:pt idx="6527">
                    <c:v>user6527</c:v>
                  </c:pt>
                  <c:pt idx="6528">
                    <c:v>user6528</c:v>
                  </c:pt>
                  <c:pt idx="6529">
                    <c:v>user6529</c:v>
                  </c:pt>
                  <c:pt idx="6530">
                    <c:v>user6530</c:v>
                  </c:pt>
                  <c:pt idx="6531">
                    <c:v>user6531</c:v>
                  </c:pt>
                  <c:pt idx="6532">
                    <c:v>user6532</c:v>
                  </c:pt>
                  <c:pt idx="6533">
                    <c:v>user6533</c:v>
                  </c:pt>
                  <c:pt idx="6534">
                    <c:v>user6534</c:v>
                  </c:pt>
                  <c:pt idx="6535">
                    <c:v>user6535</c:v>
                  </c:pt>
                  <c:pt idx="6536">
                    <c:v>user6536</c:v>
                  </c:pt>
                  <c:pt idx="6537">
                    <c:v>user6537</c:v>
                  </c:pt>
                  <c:pt idx="6538">
                    <c:v>user6538</c:v>
                  </c:pt>
                  <c:pt idx="6539">
                    <c:v>user6539</c:v>
                  </c:pt>
                  <c:pt idx="6540">
                    <c:v>user6540</c:v>
                  </c:pt>
                  <c:pt idx="6541">
                    <c:v>user6541</c:v>
                  </c:pt>
                  <c:pt idx="6542">
                    <c:v>user6542</c:v>
                  </c:pt>
                  <c:pt idx="6543">
                    <c:v>user6543</c:v>
                  </c:pt>
                  <c:pt idx="6544">
                    <c:v>user6544</c:v>
                  </c:pt>
                  <c:pt idx="6545">
                    <c:v>user6545</c:v>
                  </c:pt>
                  <c:pt idx="6546">
                    <c:v>user6546</c:v>
                  </c:pt>
                  <c:pt idx="6547">
                    <c:v>user6547</c:v>
                  </c:pt>
                  <c:pt idx="6548">
                    <c:v>user6548</c:v>
                  </c:pt>
                  <c:pt idx="6549">
                    <c:v>user6549</c:v>
                  </c:pt>
                  <c:pt idx="6550">
                    <c:v>user6550</c:v>
                  </c:pt>
                  <c:pt idx="6551">
                    <c:v>user6551</c:v>
                  </c:pt>
                  <c:pt idx="6552">
                    <c:v>user6552</c:v>
                  </c:pt>
                  <c:pt idx="6553">
                    <c:v>user6553</c:v>
                  </c:pt>
                  <c:pt idx="6554">
                    <c:v>user6554</c:v>
                  </c:pt>
                  <c:pt idx="6555">
                    <c:v>user6555</c:v>
                  </c:pt>
                  <c:pt idx="6556">
                    <c:v>user6556</c:v>
                  </c:pt>
                  <c:pt idx="6557">
                    <c:v>user6557</c:v>
                  </c:pt>
                  <c:pt idx="6558">
                    <c:v>user6558</c:v>
                  </c:pt>
                  <c:pt idx="6559">
                    <c:v>user6559</c:v>
                  </c:pt>
                  <c:pt idx="6560">
                    <c:v>user6560</c:v>
                  </c:pt>
                  <c:pt idx="6561">
                    <c:v>user6561</c:v>
                  </c:pt>
                  <c:pt idx="6562">
                    <c:v>user6562</c:v>
                  </c:pt>
                  <c:pt idx="6563">
                    <c:v>user6563</c:v>
                  </c:pt>
                  <c:pt idx="6564">
                    <c:v>user6564</c:v>
                  </c:pt>
                  <c:pt idx="6565">
                    <c:v>user6565</c:v>
                  </c:pt>
                  <c:pt idx="6566">
                    <c:v>user6566</c:v>
                  </c:pt>
                  <c:pt idx="6567">
                    <c:v>user6567</c:v>
                  </c:pt>
                  <c:pt idx="6568">
                    <c:v>user6568</c:v>
                  </c:pt>
                  <c:pt idx="6569">
                    <c:v>user6569</c:v>
                  </c:pt>
                  <c:pt idx="6570">
                    <c:v>user6570</c:v>
                  </c:pt>
                  <c:pt idx="6571">
                    <c:v>user6571</c:v>
                  </c:pt>
                  <c:pt idx="6572">
                    <c:v>user6572</c:v>
                  </c:pt>
                  <c:pt idx="6573">
                    <c:v>user6573</c:v>
                  </c:pt>
                  <c:pt idx="6574">
                    <c:v>user6574</c:v>
                  </c:pt>
                  <c:pt idx="6575">
                    <c:v>user6575</c:v>
                  </c:pt>
                  <c:pt idx="6576">
                    <c:v>user6576</c:v>
                  </c:pt>
                  <c:pt idx="6577">
                    <c:v>user6577</c:v>
                  </c:pt>
                  <c:pt idx="6578">
                    <c:v>user6578</c:v>
                  </c:pt>
                  <c:pt idx="6579">
                    <c:v>user6579</c:v>
                  </c:pt>
                  <c:pt idx="6580">
                    <c:v>user6580</c:v>
                  </c:pt>
                  <c:pt idx="6581">
                    <c:v>user6581</c:v>
                  </c:pt>
                  <c:pt idx="6582">
                    <c:v>user6582</c:v>
                  </c:pt>
                  <c:pt idx="6583">
                    <c:v>user6583</c:v>
                  </c:pt>
                  <c:pt idx="6584">
                    <c:v>user6584</c:v>
                  </c:pt>
                  <c:pt idx="6585">
                    <c:v>user6585</c:v>
                  </c:pt>
                  <c:pt idx="6586">
                    <c:v>user6586</c:v>
                  </c:pt>
                  <c:pt idx="6587">
                    <c:v>user6587</c:v>
                  </c:pt>
                  <c:pt idx="6588">
                    <c:v>user6588</c:v>
                  </c:pt>
                  <c:pt idx="6589">
                    <c:v>user6589</c:v>
                  </c:pt>
                  <c:pt idx="6590">
                    <c:v>user6590</c:v>
                  </c:pt>
                  <c:pt idx="6591">
                    <c:v>user6591</c:v>
                  </c:pt>
                  <c:pt idx="6592">
                    <c:v>user6592</c:v>
                  </c:pt>
                  <c:pt idx="6593">
                    <c:v>user6593</c:v>
                  </c:pt>
                  <c:pt idx="6594">
                    <c:v>user6594</c:v>
                  </c:pt>
                  <c:pt idx="6595">
                    <c:v>user6595</c:v>
                  </c:pt>
                  <c:pt idx="6596">
                    <c:v>user6596</c:v>
                  </c:pt>
                  <c:pt idx="6597">
                    <c:v>user6597</c:v>
                  </c:pt>
                  <c:pt idx="6598">
                    <c:v>user6598</c:v>
                  </c:pt>
                  <c:pt idx="6599">
                    <c:v>user6599</c:v>
                  </c:pt>
                  <c:pt idx="6600">
                    <c:v>user6600</c:v>
                  </c:pt>
                  <c:pt idx="6601">
                    <c:v>user6601</c:v>
                  </c:pt>
                  <c:pt idx="6602">
                    <c:v>user6602</c:v>
                  </c:pt>
                  <c:pt idx="6603">
                    <c:v>user6603</c:v>
                  </c:pt>
                  <c:pt idx="6604">
                    <c:v>user6604</c:v>
                  </c:pt>
                  <c:pt idx="6605">
                    <c:v>user6605</c:v>
                  </c:pt>
                  <c:pt idx="6606">
                    <c:v>user6606</c:v>
                  </c:pt>
                  <c:pt idx="6607">
                    <c:v>user6607</c:v>
                  </c:pt>
                  <c:pt idx="6608">
                    <c:v>user6608</c:v>
                  </c:pt>
                  <c:pt idx="6609">
                    <c:v>user6609</c:v>
                  </c:pt>
                  <c:pt idx="6610">
                    <c:v>user6610</c:v>
                  </c:pt>
                  <c:pt idx="6611">
                    <c:v>user6611</c:v>
                  </c:pt>
                  <c:pt idx="6612">
                    <c:v>user6612</c:v>
                  </c:pt>
                  <c:pt idx="6613">
                    <c:v>user6613</c:v>
                  </c:pt>
                  <c:pt idx="6614">
                    <c:v>user6614</c:v>
                  </c:pt>
                  <c:pt idx="6615">
                    <c:v>user6615</c:v>
                  </c:pt>
                  <c:pt idx="6616">
                    <c:v>user6616</c:v>
                  </c:pt>
                  <c:pt idx="6617">
                    <c:v>user6617</c:v>
                  </c:pt>
                  <c:pt idx="6618">
                    <c:v>user6618</c:v>
                  </c:pt>
                  <c:pt idx="6619">
                    <c:v>user6619</c:v>
                  </c:pt>
                  <c:pt idx="6620">
                    <c:v>user6620</c:v>
                  </c:pt>
                  <c:pt idx="6621">
                    <c:v>user6621</c:v>
                  </c:pt>
                  <c:pt idx="6622">
                    <c:v>user6622</c:v>
                  </c:pt>
                </c:lvl>
                <c:lvl>
                  <c:pt idx="0">
                    <c:v>55481</c:v>
                  </c:pt>
                  <c:pt idx="1">
                    <c:v>77352</c:v>
                  </c:pt>
                  <c:pt idx="2">
                    <c:v>74680</c:v>
                  </c:pt>
                  <c:pt idx="3">
                    <c:v>40820</c:v>
                  </c:pt>
                  <c:pt idx="4">
                    <c:v>22769</c:v>
                  </c:pt>
                  <c:pt idx="5">
                    <c:v>22485</c:v>
                  </c:pt>
                  <c:pt idx="6">
                    <c:v>16768</c:v>
                  </c:pt>
                  <c:pt idx="7">
                    <c:v>14313</c:v>
                  </c:pt>
                  <c:pt idx="8">
                    <c:v>13857</c:v>
                  </c:pt>
                  <c:pt idx="9">
                    <c:v>13521</c:v>
                  </c:pt>
                  <c:pt idx="10">
                    <c:v>12808</c:v>
                  </c:pt>
                  <c:pt idx="11">
                    <c:v>12802</c:v>
                  </c:pt>
                  <c:pt idx="12">
                    <c:v>12611</c:v>
                  </c:pt>
                  <c:pt idx="13">
                    <c:v>12483</c:v>
                  </c:pt>
                  <c:pt idx="14">
                    <c:v>9397</c:v>
                  </c:pt>
                  <c:pt idx="15">
                    <c:v>9126</c:v>
                  </c:pt>
                  <c:pt idx="16">
                    <c:v>8790</c:v>
                  </c:pt>
                  <c:pt idx="17">
                    <c:v>8248</c:v>
                  </c:pt>
                  <c:pt idx="18">
                    <c:v>8060</c:v>
                  </c:pt>
                  <c:pt idx="19">
                    <c:v>7965</c:v>
                  </c:pt>
                  <c:pt idx="20">
                    <c:v>7815</c:v>
                  </c:pt>
                  <c:pt idx="21">
                    <c:v>7720</c:v>
                  </c:pt>
                  <c:pt idx="22">
                    <c:v>7458</c:v>
                  </c:pt>
                  <c:pt idx="23">
                    <c:v>7448</c:v>
                  </c:pt>
                  <c:pt idx="24">
                    <c:v>7406</c:v>
                  </c:pt>
                  <c:pt idx="25">
                    <c:v>7284</c:v>
                  </c:pt>
                  <c:pt idx="26">
                    <c:v>6865</c:v>
                  </c:pt>
                  <c:pt idx="27">
                    <c:v>6798</c:v>
                  </c:pt>
                  <c:pt idx="28">
                    <c:v>6785</c:v>
                  </c:pt>
                  <c:pt idx="29">
                    <c:v>5850</c:v>
                  </c:pt>
                  <c:pt idx="30">
                    <c:v>5733</c:v>
                  </c:pt>
                  <c:pt idx="31">
                    <c:v>5607</c:v>
                  </c:pt>
                  <c:pt idx="32">
                    <c:v>5592</c:v>
                  </c:pt>
                  <c:pt idx="33">
                    <c:v>5407</c:v>
                  </c:pt>
                  <c:pt idx="34">
                    <c:v>5273</c:v>
                  </c:pt>
                  <c:pt idx="35">
                    <c:v>4929</c:v>
                  </c:pt>
                  <c:pt idx="36">
                    <c:v>4850</c:v>
                  </c:pt>
                  <c:pt idx="37">
                    <c:v>4527</c:v>
                  </c:pt>
                  <c:pt idx="38">
                    <c:v>4488</c:v>
                  </c:pt>
                  <c:pt idx="39">
                    <c:v>4110</c:v>
                  </c:pt>
                  <c:pt idx="40">
                    <c:v>4100</c:v>
                  </c:pt>
                  <c:pt idx="41">
                    <c:v>4076</c:v>
                  </c:pt>
                  <c:pt idx="42">
                    <c:v>4041</c:v>
                  </c:pt>
                  <c:pt idx="43">
                    <c:v>3893</c:v>
                  </c:pt>
                  <c:pt idx="44">
                    <c:v>3761</c:v>
                  </c:pt>
                  <c:pt idx="45">
                    <c:v>3551</c:v>
                  </c:pt>
                  <c:pt idx="46">
                    <c:v>3536</c:v>
                  </c:pt>
                  <c:pt idx="47">
                    <c:v>3389</c:v>
                  </c:pt>
                  <c:pt idx="48">
                    <c:v>3217</c:v>
                  </c:pt>
                  <c:pt idx="49">
                    <c:v>3122</c:v>
                  </c:pt>
                  <c:pt idx="50">
                    <c:v>3109</c:v>
                  </c:pt>
                  <c:pt idx="51">
                    <c:v>3075</c:v>
                  </c:pt>
                  <c:pt idx="52">
                    <c:v>2858</c:v>
                  </c:pt>
                  <c:pt idx="53">
                    <c:v>2835</c:v>
                  </c:pt>
                  <c:pt idx="54">
                    <c:v>2709</c:v>
                  </c:pt>
                  <c:pt idx="55">
                    <c:v>2707</c:v>
                  </c:pt>
                  <c:pt idx="56">
                    <c:v>2611</c:v>
                  </c:pt>
                  <c:pt idx="57">
                    <c:v>2568</c:v>
                  </c:pt>
                  <c:pt idx="58">
                    <c:v>2390</c:v>
                  </c:pt>
                  <c:pt idx="59">
                    <c:v>2381</c:v>
                  </c:pt>
                  <c:pt idx="60">
                    <c:v>2317</c:v>
                  </c:pt>
                  <c:pt idx="61">
                    <c:v>2177</c:v>
                  </c:pt>
                  <c:pt idx="62">
                    <c:v>2086</c:v>
                  </c:pt>
                  <c:pt idx="63">
                    <c:v>2082</c:v>
                  </c:pt>
                  <c:pt idx="64">
                    <c:v>2076</c:v>
                  </c:pt>
                  <c:pt idx="65">
                    <c:v>2057</c:v>
                  </c:pt>
                  <c:pt idx="66">
                    <c:v>2041</c:v>
                  </c:pt>
                  <c:pt idx="67">
                    <c:v>2008</c:v>
                  </c:pt>
                  <c:pt idx="68">
                    <c:v>1993</c:v>
                  </c:pt>
                  <c:pt idx="69">
                    <c:v>1956</c:v>
                  </c:pt>
                  <c:pt idx="70">
                    <c:v>1950</c:v>
                  </c:pt>
                  <c:pt idx="71">
                    <c:v>1947</c:v>
                  </c:pt>
                  <c:pt idx="72">
                    <c:v>1934</c:v>
                  </c:pt>
                  <c:pt idx="73">
                    <c:v>1896</c:v>
                  </c:pt>
                  <c:pt idx="74">
                    <c:v>1882</c:v>
                  </c:pt>
                  <c:pt idx="75">
                    <c:v>1848</c:v>
                  </c:pt>
                  <c:pt idx="76">
                    <c:v>1810</c:v>
                  </c:pt>
                  <c:pt idx="77">
                    <c:v>1794</c:v>
                  </c:pt>
                  <c:pt idx="78">
                    <c:v>1766</c:v>
                  </c:pt>
                  <c:pt idx="79">
                    <c:v>1749</c:v>
                  </c:pt>
                  <c:pt idx="80">
                    <c:v>1744</c:v>
                  </c:pt>
                  <c:pt idx="81">
                    <c:v>1706</c:v>
                  </c:pt>
                  <c:pt idx="82">
                    <c:v>1685</c:v>
                  </c:pt>
                  <c:pt idx="83">
                    <c:v>1680</c:v>
                  </c:pt>
                  <c:pt idx="84">
                    <c:v>1675</c:v>
                  </c:pt>
                  <c:pt idx="85">
                    <c:v>1556</c:v>
                  </c:pt>
                  <c:pt idx="86">
                    <c:v>1552</c:v>
                  </c:pt>
                  <c:pt idx="87">
                    <c:v>1519</c:v>
                  </c:pt>
                  <c:pt idx="88">
                    <c:v>1497</c:v>
                  </c:pt>
                  <c:pt idx="89">
                    <c:v>1485</c:v>
                  </c:pt>
                  <c:pt idx="90">
                    <c:v>1430</c:v>
                  </c:pt>
                  <c:pt idx="91">
                    <c:v>1395</c:v>
                  </c:pt>
                  <c:pt idx="92">
                    <c:v>1383</c:v>
                  </c:pt>
                  <c:pt idx="93">
                    <c:v>1367</c:v>
                  </c:pt>
                  <c:pt idx="94">
                    <c:v>1362</c:v>
                  </c:pt>
                  <c:pt idx="95">
                    <c:v>1353</c:v>
                  </c:pt>
                  <c:pt idx="96">
                    <c:v>1349</c:v>
                  </c:pt>
                  <c:pt idx="97">
                    <c:v>1344</c:v>
                  </c:pt>
                  <c:pt idx="98">
                    <c:v>1331</c:v>
                  </c:pt>
                  <c:pt idx="99">
                    <c:v>1329</c:v>
                  </c:pt>
                  <c:pt idx="100">
                    <c:v>1327</c:v>
                  </c:pt>
                  <c:pt idx="101">
                    <c:v>1321</c:v>
                  </c:pt>
                  <c:pt idx="102">
                    <c:v>1319</c:v>
                  </c:pt>
                  <c:pt idx="103">
                    <c:v>1286</c:v>
                  </c:pt>
                  <c:pt idx="104">
                    <c:v>1286</c:v>
                  </c:pt>
                  <c:pt idx="105">
                    <c:v>1285</c:v>
                  </c:pt>
                  <c:pt idx="106">
                    <c:v>1282</c:v>
                  </c:pt>
                  <c:pt idx="107">
                    <c:v>1252</c:v>
                  </c:pt>
                  <c:pt idx="108">
                    <c:v>1244</c:v>
                  </c:pt>
                  <c:pt idx="109">
                    <c:v>1241</c:v>
                  </c:pt>
                  <c:pt idx="110">
                    <c:v>1224</c:v>
                  </c:pt>
                  <c:pt idx="111">
                    <c:v>1201</c:v>
                  </c:pt>
                  <c:pt idx="112">
                    <c:v>1190</c:v>
                  </c:pt>
                  <c:pt idx="113">
                    <c:v>1175</c:v>
                  </c:pt>
                  <c:pt idx="114">
                    <c:v>1171</c:v>
                  </c:pt>
                  <c:pt idx="115">
                    <c:v>1133</c:v>
                  </c:pt>
                  <c:pt idx="116">
                    <c:v>1118</c:v>
                  </c:pt>
                  <c:pt idx="117">
                    <c:v>1116</c:v>
                  </c:pt>
                  <c:pt idx="118">
                    <c:v>1113</c:v>
                  </c:pt>
                  <c:pt idx="119">
                    <c:v>1112</c:v>
                  </c:pt>
                  <c:pt idx="120">
                    <c:v>1062</c:v>
                  </c:pt>
                  <c:pt idx="121">
                    <c:v>1053</c:v>
                  </c:pt>
                  <c:pt idx="122">
                    <c:v>1053</c:v>
                  </c:pt>
                  <c:pt idx="123">
                    <c:v>1021</c:v>
                  </c:pt>
                  <c:pt idx="124">
                    <c:v>1009</c:v>
                  </c:pt>
                  <c:pt idx="125">
                    <c:v>1006</c:v>
                  </c:pt>
                  <c:pt idx="126">
                    <c:v>992</c:v>
                  </c:pt>
                  <c:pt idx="127">
                    <c:v>981</c:v>
                  </c:pt>
                  <c:pt idx="128">
                    <c:v>971</c:v>
                  </c:pt>
                  <c:pt idx="129">
                    <c:v>964</c:v>
                  </c:pt>
                  <c:pt idx="130">
                    <c:v>958</c:v>
                  </c:pt>
                  <c:pt idx="131">
                    <c:v>952</c:v>
                  </c:pt>
                  <c:pt idx="132">
                    <c:v>945</c:v>
                  </c:pt>
                  <c:pt idx="133">
                    <c:v>939</c:v>
                  </c:pt>
                  <c:pt idx="134">
                    <c:v>934</c:v>
                  </c:pt>
                  <c:pt idx="135">
                    <c:v>925</c:v>
                  </c:pt>
                  <c:pt idx="136">
                    <c:v>904</c:v>
                  </c:pt>
                  <c:pt idx="137">
                    <c:v>892</c:v>
                  </c:pt>
                  <c:pt idx="138">
                    <c:v>870</c:v>
                  </c:pt>
                  <c:pt idx="139">
                    <c:v>866</c:v>
                  </c:pt>
                  <c:pt idx="140">
                    <c:v>855</c:v>
                  </c:pt>
                  <c:pt idx="141">
                    <c:v>848</c:v>
                  </c:pt>
                  <c:pt idx="142">
                    <c:v>841</c:v>
                  </c:pt>
                  <c:pt idx="143">
                    <c:v>836</c:v>
                  </c:pt>
                  <c:pt idx="144">
                    <c:v>827</c:v>
                  </c:pt>
                  <c:pt idx="145">
                    <c:v>806</c:v>
                  </c:pt>
                  <c:pt idx="146">
                    <c:v>804</c:v>
                  </c:pt>
                  <c:pt idx="147">
                    <c:v>803</c:v>
                  </c:pt>
                  <c:pt idx="148">
                    <c:v>798</c:v>
                  </c:pt>
                  <c:pt idx="149">
                    <c:v>792</c:v>
                  </c:pt>
                  <c:pt idx="150">
                    <c:v>782</c:v>
                  </c:pt>
                  <c:pt idx="151">
                    <c:v>761</c:v>
                  </c:pt>
                  <c:pt idx="152">
                    <c:v>759</c:v>
                  </c:pt>
                  <c:pt idx="153">
                    <c:v>759</c:v>
                  </c:pt>
                  <c:pt idx="154">
                    <c:v>756</c:v>
                  </c:pt>
                  <c:pt idx="155">
                    <c:v>753</c:v>
                  </c:pt>
                  <c:pt idx="156">
                    <c:v>750</c:v>
                  </c:pt>
                  <c:pt idx="157">
                    <c:v>747</c:v>
                  </c:pt>
                  <c:pt idx="158">
                    <c:v>744</c:v>
                  </c:pt>
                  <c:pt idx="159">
                    <c:v>728</c:v>
                  </c:pt>
                  <c:pt idx="160">
                    <c:v>728</c:v>
                  </c:pt>
                  <c:pt idx="161">
                    <c:v>725</c:v>
                  </c:pt>
                  <c:pt idx="162">
                    <c:v>723</c:v>
                  </c:pt>
                  <c:pt idx="163">
                    <c:v>723</c:v>
                  </c:pt>
                  <c:pt idx="164">
                    <c:v>721</c:v>
                  </c:pt>
                  <c:pt idx="165">
                    <c:v>707</c:v>
                  </c:pt>
                  <c:pt idx="166">
                    <c:v>702</c:v>
                  </c:pt>
                  <c:pt idx="167">
                    <c:v>697</c:v>
                  </c:pt>
                  <c:pt idx="168">
                    <c:v>696</c:v>
                  </c:pt>
                  <c:pt idx="169">
                    <c:v>694</c:v>
                  </c:pt>
                  <c:pt idx="170">
                    <c:v>686</c:v>
                  </c:pt>
                  <c:pt idx="171">
                    <c:v>683</c:v>
                  </c:pt>
                  <c:pt idx="172">
                    <c:v>682</c:v>
                  </c:pt>
                  <c:pt idx="173">
                    <c:v>668</c:v>
                  </c:pt>
                  <c:pt idx="174">
                    <c:v>664</c:v>
                  </c:pt>
                  <c:pt idx="175">
                    <c:v>663</c:v>
                  </c:pt>
                  <c:pt idx="176">
                    <c:v>647</c:v>
                  </c:pt>
                  <c:pt idx="177">
                    <c:v>646</c:v>
                  </c:pt>
                  <c:pt idx="178">
                    <c:v>637</c:v>
                  </c:pt>
                  <c:pt idx="179">
                    <c:v>636</c:v>
                  </c:pt>
                  <c:pt idx="180">
                    <c:v>632</c:v>
                  </c:pt>
                  <c:pt idx="181">
                    <c:v>631</c:v>
                  </c:pt>
                  <c:pt idx="182">
                    <c:v>620</c:v>
                  </c:pt>
                  <c:pt idx="183">
                    <c:v>614</c:v>
                  </c:pt>
                  <c:pt idx="184">
                    <c:v>609</c:v>
                  </c:pt>
                  <c:pt idx="185">
                    <c:v>607</c:v>
                  </c:pt>
                  <c:pt idx="186">
                    <c:v>605</c:v>
                  </c:pt>
                  <c:pt idx="187">
                    <c:v>604</c:v>
                  </c:pt>
                  <c:pt idx="188">
                    <c:v>595</c:v>
                  </c:pt>
                  <c:pt idx="189">
                    <c:v>592</c:v>
                  </c:pt>
                  <c:pt idx="190">
                    <c:v>591</c:v>
                  </c:pt>
                  <c:pt idx="191">
                    <c:v>579</c:v>
                  </c:pt>
                  <c:pt idx="192">
                    <c:v>577</c:v>
                  </c:pt>
                  <c:pt idx="193">
                    <c:v>575</c:v>
                  </c:pt>
                  <c:pt idx="194">
                    <c:v>574</c:v>
                  </c:pt>
                  <c:pt idx="195">
                    <c:v>569</c:v>
                  </c:pt>
                  <c:pt idx="196">
                    <c:v>568</c:v>
                  </c:pt>
                  <c:pt idx="197">
                    <c:v>552</c:v>
                  </c:pt>
                  <c:pt idx="198">
                    <c:v>541</c:v>
                  </c:pt>
                  <c:pt idx="199">
                    <c:v>541</c:v>
                  </c:pt>
                  <c:pt idx="200">
                    <c:v>528</c:v>
                  </c:pt>
                  <c:pt idx="201">
                    <c:v>525</c:v>
                  </c:pt>
                  <c:pt idx="202">
                    <c:v>525</c:v>
                  </c:pt>
                  <c:pt idx="203">
                    <c:v>512</c:v>
                  </c:pt>
                  <c:pt idx="204">
                    <c:v>504</c:v>
                  </c:pt>
                  <c:pt idx="205">
                    <c:v>499</c:v>
                  </c:pt>
                  <c:pt idx="206">
                    <c:v>490</c:v>
                  </c:pt>
                  <c:pt idx="207">
                    <c:v>489</c:v>
                  </c:pt>
                  <c:pt idx="208">
                    <c:v>480</c:v>
                  </c:pt>
                  <c:pt idx="209">
                    <c:v>479</c:v>
                  </c:pt>
                  <c:pt idx="210">
                    <c:v>478</c:v>
                  </c:pt>
                  <c:pt idx="211">
                    <c:v>475</c:v>
                  </c:pt>
                  <c:pt idx="212">
                    <c:v>473</c:v>
                  </c:pt>
                  <c:pt idx="213">
                    <c:v>471</c:v>
                  </c:pt>
                  <c:pt idx="214">
                    <c:v>470</c:v>
                  </c:pt>
                  <c:pt idx="215">
                    <c:v>470</c:v>
                  </c:pt>
                  <c:pt idx="216">
                    <c:v>469</c:v>
                  </c:pt>
                  <c:pt idx="217">
                    <c:v>466</c:v>
                  </c:pt>
                  <c:pt idx="218">
                    <c:v>463</c:v>
                  </c:pt>
                  <c:pt idx="219">
                    <c:v>461</c:v>
                  </c:pt>
                  <c:pt idx="220">
                    <c:v>458</c:v>
                  </c:pt>
                  <c:pt idx="221">
                    <c:v>455</c:v>
                  </c:pt>
                  <c:pt idx="222">
                    <c:v>454</c:v>
                  </c:pt>
                  <c:pt idx="223">
                    <c:v>445</c:v>
                  </c:pt>
                  <c:pt idx="224">
                    <c:v>444</c:v>
                  </c:pt>
                  <c:pt idx="225">
                    <c:v>443</c:v>
                  </c:pt>
                  <c:pt idx="226">
                    <c:v>440</c:v>
                  </c:pt>
                  <c:pt idx="227">
                    <c:v>440</c:v>
                  </c:pt>
                  <c:pt idx="228">
                    <c:v>438</c:v>
                  </c:pt>
                  <c:pt idx="229">
                    <c:v>438</c:v>
                  </c:pt>
                  <c:pt idx="230">
                    <c:v>435</c:v>
                  </c:pt>
                  <c:pt idx="231">
                    <c:v>432</c:v>
                  </c:pt>
                  <c:pt idx="232">
                    <c:v>431</c:v>
                  </c:pt>
                  <c:pt idx="233">
                    <c:v>426</c:v>
                  </c:pt>
                  <c:pt idx="234">
                    <c:v>425</c:v>
                  </c:pt>
                  <c:pt idx="235">
                    <c:v>425</c:v>
                  </c:pt>
                  <c:pt idx="236">
                    <c:v>424</c:v>
                  </c:pt>
                  <c:pt idx="237">
                    <c:v>422</c:v>
                  </c:pt>
                  <c:pt idx="238">
                    <c:v>420</c:v>
                  </c:pt>
                  <c:pt idx="239">
                    <c:v>419</c:v>
                  </c:pt>
                  <c:pt idx="240">
                    <c:v>418</c:v>
                  </c:pt>
                  <c:pt idx="241">
                    <c:v>414</c:v>
                  </c:pt>
                  <c:pt idx="242">
                    <c:v>414</c:v>
                  </c:pt>
                  <c:pt idx="243">
                    <c:v>412</c:v>
                  </c:pt>
                  <c:pt idx="244">
                    <c:v>412</c:v>
                  </c:pt>
                  <c:pt idx="245">
                    <c:v>405</c:v>
                  </c:pt>
                  <c:pt idx="246">
                    <c:v>405</c:v>
                  </c:pt>
                  <c:pt idx="247">
                    <c:v>402</c:v>
                  </c:pt>
                  <c:pt idx="248">
                    <c:v>399</c:v>
                  </c:pt>
                  <c:pt idx="249">
                    <c:v>397</c:v>
                  </c:pt>
                  <c:pt idx="250">
                    <c:v>397</c:v>
                  </c:pt>
                  <c:pt idx="251">
                    <c:v>395</c:v>
                  </c:pt>
                  <c:pt idx="252">
                    <c:v>393</c:v>
                  </c:pt>
                  <c:pt idx="253">
                    <c:v>390</c:v>
                  </c:pt>
                  <c:pt idx="254">
                    <c:v>390</c:v>
                  </c:pt>
                  <c:pt idx="255">
                    <c:v>390</c:v>
                  </c:pt>
                  <c:pt idx="256">
                    <c:v>385</c:v>
                  </c:pt>
                  <c:pt idx="257">
                    <c:v>381</c:v>
                  </c:pt>
                  <c:pt idx="258">
                    <c:v>379</c:v>
                  </c:pt>
                  <c:pt idx="259">
                    <c:v>378</c:v>
                  </c:pt>
                  <c:pt idx="260">
                    <c:v>376</c:v>
                  </c:pt>
                  <c:pt idx="261">
                    <c:v>375</c:v>
                  </c:pt>
                  <c:pt idx="262">
                    <c:v>374</c:v>
                  </c:pt>
                  <c:pt idx="263">
                    <c:v>372</c:v>
                  </c:pt>
                  <c:pt idx="264">
                    <c:v>369</c:v>
                  </c:pt>
                  <c:pt idx="265">
                    <c:v>368</c:v>
                  </c:pt>
                  <c:pt idx="266">
                    <c:v>367</c:v>
                  </c:pt>
                  <c:pt idx="267">
                    <c:v>364</c:v>
                  </c:pt>
                  <c:pt idx="268">
                    <c:v>362</c:v>
                  </c:pt>
                  <c:pt idx="269">
                    <c:v>360</c:v>
                  </c:pt>
                  <c:pt idx="270">
                    <c:v>359</c:v>
                  </c:pt>
                  <c:pt idx="271">
                    <c:v>358</c:v>
                  </c:pt>
                  <c:pt idx="272">
                    <c:v>357</c:v>
                  </c:pt>
                  <c:pt idx="273">
                    <c:v>356</c:v>
                  </c:pt>
                  <c:pt idx="274">
                    <c:v>356</c:v>
                  </c:pt>
                  <c:pt idx="275">
                    <c:v>355</c:v>
                  </c:pt>
                  <c:pt idx="276">
                    <c:v>354</c:v>
                  </c:pt>
                  <c:pt idx="277">
                    <c:v>351</c:v>
                  </c:pt>
                  <c:pt idx="278">
                    <c:v>351</c:v>
                  </c:pt>
                  <c:pt idx="279">
                    <c:v>350</c:v>
                  </c:pt>
                  <c:pt idx="280">
                    <c:v>344</c:v>
                  </c:pt>
                  <c:pt idx="281">
                    <c:v>343</c:v>
                  </c:pt>
                  <c:pt idx="282">
                    <c:v>342</c:v>
                  </c:pt>
                  <c:pt idx="283">
                    <c:v>342</c:v>
                  </c:pt>
                  <c:pt idx="284">
                    <c:v>339</c:v>
                  </c:pt>
                  <c:pt idx="285">
                    <c:v>338</c:v>
                  </c:pt>
                  <c:pt idx="286">
                    <c:v>337</c:v>
                  </c:pt>
                  <c:pt idx="287">
                    <c:v>337</c:v>
                  </c:pt>
                  <c:pt idx="288">
                    <c:v>335</c:v>
                  </c:pt>
                  <c:pt idx="289">
                    <c:v>335</c:v>
                  </c:pt>
                  <c:pt idx="290">
                    <c:v>334</c:v>
                  </c:pt>
                  <c:pt idx="291">
                    <c:v>334</c:v>
                  </c:pt>
                  <c:pt idx="292">
                    <c:v>333</c:v>
                  </c:pt>
                  <c:pt idx="293">
                    <c:v>331</c:v>
                  </c:pt>
                  <c:pt idx="294">
                    <c:v>325</c:v>
                  </c:pt>
                  <c:pt idx="295">
                    <c:v>324</c:v>
                  </c:pt>
                  <c:pt idx="296">
                    <c:v>322</c:v>
                  </c:pt>
                  <c:pt idx="297">
                    <c:v>321</c:v>
                  </c:pt>
                  <c:pt idx="298">
                    <c:v>321</c:v>
                  </c:pt>
                  <c:pt idx="299">
                    <c:v>315</c:v>
                  </c:pt>
                  <c:pt idx="300">
                    <c:v>315</c:v>
                  </c:pt>
                  <c:pt idx="301">
                    <c:v>307</c:v>
                  </c:pt>
                  <c:pt idx="302">
                    <c:v>306</c:v>
                  </c:pt>
                  <c:pt idx="303">
                    <c:v>305</c:v>
                  </c:pt>
                  <c:pt idx="304">
                    <c:v>305</c:v>
                  </c:pt>
                  <c:pt idx="305">
                    <c:v>305</c:v>
                  </c:pt>
                  <c:pt idx="306">
                    <c:v>302</c:v>
                  </c:pt>
                  <c:pt idx="307">
                    <c:v>301</c:v>
                  </c:pt>
                  <c:pt idx="308">
                    <c:v>301</c:v>
                  </c:pt>
                  <c:pt idx="309">
                    <c:v>300</c:v>
                  </c:pt>
                  <c:pt idx="310">
                    <c:v>300</c:v>
                  </c:pt>
                  <c:pt idx="311">
                    <c:v>299</c:v>
                  </c:pt>
                  <c:pt idx="312">
                    <c:v>298</c:v>
                  </c:pt>
                  <c:pt idx="313">
                    <c:v>298</c:v>
                  </c:pt>
                  <c:pt idx="314">
                    <c:v>298</c:v>
                  </c:pt>
                  <c:pt idx="315">
                    <c:v>298</c:v>
                  </c:pt>
                  <c:pt idx="316">
                    <c:v>294</c:v>
                  </c:pt>
                  <c:pt idx="317">
                    <c:v>294</c:v>
                  </c:pt>
                  <c:pt idx="318">
                    <c:v>293</c:v>
                  </c:pt>
                  <c:pt idx="319">
                    <c:v>292</c:v>
                  </c:pt>
                  <c:pt idx="320">
                    <c:v>292</c:v>
                  </c:pt>
                  <c:pt idx="321">
                    <c:v>290</c:v>
                  </c:pt>
                  <c:pt idx="322">
                    <c:v>290</c:v>
                  </c:pt>
                  <c:pt idx="323">
                    <c:v>289</c:v>
                  </c:pt>
                  <c:pt idx="324">
                    <c:v>288</c:v>
                  </c:pt>
                  <c:pt idx="325">
                    <c:v>287</c:v>
                  </c:pt>
                  <c:pt idx="326">
                    <c:v>287</c:v>
                  </c:pt>
                  <c:pt idx="327">
                    <c:v>286</c:v>
                  </c:pt>
                  <c:pt idx="328">
                    <c:v>285</c:v>
                  </c:pt>
                  <c:pt idx="329">
                    <c:v>284</c:v>
                  </c:pt>
                  <c:pt idx="330">
                    <c:v>284</c:v>
                  </c:pt>
                  <c:pt idx="331">
                    <c:v>281</c:v>
                  </c:pt>
                  <c:pt idx="332">
                    <c:v>280</c:v>
                  </c:pt>
                  <c:pt idx="333">
                    <c:v>274</c:v>
                  </c:pt>
                  <c:pt idx="334">
                    <c:v>273</c:v>
                  </c:pt>
                  <c:pt idx="335">
                    <c:v>272</c:v>
                  </c:pt>
                  <c:pt idx="336">
                    <c:v>272</c:v>
                  </c:pt>
                  <c:pt idx="337">
                    <c:v>271</c:v>
                  </c:pt>
                  <c:pt idx="338">
                    <c:v>271</c:v>
                  </c:pt>
                  <c:pt idx="339">
                    <c:v>271</c:v>
                  </c:pt>
                  <c:pt idx="340">
                    <c:v>271</c:v>
                  </c:pt>
                  <c:pt idx="341">
                    <c:v>269</c:v>
                  </c:pt>
                  <c:pt idx="342">
                    <c:v>268</c:v>
                  </c:pt>
                  <c:pt idx="343">
                    <c:v>265</c:v>
                  </c:pt>
                  <c:pt idx="344">
                    <c:v>265</c:v>
                  </c:pt>
                  <c:pt idx="345">
                    <c:v>265</c:v>
                  </c:pt>
                  <c:pt idx="346">
                    <c:v>264</c:v>
                  </c:pt>
                  <c:pt idx="347">
                    <c:v>264</c:v>
                  </c:pt>
                  <c:pt idx="348">
                    <c:v>263</c:v>
                  </c:pt>
                  <c:pt idx="349">
                    <c:v>263</c:v>
                  </c:pt>
                  <c:pt idx="350">
                    <c:v>263</c:v>
                  </c:pt>
                  <c:pt idx="351">
                    <c:v>263</c:v>
                  </c:pt>
                  <c:pt idx="352">
                    <c:v>262</c:v>
                  </c:pt>
                  <c:pt idx="353">
                    <c:v>262</c:v>
                  </c:pt>
                  <c:pt idx="354">
                    <c:v>262</c:v>
                  </c:pt>
                  <c:pt idx="355">
                    <c:v>259</c:v>
                  </c:pt>
                  <c:pt idx="356">
                    <c:v>257</c:v>
                  </c:pt>
                  <c:pt idx="357">
                    <c:v>255</c:v>
                  </c:pt>
                  <c:pt idx="358">
                    <c:v>254</c:v>
                  </c:pt>
                  <c:pt idx="359">
                    <c:v>253</c:v>
                  </c:pt>
                  <c:pt idx="360">
                    <c:v>251</c:v>
                  </c:pt>
                  <c:pt idx="361">
                    <c:v>251</c:v>
                  </c:pt>
                  <c:pt idx="362">
                    <c:v>249</c:v>
                  </c:pt>
                  <c:pt idx="363">
                    <c:v>249</c:v>
                  </c:pt>
                  <c:pt idx="364">
                    <c:v>248</c:v>
                  </c:pt>
                  <c:pt idx="365">
                    <c:v>246</c:v>
                  </c:pt>
                  <c:pt idx="366">
                    <c:v>246</c:v>
                  </c:pt>
                  <c:pt idx="367">
                    <c:v>246</c:v>
                  </c:pt>
                  <c:pt idx="368">
                    <c:v>246</c:v>
                  </c:pt>
                  <c:pt idx="369">
                    <c:v>246</c:v>
                  </c:pt>
                  <c:pt idx="370">
                    <c:v>242</c:v>
                  </c:pt>
                  <c:pt idx="371">
                    <c:v>242</c:v>
                  </c:pt>
                  <c:pt idx="372">
                    <c:v>242</c:v>
                  </c:pt>
                  <c:pt idx="373">
                    <c:v>241</c:v>
                  </c:pt>
                  <c:pt idx="374">
                    <c:v>239</c:v>
                  </c:pt>
                  <c:pt idx="375">
                    <c:v>239</c:v>
                  </c:pt>
                  <c:pt idx="376">
                    <c:v>238</c:v>
                  </c:pt>
                  <c:pt idx="377">
                    <c:v>238</c:v>
                  </c:pt>
                  <c:pt idx="378">
                    <c:v>236</c:v>
                  </c:pt>
                  <c:pt idx="379">
                    <c:v>235</c:v>
                  </c:pt>
                  <c:pt idx="380">
                    <c:v>234</c:v>
                  </c:pt>
                  <c:pt idx="381">
                    <c:v>234</c:v>
                  </c:pt>
                  <c:pt idx="382">
                    <c:v>234</c:v>
                  </c:pt>
                  <c:pt idx="383">
                    <c:v>233</c:v>
                  </c:pt>
                  <c:pt idx="384">
                    <c:v>233</c:v>
                  </c:pt>
                  <c:pt idx="385">
                    <c:v>231</c:v>
                  </c:pt>
                  <c:pt idx="386">
                    <c:v>231</c:v>
                  </c:pt>
                  <c:pt idx="387">
                    <c:v>230</c:v>
                  </c:pt>
                  <c:pt idx="388">
                    <c:v>230</c:v>
                  </c:pt>
                  <c:pt idx="389">
                    <c:v>230</c:v>
                  </c:pt>
                  <c:pt idx="390">
                    <c:v>229</c:v>
                  </c:pt>
                  <c:pt idx="391">
                    <c:v>229</c:v>
                  </c:pt>
                  <c:pt idx="392">
                    <c:v>228</c:v>
                  </c:pt>
                  <c:pt idx="393">
                    <c:v>228</c:v>
                  </c:pt>
                  <c:pt idx="394">
                    <c:v>227</c:v>
                  </c:pt>
                  <c:pt idx="395">
                    <c:v>227</c:v>
                  </c:pt>
                  <c:pt idx="396">
                    <c:v>226</c:v>
                  </c:pt>
                  <c:pt idx="397">
                    <c:v>226</c:v>
                  </c:pt>
                  <c:pt idx="398">
                    <c:v>226</c:v>
                  </c:pt>
                  <c:pt idx="399">
                    <c:v>225</c:v>
                  </c:pt>
                  <c:pt idx="400">
                    <c:v>225</c:v>
                  </c:pt>
                  <c:pt idx="401">
                    <c:v>225</c:v>
                  </c:pt>
                  <c:pt idx="402">
                    <c:v>224</c:v>
                  </c:pt>
                  <c:pt idx="403">
                    <c:v>224</c:v>
                  </c:pt>
                  <c:pt idx="404">
                    <c:v>223</c:v>
                  </c:pt>
                  <c:pt idx="405">
                    <c:v>223</c:v>
                  </c:pt>
                  <c:pt idx="406">
                    <c:v>223</c:v>
                  </c:pt>
                  <c:pt idx="407">
                    <c:v>221</c:v>
                  </c:pt>
                  <c:pt idx="408">
                    <c:v>221</c:v>
                  </c:pt>
                  <c:pt idx="409">
                    <c:v>221</c:v>
                  </c:pt>
                  <c:pt idx="410">
                    <c:v>220</c:v>
                  </c:pt>
                  <c:pt idx="411">
                    <c:v>220</c:v>
                  </c:pt>
                  <c:pt idx="412">
                    <c:v>219</c:v>
                  </c:pt>
                  <c:pt idx="413">
                    <c:v>219</c:v>
                  </c:pt>
                  <c:pt idx="414">
                    <c:v>218</c:v>
                  </c:pt>
                  <c:pt idx="415">
                    <c:v>217</c:v>
                  </c:pt>
                  <c:pt idx="416">
                    <c:v>217</c:v>
                  </c:pt>
                  <c:pt idx="417">
                    <c:v>216</c:v>
                  </c:pt>
                  <c:pt idx="418">
                    <c:v>214</c:v>
                  </c:pt>
                  <c:pt idx="419">
                    <c:v>214</c:v>
                  </c:pt>
                  <c:pt idx="420">
                    <c:v>213</c:v>
                  </c:pt>
                  <c:pt idx="421">
                    <c:v>212</c:v>
                  </c:pt>
                  <c:pt idx="422">
                    <c:v>212</c:v>
                  </c:pt>
                  <c:pt idx="423">
                    <c:v>212</c:v>
                  </c:pt>
                  <c:pt idx="424">
                    <c:v>212</c:v>
                  </c:pt>
                  <c:pt idx="425">
                    <c:v>211</c:v>
                  </c:pt>
                  <c:pt idx="426">
                    <c:v>211</c:v>
                  </c:pt>
                  <c:pt idx="427">
                    <c:v>211</c:v>
                  </c:pt>
                  <c:pt idx="428">
                    <c:v>210</c:v>
                  </c:pt>
                  <c:pt idx="429">
                    <c:v>210</c:v>
                  </c:pt>
                  <c:pt idx="430">
                    <c:v>208</c:v>
                  </c:pt>
                  <c:pt idx="431">
                    <c:v>207</c:v>
                  </c:pt>
                  <c:pt idx="432">
                    <c:v>206</c:v>
                  </c:pt>
                  <c:pt idx="433">
                    <c:v>203</c:v>
                  </c:pt>
                  <c:pt idx="434">
                    <c:v>203</c:v>
                  </c:pt>
                  <c:pt idx="435">
                    <c:v>202</c:v>
                  </c:pt>
                  <c:pt idx="436">
                    <c:v>202</c:v>
                  </c:pt>
                  <c:pt idx="437">
                    <c:v>202</c:v>
                  </c:pt>
                  <c:pt idx="438">
                    <c:v>202</c:v>
                  </c:pt>
                  <c:pt idx="439">
                    <c:v>201</c:v>
                  </c:pt>
                  <c:pt idx="440">
                    <c:v>200</c:v>
                  </c:pt>
                  <c:pt idx="441">
                    <c:v>199</c:v>
                  </c:pt>
                  <c:pt idx="442">
                    <c:v>199</c:v>
                  </c:pt>
                  <c:pt idx="443">
                    <c:v>198</c:v>
                  </c:pt>
                  <c:pt idx="444">
                    <c:v>197</c:v>
                  </c:pt>
                  <c:pt idx="445">
                    <c:v>197</c:v>
                  </c:pt>
                  <c:pt idx="446">
                    <c:v>197</c:v>
                  </c:pt>
                  <c:pt idx="447">
                    <c:v>196</c:v>
                  </c:pt>
                  <c:pt idx="448">
                    <c:v>195</c:v>
                  </c:pt>
                  <c:pt idx="449">
                    <c:v>194</c:v>
                  </c:pt>
                  <c:pt idx="450">
                    <c:v>194</c:v>
                  </c:pt>
                  <c:pt idx="451">
                    <c:v>193</c:v>
                  </c:pt>
                  <c:pt idx="452">
                    <c:v>192</c:v>
                  </c:pt>
                  <c:pt idx="453">
                    <c:v>192</c:v>
                  </c:pt>
                  <c:pt idx="454">
                    <c:v>192</c:v>
                  </c:pt>
                  <c:pt idx="455">
                    <c:v>191</c:v>
                  </c:pt>
                  <c:pt idx="456">
                    <c:v>191</c:v>
                  </c:pt>
                  <c:pt idx="457">
                    <c:v>191</c:v>
                  </c:pt>
                  <c:pt idx="458">
                    <c:v>190</c:v>
                  </c:pt>
                  <c:pt idx="459">
                    <c:v>189</c:v>
                  </c:pt>
                  <c:pt idx="460">
                    <c:v>187</c:v>
                  </c:pt>
                  <c:pt idx="461">
                    <c:v>187</c:v>
                  </c:pt>
                  <c:pt idx="462">
                    <c:v>187</c:v>
                  </c:pt>
                  <c:pt idx="463">
                    <c:v>187</c:v>
                  </c:pt>
                  <c:pt idx="464">
                    <c:v>186</c:v>
                  </c:pt>
                  <c:pt idx="465">
                    <c:v>186</c:v>
                  </c:pt>
                  <c:pt idx="466">
                    <c:v>186</c:v>
                  </c:pt>
                  <c:pt idx="467">
                    <c:v>186</c:v>
                  </c:pt>
                  <c:pt idx="468">
                    <c:v>185</c:v>
                  </c:pt>
                  <c:pt idx="469">
                    <c:v>185</c:v>
                  </c:pt>
                  <c:pt idx="470">
                    <c:v>185</c:v>
                  </c:pt>
                  <c:pt idx="471">
                    <c:v>184</c:v>
                  </c:pt>
                  <c:pt idx="472">
                    <c:v>183</c:v>
                  </c:pt>
                  <c:pt idx="473">
                    <c:v>183</c:v>
                  </c:pt>
                  <c:pt idx="474">
                    <c:v>183</c:v>
                  </c:pt>
                  <c:pt idx="475">
                    <c:v>182</c:v>
                  </c:pt>
                  <c:pt idx="476">
                    <c:v>180</c:v>
                  </c:pt>
                  <c:pt idx="477">
                    <c:v>179</c:v>
                  </c:pt>
                  <c:pt idx="478">
                    <c:v>179</c:v>
                  </c:pt>
                  <c:pt idx="479">
                    <c:v>179</c:v>
                  </c:pt>
                  <c:pt idx="480">
                    <c:v>179</c:v>
                  </c:pt>
                  <c:pt idx="481">
                    <c:v>179</c:v>
                  </c:pt>
                  <c:pt idx="482">
                    <c:v>179</c:v>
                  </c:pt>
                  <c:pt idx="483">
                    <c:v>177</c:v>
                  </c:pt>
                  <c:pt idx="484">
                    <c:v>177</c:v>
                  </c:pt>
                  <c:pt idx="485">
                    <c:v>177</c:v>
                  </c:pt>
                  <c:pt idx="486">
                    <c:v>177</c:v>
                  </c:pt>
                  <c:pt idx="487">
                    <c:v>175</c:v>
                  </c:pt>
                  <c:pt idx="488">
                    <c:v>175</c:v>
                  </c:pt>
                  <c:pt idx="489">
                    <c:v>175</c:v>
                  </c:pt>
                  <c:pt idx="490">
                    <c:v>174</c:v>
                  </c:pt>
                  <c:pt idx="491">
                    <c:v>174</c:v>
                  </c:pt>
                  <c:pt idx="492">
                    <c:v>173</c:v>
                  </c:pt>
                  <c:pt idx="493">
                    <c:v>173</c:v>
                  </c:pt>
                  <c:pt idx="494">
                    <c:v>173</c:v>
                  </c:pt>
                  <c:pt idx="495">
                    <c:v>172</c:v>
                  </c:pt>
                  <c:pt idx="496">
                    <c:v>172</c:v>
                  </c:pt>
                  <c:pt idx="497">
                    <c:v>171</c:v>
                  </c:pt>
                  <c:pt idx="498">
                    <c:v>171</c:v>
                  </c:pt>
                  <c:pt idx="499">
                    <c:v>171</c:v>
                  </c:pt>
                  <c:pt idx="500">
                    <c:v>170</c:v>
                  </c:pt>
                  <c:pt idx="501">
                    <c:v>170</c:v>
                  </c:pt>
                  <c:pt idx="502">
                    <c:v>170</c:v>
                  </c:pt>
                  <c:pt idx="503">
                    <c:v>169</c:v>
                  </c:pt>
                  <c:pt idx="504">
                    <c:v>169</c:v>
                  </c:pt>
                  <c:pt idx="505">
                    <c:v>169</c:v>
                  </c:pt>
                  <c:pt idx="506">
                    <c:v>168</c:v>
                  </c:pt>
                  <c:pt idx="507">
                    <c:v>168</c:v>
                  </c:pt>
                  <c:pt idx="508">
                    <c:v>168</c:v>
                  </c:pt>
                  <c:pt idx="509">
                    <c:v>167</c:v>
                  </c:pt>
                  <c:pt idx="510">
                    <c:v>166</c:v>
                  </c:pt>
                  <c:pt idx="511">
                    <c:v>166</c:v>
                  </c:pt>
                  <c:pt idx="512">
                    <c:v>164</c:v>
                  </c:pt>
                  <c:pt idx="513">
                    <c:v>164</c:v>
                  </c:pt>
                  <c:pt idx="514">
                    <c:v>164</c:v>
                  </c:pt>
                  <c:pt idx="515">
                    <c:v>163</c:v>
                  </c:pt>
                  <c:pt idx="516">
                    <c:v>163</c:v>
                  </c:pt>
                  <c:pt idx="517">
                    <c:v>163</c:v>
                  </c:pt>
                  <c:pt idx="518">
                    <c:v>162</c:v>
                  </c:pt>
                  <c:pt idx="519">
                    <c:v>162</c:v>
                  </c:pt>
                  <c:pt idx="520">
                    <c:v>162</c:v>
                  </c:pt>
                  <c:pt idx="521">
                    <c:v>161</c:v>
                  </c:pt>
                  <c:pt idx="522">
                    <c:v>161</c:v>
                  </c:pt>
                  <c:pt idx="523">
                    <c:v>161</c:v>
                  </c:pt>
                  <c:pt idx="524">
                    <c:v>161</c:v>
                  </c:pt>
                  <c:pt idx="525">
                    <c:v>160</c:v>
                  </c:pt>
                  <c:pt idx="526">
                    <c:v>160</c:v>
                  </c:pt>
                  <c:pt idx="527">
                    <c:v>159</c:v>
                  </c:pt>
                  <c:pt idx="528">
                    <c:v>159</c:v>
                  </c:pt>
                  <c:pt idx="529">
                    <c:v>159</c:v>
                  </c:pt>
                  <c:pt idx="530">
                    <c:v>159</c:v>
                  </c:pt>
                  <c:pt idx="531">
                    <c:v>158</c:v>
                  </c:pt>
                  <c:pt idx="532">
                    <c:v>158</c:v>
                  </c:pt>
                  <c:pt idx="533">
                    <c:v>157</c:v>
                  </c:pt>
                  <c:pt idx="534">
                    <c:v>157</c:v>
                  </c:pt>
                  <c:pt idx="535">
                    <c:v>157</c:v>
                  </c:pt>
                  <c:pt idx="536">
                    <c:v>156</c:v>
                  </c:pt>
                  <c:pt idx="537">
                    <c:v>156</c:v>
                  </c:pt>
                  <c:pt idx="538">
                    <c:v>155</c:v>
                  </c:pt>
                  <c:pt idx="539">
                    <c:v>155</c:v>
                  </c:pt>
                  <c:pt idx="540">
                    <c:v>155</c:v>
                  </c:pt>
                  <c:pt idx="541">
                    <c:v>155</c:v>
                  </c:pt>
                  <c:pt idx="542">
                    <c:v>155</c:v>
                  </c:pt>
                  <c:pt idx="543">
                    <c:v>154</c:v>
                  </c:pt>
                  <c:pt idx="544">
                    <c:v>154</c:v>
                  </c:pt>
                  <c:pt idx="545">
                    <c:v>154</c:v>
                  </c:pt>
                  <c:pt idx="546">
                    <c:v>153</c:v>
                  </c:pt>
                  <c:pt idx="547">
                    <c:v>151</c:v>
                  </c:pt>
                  <c:pt idx="548">
                    <c:v>151</c:v>
                  </c:pt>
                  <c:pt idx="549">
                    <c:v>151</c:v>
                  </c:pt>
                  <c:pt idx="550">
                    <c:v>151</c:v>
                  </c:pt>
                  <c:pt idx="551">
                    <c:v>150</c:v>
                  </c:pt>
                  <c:pt idx="552">
                    <c:v>150</c:v>
                  </c:pt>
                  <c:pt idx="553">
                    <c:v>150</c:v>
                  </c:pt>
                  <c:pt idx="554">
                    <c:v>150</c:v>
                  </c:pt>
                  <c:pt idx="555">
                    <c:v>149</c:v>
                  </c:pt>
                  <c:pt idx="556">
                    <c:v>148</c:v>
                  </c:pt>
                  <c:pt idx="557">
                    <c:v>147</c:v>
                  </c:pt>
                  <c:pt idx="558">
                    <c:v>146</c:v>
                  </c:pt>
                  <c:pt idx="559">
                    <c:v>146</c:v>
                  </c:pt>
                  <c:pt idx="560">
                    <c:v>146</c:v>
                  </c:pt>
                  <c:pt idx="561">
                    <c:v>146</c:v>
                  </c:pt>
                  <c:pt idx="562">
                    <c:v>146</c:v>
                  </c:pt>
                  <c:pt idx="563">
                    <c:v>145</c:v>
                  </c:pt>
                  <c:pt idx="564">
                    <c:v>144</c:v>
                  </c:pt>
                  <c:pt idx="565">
                    <c:v>144</c:v>
                  </c:pt>
                  <c:pt idx="566">
                    <c:v>144</c:v>
                  </c:pt>
                  <c:pt idx="567">
                    <c:v>144</c:v>
                  </c:pt>
                  <c:pt idx="568">
                    <c:v>144</c:v>
                  </c:pt>
                  <c:pt idx="569">
                    <c:v>144</c:v>
                  </c:pt>
                  <c:pt idx="570">
                    <c:v>143</c:v>
                  </c:pt>
                  <c:pt idx="571">
                    <c:v>143</c:v>
                  </c:pt>
                  <c:pt idx="572">
                    <c:v>143</c:v>
                  </c:pt>
                  <c:pt idx="573">
                    <c:v>143</c:v>
                  </c:pt>
                  <c:pt idx="574">
                    <c:v>143</c:v>
                  </c:pt>
                  <c:pt idx="575">
                    <c:v>142</c:v>
                  </c:pt>
                  <c:pt idx="576">
                    <c:v>142</c:v>
                  </c:pt>
                  <c:pt idx="577">
                    <c:v>142</c:v>
                  </c:pt>
                  <c:pt idx="578">
                    <c:v>142</c:v>
                  </c:pt>
                  <c:pt idx="579">
                    <c:v>142</c:v>
                  </c:pt>
                  <c:pt idx="580">
                    <c:v>141</c:v>
                  </c:pt>
                  <c:pt idx="581">
                    <c:v>141</c:v>
                  </c:pt>
                  <c:pt idx="582">
                    <c:v>141</c:v>
                  </c:pt>
                  <c:pt idx="583">
                    <c:v>141</c:v>
                  </c:pt>
                  <c:pt idx="584">
                    <c:v>141</c:v>
                  </c:pt>
                  <c:pt idx="585">
                    <c:v>141</c:v>
                  </c:pt>
                  <c:pt idx="586">
                    <c:v>141</c:v>
                  </c:pt>
                  <c:pt idx="587">
                    <c:v>140</c:v>
                  </c:pt>
                  <c:pt idx="588">
                    <c:v>140</c:v>
                  </c:pt>
                  <c:pt idx="589">
                    <c:v>140</c:v>
                  </c:pt>
                  <c:pt idx="590">
                    <c:v>139</c:v>
                  </c:pt>
                  <c:pt idx="591">
                    <c:v>139</c:v>
                  </c:pt>
                  <c:pt idx="592">
                    <c:v>139</c:v>
                  </c:pt>
                  <c:pt idx="593">
                    <c:v>137</c:v>
                  </c:pt>
                  <c:pt idx="594">
                    <c:v>137</c:v>
                  </c:pt>
                  <c:pt idx="595">
                    <c:v>137</c:v>
                  </c:pt>
                  <c:pt idx="596">
                    <c:v>137</c:v>
                  </c:pt>
                  <c:pt idx="597">
                    <c:v>136</c:v>
                  </c:pt>
                  <c:pt idx="598">
                    <c:v>136</c:v>
                  </c:pt>
                  <c:pt idx="599">
                    <c:v>136</c:v>
                  </c:pt>
                  <c:pt idx="600">
                    <c:v>135</c:v>
                  </c:pt>
                  <c:pt idx="601">
                    <c:v>134</c:v>
                  </c:pt>
                  <c:pt idx="602">
                    <c:v>134</c:v>
                  </c:pt>
                  <c:pt idx="603">
                    <c:v>133</c:v>
                  </c:pt>
                  <c:pt idx="604">
                    <c:v>132</c:v>
                  </c:pt>
                  <c:pt idx="605">
                    <c:v>132</c:v>
                  </c:pt>
                  <c:pt idx="606">
                    <c:v>131</c:v>
                  </c:pt>
                  <c:pt idx="607">
                    <c:v>131</c:v>
                  </c:pt>
                  <c:pt idx="608">
                    <c:v>131</c:v>
                  </c:pt>
                  <c:pt idx="609">
                    <c:v>131</c:v>
                  </c:pt>
                  <c:pt idx="610">
                    <c:v>131</c:v>
                  </c:pt>
                  <c:pt idx="611">
                    <c:v>130</c:v>
                  </c:pt>
                  <c:pt idx="612">
                    <c:v>129</c:v>
                  </c:pt>
                  <c:pt idx="613">
                    <c:v>129</c:v>
                  </c:pt>
                  <c:pt idx="614">
                    <c:v>129</c:v>
                  </c:pt>
                  <c:pt idx="615">
                    <c:v>129</c:v>
                  </c:pt>
                  <c:pt idx="616">
                    <c:v>129</c:v>
                  </c:pt>
                  <c:pt idx="617">
                    <c:v>128</c:v>
                  </c:pt>
                  <c:pt idx="618">
                    <c:v>128</c:v>
                  </c:pt>
                  <c:pt idx="619">
                    <c:v>128</c:v>
                  </c:pt>
                  <c:pt idx="620">
                    <c:v>127</c:v>
                  </c:pt>
                  <c:pt idx="621">
                    <c:v>127</c:v>
                  </c:pt>
                  <c:pt idx="622">
                    <c:v>127</c:v>
                  </c:pt>
                  <c:pt idx="623">
                    <c:v>126</c:v>
                  </c:pt>
                  <c:pt idx="624">
                    <c:v>126</c:v>
                  </c:pt>
                  <c:pt idx="625">
                    <c:v>126</c:v>
                  </c:pt>
                  <c:pt idx="626">
                    <c:v>126</c:v>
                  </c:pt>
                  <c:pt idx="627">
                    <c:v>126</c:v>
                  </c:pt>
                  <c:pt idx="628">
                    <c:v>126</c:v>
                  </c:pt>
                  <c:pt idx="629">
                    <c:v>125</c:v>
                  </c:pt>
                  <c:pt idx="630">
                    <c:v>125</c:v>
                  </c:pt>
                  <c:pt idx="631">
                    <c:v>125</c:v>
                  </c:pt>
                  <c:pt idx="632">
                    <c:v>124</c:v>
                  </c:pt>
                  <c:pt idx="633">
                    <c:v>124</c:v>
                  </c:pt>
                  <c:pt idx="634">
                    <c:v>124</c:v>
                  </c:pt>
                  <c:pt idx="635">
                    <c:v>124</c:v>
                  </c:pt>
                  <c:pt idx="636">
                    <c:v>124</c:v>
                  </c:pt>
                  <c:pt idx="637">
                    <c:v>123</c:v>
                  </c:pt>
                  <c:pt idx="638">
                    <c:v>122</c:v>
                  </c:pt>
                  <c:pt idx="639">
                    <c:v>122</c:v>
                  </c:pt>
                  <c:pt idx="640">
                    <c:v>122</c:v>
                  </c:pt>
                  <c:pt idx="641">
                    <c:v>122</c:v>
                  </c:pt>
                  <c:pt idx="642">
                    <c:v>121</c:v>
                  </c:pt>
                  <c:pt idx="643">
                    <c:v>121</c:v>
                  </c:pt>
                  <c:pt idx="644">
                    <c:v>120</c:v>
                  </c:pt>
                  <c:pt idx="645">
                    <c:v>120</c:v>
                  </c:pt>
                  <c:pt idx="646">
                    <c:v>120</c:v>
                  </c:pt>
                  <c:pt idx="647">
                    <c:v>119</c:v>
                  </c:pt>
                  <c:pt idx="648">
                    <c:v>118</c:v>
                  </c:pt>
                  <c:pt idx="649">
                    <c:v>118</c:v>
                  </c:pt>
                  <c:pt idx="650">
                    <c:v>118</c:v>
                  </c:pt>
                  <c:pt idx="651">
                    <c:v>118</c:v>
                  </c:pt>
                  <c:pt idx="652">
                    <c:v>118</c:v>
                  </c:pt>
                  <c:pt idx="653">
                    <c:v>118</c:v>
                  </c:pt>
                  <c:pt idx="654">
                    <c:v>117</c:v>
                  </c:pt>
                  <c:pt idx="655">
                    <c:v>117</c:v>
                  </c:pt>
                  <c:pt idx="656">
                    <c:v>117</c:v>
                  </c:pt>
                  <c:pt idx="657">
                    <c:v>117</c:v>
                  </c:pt>
                  <c:pt idx="658">
                    <c:v>117</c:v>
                  </c:pt>
                  <c:pt idx="659">
                    <c:v>117</c:v>
                  </c:pt>
                  <c:pt idx="660">
                    <c:v>117</c:v>
                  </c:pt>
                  <c:pt idx="661">
                    <c:v>116</c:v>
                  </c:pt>
                  <c:pt idx="662">
                    <c:v>116</c:v>
                  </c:pt>
                  <c:pt idx="663">
                    <c:v>115</c:v>
                  </c:pt>
                  <c:pt idx="664">
                    <c:v>115</c:v>
                  </c:pt>
                  <c:pt idx="665">
                    <c:v>115</c:v>
                  </c:pt>
                  <c:pt idx="666">
                    <c:v>115</c:v>
                  </c:pt>
                  <c:pt idx="667">
                    <c:v>115</c:v>
                  </c:pt>
                  <c:pt idx="668">
                    <c:v>115</c:v>
                  </c:pt>
                  <c:pt idx="669">
                    <c:v>115</c:v>
                  </c:pt>
                  <c:pt idx="670">
                    <c:v>114</c:v>
                  </c:pt>
                  <c:pt idx="671">
                    <c:v>114</c:v>
                  </c:pt>
                  <c:pt idx="672">
                    <c:v>114</c:v>
                  </c:pt>
                  <c:pt idx="673">
                    <c:v>114</c:v>
                  </c:pt>
                  <c:pt idx="674">
                    <c:v>114</c:v>
                  </c:pt>
                  <c:pt idx="675">
                    <c:v>114</c:v>
                  </c:pt>
                  <c:pt idx="676">
                    <c:v>114</c:v>
                  </c:pt>
                  <c:pt idx="677">
                    <c:v>113</c:v>
                  </c:pt>
                  <c:pt idx="678">
                    <c:v>113</c:v>
                  </c:pt>
                  <c:pt idx="679">
                    <c:v>112</c:v>
                  </c:pt>
                  <c:pt idx="680">
                    <c:v>112</c:v>
                  </c:pt>
                  <c:pt idx="681">
                    <c:v>112</c:v>
                  </c:pt>
                  <c:pt idx="682">
                    <c:v>111</c:v>
                  </c:pt>
                  <c:pt idx="683">
                    <c:v>111</c:v>
                  </c:pt>
                  <c:pt idx="684">
                    <c:v>111</c:v>
                  </c:pt>
                  <c:pt idx="685">
                    <c:v>111</c:v>
                  </c:pt>
                  <c:pt idx="686">
                    <c:v>110</c:v>
                  </c:pt>
                  <c:pt idx="687">
                    <c:v>110</c:v>
                  </c:pt>
                  <c:pt idx="688">
                    <c:v>110</c:v>
                  </c:pt>
                  <c:pt idx="689">
                    <c:v>109</c:v>
                  </c:pt>
                  <c:pt idx="690">
                    <c:v>109</c:v>
                  </c:pt>
                  <c:pt idx="691">
                    <c:v>109</c:v>
                  </c:pt>
                  <c:pt idx="692">
                    <c:v>109</c:v>
                  </c:pt>
                  <c:pt idx="693">
                    <c:v>109</c:v>
                  </c:pt>
                  <c:pt idx="694">
                    <c:v>108</c:v>
                  </c:pt>
                  <c:pt idx="695">
                    <c:v>108</c:v>
                  </c:pt>
                  <c:pt idx="696">
                    <c:v>108</c:v>
                  </c:pt>
                  <c:pt idx="697">
                    <c:v>108</c:v>
                  </c:pt>
                  <c:pt idx="698">
                    <c:v>108</c:v>
                  </c:pt>
                  <c:pt idx="699">
                    <c:v>107</c:v>
                  </c:pt>
                  <c:pt idx="700">
                    <c:v>107</c:v>
                  </c:pt>
                  <c:pt idx="701">
                    <c:v>107</c:v>
                  </c:pt>
                  <c:pt idx="702">
                    <c:v>107</c:v>
                  </c:pt>
                  <c:pt idx="703">
                    <c:v>107</c:v>
                  </c:pt>
                  <c:pt idx="704">
                    <c:v>106</c:v>
                  </c:pt>
                  <c:pt idx="705">
                    <c:v>106</c:v>
                  </c:pt>
                  <c:pt idx="706">
                    <c:v>106</c:v>
                  </c:pt>
                  <c:pt idx="707">
                    <c:v>106</c:v>
                  </c:pt>
                  <c:pt idx="708">
                    <c:v>106</c:v>
                  </c:pt>
                  <c:pt idx="709">
                    <c:v>105</c:v>
                  </c:pt>
                  <c:pt idx="710">
                    <c:v>105</c:v>
                  </c:pt>
                  <c:pt idx="711">
                    <c:v>105</c:v>
                  </c:pt>
                  <c:pt idx="712">
                    <c:v>105</c:v>
                  </c:pt>
                  <c:pt idx="713">
                    <c:v>105</c:v>
                  </c:pt>
                  <c:pt idx="714">
                    <c:v>105</c:v>
                  </c:pt>
                  <c:pt idx="715">
                    <c:v>105</c:v>
                  </c:pt>
                  <c:pt idx="716">
                    <c:v>104</c:v>
                  </c:pt>
                  <c:pt idx="717">
                    <c:v>104</c:v>
                  </c:pt>
                  <c:pt idx="718">
                    <c:v>103</c:v>
                  </c:pt>
                  <c:pt idx="719">
                    <c:v>103</c:v>
                  </c:pt>
                  <c:pt idx="720">
                    <c:v>103</c:v>
                  </c:pt>
                  <c:pt idx="721">
                    <c:v>102</c:v>
                  </c:pt>
                  <c:pt idx="722">
                    <c:v>102</c:v>
                  </c:pt>
                  <c:pt idx="723">
                    <c:v>102</c:v>
                  </c:pt>
                  <c:pt idx="724">
                    <c:v>102</c:v>
                  </c:pt>
                  <c:pt idx="725">
                    <c:v>102</c:v>
                  </c:pt>
                  <c:pt idx="726">
                    <c:v>102</c:v>
                  </c:pt>
                  <c:pt idx="727">
                    <c:v>102</c:v>
                  </c:pt>
                  <c:pt idx="728">
                    <c:v>101</c:v>
                  </c:pt>
                  <c:pt idx="729">
                    <c:v>101</c:v>
                  </c:pt>
                  <c:pt idx="730">
                    <c:v>101</c:v>
                  </c:pt>
                  <c:pt idx="731">
                    <c:v>101</c:v>
                  </c:pt>
                  <c:pt idx="732">
                    <c:v>101</c:v>
                  </c:pt>
                  <c:pt idx="733">
                    <c:v>101</c:v>
                  </c:pt>
                  <c:pt idx="734">
                    <c:v>101</c:v>
                  </c:pt>
                  <c:pt idx="735">
                    <c:v>101</c:v>
                  </c:pt>
                  <c:pt idx="736">
                    <c:v>101</c:v>
                  </c:pt>
                  <c:pt idx="737">
                    <c:v>101</c:v>
                  </c:pt>
                  <c:pt idx="738">
                    <c:v>100</c:v>
                  </c:pt>
                  <c:pt idx="739">
                    <c:v>100</c:v>
                  </c:pt>
                  <c:pt idx="740">
                    <c:v>100</c:v>
                  </c:pt>
                  <c:pt idx="741">
                    <c:v>100</c:v>
                  </c:pt>
                  <c:pt idx="742">
                    <c:v>100</c:v>
                  </c:pt>
                  <c:pt idx="743">
                    <c:v>99</c:v>
                  </c:pt>
                  <c:pt idx="744">
                    <c:v>99</c:v>
                  </c:pt>
                  <c:pt idx="745">
                    <c:v>98</c:v>
                  </c:pt>
                  <c:pt idx="746">
                    <c:v>98</c:v>
                  </c:pt>
                  <c:pt idx="747">
                    <c:v>98</c:v>
                  </c:pt>
                  <c:pt idx="748">
                    <c:v>98</c:v>
                  </c:pt>
                  <c:pt idx="749">
                    <c:v>98</c:v>
                  </c:pt>
                  <c:pt idx="750">
                    <c:v>98</c:v>
                  </c:pt>
                  <c:pt idx="751">
                    <c:v>97</c:v>
                  </c:pt>
                  <c:pt idx="752">
                    <c:v>97</c:v>
                  </c:pt>
                  <c:pt idx="753">
                    <c:v>97</c:v>
                  </c:pt>
                  <c:pt idx="754">
                    <c:v>97</c:v>
                  </c:pt>
                  <c:pt idx="755">
                    <c:v>97</c:v>
                  </c:pt>
                  <c:pt idx="756">
                    <c:v>96</c:v>
                  </c:pt>
                  <c:pt idx="757">
                    <c:v>96</c:v>
                  </c:pt>
                  <c:pt idx="758">
                    <c:v>95</c:v>
                  </c:pt>
                  <c:pt idx="759">
                    <c:v>95</c:v>
                  </c:pt>
                  <c:pt idx="760">
                    <c:v>95</c:v>
                  </c:pt>
                  <c:pt idx="761">
                    <c:v>95</c:v>
                  </c:pt>
                  <c:pt idx="762">
                    <c:v>94</c:v>
                  </c:pt>
                  <c:pt idx="763">
                    <c:v>94</c:v>
                  </c:pt>
                  <c:pt idx="764">
                    <c:v>94</c:v>
                  </c:pt>
                  <c:pt idx="765">
                    <c:v>94</c:v>
                  </c:pt>
                  <c:pt idx="766">
                    <c:v>94</c:v>
                  </c:pt>
                  <c:pt idx="767">
                    <c:v>94</c:v>
                  </c:pt>
                  <c:pt idx="768">
                    <c:v>93</c:v>
                  </c:pt>
                  <c:pt idx="769">
                    <c:v>93</c:v>
                  </c:pt>
                  <c:pt idx="770">
                    <c:v>93</c:v>
                  </c:pt>
                  <c:pt idx="771">
                    <c:v>93</c:v>
                  </c:pt>
                  <c:pt idx="772">
                    <c:v>93</c:v>
                  </c:pt>
                  <c:pt idx="773">
                    <c:v>93</c:v>
                  </c:pt>
                  <c:pt idx="774">
                    <c:v>93</c:v>
                  </c:pt>
                  <c:pt idx="775">
                    <c:v>93</c:v>
                  </c:pt>
                  <c:pt idx="776">
                    <c:v>93</c:v>
                  </c:pt>
                  <c:pt idx="777">
                    <c:v>92</c:v>
                  </c:pt>
                  <c:pt idx="778">
                    <c:v>92</c:v>
                  </c:pt>
                  <c:pt idx="779">
                    <c:v>92</c:v>
                  </c:pt>
                  <c:pt idx="780">
                    <c:v>92</c:v>
                  </c:pt>
                  <c:pt idx="781">
                    <c:v>92</c:v>
                  </c:pt>
                  <c:pt idx="782">
                    <c:v>92</c:v>
                  </c:pt>
                  <c:pt idx="783">
                    <c:v>92</c:v>
                  </c:pt>
                  <c:pt idx="784">
                    <c:v>91</c:v>
                  </c:pt>
                  <c:pt idx="785">
                    <c:v>91</c:v>
                  </c:pt>
                  <c:pt idx="786">
                    <c:v>91</c:v>
                  </c:pt>
                  <c:pt idx="787">
                    <c:v>91</c:v>
                  </c:pt>
                  <c:pt idx="788">
                    <c:v>91</c:v>
                  </c:pt>
                  <c:pt idx="789">
                    <c:v>91</c:v>
                  </c:pt>
                  <c:pt idx="790">
                    <c:v>90</c:v>
                  </c:pt>
                  <c:pt idx="791">
                    <c:v>90</c:v>
                  </c:pt>
                  <c:pt idx="792">
                    <c:v>90</c:v>
                  </c:pt>
                  <c:pt idx="793">
                    <c:v>90</c:v>
                  </c:pt>
                  <c:pt idx="794">
                    <c:v>90</c:v>
                  </c:pt>
                  <c:pt idx="795">
                    <c:v>90</c:v>
                  </c:pt>
                  <c:pt idx="796">
                    <c:v>90</c:v>
                  </c:pt>
                  <c:pt idx="797">
                    <c:v>90</c:v>
                  </c:pt>
                  <c:pt idx="798">
                    <c:v>89</c:v>
                  </c:pt>
                  <c:pt idx="799">
                    <c:v>89</c:v>
                  </c:pt>
                  <c:pt idx="800">
                    <c:v>89</c:v>
                  </c:pt>
                  <c:pt idx="801">
                    <c:v>89</c:v>
                  </c:pt>
                  <c:pt idx="802">
                    <c:v>88</c:v>
                  </c:pt>
                  <c:pt idx="803">
                    <c:v>88</c:v>
                  </c:pt>
                  <c:pt idx="804">
                    <c:v>88</c:v>
                  </c:pt>
                  <c:pt idx="805">
                    <c:v>88</c:v>
                  </c:pt>
                  <c:pt idx="806">
                    <c:v>88</c:v>
                  </c:pt>
                  <c:pt idx="807">
                    <c:v>88</c:v>
                  </c:pt>
                  <c:pt idx="808">
                    <c:v>88</c:v>
                  </c:pt>
                  <c:pt idx="809">
                    <c:v>88</c:v>
                  </c:pt>
                  <c:pt idx="810">
                    <c:v>87</c:v>
                  </c:pt>
                  <c:pt idx="811">
                    <c:v>87</c:v>
                  </c:pt>
                  <c:pt idx="812">
                    <c:v>87</c:v>
                  </c:pt>
                  <c:pt idx="813">
                    <c:v>87</c:v>
                  </c:pt>
                  <c:pt idx="814">
                    <c:v>87</c:v>
                  </c:pt>
                  <c:pt idx="815">
                    <c:v>87</c:v>
                  </c:pt>
                  <c:pt idx="816">
                    <c:v>87</c:v>
                  </c:pt>
                  <c:pt idx="817">
                    <c:v>87</c:v>
                  </c:pt>
                  <c:pt idx="818">
                    <c:v>87</c:v>
                  </c:pt>
                  <c:pt idx="819">
                    <c:v>86</c:v>
                  </c:pt>
                  <c:pt idx="820">
                    <c:v>86</c:v>
                  </c:pt>
                  <c:pt idx="821">
                    <c:v>86</c:v>
                  </c:pt>
                  <c:pt idx="822">
                    <c:v>86</c:v>
                  </c:pt>
                  <c:pt idx="823">
                    <c:v>86</c:v>
                  </c:pt>
                  <c:pt idx="824">
                    <c:v>86</c:v>
                  </c:pt>
                  <c:pt idx="825">
                    <c:v>86</c:v>
                  </c:pt>
                  <c:pt idx="826">
                    <c:v>86</c:v>
                  </c:pt>
                  <c:pt idx="827">
                    <c:v>86</c:v>
                  </c:pt>
                  <c:pt idx="828">
                    <c:v>85</c:v>
                  </c:pt>
                  <c:pt idx="829">
                    <c:v>85</c:v>
                  </c:pt>
                  <c:pt idx="830">
                    <c:v>85</c:v>
                  </c:pt>
                  <c:pt idx="831">
                    <c:v>85</c:v>
                  </c:pt>
                  <c:pt idx="832">
                    <c:v>84</c:v>
                  </c:pt>
                  <c:pt idx="833">
                    <c:v>84</c:v>
                  </c:pt>
                  <c:pt idx="834">
                    <c:v>84</c:v>
                  </c:pt>
                  <c:pt idx="835">
                    <c:v>84</c:v>
                  </c:pt>
                  <c:pt idx="836">
                    <c:v>84</c:v>
                  </c:pt>
                  <c:pt idx="837">
                    <c:v>84</c:v>
                  </c:pt>
                  <c:pt idx="838">
                    <c:v>84</c:v>
                  </c:pt>
                  <c:pt idx="839">
                    <c:v>84</c:v>
                  </c:pt>
                  <c:pt idx="840">
                    <c:v>84</c:v>
                  </c:pt>
                  <c:pt idx="841">
                    <c:v>84</c:v>
                  </c:pt>
                  <c:pt idx="842">
                    <c:v>83</c:v>
                  </c:pt>
                  <c:pt idx="843">
                    <c:v>83</c:v>
                  </c:pt>
                  <c:pt idx="844">
                    <c:v>83</c:v>
                  </c:pt>
                  <c:pt idx="845">
                    <c:v>83</c:v>
                  </c:pt>
                  <c:pt idx="846">
                    <c:v>83</c:v>
                  </c:pt>
                  <c:pt idx="847">
                    <c:v>83</c:v>
                  </c:pt>
                  <c:pt idx="848">
                    <c:v>83</c:v>
                  </c:pt>
                  <c:pt idx="849">
                    <c:v>82</c:v>
                  </c:pt>
                  <c:pt idx="850">
                    <c:v>82</c:v>
                  </c:pt>
                  <c:pt idx="851">
                    <c:v>82</c:v>
                  </c:pt>
                  <c:pt idx="852">
                    <c:v>82</c:v>
                  </c:pt>
                  <c:pt idx="853">
                    <c:v>82</c:v>
                  </c:pt>
                  <c:pt idx="854">
                    <c:v>82</c:v>
                  </c:pt>
                  <c:pt idx="855">
                    <c:v>81</c:v>
                  </c:pt>
                  <c:pt idx="856">
                    <c:v>81</c:v>
                  </c:pt>
                  <c:pt idx="857">
                    <c:v>81</c:v>
                  </c:pt>
                  <c:pt idx="858">
                    <c:v>81</c:v>
                  </c:pt>
                  <c:pt idx="859">
                    <c:v>80</c:v>
                  </c:pt>
                  <c:pt idx="860">
                    <c:v>80</c:v>
                  </c:pt>
                  <c:pt idx="861">
                    <c:v>80</c:v>
                  </c:pt>
                  <c:pt idx="862">
                    <c:v>80</c:v>
                  </c:pt>
                  <c:pt idx="863">
                    <c:v>80</c:v>
                  </c:pt>
                  <c:pt idx="864">
                    <c:v>80</c:v>
                  </c:pt>
                  <c:pt idx="865">
                    <c:v>80</c:v>
                  </c:pt>
                  <c:pt idx="866">
                    <c:v>79</c:v>
                  </c:pt>
                  <c:pt idx="867">
                    <c:v>79</c:v>
                  </c:pt>
                  <c:pt idx="868">
                    <c:v>79</c:v>
                  </c:pt>
                  <c:pt idx="869">
                    <c:v>79</c:v>
                  </c:pt>
                  <c:pt idx="870">
                    <c:v>79</c:v>
                  </c:pt>
                  <c:pt idx="871">
                    <c:v>79</c:v>
                  </c:pt>
                  <c:pt idx="872">
                    <c:v>79</c:v>
                  </c:pt>
                  <c:pt idx="873">
                    <c:v>79</c:v>
                  </c:pt>
                  <c:pt idx="874">
                    <c:v>79</c:v>
                  </c:pt>
                  <c:pt idx="875">
                    <c:v>79</c:v>
                  </c:pt>
                  <c:pt idx="876">
                    <c:v>79</c:v>
                  </c:pt>
                  <c:pt idx="877">
                    <c:v>79</c:v>
                  </c:pt>
                  <c:pt idx="878">
                    <c:v>79</c:v>
                  </c:pt>
                  <c:pt idx="879">
                    <c:v>78</c:v>
                  </c:pt>
                  <c:pt idx="880">
                    <c:v>78</c:v>
                  </c:pt>
                  <c:pt idx="881">
                    <c:v>78</c:v>
                  </c:pt>
                  <c:pt idx="882">
                    <c:v>78</c:v>
                  </c:pt>
                  <c:pt idx="883">
                    <c:v>78</c:v>
                  </c:pt>
                  <c:pt idx="884">
                    <c:v>78</c:v>
                  </c:pt>
                  <c:pt idx="885">
                    <c:v>78</c:v>
                  </c:pt>
                  <c:pt idx="886">
                    <c:v>77</c:v>
                  </c:pt>
                  <c:pt idx="887">
                    <c:v>77</c:v>
                  </c:pt>
                  <c:pt idx="888">
                    <c:v>77</c:v>
                  </c:pt>
                  <c:pt idx="889">
                    <c:v>77</c:v>
                  </c:pt>
                  <c:pt idx="890">
                    <c:v>77</c:v>
                  </c:pt>
                  <c:pt idx="891">
                    <c:v>77</c:v>
                  </c:pt>
                  <c:pt idx="892">
                    <c:v>77</c:v>
                  </c:pt>
                  <c:pt idx="893">
                    <c:v>77</c:v>
                  </c:pt>
                  <c:pt idx="894">
                    <c:v>77</c:v>
                  </c:pt>
                  <c:pt idx="895">
                    <c:v>77</c:v>
                  </c:pt>
                  <c:pt idx="896">
                    <c:v>77</c:v>
                  </c:pt>
                  <c:pt idx="897">
                    <c:v>76</c:v>
                  </c:pt>
                  <c:pt idx="898">
                    <c:v>76</c:v>
                  </c:pt>
                  <c:pt idx="899">
                    <c:v>76</c:v>
                  </c:pt>
                  <c:pt idx="900">
                    <c:v>76</c:v>
                  </c:pt>
                  <c:pt idx="901">
                    <c:v>75</c:v>
                  </c:pt>
                  <c:pt idx="902">
                    <c:v>75</c:v>
                  </c:pt>
                  <c:pt idx="903">
                    <c:v>75</c:v>
                  </c:pt>
                  <c:pt idx="904">
                    <c:v>75</c:v>
                  </c:pt>
                  <c:pt idx="905">
                    <c:v>75</c:v>
                  </c:pt>
                  <c:pt idx="906">
                    <c:v>75</c:v>
                  </c:pt>
                  <c:pt idx="907">
                    <c:v>75</c:v>
                  </c:pt>
                  <c:pt idx="908">
                    <c:v>75</c:v>
                  </c:pt>
                  <c:pt idx="909">
                    <c:v>75</c:v>
                  </c:pt>
                  <c:pt idx="910">
                    <c:v>75</c:v>
                  </c:pt>
                  <c:pt idx="911">
                    <c:v>75</c:v>
                  </c:pt>
                  <c:pt idx="912">
                    <c:v>75</c:v>
                  </c:pt>
                  <c:pt idx="913">
                    <c:v>75</c:v>
                  </c:pt>
                  <c:pt idx="914">
                    <c:v>74</c:v>
                  </c:pt>
                  <c:pt idx="915">
                    <c:v>74</c:v>
                  </c:pt>
                  <c:pt idx="916">
                    <c:v>73</c:v>
                  </c:pt>
                  <c:pt idx="917">
                    <c:v>73</c:v>
                  </c:pt>
                  <c:pt idx="918">
                    <c:v>73</c:v>
                  </c:pt>
                  <c:pt idx="919">
                    <c:v>73</c:v>
                  </c:pt>
                  <c:pt idx="920">
                    <c:v>73</c:v>
                  </c:pt>
                  <c:pt idx="921">
                    <c:v>73</c:v>
                  </c:pt>
                  <c:pt idx="922">
                    <c:v>73</c:v>
                  </c:pt>
                  <c:pt idx="923">
                    <c:v>73</c:v>
                  </c:pt>
                  <c:pt idx="924">
                    <c:v>73</c:v>
                  </c:pt>
                  <c:pt idx="925">
                    <c:v>73</c:v>
                  </c:pt>
                  <c:pt idx="926">
                    <c:v>72</c:v>
                  </c:pt>
                  <c:pt idx="927">
                    <c:v>72</c:v>
                  </c:pt>
                  <c:pt idx="928">
                    <c:v>72</c:v>
                  </c:pt>
                  <c:pt idx="929">
                    <c:v>72</c:v>
                  </c:pt>
                  <c:pt idx="930">
                    <c:v>72</c:v>
                  </c:pt>
                  <c:pt idx="931">
                    <c:v>72</c:v>
                  </c:pt>
                  <c:pt idx="932">
                    <c:v>72</c:v>
                  </c:pt>
                  <c:pt idx="933">
                    <c:v>72</c:v>
                  </c:pt>
                  <c:pt idx="934">
                    <c:v>72</c:v>
                  </c:pt>
                  <c:pt idx="935">
                    <c:v>72</c:v>
                  </c:pt>
                  <c:pt idx="936">
                    <c:v>72</c:v>
                  </c:pt>
                  <c:pt idx="937">
                    <c:v>72</c:v>
                  </c:pt>
                  <c:pt idx="938">
                    <c:v>72</c:v>
                  </c:pt>
                  <c:pt idx="939">
                    <c:v>72</c:v>
                  </c:pt>
                  <c:pt idx="940">
                    <c:v>72</c:v>
                  </c:pt>
                  <c:pt idx="941">
                    <c:v>72</c:v>
                  </c:pt>
                  <c:pt idx="942">
                    <c:v>71</c:v>
                  </c:pt>
                  <c:pt idx="943">
                    <c:v>71</c:v>
                  </c:pt>
                  <c:pt idx="944">
                    <c:v>71</c:v>
                  </c:pt>
                  <c:pt idx="945">
                    <c:v>71</c:v>
                  </c:pt>
                  <c:pt idx="946">
                    <c:v>71</c:v>
                  </c:pt>
                  <c:pt idx="947">
                    <c:v>71</c:v>
                  </c:pt>
                  <c:pt idx="948">
                    <c:v>71</c:v>
                  </c:pt>
                  <c:pt idx="949">
                    <c:v>71</c:v>
                  </c:pt>
                  <c:pt idx="950">
                    <c:v>71</c:v>
                  </c:pt>
                  <c:pt idx="951">
                    <c:v>71</c:v>
                  </c:pt>
                  <c:pt idx="952">
                    <c:v>71</c:v>
                  </c:pt>
                  <c:pt idx="953">
                    <c:v>71</c:v>
                  </c:pt>
                  <c:pt idx="954">
                    <c:v>71</c:v>
                  </c:pt>
                  <c:pt idx="955">
                    <c:v>71</c:v>
                  </c:pt>
                  <c:pt idx="956">
                    <c:v>71</c:v>
                  </c:pt>
                  <c:pt idx="957">
                    <c:v>70</c:v>
                  </c:pt>
                  <c:pt idx="958">
                    <c:v>70</c:v>
                  </c:pt>
                  <c:pt idx="959">
                    <c:v>70</c:v>
                  </c:pt>
                  <c:pt idx="960">
                    <c:v>70</c:v>
                  </c:pt>
                  <c:pt idx="961">
                    <c:v>70</c:v>
                  </c:pt>
                  <c:pt idx="962">
                    <c:v>70</c:v>
                  </c:pt>
                  <c:pt idx="963">
                    <c:v>70</c:v>
                  </c:pt>
                  <c:pt idx="964">
                    <c:v>70</c:v>
                  </c:pt>
                  <c:pt idx="965">
                    <c:v>70</c:v>
                  </c:pt>
                  <c:pt idx="966">
                    <c:v>70</c:v>
                  </c:pt>
                  <c:pt idx="967">
                    <c:v>70</c:v>
                  </c:pt>
                  <c:pt idx="968">
                    <c:v>70</c:v>
                  </c:pt>
                  <c:pt idx="969">
                    <c:v>69</c:v>
                  </c:pt>
                  <c:pt idx="970">
                    <c:v>69</c:v>
                  </c:pt>
                  <c:pt idx="971">
                    <c:v>69</c:v>
                  </c:pt>
                  <c:pt idx="972">
                    <c:v>69</c:v>
                  </c:pt>
                  <c:pt idx="973">
                    <c:v>69</c:v>
                  </c:pt>
                  <c:pt idx="974">
                    <c:v>69</c:v>
                  </c:pt>
                  <c:pt idx="975">
                    <c:v>69</c:v>
                  </c:pt>
                  <c:pt idx="976">
                    <c:v>69</c:v>
                  </c:pt>
                  <c:pt idx="977">
                    <c:v>68</c:v>
                  </c:pt>
                  <c:pt idx="978">
                    <c:v>68</c:v>
                  </c:pt>
                  <c:pt idx="979">
                    <c:v>68</c:v>
                  </c:pt>
                  <c:pt idx="980">
                    <c:v>68</c:v>
                  </c:pt>
                  <c:pt idx="981">
                    <c:v>68</c:v>
                  </c:pt>
                  <c:pt idx="982">
                    <c:v>68</c:v>
                  </c:pt>
                  <c:pt idx="983">
                    <c:v>68</c:v>
                  </c:pt>
                  <c:pt idx="984">
                    <c:v>68</c:v>
                  </c:pt>
                  <c:pt idx="985">
                    <c:v>68</c:v>
                  </c:pt>
                  <c:pt idx="986">
                    <c:v>68</c:v>
                  </c:pt>
                  <c:pt idx="987">
                    <c:v>67</c:v>
                  </c:pt>
                  <c:pt idx="988">
                    <c:v>67</c:v>
                  </c:pt>
                  <c:pt idx="989">
                    <c:v>67</c:v>
                  </c:pt>
                  <c:pt idx="990">
                    <c:v>67</c:v>
                  </c:pt>
                  <c:pt idx="991">
                    <c:v>67</c:v>
                  </c:pt>
                  <c:pt idx="992">
                    <c:v>67</c:v>
                  </c:pt>
                  <c:pt idx="993">
                    <c:v>67</c:v>
                  </c:pt>
                  <c:pt idx="994">
                    <c:v>67</c:v>
                  </c:pt>
                  <c:pt idx="995">
                    <c:v>67</c:v>
                  </c:pt>
                  <c:pt idx="996">
                    <c:v>66</c:v>
                  </c:pt>
                  <c:pt idx="997">
                    <c:v>66</c:v>
                  </c:pt>
                  <c:pt idx="998">
                    <c:v>66</c:v>
                  </c:pt>
                  <c:pt idx="999">
                    <c:v>66</c:v>
                  </c:pt>
                  <c:pt idx="1000">
                    <c:v>66</c:v>
                  </c:pt>
                  <c:pt idx="1001">
                    <c:v>66</c:v>
                  </c:pt>
                  <c:pt idx="1002">
                    <c:v>66</c:v>
                  </c:pt>
                  <c:pt idx="1003">
                    <c:v>66</c:v>
                  </c:pt>
                  <c:pt idx="1004">
                    <c:v>66</c:v>
                  </c:pt>
                  <c:pt idx="1005">
                    <c:v>66</c:v>
                  </c:pt>
                  <c:pt idx="1006">
                    <c:v>65</c:v>
                  </c:pt>
                  <c:pt idx="1007">
                    <c:v>65</c:v>
                  </c:pt>
                  <c:pt idx="1008">
                    <c:v>65</c:v>
                  </c:pt>
                  <c:pt idx="1009">
                    <c:v>65</c:v>
                  </c:pt>
                  <c:pt idx="1010">
                    <c:v>65</c:v>
                  </c:pt>
                  <c:pt idx="1011">
                    <c:v>65</c:v>
                  </c:pt>
                  <c:pt idx="1012">
                    <c:v>65</c:v>
                  </c:pt>
                  <c:pt idx="1013">
                    <c:v>65</c:v>
                  </c:pt>
                  <c:pt idx="1014">
                    <c:v>65</c:v>
                  </c:pt>
                  <c:pt idx="1015">
                    <c:v>65</c:v>
                  </c:pt>
                  <c:pt idx="1016">
                    <c:v>65</c:v>
                  </c:pt>
                  <c:pt idx="1017">
                    <c:v>65</c:v>
                  </c:pt>
                  <c:pt idx="1018">
                    <c:v>65</c:v>
                  </c:pt>
                  <c:pt idx="1019">
                    <c:v>65</c:v>
                  </c:pt>
                  <c:pt idx="1020">
                    <c:v>65</c:v>
                  </c:pt>
                  <c:pt idx="1021">
                    <c:v>64</c:v>
                  </c:pt>
                  <c:pt idx="1022">
                    <c:v>64</c:v>
                  </c:pt>
                  <c:pt idx="1023">
                    <c:v>64</c:v>
                  </c:pt>
                  <c:pt idx="1024">
                    <c:v>64</c:v>
                  </c:pt>
                  <c:pt idx="1025">
                    <c:v>64</c:v>
                  </c:pt>
                  <c:pt idx="1026">
                    <c:v>64</c:v>
                  </c:pt>
                  <c:pt idx="1027">
                    <c:v>64</c:v>
                  </c:pt>
                  <c:pt idx="1028">
                    <c:v>64</c:v>
                  </c:pt>
                  <c:pt idx="1029">
                    <c:v>64</c:v>
                  </c:pt>
                  <c:pt idx="1030">
                    <c:v>64</c:v>
                  </c:pt>
                  <c:pt idx="1031">
                    <c:v>64</c:v>
                  </c:pt>
                  <c:pt idx="1032">
                    <c:v>63</c:v>
                  </c:pt>
                  <c:pt idx="1033">
                    <c:v>63</c:v>
                  </c:pt>
                  <c:pt idx="1034">
                    <c:v>63</c:v>
                  </c:pt>
                  <c:pt idx="1035">
                    <c:v>63</c:v>
                  </c:pt>
                  <c:pt idx="1036">
                    <c:v>63</c:v>
                  </c:pt>
                  <c:pt idx="1037">
                    <c:v>63</c:v>
                  </c:pt>
                  <c:pt idx="1038">
                    <c:v>63</c:v>
                  </c:pt>
                  <c:pt idx="1039">
                    <c:v>63</c:v>
                  </c:pt>
                  <c:pt idx="1040">
                    <c:v>63</c:v>
                  </c:pt>
                  <c:pt idx="1041">
                    <c:v>63</c:v>
                  </c:pt>
                  <c:pt idx="1042">
                    <c:v>62</c:v>
                  </c:pt>
                  <c:pt idx="1043">
                    <c:v>62</c:v>
                  </c:pt>
                  <c:pt idx="1044">
                    <c:v>62</c:v>
                  </c:pt>
                  <c:pt idx="1045">
                    <c:v>62</c:v>
                  </c:pt>
                  <c:pt idx="1046">
                    <c:v>62</c:v>
                  </c:pt>
                  <c:pt idx="1047">
                    <c:v>62</c:v>
                  </c:pt>
                  <c:pt idx="1048">
                    <c:v>62</c:v>
                  </c:pt>
                  <c:pt idx="1049">
                    <c:v>62</c:v>
                  </c:pt>
                  <c:pt idx="1050">
                    <c:v>62</c:v>
                  </c:pt>
                  <c:pt idx="1051">
                    <c:v>62</c:v>
                  </c:pt>
                  <c:pt idx="1052">
                    <c:v>62</c:v>
                  </c:pt>
                  <c:pt idx="1053">
                    <c:v>62</c:v>
                  </c:pt>
                  <c:pt idx="1054">
                    <c:v>62</c:v>
                  </c:pt>
                  <c:pt idx="1055">
                    <c:v>62</c:v>
                  </c:pt>
                  <c:pt idx="1056">
                    <c:v>62</c:v>
                  </c:pt>
                  <c:pt idx="1057">
                    <c:v>62</c:v>
                  </c:pt>
                  <c:pt idx="1058">
                    <c:v>62</c:v>
                  </c:pt>
                  <c:pt idx="1059">
                    <c:v>62</c:v>
                  </c:pt>
                  <c:pt idx="1060">
                    <c:v>61</c:v>
                  </c:pt>
                  <c:pt idx="1061">
                    <c:v>61</c:v>
                  </c:pt>
                  <c:pt idx="1062">
                    <c:v>61</c:v>
                  </c:pt>
                  <c:pt idx="1063">
                    <c:v>61</c:v>
                  </c:pt>
                  <c:pt idx="1064">
                    <c:v>61</c:v>
                  </c:pt>
                  <c:pt idx="1065">
                    <c:v>61</c:v>
                  </c:pt>
                  <c:pt idx="1066">
                    <c:v>61</c:v>
                  </c:pt>
                  <c:pt idx="1067">
                    <c:v>61</c:v>
                  </c:pt>
                  <c:pt idx="1068">
                    <c:v>61</c:v>
                  </c:pt>
                  <c:pt idx="1069">
                    <c:v>61</c:v>
                  </c:pt>
                  <c:pt idx="1070">
                    <c:v>61</c:v>
                  </c:pt>
                  <c:pt idx="1071">
                    <c:v>61</c:v>
                  </c:pt>
                  <c:pt idx="1072">
                    <c:v>60</c:v>
                  </c:pt>
                  <c:pt idx="1073">
                    <c:v>60</c:v>
                  </c:pt>
                  <c:pt idx="1074">
                    <c:v>60</c:v>
                  </c:pt>
                  <c:pt idx="1075">
                    <c:v>60</c:v>
                  </c:pt>
                  <c:pt idx="1076">
                    <c:v>60</c:v>
                  </c:pt>
                  <c:pt idx="1077">
                    <c:v>60</c:v>
                  </c:pt>
                  <c:pt idx="1078">
                    <c:v>60</c:v>
                  </c:pt>
                  <c:pt idx="1079">
                    <c:v>60</c:v>
                  </c:pt>
                  <c:pt idx="1080">
                    <c:v>60</c:v>
                  </c:pt>
                  <c:pt idx="1081">
                    <c:v>60</c:v>
                  </c:pt>
                  <c:pt idx="1082">
                    <c:v>60</c:v>
                  </c:pt>
                  <c:pt idx="1083">
                    <c:v>60</c:v>
                  </c:pt>
                  <c:pt idx="1084">
                    <c:v>60</c:v>
                  </c:pt>
                  <c:pt idx="1085">
                    <c:v>59</c:v>
                  </c:pt>
                  <c:pt idx="1086">
                    <c:v>59</c:v>
                  </c:pt>
                  <c:pt idx="1087">
                    <c:v>59</c:v>
                  </c:pt>
                  <c:pt idx="1088">
                    <c:v>59</c:v>
                  </c:pt>
                  <c:pt idx="1089">
                    <c:v>59</c:v>
                  </c:pt>
                  <c:pt idx="1090">
                    <c:v>59</c:v>
                  </c:pt>
                  <c:pt idx="1091">
                    <c:v>59</c:v>
                  </c:pt>
                  <c:pt idx="1092">
                    <c:v>59</c:v>
                  </c:pt>
                  <c:pt idx="1093">
                    <c:v>59</c:v>
                  </c:pt>
                  <c:pt idx="1094">
                    <c:v>59</c:v>
                  </c:pt>
                  <c:pt idx="1095">
                    <c:v>59</c:v>
                  </c:pt>
                  <c:pt idx="1096">
                    <c:v>59</c:v>
                  </c:pt>
                  <c:pt idx="1097">
                    <c:v>59</c:v>
                  </c:pt>
                  <c:pt idx="1098">
                    <c:v>59</c:v>
                  </c:pt>
                  <c:pt idx="1099">
                    <c:v>59</c:v>
                  </c:pt>
                  <c:pt idx="1100">
                    <c:v>59</c:v>
                  </c:pt>
                  <c:pt idx="1101">
                    <c:v>59</c:v>
                  </c:pt>
                  <c:pt idx="1102">
                    <c:v>58</c:v>
                  </c:pt>
                  <c:pt idx="1103">
                    <c:v>58</c:v>
                  </c:pt>
                  <c:pt idx="1104">
                    <c:v>58</c:v>
                  </c:pt>
                  <c:pt idx="1105">
                    <c:v>58</c:v>
                  </c:pt>
                  <c:pt idx="1106">
                    <c:v>58</c:v>
                  </c:pt>
                  <c:pt idx="1107">
                    <c:v>58</c:v>
                  </c:pt>
                  <c:pt idx="1108">
                    <c:v>58</c:v>
                  </c:pt>
                  <c:pt idx="1109">
                    <c:v>58</c:v>
                  </c:pt>
                  <c:pt idx="1110">
                    <c:v>58</c:v>
                  </c:pt>
                  <c:pt idx="1111">
                    <c:v>58</c:v>
                  </c:pt>
                  <c:pt idx="1112">
                    <c:v>58</c:v>
                  </c:pt>
                  <c:pt idx="1113">
                    <c:v>58</c:v>
                  </c:pt>
                  <c:pt idx="1114">
                    <c:v>58</c:v>
                  </c:pt>
                  <c:pt idx="1115">
                    <c:v>58</c:v>
                  </c:pt>
                  <c:pt idx="1116">
                    <c:v>58</c:v>
                  </c:pt>
                  <c:pt idx="1117">
                    <c:v>58</c:v>
                  </c:pt>
                  <c:pt idx="1118">
                    <c:v>58</c:v>
                  </c:pt>
                  <c:pt idx="1119">
                    <c:v>58</c:v>
                  </c:pt>
                  <c:pt idx="1120">
                    <c:v>58</c:v>
                  </c:pt>
                  <c:pt idx="1121">
                    <c:v>57</c:v>
                  </c:pt>
                  <c:pt idx="1122">
                    <c:v>57</c:v>
                  </c:pt>
                  <c:pt idx="1123">
                    <c:v>57</c:v>
                  </c:pt>
                  <c:pt idx="1124">
                    <c:v>57</c:v>
                  </c:pt>
                  <c:pt idx="1125">
                    <c:v>57</c:v>
                  </c:pt>
                  <c:pt idx="1126">
                    <c:v>57</c:v>
                  </c:pt>
                  <c:pt idx="1127">
                    <c:v>57</c:v>
                  </c:pt>
                  <c:pt idx="1128">
                    <c:v>57</c:v>
                  </c:pt>
                  <c:pt idx="1129">
                    <c:v>57</c:v>
                  </c:pt>
                  <c:pt idx="1130">
                    <c:v>57</c:v>
                  </c:pt>
                  <c:pt idx="1131">
                    <c:v>57</c:v>
                  </c:pt>
                  <c:pt idx="1132">
                    <c:v>57</c:v>
                  </c:pt>
                  <c:pt idx="1133">
                    <c:v>57</c:v>
                  </c:pt>
                  <c:pt idx="1134">
                    <c:v>57</c:v>
                  </c:pt>
                  <c:pt idx="1135">
                    <c:v>57</c:v>
                  </c:pt>
                  <c:pt idx="1136">
                    <c:v>56</c:v>
                  </c:pt>
                  <c:pt idx="1137">
                    <c:v>56</c:v>
                  </c:pt>
                  <c:pt idx="1138">
                    <c:v>56</c:v>
                  </c:pt>
                  <c:pt idx="1139">
                    <c:v>56</c:v>
                  </c:pt>
                  <c:pt idx="1140">
                    <c:v>56</c:v>
                  </c:pt>
                  <c:pt idx="1141">
                    <c:v>56</c:v>
                  </c:pt>
                  <c:pt idx="1142">
                    <c:v>56</c:v>
                  </c:pt>
                  <c:pt idx="1143">
                    <c:v>56</c:v>
                  </c:pt>
                  <c:pt idx="1144">
                    <c:v>56</c:v>
                  </c:pt>
                  <c:pt idx="1145">
                    <c:v>56</c:v>
                  </c:pt>
                  <c:pt idx="1146">
                    <c:v>56</c:v>
                  </c:pt>
                  <c:pt idx="1147">
                    <c:v>56</c:v>
                  </c:pt>
                  <c:pt idx="1148">
                    <c:v>56</c:v>
                  </c:pt>
                  <c:pt idx="1149">
                    <c:v>56</c:v>
                  </c:pt>
                  <c:pt idx="1150">
                    <c:v>56</c:v>
                  </c:pt>
                  <c:pt idx="1151">
                    <c:v>56</c:v>
                  </c:pt>
                  <c:pt idx="1152">
                    <c:v>56</c:v>
                  </c:pt>
                  <c:pt idx="1153">
                    <c:v>56</c:v>
                  </c:pt>
                  <c:pt idx="1154">
                    <c:v>56</c:v>
                  </c:pt>
                  <c:pt idx="1155">
                    <c:v>56</c:v>
                  </c:pt>
                  <c:pt idx="1156">
                    <c:v>56</c:v>
                  </c:pt>
                  <c:pt idx="1157">
                    <c:v>56</c:v>
                  </c:pt>
                  <c:pt idx="1158">
                    <c:v>55</c:v>
                  </c:pt>
                  <c:pt idx="1159">
                    <c:v>55</c:v>
                  </c:pt>
                  <c:pt idx="1160">
                    <c:v>55</c:v>
                  </c:pt>
                  <c:pt idx="1161">
                    <c:v>55</c:v>
                  </c:pt>
                  <c:pt idx="1162">
                    <c:v>55</c:v>
                  </c:pt>
                  <c:pt idx="1163">
                    <c:v>55</c:v>
                  </c:pt>
                  <c:pt idx="1164">
                    <c:v>55</c:v>
                  </c:pt>
                  <c:pt idx="1165">
                    <c:v>55</c:v>
                  </c:pt>
                  <c:pt idx="1166">
                    <c:v>55</c:v>
                  </c:pt>
                  <c:pt idx="1167">
                    <c:v>55</c:v>
                  </c:pt>
                  <c:pt idx="1168">
                    <c:v>54</c:v>
                  </c:pt>
                  <c:pt idx="1169">
                    <c:v>54</c:v>
                  </c:pt>
                  <c:pt idx="1170">
                    <c:v>54</c:v>
                  </c:pt>
                  <c:pt idx="1171">
                    <c:v>54</c:v>
                  </c:pt>
                  <c:pt idx="1172">
                    <c:v>54</c:v>
                  </c:pt>
                  <c:pt idx="1173">
                    <c:v>54</c:v>
                  </c:pt>
                  <c:pt idx="1174">
                    <c:v>54</c:v>
                  </c:pt>
                  <c:pt idx="1175">
                    <c:v>54</c:v>
                  </c:pt>
                  <c:pt idx="1176">
                    <c:v>54</c:v>
                  </c:pt>
                  <c:pt idx="1177">
                    <c:v>54</c:v>
                  </c:pt>
                  <c:pt idx="1178">
                    <c:v>54</c:v>
                  </c:pt>
                  <c:pt idx="1179">
                    <c:v>53</c:v>
                  </c:pt>
                  <c:pt idx="1180">
                    <c:v>53</c:v>
                  </c:pt>
                  <c:pt idx="1181">
                    <c:v>53</c:v>
                  </c:pt>
                  <c:pt idx="1182">
                    <c:v>53</c:v>
                  </c:pt>
                  <c:pt idx="1183">
                    <c:v>53</c:v>
                  </c:pt>
                  <c:pt idx="1184">
                    <c:v>53</c:v>
                  </c:pt>
                  <c:pt idx="1185">
                    <c:v>53</c:v>
                  </c:pt>
                  <c:pt idx="1186">
                    <c:v>53</c:v>
                  </c:pt>
                  <c:pt idx="1187">
                    <c:v>53</c:v>
                  </c:pt>
                  <c:pt idx="1188">
                    <c:v>53</c:v>
                  </c:pt>
                  <c:pt idx="1189">
                    <c:v>53</c:v>
                  </c:pt>
                  <c:pt idx="1190">
                    <c:v>53</c:v>
                  </c:pt>
                  <c:pt idx="1191">
                    <c:v>53</c:v>
                  </c:pt>
                  <c:pt idx="1192">
                    <c:v>53</c:v>
                  </c:pt>
                  <c:pt idx="1193">
                    <c:v>53</c:v>
                  </c:pt>
                  <c:pt idx="1194">
                    <c:v>53</c:v>
                  </c:pt>
                  <c:pt idx="1195">
                    <c:v>52</c:v>
                  </c:pt>
                  <c:pt idx="1196">
                    <c:v>52</c:v>
                  </c:pt>
                  <c:pt idx="1197">
                    <c:v>52</c:v>
                  </c:pt>
                  <c:pt idx="1198">
                    <c:v>52</c:v>
                  </c:pt>
                  <c:pt idx="1199">
                    <c:v>52</c:v>
                  </c:pt>
                  <c:pt idx="1200">
                    <c:v>52</c:v>
                  </c:pt>
                  <c:pt idx="1201">
                    <c:v>52</c:v>
                  </c:pt>
                  <c:pt idx="1202">
                    <c:v>52</c:v>
                  </c:pt>
                  <c:pt idx="1203">
                    <c:v>52</c:v>
                  </c:pt>
                  <c:pt idx="1204">
                    <c:v>52</c:v>
                  </c:pt>
                  <c:pt idx="1205">
                    <c:v>52</c:v>
                  </c:pt>
                  <c:pt idx="1206">
                    <c:v>52</c:v>
                  </c:pt>
                  <c:pt idx="1207">
                    <c:v>52</c:v>
                  </c:pt>
                  <c:pt idx="1208">
                    <c:v>52</c:v>
                  </c:pt>
                  <c:pt idx="1209">
                    <c:v>52</c:v>
                  </c:pt>
                  <c:pt idx="1210">
                    <c:v>52</c:v>
                  </c:pt>
                  <c:pt idx="1211">
                    <c:v>52</c:v>
                  </c:pt>
                  <c:pt idx="1212">
                    <c:v>51</c:v>
                  </c:pt>
                  <c:pt idx="1213">
                    <c:v>51</c:v>
                  </c:pt>
                  <c:pt idx="1214">
                    <c:v>51</c:v>
                  </c:pt>
                  <c:pt idx="1215">
                    <c:v>51</c:v>
                  </c:pt>
                  <c:pt idx="1216">
                    <c:v>51</c:v>
                  </c:pt>
                  <c:pt idx="1217">
                    <c:v>51</c:v>
                  </c:pt>
                  <c:pt idx="1218">
                    <c:v>51</c:v>
                  </c:pt>
                  <c:pt idx="1219">
                    <c:v>51</c:v>
                  </c:pt>
                  <c:pt idx="1220">
                    <c:v>51</c:v>
                  </c:pt>
                  <c:pt idx="1221">
                    <c:v>51</c:v>
                  </c:pt>
                  <c:pt idx="1222">
                    <c:v>51</c:v>
                  </c:pt>
                  <c:pt idx="1223">
                    <c:v>51</c:v>
                  </c:pt>
                  <c:pt idx="1224">
                    <c:v>51</c:v>
                  </c:pt>
                  <c:pt idx="1225">
                    <c:v>51</c:v>
                  </c:pt>
                  <c:pt idx="1226">
                    <c:v>51</c:v>
                  </c:pt>
                  <c:pt idx="1227">
                    <c:v>50</c:v>
                  </c:pt>
                  <c:pt idx="1228">
                    <c:v>50</c:v>
                  </c:pt>
                  <c:pt idx="1229">
                    <c:v>50</c:v>
                  </c:pt>
                  <c:pt idx="1230">
                    <c:v>50</c:v>
                  </c:pt>
                  <c:pt idx="1231">
                    <c:v>50</c:v>
                  </c:pt>
                  <c:pt idx="1232">
                    <c:v>50</c:v>
                  </c:pt>
                  <c:pt idx="1233">
                    <c:v>50</c:v>
                  </c:pt>
                  <c:pt idx="1234">
                    <c:v>50</c:v>
                  </c:pt>
                  <c:pt idx="1235">
                    <c:v>50</c:v>
                  </c:pt>
                  <c:pt idx="1236">
                    <c:v>50</c:v>
                  </c:pt>
                  <c:pt idx="1237">
                    <c:v>50</c:v>
                  </c:pt>
                  <c:pt idx="1238">
                    <c:v>50</c:v>
                  </c:pt>
                  <c:pt idx="1239">
                    <c:v>50</c:v>
                  </c:pt>
                  <c:pt idx="1240">
                    <c:v>50</c:v>
                  </c:pt>
                  <c:pt idx="1241">
                    <c:v>49</c:v>
                  </c:pt>
                  <c:pt idx="1242">
                    <c:v>49</c:v>
                  </c:pt>
                  <c:pt idx="1243">
                    <c:v>49</c:v>
                  </c:pt>
                  <c:pt idx="1244">
                    <c:v>49</c:v>
                  </c:pt>
                  <c:pt idx="1245">
                    <c:v>49</c:v>
                  </c:pt>
                  <c:pt idx="1246">
                    <c:v>49</c:v>
                  </c:pt>
                  <c:pt idx="1247">
                    <c:v>49</c:v>
                  </c:pt>
                  <c:pt idx="1248">
                    <c:v>49</c:v>
                  </c:pt>
                  <c:pt idx="1249">
                    <c:v>49</c:v>
                  </c:pt>
                  <c:pt idx="1250">
                    <c:v>49</c:v>
                  </c:pt>
                  <c:pt idx="1251">
                    <c:v>49</c:v>
                  </c:pt>
                  <c:pt idx="1252">
                    <c:v>49</c:v>
                  </c:pt>
                  <c:pt idx="1253">
                    <c:v>49</c:v>
                  </c:pt>
                  <c:pt idx="1254">
                    <c:v>49</c:v>
                  </c:pt>
                  <c:pt idx="1255">
                    <c:v>49</c:v>
                  </c:pt>
                  <c:pt idx="1256">
                    <c:v>49</c:v>
                  </c:pt>
                  <c:pt idx="1257">
                    <c:v>49</c:v>
                  </c:pt>
                  <c:pt idx="1258">
                    <c:v>49</c:v>
                  </c:pt>
                  <c:pt idx="1259">
                    <c:v>49</c:v>
                  </c:pt>
                  <c:pt idx="1260">
                    <c:v>48</c:v>
                  </c:pt>
                  <c:pt idx="1261">
                    <c:v>48</c:v>
                  </c:pt>
                  <c:pt idx="1262">
                    <c:v>48</c:v>
                  </c:pt>
                  <c:pt idx="1263">
                    <c:v>48</c:v>
                  </c:pt>
                  <c:pt idx="1264">
                    <c:v>48</c:v>
                  </c:pt>
                  <c:pt idx="1265">
                    <c:v>48</c:v>
                  </c:pt>
                  <c:pt idx="1266">
                    <c:v>48</c:v>
                  </c:pt>
                  <c:pt idx="1267">
                    <c:v>48</c:v>
                  </c:pt>
                  <c:pt idx="1268">
                    <c:v>48</c:v>
                  </c:pt>
                  <c:pt idx="1269">
                    <c:v>48</c:v>
                  </c:pt>
                  <c:pt idx="1270">
                    <c:v>48</c:v>
                  </c:pt>
                  <c:pt idx="1271">
                    <c:v>48</c:v>
                  </c:pt>
                  <c:pt idx="1272">
                    <c:v>48</c:v>
                  </c:pt>
                  <c:pt idx="1273">
                    <c:v>48</c:v>
                  </c:pt>
                  <c:pt idx="1274">
                    <c:v>48</c:v>
                  </c:pt>
                  <c:pt idx="1275">
                    <c:v>48</c:v>
                  </c:pt>
                  <c:pt idx="1276">
                    <c:v>48</c:v>
                  </c:pt>
                  <c:pt idx="1277">
                    <c:v>48</c:v>
                  </c:pt>
                  <c:pt idx="1278">
                    <c:v>47</c:v>
                  </c:pt>
                  <c:pt idx="1279">
                    <c:v>47</c:v>
                  </c:pt>
                  <c:pt idx="1280">
                    <c:v>47</c:v>
                  </c:pt>
                  <c:pt idx="1281">
                    <c:v>47</c:v>
                  </c:pt>
                  <c:pt idx="1282">
                    <c:v>47</c:v>
                  </c:pt>
                  <c:pt idx="1283">
                    <c:v>47</c:v>
                  </c:pt>
                  <c:pt idx="1284">
                    <c:v>47</c:v>
                  </c:pt>
                  <c:pt idx="1285">
                    <c:v>47</c:v>
                  </c:pt>
                  <c:pt idx="1286">
                    <c:v>47</c:v>
                  </c:pt>
                  <c:pt idx="1287">
                    <c:v>47</c:v>
                  </c:pt>
                  <c:pt idx="1288">
                    <c:v>47</c:v>
                  </c:pt>
                  <c:pt idx="1289">
                    <c:v>47</c:v>
                  </c:pt>
                  <c:pt idx="1290">
                    <c:v>47</c:v>
                  </c:pt>
                  <c:pt idx="1291">
                    <c:v>47</c:v>
                  </c:pt>
                  <c:pt idx="1292">
                    <c:v>46</c:v>
                  </c:pt>
                  <c:pt idx="1293">
                    <c:v>46</c:v>
                  </c:pt>
                  <c:pt idx="1294">
                    <c:v>46</c:v>
                  </c:pt>
                  <c:pt idx="1295">
                    <c:v>46</c:v>
                  </c:pt>
                  <c:pt idx="1296">
                    <c:v>46</c:v>
                  </c:pt>
                  <c:pt idx="1297">
                    <c:v>46</c:v>
                  </c:pt>
                  <c:pt idx="1298">
                    <c:v>46</c:v>
                  </c:pt>
                  <c:pt idx="1299">
                    <c:v>46</c:v>
                  </c:pt>
                  <c:pt idx="1300">
                    <c:v>46</c:v>
                  </c:pt>
                  <c:pt idx="1301">
                    <c:v>46</c:v>
                  </c:pt>
                  <c:pt idx="1302">
                    <c:v>46</c:v>
                  </c:pt>
                  <c:pt idx="1303">
                    <c:v>46</c:v>
                  </c:pt>
                  <c:pt idx="1304">
                    <c:v>46</c:v>
                  </c:pt>
                  <c:pt idx="1305">
                    <c:v>46</c:v>
                  </c:pt>
                  <c:pt idx="1306">
                    <c:v>46</c:v>
                  </c:pt>
                  <c:pt idx="1307">
                    <c:v>45</c:v>
                  </c:pt>
                  <c:pt idx="1308">
                    <c:v>45</c:v>
                  </c:pt>
                  <c:pt idx="1309">
                    <c:v>45</c:v>
                  </c:pt>
                  <c:pt idx="1310">
                    <c:v>45</c:v>
                  </c:pt>
                  <c:pt idx="1311">
                    <c:v>45</c:v>
                  </c:pt>
                  <c:pt idx="1312">
                    <c:v>45</c:v>
                  </c:pt>
                  <c:pt idx="1313">
                    <c:v>45</c:v>
                  </c:pt>
                  <c:pt idx="1314">
                    <c:v>45</c:v>
                  </c:pt>
                  <c:pt idx="1315">
                    <c:v>45</c:v>
                  </c:pt>
                  <c:pt idx="1316">
                    <c:v>45</c:v>
                  </c:pt>
                  <c:pt idx="1317">
                    <c:v>45</c:v>
                  </c:pt>
                  <c:pt idx="1318">
                    <c:v>45</c:v>
                  </c:pt>
                  <c:pt idx="1319">
                    <c:v>45</c:v>
                  </c:pt>
                  <c:pt idx="1320">
                    <c:v>45</c:v>
                  </c:pt>
                  <c:pt idx="1321">
                    <c:v>45</c:v>
                  </c:pt>
                  <c:pt idx="1322">
                    <c:v>45</c:v>
                  </c:pt>
                  <c:pt idx="1323">
                    <c:v>45</c:v>
                  </c:pt>
                  <c:pt idx="1324">
                    <c:v>45</c:v>
                  </c:pt>
                  <c:pt idx="1325">
                    <c:v>45</c:v>
                  </c:pt>
                  <c:pt idx="1326">
                    <c:v>44</c:v>
                  </c:pt>
                  <c:pt idx="1327">
                    <c:v>44</c:v>
                  </c:pt>
                  <c:pt idx="1328">
                    <c:v>44</c:v>
                  </c:pt>
                  <c:pt idx="1329">
                    <c:v>44</c:v>
                  </c:pt>
                  <c:pt idx="1330">
                    <c:v>44</c:v>
                  </c:pt>
                  <c:pt idx="1331">
                    <c:v>44</c:v>
                  </c:pt>
                  <c:pt idx="1332">
                    <c:v>44</c:v>
                  </c:pt>
                  <c:pt idx="1333">
                    <c:v>44</c:v>
                  </c:pt>
                  <c:pt idx="1334">
                    <c:v>44</c:v>
                  </c:pt>
                  <c:pt idx="1335">
                    <c:v>44</c:v>
                  </c:pt>
                  <c:pt idx="1336">
                    <c:v>44</c:v>
                  </c:pt>
                  <c:pt idx="1337">
                    <c:v>44</c:v>
                  </c:pt>
                  <c:pt idx="1338">
                    <c:v>44</c:v>
                  </c:pt>
                  <c:pt idx="1339">
                    <c:v>44</c:v>
                  </c:pt>
                  <c:pt idx="1340">
                    <c:v>44</c:v>
                  </c:pt>
                  <c:pt idx="1341">
                    <c:v>44</c:v>
                  </c:pt>
                  <c:pt idx="1342">
                    <c:v>44</c:v>
                  </c:pt>
                  <c:pt idx="1343">
                    <c:v>44</c:v>
                  </c:pt>
                  <c:pt idx="1344">
                    <c:v>43</c:v>
                  </c:pt>
                  <c:pt idx="1345">
                    <c:v>43</c:v>
                  </c:pt>
                  <c:pt idx="1346">
                    <c:v>43</c:v>
                  </c:pt>
                  <c:pt idx="1347">
                    <c:v>43</c:v>
                  </c:pt>
                  <c:pt idx="1348">
                    <c:v>43</c:v>
                  </c:pt>
                  <c:pt idx="1349">
                    <c:v>43</c:v>
                  </c:pt>
                  <c:pt idx="1350">
                    <c:v>43</c:v>
                  </c:pt>
                  <c:pt idx="1351">
                    <c:v>43</c:v>
                  </c:pt>
                  <c:pt idx="1352">
                    <c:v>43</c:v>
                  </c:pt>
                  <c:pt idx="1353">
                    <c:v>43</c:v>
                  </c:pt>
                  <c:pt idx="1354">
                    <c:v>43</c:v>
                  </c:pt>
                  <c:pt idx="1355">
                    <c:v>43</c:v>
                  </c:pt>
                  <c:pt idx="1356">
                    <c:v>43</c:v>
                  </c:pt>
                  <c:pt idx="1357">
                    <c:v>43</c:v>
                  </c:pt>
                  <c:pt idx="1358">
                    <c:v>43</c:v>
                  </c:pt>
                  <c:pt idx="1359">
                    <c:v>43</c:v>
                  </c:pt>
                  <c:pt idx="1360">
                    <c:v>43</c:v>
                  </c:pt>
                  <c:pt idx="1361">
                    <c:v>43</c:v>
                  </c:pt>
                  <c:pt idx="1362">
                    <c:v>43</c:v>
                  </c:pt>
                  <c:pt idx="1363">
                    <c:v>43</c:v>
                  </c:pt>
                  <c:pt idx="1364">
                    <c:v>43</c:v>
                  </c:pt>
                  <c:pt idx="1365">
                    <c:v>43</c:v>
                  </c:pt>
                  <c:pt idx="1366">
                    <c:v>43</c:v>
                  </c:pt>
                  <c:pt idx="1367">
                    <c:v>43</c:v>
                  </c:pt>
                  <c:pt idx="1368">
                    <c:v>42</c:v>
                  </c:pt>
                  <c:pt idx="1369">
                    <c:v>42</c:v>
                  </c:pt>
                  <c:pt idx="1370">
                    <c:v>42</c:v>
                  </c:pt>
                  <c:pt idx="1371">
                    <c:v>42</c:v>
                  </c:pt>
                  <c:pt idx="1372">
                    <c:v>42</c:v>
                  </c:pt>
                  <c:pt idx="1373">
                    <c:v>42</c:v>
                  </c:pt>
                  <c:pt idx="1374">
                    <c:v>42</c:v>
                  </c:pt>
                  <c:pt idx="1375">
                    <c:v>42</c:v>
                  </c:pt>
                  <c:pt idx="1376">
                    <c:v>42</c:v>
                  </c:pt>
                  <c:pt idx="1377">
                    <c:v>42</c:v>
                  </c:pt>
                  <c:pt idx="1378">
                    <c:v>42</c:v>
                  </c:pt>
                  <c:pt idx="1379">
                    <c:v>42</c:v>
                  </c:pt>
                  <c:pt idx="1380">
                    <c:v>42</c:v>
                  </c:pt>
                  <c:pt idx="1381">
                    <c:v>42</c:v>
                  </c:pt>
                  <c:pt idx="1382">
                    <c:v>42</c:v>
                  </c:pt>
                  <c:pt idx="1383">
                    <c:v>42</c:v>
                  </c:pt>
                  <c:pt idx="1384">
                    <c:v>42</c:v>
                  </c:pt>
                  <c:pt idx="1385">
                    <c:v>42</c:v>
                  </c:pt>
                  <c:pt idx="1386">
                    <c:v>42</c:v>
                  </c:pt>
                  <c:pt idx="1387">
                    <c:v>42</c:v>
                  </c:pt>
                  <c:pt idx="1388">
                    <c:v>42</c:v>
                  </c:pt>
                  <c:pt idx="1389">
                    <c:v>41</c:v>
                  </c:pt>
                  <c:pt idx="1390">
                    <c:v>41</c:v>
                  </c:pt>
                  <c:pt idx="1391">
                    <c:v>41</c:v>
                  </c:pt>
                  <c:pt idx="1392">
                    <c:v>41</c:v>
                  </c:pt>
                  <c:pt idx="1393">
                    <c:v>41</c:v>
                  </c:pt>
                  <c:pt idx="1394">
                    <c:v>41</c:v>
                  </c:pt>
                  <c:pt idx="1395">
                    <c:v>41</c:v>
                  </c:pt>
                  <c:pt idx="1396">
                    <c:v>41</c:v>
                  </c:pt>
                  <c:pt idx="1397">
                    <c:v>41</c:v>
                  </c:pt>
                  <c:pt idx="1398">
                    <c:v>41</c:v>
                  </c:pt>
                  <c:pt idx="1399">
                    <c:v>41</c:v>
                  </c:pt>
                  <c:pt idx="1400">
                    <c:v>41</c:v>
                  </c:pt>
                  <c:pt idx="1401">
                    <c:v>41</c:v>
                  </c:pt>
                  <c:pt idx="1402">
                    <c:v>41</c:v>
                  </c:pt>
                  <c:pt idx="1403">
                    <c:v>41</c:v>
                  </c:pt>
                  <c:pt idx="1404">
                    <c:v>41</c:v>
                  </c:pt>
                  <c:pt idx="1405">
                    <c:v>41</c:v>
                  </c:pt>
                  <c:pt idx="1406">
                    <c:v>41</c:v>
                  </c:pt>
                  <c:pt idx="1407">
                    <c:v>41</c:v>
                  </c:pt>
                  <c:pt idx="1408">
                    <c:v>41</c:v>
                  </c:pt>
                  <c:pt idx="1409">
                    <c:v>41</c:v>
                  </c:pt>
                  <c:pt idx="1410">
                    <c:v>41</c:v>
                  </c:pt>
                  <c:pt idx="1411">
                    <c:v>41</c:v>
                  </c:pt>
                  <c:pt idx="1412">
                    <c:v>41</c:v>
                  </c:pt>
                  <c:pt idx="1413">
                    <c:v>40</c:v>
                  </c:pt>
                  <c:pt idx="1414">
                    <c:v>40</c:v>
                  </c:pt>
                  <c:pt idx="1415">
                    <c:v>40</c:v>
                  </c:pt>
                  <c:pt idx="1416">
                    <c:v>40</c:v>
                  </c:pt>
                  <c:pt idx="1417">
                    <c:v>40</c:v>
                  </c:pt>
                  <c:pt idx="1418">
                    <c:v>40</c:v>
                  </c:pt>
                  <c:pt idx="1419">
                    <c:v>40</c:v>
                  </c:pt>
                  <c:pt idx="1420">
                    <c:v>40</c:v>
                  </c:pt>
                  <c:pt idx="1421">
                    <c:v>40</c:v>
                  </c:pt>
                  <c:pt idx="1422">
                    <c:v>40</c:v>
                  </c:pt>
                  <c:pt idx="1423">
                    <c:v>40</c:v>
                  </c:pt>
                  <c:pt idx="1424">
                    <c:v>40</c:v>
                  </c:pt>
                  <c:pt idx="1425">
                    <c:v>40</c:v>
                  </c:pt>
                  <c:pt idx="1426">
                    <c:v>40</c:v>
                  </c:pt>
                  <c:pt idx="1427">
                    <c:v>40</c:v>
                  </c:pt>
                  <c:pt idx="1428">
                    <c:v>40</c:v>
                  </c:pt>
                  <c:pt idx="1429">
                    <c:v>40</c:v>
                  </c:pt>
                  <c:pt idx="1430">
                    <c:v>40</c:v>
                  </c:pt>
                  <c:pt idx="1431">
                    <c:v>40</c:v>
                  </c:pt>
                  <c:pt idx="1432">
                    <c:v>39</c:v>
                  </c:pt>
                  <c:pt idx="1433">
                    <c:v>39</c:v>
                  </c:pt>
                  <c:pt idx="1434">
                    <c:v>39</c:v>
                  </c:pt>
                  <c:pt idx="1435">
                    <c:v>39</c:v>
                  </c:pt>
                  <c:pt idx="1436">
                    <c:v>39</c:v>
                  </c:pt>
                  <c:pt idx="1437">
                    <c:v>39</c:v>
                  </c:pt>
                  <c:pt idx="1438">
                    <c:v>39</c:v>
                  </c:pt>
                  <c:pt idx="1439">
                    <c:v>39</c:v>
                  </c:pt>
                  <c:pt idx="1440">
                    <c:v>39</c:v>
                  </c:pt>
                  <c:pt idx="1441">
                    <c:v>39</c:v>
                  </c:pt>
                  <c:pt idx="1442">
                    <c:v>39</c:v>
                  </c:pt>
                  <c:pt idx="1443">
                    <c:v>39</c:v>
                  </c:pt>
                  <c:pt idx="1444">
                    <c:v>39</c:v>
                  </c:pt>
                  <c:pt idx="1445">
                    <c:v>39</c:v>
                  </c:pt>
                  <c:pt idx="1446">
                    <c:v>39</c:v>
                  </c:pt>
                  <c:pt idx="1447">
                    <c:v>39</c:v>
                  </c:pt>
                  <c:pt idx="1448">
                    <c:v>39</c:v>
                  </c:pt>
                  <c:pt idx="1449">
                    <c:v>39</c:v>
                  </c:pt>
                  <c:pt idx="1450">
                    <c:v>39</c:v>
                  </c:pt>
                  <c:pt idx="1451">
                    <c:v>39</c:v>
                  </c:pt>
                  <c:pt idx="1452">
                    <c:v>39</c:v>
                  </c:pt>
                  <c:pt idx="1453">
                    <c:v>39</c:v>
                  </c:pt>
                  <c:pt idx="1454">
                    <c:v>39</c:v>
                  </c:pt>
                  <c:pt idx="1455">
                    <c:v>39</c:v>
                  </c:pt>
                  <c:pt idx="1456">
                    <c:v>39</c:v>
                  </c:pt>
                  <c:pt idx="1457">
                    <c:v>39</c:v>
                  </c:pt>
                  <c:pt idx="1458">
                    <c:v>39</c:v>
                  </c:pt>
                  <c:pt idx="1459">
                    <c:v>39</c:v>
                  </c:pt>
                  <c:pt idx="1460">
                    <c:v>39</c:v>
                  </c:pt>
                  <c:pt idx="1461">
                    <c:v>39</c:v>
                  </c:pt>
                  <c:pt idx="1462">
                    <c:v>39</c:v>
                  </c:pt>
                  <c:pt idx="1463">
                    <c:v>39</c:v>
                  </c:pt>
                  <c:pt idx="1464">
                    <c:v>38</c:v>
                  </c:pt>
                  <c:pt idx="1465">
                    <c:v>38</c:v>
                  </c:pt>
                  <c:pt idx="1466">
                    <c:v>38</c:v>
                  </c:pt>
                  <c:pt idx="1467">
                    <c:v>38</c:v>
                  </c:pt>
                  <c:pt idx="1468">
                    <c:v>38</c:v>
                  </c:pt>
                  <c:pt idx="1469">
                    <c:v>38</c:v>
                  </c:pt>
                  <c:pt idx="1470">
                    <c:v>38</c:v>
                  </c:pt>
                  <c:pt idx="1471">
                    <c:v>38</c:v>
                  </c:pt>
                  <c:pt idx="1472">
                    <c:v>38</c:v>
                  </c:pt>
                  <c:pt idx="1473">
                    <c:v>38</c:v>
                  </c:pt>
                  <c:pt idx="1474">
                    <c:v>38</c:v>
                  </c:pt>
                  <c:pt idx="1475">
                    <c:v>38</c:v>
                  </c:pt>
                  <c:pt idx="1476">
                    <c:v>38</c:v>
                  </c:pt>
                  <c:pt idx="1477">
                    <c:v>38</c:v>
                  </c:pt>
                  <c:pt idx="1478">
                    <c:v>38</c:v>
                  </c:pt>
                  <c:pt idx="1479">
                    <c:v>38</c:v>
                  </c:pt>
                  <c:pt idx="1480">
                    <c:v>38</c:v>
                  </c:pt>
                  <c:pt idx="1481">
                    <c:v>38</c:v>
                  </c:pt>
                  <c:pt idx="1482">
                    <c:v>38</c:v>
                  </c:pt>
                  <c:pt idx="1483">
                    <c:v>38</c:v>
                  </c:pt>
                  <c:pt idx="1484">
                    <c:v>38</c:v>
                  </c:pt>
                  <c:pt idx="1485">
                    <c:v>38</c:v>
                  </c:pt>
                  <c:pt idx="1486">
                    <c:v>38</c:v>
                  </c:pt>
                  <c:pt idx="1487">
                    <c:v>38</c:v>
                  </c:pt>
                  <c:pt idx="1488">
                    <c:v>38</c:v>
                  </c:pt>
                  <c:pt idx="1489">
                    <c:v>38</c:v>
                  </c:pt>
                  <c:pt idx="1490">
                    <c:v>38</c:v>
                  </c:pt>
                  <c:pt idx="1491">
                    <c:v>38</c:v>
                  </c:pt>
                  <c:pt idx="1492">
                    <c:v>38</c:v>
                  </c:pt>
                  <c:pt idx="1493">
                    <c:v>38</c:v>
                  </c:pt>
                  <c:pt idx="1494">
                    <c:v>38</c:v>
                  </c:pt>
                  <c:pt idx="1495">
                    <c:v>37</c:v>
                  </c:pt>
                  <c:pt idx="1496">
                    <c:v>37</c:v>
                  </c:pt>
                  <c:pt idx="1497">
                    <c:v>37</c:v>
                  </c:pt>
                  <c:pt idx="1498">
                    <c:v>37</c:v>
                  </c:pt>
                  <c:pt idx="1499">
                    <c:v>37</c:v>
                  </c:pt>
                  <c:pt idx="1500">
                    <c:v>37</c:v>
                  </c:pt>
                  <c:pt idx="1501">
                    <c:v>37</c:v>
                  </c:pt>
                  <c:pt idx="1502">
                    <c:v>37</c:v>
                  </c:pt>
                  <c:pt idx="1503">
                    <c:v>37</c:v>
                  </c:pt>
                  <c:pt idx="1504">
                    <c:v>37</c:v>
                  </c:pt>
                  <c:pt idx="1505">
                    <c:v>37</c:v>
                  </c:pt>
                  <c:pt idx="1506">
                    <c:v>37</c:v>
                  </c:pt>
                  <c:pt idx="1507">
                    <c:v>37</c:v>
                  </c:pt>
                  <c:pt idx="1508">
                    <c:v>37</c:v>
                  </c:pt>
                  <c:pt idx="1509">
                    <c:v>37</c:v>
                  </c:pt>
                  <c:pt idx="1510">
                    <c:v>37</c:v>
                  </c:pt>
                  <c:pt idx="1511">
                    <c:v>37</c:v>
                  </c:pt>
                  <c:pt idx="1512">
                    <c:v>37</c:v>
                  </c:pt>
                  <c:pt idx="1513">
                    <c:v>37</c:v>
                  </c:pt>
                  <c:pt idx="1514">
                    <c:v>37</c:v>
                  </c:pt>
                  <c:pt idx="1515">
                    <c:v>37</c:v>
                  </c:pt>
                  <c:pt idx="1516">
                    <c:v>37</c:v>
                  </c:pt>
                  <c:pt idx="1517">
                    <c:v>37</c:v>
                  </c:pt>
                  <c:pt idx="1518">
                    <c:v>37</c:v>
                  </c:pt>
                  <c:pt idx="1519">
                    <c:v>37</c:v>
                  </c:pt>
                  <c:pt idx="1520">
                    <c:v>37</c:v>
                  </c:pt>
                  <c:pt idx="1521">
                    <c:v>37</c:v>
                  </c:pt>
                  <c:pt idx="1522">
                    <c:v>37</c:v>
                  </c:pt>
                  <c:pt idx="1523">
                    <c:v>37</c:v>
                  </c:pt>
                  <c:pt idx="1524">
                    <c:v>37</c:v>
                  </c:pt>
                  <c:pt idx="1525">
                    <c:v>37</c:v>
                  </c:pt>
                  <c:pt idx="1526">
                    <c:v>37</c:v>
                  </c:pt>
                  <c:pt idx="1527">
                    <c:v>37</c:v>
                  </c:pt>
                  <c:pt idx="1528">
                    <c:v>37</c:v>
                  </c:pt>
                  <c:pt idx="1529">
                    <c:v>37</c:v>
                  </c:pt>
                  <c:pt idx="1530">
                    <c:v>37</c:v>
                  </c:pt>
                  <c:pt idx="1531">
                    <c:v>36</c:v>
                  </c:pt>
                  <c:pt idx="1532">
                    <c:v>36</c:v>
                  </c:pt>
                  <c:pt idx="1533">
                    <c:v>36</c:v>
                  </c:pt>
                  <c:pt idx="1534">
                    <c:v>36</c:v>
                  </c:pt>
                  <c:pt idx="1535">
                    <c:v>36</c:v>
                  </c:pt>
                  <c:pt idx="1536">
                    <c:v>36</c:v>
                  </c:pt>
                  <c:pt idx="1537">
                    <c:v>36</c:v>
                  </c:pt>
                  <c:pt idx="1538">
                    <c:v>36</c:v>
                  </c:pt>
                  <c:pt idx="1539">
                    <c:v>36</c:v>
                  </c:pt>
                  <c:pt idx="1540">
                    <c:v>36</c:v>
                  </c:pt>
                  <c:pt idx="1541">
                    <c:v>36</c:v>
                  </c:pt>
                  <c:pt idx="1542">
                    <c:v>36</c:v>
                  </c:pt>
                  <c:pt idx="1543">
                    <c:v>36</c:v>
                  </c:pt>
                  <c:pt idx="1544">
                    <c:v>36</c:v>
                  </c:pt>
                  <c:pt idx="1545">
                    <c:v>36</c:v>
                  </c:pt>
                  <c:pt idx="1546">
                    <c:v>36</c:v>
                  </c:pt>
                  <c:pt idx="1547">
                    <c:v>36</c:v>
                  </c:pt>
                  <c:pt idx="1548">
                    <c:v>36</c:v>
                  </c:pt>
                  <c:pt idx="1549">
                    <c:v>36</c:v>
                  </c:pt>
                  <c:pt idx="1550">
                    <c:v>36</c:v>
                  </c:pt>
                  <c:pt idx="1551">
                    <c:v>35</c:v>
                  </c:pt>
                  <c:pt idx="1552">
                    <c:v>35</c:v>
                  </c:pt>
                  <c:pt idx="1553">
                    <c:v>35</c:v>
                  </c:pt>
                  <c:pt idx="1554">
                    <c:v>35</c:v>
                  </c:pt>
                  <c:pt idx="1555">
                    <c:v>35</c:v>
                  </c:pt>
                  <c:pt idx="1556">
                    <c:v>35</c:v>
                  </c:pt>
                  <c:pt idx="1557">
                    <c:v>35</c:v>
                  </c:pt>
                  <c:pt idx="1558">
                    <c:v>35</c:v>
                  </c:pt>
                  <c:pt idx="1559">
                    <c:v>35</c:v>
                  </c:pt>
                  <c:pt idx="1560">
                    <c:v>35</c:v>
                  </c:pt>
                  <c:pt idx="1561">
                    <c:v>35</c:v>
                  </c:pt>
                  <c:pt idx="1562">
                    <c:v>35</c:v>
                  </c:pt>
                  <c:pt idx="1563">
                    <c:v>35</c:v>
                  </c:pt>
                  <c:pt idx="1564">
                    <c:v>35</c:v>
                  </c:pt>
                  <c:pt idx="1565">
                    <c:v>35</c:v>
                  </c:pt>
                  <c:pt idx="1566">
                    <c:v>35</c:v>
                  </c:pt>
                  <c:pt idx="1567">
                    <c:v>35</c:v>
                  </c:pt>
                  <c:pt idx="1568">
                    <c:v>35</c:v>
                  </c:pt>
                  <c:pt idx="1569">
                    <c:v>35</c:v>
                  </c:pt>
                  <c:pt idx="1570">
                    <c:v>35</c:v>
                  </c:pt>
                  <c:pt idx="1571">
                    <c:v>35</c:v>
                  </c:pt>
                  <c:pt idx="1572">
                    <c:v>35</c:v>
                  </c:pt>
                  <c:pt idx="1573">
                    <c:v>35</c:v>
                  </c:pt>
                  <c:pt idx="1574">
                    <c:v>35</c:v>
                  </c:pt>
                  <c:pt idx="1575">
                    <c:v>35</c:v>
                  </c:pt>
                  <c:pt idx="1576">
                    <c:v>35</c:v>
                  </c:pt>
                  <c:pt idx="1577">
                    <c:v>35</c:v>
                  </c:pt>
                  <c:pt idx="1578">
                    <c:v>34</c:v>
                  </c:pt>
                  <c:pt idx="1579">
                    <c:v>34</c:v>
                  </c:pt>
                  <c:pt idx="1580">
                    <c:v>34</c:v>
                  </c:pt>
                  <c:pt idx="1581">
                    <c:v>34</c:v>
                  </c:pt>
                  <c:pt idx="1582">
                    <c:v>34</c:v>
                  </c:pt>
                  <c:pt idx="1583">
                    <c:v>34</c:v>
                  </c:pt>
                  <c:pt idx="1584">
                    <c:v>34</c:v>
                  </c:pt>
                  <c:pt idx="1585">
                    <c:v>34</c:v>
                  </c:pt>
                  <c:pt idx="1586">
                    <c:v>34</c:v>
                  </c:pt>
                  <c:pt idx="1587">
                    <c:v>34</c:v>
                  </c:pt>
                  <c:pt idx="1588">
                    <c:v>34</c:v>
                  </c:pt>
                  <c:pt idx="1589">
                    <c:v>34</c:v>
                  </c:pt>
                  <c:pt idx="1590">
                    <c:v>34</c:v>
                  </c:pt>
                  <c:pt idx="1591">
                    <c:v>34</c:v>
                  </c:pt>
                  <c:pt idx="1592">
                    <c:v>34</c:v>
                  </c:pt>
                  <c:pt idx="1593">
                    <c:v>34</c:v>
                  </c:pt>
                  <c:pt idx="1594">
                    <c:v>34</c:v>
                  </c:pt>
                  <c:pt idx="1595">
                    <c:v>34</c:v>
                  </c:pt>
                  <c:pt idx="1596">
                    <c:v>34</c:v>
                  </c:pt>
                  <c:pt idx="1597">
                    <c:v>34</c:v>
                  </c:pt>
                  <c:pt idx="1598">
                    <c:v>34</c:v>
                  </c:pt>
                  <c:pt idx="1599">
                    <c:v>34</c:v>
                  </c:pt>
                  <c:pt idx="1600">
                    <c:v>34</c:v>
                  </c:pt>
                  <c:pt idx="1601">
                    <c:v>34</c:v>
                  </c:pt>
                  <c:pt idx="1602">
                    <c:v>34</c:v>
                  </c:pt>
                  <c:pt idx="1603">
                    <c:v>34</c:v>
                  </c:pt>
                  <c:pt idx="1604">
                    <c:v>34</c:v>
                  </c:pt>
                  <c:pt idx="1605">
                    <c:v>34</c:v>
                  </c:pt>
                  <c:pt idx="1606">
                    <c:v>34</c:v>
                  </c:pt>
                  <c:pt idx="1607">
                    <c:v>34</c:v>
                  </c:pt>
                  <c:pt idx="1608">
                    <c:v>34</c:v>
                  </c:pt>
                  <c:pt idx="1609">
                    <c:v>34</c:v>
                  </c:pt>
                  <c:pt idx="1610">
                    <c:v>34</c:v>
                  </c:pt>
                  <c:pt idx="1611">
                    <c:v>33</c:v>
                  </c:pt>
                  <c:pt idx="1612">
                    <c:v>33</c:v>
                  </c:pt>
                  <c:pt idx="1613">
                    <c:v>33</c:v>
                  </c:pt>
                  <c:pt idx="1614">
                    <c:v>33</c:v>
                  </c:pt>
                  <c:pt idx="1615">
                    <c:v>33</c:v>
                  </c:pt>
                  <c:pt idx="1616">
                    <c:v>33</c:v>
                  </c:pt>
                  <c:pt idx="1617">
                    <c:v>33</c:v>
                  </c:pt>
                  <c:pt idx="1618">
                    <c:v>33</c:v>
                  </c:pt>
                  <c:pt idx="1619">
                    <c:v>33</c:v>
                  </c:pt>
                  <c:pt idx="1620">
                    <c:v>33</c:v>
                  </c:pt>
                  <c:pt idx="1621">
                    <c:v>33</c:v>
                  </c:pt>
                  <c:pt idx="1622">
                    <c:v>33</c:v>
                  </c:pt>
                  <c:pt idx="1623">
                    <c:v>33</c:v>
                  </c:pt>
                  <c:pt idx="1624">
                    <c:v>33</c:v>
                  </c:pt>
                  <c:pt idx="1625">
                    <c:v>33</c:v>
                  </c:pt>
                  <c:pt idx="1626">
                    <c:v>33</c:v>
                  </c:pt>
                  <c:pt idx="1627">
                    <c:v>33</c:v>
                  </c:pt>
                  <c:pt idx="1628">
                    <c:v>33</c:v>
                  </c:pt>
                  <c:pt idx="1629">
                    <c:v>33</c:v>
                  </c:pt>
                  <c:pt idx="1630">
                    <c:v>33</c:v>
                  </c:pt>
                  <c:pt idx="1631">
                    <c:v>33</c:v>
                  </c:pt>
                  <c:pt idx="1632">
                    <c:v>33</c:v>
                  </c:pt>
                  <c:pt idx="1633">
                    <c:v>33</c:v>
                  </c:pt>
                  <c:pt idx="1634">
                    <c:v>33</c:v>
                  </c:pt>
                  <c:pt idx="1635">
                    <c:v>33</c:v>
                  </c:pt>
                  <c:pt idx="1636">
                    <c:v>33</c:v>
                  </c:pt>
                  <c:pt idx="1637">
                    <c:v>33</c:v>
                  </c:pt>
                  <c:pt idx="1638">
                    <c:v>33</c:v>
                  </c:pt>
                  <c:pt idx="1639">
                    <c:v>33</c:v>
                  </c:pt>
                  <c:pt idx="1640">
                    <c:v>33</c:v>
                  </c:pt>
                  <c:pt idx="1641">
                    <c:v>32</c:v>
                  </c:pt>
                  <c:pt idx="1642">
                    <c:v>32</c:v>
                  </c:pt>
                  <c:pt idx="1643">
                    <c:v>32</c:v>
                  </c:pt>
                  <c:pt idx="1644">
                    <c:v>32</c:v>
                  </c:pt>
                  <c:pt idx="1645">
                    <c:v>32</c:v>
                  </c:pt>
                  <c:pt idx="1646">
                    <c:v>32</c:v>
                  </c:pt>
                  <c:pt idx="1647">
                    <c:v>32</c:v>
                  </c:pt>
                  <c:pt idx="1648">
                    <c:v>32</c:v>
                  </c:pt>
                  <c:pt idx="1649">
                    <c:v>32</c:v>
                  </c:pt>
                  <c:pt idx="1650">
                    <c:v>32</c:v>
                  </c:pt>
                  <c:pt idx="1651">
                    <c:v>32</c:v>
                  </c:pt>
                  <c:pt idx="1652">
                    <c:v>32</c:v>
                  </c:pt>
                  <c:pt idx="1653">
                    <c:v>32</c:v>
                  </c:pt>
                  <c:pt idx="1654">
                    <c:v>32</c:v>
                  </c:pt>
                  <c:pt idx="1655">
                    <c:v>32</c:v>
                  </c:pt>
                  <c:pt idx="1656">
                    <c:v>32</c:v>
                  </c:pt>
                  <c:pt idx="1657">
                    <c:v>32</c:v>
                  </c:pt>
                  <c:pt idx="1658">
                    <c:v>32</c:v>
                  </c:pt>
                  <c:pt idx="1659">
                    <c:v>32</c:v>
                  </c:pt>
                  <c:pt idx="1660">
                    <c:v>32</c:v>
                  </c:pt>
                  <c:pt idx="1661">
                    <c:v>32</c:v>
                  </c:pt>
                  <c:pt idx="1662">
                    <c:v>32</c:v>
                  </c:pt>
                  <c:pt idx="1663">
                    <c:v>32</c:v>
                  </c:pt>
                  <c:pt idx="1664">
                    <c:v>32</c:v>
                  </c:pt>
                  <c:pt idx="1665">
                    <c:v>32</c:v>
                  </c:pt>
                  <c:pt idx="1666">
                    <c:v>32</c:v>
                  </c:pt>
                  <c:pt idx="1667">
                    <c:v>32</c:v>
                  </c:pt>
                  <c:pt idx="1668">
                    <c:v>32</c:v>
                  </c:pt>
                  <c:pt idx="1669">
                    <c:v>32</c:v>
                  </c:pt>
                  <c:pt idx="1670">
                    <c:v>32</c:v>
                  </c:pt>
                  <c:pt idx="1671">
                    <c:v>32</c:v>
                  </c:pt>
                  <c:pt idx="1672">
                    <c:v>32</c:v>
                  </c:pt>
                  <c:pt idx="1673">
                    <c:v>32</c:v>
                  </c:pt>
                  <c:pt idx="1674">
                    <c:v>32</c:v>
                  </c:pt>
                  <c:pt idx="1675">
                    <c:v>31</c:v>
                  </c:pt>
                  <c:pt idx="1676">
                    <c:v>31</c:v>
                  </c:pt>
                  <c:pt idx="1677">
                    <c:v>31</c:v>
                  </c:pt>
                  <c:pt idx="1678">
                    <c:v>31</c:v>
                  </c:pt>
                  <c:pt idx="1679">
                    <c:v>31</c:v>
                  </c:pt>
                  <c:pt idx="1680">
                    <c:v>31</c:v>
                  </c:pt>
                  <c:pt idx="1681">
                    <c:v>31</c:v>
                  </c:pt>
                  <c:pt idx="1682">
                    <c:v>31</c:v>
                  </c:pt>
                  <c:pt idx="1683">
                    <c:v>31</c:v>
                  </c:pt>
                  <c:pt idx="1684">
                    <c:v>31</c:v>
                  </c:pt>
                  <c:pt idx="1685">
                    <c:v>31</c:v>
                  </c:pt>
                  <c:pt idx="1686">
                    <c:v>31</c:v>
                  </c:pt>
                  <c:pt idx="1687">
                    <c:v>31</c:v>
                  </c:pt>
                  <c:pt idx="1688">
                    <c:v>31</c:v>
                  </c:pt>
                  <c:pt idx="1689">
                    <c:v>31</c:v>
                  </c:pt>
                  <c:pt idx="1690">
                    <c:v>31</c:v>
                  </c:pt>
                  <c:pt idx="1691">
                    <c:v>31</c:v>
                  </c:pt>
                  <c:pt idx="1692">
                    <c:v>31</c:v>
                  </c:pt>
                  <c:pt idx="1693">
                    <c:v>31</c:v>
                  </c:pt>
                  <c:pt idx="1694">
                    <c:v>31</c:v>
                  </c:pt>
                  <c:pt idx="1695">
                    <c:v>31</c:v>
                  </c:pt>
                  <c:pt idx="1696">
                    <c:v>31</c:v>
                  </c:pt>
                  <c:pt idx="1697">
                    <c:v>31</c:v>
                  </c:pt>
                  <c:pt idx="1698">
                    <c:v>31</c:v>
                  </c:pt>
                  <c:pt idx="1699">
                    <c:v>31</c:v>
                  </c:pt>
                  <c:pt idx="1700">
                    <c:v>31</c:v>
                  </c:pt>
                  <c:pt idx="1701">
                    <c:v>31</c:v>
                  </c:pt>
                  <c:pt idx="1702">
                    <c:v>31</c:v>
                  </c:pt>
                  <c:pt idx="1703">
                    <c:v>31</c:v>
                  </c:pt>
                  <c:pt idx="1704">
                    <c:v>31</c:v>
                  </c:pt>
                  <c:pt idx="1705">
                    <c:v>31</c:v>
                  </c:pt>
                  <c:pt idx="1706">
                    <c:v>30</c:v>
                  </c:pt>
                  <c:pt idx="1707">
                    <c:v>30</c:v>
                  </c:pt>
                  <c:pt idx="1708">
                    <c:v>30</c:v>
                  </c:pt>
                  <c:pt idx="1709">
                    <c:v>30</c:v>
                  </c:pt>
                  <c:pt idx="1710">
                    <c:v>30</c:v>
                  </c:pt>
                  <c:pt idx="1711">
                    <c:v>30</c:v>
                  </c:pt>
                  <c:pt idx="1712">
                    <c:v>30</c:v>
                  </c:pt>
                  <c:pt idx="1713">
                    <c:v>30</c:v>
                  </c:pt>
                  <c:pt idx="1714">
                    <c:v>30</c:v>
                  </c:pt>
                  <c:pt idx="1715">
                    <c:v>30</c:v>
                  </c:pt>
                  <c:pt idx="1716">
                    <c:v>30</c:v>
                  </c:pt>
                  <c:pt idx="1717">
                    <c:v>30</c:v>
                  </c:pt>
                  <c:pt idx="1718">
                    <c:v>30</c:v>
                  </c:pt>
                  <c:pt idx="1719">
                    <c:v>30</c:v>
                  </c:pt>
                  <c:pt idx="1720">
                    <c:v>30</c:v>
                  </c:pt>
                  <c:pt idx="1721">
                    <c:v>30</c:v>
                  </c:pt>
                  <c:pt idx="1722">
                    <c:v>30</c:v>
                  </c:pt>
                  <c:pt idx="1723">
                    <c:v>30</c:v>
                  </c:pt>
                  <c:pt idx="1724">
                    <c:v>30</c:v>
                  </c:pt>
                  <c:pt idx="1725">
                    <c:v>30</c:v>
                  </c:pt>
                  <c:pt idx="1726">
                    <c:v>30</c:v>
                  </c:pt>
                  <c:pt idx="1727">
                    <c:v>30</c:v>
                  </c:pt>
                  <c:pt idx="1728">
                    <c:v>30</c:v>
                  </c:pt>
                  <c:pt idx="1729">
                    <c:v>30</c:v>
                  </c:pt>
                  <c:pt idx="1730">
                    <c:v>30</c:v>
                  </c:pt>
                  <c:pt idx="1731">
                    <c:v>30</c:v>
                  </c:pt>
                  <c:pt idx="1732">
                    <c:v>29</c:v>
                  </c:pt>
                  <c:pt idx="1733">
                    <c:v>29</c:v>
                  </c:pt>
                  <c:pt idx="1734">
                    <c:v>29</c:v>
                  </c:pt>
                  <c:pt idx="1735">
                    <c:v>29</c:v>
                  </c:pt>
                  <c:pt idx="1736">
                    <c:v>29</c:v>
                  </c:pt>
                  <c:pt idx="1737">
                    <c:v>29</c:v>
                  </c:pt>
                  <c:pt idx="1738">
                    <c:v>29</c:v>
                  </c:pt>
                  <c:pt idx="1739">
                    <c:v>29</c:v>
                  </c:pt>
                  <c:pt idx="1740">
                    <c:v>29</c:v>
                  </c:pt>
                  <c:pt idx="1741">
                    <c:v>29</c:v>
                  </c:pt>
                  <c:pt idx="1742">
                    <c:v>29</c:v>
                  </c:pt>
                  <c:pt idx="1743">
                    <c:v>29</c:v>
                  </c:pt>
                  <c:pt idx="1744">
                    <c:v>29</c:v>
                  </c:pt>
                  <c:pt idx="1745">
                    <c:v>29</c:v>
                  </c:pt>
                  <c:pt idx="1746">
                    <c:v>29</c:v>
                  </c:pt>
                  <c:pt idx="1747">
                    <c:v>29</c:v>
                  </c:pt>
                  <c:pt idx="1748">
                    <c:v>29</c:v>
                  </c:pt>
                  <c:pt idx="1749">
                    <c:v>29</c:v>
                  </c:pt>
                  <c:pt idx="1750">
                    <c:v>29</c:v>
                  </c:pt>
                  <c:pt idx="1751">
                    <c:v>29</c:v>
                  </c:pt>
                  <c:pt idx="1752">
                    <c:v>29</c:v>
                  </c:pt>
                  <c:pt idx="1753">
                    <c:v>29</c:v>
                  </c:pt>
                  <c:pt idx="1754">
                    <c:v>29</c:v>
                  </c:pt>
                  <c:pt idx="1755">
                    <c:v>29</c:v>
                  </c:pt>
                  <c:pt idx="1756">
                    <c:v>29</c:v>
                  </c:pt>
                  <c:pt idx="1757">
                    <c:v>29</c:v>
                  </c:pt>
                  <c:pt idx="1758">
                    <c:v>29</c:v>
                  </c:pt>
                  <c:pt idx="1759">
                    <c:v>29</c:v>
                  </c:pt>
                  <c:pt idx="1760">
                    <c:v>29</c:v>
                  </c:pt>
                  <c:pt idx="1761">
                    <c:v>29</c:v>
                  </c:pt>
                  <c:pt idx="1762">
                    <c:v>29</c:v>
                  </c:pt>
                  <c:pt idx="1763">
                    <c:v>29</c:v>
                  </c:pt>
                  <c:pt idx="1764">
                    <c:v>29</c:v>
                  </c:pt>
                  <c:pt idx="1765">
                    <c:v>29</c:v>
                  </c:pt>
                  <c:pt idx="1766">
                    <c:v>29</c:v>
                  </c:pt>
                  <c:pt idx="1767">
                    <c:v>29</c:v>
                  </c:pt>
                  <c:pt idx="1768">
                    <c:v>29</c:v>
                  </c:pt>
                  <c:pt idx="1769">
                    <c:v>29</c:v>
                  </c:pt>
                  <c:pt idx="1770">
                    <c:v>29</c:v>
                  </c:pt>
                  <c:pt idx="1771">
                    <c:v>29</c:v>
                  </c:pt>
                  <c:pt idx="1772">
                    <c:v>29</c:v>
                  </c:pt>
                  <c:pt idx="1773">
                    <c:v>29</c:v>
                  </c:pt>
                  <c:pt idx="1774">
                    <c:v>29</c:v>
                  </c:pt>
                  <c:pt idx="1775">
                    <c:v>29</c:v>
                  </c:pt>
                  <c:pt idx="1776">
                    <c:v>29</c:v>
                  </c:pt>
                  <c:pt idx="1777">
                    <c:v>28</c:v>
                  </c:pt>
                  <c:pt idx="1778">
                    <c:v>28</c:v>
                  </c:pt>
                  <c:pt idx="1779">
                    <c:v>28</c:v>
                  </c:pt>
                  <c:pt idx="1780">
                    <c:v>28</c:v>
                  </c:pt>
                  <c:pt idx="1781">
                    <c:v>28</c:v>
                  </c:pt>
                  <c:pt idx="1782">
                    <c:v>28</c:v>
                  </c:pt>
                  <c:pt idx="1783">
                    <c:v>28</c:v>
                  </c:pt>
                  <c:pt idx="1784">
                    <c:v>28</c:v>
                  </c:pt>
                  <c:pt idx="1785">
                    <c:v>28</c:v>
                  </c:pt>
                  <c:pt idx="1786">
                    <c:v>28</c:v>
                  </c:pt>
                  <c:pt idx="1787">
                    <c:v>28</c:v>
                  </c:pt>
                  <c:pt idx="1788">
                    <c:v>28</c:v>
                  </c:pt>
                  <c:pt idx="1789">
                    <c:v>28</c:v>
                  </c:pt>
                  <c:pt idx="1790">
                    <c:v>28</c:v>
                  </c:pt>
                  <c:pt idx="1791">
                    <c:v>28</c:v>
                  </c:pt>
                  <c:pt idx="1792">
                    <c:v>28</c:v>
                  </c:pt>
                  <c:pt idx="1793">
                    <c:v>28</c:v>
                  </c:pt>
                  <c:pt idx="1794">
                    <c:v>28</c:v>
                  </c:pt>
                  <c:pt idx="1795">
                    <c:v>28</c:v>
                  </c:pt>
                  <c:pt idx="1796">
                    <c:v>28</c:v>
                  </c:pt>
                  <c:pt idx="1797">
                    <c:v>28</c:v>
                  </c:pt>
                  <c:pt idx="1798">
                    <c:v>28</c:v>
                  </c:pt>
                  <c:pt idx="1799">
                    <c:v>28</c:v>
                  </c:pt>
                  <c:pt idx="1800">
                    <c:v>28</c:v>
                  </c:pt>
                  <c:pt idx="1801">
                    <c:v>28</c:v>
                  </c:pt>
                  <c:pt idx="1802">
                    <c:v>28</c:v>
                  </c:pt>
                  <c:pt idx="1803">
                    <c:v>28</c:v>
                  </c:pt>
                  <c:pt idx="1804">
                    <c:v>28</c:v>
                  </c:pt>
                  <c:pt idx="1805">
                    <c:v>28</c:v>
                  </c:pt>
                  <c:pt idx="1806">
                    <c:v>28</c:v>
                  </c:pt>
                  <c:pt idx="1807">
                    <c:v>28</c:v>
                  </c:pt>
                  <c:pt idx="1808">
                    <c:v>28</c:v>
                  </c:pt>
                  <c:pt idx="1809">
                    <c:v>28</c:v>
                  </c:pt>
                  <c:pt idx="1810">
                    <c:v>28</c:v>
                  </c:pt>
                  <c:pt idx="1811">
                    <c:v>28</c:v>
                  </c:pt>
                  <c:pt idx="1812">
                    <c:v>28</c:v>
                  </c:pt>
                  <c:pt idx="1813">
                    <c:v>27</c:v>
                  </c:pt>
                  <c:pt idx="1814">
                    <c:v>27</c:v>
                  </c:pt>
                  <c:pt idx="1815">
                    <c:v>27</c:v>
                  </c:pt>
                  <c:pt idx="1816">
                    <c:v>27</c:v>
                  </c:pt>
                  <c:pt idx="1817">
                    <c:v>27</c:v>
                  </c:pt>
                  <c:pt idx="1818">
                    <c:v>27</c:v>
                  </c:pt>
                  <c:pt idx="1819">
                    <c:v>27</c:v>
                  </c:pt>
                  <c:pt idx="1820">
                    <c:v>27</c:v>
                  </c:pt>
                  <c:pt idx="1821">
                    <c:v>27</c:v>
                  </c:pt>
                  <c:pt idx="1822">
                    <c:v>27</c:v>
                  </c:pt>
                  <c:pt idx="1823">
                    <c:v>27</c:v>
                  </c:pt>
                  <c:pt idx="1824">
                    <c:v>27</c:v>
                  </c:pt>
                  <c:pt idx="1825">
                    <c:v>27</c:v>
                  </c:pt>
                  <c:pt idx="1826">
                    <c:v>27</c:v>
                  </c:pt>
                  <c:pt idx="1827">
                    <c:v>27</c:v>
                  </c:pt>
                  <c:pt idx="1828">
                    <c:v>27</c:v>
                  </c:pt>
                  <c:pt idx="1829">
                    <c:v>27</c:v>
                  </c:pt>
                  <c:pt idx="1830">
                    <c:v>27</c:v>
                  </c:pt>
                  <c:pt idx="1831">
                    <c:v>27</c:v>
                  </c:pt>
                  <c:pt idx="1832">
                    <c:v>27</c:v>
                  </c:pt>
                  <c:pt idx="1833">
                    <c:v>27</c:v>
                  </c:pt>
                  <c:pt idx="1834">
                    <c:v>27</c:v>
                  </c:pt>
                  <c:pt idx="1835">
                    <c:v>27</c:v>
                  </c:pt>
                  <c:pt idx="1836">
                    <c:v>27</c:v>
                  </c:pt>
                  <c:pt idx="1837">
                    <c:v>27</c:v>
                  </c:pt>
                  <c:pt idx="1838">
                    <c:v>27</c:v>
                  </c:pt>
                  <c:pt idx="1839">
                    <c:v>27</c:v>
                  </c:pt>
                  <c:pt idx="1840">
                    <c:v>27</c:v>
                  </c:pt>
                  <c:pt idx="1841">
                    <c:v>27</c:v>
                  </c:pt>
                  <c:pt idx="1842">
                    <c:v>27</c:v>
                  </c:pt>
                  <c:pt idx="1843">
                    <c:v>27</c:v>
                  </c:pt>
                  <c:pt idx="1844">
                    <c:v>27</c:v>
                  </c:pt>
                  <c:pt idx="1845">
                    <c:v>27</c:v>
                  </c:pt>
                  <c:pt idx="1846">
                    <c:v>27</c:v>
                  </c:pt>
                  <c:pt idx="1847">
                    <c:v>27</c:v>
                  </c:pt>
                  <c:pt idx="1848">
                    <c:v>27</c:v>
                  </c:pt>
                  <c:pt idx="1849">
                    <c:v>27</c:v>
                  </c:pt>
                  <c:pt idx="1850">
                    <c:v>27</c:v>
                  </c:pt>
                  <c:pt idx="1851">
                    <c:v>27</c:v>
                  </c:pt>
                  <c:pt idx="1852">
                    <c:v>27</c:v>
                  </c:pt>
                  <c:pt idx="1853">
                    <c:v>27</c:v>
                  </c:pt>
                  <c:pt idx="1854">
                    <c:v>27</c:v>
                  </c:pt>
                  <c:pt idx="1855">
                    <c:v>27</c:v>
                  </c:pt>
                  <c:pt idx="1856">
                    <c:v>27</c:v>
                  </c:pt>
                  <c:pt idx="1857">
                    <c:v>27</c:v>
                  </c:pt>
                  <c:pt idx="1858">
                    <c:v>27</c:v>
                  </c:pt>
                  <c:pt idx="1859">
                    <c:v>26</c:v>
                  </c:pt>
                  <c:pt idx="1860">
                    <c:v>26</c:v>
                  </c:pt>
                  <c:pt idx="1861">
                    <c:v>26</c:v>
                  </c:pt>
                  <c:pt idx="1862">
                    <c:v>26</c:v>
                  </c:pt>
                  <c:pt idx="1863">
                    <c:v>26</c:v>
                  </c:pt>
                  <c:pt idx="1864">
                    <c:v>26</c:v>
                  </c:pt>
                  <c:pt idx="1865">
                    <c:v>26</c:v>
                  </c:pt>
                  <c:pt idx="1866">
                    <c:v>26</c:v>
                  </c:pt>
                  <c:pt idx="1867">
                    <c:v>26</c:v>
                  </c:pt>
                  <c:pt idx="1868">
                    <c:v>26</c:v>
                  </c:pt>
                  <c:pt idx="1869">
                    <c:v>26</c:v>
                  </c:pt>
                  <c:pt idx="1870">
                    <c:v>26</c:v>
                  </c:pt>
                  <c:pt idx="1871">
                    <c:v>26</c:v>
                  </c:pt>
                  <c:pt idx="1872">
                    <c:v>26</c:v>
                  </c:pt>
                  <c:pt idx="1873">
                    <c:v>26</c:v>
                  </c:pt>
                  <c:pt idx="1874">
                    <c:v>26</c:v>
                  </c:pt>
                  <c:pt idx="1875">
                    <c:v>26</c:v>
                  </c:pt>
                  <c:pt idx="1876">
                    <c:v>26</c:v>
                  </c:pt>
                  <c:pt idx="1877">
                    <c:v>26</c:v>
                  </c:pt>
                  <c:pt idx="1878">
                    <c:v>26</c:v>
                  </c:pt>
                  <c:pt idx="1879">
                    <c:v>26</c:v>
                  </c:pt>
                  <c:pt idx="1880">
                    <c:v>26</c:v>
                  </c:pt>
                  <c:pt idx="1881">
                    <c:v>26</c:v>
                  </c:pt>
                  <c:pt idx="1882">
                    <c:v>26</c:v>
                  </c:pt>
                  <c:pt idx="1883">
                    <c:v>26</c:v>
                  </c:pt>
                  <c:pt idx="1884">
                    <c:v>26</c:v>
                  </c:pt>
                  <c:pt idx="1885">
                    <c:v>26</c:v>
                  </c:pt>
                  <c:pt idx="1886">
                    <c:v>26</c:v>
                  </c:pt>
                  <c:pt idx="1887">
                    <c:v>26</c:v>
                  </c:pt>
                  <c:pt idx="1888">
                    <c:v>26</c:v>
                  </c:pt>
                  <c:pt idx="1889">
                    <c:v>26</c:v>
                  </c:pt>
                  <c:pt idx="1890">
                    <c:v>26</c:v>
                  </c:pt>
                  <c:pt idx="1891">
                    <c:v>26</c:v>
                  </c:pt>
                  <c:pt idx="1892">
                    <c:v>26</c:v>
                  </c:pt>
                  <c:pt idx="1893">
                    <c:v>26</c:v>
                  </c:pt>
                  <c:pt idx="1894">
                    <c:v>26</c:v>
                  </c:pt>
                  <c:pt idx="1895">
                    <c:v>26</c:v>
                  </c:pt>
                  <c:pt idx="1896">
                    <c:v>26</c:v>
                  </c:pt>
                  <c:pt idx="1897">
                    <c:v>26</c:v>
                  </c:pt>
                  <c:pt idx="1898">
                    <c:v>26</c:v>
                  </c:pt>
                  <c:pt idx="1899">
                    <c:v>26</c:v>
                  </c:pt>
                  <c:pt idx="1900">
                    <c:v>26</c:v>
                  </c:pt>
                  <c:pt idx="1901">
                    <c:v>26</c:v>
                  </c:pt>
                  <c:pt idx="1902">
                    <c:v>26</c:v>
                  </c:pt>
                  <c:pt idx="1903">
                    <c:v>25</c:v>
                  </c:pt>
                  <c:pt idx="1904">
                    <c:v>25</c:v>
                  </c:pt>
                  <c:pt idx="1905">
                    <c:v>25</c:v>
                  </c:pt>
                  <c:pt idx="1906">
                    <c:v>25</c:v>
                  </c:pt>
                  <c:pt idx="1907">
                    <c:v>25</c:v>
                  </c:pt>
                  <c:pt idx="1908">
                    <c:v>25</c:v>
                  </c:pt>
                  <c:pt idx="1909">
                    <c:v>25</c:v>
                  </c:pt>
                  <c:pt idx="1910">
                    <c:v>25</c:v>
                  </c:pt>
                  <c:pt idx="1911">
                    <c:v>25</c:v>
                  </c:pt>
                  <c:pt idx="1912">
                    <c:v>25</c:v>
                  </c:pt>
                  <c:pt idx="1913">
                    <c:v>25</c:v>
                  </c:pt>
                  <c:pt idx="1914">
                    <c:v>25</c:v>
                  </c:pt>
                  <c:pt idx="1915">
                    <c:v>25</c:v>
                  </c:pt>
                  <c:pt idx="1916">
                    <c:v>25</c:v>
                  </c:pt>
                  <c:pt idx="1917">
                    <c:v>25</c:v>
                  </c:pt>
                  <c:pt idx="1918">
                    <c:v>25</c:v>
                  </c:pt>
                  <c:pt idx="1919">
                    <c:v>25</c:v>
                  </c:pt>
                  <c:pt idx="1920">
                    <c:v>25</c:v>
                  </c:pt>
                  <c:pt idx="1921">
                    <c:v>25</c:v>
                  </c:pt>
                  <c:pt idx="1922">
                    <c:v>25</c:v>
                  </c:pt>
                  <c:pt idx="1923">
                    <c:v>25</c:v>
                  </c:pt>
                  <c:pt idx="1924">
                    <c:v>25</c:v>
                  </c:pt>
                  <c:pt idx="1925">
                    <c:v>25</c:v>
                  </c:pt>
                  <c:pt idx="1926">
                    <c:v>25</c:v>
                  </c:pt>
                  <c:pt idx="1927">
                    <c:v>25</c:v>
                  </c:pt>
                  <c:pt idx="1928">
                    <c:v>25</c:v>
                  </c:pt>
                  <c:pt idx="1929">
                    <c:v>25</c:v>
                  </c:pt>
                  <c:pt idx="1930">
                    <c:v>25</c:v>
                  </c:pt>
                  <c:pt idx="1931">
                    <c:v>25</c:v>
                  </c:pt>
                  <c:pt idx="1932">
                    <c:v>25</c:v>
                  </c:pt>
                  <c:pt idx="1933">
                    <c:v>25</c:v>
                  </c:pt>
                  <c:pt idx="1934">
                    <c:v>25</c:v>
                  </c:pt>
                  <c:pt idx="1935">
                    <c:v>25</c:v>
                  </c:pt>
                  <c:pt idx="1936">
                    <c:v>25</c:v>
                  </c:pt>
                  <c:pt idx="1937">
                    <c:v>25</c:v>
                  </c:pt>
                  <c:pt idx="1938">
                    <c:v>25</c:v>
                  </c:pt>
                  <c:pt idx="1939">
                    <c:v>25</c:v>
                  </c:pt>
                  <c:pt idx="1940">
                    <c:v>25</c:v>
                  </c:pt>
                  <c:pt idx="1941">
                    <c:v>25</c:v>
                  </c:pt>
                  <c:pt idx="1942">
                    <c:v>25</c:v>
                  </c:pt>
                  <c:pt idx="1943">
                    <c:v>25</c:v>
                  </c:pt>
                  <c:pt idx="1944">
                    <c:v>25</c:v>
                  </c:pt>
                  <c:pt idx="1945">
                    <c:v>25</c:v>
                  </c:pt>
                  <c:pt idx="1946">
                    <c:v>25</c:v>
                  </c:pt>
                  <c:pt idx="1947">
                    <c:v>25</c:v>
                  </c:pt>
                  <c:pt idx="1948">
                    <c:v>25</c:v>
                  </c:pt>
                  <c:pt idx="1949">
                    <c:v>25</c:v>
                  </c:pt>
                  <c:pt idx="1950">
                    <c:v>25</c:v>
                  </c:pt>
                  <c:pt idx="1951">
                    <c:v>24</c:v>
                  </c:pt>
                  <c:pt idx="1952">
                    <c:v>24</c:v>
                  </c:pt>
                  <c:pt idx="1953">
                    <c:v>24</c:v>
                  </c:pt>
                  <c:pt idx="1954">
                    <c:v>24</c:v>
                  </c:pt>
                  <c:pt idx="1955">
                    <c:v>24</c:v>
                  </c:pt>
                  <c:pt idx="1956">
                    <c:v>24</c:v>
                  </c:pt>
                  <c:pt idx="1957">
                    <c:v>24</c:v>
                  </c:pt>
                  <c:pt idx="1958">
                    <c:v>24</c:v>
                  </c:pt>
                  <c:pt idx="1959">
                    <c:v>24</c:v>
                  </c:pt>
                  <c:pt idx="1960">
                    <c:v>24</c:v>
                  </c:pt>
                  <c:pt idx="1961">
                    <c:v>24</c:v>
                  </c:pt>
                  <c:pt idx="1962">
                    <c:v>24</c:v>
                  </c:pt>
                  <c:pt idx="1963">
                    <c:v>24</c:v>
                  </c:pt>
                  <c:pt idx="1964">
                    <c:v>24</c:v>
                  </c:pt>
                  <c:pt idx="1965">
                    <c:v>24</c:v>
                  </c:pt>
                  <c:pt idx="1966">
                    <c:v>24</c:v>
                  </c:pt>
                  <c:pt idx="1967">
                    <c:v>24</c:v>
                  </c:pt>
                  <c:pt idx="1968">
                    <c:v>24</c:v>
                  </c:pt>
                  <c:pt idx="1969">
                    <c:v>24</c:v>
                  </c:pt>
                  <c:pt idx="1970">
                    <c:v>24</c:v>
                  </c:pt>
                  <c:pt idx="1971">
                    <c:v>24</c:v>
                  </c:pt>
                  <c:pt idx="1972">
                    <c:v>24</c:v>
                  </c:pt>
                  <c:pt idx="1973">
                    <c:v>24</c:v>
                  </c:pt>
                  <c:pt idx="1974">
                    <c:v>24</c:v>
                  </c:pt>
                  <c:pt idx="1975">
                    <c:v>24</c:v>
                  </c:pt>
                  <c:pt idx="1976">
                    <c:v>24</c:v>
                  </c:pt>
                  <c:pt idx="1977">
                    <c:v>24</c:v>
                  </c:pt>
                  <c:pt idx="1978">
                    <c:v>24</c:v>
                  </c:pt>
                  <c:pt idx="1979">
                    <c:v>24</c:v>
                  </c:pt>
                  <c:pt idx="1980">
                    <c:v>24</c:v>
                  </c:pt>
                  <c:pt idx="1981">
                    <c:v>24</c:v>
                  </c:pt>
                  <c:pt idx="1982">
                    <c:v>24</c:v>
                  </c:pt>
                  <c:pt idx="1983">
                    <c:v>24</c:v>
                  </c:pt>
                  <c:pt idx="1984">
                    <c:v>24</c:v>
                  </c:pt>
                  <c:pt idx="1985">
                    <c:v>24</c:v>
                  </c:pt>
                  <c:pt idx="1986">
                    <c:v>24</c:v>
                  </c:pt>
                  <c:pt idx="1987">
                    <c:v>24</c:v>
                  </c:pt>
                  <c:pt idx="1988">
                    <c:v>24</c:v>
                  </c:pt>
                  <c:pt idx="1989">
                    <c:v>24</c:v>
                  </c:pt>
                  <c:pt idx="1990">
                    <c:v>24</c:v>
                  </c:pt>
                  <c:pt idx="1991">
                    <c:v>24</c:v>
                  </c:pt>
                  <c:pt idx="1992">
                    <c:v>24</c:v>
                  </c:pt>
                  <c:pt idx="1993">
                    <c:v>24</c:v>
                  </c:pt>
                  <c:pt idx="1994">
                    <c:v>24</c:v>
                  </c:pt>
                  <c:pt idx="1995">
                    <c:v>24</c:v>
                  </c:pt>
                  <c:pt idx="1996">
                    <c:v>24</c:v>
                  </c:pt>
                  <c:pt idx="1997">
                    <c:v>24</c:v>
                  </c:pt>
                  <c:pt idx="1998">
                    <c:v>24</c:v>
                  </c:pt>
                  <c:pt idx="1999">
                    <c:v>24</c:v>
                  </c:pt>
                  <c:pt idx="2000">
                    <c:v>24</c:v>
                  </c:pt>
                  <c:pt idx="2001">
                    <c:v>24</c:v>
                  </c:pt>
                  <c:pt idx="2002">
                    <c:v>24</c:v>
                  </c:pt>
                  <c:pt idx="2003">
                    <c:v>24</c:v>
                  </c:pt>
                  <c:pt idx="2004">
                    <c:v>24</c:v>
                  </c:pt>
                  <c:pt idx="2005">
                    <c:v>24</c:v>
                  </c:pt>
                  <c:pt idx="2006">
                    <c:v>24</c:v>
                  </c:pt>
                  <c:pt idx="2007">
                    <c:v>24</c:v>
                  </c:pt>
                  <c:pt idx="2008">
                    <c:v>24</c:v>
                  </c:pt>
                  <c:pt idx="2009">
                    <c:v>23</c:v>
                  </c:pt>
                  <c:pt idx="2010">
                    <c:v>23</c:v>
                  </c:pt>
                  <c:pt idx="2011">
                    <c:v>23</c:v>
                  </c:pt>
                  <c:pt idx="2012">
                    <c:v>23</c:v>
                  </c:pt>
                  <c:pt idx="2013">
                    <c:v>23</c:v>
                  </c:pt>
                  <c:pt idx="2014">
                    <c:v>23</c:v>
                  </c:pt>
                  <c:pt idx="2015">
                    <c:v>23</c:v>
                  </c:pt>
                  <c:pt idx="2016">
                    <c:v>23</c:v>
                  </c:pt>
                  <c:pt idx="2017">
                    <c:v>23</c:v>
                  </c:pt>
                  <c:pt idx="2018">
                    <c:v>23</c:v>
                  </c:pt>
                  <c:pt idx="2019">
                    <c:v>23</c:v>
                  </c:pt>
                  <c:pt idx="2020">
                    <c:v>23</c:v>
                  </c:pt>
                  <c:pt idx="2021">
                    <c:v>23</c:v>
                  </c:pt>
                  <c:pt idx="2022">
                    <c:v>23</c:v>
                  </c:pt>
                  <c:pt idx="2023">
                    <c:v>23</c:v>
                  </c:pt>
                  <c:pt idx="2024">
                    <c:v>23</c:v>
                  </c:pt>
                  <c:pt idx="2025">
                    <c:v>23</c:v>
                  </c:pt>
                  <c:pt idx="2026">
                    <c:v>23</c:v>
                  </c:pt>
                  <c:pt idx="2027">
                    <c:v>23</c:v>
                  </c:pt>
                  <c:pt idx="2028">
                    <c:v>23</c:v>
                  </c:pt>
                  <c:pt idx="2029">
                    <c:v>23</c:v>
                  </c:pt>
                  <c:pt idx="2030">
                    <c:v>23</c:v>
                  </c:pt>
                  <c:pt idx="2031">
                    <c:v>23</c:v>
                  </c:pt>
                  <c:pt idx="2032">
                    <c:v>23</c:v>
                  </c:pt>
                  <c:pt idx="2033">
                    <c:v>23</c:v>
                  </c:pt>
                  <c:pt idx="2034">
                    <c:v>23</c:v>
                  </c:pt>
                  <c:pt idx="2035">
                    <c:v>23</c:v>
                  </c:pt>
                  <c:pt idx="2036">
                    <c:v>23</c:v>
                  </c:pt>
                  <c:pt idx="2037">
                    <c:v>23</c:v>
                  </c:pt>
                  <c:pt idx="2038">
                    <c:v>23</c:v>
                  </c:pt>
                  <c:pt idx="2039">
                    <c:v>23</c:v>
                  </c:pt>
                  <c:pt idx="2040">
                    <c:v>23</c:v>
                  </c:pt>
                  <c:pt idx="2041">
                    <c:v>23</c:v>
                  </c:pt>
                  <c:pt idx="2042">
                    <c:v>23</c:v>
                  </c:pt>
                  <c:pt idx="2043">
                    <c:v>23</c:v>
                  </c:pt>
                  <c:pt idx="2044">
                    <c:v>23</c:v>
                  </c:pt>
                  <c:pt idx="2045">
                    <c:v>23</c:v>
                  </c:pt>
                  <c:pt idx="2046">
                    <c:v>23</c:v>
                  </c:pt>
                  <c:pt idx="2047">
                    <c:v>23</c:v>
                  </c:pt>
                  <c:pt idx="2048">
                    <c:v>23</c:v>
                  </c:pt>
                  <c:pt idx="2049">
                    <c:v>23</c:v>
                  </c:pt>
                  <c:pt idx="2050">
                    <c:v>23</c:v>
                  </c:pt>
                  <c:pt idx="2051">
                    <c:v>23</c:v>
                  </c:pt>
                  <c:pt idx="2052">
                    <c:v>23</c:v>
                  </c:pt>
                  <c:pt idx="2053">
                    <c:v>23</c:v>
                  </c:pt>
                  <c:pt idx="2054">
                    <c:v>23</c:v>
                  </c:pt>
                  <c:pt idx="2055">
                    <c:v>23</c:v>
                  </c:pt>
                  <c:pt idx="2056">
                    <c:v>23</c:v>
                  </c:pt>
                  <c:pt idx="2057">
                    <c:v>23</c:v>
                  </c:pt>
                  <c:pt idx="2058">
                    <c:v>23</c:v>
                  </c:pt>
                  <c:pt idx="2059">
                    <c:v>23</c:v>
                  </c:pt>
                  <c:pt idx="2060">
                    <c:v>23</c:v>
                  </c:pt>
                  <c:pt idx="2061">
                    <c:v>22</c:v>
                  </c:pt>
                  <c:pt idx="2062">
                    <c:v>22</c:v>
                  </c:pt>
                  <c:pt idx="2063">
                    <c:v>22</c:v>
                  </c:pt>
                  <c:pt idx="2064">
                    <c:v>22</c:v>
                  </c:pt>
                  <c:pt idx="2065">
                    <c:v>22</c:v>
                  </c:pt>
                  <c:pt idx="2066">
                    <c:v>22</c:v>
                  </c:pt>
                  <c:pt idx="2067">
                    <c:v>22</c:v>
                  </c:pt>
                  <c:pt idx="2068">
                    <c:v>22</c:v>
                  </c:pt>
                  <c:pt idx="2069">
                    <c:v>22</c:v>
                  </c:pt>
                  <c:pt idx="2070">
                    <c:v>22</c:v>
                  </c:pt>
                  <c:pt idx="2071">
                    <c:v>22</c:v>
                  </c:pt>
                  <c:pt idx="2072">
                    <c:v>22</c:v>
                  </c:pt>
                  <c:pt idx="2073">
                    <c:v>22</c:v>
                  </c:pt>
                  <c:pt idx="2074">
                    <c:v>22</c:v>
                  </c:pt>
                  <c:pt idx="2075">
                    <c:v>22</c:v>
                  </c:pt>
                  <c:pt idx="2076">
                    <c:v>22</c:v>
                  </c:pt>
                  <c:pt idx="2077">
                    <c:v>22</c:v>
                  </c:pt>
                  <c:pt idx="2078">
                    <c:v>22</c:v>
                  </c:pt>
                  <c:pt idx="2079">
                    <c:v>22</c:v>
                  </c:pt>
                  <c:pt idx="2080">
                    <c:v>22</c:v>
                  </c:pt>
                  <c:pt idx="2081">
                    <c:v>22</c:v>
                  </c:pt>
                  <c:pt idx="2082">
                    <c:v>22</c:v>
                  </c:pt>
                  <c:pt idx="2083">
                    <c:v>22</c:v>
                  </c:pt>
                  <c:pt idx="2084">
                    <c:v>22</c:v>
                  </c:pt>
                  <c:pt idx="2085">
                    <c:v>22</c:v>
                  </c:pt>
                  <c:pt idx="2086">
                    <c:v>22</c:v>
                  </c:pt>
                  <c:pt idx="2087">
                    <c:v>22</c:v>
                  </c:pt>
                  <c:pt idx="2088">
                    <c:v>22</c:v>
                  </c:pt>
                  <c:pt idx="2089">
                    <c:v>22</c:v>
                  </c:pt>
                  <c:pt idx="2090">
                    <c:v>22</c:v>
                  </c:pt>
                  <c:pt idx="2091">
                    <c:v>22</c:v>
                  </c:pt>
                  <c:pt idx="2092">
                    <c:v>22</c:v>
                  </c:pt>
                  <c:pt idx="2093">
                    <c:v>22</c:v>
                  </c:pt>
                  <c:pt idx="2094">
                    <c:v>22</c:v>
                  </c:pt>
                  <c:pt idx="2095">
                    <c:v>22</c:v>
                  </c:pt>
                  <c:pt idx="2096">
                    <c:v>22</c:v>
                  </c:pt>
                  <c:pt idx="2097">
                    <c:v>22</c:v>
                  </c:pt>
                  <c:pt idx="2098">
                    <c:v>22</c:v>
                  </c:pt>
                  <c:pt idx="2099">
                    <c:v>22</c:v>
                  </c:pt>
                  <c:pt idx="2100">
                    <c:v>22</c:v>
                  </c:pt>
                  <c:pt idx="2101">
                    <c:v>22</c:v>
                  </c:pt>
                  <c:pt idx="2102">
                    <c:v>22</c:v>
                  </c:pt>
                  <c:pt idx="2103">
                    <c:v>22</c:v>
                  </c:pt>
                  <c:pt idx="2104">
                    <c:v>22</c:v>
                  </c:pt>
                  <c:pt idx="2105">
                    <c:v>22</c:v>
                  </c:pt>
                  <c:pt idx="2106">
                    <c:v>22</c:v>
                  </c:pt>
                  <c:pt idx="2107">
                    <c:v>22</c:v>
                  </c:pt>
                  <c:pt idx="2108">
                    <c:v>22</c:v>
                  </c:pt>
                  <c:pt idx="2109">
                    <c:v>22</c:v>
                  </c:pt>
                  <c:pt idx="2110">
                    <c:v>22</c:v>
                  </c:pt>
                  <c:pt idx="2111">
                    <c:v>22</c:v>
                  </c:pt>
                  <c:pt idx="2112">
                    <c:v>22</c:v>
                  </c:pt>
                  <c:pt idx="2113">
                    <c:v>22</c:v>
                  </c:pt>
                  <c:pt idx="2114">
                    <c:v>22</c:v>
                  </c:pt>
                  <c:pt idx="2115">
                    <c:v>22</c:v>
                  </c:pt>
                  <c:pt idx="2116">
                    <c:v>22</c:v>
                  </c:pt>
                  <c:pt idx="2117">
                    <c:v>22</c:v>
                  </c:pt>
                  <c:pt idx="2118">
                    <c:v>22</c:v>
                  </c:pt>
                  <c:pt idx="2119">
                    <c:v>22</c:v>
                  </c:pt>
                  <c:pt idx="2120">
                    <c:v>22</c:v>
                  </c:pt>
                  <c:pt idx="2121">
                    <c:v>22</c:v>
                  </c:pt>
                  <c:pt idx="2122">
                    <c:v>21</c:v>
                  </c:pt>
                  <c:pt idx="2123">
                    <c:v>21</c:v>
                  </c:pt>
                  <c:pt idx="2124">
                    <c:v>21</c:v>
                  </c:pt>
                  <c:pt idx="2125">
                    <c:v>21</c:v>
                  </c:pt>
                  <c:pt idx="2126">
                    <c:v>21</c:v>
                  </c:pt>
                  <c:pt idx="2127">
                    <c:v>21</c:v>
                  </c:pt>
                  <c:pt idx="2128">
                    <c:v>21</c:v>
                  </c:pt>
                  <c:pt idx="2129">
                    <c:v>21</c:v>
                  </c:pt>
                  <c:pt idx="2130">
                    <c:v>21</c:v>
                  </c:pt>
                  <c:pt idx="2131">
                    <c:v>21</c:v>
                  </c:pt>
                  <c:pt idx="2132">
                    <c:v>21</c:v>
                  </c:pt>
                  <c:pt idx="2133">
                    <c:v>21</c:v>
                  </c:pt>
                  <c:pt idx="2134">
                    <c:v>21</c:v>
                  </c:pt>
                  <c:pt idx="2135">
                    <c:v>21</c:v>
                  </c:pt>
                  <c:pt idx="2136">
                    <c:v>21</c:v>
                  </c:pt>
                  <c:pt idx="2137">
                    <c:v>21</c:v>
                  </c:pt>
                  <c:pt idx="2138">
                    <c:v>21</c:v>
                  </c:pt>
                  <c:pt idx="2139">
                    <c:v>21</c:v>
                  </c:pt>
                  <c:pt idx="2140">
                    <c:v>21</c:v>
                  </c:pt>
                  <c:pt idx="2141">
                    <c:v>21</c:v>
                  </c:pt>
                  <c:pt idx="2142">
                    <c:v>21</c:v>
                  </c:pt>
                  <c:pt idx="2143">
                    <c:v>21</c:v>
                  </c:pt>
                  <c:pt idx="2144">
                    <c:v>21</c:v>
                  </c:pt>
                  <c:pt idx="2145">
                    <c:v>21</c:v>
                  </c:pt>
                  <c:pt idx="2146">
                    <c:v>21</c:v>
                  </c:pt>
                  <c:pt idx="2147">
                    <c:v>21</c:v>
                  </c:pt>
                  <c:pt idx="2148">
                    <c:v>21</c:v>
                  </c:pt>
                  <c:pt idx="2149">
                    <c:v>21</c:v>
                  </c:pt>
                  <c:pt idx="2150">
                    <c:v>21</c:v>
                  </c:pt>
                  <c:pt idx="2151">
                    <c:v>21</c:v>
                  </c:pt>
                  <c:pt idx="2152">
                    <c:v>21</c:v>
                  </c:pt>
                  <c:pt idx="2153">
                    <c:v>21</c:v>
                  </c:pt>
                  <c:pt idx="2154">
                    <c:v>21</c:v>
                  </c:pt>
                  <c:pt idx="2155">
                    <c:v>21</c:v>
                  </c:pt>
                  <c:pt idx="2156">
                    <c:v>21</c:v>
                  </c:pt>
                  <c:pt idx="2157">
                    <c:v>21</c:v>
                  </c:pt>
                  <c:pt idx="2158">
                    <c:v>21</c:v>
                  </c:pt>
                  <c:pt idx="2159">
                    <c:v>21</c:v>
                  </c:pt>
                  <c:pt idx="2160">
                    <c:v>21</c:v>
                  </c:pt>
                  <c:pt idx="2161">
                    <c:v>21</c:v>
                  </c:pt>
                  <c:pt idx="2162">
                    <c:v>21</c:v>
                  </c:pt>
                  <c:pt idx="2163">
                    <c:v>21</c:v>
                  </c:pt>
                  <c:pt idx="2164">
                    <c:v>21</c:v>
                  </c:pt>
                  <c:pt idx="2165">
                    <c:v>21</c:v>
                  </c:pt>
                  <c:pt idx="2166">
                    <c:v>21</c:v>
                  </c:pt>
                  <c:pt idx="2167">
                    <c:v>21</c:v>
                  </c:pt>
                  <c:pt idx="2168">
                    <c:v>21</c:v>
                  </c:pt>
                  <c:pt idx="2169">
                    <c:v>21</c:v>
                  </c:pt>
                  <c:pt idx="2170">
                    <c:v>21</c:v>
                  </c:pt>
                  <c:pt idx="2171">
                    <c:v>21</c:v>
                  </c:pt>
                  <c:pt idx="2172">
                    <c:v>21</c:v>
                  </c:pt>
                  <c:pt idx="2173">
                    <c:v>21</c:v>
                  </c:pt>
                  <c:pt idx="2174">
                    <c:v>21</c:v>
                  </c:pt>
                  <c:pt idx="2175">
                    <c:v>21</c:v>
                  </c:pt>
                  <c:pt idx="2176">
                    <c:v>21</c:v>
                  </c:pt>
                  <c:pt idx="2177">
                    <c:v>21</c:v>
                  </c:pt>
                  <c:pt idx="2178">
                    <c:v>21</c:v>
                  </c:pt>
                  <c:pt idx="2179">
                    <c:v>21</c:v>
                  </c:pt>
                  <c:pt idx="2180">
                    <c:v>21</c:v>
                  </c:pt>
                  <c:pt idx="2181">
                    <c:v>21</c:v>
                  </c:pt>
                  <c:pt idx="2182">
                    <c:v>21</c:v>
                  </c:pt>
                  <c:pt idx="2183">
                    <c:v>21</c:v>
                  </c:pt>
                  <c:pt idx="2184">
                    <c:v>20</c:v>
                  </c:pt>
                  <c:pt idx="2185">
                    <c:v>20</c:v>
                  </c:pt>
                  <c:pt idx="2186">
                    <c:v>20</c:v>
                  </c:pt>
                  <c:pt idx="2187">
                    <c:v>20</c:v>
                  </c:pt>
                  <c:pt idx="2188">
                    <c:v>20</c:v>
                  </c:pt>
                  <c:pt idx="2189">
                    <c:v>20</c:v>
                  </c:pt>
                  <c:pt idx="2190">
                    <c:v>20</c:v>
                  </c:pt>
                  <c:pt idx="2191">
                    <c:v>20</c:v>
                  </c:pt>
                  <c:pt idx="2192">
                    <c:v>20</c:v>
                  </c:pt>
                  <c:pt idx="2193">
                    <c:v>20</c:v>
                  </c:pt>
                  <c:pt idx="2194">
                    <c:v>20</c:v>
                  </c:pt>
                  <c:pt idx="2195">
                    <c:v>20</c:v>
                  </c:pt>
                  <c:pt idx="2196">
                    <c:v>20</c:v>
                  </c:pt>
                  <c:pt idx="2197">
                    <c:v>20</c:v>
                  </c:pt>
                  <c:pt idx="2198">
                    <c:v>20</c:v>
                  </c:pt>
                  <c:pt idx="2199">
                    <c:v>20</c:v>
                  </c:pt>
                  <c:pt idx="2200">
                    <c:v>20</c:v>
                  </c:pt>
                  <c:pt idx="2201">
                    <c:v>20</c:v>
                  </c:pt>
                  <c:pt idx="2202">
                    <c:v>20</c:v>
                  </c:pt>
                  <c:pt idx="2203">
                    <c:v>20</c:v>
                  </c:pt>
                  <c:pt idx="2204">
                    <c:v>20</c:v>
                  </c:pt>
                  <c:pt idx="2205">
                    <c:v>20</c:v>
                  </c:pt>
                  <c:pt idx="2206">
                    <c:v>20</c:v>
                  </c:pt>
                  <c:pt idx="2207">
                    <c:v>20</c:v>
                  </c:pt>
                  <c:pt idx="2208">
                    <c:v>20</c:v>
                  </c:pt>
                  <c:pt idx="2209">
                    <c:v>20</c:v>
                  </c:pt>
                  <c:pt idx="2210">
                    <c:v>20</c:v>
                  </c:pt>
                  <c:pt idx="2211">
                    <c:v>20</c:v>
                  </c:pt>
                  <c:pt idx="2212">
                    <c:v>20</c:v>
                  </c:pt>
                  <c:pt idx="2213">
                    <c:v>20</c:v>
                  </c:pt>
                  <c:pt idx="2214">
                    <c:v>20</c:v>
                  </c:pt>
                  <c:pt idx="2215">
                    <c:v>20</c:v>
                  </c:pt>
                  <c:pt idx="2216">
                    <c:v>20</c:v>
                  </c:pt>
                  <c:pt idx="2217">
                    <c:v>20</c:v>
                  </c:pt>
                  <c:pt idx="2218">
                    <c:v>20</c:v>
                  </c:pt>
                  <c:pt idx="2219">
                    <c:v>20</c:v>
                  </c:pt>
                  <c:pt idx="2220">
                    <c:v>20</c:v>
                  </c:pt>
                  <c:pt idx="2221">
                    <c:v>20</c:v>
                  </c:pt>
                  <c:pt idx="2222">
                    <c:v>20</c:v>
                  </c:pt>
                  <c:pt idx="2223">
                    <c:v>20</c:v>
                  </c:pt>
                  <c:pt idx="2224">
                    <c:v>20</c:v>
                  </c:pt>
                  <c:pt idx="2225">
                    <c:v>20</c:v>
                  </c:pt>
                  <c:pt idx="2226">
                    <c:v>20</c:v>
                  </c:pt>
                  <c:pt idx="2227">
                    <c:v>20</c:v>
                  </c:pt>
                  <c:pt idx="2228">
                    <c:v>20</c:v>
                  </c:pt>
                  <c:pt idx="2229">
                    <c:v>20</c:v>
                  </c:pt>
                  <c:pt idx="2230">
                    <c:v>20</c:v>
                  </c:pt>
                  <c:pt idx="2231">
                    <c:v>20</c:v>
                  </c:pt>
                  <c:pt idx="2232">
                    <c:v>20</c:v>
                  </c:pt>
                  <c:pt idx="2233">
                    <c:v>20</c:v>
                  </c:pt>
                  <c:pt idx="2234">
                    <c:v>20</c:v>
                  </c:pt>
                  <c:pt idx="2235">
                    <c:v>20</c:v>
                  </c:pt>
                  <c:pt idx="2236">
                    <c:v>20</c:v>
                  </c:pt>
                  <c:pt idx="2237">
                    <c:v>20</c:v>
                  </c:pt>
                  <c:pt idx="2238">
                    <c:v>20</c:v>
                  </c:pt>
                  <c:pt idx="2239">
                    <c:v>20</c:v>
                  </c:pt>
                  <c:pt idx="2240">
                    <c:v>20</c:v>
                  </c:pt>
                  <c:pt idx="2241">
                    <c:v>20</c:v>
                  </c:pt>
                  <c:pt idx="2242">
                    <c:v>20</c:v>
                  </c:pt>
                  <c:pt idx="2243">
                    <c:v>20</c:v>
                  </c:pt>
                  <c:pt idx="2244">
                    <c:v>20</c:v>
                  </c:pt>
                  <c:pt idx="2245">
                    <c:v>20</c:v>
                  </c:pt>
                  <c:pt idx="2246">
                    <c:v>20</c:v>
                  </c:pt>
                  <c:pt idx="2247">
                    <c:v>20</c:v>
                  </c:pt>
                  <c:pt idx="2248">
                    <c:v>20</c:v>
                  </c:pt>
                  <c:pt idx="2249">
                    <c:v>20</c:v>
                  </c:pt>
                  <c:pt idx="2250">
                    <c:v>19</c:v>
                  </c:pt>
                  <c:pt idx="2251">
                    <c:v>19</c:v>
                  </c:pt>
                  <c:pt idx="2252">
                    <c:v>19</c:v>
                  </c:pt>
                  <c:pt idx="2253">
                    <c:v>19</c:v>
                  </c:pt>
                  <c:pt idx="2254">
                    <c:v>19</c:v>
                  </c:pt>
                  <c:pt idx="2255">
                    <c:v>19</c:v>
                  </c:pt>
                  <c:pt idx="2256">
                    <c:v>19</c:v>
                  </c:pt>
                  <c:pt idx="2257">
                    <c:v>19</c:v>
                  </c:pt>
                  <c:pt idx="2258">
                    <c:v>19</c:v>
                  </c:pt>
                  <c:pt idx="2259">
                    <c:v>19</c:v>
                  </c:pt>
                  <c:pt idx="2260">
                    <c:v>19</c:v>
                  </c:pt>
                  <c:pt idx="2261">
                    <c:v>19</c:v>
                  </c:pt>
                  <c:pt idx="2262">
                    <c:v>19</c:v>
                  </c:pt>
                  <c:pt idx="2263">
                    <c:v>19</c:v>
                  </c:pt>
                  <c:pt idx="2264">
                    <c:v>19</c:v>
                  </c:pt>
                  <c:pt idx="2265">
                    <c:v>19</c:v>
                  </c:pt>
                  <c:pt idx="2266">
                    <c:v>19</c:v>
                  </c:pt>
                  <c:pt idx="2267">
                    <c:v>19</c:v>
                  </c:pt>
                  <c:pt idx="2268">
                    <c:v>19</c:v>
                  </c:pt>
                  <c:pt idx="2269">
                    <c:v>19</c:v>
                  </c:pt>
                  <c:pt idx="2270">
                    <c:v>19</c:v>
                  </c:pt>
                  <c:pt idx="2271">
                    <c:v>19</c:v>
                  </c:pt>
                  <c:pt idx="2272">
                    <c:v>19</c:v>
                  </c:pt>
                  <c:pt idx="2273">
                    <c:v>19</c:v>
                  </c:pt>
                  <c:pt idx="2274">
                    <c:v>19</c:v>
                  </c:pt>
                  <c:pt idx="2275">
                    <c:v>19</c:v>
                  </c:pt>
                  <c:pt idx="2276">
                    <c:v>19</c:v>
                  </c:pt>
                  <c:pt idx="2277">
                    <c:v>19</c:v>
                  </c:pt>
                  <c:pt idx="2278">
                    <c:v>19</c:v>
                  </c:pt>
                  <c:pt idx="2279">
                    <c:v>19</c:v>
                  </c:pt>
                  <c:pt idx="2280">
                    <c:v>19</c:v>
                  </c:pt>
                  <c:pt idx="2281">
                    <c:v>19</c:v>
                  </c:pt>
                  <c:pt idx="2282">
                    <c:v>19</c:v>
                  </c:pt>
                  <c:pt idx="2283">
                    <c:v>19</c:v>
                  </c:pt>
                  <c:pt idx="2284">
                    <c:v>19</c:v>
                  </c:pt>
                  <c:pt idx="2285">
                    <c:v>19</c:v>
                  </c:pt>
                  <c:pt idx="2286">
                    <c:v>19</c:v>
                  </c:pt>
                  <c:pt idx="2287">
                    <c:v>19</c:v>
                  </c:pt>
                  <c:pt idx="2288">
                    <c:v>19</c:v>
                  </c:pt>
                  <c:pt idx="2289">
                    <c:v>19</c:v>
                  </c:pt>
                  <c:pt idx="2290">
                    <c:v>19</c:v>
                  </c:pt>
                  <c:pt idx="2291">
                    <c:v>19</c:v>
                  </c:pt>
                  <c:pt idx="2292">
                    <c:v>19</c:v>
                  </c:pt>
                  <c:pt idx="2293">
                    <c:v>19</c:v>
                  </c:pt>
                  <c:pt idx="2294">
                    <c:v>19</c:v>
                  </c:pt>
                  <c:pt idx="2295">
                    <c:v>19</c:v>
                  </c:pt>
                  <c:pt idx="2296">
                    <c:v>19</c:v>
                  </c:pt>
                  <c:pt idx="2297">
                    <c:v>19</c:v>
                  </c:pt>
                  <c:pt idx="2298">
                    <c:v>19</c:v>
                  </c:pt>
                  <c:pt idx="2299">
                    <c:v>19</c:v>
                  </c:pt>
                  <c:pt idx="2300">
                    <c:v>19</c:v>
                  </c:pt>
                  <c:pt idx="2301">
                    <c:v>19</c:v>
                  </c:pt>
                  <c:pt idx="2302">
                    <c:v>19</c:v>
                  </c:pt>
                  <c:pt idx="2303">
                    <c:v>19</c:v>
                  </c:pt>
                  <c:pt idx="2304">
                    <c:v>19</c:v>
                  </c:pt>
                  <c:pt idx="2305">
                    <c:v>19</c:v>
                  </c:pt>
                  <c:pt idx="2306">
                    <c:v>19</c:v>
                  </c:pt>
                  <c:pt idx="2307">
                    <c:v>19</c:v>
                  </c:pt>
                  <c:pt idx="2308">
                    <c:v>19</c:v>
                  </c:pt>
                  <c:pt idx="2309">
                    <c:v>19</c:v>
                  </c:pt>
                  <c:pt idx="2310">
                    <c:v>19</c:v>
                  </c:pt>
                  <c:pt idx="2311">
                    <c:v>19</c:v>
                  </c:pt>
                  <c:pt idx="2312">
                    <c:v>19</c:v>
                  </c:pt>
                  <c:pt idx="2313">
                    <c:v>19</c:v>
                  </c:pt>
                  <c:pt idx="2314">
                    <c:v>19</c:v>
                  </c:pt>
                  <c:pt idx="2315">
                    <c:v>19</c:v>
                  </c:pt>
                  <c:pt idx="2316">
                    <c:v>19</c:v>
                  </c:pt>
                  <c:pt idx="2317">
                    <c:v>19</c:v>
                  </c:pt>
                  <c:pt idx="2318">
                    <c:v>19</c:v>
                  </c:pt>
                  <c:pt idx="2319">
                    <c:v>19</c:v>
                  </c:pt>
                  <c:pt idx="2320">
                    <c:v>19</c:v>
                  </c:pt>
                  <c:pt idx="2321">
                    <c:v>19</c:v>
                  </c:pt>
                  <c:pt idx="2322">
                    <c:v>19</c:v>
                  </c:pt>
                  <c:pt idx="2323">
                    <c:v>19</c:v>
                  </c:pt>
                  <c:pt idx="2324">
                    <c:v>19</c:v>
                  </c:pt>
                  <c:pt idx="2325">
                    <c:v>19</c:v>
                  </c:pt>
                  <c:pt idx="2326">
                    <c:v>19</c:v>
                  </c:pt>
                  <c:pt idx="2327">
                    <c:v>19</c:v>
                  </c:pt>
                  <c:pt idx="2328">
                    <c:v>18</c:v>
                  </c:pt>
                  <c:pt idx="2329">
                    <c:v>18</c:v>
                  </c:pt>
                  <c:pt idx="2330">
                    <c:v>18</c:v>
                  </c:pt>
                  <c:pt idx="2331">
                    <c:v>18</c:v>
                  </c:pt>
                  <c:pt idx="2332">
                    <c:v>18</c:v>
                  </c:pt>
                  <c:pt idx="2333">
                    <c:v>18</c:v>
                  </c:pt>
                  <c:pt idx="2334">
                    <c:v>18</c:v>
                  </c:pt>
                  <c:pt idx="2335">
                    <c:v>18</c:v>
                  </c:pt>
                  <c:pt idx="2336">
                    <c:v>18</c:v>
                  </c:pt>
                  <c:pt idx="2337">
                    <c:v>18</c:v>
                  </c:pt>
                  <c:pt idx="2338">
                    <c:v>18</c:v>
                  </c:pt>
                  <c:pt idx="2339">
                    <c:v>18</c:v>
                  </c:pt>
                  <c:pt idx="2340">
                    <c:v>18</c:v>
                  </c:pt>
                  <c:pt idx="2341">
                    <c:v>18</c:v>
                  </c:pt>
                  <c:pt idx="2342">
                    <c:v>18</c:v>
                  </c:pt>
                  <c:pt idx="2343">
                    <c:v>18</c:v>
                  </c:pt>
                  <c:pt idx="2344">
                    <c:v>18</c:v>
                  </c:pt>
                  <c:pt idx="2345">
                    <c:v>18</c:v>
                  </c:pt>
                  <c:pt idx="2346">
                    <c:v>18</c:v>
                  </c:pt>
                  <c:pt idx="2347">
                    <c:v>18</c:v>
                  </c:pt>
                  <c:pt idx="2348">
                    <c:v>18</c:v>
                  </c:pt>
                  <c:pt idx="2349">
                    <c:v>18</c:v>
                  </c:pt>
                  <c:pt idx="2350">
                    <c:v>18</c:v>
                  </c:pt>
                  <c:pt idx="2351">
                    <c:v>18</c:v>
                  </c:pt>
                  <c:pt idx="2352">
                    <c:v>18</c:v>
                  </c:pt>
                  <c:pt idx="2353">
                    <c:v>18</c:v>
                  </c:pt>
                  <c:pt idx="2354">
                    <c:v>18</c:v>
                  </c:pt>
                  <c:pt idx="2355">
                    <c:v>18</c:v>
                  </c:pt>
                  <c:pt idx="2356">
                    <c:v>18</c:v>
                  </c:pt>
                  <c:pt idx="2357">
                    <c:v>18</c:v>
                  </c:pt>
                  <c:pt idx="2358">
                    <c:v>18</c:v>
                  </c:pt>
                  <c:pt idx="2359">
                    <c:v>18</c:v>
                  </c:pt>
                  <c:pt idx="2360">
                    <c:v>18</c:v>
                  </c:pt>
                  <c:pt idx="2361">
                    <c:v>18</c:v>
                  </c:pt>
                  <c:pt idx="2362">
                    <c:v>18</c:v>
                  </c:pt>
                  <c:pt idx="2363">
                    <c:v>18</c:v>
                  </c:pt>
                  <c:pt idx="2364">
                    <c:v>18</c:v>
                  </c:pt>
                  <c:pt idx="2365">
                    <c:v>18</c:v>
                  </c:pt>
                  <c:pt idx="2366">
                    <c:v>18</c:v>
                  </c:pt>
                  <c:pt idx="2367">
                    <c:v>18</c:v>
                  </c:pt>
                  <c:pt idx="2368">
                    <c:v>18</c:v>
                  </c:pt>
                  <c:pt idx="2369">
                    <c:v>18</c:v>
                  </c:pt>
                  <c:pt idx="2370">
                    <c:v>18</c:v>
                  </c:pt>
                  <c:pt idx="2371">
                    <c:v>18</c:v>
                  </c:pt>
                  <c:pt idx="2372">
                    <c:v>18</c:v>
                  </c:pt>
                  <c:pt idx="2373">
                    <c:v>18</c:v>
                  </c:pt>
                  <c:pt idx="2374">
                    <c:v>18</c:v>
                  </c:pt>
                  <c:pt idx="2375">
                    <c:v>18</c:v>
                  </c:pt>
                  <c:pt idx="2376">
                    <c:v>18</c:v>
                  </c:pt>
                  <c:pt idx="2377">
                    <c:v>18</c:v>
                  </c:pt>
                  <c:pt idx="2378">
                    <c:v>18</c:v>
                  </c:pt>
                  <c:pt idx="2379">
                    <c:v>18</c:v>
                  </c:pt>
                  <c:pt idx="2380">
                    <c:v>18</c:v>
                  </c:pt>
                  <c:pt idx="2381">
                    <c:v>18</c:v>
                  </c:pt>
                  <c:pt idx="2382">
                    <c:v>18</c:v>
                  </c:pt>
                  <c:pt idx="2383">
                    <c:v>18</c:v>
                  </c:pt>
                  <c:pt idx="2384">
                    <c:v>18</c:v>
                  </c:pt>
                  <c:pt idx="2385">
                    <c:v>18</c:v>
                  </c:pt>
                  <c:pt idx="2386">
                    <c:v>18</c:v>
                  </c:pt>
                  <c:pt idx="2387">
                    <c:v>18</c:v>
                  </c:pt>
                  <c:pt idx="2388">
                    <c:v>18</c:v>
                  </c:pt>
                  <c:pt idx="2389">
                    <c:v>18</c:v>
                  </c:pt>
                  <c:pt idx="2390">
                    <c:v>18</c:v>
                  </c:pt>
                  <c:pt idx="2391">
                    <c:v>18</c:v>
                  </c:pt>
                  <c:pt idx="2392">
                    <c:v>18</c:v>
                  </c:pt>
                  <c:pt idx="2393">
                    <c:v>18</c:v>
                  </c:pt>
                  <c:pt idx="2394">
                    <c:v>18</c:v>
                  </c:pt>
                  <c:pt idx="2395">
                    <c:v>18</c:v>
                  </c:pt>
                  <c:pt idx="2396">
                    <c:v>18</c:v>
                  </c:pt>
                  <c:pt idx="2397">
                    <c:v>18</c:v>
                  </c:pt>
                  <c:pt idx="2398">
                    <c:v>18</c:v>
                  </c:pt>
                  <c:pt idx="2399">
                    <c:v>17</c:v>
                  </c:pt>
                  <c:pt idx="2400">
                    <c:v>17</c:v>
                  </c:pt>
                  <c:pt idx="2401">
                    <c:v>17</c:v>
                  </c:pt>
                  <c:pt idx="2402">
                    <c:v>17</c:v>
                  </c:pt>
                  <c:pt idx="2403">
                    <c:v>17</c:v>
                  </c:pt>
                  <c:pt idx="2404">
                    <c:v>17</c:v>
                  </c:pt>
                  <c:pt idx="2405">
                    <c:v>17</c:v>
                  </c:pt>
                  <c:pt idx="2406">
                    <c:v>17</c:v>
                  </c:pt>
                  <c:pt idx="2407">
                    <c:v>17</c:v>
                  </c:pt>
                  <c:pt idx="2408">
                    <c:v>17</c:v>
                  </c:pt>
                  <c:pt idx="2409">
                    <c:v>17</c:v>
                  </c:pt>
                  <c:pt idx="2410">
                    <c:v>17</c:v>
                  </c:pt>
                  <c:pt idx="2411">
                    <c:v>17</c:v>
                  </c:pt>
                  <c:pt idx="2412">
                    <c:v>17</c:v>
                  </c:pt>
                  <c:pt idx="2413">
                    <c:v>17</c:v>
                  </c:pt>
                  <c:pt idx="2414">
                    <c:v>17</c:v>
                  </c:pt>
                  <c:pt idx="2415">
                    <c:v>17</c:v>
                  </c:pt>
                  <c:pt idx="2416">
                    <c:v>17</c:v>
                  </c:pt>
                  <c:pt idx="2417">
                    <c:v>17</c:v>
                  </c:pt>
                  <c:pt idx="2418">
                    <c:v>17</c:v>
                  </c:pt>
                  <c:pt idx="2419">
                    <c:v>17</c:v>
                  </c:pt>
                  <c:pt idx="2420">
                    <c:v>17</c:v>
                  </c:pt>
                  <c:pt idx="2421">
                    <c:v>17</c:v>
                  </c:pt>
                  <c:pt idx="2422">
                    <c:v>17</c:v>
                  </c:pt>
                  <c:pt idx="2423">
                    <c:v>17</c:v>
                  </c:pt>
                  <c:pt idx="2424">
                    <c:v>17</c:v>
                  </c:pt>
                  <c:pt idx="2425">
                    <c:v>17</c:v>
                  </c:pt>
                  <c:pt idx="2426">
                    <c:v>17</c:v>
                  </c:pt>
                  <c:pt idx="2427">
                    <c:v>17</c:v>
                  </c:pt>
                  <c:pt idx="2428">
                    <c:v>17</c:v>
                  </c:pt>
                  <c:pt idx="2429">
                    <c:v>17</c:v>
                  </c:pt>
                  <c:pt idx="2430">
                    <c:v>17</c:v>
                  </c:pt>
                  <c:pt idx="2431">
                    <c:v>17</c:v>
                  </c:pt>
                  <c:pt idx="2432">
                    <c:v>17</c:v>
                  </c:pt>
                  <c:pt idx="2433">
                    <c:v>17</c:v>
                  </c:pt>
                  <c:pt idx="2434">
                    <c:v>17</c:v>
                  </c:pt>
                  <c:pt idx="2435">
                    <c:v>17</c:v>
                  </c:pt>
                  <c:pt idx="2436">
                    <c:v>17</c:v>
                  </c:pt>
                  <c:pt idx="2437">
                    <c:v>17</c:v>
                  </c:pt>
                  <c:pt idx="2438">
                    <c:v>17</c:v>
                  </c:pt>
                  <c:pt idx="2439">
                    <c:v>17</c:v>
                  </c:pt>
                  <c:pt idx="2440">
                    <c:v>17</c:v>
                  </c:pt>
                  <c:pt idx="2441">
                    <c:v>17</c:v>
                  </c:pt>
                  <c:pt idx="2442">
                    <c:v>17</c:v>
                  </c:pt>
                  <c:pt idx="2443">
                    <c:v>17</c:v>
                  </c:pt>
                  <c:pt idx="2444">
                    <c:v>17</c:v>
                  </c:pt>
                  <c:pt idx="2445">
                    <c:v>17</c:v>
                  </c:pt>
                  <c:pt idx="2446">
                    <c:v>17</c:v>
                  </c:pt>
                  <c:pt idx="2447">
                    <c:v>17</c:v>
                  </c:pt>
                  <c:pt idx="2448">
                    <c:v>17</c:v>
                  </c:pt>
                  <c:pt idx="2449">
                    <c:v>17</c:v>
                  </c:pt>
                  <c:pt idx="2450">
                    <c:v>17</c:v>
                  </c:pt>
                  <c:pt idx="2451">
                    <c:v>17</c:v>
                  </c:pt>
                  <c:pt idx="2452">
                    <c:v>17</c:v>
                  </c:pt>
                  <c:pt idx="2453">
                    <c:v>17</c:v>
                  </c:pt>
                  <c:pt idx="2454">
                    <c:v>17</c:v>
                  </c:pt>
                  <c:pt idx="2455">
                    <c:v>17</c:v>
                  </c:pt>
                  <c:pt idx="2456">
                    <c:v>17</c:v>
                  </c:pt>
                  <c:pt idx="2457">
                    <c:v>17</c:v>
                  </c:pt>
                  <c:pt idx="2458">
                    <c:v>17</c:v>
                  </c:pt>
                  <c:pt idx="2459">
                    <c:v>17</c:v>
                  </c:pt>
                  <c:pt idx="2460">
                    <c:v>17</c:v>
                  </c:pt>
                  <c:pt idx="2461">
                    <c:v>17</c:v>
                  </c:pt>
                  <c:pt idx="2462">
                    <c:v>17</c:v>
                  </c:pt>
                  <c:pt idx="2463">
                    <c:v>17</c:v>
                  </c:pt>
                  <c:pt idx="2464">
                    <c:v>17</c:v>
                  </c:pt>
                  <c:pt idx="2465">
                    <c:v>17</c:v>
                  </c:pt>
                  <c:pt idx="2466">
                    <c:v>17</c:v>
                  </c:pt>
                  <c:pt idx="2467">
                    <c:v>17</c:v>
                  </c:pt>
                  <c:pt idx="2468">
                    <c:v>17</c:v>
                  </c:pt>
                  <c:pt idx="2469">
                    <c:v>17</c:v>
                  </c:pt>
                  <c:pt idx="2470">
                    <c:v>17</c:v>
                  </c:pt>
                  <c:pt idx="2471">
                    <c:v>17</c:v>
                  </c:pt>
                  <c:pt idx="2472">
                    <c:v>17</c:v>
                  </c:pt>
                  <c:pt idx="2473">
                    <c:v>17</c:v>
                  </c:pt>
                  <c:pt idx="2474">
                    <c:v>17</c:v>
                  </c:pt>
                  <c:pt idx="2475">
                    <c:v>17</c:v>
                  </c:pt>
                  <c:pt idx="2476">
                    <c:v>17</c:v>
                  </c:pt>
                  <c:pt idx="2477">
                    <c:v>17</c:v>
                  </c:pt>
                  <c:pt idx="2478">
                    <c:v>17</c:v>
                  </c:pt>
                  <c:pt idx="2479">
                    <c:v>17</c:v>
                  </c:pt>
                  <c:pt idx="2480">
                    <c:v>17</c:v>
                  </c:pt>
                  <c:pt idx="2481">
                    <c:v>17</c:v>
                  </c:pt>
                  <c:pt idx="2482">
                    <c:v>17</c:v>
                  </c:pt>
                  <c:pt idx="2483">
                    <c:v>17</c:v>
                  </c:pt>
                  <c:pt idx="2484">
                    <c:v>17</c:v>
                  </c:pt>
                  <c:pt idx="2485">
                    <c:v>17</c:v>
                  </c:pt>
                  <c:pt idx="2486">
                    <c:v>17</c:v>
                  </c:pt>
                  <c:pt idx="2487">
                    <c:v>17</c:v>
                  </c:pt>
                  <c:pt idx="2488">
                    <c:v>17</c:v>
                  </c:pt>
                  <c:pt idx="2489">
                    <c:v>17</c:v>
                  </c:pt>
                  <c:pt idx="2490">
                    <c:v>17</c:v>
                  </c:pt>
                  <c:pt idx="2491">
                    <c:v>17</c:v>
                  </c:pt>
                  <c:pt idx="2492">
                    <c:v>17</c:v>
                  </c:pt>
                  <c:pt idx="2493">
                    <c:v>17</c:v>
                  </c:pt>
                  <c:pt idx="2494">
                    <c:v>17</c:v>
                  </c:pt>
                  <c:pt idx="2495">
                    <c:v>17</c:v>
                  </c:pt>
                  <c:pt idx="2496">
                    <c:v>17</c:v>
                  </c:pt>
                  <c:pt idx="2497">
                    <c:v>17</c:v>
                  </c:pt>
                  <c:pt idx="2498">
                    <c:v>16</c:v>
                  </c:pt>
                  <c:pt idx="2499">
                    <c:v>16</c:v>
                  </c:pt>
                  <c:pt idx="2500">
                    <c:v>16</c:v>
                  </c:pt>
                  <c:pt idx="2501">
                    <c:v>16</c:v>
                  </c:pt>
                  <c:pt idx="2502">
                    <c:v>16</c:v>
                  </c:pt>
                  <c:pt idx="2503">
                    <c:v>16</c:v>
                  </c:pt>
                  <c:pt idx="2504">
                    <c:v>16</c:v>
                  </c:pt>
                  <c:pt idx="2505">
                    <c:v>16</c:v>
                  </c:pt>
                  <c:pt idx="2506">
                    <c:v>16</c:v>
                  </c:pt>
                  <c:pt idx="2507">
                    <c:v>16</c:v>
                  </c:pt>
                  <c:pt idx="2508">
                    <c:v>16</c:v>
                  </c:pt>
                  <c:pt idx="2509">
                    <c:v>16</c:v>
                  </c:pt>
                  <c:pt idx="2510">
                    <c:v>16</c:v>
                  </c:pt>
                  <c:pt idx="2511">
                    <c:v>16</c:v>
                  </c:pt>
                  <c:pt idx="2512">
                    <c:v>16</c:v>
                  </c:pt>
                  <c:pt idx="2513">
                    <c:v>16</c:v>
                  </c:pt>
                  <c:pt idx="2514">
                    <c:v>16</c:v>
                  </c:pt>
                  <c:pt idx="2515">
                    <c:v>16</c:v>
                  </c:pt>
                  <c:pt idx="2516">
                    <c:v>16</c:v>
                  </c:pt>
                  <c:pt idx="2517">
                    <c:v>16</c:v>
                  </c:pt>
                  <c:pt idx="2518">
                    <c:v>16</c:v>
                  </c:pt>
                  <c:pt idx="2519">
                    <c:v>16</c:v>
                  </c:pt>
                  <c:pt idx="2520">
                    <c:v>16</c:v>
                  </c:pt>
                  <c:pt idx="2521">
                    <c:v>16</c:v>
                  </c:pt>
                  <c:pt idx="2522">
                    <c:v>16</c:v>
                  </c:pt>
                  <c:pt idx="2523">
                    <c:v>16</c:v>
                  </c:pt>
                  <c:pt idx="2524">
                    <c:v>16</c:v>
                  </c:pt>
                  <c:pt idx="2525">
                    <c:v>16</c:v>
                  </c:pt>
                  <c:pt idx="2526">
                    <c:v>16</c:v>
                  </c:pt>
                  <c:pt idx="2527">
                    <c:v>16</c:v>
                  </c:pt>
                  <c:pt idx="2528">
                    <c:v>16</c:v>
                  </c:pt>
                  <c:pt idx="2529">
                    <c:v>16</c:v>
                  </c:pt>
                  <c:pt idx="2530">
                    <c:v>16</c:v>
                  </c:pt>
                  <c:pt idx="2531">
                    <c:v>16</c:v>
                  </c:pt>
                  <c:pt idx="2532">
                    <c:v>16</c:v>
                  </c:pt>
                  <c:pt idx="2533">
                    <c:v>16</c:v>
                  </c:pt>
                  <c:pt idx="2534">
                    <c:v>16</c:v>
                  </c:pt>
                  <c:pt idx="2535">
                    <c:v>16</c:v>
                  </c:pt>
                  <c:pt idx="2536">
                    <c:v>16</c:v>
                  </c:pt>
                  <c:pt idx="2537">
                    <c:v>16</c:v>
                  </c:pt>
                  <c:pt idx="2538">
                    <c:v>16</c:v>
                  </c:pt>
                  <c:pt idx="2539">
                    <c:v>16</c:v>
                  </c:pt>
                  <c:pt idx="2540">
                    <c:v>16</c:v>
                  </c:pt>
                  <c:pt idx="2541">
                    <c:v>16</c:v>
                  </c:pt>
                  <c:pt idx="2542">
                    <c:v>16</c:v>
                  </c:pt>
                  <c:pt idx="2543">
                    <c:v>16</c:v>
                  </c:pt>
                  <c:pt idx="2544">
                    <c:v>16</c:v>
                  </c:pt>
                  <c:pt idx="2545">
                    <c:v>16</c:v>
                  </c:pt>
                  <c:pt idx="2546">
                    <c:v>16</c:v>
                  </c:pt>
                  <c:pt idx="2547">
                    <c:v>16</c:v>
                  </c:pt>
                  <c:pt idx="2548">
                    <c:v>16</c:v>
                  </c:pt>
                  <c:pt idx="2549">
                    <c:v>16</c:v>
                  </c:pt>
                  <c:pt idx="2550">
                    <c:v>16</c:v>
                  </c:pt>
                  <c:pt idx="2551">
                    <c:v>16</c:v>
                  </c:pt>
                  <c:pt idx="2552">
                    <c:v>16</c:v>
                  </c:pt>
                  <c:pt idx="2553">
                    <c:v>16</c:v>
                  </c:pt>
                  <c:pt idx="2554">
                    <c:v>16</c:v>
                  </c:pt>
                  <c:pt idx="2555">
                    <c:v>16</c:v>
                  </c:pt>
                  <c:pt idx="2556">
                    <c:v>16</c:v>
                  </c:pt>
                  <c:pt idx="2557">
                    <c:v>16</c:v>
                  </c:pt>
                  <c:pt idx="2558">
                    <c:v>16</c:v>
                  </c:pt>
                  <c:pt idx="2559">
                    <c:v>16</c:v>
                  </c:pt>
                  <c:pt idx="2560">
                    <c:v>16</c:v>
                  </c:pt>
                  <c:pt idx="2561">
                    <c:v>16</c:v>
                  </c:pt>
                  <c:pt idx="2562">
                    <c:v>16</c:v>
                  </c:pt>
                  <c:pt idx="2563">
                    <c:v>16</c:v>
                  </c:pt>
                  <c:pt idx="2564">
                    <c:v>16</c:v>
                  </c:pt>
                  <c:pt idx="2565">
                    <c:v>16</c:v>
                  </c:pt>
                  <c:pt idx="2566">
                    <c:v>16</c:v>
                  </c:pt>
                  <c:pt idx="2567">
                    <c:v>16</c:v>
                  </c:pt>
                  <c:pt idx="2568">
                    <c:v>16</c:v>
                  </c:pt>
                  <c:pt idx="2569">
                    <c:v>16</c:v>
                  </c:pt>
                  <c:pt idx="2570">
                    <c:v>16</c:v>
                  </c:pt>
                  <c:pt idx="2571">
                    <c:v>16</c:v>
                  </c:pt>
                  <c:pt idx="2572">
                    <c:v>16</c:v>
                  </c:pt>
                  <c:pt idx="2573">
                    <c:v>16</c:v>
                  </c:pt>
                  <c:pt idx="2574">
                    <c:v>16</c:v>
                  </c:pt>
                  <c:pt idx="2575">
                    <c:v>16</c:v>
                  </c:pt>
                  <c:pt idx="2576">
                    <c:v>16</c:v>
                  </c:pt>
                  <c:pt idx="2577">
                    <c:v>16</c:v>
                  </c:pt>
                  <c:pt idx="2578">
                    <c:v>16</c:v>
                  </c:pt>
                  <c:pt idx="2579">
                    <c:v>16</c:v>
                  </c:pt>
                  <c:pt idx="2580">
                    <c:v>16</c:v>
                  </c:pt>
                  <c:pt idx="2581">
                    <c:v>16</c:v>
                  </c:pt>
                  <c:pt idx="2582">
                    <c:v>16</c:v>
                  </c:pt>
                  <c:pt idx="2583">
                    <c:v>16</c:v>
                  </c:pt>
                  <c:pt idx="2584">
                    <c:v>16</c:v>
                  </c:pt>
                  <c:pt idx="2585">
                    <c:v>16</c:v>
                  </c:pt>
                  <c:pt idx="2586">
                    <c:v>16</c:v>
                  </c:pt>
                  <c:pt idx="2587">
                    <c:v>16</c:v>
                  </c:pt>
                  <c:pt idx="2588">
                    <c:v>16</c:v>
                  </c:pt>
                  <c:pt idx="2589">
                    <c:v>16</c:v>
                  </c:pt>
                  <c:pt idx="2590">
                    <c:v>16</c:v>
                  </c:pt>
                  <c:pt idx="2591">
                    <c:v>16</c:v>
                  </c:pt>
                  <c:pt idx="2592">
                    <c:v>16</c:v>
                  </c:pt>
                  <c:pt idx="2593">
                    <c:v>16</c:v>
                  </c:pt>
                  <c:pt idx="2594">
                    <c:v>16</c:v>
                  </c:pt>
                  <c:pt idx="2595">
                    <c:v>16</c:v>
                  </c:pt>
                  <c:pt idx="2596">
                    <c:v>16</c:v>
                  </c:pt>
                  <c:pt idx="2597">
                    <c:v>15</c:v>
                  </c:pt>
                  <c:pt idx="2598">
                    <c:v>15</c:v>
                  </c:pt>
                  <c:pt idx="2599">
                    <c:v>15</c:v>
                  </c:pt>
                  <c:pt idx="2600">
                    <c:v>15</c:v>
                  </c:pt>
                  <c:pt idx="2601">
                    <c:v>15</c:v>
                  </c:pt>
                  <c:pt idx="2602">
                    <c:v>15</c:v>
                  </c:pt>
                  <c:pt idx="2603">
                    <c:v>15</c:v>
                  </c:pt>
                  <c:pt idx="2604">
                    <c:v>15</c:v>
                  </c:pt>
                  <c:pt idx="2605">
                    <c:v>15</c:v>
                  </c:pt>
                  <c:pt idx="2606">
                    <c:v>15</c:v>
                  </c:pt>
                  <c:pt idx="2607">
                    <c:v>15</c:v>
                  </c:pt>
                  <c:pt idx="2608">
                    <c:v>15</c:v>
                  </c:pt>
                  <c:pt idx="2609">
                    <c:v>15</c:v>
                  </c:pt>
                  <c:pt idx="2610">
                    <c:v>15</c:v>
                  </c:pt>
                  <c:pt idx="2611">
                    <c:v>15</c:v>
                  </c:pt>
                  <c:pt idx="2612">
                    <c:v>15</c:v>
                  </c:pt>
                  <c:pt idx="2613">
                    <c:v>15</c:v>
                  </c:pt>
                  <c:pt idx="2614">
                    <c:v>15</c:v>
                  </c:pt>
                  <c:pt idx="2615">
                    <c:v>15</c:v>
                  </c:pt>
                  <c:pt idx="2616">
                    <c:v>15</c:v>
                  </c:pt>
                  <c:pt idx="2617">
                    <c:v>15</c:v>
                  </c:pt>
                  <c:pt idx="2618">
                    <c:v>15</c:v>
                  </c:pt>
                  <c:pt idx="2619">
                    <c:v>15</c:v>
                  </c:pt>
                  <c:pt idx="2620">
                    <c:v>15</c:v>
                  </c:pt>
                  <c:pt idx="2621">
                    <c:v>15</c:v>
                  </c:pt>
                  <c:pt idx="2622">
                    <c:v>15</c:v>
                  </c:pt>
                  <c:pt idx="2623">
                    <c:v>15</c:v>
                  </c:pt>
                  <c:pt idx="2624">
                    <c:v>15</c:v>
                  </c:pt>
                  <c:pt idx="2625">
                    <c:v>15</c:v>
                  </c:pt>
                  <c:pt idx="2626">
                    <c:v>15</c:v>
                  </c:pt>
                  <c:pt idx="2627">
                    <c:v>15</c:v>
                  </c:pt>
                  <c:pt idx="2628">
                    <c:v>15</c:v>
                  </c:pt>
                  <c:pt idx="2629">
                    <c:v>15</c:v>
                  </c:pt>
                  <c:pt idx="2630">
                    <c:v>15</c:v>
                  </c:pt>
                  <c:pt idx="2631">
                    <c:v>15</c:v>
                  </c:pt>
                  <c:pt idx="2632">
                    <c:v>15</c:v>
                  </c:pt>
                  <c:pt idx="2633">
                    <c:v>15</c:v>
                  </c:pt>
                  <c:pt idx="2634">
                    <c:v>15</c:v>
                  </c:pt>
                  <c:pt idx="2635">
                    <c:v>15</c:v>
                  </c:pt>
                  <c:pt idx="2636">
                    <c:v>15</c:v>
                  </c:pt>
                  <c:pt idx="2637">
                    <c:v>15</c:v>
                  </c:pt>
                  <c:pt idx="2638">
                    <c:v>15</c:v>
                  </c:pt>
                  <c:pt idx="2639">
                    <c:v>15</c:v>
                  </c:pt>
                  <c:pt idx="2640">
                    <c:v>15</c:v>
                  </c:pt>
                  <c:pt idx="2641">
                    <c:v>15</c:v>
                  </c:pt>
                  <c:pt idx="2642">
                    <c:v>15</c:v>
                  </c:pt>
                  <c:pt idx="2643">
                    <c:v>15</c:v>
                  </c:pt>
                  <c:pt idx="2644">
                    <c:v>15</c:v>
                  </c:pt>
                  <c:pt idx="2645">
                    <c:v>15</c:v>
                  </c:pt>
                  <c:pt idx="2646">
                    <c:v>15</c:v>
                  </c:pt>
                  <c:pt idx="2647">
                    <c:v>15</c:v>
                  </c:pt>
                  <c:pt idx="2648">
                    <c:v>15</c:v>
                  </c:pt>
                  <c:pt idx="2649">
                    <c:v>15</c:v>
                  </c:pt>
                  <c:pt idx="2650">
                    <c:v>15</c:v>
                  </c:pt>
                  <c:pt idx="2651">
                    <c:v>15</c:v>
                  </c:pt>
                  <c:pt idx="2652">
                    <c:v>15</c:v>
                  </c:pt>
                  <c:pt idx="2653">
                    <c:v>15</c:v>
                  </c:pt>
                  <c:pt idx="2654">
                    <c:v>15</c:v>
                  </c:pt>
                  <c:pt idx="2655">
                    <c:v>15</c:v>
                  </c:pt>
                  <c:pt idx="2656">
                    <c:v>15</c:v>
                  </c:pt>
                  <c:pt idx="2657">
                    <c:v>15</c:v>
                  </c:pt>
                  <c:pt idx="2658">
                    <c:v>15</c:v>
                  </c:pt>
                  <c:pt idx="2659">
                    <c:v>15</c:v>
                  </c:pt>
                  <c:pt idx="2660">
                    <c:v>15</c:v>
                  </c:pt>
                  <c:pt idx="2661">
                    <c:v>15</c:v>
                  </c:pt>
                  <c:pt idx="2662">
                    <c:v>15</c:v>
                  </c:pt>
                  <c:pt idx="2663">
                    <c:v>15</c:v>
                  </c:pt>
                  <c:pt idx="2664">
                    <c:v>15</c:v>
                  </c:pt>
                  <c:pt idx="2665">
                    <c:v>15</c:v>
                  </c:pt>
                  <c:pt idx="2666">
                    <c:v>15</c:v>
                  </c:pt>
                  <c:pt idx="2667">
                    <c:v>15</c:v>
                  </c:pt>
                  <c:pt idx="2668">
                    <c:v>15</c:v>
                  </c:pt>
                  <c:pt idx="2669">
                    <c:v>15</c:v>
                  </c:pt>
                  <c:pt idx="2670">
                    <c:v>15</c:v>
                  </c:pt>
                  <c:pt idx="2671">
                    <c:v>15</c:v>
                  </c:pt>
                  <c:pt idx="2672">
                    <c:v>15</c:v>
                  </c:pt>
                  <c:pt idx="2673">
                    <c:v>15</c:v>
                  </c:pt>
                  <c:pt idx="2674">
                    <c:v>15</c:v>
                  </c:pt>
                  <c:pt idx="2675">
                    <c:v>15</c:v>
                  </c:pt>
                  <c:pt idx="2676">
                    <c:v>15</c:v>
                  </c:pt>
                  <c:pt idx="2677">
                    <c:v>15</c:v>
                  </c:pt>
                  <c:pt idx="2678">
                    <c:v>15</c:v>
                  </c:pt>
                  <c:pt idx="2679">
                    <c:v>15</c:v>
                  </c:pt>
                  <c:pt idx="2680">
                    <c:v>15</c:v>
                  </c:pt>
                  <c:pt idx="2681">
                    <c:v>15</c:v>
                  </c:pt>
                  <c:pt idx="2682">
                    <c:v>15</c:v>
                  </c:pt>
                  <c:pt idx="2683">
                    <c:v>15</c:v>
                  </c:pt>
                  <c:pt idx="2684">
                    <c:v>15</c:v>
                  </c:pt>
                  <c:pt idx="2685">
                    <c:v>15</c:v>
                  </c:pt>
                  <c:pt idx="2686">
                    <c:v>15</c:v>
                  </c:pt>
                  <c:pt idx="2687">
                    <c:v>15</c:v>
                  </c:pt>
                  <c:pt idx="2688">
                    <c:v>14</c:v>
                  </c:pt>
                  <c:pt idx="2689">
                    <c:v>14</c:v>
                  </c:pt>
                  <c:pt idx="2690">
                    <c:v>14</c:v>
                  </c:pt>
                  <c:pt idx="2691">
                    <c:v>14</c:v>
                  </c:pt>
                  <c:pt idx="2692">
                    <c:v>14</c:v>
                  </c:pt>
                  <c:pt idx="2693">
                    <c:v>14</c:v>
                  </c:pt>
                  <c:pt idx="2694">
                    <c:v>14</c:v>
                  </c:pt>
                  <c:pt idx="2695">
                    <c:v>14</c:v>
                  </c:pt>
                  <c:pt idx="2696">
                    <c:v>14</c:v>
                  </c:pt>
                  <c:pt idx="2697">
                    <c:v>14</c:v>
                  </c:pt>
                  <c:pt idx="2698">
                    <c:v>14</c:v>
                  </c:pt>
                  <c:pt idx="2699">
                    <c:v>14</c:v>
                  </c:pt>
                  <c:pt idx="2700">
                    <c:v>14</c:v>
                  </c:pt>
                  <c:pt idx="2701">
                    <c:v>14</c:v>
                  </c:pt>
                  <c:pt idx="2702">
                    <c:v>14</c:v>
                  </c:pt>
                  <c:pt idx="2703">
                    <c:v>14</c:v>
                  </c:pt>
                  <c:pt idx="2704">
                    <c:v>14</c:v>
                  </c:pt>
                  <c:pt idx="2705">
                    <c:v>14</c:v>
                  </c:pt>
                  <c:pt idx="2706">
                    <c:v>14</c:v>
                  </c:pt>
                  <c:pt idx="2707">
                    <c:v>14</c:v>
                  </c:pt>
                  <c:pt idx="2708">
                    <c:v>14</c:v>
                  </c:pt>
                  <c:pt idx="2709">
                    <c:v>14</c:v>
                  </c:pt>
                  <c:pt idx="2710">
                    <c:v>14</c:v>
                  </c:pt>
                  <c:pt idx="2711">
                    <c:v>14</c:v>
                  </c:pt>
                  <c:pt idx="2712">
                    <c:v>14</c:v>
                  </c:pt>
                  <c:pt idx="2713">
                    <c:v>14</c:v>
                  </c:pt>
                  <c:pt idx="2714">
                    <c:v>14</c:v>
                  </c:pt>
                  <c:pt idx="2715">
                    <c:v>14</c:v>
                  </c:pt>
                  <c:pt idx="2716">
                    <c:v>14</c:v>
                  </c:pt>
                  <c:pt idx="2717">
                    <c:v>14</c:v>
                  </c:pt>
                  <c:pt idx="2718">
                    <c:v>14</c:v>
                  </c:pt>
                  <c:pt idx="2719">
                    <c:v>14</c:v>
                  </c:pt>
                  <c:pt idx="2720">
                    <c:v>14</c:v>
                  </c:pt>
                  <c:pt idx="2721">
                    <c:v>14</c:v>
                  </c:pt>
                  <c:pt idx="2722">
                    <c:v>14</c:v>
                  </c:pt>
                  <c:pt idx="2723">
                    <c:v>14</c:v>
                  </c:pt>
                  <c:pt idx="2724">
                    <c:v>14</c:v>
                  </c:pt>
                  <c:pt idx="2725">
                    <c:v>14</c:v>
                  </c:pt>
                  <c:pt idx="2726">
                    <c:v>14</c:v>
                  </c:pt>
                  <c:pt idx="2727">
                    <c:v>14</c:v>
                  </c:pt>
                  <c:pt idx="2728">
                    <c:v>14</c:v>
                  </c:pt>
                  <c:pt idx="2729">
                    <c:v>14</c:v>
                  </c:pt>
                  <c:pt idx="2730">
                    <c:v>14</c:v>
                  </c:pt>
                  <c:pt idx="2731">
                    <c:v>14</c:v>
                  </c:pt>
                  <c:pt idx="2732">
                    <c:v>14</c:v>
                  </c:pt>
                  <c:pt idx="2733">
                    <c:v>14</c:v>
                  </c:pt>
                  <c:pt idx="2734">
                    <c:v>14</c:v>
                  </c:pt>
                  <c:pt idx="2735">
                    <c:v>14</c:v>
                  </c:pt>
                  <c:pt idx="2736">
                    <c:v>14</c:v>
                  </c:pt>
                  <c:pt idx="2737">
                    <c:v>14</c:v>
                  </c:pt>
                  <c:pt idx="2738">
                    <c:v>14</c:v>
                  </c:pt>
                  <c:pt idx="2739">
                    <c:v>14</c:v>
                  </c:pt>
                  <c:pt idx="2740">
                    <c:v>14</c:v>
                  </c:pt>
                  <c:pt idx="2741">
                    <c:v>14</c:v>
                  </c:pt>
                  <c:pt idx="2742">
                    <c:v>14</c:v>
                  </c:pt>
                  <c:pt idx="2743">
                    <c:v>14</c:v>
                  </c:pt>
                  <c:pt idx="2744">
                    <c:v>14</c:v>
                  </c:pt>
                  <c:pt idx="2745">
                    <c:v>14</c:v>
                  </c:pt>
                  <c:pt idx="2746">
                    <c:v>14</c:v>
                  </c:pt>
                  <c:pt idx="2747">
                    <c:v>14</c:v>
                  </c:pt>
                  <c:pt idx="2748">
                    <c:v>14</c:v>
                  </c:pt>
                  <c:pt idx="2749">
                    <c:v>14</c:v>
                  </c:pt>
                  <c:pt idx="2750">
                    <c:v>14</c:v>
                  </c:pt>
                  <c:pt idx="2751">
                    <c:v>14</c:v>
                  </c:pt>
                  <c:pt idx="2752">
                    <c:v>14</c:v>
                  </c:pt>
                  <c:pt idx="2753">
                    <c:v>14</c:v>
                  </c:pt>
                  <c:pt idx="2754">
                    <c:v>14</c:v>
                  </c:pt>
                  <c:pt idx="2755">
                    <c:v>14</c:v>
                  </c:pt>
                  <c:pt idx="2756">
                    <c:v>14</c:v>
                  </c:pt>
                  <c:pt idx="2757">
                    <c:v>14</c:v>
                  </c:pt>
                  <c:pt idx="2758">
                    <c:v>14</c:v>
                  </c:pt>
                  <c:pt idx="2759">
                    <c:v>14</c:v>
                  </c:pt>
                  <c:pt idx="2760">
                    <c:v>14</c:v>
                  </c:pt>
                  <c:pt idx="2761">
                    <c:v>14</c:v>
                  </c:pt>
                  <c:pt idx="2762">
                    <c:v>14</c:v>
                  </c:pt>
                  <c:pt idx="2763">
                    <c:v>14</c:v>
                  </c:pt>
                  <c:pt idx="2764">
                    <c:v>14</c:v>
                  </c:pt>
                  <c:pt idx="2765">
                    <c:v>14</c:v>
                  </c:pt>
                  <c:pt idx="2766">
                    <c:v>14</c:v>
                  </c:pt>
                  <c:pt idx="2767">
                    <c:v>14</c:v>
                  </c:pt>
                  <c:pt idx="2768">
                    <c:v>14</c:v>
                  </c:pt>
                  <c:pt idx="2769">
                    <c:v>14</c:v>
                  </c:pt>
                  <c:pt idx="2770">
                    <c:v>14</c:v>
                  </c:pt>
                  <c:pt idx="2771">
                    <c:v>14</c:v>
                  </c:pt>
                  <c:pt idx="2772">
                    <c:v>14</c:v>
                  </c:pt>
                  <c:pt idx="2773">
                    <c:v>13</c:v>
                  </c:pt>
                  <c:pt idx="2774">
                    <c:v>13</c:v>
                  </c:pt>
                  <c:pt idx="2775">
                    <c:v>13</c:v>
                  </c:pt>
                  <c:pt idx="2776">
                    <c:v>13</c:v>
                  </c:pt>
                  <c:pt idx="2777">
                    <c:v>13</c:v>
                  </c:pt>
                  <c:pt idx="2778">
                    <c:v>13</c:v>
                  </c:pt>
                  <c:pt idx="2779">
                    <c:v>13</c:v>
                  </c:pt>
                  <c:pt idx="2780">
                    <c:v>13</c:v>
                  </c:pt>
                  <c:pt idx="2781">
                    <c:v>13</c:v>
                  </c:pt>
                  <c:pt idx="2782">
                    <c:v>13</c:v>
                  </c:pt>
                  <c:pt idx="2783">
                    <c:v>13</c:v>
                  </c:pt>
                  <c:pt idx="2784">
                    <c:v>13</c:v>
                  </c:pt>
                  <c:pt idx="2785">
                    <c:v>13</c:v>
                  </c:pt>
                  <c:pt idx="2786">
                    <c:v>13</c:v>
                  </c:pt>
                  <c:pt idx="2787">
                    <c:v>13</c:v>
                  </c:pt>
                  <c:pt idx="2788">
                    <c:v>13</c:v>
                  </c:pt>
                  <c:pt idx="2789">
                    <c:v>13</c:v>
                  </c:pt>
                  <c:pt idx="2790">
                    <c:v>13</c:v>
                  </c:pt>
                  <c:pt idx="2791">
                    <c:v>13</c:v>
                  </c:pt>
                  <c:pt idx="2792">
                    <c:v>13</c:v>
                  </c:pt>
                  <c:pt idx="2793">
                    <c:v>13</c:v>
                  </c:pt>
                  <c:pt idx="2794">
                    <c:v>13</c:v>
                  </c:pt>
                  <c:pt idx="2795">
                    <c:v>13</c:v>
                  </c:pt>
                  <c:pt idx="2796">
                    <c:v>13</c:v>
                  </c:pt>
                  <c:pt idx="2797">
                    <c:v>13</c:v>
                  </c:pt>
                  <c:pt idx="2798">
                    <c:v>13</c:v>
                  </c:pt>
                  <c:pt idx="2799">
                    <c:v>13</c:v>
                  </c:pt>
                  <c:pt idx="2800">
                    <c:v>13</c:v>
                  </c:pt>
                  <c:pt idx="2801">
                    <c:v>13</c:v>
                  </c:pt>
                  <c:pt idx="2802">
                    <c:v>13</c:v>
                  </c:pt>
                  <c:pt idx="2803">
                    <c:v>13</c:v>
                  </c:pt>
                  <c:pt idx="2804">
                    <c:v>13</c:v>
                  </c:pt>
                  <c:pt idx="2805">
                    <c:v>13</c:v>
                  </c:pt>
                  <c:pt idx="2806">
                    <c:v>13</c:v>
                  </c:pt>
                  <c:pt idx="2807">
                    <c:v>13</c:v>
                  </c:pt>
                  <c:pt idx="2808">
                    <c:v>13</c:v>
                  </c:pt>
                  <c:pt idx="2809">
                    <c:v>13</c:v>
                  </c:pt>
                  <c:pt idx="2810">
                    <c:v>13</c:v>
                  </c:pt>
                  <c:pt idx="2811">
                    <c:v>13</c:v>
                  </c:pt>
                  <c:pt idx="2812">
                    <c:v>13</c:v>
                  </c:pt>
                  <c:pt idx="2813">
                    <c:v>13</c:v>
                  </c:pt>
                  <c:pt idx="2814">
                    <c:v>13</c:v>
                  </c:pt>
                  <c:pt idx="2815">
                    <c:v>13</c:v>
                  </c:pt>
                  <c:pt idx="2816">
                    <c:v>13</c:v>
                  </c:pt>
                  <c:pt idx="2817">
                    <c:v>13</c:v>
                  </c:pt>
                  <c:pt idx="2818">
                    <c:v>13</c:v>
                  </c:pt>
                  <c:pt idx="2819">
                    <c:v>13</c:v>
                  </c:pt>
                  <c:pt idx="2820">
                    <c:v>13</c:v>
                  </c:pt>
                  <c:pt idx="2821">
                    <c:v>13</c:v>
                  </c:pt>
                  <c:pt idx="2822">
                    <c:v>13</c:v>
                  </c:pt>
                  <c:pt idx="2823">
                    <c:v>13</c:v>
                  </c:pt>
                  <c:pt idx="2824">
                    <c:v>13</c:v>
                  </c:pt>
                  <c:pt idx="2825">
                    <c:v>13</c:v>
                  </c:pt>
                  <c:pt idx="2826">
                    <c:v>13</c:v>
                  </c:pt>
                  <c:pt idx="2827">
                    <c:v>13</c:v>
                  </c:pt>
                  <c:pt idx="2828">
                    <c:v>13</c:v>
                  </c:pt>
                  <c:pt idx="2829">
                    <c:v>13</c:v>
                  </c:pt>
                  <c:pt idx="2830">
                    <c:v>13</c:v>
                  </c:pt>
                  <c:pt idx="2831">
                    <c:v>13</c:v>
                  </c:pt>
                  <c:pt idx="2832">
                    <c:v>13</c:v>
                  </c:pt>
                  <c:pt idx="2833">
                    <c:v>13</c:v>
                  </c:pt>
                  <c:pt idx="2834">
                    <c:v>13</c:v>
                  </c:pt>
                  <c:pt idx="2835">
                    <c:v>13</c:v>
                  </c:pt>
                  <c:pt idx="2836">
                    <c:v>13</c:v>
                  </c:pt>
                  <c:pt idx="2837">
                    <c:v>13</c:v>
                  </c:pt>
                  <c:pt idx="2838">
                    <c:v>13</c:v>
                  </c:pt>
                  <c:pt idx="2839">
                    <c:v>13</c:v>
                  </c:pt>
                  <c:pt idx="2840">
                    <c:v>13</c:v>
                  </c:pt>
                  <c:pt idx="2841">
                    <c:v>13</c:v>
                  </c:pt>
                  <c:pt idx="2842">
                    <c:v>13</c:v>
                  </c:pt>
                  <c:pt idx="2843">
                    <c:v>13</c:v>
                  </c:pt>
                  <c:pt idx="2844">
                    <c:v>13</c:v>
                  </c:pt>
                  <c:pt idx="2845">
                    <c:v>13</c:v>
                  </c:pt>
                  <c:pt idx="2846">
                    <c:v>13</c:v>
                  </c:pt>
                  <c:pt idx="2847">
                    <c:v>13</c:v>
                  </c:pt>
                  <c:pt idx="2848">
                    <c:v>13</c:v>
                  </c:pt>
                  <c:pt idx="2849">
                    <c:v>13</c:v>
                  </c:pt>
                  <c:pt idx="2850">
                    <c:v>13</c:v>
                  </c:pt>
                  <c:pt idx="2851">
                    <c:v>13</c:v>
                  </c:pt>
                  <c:pt idx="2852">
                    <c:v>13</c:v>
                  </c:pt>
                  <c:pt idx="2853">
                    <c:v>13</c:v>
                  </c:pt>
                  <c:pt idx="2854">
                    <c:v>13</c:v>
                  </c:pt>
                  <c:pt idx="2855">
                    <c:v>13</c:v>
                  </c:pt>
                  <c:pt idx="2856">
                    <c:v>13</c:v>
                  </c:pt>
                  <c:pt idx="2857">
                    <c:v>13</c:v>
                  </c:pt>
                  <c:pt idx="2858">
                    <c:v>13</c:v>
                  </c:pt>
                  <c:pt idx="2859">
                    <c:v>13</c:v>
                  </c:pt>
                  <c:pt idx="2860">
                    <c:v>13</c:v>
                  </c:pt>
                  <c:pt idx="2861">
                    <c:v>13</c:v>
                  </c:pt>
                  <c:pt idx="2862">
                    <c:v>13</c:v>
                  </c:pt>
                  <c:pt idx="2863">
                    <c:v>13</c:v>
                  </c:pt>
                  <c:pt idx="2864">
                    <c:v>13</c:v>
                  </c:pt>
                  <c:pt idx="2865">
                    <c:v>13</c:v>
                  </c:pt>
                  <c:pt idx="2866">
                    <c:v>13</c:v>
                  </c:pt>
                  <c:pt idx="2867">
                    <c:v>13</c:v>
                  </c:pt>
                  <c:pt idx="2868">
                    <c:v>13</c:v>
                  </c:pt>
                  <c:pt idx="2869">
                    <c:v>13</c:v>
                  </c:pt>
                  <c:pt idx="2870">
                    <c:v>13</c:v>
                  </c:pt>
                  <c:pt idx="2871">
                    <c:v>13</c:v>
                  </c:pt>
                  <c:pt idx="2872">
                    <c:v>13</c:v>
                  </c:pt>
                  <c:pt idx="2873">
                    <c:v>13</c:v>
                  </c:pt>
                  <c:pt idx="2874">
                    <c:v>13</c:v>
                  </c:pt>
                  <c:pt idx="2875">
                    <c:v>13</c:v>
                  </c:pt>
                  <c:pt idx="2876">
                    <c:v>13</c:v>
                  </c:pt>
                  <c:pt idx="2877">
                    <c:v>13</c:v>
                  </c:pt>
                  <c:pt idx="2878">
                    <c:v>13</c:v>
                  </c:pt>
                  <c:pt idx="2879">
                    <c:v>13</c:v>
                  </c:pt>
                  <c:pt idx="2880">
                    <c:v>13</c:v>
                  </c:pt>
                  <c:pt idx="2881">
                    <c:v>13</c:v>
                  </c:pt>
                  <c:pt idx="2882">
                    <c:v>13</c:v>
                  </c:pt>
                  <c:pt idx="2883">
                    <c:v>13</c:v>
                  </c:pt>
                  <c:pt idx="2884">
                    <c:v>13</c:v>
                  </c:pt>
                  <c:pt idx="2885">
                    <c:v>13</c:v>
                  </c:pt>
                  <c:pt idx="2886">
                    <c:v>13</c:v>
                  </c:pt>
                  <c:pt idx="2887">
                    <c:v>13</c:v>
                  </c:pt>
                  <c:pt idx="2888">
                    <c:v>13</c:v>
                  </c:pt>
                  <c:pt idx="2889">
                    <c:v>13</c:v>
                  </c:pt>
                  <c:pt idx="2890">
                    <c:v>13</c:v>
                  </c:pt>
                  <c:pt idx="2891">
                    <c:v>13</c:v>
                  </c:pt>
                  <c:pt idx="2892">
                    <c:v>13</c:v>
                  </c:pt>
                  <c:pt idx="2893">
                    <c:v>13</c:v>
                  </c:pt>
                  <c:pt idx="2894">
                    <c:v>13</c:v>
                  </c:pt>
                  <c:pt idx="2895">
                    <c:v>13</c:v>
                  </c:pt>
                  <c:pt idx="2896">
                    <c:v>13</c:v>
                  </c:pt>
                  <c:pt idx="2897">
                    <c:v>13</c:v>
                  </c:pt>
                  <c:pt idx="2898">
                    <c:v>12</c:v>
                  </c:pt>
                  <c:pt idx="2899">
                    <c:v>12</c:v>
                  </c:pt>
                  <c:pt idx="2900">
                    <c:v>12</c:v>
                  </c:pt>
                  <c:pt idx="2901">
                    <c:v>12</c:v>
                  </c:pt>
                  <c:pt idx="2902">
                    <c:v>12</c:v>
                  </c:pt>
                  <c:pt idx="2903">
                    <c:v>12</c:v>
                  </c:pt>
                  <c:pt idx="2904">
                    <c:v>12</c:v>
                  </c:pt>
                  <c:pt idx="2905">
                    <c:v>12</c:v>
                  </c:pt>
                  <c:pt idx="2906">
                    <c:v>12</c:v>
                  </c:pt>
                  <c:pt idx="2907">
                    <c:v>12</c:v>
                  </c:pt>
                  <c:pt idx="2908">
                    <c:v>12</c:v>
                  </c:pt>
                  <c:pt idx="2909">
                    <c:v>12</c:v>
                  </c:pt>
                  <c:pt idx="2910">
                    <c:v>12</c:v>
                  </c:pt>
                  <c:pt idx="2911">
                    <c:v>12</c:v>
                  </c:pt>
                  <c:pt idx="2912">
                    <c:v>12</c:v>
                  </c:pt>
                  <c:pt idx="2913">
                    <c:v>12</c:v>
                  </c:pt>
                  <c:pt idx="2914">
                    <c:v>12</c:v>
                  </c:pt>
                  <c:pt idx="2915">
                    <c:v>12</c:v>
                  </c:pt>
                  <c:pt idx="2916">
                    <c:v>12</c:v>
                  </c:pt>
                  <c:pt idx="2917">
                    <c:v>12</c:v>
                  </c:pt>
                  <c:pt idx="2918">
                    <c:v>12</c:v>
                  </c:pt>
                  <c:pt idx="2919">
                    <c:v>12</c:v>
                  </c:pt>
                  <c:pt idx="2920">
                    <c:v>12</c:v>
                  </c:pt>
                  <c:pt idx="2921">
                    <c:v>12</c:v>
                  </c:pt>
                  <c:pt idx="2922">
                    <c:v>12</c:v>
                  </c:pt>
                  <c:pt idx="2923">
                    <c:v>12</c:v>
                  </c:pt>
                  <c:pt idx="2924">
                    <c:v>12</c:v>
                  </c:pt>
                  <c:pt idx="2925">
                    <c:v>12</c:v>
                  </c:pt>
                  <c:pt idx="2926">
                    <c:v>12</c:v>
                  </c:pt>
                  <c:pt idx="2927">
                    <c:v>12</c:v>
                  </c:pt>
                  <c:pt idx="2928">
                    <c:v>12</c:v>
                  </c:pt>
                  <c:pt idx="2929">
                    <c:v>12</c:v>
                  </c:pt>
                  <c:pt idx="2930">
                    <c:v>12</c:v>
                  </c:pt>
                  <c:pt idx="2931">
                    <c:v>12</c:v>
                  </c:pt>
                  <c:pt idx="2932">
                    <c:v>12</c:v>
                  </c:pt>
                  <c:pt idx="2933">
                    <c:v>12</c:v>
                  </c:pt>
                  <c:pt idx="2934">
                    <c:v>12</c:v>
                  </c:pt>
                  <c:pt idx="2935">
                    <c:v>12</c:v>
                  </c:pt>
                  <c:pt idx="2936">
                    <c:v>12</c:v>
                  </c:pt>
                  <c:pt idx="2937">
                    <c:v>12</c:v>
                  </c:pt>
                  <c:pt idx="2938">
                    <c:v>12</c:v>
                  </c:pt>
                  <c:pt idx="2939">
                    <c:v>12</c:v>
                  </c:pt>
                  <c:pt idx="2940">
                    <c:v>12</c:v>
                  </c:pt>
                  <c:pt idx="2941">
                    <c:v>12</c:v>
                  </c:pt>
                  <c:pt idx="2942">
                    <c:v>12</c:v>
                  </c:pt>
                  <c:pt idx="2943">
                    <c:v>12</c:v>
                  </c:pt>
                  <c:pt idx="2944">
                    <c:v>12</c:v>
                  </c:pt>
                  <c:pt idx="2945">
                    <c:v>12</c:v>
                  </c:pt>
                  <c:pt idx="2946">
                    <c:v>12</c:v>
                  </c:pt>
                  <c:pt idx="2947">
                    <c:v>12</c:v>
                  </c:pt>
                  <c:pt idx="2948">
                    <c:v>12</c:v>
                  </c:pt>
                  <c:pt idx="2949">
                    <c:v>12</c:v>
                  </c:pt>
                  <c:pt idx="2950">
                    <c:v>12</c:v>
                  </c:pt>
                  <c:pt idx="2951">
                    <c:v>12</c:v>
                  </c:pt>
                  <c:pt idx="2952">
                    <c:v>12</c:v>
                  </c:pt>
                  <c:pt idx="2953">
                    <c:v>12</c:v>
                  </c:pt>
                  <c:pt idx="2954">
                    <c:v>12</c:v>
                  </c:pt>
                  <c:pt idx="2955">
                    <c:v>12</c:v>
                  </c:pt>
                  <c:pt idx="2956">
                    <c:v>12</c:v>
                  </c:pt>
                  <c:pt idx="2957">
                    <c:v>12</c:v>
                  </c:pt>
                  <c:pt idx="2958">
                    <c:v>12</c:v>
                  </c:pt>
                  <c:pt idx="2959">
                    <c:v>12</c:v>
                  </c:pt>
                  <c:pt idx="2960">
                    <c:v>12</c:v>
                  </c:pt>
                  <c:pt idx="2961">
                    <c:v>12</c:v>
                  </c:pt>
                  <c:pt idx="2962">
                    <c:v>12</c:v>
                  </c:pt>
                  <c:pt idx="2963">
                    <c:v>12</c:v>
                  </c:pt>
                  <c:pt idx="2964">
                    <c:v>12</c:v>
                  </c:pt>
                  <c:pt idx="2965">
                    <c:v>12</c:v>
                  </c:pt>
                  <c:pt idx="2966">
                    <c:v>12</c:v>
                  </c:pt>
                  <c:pt idx="2967">
                    <c:v>12</c:v>
                  </c:pt>
                  <c:pt idx="2968">
                    <c:v>12</c:v>
                  </c:pt>
                  <c:pt idx="2969">
                    <c:v>12</c:v>
                  </c:pt>
                  <c:pt idx="2970">
                    <c:v>12</c:v>
                  </c:pt>
                  <c:pt idx="2971">
                    <c:v>12</c:v>
                  </c:pt>
                  <c:pt idx="2972">
                    <c:v>12</c:v>
                  </c:pt>
                  <c:pt idx="2973">
                    <c:v>12</c:v>
                  </c:pt>
                  <c:pt idx="2974">
                    <c:v>12</c:v>
                  </c:pt>
                  <c:pt idx="2975">
                    <c:v>12</c:v>
                  </c:pt>
                  <c:pt idx="2976">
                    <c:v>12</c:v>
                  </c:pt>
                  <c:pt idx="2977">
                    <c:v>12</c:v>
                  </c:pt>
                  <c:pt idx="2978">
                    <c:v>12</c:v>
                  </c:pt>
                  <c:pt idx="2979">
                    <c:v>12</c:v>
                  </c:pt>
                  <c:pt idx="2980">
                    <c:v>12</c:v>
                  </c:pt>
                  <c:pt idx="2981">
                    <c:v>12</c:v>
                  </c:pt>
                  <c:pt idx="2982">
                    <c:v>12</c:v>
                  </c:pt>
                  <c:pt idx="2983">
                    <c:v>12</c:v>
                  </c:pt>
                  <c:pt idx="2984">
                    <c:v>12</c:v>
                  </c:pt>
                  <c:pt idx="2985">
                    <c:v>12</c:v>
                  </c:pt>
                  <c:pt idx="2986">
                    <c:v>12</c:v>
                  </c:pt>
                  <c:pt idx="2987">
                    <c:v>12</c:v>
                  </c:pt>
                  <c:pt idx="2988">
                    <c:v>12</c:v>
                  </c:pt>
                  <c:pt idx="2989">
                    <c:v>12</c:v>
                  </c:pt>
                  <c:pt idx="2990">
                    <c:v>12</c:v>
                  </c:pt>
                  <c:pt idx="2991">
                    <c:v>12</c:v>
                  </c:pt>
                  <c:pt idx="2992">
                    <c:v>12</c:v>
                  </c:pt>
                  <c:pt idx="2993">
                    <c:v>12</c:v>
                  </c:pt>
                  <c:pt idx="2994">
                    <c:v>12</c:v>
                  </c:pt>
                  <c:pt idx="2995">
                    <c:v>12</c:v>
                  </c:pt>
                  <c:pt idx="2996">
                    <c:v>12</c:v>
                  </c:pt>
                  <c:pt idx="2997">
                    <c:v>12</c:v>
                  </c:pt>
                  <c:pt idx="2998">
                    <c:v>12</c:v>
                  </c:pt>
                  <c:pt idx="2999">
                    <c:v>12</c:v>
                  </c:pt>
                  <c:pt idx="3000">
                    <c:v>12</c:v>
                  </c:pt>
                  <c:pt idx="3001">
                    <c:v>12</c:v>
                  </c:pt>
                  <c:pt idx="3002">
                    <c:v>12</c:v>
                  </c:pt>
                  <c:pt idx="3003">
                    <c:v>12</c:v>
                  </c:pt>
                  <c:pt idx="3004">
                    <c:v>12</c:v>
                  </c:pt>
                  <c:pt idx="3005">
                    <c:v>12</c:v>
                  </c:pt>
                  <c:pt idx="3006">
                    <c:v>12</c:v>
                  </c:pt>
                  <c:pt idx="3007">
                    <c:v>12</c:v>
                  </c:pt>
                  <c:pt idx="3008">
                    <c:v>12</c:v>
                  </c:pt>
                  <c:pt idx="3009">
                    <c:v>12</c:v>
                  </c:pt>
                  <c:pt idx="3010">
                    <c:v>12</c:v>
                  </c:pt>
                  <c:pt idx="3011">
                    <c:v>12</c:v>
                  </c:pt>
                  <c:pt idx="3012">
                    <c:v>12</c:v>
                  </c:pt>
                  <c:pt idx="3013">
                    <c:v>12</c:v>
                  </c:pt>
                  <c:pt idx="3014">
                    <c:v>12</c:v>
                  </c:pt>
                  <c:pt idx="3015">
                    <c:v>12</c:v>
                  </c:pt>
                  <c:pt idx="3016">
                    <c:v>12</c:v>
                  </c:pt>
                  <c:pt idx="3017">
                    <c:v>12</c:v>
                  </c:pt>
                  <c:pt idx="3018">
                    <c:v>12</c:v>
                  </c:pt>
                  <c:pt idx="3019">
                    <c:v>12</c:v>
                  </c:pt>
                  <c:pt idx="3020">
                    <c:v>12</c:v>
                  </c:pt>
                  <c:pt idx="3021">
                    <c:v>12</c:v>
                  </c:pt>
                  <c:pt idx="3022">
                    <c:v>12</c:v>
                  </c:pt>
                  <c:pt idx="3023">
                    <c:v>12</c:v>
                  </c:pt>
                  <c:pt idx="3024">
                    <c:v>12</c:v>
                  </c:pt>
                  <c:pt idx="3025">
                    <c:v>12</c:v>
                  </c:pt>
                  <c:pt idx="3026">
                    <c:v>12</c:v>
                  </c:pt>
                  <c:pt idx="3027">
                    <c:v>12</c:v>
                  </c:pt>
                  <c:pt idx="3028">
                    <c:v>12</c:v>
                  </c:pt>
                  <c:pt idx="3029">
                    <c:v>12</c:v>
                  </c:pt>
                  <c:pt idx="3030">
                    <c:v>12</c:v>
                  </c:pt>
                  <c:pt idx="3031">
                    <c:v>12</c:v>
                  </c:pt>
                  <c:pt idx="3032">
                    <c:v>12</c:v>
                  </c:pt>
                  <c:pt idx="3033">
                    <c:v>12</c:v>
                  </c:pt>
                  <c:pt idx="3034">
                    <c:v>12</c:v>
                  </c:pt>
                  <c:pt idx="3035">
                    <c:v>12</c:v>
                  </c:pt>
                  <c:pt idx="3036">
                    <c:v>11</c:v>
                  </c:pt>
                  <c:pt idx="3037">
                    <c:v>11</c:v>
                  </c:pt>
                  <c:pt idx="3038">
                    <c:v>11</c:v>
                  </c:pt>
                  <c:pt idx="3039">
                    <c:v>11</c:v>
                  </c:pt>
                  <c:pt idx="3040">
                    <c:v>11</c:v>
                  </c:pt>
                  <c:pt idx="3041">
                    <c:v>11</c:v>
                  </c:pt>
                  <c:pt idx="3042">
                    <c:v>11</c:v>
                  </c:pt>
                  <c:pt idx="3043">
                    <c:v>11</c:v>
                  </c:pt>
                  <c:pt idx="3044">
                    <c:v>11</c:v>
                  </c:pt>
                  <c:pt idx="3045">
                    <c:v>11</c:v>
                  </c:pt>
                  <c:pt idx="3046">
                    <c:v>11</c:v>
                  </c:pt>
                  <c:pt idx="3047">
                    <c:v>11</c:v>
                  </c:pt>
                  <c:pt idx="3048">
                    <c:v>11</c:v>
                  </c:pt>
                  <c:pt idx="3049">
                    <c:v>11</c:v>
                  </c:pt>
                  <c:pt idx="3050">
                    <c:v>11</c:v>
                  </c:pt>
                  <c:pt idx="3051">
                    <c:v>11</c:v>
                  </c:pt>
                  <c:pt idx="3052">
                    <c:v>11</c:v>
                  </c:pt>
                  <c:pt idx="3053">
                    <c:v>11</c:v>
                  </c:pt>
                  <c:pt idx="3054">
                    <c:v>11</c:v>
                  </c:pt>
                  <c:pt idx="3055">
                    <c:v>11</c:v>
                  </c:pt>
                  <c:pt idx="3056">
                    <c:v>11</c:v>
                  </c:pt>
                  <c:pt idx="3057">
                    <c:v>11</c:v>
                  </c:pt>
                  <c:pt idx="3058">
                    <c:v>11</c:v>
                  </c:pt>
                  <c:pt idx="3059">
                    <c:v>11</c:v>
                  </c:pt>
                  <c:pt idx="3060">
                    <c:v>11</c:v>
                  </c:pt>
                  <c:pt idx="3061">
                    <c:v>11</c:v>
                  </c:pt>
                  <c:pt idx="3062">
                    <c:v>11</c:v>
                  </c:pt>
                  <c:pt idx="3063">
                    <c:v>11</c:v>
                  </c:pt>
                  <c:pt idx="3064">
                    <c:v>11</c:v>
                  </c:pt>
                  <c:pt idx="3065">
                    <c:v>11</c:v>
                  </c:pt>
                  <c:pt idx="3066">
                    <c:v>11</c:v>
                  </c:pt>
                  <c:pt idx="3067">
                    <c:v>11</c:v>
                  </c:pt>
                  <c:pt idx="3068">
                    <c:v>11</c:v>
                  </c:pt>
                  <c:pt idx="3069">
                    <c:v>11</c:v>
                  </c:pt>
                  <c:pt idx="3070">
                    <c:v>11</c:v>
                  </c:pt>
                  <c:pt idx="3071">
                    <c:v>11</c:v>
                  </c:pt>
                  <c:pt idx="3072">
                    <c:v>11</c:v>
                  </c:pt>
                  <c:pt idx="3073">
                    <c:v>11</c:v>
                  </c:pt>
                  <c:pt idx="3074">
                    <c:v>11</c:v>
                  </c:pt>
                  <c:pt idx="3075">
                    <c:v>11</c:v>
                  </c:pt>
                  <c:pt idx="3076">
                    <c:v>11</c:v>
                  </c:pt>
                  <c:pt idx="3077">
                    <c:v>11</c:v>
                  </c:pt>
                  <c:pt idx="3078">
                    <c:v>11</c:v>
                  </c:pt>
                  <c:pt idx="3079">
                    <c:v>11</c:v>
                  </c:pt>
                  <c:pt idx="3080">
                    <c:v>11</c:v>
                  </c:pt>
                  <c:pt idx="3081">
                    <c:v>11</c:v>
                  </c:pt>
                  <c:pt idx="3082">
                    <c:v>11</c:v>
                  </c:pt>
                  <c:pt idx="3083">
                    <c:v>11</c:v>
                  </c:pt>
                  <c:pt idx="3084">
                    <c:v>11</c:v>
                  </c:pt>
                  <c:pt idx="3085">
                    <c:v>11</c:v>
                  </c:pt>
                  <c:pt idx="3086">
                    <c:v>11</c:v>
                  </c:pt>
                  <c:pt idx="3087">
                    <c:v>11</c:v>
                  </c:pt>
                  <c:pt idx="3088">
                    <c:v>11</c:v>
                  </c:pt>
                  <c:pt idx="3089">
                    <c:v>11</c:v>
                  </c:pt>
                  <c:pt idx="3090">
                    <c:v>11</c:v>
                  </c:pt>
                  <c:pt idx="3091">
                    <c:v>11</c:v>
                  </c:pt>
                  <c:pt idx="3092">
                    <c:v>11</c:v>
                  </c:pt>
                  <c:pt idx="3093">
                    <c:v>11</c:v>
                  </c:pt>
                  <c:pt idx="3094">
                    <c:v>11</c:v>
                  </c:pt>
                  <c:pt idx="3095">
                    <c:v>11</c:v>
                  </c:pt>
                  <c:pt idx="3096">
                    <c:v>11</c:v>
                  </c:pt>
                  <c:pt idx="3097">
                    <c:v>11</c:v>
                  </c:pt>
                  <c:pt idx="3098">
                    <c:v>11</c:v>
                  </c:pt>
                  <c:pt idx="3099">
                    <c:v>11</c:v>
                  </c:pt>
                  <c:pt idx="3100">
                    <c:v>11</c:v>
                  </c:pt>
                  <c:pt idx="3101">
                    <c:v>11</c:v>
                  </c:pt>
                  <c:pt idx="3102">
                    <c:v>11</c:v>
                  </c:pt>
                  <c:pt idx="3103">
                    <c:v>11</c:v>
                  </c:pt>
                  <c:pt idx="3104">
                    <c:v>11</c:v>
                  </c:pt>
                  <c:pt idx="3105">
                    <c:v>11</c:v>
                  </c:pt>
                  <c:pt idx="3106">
                    <c:v>11</c:v>
                  </c:pt>
                  <c:pt idx="3107">
                    <c:v>11</c:v>
                  </c:pt>
                  <c:pt idx="3108">
                    <c:v>11</c:v>
                  </c:pt>
                  <c:pt idx="3109">
                    <c:v>11</c:v>
                  </c:pt>
                  <c:pt idx="3110">
                    <c:v>11</c:v>
                  </c:pt>
                  <c:pt idx="3111">
                    <c:v>11</c:v>
                  </c:pt>
                  <c:pt idx="3112">
                    <c:v>11</c:v>
                  </c:pt>
                  <c:pt idx="3113">
                    <c:v>11</c:v>
                  </c:pt>
                  <c:pt idx="3114">
                    <c:v>11</c:v>
                  </c:pt>
                  <c:pt idx="3115">
                    <c:v>11</c:v>
                  </c:pt>
                  <c:pt idx="3116">
                    <c:v>11</c:v>
                  </c:pt>
                  <c:pt idx="3117">
                    <c:v>11</c:v>
                  </c:pt>
                  <c:pt idx="3118">
                    <c:v>11</c:v>
                  </c:pt>
                  <c:pt idx="3119">
                    <c:v>11</c:v>
                  </c:pt>
                  <c:pt idx="3120">
                    <c:v>11</c:v>
                  </c:pt>
                  <c:pt idx="3121">
                    <c:v>11</c:v>
                  </c:pt>
                  <c:pt idx="3122">
                    <c:v>11</c:v>
                  </c:pt>
                  <c:pt idx="3123">
                    <c:v>11</c:v>
                  </c:pt>
                  <c:pt idx="3124">
                    <c:v>11</c:v>
                  </c:pt>
                  <c:pt idx="3125">
                    <c:v>11</c:v>
                  </c:pt>
                  <c:pt idx="3126">
                    <c:v>11</c:v>
                  </c:pt>
                  <c:pt idx="3127">
                    <c:v>11</c:v>
                  </c:pt>
                  <c:pt idx="3128">
                    <c:v>11</c:v>
                  </c:pt>
                  <c:pt idx="3129">
                    <c:v>11</c:v>
                  </c:pt>
                  <c:pt idx="3130">
                    <c:v>11</c:v>
                  </c:pt>
                  <c:pt idx="3131">
                    <c:v>11</c:v>
                  </c:pt>
                  <c:pt idx="3132">
                    <c:v>11</c:v>
                  </c:pt>
                  <c:pt idx="3133">
                    <c:v>11</c:v>
                  </c:pt>
                  <c:pt idx="3134">
                    <c:v>11</c:v>
                  </c:pt>
                  <c:pt idx="3135">
                    <c:v>11</c:v>
                  </c:pt>
                  <c:pt idx="3136">
                    <c:v>11</c:v>
                  </c:pt>
                  <c:pt idx="3137">
                    <c:v>11</c:v>
                  </c:pt>
                  <c:pt idx="3138">
                    <c:v>11</c:v>
                  </c:pt>
                  <c:pt idx="3139">
                    <c:v>11</c:v>
                  </c:pt>
                  <c:pt idx="3140">
                    <c:v>11</c:v>
                  </c:pt>
                  <c:pt idx="3141">
                    <c:v>11</c:v>
                  </c:pt>
                  <c:pt idx="3142">
                    <c:v>11</c:v>
                  </c:pt>
                  <c:pt idx="3143">
                    <c:v>11</c:v>
                  </c:pt>
                  <c:pt idx="3144">
                    <c:v>11</c:v>
                  </c:pt>
                  <c:pt idx="3145">
                    <c:v>11</c:v>
                  </c:pt>
                  <c:pt idx="3146">
                    <c:v>11</c:v>
                  </c:pt>
                  <c:pt idx="3147">
                    <c:v>11</c:v>
                  </c:pt>
                  <c:pt idx="3148">
                    <c:v>11</c:v>
                  </c:pt>
                  <c:pt idx="3149">
                    <c:v>11</c:v>
                  </c:pt>
                  <c:pt idx="3150">
                    <c:v>11</c:v>
                  </c:pt>
                  <c:pt idx="3151">
                    <c:v>11</c:v>
                  </c:pt>
                  <c:pt idx="3152">
                    <c:v>11</c:v>
                  </c:pt>
                  <c:pt idx="3153">
                    <c:v>11</c:v>
                  </c:pt>
                  <c:pt idx="3154">
                    <c:v>11</c:v>
                  </c:pt>
                  <c:pt idx="3155">
                    <c:v>11</c:v>
                  </c:pt>
                  <c:pt idx="3156">
                    <c:v>11</c:v>
                  </c:pt>
                  <c:pt idx="3157">
                    <c:v>11</c:v>
                  </c:pt>
                  <c:pt idx="3158">
                    <c:v>11</c:v>
                  </c:pt>
                  <c:pt idx="3159">
                    <c:v>11</c:v>
                  </c:pt>
                  <c:pt idx="3160">
                    <c:v>11</c:v>
                  </c:pt>
                  <c:pt idx="3161">
                    <c:v>11</c:v>
                  </c:pt>
                  <c:pt idx="3162">
                    <c:v>11</c:v>
                  </c:pt>
                  <c:pt idx="3163">
                    <c:v>11</c:v>
                  </c:pt>
                  <c:pt idx="3164">
                    <c:v>11</c:v>
                  </c:pt>
                  <c:pt idx="3165">
                    <c:v>11</c:v>
                  </c:pt>
                  <c:pt idx="3166">
                    <c:v>11</c:v>
                  </c:pt>
                  <c:pt idx="3167">
                    <c:v>11</c:v>
                  </c:pt>
                  <c:pt idx="3168">
                    <c:v>11</c:v>
                  </c:pt>
                  <c:pt idx="3169">
                    <c:v>11</c:v>
                  </c:pt>
                  <c:pt idx="3170">
                    <c:v>11</c:v>
                  </c:pt>
                  <c:pt idx="3171">
                    <c:v>11</c:v>
                  </c:pt>
                  <c:pt idx="3172">
                    <c:v>11</c:v>
                  </c:pt>
                  <c:pt idx="3173">
                    <c:v>11</c:v>
                  </c:pt>
                  <c:pt idx="3174">
                    <c:v>10</c:v>
                  </c:pt>
                  <c:pt idx="3175">
                    <c:v>10</c:v>
                  </c:pt>
                  <c:pt idx="3176">
                    <c:v>10</c:v>
                  </c:pt>
                  <c:pt idx="3177">
                    <c:v>10</c:v>
                  </c:pt>
                  <c:pt idx="3178">
                    <c:v>10</c:v>
                  </c:pt>
                  <c:pt idx="3179">
                    <c:v>10</c:v>
                  </c:pt>
                  <c:pt idx="3180">
                    <c:v>10</c:v>
                  </c:pt>
                  <c:pt idx="3181">
                    <c:v>10</c:v>
                  </c:pt>
                  <c:pt idx="3182">
                    <c:v>10</c:v>
                  </c:pt>
                  <c:pt idx="3183">
                    <c:v>10</c:v>
                  </c:pt>
                  <c:pt idx="3184">
                    <c:v>10</c:v>
                  </c:pt>
                  <c:pt idx="3185">
                    <c:v>10</c:v>
                  </c:pt>
                  <c:pt idx="3186">
                    <c:v>10</c:v>
                  </c:pt>
                  <c:pt idx="3187">
                    <c:v>10</c:v>
                  </c:pt>
                  <c:pt idx="3188">
                    <c:v>10</c:v>
                  </c:pt>
                  <c:pt idx="3189">
                    <c:v>10</c:v>
                  </c:pt>
                  <c:pt idx="3190">
                    <c:v>10</c:v>
                  </c:pt>
                  <c:pt idx="3191">
                    <c:v>10</c:v>
                  </c:pt>
                  <c:pt idx="3192">
                    <c:v>10</c:v>
                  </c:pt>
                  <c:pt idx="3193">
                    <c:v>10</c:v>
                  </c:pt>
                  <c:pt idx="3194">
                    <c:v>10</c:v>
                  </c:pt>
                  <c:pt idx="3195">
                    <c:v>10</c:v>
                  </c:pt>
                  <c:pt idx="3196">
                    <c:v>10</c:v>
                  </c:pt>
                  <c:pt idx="3197">
                    <c:v>10</c:v>
                  </c:pt>
                  <c:pt idx="3198">
                    <c:v>10</c:v>
                  </c:pt>
                  <c:pt idx="3199">
                    <c:v>10</c:v>
                  </c:pt>
                  <c:pt idx="3200">
                    <c:v>10</c:v>
                  </c:pt>
                  <c:pt idx="3201">
                    <c:v>10</c:v>
                  </c:pt>
                  <c:pt idx="3202">
                    <c:v>10</c:v>
                  </c:pt>
                  <c:pt idx="3203">
                    <c:v>10</c:v>
                  </c:pt>
                  <c:pt idx="3204">
                    <c:v>10</c:v>
                  </c:pt>
                  <c:pt idx="3205">
                    <c:v>10</c:v>
                  </c:pt>
                  <c:pt idx="3206">
                    <c:v>10</c:v>
                  </c:pt>
                  <c:pt idx="3207">
                    <c:v>10</c:v>
                  </c:pt>
                  <c:pt idx="3208">
                    <c:v>10</c:v>
                  </c:pt>
                  <c:pt idx="3209">
                    <c:v>10</c:v>
                  </c:pt>
                  <c:pt idx="3210">
                    <c:v>10</c:v>
                  </c:pt>
                  <c:pt idx="3211">
                    <c:v>10</c:v>
                  </c:pt>
                  <c:pt idx="3212">
                    <c:v>10</c:v>
                  </c:pt>
                  <c:pt idx="3213">
                    <c:v>10</c:v>
                  </c:pt>
                  <c:pt idx="3214">
                    <c:v>10</c:v>
                  </c:pt>
                  <c:pt idx="3215">
                    <c:v>10</c:v>
                  </c:pt>
                  <c:pt idx="3216">
                    <c:v>10</c:v>
                  </c:pt>
                  <c:pt idx="3217">
                    <c:v>10</c:v>
                  </c:pt>
                  <c:pt idx="3218">
                    <c:v>10</c:v>
                  </c:pt>
                  <c:pt idx="3219">
                    <c:v>10</c:v>
                  </c:pt>
                  <c:pt idx="3220">
                    <c:v>10</c:v>
                  </c:pt>
                  <c:pt idx="3221">
                    <c:v>10</c:v>
                  </c:pt>
                  <c:pt idx="3222">
                    <c:v>10</c:v>
                  </c:pt>
                  <c:pt idx="3223">
                    <c:v>10</c:v>
                  </c:pt>
                  <c:pt idx="3224">
                    <c:v>10</c:v>
                  </c:pt>
                  <c:pt idx="3225">
                    <c:v>10</c:v>
                  </c:pt>
                  <c:pt idx="3226">
                    <c:v>10</c:v>
                  </c:pt>
                  <c:pt idx="3227">
                    <c:v>10</c:v>
                  </c:pt>
                  <c:pt idx="3228">
                    <c:v>10</c:v>
                  </c:pt>
                  <c:pt idx="3229">
                    <c:v>10</c:v>
                  </c:pt>
                  <c:pt idx="3230">
                    <c:v>10</c:v>
                  </c:pt>
                  <c:pt idx="3231">
                    <c:v>10</c:v>
                  </c:pt>
                  <c:pt idx="3232">
                    <c:v>10</c:v>
                  </c:pt>
                  <c:pt idx="3233">
                    <c:v>10</c:v>
                  </c:pt>
                  <c:pt idx="3234">
                    <c:v>10</c:v>
                  </c:pt>
                  <c:pt idx="3235">
                    <c:v>10</c:v>
                  </c:pt>
                  <c:pt idx="3236">
                    <c:v>10</c:v>
                  </c:pt>
                  <c:pt idx="3237">
                    <c:v>10</c:v>
                  </c:pt>
                  <c:pt idx="3238">
                    <c:v>10</c:v>
                  </c:pt>
                  <c:pt idx="3239">
                    <c:v>10</c:v>
                  </c:pt>
                  <c:pt idx="3240">
                    <c:v>10</c:v>
                  </c:pt>
                  <c:pt idx="3241">
                    <c:v>10</c:v>
                  </c:pt>
                  <c:pt idx="3242">
                    <c:v>10</c:v>
                  </c:pt>
                  <c:pt idx="3243">
                    <c:v>10</c:v>
                  </c:pt>
                  <c:pt idx="3244">
                    <c:v>10</c:v>
                  </c:pt>
                  <c:pt idx="3245">
                    <c:v>10</c:v>
                  </c:pt>
                  <c:pt idx="3246">
                    <c:v>10</c:v>
                  </c:pt>
                  <c:pt idx="3247">
                    <c:v>10</c:v>
                  </c:pt>
                  <c:pt idx="3248">
                    <c:v>10</c:v>
                  </c:pt>
                  <c:pt idx="3249">
                    <c:v>10</c:v>
                  </c:pt>
                  <c:pt idx="3250">
                    <c:v>10</c:v>
                  </c:pt>
                  <c:pt idx="3251">
                    <c:v>10</c:v>
                  </c:pt>
                  <c:pt idx="3252">
                    <c:v>10</c:v>
                  </c:pt>
                  <c:pt idx="3253">
                    <c:v>10</c:v>
                  </c:pt>
                  <c:pt idx="3254">
                    <c:v>10</c:v>
                  </c:pt>
                  <c:pt idx="3255">
                    <c:v>10</c:v>
                  </c:pt>
                  <c:pt idx="3256">
                    <c:v>10</c:v>
                  </c:pt>
                  <c:pt idx="3257">
                    <c:v>10</c:v>
                  </c:pt>
                  <c:pt idx="3258">
                    <c:v>10</c:v>
                  </c:pt>
                  <c:pt idx="3259">
                    <c:v>10</c:v>
                  </c:pt>
                  <c:pt idx="3260">
                    <c:v>10</c:v>
                  </c:pt>
                  <c:pt idx="3261">
                    <c:v>10</c:v>
                  </c:pt>
                  <c:pt idx="3262">
                    <c:v>10</c:v>
                  </c:pt>
                  <c:pt idx="3263">
                    <c:v>10</c:v>
                  </c:pt>
                  <c:pt idx="3264">
                    <c:v>10</c:v>
                  </c:pt>
                  <c:pt idx="3265">
                    <c:v>10</c:v>
                  </c:pt>
                  <c:pt idx="3266">
                    <c:v>10</c:v>
                  </c:pt>
                  <c:pt idx="3267">
                    <c:v>10</c:v>
                  </c:pt>
                  <c:pt idx="3268">
                    <c:v>10</c:v>
                  </c:pt>
                  <c:pt idx="3269">
                    <c:v>10</c:v>
                  </c:pt>
                  <c:pt idx="3270">
                    <c:v>10</c:v>
                  </c:pt>
                  <c:pt idx="3271">
                    <c:v>10</c:v>
                  </c:pt>
                  <c:pt idx="3272">
                    <c:v>10</c:v>
                  </c:pt>
                  <c:pt idx="3273">
                    <c:v>10</c:v>
                  </c:pt>
                  <c:pt idx="3274">
                    <c:v>10</c:v>
                  </c:pt>
                  <c:pt idx="3275">
                    <c:v>10</c:v>
                  </c:pt>
                  <c:pt idx="3276">
                    <c:v>10</c:v>
                  </c:pt>
                  <c:pt idx="3277">
                    <c:v>10</c:v>
                  </c:pt>
                  <c:pt idx="3278">
                    <c:v>10</c:v>
                  </c:pt>
                  <c:pt idx="3279">
                    <c:v>10</c:v>
                  </c:pt>
                  <c:pt idx="3280">
                    <c:v>10</c:v>
                  </c:pt>
                  <c:pt idx="3281">
                    <c:v>10</c:v>
                  </c:pt>
                  <c:pt idx="3282">
                    <c:v>10</c:v>
                  </c:pt>
                  <c:pt idx="3283">
                    <c:v>10</c:v>
                  </c:pt>
                  <c:pt idx="3284">
                    <c:v>10</c:v>
                  </c:pt>
                  <c:pt idx="3285">
                    <c:v>10</c:v>
                  </c:pt>
                  <c:pt idx="3286">
                    <c:v>10</c:v>
                  </c:pt>
                  <c:pt idx="3287">
                    <c:v>10</c:v>
                  </c:pt>
                  <c:pt idx="3288">
                    <c:v>10</c:v>
                  </c:pt>
                  <c:pt idx="3289">
                    <c:v>10</c:v>
                  </c:pt>
                  <c:pt idx="3290">
                    <c:v>10</c:v>
                  </c:pt>
                  <c:pt idx="3291">
                    <c:v>10</c:v>
                  </c:pt>
                  <c:pt idx="3292">
                    <c:v>10</c:v>
                  </c:pt>
                  <c:pt idx="3293">
                    <c:v>10</c:v>
                  </c:pt>
                  <c:pt idx="3294">
                    <c:v>10</c:v>
                  </c:pt>
                  <c:pt idx="3295">
                    <c:v>10</c:v>
                  </c:pt>
                  <c:pt idx="3296">
                    <c:v>10</c:v>
                  </c:pt>
                  <c:pt idx="3297">
                    <c:v>10</c:v>
                  </c:pt>
                  <c:pt idx="3298">
                    <c:v>10</c:v>
                  </c:pt>
                  <c:pt idx="3299">
                    <c:v>10</c:v>
                  </c:pt>
                  <c:pt idx="3300">
                    <c:v>10</c:v>
                  </c:pt>
                  <c:pt idx="3301">
                    <c:v>10</c:v>
                  </c:pt>
                  <c:pt idx="3302">
                    <c:v>10</c:v>
                  </c:pt>
                  <c:pt idx="3303">
                    <c:v>10</c:v>
                  </c:pt>
                  <c:pt idx="3304">
                    <c:v>10</c:v>
                  </c:pt>
                  <c:pt idx="3305">
                    <c:v>10</c:v>
                  </c:pt>
                  <c:pt idx="3306">
                    <c:v>10</c:v>
                  </c:pt>
                  <c:pt idx="3307">
                    <c:v>10</c:v>
                  </c:pt>
                  <c:pt idx="3308">
                    <c:v>10</c:v>
                  </c:pt>
                  <c:pt idx="3309">
                    <c:v>10</c:v>
                  </c:pt>
                  <c:pt idx="3310">
                    <c:v>10</c:v>
                  </c:pt>
                  <c:pt idx="3311">
                    <c:v>10</c:v>
                  </c:pt>
                  <c:pt idx="3312">
                    <c:v>10</c:v>
                  </c:pt>
                  <c:pt idx="3313">
                    <c:v>10</c:v>
                  </c:pt>
                  <c:pt idx="3314">
                    <c:v>10</c:v>
                  </c:pt>
                  <c:pt idx="3315">
                    <c:v>10</c:v>
                  </c:pt>
                  <c:pt idx="3316">
                    <c:v>10</c:v>
                  </c:pt>
                  <c:pt idx="3317">
                    <c:v>10</c:v>
                  </c:pt>
                  <c:pt idx="3318">
                    <c:v>10</c:v>
                  </c:pt>
                  <c:pt idx="3319">
                    <c:v>10</c:v>
                  </c:pt>
                  <c:pt idx="3320">
                    <c:v>10</c:v>
                  </c:pt>
                  <c:pt idx="3321">
                    <c:v>10</c:v>
                  </c:pt>
                  <c:pt idx="3322">
                    <c:v>10</c:v>
                  </c:pt>
                  <c:pt idx="3323">
                    <c:v>10</c:v>
                  </c:pt>
                  <c:pt idx="3324">
                    <c:v>10</c:v>
                  </c:pt>
                  <c:pt idx="3325">
                    <c:v>10</c:v>
                  </c:pt>
                  <c:pt idx="3326">
                    <c:v>10</c:v>
                  </c:pt>
                  <c:pt idx="3327">
                    <c:v>9</c:v>
                  </c:pt>
                  <c:pt idx="3328">
                    <c:v>9</c:v>
                  </c:pt>
                  <c:pt idx="3329">
                    <c:v>9</c:v>
                  </c:pt>
                  <c:pt idx="3330">
                    <c:v>9</c:v>
                  </c:pt>
                  <c:pt idx="3331">
                    <c:v>9</c:v>
                  </c:pt>
                  <c:pt idx="3332">
                    <c:v>9</c:v>
                  </c:pt>
                  <c:pt idx="3333">
                    <c:v>9</c:v>
                  </c:pt>
                  <c:pt idx="3334">
                    <c:v>9</c:v>
                  </c:pt>
                  <c:pt idx="3335">
                    <c:v>9</c:v>
                  </c:pt>
                  <c:pt idx="3336">
                    <c:v>9</c:v>
                  </c:pt>
                  <c:pt idx="3337">
                    <c:v>9</c:v>
                  </c:pt>
                  <c:pt idx="3338">
                    <c:v>9</c:v>
                  </c:pt>
                  <c:pt idx="3339">
                    <c:v>9</c:v>
                  </c:pt>
                  <c:pt idx="3340">
                    <c:v>9</c:v>
                  </c:pt>
                  <c:pt idx="3341">
                    <c:v>9</c:v>
                  </c:pt>
                  <c:pt idx="3342">
                    <c:v>9</c:v>
                  </c:pt>
                  <c:pt idx="3343">
                    <c:v>9</c:v>
                  </c:pt>
                  <c:pt idx="3344">
                    <c:v>9</c:v>
                  </c:pt>
                  <c:pt idx="3345">
                    <c:v>9</c:v>
                  </c:pt>
                  <c:pt idx="3346">
                    <c:v>9</c:v>
                  </c:pt>
                  <c:pt idx="3347">
                    <c:v>9</c:v>
                  </c:pt>
                  <c:pt idx="3348">
                    <c:v>9</c:v>
                  </c:pt>
                  <c:pt idx="3349">
                    <c:v>9</c:v>
                  </c:pt>
                  <c:pt idx="3350">
                    <c:v>9</c:v>
                  </c:pt>
                  <c:pt idx="3351">
                    <c:v>9</c:v>
                  </c:pt>
                  <c:pt idx="3352">
                    <c:v>9</c:v>
                  </c:pt>
                  <c:pt idx="3353">
                    <c:v>9</c:v>
                  </c:pt>
                  <c:pt idx="3354">
                    <c:v>9</c:v>
                  </c:pt>
                  <c:pt idx="3355">
                    <c:v>9</c:v>
                  </c:pt>
                  <c:pt idx="3356">
                    <c:v>9</c:v>
                  </c:pt>
                  <c:pt idx="3357">
                    <c:v>9</c:v>
                  </c:pt>
                  <c:pt idx="3358">
                    <c:v>9</c:v>
                  </c:pt>
                  <c:pt idx="3359">
                    <c:v>9</c:v>
                  </c:pt>
                  <c:pt idx="3360">
                    <c:v>9</c:v>
                  </c:pt>
                  <c:pt idx="3361">
                    <c:v>9</c:v>
                  </c:pt>
                  <c:pt idx="3362">
                    <c:v>9</c:v>
                  </c:pt>
                  <c:pt idx="3363">
                    <c:v>9</c:v>
                  </c:pt>
                  <c:pt idx="3364">
                    <c:v>9</c:v>
                  </c:pt>
                  <c:pt idx="3365">
                    <c:v>9</c:v>
                  </c:pt>
                  <c:pt idx="3366">
                    <c:v>9</c:v>
                  </c:pt>
                  <c:pt idx="3367">
                    <c:v>9</c:v>
                  </c:pt>
                  <c:pt idx="3368">
                    <c:v>9</c:v>
                  </c:pt>
                  <c:pt idx="3369">
                    <c:v>9</c:v>
                  </c:pt>
                  <c:pt idx="3370">
                    <c:v>9</c:v>
                  </c:pt>
                  <c:pt idx="3371">
                    <c:v>9</c:v>
                  </c:pt>
                  <c:pt idx="3372">
                    <c:v>9</c:v>
                  </c:pt>
                  <c:pt idx="3373">
                    <c:v>9</c:v>
                  </c:pt>
                  <c:pt idx="3374">
                    <c:v>9</c:v>
                  </c:pt>
                  <c:pt idx="3375">
                    <c:v>9</c:v>
                  </c:pt>
                  <c:pt idx="3376">
                    <c:v>9</c:v>
                  </c:pt>
                  <c:pt idx="3377">
                    <c:v>9</c:v>
                  </c:pt>
                  <c:pt idx="3378">
                    <c:v>9</c:v>
                  </c:pt>
                  <c:pt idx="3379">
                    <c:v>9</c:v>
                  </c:pt>
                  <c:pt idx="3380">
                    <c:v>9</c:v>
                  </c:pt>
                  <c:pt idx="3381">
                    <c:v>9</c:v>
                  </c:pt>
                  <c:pt idx="3382">
                    <c:v>9</c:v>
                  </c:pt>
                  <c:pt idx="3383">
                    <c:v>9</c:v>
                  </c:pt>
                  <c:pt idx="3384">
                    <c:v>9</c:v>
                  </c:pt>
                  <c:pt idx="3385">
                    <c:v>9</c:v>
                  </c:pt>
                  <c:pt idx="3386">
                    <c:v>9</c:v>
                  </c:pt>
                  <c:pt idx="3387">
                    <c:v>9</c:v>
                  </c:pt>
                  <c:pt idx="3388">
                    <c:v>9</c:v>
                  </c:pt>
                  <c:pt idx="3389">
                    <c:v>9</c:v>
                  </c:pt>
                  <c:pt idx="3390">
                    <c:v>9</c:v>
                  </c:pt>
                  <c:pt idx="3391">
                    <c:v>9</c:v>
                  </c:pt>
                  <c:pt idx="3392">
                    <c:v>9</c:v>
                  </c:pt>
                  <c:pt idx="3393">
                    <c:v>9</c:v>
                  </c:pt>
                  <c:pt idx="3394">
                    <c:v>9</c:v>
                  </c:pt>
                  <c:pt idx="3395">
                    <c:v>9</c:v>
                  </c:pt>
                  <c:pt idx="3396">
                    <c:v>9</c:v>
                  </c:pt>
                  <c:pt idx="3397">
                    <c:v>9</c:v>
                  </c:pt>
                  <c:pt idx="3398">
                    <c:v>9</c:v>
                  </c:pt>
                  <c:pt idx="3399">
                    <c:v>9</c:v>
                  </c:pt>
                  <c:pt idx="3400">
                    <c:v>9</c:v>
                  </c:pt>
                  <c:pt idx="3401">
                    <c:v>9</c:v>
                  </c:pt>
                  <c:pt idx="3402">
                    <c:v>9</c:v>
                  </c:pt>
                  <c:pt idx="3403">
                    <c:v>9</c:v>
                  </c:pt>
                  <c:pt idx="3404">
                    <c:v>9</c:v>
                  </c:pt>
                  <c:pt idx="3405">
                    <c:v>9</c:v>
                  </c:pt>
                  <c:pt idx="3406">
                    <c:v>9</c:v>
                  </c:pt>
                  <c:pt idx="3407">
                    <c:v>9</c:v>
                  </c:pt>
                  <c:pt idx="3408">
                    <c:v>9</c:v>
                  </c:pt>
                  <c:pt idx="3409">
                    <c:v>9</c:v>
                  </c:pt>
                  <c:pt idx="3410">
                    <c:v>9</c:v>
                  </c:pt>
                  <c:pt idx="3411">
                    <c:v>9</c:v>
                  </c:pt>
                  <c:pt idx="3412">
                    <c:v>9</c:v>
                  </c:pt>
                  <c:pt idx="3413">
                    <c:v>9</c:v>
                  </c:pt>
                  <c:pt idx="3414">
                    <c:v>9</c:v>
                  </c:pt>
                  <c:pt idx="3415">
                    <c:v>9</c:v>
                  </c:pt>
                  <c:pt idx="3416">
                    <c:v>9</c:v>
                  </c:pt>
                  <c:pt idx="3417">
                    <c:v>9</c:v>
                  </c:pt>
                  <c:pt idx="3418">
                    <c:v>9</c:v>
                  </c:pt>
                  <c:pt idx="3419">
                    <c:v>9</c:v>
                  </c:pt>
                  <c:pt idx="3420">
                    <c:v>9</c:v>
                  </c:pt>
                  <c:pt idx="3421">
                    <c:v>9</c:v>
                  </c:pt>
                  <c:pt idx="3422">
                    <c:v>9</c:v>
                  </c:pt>
                  <c:pt idx="3423">
                    <c:v>9</c:v>
                  </c:pt>
                  <c:pt idx="3424">
                    <c:v>9</c:v>
                  </c:pt>
                  <c:pt idx="3425">
                    <c:v>9</c:v>
                  </c:pt>
                  <c:pt idx="3426">
                    <c:v>9</c:v>
                  </c:pt>
                  <c:pt idx="3427">
                    <c:v>9</c:v>
                  </c:pt>
                  <c:pt idx="3428">
                    <c:v>9</c:v>
                  </c:pt>
                  <c:pt idx="3429">
                    <c:v>9</c:v>
                  </c:pt>
                  <c:pt idx="3430">
                    <c:v>9</c:v>
                  </c:pt>
                  <c:pt idx="3431">
                    <c:v>9</c:v>
                  </c:pt>
                  <c:pt idx="3432">
                    <c:v>9</c:v>
                  </c:pt>
                  <c:pt idx="3433">
                    <c:v>9</c:v>
                  </c:pt>
                  <c:pt idx="3434">
                    <c:v>9</c:v>
                  </c:pt>
                  <c:pt idx="3435">
                    <c:v>9</c:v>
                  </c:pt>
                  <c:pt idx="3436">
                    <c:v>9</c:v>
                  </c:pt>
                  <c:pt idx="3437">
                    <c:v>9</c:v>
                  </c:pt>
                  <c:pt idx="3438">
                    <c:v>9</c:v>
                  </c:pt>
                  <c:pt idx="3439">
                    <c:v>9</c:v>
                  </c:pt>
                  <c:pt idx="3440">
                    <c:v>9</c:v>
                  </c:pt>
                  <c:pt idx="3441">
                    <c:v>9</c:v>
                  </c:pt>
                  <c:pt idx="3442">
                    <c:v>9</c:v>
                  </c:pt>
                  <c:pt idx="3443">
                    <c:v>9</c:v>
                  </c:pt>
                  <c:pt idx="3444">
                    <c:v>9</c:v>
                  </c:pt>
                  <c:pt idx="3445">
                    <c:v>9</c:v>
                  </c:pt>
                  <c:pt idx="3446">
                    <c:v>9</c:v>
                  </c:pt>
                  <c:pt idx="3447">
                    <c:v>9</c:v>
                  </c:pt>
                  <c:pt idx="3448">
                    <c:v>9</c:v>
                  </c:pt>
                  <c:pt idx="3449">
                    <c:v>9</c:v>
                  </c:pt>
                  <c:pt idx="3450">
                    <c:v>9</c:v>
                  </c:pt>
                  <c:pt idx="3451">
                    <c:v>9</c:v>
                  </c:pt>
                  <c:pt idx="3452">
                    <c:v>9</c:v>
                  </c:pt>
                  <c:pt idx="3453">
                    <c:v>9</c:v>
                  </c:pt>
                  <c:pt idx="3454">
                    <c:v>9</c:v>
                  </c:pt>
                  <c:pt idx="3455">
                    <c:v>9</c:v>
                  </c:pt>
                  <c:pt idx="3456">
                    <c:v>9</c:v>
                  </c:pt>
                  <c:pt idx="3457">
                    <c:v>9</c:v>
                  </c:pt>
                  <c:pt idx="3458">
                    <c:v>9</c:v>
                  </c:pt>
                  <c:pt idx="3459">
                    <c:v>9</c:v>
                  </c:pt>
                  <c:pt idx="3460">
                    <c:v>9</c:v>
                  </c:pt>
                  <c:pt idx="3461">
                    <c:v>9</c:v>
                  </c:pt>
                  <c:pt idx="3462">
                    <c:v>9</c:v>
                  </c:pt>
                  <c:pt idx="3463">
                    <c:v>9</c:v>
                  </c:pt>
                  <c:pt idx="3464">
                    <c:v>9</c:v>
                  </c:pt>
                  <c:pt idx="3465">
                    <c:v>9</c:v>
                  </c:pt>
                  <c:pt idx="3466">
                    <c:v>9</c:v>
                  </c:pt>
                  <c:pt idx="3467">
                    <c:v>9</c:v>
                  </c:pt>
                  <c:pt idx="3468">
                    <c:v>9</c:v>
                  </c:pt>
                  <c:pt idx="3469">
                    <c:v>9</c:v>
                  </c:pt>
                  <c:pt idx="3470">
                    <c:v>9</c:v>
                  </c:pt>
                  <c:pt idx="3471">
                    <c:v>9</c:v>
                  </c:pt>
                  <c:pt idx="3472">
                    <c:v>9</c:v>
                  </c:pt>
                  <c:pt idx="3473">
                    <c:v>9</c:v>
                  </c:pt>
                  <c:pt idx="3474">
                    <c:v>9</c:v>
                  </c:pt>
                  <c:pt idx="3475">
                    <c:v>9</c:v>
                  </c:pt>
                  <c:pt idx="3476">
                    <c:v>9</c:v>
                  </c:pt>
                  <c:pt idx="3477">
                    <c:v>9</c:v>
                  </c:pt>
                  <c:pt idx="3478">
                    <c:v>9</c:v>
                  </c:pt>
                  <c:pt idx="3479">
                    <c:v>9</c:v>
                  </c:pt>
                  <c:pt idx="3480">
                    <c:v>9</c:v>
                  </c:pt>
                  <c:pt idx="3481">
                    <c:v>9</c:v>
                  </c:pt>
                  <c:pt idx="3482">
                    <c:v>9</c:v>
                  </c:pt>
                  <c:pt idx="3483">
                    <c:v>9</c:v>
                  </c:pt>
                  <c:pt idx="3484">
                    <c:v>9</c:v>
                  </c:pt>
                  <c:pt idx="3485">
                    <c:v>8</c:v>
                  </c:pt>
                  <c:pt idx="3486">
                    <c:v>8</c:v>
                  </c:pt>
                  <c:pt idx="3487">
                    <c:v>8</c:v>
                  </c:pt>
                  <c:pt idx="3488">
                    <c:v>8</c:v>
                  </c:pt>
                  <c:pt idx="3489">
                    <c:v>8</c:v>
                  </c:pt>
                  <c:pt idx="3490">
                    <c:v>8</c:v>
                  </c:pt>
                  <c:pt idx="3491">
                    <c:v>8</c:v>
                  </c:pt>
                  <c:pt idx="3492">
                    <c:v>8</c:v>
                  </c:pt>
                  <c:pt idx="3493">
                    <c:v>8</c:v>
                  </c:pt>
                  <c:pt idx="3494">
                    <c:v>8</c:v>
                  </c:pt>
                  <c:pt idx="3495">
                    <c:v>8</c:v>
                  </c:pt>
                  <c:pt idx="3496">
                    <c:v>8</c:v>
                  </c:pt>
                  <c:pt idx="3497">
                    <c:v>8</c:v>
                  </c:pt>
                  <c:pt idx="3498">
                    <c:v>8</c:v>
                  </c:pt>
                  <c:pt idx="3499">
                    <c:v>8</c:v>
                  </c:pt>
                  <c:pt idx="3500">
                    <c:v>8</c:v>
                  </c:pt>
                  <c:pt idx="3501">
                    <c:v>8</c:v>
                  </c:pt>
                  <c:pt idx="3502">
                    <c:v>8</c:v>
                  </c:pt>
                  <c:pt idx="3503">
                    <c:v>8</c:v>
                  </c:pt>
                  <c:pt idx="3504">
                    <c:v>8</c:v>
                  </c:pt>
                  <c:pt idx="3505">
                    <c:v>8</c:v>
                  </c:pt>
                  <c:pt idx="3506">
                    <c:v>8</c:v>
                  </c:pt>
                  <c:pt idx="3507">
                    <c:v>8</c:v>
                  </c:pt>
                  <c:pt idx="3508">
                    <c:v>8</c:v>
                  </c:pt>
                  <c:pt idx="3509">
                    <c:v>8</c:v>
                  </c:pt>
                  <c:pt idx="3510">
                    <c:v>8</c:v>
                  </c:pt>
                  <c:pt idx="3511">
                    <c:v>8</c:v>
                  </c:pt>
                  <c:pt idx="3512">
                    <c:v>8</c:v>
                  </c:pt>
                  <c:pt idx="3513">
                    <c:v>8</c:v>
                  </c:pt>
                  <c:pt idx="3514">
                    <c:v>8</c:v>
                  </c:pt>
                  <c:pt idx="3515">
                    <c:v>8</c:v>
                  </c:pt>
                  <c:pt idx="3516">
                    <c:v>8</c:v>
                  </c:pt>
                  <c:pt idx="3517">
                    <c:v>8</c:v>
                  </c:pt>
                  <c:pt idx="3518">
                    <c:v>8</c:v>
                  </c:pt>
                  <c:pt idx="3519">
                    <c:v>8</c:v>
                  </c:pt>
                  <c:pt idx="3520">
                    <c:v>8</c:v>
                  </c:pt>
                  <c:pt idx="3521">
                    <c:v>8</c:v>
                  </c:pt>
                  <c:pt idx="3522">
                    <c:v>8</c:v>
                  </c:pt>
                  <c:pt idx="3523">
                    <c:v>8</c:v>
                  </c:pt>
                  <c:pt idx="3524">
                    <c:v>8</c:v>
                  </c:pt>
                  <c:pt idx="3525">
                    <c:v>8</c:v>
                  </c:pt>
                  <c:pt idx="3526">
                    <c:v>8</c:v>
                  </c:pt>
                  <c:pt idx="3527">
                    <c:v>8</c:v>
                  </c:pt>
                  <c:pt idx="3528">
                    <c:v>8</c:v>
                  </c:pt>
                  <c:pt idx="3529">
                    <c:v>8</c:v>
                  </c:pt>
                  <c:pt idx="3530">
                    <c:v>8</c:v>
                  </c:pt>
                  <c:pt idx="3531">
                    <c:v>8</c:v>
                  </c:pt>
                  <c:pt idx="3532">
                    <c:v>8</c:v>
                  </c:pt>
                  <c:pt idx="3533">
                    <c:v>8</c:v>
                  </c:pt>
                  <c:pt idx="3534">
                    <c:v>8</c:v>
                  </c:pt>
                  <c:pt idx="3535">
                    <c:v>8</c:v>
                  </c:pt>
                  <c:pt idx="3536">
                    <c:v>8</c:v>
                  </c:pt>
                  <c:pt idx="3537">
                    <c:v>8</c:v>
                  </c:pt>
                  <c:pt idx="3538">
                    <c:v>8</c:v>
                  </c:pt>
                  <c:pt idx="3539">
                    <c:v>8</c:v>
                  </c:pt>
                  <c:pt idx="3540">
                    <c:v>8</c:v>
                  </c:pt>
                  <c:pt idx="3541">
                    <c:v>8</c:v>
                  </c:pt>
                  <c:pt idx="3542">
                    <c:v>8</c:v>
                  </c:pt>
                  <c:pt idx="3543">
                    <c:v>8</c:v>
                  </c:pt>
                  <c:pt idx="3544">
                    <c:v>8</c:v>
                  </c:pt>
                  <c:pt idx="3545">
                    <c:v>8</c:v>
                  </c:pt>
                  <c:pt idx="3546">
                    <c:v>8</c:v>
                  </c:pt>
                  <c:pt idx="3547">
                    <c:v>8</c:v>
                  </c:pt>
                  <c:pt idx="3548">
                    <c:v>8</c:v>
                  </c:pt>
                  <c:pt idx="3549">
                    <c:v>8</c:v>
                  </c:pt>
                  <c:pt idx="3550">
                    <c:v>8</c:v>
                  </c:pt>
                  <c:pt idx="3551">
                    <c:v>8</c:v>
                  </c:pt>
                  <c:pt idx="3552">
                    <c:v>8</c:v>
                  </c:pt>
                  <c:pt idx="3553">
                    <c:v>8</c:v>
                  </c:pt>
                  <c:pt idx="3554">
                    <c:v>8</c:v>
                  </c:pt>
                  <c:pt idx="3555">
                    <c:v>8</c:v>
                  </c:pt>
                  <c:pt idx="3556">
                    <c:v>8</c:v>
                  </c:pt>
                  <c:pt idx="3557">
                    <c:v>8</c:v>
                  </c:pt>
                  <c:pt idx="3558">
                    <c:v>8</c:v>
                  </c:pt>
                  <c:pt idx="3559">
                    <c:v>8</c:v>
                  </c:pt>
                  <c:pt idx="3560">
                    <c:v>8</c:v>
                  </c:pt>
                  <c:pt idx="3561">
                    <c:v>8</c:v>
                  </c:pt>
                  <c:pt idx="3562">
                    <c:v>8</c:v>
                  </c:pt>
                  <c:pt idx="3563">
                    <c:v>8</c:v>
                  </c:pt>
                  <c:pt idx="3564">
                    <c:v>8</c:v>
                  </c:pt>
                  <c:pt idx="3565">
                    <c:v>8</c:v>
                  </c:pt>
                  <c:pt idx="3566">
                    <c:v>8</c:v>
                  </c:pt>
                  <c:pt idx="3567">
                    <c:v>8</c:v>
                  </c:pt>
                  <c:pt idx="3568">
                    <c:v>8</c:v>
                  </c:pt>
                  <c:pt idx="3569">
                    <c:v>8</c:v>
                  </c:pt>
                  <c:pt idx="3570">
                    <c:v>8</c:v>
                  </c:pt>
                  <c:pt idx="3571">
                    <c:v>8</c:v>
                  </c:pt>
                  <c:pt idx="3572">
                    <c:v>8</c:v>
                  </c:pt>
                  <c:pt idx="3573">
                    <c:v>8</c:v>
                  </c:pt>
                  <c:pt idx="3574">
                    <c:v>8</c:v>
                  </c:pt>
                  <c:pt idx="3575">
                    <c:v>8</c:v>
                  </c:pt>
                  <c:pt idx="3576">
                    <c:v>8</c:v>
                  </c:pt>
                  <c:pt idx="3577">
                    <c:v>8</c:v>
                  </c:pt>
                  <c:pt idx="3578">
                    <c:v>8</c:v>
                  </c:pt>
                  <c:pt idx="3579">
                    <c:v>8</c:v>
                  </c:pt>
                  <c:pt idx="3580">
                    <c:v>8</c:v>
                  </c:pt>
                  <c:pt idx="3581">
                    <c:v>8</c:v>
                  </c:pt>
                  <c:pt idx="3582">
                    <c:v>8</c:v>
                  </c:pt>
                  <c:pt idx="3583">
                    <c:v>8</c:v>
                  </c:pt>
                  <c:pt idx="3584">
                    <c:v>8</c:v>
                  </c:pt>
                  <c:pt idx="3585">
                    <c:v>8</c:v>
                  </c:pt>
                  <c:pt idx="3586">
                    <c:v>8</c:v>
                  </c:pt>
                  <c:pt idx="3587">
                    <c:v>8</c:v>
                  </c:pt>
                  <c:pt idx="3588">
                    <c:v>8</c:v>
                  </c:pt>
                  <c:pt idx="3589">
                    <c:v>8</c:v>
                  </c:pt>
                  <c:pt idx="3590">
                    <c:v>8</c:v>
                  </c:pt>
                  <c:pt idx="3591">
                    <c:v>8</c:v>
                  </c:pt>
                  <c:pt idx="3592">
                    <c:v>8</c:v>
                  </c:pt>
                  <c:pt idx="3593">
                    <c:v>8</c:v>
                  </c:pt>
                  <c:pt idx="3594">
                    <c:v>8</c:v>
                  </c:pt>
                  <c:pt idx="3595">
                    <c:v>8</c:v>
                  </c:pt>
                  <c:pt idx="3596">
                    <c:v>8</c:v>
                  </c:pt>
                  <c:pt idx="3597">
                    <c:v>8</c:v>
                  </c:pt>
                  <c:pt idx="3598">
                    <c:v>8</c:v>
                  </c:pt>
                  <c:pt idx="3599">
                    <c:v>8</c:v>
                  </c:pt>
                  <c:pt idx="3600">
                    <c:v>8</c:v>
                  </c:pt>
                  <c:pt idx="3601">
                    <c:v>8</c:v>
                  </c:pt>
                  <c:pt idx="3602">
                    <c:v>8</c:v>
                  </c:pt>
                  <c:pt idx="3603">
                    <c:v>8</c:v>
                  </c:pt>
                  <c:pt idx="3604">
                    <c:v>8</c:v>
                  </c:pt>
                  <c:pt idx="3605">
                    <c:v>8</c:v>
                  </c:pt>
                  <c:pt idx="3606">
                    <c:v>8</c:v>
                  </c:pt>
                  <c:pt idx="3607">
                    <c:v>8</c:v>
                  </c:pt>
                  <c:pt idx="3608">
                    <c:v>8</c:v>
                  </c:pt>
                  <c:pt idx="3609">
                    <c:v>8</c:v>
                  </c:pt>
                  <c:pt idx="3610">
                    <c:v>8</c:v>
                  </c:pt>
                  <c:pt idx="3611">
                    <c:v>8</c:v>
                  </c:pt>
                  <c:pt idx="3612">
                    <c:v>8</c:v>
                  </c:pt>
                  <c:pt idx="3613">
                    <c:v>8</c:v>
                  </c:pt>
                  <c:pt idx="3614">
                    <c:v>8</c:v>
                  </c:pt>
                  <c:pt idx="3615">
                    <c:v>8</c:v>
                  </c:pt>
                  <c:pt idx="3616">
                    <c:v>8</c:v>
                  </c:pt>
                  <c:pt idx="3617">
                    <c:v>8</c:v>
                  </c:pt>
                  <c:pt idx="3618">
                    <c:v>8</c:v>
                  </c:pt>
                  <c:pt idx="3619">
                    <c:v>8</c:v>
                  </c:pt>
                  <c:pt idx="3620">
                    <c:v>8</c:v>
                  </c:pt>
                  <c:pt idx="3621">
                    <c:v>8</c:v>
                  </c:pt>
                  <c:pt idx="3622">
                    <c:v>8</c:v>
                  </c:pt>
                  <c:pt idx="3623">
                    <c:v>8</c:v>
                  </c:pt>
                  <c:pt idx="3624">
                    <c:v>8</c:v>
                  </c:pt>
                  <c:pt idx="3625">
                    <c:v>8</c:v>
                  </c:pt>
                  <c:pt idx="3626">
                    <c:v>8</c:v>
                  </c:pt>
                  <c:pt idx="3627">
                    <c:v>8</c:v>
                  </c:pt>
                  <c:pt idx="3628">
                    <c:v>8</c:v>
                  </c:pt>
                  <c:pt idx="3629">
                    <c:v>8</c:v>
                  </c:pt>
                  <c:pt idx="3630">
                    <c:v>8</c:v>
                  </c:pt>
                  <c:pt idx="3631">
                    <c:v>8</c:v>
                  </c:pt>
                  <c:pt idx="3632">
                    <c:v>8</c:v>
                  </c:pt>
                  <c:pt idx="3633">
                    <c:v>8</c:v>
                  </c:pt>
                  <c:pt idx="3634">
                    <c:v>8</c:v>
                  </c:pt>
                  <c:pt idx="3635">
                    <c:v>8</c:v>
                  </c:pt>
                  <c:pt idx="3636">
                    <c:v>8</c:v>
                  </c:pt>
                  <c:pt idx="3637">
                    <c:v>8</c:v>
                  </c:pt>
                  <c:pt idx="3638">
                    <c:v>8</c:v>
                  </c:pt>
                  <c:pt idx="3639">
                    <c:v>8</c:v>
                  </c:pt>
                  <c:pt idx="3640">
                    <c:v>8</c:v>
                  </c:pt>
                  <c:pt idx="3641">
                    <c:v>8</c:v>
                  </c:pt>
                  <c:pt idx="3642">
                    <c:v>8</c:v>
                  </c:pt>
                  <c:pt idx="3643">
                    <c:v>8</c:v>
                  </c:pt>
                  <c:pt idx="3644">
                    <c:v>8</c:v>
                  </c:pt>
                  <c:pt idx="3645">
                    <c:v>8</c:v>
                  </c:pt>
                  <c:pt idx="3646">
                    <c:v>8</c:v>
                  </c:pt>
                  <c:pt idx="3647">
                    <c:v>8</c:v>
                  </c:pt>
                  <c:pt idx="3648">
                    <c:v>8</c:v>
                  </c:pt>
                  <c:pt idx="3649">
                    <c:v>8</c:v>
                  </c:pt>
                  <c:pt idx="3650">
                    <c:v>8</c:v>
                  </c:pt>
                  <c:pt idx="3651">
                    <c:v>8</c:v>
                  </c:pt>
                  <c:pt idx="3652">
                    <c:v>8</c:v>
                  </c:pt>
                  <c:pt idx="3653">
                    <c:v>8</c:v>
                  </c:pt>
                  <c:pt idx="3654">
                    <c:v>8</c:v>
                  </c:pt>
                  <c:pt idx="3655">
                    <c:v>8</c:v>
                  </c:pt>
                  <c:pt idx="3656">
                    <c:v>8</c:v>
                  </c:pt>
                  <c:pt idx="3657">
                    <c:v>8</c:v>
                  </c:pt>
                  <c:pt idx="3658">
                    <c:v>8</c:v>
                  </c:pt>
                  <c:pt idx="3659">
                    <c:v>8</c:v>
                  </c:pt>
                  <c:pt idx="3660">
                    <c:v>8</c:v>
                  </c:pt>
                  <c:pt idx="3661">
                    <c:v>8</c:v>
                  </c:pt>
                  <c:pt idx="3662">
                    <c:v>7</c:v>
                  </c:pt>
                  <c:pt idx="3663">
                    <c:v>7</c:v>
                  </c:pt>
                  <c:pt idx="3664">
                    <c:v>7</c:v>
                  </c:pt>
                  <c:pt idx="3665">
                    <c:v>7</c:v>
                  </c:pt>
                  <c:pt idx="3666">
                    <c:v>7</c:v>
                  </c:pt>
                  <c:pt idx="3667">
                    <c:v>7</c:v>
                  </c:pt>
                  <c:pt idx="3668">
                    <c:v>7</c:v>
                  </c:pt>
                  <c:pt idx="3669">
                    <c:v>7</c:v>
                  </c:pt>
                  <c:pt idx="3670">
                    <c:v>7</c:v>
                  </c:pt>
                  <c:pt idx="3671">
                    <c:v>7</c:v>
                  </c:pt>
                  <c:pt idx="3672">
                    <c:v>7</c:v>
                  </c:pt>
                  <c:pt idx="3673">
                    <c:v>7</c:v>
                  </c:pt>
                  <c:pt idx="3674">
                    <c:v>7</c:v>
                  </c:pt>
                  <c:pt idx="3675">
                    <c:v>7</c:v>
                  </c:pt>
                  <c:pt idx="3676">
                    <c:v>7</c:v>
                  </c:pt>
                  <c:pt idx="3677">
                    <c:v>7</c:v>
                  </c:pt>
                  <c:pt idx="3678">
                    <c:v>7</c:v>
                  </c:pt>
                  <c:pt idx="3679">
                    <c:v>7</c:v>
                  </c:pt>
                  <c:pt idx="3680">
                    <c:v>7</c:v>
                  </c:pt>
                  <c:pt idx="3681">
                    <c:v>7</c:v>
                  </c:pt>
                  <c:pt idx="3682">
                    <c:v>7</c:v>
                  </c:pt>
                  <c:pt idx="3683">
                    <c:v>7</c:v>
                  </c:pt>
                  <c:pt idx="3684">
                    <c:v>7</c:v>
                  </c:pt>
                  <c:pt idx="3685">
                    <c:v>7</c:v>
                  </c:pt>
                  <c:pt idx="3686">
                    <c:v>7</c:v>
                  </c:pt>
                  <c:pt idx="3687">
                    <c:v>7</c:v>
                  </c:pt>
                  <c:pt idx="3688">
                    <c:v>7</c:v>
                  </c:pt>
                  <c:pt idx="3689">
                    <c:v>7</c:v>
                  </c:pt>
                  <c:pt idx="3690">
                    <c:v>7</c:v>
                  </c:pt>
                  <c:pt idx="3691">
                    <c:v>7</c:v>
                  </c:pt>
                  <c:pt idx="3692">
                    <c:v>7</c:v>
                  </c:pt>
                  <c:pt idx="3693">
                    <c:v>7</c:v>
                  </c:pt>
                  <c:pt idx="3694">
                    <c:v>7</c:v>
                  </c:pt>
                  <c:pt idx="3695">
                    <c:v>7</c:v>
                  </c:pt>
                  <c:pt idx="3696">
                    <c:v>7</c:v>
                  </c:pt>
                  <c:pt idx="3697">
                    <c:v>7</c:v>
                  </c:pt>
                  <c:pt idx="3698">
                    <c:v>7</c:v>
                  </c:pt>
                  <c:pt idx="3699">
                    <c:v>7</c:v>
                  </c:pt>
                  <c:pt idx="3700">
                    <c:v>7</c:v>
                  </c:pt>
                  <c:pt idx="3701">
                    <c:v>7</c:v>
                  </c:pt>
                  <c:pt idx="3702">
                    <c:v>7</c:v>
                  </c:pt>
                  <c:pt idx="3703">
                    <c:v>7</c:v>
                  </c:pt>
                  <c:pt idx="3704">
                    <c:v>7</c:v>
                  </c:pt>
                  <c:pt idx="3705">
                    <c:v>7</c:v>
                  </c:pt>
                  <c:pt idx="3706">
                    <c:v>7</c:v>
                  </c:pt>
                  <c:pt idx="3707">
                    <c:v>7</c:v>
                  </c:pt>
                  <c:pt idx="3708">
                    <c:v>7</c:v>
                  </c:pt>
                  <c:pt idx="3709">
                    <c:v>7</c:v>
                  </c:pt>
                  <c:pt idx="3710">
                    <c:v>7</c:v>
                  </c:pt>
                  <c:pt idx="3711">
                    <c:v>7</c:v>
                  </c:pt>
                  <c:pt idx="3712">
                    <c:v>7</c:v>
                  </c:pt>
                  <c:pt idx="3713">
                    <c:v>7</c:v>
                  </c:pt>
                  <c:pt idx="3714">
                    <c:v>7</c:v>
                  </c:pt>
                  <c:pt idx="3715">
                    <c:v>7</c:v>
                  </c:pt>
                  <c:pt idx="3716">
                    <c:v>7</c:v>
                  </c:pt>
                  <c:pt idx="3717">
                    <c:v>7</c:v>
                  </c:pt>
                  <c:pt idx="3718">
                    <c:v>7</c:v>
                  </c:pt>
                  <c:pt idx="3719">
                    <c:v>7</c:v>
                  </c:pt>
                  <c:pt idx="3720">
                    <c:v>7</c:v>
                  </c:pt>
                  <c:pt idx="3721">
                    <c:v>7</c:v>
                  </c:pt>
                  <c:pt idx="3722">
                    <c:v>7</c:v>
                  </c:pt>
                  <c:pt idx="3723">
                    <c:v>7</c:v>
                  </c:pt>
                  <c:pt idx="3724">
                    <c:v>7</c:v>
                  </c:pt>
                  <c:pt idx="3725">
                    <c:v>7</c:v>
                  </c:pt>
                  <c:pt idx="3726">
                    <c:v>7</c:v>
                  </c:pt>
                  <c:pt idx="3727">
                    <c:v>7</c:v>
                  </c:pt>
                  <c:pt idx="3728">
                    <c:v>7</c:v>
                  </c:pt>
                  <c:pt idx="3729">
                    <c:v>7</c:v>
                  </c:pt>
                  <c:pt idx="3730">
                    <c:v>7</c:v>
                  </c:pt>
                  <c:pt idx="3731">
                    <c:v>7</c:v>
                  </c:pt>
                  <c:pt idx="3732">
                    <c:v>7</c:v>
                  </c:pt>
                  <c:pt idx="3733">
                    <c:v>7</c:v>
                  </c:pt>
                  <c:pt idx="3734">
                    <c:v>7</c:v>
                  </c:pt>
                  <c:pt idx="3735">
                    <c:v>7</c:v>
                  </c:pt>
                  <c:pt idx="3736">
                    <c:v>7</c:v>
                  </c:pt>
                  <c:pt idx="3737">
                    <c:v>7</c:v>
                  </c:pt>
                  <c:pt idx="3738">
                    <c:v>7</c:v>
                  </c:pt>
                  <c:pt idx="3739">
                    <c:v>7</c:v>
                  </c:pt>
                  <c:pt idx="3740">
                    <c:v>7</c:v>
                  </c:pt>
                  <c:pt idx="3741">
                    <c:v>7</c:v>
                  </c:pt>
                  <c:pt idx="3742">
                    <c:v>7</c:v>
                  </c:pt>
                  <c:pt idx="3743">
                    <c:v>7</c:v>
                  </c:pt>
                  <c:pt idx="3744">
                    <c:v>7</c:v>
                  </c:pt>
                  <c:pt idx="3745">
                    <c:v>7</c:v>
                  </c:pt>
                  <c:pt idx="3746">
                    <c:v>7</c:v>
                  </c:pt>
                  <c:pt idx="3747">
                    <c:v>7</c:v>
                  </c:pt>
                  <c:pt idx="3748">
                    <c:v>7</c:v>
                  </c:pt>
                  <c:pt idx="3749">
                    <c:v>7</c:v>
                  </c:pt>
                  <c:pt idx="3750">
                    <c:v>7</c:v>
                  </c:pt>
                  <c:pt idx="3751">
                    <c:v>7</c:v>
                  </c:pt>
                  <c:pt idx="3752">
                    <c:v>7</c:v>
                  </c:pt>
                  <c:pt idx="3753">
                    <c:v>7</c:v>
                  </c:pt>
                  <c:pt idx="3754">
                    <c:v>7</c:v>
                  </c:pt>
                  <c:pt idx="3755">
                    <c:v>7</c:v>
                  </c:pt>
                  <c:pt idx="3756">
                    <c:v>7</c:v>
                  </c:pt>
                  <c:pt idx="3757">
                    <c:v>7</c:v>
                  </c:pt>
                  <c:pt idx="3758">
                    <c:v>7</c:v>
                  </c:pt>
                  <c:pt idx="3759">
                    <c:v>7</c:v>
                  </c:pt>
                  <c:pt idx="3760">
                    <c:v>7</c:v>
                  </c:pt>
                  <c:pt idx="3761">
                    <c:v>7</c:v>
                  </c:pt>
                  <c:pt idx="3762">
                    <c:v>7</c:v>
                  </c:pt>
                  <c:pt idx="3763">
                    <c:v>7</c:v>
                  </c:pt>
                  <c:pt idx="3764">
                    <c:v>7</c:v>
                  </c:pt>
                  <c:pt idx="3765">
                    <c:v>7</c:v>
                  </c:pt>
                  <c:pt idx="3766">
                    <c:v>7</c:v>
                  </c:pt>
                  <c:pt idx="3767">
                    <c:v>7</c:v>
                  </c:pt>
                  <c:pt idx="3768">
                    <c:v>7</c:v>
                  </c:pt>
                  <c:pt idx="3769">
                    <c:v>7</c:v>
                  </c:pt>
                  <c:pt idx="3770">
                    <c:v>7</c:v>
                  </c:pt>
                  <c:pt idx="3771">
                    <c:v>7</c:v>
                  </c:pt>
                  <c:pt idx="3772">
                    <c:v>7</c:v>
                  </c:pt>
                  <c:pt idx="3773">
                    <c:v>7</c:v>
                  </c:pt>
                  <c:pt idx="3774">
                    <c:v>7</c:v>
                  </c:pt>
                  <c:pt idx="3775">
                    <c:v>7</c:v>
                  </c:pt>
                  <c:pt idx="3776">
                    <c:v>7</c:v>
                  </c:pt>
                  <c:pt idx="3777">
                    <c:v>7</c:v>
                  </c:pt>
                  <c:pt idx="3778">
                    <c:v>7</c:v>
                  </c:pt>
                  <c:pt idx="3779">
                    <c:v>7</c:v>
                  </c:pt>
                  <c:pt idx="3780">
                    <c:v>7</c:v>
                  </c:pt>
                  <c:pt idx="3781">
                    <c:v>7</c:v>
                  </c:pt>
                  <c:pt idx="3782">
                    <c:v>7</c:v>
                  </c:pt>
                  <c:pt idx="3783">
                    <c:v>7</c:v>
                  </c:pt>
                  <c:pt idx="3784">
                    <c:v>7</c:v>
                  </c:pt>
                  <c:pt idx="3785">
                    <c:v>7</c:v>
                  </c:pt>
                  <c:pt idx="3786">
                    <c:v>7</c:v>
                  </c:pt>
                  <c:pt idx="3787">
                    <c:v>7</c:v>
                  </c:pt>
                  <c:pt idx="3788">
                    <c:v>7</c:v>
                  </c:pt>
                  <c:pt idx="3789">
                    <c:v>7</c:v>
                  </c:pt>
                  <c:pt idx="3790">
                    <c:v>7</c:v>
                  </c:pt>
                  <c:pt idx="3791">
                    <c:v>7</c:v>
                  </c:pt>
                  <c:pt idx="3792">
                    <c:v>7</c:v>
                  </c:pt>
                  <c:pt idx="3793">
                    <c:v>7</c:v>
                  </c:pt>
                  <c:pt idx="3794">
                    <c:v>7</c:v>
                  </c:pt>
                  <c:pt idx="3795">
                    <c:v>7</c:v>
                  </c:pt>
                  <c:pt idx="3796">
                    <c:v>7</c:v>
                  </c:pt>
                  <c:pt idx="3797">
                    <c:v>7</c:v>
                  </c:pt>
                  <c:pt idx="3798">
                    <c:v>7</c:v>
                  </c:pt>
                  <c:pt idx="3799">
                    <c:v>7</c:v>
                  </c:pt>
                  <c:pt idx="3800">
                    <c:v>7</c:v>
                  </c:pt>
                  <c:pt idx="3801">
                    <c:v>7</c:v>
                  </c:pt>
                  <c:pt idx="3802">
                    <c:v>7</c:v>
                  </c:pt>
                  <c:pt idx="3803">
                    <c:v>7</c:v>
                  </c:pt>
                  <c:pt idx="3804">
                    <c:v>7</c:v>
                  </c:pt>
                  <c:pt idx="3805">
                    <c:v>7</c:v>
                  </c:pt>
                  <c:pt idx="3806">
                    <c:v>7</c:v>
                  </c:pt>
                  <c:pt idx="3807">
                    <c:v>7</c:v>
                  </c:pt>
                  <c:pt idx="3808">
                    <c:v>7</c:v>
                  </c:pt>
                  <c:pt idx="3809">
                    <c:v>7</c:v>
                  </c:pt>
                  <c:pt idx="3810">
                    <c:v>7</c:v>
                  </c:pt>
                  <c:pt idx="3811">
                    <c:v>7</c:v>
                  </c:pt>
                  <c:pt idx="3812">
                    <c:v>7</c:v>
                  </c:pt>
                  <c:pt idx="3813">
                    <c:v>7</c:v>
                  </c:pt>
                  <c:pt idx="3814">
                    <c:v>7</c:v>
                  </c:pt>
                  <c:pt idx="3815">
                    <c:v>7</c:v>
                  </c:pt>
                  <c:pt idx="3816">
                    <c:v>7</c:v>
                  </c:pt>
                  <c:pt idx="3817">
                    <c:v>7</c:v>
                  </c:pt>
                  <c:pt idx="3818">
                    <c:v>7</c:v>
                  </c:pt>
                  <c:pt idx="3819">
                    <c:v>7</c:v>
                  </c:pt>
                  <c:pt idx="3820">
                    <c:v>7</c:v>
                  </c:pt>
                  <c:pt idx="3821">
                    <c:v>7</c:v>
                  </c:pt>
                  <c:pt idx="3822">
                    <c:v>7</c:v>
                  </c:pt>
                  <c:pt idx="3823">
                    <c:v>7</c:v>
                  </c:pt>
                  <c:pt idx="3824">
                    <c:v>7</c:v>
                  </c:pt>
                  <c:pt idx="3825">
                    <c:v>7</c:v>
                  </c:pt>
                  <c:pt idx="3826">
                    <c:v>7</c:v>
                  </c:pt>
                  <c:pt idx="3827">
                    <c:v>7</c:v>
                  </c:pt>
                  <c:pt idx="3828">
                    <c:v>7</c:v>
                  </c:pt>
                  <c:pt idx="3829">
                    <c:v>7</c:v>
                  </c:pt>
                  <c:pt idx="3830">
                    <c:v>7</c:v>
                  </c:pt>
                  <c:pt idx="3831">
                    <c:v>7</c:v>
                  </c:pt>
                  <c:pt idx="3832">
                    <c:v>7</c:v>
                  </c:pt>
                  <c:pt idx="3833">
                    <c:v>7</c:v>
                  </c:pt>
                  <c:pt idx="3834">
                    <c:v>7</c:v>
                  </c:pt>
                  <c:pt idx="3835">
                    <c:v>7</c:v>
                  </c:pt>
                  <c:pt idx="3836">
                    <c:v>7</c:v>
                  </c:pt>
                  <c:pt idx="3837">
                    <c:v>7</c:v>
                  </c:pt>
                  <c:pt idx="3838">
                    <c:v>7</c:v>
                  </c:pt>
                  <c:pt idx="3839">
                    <c:v>7</c:v>
                  </c:pt>
                  <c:pt idx="3840">
                    <c:v>7</c:v>
                  </c:pt>
                  <c:pt idx="3841">
                    <c:v>7</c:v>
                  </c:pt>
                  <c:pt idx="3842">
                    <c:v>7</c:v>
                  </c:pt>
                  <c:pt idx="3843">
                    <c:v>7</c:v>
                  </c:pt>
                  <c:pt idx="3844">
                    <c:v>7</c:v>
                  </c:pt>
                  <c:pt idx="3845">
                    <c:v>7</c:v>
                  </c:pt>
                  <c:pt idx="3846">
                    <c:v>7</c:v>
                  </c:pt>
                  <c:pt idx="3847">
                    <c:v>7</c:v>
                  </c:pt>
                  <c:pt idx="3848">
                    <c:v>7</c:v>
                  </c:pt>
                  <c:pt idx="3849">
                    <c:v>7</c:v>
                  </c:pt>
                  <c:pt idx="3850">
                    <c:v>7</c:v>
                  </c:pt>
                  <c:pt idx="3851">
                    <c:v>7</c:v>
                  </c:pt>
                  <c:pt idx="3852">
                    <c:v>7</c:v>
                  </c:pt>
                  <c:pt idx="3853">
                    <c:v>7</c:v>
                  </c:pt>
                  <c:pt idx="3854">
                    <c:v>7</c:v>
                  </c:pt>
                  <c:pt idx="3855">
                    <c:v>7</c:v>
                  </c:pt>
                  <c:pt idx="3856">
                    <c:v>7</c:v>
                  </c:pt>
                  <c:pt idx="3857">
                    <c:v>7</c:v>
                  </c:pt>
                  <c:pt idx="3858">
                    <c:v>7</c:v>
                  </c:pt>
                  <c:pt idx="3859">
                    <c:v>7</c:v>
                  </c:pt>
                  <c:pt idx="3860">
                    <c:v>7</c:v>
                  </c:pt>
                  <c:pt idx="3861">
                    <c:v>7</c:v>
                  </c:pt>
                  <c:pt idx="3862">
                    <c:v>7</c:v>
                  </c:pt>
                  <c:pt idx="3863">
                    <c:v>7</c:v>
                  </c:pt>
                  <c:pt idx="3864">
                    <c:v>7</c:v>
                  </c:pt>
                  <c:pt idx="3865">
                    <c:v>7</c:v>
                  </c:pt>
                  <c:pt idx="3866">
                    <c:v>7</c:v>
                  </c:pt>
                  <c:pt idx="3867">
                    <c:v>7</c:v>
                  </c:pt>
                  <c:pt idx="3868">
                    <c:v>7</c:v>
                  </c:pt>
                  <c:pt idx="3869">
                    <c:v>7</c:v>
                  </c:pt>
                  <c:pt idx="3870">
                    <c:v>7</c:v>
                  </c:pt>
                  <c:pt idx="3871">
                    <c:v>7</c:v>
                  </c:pt>
                  <c:pt idx="3872">
                    <c:v>7</c:v>
                  </c:pt>
                  <c:pt idx="3873">
                    <c:v>7</c:v>
                  </c:pt>
                  <c:pt idx="3874">
                    <c:v>7</c:v>
                  </c:pt>
                  <c:pt idx="3875">
                    <c:v>7</c:v>
                  </c:pt>
                  <c:pt idx="3876">
                    <c:v>7</c:v>
                  </c:pt>
                  <c:pt idx="3877">
                    <c:v>7</c:v>
                  </c:pt>
                  <c:pt idx="3878">
                    <c:v>7</c:v>
                  </c:pt>
                  <c:pt idx="3879">
                    <c:v>7</c:v>
                  </c:pt>
                  <c:pt idx="3880">
                    <c:v>7</c:v>
                  </c:pt>
                  <c:pt idx="3881">
                    <c:v>7</c:v>
                  </c:pt>
                  <c:pt idx="3882">
                    <c:v>6</c:v>
                  </c:pt>
                  <c:pt idx="3883">
                    <c:v>6</c:v>
                  </c:pt>
                  <c:pt idx="3884">
                    <c:v>6</c:v>
                  </c:pt>
                  <c:pt idx="3885">
                    <c:v>6</c:v>
                  </c:pt>
                  <c:pt idx="3886">
                    <c:v>6</c:v>
                  </c:pt>
                  <c:pt idx="3887">
                    <c:v>6</c:v>
                  </c:pt>
                  <c:pt idx="3888">
                    <c:v>6</c:v>
                  </c:pt>
                  <c:pt idx="3889">
                    <c:v>6</c:v>
                  </c:pt>
                  <c:pt idx="3890">
                    <c:v>6</c:v>
                  </c:pt>
                  <c:pt idx="3891">
                    <c:v>6</c:v>
                  </c:pt>
                  <c:pt idx="3892">
                    <c:v>6</c:v>
                  </c:pt>
                  <c:pt idx="3893">
                    <c:v>6</c:v>
                  </c:pt>
                  <c:pt idx="3894">
                    <c:v>6</c:v>
                  </c:pt>
                  <c:pt idx="3895">
                    <c:v>6</c:v>
                  </c:pt>
                  <c:pt idx="3896">
                    <c:v>6</c:v>
                  </c:pt>
                  <c:pt idx="3897">
                    <c:v>6</c:v>
                  </c:pt>
                  <c:pt idx="3898">
                    <c:v>6</c:v>
                  </c:pt>
                  <c:pt idx="3899">
                    <c:v>6</c:v>
                  </c:pt>
                  <c:pt idx="3900">
                    <c:v>6</c:v>
                  </c:pt>
                  <c:pt idx="3901">
                    <c:v>6</c:v>
                  </c:pt>
                  <c:pt idx="3902">
                    <c:v>6</c:v>
                  </c:pt>
                  <c:pt idx="3903">
                    <c:v>6</c:v>
                  </c:pt>
                  <c:pt idx="3904">
                    <c:v>6</c:v>
                  </c:pt>
                  <c:pt idx="3905">
                    <c:v>6</c:v>
                  </c:pt>
                  <c:pt idx="3906">
                    <c:v>6</c:v>
                  </c:pt>
                  <c:pt idx="3907">
                    <c:v>6</c:v>
                  </c:pt>
                  <c:pt idx="3908">
                    <c:v>6</c:v>
                  </c:pt>
                  <c:pt idx="3909">
                    <c:v>6</c:v>
                  </c:pt>
                  <c:pt idx="3910">
                    <c:v>6</c:v>
                  </c:pt>
                  <c:pt idx="3911">
                    <c:v>6</c:v>
                  </c:pt>
                  <c:pt idx="3912">
                    <c:v>6</c:v>
                  </c:pt>
                  <c:pt idx="3913">
                    <c:v>6</c:v>
                  </c:pt>
                  <c:pt idx="3914">
                    <c:v>6</c:v>
                  </c:pt>
                  <c:pt idx="3915">
                    <c:v>6</c:v>
                  </c:pt>
                  <c:pt idx="3916">
                    <c:v>6</c:v>
                  </c:pt>
                  <c:pt idx="3917">
                    <c:v>6</c:v>
                  </c:pt>
                  <c:pt idx="3918">
                    <c:v>6</c:v>
                  </c:pt>
                  <c:pt idx="3919">
                    <c:v>6</c:v>
                  </c:pt>
                  <c:pt idx="3920">
                    <c:v>6</c:v>
                  </c:pt>
                  <c:pt idx="3921">
                    <c:v>6</c:v>
                  </c:pt>
                  <c:pt idx="3922">
                    <c:v>6</c:v>
                  </c:pt>
                  <c:pt idx="3923">
                    <c:v>6</c:v>
                  </c:pt>
                  <c:pt idx="3924">
                    <c:v>6</c:v>
                  </c:pt>
                  <c:pt idx="3925">
                    <c:v>6</c:v>
                  </c:pt>
                  <c:pt idx="3926">
                    <c:v>6</c:v>
                  </c:pt>
                  <c:pt idx="3927">
                    <c:v>6</c:v>
                  </c:pt>
                  <c:pt idx="3928">
                    <c:v>6</c:v>
                  </c:pt>
                  <c:pt idx="3929">
                    <c:v>6</c:v>
                  </c:pt>
                  <c:pt idx="3930">
                    <c:v>6</c:v>
                  </c:pt>
                  <c:pt idx="3931">
                    <c:v>6</c:v>
                  </c:pt>
                  <c:pt idx="3932">
                    <c:v>6</c:v>
                  </c:pt>
                  <c:pt idx="3933">
                    <c:v>6</c:v>
                  </c:pt>
                  <c:pt idx="3934">
                    <c:v>6</c:v>
                  </c:pt>
                  <c:pt idx="3935">
                    <c:v>6</c:v>
                  </c:pt>
                  <c:pt idx="3936">
                    <c:v>6</c:v>
                  </c:pt>
                  <c:pt idx="3937">
                    <c:v>6</c:v>
                  </c:pt>
                  <c:pt idx="3938">
                    <c:v>6</c:v>
                  </c:pt>
                  <c:pt idx="3939">
                    <c:v>6</c:v>
                  </c:pt>
                  <c:pt idx="3940">
                    <c:v>6</c:v>
                  </c:pt>
                  <c:pt idx="3941">
                    <c:v>6</c:v>
                  </c:pt>
                  <c:pt idx="3942">
                    <c:v>6</c:v>
                  </c:pt>
                  <c:pt idx="3943">
                    <c:v>6</c:v>
                  </c:pt>
                  <c:pt idx="3944">
                    <c:v>6</c:v>
                  </c:pt>
                  <c:pt idx="3945">
                    <c:v>6</c:v>
                  </c:pt>
                  <c:pt idx="3946">
                    <c:v>6</c:v>
                  </c:pt>
                  <c:pt idx="3947">
                    <c:v>6</c:v>
                  </c:pt>
                  <c:pt idx="3948">
                    <c:v>6</c:v>
                  </c:pt>
                  <c:pt idx="3949">
                    <c:v>6</c:v>
                  </c:pt>
                  <c:pt idx="3950">
                    <c:v>6</c:v>
                  </c:pt>
                  <c:pt idx="3951">
                    <c:v>6</c:v>
                  </c:pt>
                  <c:pt idx="3952">
                    <c:v>6</c:v>
                  </c:pt>
                  <c:pt idx="3953">
                    <c:v>6</c:v>
                  </c:pt>
                  <c:pt idx="3954">
                    <c:v>6</c:v>
                  </c:pt>
                  <c:pt idx="3955">
                    <c:v>6</c:v>
                  </c:pt>
                  <c:pt idx="3956">
                    <c:v>6</c:v>
                  </c:pt>
                  <c:pt idx="3957">
                    <c:v>6</c:v>
                  </c:pt>
                  <c:pt idx="3958">
                    <c:v>6</c:v>
                  </c:pt>
                  <c:pt idx="3959">
                    <c:v>6</c:v>
                  </c:pt>
                  <c:pt idx="3960">
                    <c:v>6</c:v>
                  </c:pt>
                  <c:pt idx="3961">
                    <c:v>6</c:v>
                  </c:pt>
                  <c:pt idx="3962">
                    <c:v>6</c:v>
                  </c:pt>
                  <c:pt idx="3963">
                    <c:v>6</c:v>
                  </c:pt>
                  <c:pt idx="3964">
                    <c:v>6</c:v>
                  </c:pt>
                  <c:pt idx="3965">
                    <c:v>6</c:v>
                  </c:pt>
                  <c:pt idx="3966">
                    <c:v>6</c:v>
                  </c:pt>
                  <c:pt idx="3967">
                    <c:v>6</c:v>
                  </c:pt>
                  <c:pt idx="3968">
                    <c:v>6</c:v>
                  </c:pt>
                  <c:pt idx="3969">
                    <c:v>6</c:v>
                  </c:pt>
                  <c:pt idx="3970">
                    <c:v>6</c:v>
                  </c:pt>
                  <c:pt idx="3971">
                    <c:v>6</c:v>
                  </c:pt>
                  <c:pt idx="3972">
                    <c:v>6</c:v>
                  </c:pt>
                  <c:pt idx="3973">
                    <c:v>6</c:v>
                  </c:pt>
                  <c:pt idx="3974">
                    <c:v>6</c:v>
                  </c:pt>
                  <c:pt idx="3975">
                    <c:v>6</c:v>
                  </c:pt>
                  <c:pt idx="3976">
                    <c:v>6</c:v>
                  </c:pt>
                  <c:pt idx="3977">
                    <c:v>6</c:v>
                  </c:pt>
                  <c:pt idx="3978">
                    <c:v>6</c:v>
                  </c:pt>
                  <c:pt idx="3979">
                    <c:v>6</c:v>
                  </c:pt>
                  <c:pt idx="3980">
                    <c:v>6</c:v>
                  </c:pt>
                  <c:pt idx="3981">
                    <c:v>6</c:v>
                  </c:pt>
                  <c:pt idx="3982">
                    <c:v>6</c:v>
                  </c:pt>
                  <c:pt idx="3983">
                    <c:v>6</c:v>
                  </c:pt>
                  <c:pt idx="3984">
                    <c:v>6</c:v>
                  </c:pt>
                  <c:pt idx="3985">
                    <c:v>6</c:v>
                  </c:pt>
                  <c:pt idx="3986">
                    <c:v>6</c:v>
                  </c:pt>
                  <c:pt idx="3987">
                    <c:v>6</c:v>
                  </c:pt>
                  <c:pt idx="3988">
                    <c:v>6</c:v>
                  </c:pt>
                  <c:pt idx="3989">
                    <c:v>6</c:v>
                  </c:pt>
                  <c:pt idx="3990">
                    <c:v>6</c:v>
                  </c:pt>
                  <c:pt idx="3991">
                    <c:v>6</c:v>
                  </c:pt>
                  <c:pt idx="3992">
                    <c:v>6</c:v>
                  </c:pt>
                  <c:pt idx="3993">
                    <c:v>6</c:v>
                  </c:pt>
                  <c:pt idx="3994">
                    <c:v>6</c:v>
                  </c:pt>
                  <c:pt idx="3995">
                    <c:v>6</c:v>
                  </c:pt>
                  <c:pt idx="3996">
                    <c:v>6</c:v>
                  </c:pt>
                  <c:pt idx="3997">
                    <c:v>6</c:v>
                  </c:pt>
                  <c:pt idx="3998">
                    <c:v>6</c:v>
                  </c:pt>
                  <c:pt idx="3999">
                    <c:v>6</c:v>
                  </c:pt>
                  <c:pt idx="4000">
                    <c:v>6</c:v>
                  </c:pt>
                  <c:pt idx="4001">
                    <c:v>6</c:v>
                  </c:pt>
                  <c:pt idx="4002">
                    <c:v>6</c:v>
                  </c:pt>
                  <c:pt idx="4003">
                    <c:v>6</c:v>
                  </c:pt>
                  <c:pt idx="4004">
                    <c:v>6</c:v>
                  </c:pt>
                  <c:pt idx="4005">
                    <c:v>6</c:v>
                  </c:pt>
                  <c:pt idx="4006">
                    <c:v>6</c:v>
                  </c:pt>
                  <c:pt idx="4007">
                    <c:v>6</c:v>
                  </c:pt>
                  <c:pt idx="4008">
                    <c:v>6</c:v>
                  </c:pt>
                  <c:pt idx="4009">
                    <c:v>6</c:v>
                  </c:pt>
                  <c:pt idx="4010">
                    <c:v>6</c:v>
                  </c:pt>
                  <c:pt idx="4011">
                    <c:v>6</c:v>
                  </c:pt>
                  <c:pt idx="4012">
                    <c:v>6</c:v>
                  </c:pt>
                  <c:pt idx="4013">
                    <c:v>6</c:v>
                  </c:pt>
                  <c:pt idx="4014">
                    <c:v>6</c:v>
                  </c:pt>
                  <c:pt idx="4015">
                    <c:v>6</c:v>
                  </c:pt>
                  <c:pt idx="4016">
                    <c:v>6</c:v>
                  </c:pt>
                  <c:pt idx="4017">
                    <c:v>6</c:v>
                  </c:pt>
                  <c:pt idx="4018">
                    <c:v>6</c:v>
                  </c:pt>
                  <c:pt idx="4019">
                    <c:v>6</c:v>
                  </c:pt>
                  <c:pt idx="4020">
                    <c:v>6</c:v>
                  </c:pt>
                  <c:pt idx="4021">
                    <c:v>6</c:v>
                  </c:pt>
                  <c:pt idx="4022">
                    <c:v>6</c:v>
                  </c:pt>
                  <c:pt idx="4023">
                    <c:v>6</c:v>
                  </c:pt>
                  <c:pt idx="4024">
                    <c:v>6</c:v>
                  </c:pt>
                  <c:pt idx="4025">
                    <c:v>6</c:v>
                  </c:pt>
                  <c:pt idx="4026">
                    <c:v>6</c:v>
                  </c:pt>
                  <c:pt idx="4027">
                    <c:v>6</c:v>
                  </c:pt>
                  <c:pt idx="4028">
                    <c:v>6</c:v>
                  </c:pt>
                  <c:pt idx="4029">
                    <c:v>6</c:v>
                  </c:pt>
                  <c:pt idx="4030">
                    <c:v>6</c:v>
                  </c:pt>
                  <c:pt idx="4031">
                    <c:v>6</c:v>
                  </c:pt>
                  <c:pt idx="4032">
                    <c:v>6</c:v>
                  </c:pt>
                  <c:pt idx="4033">
                    <c:v>6</c:v>
                  </c:pt>
                  <c:pt idx="4034">
                    <c:v>6</c:v>
                  </c:pt>
                  <c:pt idx="4035">
                    <c:v>6</c:v>
                  </c:pt>
                  <c:pt idx="4036">
                    <c:v>6</c:v>
                  </c:pt>
                  <c:pt idx="4037">
                    <c:v>6</c:v>
                  </c:pt>
                  <c:pt idx="4038">
                    <c:v>6</c:v>
                  </c:pt>
                  <c:pt idx="4039">
                    <c:v>6</c:v>
                  </c:pt>
                  <c:pt idx="4040">
                    <c:v>6</c:v>
                  </c:pt>
                  <c:pt idx="4041">
                    <c:v>6</c:v>
                  </c:pt>
                  <c:pt idx="4042">
                    <c:v>6</c:v>
                  </c:pt>
                  <c:pt idx="4043">
                    <c:v>6</c:v>
                  </c:pt>
                  <c:pt idx="4044">
                    <c:v>6</c:v>
                  </c:pt>
                  <c:pt idx="4045">
                    <c:v>6</c:v>
                  </c:pt>
                  <c:pt idx="4046">
                    <c:v>6</c:v>
                  </c:pt>
                  <c:pt idx="4047">
                    <c:v>6</c:v>
                  </c:pt>
                  <c:pt idx="4048">
                    <c:v>6</c:v>
                  </c:pt>
                  <c:pt idx="4049">
                    <c:v>6</c:v>
                  </c:pt>
                  <c:pt idx="4050">
                    <c:v>6</c:v>
                  </c:pt>
                  <c:pt idx="4051">
                    <c:v>6</c:v>
                  </c:pt>
                  <c:pt idx="4052">
                    <c:v>6</c:v>
                  </c:pt>
                  <c:pt idx="4053">
                    <c:v>6</c:v>
                  </c:pt>
                  <c:pt idx="4054">
                    <c:v>6</c:v>
                  </c:pt>
                  <c:pt idx="4055">
                    <c:v>6</c:v>
                  </c:pt>
                  <c:pt idx="4056">
                    <c:v>6</c:v>
                  </c:pt>
                  <c:pt idx="4057">
                    <c:v>6</c:v>
                  </c:pt>
                  <c:pt idx="4058">
                    <c:v>6</c:v>
                  </c:pt>
                  <c:pt idx="4059">
                    <c:v>6</c:v>
                  </c:pt>
                  <c:pt idx="4060">
                    <c:v>6</c:v>
                  </c:pt>
                  <c:pt idx="4061">
                    <c:v>6</c:v>
                  </c:pt>
                  <c:pt idx="4062">
                    <c:v>6</c:v>
                  </c:pt>
                  <c:pt idx="4063">
                    <c:v>6</c:v>
                  </c:pt>
                  <c:pt idx="4064">
                    <c:v>6</c:v>
                  </c:pt>
                  <c:pt idx="4065">
                    <c:v>6</c:v>
                  </c:pt>
                  <c:pt idx="4066">
                    <c:v>6</c:v>
                  </c:pt>
                  <c:pt idx="4067">
                    <c:v>6</c:v>
                  </c:pt>
                  <c:pt idx="4068">
                    <c:v>6</c:v>
                  </c:pt>
                  <c:pt idx="4069">
                    <c:v>6</c:v>
                  </c:pt>
                  <c:pt idx="4070">
                    <c:v>6</c:v>
                  </c:pt>
                  <c:pt idx="4071">
                    <c:v>6</c:v>
                  </c:pt>
                  <c:pt idx="4072">
                    <c:v>6</c:v>
                  </c:pt>
                  <c:pt idx="4073">
                    <c:v>6</c:v>
                  </c:pt>
                  <c:pt idx="4074">
                    <c:v>6</c:v>
                  </c:pt>
                  <c:pt idx="4075">
                    <c:v>6</c:v>
                  </c:pt>
                  <c:pt idx="4076">
                    <c:v>6</c:v>
                  </c:pt>
                  <c:pt idx="4077">
                    <c:v>6</c:v>
                  </c:pt>
                  <c:pt idx="4078">
                    <c:v>6</c:v>
                  </c:pt>
                  <c:pt idx="4079">
                    <c:v>6</c:v>
                  </c:pt>
                  <c:pt idx="4080">
                    <c:v>6</c:v>
                  </c:pt>
                  <c:pt idx="4081">
                    <c:v>6</c:v>
                  </c:pt>
                  <c:pt idx="4082">
                    <c:v>6</c:v>
                  </c:pt>
                  <c:pt idx="4083">
                    <c:v>6</c:v>
                  </c:pt>
                  <c:pt idx="4084">
                    <c:v>6</c:v>
                  </c:pt>
                  <c:pt idx="4085">
                    <c:v>6</c:v>
                  </c:pt>
                  <c:pt idx="4086">
                    <c:v>6</c:v>
                  </c:pt>
                  <c:pt idx="4087">
                    <c:v>6</c:v>
                  </c:pt>
                  <c:pt idx="4088">
                    <c:v>6</c:v>
                  </c:pt>
                  <c:pt idx="4089">
                    <c:v>6</c:v>
                  </c:pt>
                  <c:pt idx="4090">
                    <c:v>6</c:v>
                  </c:pt>
                  <c:pt idx="4091">
                    <c:v>6</c:v>
                  </c:pt>
                  <c:pt idx="4092">
                    <c:v>6</c:v>
                  </c:pt>
                  <c:pt idx="4093">
                    <c:v>6</c:v>
                  </c:pt>
                  <c:pt idx="4094">
                    <c:v>6</c:v>
                  </c:pt>
                  <c:pt idx="4095">
                    <c:v>6</c:v>
                  </c:pt>
                  <c:pt idx="4096">
                    <c:v>6</c:v>
                  </c:pt>
                  <c:pt idx="4097">
                    <c:v>6</c:v>
                  </c:pt>
                  <c:pt idx="4098">
                    <c:v>6</c:v>
                  </c:pt>
                  <c:pt idx="4099">
                    <c:v>6</c:v>
                  </c:pt>
                  <c:pt idx="4100">
                    <c:v>6</c:v>
                  </c:pt>
                  <c:pt idx="4101">
                    <c:v>6</c:v>
                  </c:pt>
                  <c:pt idx="4102">
                    <c:v>6</c:v>
                  </c:pt>
                  <c:pt idx="4103">
                    <c:v>6</c:v>
                  </c:pt>
                  <c:pt idx="4104">
                    <c:v>6</c:v>
                  </c:pt>
                  <c:pt idx="4105">
                    <c:v>6</c:v>
                  </c:pt>
                  <c:pt idx="4106">
                    <c:v>6</c:v>
                  </c:pt>
                  <c:pt idx="4107">
                    <c:v>6</c:v>
                  </c:pt>
                  <c:pt idx="4108">
                    <c:v>6</c:v>
                  </c:pt>
                  <c:pt idx="4109">
                    <c:v>6</c:v>
                  </c:pt>
                  <c:pt idx="4110">
                    <c:v>6</c:v>
                  </c:pt>
                  <c:pt idx="4111">
                    <c:v>6</c:v>
                  </c:pt>
                  <c:pt idx="4112">
                    <c:v>6</c:v>
                  </c:pt>
                  <c:pt idx="4113">
                    <c:v>6</c:v>
                  </c:pt>
                  <c:pt idx="4114">
                    <c:v>6</c:v>
                  </c:pt>
                  <c:pt idx="4115">
                    <c:v>6</c:v>
                  </c:pt>
                  <c:pt idx="4116">
                    <c:v>6</c:v>
                  </c:pt>
                  <c:pt idx="4117">
                    <c:v>6</c:v>
                  </c:pt>
                  <c:pt idx="4118">
                    <c:v>6</c:v>
                  </c:pt>
                  <c:pt idx="4119">
                    <c:v>6</c:v>
                  </c:pt>
                  <c:pt idx="4120">
                    <c:v>6</c:v>
                  </c:pt>
                  <c:pt idx="4121">
                    <c:v>6</c:v>
                  </c:pt>
                  <c:pt idx="4122">
                    <c:v>6</c:v>
                  </c:pt>
                  <c:pt idx="4123">
                    <c:v>6</c:v>
                  </c:pt>
                  <c:pt idx="4124">
                    <c:v>6</c:v>
                  </c:pt>
                  <c:pt idx="4125">
                    <c:v>6</c:v>
                  </c:pt>
                  <c:pt idx="4126">
                    <c:v>6</c:v>
                  </c:pt>
                  <c:pt idx="4127">
                    <c:v>6</c:v>
                  </c:pt>
                  <c:pt idx="4128">
                    <c:v>6</c:v>
                  </c:pt>
                  <c:pt idx="4129">
                    <c:v>6</c:v>
                  </c:pt>
                  <c:pt idx="4130">
                    <c:v>6</c:v>
                  </c:pt>
                  <c:pt idx="4131">
                    <c:v>6</c:v>
                  </c:pt>
                  <c:pt idx="4132">
                    <c:v>6</c:v>
                  </c:pt>
                  <c:pt idx="4133">
                    <c:v>6</c:v>
                  </c:pt>
                  <c:pt idx="4134">
                    <c:v>6</c:v>
                  </c:pt>
                  <c:pt idx="4135">
                    <c:v>6</c:v>
                  </c:pt>
                  <c:pt idx="4136">
                    <c:v>6</c:v>
                  </c:pt>
                  <c:pt idx="4137">
                    <c:v>6</c:v>
                  </c:pt>
                  <c:pt idx="4138">
                    <c:v>6</c:v>
                  </c:pt>
                  <c:pt idx="4139">
                    <c:v>6</c:v>
                  </c:pt>
                  <c:pt idx="4140">
                    <c:v>6</c:v>
                  </c:pt>
                  <c:pt idx="4141">
                    <c:v>6</c:v>
                  </c:pt>
                  <c:pt idx="4142">
                    <c:v>6</c:v>
                  </c:pt>
                  <c:pt idx="4143">
                    <c:v>6</c:v>
                  </c:pt>
                  <c:pt idx="4144">
                    <c:v>6</c:v>
                  </c:pt>
                  <c:pt idx="4145">
                    <c:v>5</c:v>
                  </c:pt>
                  <c:pt idx="4146">
                    <c:v>5</c:v>
                  </c:pt>
                  <c:pt idx="4147">
                    <c:v>5</c:v>
                  </c:pt>
                  <c:pt idx="4148">
                    <c:v>5</c:v>
                  </c:pt>
                  <c:pt idx="4149">
                    <c:v>5</c:v>
                  </c:pt>
                  <c:pt idx="4150">
                    <c:v>5</c:v>
                  </c:pt>
                  <c:pt idx="4151">
                    <c:v>5</c:v>
                  </c:pt>
                  <c:pt idx="4152">
                    <c:v>5</c:v>
                  </c:pt>
                  <c:pt idx="4153">
                    <c:v>5</c:v>
                  </c:pt>
                  <c:pt idx="4154">
                    <c:v>5</c:v>
                  </c:pt>
                  <c:pt idx="4155">
                    <c:v>5</c:v>
                  </c:pt>
                  <c:pt idx="4156">
                    <c:v>5</c:v>
                  </c:pt>
                  <c:pt idx="4157">
                    <c:v>5</c:v>
                  </c:pt>
                  <c:pt idx="4158">
                    <c:v>5</c:v>
                  </c:pt>
                  <c:pt idx="4159">
                    <c:v>5</c:v>
                  </c:pt>
                  <c:pt idx="4160">
                    <c:v>5</c:v>
                  </c:pt>
                  <c:pt idx="4161">
                    <c:v>5</c:v>
                  </c:pt>
                  <c:pt idx="4162">
                    <c:v>5</c:v>
                  </c:pt>
                  <c:pt idx="4163">
                    <c:v>5</c:v>
                  </c:pt>
                  <c:pt idx="4164">
                    <c:v>5</c:v>
                  </c:pt>
                  <c:pt idx="4165">
                    <c:v>5</c:v>
                  </c:pt>
                  <c:pt idx="4166">
                    <c:v>5</c:v>
                  </c:pt>
                  <c:pt idx="4167">
                    <c:v>5</c:v>
                  </c:pt>
                  <c:pt idx="4168">
                    <c:v>5</c:v>
                  </c:pt>
                  <c:pt idx="4169">
                    <c:v>5</c:v>
                  </c:pt>
                  <c:pt idx="4170">
                    <c:v>5</c:v>
                  </c:pt>
                  <c:pt idx="4171">
                    <c:v>5</c:v>
                  </c:pt>
                  <c:pt idx="4172">
                    <c:v>5</c:v>
                  </c:pt>
                  <c:pt idx="4173">
                    <c:v>5</c:v>
                  </c:pt>
                  <c:pt idx="4174">
                    <c:v>5</c:v>
                  </c:pt>
                  <c:pt idx="4175">
                    <c:v>5</c:v>
                  </c:pt>
                  <c:pt idx="4176">
                    <c:v>5</c:v>
                  </c:pt>
                  <c:pt idx="4177">
                    <c:v>5</c:v>
                  </c:pt>
                  <c:pt idx="4178">
                    <c:v>5</c:v>
                  </c:pt>
                  <c:pt idx="4179">
                    <c:v>5</c:v>
                  </c:pt>
                  <c:pt idx="4180">
                    <c:v>5</c:v>
                  </c:pt>
                  <c:pt idx="4181">
                    <c:v>5</c:v>
                  </c:pt>
                  <c:pt idx="4182">
                    <c:v>5</c:v>
                  </c:pt>
                  <c:pt idx="4183">
                    <c:v>5</c:v>
                  </c:pt>
                  <c:pt idx="4184">
                    <c:v>5</c:v>
                  </c:pt>
                  <c:pt idx="4185">
                    <c:v>5</c:v>
                  </c:pt>
                  <c:pt idx="4186">
                    <c:v>5</c:v>
                  </c:pt>
                  <c:pt idx="4187">
                    <c:v>5</c:v>
                  </c:pt>
                  <c:pt idx="4188">
                    <c:v>5</c:v>
                  </c:pt>
                  <c:pt idx="4189">
                    <c:v>5</c:v>
                  </c:pt>
                  <c:pt idx="4190">
                    <c:v>5</c:v>
                  </c:pt>
                  <c:pt idx="4191">
                    <c:v>5</c:v>
                  </c:pt>
                  <c:pt idx="4192">
                    <c:v>5</c:v>
                  </c:pt>
                  <c:pt idx="4193">
                    <c:v>5</c:v>
                  </c:pt>
                  <c:pt idx="4194">
                    <c:v>5</c:v>
                  </c:pt>
                  <c:pt idx="4195">
                    <c:v>5</c:v>
                  </c:pt>
                  <c:pt idx="4196">
                    <c:v>5</c:v>
                  </c:pt>
                  <c:pt idx="4197">
                    <c:v>5</c:v>
                  </c:pt>
                  <c:pt idx="4198">
                    <c:v>5</c:v>
                  </c:pt>
                  <c:pt idx="4199">
                    <c:v>5</c:v>
                  </c:pt>
                  <c:pt idx="4200">
                    <c:v>5</c:v>
                  </c:pt>
                  <c:pt idx="4201">
                    <c:v>5</c:v>
                  </c:pt>
                  <c:pt idx="4202">
                    <c:v>5</c:v>
                  </c:pt>
                  <c:pt idx="4203">
                    <c:v>5</c:v>
                  </c:pt>
                  <c:pt idx="4204">
                    <c:v>5</c:v>
                  </c:pt>
                  <c:pt idx="4205">
                    <c:v>5</c:v>
                  </c:pt>
                  <c:pt idx="4206">
                    <c:v>5</c:v>
                  </c:pt>
                  <c:pt idx="4207">
                    <c:v>5</c:v>
                  </c:pt>
                  <c:pt idx="4208">
                    <c:v>5</c:v>
                  </c:pt>
                  <c:pt idx="4209">
                    <c:v>5</c:v>
                  </c:pt>
                  <c:pt idx="4210">
                    <c:v>5</c:v>
                  </c:pt>
                  <c:pt idx="4211">
                    <c:v>5</c:v>
                  </c:pt>
                  <c:pt idx="4212">
                    <c:v>5</c:v>
                  </c:pt>
                  <c:pt idx="4213">
                    <c:v>5</c:v>
                  </c:pt>
                  <c:pt idx="4214">
                    <c:v>5</c:v>
                  </c:pt>
                  <c:pt idx="4215">
                    <c:v>5</c:v>
                  </c:pt>
                  <c:pt idx="4216">
                    <c:v>5</c:v>
                  </c:pt>
                  <c:pt idx="4217">
                    <c:v>5</c:v>
                  </c:pt>
                  <c:pt idx="4218">
                    <c:v>5</c:v>
                  </c:pt>
                  <c:pt idx="4219">
                    <c:v>5</c:v>
                  </c:pt>
                  <c:pt idx="4220">
                    <c:v>5</c:v>
                  </c:pt>
                  <c:pt idx="4221">
                    <c:v>5</c:v>
                  </c:pt>
                  <c:pt idx="4222">
                    <c:v>5</c:v>
                  </c:pt>
                  <c:pt idx="4223">
                    <c:v>5</c:v>
                  </c:pt>
                  <c:pt idx="4224">
                    <c:v>5</c:v>
                  </c:pt>
                  <c:pt idx="4225">
                    <c:v>5</c:v>
                  </c:pt>
                  <c:pt idx="4226">
                    <c:v>5</c:v>
                  </c:pt>
                  <c:pt idx="4227">
                    <c:v>5</c:v>
                  </c:pt>
                  <c:pt idx="4228">
                    <c:v>5</c:v>
                  </c:pt>
                  <c:pt idx="4229">
                    <c:v>5</c:v>
                  </c:pt>
                  <c:pt idx="4230">
                    <c:v>5</c:v>
                  </c:pt>
                  <c:pt idx="4231">
                    <c:v>5</c:v>
                  </c:pt>
                  <c:pt idx="4232">
                    <c:v>5</c:v>
                  </c:pt>
                  <c:pt idx="4233">
                    <c:v>5</c:v>
                  </c:pt>
                  <c:pt idx="4234">
                    <c:v>5</c:v>
                  </c:pt>
                  <c:pt idx="4235">
                    <c:v>5</c:v>
                  </c:pt>
                  <c:pt idx="4236">
                    <c:v>5</c:v>
                  </c:pt>
                  <c:pt idx="4237">
                    <c:v>5</c:v>
                  </c:pt>
                  <c:pt idx="4238">
                    <c:v>5</c:v>
                  </c:pt>
                  <c:pt idx="4239">
                    <c:v>5</c:v>
                  </c:pt>
                  <c:pt idx="4240">
                    <c:v>5</c:v>
                  </c:pt>
                  <c:pt idx="4241">
                    <c:v>5</c:v>
                  </c:pt>
                  <c:pt idx="4242">
                    <c:v>5</c:v>
                  </c:pt>
                  <c:pt idx="4243">
                    <c:v>5</c:v>
                  </c:pt>
                  <c:pt idx="4244">
                    <c:v>5</c:v>
                  </c:pt>
                  <c:pt idx="4245">
                    <c:v>5</c:v>
                  </c:pt>
                  <c:pt idx="4246">
                    <c:v>5</c:v>
                  </c:pt>
                  <c:pt idx="4247">
                    <c:v>5</c:v>
                  </c:pt>
                  <c:pt idx="4248">
                    <c:v>5</c:v>
                  </c:pt>
                  <c:pt idx="4249">
                    <c:v>5</c:v>
                  </c:pt>
                  <c:pt idx="4250">
                    <c:v>5</c:v>
                  </c:pt>
                  <c:pt idx="4251">
                    <c:v>5</c:v>
                  </c:pt>
                  <c:pt idx="4252">
                    <c:v>5</c:v>
                  </c:pt>
                  <c:pt idx="4253">
                    <c:v>5</c:v>
                  </c:pt>
                  <c:pt idx="4254">
                    <c:v>5</c:v>
                  </c:pt>
                  <c:pt idx="4255">
                    <c:v>5</c:v>
                  </c:pt>
                  <c:pt idx="4256">
                    <c:v>5</c:v>
                  </c:pt>
                  <c:pt idx="4257">
                    <c:v>5</c:v>
                  </c:pt>
                  <c:pt idx="4258">
                    <c:v>5</c:v>
                  </c:pt>
                  <c:pt idx="4259">
                    <c:v>5</c:v>
                  </c:pt>
                  <c:pt idx="4260">
                    <c:v>5</c:v>
                  </c:pt>
                  <c:pt idx="4261">
                    <c:v>5</c:v>
                  </c:pt>
                  <c:pt idx="4262">
                    <c:v>5</c:v>
                  </c:pt>
                  <c:pt idx="4263">
                    <c:v>5</c:v>
                  </c:pt>
                  <c:pt idx="4264">
                    <c:v>5</c:v>
                  </c:pt>
                  <c:pt idx="4265">
                    <c:v>5</c:v>
                  </c:pt>
                  <c:pt idx="4266">
                    <c:v>5</c:v>
                  </c:pt>
                  <c:pt idx="4267">
                    <c:v>5</c:v>
                  </c:pt>
                  <c:pt idx="4268">
                    <c:v>5</c:v>
                  </c:pt>
                  <c:pt idx="4269">
                    <c:v>5</c:v>
                  </c:pt>
                  <c:pt idx="4270">
                    <c:v>5</c:v>
                  </c:pt>
                  <c:pt idx="4271">
                    <c:v>5</c:v>
                  </c:pt>
                  <c:pt idx="4272">
                    <c:v>5</c:v>
                  </c:pt>
                  <c:pt idx="4273">
                    <c:v>5</c:v>
                  </c:pt>
                  <c:pt idx="4274">
                    <c:v>5</c:v>
                  </c:pt>
                  <c:pt idx="4275">
                    <c:v>5</c:v>
                  </c:pt>
                  <c:pt idx="4276">
                    <c:v>5</c:v>
                  </c:pt>
                  <c:pt idx="4277">
                    <c:v>5</c:v>
                  </c:pt>
                  <c:pt idx="4278">
                    <c:v>5</c:v>
                  </c:pt>
                  <c:pt idx="4279">
                    <c:v>5</c:v>
                  </c:pt>
                  <c:pt idx="4280">
                    <c:v>5</c:v>
                  </c:pt>
                  <c:pt idx="4281">
                    <c:v>5</c:v>
                  </c:pt>
                  <c:pt idx="4282">
                    <c:v>5</c:v>
                  </c:pt>
                  <c:pt idx="4283">
                    <c:v>5</c:v>
                  </c:pt>
                  <c:pt idx="4284">
                    <c:v>5</c:v>
                  </c:pt>
                  <c:pt idx="4285">
                    <c:v>5</c:v>
                  </c:pt>
                  <c:pt idx="4286">
                    <c:v>5</c:v>
                  </c:pt>
                  <c:pt idx="4287">
                    <c:v>5</c:v>
                  </c:pt>
                  <c:pt idx="4288">
                    <c:v>5</c:v>
                  </c:pt>
                  <c:pt idx="4289">
                    <c:v>5</c:v>
                  </c:pt>
                  <c:pt idx="4290">
                    <c:v>5</c:v>
                  </c:pt>
                  <c:pt idx="4291">
                    <c:v>5</c:v>
                  </c:pt>
                  <c:pt idx="4292">
                    <c:v>5</c:v>
                  </c:pt>
                  <c:pt idx="4293">
                    <c:v>5</c:v>
                  </c:pt>
                  <c:pt idx="4294">
                    <c:v>5</c:v>
                  </c:pt>
                  <c:pt idx="4295">
                    <c:v>5</c:v>
                  </c:pt>
                  <c:pt idx="4296">
                    <c:v>5</c:v>
                  </c:pt>
                  <c:pt idx="4297">
                    <c:v>5</c:v>
                  </c:pt>
                  <c:pt idx="4298">
                    <c:v>5</c:v>
                  </c:pt>
                  <c:pt idx="4299">
                    <c:v>5</c:v>
                  </c:pt>
                  <c:pt idx="4300">
                    <c:v>5</c:v>
                  </c:pt>
                  <c:pt idx="4301">
                    <c:v>5</c:v>
                  </c:pt>
                  <c:pt idx="4302">
                    <c:v>5</c:v>
                  </c:pt>
                  <c:pt idx="4303">
                    <c:v>5</c:v>
                  </c:pt>
                  <c:pt idx="4304">
                    <c:v>5</c:v>
                  </c:pt>
                  <c:pt idx="4305">
                    <c:v>5</c:v>
                  </c:pt>
                  <c:pt idx="4306">
                    <c:v>5</c:v>
                  </c:pt>
                  <c:pt idx="4307">
                    <c:v>5</c:v>
                  </c:pt>
                  <c:pt idx="4308">
                    <c:v>5</c:v>
                  </c:pt>
                  <c:pt idx="4309">
                    <c:v>5</c:v>
                  </c:pt>
                  <c:pt idx="4310">
                    <c:v>5</c:v>
                  </c:pt>
                  <c:pt idx="4311">
                    <c:v>5</c:v>
                  </c:pt>
                  <c:pt idx="4312">
                    <c:v>5</c:v>
                  </c:pt>
                  <c:pt idx="4313">
                    <c:v>5</c:v>
                  </c:pt>
                  <c:pt idx="4314">
                    <c:v>5</c:v>
                  </c:pt>
                  <c:pt idx="4315">
                    <c:v>5</c:v>
                  </c:pt>
                  <c:pt idx="4316">
                    <c:v>5</c:v>
                  </c:pt>
                  <c:pt idx="4317">
                    <c:v>5</c:v>
                  </c:pt>
                  <c:pt idx="4318">
                    <c:v>5</c:v>
                  </c:pt>
                  <c:pt idx="4319">
                    <c:v>5</c:v>
                  </c:pt>
                  <c:pt idx="4320">
                    <c:v>5</c:v>
                  </c:pt>
                  <c:pt idx="4321">
                    <c:v>5</c:v>
                  </c:pt>
                  <c:pt idx="4322">
                    <c:v>5</c:v>
                  </c:pt>
                  <c:pt idx="4323">
                    <c:v>5</c:v>
                  </c:pt>
                  <c:pt idx="4324">
                    <c:v>5</c:v>
                  </c:pt>
                  <c:pt idx="4325">
                    <c:v>5</c:v>
                  </c:pt>
                  <c:pt idx="4326">
                    <c:v>5</c:v>
                  </c:pt>
                  <c:pt idx="4327">
                    <c:v>5</c:v>
                  </c:pt>
                  <c:pt idx="4328">
                    <c:v>5</c:v>
                  </c:pt>
                  <c:pt idx="4329">
                    <c:v>5</c:v>
                  </c:pt>
                  <c:pt idx="4330">
                    <c:v>5</c:v>
                  </c:pt>
                  <c:pt idx="4331">
                    <c:v>5</c:v>
                  </c:pt>
                  <c:pt idx="4332">
                    <c:v>5</c:v>
                  </c:pt>
                  <c:pt idx="4333">
                    <c:v>5</c:v>
                  </c:pt>
                  <c:pt idx="4334">
                    <c:v>5</c:v>
                  </c:pt>
                  <c:pt idx="4335">
                    <c:v>5</c:v>
                  </c:pt>
                  <c:pt idx="4336">
                    <c:v>5</c:v>
                  </c:pt>
                  <c:pt idx="4337">
                    <c:v>5</c:v>
                  </c:pt>
                  <c:pt idx="4338">
                    <c:v>5</c:v>
                  </c:pt>
                  <c:pt idx="4339">
                    <c:v>5</c:v>
                  </c:pt>
                  <c:pt idx="4340">
                    <c:v>5</c:v>
                  </c:pt>
                  <c:pt idx="4341">
                    <c:v>5</c:v>
                  </c:pt>
                  <c:pt idx="4342">
                    <c:v>5</c:v>
                  </c:pt>
                  <c:pt idx="4343">
                    <c:v>5</c:v>
                  </c:pt>
                  <c:pt idx="4344">
                    <c:v>5</c:v>
                  </c:pt>
                  <c:pt idx="4345">
                    <c:v>5</c:v>
                  </c:pt>
                  <c:pt idx="4346">
                    <c:v>5</c:v>
                  </c:pt>
                  <c:pt idx="4347">
                    <c:v>5</c:v>
                  </c:pt>
                  <c:pt idx="4348">
                    <c:v>5</c:v>
                  </c:pt>
                  <c:pt idx="4349">
                    <c:v>5</c:v>
                  </c:pt>
                  <c:pt idx="4350">
                    <c:v>5</c:v>
                  </c:pt>
                  <c:pt idx="4351">
                    <c:v>5</c:v>
                  </c:pt>
                  <c:pt idx="4352">
                    <c:v>5</c:v>
                  </c:pt>
                  <c:pt idx="4353">
                    <c:v>5</c:v>
                  </c:pt>
                  <c:pt idx="4354">
                    <c:v>5</c:v>
                  </c:pt>
                  <c:pt idx="4355">
                    <c:v>5</c:v>
                  </c:pt>
                  <c:pt idx="4356">
                    <c:v>5</c:v>
                  </c:pt>
                  <c:pt idx="4357">
                    <c:v>5</c:v>
                  </c:pt>
                  <c:pt idx="4358">
                    <c:v>5</c:v>
                  </c:pt>
                  <c:pt idx="4359">
                    <c:v>5</c:v>
                  </c:pt>
                  <c:pt idx="4360">
                    <c:v>5</c:v>
                  </c:pt>
                  <c:pt idx="4361">
                    <c:v>5</c:v>
                  </c:pt>
                  <c:pt idx="4362">
                    <c:v>5</c:v>
                  </c:pt>
                  <c:pt idx="4363">
                    <c:v>5</c:v>
                  </c:pt>
                  <c:pt idx="4364">
                    <c:v>5</c:v>
                  </c:pt>
                  <c:pt idx="4365">
                    <c:v>5</c:v>
                  </c:pt>
                  <c:pt idx="4366">
                    <c:v>5</c:v>
                  </c:pt>
                  <c:pt idx="4367">
                    <c:v>5</c:v>
                  </c:pt>
                  <c:pt idx="4368">
                    <c:v>5</c:v>
                  </c:pt>
                  <c:pt idx="4369">
                    <c:v>5</c:v>
                  </c:pt>
                  <c:pt idx="4370">
                    <c:v>5</c:v>
                  </c:pt>
                  <c:pt idx="4371">
                    <c:v>5</c:v>
                  </c:pt>
                  <c:pt idx="4372">
                    <c:v>5</c:v>
                  </c:pt>
                  <c:pt idx="4373">
                    <c:v>5</c:v>
                  </c:pt>
                  <c:pt idx="4374">
                    <c:v>5</c:v>
                  </c:pt>
                  <c:pt idx="4375">
                    <c:v>5</c:v>
                  </c:pt>
                  <c:pt idx="4376">
                    <c:v>5</c:v>
                  </c:pt>
                  <c:pt idx="4377">
                    <c:v>5</c:v>
                  </c:pt>
                  <c:pt idx="4378">
                    <c:v>5</c:v>
                  </c:pt>
                  <c:pt idx="4379">
                    <c:v>5</c:v>
                  </c:pt>
                  <c:pt idx="4380">
                    <c:v>5</c:v>
                  </c:pt>
                  <c:pt idx="4381">
                    <c:v>5</c:v>
                  </c:pt>
                  <c:pt idx="4382">
                    <c:v>5</c:v>
                  </c:pt>
                  <c:pt idx="4383">
                    <c:v>5</c:v>
                  </c:pt>
                  <c:pt idx="4384">
                    <c:v>5</c:v>
                  </c:pt>
                  <c:pt idx="4385">
                    <c:v>5</c:v>
                  </c:pt>
                  <c:pt idx="4386">
                    <c:v>5</c:v>
                  </c:pt>
                  <c:pt idx="4387">
                    <c:v>5</c:v>
                  </c:pt>
                  <c:pt idx="4388">
                    <c:v>5</c:v>
                  </c:pt>
                  <c:pt idx="4389">
                    <c:v>5</c:v>
                  </c:pt>
                  <c:pt idx="4390">
                    <c:v>5</c:v>
                  </c:pt>
                  <c:pt idx="4391">
                    <c:v>5</c:v>
                  </c:pt>
                  <c:pt idx="4392">
                    <c:v>5</c:v>
                  </c:pt>
                  <c:pt idx="4393">
                    <c:v>5</c:v>
                  </c:pt>
                  <c:pt idx="4394">
                    <c:v>5</c:v>
                  </c:pt>
                  <c:pt idx="4395">
                    <c:v>5</c:v>
                  </c:pt>
                  <c:pt idx="4396">
                    <c:v>5</c:v>
                  </c:pt>
                  <c:pt idx="4397">
                    <c:v>5</c:v>
                  </c:pt>
                  <c:pt idx="4398">
                    <c:v>5</c:v>
                  </c:pt>
                  <c:pt idx="4399">
                    <c:v>5</c:v>
                  </c:pt>
                  <c:pt idx="4400">
                    <c:v>5</c:v>
                  </c:pt>
                  <c:pt idx="4401">
                    <c:v>5</c:v>
                  </c:pt>
                  <c:pt idx="4402">
                    <c:v>5</c:v>
                  </c:pt>
                  <c:pt idx="4403">
                    <c:v>5</c:v>
                  </c:pt>
                  <c:pt idx="4404">
                    <c:v>5</c:v>
                  </c:pt>
                  <c:pt idx="4405">
                    <c:v>5</c:v>
                  </c:pt>
                  <c:pt idx="4406">
                    <c:v>5</c:v>
                  </c:pt>
                  <c:pt idx="4407">
                    <c:v>5</c:v>
                  </c:pt>
                  <c:pt idx="4408">
                    <c:v>5</c:v>
                  </c:pt>
                  <c:pt idx="4409">
                    <c:v>5</c:v>
                  </c:pt>
                  <c:pt idx="4410">
                    <c:v>5</c:v>
                  </c:pt>
                  <c:pt idx="4411">
                    <c:v>5</c:v>
                  </c:pt>
                  <c:pt idx="4412">
                    <c:v>5</c:v>
                  </c:pt>
                  <c:pt idx="4413">
                    <c:v>5</c:v>
                  </c:pt>
                  <c:pt idx="4414">
                    <c:v>5</c:v>
                  </c:pt>
                  <c:pt idx="4415">
                    <c:v>5</c:v>
                  </c:pt>
                  <c:pt idx="4416">
                    <c:v>5</c:v>
                  </c:pt>
                  <c:pt idx="4417">
                    <c:v>5</c:v>
                  </c:pt>
                  <c:pt idx="4418">
                    <c:v>5</c:v>
                  </c:pt>
                  <c:pt idx="4419">
                    <c:v>5</c:v>
                  </c:pt>
                  <c:pt idx="4420">
                    <c:v>5</c:v>
                  </c:pt>
                  <c:pt idx="4421">
                    <c:v>5</c:v>
                  </c:pt>
                  <c:pt idx="4422">
                    <c:v>5</c:v>
                  </c:pt>
                  <c:pt idx="4423">
                    <c:v>5</c:v>
                  </c:pt>
                  <c:pt idx="4424">
                    <c:v>5</c:v>
                  </c:pt>
                  <c:pt idx="4425">
                    <c:v>5</c:v>
                  </c:pt>
                  <c:pt idx="4426">
                    <c:v>5</c:v>
                  </c:pt>
                  <c:pt idx="4427">
                    <c:v>5</c:v>
                  </c:pt>
                  <c:pt idx="4428">
                    <c:v>5</c:v>
                  </c:pt>
                  <c:pt idx="4429">
                    <c:v>5</c:v>
                  </c:pt>
                  <c:pt idx="4430">
                    <c:v>5</c:v>
                  </c:pt>
                  <c:pt idx="4431">
                    <c:v>5</c:v>
                  </c:pt>
                  <c:pt idx="4432">
                    <c:v>5</c:v>
                  </c:pt>
                  <c:pt idx="4433">
                    <c:v>5</c:v>
                  </c:pt>
                  <c:pt idx="4434">
                    <c:v>5</c:v>
                  </c:pt>
                  <c:pt idx="4435">
                    <c:v>5</c:v>
                  </c:pt>
                  <c:pt idx="4436">
                    <c:v>5</c:v>
                  </c:pt>
                  <c:pt idx="4437">
                    <c:v>5</c:v>
                  </c:pt>
                  <c:pt idx="4438">
                    <c:v>5</c:v>
                  </c:pt>
                  <c:pt idx="4439">
                    <c:v>5</c:v>
                  </c:pt>
                  <c:pt idx="4440">
                    <c:v>5</c:v>
                  </c:pt>
                  <c:pt idx="4441">
                    <c:v>5</c:v>
                  </c:pt>
                  <c:pt idx="4442">
                    <c:v>5</c:v>
                  </c:pt>
                  <c:pt idx="4443">
                    <c:v>5</c:v>
                  </c:pt>
                  <c:pt idx="4444">
                    <c:v>5</c:v>
                  </c:pt>
                  <c:pt idx="4445">
                    <c:v>5</c:v>
                  </c:pt>
                  <c:pt idx="4446">
                    <c:v>5</c:v>
                  </c:pt>
                  <c:pt idx="4447">
                    <c:v>5</c:v>
                  </c:pt>
                  <c:pt idx="4448">
                    <c:v>5</c:v>
                  </c:pt>
                  <c:pt idx="4449">
                    <c:v>5</c:v>
                  </c:pt>
                  <c:pt idx="4450">
                    <c:v>5</c:v>
                  </c:pt>
                  <c:pt idx="4451">
                    <c:v>5</c:v>
                  </c:pt>
                  <c:pt idx="4452">
                    <c:v>5</c:v>
                  </c:pt>
                  <c:pt idx="4453">
                    <c:v>5</c:v>
                  </c:pt>
                  <c:pt idx="4454">
                    <c:v>5</c:v>
                  </c:pt>
                  <c:pt idx="4455">
                    <c:v>5</c:v>
                  </c:pt>
                  <c:pt idx="4456">
                    <c:v>5</c:v>
                  </c:pt>
                  <c:pt idx="4457">
                    <c:v>5</c:v>
                  </c:pt>
                  <c:pt idx="4458">
                    <c:v>5</c:v>
                  </c:pt>
                  <c:pt idx="4459">
                    <c:v>5</c:v>
                  </c:pt>
                  <c:pt idx="4460">
                    <c:v>5</c:v>
                  </c:pt>
                  <c:pt idx="4461">
                    <c:v>5</c:v>
                  </c:pt>
                  <c:pt idx="4462">
                    <c:v>5</c:v>
                  </c:pt>
                  <c:pt idx="4463">
                    <c:v>5</c:v>
                  </c:pt>
                  <c:pt idx="4464">
                    <c:v>5</c:v>
                  </c:pt>
                  <c:pt idx="4465">
                    <c:v>5</c:v>
                  </c:pt>
                  <c:pt idx="4466">
                    <c:v>5</c:v>
                  </c:pt>
                  <c:pt idx="4467">
                    <c:v>4</c:v>
                  </c:pt>
                  <c:pt idx="4468">
                    <c:v>4</c:v>
                  </c:pt>
                  <c:pt idx="4469">
                    <c:v>4</c:v>
                  </c:pt>
                  <c:pt idx="4470">
                    <c:v>4</c:v>
                  </c:pt>
                  <c:pt idx="4471">
                    <c:v>4</c:v>
                  </c:pt>
                  <c:pt idx="4472">
                    <c:v>4</c:v>
                  </c:pt>
                  <c:pt idx="4473">
                    <c:v>4</c:v>
                  </c:pt>
                  <c:pt idx="4474">
                    <c:v>4</c:v>
                  </c:pt>
                  <c:pt idx="4475">
                    <c:v>4</c:v>
                  </c:pt>
                  <c:pt idx="4476">
                    <c:v>4</c:v>
                  </c:pt>
                  <c:pt idx="4477">
                    <c:v>4</c:v>
                  </c:pt>
                  <c:pt idx="4478">
                    <c:v>4</c:v>
                  </c:pt>
                  <c:pt idx="4479">
                    <c:v>4</c:v>
                  </c:pt>
                  <c:pt idx="4480">
                    <c:v>4</c:v>
                  </c:pt>
                  <c:pt idx="4481">
                    <c:v>4</c:v>
                  </c:pt>
                  <c:pt idx="4482">
                    <c:v>4</c:v>
                  </c:pt>
                  <c:pt idx="4483">
                    <c:v>4</c:v>
                  </c:pt>
                  <c:pt idx="4484">
                    <c:v>4</c:v>
                  </c:pt>
                  <c:pt idx="4485">
                    <c:v>4</c:v>
                  </c:pt>
                  <c:pt idx="4486">
                    <c:v>4</c:v>
                  </c:pt>
                  <c:pt idx="4487">
                    <c:v>4</c:v>
                  </c:pt>
                  <c:pt idx="4488">
                    <c:v>4</c:v>
                  </c:pt>
                  <c:pt idx="4489">
                    <c:v>4</c:v>
                  </c:pt>
                  <c:pt idx="4490">
                    <c:v>4</c:v>
                  </c:pt>
                  <c:pt idx="4491">
                    <c:v>4</c:v>
                  </c:pt>
                  <c:pt idx="4492">
                    <c:v>4</c:v>
                  </c:pt>
                  <c:pt idx="4493">
                    <c:v>4</c:v>
                  </c:pt>
                  <c:pt idx="4494">
                    <c:v>4</c:v>
                  </c:pt>
                  <c:pt idx="4495">
                    <c:v>4</c:v>
                  </c:pt>
                  <c:pt idx="4496">
                    <c:v>4</c:v>
                  </c:pt>
                  <c:pt idx="4497">
                    <c:v>4</c:v>
                  </c:pt>
                  <c:pt idx="4498">
                    <c:v>4</c:v>
                  </c:pt>
                  <c:pt idx="4499">
                    <c:v>4</c:v>
                  </c:pt>
                  <c:pt idx="4500">
                    <c:v>4</c:v>
                  </c:pt>
                  <c:pt idx="4501">
                    <c:v>4</c:v>
                  </c:pt>
                  <c:pt idx="4502">
                    <c:v>4</c:v>
                  </c:pt>
                  <c:pt idx="4503">
                    <c:v>4</c:v>
                  </c:pt>
                  <c:pt idx="4504">
                    <c:v>4</c:v>
                  </c:pt>
                  <c:pt idx="4505">
                    <c:v>4</c:v>
                  </c:pt>
                  <c:pt idx="4506">
                    <c:v>4</c:v>
                  </c:pt>
                  <c:pt idx="4507">
                    <c:v>4</c:v>
                  </c:pt>
                  <c:pt idx="4508">
                    <c:v>4</c:v>
                  </c:pt>
                  <c:pt idx="4509">
                    <c:v>4</c:v>
                  </c:pt>
                  <c:pt idx="4510">
                    <c:v>4</c:v>
                  </c:pt>
                  <c:pt idx="4511">
                    <c:v>4</c:v>
                  </c:pt>
                  <c:pt idx="4512">
                    <c:v>4</c:v>
                  </c:pt>
                  <c:pt idx="4513">
                    <c:v>4</c:v>
                  </c:pt>
                  <c:pt idx="4514">
                    <c:v>4</c:v>
                  </c:pt>
                  <c:pt idx="4515">
                    <c:v>4</c:v>
                  </c:pt>
                  <c:pt idx="4516">
                    <c:v>4</c:v>
                  </c:pt>
                  <c:pt idx="4517">
                    <c:v>4</c:v>
                  </c:pt>
                  <c:pt idx="4518">
                    <c:v>4</c:v>
                  </c:pt>
                  <c:pt idx="4519">
                    <c:v>4</c:v>
                  </c:pt>
                  <c:pt idx="4520">
                    <c:v>4</c:v>
                  </c:pt>
                  <c:pt idx="4521">
                    <c:v>4</c:v>
                  </c:pt>
                  <c:pt idx="4522">
                    <c:v>4</c:v>
                  </c:pt>
                  <c:pt idx="4523">
                    <c:v>4</c:v>
                  </c:pt>
                  <c:pt idx="4524">
                    <c:v>4</c:v>
                  </c:pt>
                  <c:pt idx="4525">
                    <c:v>4</c:v>
                  </c:pt>
                  <c:pt idx="4526">
                    <c:v>4</c:v>
                  </c:pt>
                  <c:pt idx="4527">
                    <c:v>4</c:v>
                  </c:pt>
                  <c:pt idx="4528">
                    <c:v>4</c:v>
                  </c:pt>
                  <c:pt idx="4529">
                    <c:v>4</c:v>
                  </c:pt>
                  <c:pt idx="4530">
                    <c:v>4</c:v>
                  </c:pt>
                  <c:pt idx="4531">
                    <c:v>4</c:v>
                  </c:pt>
                  <c:pt idx="4532">
                    <c:v>4</c:v>
                  </c:pt>
                  <c:pt idx="4533">
                    <c:v>4</c:v>
                  </c:pt>
                  <c:pt idx="4534">
                    <c:v>4</c:v>
                  </c:pt>
                  <c:pt idx="4535">
                    <c:v>4</c:v>
                  </c:pt>
                  <c:pt idx="4536">
                    <c:v>4</c:v>
                  </c:pt>
                  <c:pt idx="4537">
                    <c:v>4</c:v>
                  </c:pt>
                  <c:pt idx="4538">
                    <c:v>4</c:v>
                  </c:pt>
                  <c:pt idx="4539">
                    <c:v>4</c:v>
                  </c:pt>
                  <c:pt idx="4540">
                    <c:v>4</c:v>
                  </c:pt>
                  <c:pt idx="4541">
                    <c:v>4</c:v>
                  </c:pt>
                  <c:pt idx="4542">
                    <c:v>4</c:v>
                  </c:pt>
                  <c:pt idx="4543">
                    <c:v>4</c:v>
                  </c:pt>
                  <c:pt idx="4544">
                    <c:v>4</c:v>
                  </c:pt>
                  <c:pt idx="4545">
                    <c:v>4</c:v>
                  </c:pt>
                  <c:pt idx="4546">
                    <c:v>4</c:v>
                  </c:pt>
                  <c:pt idx="4547">
                    <c:v>4</c:v>
                  </c:pt>
                  <c:pt idx="4548">
                    <c:v>4</c:v>
                  </c:pt>
                  <c:pt idx="4549">
                    <c:v>4</c:v>
                  </c:pt>
                  <c:pt idx="4550">
                    <c:v>4</c:v>
                  </c:pt>
                  <c:pt idx="4551">
                    <c:v>4</c:v>
                  </c:pt>
                  <c:pt idx="4552">
                    <c:v>4</c:v>
                  </c:pt>
                  <c:pt idx="4553">
                    <c:v>4</c:v>
                  </c:pt>
                  <c:pt idx="4554">
                    <c:v>4</c:v>
                  </c:pt>
                  <c:pt idx="4555">
                    <c:v>4</c:v>
                  </c:pt>
                  <c:pt idx="4556">
                    <c:v>4</c:v>
                  </c:pt>
                  <c:pt idx="4557">
                    <c:v>4</c:v>
                  </c:pt>
                  <c:pt idx="4558">
                    <c:v>4</c:v>
                  </c:pt>
                  <c:pt idx="4559">
                    <c:v>4</c:v>
                  </c:pt>
                  <c:pt idx="4560">
                    <c:v>4</c:v>
                  </c:pt>
                  <c:pt idx="4561">
                    <c:v>4</c:v>
                  </c:pt>
                  <c:pt idx="4562">
                    <c:v>4</c:v>
                  </c:pt>
                  <c:pt idx="4563">
                    <c:v>4</c:v>
                  </c:pt>
                  <c:pt idx="4564">
                    <c:v>4</c:v>
                  </c:pt>
                  <c:pt idx="4565">
                    <c:v>4</c:v>
                  </c:pt>
                  <c:pt idx="4566">
                    <c:v>4</c:v>
                  </c:pt>
                  <c:pt idx="4567">
                    <c:v>4</c:v>
                  </c:pt>
                  <c:pt idx="4568">
                    <c:v>4</c:v>
                  </c:pt>
                  <c:pt idx="4569">
                    <c:v>4</c:v>
                  </c:pt>
                  <c:pt idx="4570">
                    <c:v>4</c:v>
                  </c:pt>
                  <c:pt idx="4571">
                    <c:v>4</c:v>
                  </c:pt>
                  <c:pt idx="4572">
                    <c:v>4</c:v>
                  </c:pt>
                  <c:pt idx="4573">
                    <c:v>4</c:v>
                  </c:pt>
                  <c:pt idx="4574">
                    <c:v>4</c:v>
                  </c:pt>
                  <c:pt idx="4575">
                    <c:v>4</c:v>
                  </c:pt>
                  <c:pt idx="4576">
                    <c:v>4</c:v>
                  </c:pt>
                  <c:pt idx="4577">
                    <c:v>4</c:v>
                  </c:pt>
                  <c:pt idx="4578">
                    <c:v>4</c:v>
                  </c:pt>
                  <c:pt idx="4579">
                    <c:v>4</c:v>
                  </c:pt>
                  <c:pt idx="4580">
                    <c:v>4</c:v>
                  </c:pt>
                  <c:pt idx="4581">
                    <c:v>4</c:v>
                  </c:pt>
                  <c:pt idx="4582">
                    <c:v>4</c:v>
                  </c:pt>
                  <c:pt idx="4583">
                    <c:v>4</c:v>
                  </c:pt>
                  <c:pt idx="4584">
                    <c:v>4</c:v>
                  </c:pt>
                  <c:pt idx="4585">
                    <c:v>4</c:v>
                  </c:pt>
                  <c:pt idx="4586">
                    <c:v>4</c:v>
                  </c:pt>
                  <c:pt idx="4587">
                    <c:v>4</c:v>
                  </c:pt>
                  <c:pt idx="4588">
                    <c:v>4</c:v>
                  </c:pt>
                  <c:pt idx="4589">
                    <c:v>4</c:v>
                  </c:pt>
                  <c:pt idx="4590">
                    <c:v>4</c:v>
                  </c:pt>
                  <c:pt idx="4591">
                    <c:v>4</c:v>
                  </c:pt>
                  <c:pt idx="4592">
                    <c:v>4</c:v>
                  </c:pt>
                  <c:pt idx="4593">
                    <c:v>4</c:v>
                  </c:pt>
                  <c:pt idx="4594">
                    <c:v>4</c:v>
                  </c:pt>
                  <c:pt idx="4595">
                    <c:v>4</c:v>
                  </c:pt>
                  <c:pt idx="4596">
                    <c:v>4</c:v>
                  </c:pt>
                  <c:pt idx="4597">
                    <c:v>4</c:v>
                  </c:pt>
                  <c:pt idx="4598">
                    <c:v>4</c:v>
                  </c:pt>
                  <c:pt idx="4599">
                    <c:v>4</c:v>
                  </c:pt>
                  <c:pt idx="4600">
                    <c:v>4</c:v>
                  </c:pt>
                  <c:pt idx="4601">
                    <c:v>4</c:v>
                  </c:pt>
                  <c:pt idx="4602">
                    <c:v>4</c:v>
                  </c:pt>
                  <c:pt idx="4603">
                    <c:v>4</c:v>
                  </c:pt>
                  <c:pt idx="4604">
                    <c:v>4</c:v>
                  </c:pt>
                  <c:pt idx="4605">
                    <c:v>4</c:v>
                  </c:pt>
                  <c:pt idx="4606">
                    <c:v>4</c:v>
                  </c:pt>
                  <c:pt idx="4607">
                    <c:v>4</c:v>
                  </c:pt>
                  <c:pt idx="4608">
                    <c:v>4</c:v>
                  </c:pt>
                  <c:pt idx="4609">
                    <c:v>4</c:v>
                  </c:pt>
                  <c:pt idx="4610">
                    <c:v>4</c:v>
                  </c:pt>
                  <c:pt idx="4611">
                    <c:v>4</c:v>
                  </c:pt>
                  <c:pt idx="4612">
                    <c:v>4</c:v>
                  </c:pt>
                  <c:pt idx="4613">
                    <c:v>4</c:v>
                  </c:pt>
                  <c:pt idx="4614">
                    <c:v>4</c:v>
                  </c:pt>
                  <c:pt idx="4615">
                    <c:v>4</c:v>
                  </c:pt>
                  <c:pt idx="4616">
                    <c:v>4</c:v>
                  </c:pt>
                  <c:pt idx="4617">
                    <c:v>4</c:v>
                  </c:pt>
                  <c:pt idx="4618">
                    <c:v>4</c:v>
                  </c:pt>
                  <c:pt idx="4619">
                    <c:v>4</c:v>
                  </c:pt>
                  <c:pt idx="4620">
                    <c:v>4</c:v>
                  </c:pt>
                  <c:pt idx="4621">
                    <c:v>4</c:v>
                  </c:pt>
                  <c:pt idx="4622">
                    <c:v>4</c:v>
                  </c:pt>
                  <c:pt idx="4623">
                    <c:v>4</c:v>
                  </c:pt>
                  <c:pt idx="4624">
                    <c:v>4</c:v>
                  </c:pt>
                  <c:pt idx="4625">
                    <c:v>4</c:v>
                  </c:pt>
                  <c:pt idx="4626">
                    <c:v>4</c:v>
                  </c:pt>
                  <c:pt idx="4627">
                    <c:v>4</c:v>
                  </c:pt>
                  <c:pt idx="4628">
                    <c:v>4</c:v>
                  </c:pt>
                  <c:pt idx="4629">
                    <c:v>4</c:v>
                  </c:pt>
                  <c:pt idx="4630">
                    <c:v>4</c:v>
                  </c:pt>
                  <c:pt idx="4631">
                    <c:v>4</c:v>
                  </c:pt>
                  <c:pt idx="4632">
                    <c:v>4</c:v>
                  </c:pt>
                  <c:pt idx="4633">
                    <c:v>4</c:v>
                  </c:pt>
                  <c:pt idx="4634">
                    <c:v>4</c:v>
                  </c:pt>
                  <c:pt idx="4635">
                    <c:v>4</c:v>
                  </c:pt>
                  <c:pt idx="4636">
                    <c:v>4</c:v>
                  </c:pt>
                  <c:pt idx="4637">
                    <c:v>4</c:v>
                  </c:pt>
                  <c:pt idx="4638">
                    <c:v>4</c:v>
                  </c:pt>
                  <c:pt idx="4639">
                    <c:v>4</c:v>
                  </c:pt>
                  <c:pt idx="4640">
                    <c:v>4</c:v>
                  </c:pt>
                  <c:pt idx="4641">
                    <c:v>4</c:v>
                  </c:pt>
                  <c:pt idx="4642">
                    <c:v>4</c:v>
                  </c:pt>
                  <c:pt idx="4643">
                    <c:v>4</c:v>
                  </c:pt>
                  <c:pt idx="4644">
                    <c:v>4</c:v>
                  </c:pt>
                  <c:pt idx="4645">
                    <c:v>4</c:v>
                  </c:pt>
                  <c:pt idx="4646">
                    <c:v>4</c:v>
                  </c:pt>
                  <c:pt idx="4647">
                    <c:v>4</c:v>
                  </c:pt>
                  <c:pt idx="4648">
                    <c:v>4</c:v>
                  </c:pt>
                  <c:pt idx="4649">
                    <c:v>4</c:v>
                  </c:pt>
                  <c:pt idx="4650">
                    <c:v>4</c:v>
                  </c:pt>
                  <c:pt idx="4651">
                    <c:v>4</c:v>
                  </c:pt>
                  <c:pt idx="4652">
                    <c:v>4</c:v>
                  </c:pt>
                  <c:pt idx="4653">
                    <c:v>4</c:v>
                  </c:pt>
                  <c:pt idx="4654">
                    <c:v>4</c:v>
                  </c:pt>
                  <c:pt idx="4655">
                    <c:v>4</c:v>
                  </c:pt>
                  <c:pt idx="4656">
                    <c:v>4</c:v>
                  </c:pt>
                  <c:pt idx="4657">
                    <c:v>4</c:v>
                  </c:pt>
                  <c:pt idx="4658">
                    <c:v>4</c:v>
                  </c:pt>
                  <c:pt idx="4659">
                    <c:v>4</c:v>
                  </c:pt>
                  <c:pt idx="4660">
                    <c:v>4</c:v>
                  </c:pt>
                  <c:pt idx="4661">
                    <c:v>4</c:v>
                  </c:pt>
                  <c:pt idx="4662">
                    <c:v>4</c:v>
                  </c:pt>
                  <c:pt idx="4663">
                    <c:v>4</c:v>
                  </c:pt>
                  <c:pt idx="4664">
                    <c:v>4</c:v>
                  </c:pt>
                  <c:pt idx="4665">
                    <c:v>4</c:v>
                  </c:pt>
                  <c:pt idx="4666">
                    <c:v>4</c:v>
                  </c:pt>
                  <c:pt idx="4667">
                    <c:v>4</c:v>
                  </c:pt>
                  <c:pt idx="4668">
                    <c:v>4</c:v>
                  </c:pt>
                  <c:pt idx="4669">
                    <c:v>4</c:v>
                  </c:pt>
                  <c:pt idx="4670">
                    <c:v>4</c:v>
                  </c:pt>
                  <c:pt idx="4671">
                    <c:v>4</c:v>
                  </c:pt>
                  <c:pt idx="4672">
                    <c:v>4</c:v>
                  </c:pt>
                  <c:pt idx="4673">
                    <c:v>4</c:v>
                  </c:pt>
                  <c:pt idx="4674">
                    <c:v>4</c:v>
                  </c:pt>
                  <c:pt idx="4675">
                    <c:v>4</c:v>
                  </c:pt>
                  <c:pt idx="4676">
                    <c:v>4</c:v>
                  </c:pt>
                  <c:pt idx="4677">
                    <c:v>4</c:v>
                  </c:pt>
                  <c:pt idx="4678">
                    <c:v>4</c:v>
                  </c:pt>
                  <c:pt idx="4679">
                    <c:v>4</c:v>
                  </c:pt>
                  <c:pt idx="4680">
                    <c:v>4</c:v>
                  </c:pt>
                  <c:pt idx="4681">
                    <c:v>4</c:v>
                  </c:pt>
                  <c:pt idx="4682">
                    <c:v>4</c:v>
                  </c:pt>
                  <c:pt idx="4683">
                    <c:v>4</c:v>
                  </c:pt>
                  <c:pt idx="4684">
                    <c:v>4</c:v>
                  </c:pt>
                  <c:pt idx="4685">
                    <c:v>4</c:v>
                  </c:pt>
                  <c:pt idx="4686">
                    <c:v>4</c:v>
                  </c:pt>
                  <c:pt idx="4687">
                    <c:v>4</c:v>
                  </c:pt>
                  <c:pt idx="4688">
                    <c:v>4</c:v>
                  </c:pt>
                  <c:pt idx="4689">
                    <c:v>4</c:v>
                  </c:pt>
                  <c:pt idx="4690">
                    <c:v>4</c:v>
                  </c:pt>
                  <c:pt idx="4691">
                    <c:v>4</c:v>
                  </c:pt>
                  <c:pt idx="4692">
                    <c:v>4</c:v>
                  </c:pt>
                  <c:pt idx="4693">
                    <c:v>4</c:v>
                  </c:pt>
                  <c:pt idx="4694">
                    <c:v>4</c:v>
                  </c:pt>
                  <c:pt idx="4695">
                    <c:v>4</c:v>
                  </c:pt>
                  <c:pt idx="4696">
                    <c:v>4</c:v>
                  </c:pt>
                  <c:pt idx="4697">
                    <c:v>4</c:v>
                  </c:pt>
                  <c:pt idx="4698">
                    <c:v>4</c:v>
                  </c:pt>
                  <c:pt idx="4699">
                    <c:v>4</c:v>
                  </c:pt>
                  <c:pt idx="4700">
                    <c:v>4</c:v>
                  </c:pt>
                  <c:pt idx="4701">
                    <c:v>4</c:v>
                  </c:pt>
                  <c:pt idx="4702">
                    <c:v>4</c:v>
                  </c:pt>
                  <c:pt idx="4703">
                    <c:v>4</c:v>
                  </c:pt>
                  <c:pt idx="4704">
                    <c:v>4</c:v>
                  </c:pt>
                  <c:pt idx="4705">
                    <c:v>4</c:v>
                  </c:pt>
                  <c:pt idx="4706">
                    <c:v>4</c:v>
                  </c:pt>
                  <c:pt idx="4707">
                    <c:v>4</c:v>
                  </c:pt>
                  <c:pt idx="4708">
                    <c:v>4</c:v>
                  </c:pt>
                  <c:pt idx="4709">
                    <c:v>4</c:v>
                  </c:pt>
                  <c:pt idx="4710">
                    <c:v>4</c:v>
                  </c:pt>
                  <c:pt idx="4711">
                    <c:v>4</c:v>
                  </c:pt>
                  <c:pt idx="4712">
                    <c:v>4</c:v>
                  </c:pt>
                  <c:pt idx="4713">
                    <c:v>4</c:v>
                  </c:pt>
                  <c:pt idx="4714">
                    <c:v>4</c:v>
                  </c:pt>
                  <c:pt idx="4715">
                    <c:v>4</c:v>
                  </c:pt>
                  <c:pt idx="4716">
                    <c:v>4</c:v>
                  </c:pt>
                  <c:pt idx="4717">
                    <c:v>4</c:v>
                  </c:pt>
                  <c:pt idx="4718">
                    <c:v>4</c:v>
                  </c:pt>
                  <c:pt idx="4719">
                    <c:v>4</c:v>
                  </c:pt>
                  <c:pt idx="4720">
                    <c:v>4</c:v>
                  </c:pt>
                  <c:pt idx="4721">
                    <c:v>4</c:v>
                  </c:pt>
                  <c:pt idx="4722">
                    <c:v>4</c:v>
                  </c:pt>
                  <c:pt idx="4723">
                    <c:v>4</c:v>
                  </c:pt>
                  <c:pt idx="4724">
                    <c:v>4</c:v>
                  </c:pt>
                  <c:pt idx="4725">
                    <c:v>4</c:v>
                  </c:pt>
                  <c:pt idx="4726">
                    <c:v>4</c:v>
                  </c:pt>
                  <c:pt idx="4727">
                    <c:v>4</c:v>
                  </c:pt>
                  <c:pt idx="4728">
                    <c:v>4</c:v>
                  </c:pt>
                  <c:pt idx="4729">
                    <c:v>4</c:v>
                  </c:pt>
                  <c:pt idx="4730">
                    <c:v>4</c:v>
                  </c:pt>
                  <c:pt idx="4731">
                    <c:v>4</c:v>
                  </c:pt>
                  <c:pt idx="4732">
                    <c:v>4</c:v>
                  </c:pt>
                  <c:pt idx="4733">
                    <c:v>4</c:v>
                  </c:pt>
                  <c:pt idx="4734">
                    <c:v>4</c:v>
                  </c:pt>
                  <c:pt idx="4735">
                    <c:v>4</c:v>
                  </c:pt>
                  <c:pt idx="4736">
                    <c:v>4</c:v>
                  </c:pt>
                  <c:pt idx="4737">
                    <c:v>4</c:v>
                  </c:pt>
                  <c:pt idx="4738">
                    <c:v>4</c:v>
                  </c:pt>
                  <c:pt idx="4739">
                    <c:v>4</c:v>
                  </c:pt>
                  <c:pt idx="4740">
                    <c:v>4</c:v>
                  </c:pt>
                  <c:pt idx="4741">
                    <c:v>4</c:v>
                  </c:pt>
                  <c:pt idx="4742">
                    <c:v>4</c:v>
                  </c:pt>
                  <c:pt idx="4743">
                    <c:v>4</c:v>
                  </c:pt>
                  <c:pt idx="4744">
                    <c:v>4</c:v>
                  </c:pt>
                  <c:pt idx="4745">
                    <c:v>4</c:v>
                  </c:pt>
                  <c:pt idx="4746">
                    <c:v>4</c:v>
                  </c:pt>
                  <c:pt idx="4747">
                    <c:v>4</c:v>
                  </c:pt>
                  <c:pt idx="4748">
                    <c:v>4</c:v>
                  </c:pt>
                  <c:pt idx="4749">
                    <c:v>4</c:v>
                  </c:pt>
                  <c:pt idx="4750">
                    <c:v>4</c:v>
                  </c:pt>
                  <c:pt idx="4751">
                    <c:v>4</c:v>
                  </c:pt>
                  <c:pt idx="4752">
                    <c:v>4</c:v>
                  </c:pt>
                  <c:pt idx="4753">
                    <c:v>4</c:v>
                  </c:pt>
                  <c:pt idx="4754">
                    <c:v>4</c:v>
                  </c:pt>
                  <c:pt idx="4755">
                    <c:v>4</c:v>
                  </c:pt>
                  <c:pt idx="4756">
                    <c:v>4</c:v>
                  </c:pt>
                  <c:pt idx="4757">
                    <c:v>4</c:v>
                  </c:pt>
                  <c:pt idx="4758">
                    <c:v>4</c:v>
                  </c:pt>
                  <c:pt idx="4759">
                    <c:v>4</c:v>
                  </c:pt>
                  <c:pt idx="4760">
                    <c:v>4</c:v>
                  </c:pt>
                  <c:pt idx="4761">
                    <c:v>4</c:v>
                  </c:pt>
                  <c:pt idx="4762">
                    <c:v>4</c:v>
                  </c:pt>
                  <c:pt idx="4763">
                    <c:v>4</c:v>
                  </c:pt>
                  <c:pt idx="4764">
                    <c:v>4</c:v>
                  </c:pt>
                  <c:pt idx="4765">
                    <c:v>4</c:v>
                  </c:pt>
                  <c:pt idx="4766">
                    <c:v>4</c:v>
                  </c:pt>
                  <c:pt idx="4767">
                    <c:v>4</c:v>
                  </c:pt>
                  <c:pt idx="4768">
                    <c:v>4</c:v>
                  </c:pt>
                  <c:pt idx="4769">
                    <c:v>4</c:v>
                  </c:pt>
                  <c:pt idx="4770">
                    <c:v>4</c:v>
                  </c:pt>
                  <c:pt idx="4771">
                    <c:v>4</c:v>
                  </c:pt>
                  <c:pt idx="4772">
                    <c:v>4</c:v>
                  </c:pt>
                  <c:pt idx="4773">
                    <c:v>4</c:v>
                  </c:pt>
                  <c:pt idx="4774">
                    <c:v>4</c:v>
                  </c:pt>
                  <c:pt idx="4775">
                    <c:v>4</c:v>
                  </c:pt>
                  <c:pt idx="4776">
                    <c:v>4</c:v>
                  </c:pt>
                  <c:pt idx="4777">
                    <c:v>4</c:v>
                  </c:pt>
                  <c:pt idx="4778">
                    <c:v>4</c:v>
                  </c:pt>
                  <c:pt idx="4779">
                    <c:v>4</c:v>
                  </c:pt>
                  <c:pt idx="4780">
                    <c:v>4</c:v>
                  </c:pt>
                  <c:pt idx="4781">
                    <c:v>4</c:v>
                  </c:pt>
                  <c:pt idx="4782">
                    <c:v>4</c:v>
                  </c:pt>
                  <c:pt idx="4783">
                    <c:v>4</c:v>
                  </c:pt>
                  <c:pt idx="4784">
                    <c:v>4</c:v>
                  </c:pt>
                  <c:pt idx="4785">
                    <c:v>4</c:v>
                  </c:pt>
                  <c:pt idx="4786">
                    <c:v>4</c:v>
                  </c:pt>
                  <c:pt idx="4787">
                    <c:v>4</c:v>
                  </c:pt>
                  <c:pt idx="4788">
                    <c:v>4</c:v>
                  </c:pt>
                  <c:pt idx="4789">
                    <c:v>4</c:v>
                  </c:pt>
                  <c:pt idx="4790">
                    <c:v>4</c:v>
                  </c:pt>
                  <c:pt idx="4791">
                    <c:v>4</c:v>
                  </c:pt>
                  <c:pt idx="4792">
                    <c:v>4</c:v>
                  </c:pt>
                  <c:pt idx="4793">
                    <c:v>4</c:v>
                  </c:pt>
                  <c:pt idx="4794">
                    <c:v>4</c:v>
                  </c:pt>
                  <c:pt idx="4795">
                    <c:v>4</c:v>
                  </c:pt>
                  <c:pt idx="4796">
                    <c:v>4</c:v>
                  </c:pt>
                  <c:pt idx="4797">
                    <c:v>4</c:v>
                  </c:pt>
                  <c:pt idx="4798">
                    <c:v>4</c:v>
                  </c:pt>
                  <c:pt idx="4799">
                    <c:v>4</c:v>
                  </c:pt>
                  <c:pt idx="4800">
                    <c:v>4</c:v>
                  </c:pt>
                  <c:pt idx="4801">
                    <c:v>4</c:v>
                  </c:pt>
                  <c:pt idx="4802">
                    <c:v>4</c:v>
                  </c:pt>
                  <c:pt idx="4803">
                    <c:v>4</c:v>
                  </c:pt>
                  <c:pt idx="4804">
                    <c:v>4</c:v>
                  </c:pt>
                  <c:pt idx="4805">
                    <c:v>4</c:v>
                  </c:pt>
                  <c:pt idx="4806">
                    <c:v>4</c:v>
                  </c:pt>
                  <c:pt idx="4807">
                    <c:v>4</c:v>
                  </c:pt>
                  <c:pt idx="4808">
                    <c:v>4</c:v>
                  </c:pt>
                  <c:pt idx="4809">
                    <c:v>4</c:v>
                  </c:pt>
                  <c:pt idx="4810">
                    <c:v>4</c:v>
                  </c:pt>
                  <c:pt idx="4811">
                    <c:v>4</c:v>
                  </c:pt>
                  <c:pt idx="4812">
                    <c:v>4</c:v>
                  </c:pt>
                  <c:pt idx="4813">
                    <c:v>4</c:v>
                  </c:pt>
                  <c:pt idx="4814">
                    <c:v>4</c:v>
                  </c:pt>
                  <c:pt idx="4815">
                    <c:v>4</c:v>
                  </c:pt>
                  <c:pt idx="4816">
                    <c:v>4</c:v>
                  </c:pt>
                  <c:pt idx="4817">
                    <c:v>4</c:v>
                  </c:pt>
                  <c:pt idx="4818">
                    <c:v>4</c:v>
                  </c:pt>
                  <c:pt idx="4819">
                    <c:v>4</c:v>
                  </c:pt>
                  <c:pt idx="4820">
                    <c:v>4</c:v>
                  </c:pt>
                  <c:pt idx="4821">
                    <c:v>4</c:v>
                  </c:pt>
                  <c:pt idx="4822">
                    <c:v>4</c:v>
                  </c:pt>
                  <c:pt idx="4823">
                    <c:v>4</c:v>
                  </c:pt>
                  <c:pt idx="4824">
                    <c:v>4</c:v>
                  </c:pt>
                  <c:pt idx="4825">
                    <c:v>4</c:v>
                  </c:pt>
                  <c:pt idx="4826">
                    <c:v>4</c:v>
                  </c:pt>
                  <c:pt idx="4827">
                    <c:v>4</c:v>
                  </c:pt>
                  <c:pt idx="4828">
                    <c:v>4</c:v>
                  </c:pt>
                  <c:pt idx="4829">
                    <c:v>4</c:v>
                  </c:pt>
                  <c:pt idx="4830">
                    <c:v>4</c:v>
                  </c:pt>
                  <c:pt idx="4831">
                    <c:v>4</c:v>
                  </c:pt>
                  <c:pt idx="4832">
                    <c:v>4</c:v>
                  </c:pt>
                  <c:pt idx="4833">
                    <c:v>4</c:v>
                  </c:pt>
                  <c:pt idx="4834">
                    <c:v>4</c:v>
                  </c:pt>
                  <c:pt idx="4835">
                    <c:v>4</c:v>
                  </c:pt>
                  <c:pt idx="4836">
                    <c:v>4</c:v>
                  </c:pt>
                  <c:pt idx="4837">
                    <c:v>4</c:v>
                  </c:pt>
                  <c:pt idx="4838">
                    <c:v>4</c:v>
                  </c:pt>
                  <c:pt idx="4839">
                    <c:v>4</c:v>
                  </c:pt>
                  <c:pt idx="4840">
                    <c:v>4</c:v>
                  </c:pt>
                  <c:pt idx="4841">
                    <c:v>4</c:v>
                  </c:pt>
                  <c:pt idx="4842">
                    <c:v>4</c:v>
                  </c:pt>
                  <c:pt idx="4843">
                    <c:v>4</c:v>
                  </c:pt>
                  <c:pt idx="4844">
                    <c:v>4</c:v>
                  </c:pt>
                  <c:pt idx="4845">
                    <c:v>4</c:v>
                  </c:pt>
                  <c:pt idx="4846">
                    <c:v>4</c:v>
                  </c:pt>
                  <c:pt idx="4847">
                    <c:v>4</c:v>
                  </c:pt>
                  <c:pt idx="4848">
                    <c:v>4</c:v>
                  </c:pt>
                  <c:pt idx="4849">
                    <c:v>4</c:v>
                  </c:pt>
                  <c:pt idx="4850">
                    <c:v>4</c:v>
                  </c:pt>
                  <c:pt idx="4851">
                    <c:v>4</c:v>
                  </c:pt>
                  <c:pt idx="4852">
                    <c:v>4</c:v>
                  </c:pt>
                  <c:pt idx="4853">
                    <c:v>4</c:v>
                  </c:pt>
                  <c:pt idx="4854">
                    <c:v>4</c:v>
                  </c:pt>
                  <c:pt idx="4855">
                    <c:v>4</c:v>
                  </c:pt>
                  <c:pt idx="4856">
                    <c:v>4</c:v>
                  </c:pt>
                  <c:pt idx="4857">
                    <c:v>4</c:v>
                  </c:pt>
                  <c:pt idx="4858">
                    <c:v>4</c:v>
                  </c:pt>
                  <c:pt idx="4859">
                    <c:v>4</c:v>
                  </c:pt>
                  <c:pt idx="4860">
                    <c:v>4</c:v>
                  </c:pt>
                  <c:pt idx="4861">
                    <c:v>4</c:v>
                  </c:pt>
                  <c:pt idx="4862">
                    <c:v>4</c:v>
                  </c:pt>
                  <c:pt idx="4863">
                    <c:v>4</c:v>
                  </c:pt>
                  <c:pt idx="4864">
                    <c:v>4</c:v>
                  </c:pt>
                  <c:pt idx="4865">
                    <c:v>4</c:v>
                  </c:pt>
                  <c:pt idx="4866">
                    <c:v>4</c:v>
                  </c:pt>
                  <c:pt idx="4867">
                    <c:v>4</c:v>
                  </c:pt>
                  <c:pt idx="4868">
                    <c:v>4</c:v>
                  </c:pt>
                  <c:pt idx="4869">
                    <c:v>4</c:v>
                  </c:pt>
                  <c:pt idx="4870">
                    <c:v>4</c:v>
                  </c:pt>
                  <c:pt idx="4871">
                    <c:v>4</c:v>
                  </c:pt>
                  <c:pt idx="4872">
                    <c:v>4</c:v>
                  </c:pt>
                  <c:pt idx="4873">
                    <c:v>4</c:v>
                  </c:pt>
                  <c:pt idx="4874">
                    <c:v>3</c:v>
                  </c:pt>
                  <c:pt idx="4875">
                    <c:v>3</c:v>
                  </c:pt>
                  <c:pt idx="4876">
                    <c:v>3</c:v>
                  </c:pt>
                  <c:pt idx="4877">
                    <c:v>3</c:v>
                  </c:pt>
                  <c:pt idx="4878">
                    <c:v>3</c:v>
                  </c:pt>
                  <c:pt idx="4879">
                    <c:v>3</c:v>
                  </c:pt>
                  <c:pt idx="4880">
                    <c:v>3</c:v>
                  </c:pt>
                  <c:pt idx="4881">
                    <c:v>3</c:v>
                  </c:pt>
                  <c:pt idx="4882">
                    <c:v>3</c:v>
                  </c:pt>
                  <c:pt idx="4883">
                    <c:v>3</c:v>
                  </c:pt>
                  <c:pt idx="4884">
                    <c:v>3</c:v>
                  </c:pt>
                  <c:pt idx="4885">
                    <c:v>3</c:v>
                  </c:pt>
                  <c:pt idx="4886">
                    <c:v>3</c:v>
                  </c:pt>
                  <c:pt idx="4887">
                    <c:v>3</c:v>
                  </c:pt>
                  <c:pt idx="4888">
                    <c:v>3</c:v>
                  </c:pt>
                  <c:pt idx="4889">
                    <c:v>3</c:v>
                  </c:pt>
                  <c:pt idx="4890">
                    <c:v>3</c:v>
                  </c:pt>
                  <c:pt idx="4891">
                    <c:v>3</c:v>
                  </c:pt>
                  <c:pt idx="4892">
                    <c:v>3</c:v>
                  </c:pt>
                  <c:pt idx="4893">
                    <c:v>3</c:v>
                  </c:pt>
                  <c:pt idx="4894">
                    <c:v>3</c:v>
                  </c:pt>
                  <c:pt idx="4895">
                    <c:v>3</c:v>
                  </c:pt>
                  <c:pt idx="4896">
                    <c:v>3</c:v>
                  </c:pt>
                  <c:pt idx="4897">
                    <c:v>3</c:v>
                  </c:pt>
                  <c:pt idx="4898">
                    <c:v>3</c:v>
                  </c:pt>
                  <c:pt idx="4899">
                    <c:v>3</c:v>
                  </c:pt>
                  <c:pt idx="4900">
                    <c:v>3</c:v>
                  </c:pt>
                  <c:pt idx="4901">
                    <c:v>3</c:v>
                  </c:pt>
                  <c:pt idx="4902">
                    <c:v>3</c:v>
                  </c:pt>
                  <c:pt idx="4903">
                    <c:v>3</c:v>
                  </c:pt>
                  <c:pt idx="4904">
                    <c:v>3</c:v>
                  </c:pt>
                  <c:pt idx="4905">
                    <c:v>3</c:v>
                  </c:pt>
                  <c:pt idx="4906">
                    <c:v>3</c:v>
                  </c:pt>
                  <c:pt idx="4907">
                    <c:v>3</c:v>
                  </c:pt>
                  <c:pt idx="4908">
                    <c:v>3</c:v>
                  </c:pt>
                  <c:pt idx="4909">
                    <c:v>3</c:v>
                  </c:pt>
                  <c:pt idx="4910">
                    <c:v>3</c:v>
                  </c:pt>
                  <c:pt idx="4911">
                    <c:v>3</c:v>
                  </c:pt>
                  <c:pt idx="4912">
                    <c:v>3</c:v>
                  </c:pt>
                  <c:pt idx="4913">
                    <c:v>3</c:v>
                  </c:pt>
                  <c:pt idx="4914">
                    <c:v>3</c:v>
                  </c:pt>
                  <c:pt idx="4915">
                    <c:v>3</c:v>
                  </c:pt>
                  <c:pt idx="4916">
                    <c:v>3</c:v>
                  </c:pt>
                  <c:pt idx="4917">
                    <c:v>3</c:v>
                  </c:pt>
                  <c:pt idx="4918">
                    <c:v>3</c:v>
                  </c:pt>
                  <c:pt idx="4919">
                    <c:v>3</c:v>
                  </c:pt>
                  <c:pt idx="4920">
                    <c:v>3</c:v>
                  </c:pt>
                  <c:pt idx="4921">
                    <c:v>3</c:v>
                  </c:pt>
                  <c:pt idx="4922">
                    <c:v>3</c:v>
                  </c:pt>
                  <c:pt idx="4923">
                    <c:v>3</c:v>
                  </c:pt>
                  <c:pt idx="4924">
                    <c:v>3</c:v>
                  </c:pt>
                  <c:pt idx="4925">
                    <c:v>3</c:v>
                  </c:pt>
                  <c:pt idx="4926">
                    <c:v>3</c:v>
                  </c:pt>
                  <c:pt idx="4927">
                    <c:v>3</c:v>
                  </c:pt>
                  <c:pt idx="4928">
                    <c:v>3</c:v>
                  </c:pt>
                  <c:pt idx="4929">
                    <c:v>3</c:v>
                  </c:pt>
                  <c:pt idx="4930">
                    <c:v>3</c:v>
                  </c:pt>
                  <c:pt idx="4931">
                    <c:v>3</c:v>
                  </c:pt>
                  <c:pt idx="4932">
                    <c:v>3</c:v>
                  </c:pt>
                  <c:pt idx="4933">
                    <c:v>3</c:v>
                  </c:pt>
                  <c:pt idx="4934">
                    <c:v>3</c:v>
                  </c:pt>
                  <c:pt idx="4935">
                    <c:v>3</c:v>
                  </c:pt>
                  <c:pt idx="4936">
                    <c:v>3</c:v>
                  </c:pt>
                  <c:pt idx="4937">
                    <c:v>3</c:v>
                  </c:pt>
                  <c:pt idx="4938">
                    <c:v>3</c:v>
                  </c:pt>
                  <c:pt idx="4939">
                    <c:v>3</c:v>
                  </c:pt>
                  <c:pt idx="4940">
                    <c:v>3</c:v>
                  </c:pt>
                  <c:pt idx="4941">
                    <c:v>3</c:v>
                  </c:pt>
                  <c:pt idx="4942">
                    <c:v>3</c:v>
                  </c:pt>
                  <c:pt idx="4943">
                    <c:v>3</c:v>
                  </c:pt>
                  <c:pt idx="4944">
                    <c:v>3</c:v>
                  </c:pt>
                  <c:pt idx="4945">
                    <c:v>3</c:v>
                  </c:pt>
                  <c:pt idx="4946">
                    <c:v>3</c:v>
                  </c:pt>
                  <c:pt idx="4947">
                    <c:v>3</c:v>
                  </c:pt>
                  <c:pt idx="4948">
                    <c:v>3</c:v>
                  </c:pt>
                  <c:pt idx="4949">
                    <c:v>3</c:v>
                  </c:pt>
                  <c:pt idx="4950">
                    <c:v>3</c:v>
                  </c:pt>
                  <c:pt idx="4951">
                    <c:v>3</c:v>
                  </c:pt>
                  <c:pt idx="4952">
                    <c:v>3</c:v>
                  </c:pt>
                  <c:pt idx="4953">
                    <c:v>3</c:v>
                  </c:pt>
                  <c:pt idx="4954">
                    <c:v>3</c:v>
                  </c:pt>
                  <c:pt idx="4955">
                    <c:v>3</c:v>
                  </c:pt>
                  <c:pt idx="4956">
                    <c:v>3</c:v>
                  </c:pt>
                  <c:pt idx="4957">
                    <c:v>3</c:v>
                  </c:pt>
                  <c:pt idx="4958">
                    <c:v>3</c:v>
                  </c:pt>
                  <c:pt idx="4959">
                    <c:v>3</c:v>
                  </c:pt>
                  <c:pt idx="4960">
                    <c:v>3</c:v>
                  </c:pt>
                  <c:pt idx="4961">
                    <c:v>3</c:v>
                  </c:pt>
                  <c:pt idx="4962">
                    <c:v>3</c:v>
                  </c:pt>
                  <c:pt idx="4963">
                    <c:v>3</c:v>
                  </c:pt>
                  <c:pt idx="4964">
                    <c:v>3</c:v>
                  </c:pt>
                  <c:pt idx="4965">
                    <c:v>3</c:v>
                  </c:pt>
                  <c:pt idx="4966">
                    <c:v>3</c:v>
                  </c:pt>
                  <c:pt idx="4967">
                    <c:v>3</c:v>
                  </c:pt>
                  <c:pt idx="4968">
                    <c:v>3</c:v>
                  </c:pt>
                  <c:pt idx="4969">
                    <c:v>3</c:v>
                  </c:pt>
                  <c:pt idx="4970">
                    <c:v>3</c:v>
                  </c:pt>
                  <c:pt idx="4971">
                    <c:v>3</c:v>
                  </c:pt>
                  <c:pt idx="4972">
                    <c:v>3</c:v>
                  </c:pt>
                  <c:pt idx="4973">
                    <c:v>3</c:v>
                  </c:pt>
                  <c:pt idx="4974">
                    <c:v>3</c:v>
                  </c:pt>
                  <c:pt idx="4975">
                    <c:v>3</c:v>
                  </c:pt>
                  <c:pt idx="4976">
                    <c:v>3</c:v>
                  </c:pt>
                  <c:pt idx="4977">
                    <c:v>3</c:v>
                  </c:pt>
                  <c:pt idx="4978">
                    <c:v>3</c:v>
                  </c:pt>
                  <c:pt idx="4979">
                    <c:v>3</c:v>
                  </c:pt>
                  <c:pt idx="4980">
                    <c:v>3</c:v>
                  </c:pt>
                  <c:pt idx="4981">
                    <c:v>3</c:v>
                  </c:pt>
                  <c:pt idx="4982">
                    <c:v>3</c:v>
                  </c:pt>
                  <c:pt idx="4983">
                    <c:v>3</c:v>
                  </c:pt>
                  <c:pt idx="4984">
                    <c:v>3</c:v>
                  </c:pt>
                  <c:pt idx="4985">
                    <c:v>3</c:v>
                  </c:pt>
                  <c:pt idx="4986">
                    <c:v>3</c:v>
                  </c:pt>
                  <c:pt idx="4987">
                    <c:v>3</c:v>
                  </c:pt>
                  <c:pt idx="4988">
                    <c:v>3</c:v>
                  </c:pt>
                  <c:pt idx="4989">
                    <c:v>3</c:v>
                  </c:pt>
                  <c:pt idx="4990">
                    <c:v>3</c:v>
                  </c:pt>
                  <c:pt idx="4991">
                    <c:v>3</c:v>
                  </c:pt>
                  <c:pt idx="4992">
                    <c:v>3</c:v>
                  </c:pt>
                  <c:pt idx="4993">
                    <c:v>3</c:v>
                  </c:pt>
                  <c:pt idx="4994">
                    <c:v>3</c:v>
                  </c:pt>
                  <c:pt idx="4995">
                    <c:v>3</c:v>
                  </c:pt>
                  <c:pt idx="4996">
                    <c:v>3</c:v>
                  </c:pt>
                  <c:pt idx="4997">
                    <c:v>3</c:v>
                  </c:pt>
                  <c:pt idx="4998">
                    <c:v>3</c:v>
                  </c:pt>
                  <c:pt idx="4999">
                    <c:v>3</c:v>
                  </c:pt>
                  <c:pt idx="5000">
                    <c:v>3</c:v>
                  </c:pt>
                  <c:pt idx="5001">
                    <c:v>3</c:v>
                  </c:pt>
                  <c:pt idx="5002">
                    <c:v>3</c:v>
                  </c:pt>
                  <c:pt idx="5003">
                    <c:v>3</c:v>
                  </c:pt>
                  <c:pt idx="5004">
                    <c:v>3</c:v>
                  </c:pt>
                  <c:pt idx="5005">
                    <c:v>3</c:v>
                  </c:pt>
                  <c:pt idx="5006">
                    <c:v>3</c:v>
                  </c:pt>
                  <c:pt idx="5007">
                    <c:v>3</c:v>
                  </c:pt>
                  <c:pt idx="5008">
                    <c:v>3</c:v>
                  </c:pt>
                  <c:pt idx="5009">
                    <c:v>3</c:v>
                  </c:pt>
                  <c:pt idx="5010">
                    <c:v>3</c:v>
                  </c:pt>
                  <c:pt idx="5011">
                    <c:v>3</c:v>
                  </c:pt>
                  <c:pt idx="5012">
                    <c:v>3</c:v>
                  </c:pt>
                  <c:pt idx="5013">
                    <c:v>3</c:v>
                  </c:pt>
                  <c:pt idx="5014">
                    <c:v>3</c:v>
                  </c:pt>
                  <c:pt idx="5015">
                    <c:v>3</c:v>
                  </c:pt>
                  <c:pt idx="5016">
                    <c:v>3</c:v>
                  </c:pt>
                  <c:pt idx="5017">
                    <c:v>3</c:v>
                  </c:pt>
                  <c:pt idx="5018">
                    <c:v>3</c:v>
                  </c:pt>
                  <c:pt idx="5019">
                    <c:v>3</c:v>
                  </c:pt>
                  <c:pt idx="5020">
                    <c:v>3</c:v>
                  </c:pt>
                  <c:pt idx="5021">
                    <c:v>3</c:v>
                  </c:pt>
                  <c:pt idx="5022">
                    <c:v>3</c:v>
                  </c:pt>
                  <c:pt idx="5023">
                    <c:v>3</c:v>
                  </c:pt>
                  <c:pt idx="5024">
                    <c:v>3</c:v>
                  </c:pt>
                  <c:pt idx="5025">
                    <c:v>3</c:v>
                  </c:pt>
                  <c:pt idx="5026">
                    <c:v>3</c:v>
                  </c:pt>
                  <c:pt idx="5027">
                    <c:v>3</c:v>
                  </c:pt>
                  <c:pt idx="5028">
                    <c:v>3</c:v>
                  </c:pt>
                  <c:pt idx="5029">
                    <c:v>3</c:v>
                  </c:pt>
                  <c:pt idx="5030">
                    <c:v>3</c:v>
                  </c:pt>
                  <c:pt idx="5031">
                    <c:v>3</c:v>
                  </c:pt>
                  <c:pt idx="5032">
                    <c:v>3</c:v>
                  </c:pt>
                  <c:pt idx="5033">
                    <c:v>3</c:v>
                  </c:pt>
                  <c:pt idx="5034">
                    <c:v>3</c:v>
                  </c:pt>
                  <c:pt idx="5035">
                    <c:v>3</c:v>
                  </c:pt>
                  <c:pt idx="5036">
                    <c:v>3</c:v>
                  </c:pt>
                  <c:pt idx="5037">
                    <c:v>3</c:v>
                  </c:pt>
                  <c:pt idx="5038">
                    <c:v>3</c:v>
                  </c:pt>
                  <c:pt idx="5039">
                    <c:v>3</c:v>
                  </c:pt>
                  <c:pt idx="5040">
                    <c:v>3</c:v>
                  </c:pt>
                  <c:pt idx="5041">
                    <c:v>3</c:v>
                  </c:pt>
                  <c:pt idx="5042">
                    <c:v>3</c:v>
                  </c:pt>
                  <c:pt idx="5043">
                    <c:v>3</c:v>
                  </c:pt>
                  <c:pt idx="5044">
                    <c:v>3</c:v>
                  </c:pt>
                  <c:pt idx="5045">
                    <c:v>3</c:v>
                  </c:pt>
                  <c:pt idx="5046">
                    <c:v>3</c:v>
                  </c:pt>
                  <c:pt idx="5047">
                    <c:v>3</c:v>
                  </c:pt>
                  <c:pt idx="5048">
                    <c:v>3</c:v>
                  </c:pt>
                  <c:pt idx="5049">
                    <c:v>3</c:v>
                  </c:pt>
                  <c:pt idx="5050">
                    <c:v>3</c:v>
                  </c:pt>
                  <c:pt idx="5051">
                    <c:v>3</c:v>
                  </c:pt>
                  <c:pt idx="5052">
                    <c:v>3</c:v>
                  </c:pt>
                  <c:pt idx="5053">
                    <c:v>3</c:v>
                  </c:pt>
                  <c:pt idx="5054">
                    <c:v>3</c:v>
                  </c:pt>
                  <c:pt idx="5055">
                    <c:v>3</c:v>
                  </c:pt>
                  <c:pt idx="5056">
                    <c:v>3</c:v>
                  </c:pt>
                  <c:pt idx="5057">
                    <c:v>3</c:v>
                  </c:pt>
                  <c:pt idx="5058">
                    <c:v>3</c:v>
                  </c:pt>
                  <c:pt idx="5059">
                    <c:v>3</c:v>
                  </c:pt>
                  <c:pt idx="5060">
                    <c:v>3</c:v>
                  </c:pt>
                  <c:pt idx="5061">
                    <c:v>3</c:v>
                  </c:pt>
                  <c:pt idx="5062">
                    <c:v>3</c:v>
                  </c:pt>
                  <c:pt idx="5063">
                    <c:v>3</c:v>
                  </c:pt>
                  <c:pt idx="5064">
                    <c:v>3</c:v>
                  </c:pt>
                  <c:pt idx="5065">
                    <c:v>3</c:v>
                  </c:pt>
                  <c:pt idx="5066">
                    <c:v>3</c:v>
                  </c:pt>
                  <c:pt idx="5067">
                    <c:v>3</c:v>
                  </c:pt>
                  <c:pt idx="5068">
                    <c:v>3</c:v>
                  </c:pt>
                  <c:pt idx="5069">
                    <c:v>3</c:v>
                  </c:pt>
                  <c:pt idx="5070">
                    <c:v>3</c:v>
                  </c:pt>
                  <c:pt idx="5071">
                    <c:v>3</c:v>
                  </c:pt>
                  <c:pt idx="5072">
                    <c:v>3</c:v>
                  </c:pt>
                  <c:pt idx="5073">
                    <c:v>3</c:v>
                  </c:pt>
                  <c:pt idx="5074">
                    <c:v>3</c:v>
                  </c:pt>
                  <c:pt idx="5075">
                    <c:v>3</c:v>
                  </c:pt>
                  <c:pt idx="5076">
                    <c:v>3</c:v>
                  </c:pt>
                  <c:pt idx="5077">
                    <c:v>3</c:v>
                  </c:pt>
                  <c:pt idx="5078">
                    <c:v>3</c:v>
                  </c:pt>
                  <c:pt idx="5079">
                    <c:v>3</c:v>
                  </c:pt>
                  <c:pt idx="5080">
                    <c:v>3</c:v>
                  </c:pt>
                  <c:pt idx="5081">
                    <c:v>3</c:v>
                  </c:pt>
                  <c:pt idx="5082">
                    <c:v>3</c:v>
                  </c:pt>
                  <c:pt idx="5083">
                    <c:v>3</c:v>
                  </c:pt>
                  <c:pt idx="5084">
                    <c:v>3</c:v>
                  </c:pt>
                  <c:pt idx="5085">
                    <c:v>3</c:v>
                  </c:pt>
                  <c:pt idx="5086">
                    <c:v>3</c:v>
                  </c:pt>
                  <c:pt idx="5087">
                    <c:v>3</c:v>
                  </c:pt>
                  <c:pt idx="5088">
                    <c:v>3</c:v>
                  </c:pt>
                  <c:pt idx="5089">
                    <c:v>3</c:v>
                  </c:pt>
                  <c:pt idx="5090">
                    <c:v>3</c:v>
                  </c:pt>
                  <c:pt idx="5091">
                    <c:v>3</c:v>
                  </c:pt>
                  <c:pt idx="5092">
                    <c:v>3</c:v>
                  </c:pt>
                  <c:pt idx="5093">
                    <c:v>3</c:v>
                  </c:pt>
                  <c:pt idx="5094">
                    <c:v>3</c:v>
                  </c:pt>
                  <c:pt idx="5095">
                    <c:v>3</c:v>
                  </c:pt>
                  <c:pt idx="5096">
                    <c:v>3</c:v>
                  </c:pt>
                  <c:pt idx="5097">
                    <c:v>3</c:v>
                  </c:pt>
                  <c:pt idx="5098">
                    <c:v>3</c:v>
                  </c:pt>
                  <c:pt idx="5099">
                    <c:v>3</c:v>
                  </c:pt>
                  <c:pt idx="5100">
                    <c:v>3</c:v>
                  </c:pt>
                  <c:pt idx="5101">
                    <c:v>3</c:v>
                  </c:pt>
                  <c:pt idx="5102">
                    <c:v>3</c:v>
                  </c:pt>
                  <c:pt idx="5103">
                    <c:v>3</c:v>
                  </c:pt>
                  <c:pt idx="5104">
                    <c:v>3</c:v>
                  </c:pt>
                  <c:pt idx="5105">
                    <c:v>3</c:v>
                  </c:pt>
                  <c:pt idx="5106">
                    <c:v>3</c:v>
                  </c:pt>
                  <c:pt idx="5107">
                    <c:v>3</c:v>
                  </c:pt>
                  <c:pt idx="5108">
                    <c:v>3</c:v>
                  </c:pt>
                  <c:pt idx="5109">
                    <c:v>3</c:v>
                  </c:pt>
                  <c:pt idx="5110">
                    <c:v>3</c:v>
                  </c:pt>
                  <c:pt idx="5111">
                    <c:v>3</c:v>
                  </c:pt>
                  <c:pt idx="5112">
                    <c:v>3</c:v>
                  </c:pt>
                  <c:pt idx="5113">
                    <c:v>3</c:v>
                  </c:pt>
                  <c:pt idx="5114">
                    <c:v>3</c:v>
                  </c:pt>
                  <c:pt idx="5115">
                    <c:v>3</c:v>
                  </c:pt>
                  <c:pt idx="5116">
                    <c:v>3</c:v>
                  </c:pt>
                  <c:pt idx="5117">
                    <c:v>3</c:v>
                  </c:pt>
                  <c:pt idx="5118">
                    <c:v>3</c:v>
                  </c:pt>
                  <c:pt idx="5119">
                    <c:v>3</c:v>
                  </c:pt>
                  <c:pt idx="5120">
                    <c:v>3</c:v>
                  </c:pt>
                  <c:pt idx="5121">
                    <c:v>3</c:v>
                  </c:pt>
                  <c:pt idx="5122">
                    <c:v>3</c:v>
                  </c:pt>
                  <c:pt idx="5123">
                    <c:v>3</c:v>
                  </c:pt>
                  <c:pt idx="5124">
                    <c:v>3</c:v>
                  </c:pt>
                  <c:pt idx="5125">
                    <c:v>3</c:v>
                  </c:pt>
                  <c:pt idx="5126">
                    <c:v>3</c:v>
                  </c:pt>
                  <c:pt idx="5127">
                    <c:v>3</c:v>
                  </c:pt>
                  <c:pt idx="5128">
                    <c:v>3</c:v>
                  </c:pt>
                  <c:pt idx="5129">
                    <c:v>3</c:v>
                  </c:pt>
                  <c:pt idx="5130">
                    <c:v>3</c:v>
                  </c:pt>
                  <c:pt idx="5131">
                    <c:v>3</c:v>
                  </c:pt>
                  <c:pt idx="5132">
                    <c:v>3</c:v>
                  </c:pt>
                  <c:pt idx="5133">
                    <c:v>3</c:v>
                  </c:pt>
                  <c:pt idx="5134">
                    <c:v>3</c:v>
                  </c:pt>
                  <c:pt idx="5135">
                    <c:v>3</c:v>
                  </c:pt>
                  <c:pt idx="5136">
                    <c:v>3</c:v>
                  </c:pt>
                  <c:pt idx="5137">
                    <c:v>3</c:v>
                  </c:pt>
                  <c:pt idx="5138">
                    <c:v>3</c:v>
                  </c:pt>
                  <c:pt idx="5139">
                    <c:v>3</c:v>
                  </c:pt>
                  <c:pt idx="5140">
                    <c:v>3</c:v>
                  </c:pt>
                  <c:pt idx="5141">
                    <c:v>3</c:v>
                  </c:pt>
                  <c:pt idx="5142">
                    <c:v>3</c:v>
                  </c:pt>
                  <c:pt idx="5143">
                    <c:v>3</c:v>
                  </c:pt>
                  <c:pt idx="5144">
                    <c:v>3</c:v>
                  </c:pt>
                  <c:pt idx="5145">
                    <c:v>3</c:v>
                  </c:pt>
                  <c:pt idx="5146">
                    <c:v>3</c:v>
                  </c:pt>
                  <c:pt idx="5147">
                    <c:v>3</c:v>
                  </c:pt>
                  <c:pt idx="5148">
                    <c:v>3</c:v>
                  </c:pt>
                  <c:pt idx="5149">
                    <c:v>3</c:v>
                  </c:pt>
                  <c:pt idx="5150">
                    <c:v>3</c:v>
                  </c:pt>
                  <c:pt idx="5151">
                    <c:v>3</c:v>
                  </c:pt>
                  <c:pt idx="5152">
                    <c:v>3</c:v>
                  </c:pt>
                  <c:pt idx="5153">
                    <c:v>3</c:v>
                  </c:pt>
                  <c:pt idx="5154">
                    <c:v>3</c:v>
                  </c:pt>
                  <c:pt idx="5155">
                    <c:v>3</c:v>
                  </c:pt>
                  <c:pt idx="5156">
                    <c:v>3</c:v>
                  </c:pt>
                  <c:pt idx="5157">
                    <c:v>3</c:v>
                  </c:pt>
                  <c:pt idx="5158">
                    <c:v>3</c:v>
                  </c:pt>
                  <c:pt idx="5159">
                    <c:v>3</c:v>
                  </c:pt>
                  <c:pt idx="5160">
                    <c:v>3</c:v>
                  </c:pt>
                  <c:pt idx="5161">
                    <c:v>3</c:v>
                  </c:pt>
                  <c:pt idx="5162">
                    <c:v>3</c:v>
                  </c:pt>
                  <c:pt idx="5163">
                    <c:v>3</c:v>
                  </c:pt>
                  <c:pt idx="5164">
                    <c:v>3</c:v>
                  </c:pt>
                  <c:pt idx="5165">
                    <c:v>3</c:v>
                  </c:pt>
                  <c:pt idx="5166">
                    <c:v>3</c:v>
                  </c:pt>
                  <c:pt idx="5167">
                    <c:v>3</c:v>
                  </c:pt>
                  <c:pt idx="5168">
                    <c:v>3</c:v>
                  </c:pt>
                  <c:pt idx="5169">
                    <c:v>3</c:v>
                  </c:pt>
                  <c:pt idx="5170">
                    <c:v>3</c:v>
                  </c:pt>
                  <c:pt idx="5171">
                    <c:v>3</c:v>
                  </c:pt>
                  <c:pt idx="5172">
                    <c:v>3</c:v>
                  </c:pt>
                  <c:pt idx="5173">
                    <c:v>3</c:v>
                  </c:pt>
                  <c:pt idx="5174">
                    <c:v>3</c:v>
                  </c:pt>
                  <c:pt idx="5175">
                    <c:v>3</c:v>
                  </c:pt>
                  <c:pt idx="5176">
                    <c:v>3</c:v>
                  </c:pt>
                  <c:pt idx="5177">
                    <c:v>3</c:v>
                  </c:pt>
                  <c:pt idx="5178">
                    <c:v>3</c:v>
                  </c:pt>
                  <c:pt idx="5179">
                    <c:v>3</c:v>
                  </c:pt>
                  <c:pt idx="5180">
                    <c:v>3</c:v>
                  </c:pt>
                  <c:pt idx="5181">
                    <c:v>3</c:v>
                  </c:pt>
                  <c:pt idx="5182">
                    <c:v>3</c:v>
                  </c:pt>
                  <c:pt idx="5183">
                    <c:v>3</c:v>
                  </c:pt>
                  <c:pt idx="5184">
                    <c:v>3</c:v>
                  </c:pt>
                  <c:pt idx="5185">
                    <c:v>3</c:v>
                  </c:pt>
                  <c:pt idx="5186">
                    <c:v>3</c:v>
                  </c:pt>
                  <c:pt idx="5187">
                    <c:v>3</c:v>
                  </c:pt>
                  <c:pt idx="5188">
                    <c:v>3</c:v>
                  </c:pt>
                  <c:pt idx="5189">
                    <c:v>3</c:v>
                  </c:pt>
                  <c:pt idx="5190">
                    <c:v>3</c:v>
                  </c:pt>
                  <c:pt idx="5191">
                    <c:v>3</c:v>
                  </c:pt>
                  <c:pt idx="5192">
                    <c:v>3</c:v>
                  </c:pt>
                  <c:pt idx="5193">
                    <c:v>3</c:v>
                  </c:pt>
                  <c:pt idx="5194">
                    <c:v>3</c:v>
                  </c:pt>
                  <c:pt idx="5195">
                    <c:v>3</c:v>
                  </c:pt>
                  <c:pt idx="5196">
                    <c:v>3</c:v>
                  </c:pt>
                  <c:pt idx="5197">
                    <c:v>3</c:v>
                  </c:pt>
                  <c:pt idx="5198">
                    <c:v>3</c:v>
                  </c:pt>
                  <c:pt idx="5199">
                    <c:v>3</c:v>
                  </c:pt>
                  <c:pt idx="5200">
                    <c:v>3</c:v>
                  </c:pt>
                  <c:pt idx="5201">
                    <c:v>3</c:v>
                  </c:pt>
                  <c:pt idx="5202">
                    <c:v>3</c:v>
                  </c:pt>
                  <c:pt idx="5203">
                    <c:v>3</c:v>
                  </c:pt>
                  <c:pt idx="5204">
                    <c:v>3</c:v>
                  </c:pt>
                  <c:pt idx="5205">
                    <c:v>3</c:v>
                  </c:pt>
                  <c:pt idx="5206">
                    <c:v>3</c:v>
                  </c:pt>
                  <c:pt idx="5207">
                    <c:v>3</c:v>
                  </c:pt>
                  <c:pt idx="5208">
                    <c:v>3</c:v>
                  </c:pt>
                  <c:pt idx="5209">
                    <c:v>3</c:v>
                  </c:pt>
                  <c:pt idx="5210">
                    <c:v>3</c:v>
                  </c:pt>
                  <c:pt idx="5211">
                    <c:v>3</c:v>
                  </c:pt>
                  <c:pt idx="5212">
                    <c:v>3</c:v>
                  </c:pt>
                  <c:pt idx="5213">
                    <c:v>3</c:v>
                  </c:pt>
                  <c:pt idx="5214">
                    <c:v>3</c:v>
                  </c:pt>
                  <c:pt idx="5215">
                    <c:v>3</c:v>
                  </c:pt>
                  <c:pt idx="5216">
                    <c:v>3</c:v>
                  </c:pt>
                  <c:pt idx="5217">
                    <c:v>3</c:v>
                  </c:pt>
                  <c:pt idx="5218">
                    <c:v>3</c:v>
                  </c:pt>
                  <c:pt idx="5219">
                    <c:v>3</c:v>
                  </c:pt>
                  <c:pt idx="5220">
                    <c:v>3</c:v>
                  </c:pt>
                  <c:pt idx="5221">
                    <c:v>3</c:v>
                  </c:pt>
                  <c:pt idx="5222">
                    <c:v>3</c:v>
                  </c:pt>
                  <c:pt idx="5223">
                    <c:v>3</c:v>
                  </c:pt>
                  <c:pt idx="5224">
                    <c:v>3</c:v>
                  </c:pt>
                  <c:pt idx="5225">
                    <c:v>3</c:v>
                  </c:pt>
                  <c:pt idx="5226">
                    <c:v>3</c:v>
                  </c:pt>
                  <c:pt idx="5227">
                    <c:v>3</c:v>
                  </c:pt>
                  <c:pt idx="5228">
                    <c:v>3</c:v>
                  </c:pt>
                  <c:pt idx="5229">
                    <c:v>3</c:v>
                  </c:pt>
                  <c:pt idx="5230">
                    <c:v>3</c:v>
                  </c:pt>
                  <c:pt idx="5231">
                    <c:v>3</c:v>
                  </c:pt>
                  <c:pt idx="5232">
                    <c:v>3</c:v>
                  </c:pt>
                  <c:pt idx="5233">
                    <c:v>3</c:v>
                  </c:pt>
                  <c:pt idx="5234">
                    <c:v>3</c:v>
                  </c:pt>
                  <c:pt idx="5235">
                    <c:v>3</c:v>
                  </c:pt>
                  <c:pt idx="5236">
                    <c:v>3</c:v>
                  </c:pt>
                  <c:pt idx="5237">
                    <c:v>3</c:v>
                  </c:pt>
                  <c:pt idx="5238">
                    <c:v>3</c:v>
                  </c:pt>
                  <c:pt idx="5239">
                    <c:v>3</c:v>
                  </c:pt>
                  <c:pt idx="5240">
                    <c:v>3</c:v>
                  </c:pt>
                  <c:pt idx="5241">
                    <c:v>3</c:v>
                  </c:pt>
                  <c:pt idx="5242">
                    <c:v>3</c:v>
                  </c:pt>
                  <c:pt idx="5243">
                    <c:v>3</c:v>
                  </c:pt>
                  <c:pt idx="5244">
                    <c:v>3</c:v>
                  </c:pt>
                  <c:pt idx="5245">
                    <c:v>3</c:v>
                  </c:pt>
                  <c:pt idx="5246">
                    <c:v>3</c:v>
                  </c:pt>
                  <c:pt idx="5247">
                    <c:v>3</c:v>
                  </c:pt>
                  <c:pt idx="5248">
                    <c:v>3</c:v>
                  </c:pt>
                  <c:pt idx="5249">
                    <c:v>3</c:v>
                  </c:pt>
                  <c:pt idx="5250">
                    <c:v>3</c:v>
                  </c:pt>
                  <c:pt idx="5251">
                    <c:v>3</c:v>
                  </c:pt>
                  <c:pt idx="5252">
                    <c:v>3</c:v>
                  </c:pt>
                  <c:pt idx="5253">
                    <c:v>3</c:v>
                  </c:pt>
                  <c:pt idx="5254">
                    <c:v>3</c:v>
                  </c:pt>
                  <c:pt idx="5255">
                    <c:v>3</c:v>
                  </c:pt>
                  <c:pt idx="5256">
                    <c:v>3</c:v>
                  </c:pt>
                  <c:pt idx="5257">
                    <c:v>3</c:v>
                  </c:pt>
                  <c:pt idx="5258">
                    <c:v>3</c:v>
                  </c:pt>
                  <c:pt idx="5259">
                    <c:v>3</c:v>
                  </c:pt>
                  <c:pt idx="5260">
                    <c:v>3</c:v>
                  </c:pt>
                  <c:pt idx="5261">
                    <c:v>3</c:v>
                  </c:pt>
                  <c:pt idx="5262">
                    <c:v>3</c:v>
                  </c:pt>
                  <c:pt idx="5263">
                    <c:v>3</c:v>
                  </c:pt>
                  <c:pt idx="5264">
                    <c:v>3</c:v>
                  </c:pt>
                  <c:pt idx="5265">
                    <c:v>3</c:v>
                  </c:pt>
                  <c:pt idx="5266">
                    <c:v>3</c:v>
                  </c:pt>
                  <c:pt idx="5267">
                    <c:v>3</c:v>
                  </c:pt>
                  <c:pt idx="5268">
                    <c:v>3</c:v>
                  </c:pt>
                  <c:pt idx="5269">
                    <c:v>3</c:v>
                  </c:pt>
                  <c:pt idx="5270">
                    <c:v>3</c:v>
                  </c:pt>
                  <c:pt idx="5271">
                    <c:v>3</c:v>
                  </c:pt>
                  <c:pt idx="5272">
                    <c:v>3</c:v>
                  </c:pt>
                  <c:pt idx="5273">
                    <c:v>3</c:v>
                  </c:pt>
                  <c:pt idx="5274">
                    <c:v>3</c:v>
                  </c:pt>
                  <c:pt idx="5275">
                    <c:v>3</c:v>
                  </c:pt>
                  <c:pt idx="5276">
                    <c:v>3</c:v>
                  </c:pt>
                  <c:pt idx="5277">
                    <c:v>3</c:v>
                  </c:pt>
                  <c:pt idx="5278">
                    <c:v>3</c:v>
                  </c:pt>
                  <c:pt idx="5279">
                    <c:v>3</c:v>
                  </c:pt>
                  <c:pt idx="5280">
                    <c:v>3</c:v>
                  </c:pt>
                  <c:pt idx="5281">
                    <c:v>3</c:v>
                  </c:pt>
                  <c:pt idx="5282">
                    <c:v>3</c:v>
                  </c:pt>
                  <c:pt idx="5283">
                    <c:v>3</c:v>
                  </c:pt>
                  <c:pt idx="5284">
                    <c:v>3</c:v>
                  </c:pt>
                  <c:pt idx="5285">
                    <c:v>3</c:v>
                  </c:pt>
                  <c:pt idx="5286">
                    <c:v>3</c:v>
                  </c:pt>
                  <c:pt idx="5287">
                    <c:v>3</c:v>
                  </c:pt>
                  <c:pt idx="5288">
                    <c:v>3</c:v>
                  </c:pt>
                  <c:pt idx="5289">
                    <c:v>3</c:v>
                  </c:pt>
                  <c:pt idx="5290">
                    <c:v>3</c:v>
                  </c:pt>
                  <c:pt idx="5291">
                    <c:v>3</c:v>
                  </c:pt>
                  <c:pt idx="5292">
                    <c:v>3</c:v>
                  </c:pt>
                  <c:pt idx="5293">
                    <c:v>3</c:v>
                  </c:pt>
                  <c:pt idx="5294">
                    <c:v>3</c:v>
                  </c:pt>
                  <c:pt idx="5295">
                    <c:v>3</c:v>
                  </c:pt>
                  <c:pt idx="5296">
                    <c:v>3</c:v>
                  </c:pt>
                  <c:pt idx="5297">
                    <c:v>3</c:v>
                  </c:pt>
                  <c:pt idx="5298">
                    <c:v>3</c:v>
                  </c:pt>
                  <c:pt idx="5299">
                    <c:v>3</c:v>
                  </c:pt>
                  <c:pt idx="5300">
                    <c:v>3</c:v>
                  </c:pt>
                  <c:pt idx="5301">
                    <c:v>3</c:v>
                  </c:pt>
                  <c:pt idx="5302">
                    <c:v>3</c:v>
                  </c:pt>
                  <c:pt idx="5303">
                    <c:v>3</c:v>
                  </c:pt>
                  <c:pt idx="5304">
                    <c:v>3</c:v>
                  </c:pt>
                  <c:pt idx="5305">
                    <c:v>3</c:v>
                  </c:pt>
                  <c:pt idx="5306">
                    <c:v>3</c:v>
                  </c:pt>
                  <c:pt idx="5307">
                    <c:v>3</c:v>
                  </c:pt>
                  <c:pt idx="5308">
                    <c:v>3</c:v>
                  </c:pt>
                  <c:pt idx="5309">
                    <c:v>3</c:v>
                  </c:pt>
                  <c:pt idx="5310">
                    <c:v>3</c:v>
                  </c:pt>
                  <c:pt idx="5311">
                    <c:v>3</c:v>
                  </c:pt>
                  <c:pt idx="5312">
                    <c:v>3</c:v>
                  </c:pt>
                  <c:pt idx="5313">
                    <c:v>3</c:v>
                  </c:pt>
                  <c:pt idx="5314">
                    <c:v>3</c:v>
                  </c:pt>
                  <c:pt idx="5315">
                    <c:v>2</c:v>
                  </c:pt>
                  <c:pt idx="5316">
                    <c:v>2</c:v>
                  </c:pt>
                  <c:pt idx="5317">
                    <c:v>2</c:v>
                  </c:pt>
                  <c:pt idx="5318">
                    <c:v>2</c:v>
                  </c:pt>
                  <c:pt idx="5319">
                    <c:v>2</c:v>
                  </c:pt>
                  <c:pt idx="5320">
                    <c:v>2</c:v>
                  </c:pt>
                  <c:pt idx="5321">
                    <c:v>2</c:v>
                  </c:pt>
                  <c:pt idx="5322">
                    <c:v>2</c:v>
                  </c:pt>
                  <c:pt idx="5323">
                    <c:v>2</c:v>
                  </c:pt>
                  <c:pt idx="5324">
                    <c:v>2</c:v>
                  </c:pt>
                  <c:pt idx="5325">
                    <c:v>2</c:v>
                  </c:pt>
                  <c:pt idx="5326">
                    <c:v>2</c:v>
                  </c:pt>
                  <c:pt idx="5327">
                    <c:v>2</c:v>
                  </c:pt>
                  <c:pt idx="5328">
                    <c:v>2</c:v>
                  </c:pt>
                  <c:pt idx="5329">
                    <c:v>2</c:v>
                  </c:pt>
                  <c:pt idx="5330">
                    <c:v>2</c:v>
                  </c:pt>
                  <c:pt idx="5331">
                    <c:v>2</c:v>
                  </c:pt>
                  <c:pt idx="5332">
                    <c:v>2</c:v>
                  </c:pt>
                  <c:pt idx="5333">
                    <c:v>2</c:v>
                  </c:pt>
                  <c:pt idx="5334">
                    <c:v>2</c:v>
                  </c:pt>
                  <c:pt idx="5335">
                    <c:v>2</c:v>
                  </c:pt>
                  <c:pt idx="5336">
                    <c:v>2</c:v>
                  </c:pt>
                  <c:pt idx="5337">
                    <c:v>2</c:v>
                  </c:pt>
                  <c:pt idx="5338">
                    <c:v>2</c:v>
                  </c:pt>
                  <c:pt idx="5339">
                    <c:v>2</c:v>
                  </c:pt>
                  <c:pt idx="5340">
                    <c:v>2</c:v>
                  </c:pt>
                  <c:pt idx="5341">
                    <c:v>2</c:v>
                  </c:pt>
                  <c:pt idx="5342">
                    <c:v>2</c:v>
                  </c:pt>
                  <c:pt idx="5343">
                    <c:v>2</c:v>
                  </c:pt>
                  <c:pt idx="5344">
                    <c:v>2</c:v>
                  </c:pt>
                  <c:pt idx="5345">
                    <c:v>2</c:v>
                  </c:pt>
                  <c:pt idx="5346">
                    <c:v>2</c:v>
                  </c:pt>
                  <c:pt idx="5347">
                    <c:v>2</c:v>
                  </c:pt>
                  <c:pt idx="5348">
                    <c:v>2</c:v>
                  </c:pt>
                  <c:pt idx="5349">
                    <c:v>2</c:v>
                  </c:pt>
                  <c:pt idx="5350">
                    <c:v>2</c:v>
                  </c:pt>
                  <c:pt idx="5351">
                    <c:v>2</c:v>
                  </c:pt>
                  <c:pt idx="5352">
                    <c:v>2</c:v>
                  </c:pt>
                  <c:pt idx="5353">
                    <c:v>2</c:v>
                  </c:pt>
                  <c:pt idx="5354">
                    <c:v>2</c:v>
                  </c:pt>
                  <c:pt idx="5355">
                    <c:v>2</c:v>
                  </c:pt>
                  <c:pt idx="5356">
                    <c:v>2</c:v>
                  </c:pt>
                  <c:pt idx="5357">
                    <c:v>2</c:v>
                  </c:pt>
                  <c:pt idx="5358">
                    <c:v>2</c:v>
                  </c:pt>
                  <c:pt idx="5359">
                    <c:v>2</c:v>
                  </c:pt>
                  <c:pt idx="5360">
                    <c:v>2</c:v>
                  </c:pt>
                  <c:pt idx="5361">
                    <c:v>2</c:v>
                  </c:pt>
                  <c:pt idx="5362">
                    <c:v>2</c:v>
                  </c:pt>
                  <c:pt idx="5363">
                    <c:v>2</c:v>
                  </c:pt>
                  <c:pt idx="5364">
                    <c:v>2</c:v>
                  </c:pt>
                  <c:pt idx="5365">
                    <c:v>2</c:v>
                  </c:pt>
                  <c:pt idx="5366">
                    <c:v>2</c:v>
                  </c:pt>
                  <c:pt idx="5367">
                    <c:v>2</c:v>
                  </c:pt>
                  <c:pt idx="5368">
                    <c:v>2</c:v>
                  </c:pt>
                  <c:pt idx="5369">
                    <c:v>2</c:v>
                  </c:pt>
                  <c:pt idx="5370">
                    <c:v>2</c:v>
                  </c:pt>
                  <c:pt idx="5371">
                    <c:v>2</c:v>
                  </c:pt>
                  <c:pt idx="5372">
                    <c:v>2</c:v>
                  </c:pt>
                  <c:pt idx="5373">
                    <c:v>2</c:v>
                  </c:pt>
                  <c:pt idx="5374">
                    <c:v>2</c:v>
                  </c:pt>
                  <c:pt idx="5375">
                    <c:v>2</c:v>
                  </c:pt>
                  <c:pt idx="5376">
                    <c:v>2</c:v>
                  </c:pt>
                  <c:pt idx="5377">
                    <c:v>2</c:v>
                  </c:pt>
                  <c:pt idx="5378">
                    <c:v>2</c:v>
                  </c:pt>
                  <c:pt idx="5379">
                    <c:v>2</c:v>
                  </c:pt>
                  <c:pt idx="5380">
                    <c:v>2</c:v>
                  </c:pt>
                  <c:pt idx="5381">
                    <c:v>2</c:v>
                  </c:pt>
                  <c:pt idx="5382">
                    <c:v>2</c:v>
                  </c:pt>
                  <c:pt idx="5383">
                    <c:v>2</c:v>
                  </c:pt>
                  <c:pt idx="5384">
                    <c:v>2</c:v>
                  </c:pt>
                  <c:pt idx="5385">
                    <c:v>2</c:v>
                  </c:pt>
                  <c:pt idx="5386">
                    <c:v>2</c:v>
                  </c:pt>
                  <c:pt idx="5387">
                    <c:v>2</c:v>
                  </c:pt>
                  <c:pt idx="5388">
                    <c:v>2</c:v>
                  </c:pt>
                  <c:pt idx="5389">
                    <c:v>2</c:v>
                  </c:pt>
                  <c:pt idx="5390">
                    <c:v>2</c:v>
                  </c:pt>
                  <c:pt idx="5391">
                    <c:v>2</c:v>
                  </c:pt>
                  <c:pt idx="5392">
                    <c:v>2</c:v>
                  </c:pt>
                  <c:pt idx="5393">
                    <c:v>2</c:v>
                  </c:pt>
                  <c:pt idx="5394">
                    <c:v>2</c:v>
                  </c:pt>
                  <c:pt idx="5395">
                    <c:v>2</c:v>
                  </c:pt>
                  <c:pt idx="5396">
                    <c:v>2</c:v>
                  </c:pt>
                  <c:pt idx="5397">
                    <c:v>2</c:v>
                  </c:pt>
                  <c:pt idx="5398">
                    <c:v>2</c:v>
                  </c:pt>
                  <c:pt idx="5399">
                    <c:v>2</c:v>
                  </c:pt>
                  <c:pt idx="5400">
                    <c:v>2</c:v>
                  </c:pt>
                  <c:pt idx="5401">
                    <c:v>2</c:v>
                  </c:pt>
                  <c:pt idx="5402">
                    <c:v>2</c:v>
                  </c:pt>
                  <c:pt idx="5403">
                    <c:v>2</c:v>
                  </c:pt>
                  <c:pt idx="5404">
                    <c:v>2</c:v>
                  </c:pt>
                  <c:pt idx="5405">
                    <c:v>2</c:v>
                  </c:pt>
                  <c:pt idx="5406">
                    <c:v>2</c:v>
                  </c:pt>
                  <c:pt idx="5407">
                    <c:v>2</c:v>
                  </c:pt>
                  <c:pt idx="5408">
                    <c:v>2</c:v>
                  </c:pt>
                  <c:pt idx="5409">
                    <c:v>2</c:v>
                  </c:pt>
                  <c:pt idx="5410">
                    <c:v>2</c:v>
                  </c:pt>
                  <c:pt idx="5411">
                    <c:v>2</c:v>
                  </c:pt>
                  <c:pt idx="5412">
                    <c:v>2</c:v>
                  </c:pt>
                  <c:pt idx="5413">
                    <c:v>2</c:v>
                  </c:pt>
                  <c:pt idx="5414">
                    <c:v>2</c:v>
                  </c:pt>
                  <c:pt idx="5415">
                    <c:v>2</c:v>
                  </c:pt>
                  <c:pt idx="5416">
                    <c:v>2</c:v>
                  </c:pt>
                  <c:pt idx="5417">
                    <c:v>2</c:v>
                  </c:pt>
                  <c:pt idx="5418">
                    <c:v>2</c:v>
                  </c:pt>
                  <c:pt idx="5419">
                    <c:v>2</c:v>
                  </c:pt>
                  <c:pt idx="5420">
                    <c:v>2</c:v>
                  </c:pt>
                  <c:pt idx="5421">
                    <c:v>2</c:v>
                  </c:pt>
                  <c:pt idx="5422">
                    <c:v>2</c:v>
                  </c:pt>
                  <c:pt idx="5423">
                    <c:v>2</c:v>
                  </c:pt>
                  <c:pt idx="5424">
                    <c:v>2</c:v>
                  </c:pt>
                  <c:pt idx="5425">
                    <c:v>2</c:v>
                  </c:pt>
                  <c:pt idx="5426">
                    <c:v>2</c:v>
                  </c:pt>
                  <c:pt idx="5427">
                    <c:v>2</c:v>
                  </c:pt>
                  <c:pt idx="5428">
                    <c:v>2</c:v>
                  </c:pt>
                  <c:pt idx="5429">
                    <c:v>2</c:v>
                  </c:pt>
                  <c:pt idx="5430">
                    <c:v>2</c:v>
                  </c:pt>
                  <c:pt idx="5431">
                    <c:v>2</c:v>
                  </c:pt>
                  <c:pt idx="5432">
                    <c:v>2</c:v>
                  </c:pt>
                  <c:pt idx="5433">
                    <c:v>2</c:v>
                  </c:pt>
                  <c:pt idx="5434">
                    <c:v>2</c:v>
                  </c:pt>
                  <c:pt idx="5435">
                    <c:v>2</c:v>
                  </c:pt>
                  <c:pt idx="5436">
                    <c:v>2</c:v>
                  </c:pt>
                  <c:pt idx="5437">
                    <c:v>2</c:v>
                  </c:pt>
                  <c:pt idx="5438">
                    <c:v>2</c:v>
                  </c:pt>
                  <c:pt idx="5439">
                    <c:v>2</c:v>
                  </c:pt>
                  <c:pt idx="5440">
                    <c:v>2</c:v>
                  </c:pt>
                  <c:pt idx="5441">
                    <c:v>2</c:v>
                  </c:pt>
                  <c:pt idx="5442">
                    <c:v>2</c:v>
                  </c:pt>
                  <c:pt idx="5443">
                    <c:v>2</c:v>
                  </c:pt>
                  <c:pt idx="5444">
                    <c:v>2</c:v>
                  </c:pt>
                  <c:pt idx="5445">
                    <c:v>2</c:v>
                  </c:pt>
                  <c:pt idx="5446">
                    <c:v>2</c:v>
                  </c:pt>
                  <c:pt idx="5447">
                    <c:v>2</c:v>
                  </c:pt>
                  <c:pt idx="5448">
                    <c:v>2</c:v>
                  </c:pt>
                  <c:pt idx="5449">
                    <c:v>2</c:v>
                  </c:pt>
                  <c:pt idx="5450">
                    <c:v>2</c:v>
                  </c:pt>
                  <c:pt idx="5451">
                    <c:v>2</c:v>
                  </c:pt>
                  <c:pt idx="5452">
                    <c:v>2</c:v>
                  </c:pt>
                  <c:pt idx="5453">
                    <c:v>2</c:v>
                  </c:pt>
                  <c:pt idx="5454">
                    <c:v>2</c:v>
                  </c:pt>
                  <c:pt idx="5455">
                    <c:v>2</c:v>
                  </c:pt>
                  <c:pt idx="5456">
                    <c:v>2</c:v>
                  </c:pt>
                  <c:pt idx="5457">
                    <c:v>2</c:v>
                  </c:pt>
                  <c:pt idx="5458">
                    <c:v>2</c:v>
                  </c:pt>
                  <c:pt idx="5459">
                    <c:v>2</c:v>
                  </c:pt>
                  <c:pt idx="5460">
                    <c:v>2</c:v>
                  </c:pt>
                  <c:pt idx="5461">
                    <c:v>2</c:v>
                  </c:pt>
                  <c:pt idx="5462">
                    <c:v>2</c:v>
                  </c:pt>
                  <c:pt idx="5463">
                    <c:v>2</c:v>
                  </c:pt>
                  <c:pt idx="5464">
                    <c:v>2</c:v>
                  </c:pt>
                  <c:pt idx="5465">
                    <c:v>2</c:v>
                  </c:pt>
                  <c:pt idx="5466">
                    <c:v>2</c:v>
                  </c:pt>
                  <c:pt idx="5467">
                    <c:v>2</c:v>
                  </c:pt>
                  <c:pt idx="5468">
                    <c:v>2</c:v>
                  </c:pt>
                  <c:pt idx="5469">
                    <c:v>2</c:v>
                  </c:pt>
                  <c:pt idx="5470">
                    <c:v>2</c:v>
                  </c:pt>
                  <c:pt idx="5471">
                    <c:v>2</c:v>
                  </c:pt>
                  <c:pt idx="5472">
                    <c:v>2</c:v>
                  </c:pt>
                  <c:pt idx="5473">
                    <c:v>2</c:v>
                  </c:pt>
                  <c:pt idx="5474">
                    <c:v>2</c:v>
                  </c:pt>
                  <c:pt idx="5475">
                    <c:v>2</c:v>
                  </c:pt>
                  <c:pt idx="5476">
                    <c:v>2</c:v>
                  </c:pt>
                  <c:pt idx="5477">
                    <c:v>2</c:v>
                  </c:pt>
                  <c:pt idx="5478">
                    <c:v>2</c:v>
                  </c:pt>
                  <c:pt idx="5479">
                    <c:v>2</c:v>
                  </c:pt>
                  <c:pt idx="5480">
                    <c:v>2</c:v>
                  </c:pt>
                  <c:pt idx="5481">
                    <c:v>2</c:v>
                  </c:pt>
                  <c:pt idx="5482">
                    <c:v>2</c:v>
                  </c:pt>
                  <c:pt idx="5483">
                    <c:v>2</c:v>
                  </c:pt>
                  <c:pt idx="5484">
                    <c:v>2</c:v>
                  </c:pt>
                  <c:pt idx="5485">
                    <c:v>2</c:v>
                  </c:pt>
                  <c:pt idx="5486">
                    <c:v>2</c:v>
                  </c:pt>
                  <c:pt idx="5487">
                    <c:v>2</c:v>
                  </c:pt>
                  <c:pt idx="5488">
                    <c:v>2</c:v>
                  </c:pt>
                  <c:pt idx="5489">
                    <c:v>2</c:v>
                  </c:pt>
                  <c:pt idx="5490">
                    <c:v>2</c:v>
                  </c:pt>
                  <c:pt idx="5491">
                    <c:v>2</c:v>
                  </c:pt>
                  <c:pt idx="5492">
                    <c:v>2</c:v>
                  </c:pt>
                  <c:pt idx="5493">
                    <c:v>2</c:v>
                  </c:pt>
                  <c:pt idx="5494">
                    <c:v>2</c:v>
                  </c:pt>
                  <c:pt idx="5495">
                    <c:v>2</c:v>
                  </c:pt>
                  <c:pt idx="5496">
                    <c:v>2</c:v>
                  </c:pt>
                  <c:pt idx="5497">
                    <c:v>2</c:v>
                  </c:pt>
                  <c:pt idx="5498">
                    <c:v>2</c:v>
                  </c:pt>
                  <c:pt idx="5499">
                    <c:v>2</c:v>
                  </c:pt>
                  <c:pt idx="5500">
                    <c:v>2</c:v>
                  </c:pt>
                  <c:pt idx="5501">
                    <c:v>2</c:v>
                  </c:pt>
                  <c:pt idx="5502">
                    <c:v>2</c:v>
                  </c:pt>
                  <c:pt idx="5503">
                    <c:v>2</c:v>
                  </c:pt>
                  <c:pt idx="5504">
                    <c:v>2</c:v>
                  </c:pt>
                  <c:pt idx="5505">
                    <c:v>2</c:v>
                  </c:pt>
                  <c:pt idx="5506">
                    <c:v>2</c:v>
                  </c:pt>
                  <c:pt idx="5507">
                    <c:v>2</c:v>
                  </c:pt>
                  <c:pt idx="5508">
                    <c:v>2</c:v>
                  </c:pt>
                  <c:pt idx="5509">
                    <c:v>2</c:v>
                  </c:pt>
                  <c:pt idx="5510">
                    <c:v>2</c:v>
                  </c:pt>
                  <c:pt idx="5511">
                    <c:v>2</c:v>
                  </c:pt>
                  <c:pt idx="5512">
                    <c:v>2</c:v>
                  </c:pt>
                  <c:pt idx="5513">
                    <c:v>2</c:v>
                  </c:pt>
                  <c:pt idx="5514">
                    <c:v>2</c:v>
                  </c:pt>
                  <c:pt idx="5515">
                    <c:v>2</c:v>
                  </c:pt>
                  <c:pt idx="5516">
                    <c:v>2</c:v>
                  </c:pt>
                  <c:pt idx="5517">
                    <c:v>2</c:v>
                  </c:pt>
                  <c:pt idx="5518">
                    <c:v>2</c:v>
                  </c:pt>
                  <c:pt idx="5519">
                    <c:v>2</c:v>
                  </c:pt>
                  <c:pt idx="5520">
                    <c:v>2</c:v>
                  </c:pt>
                  <c:pt idx="5521">
                    <c:v>2</c:v>
                  </c:pt>
                  <c:pt idx="5522">
                    <c:v>2</c:v>
                  </c:pt>
                  <c:pt idx="5523">
                    <c:v>2</c:v>
                  </c:pt>
                  <c:pt idx="5524">
                    <c:v>2</c:v>
                  </c:pt>
                  <c:pt idx="5525">
                    <c:v>2</c:v>
                  </c:pt>
                  <c:pt idx="5526">
                    <c:v>2</c:v>
                  </c:pt>
                  <c:pt idx="5527">
                    <c:v>2</c:v>
                  </c:pt>
                  <c:pt idx="5528">
                    <c:v>2</c:v>
                  </c:pt>
                  <c:pt idx="5529">
                    <c:v>2</c:v>
                  </c:pt>
                  <c:pt idx="5530">
                    <c:v>2</c:v>
                  </c:pt>
                  <c:pt idx="5531">
                    <c:v>2</c:v>
                  </c:pt>
                  <c:pt idx="5532">
                    <c:v>2</c:v>
                  </c:pt>
                  <c:pt idx="5533">
                    <c:v>2</c:v>
                  </c:pt>
                  <c:pt idx="5534">
                    <c:v>2</c:v>
                  </c:pt>
                  <c:pt idx="5535">
                    <c:v>2</c:v>
                  </c:pt>
                  <c:pt idx="5536">
                    <c:v>2</c:v>
                  </c:pt>
                  <c:pt idx="5537">
                    <c:v>2</c:v>
                  </c:pt>
                  <c:pt idx="5538">
                    <c:v>2</c:v>
                  </c:pt>
                  <c:pt idx="5539">
                    <c:v>2</c:v>
                  </c:pt>
                  <c:pt idx="5540">
                    <c:v>2</c:v>
                  </c:pt>
                  <c:pt idx="5541">
                    <c:v>2</c:v>
                  </c:pt>
                  <c:pt idx="5542">
                    <c:v>2</c:v>
                  </c:pt>
                  <c:pt idx="5543">
                    <c:v>2</c:v>
                  </c:pt>
                  <c:pt idx="5544">
                    <c:v>2</c:v>
                  </c:pt>
                  <c:pt idx="5545">
                    <c:v>2</c:v>
                  </c:pt>
                  <c:pt idx="5546">
                    <c:v>2</c:v>
                  </c:pt>
                  <c:pt idx="5547">
                    <c:v>2</c:v>
                  </c:pt>
                  <c:pt idx="5548">
                    <c:v>2</c:v>
                  </c:pt>
                  <c:pt idx="5549">
                    <c:v>2</c:v>
                  </c:pt>
                  <c:pt idx="5550">
                    <c:v>2</c:v>
                  </c:pt>
                  <c:pt idx="5551">
                    <c:v>2</c:v>
                  </c:pt>
                  <c:pt idx="5552">
                    <c:v>2</c:v>
                  </c:pt>
                  <c:pt idx="5553">
                    <c:v>2</c:v>
                  </c:pt>
                  <c:pt idx="5554">
                    <c:v>2</c:v>
                  </c:pt>
                  <c:pt idx="5555">
                    <c:v>2</c:v>
                  </c:pt>
                  <c:pt idx="5556">
                    <c:v>2</c:v>
                  </c:pt>
                  <c:pt idx="5557">
                    <c:v>2</c:v>
                  </c:pt>
                  <c:pt idx="5558">
                    <c:v>2</c:v>
                  </c:pt>
                  <c:pt idx="5559">
                    <c:v>2</c:v>
                  </c:pt>
                  <c:pt idx="5560">
                    <c:v>2</c:v>
                  </c:pt>
                  <c:pt idx="5561">
                    <c:v>2</c:v>
                  </c:pt>
                  <c:pt idx="5562">
                    <c:v>2</c:v>
                  </c:pt>
                  <c:pt idx="5563">
                    <c:v>2</c:v>
                  </c:pt>
                  <c:pt idx="5564">
                    <c:v>2</c:v>
                  </c:pt>
                  <c:pt idx="5565">
                    <c:v>2</c:v>
                  </c:pt>
                  <c:pt idx="5566">
                    <c:v>2</c:v>
                  </c:pt>
                  <c:pt idx="5567">
                    <c:v>2</c:v>
                  </c:pt>
                  <c:pt idx="5568">
                    <c:v>2</c:v>
                  </c:pt>
                  <c:pt idx="5569">
                    <c:v>2</c:v>
                  </c:pt>
                  <c:pt idx="5570">
                    <c:v>2</c:v>
                  </c:pt>
                  <c:pt idx="5571">
                    <c:v>2</c:v>
                  </c:pt>
                  <c:pt idx="5572">
                    <c:v>2</c:v>
                  </c:pt>
                  <c:pt idx="5573">
                    <c:v>2</c:v>
                  </c:pt>
                  <c:pt idx="5574">
                    <c:v>2</c:v>
                  </c:pt>
                  <c:pt idx="5575">
                    <c:v>2</c:v>
                  </c:pt>
                  <c:pt idx="5576">
                    <c:v>2</c:v>
                  </c:pt>
                  <c:pt idx="5577">
                    <c:v>2</c:v>
                  </c:pt>
                  <c:pt idx="5578">
                    <c:v>2</c:v>
                  </c:pt>
                  <c:pt idx="5579">
                    <c:v>2</c:v>
                  </c:pt>
                  <c:pt idx="5580">
                    <c:v>2</c:v>
                  </c:pt>
                  <c:pt idx="5581">
                    <c:v>2</c:v>
                  </c:pt>
                  <c:pt idx="5582">
                    <c:v>2</c:v>
                  </c:pt>
                  <c:pt idx="5583">
                    <c:v>2</c:v>
                  </c:pt>
                  <c:pt idx="5584">
                    <c:v>2</c:v>
                  </c:pt>
                  <c:pt idx="5585">
                    <c:v>2</c:v>
                  </c:pt>
                  <c:pt idx="5586">
                    <c:v>2</c:v>
                  </c:pt>
                  <c:pt idx="5587">
                    <c:v>2</c:v>
                  </c:pt>
                  <c:pt idx="5588">
                    <c:v>2</c:v>
                  </c:pt>
                  <c:pt idx="5589">
                    <c:v>2</c:v>
                  </c:pt>
                  <c:pt idx="5590">
                    <c:v>2</c:v>
                  </c:pt>
                  <c:pt idx="5591">
                    <c:v>2</c:v>
                  </c:pt>
                  <c:pt idx="5592">
                    <c:v>2</c:v>
                  </c:pt>
                  <c:pt idx="5593">
                    <c:v>2</c:v>
                  </c:pt>
                  <c:pt idx="5594">
                    <c:v>2</c:v>
                  </c:pt>
                  <c:pt idx="5595">
                    <c:v>2</c:v>
                  </c:pt>
                  <c:pt idx="5596">
                    <c:v>2</c:v>
                  </c:pt>
                  <c:pt idx="5597">
                    <c:v>2</c:v>
                  </c:pt>
                  <c:pt idx="5598">
                    <c:v>2</c:v>
                  </c:pt>
                  <c:pt idx="5599">
                    <c:v>2</c:v>
                  </c:pt>
                  <c:pt idx="5600">
                    <c:v>2</c:v>
                  </c:pt>
                  <c:pt idx="5601">
                    <c:v>2</c:v>
                  </c:pt>
                  <c:pt idx="5602">
                    <c:v>2</c:v>
                  </c:pt>
                  <c:pt idx="5603">
                    <c:v>2</c:v>
                  </c:pt>
                  <c:pt idx="5604">
                    <c:v>2</c:v>
                  </c:pt>
                  <c:pt idx="5605">
                    <c:v>2</c:v>
                  </c:pt>
                  <c:pt idx="5606">
                    <c:v>2</c:v>
                  </c:pt>
                  <c:pt idx="5607">
                    <c:v>2</c:v>
                  </c:pt>
                  <c:pt idx="5608">
                    <c:v>2</c:v>
                  </c:pt>
                  <c:pt idx="5609">
                    <c:v>2</c:v>
                  </c:pt>
                  <c:pt idx="5610">
                    <c:v>2</c:v>
                  </c:pt>
                  <c:pt idx="5611">
                    <c:v>2</c:v>
                  </c:pt>
                  <c:pt idx="5612">
                    <c:v>2</c:v>
                  </c:pt>
                  <c:pt idx="5613">
                    <c:v>2</c:v>
                  </c:pt>
                  <c:pt idx="5614">
                    <c:v>2</c:v>
                  </c:pt>
                  <c:pt idx="5615">
                    <c:v>2</c:v>
                  </c:pt>
                  <c:pt idx="5616">
                    <c:v>2</c:v>
                  </c:pt>
                  <c:pt idx="5617">
                    <c:v>2</c:v>
                  </c:pt>
                  <c:pt idx="5618">
                    <c:v>2</c:v>
                  </c:pt>
                  <c:pt idx="5619">
                    <c:v>2</c:v>
                  </c:pt>
                  <c:pt idx="5620">
                    <c:v>2</c:v>
                  </c:pt>
                  <c:pt idx="5621">
                    <c:v>2</c:v>
                  </c:pt>
                  <c:pt idx="5622">
                    <c:v>2</c:v>
                  </c:pt>
                  <c:pt idx="5623">
                    <c:v>2</c:v>
                  </c:pt>
                  <c:pt idx="5624">
                    <c:v>2</c:v>
                  </c:pt>
                  <c:pt idx="5625">
                    <c:v>2</c:v>
                  </c:pt>
                  <c:pt idx="5626">
                    <c:v>2</c:v>
                  </c:pt>
                  <c:pt idx="5627">
                    <c:v>2</c:v>
                  </c:pt>
                  <c:pt idx="5628">
                    <c:v>2</c:v>
                  </c:pt>
                  <c:pt idx="5629">
                    <c:v>2</c:v>
                  </c:pt>
                  <c:pt idx="5630">
                    <c:v>2</c:v>
                  </c:pt>
                  <c:pt idx="5631">
                    <c:v>2</c:v>
                  </c:pt>
                  <c:pt idx="5632">
                    <c:v>2</c:v>
                  </c:pt>
                  <c:pt idx="5633">
                    <c:v>2</c:v>
                  </c:pt>
                  <c:pt idx="5634">
                    <c:v>2</c:v>
                  </c:pt>
                  <c:pt idx="5635">
                    <c:v>2</c:v>
                  </c:pt>
                  <c:pt idx="5636">
                    <c:v>2</c:v>
                  </c:pt>
                  <c:pt idx="5637">
                    <c:v>2</c:v>
                  </c:pt>
                  <c:pt idx="5638">
                    <c:v>2</c:v>
                  </c:pt>
                  <c:pt idx="5639">
                    <c:v>2</c:v>
                  </c:pt>
                  <c:pt idx="5640">
                    <c:v>2</c:v>
                  </c:pt>
                  <c:pt idx="5641">
                    <c:v>2</c:v>
                  </c:pt>
                  <c:pt idx="5642">
                    <c:v>2</c:v>
                  </c:pt>
                  <c:pt idx="5643">
                    <c:v>2</c:v>
                  </c:pt>
                  <c:pt idx="5644">
                    <c:v>2</c:v>
                  </c:pt>
                  <c:pt idx="5645">
                    <c:v>2</c:v>
                  </c:pt>
                  <c:pt idx="5646">
                    <c:v>2</c:v>
                  </c:pt>
                  <c:pt idx="5647">
                    <c:v>2</c:v>
                  </c:pt>
                  <c:pt idx="5648">
                    <c:v>2</c:v>
                  </c:pt>
                  <c:pt idx="5649">
                    <c:v>2</c:v>
                  </c:pt>
                  <c:pt idx="5650">
                    <c:v>2</c:v>
                  </c:pt>
                  <c:pt idx="5651">
                    <c:v>2</c:v>
                  </c:pt>
                  <c:pt idx="5652">
                    <c:v>2</c:v>
                  </c:pt>
                  <c:pt idx="5653">
                    <c:v>2</c:v>
                  </c:pt>
                  <c:pt idx="5654">
                    <c:v>2</c:v>
                  </c:pt>
                  <c:pt idx="5655">
                    <c:v>2</c:v>
                  </c:pt>
                  <c:pt idx="5656">
                    <c:v>2</c:v>
                  </c:pt>
                  <c:pt idx="5657">
                    <c:v>2</c:v>
                  </c:pt>
                  <c:pt idx="5658">
                    <c:v>2</c:v>
                  </c:pt>
                  <c:pt idx="5659">
                    <c:v>2</c:v>
                  </c:pt>
                  <c:pt idx="5660">
                    <c:v>2</c:v>
                  </c:pt>
                  <c:pt idx="5661">
                    <c:v>2</c:v>
                  </c:pt>
                  <c:pt idx="5662">
                    <c:v>2</c:v>
                  </c:pt>
                  <c:pt idx="5663">
                    <c:v>2</c:v>
                  </c:pt>
                  <c:pt idx="5664">
                    <c:v>2</c:v>
                  </c:pt>
                  <c:pt idx="5665">
                    <c:v>2</c:v>
                  </c:pt>
                  <c:pt idx="5666">
                    <c:v>2</c:v>
                  </c:pt>
                  <c:pt idx="5667">
                    <c:v>2</c:v>
                  </c:pt>
                  <c:pt idx="5668">
                    <c:v>2</c:v>
                  </c:pt>
                  <c:pt idx="5669">
                    <c:v>2</c:v>
                  </c:pt>
                  <c:pt idx="5670">
                    <c:v>2</c:v>
                  </c:pt>
                  <c:pt idx="5671">
                    <c:v>2</c:v>
                  </c:pt>
                  <c:pt idx="5672">
                    <c:v>2</c:v>
                  </c:pt>
                  <c:pt idx="5673">
                    <c:v>2</c:v>
                  </c:pt>
                  <c:pt idx="5674">
                    <c:v>2</c:v>
                  </c:pt>
                  <c:pt idx="5675">
                    <c:v>2</c:v>
                  </c:pt>
                  <c:pt idx="5676">
                    <c:v>2</c:v>
                  </c:pt>
                  <c:pt idx="5677">
                    <c:v>2</c:v>
                  </c:pt>
                  <c:pt idx="5678">
                    <c:v>2</c:v>
                  </c:pt>
                  <c:pt idx="5679">
                    <c:v>2</c:v>
                  </c:pt>
                  <c:pt idx="5680">
                    <c:v>2</c:v>
                  </c:pt>
                  <c:pt idx="5681">
                    <c:v>2</c:v>
                  </c:pt>
                  <c:pt idx="5682">
                    <c:v>2</c:v>
                  </c:pt>
                  <c:pt idx="5683">
                    <c:v>2</c:v>
                  </c:pt>
                  <c:pt idx="5684">
                    <c:v>2</c:v>
                  </c:pt>
                  <c:pt idx="5685">
                    <c:v>2</c:v>
                  </c:pt>
                  <c:pt idx="5686">
                    <c:v>2</c:v>
                  </c:pt>
                  <c:pt idx="5687">
                    <c:v>2</c:v>
                  </c:pt>
                  <c:pt idx="5688">
                    <c:v>2</c:v>
                  </c:pt>
                  <c:pt idx="5689">
                    <c:v>2</c:v>
                  </c:pt>
                  <c:pt idx="5690">
                    <c:v>2</c:v>
                  </c:pt>
                  <c:pt idx="5691">
                    <c:v>2</c:v>
                  </c:pt>
                  <c:pt idx="5692">
                    <c:v>2</c:v>
                  </c:pt>
                  <c:pt idx="5693">
                    <c:v>2</c:v>
                  </c:pt>
                  <c:pt idx="5694">
                    <c:v>2</c:v>
                  </c:pt>
                  <c:pt idx="5695">
                    <c:v>2</c:v>
                  </c:pt>
                  <c:pt idx="5696">
                    <c:v>2</c:v>
                  </c:pt>
                  <c:pt idx="5697">
                    <c:v>2</c:v>
                  </c:pt>
                  <c:pt idx="5698">
                    <c:v>2</c:v>
                  </c:pt>
                  <c:pt idx="5699">
                    <c:v>2</c:v>
                  </c:pt>
                  <c:pt idx="5700">
                    <c:v>2</c:v>
                  </c:pt>
                  <c:pt idx="5701">
                    <c:v>2</c:v>
                  </c:pt>
                  <c:pt idx="5702">
                    <c:v>2</c:v>
                  </c:pt>
                  <c:pt idx="5703">
                    <c:v>2</c:v>
                  </c:pt>
                  <c:pt idx="5704">
                    <c:v>2</c:v>
                  </c:pt>
                  <c:pt idx="5705">
                    <c:v>2</c:v>
                  </c:pt>
                  <c:pt idx="5706">
                    <c:v>2</c:v>
                  </c:pt>
                  <c:pt idx="5707">
                    <c:v>2</c:v>
                  </c:pt>
                  <c:pt idx="5708">
                    <c:v>2</c:v>
                  </c:pt>
                  <c:pt idx="5709">
                    <c:v>2</c:v>
                  </c:pt>
                  <c:pt idx="5710">
                    <c:v>2</c:v>
                  </c:pt>
                  <c:pt idx="5711">
                    <c:v>2</c:v>
                  </c:pt>
                  <c:pt idx="5712">
                    <c:v>2</c:v>
                  </c:pt>
                  <c:pt idx="5713">
                    <c:v>2</c:v>
                  </c:pt>
                  <c:pt idx="5714">
                    <c:v>2</c:v>
                  </c:pt>
                  <c:pt idx="5715">
                    <c:v>2</c:v>
                  </c:pt>
                  <c:pt idx="5716">
                    <c:v>2</c:v>
                  </c:pt>
                  <c:pt idx="5717">
                    <c:v>2</c:v>
                  </c:pt>
                  <c:pt idx="5718">
                    <c:v>2</c:v>
                  </c:pt>
                  <c:pt idx="5719">
                    <c:v>2</c:v>
                  </c:pt>
                  <c:pt idx="5720">
                    <c:v>2</c:v>
                  </c:pt>
                  <c:pt idx="5721">
                    <c:v>2</c:v>
                  </c:pt>
                  <c:pt idx="5722">
                    <c:v>2</c:v>
                  </c:pt>
                  <c:pt idx="5723">
                    <c:v>2</c:v>
                  </c:pt>
                  <c:pt idx="5724">
                    <c:v>2</c:v>
                  </c:pt>
                  <c:pt idx="5725">
                    <c:v>2</c:v>
                  </c:pt>
                  <c:pt idx="5726">
                    <c:v>2</c:v>
                  </c:pt>
                  <c:pt idx="5727">
                    <c:v>2</c:v>
                  </c:pt>
                  <c:pt idx="5728">
                    <c:v>2</c:v>
                  </c:pt>
                  <c:pt idx="5729">
                    <c:v>2</c:v>
                  </c:pt>
                  <c:pt idx="5730">
                    <c:v>2</c:v>
                  </c:pt>
                  <c:pt idx="5731">
                    <c:v>2</c:v>
                  </c:pt>
                  <c:pt idx="5732">
                    <c:v>2</c:v>
                  </c:pt>
                  <c:pt idx="5733">
                    <c:v>2</c:v>
                  </c:pt>
                  <c:pt idx="5734">
                    <c:v>2</c:v>
                  </c:pt>
                  <c:pt idx="5735">
                    <c:v>2</c:v>
                  </c:pt>
                  <c:pt idx="5736">
                    <c:v>2</c:v>
                  </c:pt>
                  <c:pt idx="5737">
                    <c:v>2</c:v>
                  </c:pt>
                  <c:pt idx="5738">
                    <c:v>2</c:v>
                  </c:pt>
                  <c:pt idx="5739">
                    <c:v>2</c:v>
                  </c:pt>
                  <c:pt idx="5740">
                    <c:v>2</c:v>
                  </c:pt>
                  <c:pt idx="5741">
                    <c:v>2</c:v>
                  </c:pt>
                  <c:pt idx="5742">
                    <c:v>2</c:v>
                  </c:pt>
                  <c:pt idx="5743">
                    <c:v>2</c:v>
                  </c:pt>
                  <c:pt idx="5744">
                    <c:v>2</c:v>
                  </c:pt>
                  <c:pt idx="5745">
                    <c:v>2</c:v>
                  </c:pt>
                  <c:pt idx="5746">
                    <c:v>2</c:v>
                  </c:pt>
                  <c:pt idx="5747">
                    <c:v>2</c:v>
                  </c:pt>
                  <c:pt idx="5748">
                    <c:v>2</c:v>
                  </c:pt>
                  <c:pt idx="5749">
                    <c:v>2</c:v>
                  </c:pt>
                  <c:pt idx="5750">
                    <c:v>2</c:v>
                  </c:pt>
                  <c:pt idx="5751">
                    <c:v>2</c:v>
                  </c:pt>
                  <c:pt idx="5752">
                    <c:v>2</c:v>
                  </c:pt>
                  <c:pt idx="5753">
                    <c:v>2</c:v>
                  </c:pt>
                  <c:pt idx="5754">
                    <c:v>2</c:v>
                  </c:pt>
                  <c:pt idx="5755">
                    <c:v>2</c:v>
                  </c:pt>
                  <c:pt idx="5756">
                    <c:v>2</c:v>
                  </c:pt>
                  <c:pt idx="5757">
                    <c:v>2</c:v>
                  </c:pt>
                  <c:pt idx="5758">
                    <c:v>2</c:v>
                  </c:pt>
                  <c:pt idx="5759">
                    <c:v>2</c:v>
                  </c:pt>
                  <c:pt idx="5760">
                    <c:v>2</c:v>
                  </c:pt>
                  <c:pt idx="5761">
                    <c:v>2</c:v>
                  </c:pt>
                  <c:pt idx="5762">
                    <c:v>2</c:v>
                  </c:pt>
                  <c:pt idx="5763">
                    <c:v>2</c:v>
                  </c:pt>
                  <c:pt idx="5764">
                    <c:v>2</c:v>
                  </c:pt>
                  <c:pt idx="5765">
                    <c:v>2</c:v>
                  </c:pt>
                  <c:pt idx="5766">
                    <c:v>2</c:v>
                  </c:pt>
                  <c:pt idx="5767">
                    <c:v>2</c:v>
                  </c:pt>
                  <c:pt idx="5768">
                    <c:v>2</c:v>
                  </c:pt>
                  <c:pt idx="5769">
                    <c:v>2</c:v>
                  </c:pt>
                  <c:pt idx="5770">
                    <c:v>2</c:v>
                  </c:pt>
                  <c:pt idx="5771">
                    <c:v>2</c:v>
                  </c:pt>
                  <c:pt idx="5772">
                    <c:v>2</c:v>
                  </c:pt>
                  <c:pt idx="5773">
                    <c:v>2</c:v>
                  </c:pt>
                  <c:pt idx="5774">
                    <c:v>2</c:v>
                  </c:pt>
                  <c:pt idx="5775">
                    <c:v>2</c:v>
                  </c:pt>
                  <c:pt idx="5776">
                    <c:v>2</c:v>
                  </c:pt>
                  <c:pt idx="5777">
                    <c:v>2</c:v>
                  </c:pt>
                  <c:pt idx="5778">
                    <c:v>2</c:v>
                  </c:pt>
                  <c:pt idx="5779">
                    <c:v>2</c:v>
                  </c:pt>
                  <c:pt idx="5780">
                    <c:v>2</c:v>
                  </c:pt>
                  <c:pt idx="5781">
                    <c:v>2</c:v>
                  </c:pt>
                  <c:pt idx="5782">
                    <c:v>2</c:v>
                  </c:pt>
                  <c:pt idx="5783">
                    <c:v>2</c:v>
                  </c:pt>
                  <c:pt idx="5784">
                    <c:v>2</c:v>
                  </c:pt>
                  <c:pt idx="5785">
                    <c:v>2</c:v>
                  </c:pt>
                  <c:pt idx="5786">
                    <c:v>2</c:v>
                  </c:pt>
                  <c:pt idx="5787">
                    <c:v>2</c:v>
                  </c:pt>
                  <c:pt idx="5788">
                    <c:v>2</c:v>
                  </c:pt>
                  <c:pt idx="5789">
                    <c:v>2</c:v>
                  </c:pt>
                  <c:pt idx="5790">
                    <c:v>2</c:v>
                  </c:pt>
                  <c:pt idx="5791">
                    <c:v>2</c:v>
                  </c:pt>
                  <c:pt idx="5792">
                    <c:v>2</c:v>
                  </c:pt>
                  <c:pt idx="5793">
                    <c:v>2</c:v>
                  </c:pt>
                  <c:pt idx="5794">
                    <c:v>2</c:v>
                  </c:pt>
                  <c:pt idx="5795">
                    <c:v>2</c:v>
                  </c:pt>
                  <c:pt idx="5796">
                    <c:v>2</c:v>
                  </c:pt>
                  <c:pt idx="5797">
                    <c:v>2</c:v>
                  </c:pt>
                  <c:pt idx="5798">
                    <c:v>2</c:v>
                  </c:pt>
                  <c:pt idx="5799">
                    <c:v>2</c:v>
                  </c:pt>
                  <c:pt idx="5800">
                    <c:v>2</c:v>
                  </c:pt>
                  <c:pt idx="5801">
                    <c:v>2</c:v>
                  </c:pt>
                  <c:pt idx="5802">
                    <c:v>2</c:v>
                  </c:pt>
                  <c:pt idx="5803">
                    <c:v>2</c:v>
                  </c:pt>
                  <c:pt idx="5804">
                    <c:v>2</c:v>
                  </c:pt>
                  <c:pt idx="5805">
                    <c:v>2</c:v>
                  </c:pt>
                  <c:pt idx="5806">
                    <c:v>2</c:v>
                  </c:pt>
                  <c:pt idx="5807">
                    <c:v>2</c:v>
                  </c:pt>
                  <c:pt idx="5808">
                    <c:v>2</c:v>
                  </c:pt>
                  <c:pt idx="5809">
                    <c:v>2</c:v>
                  </c:pt>
                  <c:pt idx="5810">
                    <c:v>2</c:v>
                  </c:pt>
                  <c:pt idx="5811">
                    <c:v>2</c:v>
                  </c:pt>
                  <c:pt idx="5812">
                    <c:v>2</c:v>
                  </c:pt>
                  <c:pt idx="5813">
                    <c:v>2</c:v>
                  </c:pt>
                  <c:pt idx="5814">
                    <c:v>2</c:v>
                  </c:pt>
                  <c:pt idx="5815">
                    <c:v>2</c:v>
                  </c:pt>
                  <c:pt idx="5816">
                    <c:v>2</c:v>
                  </c:pt>
                  <c:pt idx="5817">
                    <c:v>2</c:v>
                  </c:pt>
                  <c:pt idx="5818">
                    <c:v>2</c:v>
                  </c:pt>
                  <c:pt idx="5819">
                    <c:v>2</c:v>
                  </c:pt>
                  <c:pt idx="5820">
                    <c:v>2</c:v>
                  </c:pt>
                  <c:pt idx="5821">
                    <c:v>2</c:v>
                  </c:pt>
                  <c:pt idx="5822">
                    <c:v>2</c:v>
                  </c:pt>
                  <c:pt idx="5823">
                    <c:v>2</c:v>
                  </c:pt>
                  <c:pt idx="5824">
                    <c:v>2</c:v>
                  </c:pt>
                  <c:pt idx="5825">
                    <c:v>2</c:v>
                  </c:pt>
                  <c:pt idx="5826">
                    <c:v>2</c:v>
                  </c:pt>
                  <c:pt idx="5827">
                    <c:v>2</c:v>
                  </c:pt>
                  <c:pt idx="5828">
                    <c:v>2</c:v>
                  </c:pt>
                  <c:pt idx="5829">
                    <c:v>2</c:v>
                  </c:pt>
                  <c:pt idx="5830">
                    <c:v>2</c:v>
                  </c:pt>
                  <c:pt idx="5831">
                    <c:v>2</c:v>
                  </c:pt>
                  <c:pt idx="5832">
                    <c:v>2</c:v>
                  </c:pt>
                  <c:pt idx="5833">
                    <c:v>2</c:v>
                  </c:pt>
                  <c:pt idx="5834">
                    <c:v>2</c:v>
                  </c:pt>
                  <c:pt idx="5835">
                    <c:v>2</c:v>
                  </c:pt>
                  <c:pt idx="5836">
                    <c:v>2</c:v>
                  </c:pt>
                  <c:pt idx="5837">
                    <c:v>2</c:v>
                  </c:pt>
                  <c:pt idx="5838">
                    <c:v>2</c:v>
                  </c:pt>
                  <c:pt idx="5839">
                    <c:v>2</c:v>
                  </c:pt>
                  <c:pt idx="5840">
                    <c:v>2</c:v>
                  </c:pt>
                  <c:pt idx="5841">
                    <c:v>2</c:v>
                  </c:pt>
                  <c:pt idx="5842">
                    <c:v>2</c:v>
                  </c:pt>
                  <c:pt idx="5843">
                    <c:v>2</c:v>
                  </c:pt>
                  <c:pt idx="5844">
                    <c:v>2</c:v>
                  </c:pt>
                  <c:pt idx="5845">
                    <c:v>2</c:v>
                  </c:pt>
                  <c:pt idx="5846">
                    <c:v>2</c:v>
                  </c:pt>
                  <c:pt idx="5847">
                    <c:v>2</c:v>
                  </c:pt>
                  <c:pt idx="5848">
                    <c:v>2</c:v>
                  </c:pt>
                  <c:pt idx="5849">
                    <c:v>2</c:v>
                  </c:pt>
                  <c:pt idx="5850">
                    <c:v>2</c:v>
                  </c:pt>
                  <c:pt idx="5851">
                    <c:v>2</c:v>
                  </c:pt>
                  <c:pt idx="5852">
                    <c:v>2</c:v>
                  </c:pt>
                  <c:pt idx="5853">
                    <c:v>2</c:v>
                  </c:pt>
                  <c:pt idx="5854">
                    <c:v>2</c:v>
                  </c:pt>
                  <c:pt idx="5855">
                    <c:v>2</c:v>
                  </c:pt>
                  <c:pt idx="5856">
                    <c:v>2</c:v>
                  </c:pt>
                  <c:pt idx="5857">
                    <c:v>2</c:v>
                  </c:pt>
                  <c:pt idx="5858">
                    <c:v>2</c:v>
                  </c:pt>
                  <c:pt idx="5859">
                    <c:v>2</c:v>
                  </c:pt>
                  <c:pt idx="5860">
                    <c:v>2</c:v>
                  </c:pt>
                  <c:pt idx="5861">
                    <c:v>2</c:v>
                  </c:pt>
                  <c:pt idx="5862">
                    <c:v>2</c:v>
                  </c:pt>
                  <c:pt idx="5863">
                    <c:v>2</c:v>
                  </c:pt>
                  <c:pt idx="5864">
                    <c:v>2</c:v>
                  </c:pt>
                  <c:pt idx="5865">
                    <c:v>2</c:v>
                  </c:pt>
                  <c:pt idx="5866">
                    <c:v>2</c:v>
                  </c:pt>
                  <c:pt idx="5867">
                    <c:v>1</c:v>
                  </c:pt>
                  <c:pt idx="5868">
                    <c:v>1</c:v>
                  </c:pt>
                  <c:pt idx="5869">
                    <c:v>1</c:v>
                  </c:pt>
                  <c:pt idx="5870">
                    <c:v>1</c:v>
                  </c:pt>
                  <c:pt idx="5871">
                    <c:v>1</c:v>
                  </c:pt>
                  <c:pt idx="5872">
                    <c:v>1</c:v>
                  </c:pt>
                  <c:pt idx="5873">
                    <c:v>1</c:v>
                  </c:pt>
                  <c:pt idx="5874">
                    <c:v>1</c:v>
                  </c:pt>
                  <c:pt idx="5875">
                    <c:v>1</c:v>
                  </c:pt>
                  <c:pt idx="5876">
                    <c:v>1</c:v>
                  </c:pt>
                  <c:pt idx="5877">
                    <c:v>1</c:v>
                  </c:pt>
                  <c:pt idx="5878">
                    <c:v>1</c:v>
                  </c:pt>
                  <c:pt idx="5879">
                    <c:v>1</c:v>
                  </c:pt>
                  <c:pt idx="5880">
                    <c:v>1</c:v>
                  </c:pt>
                  <c:pt idx="5881">
                    <c:v>1</c:v>
                  </c:pt>
                  <c:pt idx="5882">
                    <c:v>1</c:v>
                  </c:pt>
                  <c:pt idx="5883">
                    <c:v>1</c:v>
                  </c:pt>
                  <c:pt idx="5884">
                    <c:v>1</c:v>
                  </c:pt>
                  <c:pt idx="5885">
                    <c:v>1</c:v>
                  </c:pt>
                  <c:pt idx="5886">
                    <c:v>1</c:v>
                  </c:pt>
                  <c:pt idx="5887">
                    <c:v>1</c:v>
                  </c:pt>
                  <c:pt idx="5888">
                    <c:v>1</c:v>
                  </c:pt>
                  <c:pt idx="5889">
                    <c:v>1</c:v>
                  </c:pt>
                  <c:pt idx="5890">
                    <c:v>1</c:v>
                  </c:pt>
                  <c:pt idx="5891">
                    <c:v>1</c:v>
                  </c:pt>
                  <c:pt idx="5892">
                    <c:v>1</c:v>
                  </c:pt>
                  <c:pt idx="5893">
                    <c:v>1</c:v>
                  </c:pt>
                  <c:pt idx="5894">
                    <c:v>1</c:v>
                  </c:pt>
                  <c:pt idx="5895">
                    <c:v>1</c:v>
                  </c:pt>
                  <c:pt idx="5896">
                    <c:v>1</c:v>
                  </c:pt>
                  <c:pt idx="5897">
                    <c:v>1</c:v>
                  </c:pt>
                  <c:pt idx="5898">
                    <c:v>1</c:v>
                  </c:pt>
                  <c:pt idx="5899">
                    <c:v>1</c:v>
                  </c:pt>
                  <c:pt idx="5900">
                    <c:v>1</c:v>
                  </c:pt>
                  <c:pt idx="5901">
                    <c:v>1</c:v>
                  </c:pt>
                  <c:pt idx="5902">
                    <c:v>1</c:v>
                  </c:pt>
                  <c:pt idx="5903">
                    <c:v>1</c:v>
                  </c:pt>
                  <c:pt idx="5904">
                    <c:v>1</c:v>
                  </c:pt>
                  <c:pt idx="5905">
                    <c:v>1</c:v>
                  </c:pt>
                  <c:pt idx="5906">
                    <c:v>1</c:v>
                  </c:pt>
                  <c:pt idx="5907">
                    <c:v>1</c:v>
                  </c:pt>
                  <c:pt idx="5908">
                    <c:v>1</c:v>
                  </c:pt>
                  <c:pt idx="5909">
                    <c:v>1</c:v>
                  </c:pt>
                  <c:pt idx="5910">
                    <c:v>1</c:v>
                  </c:pt>
                  <c:pt idx="5911">
                    <c:v>1</c:v>
                  </c:pt>
                  <c:pt idx="5912">
                    <c:v>1</c:v>
                  </c:pt>
                  <c:pt idx="5913">
                    <c:v>1</c:v>
                  </c:pt>
                  <c:pt idx="5914">
                    <c:v>1</c:v>
                  </c:pt>
                  <c:pt idx="5915">
                    <c:v>1</c:v>
                  </c:pt>
                  <c:pt idx="5916">
                    <c:v>1</c:v>
                  </c:pt>
                  <c:pt idx="5917">
                    <c:v>1</c:v>
                  </c:pt>
                  <c:pt idx="5918">
                    <c:v>1</c:v>
                  </c:pt>
                  <c:pt idx="5919">
                    <c:v>1</c:v>
                  </c:pt>
                  <c:pt idx="5920">
                    <c:v>1</c:v>
                  </c:pt>
                  <c:pt idx="5921">
                    <c:v>1</c:v>
                  </c:pt>
                  <c:pt idx="5922">
                    <c:v>1</c:v>
                  </c:pt>
                  <c:pt idx="5923">
                    <c:v>1</c:v>
                  </c:pt>
                  <c:pt idx="5924">
                    <c:v>1</c:v>
                  </c:pt>
                  <c:pt idx="5925">
                    <c:v>1</c:v>
                  </c:pt>
                  <c:pt idx="5926">
                    <c:v>1</c:v>
                  </c:pt>
                  <c:pt idx="5927">
                    <c:v>1</c:v>
                  </c:pt>
                  <c:pt idx="5928">
                    <c:v>1</c:v>
                  </c:pt>
                  <c:pt idx="5929">
                    <c:v>1</c:v>
                  </c:pt>
                  <c:pt idx="5930">
                    <c:v>1</c:v>
                  </c:pt>
                  <c:pt idx="5931">
                    <c:v>1</c:v>
                  </c:pt>
                  <c:pt idx="5932">
                    <c:v>1</c:v>
                  </c:pt>
                  <c:pt idx="5933">
                    <c:v>1</c:v>
                  </c:pt>
                  <c:pt idx="5934">
                    <c:v>1</c:v>
                  </c:pt>
                  <c:pt idx="5935">
                    <c:v>1</c:v>
                  </c:pt>
                  <c:pt idx="5936">
                    <c:v>1</c:v>
                  </c:pt>
                  <c:pt idx="5937">
                    <c:v>1</c:v>
                  </c:pt>
                  <c:pt idx="5938">
                    <c:v>1</c:v>
                  </c:pt>
                  <c:pt idx="5939">
                    <c:v>1</c:v>
                  </c:pt>
                  <c:pt idx="5940">
                    <c:v>1</c:v>
                  </c:pt>
                  <c:pt idx="5941">
                    <c:v>1</c:v>
                  </c:pt>
                  <c:pt idx="5942">
                    <c:v>1</c:v>
                  </c:pt>
                  <c:pt idx="5943">
                    <c:v>1</c:v>
                  </c:pt>
                  <c:pt idx="5944">
                    <c:v>1</c:v>
                  </c:pt>
                  <c:pt idx="5945">
                    <c:v>1</c:v>
                  </c:pt>
                  <c:pt idx="5946">
                    <c:v>1</c:v>
                  </c:pt>
                  <c:pt idx="5947">
                    <c:v>1</c:v>
                  </c:pt>
                  <c:pt idx="5948">
                    <c:v>1</c:v>
                  </c:pt>
                  <c:pt idx="5949">
                    <c:v>1</c:v>
                  </c:pt>
                  <c:pt idx="5950">
                    <c:v>1</c:v>
                  </c:pt>
                  <c:pt idx="5951">
                    <c:v>1</c:v>
                  </c:pt>
                  <c:pt idx="5952">
                    <c:v>1</c:v>
                  </c:pt>
                  <c:pt idx="5953">
                    <c:v>1</c:v>
                  </c:pt>
                  <c:pt idx="5954">
                    <c:v>1</c:v>
                  </c:pt>
                  <c:pt idx="5955">
                    <c:v>1</c:v>
                  </c:pt>
                  <c:pt idx="5956">
                    <c:v>1</c:v>
                  </c:pt>
                  <c:pt idx="5957">
                    <c:v>1</c:v>
                  </c:pt>
                  <c:pt idx="5958">
                    <c:v>1</c:v>
                  </c:pt>
                  <c:pt idx="5959">
                    <c:v>1</c:v>
                  </c:pt>
                  <c:pt idx="5960">
                    <c:v>1</c:v>
                  </c:pt>
                  <c:pt idx="5961">
                    <c:v>1</c:v>
                  </c:pt>
                  <c:pt idx="5962">
                    <c:v>1</c:v>
                  </c:pt>
                  <c:pt idx="5963">
                    <c:v>1</c:v>
                  </c:pt>
                  <c:pt idx="5964">
                    <c:v>1</c:v>
                  </c:pt>
                  <c:pt idx="5965">
                    <c:v>1</c:v>
                  </c:pt>
                  <c:pt idx="5966">
                    <c:v>1</c:v>
                  </c:pt>
                  <c:pt idx="5967">
                    <c:v>1</c:v>
                  </c:pt>
                  <c:pt idx="5968">
                    <c:v>1</c:v>
                  </c:pt>
                  <c:pt idx="5969">
                    <c:v>1</c:v>
                  </c:pt>
                  <c:pt idx="5970">
                    <c:v>1</c:v>
                  </c:pt>
                  <c:pt idx="5971">
                    <c:v>1</c:v>
                  </c:pt>
                  <c:pt idx="5972">
                    <c:v>1</c:v>
                  </c:pt>
                  <c:pt idx="5973">
                    <c:v>1</c:v>
                  </c:pt>
                  <c:pt idx="5974">
                    <c:v>1</c:v>
                  </c:pt>
                  <c:pt idx="5975">
                    <c:v>1</c:v>
                  </c:pt>
                  <c:pt idx="5976">
                    <c:v>1</c:v>
                  </c:pt>
                  <c:pt idx="5977">
                    <c:v>1</c:v>
                  </c:pt>
                  <c:pt idx="5978">
                    <c:v>1</c:v>
                  </c:pt>
                  <c:pt idx="5979">
                    <c:v>1</c:v>
                  </c:pt>
                  <c:pt idx="5980">
                    <c:v>1</c:v>
                  </c:pt>
                  <c:pt idx="5981">
                    <c:v>1</c:v>
                  </c:pt>
                  <c:pt idx="5982">
                    <c:v>1</c:v>
                  </c:pt>
                  <c:pt idx="5983">
                    <c:v>1</c:v>
                  </c:pt>
                  <c:pt idx="5984">
                    <c:v>1</c:v>
                  </c:pt>
                  <c:pt idx="5985">
                    <c:v>1</c:v>
                  </c:pt>
                  <c:pt idx="5986">
                    <c:v>1</c:v>
                  </c:pt>
                  <c:pt idx="5987">
                    <c:v>1</c:v>
                  </c:pt>
                  <c:pt idx="5988">
                    <c:v>1</c:v>
                  </c:pt>
                  <c:pt idx="5989">
                    <c:v>1</c:v>
                  </c:pt>
                  <c:pt idx="5990">
                    <c:v>1</c:v>
                  </c:pt>
                  <c:pt idx="5991">
                    <c:v>1</c:v>
                  </c:pt>
                  <c:pt idx="5992">
                    <c:v>1</c:v>
                  </c:pt>
                  <c:pt idx="5993">
                    <c:v>1</c:v>
                  </c:pt>
                  <c:pt idx="5994">
                    <c:v>1</c:v>
                  </c:pt>
                  <c:pt idx="5995">
                    <c:v>1</c:v>
                  </c:pt>
                  <c:pt idx="5996">
                    <c:v>1</c:v>
                  </c:pt>
                  <c:pt idx="5997">
                    <c:v>1</c:v>
                  </c:pt>
                  <c:pt idx="5998">
                    <c:v>1</c:v>
                  </c:pt>
                  <c:pt idx="5999">
                    <c:v>1</c:v>
                  </c:pt>
                  <c:pt idx="6000">
                    <c:v>1</c:v>
                  </c:pt>
                  <c:pt idx="6001">
                    <c:v>1</c:v>
                  </c:pt>
                  <c:pt idx="6002">
                    <c:v>1</c:v>
                  </c:pt>
                  <c:pt idx="6003">
                    <c:v>1</c:v>
                  </c:pt>
                  <c:pt idx="6004">
                    <c:v>1</c:v>
                  </c:pt>
                  <c:pt idx="6005">
                    <c:v>1</c:v>
                  </c:pt>
                  <c:pt idx="6006">
                    <c:v>1</c:v>
                  </c:pt>
                  <c:pt idx="6007">
                    <c:v>1</c:v>
                  </c:pt>
                  <c:pt idx="6008">
                    <c:v>1</c:v>
                  </c:pt>
                  <c:pt idx="6009">
                    <c:v>1</c:v>
                  </c:pt>
                  <c:pt idx="6010">
                    <c:v>1</c:v>
                  </c:pt>
                  <c:pt idx="6011">
                    <c:v>1</c:v>
                  </c:pt>
                  <c:pt idx="6012">
                    <c:v>1</c:v>
                  </c:pt>
                  <c:pt idx="6013">
                    <c:v>1</c:v>
                  </c:pt>
                  <c:pt idx="6014">
                    <c:v>1</c:v>
                  </c:pt>
                  <c:pt idx="6015">
                    <c:v>1</c:v>
                  </c:pt>
                  <c:pt idx="6016">
                    <c:v>1</c:v>
                  </c:pt>
                  <c:pt idx="6017">
                    <c:v>1</c:v>
                  </c:pt>
                  <c:pt idx="6018">
                    <c:v>1</c:v>
                  </c:pt>
                  <c:pt idx="6019">
                    <c:v>1</c:v>
                  </c:pt>
                  <c:pt idx="6020">
                    <c:v>1</c:v>
                  </c:pt>
                  <c:pt idx="6021">
                    <c:v>1</c:v>
                  </c:pt>
                  <c:pt idx="6022">
                    <c:v>1</c:v>
                  </c:pt>
                  <c:pt idx="6023">
                    <c:v>1</c:v>
                  </c:pt>
                  <c:pt idx="6024">
                    <c:v>1</c:v>
                  </c:pt>
                  <c:pt idx="6025">
                    <c:v>1</c:v>
                  </c:pt>
                  <c:pt idx="6026">
                    <c:v>1</c:v>
                  </c:pt>
                  <c:pt idx="6027">
                    <c:v>1</c:v>
                  </c:pt>
                  <c:pt idx="6028">
                    <c:v>1</c:v>
                  </c:pt>
                  <c:pt idx="6029">
                    <c:v>1</c:v>
                  </c:pt>
                  <c:pt idx="6030">
                    <c:v>1</c:v>
                  </c:pt>
                  <c:pt idx="6031">
                    <c:v>1</c:v>
                  </c:pt>
                  <c:pt idx="6032">
                    <c:v>1</c:v>
                  </c:pt>
                  <c:pt idx="6033">
                    <c:v>1</c:v>
                  </c:pt>
                  <c:pt idx="6034">
                    <c:v>1</c:v>
                  </c:pt>
                  <c:pt idx="6035">
                    <c:v>1</c:v>
                  </c:pt>
                  <c:pt idx="6036">
                    <c:v>1</c:v>
                  </c:pt>
                  <c:pt idx="6037">
                    <c:v>1</c:v>
                  </c:pt>
                  <c:pt idx="6038">
                    <c:v>1</c:v>
                  </c:pt>
                  <c:pt idx="6039">
                    <c:v>1</c:v>
                  </c:pt>
                  <c:pt idx="6040">
                    <c:v>1</c:v>
                  </c:pt>
                  <c:pt idx="6041">
                    <c:v>1</c:v>
                  </c:pt>
                  <c:pt idx="6042">
                    <c:v>1</c:v>
                  </c:pt>
                  <c:pt idx="6043">
                    <c:v>1</c:v>
                  </c:pt>
                  <c:pt idx="6044">
                    <c:v>1</c:v>
                  </c:pt>
                  <c:pt idx="6045">
                    <c:v>1</c:v>
                  </c:pt>
                  <c:pt idx="6046">
                    <c:v>1</c:v>
                  </c:pt>
                  <c:pt idx="6047">
                    <c:v>1</c:v>
                  </c:pt>
                  <c:pt idx="6048">
                    <c:v>1</c:v>
                  </c:pt>
                  <c:pt idx="6049">
                    <c:v>1</c:v>
                  </c:pt>
                  <c:pt idx="6050">
                    <c:v>1</c:v>
                  </c:pt>
                  <c:pt idx="6051">
                    <c:v>1</c:v>
                  </c:pt>
                  <c:pt idx="6052">
                    <c:v>1</c:v>
                  </c:pt>
                  <c:pt idx="6053">
                    <c:v>1</c:v>
                  </c:pt>
                  <c:pt idx="6054">
                    <c:v>1</c:v>
                  </c:pt>
                  <c:pt idx="6055">
                    <c:v>1</c:v>
                  </c:pt>
                  <c:pt idx="6056">
                    <c:v>1</c:v>
                  </c:pt>
                  <c:pt idx="6057">
                    <c:v>1</c:v>
                  </c:pt>
                  <c:pt idx="6058">
                    <c:v>1</c:v>
                  </c:pt>
                  <c:pt idx="6059">
                    <c:v>1</c:v>
                  </c:pt>
                  <c:pt idx="6060">
                    <c:v>1</c:v>
                  </c:pt>
                  <c:pt idx="6061">
                    <c:v>1</c:v>
                  </c:pt>
                  <c:pt idx="6062">
                    <c:v>1</c:v>
                  </c:pt>
                  <c:pt idx="6063">
                    <c:v>1</c:v>
                  </c:pt>
                  <c:pt idx="6064">
                    <c:v>1</c:v>
                  </c:pt>
                  <c:pt idx="6065">
                    <c:v>1</c:v>
                  </c:pt>
                  <c:pt idx="6066">
                    <c:v>1</c:v>
                  </c:pt>
                  <c:pt idx="6067">
                    <c:v>1</c:v>
                  </c:pt>
                  <c:pt idx="6068">
                    <c:v>1</c:v>
                  </c:pt>
                  <c:pt idx="6069">
                    <c:v>1</c:v>
                  </c:pt>
                  <c:pt idx="6070">
                    <c:v>1</c:v>
                  </c:pt>
                  <c:pt idx="6071">
                    <c:v>1</c:v>
                  </c:pt>
                  <c:pt idx="6072">
                    <c:v>1</c:v>
                  </c:pt>
                  <c:pt idx="6073">
                    <c:v>1</c:v>
                  </c:pt>
                  <c:pt idx="6074">
                    <c:v>1</c:v>
                  </c:pt>
                  <c:pt idx="6075">
                    <c:v>1</c:v>
                  </c:pt>
                  <c:pt idx="6076">
                    <c:v>1</c:v>
                  </c:pt>
                  <c:pt idx="6077">
                    <c:v>1</c:v>
                  </c:pt>
                  <c:pt idx="6078">
                    <c:v>1</c:v>
                  </c:pt>
                  <c:pt idx="6079">
                    <c:v>1</c:v>
                  </c:pt>
                  <c:pt idx="6080">
                    <c:v>1</c:v>
                  </c:pt>
                  <c:pt idx="6081">
                    <c:v>1</c:v>
                  </c:pt>
                  <c:pt idx="6082">
                    <c:v>1</c:v>
                  </c:pt>
                  <c:pt idx="6083">
                    <c:v>1</c:v>
                  </c:pt>
                  <c:pt idx="6084">
                    <c:v>1</c:v>
                  </c:pt>
                  <c:pt idx="6085">
                    <c:v>1</c:v>
                  </c:pt>
                  <c:pt idx="6086">
                    <c:v>1</c:v>
                  </c:pt>
                  <c:pt idx="6087">
                    <c:v>1</c:v>
                  </c:pt>
                  <c:pt idx="6088">
                    <c:v>1</c:v>
                  </c:pt>
                  <c:pt idx="6089">
                    <c:v>1</c:v>
                  </c:pt>
                  <c:pt idx="6090">
                    <c:v>1</c:v>
                  </c:pt>
                  <c:pt idx="6091">
                    <c:v>1</c:v>
                  </c:pt>
                  <c:pt idx="6092">
                    <c:v>1</c:v>
                  </c:pt>
                  <c:pt idx="6093">
                    <c:v>1</c:v>
                  </c:pt>
                  <c:pt idx="6094">
                    <c:v>1</c:v>
                  </c:pt>
                  <c:pt idx="6095">
                    <c:v>1</c:v>
                  </c:pt>
                  <c:pt idx="6096">
                    <c:v>1</c:v>
                  </c:pt>
                  <c:pt idx="6097">
                    <c:v>1</c:v>
                  </c:pt>
                  <c:pt idx="6098">
                    <c:v>1</c:v>
                  </c:pt>
                  <c:pt idx="6099">
                    <c:v>1</c:v>
                  </c:pt>
                  <c:pt idx="6100">
                    <c:v>1</c:v>
                  </c:pt>
                  <c:pt idx="6101">
                    <c:v>1</c:v>
                  </c:pt>
                  <c:pt idx="6102">
                    <c:v>1</c:v>
                  </c:pt>
                  <c:pt idx="6103">
                    <c:v>1</c:v>
                  </c:pt>
                  <c:pt idx="6104">
                    <c:v>1</c:v>
                  </c:pt>
                  <c:pt idx="6105">
                    <c:v>1</c:v>
                  </c:pt>
                  <c:pt idx="6106">
                    <c:v>1</c:v>
                  </c:pt>
                  <c:pt idx="6107">
                    <c:v>1</c:v>
                  </c:pt>
                  <c:pt idx="6108">
                    <c:v>1</c:v>
                  </c:pt>
                  <c:pt idx="6109">
                    <c:v>1</c:v>
                  </c:pt>
                  <c:pt idx="6110">
                    <c:v>1</c:v>
                  </c:pt>
                  <c:pt idx="6111">
                    <c:v>1</c:v>
                  </c:pt>
                  <c:pt idx="6112">
                    <c:v>1</c:v>
                  </c:pt>
                  <c:pt idx="6113">
                    <c:v>1</c:v>
                  </c:pt>
                  <c:pt idx="6114">
                    <c:v>1</c:v>
                  </c:pt>
                  <c:pt idx="6115">
                    <c:v>1</c:v>
                  </c:pt>
                  <c:pt idx="6116">
                    <c:v>1</c:v>
                  </c:pt>
                  <c:pt idx="6117">
                    <c:v>1</c:v>
                  </c:pt>
                  <c:pt idx="6118">
                    <c:v>1</c:v>
                  </c:pt>
                  <c:pt idx="6119">
                    <c:v>1</c:v>
                  </c:pt>
                  <c:pt idx="6120">
                    <c:v>1</c:v>
                  </c:pt>
                  <c:pt idx="6121">
                    <c:v>1</c:v>
                  </c:pt>
                  <c:pt idx="6122">
                    <c:v>1</c:v>
                  </c:pt>
                  <c:pt idx="6123">
                    <c:v>1</c:v>
                  </c:pt>
                  <c:pt idx="6124">
                    <c:v>1</c:v>
                  </c:pt>
                  <c:pt idx="6125">
                    <c:v>1</c:v>
                  </c:pt>
                  <c:pt idx="6126">
                    <c:v>1</c:v>
                  </c:pt>
                  <c:pt idx="6127">
                    <c:v>1</c:v>
                  </c:pt>
                  <c:pt idx="6128">
                    <c:v>1</c:v>
                  </c:pt>
                  <c:pt idx="6129">
                    <c:v>1</c:v>
                  </c:pt>
                  <c:pt idx="6130">
                    <c:v>1</c:v>
                  </c:pt>
                  <c:pt idx="6131">
                    <c:v>1</c:v>
                  </c:pt>
                  <c:pt idx="6132">
                    <c:v>1</c:v>
                  </c:pt>
                  <c:pt idx="6133">
                    <c:v>1</c:v>
                  </c:pt>
                  <c:pt idx="6134">
                    <c:v>1</c:v>
                  </c:pt>
                  <c:pt idx="6135">
                    <c:v>1</c:v>
                  </c:pt>
                  <c:pt idx="6136">
                    <c:v>1</c:v>
                  </c:pt>
                  <c:pt idx="6137">
                    <c:v>1</c:v>
                  </c:pt>
                  <c:pt idx="6138">
                    <c:v>1</c:v>
                  </c:pt>
                  <c:pt idx="6139">
                    <c:v>1</c:v>
                  </c:pt>
                  <c:pt idx="6140">
                    <c:v>1</c:v>
                  </c:pt>
                  <c:pt idx="6141">
                    <c:v>1</c:v>
                  </c:pt>
                  <c:pt idx="6142">
                    <c:v>1</c:v>
                  </c:pt>
                  <c:pt idx="6143">
                    <c:v>1</c:v>
                  </c:pt>
                  <c:pt idx="6144">
                    <c:v>1</c:v>
                  </c:pt>
                  <c:pt idx="6145">
                    <c:v>1</c:v>
                  </c:pt>
                  <c:pt idx="6146">
                    <c:v>1</c:v>
                  </c:pt>
                  <c:pt idx="6147">
                    <c:v>1</c:v>
                  </c:pt>
                  <c:pt idx="6148">
                    <c:v>1</c:v>
                  </c:pt>
                  <c:pt idx="6149">
                    <c:v>1</c:v>
                  </c:pt>
                  <c:pt idx="6150">
                    <c:v>1</c:v>
                  </c:pt>
                  <c:pt idx="6151">
                    <c:v>1</c:v>
                  </c:pt>
                  <c:pt idx="6152">
                    <c:v>1</c:v>
                  </c:pt>
                  <c:pt idx="6153">
                    <c:v>1</c:v>
                  </c:pt>
                  <c:pt idx="6154">
                    <c:v>1</c:v>
                  </c:pt>
                  <c:pt idx="6155">
                    <c:v>1</c:v>
                  </c:pt>
                  <c:pt idx="6156">
                    <c:v>1</c:v>
                  </c:pt>
                  <c:pt idx="6157">
                    <c:v>1</c:v>
                  </c:pt>
                  <c:pt idx="6158">
                    <c:v>1</c:v>
                  </c:pt>
                  <c:pt idx="6159">
                    <c:v>1</c:v>
                  </c:pt>
                  <c:pt idx="6160">
                    <c:v>1</c:v>
                  </c:pt>
                  <c:pt idx="6161">
                    <c:v>1</c:v>
                  </c:pt>
                  <c:pt idx="6162">
                    <c:v>1</c:v>
                  </c:pt>
                  <c:pt idx="6163">
                    <c:v>1</c:v>
                  </c:pt>
                  <c:pt idx="6164">
                    <c:v>1</c:v>
                  </c:pt>
                  <c:pt idx="6165">
                    <c:v>1</c:v>
                  </c:pt>
                  <c:pt idx="6166">
                    <c:v>1</c:v>
                  </c:pt>
                  <c:pt idx="6167">
                    <c:v>1</c:v>
                  </c:pt>
                  <c:pt idx="6168">
                    <c:v>1</c:v>
                  </c:pt>
                  <c:pt idx="6169">
                    <c:v>1</c:v>
                  </c:pt>
                  <c:pt idx="6170">
                    <c:v>1</c:v>
                  </c:pt>
                  <c:pt idx="6171">
                    <c:v>1</c:v>
                  </c:pt>
                  <c:pt idx="6172">
                    <c:v>1</c:v>
                  </c:pt>
                  <c:pt idx="6173">
                    <c:v>1</c:v>
                  </c:pt>
                  <c:pt idx="6174">
                    <c:v>1</c:v>
                  </c:pt>
                  <c:pt idx="6175">
                    <c:v>1</c:v>
                  </c:pt>
                  <c:pt idx="6176">
                    <c:v>1</c:v>
                  </c:pt>
                  <c:pt idx="6177">
                    <c:v>1</c:v>
                  </c:pt>
                  <c:pt idx="6178">
                    <c:v>1</c:v>
                  </c:pt>
                  <c:pt idx="6179">
                    <c:v>1</c:v>
                  </c:pt>
                  <c:pt idx="6180">
                    <c:v>1</c:v>
                  </c:pt>
                  <c:pt idx="6181">
                    <c:v>1</c:v>
                  </c:pt>
                  <c:pt idx="6182">
                    <c:v>1</c:v>
                  </c:pt>
                  <c:pt idx="6183">
                    <c:v>1</c:v>
                  </c:pt>
                  <c:pt idx="6184">
                    <c:v>1</c:v>
                  </c:pt>
                  <c:pt idx="6185">
                    <c:v>1</c:v>
                  </c:pt>
                  <c:pt idx="6186">
                    <c:v>1</c:v>
                  </c:pt>
                  <c:pt idx="6187">
                    <c:v>1</c:v>
                  </c:pt>
                  <c:pt idx="6188">
                    <c:v>1</c:v>
                  </c:pt>
                  <c:pt idx="6189">
                    <c:v>1</c:v>
                  </c:pt>
                  <c:pt idx="6190">
                    <c:v>1</c:v>
                  </c:pt>
                  <c:pt idx="6191">
                    <c:v>1</c:v>
                  </c:pt>
                  <c:pt idx="6192">
                    <c:v>1</c:v>
                  </c:pt>
                  <c:pt idx="6193">
                    <c:v>1</c:v>
                  </c:pt>
                  <c:pt idx="6194">
                    <c:v>1</c:v>
                  </c:pt>
                  <c:pt idx="6195">
                    <c:v>1</c:v>
                  </c:pt>
                  <c:pt idx="6196">
                    <c:v>1</c:v>
                  </c:pt>
                  <c:pt idx="6197">
                    <c:v>1</c:v>
                  </c:pt>
                  <c:pt idx="6198">
                    <c:v>1</c:v>
                  </c:pt>
                  <c:pt idx="6199">
                    <c:v>1</c:v>
                  </c:pt>
                  <c:pt idx="6200">
                    <c:v>1</c:v>
                  </c:pt>
                  <c:pt idx="6201">
                    <c:v>1</c:v>
                  </c:pt>
                  <c:pt idx="6202">
                    <c:v>1</c:v>
                  </c:pt>
                  <c:pt idx="6203">
                    <c:v>1</c:v>
                  </c:pt>
                  <c:pt idx="6204">
                    <c:v>1</c:v>
                  </c:pt>
                  <c:pt idx="6205">
                    <c:v>1</c:v>
                  </c:pt>
                  <c:pt idx="6206">
                    <c:v>1</c:v>
                  </c:pt>
                  <c:pt idx="6207">
                    <c:v>1</c:v>
                  </c:pt>
                  <c:pt idx="6208">
                    <c:v>1</c:v>
                  </c:pt>
                  <c:pt idx="6209">
                    <c:v>1</c:v>
                  </c:pt>
                  <c:pt idx="6210">
                    <c:v>1</c:v>
                  </c:pt>
                  <c:pt idx="6211">
                    <c:v>1</c:v>
                  </c:pt>
                  <c:pt idx="6212">
                    <c:v>1</c:v>
                  </c:pt>
                  <c:pt idx="6213">
                    <c:v>1</c:v>
                  </c:pt>
                  <c:pt idx="6214">
                    <c:v>1</c:v>
                  </c:pt>
                  <c:pt idx="6215">
                    <c:v>1</c:v>
                  </c:pt>
                  <c:pt idx="6216">
                    <c:v>1</c:v>
                  </c:pt>
                  <c:pt idx="6217">
                    <c:v>1</c:v>
                  </c:pt>
                  <c:pt idx="6218">
                    <c:v>1</c:v>
                  </c:pt>
                  <c:pt idx="6219">
                    <c:v>1</c:v>
                  </c:pt>
                  <c:pt idx="6220">
                    <c:v>1</c:v>
                  </c:pt>
                  <c:pt idx="6221">
                    <c:v>1</c:v>
                  </c:pt>
                  <c:pt idx="6222">
                    <c:v>1</c:v>
                  </c:pt>
                  <c:pt idx="6223">
                    <c:v>1</c:v>
                  </c:pt>
                  <c:pt idx="6224">
                    <c:v>1</c:v>
                  </c:pt>
                  <c:pt idx="6225">
                    <c:v>1</c:v>
                  </c:pt>
                  <c:pt idx="6226">
                    <c:v>1</c:v>
                  </c:pt>
                  <c:pt idx="6227">
                    <c:v>1</c:v>
                  </c:pt>
                  <c:pt idx="6228">
                    <c:v>1</c:v>
                  </c:pt>
                  <c:pt idx="6229">
                    <c:v>1</c:v>
                  </c:pt>
                  <c:pt idx="6230">
                    <c:v>1</c:v>
                  </c:pt>
                  <c:pt idx="6231">
                    <c:v>1</c:v>
                  </c:pt>
                  <c:pt idx="6232">
                    <c:v>1</c:v>
                  </c:pt>
                  <c:pt idx="6233">
                    <c:v>1</c:v>
                  </c:pt>
                  <c:pt idx="6234">
                    <c:v>1</c:v>
                  </c:pt>
                  <c:pt idx="6235">
                    <c:v>1</c:v>
                  </c:pt>
                  <c:pt idx="6236">
                    <c:v>1</c:v>
                  </c:pt>
                  <c:pt idx="6237">
                    <c:v>1</c:v>
                  </c:pt>
                  <c:pt idx="6238">
                    <c:v>1</c:v>
                  </c:pt>
                  <c:pt idx="6239">
                    <c:v>1</c:v>
                  </c:pt>
                  <c:pt idx="6240">
                    <c:v>1</c:v>
                  </c:pt>
                  <c:pt idx="6241">
                    <c:v>1</c:v>
                  </c:pt>
                  <c:pt idx="6242">
                    <c:v>1</c:v>
                  </c:pt>
                  <c:pt idx="6243">
                    <c:v>1</c:v>
                  </c:pt>
                  <c:pt idx="6244">
                    <c:v>1</c:v>
                  </c:pt>
                  <c:pt idx="6245">
                    <c:v>1</c:v>
                  </c:pt>
                  <c:pt idx="6246">
                    <c:v>1</c:v>
                  </c:pt>
                  <c:pt idx="6247">
                    <c:v>1</c:v>
                  </c:pt>
                  <c:pt idx="6248">
                    <c:v>1</c:v>
                  </c:pt>
                  <c:pt idx="6249">
                    <c:v>1</c:v>
                  </c:pt>
                  <c:pt idx="6250">
                    <c:v>1</c:v>
                  </c:pt>
                  <c:pt idx="6251">
                    <c:v>1</c:v>
                  </c:pt>
                  <c:pt idx="6252">
                    <c:v>1</c:v>
                  </c:pt>
                  <c:pt idx="6253">
                    <c:v>1</c:v>
                  </c:pt>
                  <c:pt idx="6254">
                    <c:v>1</c:v>
                  </c:pt>
                  <c:pt idx="6255">
                    <c:v>1</c:v>
                  </c:pt>
                  <c:pt idx="6256">
                    <c:v>1</c:v>
                  </c:pt>
                  <c:pt idx="6257">
                    <c:v>1</c:v>
                  </c:pt>
                  <c:pt idx="6258">
                    <c:v>1</c:v>
                  </c:pt>
                  <c:pt idx="6259">
                    <c:v>1</c:v>
                  </c:pt>
                  <c:pt idx="6260">
                    <c:v>1</c:v>
                  </c:pt>
                  <c:pt idx="6261">
                    <c:v>1</c:v>
                  </c:pt>
                  <c:pt idx="6262">
                    <c:v>1</c:v>
                  </c:pt>
                  <c:pt idx="6263">
                    <c:v>1</c:v>
                  </c:pt>
                  <c:pt idx="6264">
                    <c:v>1</c:v>
                  </c:pt>
                  <c:pt idx="6265">
                    <c:v>1</c:v>
                  </c:pt>
                  <c:pt idx="6266">
                    <c:v>1</c:v>
                  </c:pt>
                  <c:pt idx="6267">
                    <c:v>1</c:v>
                  </c:pt>
                  <c:pt idx="6268">
                    <c:v>1</c:v>
                  </c:pt>
                  <c:pt idx="6269">
                    <c:v>1</c:v>
                  </c:pt>
                  <c:pt idx="6270">
                    <c:v>1</c:v>
                  </c:pt>
                  <c:pt idx="6271">
                    <c:v>1</c:v>
                  </c:pt>
                  <c:pt idx="6272">
                    <c:v>1</c:v>
                  </c:pt>
                  <c:pt idx="6273">
                    <c:v>1</c:v>
                  </c:pt>
                  <c:pt idx="6274">
                    <c:v>1</c:v>
                  </c:pt>
                  <c:pt idx="6275">
                    <c:v>1</c:v>
                  </c:pt>
                  <c:pt idx="6276">
                    <c:v>1</c:v>
                  </c:pt>
                  <c:pt idx="6277">
                    <c:v>1</c:v>
                  </c:pt>
                  <c:pt idx="6278">
                    <c:v>1</c:v>
                  </c:pt>
                  <c:pt idx="6279">
                    <c:v>1</c:v>
                  </c:pt>
                  <c:pt idx="6280">
                    <c:v>1</c:v>
                  </c:pt>
                  <c:pt idx="6281">
                    <c:v>1</c:v>
                  </c:pt>
                  <c:pt idx="6282">
                    <c:v>1</c:v>
                  </c:pt>
                  <c:pt idx="6283">
                    <c:v>1</c:v>
                  </c:pt>
                  <c:pt idx="6284">
                    <c:v>1</c:v>
                  </c:pt>
                  <c:pt idx="6285">
                    <c:v>1</c:v>
                  </c:pt>
                  <c:pt idx="6286">
                    <c:v>1</c:v>
                  </c:pt>
                  <c:pt idx="6287">
                    <c:v>1</c:v>
                  </c:pt>
                  <c:pt idx="6288">
                    <c:v>1</c:v>
                  </c:pt>
                  <c:pt idx="6289">
                    <c:v>1</c:v>
                  </c:pt>
                  <c:pt idx="6290">
                    <c:v>1</c:v>
                  </c:pt>
                  <c:pt idx="6291">
                    <c:v>1</c:v>
                  </c:pt>
                  <c:pt idx="6292">
                    <c:v>1</c:v>
                  </c:pt>
                  <c:pt idx="6293">
                    <c:v>1</c:v>
                  </c:pt>
                  <c:pt idx="6294">
                    <c:v>1</c:v>
                  </c:pt>
                  <c:pt idx="6295">
                    <c:v>1</c:v>
                  </c:pt>
                  <c:pt idx="6296">
                    <c:v>1</c:v>
                  </c:pt>
                  <c:pt idx="6297">
                    <c:v>1</c:v>
                  </c:pt>
                  <c:pt idx="6298">
                    <c:v>1</c:v>
                  </c:pt>
                  <c:pt idx="6299">
                    <c:v>1</c:v>
                  </c:pt>
                  <c:pt idx="6300">
                    <c:v>1</c:v>
                  </c:pt>
                  <c:pt idx="6301">
                    <c:v>1</c:v>
                  </c:pt>
                  <c:pt idx="6302">
                    <c:v>1</c:v>
                  </c:pt>
                  <c:pt idx="6303">
                    <c:v>1</c:v>
                  </c:pt>
                  <c:pt idx="6304">
                    <c:v>1</c:v>
                  </c:pt>
                  <c:pt idx="6305">
                    <c:v>1</c:v>
                  </c:pt>
                  <c:pt idx="6306">
                    <c:v>1</c:v>
                  </c:pt>
                  <c:pt idx="6307">
                    <c:v>1</c:v>
                  </c:pt>
                  <c:pt idx="6308">
                    <c:v>1</c:v>
                  </c:pt>
                  <c:pt idx="6309">
                    <c:v>1</c:v>
                  </c:pt>
                  <c:pt idx="6310">
                    <c:v>1</c:v>
                  </c:pt>
                  <c:pt idx="6311">
                    <c:v>1</c:v>
                  </c:pt>
                  <c:pt idx="6312">
                    <c:v>1</c:v>
                  </c:pt>
                  <c:pt idx="6313">
                    <c:v>1</c:v>
                  </c:pt>
                  <c:pt idx="6314">
                    <c:v>1</c:v>
                  </c:pt>
                  <c:pt idx="6315">
                    <c:v>1</c:v>
                  </c:pt>
                  <c:pt idx="6316">
                    <c:v>1</c:v>
                  </c:pt>
                  <c:pt idx="6317">
                    <c:v>1</c:v>
                  </c:pt>
                  <c:pt idx="6318">
                    <c:v>1</c:v>
                  </c:pt>
                  <c:pt idx="6319">
                    <c:v>1</c:v>
                  </c:pt>
                  <c:pt idx="6320">
                    <c:v>1</c:v>
                  </c:pt>
                  <c:pt idx="6321">
                    <c:v>1</c:v>
                  </c:pt>
                  <c:pt idx="6322">
                    <c:v>1</c:v>
                  </c:pt>
                  <c:pt idx="6323">
                    <c:v>1</c:v>
                  </c:pt>
                  <c:pt idx="6324">
                    <c:v>1</c:v>
                  </c:pt>
                  <c:pt idx="6325">
                    <c:v>1</c:v>
                  </c:pt>
                  <c:pt idx="6326">
                    <c:v>1</c:v>
                  </c:pt>
                  <c:pt idx="6327">
                    <c:v>1</c:v>
                  </c:pt>
                  <c:pt idx="6328">
                    <c:v>1</c:v>
                  </c:pt>
                  <c:pt idx="6329">
                    <c:v>1</c:v>
                  </c:pt>
                  <c:pt idx="6330">
                    <c:v>1</c:v>
                  </c:pt>
                  <c:pt idx="6331">
                    <c:v>1</c:v>
                  </c:pt>
                  <c:pt idx="6332">
                    <c:v>1</c:v>
                  </c:pt>
                  <c:pt idx="6333">
                    <c:v>1</c:v>
                  </c:pt>
                  <c:pt idx="6334">
                    <c:v>1</c:v>
                  </c:pt>
                  <c:pt idx="6335">
                    <c:v>1</c:v>
                  </c:pt>
                  <c:pt idx="6336">
                    <c:v>1</c:v>
                  </c:pt>
                  <c:pt idx="6337">
                    <c:v>1</c:v>
                  </c:pt>
                  <c:pt idx="6338">
                    <c:v>1</c:v>
                  </c:pt>
                  <c:pt idx="6339">
                    <c:v>1</c:v>
                  </c:pt>
                  <c:pt idx="6340">
                    <c:v>1</c:v>
                  </c:pt>
                  <c:pt idx="6341">
                    <c:v>1</c:v>
                  </c:pt>
                  <c:pt idx="6342">
                    <c:v>1</c:v>
                  </c:pt>
                  <c:pt idx="6343">
                    <c:v>1</c:v>
                  </c:pt>
                  <c:pt idx="6344">
                    <c:v>1</c:v>
                  </c:pt>
                  <c:pt idx="6345">
                    <c:v>1</c:v>
                  </c:pt>
                  <c:pt idx="6346">
                    <c:v>1</c:v>
                  </c:pt>
                  <c:pt idx="6347">
                    <c:v>1</c:v>
                  </c:pt>
                  <c:pt idx="6348">
                    <c:v>1</c:v>
                  </c:pt>
                  <c:pt idx="6349">
                    <c:v>1</c:v>
                  </c:pt>
                  <c:pt idx="6350">
                    <c:v>1</c:v>
                  </c:pt>
                  <c:pt idx="6351">
                    <c:v>1</c:v>
                  </c:pt>
                  <c:pt idx="6352">
                    <c:v>1</c:v>
                  </c:pt>
                  <c:pt idx="6353">
                    <c:v>1</c:v>
                  </c:pt>
                  <c:pt idx="6354">
                    <c:v>1</c:v>
                  </c:pt>
                  <c:pt idx="6355">
                    <c:v>1</c:v>
                  </c:pt>
                  <c:pt idx="6356">
                    <c:v>1</c:v>
                  </c:pt>
                  <c:pt idx="6357">
                    <c:v>1</c:v>
                  </c:pt>
                  <c:pt idx="6358">
                    <c:v>1</c:v>
                  </c:pt>
                  <c:pt idx="6359">
                    <c:v>1</c:v>
                  </c:pt>
                  <c:pt idx="6360">
                    <c:v>1</c:v>
                  </c:pt>
                  <c:pt idx="6361">
                    <c:v>1</c:v>
                  </c:pt>
                  <c:pt idx="6362">
                    <c:v>1</c:v>
                  </c:pt>
                  <c:pt idx="6363">
                    <c:v>1</c:v>
                  </c:pt>
                  <c:pt idx="6364">
                    <c:v>1</c:v>
                  </c:pt>
                  <c:pt idx="6365">
                    <c:v>1</c:v>
                  </c:pt>
                  <c:pt idx="6366">
                    <c:v>1</c:v>
                  </c:pt>
                  <c:pt idx="6367">
                    <c:v>1</c:v>
                  </c:pt>
                  <c:pt idx="6368">
                    <c:v>1</c:v>
                  </c:pt>
                  <c:pt idx="6369">
                    <c:v>1</c:v>
                  </c:pt>
                  <c:pt idx="6370">
                    <c:v>1</c:v>
                  </c:pt>
                  <c:pt idx="6371">
                    <c:v>1</c:v>
                  </c:pt>
                  <c:pt idx="6372">
                    <c:v>1</c:v>
                  </c:pt>
                  <c:pt idx="6373">
                    <c:v>1</c:v>
                  </c:pt>
                  <c:pt idx="6374">
                    <c:v>1</c:v>
                  </c:pt>
                  <c:pt idx="6375">
                    <c:v>1</c:v>
                  </c:pt>
                  <c:pt idx="6376">
                    <c:v>1</c:v>
                  </c:pt>
                  <c:pt idx="6377">
                    <c:v>1</c:v>
                  </c:pt>
                  <c:pt idx="6378">
                    <c:v>1</c:v>
                  </c:pt>
                  <c:pt idx="6379">
                    <c:v>1</c:v>
                  </c:pt>
                  <c:pt idx="6380">
                    <c:v>1</c:v>
                  </c:pt>
                  <c:pt idx="6381">
                    <c:v>1</c:v>
                  </c:pt>
                  <c:pt idx="6382">
                    <c:v>1</c:v>
                  </c:pt>
                  <c:pt idx="6383">
                    <c:v>1</c:v>
                  </c:pt>
                  <c:pt idx="6384">
                    <c:v>1</c:v>
                  </c:pt>
                  <c:pt idx="6385">
                    <c:v>1</c:v>
                  </c:pt>
                  <c:pt idx="6386">
                    <c:v>1</c:v>
                  </c:pt>
                  <c:pt idx="6387">
                    <c:v>1</c:v>
                  </c:pt>
                  <c:pt idx="6388">
                    <c:v>1</c:v>
                  </c:pt>
                  <c:pt idx="6389">
                    <c:v>1</c:v>
                  </c:pt>
                  <c:pt idx="6390">
                    <c:v>1</c:v>
                  </c:pt>
                  <c:pt idx="6391">
                    <c:v>1</c:v>
                  </c:pt>
                  <c:pt idx="6392">
                    <c:v>1</c:v>
                  </c:pt>
                  <c:pt idx="6393">
                    <c:v>1</c:v>
                  </c:pt>
                  <c:pt idx="6394">
                    <c:v>1</c:v>
                  </c:pt>
                  <c:pt idx="6395">
                    <c:v>1</c:v>
                  </c:pt>
                  <c:pt idx="6396">
                    <c:v>1</c:v>
                  </c:pt>
                  <c:pt idx="6397">
                    <c:v>1</c:v>
                  </c:pt>
                  <c:pt idx="6398">
                    <c:v>1</c:v>
                  </c:pt>
                  <c:pt idx="6399">
                    <c:v>1</c:v>
                  </c:pt>
                  <c:pt idx="6400">
                    <c:v>1</c:v>
                  </c:pt>
                  <c:pt idx="6401">
                    <c:v>1</c:v>
                  </c:pt>
                  <c:pt idx="6402">
                    <c:v>1</c:v>
                  </c:pt>
                  <c:pt idx="6403">
                    <c:v>1</c:v>
                  </c:pt>
                  <c:pt idx="6404">
                    <c:v>1</c:v>
                  </c:pt>
                  <c:pt idx="6405">
                    <c:v>1</c:v>
                  </c:pt>
                  <c:pt idx="6406">
                    <c:v>1</c:v>
                  </c:pt>
                  <c:pt idx="6407">
                    <c:v>1</c:v>
                  </c:pt>
                  <c:pt idx="6408">
                    <c:v>1</c:v>
                  </c:pt>
                  <c:pt idx="6409">
                    <c:v>1</c:v>
                  </c:pt>
                  <c:pt idx="6410">
                    <c:v>1</c:v>
                  </c:pt>
                  <c:pt idx="6411">
                    <c:v>1</c:v>
                  </c:pt>
                  <c:pt idx="6412">
                    <c:v>1</c:v>
                  </c:pt>
                  <c:pt idx="6413">
                    <c:v>1</c:v>
                  </c:pt>
                  <c:pt idx="6414">
                    <c:v>1</c:v>
                  </c:pt>
                  <c:pt idx="6415">
                    <c:v>1</c:v>
                  </c:pt>
                  <c:pt idx="6416">
                    <c:v>1</c:v>
                  </c:pt>
                  <c:pt idx="6417">
                    <c:v>1</c:v>
                  </c:pt>
                  <c:pt idx="6418">
                    <c:v>1</c:v>
                  </c:pt>
                  <c:pt idx="6419">
                    <c:v>1</c:v>
                  </c:pt>
                  <c:pt idx="6420">
                    <c:v>1</c:v>
                  </c:pt>
                  <c:pt idx="6421">
                    <c:v>1</c:v>
                  </c:pt>
                  <c:pt idx="6422">
                    <c:v>1</c:v>
                  </c:pt>
                  <c:pt idx="6423">
                    <c:v>1</c:v>
                  </c:pt>
                  <c:pt idx="6424">
                    <c:v>1</c:v>
                  </c:pt>
                  <c:pt idx="6425">
                    <c:v>1</c:v>
                  </c:pt>
                  <c:pt idx="6426">
                    <c:v>1</c:v>
                  </c:pt>
                  <c:pt idx="6427">
                    <c:v>1</c:v>
                  </c:pt>
                  <c:pt idx="6428">
                    <c:v>1</c:v>
                  </c:pt>
                  <c:pt idx="6429">
                    <c:v>1</c:v>
                  </c:pt>
                  <c:pt idx="6430">
                    <c:v>1</c:v>
                  </c:pt>
                  <c:pt idx="6431">
                    <c:v>1</c:v>
                  </c:pt>
                  <c:pt idx="6432">
                    <c:v>1</c:v>
                  </c:pt>
                  <c:pt idx="6433">
                    <c:v>1</c:v>
                  </c:pt>
                  <c:pt idx="6434">
                    <c:v>1</c:v>
                  </c:pt>
                  <c:pt idx="6435">
                    <c:v>1</c:v>
                  </c:pt>
                  <c:pt idx="6436">
                    <c:v>1</c:v>
                  </c:pt>
                  <c:pt idx="6437">
                    <c:v>1</c:v>
                  </c:pt>
                  <c:pt idx="6438">
                    <c:v>1</c:v>
                  </c:pt>
                  <c:pt idx="6439">
                    <c:v>1</c:v>
                  </c:pt>
                  <c:pt idx="6440">
                    <c:v>1</c:v>
                  </c:pt>
                  <c:pt idx="6441">
                    <c:v>1</c:v>
                  </c:pt>
                  <c:pt idx="6442">
                    <c:v>1</c:v>
                  </c:pt>
                  <c:pt idx="6443">
                    <c:v>1</c:v>
                  </c:pt>
                  <c:pt idx="6444">
                    <c:v>1</c:v>
                  </c:pt>
                  <c:pt idx="6445">
                    <c:v>1</c:v>
                  </c:pt>
                  <c:pt idx="6446">
                    <c:v>1</c:v>
                  </c:pt>
                  <c:pt idx="6447">
                    <c:v>1</c:v>
                  </c:pt>
                  <c:pt idx="6448">
                    <c:v>1</c:v>
                  </c:pt>
                  <c:pt idx="6449">
                    <c:v>1</c:v>
                  </c:pt>
                  <c:pt idx="6450">
                    <c:v>1</c:v>
                  </c:pt>
                  <c:pt idx="6451">
                    <c:v>1</c:v>
                  </c:pt>
                  <c:pt idx="6452">
                    <c:v>1</c:v>
                  </c:pt>
                  <c:pt idx="6453">
                    <c:v>1</c:v>
                  </c:pt>
                  <c:pt idx="6454">
                    <c:v>1</c:v>
                  </c:pt>
                  <c:pt idx="6455">
                    <c:v>1</c:v>
                  </c:pt>
                  <c:pt idx="6456">
                    <c:v>1</c:v>
                  </c:pt>
                  <c:pt idx="6457">
                    <c:v>1</c:v>
                  </c:pt>
                  <c:pt idx="6458">
                    <c:v>1</c:v>
                  </c:pt>
                  <c:pt idx="6459">
                    <c:v>1</c:v>
                  </c:pt>
                  <c:pt idx="6460">
                    <c:v>1</c:v>
                  </c:pt>
                  <c:pt idx="6461">
                    <c:v>1</c:v>
                  </c:pt>
                  <c:pt idx="6462">
                    <c:v>1</c:v>
                  </c:pt>
                  <c:pt idx="6463">
                    <c:v>1</c:v>
                  </c:pt>
                  <c:pt idx="6464">
                    <c:v>1</c:v>
                  </c:pt>
                  <c:pt idx="6465">
                    <c:v>1</c:v>
                  </c:pt>
                  <c:pt idx="6466">
                    <c:v>1</c:v>
                  </c:pt>
                  <c:pt idx="6467">
                    <c:v>1</c:v>
                  </c:pt>
                  <c:pt idx="6468">
                    <c:v>1</c:v>
                  </c:pt>
                  <c:pt idx="6469">
                    <c:v>1</c:v>
                  </c:pt>
                  <c:pt idx="6470">
                    <c:v>1</c:v>
                  </c:pt>
                  <c:pt idx="6471">
                    <c:v>1</c:v>
                  </c:pt>
                  <c:pt idx="6472">
                    <c:v>1</c:v>
                  </c:pt>
                  <c:pt idx="6473">
                    <c:v>1</c:v>
                  </c:pt>
                  <c:pt idx="6474">
                    <c:v>1</c:v>
                  </c:pt>
                  <c:pt idx="6475">
                    <c:v>1</c:v>
                  </c:pt>
                  <c:pt idx="6476">
                    <c:v>1</c:v>
                  </c:pt>
                  <c:pt idx="6477">
                    <c:v>1</c:v>
                  </c:pt>
                  <c:pt idx="6478">
                    <c:v>1</c:v>
                  </c:pt>
                  <c:pt idx="6479">
                    <c:v>1</c:v>
                  </c:pt>
                  <c:pt idx="6480">
                    <c:v>1</c:v>
                  </c:pt>
                  <c:pt idx="6481">
                    <c:v>1</c:v>
                  </c:pt>
                  <c:pt idx="6482">
                    <c:v>1</c:v>
                  </c:pt>
                  <c:pt idx="6483">
                    <c:v>1</c:v>
                  </c:pt>
                  <c:pt idx="6484">
                    <c:v>1</c:v>
                  </c:pt>
                  <c:pt idx="6485">
                    <c:v>1</c:v>
                  </c:pt>
                  <c:pt idx="6486">
                    <c:v>1</c:v>
                  </c:pt>
                  <c:pt idx="6487">
                    <c:v>1</c:v>
                  </c:pt>
                  <c:pt idx="6488">
                    <c:v>1</c:v>
                  </c:pt>
                  <c:pt idx="6489">
                    <c:v>1</c:v>
                  </c:pt>
                  <c:pt idx="6490">
                    <c:v>1</c:v>
                  </c:pt>
                  <c:pt idx="6491">
                    <c:v>1</c:v>
                  </c:pt>
                  <c:pt idx="6492">
                    <c:v>1</c:v>
                  </c:pt>
                  <c:pt idx="6493">
                    <c:v>1</c:v>
                  </c:pt>
                  <c:pt idx="6494">
                    <c:v>1</c:v>
                  </c:pt>
                  <c:pt idx="6495">
                    <c:v>1</c:v>
                  </c:pt>
                  <c:pt idx="6496">
                    <c:v>1</c:v>
                  </c:pt>
                  <c:pt idx="6497">
                    <c:v>1</c:v>
                  </c:pt>
                  <c:pt idx="6498">
                    <c:v>1</c:v>
                  </c:pt>
                  <c:pt idx="6499">
                    <c:v>1</c:v>
                  </c:pt>
                  <c:pt idx="6500">
                    <c:v>1</c:v>
                  </c:pt>
                  <c:pt idx="6501">
                    <c:v>1</c:v>
                  </c:pt>
                  <c:pt idx="6502">
                    <c:v>1</c:v>
                  </c:pt>
                  <c:pt idx="6503">
                    <c:v>1</c:v>
                  </c:pt>
                  <c:pt idx="6504">
                    <c:v>1</c:v>
                  </c:pt>
                  <c:pt idx="6505">
                    <c:v>1</c:v>
                  </c:pt>
                  <c:pt idx="6506">
                    <c:v>1</c:v>
                  </c:pt>
                  <c:pt idx="6507">
                    <c:v>1</c:v>
                  </c:pt>
                  <c:pt idx="6508">
                    <c:v>1</c:v>
                  </c:pt>
                  <c:pt idx="6509">
                    <c:v>1</c:v>
                  </c:pt>
                  <c:pt idx="6510">
                    <c:v>1</c:v>
                  </c:pt>
                  <c:pt idx="6511">
                    <c:v>1</c:v>
                  </c:pt>
                  <c:pt idx="6512">
                    <c:v>1</c:v>
                  </c:pt>
                  <c:pt idx="6513">
                    <c:v>1</c:v>
                  </c:pt>
                  <c:pt idx="6514">
                    <c:v>1</c:v>
                  </c:pt>
                  <c:pt idx="6515">
                    <c:v>1</c:v>
                  </c:pt>
                  <c:pt idx="6516">
                    <c:v>1</c:v>
                  </c:pt>
                  <c:pt idx="6517">
                    <c:v>1</c:v>
                  </c:pt>
                  <c:pt idx="6518">
                    <c:v>1</c:v>
                  </c:pt>
                  <c:pt idx="6519">
                    <c:v>1</c:v>
                  </c:pt>
                  <c:pt idx="6520">
                    <c:v>1</c:v>
                  </c:pt>
                  <c:pt idx="6521">
                    <c:v>1</c:v>
                  </c:pt>
                  <c:pt idx="6522">
                    <c:v>1</c:v>
                  </c:pt>
                  <c:pt idx="6523">
                    <c:v>1</c:v>
                  </c:pt>
                  <c:pt idx="6524">
                    <c:v>1</c:v>
                  </c:pt>
                  <c:pt idx="6525">
                    <c:v>1</c:v>
                  </c:pt>
                  <c:pt idx="6526">
                    <c:v>1</c:v>
                  </c:pt>
                  <c:pt idx="6527">
                    <c:v>1</c:v>
                  </c:pt>
                  <c:pt idx="6528">
                    <c:v>1</c:v>
                  </c:pt>
                  <c:pt idx="6529">
                    <c:v>1</c:v>
                  </c:pt>
                  <c:pt idx="6530">
                    <c:v>1</c:v>
                  </c:pt>
                  <c:pt idx="6531">
                    <c:v>1</c:v>
                  </c:pt>
                  <c:pt idx="6532">
                    <c:v>1</c:v>
                  </c:pt>
                  <c:pt idx="6533">
                    <c:v>1</c:v>
                  </c:pt>
                  <c:pt idx="6534">
                    <c:v>1</c:v>
                  </c:pt>
                  <c:pt idx="6535">
                    <c:v>1</c:v>
                  </c:pt>
                  <c:pt idx="6536">
                    <c:v>1</c:v>
                  </c:pt>
                  <c:pt idx="6537">
                    <c:v>1</c:v>
                  </c:pt>
                  <c:pt idx="6538">
                    <c:v>1</c:v>
                  </c:pt>
                  <c:pt idx="6539">
                    <c:v>1</c:v>
                  </c:pt>
                  <c:pt idx="6540">
                    <c:v>1</c:v>
                  </c:pt>
                  <c:pt idx="6541">
                    <c:v>1</c:v>
                  </c:pt>
                  <c:pt idx="6542">
                    <c:v>1</c:v>
                  </c:pt>
                  <c:pt idx="6543">
                    <c:v>1</c:v>
                  </c:pt>
                  <c:pt idx="6544">
                    <c:v>1</c:v>
                  </c:pt>
                  <c:pt idx="6545">
                    <c:v>1</c:v>
                  </c:pt>
                  <c:pt idx="6546">
                    <c:v>1</c:v>
                  </c:pt>
                  <c:pt idx="6547">
                    <c:v>1</c:v>
                  </c:pt>
                  <c:pt idx="6548">
                    <c:v>1</c:v>
                  </c:pt>
                  <c:pt idx="6549">
                    <c:v>1</c:v>
                  </c:pt>
                  <c:pt idx="6550">
                    <c:v>1</c:v>
                  </c:pt>
                  <c:pt idx="6551">
                    <c:v>1</c:v>
                  </c:pt>
                  <c:pt idx="6552">
                    <c:v>1</c:v>
                  </c:pt>
                  <c:pt idx="6553">
                    <c:v>1</c:v>
                  </c:pt>
                  <c:pt idx="6554">
                    <c:v>1</c:v>
                  </c:pt>
                  <c:pt idx="6555">
                    <c:v>1</c:v>
                  </c:pt>
                  <c:pt idx="6556">
                    <c:v>1</c:v>
                  </c:pt>
                  <c:pt idx="6557">
                    <c:v>1</c:v>
                  </c:pt>
                  <c:pt idx="6558">
                    <c:v>1</c:v>
                  </c:pt>
                  <c:pt idx="6559">
                    <c:v>1</c:v>
                  </c:pt>
                  <c:pt idx="6560">
                    <c:v>1</c:v>
                  </c:pt>
                  <c:pt idx="6561">
                    <c:v>1</c:v>
                  </c:pt>
                  <c:pt idx="6562">
                    <c:v>1</c:v>
                  </c:pt>
                  <c:pt idx="6563">
                    <c:v>1</c:v>
                  </c:pt>
                  <c:pt idx="6564">
                    <c:v>1</c:v>
                  </c:pt>
                  <c:pt idx="6565">
                    <c:v>1</c:v>
                  </c:pt>
                  <c:pt idx="6566">
                    <c:v>1</c:v>
                  </c:pt>
                  <c:pt idx="6567">
                    <c:v>1</c:v>
                  </c:pt>
                  <c:pt idx="6568">
                    <c:v>1</c:v>
                  </c:pt>
                  <c:pt idx="6569">
                    <c:v>1</c:v>
                  </c:pt>
                  <c:pt idx="6570">
                    <c:v>1</c:v>
                  </c:pt>
                  <c:pt idx="6571">
                    <c:v>1</c:v>
                  </c:pt>
                  <c:pt idx="6572">
                    <c:v>1</c:v>
                  </c:pt>
                  <c:pt idx="6573">
                    <c:v>1</c:v>
                  </c:pt>
                  <c:pt idx="6574">
                    <c:v>1</c:v>
                  </c:pt>
                  <c:pt idx="6575">
                    <c:v>1</c:v>
                  </c:pt>
                  <c:pt idx="6576">
                    <c:v>1</c:v>
                  </c:pt>
                  <c:pt idx="6577">
                    <c:v>1</c:v>
                  </c:pt>
                  <c:pt idx="6578">
                    <c:v>1</c:v>
                  </c:pt>
                  <c:pt idx="6579">
                    <c:v>1</c:v>
                  </c:pt>
                  <c:pt idx="6580">
                    <c:v>1</c:v>
                  </c:pt>
                  <c:pt idx="6581">
                    <c:v>1</c:v>
                  </c:pt>
                  <c:pt idx="6582">
                    <c:v>1</c:v>
                  </c:pt>
                  <c:pt idx="6583">
                    <c:v>1</c:v>
                  </c:pt>
                  <c:pt idx="6584">
                    <c:v>1</c:v>
                  </c:pt>
                  <c:pt idx="6585">
                    <c:v>1</c:v>
                  </c:pt>
                  <c:pt idx="6586">
                    <c:v>1</c:v>
                  </c:pt>
                  <c:pt idx="6587">
                    <c:v>1</c:v>
                  </c:pt>
                  <c:pt idx="6588">
                    <c:v>1</c:v>
                  </c:pt>
                  <c:pt idx="6589">
                    <c:v>1</c:v>
                  </c:pt>
                  <c:pt idx="6590">
                    <c:v>1</c:v>
                  </c:pt>
                  <c:pt idx="6591">
                    <c:v>1</c:v>
                  </c:pt>
                  <c:pt idx="6592">
                    <c:v>1</c:v>
                  </c:pt>
                  <c:pt idx="6593">
                    <c:v>1</c:v>
                  </c:pt>
                  <c:pt idx="6594">
                    <c:v>1</c:v>
                  </c:pt>
                  <c:pt idx="6595">
                    <c:v>1</c:v>
                  </c:pt>
                  <c:pt idx="6596">
                    <c:v>1</c:v>
                  </c:pt>
                  <c:pt idx="6597">
                    <c:v>1</c:v>
                  </c:pt>
                  <c:pt idx="6598">
                    <c:v>1</c:v>
                  </c:pt>
                  <c:pt idx="6599">
                    <c:v>1</c:v>
                  </c:pt>
                  <c:pt idx="6600">
                    <c:v>1</c:v>
                  </c:pt>
                  <c:pt idx="6601">
                    <c:v>1</c:v>
                  </c:pt>
                  <c:pt idx="6602">
                    <c:v>1</c:v>
                  </c:pt>
                  <c:pt idx="6603">
                    <c:v>1</c:v>
                  </c:pt>
                  <c:pt idx="6604">
                    <c:v>1</c:v>
                  </c:pt>
                  <c:pt idx="6605">
                    <c:v>1</c:v>
                  </c:pt>
                  <c:pt idx="6606">
                    <c:v>1</c:v>
                  </c:pt>
                  <c:pt idx="6607">
                    <c:v>1</c:v>
                  </c:pt>
                  <c:pt idx="6608">
                    <c:v>1</c:v>
                  </c:pt>
                  <c:pt idx="6609">
                    <c:v>1</c:v>
                  </c:pt>
                  <c:pt idx="6610">
                    <c:v>1</c:v>
                  </c:pt>
                  <c:pt idx="6611">
                    <c:v>1</c:v>
                  </c:pt>
                  <c:pt idx="6612">
                    <c:v>1</c:v>
                  </c:pt>
                  <c:pt idx="6613">
                    <c:v>1</c:v>
                  </c:pt>
                  <c:pt idx="6614">
                    <c:v>1</c:v>
                  </c:pt>
                  <c:pt idx="6615">
                    <c:v>1</c:v>
                  </c:pt>
                  <c:pt idx="6616">
                    <c:v>1</c:v>
                  </c:pt>
                  <c:pt idx="6617">
                    <c:v>1</c:v>
                  </c:pt>
                  <c:pt idx="6618">
                    <c:v>1</c:v>
                  </c:pt>
                  <c:pt idx="6619">
                    <c:v>1</c:v>
                  </c:pt>
                  <c:pt idx="6620">
                    <c:v>1</c:v>
                  </c:pt>
                  <c:pt idx="6621">
                    <c:v>1</c:v>
                  </c:pt>
                  <c:pt idx="6622">
                    <c:v>1</c:v>
                  </c:pt>
                </c:lvl>
                <c:lvl>
                  <c:pt idx="0">
                    <c:v>anonymous</c:v>
                  </c:pt>
                  <c:pt idx="1">
                    <c:v>superuser (top 1%)</c:v>
                  </c:pt>
                  <c:pt idx="2">
                    <c:v>superuser (top 1%)</c:v>
                  </c:pt>
                  <c:pt idx="3">
                    <c:v>superuser (top 1%)</c:v>
                  </c:pt>
                  <c:pt idx="4">
                    <c:v>superuser (top 1%)</c:v>
                  </c:pt>
                  <c:pt idx="5">
                    <c:v>superuser (top 1%)</c:v>
                  </c:pt>
                  <c:pt idx="6">
                    <c:v>superuser (top 1%)</c:v>
                  </c:pt>
                  <c:pt idx="7">
                    <c:v>superuser (top 1%)</c:v>
                  </c:pt>
                  <c:pt idx="8">
                    <c:v>superuser (top 1%)</c:v>
                  </c:pt>
                  <c:pt idx="9">
                    <c:v>superuser (top 1%)</c:v>
                  </c:pt>
                  <c:pt idx="10">
                    <c:v>superuser (top 1%)</c:v>
                  </c:pt>
                  <c:pt idx="11">
                    <c:v>superuser (top 1%)</c:v>
                  </c:pt>
                  <c:pt idx="12">
                    <c:v>superuser (top 1%)</c:v>
                  </c:pt>
                  <c:pt idx="13">
                    <c:v>superuser (top 1%)</c:v>
                  </c:pt>
                  <c:pt idx="14">
                    <c:v>superuser (top 1%)</c:v>
                  </c:pt>
                  <c:pt idx="15">
                    <c:v>superuser (top 1%)</c:v>
                  </c:pt>
                  <c:pt idx="16">
                    <c:v>superuser (top 1%)</c:v>
                  </c:pt>
                  <c:pt idx="17">
                    <c:v>superuser (top 1%)</c:v>
                  </c:pt>
                  <c:pt idx="18">
                    <c:v>superuser (top 1%)</c:v>
                  </c:pt>
                  <c:pt idx="19">
                    <c:v>superuser (top 1%)</c:v>
                  </c:pt>
                  <c:pt idx="20">
                    <c:v>superuser (top 1%)</c:v>
                  </c:pt>
                  <c:pt idx="21">
                    <c:v>superuser (top 1%)</c:v>
                  </c:pt>
                  <c:pt idx="22">
                    <c:v>superuser (top 1%)</c:v>
                  </c:pt>
                  <c:pt idx="23">
                    <c:v>superuser (top 1%)</c:v>
                  </c:pt>
                  <c:pt idx="24">
                    <c:v>superuser (top 1%)</c:v>
                  </c:pt>
                  <c:pt idx="25">
                    <c:v>superuser (top 1%)</c:v>
                  </c:pt>
                  <c:pt idx="26">
                    <c:v>superuser (top 1%)</c:v>
                  </c:pt>
                  <c:pt idx="27">
                    <c:v>superuser (top 1%)</c:v>
                  </c:pt>
                  <c:pt idx="28">
                    <c:v>superuser (top 1%)</c:v>
                  </c:pt>
                  <c:pt idx="29">
                    <c:v>superuser (top 1%)</c:v>
                  </c:pt>
                  <c:pt idx="30">
                    <c:v>superuser (top 1%)</c:v>
                  </c:pt>
                  <c:pt idx="31">
                    <c:v>superuser (top 1%)</c:v>
                  </c:pt>
                  <c:pt idx="32">
                    <c:v>superuser (top 1%)</c:v>
                  </c:pt>
                  <c:pt idx="33">
                    <c:v>superuser (top 1%)</c:v>
                  </c:pt>
                  <c:pt idx="34">
                    <c:v>superuser (top 1%)</c:v>
                  </c:pt>
                  <c:pt idx="35">
                    <c:v>superuser (top 1%)</c:v>
                  </c:pt>
                  <c:pt idx="36">
                    <c:v>superuser (top 1%)</c:v>
                  </c:pt>
                  <c:pt idx="37">
                    <c:v>superuser (top 1%)</c:v>
                  </c:pt>
                  <c:pt idx="38">
                    <c:v>superuser (top 1%)</c:v>
                  </c:pt>
                  <c:pt idx="39">
                    <c:v>superuser (top 1%)</c:v>
                  </c:pt>
                  <c:pt idx="40">
                    <c:v>superuser (top 1%)</c:v>
                  </c:pt>
                  <c:pt idx="41">
                    <c:v>superuser (top 1%)</c:v>
                  </c:pt>
                  <c:pt idx="42">
                    <c:v>superuser (top 1%)</c:v>
                  </c:pt>
                  <c:pt idx="43">
                    <c:v>superuser (top 1%)</c:v>
                  </c:pt>
                  <c:pt idx="44">
                    <c:v>superuser (top 1%)</c:v>
                  </c:pt>
                  <c:pt idx="45">
                    <c:v>superuser (top 1%)</c:v>
                  </c:pt>
                  <c:pt idx="46">
                    <c:v>superuser (top 1%)</c:v>
                  </c:pt>
                  <c:pt idx="47">
                    <c:v>superuser (top 1%)</c:v>
                  </c:pt>
                  <c:pt idx="48">
                    <c:v>superuser (top 1%)</c:v>
                  </c:pt>
                  <c:pt idx="49">
                    <c:v>superuser (top 1%)</c:v>
                  </c:pt>
                  <c:pt idx="50">
                    <c:v>superuser (top 1%)</c:v>
                  </c:pt>
                  <c:pt idx="51">
                    <c:v>superuser (top 1%)</c:v>
                  </c:pt>
                  <c:pt idx="52">
                    <c:v>superuser (top 1%)</c:v>
                  </c:pt>
                  <c:pt idx="53">
                    <c:v>superuser (top 1%)</c:v>
                  </c:pt>
                  <c:pt idx="54">
                    <c:v>superuser (top 1%)</c:v>
                  </c:pt>
                  <c:pt idx="55">
                    <c:v>superuser (top 1%)</c:v>
                  </c:pt>
                  <c:pt idx="56">
                    <c:v>superuser (top 1%)</c:v>
                  </c:pt>
                  <c:pt idx="57">
                    <c:v>superuser (top 1%)</c:v>
                  </c:pt>
                  <c:pt idx="58">
                    <c:v>superuser (top 1%)</c:v>
                  </c:pt>
                  <c:pt idx="59">
                    <c:v>superuser (top 1%)</c:v>
                  </c:pt>
                  <c:pt idx="60">
                    <c:v>superuser (top 1%)</c:v>
                  </c:pt>
                  <c:pt idx="61">
                    <c:v>superuser (top 1%)</c:v>
                  </c:pt>
                  <c:pt idx="62">
                    <c:v>superuser (top 1%)</c:v>
                  </c:pt>
                  <c:pt idx="63">
                    <c:v>superuser (top 1%)</c:v>
                  </c:pt>
                  <c:pt idx="64">
                    <c:v>superuser (top 1%)</c:v>
                  </c:pt>
                  <c:pt idx="65">
                    <c:v>superuser (top 1%)</c:v>
                  </c:pt>
                  <c:pt idx="66">
                    <c:v>top user</c:v>
                  </c:pt>
                  <c:pt idx="67">
                    <c:v>top user</c:v>
                  </c:pt>
                  <c:pt idx="68">
                    <c:v>top user</c:v>
                  </c:pt>
                  <c:pt idx="69">
                    <c:v>top user</c:v>
                  </c:pt>
                  <c:pt idx="70">
                    <c:v>top user</c:v>
                  </c:pt>
                  <c:pt idx="71">
                    <c:v>top user</c:v>
                  </c:pt>
                  <c:pt idx="72">
                    <c:v>top user</c:v>
                  </c:pt>
                  <c:pt idx="73">
                    <c:v>top user</c:v>
                  </c:pt>
                  <c:pt idx="74">
                    <c:v>top user</c:v>
                  </c:pt>
                  <c:pt idx="75">
                    <c:v>top user</c:v>
                  </c:pt>
                  <c:pt idx="76">
                    <c:v>top user</c:v>
                  </c:pt>
                  <c:pt idx="77">
                    <c:v>top user</c:v>
                  </c:pt>
                  <c:pt idx="78">
                    <c:v>top user</c:v>
                  </c:pt>
                  <c:pt idx="79">
                    <c:v>top user</c:v>
                  </c:pt>
                  <c:pt idx="80">
                    <c:v>top user</c:v>
                  </c:pt>
                  <c:pt idx="81">
                    <c:v>top user</c:v>
                  </c:pt>
                  <c:pt idx="82">
                    <c:v>top user</c:v>
                  </c:pt>
                  <c:pt idx="83">
                    <c:v>top user</c:v>
                  </c:pt>
                  <c:pt idx="84">
                    <c:v>top user</c:v>
                  </c:pt>
                  <c:pt idx="85">
                    <c:v>top user</c:v>
                  </c:pt>
                  <c:pt idx="86">
                    <c:v>top user</c:v>
                  </c:pt>
                  <c:pt idx="87">
                    <c:v>top user</c:v>
                  </c:pt>
                  <c:pt idx="88">
                    <c:v>top user</c:v>
                  </c:pt>
                  <c:pt idx="89">
                    <c:v>top user</c:v>
                  </c:pt>
                  <c:pt idx="90">
                    <c:v>top user</c:v>
                  </c:pt>
                  <c:pt idx="91">
                    <c:v>top user</c:v>
                  </c:pt>
                  <c:pt idx="92">
                    <c:v>top user</c:v>
                  </c:pt>
                  <c:pt idx="93">
                    <c:v>top user</c:v>
                  </c:pt>
                  <c:pt idx="94">
                    <c:v>top user</c:v>
                  </c:pt>
                  <c:pt idx="95">
                    <c:v>top user</c:v>
                  </c:pt>
                  <c:pt idx="96">
                    <c:v>top user</c:v>
                  </c:pt>
                  <c:pt idx="97">
                    <c:v>top user</c:v>
                  </c:pt>
                  <c:pt idx="98">
                    <c:v>top user</c:v>
                  </c:pt>
                  <c:pt idx="99">
                    <c:v>top user</c:v>
                  </c:pt>
                  <c:pt idx="100">
                    <c:v>top user</c:v>
                  </c:pt>
                  <c:pt idx="101">
                    <c:v>top user</c:v>
                  </c:pt>
                  <c:pt idx="102">
                    <c:v>top user</c:v>
                  </c:pt>
                  <c:pt idx="103">
                    <c:v>top user</c:v>
                  </c:pt>
                  <c:pt idx="104">
                    <c:v>top user</c:v>
                  </c:pt>
                  <c:pt idx="105">
                    <c:v>top user</c:v>
                  </c:pt>
                  <c:pt idx="106">
                    <c:v>top user</c:v>
                  </c:pt>
                  <c:pt idx="107">
                    <c:v>top user</c:v>
                  </c:pt>
                  <c:pt idx="108">
                    <c:v>top user</c:v>
                  </c:pt>
                  <c:pt idx="109">
                    <c:v>top user</c:v>
                  </c:pt>
                  <c:pt idx="110">
                    <c:v>top user</c:v>
                  </c:pt>
                  <c:pt idx="111">
                    <c:v>top user</c:v>
                  </c:pt>
                  <c:pt idx="112">
                    <c:v>top user</c:v>
                  </c:pt>
                  <c:pt idx="113">
                    <c:v>top user</c:v>
                  </c:pt>
                  <c:pt idx="114">
                    <c:v>top user</c:v>
                  </c:pt>
                  <c:pt idx="115">
                    <c:v>top user</c:v>
                  </c:pt>
                  <c:pt idx="116">
                    <c:v>top user</c:v>
                  </c:pt>
                  <c:pt idx="117">
                    <c:v>top user</c:v>
                  </c:pt>
                  <c:pt idx="118">
                    <c:v>top user</c:v>
                  </c:pt>
                  <c:pt idx="119">
                    <c:v>top user</c:v>
                  </c:pt>
                  <c:pt idx="120">
                    <c:v>top user</c:v>
                  </c:pt>
                  <c:pt idx="121">
                    <c:v>top user</c:v>
                  </c:pt>
                  <c:pt idx="122">
                    <c:v>top user</c:v>
                  </c:pt>
                  <c:pt idx="123">
                    <c:v>top user</c:v>
                  </c:pt>
                  <c:pt idx="124">
                    <c:v>top user</c:v>
                  </c:pt>
                  <c:pt idx="125">
                    <c:v>top user</c:v>
                  </c:pt>
                  <c:pt idx="126">
                    <c:v>top user</c:v>
                  </c:pt>
                  <c:pt idx="127">
                    <c:v>top user</c:v>
                  </c:pt>
                  <c:pt idx="128">
                    <c:v>top user</c:v>
                  </c:pt>
                  <c:pt idx="129">
                    <c:v>top user</c:v>
                  </c:pt>
                  <c:pt idx="130">
                    <c:v>top user</c:v>
                  </c:pt>
                  <c:pt idx="131">
                    <c:v>top user</c:v>
                  </c:pt>
                  <c:pt idx="132">
                    <c:v>top user</c:v>
                  </c:pt>
                  <c:pt idx="133">
                    <c:v>top user</c:v>
                  </c:pt>
                  <c:pt idx="134">
                    <c:v>top user</c:v>
                  </c:pt>
                  <c:pt idx="135">
                    <c:v>top user</c:v>
                  </c:pt>
                  <c:pt idx="136">
                    <c:v>top user</c:v>
                  </c:pt>
                  <c:pt idx="137">
                    <c:v>top user</c:v>
                  </c:pt>
                  <c:pt idx="138">
                    <c:v>top user</c:v>
                  </c:pt>
                  <c:pt idx="139">
                    <c:v>top user</c:v>
                  </c:pt>
                  <c:pt idx="140">
                    <c:v>top user</c:v>
                  </c:pt>
                  <c:pt idx="141">
                    <c:v>top user</c:v>
                  </c:pt>
                  <c:pt idx="142">
                    <c:v>top user</c:v>
                  </c:pt>
                  <c:pt idx="143">
                    <c:v>top user</c:v>
                  </c:pt>
                  <c:pt idx="144">
                    <c:v>top user</c:v>
                  </c:pt>
                  <c:pt idx="145">
                    <c:v>top user</c:v>
                  </c:pt>
                  <c:pt idx="146">
                    <c:v>top user</c:v>
                  </c:pt>
                  <c:pt idx="147">
                    <c:v>top user</c:v>
                  </c:pt>
                  <c:pt idx="148">
                    <c:v>top user</c:v>
                  </c:pt>
                  <c:pt idx="149">
                    <c:v>top user</c:v>
                  </c:pt>
                  <c:pt idx="150">
                    <c:v>top user</c:v>
                  </c:pt>
                  <c:pt idx="151">
                    <c:v>top user</c:v>
                  </c:pt>
                  <c:pt idx="152">
                    <c:v>top user</c:v>
                  </c:pt>
                  <c:pt idx="153">
                    <c:v>top user</c:v>
                  </c:pt>
                  <c:pt idx="154">
                    <c:v>top user</c:v>
                  </c:pt>
                  <c:pt idx="155">
                    <c:v>top user</c:v>
                  </c:pt>
                  <c:pt idx="156">
                    <c:v>top user</c:v>
                  </c:pt>
                  <c:pt idx="157">
                    <c:v>top user</c:v>
                  </c:pt>
                  <c:pt idx="158">
                    <c:v>top user</c:v>
                  </c:pt>
                  <c:pt idx="159">
                    <c:v>top user</c:v>
                  </c:pt>
                  <c:pt idx="160">
                    <c:v>top user</c:v>
                  </c:pt>
                  <c:pt idx="161">
                    <c:v>top user</c:v>
                  </c:pt>
                  <c:pt idx="162">
                    <c:v>top user</c:v>
                  </c:pt>
                  <c:pt idx="163">
                    <c:v>top user</c:v>
                  </c:pt>
                  <c:pt idx="164">
                    <c:v>top user</c:v>
                  </c:pt>
                  <c:pt idx="165">
                    <c:v>top user</c:v>
                  </c:pt>
                  <c:pt idx="166">
                    <c:v>top user</c:v>
                  </c:pt>
                  <c:pt idx="167">
                    <c:v>top user</c:v>
                  </c:pt>
                  <c:pt idx="168">
                    <c:v>top user</c:v>
                  </c:pt>
                  <c:pt idx="169">
                    <c:v>top user</c:v>
                  </c:pt>
                  <c:pt idx="170">
                    <c:v>top user</c:v>
                  </c:pt>
                  <c:pt idx="171">
                    <c:v>top user</c:v>
                  </c:pt>
                  <c:pt idx="172">
                    <c:v>top user</c:v>
                  </c:pt>
                  <c:pt idx="173">
                    <c:v>top user</c:v>
                  </c:pt>
                  <c:pt idx="174">
                    <c:v>top user</c:v>
                  </c:pt>
                  <c:pt idx="175">
                    <c:v>top user</c:v>
                  </c:pt>
                  <c:pt idx="176">
                    <c:v>top user</c:v>
                  </c:pt>
                  <c:pt idx="177">
                    <c:v>top user</c:v>
                  </c:pt>
                  <c:pt idx="178">
                    <c:v>top user</c:v>
                  </c:pt>
                  <c:pt idx="179">
                    <c:v>top user</c:v>
                  </c:pt>
                  <c:pt idx="180">
                    <c:v>top user</c:v>
                  </c:pt>
                  <c:pt idx="181">
                    <c:v>top user</c:v>
                  </c:pt>
                  <c:pt idx="182">
                    <c:v>top user</c:v>
                  </c:pt>
                  <c:pt idx="183">
                    <c:v>top user</c:v>
                  </c:pt>
                  <c:pt idx="184">
                    <c:v>top user</c:v>
                  </c:pt>
                  <c:pt idx="185">
                    <c:v>top user</c:v>
                  </c:pt>
                  <c:pt idx="186">
                    <c:v>top user</c:v>
                  </c:pt>
                  <c:pt idx="187">
                    <c:v>top user</c:v>
                  </c:pt>
                  <c:pt idx="188">
                    <c:v>top user</c:v>
                  </c:pt>
                  <c:pt idx="189">
                    <c:v>top user</c:v>
                  </c:pt>
                  <c:pt idx="190">
                    <c:v>top user</c:v>
                  </c:pt>
                  <c:pt idx="191">
                    <c:v>top user</c:v>
                  </c:pt>
                  <c:pt idx="192">
                    <c:v>top user</c:v>
                  </c:pt>
                  <c:pt idx="193">
                    <c:v>top user</c:v>
                  </c:pt>
                  <c:pt idx="194">
                    <c:v>top user</c:v>
                  </c:pt>
                  <c:pt idx="195">
                    <c:v>top user</c:v>
                  </c:pt>
                  <c:pt idx="196">
                    <c:v>top user</c:v>
                  </c:pt>
                  <c:pt idx="197">
                    <c:v>top user</c:v>
                  </c:pt>
                  <c:pt idx="198">
                    <c:v>top user</c:v>
                  </c:pt>
                  <c:pt idx="199">
                    <c:v>top user</c:v>
                  </c:pt>
                  <c:pt idx="200">
                    <c:v>top user</c:v>
                  </c:pt>
                  <c:pt idx="201">
                    <c:v>top user</c:v>
                  </c:pt>
                  <c:pt idx="202">
                    <c:v>top user</c:v>
                  </c:pt>
                  <c:pt idx="203">
                    <c:v>top user</c:v>
                  </c:pt>
                  <c:pt idx="204">
                    <c:v>top user</c:v>
                  </c:pt>
                  <c:pt idx="205">
                    <c:v>top user</c:v>
                  </c:pt>
                  <c:pt idx="206">
                    <c:v>top user</c:v>
                  </c:pt>
                  <c:pt idx="207">
                    <c:v>top user</c:v>
                  </c:pt>
                  <c:pt idx="208">
                    <c:v>top user</c:v>
                  </c:pt>
                  <c:pt idx="209">
                    <c:v>top user</c:v>
                  </c:pt>
                  <c:pt idx="210">
                    <c:v>top user</c:v>
                  </c:pt>
                  <c:pt idx="211">
                    <c:v>top user</c:v>
                  </c:pt>
                  <c:pt idx="212">
                    <c:v>top user</c:v>
                  </c:pt>
                  <c:pt idx="213">
                    <c:v>top user</c:v>
                  </c:pt>
                  <c:pt idx="214">
                    <c:v>top user</c:v>
                  </c:pt>
                  <c:pt idx="215">
                    <c:v>top user</c:v>
                  </c:pt>
                  <c:pt idx="216">
                    <c:v>top user</c:v>
                  </c:pt>
                  <c:pt idx="217">
                    <c:v>top user</c:v>
                  </c:pt>
                  <c:pt idx="218">
                    <c:v>top user</c:v>
                  </c:pt>
                  <c:pt idx="219">
                    <c:v>top user</c:v>
                  </c:pt>
                  <c:pt idx="220">
                    <c:v>top user</c:v>
                  </c:pt>
                  <c:pt idx="221">
                    <c:v>top user</c:v>
                  </c:pt>
                  <c:pt idx="222">
                    <c:v>top user</c:v>
                  </c:pt>
                  <c:pt idx="223">
                    <c:v>top user</c:v>
                  </c:pt>
                  <c:pt idx="224">
                    <c:v>top user</c:v>
                  </c:pt>
                  <c:pt idx="225">
                    <c:v>top user</c:v>
                  </c:pt>
                  <c:pt idx="226">
                    <c:v>top user</c:v>
                  </c:pt>
                  <c:pt idx="227">
                    <c:v>top user</c:v>
                  </c:pt>
                  <c:pt idx="228">
                    <c:v>top user</c:v>
                  </c:pt>
                  <c:pt idx="229">
                    <c:v>top user</c:v>
                  </c:pt>
                  <c:pt idx="230">
                    <c:v>top user</c:v>
                  </c:pt>
                  <c:pt idx="231">
                    <c:v>top user</c:v>
                  </c:pt>
                  <c:pt idx="232">
                    <c:v>top user</c:v>
                  </c:pt>
                  <c:pt idx="233">
                    <c:v>top user</c:v>
                  </c:pt>
                  <c:pt idx="234">
                    <c:v>top user</c:v>
                  </c:pt>
                  <c:pt idx="235">
                    <c:v>top user</c:v>
                  </c:pt>
                  <c:pt idx="236">
                    <c:v>top user</c:v>
                  </c:pt>
                  <c:pt idx="237">
                    <c:v>top user</c:v>
                  </c:pt>
                  <c:pt idx="238">
                    <c:v>top user</c:v>
                  </c:pt>
                  <c:pt idx="239">
                    <c:v>top user</c:v>
                  </c:pt>
                  <c:pt idx="240">
                    <c:v>top user</c:v>
                  </c:pt>
                  <c:pt idx="241">
                    <c:v>top user</c:v>
                  </c:pt>
                  <c:pt idx="242">
                    <c:v>top user</c:v>
                  </c:pt>
                  <c:pt idx="243">
                    <c:v>top user</c:v>
                  </c:pt>
                  <c:pt idx="244">
                    <c:v>top user</c:v>
                  </c:pt>
                  <c:pt idx="245">
                    <c:v>top user</c:v>
                  </c:pt>
                  <c:pt idx="246">
                    <c:v>top user</c:v>
                  </c:pt>
                  <c:pt idx="247">
                    <c:v>top user</c:v>
                  </c:pt>
                  <c:pt idx="248">
                    <c:v>top user</c:v>
                  </c:pt>
                  <c:pt idx="249">
                    <c:v>top user</c:v>
                  </c:pt>
                  <c:pt idx="250">
                    <c:v>top user</c:v>
                  </c:pt>
                  <c:pt idx="251">
                    <c:v>top user</c:v>
                  </c:pt>
                  <c:pt idx="252">
                    <c:v>top user</c:v>
                  </c:pt>
                  <c:pt idx="253">
                    <c:v>top user</c:v>
                  </c:pt>
                  <c:pt idx="254">
                    <c:v>top user</c:v>
                  </c:pt>
                  <c:pt idx="255">
                    <c:v>top user</c:v>
                  </c:pt>
                  <c:pt idx="256">
                    <c:v>top user</c:v>
                  </c:pt>
                  <c:pt idx="257">
                    <c:v>top user</c:v>
                  </c:pt>
                  <c:pt idx="258">
                    <c:v>top user</c:v>
                  </c:pt>
                  <c:pt idx="259">
                    <c:v>top user</c:v>
                  </c:pt>
                  <c:pt idx="260">
                    <c:v>top user</c:v>
                  </c:pt>
                  <c:pt idx="261">
                    <c:v>top user</c:v>
                  </c:pt>
                  <c:pt idx="262">
                    <c:v>top user</c:v>
                  </c:pt>
                  <c:pt idx="263">
                    <c:v>top user</c:v>
                  </c:pt>
                  <c:pt idx="264">
                    <c:v>top user</c:v>
                  </c:pt>
                  <c:pt idx="265">
                    <c:v>top user</c:v>
                  </c:pt>
                  <c:pt idx="266">
                    <c:v>top user</c:v>
                  </c:pt>
                  <c:pt idx="267">
                    <c:v>top user</c:v>
                  </c:pt>
                  <c:pt idx="268">
                    <c:v>top user</c:v>
                  </c:pt>
                  <c:pt idx="269">
                    <c:v>top user</c:v>
                  </c:pt>
                  <c:pt idx="270">
                    <c:v>top user</c:v>
                  </c:pt>
                  <c:pt idx="271">
                    <c:v>top user</c:v>
                  </c:pt>
                  <c:pt idx="272">
                    <c:v>top user</c:v>
                  </c:pt>
                  <c:pt idx="273">
                    <c:v>top user</c:v>
                  </c:pt>
                  <c:pt idx="274">
                    <c:v>top user</c:v>
                  </c:pt>
                  <c:pt idx="275">
                    <c:v>top user</c:v>
                  </c:pt>
                  <c:pt idx="276">
                    <c:v>top user</c:v>
                  </c:pt>
                  <c:pt idx="277">
                    <c:v>top user</c:v>
                  </c:pt>
                  <c:pt idx="278">
                    <c:v>top user</c:v>
                  </c:pt>
                  <c:pt idx="279">
                    <c:v>top user</c:v>
                  </c:pt>
                  <c:pt idx="280">
                    <c:v>top user</c:v>
                  </c:pt>
                  <c:pt idx="281">
                    <c:v>top user</c:v>
                  </c:pt>
                  <c:pt idx="282">
                    <c:v>top user</c:v>
                  </c:pt>
                  <c:pt idx="283">
                    <c:v>top user</c:v>
                  </c:pt>
                  <c:pt idx="284">
                    <c:v>top user</c:v>
                  </c:pt>
                  <c:pt idx="285">
                    <c:v>top user</c:v>
                  </c:pt>
                  <c:pt idx="286">
                    <c:v>top user</c:v>
                  </c:pt>
                  <c:pt idx="287">
                    <c:v>top user</c:v>
                  </c:pt>
                  <c:pt idx="288">
                    <c:v>top user</c:v>
                  </c:pt>
                  <c:pt idx="289">
                    <c:v>top user</c:v>
                  </c:pt>
                  <c:pt idx="290">
                    <c:v>top user</c:v>
                  </c:pt>
                  <c:pt idx="291">
                    <c:v>top user</c:v>
                  </c:pt>
                  <c:pt idx="292">
                    <c:v>top user</c:v>
                  </c:pt>
                  <c:pt idx="293">
                    <c:v>top user</c:v>
                  </c:pt>
                  <c:pt idx="294">
                    <c:v>top user</c:v>
                  </c:pt>
                  <c:pt idx="295">
                    <c:v>top user</c:v>
                  </c:pt>
                  <c:pt idx="296">
                    <c:v>top user</c:v>
                  </c:pt>
                  <c:pt idx="297">
                    <c:v>top user</c:v>
                  </c:pt>
                  <c:pt idx="298">
                    <c:v>top user</c:v>
                  </c:pt>
                  <c:pt idx="299">
                    <c:v>top user</c:v>
                  </c:pt>
                  <c:pt idx="300">
                    <c:v>top user</c:v>
                  </c:pt>
                  <c:pt idx="301">
                    <c:v>top user</c:v>
                  </c:pt>
                  <c:pt idx="302">
                    <c:v>top user</c:v>
                  </c:pt>
                  <c:pt idx="303">
                    <c:v>top user</c:v>
                  </c:pt>
                  <c:pt idx="304">
                    <c:v>top user</c:v>
                  </c:pt>
                  <c:pt idx="305">
                    <c:v>top user</c:v>
                  </c:pt>
                  <c:pt idx="306">
                    <c:v>top user</c:v>
                  </c:pt>
                  <c:pt idx="307">
                    <c:v>top user</c:v>
                  </c:pt>
                  <c:pt idx="308">
                    <c:v>top user</c:v>
                  </c:pt>
                  <c:pt idx="309">
                    <c:v>top user</c:v>
                  </c:pt>
                  <c:pt idx="310">
                    <c:v>top user</c:v>
                  </c:pt>
                  <c:pt idx="311">
                    <c:v>top user</c:v>
                  </c:pt>
                  <c:pt idx="312">
                    <c:v>top user</c:v>
                  </c:pt>
                  <c:pt idx="313">
                    <c:v>top user</c:v>
                  </c:pt>
                  <c:pt idx="314">
                    <c:v>top user</c:v>
                  </c:pt>
                  <c:pt idx="315">
                    <c:v>top user</c:v>
                  </c:pt>
                  <c:pt idx="316">
                    <c:v>top user</c:v>
                  </c:pt>
                  <c:pt idx="317">
                    <c:v>top user</c:v>
                  </c:pt>
                  <c:pt idx="318">
                    <c:v>top user</c:v>
                  </c:pt>
                  <c:pt idx="319">
                    <c:v>top user</c:v>
                  </c:pt>
                  <c:pt idx="320">
                    <c:v>top user</c:v>
                  </c:pt>
                  <c:pt idx="321">
                    <c:v>top user</c:v>
                  </c:pt>
                  <c:pt idx="322">
                    <c:v>top user</c:v>
                  </c:pt>
                  <c:pt idx="323">
                    <c:v>top user</c:v>
                  </c:pt>
                  <c:pt idx="324">
                    <c:v>top user</c:v>
                  </c:pt>
                  <c:pt idx="325">
                    <c:v>top user</c:v>
                  </c:pt>
                  <c:pt idx="326">
                    <c:v>top user</c:v>
                  </c:pt>
                  <c:pt idx="327">
                    <c:v>top user</c:v>
                  </c:pt>
                  <c:pt idx="328">
                    <c:v>top user</c:v>
                  </c:pt>
                  <c:pt idx="329">
                    <c:v>top user</c:v>
                  </c:pt>
                  <c:pt idx="330">
                    <c:v>top user</c:v>
                  </c:pt>
                  <c:pt idx="331">
                    <c:v>top user</c:v>
                  </c:pt>
                  <c:pt idx="332">
                    <c:v>top user</c:v>
                  </c:pt>
                  <c:pt idx="333">
                    <c:v>top user</c:v>
                  </c:pt>
                  <c:pt idx="334">
                    <c:v>top user</c:v>
                  </c:pt>
                  <c:pt idx="335">
                    <c:v>top user</c:v>
                  </c:pt>
                  <c:pt idx="336">
                    <c:v>top user</c:v>
                  </c:pt>
                  <c:pt idx="337">
                    <c:v>top user</c:v>
                  </c:pt>
                  <c:pt idx="338">
                    <c:v>top user</c:v>
                  </c:pt>
                  <c:pt idx="339">
                    <c:v>top user</c:v>
                  </c:pt>
                  <c:pt idx="340">
                    <c:v>top user</c:v>
                  </c:pt>
                  <c:pt idx="341">
                    <c:v>top user</c:v>
                  </c:pt>
                  <c:pt idx="342">
                    <c:v>top user</c:v>
                  </c:pt>
                  <c:pt idx="343">
                    <c:v>top user</c:v>
                  </c:pt>
                  <c:pt idx="344">
                    <c:v>top user</c:v>
                  </c:pt>
                  <c:pt idx="345">
                    <c:v>top user</c:v>
                  </c:pt>
                  <c:pt idx="346">
                    <c:v>top user</c:v>
                  </c:pt>
                  <c:pt idx="347">
                    <c:v>top user</c:v>
                  </c:pt>
                  <c:pt idx="348">
                    <c:v>top user</c:v>
                  </c:pt>
                  <c:pt idx="349">
                    <c:v>top user</c:v>
                  </c:pt>
                  <c:pt idx="350">
                    <c:v>top user</c:v>
                  </c:pt>
                  <c:pt idx="351">
                    <c:v>top user</c:v>
                  </c:pt>
                  <c:pt idx="352">
                    <c:v>top user</c:v>
                  </c:pt>
                  <c:pt idx="353">
                    <c:v>top user</c:v>
                  </c:pt>
                  <c:pt idx="354">
                    <c:v>top user</c:v>
                  </c:pt>
                  <c:pt idx="355">
                    <c:v>top user</c:v>
                  </c:pt>
                  <c:pt idx="356">
                    <c:v>top user</c:v>
                  </c:pt>
                  <c:pt idx="357">
                    <c:v>top user</c:v>
                  </c:pt>
                  <c:pt idx="358">
                    <c:v>top user</c:v>
                  </c:pt>
                  <c:pt idx="359">
                    <c:v>top user</c:v>
                  </c:pt>
                  <c:pt idx="360">
                    <c:v>top user</c:v>
                  </c:pt>
                  <c:pt idx="361">
                    <c:v>top user</c:v>
                  </c:pt>
                  <c:pt idx="362">
                    <c:v>top user</c:v>
                  </c:pt>
                  <c:pt idx="363">
                    <c:v>top user</c:v>
                  </c:pt>
                  <c:pt idx="364">
                    <c:v>top user</c:v>
                  </c:pt>
                  <c:pt idx="365">
                    <c:v>top user</c:v>
                  </c:pt>
                  <c:pt idx="366">
                    <c:v>top user</c:v>
                  </c:pt>
                  <c:pt idx="367">
                    <c:v>top user</c:v>
                  </c:pt>
                  <c:pt idx="368">
                    <c:v>top user</c:v>
                  </c:pt>
                  <c:pt idx="369">
                    <c:v>top user</c:v>
                  </c:pt>
                  <c:pt idx="370">
                    <c:v>top user</c:v>
                  </c:pt>
                  <c:pt idx="371">
                    <c:v>top user</c:v>
                  </c:pt>
                  <c:pt idx="372">
                    <c:v>top user</c:v>
                  </c:pt>
                  <c:pt idx="373">
                    <c:v>top user</c:v>
                  </c:pt>
                  <c:pt idx="374">
                    <c:v>top user</c:v>
                  </c:pt>
                  <c:pt idx="375">
                    <c:v>top user</c:v>
                  </c:pt>
                  <c:pt idx="376">
                    <c:v>top user</c:v>
                  </c:pt>
                  <c:pt idx="377">
                    <c:v>top user</c:v>
                  </c:pt>
                  <c:pt idx="378">
                    <c:v>top user</c:v>
                  </c:pt>
                  <c:pt idx="379">
                    <c:v>top user</c:v>
                  </c:pt>
                  <c:pt idx="380">
                    <c:v>top user</c:v>
                  </c:pt>
                  <c:pt idx="381">
                    <c:v>top user</c:v>
                  </c:pt>
                  <c:pt idx="382">
                    <c:v>top user</c:v>
                  </c:pt>
                  <c:pt idx="383">
                    <c:v>top user</c:v>
                  </c:pt>
                  <c:pt idx="384">
                    <c:v>top user</c:v>
                  </c:pt>
                  <c:pt idx="385">
                    <c:v>top user</c:v>
                  </c:pt>
                  <c:pt idx="386">
                    <c:v>top user</c:v>
                  </c:pt>
                  <c:pt idx="387">
                    <c:v>top user</c:v>
                  </c:pt>
                  <c:pt idx="388">
                    <c:v>top user</c:v>
                  </c:pt>
                  <c:pt idx="389">
                    <c:v>top user</c:v>
                  </c:pt>
                  <c:pt idx="390">
                    <c:v>top user</c:v>
                  </c:pt>
                  <c:pt idx="391">
                    <c:v>top user</c:v>
                  </c:pt>
                  <c:pt idx="392">
                    <c:v>top user</c:v>
                  </c:pt>
                  <c:pt idx="393">
                    <c:v>top user</c:v>
                  </c:pt>
                  <c:pt idx="394">
                    <c:v>top user</c:v>
                  </c:pt>
                  <c:pt idx="395">
                    <c:v>top user</c:v>
                  </c:pt>
                  <c:pt idx="396">
                    <c:v>top user</c:v>
                  </c:pt>
                  <c:pt idx="397">
                    <c:v>top user</c:v>
                  </c:pt>
                  <c:pt idx="398">
                    <c:v>top user</c:v>
                  </c:pt>
                  <c:pt idx="399">
                    <c:v>top user</c:v>
                  </c:pt>
                  <c:pt idx="400">
                    <c:v>top user</c:v>
                  </c:pt>
                  <c:pt idx="401">
                    <c:v>top user</c:v>
                  </c:pt>
                  <c:pt idx="402">
                    <c:v>top user</c:v>
                  </c:pt>
                  <c:pt idx="403">
                    <c:v>top user</c:v>
                  </c:pt>
                  <c:pt idx="404">
                    <c:v>top user</c:v>
                  </c:pt>
                  <c:pt idx="405">
                    <c:v>top user</c:v>
                  </c:pt>
                  <c:pt idx="406">
                    <c:v>top user</c:v>
                  </c:pt>
                  <c:pt idx="407">
                    <c:v>top user</c:v>
                  </c:pt>
                  <c:pt idx="408">
                    <c:v>top user</c:v>
                  </c:pt>
                  <c:pt idx="409">
                    <c:v>top user</c:v>
                  </c:pt>
                  <c:pt idx="410">
                    <c:v>top user</c:v>
                  </c:pt>
                  <c:pt idx="411">
                    <c:v>top user</c:v>
                  </c:pt>
                  <c:pt idx="412">
                    <c:v>top user</c:v>
                  </c:pt>
                  <c:pt idx="413">
                    <c:v>top user</c:v>
                  </c:pt>
                  <c:pt idx="414">
                    <c:v>top user</c:v>
                  </c:pt>
                  <c:pt idx="415">
                    <c:v>top user</c:v>
                  </c:pt>
                  <c:pt idx="416">
                    <c:v>top user</c:v>
                  </c:pt>
                  <c:pt idx="417">
                    <c:v>top user</c:v>
                  </c:pt>
                  <c:pt idx="418">
                    <c:v>top user</c:v>
                  </c:pt>
                  <c:pt idx="419">
                    <c:v>top user</c:v>
                  </c:pt>
                  <c:pt idx="420">
                    <c:v>top user</c:v>
                  </c:pt>
                  <c:pt idx="421">
                    <c:v>top user</c:v>
                  </c:pt>
                  <c:pt idx="422">
                    <c:v>top user</c:v>
                  </c:pt>
                  <c:pt idx="423">
                    <c:v>top user</c:v>
                  </c:pt>
                  <c:pt idx="424">
                    <c:v>top user</c:v>
                  </c:pt>
                  <c:pt idx="425">
                    <c:v>top user</c:v>
                  </c:pt>
                  <c:pt idx="426">
                    <c:v>top user</c:v>
                  </c:pt>
                  <c:pt idx="427">
                    <c:v>top user</c:v>
                  </c:pt>
                  <c:pt idx="428">
                    <c:v>top user</c:v>
                  </c:pt>
                  <c:pt idx="429">
                    <c:v>top user</c:v>
                  </c:pt>
                  <c:pt idx="430">
                    <c:v>top user</c:v>
                  </c:pt>
                  <c:pt idx="431">
                    <c:v>top user</c:v>
                  </c:pt>
                  <c:pt idx="432">
                    <c:v>top user</c:v>
                  </c:pt>
                  <c:pt idx="433">
                    <c:v>top user</c:v>
                  </c:pt>
                  <c:pt idx="434">
                    <c:v>top user</c:v>
                  </c:pt>
                  <c:pt idx="435">
                    <c:v>top user</c:v>
                  </c:pt>
                  <c:pt idx="436">
                    <c:v>top user</c:v>
                  </c:pt>
                  <c:pt idx="437">
                    <c:v>top user</c:v>
                  </c:pt>
                  <c:pt idx="438">
                    <c:v>top user</c:v>
                  </c:pt>
                  <c:pt idx="439">
                    <c:v>top user</c:v>
                  </c:pt>
                  <c:pt idx="440">
                    <c:v>top user</c:v>
                  </c:pt>
                  <c:pt idx="441">
                    <c:v>top user</c:v>
                  </c:pt>
                  <c:pt idx="442">
                    <c:v>top user</c:v>
                  </c:pt>
                  <c:pt idx="443">
                    <c:v>top user</c:v>
                  </c:pt>
                  <c:pt idx="444">
                    <c:v>top user</c:v>
                  </c:pt>
                  <c:pt idx="445">
                    <c:v>top user</c:v>
                  </c:pt>
                  <c:pt idx="446">
                    <c:v>top user</c:v>
                  </c:pt>
                  <c:pt idx="447">
                    <c:v>top user</c:v>
                  </c:pt>
                  <c:pt idx="448">
                    <c:v>top user</c:v>
                  </c:pt>
                  <c:pt idx="449">
                    <c:v>top user</c:v>
                  </c:pt>
                  <c:pt idx="450">
                    <c:v>top user</c:v>
                  </c:pt>
                  <c:pt idx="451">
                    <c:v>top user</c:v>
                  </c:pt>
                  <c:pt idx="452">
                    <c:v>top user</c:v>
                  </c:pt>
                  <c:pt idx="453">
                    <c:v>top user</c:v>
                  </c:pt>
                  <c:pt idx="454">
                    <c:v>top user</c:v>
                  </c:pt>
                  <c:pt idx="455">
                    <c:v>top user</c:v>
                  </c:pt>
                  <c:pt idx="456">
                    <c:v>top user</c:v>
                  </c:pt>
                  <c:pt idx="457">
                    <c:v>top user</c:v>
                  </c:pt>
                  <c:pt idx="458">
                    <c:v>top user</c:v>
                  </c:pt>
                  <c:pt idx="459">
                    <c:v>top user</c:v>
                  </c:pt>
                  <c:pt idx="460">
                    <c:v>top user</c:v>
                  </c:pt>
                  <c:pt idx="461">
                    <c:v>top user</c:v>
                  </c:pt>
                  <c:pt idx="462">
                    <c:v>top user</c:v>
                  </c:pt>
                  <c:pt idx="463">
                    <c:v>top user</c:v>
                  </c:pt>
                  <c:pt idx="464">
                    <c:v>top user</c:v>
                  </c:pt>
                  <c:pt idx="465">
                    <c:v>top user</c:v>
                  </c:pt>
                  <c:pt idx="466">
                    <c:v>top user</c:v>
                  </c:pt>
                  <c:pt idx="467">
                    <c:v>top user</c:v>
                  </c:pt>
                  <c:pt idx="468">
                    <c:v>top user</c:v>
                  </c:pt>
                  <c:pt idx="469">
                    <c:v>top user</c:v>
                  </c:pt>
                  <c:pt idx="470">
                    <c:v>top user</c:v>
                  </c:pt>
                  <c:pt idx="471">
                    <c:v>top user</c:v>
                  </c:pt>
                  <c:pt idx="472">
                    <c:v>top user</c:v>
                  </c:pt>
                  <c:pt idx="473">
                    <c:v>top user</c:v>
                  </c:pt>
                  <c:pt idx="474">
                    <c:v>top user</c:v>
                  </c:pt>
                  <c:pt idx="475">
                    <c:v>top user</c:v>
                  </c:pt>
                  <c:pt idx="476">
                    <c:v>top user</c:v>
                  </c:pt>
                  <c:pt idx="477">
                    <c:v>top user</c:v>
                  </c:pt>
                  <c:pt idx="478">
                    <c:v>top user</c:v>
                  </c:pt>
                  <c:pt idx="479">
                    <c:v>top user</c:v>
                  </c:pt>
                  <c:pt idx="480">
                    <c:v>top user</c:v>
                  </c:pt>
                  <c:pt idx="481">
                    <c:v>top user</c:v>
                  </c:pt>
                  <c:pt idx="482">
                    <c:v>top user</c:v>
                  </c:pt>
                  <c:pt idx="483">
                    <c:v>top user</c:v>
                  </c:pt>
                  <c:pt idx="484">
                    <c:v>top user</c:v>
                  </c:pt>
                  <c:pt idx="485">
                    <c:v>top user</c:v>
                  </c:pt>
                  <c:pt idx="486">
                    <c:v>top user</c:v>
                  </c:pt>
                  <c:pt idx="487">
                    <c:v>top user</c:v>
                  </c:pt>
                  <c:pt idx="488">
                    <c:v>top user</c:v>
                  </c:pt>
                  <c:pt idx="489">
                    <c:v>top user</c:v>
                  </c:pt>
                  <c:pt idx="490">
                    <c:v>top user</c:v>
                  </c:pt>
                  <c:pt idx="491">
                    <c:v>top user</c:v>
                  </c:pt>
                  <c:pt idx="492">
                    <c:v>top user</c:v>
                  </c:pt>
                  <c:pt idx="493">
                    <c:v>top user</c:v>
                  </c:pt>
                  <c:pt idx="494">
                    <c:v>top user</c:v>
                  </c:pt>
                  <c:pt idx="495">
                    <c:v>top user</c:v>
                  </c:pt>
                  <c:pt idx="496">
                    <c:v>top user</c:v>
                  </c:pt>
                  <c:pt idx="497">
                    <c:v>top user</c:v>
                  </c:pt>
                  <c:pt idx="498">
                    <c:v>top user</c:v>
                  </c:pt>
                  <c:pt idx="499">
                    <c:v>top user</c:v>
                  </c:pt>
                  <c:pt idx="500">
                    <c:v>top user</c:v>
                  </c:pt>
                  <c:pt idx="501">
                    <c:v>top user</c:v>
                  </c:pt>
                  <c:pt idx="502">
                    <c:v>top user</c:v>
                  </c:pt>
                  <c:pt idx="503">
                    <c:v>top user</c:v>
                  </c:pt>
                  <c:pt idx="504">
                    <c:v>top user</c:v>
                  </c:pt>
                  <c:pt idx="505">
                    <c:v>top user</c:v>
                  </c:pt>
                  <c:pt idx="506">
                    <c:v>top user</c:v>
                  </c:pt>
                  <c:pt idx="507">
                    <c:v>top user</c:v>
                  </c:pt>
                  <c:pt idx="508">
                    <c:v>top user</c:v>
                  </c:pt>
                  <c:pt idx="509">
                    <c:v>top user</c:v>
                  </c:pt>
                  <c:pt idx="510">
                    <c:v>top user</c:v>
                  </c:pt>
                  <c:pt idx="511">
                    <c:v>top user</c:v>
                  </c:pt>
                  <c:pt idx="512">
                    <c:v>top user</c:v>
                  </c:pt>
                  <c:pt idx="513">
                    <c:v>top user</c:v>
                  </c:pt>
                  <c:pt idx="514">
                    <c:v>top user</c:v>
                  </c:pt>
                  <c:pt idx="515">
                    <c:v>top user</c:v>
                  </c:pt>
                  <c:pt idx="516">
                    <c:v>top user</c:v>
                  </c:pt>
                  <c:pt idx="517">
                    <c:v>top user</c:v>
                  </c:pt>
                  <c:pt idx="518">
                    <c:v>top user</c:v>
                  </c:pt>
                  <c:pt idx="519">
                    <c:v>top user</c:v>
                  </c:pt>
                  <c:pt idx="520">
                    <c:v>top user</c:v>
                  </c:pt>
                  <c:pt idx="521">
                    <c:v>top user</c:v>
                  </c:pt>
                  <c:pt idx="522">
                    <c:v>top user</c:v>
                  </c:pt>
                  <c:pt idx="523">
                    <c:v>top user</c:v>
                  </c:pt>
                  <c:pt idx="524">
                    <c:v>top user</c:v>
                  </c:pt>
                  <c:pt idx="525">
                    <c:v>top user</c:v>
                  </c:pt>
                  <c:pt idx="526">
                    <c:v>top user</c:v>
                  </c:pt>
                  <c:pt idx="527">
                    <c:v>top user</c:v>
                  </c:pt>
                  <c:pt idx="528">
                    <c:v>top user</c:v>
                  </c:pt>
                  <c:pt idx="529">
                    <c:v>top user</c:v>
                  </c:pt>
                  <c:pt idx="530">
                    <c:v>top user</c:v>
                  </c:pt>
                  <c:pt idx="531">
                    <c:v>top user</c:v>
                  </c:pt>
                  <c:pt idx="532">
                    <c:v>top user</c:v>
                  </c:pt>
                  <c:pt idx="533">
                    <c:v>top user</c:v>
                  </c:pt>
                  <c:pt idx="534">
                    <c:v>top user</c:v>
                  </c:pt>
                  <c:pt idx="535">
                    <c:v>top user</c:v>
                  </c:pt>
                  <c:pt idx="536">
                    <c:v>top user</c:v>
                  </c:pt>
                  <c:pt idx="537">
                    <c:v>top user</c:v>
                  </c:pt>
                  <c:pt idx="538">
                    <c:v>top user</c:v>
                  </c:pt>
                  <c:pt idx="539">
                    <c:v>top user</c:v>
                  </c:pt>
                  <c:pt idx="540">
                    <c:v>top user</c:v>
                  </c:pt>
                  <c:pt idx="541">
                    <c:v>top user</c:v>
                  </c:pt>
                  <c:pt idx="542">
                    <c:v>top user</c:v>
                  </c:pt>
                  <c:pt idx="543">
                    <c:v>top user</c:v>
                  </c:pt>
                  <c:pt idx="544">
                    <c:v>top user</c:v>
                  </c:pt>
                  <c:pt idx="545">
                    <c:v>top user</c:v>
                  </c:pt>
                  <c:pt idx="546">
                    <c:v>top user</c:v>
                  </c:pt>
                  <c:pt idx="547">
                    <c:v>top user</c:v>
                  </c:pt>
                  <c:pt idx="548">
                    <c:v>top user</c:v>
                  </c:pt>
                  <c:pt idx="549">
                    <c:v>top user</c:v>
                  </c:pt>
                  <c:pt idx="550">
                    <c:v>top user</c:v>
                  </c:pt>
                  <c:pt idx="551">
                    <c:v>top user</c:v>
                  </c:pt>
                  <c:pt idx="552">
                    <c:v>top user</c:v>
                  </c:pt>
                  <c:pt idx="553">
                    <c:v>top user</c:v>
                  </c:pt>
                  <c:pt idx="554">
                    <c:v>top user</c:v>
                  </c:pt>
                  <c:pt idx="555">
                    <c:v>top user</c:v>
                  </c:pt>
                  <c:pt idx="556">
                    <c:v>top user</c:v>
                  </c:pt>
                  <c:pt idx="557">
                    <c:v>top user</c:v>
                  </c:pt>
                  <c:pt idx="558">
                    <c:v>top user</c:v>
                  </c:pt>
                  <c:pt idx="559">
                    <c:v>top user</c:v>
                  </c:pt>
                  <c:pt idx="560">
                    <c:v>top user</c:v>
                  </c:pt>
                  <c:pt idx="561">
                    <c:v>top user</c:v>
                  </c:pt>
                  <c:pt idx="562">
                    <c:v>top user</c:v>
                  </c:pt>
                  <c:pt idx="563">
                    <c:v>top user</c:v>
                  </c:pt>
                  <c:pt idx="564">
                    <c:v>top user</c:v>
                  </c:pt>
                  <c:pt idx="565">
                    <c:v>top user</c:v>
                  </c:pt>
                  <c:pt idx="566">
                    <c:v>top user</c:v>
                  </c:pt>
                  <c:pt idx="567">
                    <c:v>top user</c:v>
                  </c:pt>
                  <c:pt idx="568">
                    <c:v>top user</c:v>
                  </c:pt>
                  <c:pt idx="569">
                    <c:v>top user</c:v>
                  </c:pt>
                  <c:pt idx="570">
                    <c:v>top user</c:v>
                  </c:pt>
                  <c:pt idx="571">
                    <c:v>top user</c:v>
                  </c:pt>
                  <c:pt idx="572">
                    <c:v>top user</c:v>
                  </c:pt>
                  <c:pt idx="573">
                    <c:v>top user</c:v>
                  </c:pt>
                  <c:pt idx="574">
                    <c:v>top user</c:v>
                  </c:pt>
                  <c:pt idx="575">
                    <c:v>top user</c:v>
                  </c:pt>
                  <c:pt idx="576">
                    <c:v>top user</c:v>
                  </c:pt>
                  <c:pt idx="577">
                    <c:v>top user</c:v>
                  </c:pt>
                  <c:pt idx="578">
                    <c:v>top user</c:v>
                  </c:pt>
                  <c:pt idx="579">
                    <c:v>top user</c:v>
                  </c:pt>
                  <c:pt idx="580">
                    <c:v>top user</c:v>
                  </c:pt>
                  <c:pt idx="581">
                    <c:v>top user</c:v>
                  </c:pt>
                  <c:pt idx="582">
                    <c:v>top user</c:v>
                  </c:pt>
                  <c:pt idx="583">
                    <c:v>top user</c:v>
                  </c:pt>
                  <c:pt idx="584">
                    <c:v>top user</c:v>
                  </c:pt>
                  <c:pt idx="585">
                    <c:v>top user</c:v>
                  </c:pt>
                  <c:pt idx="586">
                    <c:v>top user</c:v>
                  </c:pt>
                  <c:pt idx="587">
                    <c:v>top user</c:v>
                  </c:pt>
                  <c:pt idx="588">
                    <c:v>top user</c:v>
                  </c:pt>
                  <c:pt idx="589">
                    <c:v>top user</c:v>
                  </c:pt>
                  <c:pt idx="590">
                    <c:v>top user</c:v>
                  </c:pt>
                  <c:pt idx="591">
                    <c:v>top user</c:v>
                  </c:pt>
                  <c:pt idx="592">
                    <c:v>top user</c:v>
                  </c:pt>
                  <c:pt idx="593">
                    <c:v>top user</c:v>
                  </c:pt>
                  <c:pt idx="594">
                    <c:v>top user</c:v>
                  </c:pt>
                  <c:pt idx="595">
                    <c:v>top user</c:v>
                  </c:pt>
                  <c:pt idx="596">
                    <c:v>top user</c:v>
                  </c:pt>
                  <c:pt idx="597">
                    <c:v>top user</c:v>
                  </c:pt>
                  <c:pt idx="598">
                    <c:v>top user</c:v>
                  </c:pt>
                  <c:pt idx="599">
                    <c:v>top user</c:v>
                  </c:pt>
                  <c:pt idx="600">
                    <c:v>top user</c:v>
                  </c:pt>
                  <c:pt idx="601">
                    <c:v>top user</c:v>
                  </c:pt>
                  <c:pt idx="602">
                    <c:v>top user</c:v>
                  </c:pt>
                  <c:pt idx="603">
                    <c:v>top user</c:v>
                  </c:pt>
                  <c:pt idx="604">
                    <c:v>top user</c:v>
                  </c:pt>
                  <c:pt idx="605">
                    <c:v>top user</c:v>
                  </c:pt>
                  <c:pt idx="606">
                    <c:v>top user</c:v>
                  </c:pt>
                  <c:pt idx="607">
                    <c:v>top user</c:v>
                  </c:pt>
                  <c:pt idx="608">
                    <c:v>top user</c:v>
                  </c:pt>
                  <c:pt idx="609">
                    <c:v>top user</c:v>
                  </c:pt>
                  <c:pt idx="610">
                    <c:v>top user</c:v>
                  </c:pt>
                  <c:pt idx="611">
                    <c:v>top user</c:v>
                  </c:pt>
                  <c:pt idx="612">
                    <c:v>top user</c:v>
                  </c:pt>
                  <c:pt idx="613">
                    <c:v>top user</c:v>
                  </c:pt>
                  <c:pt idx="614">
                    <c:v>top user</c:v>
                  </c:pt>
                  <c:pt idx="615">
                    <c:v>top user</c:v>
                  </c:pt>
                  <c:pt idx="616">
                    <c:v>top user</c:v>
                  </c:pt>
                  <c:pt idx="617">
                    <c:v>top user</c:v>
                  </c:pt>
                  <c:pt idx="618">
                    <c:v>top user</c:v>
                  </c:pt>
                  <c:pt idx="619">
                    <c:v>top user</c:v>
                  </c:pt>
                  <c:pt idx="620">
                    <c:v>top user</c:v>
                  </c:pt>
                  <c:pt idx="621">
                    <c:v>top user</c:v>
                  </c:pt>
                  <c:pt idx="622">
                    <c:v>top user</c:v>
                  </c:pt>
                  <c:pt idx="623">
                    <c:v>top user</c:v>
                  </c:pt>
                  <c:pt idx="624">
                    <c:v>top user</c:v>
                  </c:pt>
                  <c:pt idx="625">
                    <c:v>top user</c:v>
                  </c:pt>
                  <c:pt idx="626">
                    <c:v>top user</c:v>
                  </c:pt>
                  <c:pt idx="627">
                    <c:v>top user</c:v>
                  </c:pt>
                  <c:pt idx="628">
                    <c:v>top user</c:v>
                  </c:pt>
                  <c:pt idx="629">
                    <c:v>top user</c:v>
                  </c:pt>
                  <c:pt idx="630">
                    <c:v>top user</c:v>
                  </c:pt>
                  <c:pt idx="631">
                    <c:v>top user</c:v>
                  </c:pt>
                  <c:pt idx="632">
                    <c:v>top user</c:v>
                  </c:pt>
                  <c:pt idx="633">
                    <c:v>top user</c:v>
                  </c:pt>
                  <c:pt idx="634">
                    <c:v>top user</c:v>
                  </c:pt>
                  <c:pt idx="635">
                    <c:v>top user</c:v>
                  </c:pt>
                  <c:pt idx="636">
                    <c:v>top user</c:v>
                  </c:pt>
                  <c:pt idx="637">
                    <c:v>top user</c:v>
                  </c:pt>
                  <c:pt idx="638">
                    <c:v>top user</c:v>
                  </c:pt>
                  <c:pt idx="639">
                    <c:v>top user</c:v>
                  </c:pt>
                  <c:pt idx="640">
                    <c:v>top user</c:v>
                  </c:pt>
                  <c:pt idx="641">
                    <c:v>top user</c:v>
                  </c:pt>
                  <c:pt idx="642">
                    <c:v>top user</c:v>
                  </c:pt>
                  <c:pt idx="643">
                    <c:v>top user</c:v>
                  </c:pt>
                  <c:pt idx="644">
                    <c:v>top user</c:v>
                  </c:pt>
                  <c:pt idx="645">
                    <c:v>top user</c:v>
                  </c:pt>
                  <c:pt idx="646">
                    <c:v>top user</c:v>
                  </c:pt>
                  <c:pt idx="647">
                    <c:v>top user</c:v>
                  </c:pt>
                  <c:pt idx="648">
                    <c:v>top user</c:v>
                  </c:pt>
                  <c:pt idx="649">
                    <c:v>top user</c:v>
                  </c:pt>
                  <c:pt idx="650">
                    <c:v>top user</c:v>
                  </c:pt>
                  <c:pt idx="651">
                    <c:v>top user</c:v>
                  </c:pt>
                  <c:pt idx="652">
                    <c:v>top user</c:v>
                  </c:pt>
                  <c:pt idx="653">
                    <c:v>top user</c:v>
                  </c:pt>
                  <c:pt idx="654">
                    <c:v>top user</c:v>
                  </c:pt>
                  <c:pt idx="655">
                    <c:v>top user</c:v>
                  </c:pt>
                  <c:pt idx="656">
                    <c:v>top user</c:v>
                  </c:pt>
                  <c:pt idx="657">
                    <c:v>top user</c:v>
                  </c:pt>
                  <c:pt idx="658">
                    <c:v>top user</c:v>
                  </c:pt>
                  <c:pt idx="659">
                    <c:v>top user</c:v>
                  </c:pt>
                  <c:pt idx="660">
                    <c:v>top user</c:v>
                  </c:pt>
                  <c:pt idx="661">
                    <c:v>top user</c:v>
                  </c:pt>
                  <c:pt idx="662">
                    <c:v>top user</c:v>
                  </c:pt>
                  <c:pt idx="663">
                    <c:v>top user</c:v>
                  </c:pt>
                  <c:pt idx="664">
                    <c:v>top user</c:v>
                  </c:pt>
                  <c:pt idx="665">
                    <c:v>top user</c:v>
                  </c:pt>
                  <c:pt idx="666">
                    <c:v>top user</c:v>
                  </c:pt>
                  <c:pt idx="667">
                    <c:v>top user</c:v>
                  </c:pt>
                  <c:pt idx="668">
                    <c:v>top user</c:v>
                  </c:pt>
                  <c:pt idx="669">
                    <c:v>top user</c:v>
                  </c:pt>
                  <c:pt idx="670">
                    <c:v>top user</c:v>
                  </c:pt>
                  <c:pt idx="671">
                    <c:v>top user</c:v>
                  </c:pt>
                  <c:pt idx="672">
                    <c:v>top user</c:v>
                  </c:pt>
                  <c:pt idx="673">
                    <c:v>top user</c:v>
                  </c:pt>
                  <c:pt idx="674">
                    <c:v>top user</c:v>
                  </c:pt>
                  <c:pt idx="675">
                    <c:v>top user</c:v>
                  </c:pt>
                  <c:pt idx="676">
                    <c:v>top user</c:v>
                  </c:pt>
                  <c:pt idx="677">
                    <c:v>top user</c:v>
                  </c:pt>
                  <c:pt idx="678">
                    <c:v>top user</c:v>
                  </c:pt>
                  <c:pt idx="679">
                    <c:v>top user</c:v>
                  </c:pt>
                  <c:pt idx="680">
                    <c:v>top user</c:v>
                  </c:pt>
                  <c:pt idx="681">
                    <c:v>top user</c:v>
                  </c:pt>
                  <c:pt idx="682">
                    <c:v>top user</c:v>
                  </c:pt>
                  <c:pt idx="683">
                    <c:v>top user</c:v>
                  </c:pt>
                  <c:pt idx="684">
                    <c:v>top user</c:v>
                  </c:pt>
                  <c:pt idx="685">
                    <c:v>top user</c:v>
                  </c:pt>
                  <c:pt idx="686">
                    <c:v>top user</c:v>
                  </c:pt>
                  <c:pt idx="687">
                    <c:v>top user</c:v>
                  </c:pt>
                  <c:pt idx="688">
                    <c:v>top user</c:v>
                  </c:pt>
                  <c:pt idx="689">
                    <c:v>top user</c:v>
                  </c:pt>
                  <c:pt idx="690">
                    <c:v>top user</c:v>
                  </c:pt>
                  <c:pt idx="691">
                    <c:v>top user</c:v>
                  </c:pt>
                  <c:pt idx="692">
                    <c:v>top user</c:v>
                  </c:pt>
                  <c:pt idx="693">
                    <c:v>top user</c:v>
                  </c:pt>
                  <c:pt idx="694">
                    <c:v>top user</c:v>
                  </c:pt>
                  <c:pt idx="695">
                    <c:v>top user</c:v>
                  </c:pt>
                  <c:pt idx="696">
                    <c:v>top user</c:v>
                  </c:pt>
                  <c:pt idx="697">
                    <c:v>top user</c:v>
                  </c:pt>
                  <c:pt idx="698">
                    <c:v>top user</c:v>
                  </c:pt>
                  <c:pt idx="699">
                    <c:v>top user</c:v>
                  </c:pt>
                  <c:pt idx="700">
                    <c:v>top user</c:v>
                  </c:pt>
                  <c:pt idx="701">
                    <c:v>top user</c:v>
                  </c:pt>
                  <c:pt idx="702">
                    <c:v>top user</c:v>
                  </c:pt>
                  <c:pt idx="703">
                    <c:v>top user</c:v>
                  </c:pt>
                  <c:pt idx="704">
                    <c:v>top user</c:v>
                  </c:pt>
                  <c:pt idx="705">
                    <c:v>top user</c:v>
                  </c:pt>
                  <c:pt idx="706">
                    <c:v>top user</c:v>
                  </c:pt>
                  <c:pt idx="707">
                    <c:v>top user</c:v>
                  </c:pt>
                  <c:pt idx="708">
                    <c:v>top user</c:v>
                  </c:pt>
                  <c:pt idx="709">
                    <c:v>top user</c:v>
                  </c:pt>
                  <c:pt idx="710">
                    <c:v>top user</c:v>
                  </c:pt>
                  <c:pt idx="711">
                    <c:v>top user</c:v>
                  </c:pt>
                  <c:pt idx="712">
                    <c:v>top user</c:v>
                  </c:pt>
                  <c:pt idx="713">
                    <c:v>top user</c:v>
                  </c:pt>
                  <c:pt idx="714">
                    <c:v>top user</c:v>
                  </c:pt>
                  <c:pt idx="715">
                    <c:v>top user</c:v>
                  </c:pt>
                  <c:pt idx="716">
                    <c:v>top user</c:v>
                  </c:pt>
                  <c:pt idx="717">
                    <c:v>top user</c:v>
                  </c:pt>
                  <c:pt idx="718">
                    <c:v>top user</c:v>
                  </c:pt>
                  <c:pt idx="719">
                    <c:v>top user</c:v>
                  </c:pt>
                  <c:pt idx="720">
                    <c:v>top user</c:v>
                  </c:pt>
                  <c:pt idx="721">
                    <c:v>top user</c:v>
                  </c:pt>
                  <c:pt idx="722">
                    <c:v>top user</c:v>
                  </c:pt>
                  <c:pt idx="723">
                    <c:v>top user</c:v>
                  </c:pt>
                  <c:pt idx="724">
                    <c:v>top user</c:v>
                  </c:pt>
                  <c:pt idx="725">
                    <c:v>top user</c:v>
                  </c:pt>
                  <c:pt idx="726">
                    <c:v>top user</c:v>
                  </c:pt>
                  <c:pt idx="727">
                    <c:v>top user</c:v>
                  </c:pt>
                  <c:pt idx="728">
                    <c:v>top user</c:v>
                  </c:pt>
                  <c:pt idx="729">
                    <c:v>top user</c:v>
                  </c:pt>
                  <c:pt idx="730">
                    <c:v>top user</c:v>
                  </c:pt>
                  <c:pt idx="731">
                    <c:v>top user</c:v>
                  </c:pt>
                  <c:pt idx="732">
                    <c:v>top user</c:v>
                  </c:pt>
                  <c:pt idx="733">
                    <c:v>top user</c:v>
                  </c:pt>
                  <c:pt idx="734">
                    <c:v>top user</c:v>
                  </c:pt>
                  <c:pt idx="735">
                    <c:v>top user</c:v>
                  </c:pt>
                  <c:pt idx="736">
                    <c:v>top user</c:v>
                  </c:pt>
                  <c:pt idx="737">
                    <c:v>top user</c:v>
                  </c:pt>
                  <c:pt idx="738">
                    <c:v>top user</c:v>
                  </c:pt>
                  <c:pt idx="739">
                    <c:v>top user</c:v>
                  </c:pt>
                  <c:pt idx="740">
                    <c:v>top user</c:v>
                  </c:pt>
                  <c:pt idx="741">
                    <c:v>top user</c:v>
                  </c:pt>
                  <c:pt idx="742">
                    <c:v>top user</c:v>
                  </c:pt>
                  <c:pt idx="743">
                    <c:v>top user</c:v>
                  </c:pt>
                  <c:pt idx="744">
                    <c:v>top user</c:v>
                  </c:pt>
                  <c:pt idx="745">
                    <c:v>top user</c:v>
                  </c:pt>
                  <c:pt idx="746">
                    <c:v>top user</c:v>
                  </c:pt>
                  <c:pt idx="747">
                    <c:v>top user</c:v>
                  </c:pt>
                  <c:pt idx="748">
                    <c:v>top user</c:v>
                  </c:pt>
                  <c:pt idx="749">
                    <c:v>top user</c:v>
                  </c:pt>
                  <c:pt idx="750">
                    <c:v>top user</c:v>
                  </c:pt>
                  <c:pt idx="751">
                    <c:v>top user</c:v>
                  </c:pt>
                  <c:pt idx="752">
                    <c:v>top user</c:v>
                  </c:pt>
                  <c:pt idx="753">
                    <c:v>top user</c:v>
                  </c:pt>
                  <c:pt idx="754">
                    <c:v>top user</c:v>
                  </c:pt>
                  <c:pt idx="755">
                    <c:v>top user</c:v>
                  </c:pt>
                  <c:pt idx="756">
                    <c:v>top user</c:v>
                  </c:pt>
                  <c:pt idx="757">
                    <c:v>top user</c:v>
                  </c:pt>
                  <c:pt idx="758">
                    <c:v>top user</c:v>
                  </c:pt>
                  <c:pt idx="759">
                    <c:v>top user</c:v>
                  </c:pt>
                  <c:pt idx="760">
                    <c:v>top user</c:v>
                  </c:pt>
                  <c:pt idx="761">
                    <c:v>top user</c:v>
                  </c:pt>
                  <c:pt idx="762">
                    <c:v>top user</c:v>
                  </c:pt>
                  <c:pt idx="763">
                    <c:v>top user</c:v>
                  </c:pt>
                  <c:pt idx="764">
                    <c:v>top user</c:v>
                  </c:pt>
                  <c:pt idx="765">
                    <c:v>top user</c:v>
                  </c:pt>
                  <c:pt idx="766">
                    <c:v>top user</c:v>
                  </c:pt>
                  <c:pt idx="767">
                    <c:v>top user</c:v>
                  </c:pt>
                  <c:pt idx="768">
                    <c:v>top user</c:v>
                  </c:pt>
                  <c:pt idx="769">
                    <c:v>top user</c:v>
                  </c:pt>
                  <c:pt idx="770">
                    <c:v>top user</c:v>
                  </c:pt>
                  <c:pt idx="771">
                    <c:v>top user</c:v>
                  </c:pt>
                  <c:pt idx="772">
                    <c:v>top user</c:v>
                  </c:pt>
                  <c:pt idx="773">
                    <c:v>top user</c:v>
                  </c:pt>
                  <c:pt idx="774">
                    <c:v>top user</c:v>
                  </c:pt>
                  <c:pt idx="775">
                    <c:v>top user</c:v>
                  </c:pt>
                  <c:pt idx="776">
                    <c:v>top user</c:v>
                  </c:pt>
                  <c:pt idx="777">
                    <c:v>top user</c:v>
                  </c:pt>
                  <c:pt idx="778">
                    <c:v>top user</c:v>
                  </c:pt>
                  <c:pt idx="779">
                    <c:v>top user</c:v>
                  </c:pt>
                  <c:pt idx="780">
                    <c:v>top user</c:v>
                  </c:pt>
                  <c:pt idx="781">
                    <c:v>top user</c:v>
                  </c:pt>
                  <c:pt idx="782">
                    <c:v>top user</c:v>
                  </c:pt>
                  <c:pt idx="783">
                    <c:v>top user</c:v>
                  </c:pt>
                  <c:pt idx="784">
                    <c:v>top user</c:v>
                  </c:pt>
                  <c:pt idx="785">
                    <c:v>top user</c:v>
                  </c:pt>
                  <c:pt idx="786">
                    <c:v>top user</c:v>
                  </c:pt>
                  <c:pt idx="787">
                    <c:v>top user</c:v>
                  </c:pt>
                  <c:pt idx="788">
                    <c:v>top user</c:v>
                  </c:pt>
                  <c:pt idx="789">
                    <c:v>top user</c:v>
                  </c:pt>
                  <c:pt idx="790">
                    <c:v>top user</c:v>
                  </c:pt>
                  <c:pt idx="791">
                    <c:v>top user</c:v>
                  </c:pt>
                  <c:pt idx="792">
                    <c:v>top user</c:v>
                  </c:pt>
                  <c:pt idx="793">
                    <c:v>top user</c:v>
                  </c:pt>
                  <c:pt idx="794">
                    <c:v>top user</c:v>
                  </c:pt>
                  <c:pt idx="795">
                    <c:v>top user</c:v>
                  </c:pt>
                  <c:pt idx="796">
                    <c:v>top user</c:v>
                  </c:pt>
                  <c:pt idx="797">
                    <c:v>top user</c:v>
                  </c:pt>
                  <c:pt idx="798">
                    <c:v>top user</c:v>
                  </c:pt>
                  <c:pt idx="799">
                    <c:v>top user</c:v>
                  </c:pt>
                  <c:pt idx="800">
                    <c:v>top user</c:v>
                  </c:pt>
                  <c:pt idx="801">
                    <c:v>top user</c:v>
                  </c:pt>
                  <c:pt idx="802">
                    <c:v>top user</c:v>
                  </c:pt>
                  <c:pt idx="803">
                    <c:v>top user</c:v>
                  </c:pt>
                  <c:pt idx="804">
                    <c:v>top user</c:v>
                  </c:pt>
                  <c:pt idx="805">
                    <c:v>top user</c:v>
                  </c:pt>
                  <c:pt idx="806">
                    <c:v>top user</c:v>
                  </c:pt>
                  <c:pt idx="807">
                    <c:v>top user</c:v>
                  </c:pt>
                  <c:pt idx="808">
                    <c:v>top user</c:v>
                  </c:pt>
                  <c:pt idx="809">
                    <c:v>top user</c:v>
                  </c:pt>
                  <c:pt idx="810">
                    <c:v>top user</c:v>
                  </c:pt>
                  <c:pt idx="811">
                    <c:v>top user</c:v>
                  </c:pt>
                  <c:pt idx="812">
                    <c:v>top user</c:v>
                  </c:pt>
                  <c:pt idx="813">
                    <c:v>top user</c:v>
                  </c:pt>
                  <c:pt idx="814">
                    <c:v>top user</c:v>
                  </c:pt>
                  <c:pt idx="815">
                    <c:v>top user</c:v>
                  </c:pt>
                  <c:pt idx="816">
                    <c:v>top user</c:v>
                  </c:pt>
                  <c:pt idx="817">
                    <c:v>top user</c:v>
                  </c:pt>
                  <c:pt idx="818">
                    <c:v>top user</c:v>
                  </c:pt>
                  <c:pt idx="819">
                    <c:v>top user</c:v>
                  </c:pt>
                  <c:pt idx="820">
                    <c:v>top user</c:v>
                  </c:pt>
                  <c:pt idx="821">
                    <c:v>top user</c:v>
                  </c:pt>
                  <c:pt idx="822">
                    <c:v>top user</c:v>
                  </c:pt>
                  <c:pt idx="823">
                    <c:v>top user</c:v>
                  </c:pt>
                  <c:pt idx="824">
                    <c:v>top user</c:v>
                  </c:pt>
                  <c:pt idx="825">
                    <c:v>top user</c:v>
                  </c:pt>
                  <c:pt idx="826">
                    <c:v>top user</c:v>
                  </c:pt>
                  <c:pt idx="827">
                    <c:v>top user</c:v>
                  </c:pt>
                  <c:pt idx="828">
                    <c:v>top user</c:v>
                  </c:pt>
                  <c:pt idx="829">
                    <c:v>top user</c:v>
                  </c:pt>
                  <c:pt idx="830">
                    <c:v>top user</c:v>
                  </c:pt>
                  <c:pt idx="831">
                    <c:v>top user</c:v>
                  </c:pt>
                  <c:pt idx="832">
                    <c:v>top user</c:v>
                  </c:pt>
                  <c:pt idx="833">
                    <c:v>top user</c:v>
                  </c:pt>
                  <c:pt idx="834">
                    <c:v>top user</c:v>
                  </c:pt>
                  <c:pt idx="835">
                    <c:v>top user</c:v>
                  </c:pt>
                  <c:pt idx="836">
                    <c:v>top user</c:v>
                  </c:pt>
                  <c:pt idx="837">
                    <c:v>top user</c:v>
                  </c:pt>
                  <c:pt idx="838">
                    <c:v>top user</c:v>
                  </c:pt>
                  <c:pt idx="839">
                    <c:v>top user</c:v>
                  </c:pt>
                  <c:pt idx="840">
                    <c:v>top user</c:v>
                  </c:pt>
                  <c:pt idx="841">
                    <c:v>top user</c:v>
                  </c:pt>
                  <c:pt idx="842">
                    <c:v>top user</c:v>
                  </c:pt>
                  <c:pt idx="843">
                    <c:v>top user</c:v>
                  </c:pt>
                  <c:pt idx="844">
                    <c:v>top user</c:v>
                  </c:pt>
                  <c:pt idx="845">
                    <c:v>top user</c:v>
                  </c:pt>
                  <c:pt idx="846">
                    <c:v>top user</c:v>
                  </c:pt>
                  <c:pt idx="847">
                    <c:v>top user</c:v>
                  </c:pt>
                  <c:pt idx="848">
                    <c:v>top user</c:v>
                  </c:pt>
                  <c:pt idx="849">
                    <c:v>top user</c:v>
                  </c:pt>
                  <c:pt idx="850">
                    <c:v>top user</c:v>
                  </c:pt>
                  <c:pt idx="851">
                    <c:v>top user</c:v>
                  </c:pt>
                  <c:pt idx="852">
                    <c:v>top user</c:v>
                  </c:pt>
                  <c:pt idx="853">
                    <c:v>top user</c:v>
                  </c:pt>
                  <c:pt idx="854">
                    <c:v>top user</c:v>
                  </c:pt>
                  <c:pt idx="855">
                    <c:v>top user</c:v>
                  </c:pt>
                  <c:pt idx="856">
                    <c:v>top user</c:v>
                  </c:pt>
                  <c:pt idx="857">
                    <c:v>top user</c:v>
                  </c:pt>
                  <c:pt idx="858">
                    <c:v>top user</c:v>
                  </c:pt>
                  <c:pt idx="859">
                    <c:v>top user</c:v>
                  </c:pt>
                  <c:pt idx="860">
                    <c:v>top user</c:v>
                  </c:pt>
                  <c:pt idx="861">
                    <c:v>top user</c:v>
                  </c:pt>
                  <c:pt idx="862">
                    <c:v>top user</c:v>
                  </c:pt>
                  <c:pt idx="863">
                    <c:v>top user</c:v>
                  </c:pt>
                  <c:pt idx="864">
                    <c:v>top user</c:v>
                  </c:pt>
                  <c:pt idx="865">
                    <c:v>top user</c:v>
                  </c:pt>
                  <c:pt idx="866">
                    <c:v>top user</c:v>
                  </c:pt>
                  <c:pt idx="867">
                    <c:v>top user</c:v>
                  </c:pt>
                  <c:pt idx="868">
                    <c:v>top user</c:v>
                  </c:pt>
                  <c:pt idx="869">
                    <c:v>top user</c:v>
                  </c:pt>
                  <c:pt idx="870">
                    <c:v>top user</c:v>
                  </c:pt>
                  <c:pt idx="871">
                    <c:v>top user</c:v>
                  </c:pt>
                  <c:pt idx="872">
                    <c:v>top user</c:v>
                  </c:pt>
                  <c:pt idx="873">
                    <c:v>top user</c:v>
                  </c:pt>
                  <c:pt idx="874">
                    <c:v>top user</c:v>
                  </c:pt>
                  <c:pt idx="875">
                    <c:v>top user</c:v>
                  </c:pt>
                  <c:pt idx="876">
                    <c:v>top user</c:v>
                  </c:pt>
                  <c:pt idx="877">
                    <c:v>top user</c:v>
                  </c:pt>
                  <c:pt idx="878">
                    <c:v>top user</c:v>
                  </c:pt>
                  <c:pt idx="879">
                    <c:v>top user</c:v>
                  </c:pt>
                  <c:pt idx="880">
                    <c:v>top user</c:v>
                  </c:pt>
                  <c:pt idx="881">
                    <c:v>top user</c:v>
                  </c:pt>
                  <c:pt idx="882">
                    <c:v>top user</c:v>
                  </c:pt>
                  <c:pt idx="883">
                    <c:v>top user</c:v>
                  </c:pt>
                  <c:pt idx="884">
                    <c:v>top user</c:v>
                  </c:pt>
                  <c:pt idx="885">
                    <c:v>top user</c:v>
                  </c:pt>
                  <c:pt idx="886">
                    <c:v>top user</c:v>
                  </c:pt>
                  <c:pt idx="887">
                    <c:v>top user</c:v>
                  </c:pt>
                  <c:pt idx="888">
                    <c:v>top user</c:v>
                  </c:pt>
                  <c:pt idx="889">
                    <c:v>top user</c:v>
                  </c:pt>
                  <c:pt idx="890">
                    <c:v>top user</c:v>
                  </c:pt>
                  <c:pt idx="891">
                    <c:v>top user</c:v>
                  </c:pt>
                  <c:pt idx="892">
                    <c:v>top user</c:v>
                  </c:pt>
                  <c:pt idx="893">
                    <c:v>top user</c:v>
                  </c:pt>
                  <c:pt idx="894">
                    <c:v>top user</c:v>
                  </c:pt>
                  <c:pt idx="895">
                    <c:v>top user</c:v>
                  </c:pt>
                  <c:pt idx="896">
                    <c:v>top user</c:v>
                  </c:pt>
                  <c:pt idx="897">
                    <c:v>top user</c:v>
                  </c:pt>
                  <c:pt idx="898">
                    <c:v>top user</c:v>
                  </c:pt>
                  <c:pt idx="899">
                    <c:v>top user</c:v>
                  </c:pt>
                  <c:pt idx="900">
                    <c:v>top user</c:v>
                  </c:pt>
                  <c:pt idx="901">
                    <c:v>top user</c:v>
                  </c:pt>
                  <c:pt idx="902">
                    <c:v>top user</c:v>
                  </c:pt>
                  <c:pt idx="903">
                    <c:v>top user</c:v>
                  </c:pt>
                  <c:pt idx="904">
                    <c:v>top user</c:v>
                  </c:pt>
                  <c:pt idx="905">
                    <c:v>top user</c:v>
                  </c:pt>
                  <c:pt idx="906">
                    <c:v>top user</c:v>
                  </c:pt>
                  <c:pt idx="907">
                    <c:v>top user</c:v>
                  </c:pt>
                  <c:pt idx="908">
                    <c:v>top user</c:v>
                  </c:pt>
                  <c:pt idx="909">
                    <c:v>top user</c:v>
                  </c:pt>
                  <c:pt idx="910">
                    <c:v>top user</c:v>
                  </c:pt>
                  <c:pt idx="911">
                    <c:v>top user</c:v>
                  </c:pt>
                  <c:pt idx="912">
                    <c:v>top user</c:v>
                  </c:pt>
                  <c:pt idx="913">
                    <c:v>top user</c:v>
                  </c:pt>
                  <c:pt idx="914">
                    <c:v>top user</c:v>
                  </c:pt>
                  <c:pt idx="915">
                    <c:v>top user</c:v>
                  </c:pt>
                  <c:pt idx="916">
                    <c:v>top user</c:v>
                  </c:pt>
                  <c:pt idx="917">
                    <c:v>top user</c:v>
                  </c:pt>
                  <c:pt idx="918">
                    <c:v>top user</c:v>
                  </c:pt>
                  <c:pt idx="919">
                    <c:v>top user</c:v>
                  </c:pt>
                  <c:pt idx="920">
                    <c:v>top user</c:v>
                  </c:pt>
                  <c:pt idx="921">
                    <c:v>top user</c:v>
                  </c:pt>
                  <c:pt idx="922">
                    <c:v>top user</c:v>
                  </c:pt>
                  <c:pt idx="923">
                    <c:v>top user</c:v>
                  </c:pt>
                  <c:pt idx="924">
                    <c:v>top user</c:v>
                  </c:pt>
                  <c:pt idx="925">
                    <c:v>top user</c:v>
                  </c:pt>
                  <c:pt idx="926">
                    <c:v>top user</c:v>
                  </c:pt>
                  <c:pt idx="927">
                    <c:v>top user</c:v>
                  </c:pt>
                  <c:pt idx="928">
                    <c:v>top user</c:v>
                  </c:pt>
                  <c:pt idx="929">
                    <c:v>top user</c:v>
                  </c:pt>
                  <c:pt idx="930">
                    <c:v>top user</c:v>
                  </c:pt>
                  <c:pt idx="931">
                    <c:v>top user</c:v>
                  </c:pt>
                  <c:pt idx="932">
                    <c:v>top user</c:v>
                  </c:pt>
                  <c:pt idx="933">
                    <c:v>top user</c:v>
                  </c:pt>
                  <c:pt idx="934">
                    <c:v>top user</c:v>
                  </c:pt>
                  <c:pt idx="935">
                    <c:v>top user</c:v>
                  </c:pt>
                  <c:pt idx="936">
                    <c:v>top user</c:v>
                  </c:pt>
                  <c:pt idx="937">
                    <c:v>top user</c:v>
                  </c:pt>
                  <c:pt idx="938">
                    <c:v>top user</c:v>
                  </c:pt>
                  <c:pt idx="939">
                    <c:v>top user</c:v>
                  </c:pt>
                  <c:pt idx="940">
                    <c:v>top user</c:v>
                  </c:pt>
                  <c:pt idx="941">
                    <c:v>top user</c:v>
                  </c:pt>
                  <c:pt idx="942">
                    <c:v>top user</c:v>
                  </c:pt>
                  <c:pt idx="943">
                    <c:v>top user</c:v>
                  </c:pt>
                  <c:pt idx="944">
                    <c:v>top user</c:v>
                  </c:pt>
                  <c:pt idx="945">
                    <c:v>top user</c:v>
                  </c:pt>
                  <c:pt idx="946">
                    <c:v>top user</c:v>
                  </c:pt>
                  <c:pt idx="947">
                    <c:v>top user</c:v>
                  </c:pt>
                  <c:pt idx="948">
                    <c:v>top user</c:v>
                  </c:pt>
                  <c:pt idx="949">
                    <c:v>top user</c:v>
                  </c:pt>
                  <c:pt idx="950">
                    <c:v>top user</c:v>
                  </c:pt>
                  <c:pt idx="951">
                    <c:v>top user</c:v>
                  </c:pt>
                  <c:pt idx="952">
                    <c:v>top user</c:v>
                  </c:pt>
                  <c:pt idx="953">
                    <c:v>top user</c:v>
                  </c:pt>
                  <c:pt idx="954">
                    <c:v>top user</c:v>
                  </c:pt>
                  <c:pt idx="955">
                    <c:v>top user</c:v>
                  </c:pt>
                  <c:pt idx="956">
                    <c:v>top user</c:v>
                  </c:pt>
                  <c:pt idx="957">
                    <c:v>top user</c:v>
                  </c:pt>
                  <c:pt idx="958">
                    <c:v>top user</c:v>
                  </c:pt>
                  <c:pt idx="959">
                    <c:v>top user</c:v>
                  </c:pt>
                  <c:pt idx="960">
                    <c:v>top user</c:v>
                  </c:pt>
                  <c:pt idx="961">
                    <c:v>top user</c:v>
                  </c:pt>
                  <c:pt idx="962">
                    <c:v>top user</c:v>
                  </c:pt>
                  <c:pt idx="963">
                    <c:v>top user</c:v>
                  </c:pt>
                  <c:pt idx="964">
                    <c:v>top user</c:v>
                  </c:pt>
                  <c:pt idx="965">
                    <c:v>top user</c:v>
                  </c:pt>
                  <c:pt idx="966">
                    <c:v>top user</c:v>
                  </c:pt>
                  <c:pt idx="967">
                    <c:v>top user</c:v>
                  </c:pt>
                  <c:pt idx="968">
                    <c:v>top user</c:v>
                  </c:pt>
                  <c:pt idx="969">
                    <c:v>top user</c:v>
                  </c:pt>
                  <c:pt idx="970">
                    <c:v>top user</c:v>
                  </c:pt>
                  <c:pt idx="971">
                    <c:v>top user</c:v>
                  </c:pt>
                  <c:pt idx="972">
                    <c:v>top user</c:v>
                  </c:pt>
                  <c:pt idx="973">
                    <c:v>top user</c:v>
                  </c:pt>
                  <c:pt idx="974">
                    <c:v>top user</c:v>
                  </c:pt>
                  <c:pt idx="975">
                    <c:v>top user</c:v>
                  </c:pt>
                  <c:pt idx="976">
                    <c:v>top user</c:v>
                  </c:pt>
                  <c:pt idx="977">
                    <c:v>top user</c:v>
                  </c:pt>
                  <c:pt idx="978">
                    <c:v>top user</c:v>
                  </c:pt>
                  <c:pt idx="979">
                    <c:v>top user</c:v>
                  </c:pt>
                  <c:pt idx="980">
                    <c:v>top user</c:v>
                  </c:pt>
                  <c:pt idx="981">
                    <c:v>top user</c:v>
                  </c:pt>
                  <c:pt idx="982">
                    <c:v>top user</c:v>
                  </c:pt>
                  <c:pt idx="983">
                    <c:v>top user</c:v>
                  </c:pt>
                  <c:pt idx="984">
                    <c:v>top user</c:v>
                  </c:pt>
                  <c:pt idx="985">
                    <c:v>top user</c:v>
                  </c:pt>
                  <c:pt idx="986">
                    <c:v>top user</c:v>
                  </c:pt>
                  <c:pt idx="987">
                    <c:v>top user</c:v>
                  </c:pt>
                  <c:pt idx="988">
                    <c:v>top user</c:v>
                  </c:pt>
                  <c:pt idx="989">
                    <c:v>top user</c:v>
                  </c:pt>
                  <c:pt idx="990">
                    <c:v>top user</c:v>
                  </c:pt>
                  <c:pt idx="991">
                    <c:v>top user</c:v>
                  </c:pt>
                  <c:pt idx="992">
                    <c:v>top user</c:v>
                  </c:pt>
                  <c:pt idx="993">
                    <c:v>top user</c:v>
                  </c:pt>
                  <c:pt idx="994">
                    <c:v>top user</c:v>
                  </c:pt>
                  <c:pt idx="995">
                    <c:v>top user</c:v>
                  </c:pt>
                  <c:pt idx="996">
                    <c:v>top user</c:v>
                  </c:pt>
                  <c:pt idx="997">
                    <c:v>top user</c:v>
                  </c:pt>
                  <c:pt idx="998">
                    <c:v>top user</c:v>
                  </c:pt>
                  <c:pt idx="999">
                    <c:v>top user</c:v>
                  </c:pt>
                  <c:pt idx="1000">
                    <c:v>top user</c:v>
                  </c:pt>
                  <c:pt idx="1001">
                    <c:v>top user</c:v>
                  </c:pt>
                  <c:pt idx="1002">
                    <c:v>top user</c:v>
                  </c:pt>
                  <c:pt idx="1003">
                    <c:v>top user</c:v>
                  </c:pt>
                  <c:pt idx="1004">
                    <c:v>top user</c:v>
                  </c:pt>
                  <c:pt idx="1005">
                    <c:v>top user</c:v>
                  </c:pt>
                  <c:pt idx="1006">
                    <c:v>top user</c:v>
                  </c:pt>
                  <c:pt idx="1007">
                    <c:v>top user</c:v>
                  </c:pt>
                  <c:pt idx="1008">
                    <c:v>top user</c:v>
                  </c:pt>
                  <c:pt idx="1009">
                    <c:v>top user</c:v>
                  </c:pt>
                  <c:pt idx="1010">
                    <c:v>top user</c:v>
                  </c:pt>
                  <c:pt idx="1011">
                    <c:v>top user</c:v>
                  </c:pt>
                  <c:pt idx="1012">
                    <c:v>top user</c:v>
                  </c:pt>
                  <c:pt idx="1013">
                    <c:v>top user</c:v>
                  </c:pt>
                  <c:pt idx="1014">
                    <c:v>top user</c:v>
                  </c:pt>
                  <c:pt idx="1015">
                    <c:v>top user</c:v>
                  </c:pt>
                  <c:pt idx="1016">
                    <c:v>top user</c:v>
                  </c:pt>
                  <c:pt idx="1017">
                    <c:v>top user</c:v>
                  </c:pt>
                  <c:pt idx="1018">
                    <c:v>top user</c:v>
                  </c:pt>
                  <c:pt idx="1019">
                    <c:v>top user</c:v>
                  </c:pt>
                  <c:pt idx="1020">
                    <c:v>top user</c:v>
                  </c:pt>
                  <c:pt idx="1021">
                    <c:v>top user</c:v>
                  </c:pt>
                  <c:pt idx="1022">
                    <c:v>top user</c:v>
                  </c:pt>
                  <c:pt idx="1023">
                    <c:v>top user</c:v>
                  </c:pt>
                  <c:pt idx="1024">
                    <c:v>top user</c:v>
                  </c:pt>
                  <c:pt idx="1025">
                    <c:v>top user</c:v>
                  </c:pt>
                  <c:pt idx="1026">
                    <c:v>top user</c:v>
                  </c:pt>
                  <c:pt idx="1027">
                    <c:v>top user</c:v>
                  </c:pt>
                  <c:pt idx="1028">
                    <c:v>top user</c:v>
                  </c:pt>
                  <c:pt idx="1029">
                    <c:v>top user</c:v>
                  </c:pt>
                  <c:pt idx="1030">
                    <c:v>top user</c:v>
                  </c:pt>
                  <c:pt idx="1031">
                    <c:v>top user</c:v>
                  </c:pt>
                  <c:pt idx="1032">
                    <c:v>top user</c:v>
                  </c:pt>
                  <c:pt idx="1033">
                    <c:v>top user</c:v>
                  </c:pt>
                  <c:pt idx="1034">
                    <c:v>top user</c:v>
                  </c:pt>
                  <c:pt idx="1035">
                    <c:v>top user</c:v>
                  </c:pt>
                  <c:pt idx="1036">
                    <c:v>top user</c:v>
                  </c:pt>
                  <c:pt idx="1037">
                    <c:v>top user</c:v>
                  </c:pt>
                  <c:pt idx="1038">
                    <c:v>top user</c:v>
                  </c:pt>
                  <c:pt idx="1039">
                    <c:v>top user</c:v>
                  </c:pt>
                  <c:pt idx="1040">
                    <c:v>top user</c:v>
                  </c:pt>
                  <c:pt idx="1041">
                    <c:v>top user</c:v>
                  </c:pt>
                  <c:pt idx="1042">
                    <c:v>top user</c:v>
                  </c:pt>
                  <c:pt idx="1043">
                    <c:v>top user</c:v>
                  </c:pt>
                  <c:pt idx="1044">
                    <c:v>top user</c:v>
                  </c:pt>
                  <c:pt idx="1045">
                    <c:v>top user</c:v>
                  </c:pt>
                  <c:pt idx="1046">
                    <c:v>top user</c:v>
                  </c:pt>
                  <c:pt idx="1047">
                    <c:v>top user</c:v>
                  </c:pt>
                  <c:pt idx="1048">
                    <c:v>top user</c:v>
                  </c:pt>
                  <c:pt idx="1049">
                    <c:v>top user</c:v>
                  </c:pt>
                  <c:pt idx="1050">
                    <c:v>top user</c:v>
                  </c:pt>
                  <c:pt idx="1051">
                    <c:v>top user</c:v>
                  </c:pt>
                  <c:pt idx="1052">
                    <c:v>top user</c:v>
                  </c:pt>
                  <c:pt idx="1053">
                    <c:v>top user</c:v>
                  </c:pt>
                  <c:pt idx="1054">
                    <c:v>top user</c:v>
                  </c:pt>
                  <c:pt idx="1055">
                    <c:v>top user</c:v>
                  </c:pt>
                  <c:pt idx="1056">
                    <c:v>top user</c:v>
                  </c:pt>
                  <c:pt idx="1057">
                    <c:v>top user</c:v>
                  </c:pt>
                  <c:pt idx="1058">
                    <c:v>top user</c:v>
                  </c:pt>
                  <c:pt idx="1059">
                    <c:v>top user</c:v>
                  </c:pt>
                  <c:pt idx="1060">
                    <c:v>top user</c:v>
                  </c:pt>
                  <c:pt idx="1061">
                    <c:v>top user</c:v>
                  </c:pt>
                  <c:pt idx="1062">
                    <c:v>top user</c:v>
                  </c:pt>
                  <c:pt idx="1063">
                    <c:v>top user</c:v>
                  </c:pt>
                  <c:pt idx="1064">
                    <c:v>top user</c:v>
                  </c:pt>
                  <c:pt idx="1065">
                    <c:v>top user</c:v>
                  </c:pt>
                  <c:pt idx="1066">
                    <c:v>top user</c:v>
                  </c:pt>
                  <c:pt idx="1067">
                    <c:v>top user</c:v>
                  </c:pt>
                  <c:pt idx="1068">
                    <c:v>top user</c:v>
                  </c:pt>
                  <c:pt idx="1069">
                    <c:v>top user</c:v>
                  </c:pt>
                  <c:pt idx="1070">
                    <c:v>top user</c:v>
                  </c:pt>
                  <c:pt idx="1071">
                    <c:v>top user</c:v>
                  </c:pt>
                  <c:pt idx="1072">
                    <c:v>top user</c:v>
                  </c:pt>
                  <c:pt idx="1073">
                    <c:v>top user</c:v>
                  </c:pt>
                  <c:pt idx="1074">
                    <c:v>top user</c:v>
                  </c:pt>
                  <c:pt idx="1075">
                    <c:v>top user</c:v>
                  </c:pt>
                  <c:pt idx="1076">
                    <c:v>top user</c:v>
                  </c:pt>
                  <c:pt idx="1077">
                    <c:v>top user</c:v>
                  </c:pt>
                  <c:pt idx="1078">
                    <c:v>top user</c:v>
                  </c:pt>
                  <c:pt idx="1079">
                    <c:v>top user</c:v>
                  </c:pt>
                  <c:pt idx="1080">
                    <c:v>top user</c:v>
                  </c:pt>
                  <c:pt idx="1081">
                    <c:v>top user</c:v>
                  </c:pt>
                  <c:pt idx="1082">
                    <c:v>top user</c:v>
                  </c:pt>
                  <c:pt idx="1083">
                    <c:v>top user</c:v>
                  </c:pt>
                  <c:pt idx="1084">
                    <c:v>top user</c:v>
                  </c:pt>
                  <c:pt idx="1085">
                    <c:v>top user</c:v>
                  </c:pt>
                  <c:pt idx="1086">
                    <c:v>top user</c:v>
                  </c:pt>
                  <c:pt idx="1087">
                    <c:v>top user</c:v>
                  </c:pt>
                  <c:pt idx="1088">
                    <c:v>top user</c:v>
                  </c:pt>
                  <c:pt idx="1089">
                    <c:v>top user</c:v>
                  </c:pt>
                  <c:pt idx="1090">
                    <c:v>top user</c:v>
                  </c:pt>
                  <c:pt idx="1091">
                    <c:v>top user</c:v>
                  </c:pt>
                  <c:pt idx="1092">
                    <c:v>top user</c:v>
                  </c:pt>
                  <c:pt idx="1093">
                    <c:v>top user</c:v>
                  </c:pt>
                  <c:pt idx="1094">
                    <c:v>top user</c:v>
                  </c:pt>
                  <c:pt idx="1095">
                    <c:v>top user</c:v>
                  </c:pt>
                  <c:pt idx="1096">
                    <c:v>top user</c:v>
                  </c:pt>
                  <c:pt idx="1097">
                    <c:v>top user</c:v>
                  </c:pt>
                  <c:pt idx="1098">
                    <c:v>top user</c:v>
                  </c:pt>
                  <c:pt idx="1099">
                    <c:v>top user</c:v>
                  </c:pt>
                  <c:pt idx="1100">
                    <c:v>top user</c:v>
                  </c:pt>
                  <c:pt idx="1101">
                    <c:v>top user</c:v>
                  </c:pt>
                  <c:pt idx="1102">
                    <c:v>top user</c:v>
                  </c:pt>
                  <c:pt idx="1103">
                    <c:v>top user</c:v>
                  </c:pt>
                  <c:pt idx="1104">
                    <c:v>top user</c:v>
                  </c:pt>
                  <c:pt idx="1105">
                    <c:v>top user</c:v>
                  </c:pt>
                  <c:pt idx="1106">
                    <c:v>top user</c:v>
                  </c:pt>
                  <c:pt idx="1107">
                    <c:v>top user</c:v>
                  </c:pt>
                  <c:pt idx="1108">
                    <c:v>top user</c:v>
                  </c:pt>
                  <c:pt idx="1109">
                    <c:v>top user</c:v>
                  </c:pt>
                  <c:pt idx="1110">
                    <c:v>top user</c:v>
                  </c:pt>
                  <c:pt idx="1111">
                    <c:v>top user</c:v>
                  </c:pt>
                  <c:pt idx="1112">
                    <c:v>top user</c:v>
                  </c:pt>
                  <c:pt idx="1113">
                    <c:v>top user</c:v>
                  </c:pt>
                  <c:pt idx="1114">
                    <c:v>top user</c:v>
                  </c:pt>
                  <c:pt idx="1115">
                    <c:v>top user</c:v>
                  </c:pt>
                  <c:pt idx="1116">
                    <c:v>top user</c:v>
                  </c:pt>
                  <c:pt idx="1117">
                    <c:v>top user</c:v>
                  </c:pt>
                  <c:pt idx="1118">
                    <c:v>top user</c:v>
                  </c:pt>
                  <c:pt idx="1119">
                    <c:v>top user</c:v>
                  </c:pt>
                  <c:pt idx="1120">
                    <c:v>top user</c:v>
                  </c:pt>
                  <c:pt idx="1121">
                    <c:v>top user</c:v>
                  </c:pt>
                  <c:pt idx="1122">
                    <c:v>top user</c:v>
                  </c:pt>
                  <c:pt idx="1123">
                    <c:v>top user</c:v>
                  </c:pt>
                  <c:pt idx="1124">
                    <c:v>top user</c:v>
                  </c:pt>
                  <c:pt idx="1125">
                    <c:v>top user</c:v>
                  </c:pt>
                  <c:pt idx="1126">
                    <c:v>top user</c:v>
                  </c:pt>
                  <c:pt idx="1127">
                    <c:v>top user</c:v>
                  </c:pt>
                  <c:pt idx="1128">
                    <c:v>top user</c:v>
                  </c:pt>
                  <c:pt idx="1129">
                    <c:v>top user</c:v>
                  </c:pt>
                  <c:pt idx="1130">
                    <c:v>top user</c:v>
                  </c:pt>
                  <c:pt idx="1131">
                    <c:v>top user</c:v>
                  </c:pt>
                  <c:pt idx="1132">
                    <c:v>top user</c:v>
                  </c:pt>
                  <c:pt idx="1133">
                    <c:v>top user</c:v>
                  </c:pt>
                  <c:pt idx="1134">
                    <c:v>top user</c:v>
                  </c:pt>
                  <c:pt idx="1135">
                    <c:v>top user</c:v>
                  </c:pt>
                  <c:pt idx="1136">
                    <c:v>top user</c:v>
                  </c:pt>
                  <c:pt idx="1137">
                    <c:v>top user</c:v>
                  </c:pt>
                  <c:pt idx="1138">
                    <c:v>top user</c:v>
                  </c:pt>
                  <c:pt idx="1139">
                    <c:v>top user</c:v>
                  </c:pt>
                  <c:pt idx="1140">
                    <c:v>top user</c:v>
                  </c:pt>
                  <c:pt idx="1141">
                    <c:v>top user</c:v>
                  </c:pt>
                  <c:pt idx="1142">
                    <c:v>top user</c:v>
                  </c:pt>
                  <c:pt idx="1143">
                    <c:v>top user</c:v>
                  </c:pt>
                  <c:pt idx="1144">
                    <c:v>top user</c:v>
                  </c:pt>
                  <c:pt idx="1145">
                    <c:v>top user</c:v>
                  </c:pt>
                  <c:pt idx="1146">
                    <c:v>top user</c:v>
                  </c:pt>
                  <c:pt idx="1147">
                    <c:v>top user</c:v>
                  </c:pt>
                  <c:pt idx="1148">
                    <c:v>top user</c:v>
                  </c:pt>
                  <c:pt idx="1149">
                    <c:v>top user</c:v>
                  </c:pt>
                  <c:pt idx="1150">
                    <c:v>top user</c:v>
                  </c:pt>
                  <c:pt idx="1151">
                    <c:v>top user</c:v>
                  </c:pt>
                  <c:pt idx="1152">
                    <c:v>top user</c:v>
                  </c:pt>
                  <c:pt idx="1153">
                    <c:v>top user</c:v>
                  </c:pt>
                  <c:pt idx="1154">
                    <c:v>top user</c:v>
                  </c:pt>
                  <c:pt idx="1155">
                    <c:v>top user</c:v>
                  </c:pt>
                  <c:pt idx="1156">
                    <c:v>top user</c:v>
                  </c:pt>
                  <c:pt idx="1157">
                    <c:v>top user</c:v>
                  </c:pt>
                  <c:pt idx="1158">
                    <c:v>top user</c:v>
                  </c:pt>
                  <c:pt idx="1159">
                    <c:v>top user</c:v>
                  </c:pt>
                  <c:pt idx="1160">
                    <c:v>top user</c:v>
                  </c:pt>
                  <c:pt idx="1161">
                    <c:v>top user</c:v>
                  </c:pt>
                  <c:pt idx="1162">
                    <c:v>top user</c:v>
                  </c:pt>
                  <c:pt idx="1163">
                    <c:v>top user</c:v>
                  </c:pt>
                  <c:pt idx="1164">
                    <c:v>top user</c:v>
                  </c:pt>
                  <c:pt idx="1165">
                    <c:v>top user</c:v>
                  </c:pt>
                  <c:pt idx="1166">
                    <c:v>top user</c:v>
                  </c:pt>
                  <c:pt idx="1167">
                    <c:v>top user</c:v>
                  </c:pt>
                  <c:pt idx="1168">
                    <c:v>top user</c:v>
                  </c:pt>
                  <c:pt idx="1169">
                    <c:v>top user</c:v>
                  </c:pt>
                  <c:pt idx="1170">
                    <c:v>top user</c:v>
                  </c:pt>
                  <c:pt idx="1171">
                    <c:v>top user</c:v>
                  </c:pt>
                  <c:pt idx="1172">
                    <c:v>top user</c:v>
                  </c:pt>
                  <c:pt idx="1173">
                    <c:v>top user</c:v>
                  </c:pt>
                  <c:pt idx="1174">
                    <c:v>top user</c:v>
                  </c:pt>
                  <c:pt idx="1175">
                    <c:v>top user</c:v>
                  </c:pt>
                  <c:pt idx="1176">
                    <c:v>top user</c:v>
                  </c:pt>
                  <c:pt idx="1177">
                    <c:v>top user</c:v>
                  </c:pt>
                  <c:pt idx="1178">
                    <c:v>top user</c:v>
                  </c:pt>
                  <c:pt idx="1179">
                    <c:v>top user</c:v>
                  </c:pt>
                  <c:pt idx="1180">
                    <c:v>top user</c:v>
                  </c:pt>
                  <c:pt idx="1181">
                    <c:v>top user</c:v>
                  </c:pt>
                  <c:pt idx="1182">
                    <c:v>top user</c:v>
                  </c:pt>
                  <c:pt idx="1183">
                    <c:v>top user</c:v>
                  </c:pt>
                  <c:pt idx="1184">
                    <c:v>top user</c:v>
                  </c:pt>
                  <c:pt idx="1185">
                    <c:v>top user</c:v>
                  </c:pt>
                  <c:pt idx="1186">
                    <c:v>top user</c:v>
                  </c:pt>
                  <c:pt idx="1187">
                    <c:v>top user</c:v>
                  </c:pt>
                  <c:pt idx="1188">
                    <c:v>top user</c:v>
                  </c:pt>
                  <c:pt idx="1189">
                    <c:v>top user</c:v>
                  </c:pt>
                  <c:pt idx="1190">
                    <c:v>top user</c:v>
                  </c:pt>
                  <c:pt idx="1191">
                    <c:v>top user</c:v>
                  </c:pt>
                  <c:pt idx="1192">
                    <c:v>top user</c:v>
                  </c:pt>
                  <c:pt idx="1193">
                    <c:v>top user</c:v>
                  </c:pt>
                  <c:pt idx="1194">
                    <c:v>top user</c:v>
                  </c:pt>
                  <c:pt idx="1195">
                    <c:v>top user</c:v>
                  </c:pt>
                  <c:pt idx="1196">
                    <c:v>top user</c:v>
                  </c:pt>
                  <c:pt idx="1197">
                    <c:v>top user</c:v>
                  </c:pt>
                  <c:pt idx="1198">
                    <c:v>top user</c:v>
                  </c:pt>
                  <c:pt idx="1199">
                    <c:v>top user</c:v>
                  </c:pt>
                  <c:pt idx="1200">
                    <c:v>top user</c:v>
                  </c:pt>
                  <c:pt idx="1201">
                    <c:v>top user</c:v>
                  </c:pt>
                  <c:pt idx="1202">
                    <c:v>top user</c:v>
                  </c:pt>
                  <c:pt idx="1203">
                    <c:v>top user</c:v>
                  </c:pt>
                  <c:pt idx="1204">
                    <c:v>top user</c:v>
                  </c:pt>
                  <c:pt idx="1205">
                    <c:v>top user</c:v>
                  </c:pt>
                  <c:pt idx="1206">
                    <c:v>top user</c:v>
                  </c:pt>
                  <c:pt idx="1207">
                    <c:v>top user</c:v>
                  </c:pt>
                  <c:pt idx="1208">
                    <c:v>top user</c:v>
                  </c:pt>
                  <c:pt idx="1209">
                    <c:v>top user</c:v>
                  </c:pt>
                  <c:pt idx="1210">
                    <c:v>top user</c:v>
                  </c:pt>
                  <c:pt idx="1211">
                    <c:v>top user</c:v>
                  </c:pt>
                  <c:pt idx="1212">
                    <c:v>top user</c:v>
                  </c:pt>
                  <c:pt idx="1213">
                    <c:v>top user</c:v>
                  </c:pt>
                  <c:pt idx="1214">
                    <c:v>top user</c:v>
                  </c:pt>
                  <c:pt idx="1215">
                    <c:v>top user</c:v>
                  </c:pt>
                  <c:pt idx="1216">
                    <c:v>top user</c:v>
                  </c:pt>
                  <c:pt idx="1217">
                    <c:v>top user</c:v>
                  </c:pt>
                  <c:pt idx="1218">
                    <c:v>top user</c:v>
                  </c:pt>
                  <c:pt idx="1219">
                    <c:v>top user</c:v>
                  </c:pt>
                  <c:pt idx="1220">
                    <c:v>top user</c:v>
                  </c:pt>
                  <c:pt idx="1221">
                    <c:v>top user</c:v>
                  </c:pt>
                  <c:pt idx="1222">
                    <c:v>top user</c:v>
                  </c:pt>
                  <c:pt idx="1223">
                    <c:v>top user</c:v>
                  </c:pt>
                  <c:pt idx="1224">
                    <c:v>top user</c:v>
                  </c:pt>
                  <c:pt idx="1225">
                    <c:v>top user</c:v>
                  </c:pt>
                  <c:pt idx="1226">
                    <c:v>top user</c:v>
                  </c:pt>
                  <c:pt idx="1227">
                    <c:v>top user</c:v>
                  </c:pt>
                  <c:pt idx="1228">
                    <c:v>top user</c:v>
                  </c:pt>
                  <c:pt idx="1229">
                    <c:v>top user</c:v>
                  </c:pt>
                  <c:pt idx="1230">
                    <c:v>top user</c:v>
                  </c:pt>
                  <c:pt idx="1231">
                    <c:v>top user</c:v>
                  </c:pt>
                  <c:pt idx="1232">
                    <c:v>top user</c:v>
                  </c:pt>
                  <c:pt idx="1233">
                    <c:v>top user</c:v>
                  </c:pt>
                  <c:pt idx="1234">
                    <c:v>top user</c:v>
                  </c:pt>
                  <c:pt idx="1235">
                    <c:v>top user</c:v>
                  </c:pt>
                  <c:pt idx="1236">
                    <c:v>top user</c:v>
                  </c:pt>
                  <c:pt idx="1237">
                    <c:v>top user</c:v>
                  </c:pt>
                  <c:pt idx="1238">
                    <c:v>top user</c:v>
                  </c:pt>
                  <c:pt idx="1239">
                    <c:v>top user</c:v>
                  </c:pt>
                  <c:pt idx="1240">
                    <c:v>top user</c:v>
                  </c:pt>
                  <c:pt idx="1241">
                    <c:v>top user</c:v>
                  </c:pt>
                  <c:pt idx="1242">
                    <c:v>top user</c:v>
                  </c:pt>
                  <c:pt idx="1243">
                    <c:v>top user</c:v>
                  </c:pt>
                  <c:pt idx="1244">
                    <c:v>top user</c:v>
                  </c:pt>
                  <c:pt idx="1245">
                    <c:v>top user</c:v>
                  </c:pt>
                  <c:pt idx="1246">
                    <c:v>top user</c:v>
                  </c:pt>
                  <c:pt idx="1247">
                    <c:v>top user</c:v>
                  </c:pt>
                  <c:pt idx="1248">
                    <c:v>top user</c:v>
                  </c:pt>
                  <c:pt idx="1249">
                    <c:v>top user</c:v>
                  </c:pt>
                  <c:pt idx="1250">
                    <c:v>top user</c:v>
                  </c:pt>
                  <c:pt idx="1251">
                    <c:v>top user</c:v>
                  </c:pt>
                  <c:pt idx="1252">
                    <c:v>top user</c:v>
                  </c:pt>
                  <c:pt idx="1253">
                    <c:v>top user</c:v>
                  </c:pt>
                  <c:pt idx="1254">
                    <c:v>top user</c:v>
                  </c:pt>
                  <c:pt idx="1255">
                    <c:v>top user</c:v>
                  </c:pt>
                  <c:pt idx="1256">
                    <c:v>top user</c:v>
                  </c:pt>
                  <c:pt idx="1257">
                    <c:v>top user</c:v>
                  </c:pt>
                  <c:pt idx="1258">
                    <c:v>top user</c:v>
                  </c:pt>
                  <c:pt idx="1259">
                    <c:v>top user</c:v>
                  </c:pt>
                  <c:pt idx="1260">
                    <c:v>top user</c:v>
                  </c:pt>
                  <c:pt idx="1261">
                    <c:v>top user</c:v>
                  </c:pt>
                  <c:pt idx="1262">
                    <c:v>top user</c:v>
                  </c:pt>
                  <c:pt idx="1263">
                    <c:v>top user</c:v>
                  </c:pt>
                  <c:pt idx="1264">
                    <c:v>top user</c:v>
                  </c:pt>
                  <c:pt idx="1265">
                    <c:v>top user</c:v>
                  </c:pt>
                  <c:pt idx="1266">
                    <c:v>top user</c:v>
                  </c:pt>
                  <c:pt idx="1267">
                    <c:v>top user</c:v>
                  </c:pt>
                  <c:pt idx="1268">
                    <c:v>top user</c:v>
                  </c:pt>
                  <c:pt idx="1269">
                    <c:v>top user</c:v>
                  </c:pt>
                  <c:pt idx="1270">
                    <c:v>top user</c:v>
                  </c:pt>
                  <c:pt idx="1271">
                    <c:v>top user</c:v>
                  </c:pt>
                  <c:pt idx="1272">
                    <c:v>top user</c:v>
                  </c:pt>
                  <c:pt idx="1273">
                    <c:v>top user</c:v>
                  </c:pt>
                  <c:pt idx="1274">
                    <c:v>top user</c:v>
                  </c:pt>
                  <c:pt idx="1275">
                    <c:v>top user</c:v>
                  </c:pt>
                  <c:pt idx="1276">
                    <c:v>top user</c:v>
                  </c:pt>
                  <c:pt idx="1277">
                    <c:v>top user</c:v>
                  </c:pt>
                  <c:pt idx="1278">
                    <c:v>top user</c:v>
                  </c:pt>
                  <c:pt idx="1279">
                    <c:v>top user</c:v>
                  </c:pt>
                  <c:pt idx="1280">
                    <c:v>top user</c:v>
                  </c:pt>
                  <c:pt idx="1281">
                    <c:v>top user</c:v>
                  </c:pt>
                  <c:pt idx="1282">
                    <c:v>top user</c:v>
                  </c:pt>
                  <c:pt idx="1283">
                    <c:v>top user</c:v>
                  </c:pt>
                  <c:pt idx="1284">
                    <c:v>top user</c:v>
                  </c:pt>
                  <c:pt idx="1285">
                    <c:v>top user</c:v>
                  </c:pt>
                  <c:pt idx="1286">
                    <c:v>top user</c:v>
                  </c:pt>
                  <c:pt idx="1287">
                    <c:v>top user</c:v>
                  </c:pt>
                  <c:pt idx="1288">
                    <c:v>top user</c:v>
                  </c:pt>
                  <c:pt idx="1289">
                    <c:v>top user</c:v>
                  </c:pt>
                  <c:pt idx="1290">
                    <c:v>top user</c:v>
                  </c:pt>
                  <c:pt idx="1291">
                    <c:v>top user</c:v>
                  </c:pt>
                  <c:pt idx="1292">
                    <c:v>top user</c:v>
                  </c:pt>
                  <c:pt idx="1293">
                    <c:v>top user</c:v>
                  </c:pt>
                  <c:pt idx="1294">
                    <c:v>top user</c:v>
                  </c:pt>
                  <c:pt idx="1295">
                    <c:v>top user</c:v>
                  </c:pt>
                  <c:pt idx="1296">
                    <c:v>top user</c:v>
                  </c:pt>
                  <c:pt idx="1297">
                    <c:v>top user</c:v>
                  </c:pt>
                  <c:pt idx="1298">
                    <c:v>top user</c:v>
                  </c:pt>
                  <c:pt idx="1299">
                    <c:v>top user</c:v>
                  </c:pt>
                  <c:pt idx="1300">
                    <c:v>top user</c:v>
                  </c:pt>
                  <c:pt idx="1301">
                    <c:v>top user</c:v>
                  </c:pt>
                  <c:pt idx="1302">
                    <c:v>top user</c:v>
                  </c:pt>
                  <c:pt idx="1303">
                    <c:v>top user</c:v>
                  </c:pt>
                  <c:pt idx="1304">
                    <c:v>top user</c:v>
                  </c:pt>
                  <c:pt idx="1305">
                    <c:v>top user</c:v>
                  </c:pt>
                  <c:pt idx="1306">
                    <c:v>top user</c:v>
                  </c:pt>
                  <c:pt idx="1307">
                    <c:v>top user</c:v>
                  </c:pt>
                  <c:pt idx="1308">
                    <c:v>top user</c:v>
                  </c:pt>
                  <c:pt idx="1309">
                    <c:v>top user</c:v>
                  </c:pt>
                  <c:pt idx="1310">
                    <c:v>top user</c:v>
                  </c:pt>
                  <c:pt idx="1311">
                    <c:v>top user</c:v>
                  </c:pt>
                  <c:pt idx="1312">
                    <c:v>top user</c:v>
                  </c:pt>
                  <c:pt idx="1313">
                    <c:v>top user</c:v>
                  </c:pt>
                  <c:pt idx="1314">
                    <c:v>top user</c:v>
                  </c:pt>
                  <c:pt idx="1315">
                    <c:v>top user</c:v>
                  </c:pt>
                  <c:pt idx="1316">
                    <c:v>top user</c:v>
                  </c:pt>
                  <c:pt idx="1317">
                    <c:v>top user</c:v>
                  </c:pt>
                  <c:pt idx="1318">
                    <c:v>top user</c:v>
                  </c:pt>
                  <c:pt idx="1319">
                    <c:v>top user</c:v>
                  </c:pt>
                  <c:pt idx="1320">
                    <c:v>top user</c:v>
                  </c:pt>
                  <c:pt idx="1321">
                    <c:v>top user</c:v>
                  </c:pt>
                  <c:pt idx="1322">
                    <c:v>top user</c:v>
                  </c:pt>
                  <c:pt idx="1323">
                    <c:v>top user</c:v>
                  </c:pt>
                  <c:pt idx="1324">
                    <c:v>top user</c:v>
                  </c:pt>
                  <c:pt idx="1325">
                    <c:v>top user</c:v>
                  </c:pt>
                  <c:pt idx="1326">
                    <c:v>top user</c:v>
                  </c:pt>
                  <c:pt idx="1327">
                    <c:v>top user</c:v>
                  </c:pt>
                  <c:pt idx="1328">
                    <c:v>top user</c:v>
                  </c:pt>
                  <c:pt idx="1329">
                    <c:v>top user</c:v>
                  </c:pt>
                  <c:pt idx="1330">
                    <c:v>top user</c:v>
                  </c:pt>
                  <c:pt idx="1331">
                    <c:v>top user</c:v>
                  </c:pt>
                  <c:pt idx="1332">
                    <c:v>top user</c:v>
                  </c:pt>
                  <c:pt idx="1333">
                    <c:v>top user</c:v>
                  </c:pt>
                  <c:pt idx="1334">
                    <c:v>top user</c:v>
                  </c:pt>
                  <c:pt idx="1335">
                    <c:v>top user</c:v>
                  </c:pt>
                  <c:pt idx="1336">
                    <c:v>top user</c:v>
                  </c:pt>
                  <c:pt idx="1337">
                    <c:v>top user</c:v>
                  </c:pt>
                  <c:pt idx="1338">
                    <c:v>top user</c:v>
                  </c:pt>
                  <c:pt idx="1339">
                    <c:v>top user</c:v>
                  </c:pt>
                  <c:pt idx="1340">
                    <c:v>top user</c:v>
                  </c:pt>
                  <c:pt idx="1341">
                    <c:v>top user</c:v>
                  </c:pt>
                  <c:pt idx="1342">
                    <c:v>top user</c:v>
                  </c:pt>
                  <c:pt idx="1343">
                    <c:v>top user</c:v>
                  </c:pt>
                  <c:pt idx="1344">
                    <c:v>top user</c:v>
                  </c:pt>
                  <c:pt idx="1345">
                    <c:v>top user</c:v>
                  </c:pt>
                  <c:pt idx="1346">
                    <c:v>top user</c:v>
                  </c:pt>
                  <c:pt idx="1347">
                    <c:v>top user</c:v>
                  </c:pt>
                  <c:pt idx="1348">
                    <c:v>top user</c:v>
                  </c:pt>
                  <c:pt idx="1349">
                    <c:v>top user</c:v>
                  </c:pt>
                  <c:pt idx="1350">
                    <c:v>top user</c:v>
                  </c:pt>
                  <c:pt idx="1351">
                    <c:v>top user</c:v>
                  </c:pt>
                  <c:pt idx="1352">
                    <c:v>top user</c:v>
                  </c:pt>
                  <c:pt idx="1353">
                    <c:v>top user</c:v>
                  </c:pt>
                  <c:pt idx="1354">
                    <c:v>top user</c:v>
                  </c:pt>
                  <c:pt idx="1355">
                    <c:v>top user</c:v>
                  </c:pt>
                  <c:pt idx="1356">
                    <c:v>top user</c:v>
                  </c:pt>
                  <c:pt idx="1357">
                    <c:v>top user</c:v>
                  </c:pt>
                  <c:pt idx="1358">
                    <c:v>top user</c:v>
                  </c:pt>
                  <c:pt idx="1359">
                    <c:v>top user</c:v>
                  </c:pt>
                  <c:pt idx="1360">
                    <c:v>top user</c:v>
                  </c:pt>
                  <c:pt idx="1361">
                    <c:v>top user</c:v>
                  </c:pt>
                  <c:pt idx="1362">
                    <c:v>top user</c:v>
                  </c:pt>
                  <c:pt idx="1363">
                    <c:v>top user</c:v>
                  </c:pt>
                  <c:pt idx="1364">
                    <c:v>top user</c:v>
                  </c:pt>
                  <c:pt idx="1365">
                    <c:v>top user</c:v>
                  </c:pt>
                  <c:pt idx="1366">
                    <c:v>top user</c:v>
                  </c:pt>
                  <c:pt idx="1367">
                    <c:v>top user</c:v>
                  </c:pt>
                  <c:pt idx="1368">
                    <c:v>top user</c:v>
                  </c:pt>
                  <c:pt idx="1369">
                    <c:v>top user</c:v>
                  </c:pt>
                  <c:pt idx="1370">
                    <c:v>top user</c:v>
                  </c:pt>
                  <c:pt idx="1371">
                    <c:v>top user</c:v>
                  </c:pt>
                  <c:pt idx="1372">
                    <c:v>top user</c:v>
                  </c:pt>
                  <c:pt idx="1373">
                    <c:v>top user</c:v>
                  </c:pt>
                  <c:pt idx="1374">
                    <c:v>top user</c:v>
                  </c:pt>
                  <c:pt idx="1375">
                    <c:v>top user</c:v>
                  </c:pt>
                  <c:pt idx="1376">
                    <c:v>top user</c:v>
                  </c:pt>
                  <c:pt idx="1377">
                    <c:v>top user</c:v>
                  </c:pt>
                  <c:pt idx="1378">
                    <c:v>top user</c:v>
                  </c:pt>
                  <c:pt idx="1379">
                    <c:v>top user</c:v>
                  </c:pt>
                  <c:pt idx="1380">
                    <c:v>top user</c:v>
                  </c:pt>
                  <c:pt idx="1381">
                    <c:v>top user</c:v>
                  </c:pt>
                  <c:pt idx="1382">
                    <c:v>top user</c:v>
                  </c:pt>
                  <c:pt idx="1383">
                    <c:v>top user</c:v>
                  </c:pt>
                  <c:pt idx="1384">
                    <c:v>top user</c:v>
                  </c:pt>
                  <c:pt idx="1385">
                    <c:v>top user</c:v>
                  </c:pt>
                  <c:pt idx="1386">
                    <c:v>top user</c:v>
                  </c:pt>
                  <c:pt idx="1387">
                    <c:v>top user</c:v>
                  </c:pt>
                  <c:pt idx="1388">
                    <c:v>top user</c:v>
                  </c:pt>
                  <c:pt idx="1389">
                    <c:v>top user</c:v>
                  </c:pt>
                  <c:pt idx="1390">
                    <c:v>top user</c:v>
                  </c:pt>
                  <c:pt idx="1391">
                    <c:v>top user</c:v>
                  </c:pt>
                  <c:pt idx="1392">
                    <c:v>top user</c:v>
                  </c:pt>
                  <c:pt idx="1393">
                    <c:v>top user</c:v>
                  </c:pt>
                  <c:pt idx="1394">
                    <c:v>top user</c:v>
                  </c:pt>
                  <c:pt idx="1395">
                    <c:v>top user</c:v>
                  </c:pt>
                  <c:pt idx="1396">
                    <c:v>top user</c:v>
                  </c:pt>
                  <c:pt idx="1397">
                    <c:v>top user</c:v>
                  </c:pt>
                  <c:pt idx="1398">
                    <c:v>top user</c:v>
                  </c:pt>
                  <c:pt idx="1399">
                    <c:v>top user</c:v>
                  </c:pt>
                  <c:pt idx="1400">
                    <c:v>top user</c:v>
                  </c:pt>
                  <c:pt idx="1401">
                    <c:v>top user</c:v>
                  </c:pt>
                  <c:pt idx="1402">
                    <c:v>top user</c:v>
                  </c:pt>
                  <c:pt idx="1403">
                    <c:v>top user</c:v>
                  </c:pt>
                  <c:pt idx="1404">
                    <c:v>top user</c:v>
                  </c:pt>
                  <c:pt idx="1405">
                    <c:v>top user</c:v>
                  </c:pt>
                  <c:pt idx="1406">
                    <c:v>top user</c:v>
                  </c:pt>
                  <c:pt idx="1407">
                    <c:v>top user</c:v>
                  </c:pt>
                  <c:pt idx="1408">
                    <c:v>top user</c:v>
                  </c:pt>
                  <c:pt idx="1409">
                    <c:v>top user</c:v>
                  </c:pt>
                  <c:pt idx="1410">
                    <c:v>top user</c:v>
                  </c:pt>
                  <c:pt idx="1411">
                    <c:v>top user</c:v>
                  </c:pt>
                  <c:pt idx="1412">
                    <c:v>top user</c:v>
                  </c:pt>
                  <c:pt idx="1413">
                    <c:v>top user</c:v>
                  </c:pt>
                  <c:pt idx="1414">
                    <c:v>top user</c:v>
                  </c:pt>
                  <c:pt idx="1415">
                    <c:v>top user</c:v>
                  </c:pt>
                  <c:pt idx="1416">
                    <c:v>top user</c:v>
                  </c:pt>
                  <c:pt idx="1417">
                    <c:v>top user</c:v>
                  </c:pt>
                  <c:pt idx="1418">
                    <c:v>top user</c:v>
                  </c:pt>
                  <c:pt idx="1419">
                    <c:v>top user</c:v>
                  </c:pt>
                  <c:pt idx="1420">
                    <c:v>top user</c:v>
                  </c:pt>
                  <c:pt idx="1421">
                    <c:v>top user</c:v>
                  </c:pt>
                  <c:pt idx="1422">
                    <c:v>top user</c:v>
                  </c:pt>
                  <c:pt idx="1423">
                    <c:v>top user</c:v>
                  </c:pt>
                  <c:pt idx="1424">
                    <c:v>top user</c:v>
                  </c:pt>
                  <c:pt idx="1425">
                    <c:v>top user</c:v>
                  </c:pt>
                  <c:pt idx="1426">
                    <c:v>top user</c:v>
                  </c:pt>
                  <c:pt idx="1427">
                    <c:v>top user</c:v>
                  </c:pt>
                  <c:pt idx="1428">
                    <c:v>top user</c:v>
                  </c:pt>
                  <c:pt idx="1429">
                    <c:v>top user</c:v>
                  </c:pt>
                  <c:pt idx="1430">
                    <c:v>top user</c:v>
                  </c:pt>
                  <c:pt idx="1431">
                    <c:v>top user</c:v>
                  </c:pt>
                  <c:pt idx="1432">
                    <c:v>top user</c:v>
                  </c:pt>
                  <c:pt idx="1433">
                    <c:v>top user</c:v>
                  </c:pt>
                  <c:pt idx="1434">
                    <c:v>top user</c:v>
                  </c:pt>
                  <c:pt idx="1435">
                    <c:v>top user</c:v>
                  </c:pt>
                  <c:pt idx="1436">
                    <c:v>top user</c:v>
                  </c:pt>
                  <c:pt idx="1437">
                    <c:v>top user</c:v>
                  </c:pt>
                  <c:pt idx="1438">
                    <c:v>top user</c:v>
                  </c:pt>
                  <c:pt idx="1439">
                    <c:v>top user</c:v>
                  </c:pt>
                  <c:pt idx="1440">
                    <c:v>top user</c:v>
                  </c:pt>
                  <c:pt idx="1441">
                    <c:v>top user</c:v>
                  </c:pt>
                  <c:pt idx="1442">
                    <c:v>top user</c:v>
                  </c:pt>
                  <c:pt idx="1443">
                    <c:v>top user</c:v>
                  </c:pt>
                  <c:pt idx="1444">
                    <c:v>top user</c:v>
                  </c:pt>
                  <c:pt idx="1445">
                    <c:v>top user</c:v>
                  </c:pt>
                  <c:pt idx="1446">
                    <c:v>top user</c:v>
                  </c:pt>
                  <c:pt idx="1447">
                    <c:v>top user</c:v>
                  </c:pt>
                  <c:pt idx="1448">
                    <c:v>top user</c:v>
                  </c:pt>
                  <c:pt idx="1449">
                    <c:v>top user</c:v>
                  </c:pt>
                  <c:pt idx="1450">
                    <c:v>top user</c:v>
                  </c:pt>
                  <c:pt idx="1451">
                    <c:v>top user</c:v>
                  </c:pt>
                  <c:pt idx="1452">
                    <c:v>top user</c:v>
                  </c:pt>
                  <c:pt idx="1453">
                    <c:v>top user</c:v>
                  </c:pt>
                  <c:pt idx="1454">
                    <c:v>top user</c:v>
                  </c:pt>
                  <c:pt idx="1455">
                    <c:v>top user</c:v>
                  </c:pt>
                  <c:pt idx="1456">
                    <c:v>top user</c:v>
                  </c:pt>
                  <c:pt idx="1457">
                    <c:v>top user</c:v>
                  </c:pt>
                  <c:pt idx="1458">
                    <c:v>top user</c:v>
                  </c:pt>
                  <c:pt idx="1459">
                    <c:v>top user</c:v>
                  </c:pt>
                  <c:pt idx="1460">
                    <c:v>top user</c:v>
                  </c:pt>
                  <c:pt idx="1461">
                    <c:v>top user</c:v>
                  </c:pt>
                  <c:pt idx="1462">
                    <c:v>top user</c:v>
                  </c:pt>
                  <c:pt idx="1463">
                    <c:v>top user</c:v>
                  </c:pt>
                  <c:pt idx="1464">
                    <c:v>top user</c:v>
                  </c:pt>
                  <c:pt idx="1465">
                    <c:v>top user</c:v>
                  </c:pt>
                  <c:pt idx="1466">
                    <c:v>top user</c:v>
                  </c:pt>
                  <c:pt idx="1467">
                    <c:v>top user</c:v>
                  </c:pt>
                  <c:pt idx="1468">
                    <c:v>top user</c:v>
                  </c:pt>
                  <c:pt idx="1469">
                    <c:v>top user</c:v>
                  </c:pt>
                  <c:pt idx="1470">
                    <c:v>top user</c:v>
                  </c:pt>
                  <c:pt idx="1471">
                    <c:v>top user</c:v>
                  </c:pt>
                  <c:pt idx="1472">
                    <c:v>top user</c:v>
                  </c:pt>
                  <c:pt idx="1473">
                    <c:v>top user</c:v>
                  </c:pt>
                  <c:pt idx="1474">
                    <c:v>top user</c:v>
                  </c:pt>
                  <c:pt idx="1475">
                    <c:v>top user</c:v>
                  </c:pt>
                  <c:pt idx="1476">
                    <c:v>top user</c:v>
                  </c:pt>
                  <c:pt idx="1477">
                    <c:v>top user</c:v>
                  </c:pt>
                  <c:pt idx="1478">
                    <c:v>top user</c:v>
                  </c:pt>
                  <c:pt idx="1479">
                    <c:v>top user</c:v>
                  </c:pt>
                  <c:pt idx="1480">
                    <c:v>top user</c:v>
                  </c:pt>
                  <c:pt idx="1481">
                    <c:v>top user</c:v>
                  </c:pt>
                  <c:pt idx="1482">
                    <c:v>top user</c:v>
                  </c:pt>
                  <c:pt idx="1483">
                    <c:v>top user</c:v>
                  </c:pt>
                  <c:pt idx="1484">
                    <c:v>top user</c:v>
                  </c:pt>
                  <c:pt idx="1485">
                    <c:v>top user</c:v>
                  </c:pt>
                  <c:pt idx="1486">
                    <c:v>top user</c:v>
                  </c:pt>
                  <c:pt idx="1487">
                    <c:v>top user</c:v>
                  </c:pt>
                  <c:pt idx="1488">
                    <c:v>top user</c:v>
                  </c:pt>
                  <c:pt idx="1489">
                    <c:v>top user</c:v>
                  </c:pt>
                  <c:pt idx="1490">
                    <c:v>top user</c:v>
                  </c:pt>
                  <c:pt idx="1491">
                    <c:v>top user</c:v>
                  </c:pt>
                  <c:pt idx="1492">
                    <c:v>top user</c:v>
                  </c:pt>
                  <c:pt idx="1493">
                    <c:v>top user</c:v>
                  </c:pt>
                  <c:pt idx="1494">
                    <c:v>top user</c:v>
                  </c:pt>
                  <c:pt idx="1495">
                    <c:v>top user</c:v>
                  </c:pt>
                  <c:pt idx="1496">
                    <c:v>top user</c:v>
                  </c:pt>
                  <c:pt idx="1497">
                    <c:v>top user</c:v>
                  </c:pt>
                  <c:pt idx="1498">
                    <c:v>top user</c:v>
                  </c:pt>
                  <c:pt idx="1499">
                    <c:v>top user</c:v>
                  </c:pt>
                  <c:pt idx="1500">
                    <c:v>top user</c:v>
                  </c:pt>
                  <c:pt idx="1501">
                    <c:v>top user</c:v>
                  </c:pt>
                  <c:pt idx="1502">
                    <c:v>top user</c:v>
                  </c:pt>
                  <c:pt idx="1503">
                    <c:v>top user</c:v>
                  </c:pt>
                  <c:pt idx="1504">
                    <c:v>top user</c:v>
                  </c:pt>
                  <c:pt idx="1505">
                    <c:v>top user</c:v>
                  </c:pt>
                  <c:pt idx="1506">
                    <c:v>top user</c:v>
                  </c:pt>
                  <c:pt idx="1507">
                    <c:v>top user</c:v>
                  </c:pt>
                  <c:pt idx="1508">
                    <c:v>top user</c:v>
                  </c:pt>
                  <c:pt idx="1509">
                    <c:v>top user</c:v>
                  </c:pt>
                  <c:pt idx="1510">
                    <c:v>top user</c:v>
                  </c:pt>
                  <c:pt idx="1511">
                    <c:v>top user</c:v>
                  </c:pt>
                  <c:pt idx="1512">
                    <c:v>top user</c:v>
                  </c:pt>
                  <c:pt idx="1513">
                    <c:v>top user</c:v>
                  </c:pt>
                  <c:pt idx="1514">
                    <c:v>top user</c:v>
                  </c:pt>
                  <c:pt idx="1515">
                    <c:v>top user</c:v>
                  </c:pt>
                  <c:pt idx="1516">
                    <c:v>top user</c:v>
                  </c:pt>
                  <c:pt idx="1517">
                    <c:v>top user</c:v>
                  </c:pt>
                  <c:pt idx="1518">
                    <c:v>top user</c:v>
                  </c:pt>
                  <c:pt idx="1519">
                    <c:v>top user</c:v>
                  </c:pt>
                  <c:pt idx="1520">
                    <c:v>top user</c:v>
                  </c:pt>
                  <c:pt idx="1521">
                    <c:v>top user</c:v>
                  </c:pt>
                  <c:pt idx="1522">
                    <c:v>top user</c:v>
                  </c:pt>
                  <c:pt idx="1523">
                    <c:v>top user</c:v>
                  </c:pt>
                  <c:pt idx="1524">
                    <c:v>top user</c:v>
                  </c:pt>
                  <c:pt idx="1525">
                    <c:v>top user</c:v>
                  </c:pt>
                  <c:pt idx="1526">
                    <c:v>top user</c:v>
                  </c:pt>
                  <c:pt idx="1527">
                    <c:v>top user</c:v>
                  </c:pt>
                  <c:pt idx="1528">
                    <c:v>top user</c:v>
                  </c:pt>
                  <c:pt idx="1529">
                    <c:v>top user</c:v>
                  </c:pt>
                  <c:pt idx="1530">
                    <c:v>top user</c:v>
                  </c:pt>
                  <c:pt idx="1531">
                    <c:v>top user</c:v>
                  </c:pt>
                  <c:pt idx="1532">
                    <c:v>top user</c:v>
                  </c:pt>
                  <c:pt idx="1533">
                    <c:v>top user</c:v>
                  </c:pt>
                  <c:pt idx="1534">
                    <c:v>top user</c:v>
                  </c:pt>
                  <c:pt idx="1535">
                    <c:v>top user</c:v>
                  </c:pt>
                  <c:pt idx="1536">
                    <c:v>top user</c:v>
                  </c:pt>
                  <c:pt idx="1537">
                    <c:v>top user</c:v>
                  </c:pt>
                  <c:pt idx="1538">
                    <c:v>top user</c:v>
                  </c:pt>
                  <c:pt idx="1539">
                    <c:v>top user</c:v>
                  </c:pt>
                  <c:pt idx="1540">
                    <c:v>top user</c:v>
                  </c:pt>
                  <c:pt idx="1541">
                    <c:v>top user</c:v>
                  </c:pt>
                  <c:pt idx="1542">
                    <c:v>top user</c:v>
                  </c:pt>
                  <c:pt idx="1543">
                    <c:v>top user</c:v>
                  </c:pt>
                  <c:pt idx="1544">
                    <c:v>top user</c:v>
                  </c:pt>
                  <c:pt idx="1545">
                    <c:v>top user</c:v>
                  </c:pt>
                  <c:pt idx="1546">
                    <c:v>top user</c:v>
                  </c:pt>
                  <c:pt idx="1547">
                    <c:v>top user</c:v>
                  </c:pt>
                  <c:pt idx="1548">
                    <c:v>top user</c:v>
                  </c:pt>
                  <c:pt idx="1549">
                    <c:v>top user</c:v>
                  </c:pt>
                  <c:pt idx="1550">
                    <c:v>top user</c:v>
                  </c:pt>
                  <c:pt idx="1551">
                    <c:v>top user</c:v>
                  </c:pt>
                  <c:pt idx="1552">
                    <c:v>top user</c:v>
                  </c:pt>
                  <c:pt idx="1553">
                    <c:v>top user</c:v>
                  </c:pt>
                  <c:pt idx="1554">
                    <c:v>top user</c:v>
                  </c:pt>
                  <c:pt idx="1555">
                    <c:v>top user</c:v>
                  </c:pt>
                  <c:pt idx="1556">
                    <c:v>top user</c:v>
                  </c:pt>
                  <c:pt idx="1557">
                    <c:v>top user</c:v>
                  </c:pt>
                  <c:pt idx="1558">
                    <c:v>top user</c:v>
                  </c:pt>
                  <c:pt idx="1559">
                    <c:v>top user</c:v>
                  </c:pt>
                  <c:pt idx="1560">
                    <c:v>top user</c:v>
                  </c:pt>
                  <c:pt idx="1561">
                    <c:v>top user</c:v>
                  </c:pt>
                  <c:pt idx="1562">
                    <c:v>top user</c:v>
                  </c:pt>
                  <c:pt idx="1563">
                    <c:v>top user</c:v>
                  </c:pt>
                  <c:pt idx="1564">
                    <c:v>top user</c:v>
                  </c:pt>
                  <c:pt idx="1565">
                    <c:v>top user</c:v>
                  </c:pt>
                  <c:pt idx="1566">
                    <c:v>top user</c:v>
                  </c:pt>
                  <c:pt idx="1567">
                    <c:v>top user</c:v>
                  </c:pt>
                  <c:pt idx="1568">
                    <c:v>top user</c:v>
                  </c:pt>
                  <c:pt idx="1569">
                    <c:v>top user</c:v>
                  </c:pt>
                  <c:pt idx="1570">
                    <c:v>top user</c:v>
                  </c:pt>
                  <c:pt idx="1571">
                    <c:v>top user</c:v>
                  </c:pt>
                  <c:pt idx="1572">
                    <c:v>top user</c:v>
                  </c:pt>
                  <c:pt idx="1573">
                    <c:v>top user</c:v>
                  </c:pt>
                  <c:pt idx="1574">
                    <c:v>top user</c:v>
                  </c:pt>
                  <c:pt idx="1575">
                    <c:v>top user</c:v>
                  </c:pt>
                  <c:pt idx="1576">
                    <c:v>top user</c:v>
                  </c:pt>
                  <c:pt idx="1577">
                    <c:v>top user</c:v>
                  </c:pt>
                  <c:pt idx="1578">
                    <c:v>top user</c:v>
                  </c:pt>
                  <c:pt idx="1579">
                    <c:v>top user</c:v>
                  </c:pt>
                  <c:pt idx="1580">
                    <c:v>top user</c:v>
                  </c:pt>
                  <c:pt idx="1581">
                    <c:v>top user</c:v>
                  </c:pt>
                  <c:pt idx="1582">
                    <c:v>top user</c:v>
                  </c:pt>
                  <c:pt idx="1583">
                    <c:v>top user</c:v>
                  </c:pt>
                  <c:pt idx="1584">
                    <c:v>top user</c:v>
                  </c:pt>
                  <c:pt idx="1585">
                    <c:v>top user</c:v>
                  </c:pt>
                  <c:pt idx="1586">
                    <c:v>top user</c:v>
                  </c:pt>
                  <c:pt idx="1587">
                    <c:v>top user</c:v>
                  </c:pt>
                  <c:pt idx="1588">
                    <c:v>top user</c:v>
                  </c:pt>
                  <c:pt idx="1589">
                    <c:v>top user</c:v>
                  </c:pt>
                  <c:pt idx="1590">
                    <c:v>top user</c:v>
                  </c:pt>
                  <c:pt idx="1591">
                    <c:v>top user</c:v>
                  </c:pt>
                  <c:pt idx="1592">
                    <c:v>top user</c:v>
                  </c:pt>
                  <c:pt idx="1593">
                    <c:v>top user</c:v>
                  </c:pt>
                  <c:pt idx="1594">
                    <c:v>top user</c:v>
                  </c:pt>
                  <c:pt idx="1595">
                    <c:v>top user</c:v>
                  </c:pt>
                  <c:pt idx="1596">
                    <c:v>top user</c:v>
                  </c:pt>
                  <c:pt idx="1597">
                    <c:v>top user</c:v>
                  </c:pt>
                  <c:pt idx="1598">
                    <c:v>top user</c:v>
                  </c:pt>
                  <c:pt idx="1599">
                    <c:v>top user</c:v>
                  </c:pt>
                  <c:pt idx="1600">
                    <c:v>top user</c:v>
                  </c:pt>
                  <c:pt idx="1601">
                    <c:v>top user</c:v>
                  </c:pt>
                  <c:pt idx="1602">
                    <c:v>top user</c:v>
                  </c:pt>
                  <c:pt idx="1603">
                    <c:v>top user</c:v>
                  </c:pt>
                  <c:pt idx="1604">
                    <c:v>top user</c:v>
                  </c:pt>
                  <c:pt idx="1605">
                    <c:v>top user</c:v>
                  </c:pt>
                  <c:pt idx="1606">
                    <c:v>top user</c:v>
                  </c:pt>
                  <c:pt idx="1607">
                    <c:v>top user</c:v>
                  </c:pt>
                  <c:pt idx="1608">
                    <c:v>top user</c:v>
                  </c:pt>
                  <c:pt idx="1609">
                    <c:v>top user</c:v>
                  </c:pt>
                  <c:pt idx="1610">
                    <c:v>top user</c:v>
                  </c:pt>
                  <c:pt idx="1611">
                    <c:v>top user</c:v>
                  </c:pt>
                  <c:pt idx="1612">
                    <c:v>top user</c:v>
                  </c:pt>
                  <c:pt idx="1613">
                    <c:v>top user</c:v>
                  </c:pt>
                  <c:pt idx="1614">
                    <c:v>top user</c:v>
                  </c:pt>
                  <c:pt idx="1615">
                    <c:v>top user</c:v>
                  </c:pt>
                  <c:pt idx="1616">
                    <c:v>top user</c:v>
                  </c:pt>
                  <c:pt idx="1617">
                    <c:v>top user</c:v>
                  </c:pt>
                  <c:pt idx="1618">
                    <c:v>top user</c:v>
                  </c:pt>
                  <c:pt idx="1619">
                    <c:v>top user</c:v>
                  </c:pt>
                  <c:pt idx="1620">
                    <c:v>top user</c:v>
                  </c:pt>
                  <c:pt idx="1621">
                    <c:v>top user</c:v>
                  </c:pt>
                  <c:pt idx="1622">
                    <c:v>top user</c:v>
                  </c:pt>
                  <c:pt idx="1623">
                    <c:v>top user</c:v>
                  </c:pt>
                  <c:pt idx="1624">
                    <c:v>top user</c:v>
                  </c:pt>
                  <c:pt idx="1625">
                    <c:v>top user</c:v>
                  </c:pt>
                  <c:pt idx="1626">
                    <c:v>top user</c:v>
                  </c:pt>
                  <c:pt idx="1627">
                    <c:v>top user</c:v>
                  </c:pt>
                  <c:pt idx="1628">
                    <c:v>top user</c:v>
                  </c:pt>
                  <c:pt idx="1629">
                    <c:v>top user</c:v>
                  </c:pt>
                  <c:pt idx="1630">
                    <c:v>top user</c:v>
                  </c:pt>
                  <c:pt idx="1631">
                    <c:v>top user</c:v>
                  </c:pt>
                  <c:pt idx="1632">
                    <c:v>top user</c:v>
                  </c:pt>
                  <c:pt idx="1633">
                    <c:v>top user</c:v>
                  </c:pt>
                  <c:pt idx="1634">
                    <c:v>top user</c:v>
                  </c:pt>
                  <c:pt idx="1635">
                    <c:v>top user</c:v>
                  </c:pt>
                  <c:pt idx="1636">
                    <c:v>top user</c:v>
                  </c:pt>
                  <c:pt idx="1637">
                    <c:v>top user</c:v>
                  </c:pt>
                  <c:pt idx="1638">
                    <c:v>top user</c:v>
                  </c:pt>
                  <c:pt idx="1639">
                    <c:v>top user</c:v>
                  </c:pt>
                  <c:pt idx="1640">
                    <c:v>top user</c:v>
                  </c:pt>
                  <c:pt idx="1641">
                    <c:v>top user</c:v>
                  </c:pt>
                  <c:pt idx="1642">
                    <c:v>top user</c:v>
                  </c:pt>
                  <c:pt idx="1643">
                    <c:v>top user</c:v>
                  </c:pt>
                  <c:pt idx="1644">
                    <c:v>top user</c:v>
                  </c:pt>
                  <c:pt idx="1645">
                    <c:v>top user</c:v>
                  </c:pt>
                  <c:pt idx="1646">
                    <c:v>top user</c:v>
                  </c:pt>
                  <c:pt idx="1647">
                    <c:v>top user</c:v>
                  </c:pt>
                  <c:pt idx="1648">
                    <c:v>top user</c:v>
                  </c:pt>
                  <c:pt idx="1649">
                    <c:v>top user</c:v>
                  </c:pt>
                  <c:pt idx="1650">
                    <c:v>top user</c:v>
                  </c:pt>
                  <c:pt idx="1651">
                    <c:v>top user</c:v>
                  </c:pt>
                  <c:pt idx="1652">
                    <c:v>top user</c:v>
                  </c:pt>
                  <c:pt idx="1653">
                    <c:v>top user</c:v>
                  </c:pt>
                  <c:pt idx="1654">
                    <c:v>top user</c:v>
                  </c:pt>
                  <c:pt idx="1655">
                    <c:v>top user</c:v>
                  </c:pt>
                  <c:pt idx="1656">
                    <c:v>top user</c:v>
                  </c:pt>
                  <c:pt idx="1657">
                    <c:v>top user</c:v>
                  </c:pt>
                  <c:pt idx="1658">
                    <c:v>top user</c:v>
                  </c:pt>
                  <c:pt idx="1659">
                    <c:v>top user</c:v>
                  </c:pt>
                  <c:pt idx="1660">
                    <c:v>top user</c:v>
                  </c:pt>
                  <c:pt idx="1661">
                    <c:v>top user</c:v>
                  </c:pt>
                  <c:pt idx="1662">
                    <c:v>top user</c:v>
                  </c:pt>
                  <c:pt idx="1663">
                    <c:v>top user</c:v>
                  </c:pt>
                  <c:pt idx="1664">
                    <c:v>top user</c:v>
                  </c:pt>
                  <c:pt idx="1665">
                    <c:v>top user</c:v>
                  </c:pt>
                  <c:pt idx="1666">
                    <c:v>top user</c:v>
                  </c:pt>
                  <c:pt idx="1667">
                    <c:v>top user</c:v>
                  </c:pt>
                  <c:pt idx="1668">
                    <c:v>top user</c:v>
                  </c:pt>
                  <c:pt idx="1669">
                    <c:v>top user</c:v>
                  </c:pt>
                  <c:pt idx="1670">
                    <c:v>top user</c:v>
                  </c:pt>
                  <c:pt idx="1671">
                    <c:v>top user</c:v>
                  </c:pt>
                  <c:pt idx="1672">
                    <c:v>top user</c:v>
                  </c:pt>
                  <c:pt idx="1673">
                    <c:v>top user</c:v>
                  </c:pt>
                  <c:pt idx="1674">
                    <c:v>top user</c:v>
                  </c:pt>
                  <c:pt idx="1675">
                    <c:v>mid-range</c:v>
                  </c:pt>
                  <c:pt idx="1676">
                    <c:v>mid-range</c:v>
                  </c:pt>
                  <c:pt idx="1677">
                    <c:v>mid-range</c:v>
                  </c:pt>
                  <c:pt idx="1678">
                    <c:v>mid-range</c:v>
                  </c:pt>
                  <c:pt idx="1679">
                    <c:v>mid-range</c:v>
                  </c:pt>
                  <c:pt idx="1680">
                    <c:v>mid-range</c:v>
                  </c:pt>
                  <c:pt idx="1681">
                    <c:v>mid-range</c:v>
                  </c:pt>
                  <c:pt idx="1682">
                    <c:v>mid-range</c:v>
                  </c:pt>
                  <c:pt idx="1683">
                    <c:v>mid-range</c:v>
                  </c:pt>
                  <c:pt idx="1684">
                    <c:v>mid-range</c:v>
                  </c:pt>
                  <c:pt idx="1685">
                    <c:v>mid-range</c:v>
                  </c:pt>
                  <c:pt idx="1686">
                    <c:v>mid-range</c:v>
                  </c:pt>
                  <c:pt idx="1687">
                    <c:v>mid-range</c:v>
                  </c:pt>
                  <c:pt idx="1688">
                    <c:v>mid-range</c:v>
                  </c:pt>
                  <c:pt idx="1689">
                    <c:v>mid-range</c:v>
                  </c:pt>
                  <c:pt idx="1690">
                    <c:v>mid-range</c:v>
                  </c:pt>
                  <c:pt idx="1691">
                    <c:v>mid-range</c:v>
                  </c:pt>
                  <c:pt idx="1692">
                    <c:v>mid-range</c:v>
                  </c:pt>
                  <c:pt idx="1693">
                    <c:v>mid-range</c:v>
                  </c:pt>
                  <c:pt idx="1694">
                    <c:v>mid-range</c:v>
                  </c:pt>
                  <c:pt idx="1695">
                    <c:v>mid-range</c:v>
                  </c:pt>
                  <c:pt idx="1696">
                    <c:v>mid-range</c:v>
                  </c:pt>
                  <c:pt idx="1697">
                    <c:v>mid-range</c:v>
                  </c:pt>
                  <c:pt idx="1698">
                    <c:v>mid-range</c:v>
                  </c:pt>
                  <c:pt idx="1699">
                    <c:v>mid-range</c:v>
                  </c:pt>
                  <c:pt idx="1700">
                    <c:v>mid-range</c:v>
                  </c:pt>
                  <c:pt idx="1701">
                    <c:v>mid-range</c:v>
                  </c:pt>
                  <c:pt idx="1702">
                    <c:v>mid-range</c:v>
                  </c:pt>
                  <c:pt idx="1703">
                    <c:v>mid-range</c:v>
                  </c:pt>
                  <c:pt idx="1704">
                    <c:v>mid-range</c:v>
                  </c:pt>
                  <c:pt idx="1705">
                    <c:v>mid-range</c:v>
                  </c:pt>
                  <c:pt idx="1706">
                    <c:v>mid-range</c:v>
                  </c:pt>
                  <c:pt idx="1707">
                    <c:v>mid-range</c:v>
                  </c:pt>
                  <c:pt idx="1708">
                    <c:v>mid-range</c:v>
                  </c:pt>
                  <c:pt idx="1709">
                    <c:v>mid-range</c:v>
                  </c:pt>
                  <c:pt idx="1710">
                    <c:v>mid-range</c:v>
                  </c:pt>
                  <c:pt idx="1711">
                    <c:v>mid-range</c:v>
                  </c:pt>
                  <c:pt idx="1712">
                    <c:v>mid-range</c:v>
                  </c:pt>
                  <c:pt idx="1713">
                    <c:v>mid-range</c:v>
                  </c:pt>
                  <c:pt idx="1714">
                    <c:v>mid-range</c:v>
                  </c:pt>
                  <c:pt idx="1715">
                    <c:v>mid-range</c:v>
                  </c:pt>
                  <c:pt idx="1716">
                    <c:v>mid-range</c:v>
                  </c:pt>
                  <c:pt idx="1717">
                    <c:v>mid-range</c:v>
                  </c:pt>
                  <c:pt idx="1718">
                    <c:v>mid-range</c:v>
                  </c:pt>
                  <c:pt idx="1719">
                    <c:v>mid-range</c:v>
                  </c:pt>
                  <c:pt idx="1720">
                    <c:v>mid-range</c:v>
                  </c:pt>
                  <c:pt idx="1721">
                    <c:v>mid-range</c:v>
                  </c:pt>
                  <c:pt idx="1722">
                    <c:v>mid-range</c:v>
                  </c:pt>
                  <c:pt idx="1723">
                    <c:v>mid-range</c:v>
                  </c:pt>
                  <c:pt idx="1724">
                    <c:v>mid-range</c:v>
                  </c:pt>
                  <c:pt idx="1725">
                    <c:v>mid-range</c:v>
                  </c:pt>
                  <c:pt idx="1726">
                    <c:v>mid-range</c:v>
                  </c:pt>
                  <c:pt idx="1727">
                    <c:v>mid-range</c:v>
                  </c:pt>
                  <c:pt idx="1728">
                    <c:v>mid-range</c:v>
                  </c:pt>
                  <c:pt idx="1729">
                    <c:v>mid-range</c:v>
                  </c:pt>
                  <c:pt idx="1730">
                    <c:v>mid-range</c:v>
                  </c:pt>
                  <c:pt idx="1731">
                    <c:v>mid-range</c:v>
                  </c:pt>
                  <c:pt idx="1732">
                    <c:v>mid-range</c:v>
                  </c:pt>
                  <c:pt idx="1733">
                    <c:v>mid-range</c:v>
                  </c:pt>
                  <c:pt idx="1734">
                    <c:v>mid-range</c:v>
                  </c:pt>
                  <c:pt idx="1735">
                    <c:v>mid-range</c:v>
                  </c:pt>
                  <c:pt idx="1736">
                    <c:v>mid-range</c:v>
                  </c:pt>
                  <c:pt idx="1737">
                    <c:v>mid-range</c:v>
                  </c:pt>
                  <c:pt idx="1738">
                    <c:v>mid-range</c:v>
                  </c:pt>
                  <c:pt idx="1739">
                    <c:v>mid-range</c:v>
                  </c:pt>
                  <c:pt idx="1740">
                    <c:v>mid-range</c:v>
                  </c:pt>
                  <c:pt idx="1741">
                    <c:v>mid-range</c:v>
                  </c:pt>
                  <c:pt idx="1742">
                    <c:v>mid-range</c:v>
                  </c:pt>
                  <c:pt idx="1743">
                    <c:v>mid-range</c:v>
                  </c:pt>
                  <c:pt idx="1744">
                    <c:v>mid-range</c:v>
                  </c:pt>
                  <c:pt idx="1745">
                    <c:v>mid-range</c:v>
                  </c:pt>
                  <c:pt idx="1746">
                    <c:v>mid-range</c:v>
                  </c:pt>
                  <c:pt idx="1747">
                    <c:v>mid-range</c:v>
                  </c:pt>
                  <c:pt idx="1748">
                    <c:v>mid-range</c:v>
                  </c:pt>
                  <c:pt idx="1749">
                    <c:v>mid-range</c:v>
                  </c:pt>
                  <c:pt idx="1750">
                    <c:v>mid-range</c:v>
                  </c:pt>
                  <c:pt idx="1751">
                    <c:v>mid-range</c:v>
                  </c:pt>
                  <c:pt idx="1752">
                    <c:v>mid-range</c:v>
                  </c:pt>
                  <c:pt idx="1753">
                    <c:v>mid-range</c:v>
                  </c:pt>
                  <c:pt idx="1754">
                    <c:v>mid-range</c:v>
                  </c:pt>
                  <c:pt idx="1755">
                    <c:v>mid-range</c:v>
                  </c:pt>
                  <c:pt idx="1756">
                    <c:v>mid-range</c:v>
                  </c:pt>
                  <c:pt idx="1757">
                    <c:v>mid-range</c:v>
                  </c:pt>
                  <c:pt idx="1758">
                    <c:v>mid-range</c:v>
                  </c:pt>
                  <c:pt idx="1759">
                    <c:v>mid-range</c:v>
                  </c:pt>
                  <c:pt idx="1760">
                    <c:v>mid-range</c:v>
                  </c:pt>
                  <c:pt idx="1761">
                    <c:v>mid-range</c:v>
                  </c:pt>
                  <c:pt idx="1762">
                    <c:v>mid-range</c:v>
                  </c:pt>
                  <c:pt idx="1763">
                    <c:v>mid-range</c:v>
                  </c:pt>
                  <c:pt idx="1764">
                    <c:v>mid-range</c:v>
                  </c:pt>
                  <c:pt idx="1765">
                    <c:v>mid-range</c:v>
                  </c:pt>
                  <c:pt idx="1766">
                    <c:v>mid-range</c:v>
                  </c:pt>
                  <c:pt idx="1767">
                    <c:v>mid-range</c:v>
                  </c:pt>
                  <c:pt idx="1768">
                    <c:v>mid-range</c:v>
                  </c:pt>
                  <c:pt idx="1769">
                    <c:v>mid-range</c:v>
                  </c:pt>
                  <c:pt idx="1770">
                    <c:v>mid-range</c:v>
                  </c:pt>
                  <c:pt idx="1771">
                    <c:v>mid-range</c:v>
                  </c:pt>
                  <c:pt idx="1772">
                    <c:v>mid-range</c:v>
                  </c:pt>
                  <c:pt idx="1773">
                    <c:v>mid-range</c:v>
                  </c:pt>
                  <c:pt idx="1774">
                    <c:v>mid-range</c:v>
                  </c:pt>
                  <c:pt idx="1775">
                    <c:v>mid-range</c:v>
                  </c:pt>
                  <c:pt idx="1776">
                    <c:v>mid-range</c:v>
                  </c:pt>
                  <c:pt idx="1777">
                    <c:v>mid-range</c:v>
                  </c:pt>
                  <c:pt idx="1778">
                    <c:v>mid-range</c:v>
                  </c:pt>
                  <c:pt idx="1779">
                    <c:v>mid-range</c:v>
                  </c:pt>
                  <c:pt idx="1780">
                    <c:v>mid-range</c:v>
                  </c:pt>
                  <c:pt idx="1781">
                    <c:v>mid-range</c:v>
                  </c:pt>
                  <c:pt idx="1782">
                    <c:v>mid-range</c:v>
                  </c:pt>
                  <c:pt idx="1783">
                    <c:v>mid-range</c:v>
                  </c:pt>
                  <c:pt idx="1784">
                    <c:v>mid-range</c:v>
                  </c:pt>
                  <c:pt idx="1785">
                    <c:v>mid-range</c:v>
                  </c:pt>
                  <c:pt idx="1786">
                    <c:v>mid-range</c:v>
                  </c:pt>
                  <c:pt idx="1787">
                    <c:v>mid-range</c:v>
                  </c:pt>
                  <c:pt idx="1788">
                    <c:v>mid-range</c:v>
                  </c:pt>
                  <c:pt idx="1789">
                    <c:v>mid-range</c:v>
                  </c:pt>
                  <c:pt idx="1790">
                    <c:v>mid-range</c:v>
                  </c:pt>
                  <c:pt idx="1791">
                    <c:v>mid-range</c:v>
                  </c:pt>
                  <c:pt idx="1792">
                    <c:v>mid-range</c:v>
                  </c:pt>
                  <c:pt idx="1793">
                    <c:v>mid-range</c:v>
                  </c:pt>
                  <c:pt idx="1794">
                    <c:v>mid-range</c:v>
                  </c:pt>
                  <c:pt idx="1795">
                    <c:v>mid-range</c:v>
                  </c:pt>
                  <c:pt idx="1796">
                    <c:v>mid-range</c:v>
                  </c:pt>
                  <c:pt idx="1797">
                    <c:v>mid-range</c:v>
                  </c:pt>
                  <c:pt idx="1798">
                    <c:v>mid-range</c:v>
                  </c:pt>
                  <c:pt idx="1799">
                    <c:v>mid-range</c:v>
                  </c:pt>
                  <c:pt idx="1800">
                    <c:v>mid-range</c:v>
                  </c:pt>
                  <c:pt idx="1801">
                    <c:v>mid-range</c:v>
                  </c:pt>
                  <c:pt idx="1802">
                    <c:v>mid-range</c:v>
                  </c:pt>
                  <c:pt idx="1803">
                    <c:v>mid-range</c:v>
                  </c:pt>
                  <c:pt idx="1804">
                    <c:v>mid-range</c:v>
                  </c:pt>
                  <c:pt idx="1805">
                    <c:v>mid-range</c:v>
                  </c:pt>
                  <c:pt idx="1806">
                    <c:v>mid-range</c:v>
                  </c:pt>
                  <c:pt idx="1807">
                    <c:v>mid-range</c:v>
                  </c:pt>
                  <c:pt idx="1808">
                    <c:v>mid-range</c:v>
                  </c:pt>
                  <c:pt idx="1809">
                    <c:v>mid-range</c:v>
                  </c:pt>
                  <c:pt idx="1810">
                    <c:v>mid-range</c:v>
                  </c:pt>
                  <c:pt idx="1811">
                    <c:v>mid-range</c:v>
                  </c:pt>
                  <c:pt idx="1812">
                    <c:v>mid-range</c:v>
                  </c:pt>
                  <c:pt idx="1813">
                    <c:v>mid-range</c:v>
                  </c:pt>
                  <c:pt idx="1814">
                    <c:v>mid-range</c:v>
                  </c:pt>
                  <c:pt idx="1815">
                    <c:v>mid-range</c:v>
                  </c:pt>
                  <c:pt idx="1816">
                    <c:v>mid-range</c:v>
                  </c:pt>
                  <c:pt idx="1817">
                    <c:v>mid-range</c:v>
                  </c:pt>
                  <c:pt idx="1818">
                    <c:v>mid-range</c:v>
                  </c:pt>
                  <c:pt idx="1819">
                    <c:v>mid-range</c:v>
                  </c:pt>
                  <c:pt idx="1820">
                    <c:v>mid-range</c:v>
                  </c:pt>
                  <c:pt idx="1821">
                    <c:v>mid-range</c:v>
                  </c:pt>
                  <c:pt idx="1822">
                    <c:v>mid-range</c:v>
                  </c:pt>
                  <c:pt idx="1823">
                    <c:v>mid-range</c:v>
                  </c:pt>
                  <c:pt idx="1824">
                    <c:v>mid-range</c:v>
                  </c:pt>
                  <c:pt idx="1825">
                    <c:v>mid-range</c:v>
                  </c:pt>
                  <c:pt idx="1826">
                    <c:v>mid-range</c:v>
                  </c:pt>
                  <c:pt idx="1827">
                    <c:v>mid-range</c:v>
                  </c:pt>
                  <c:pt idx="1828">
                    <c:v>mid-range</c:v>
                  </c:pt>
                  <c:pt idx="1829">
                    <c:v>mid-range</c:v>
                  </c:pt>
                  <c:pt idx="1830">
                    <c:v>mid-range</c:v>
                  </c:pt>
                  <c:pt idx="1831">
                    <c:v>mid-range</c:v>
                  </c:pt>
                  <c:pt idx="1832">
                    <c:v>mid-range</c:v>
                  </c:pt>
                  <c:pt idx="1833">
                    <c:v>mid-range</c:v>
                  </c:pt>
                  <c:pt idx="1834">
                    <c:v>mid-range</c:v>
                  </c:pt>
                  <c:pt idx="1835">
                    <c:v>mid-range</c:v>
                  </c:pt>
                  <c:pt idx="1836">
                    <c:v>mid-range</c:v>
                  </c:pt>
                  <c:pt idx="1837">
                    <c:v>mid-range</c:v>
                  </c:pt>
                  <c:pt idx="1838">
                    <c:v>mid-range</c:v>
                  </c:pt>
                  <c:pt idx="1839">
                    <c:v>mid-range</c:v>
                  </c:pt>
                  <c:pt idx="1840">
                    <c:v>mid-range</c:v>
                  </c:pt>
                  <c:pt idx="1841">
                    <c:v>mid-range</c:v>
                  </c:pt>
                  <c:pt idx="1842">
                    <c:v>mid-range</c:v>
                  </c:pt>
                  <c:pt idx="1843">
                    <c:v>mid-range</c:v>
                  </c:pt>
                  <c:pt idx="1844">
                    <c:v>mid-range</c:v>
                  </c:pt>
                  <c:pt idx="1845">
                    <c:v>mid-range</c:v>
                  </c:pt>
                  <c:pt idx="1846">
                    <c:v>mid-range</c:v>
                  </c:pt>
                  <c:pt idx="1847">
                    <c:v>mid-range</c:v>
                  </c:pt>
                  <c:pt idx="1848">
                    <c:v>mid-range</c:v>
                  </c:pt>
                  <c:pt idx="1849">
                    <c:v>mid-range</c:v>
                  </c:pt>
                  <c:pt idx="1850">
                    <c:v>mid-range</c:v>
                  </c:pt>
                  <c:pt idx="1851">
                    <c:v>mid-range</c:v>
                  </c:pt>
                  <c:pt idx="1852">
                    <c:v>mid-range</c:v>
                  </c:pt>
                  <c:pt idx="1853">
                    <c:v>mid-range</c:v>
                  </c:pt>
                  <c:pt idx="1854">
                    <c:v>mid-range</c:v>
                  </c:pt>
                  <c:pt idx="1855">
                    <c:v>mid-range</c:v>
                  </c:pt>
                  <c:pt idx="1856">
                    <c:v>mid-range</c:v>
                  </c:pt>
                  <c:pt idx="1857">
                    <c:v>mid-range</c:v>
                  </c:pt>
                  <c:pt idx="1858">
                    <c:v>mid-range</c:v>
                  </c:pt>
                  <c:pt idx="1859">
                    <c:v>mid-range</c:v>
                  </c:pt>
                  <c:pt idx="1860">
                    <c:v>mid-range</c:v>
                  </c:pt>
                  <c:pt idx="1861">
                    <c:v>mid-range</c:v>
                  </c:pt>
                  <c:pt idx="1862">
                    <c:v>mid-range</c:v>
                  </c:pt>
                  <c:pt idx="1863">
                    <c:v>mid-range</c:v>
                  </c:pt>
                  <c:pt idx="1864">
                    <c:v>mid-range</c:v>
                  </c:pt>
                  <c:pt idx="1865">
                    <c:v>mid-range</c:v>
                  </c:pt>
                  <c:pt idx="1866">
                    <c:v>mid-range</c:v>
                  </c:pt>
                  <c:pt idx="1867">
                    <c:v>mid-range</c:v>
                  </c:pt>
                  <c:pt idx="1868">
                    <c:v>mid-range</c:v>
                  </c:pt>
                  <c:pt idx="1869">
                    <c:v>mid-range</c:v>
                  </c:pt>
                  <c:pt idx="1870">
                    <c:v>mid-range</c:v>
                  </c:pt>
                  <c:pt idx="1871">
                    <c:v>mid-range</c:v>
                  </c:pt>
                  <c:pt idx="1872">
                    <c:v>mid-range</c:v>
                  </c:pt>
                  <c:pt idx="1873">
                    <c:v>mid-range</c:v>
                  </c:pt>
                  <c:pt idx="1874">
                    <c:v>mid-range</c:v>
                  </c:pt>
                  <c:pt idx="1875">
                    <c:v>mid-range</c:v>
                  </c:pt>
                  <c:pt idx="1876">
                    <c:v>mid-range</c:v>
                  </c:pt>
                  <c:pt idx="1877">
                    <c:v>mid-range</c:v>
                  </c:pt>
                  <c:pt idx="1878">
                    <c:v>mid-range</c:v>
                  </c:pt>
                  <c:pt idx="1879">
                    <c:v>mid-range</c:v>
                  </c:pt>
                  <c:pt idx="1880">
                    <c:v>mid-range</c:v>
                  </c:pt>
                  <c:pt idx="1881">
                    <c:v>mid-range</c:v>
                  </c:pt>
                  <c:pt idx="1882">
                    <c:v>mid-range</c:v>
                  </c:pt>
                  <c:pt idx="1883">
                    <c:v>mid-range</c:v>
                  </c:pt>
                  <c:pt idx="1884">
                    <c:v>mid-range</c:v>
                  </c:pt>
                  <c:pt idx="1885">
                    <c:v>mid-range</c:v>
                  </c:pt>
                  <c:pt idx="1886">
                    <c:v>mid-range</c:v>
                  </c:pt>
                  <c:pt idx="1887">
                    <c:v>mid-range</c:v>
                  </c:pt>
                  <c:pt idx="1888">
                    <c:v>mid-range</c:v>
                  </c:pt>
                  <c:pt idx="1889">
                    <c:v>mid-range</c:v>
                  </c:pt>
                  <c:pt idx="1890">
                    <c:v>mid-range</c:v>
                  </c:pt>
                  <c:pt idx="1891">
                    <c:v>mid-range</c:v>
                  </c:pt>
                  <c:pt idx="1892">
                    <c:v>mid-range</c:v>
                  </c:pt>
                  <c:pt idx="1893">
                    <c:v>mid-range</c:v>
                  </c:pt>
                  <c:pt idx="1894">
                    <c:v>mid-range</c:v>
                  </c:pt>
                  <c:pt idx="1895">
                    <c:v>mid-range</c:v>
                  </c:pt>
                  <c:pt idx="1896">
                    <c:v>mid-range</c:v>
                  </c:pt>
                  <c:pt idx="1897">
                    <c:v>mid-range</c:v>
                  </c:pt>
                  <c:pt idx="1898">
                    <c:v>mid-range</c:v>
                  </c:pt>
                  <c:pt idx="1899">
                    <c:v>mid-range</c:v>
                  </c:pt>
                  <c:pt idx="1900">
                    <c:v>mid-range</c:v>
                  </c:pt>
                  <c:pt idx="1901">
                    <c:v>mid-range</c:v>
                  </c:pt>
                  <c:pt idx="1902">
                    <c:v>mid-range</c:v>
                  </c:pt>
                  <c:pt idx="1903">
                    <c:v>mid-range</c:v>
                  </c:pt>
                  <c:pt idx="1904">
                    <c:v>mid-range</c:v>
                  </c:pt>
                  <c:pt idx="1905">
                    <c:v>mid-range</c:v>
                  </c:pt>
                  <c:pt idx="1906">
                    <c:v>mid-range</c:v>
                  </c:pt>
                  <c:pt idx="1907">
                    <c:v>mid-range</c:v>
                  </c:pt>
                  <c:pt idx="1908">
                    <c:v>mid-range</c:v>
                  </c:pt>
                  <c:pt idx="1909">
                    <c:v>mid-range</c:v>
                  </c:pt>
                  <c:pt idx="1910">
                    <c:v>mid-range</c:v>
                  </c:pt>
                  <c:pt idx="1911">
                    <c:v>mid-range</c:v>
                  </c:pt>
                  <c:pt idx="1912">
                    <c:v>mid-range</c:v>
                  </c:pt>
                  <c:pt idx="1913">
                    <c:v>mid-range</c:v>
                  </c:pt>
                  <c:pt idx="1914">
                    <c:v>mid-range</c:v>
                  </c:pt>
                  <c:pt idx="1915">
                    <c:v>mid-range</c:v>
                  </c:pt>
                  <c:pt idx="1916">
                    <c:v>mid-range</c:v>
                  </c:pt>
                  <c:pt idx="1917">
                    <c:v>mid-range</c:v>
                  </c:pt>
                  <c:pt idx="1918">
                    <c:v>mid-range</c:v>
                  </c:pt>
                  <c:pt idx="1919">
                    <c:v>mid-range</c:v>
                  </c:pt>
                  <c:pt idx="1920">
                    <c:v>mid-range</c:v>
                  </c:pt>
                  <c:pt idx="1921">
                    <c:v>mid-range</c:v>
                  </c:pt>
                  <c:pt idx="1922">
                    <c:v>mid-range</c:v>
                  </c:pt>
                  <c:pt idx="1923">
                    <c:v>mid-range</c:v>
                  </c:pt>
                  <c:pt idx="1924">
                    <c:v>mid-range</c:v>
                  </c:pt>
                  <c:pt idx="1925">
                    <c:v>mid-range</c:v>
                  </c:pt>
                  <c:pt idx="1926">
                    <c:v>mid-range</c:v>
                  </c:pt>
                  <c:pt idx="1927">
                    <c:v>mid-range</c:v>
                  </c:pt>
                  <c:pt idx="1928">
                    <c:v>mid-range</c:v>
                  </c:pt>
                  <c:pt idx="1929">
                    <c:v>mid-range</c:v>
                  </c:pt>
                  <c:pt idx="1930">
                    <c:v>mid-range</c:v>
                  </c:pt>
                  <c:pt idx="1931">
                    <c:v>mid-range</c:v>
                  </c:pt>
                  <c:pt idx="1932">
                    <c:v>mid-range</c:v>
                  </c:pt>
                  <c:pt idx="1933">
                    <c:v>mid-range</c:v>
                  </c:pt>
                  <c:pt idx="1934">
                    <c:v>mid-range</c:v>
                  </c:pt>
                  <c:pt idx="1935">
                    <c:v>mid-range</c:v>
                  </c:pt>
                  <c:pt idx="1936">
                    <c:v>mid-range</c:v>
                  </c:pt>
                  <c:pt idx="1937">
                    <c:v>mid-range</c:v>
                  </c:pt>
                  <c:pt idx="1938">
                    <c:v>mid-range</c:v>
                  </c:pt>
                  <c:pt idx="1939">
                    <c:v>mid-range</c:v>
                  </c:pt>
                  <c:pt idx="1940">
                    <c:v>mid-range</c:v>
                  </c:pt>
                  <c:pt idx="1941">
                    <c:v>mid-range</c:v>
                  </c:pt>
                  <c:pt idx="1942">
                    <c:v>mid-range</c:v>
                  </c:pt>
                  <c:pt idx="1943">
                    <c:v>mid-range</c:v>
                  </c:pt>
                  <c:pt idx="1944">
                    <c:v>mid-range</c:v>
                  </c:pt>
                  <c:pt idx="1945">
                    <c:v>mid-range</c:v>
                  </c:pt>
                  <c:pt idx="1946">
                    <c:v>mid-range</c:v>
                  </c:pt>
                  <c:pt idx="1947">
                    <c:v>mid-range</c:v>
                  </c:pt>
                  <c:pt idx="1948">
                    <c:v>mid-range</c:v>
                  </c:pt>
                  <c:pt idx="1949">
                    <c:v>mid-range</c:v>
                  </c:pt>
                  <c:pt idx="1950">
                    <c:v>mid-range</c:v>
                  </c:pt>
                  <c:pt idx="1951">
                    <c:v>mid-range</c:v>
                  </c:pt>
                  <c:pt idx="1952">
                    <c:v>mid-range</c:v>
                  </c:pt>
                  <c:pt idx="1953">
                    <c:v>mid-range</c:v>
                  </c:pt>
                  <c:pt idx="1954">
                    <c:v>mid-range</c:v>
                  </c:pt>
                  <c:pt idx="1955">
                    <c:v>mid-range</c:v>
                  </c:pt>
                  <c:pt idx="1956">
                    <c:v>mid-range</c:v>
                  </c:pt>
                  <c:pt idx="1957">
                    <c:v>mid-range</c:v>
                  </c:pt>
                  <c:pt idx="1958">
                    <c:v>mid-range</c:v>
                  </c:pt>
                  <c:pt idx="1959">
                    <c:v>mid-range</c:v>
                  </c:pt>
                  <c:pt idx="1960">
                    <c:v>mid-range</c:v>
                  </c:pt>
                  <c:pt idx="1961">
                    <c:v>mid-range</c:v>
                  </c:pt>
                  <c:pt idx="1962">
                    <c:v>mid-range</c:v>
                  </c:pt>
                  <c:pt idx="1963">
                    <c:v>mid-range</c:v>
                  </c:pt>
                  <c:pt idx="1964">
                    <c:v>mid-range</c:v>
                  </c:pt>
                  <c:pt idx="1965">
                    <c:v>mid-range</c:v>
                  </c:pt>
                  <c:pt idx="1966">
                    <c:v>mid-range</c:v>
                  </c:pt>
                  <c:pt idx="1967">
                    <c:v>mid-range</c:v>
                  </c:pt>
                  <c:pt idx="1968">
                    <c:v>mid-range</c:v>
                  </c:pt>
                  <c:pt idx="1969">
                    <c:v>mid-range</c:v>
                  </c:pt>
                  <c:pt idx="1970">
                    <c:v>mid-range</c:v>
                  </c:pt>
                  <c:pt idx="1971">
                    <c:v>mid-range</c:v>
                  </c:pt>
                  <c:pt idx="1972">
                    <c:v>mid-range</c:v>
                  </c:pt>
                  <c:pt idx="1973">
                    <c:v>mid-range</c:v>
                  </c:pt>
                  <c:pt idx="1974">
                    <c:v>mid-range</c:v>
                  </c:pt>
                  <c:pt idx="1975">
                    <c:v>mid-range</c:v>
                  </c:pt>
                  <c:pt idx="1976">
                    <c:v>mid-range</c:v>
                  </c:pt>
                  <c:pt idx="1977">
                    <c:v>mid-range</c:v>
                  </c:pt>
                  <c:pt idx="1978">
                    <c:v>mid-range</c:v>
                  </c:pt>
                  <c:pt idx="1979">
                    <c:v>mid-range</c:v>
                  </c:pt>
                  <c:pt idx="1980">
                    <c:v>mid-range</c:v>
                  </c:pt>
                  <c:pt idx="1981">
                    <c:v>mid-range</c:v>
                  </c:pt>
                  <c:pt idx="1982">
                    <c:v>mid-range</c:v>
                  </c:pt>
                  <c:pt idx="1983">
                    <c:v>mid-range</c:v>
                  </c:pt>
                  <c:pt idx="1984">
                    <c:v>mid-range</c:v>
                  </c:pt>
                  <c:pt idx="1985">
                    <c:v>mid-range</c:v>
                  </c:pt>
                  <c:pt idx="1986">
                    <c:v>mid-range</c:v>
                  </c:pt>
                  <c:pt idx="1987">
                    <c:v>mid-range</c:v>
                  </c:pt>
                  <c:pt idx="1988">
                    <c:v>mid-range</c:v>
                  </c:pt>
                  <c:pt idx="1989">
                    <c:v>mid-range</c:v>
                  </c:pt>
                  <c:pt idx="1990">
                    <c:v>mid-range</c:v>
                  </c:pt>
                  <c:pt idx="1991">
                    <c:v>mid-range</c:v>
                  </c:pt>
                  <c:pt idx="1992">
                    <c:v>mid-range</c:v>
                  </c:pt>
                  <c:pt idx="1993">
                    <c:v>mid-range</c:v>
                  </c:pt>
                  <c:pt idx="1994">
                    <c:v>mid-range</c:v>
                  </c:pt>
                  <c:pt idx="1995">
                    <c:v>mid-range</c:v>
                  </c:pt>
                  <c:pt idx="1996">
                    <c:v>mid-range</c:v>
                  </c:pt>
                  <c:pt idx="1997">
                    <c:v>mid-range</c:v>
                  </c:pt>
                  <c:pt idx="1998">
                    <c:v>mid-range</c:v>
                  </c:pt>
                  <c:pt idx="1999">
                    <c:v>mid-range</c:v>
                  </c:pt>
                  <c:pt idx="2000">
                    <c:v>mid-range</c:v>
                  </c:pt>
                  <c:pt idx="2001">
                    <c:v>mid-range</c:v>
                  </c:pt>
                  <c:pt idx="2002">
                    <c:v>mid-range</c:v>
                  </c:pt>
                  <c:pt idx="2003">
                    <c:v>mid-range</c:v>
                  </c:pt>
                  <c:pt idx="2004">
                    <c:v>mid-range</c:v>
                  </c:pt>
                  <c:pt idx="2005">
                    <c:v>mid-range</c:v>
                  </c:pt>
                  <c:pt idx="2006">
                    <c:v>mid-range</c:v>
                  </c:pt>
                  <c:pt idx="2007">
                    <c:v>mid-range</c:v>
                  </c:pt>
                  <c:pt idx="2008">
                    <c:v>mid-range</c:v>
                  </c:pt>
                  <c:pt idx="2009">
                    <c:v>mid-range</c:v>
                  </c:pt>
                  <c:pt idx="2010">
                    <c:v>mid-range</c:v>
                  </c:pt>
                  <c:pt idx="2011">
                    <c:v>mid-range</c:v>
                  </c:pt>
                  <c:pt idx="2012">
                    <c:v>mid-range</c:v>
                  </c:pt>
                  <c:pt idx="2013">
                    <c:v>mid-range</c:v>
                  </c:pt>
                  <c:pt idx="2014">
                    <c:v>mid-range</c:v>
                  </c:pt>
                  <c:pt idx="2015">
                    <c:v>mid-range</c:v>
                  </c:pt>
                  <c:pt idx="2016">
                    <c:v>mid-range</c:v>
                  </c:pt>
                  <c:pt idx="2017">
                    <c:v>mid-range</c:v>
                  </c:pt>
                  <c:pt idx="2018">
                    <c:v>mid-range</c:v>
                  </c:pt>
                  <c:pt idx="2019">
                    <c:v>mid-range</c:v>
                  </c:pt>
                  <c:pt idx="2020">
                    <c:v>mid-range</c:v>
                  </c:pt>
                  <c:pt idx="2021">
                    <c:v>mid-range</c:v>
                  </c:pt>
                  <c:pt idx="2022">
                    <c:v>mid-range</c:v>
                  </c:pt>
                  <c:pt idx="2023">
                    <c:v>mid-range</c:v>
                  </c:pt>
                  <c:pt idx="2024">
                    <c:v>mid-range</c:v>
                  </c:pt>
                  <c:pt idx="2025">
                    <c:v>mid-range</c:v>
                  </c:pt>
                  <c:pt idx="2026">
                    <c:v>mid-range</c:v>
                  </c:pt>
                  <c:pt idx="2027">
                    <c:v>mid-range</c:v>
                  </c:pt>
                  <c:pt idx="2028">
                    <c:v>mid-range</c:v>
                  </c:pt>
                  <c:pt idx="2029">
                    <c:v>mid-range</c:v>
                  </c:pt>
                  <c:pt idx="2030">
                    <c:v>mid-range</c:v>
                  </c:pt>
                  <c:pt idx="2031">
                    <c:v>mid-range</c:v>
                  </c:pt>
                  <c:pt idx="2032">
                    <c:v>mid-range</c:v>
                  </c:pt>
                  <c:pt idx="2033">
                    <c:v>mid-range</c:v>
                  </c:pt>
                  <c:pt idx="2034">
                    <c:v>mid-range</c:v>
                  </c:pt>
                  <c:pt idx="2035">
                    <c:v>mid-range</c:v>
                  </c:pt>
                  <c:pt idx="2036">
                    <c:v>mid-range</c:v>
                  </c:pt>
                  <c:pt idx="2037">
                    <c:v>mid-range</c:v>
                  </c:pt>
                  <c:pt idx="2038">
                    <c:v>mid-range</c:v>
                  </c:pt>
                  <c:pt idx="2039">
                    <c:v>mid-range</c:v>
                  </c:pt>
                  <c:pt idx="2040">
                    <c:v>mid-range</c:v>
                  </c:pt>
                  <c:pt idx="2041">
                    <c:v>mid-range</c:v>
                  </c:pt>
                  <c:pt idx="2042">
                    <c:v>mid-range</c:v>
                  </c:pt>
                  <c:pt idx="2043">
                    <c:v>mid-range</c:v>
                  </c:pt>
                  <c:pt idx="2044">
                    <c:v>mid-range</c:v>
                  </c:pt>
                  <c:pt idx="2045">
                    <c:v>mid-range</c:v>
                  </c:pt>
                  <c:pt idx="2046">
                    <c:v>mid-range</c:v>
                  </c:pt>
                  <c:pt idx="2047">
                    <c:v>mid-range</c:v>
                  </c:pt>
                  <c:pt idx="2048">
                    <c:v>mid-range</c:v>
                  </c:pt>
                  <c:pt idx="2049">
                    <c:v>mid-range</c:v>
                  </c:pt>
                  <c:pt idx="2050">
                    <c:v>mid-range</c:v>
                  </c:pt>
                  <c:pt idx="2051">
                    <c:v>mid-range</c:v>
                  </c:pt>
                  <c:pt idx="2052">
                    <c:v>mid-range</c:v>
                  </c:pt>
                  <c:pt idx="2053">
                    <c:v>mid-range</c:v>
                  </c:pt>
                  <c:pt idx="2054">
                    <c:v>mid-range</c:v>
                  </c:pt>
                  <c:pt idx="2055">
                    <c:v>mid-range</c:v>
                  </c:pt>
                  <c:pt idx="2056">
                    <c:v>mid-range</c:v>
                  </c:pt>
                  <c:pt idx="2057">
                    <c:v>mid-range</c:v>
                  </c:pt>
                  <c:pt idx="2058">
                    <c:v>mid-range</c:v>
                  </c:pt>
                  <c:pt idx="2059">
                    <c:v>mid-range</c:v>
                  </c:pt>
                  <c:pt idx="2060">
                    <c:v>mid-range</c:v>
                  </c:pt>
                  <c:pt idx="2061">
                    <c:v>mid-range</c:v>
                  </c:pt>
                  <c:pt idx="2062">
                    <c:v>mid-range</c:v>
                  </c:pt>
                  <c:pt idx="2063">
                    <c:v>mid-range</c:v>
                  </c:pt>
                  <c:pt idx="2064">
                    <c:v>mid-range</c:v>
                  </c:pt>
                  <c:pt idx="2065">
                    <c:v>mid-range</c:v>
                  </c:pt>
                  <c:pt idx="2066">
                    <c:v>mid-range</c:v>
                  </c:pt>
                  <c:pt idx="2067">
                    <c:v>mid-range</c:v>
                  </c:pt>
                  <c:pt idx="2068">
                    <c:v>mid-range</c:v>
                  </c:pt>
                  <c:pt idx="2069">
                    <c:v>mid-range</c:v>
                  </c:pt>
                  <c:pt idx="2070">
                    <c:v>mid-range</c:v>
                  </c:pt>
                  <c:pt idx="2071">
                    <c:v>mid-range</c:v>
                  </c:pt>
                  <c:pt idx="2072">
                    <c:v>mid-range</c:v>
                  </c:pt>
                  <c:pt idx="2073">
                    <c:v>mid-range</c:v>
                  </c:pt>
                  <c:pt idx="2074">
                    <c:v>mid-range</c:v>
                  </c:pt>
                  <c:pt idx="2075">
                    <c:v>mid-range</c:v>
                  </c:pt>
                  <c:pt idx="2076">
                    <c:v>mid-range</c:v>
                  </c:pt>
                  <c:pt idx="2077">
                    <c:v>mid-range</c:v>
                  </c:pt>
                  <c:pt idx="2078">
                    <c:v>mid-range</c:v>
                  </c:pt>
                  <c:pt idx="2079">
                    <c:v>mid-range</c:v>
                  </c:pt>
                  <c:pt idx="2080">
                    <c:v>mid-range</c:v>
                  </c:pt>
                  <c:pt idx="2081">
                    <c:v>mid-range</c:v>
                  </c:pt>
                  <c:pt idx="2082">
                    <c:v>mid-range</c:v>
                  </c:pt>
                  <c:pt idx="2083">
                    <c:v>mid-range</c:v>
                  </c:pt>
                  <c:pt idx="2084">
                    <c:v>mid-range</c:v>
                  </c:pt>
                  <c:pt idx="2085">
                    <c:v>mid-range</c:v>
                  </c:pt>
                  <c:pt idx="2086">
                    <c:v>mid-range</c:v>
                  </c:pt>
                  <c:pt idx="2087">
                    <c:v>mid-range</c:v>
                  </c:pt>
                  <c:pt idx="2088">
                    <c:v>mid-range</c:v>
                  </c:pt>
                  <c:pt idx="2089">
                    <c:v>mid-range</c:v>
                  </c:pt>
                  <c:pt idx="2090">
                    <c:v>mid-range</c:v>
                  </c:pt>
                  <c:pt idx="2091">
                    <c:v>mid-range</c:v>
                  </c:pt>
                  <c:pt idx="2092">
                    <c:v>mid-range</c:v>
                  </c:pt>
                  <c:pt idx="2093">
                    <c:v>mid-range</c:v>
                  </c:pt>
                  <c:pt idx="2094">
                    <c:v>mid-range</c:v>
                  </c:pt>
                  <c:pt idx="2095">
                    <c:v>mid-range</c:v>
                  </c:pt>
                  <c:pt idx="2096">
                    <c:v>mid-range</c:v>
                  </c:pt>
                  <c:pt idx="2097">
                    <c:v>mid-range</c:v>
                  </c:pt>
                  <c:pt idx="2098">
                    <c:v>mid-range</c:v>
                  </c:pt>
                  <c:pt idx="2099">
                    <c:v>mid-range</c:v>
                  </c:pt>
                  <c:pt idx="2100">
                    <c:v>mid-range</c:v>
                  </c:pt>
                  <c:pt idx="2101">
                    <c:v>mid-range</c:v>
                  </c:pt>
                  <c:pt idx="2102">
                    <c:v>mid-range</c:v>
                  </c:pt>
                  <c:pt idx="2103">
                    <c:v>mid-range</c:v>
                  </c:pt>
                  <c:pt idx="2104">
                    <c:v>mid-range</c:v>
                  </c:pt>
                  <c:pt idx="2105">
                    <c:v>mid-range</c:v>
                  </c:pt>
                  <c:pt idx="2106">
                    <c:v>mid-range</c:v>
                  </c:pt>
                  <c:pt idx="2107">
                    <c:v>mid-range</c:v>
                  </c:pt>
                  <c:pt idx="2108">
                    <c:v>mid-range</c:v>
                  </c:pt>
                  <c:pt idx="2109">
                    <c:v>mid-range</c:v>
                  </c:pt>
                  <c:pt idx="2110">
                    <c:v>mid-range</c:v>
                  </c:pt>
                  <c:pt idx="2111">
                    <c:v>mid-range</c:v>
                  </c:pt>
                  <c:pt idx="2112">
                    <c:v>mid-range</c:v>
                  </c:pt>
                  <c:pt idx="2113">
                    <c:v>mid-range</c:v>
                  </c:pt>
                  <c:pt idx="2114">
                    <c:v>mid-range</c:v>
                  </c:pt>
                  <c:pt idx="2115">
                    <c:v>mid-range</c:v>
                  </c:pt>
                  <c:pt idx="2116">
                    <c:v>mid-range</c:v>
                  </c:pt>
                  <c:pt idx="2117">
                    <c:v>mid-range</c:v>
                  </c:pt>
                  <c:pt idx="2118">
                    <c:v>mid-range</c:v>
                  </c:pt>
                  <c:pt idx="2119">
                    <c:v>mid-range</c:v>
                  </c:pt>
                  <c:pt idx="2120">
                    <c:v>mid-range</c:v>
                  </c:pt>
                  <c:pt idx="2121">
                    <c:v>mid-range</c:v>
                  </c:pt>
                  <c:pt idx="2122">
                    <c:v>mid-range</c:v>
                  </c:pt>
                  <c:pt idx="2123">
                    <c:v>mid-range</c:v>
                  </c:pt>
                  <c:pt idx="2124">
                    <c:v>mid-range</c:v>
                  </c:pt>
                  <c:pt idx="2125">
                    <c:v>mid-range</c:v>
                  </c:pt>
                  <c:pt idx="2126">
                    <c:v>mid-range</c:v>
                  </c:pt>
                  <c:pt idx="2127">
                    <c:v>mid-range</c:v>
                  </c:pt>
                  <c:pt idx="2128">
                    <c:v>mid-range</c:v>
                  </c:pt>
                  <c:pt idx="2129">
                    <c:v>mid-range</c:v>
                  </c:pt>
                  <c:pt idx="2130">
                    <c:v>mid-range</c:v>
                  </c:pt>
                  <c:pt idx="2131">
                    <c:v>mid-range</c:v>
                  </c:pt>
                  <c:pt idx="2132">
                    <c:v>mid-range</c:v>
                  </c:pt>
                  <c:pt idx="2133">
                    <c:v>mid-range</c:v>
                  </c:pt>
                  <c:pt idx="2134">
                    <c:v>mid-range</c:v>
                  </c:pt>
                  <c:pt idx="2135">
                    <c:v>mid-range</c:v>
                  </c:pt>
                  <c:pt idx="2136">
                    <c:v>mid-range</c:v>
                  </c:pt>
                  <c:pt idx="2137">
                    <c:v>mid-range</c:v>
                  </c:pt>
                  <c:pt idx="2138">
                    <c:v>mid-range</c:v>
                  </c:pt>
                  <c:pt idx="2139">
                    <c:v>mid-range</c:v>
                  </c:pt>
                  <c:pt idx="2140">
                    <c:v>mid-range</c:v>
                  </c:pt>
                  <c:pt idx="2141">
                    <c:v>mid-range</c:v>
                  </c:pt>
                  <c:pt idx="2142">
                    <c:v>mid-range</c:v>
                  </c:pt>
                  <c:pt idx="2143">
                    <c:v>mid-range</c:v>
                  </c:pt>
                  <c:pt idx="2144">
                    <c:v>mid-range</c:v>
                  </c:pt>
                  <c:pt idx="2145">
                    <c:v>mid-range</c:v>
                  </c:pt>
                  <c:pt idx="2146">
                    <c:v>mid-range</c:v>
                  </c:pt>
                  <c:pt idx="2147">
                    <c:v>mid-range</c:v>
                  </c:pt>
                  <c:pt idx="2148">
                    <c:v>mid-range</c:v>
                  </c:pt>
                  <c:pt idx="2149">
                    <c:v>mid-range</c:v>
                  </c:pt>
                  <c:pt idx="2150">
                    <c:v>mid-range</c:v>
                  </c:pt>
                  <c:pt idx="2151">
                    <c:v>mid-range</c:v>
                  </c:pt>
                  <c:pt idx="2152">
                    <c:v>mid-range</c:v>
                  </c:pt>
                  <c:pt idx="2153">
                    <c:v>mid-range</c:v>
                  </c:pt>
                  <c:pt idx="2154">
                    <c:v>mid-range</c:v>
                  </c:pt>
                  <c:pt idx="2155">
                    <c:v>mid-range</c:v>
                  </c:pt>
                  <c:pt idx="2156">
                    <c:v>mid-range</c:v>
                  </c:pt>
                  <c:pt idx="2157">
                    <c:v>mid-range</c:v>
                  </c:pt>
                  <c:pt idx="2158">
                    <c:v>mid-range</c:v>
                  </c:pt>
                  <c:pt idx="2159">
                    <c:v>mid-range</c:v>
                  </c:pt>
                  <c:pt idx="2160">
                    <c:v>mid-range</c:v>
                  </c:pt>
                  <c:pt idx="2161">
                    <c:v>mid-range</c:v>
                  </c:pt>
                  <c:pt idx="2162">
                    <c:v>mid-range</c:v>
                  </c:pt>
                  <c:pt idx="2163">
                    <c:v>mid-range</c:v>
                  </c:pt>
                  <c:pt idx="2164">
                    <c:v>mid-range</c:v>
                  </c:pt>
                  <c:pt idx="2165">
                    <c:v>mid-range</c:v>
                  </c:pt>
                  <c:pt idx="2166">
                    <c:v>mid-range</c:v>
                  </c:pt>
                  <c:pt idx="2167">
                    <c:v>mid-range</c:v>
                  </c:pt>
                  <c:pt idx="2168">
                    <c:v>mid-range</c:v>
                  </c:pt>
                  <c:pt idx="2169">
                    <c:v>mid-range</c:v>
                  </c:pt>
                  <c:pt idx="2170">
                    <c:v>mid-range</c:v>
                  </c:pt>
                  <c:pt idx="2171">
                    <c:v>mid-range</c:v>
                  </c:pt>
                  <c:pt idx="2172">
                    <c:v>mid-range</c:v>
                  </c:pt>
                  <c:pt idx="2173">
                    <c:v>mid-range</c:v>
                  </c:pt>
                  <c:pt idx="2174">
                    <c:v>mid-range</c:v>
                  </c:pt>
                  <c:pt idx="2175">
                    <c:v>mid-range</c:v>
                  </c:pt>
                  <c:pt idx="2176">
                    <c:v>mid-range</c:v>
                  </c:pt>
                  <c:pt idx="2177">
                    <c:v>mid-range</c:v>
                  </c:pt>
                  <c:pt idx="2178">
                    <c:v>mid-range</c:v>
                  </c:pt>
                  <c:pt idx="2179">
                    <c:v>mid-range</c:v>
                  </c:pt>
                  <c:pt idx="2180">
                    <c:v>mid-range</c:v>
                  </c:pt>
                  <c:pt idx="2181">
                    <c:v>mid-range</c:v>
                  </c:pt>
                  <c:pt idx="2182">
                    <c:v>mid-range</c:v>
                  </c:pt>
                  <c:pt idx="2183">
                    <c:v>mid-range</c:v>
                  </c:pt>
                  <c:pt idx="2184">
                    <c:v>mid-range</c:v>
                  </c:pt>
                  <c:pt idx="2185">
                    <c:v>mid-range</c:v>
                  </c:pt>
                  <c:pt idx="2186">
                    <c:v>mid-range</c:v>
                  </c:pt>
                  <c:pt idx="2187">
                    <c:v>mid-range</c:v>
                  </c:pt>
                  <c:pt idx="2188">
                    <c:v>mid-range</c:v>
                  </c:pt>
                  <c:pt idx="2189">
                    <c:v>mid-range</c:v>
                  </c:pt>
                  <c:pt idx="2190">
                    <c:v>mid-range</c:v>
                  </c:pt>
                  <c:pt idx="2191">
                    <c:v>mid-range</c:v>
                  </c:pt>
                  <c:pt idx="2192">
                    <c:v>mid-range</c:v>
                  </c:pt>
                  <c:pt idx="2193">
                    <c:v>mid-range</c:v>
                  </c:pt>
                  <c:pt idx="2194">
                    <c:v>mid-range</c:v>
                  </c:pt>
                  <c:pt idx="2195">
                    <c:v>mid-range</c:v>
                  </c:pt>
                  <c:pt idx="2196">
                    <c:v>mid-range</c:v>
                  </c:pt>
                  <c:pt idx="2197">
                    <c:v>mid-range</c:v>
                  </c:pt>
                  <c:pt idx="2198">
                    <c:v>mid-range</c:v>
                  </c:pt>
                  <c:pt idx="2199">
                    <c:v>mid-range</c:v>
                  </c:pt>
                  <c:pt idx="2200">
                    <c:v>mid-range</c:v>
                  </c:pt>
                  <c:pt idx="2201">
                    <c:v>mid-range</c:v>
                  </c:pt>
                  <c:pt idx="2202">
                    <c:v>mid-range</c:v>
                  </c:pt>
                  <c:pt idx="2203">
                    <c:v>mid-range</c:v>
                  </c:pt>
                  <c:pt idx="2204">
                    <c:v>mid-range</c:v>
                  </c:pt>
                  <c:pt idx="2205">
                    <c:v>mid-range</c:v>
                  </c:pt>
                  <c:pt idx="2206">
                    <c:v>mid-range</c:v>
                  </c:pt>
                  <c:pt idx="2207">
                    <c:v>mid-range</c:v>
                  </c:pt>
                  <c:pt idx="2208">
                    <c:v>mid-range</c:v>
                  </c:pt>
                  <c:pt idx="2209">
                    <c:v>mid-range</c:v>
                  </c:pt>
                  <c:pt idx="2210">
                    <c:v>mid-range</c:v>
                  </c:pt>
                  <c:pt idx="2211">
                    <c:v>mid-range</c:v>
                  </c:pt>
                  <c:pt idx="2212">
                    <c:v>mid-range</c:v>
                  </c:pt>
                  <c:pt idx="2213">
                    <c:v>mid-range</c:v>
                  </c:pt>
                  <c:pt idx="2214">
                    <c:v>mid-range</c:v>
                  </c:pt>
                  <c:pt idx="2215">
                    <c:v>mid-range</c:v>
                  </c:pt>
                  <c:pt idx="2216">
                    <c:v>mid-range</c:v>
                  </c:pt>
                  <c:pt idx="2217">
                    <c:v>mid-range</c:v>
                  </c:pt>
                  <c:pt idx="2218">
                    <c:v>mid-range</c:v>
                  </c:pt>
                  <c:pt idx="2219">
                    <c:v>mid-range</c:v>
                  </c:pt>
                  <c:pt idx="2220">
                    <c:v>mid-range</c:v>
                  </c:pt>
                  <c:pt idx="2221">
                    <c:v>mid-range</c:v>
                  </c:pt>
                  <c:pt idx="2222">
                    <c:v>mid-range</c:v>
                  </c:pt>
                  <c:pt idx="2223">
                    <c:v>mid-range</c:v>
                  </c:pt>
                  <c:pt idx="2224">
                    <c:v>mid-range</c:v>
                  </c:pt>
                  <c:pt idx="2225">
                    <c:v>mid-range</c:v>
                  </c:pt>
                  <c:pt idx="2226">
                    <c:v>mid-range</c:v>
                  </c:pt>
                  <c:pt idx="2227">
                    <c:v>mid-range</c:v>
                  </c:pt>
                  <c:pt idx="2228">
                    <c:v>mid-range</c:v>
                  </c:pt>
                  <c:pt idx="2229">
                    <c:v>mid-range</c:v>
                  </c:pt>
                  <c:pt idx="2230">
                    <c:v>mid-range</c:v>
                  </c:pt>
                  <c:pt idx="2231">
                    <c:v>mid-range</c:v>
                  </c:pt>
                  <c:pt idx="2232">
                    <c:v>mid-range</c:v>
                  </c:pt>
                  <c:pt idx="2233">
                    <c:v>mid-range</c:v>
                  </c:pt>
                  <c:pt idx="2234">
                    <c:v>mid-range</c:v>
                  </c:pt>
                  <c:pt idx="2235">
                    <c:v>mid-range</c:v>
                  </c:pt>
                  <c:pt idx="2236">
                    <c:v>mid-range</c:v>
                  </c:pt>
                  <c:pt idx="2237">
                    <c:v>mid-range</c:v>
                  </c:pt>
                  <c:pt idx="2238">
                    <c:v>mid-range</c:v>
                  </c:pt>
                  <c:pt idx="2239">
                    <c:v>mid-range</c:v>
                  </c:pt>
                  <c:pt idx="2240">
                    <c:v>mid-range</c:v>
                  </c:pt>
                  <c:pt idx="2241">
                    <c:v>mid-range</c:v>
                  </c:pt>
                  <c:pt idx="2242">
                    <c:v>mid-range</c:v>
                  </c:pt>
                  <c:pt idx="2243">
                    <c:v>mid-range</c:v>
                  </c:pt>
                  <c:pt idx="2244">
                    <c:v>mid-range</c:v>
                  </c:pt>
                  <c:pt idx="2245">
                    <c:v>mid-range</c:v>
                  </c:pt>
                  <c:pt idx="2246">
                    <c:v>mid-range</c:v>
                  </c:pt>
                  <c:pt idx="2247">
                    <c:v>mid-range</c:v>
                  </c:pt>
                  <c:pt idx="2248">
                    <c:v>mid-range</c:v>
                  </c:pt>
                  <c:pt idx="2249">
                    <c:v>mid-range</c:v>
                  </c:pt>
                  <c:pt idx="2250">
                    <c:v>mid-range</c:v>
                  </c:pt>
                  <c:pt idx="2251">
                    <c:v>mid-range</c:v>
                  </c:pt>
                  <c:pt idx="2252">
                    <c:v>mid-range</c:v>
                  </c:pt>
                  <c:pt idx="2253">
                    <c:v>mid-range</c:v>
                  </c:pt>
                  <c:pt idx="2254">
                    <c:v>mid-range</c:v>
                  </c:pt>
                  <c:pt idx="2255">
                    <c:v>mid-range</c:v>
                  </c:pt>
                  <c:pt idx="2256">
                    <c:v>mid-range</c:v>
                  </c:pt>
                  <c:pt idx="2257">
                    <c:v>mid-range</c:v>
                  </c:pt>
                  <c:pt idx="2258">
                    <c:v>mid-range</c:v>
                  </c:pt>
                  <c:pt idx="2259">
                    <c:v>mid-range</c:v>
                  </c:pt>
                  <c:pt idx="2260">
                    <c:v>mid-range</c:v>
                  </c:pt>
                  <c:pt idx="2261">
                    <c:v>mid-range</c:v>
                  </c:pt>
                  <c:pt idx="2262">
                    <c:v>mid-range</c:v>
                  </c:pt>
                  <c:pt idx="2263">
                    <c:v>mid-range</c:v>
                  </c:pt>
                  <c:pt idx="2264">
                    <c:v>mid-range</c:v>
                  </c:pt>
                  <c:pt idx="2265">
                    <c:v>mid-range</c:v>
                  </c:pt>
                  <c:pt idx="2266">
                    <c:v>mid-range</c:v>
                  </c:pt>
                  <c:pt idx="2267">
                    <c:v>mid-range</c:v>
                  </c:pt>
                  <c:pt idx="2268">
                    <c:v>mid-range</c:v>
                  </c:pt>
                  <c:pt idx="2269">
                    <c:v>mid-range</c:v>
                  </c:pt>
                  <c:pt idx="2270">
                    <c:v>mid-range</c:v>
                  </c:pt>
                  <c:pt idx="2271">
                    <c:v>mid-range</c:v>
                  </c:pt>
                  <c:pt idx="2272">
                    <c:v>mid-range</c:v>
                  </c:pt>
                  <c:pt idx="2273">
                    <c:v>mid-range</c:v>
                  </c:pt>
                  <c:pt idx="2274">
                    <c:v>mid-range</c:v>
                  </c:pt>
                  <c:pt idx="2275">
                    <c:v>mid-range</c:v>
                  </c:pt>
                  <c:pt idx="2276">
                    <c:v>mid-range</c:v>
                  </c:pt>
                  <c:pt idx="2277">
                    <c:v>mid-range</c:v>
                  </c:pt>
                  <c:pt idx="2278">
                    <c:v>mid-range</c:v>
                  </c:pt>
                  <c:pt idx="2279">
                    <c:v>mid-range</c:v>
                  </c:pt>
                  <c:pt idx="2280">
                    <c:v>mid-range</c:v>
                  </c:pt>
                  <c:pt idx="2281">
                    <c:v>mid-range</c:v>
                  </c:pt>
                  <c:pt idx="2282">
                    <c:v>mid-range</c:v>
                  </c:pt>
                  <c:pt idx="2283">
                    <c:v>mid-range</c:v>
                  </c:pt>
                  <c:pt idx="2284">
                    <c:v>mid-range</c:v>
                  </c:pt>
                  <c:pt idx="2285">
                    <c:v>mid-range</c:v>
                  </c:pt>
                  <c:pt idx="2286">
                    <c:v>mid-range</c:v>
                  </c:pt>
                  <c:pt idx="2287">
                    <c:v>mid-range</c:v>
                  </c:pt>
                  <c:pt idx="2288">
                    <c:v>mid-range</c:v>
                  </c:pt>
                  <c:pt idx="2289">
                    <c:v>mid-range</c:v>
                  </c:pt>
                  <c:pt idx="2290">
                    <c:v>mid-range</c:v>
                  </c:pt>
                  <c:pt idx="2291">
                    <c:v>mid-range</c:v>
                  </c:pt>
                  <c:pt idx="2292">
                    <c:v>mid-range</c:v>
                  </c:pt>
                  <c:pt idx="2293">
                    <c:v>mid-range</c:v>
                  </c:pt>
                  <c:pt idx="2294">
                    <c:v>mid-range</c:v>
                  </c:pt>
                  <c:pt idx="2295">
                    <c:v>mid-range</c:v>
                  </c:pt>
                  <c:pt idx="2296">
                    <c:v>mid-range</c:v>
                  </c:pt>
                  <c:pt idx="2297">
                    <c:v>mid-range</c:v>
                  </c:pt>
                  <c:pt idx="2298">
                    <c:v>mid-range</c:v>
                  </c:pt>
                  <c:pt idx="2299">
                    <c:v>mid-range</c:v>
                  </c:pt>
                  <c:pt idx="2300">
                    <c:v>mid-range</c:v>
                  </c:pt>
                  <c:pt idx="2301">
                    <c:v>mid-range</c:v>
                  </c:pt>
                  <c:pt idx="2302">
                    <c:v>mid-range</c:v>
                  </c:pt>
                  <c:pt idx="2303">
                    <c:v>mid-range</c:v>
                  </c:pt>
                  <c:pt idx="2304">
                    <c:v>mid-range</c:v>
                  </c:pt>
                  <c:pt idx="2305">
                    <c:v>mid-range</c:v>
                  </c:pt>
                  <c:pt idx="2306">
                    <c:v>mid-range</c:v>
                  </c:pt>
                  <c:pt idx="2307">
                    <c:v>mid-range</c:v>
                  </c:pt>
                  <c:pt idx="2308">
                    <c:v>mid-range</c:v>
                  </c:pt>
                  <c:pt idx="2309">
                    <c:v>mid-range</c:v>
                  </c:pt>
                  <c:pt idx="2310">
                    <c:v>mid-range</c:v>
                  </c:pt>
                  <c:pt idx="2311">
                    <c:v>mid-range</c:v>
                  </c:pt>
                  <c:pt idx="2312">
                    <c:v>mid-range</c:v>
                  </c:pt>
                  <c:pt idx="2313">
                    <c:v>mid-range</c:v>
                  </c:pt>
                  <c:pt idx="2314">
                    <c:v>mid-range</c:v>
                  </c:pt>
                  <c:pt idx="2315">
                    <c:v>mid-range</c:v>
                  </c:pt>
                  <c:pt idx="2316">
                    <c:v>mid-range</c:v>
                  </c:pt>
                  <c:pt idx="2317">
                    <c:v>mid-range</c:v>
                  </c:pt>
                  <c:pt idx="2318">
                    <c:v>mid-range</c:v>
                  </c:pt>
                  <c:pt idx="2319">
                    <c:v>mid-range</c:v>
                  </c:pt>
                  <c:pt idx="2320">
                    <c:v>mid-range</c:v>
                  </c:pt>
                  <c:pt idx="2321">
                    <c:v>mid-range</c:v>
                  </c:pt>
                  <c:pt idx="2322">
                    <c:v>mid-range</c:v>
                  </c:pt>
                  <c:pt idx="2323">
                    <c:v>mid-range</c:v>
                  </c:pt>
                  <c:pt idx="2324">
                    <c:v>mid-range</c:v>
                  </c:pt>
                  <c:pt idx="2325">
                    <c:v>mid-range</c:v>
                  </c:pt>
                  <c:pt idx="2326">
                    <c:v>mid-range</c:v>
                  </c:pt>
                  <c:pt idx="2327">
                    <c:v>mid-range</c:v>
                  </c:pt>
                  <c:pt idx="2328">
                    <c:v>mid-range</c:v>
                  </c:pt>
                  <c:pt idx="2329">
                    <c:v>mid-range</c:v>
                  </c:pt>
                  <c:pt idx="2330">
                    <c:v>mid-range</c:v>
                  </c:pt>
                  <c:pt idx="2331">
                    <c:v>mid-range</c:v>
                  </c:pt>
                  <c:pt idx="2332">
                    <c:v>mid-range</c:v>
                  </c:pt>
                  <c:pt idx="2333">
                    <c:v>mid-range</c:v>
                  </c:pt>
                  <c:pt idx="2334">
                    <c:v>mid-range</c:v>
                  </c:pt>
                  <c:pt idx="2335">
                    <c:v>mid-range</c:v>
                  </c:pt>
                  <c:pt idx="2336">
                    <c:v>mid-range</c:v>
                  </c:pt>
                  <c:pt idx="2337">
                    <c:v>mid-range</c:v>
                  </c:pt>
                  <c:pt idx="2338">
                    <c:v>mid-range</c:v>
                  </c:pt>
                  <c:pt idx="2339">
                    <c:v>mid-range</c:v>
                  </c:pt>
                  <c:pt idx="2340">
                    <c:v>mid-range</c:v>
                  </c:pt>
                  <c:pt idx="2341">
                    <c:v>mid-range</c:v>
                  </c:pt>
                  <c:pt idx="2342">
                    <c:v>mid-range</c:v>
                  </c:pt>
                  <c:pt idx="2343">
                    <c:v>mid-range</c:v>
                  </c:pt>
                  <c:pt idx="2344">
                    <c:v>mid-range</c:v>
                  </c:pt>
                  <c:pt idx="2345">
                    <c:v>mid-range</c:v>
                  </c:pt>
                  <c:pt idx="2346">
                    <c:v>mid-range</c:v>
                  </c:pt>
                  <c:pt idx="2347">
                    <c:v>mid-range</c:v>
                  </c:pt>
                  <c:pt idx="2348">
                    <c:v>mid-range</c:v>
                  </c:pt>
                  <c:pt idx="2349">
                    <c:v>mid-range</c:v>
                  </c:pt>
                  <c:pt idx="2350">
                    <c:v>mid-range</c:v>
                  </c:pt>
                  <c:pt idx="2351">
                    <c:v>mid-range</c:v>
                  </c:pt>
                  <c:pt idx="2352">
                    <c:v>mid-range</c:v>
                  </c:pt>
                  <c:pt idx="2353">
                    <c:v>mid-range</c:v>
                  </c:pt>
                  <c:pt idx="2354">
                    <c:v>mid-range</c:v>
                  </c:pt>
                  <c:pt idx="2355">
                    <c:v>mid-range</c:v>
                  </c:pt>
                  <c:pt idx="2356">
                    <c:v>mid-range</c:v>
                  </c:pt>
                  <c:pt idx="2357">
                    <c:v>mid-range</c:v>
                  </c:pt>
                  <c:pt idx="2358">
                    <c:v>mid-range</c:v>
                  </c:pt>
                  <c:pt idx="2359">
                    <c:v>mid-range</c:v>
                  </c:pt>
                  <c:pt idx="2360">
                    <c:v>mid-range</c:v>
                  </c:pt>
                  <c:pt idx="2361">
                    <c:v>mid-range</c:v>
                  </c:pt>
                  <c:pt idx="2362">
                    <c:v>mid-range</c:v>
                  </c:pt>
                  <c:pt idx="2363">
                    <c:v>mid-range</c:v>
                  </c:pt>
                  <c:pt idx="2364">
                    <c:v>mid-range</c:v>
                  </c:pt>
                  <c:pt idx="2365">
                    <c:v>mid-range</c:v>
                  </c:pt>
                  <c:pt idx="2366">
                    <c:v>mid-range</c:v>
                  </c:pt>
                  <c:pt idx="2367">
                    <c:v>mid-range</c:v>
                  </c:pt>
                  <c:pt idx="2368">
                    <c:v>mid-range</c:v>
                  </c:pt>
                  <c:pt idx="2369">
                    <c:v>mid-range</c:v>
                  </c:pt>
                  <c:pt idx="2370">
                    <c:v>mid-range</c:v>
                  </c:pt>
                  <c:pt idx="2371">
                    <c:v>mid-range</c:v>
                  </c:pt>
                  <c:pt idx="2372">
                    <c:v>mid-range</c:v>
                  </c:pt>
                  <c:pt idx="2373">
                    <c:v>mid-range</c:v>
                  </c:pt>
                  <c:pt idx="2374">
                    <c:v>mid-range</c:v>
                  </c:pt>
                  <c:pt idx="2375">
                    <c:v>mid-range</c:v>
                  </c:pt>
                  <c:pt idx="2376">
                    <c:v>mid-range</c:v>
                  </c:pt>
                  <c:pt idx="2377">
                    <c:v>mid-range</c:v>
                  </c:pt>
                  <c:pt idx="2378">
                    <c:v>mid-range</c:v>
                  </c:pt>
                  <c:pt idx="2379">
                    <c:v>mid-range</c:v>
                  </c:pt>
                  <c:pt idx="2380">
                    <c:v>mid-range</c:v>
                  </c:pt>
                  <c:pt idx="2381">
                    <c:v>mid-range</c:v>
                  </c:pt>
                  <c:pt idx="2382">
                    <c:v>mid-range</c:v>
                  </c:pt>
                  <c:pt idx="2383">
                    <c:v>mid-range</c:v>
                  </c:pt>
                  <c:pt idx="2384">
                    <c:v>mid-range</c:v>
                  </c:pt>
                  <c:pt idx="2385">
                    <c:v>mid-range</c:v>
                  </c:pt>
                  <c:pt idx="2386">
                    <c:v>mid-range</c:v>
                  </c:pt>
                  <c:pt idx="2387">
                    <c:v>mid-range</c:v>
                  </c:pt>
                  <c:pt idx="2388">
                    <c:v>mid-range</c:v>
                  </c:pt>
                  <c:pt idx="2389">
                    <c:v>mid-range</c:v>
                  </c:pt>
                  <c:pt idx="2390">
                    <c:v>mid-range</c:v>
                  </c:pt>
                  <c:pt idx="2391">
                    <c:v>mid-range</c:v>
                  </c:pt>
                  <c:pt idx="2392">
                    <c:v>mid-range</c:v>
                  </c:pt>
                  <c:pt idx="2393">
                    <c:v>mid-range</c:v>
                  </c:pt>
                  <c:pt idx="2394">
                    <c:v>mid-range</c:v>
                  </c:pt>
                  <c:pt idx="2395">
                    <c:v>mid-range</c:v>
                  </c:pt>
                  <c:pt idx="2396">
                    <c:v>mid-range</c:v>
                  </c:pt>
                  <c:pt idx="2397">
                    <c:v>mid-range</c:v>
                  </c:pt>
                  <c:pt idx="2398">
                    <c:v>mid-range</c:v>
                  </c:pt>
                  <c:pt idx="2399">
                    <c:v>mid-range</c:v>
                  </c:pt>
                  <c:pt idx="2400">
                    <c:v>mid-range</c:v>
                  </c:pt>
                  <c:pt idx="2401">
                    <c:v>mid-range</c:v>
                  </c:pt>
                  <c:pt idx="2402">
                    <c:v>mid-range</c:v>
                  </c:pt>
                  <c:pt idx="2403">
                    <c:v>mid-range</c:v>
                  </c:pt>
                  <c:pt idx="2404">
                    <c:v>mid-range</c:v>
                  </c:pt>
                  <c:pt idx="2405">
                    <c:v>mid-range</c:v>
                  </c:pt>
                  <c:pt idx="2406">
                    <c:v>mid-range</c:v>
                  </c:pt>
                  <c:pt idx="2407">
                    <c:v>mid-range</c:v>
                  </c:pt>
                  <c:pt idx="2408">
                    <c:v>mid-range</c:v>
                  </c:pt>
                  <c:pt idx="2409">
                    <c:v>mid-range</c:v>
                  </c:pt>
                  <c:pt idx="2410">
                    <c:v>mid-range</c:v>
                  </c:pt>
                  <c:pt idx="2411">
                    <c:v>mid-range</c:v>
                  </c:pt>
                  <c:pt idx="2412">
                    <c:v>mid-range</c:v>
                  </c:pt>
                  <c:pt idx="2413">
                    <c:v>mid-range</c:v>
                  </c:pt>
                  <c:pt idx="2414">
                    <c:v>mid-range</c:v>
                  </c:pt>
                  <c:pt idx="2415">
                    <c:v>mid-range</c:v>
                  </c:pt>
                  <c:pt idx="2416">
                    <c:v>mid-range</c:v>
                  </c:pt>
                  <c:pt idx="2417">
                    <c:v>mid-range</c:v>
                  </c:pt>
                  <c:pt idx="2418">
                    <c:v>mid-range</c:v>
                  </c:pt>
                  <c:pt idx="2419">
                    <c:v>mid-range</c:v>
                  </c:pt>
                  <c:pt idx="2420">
                    <c:v>mid-range</c:v>
                  </c:pt>
                  <c:pt idx="2421">
                    <c:v>mid-range</c:v>
                  </c:pt>
                  <c:pt idx="2422">
                    <c:v>mid-range</c:v>
                  </c:pt>
                  <c:pt idx="2423">
                    <c:v>mid-range</c:v>
                  </c:pt>
                  <c:pt idx="2424">
                    <c:v>mid-range</c:v>
                  </c:pt>
                  <c:pt idx="2425">
                    <c:v>mid-range</c:v>
                  </c:pt>
                  <c:pt idx="2426">
                    <c:v>mid-range</c:v>
                  </c:pt>
                  <c:pt idx="2427">
                    <c:v>mid-range</c:v>
                  </c:pt>
                  <c:pt idx="2428">
                    <c:v>mid-range</c:v>
                  </c:pt>
                  <c:pt idx="2429">
                    <c:v>mid-range</c:v>
                  </c:pt>
                  <c:pt idx="2430">
                    <c:v>mid-range</c:v>
                  </c:pt>
                  <c:pt idx="2431">
                    <c:v>mid-range</c:v>
                  </c:pt>
                  <c:pt idx="2432">
                    <c:v>mid-range</c:v>
                  </c:pt>
                  <c:pt idx="2433">
                    <c:v>mid-range</c:v>
                  </c:pt>
                  <c:pt idx="2434">
                    <c:v>mid-range</c:v>
                  </c:pt>
                  <c:pt idx="2435">
                    <c:v>mid-range</c:v>
                  </c:pt>
                  <c:pt idx="2436">
                    <c:v>mid-range</c:v>
                  </c:pt>
                  <c:pt idx="2437">
                    <c:v>mid-range</c:v>
                  </c:pt>
                  <c:pt idx="2438">
                    <c:v>mid-range</c:v>
                  </c:pt>
                  <c:pt idx="2439">
                    <c:v>mid-range</c:v>
                  </c:pt>
                  <c:pt idx="2440">
                    <c:v>mid-range</c:v>
                  </c:pt>
                  <c:pt idx="2441">
                    <c:v>mid-range</c:v>
                  </c:pt>
                  <c:pt idx="2442">
                    <c:v>mid-range</c:v>
                  </c:pt>
                  <c:pt idx="2443">
                    <c:v>mid-range</c:v>
                  </c:pt>
                  <c:pt idx="2444">
                    <c:v>mid-range</c:v>
                  </c:pt>
                  <c:pt idx="2445">
                    <c:v>mid-range</c:v>
                  </c:pt>
                  <c:pt idx="2446">
                    <c:v>mid-range</c:v>
                  </c:pt>
                  <c:pt idx="2447">
                    <c:v>mid-range</c:v>
                  </c:pt>
                  <c:pt idx="2448">
                    <c:v>mid-range</c:v>
                  </c:pt>
                  <c:pt idx="2449">
                    <c:v>mid-range</c:v>
                  </c:pt>
                  <c:pt idx="2450">
                    <c:v>mid-range</c:v>
                  </c:pt>
                  <c:pt idx="2451">
                    <c:v>mid-range</c:v>
                  </c:pt>
                  <c:pt idx="2452">
                    <c:v>mid-range</c:v>
                  </c:pt>
                  <c:pt idx="2453">
                    <c:v>mid-range</c:v>
                  </c:pt>
                  <c:pt idx="2454">
                    <c:v>mid-range</c:v>
                  </c:pt>
                  <c:pt idx="2455">
                    <c:v>mid-range</c:v>
                  </c:pt>
                  <c:pt idx="2456">
                    <c:v>mid-range</c:v>
                  </c:pt>
                  <c:pt idx="2457">
                    <c:v>mid-range</c:v>
                  </c:pt>
                  <c:pt idx="2458">
                    <c:v>mid-range</c:v>
                  </c:pt>
                  <c:pt idx="2459">
                    <c:v>mid-range</c:v>
                  </c:pt>
                  <c:pt idx="2460">
                    <c:v>mid-range</c:v>
                  </c:pt>
                  <c:pt idx="2461">
                    <c:v>mid-range</c:v>
                  </c:pt>
                  <c:pt idx="2462">
                    <c:v>mid-range</c:v>
                  </c:pt>
                  <c:pt idx="2463">
                    <c:v>mid-range</c:v>
                  </c:pt>
                  <c:pt idx="2464">
                    <c:v>mid-range</c:v>
                  </c:pt>
                  <c:pt idx="2465">
                    <c:v>mid-range</c:v>
                  </c:pt>
                  <c:pt idx="2466">
                    <c:v>mid-range</c:v>
                  </c:pt>
                  <c:pt idx="2467">
                    <c:v>mid-range</c:v>
                  </c:pt>
                  <c:pt idx="2468">
                    <c:v>mid-range</c:v>
                  </c:pt>
                  <c:pt idx="2469">
                    <c:v>mid-range</c:v>
                  </c:pt>
                  <c:pt idx="2470">
                    <c:v>mid-range</c:v>
                  </c:pt>
                  <c:pt idx="2471">
                    <c:v>mid-range</c:v>
                  </c:pt>
                  <c:pt idx="2472">
                    <c:v>mid-range</c:v>
                  </c:pt>
                  <c:pt idx="2473">
                    <c:v>mid-range</c:v>
                  </c:pt>
                  <c:pt idx="2474">
                    <c:v>mid-range</c:v>
                  </c:pt>
                  <c:pt idx="2475">
                    <c:v>mid-range</c:v>
                  </c:pt>
                  <c:pt idx="2476">
                    <c:v>mid-range</c:v>
                  </c:pt>
                  <c:pt idx="2477">
                    <c:v>mid-range</c:v>
                  </c:pt>
                  <c:pt idx="2478">
                    <c:v>mid-range</c:v>
                  </c:pt>
                  <c:pt idx="2479">
                    <c:v>mid-range</c:v>
                  </c:pt>
                  <c:pt idx="2480">
                    <c:v>mid-range</c:v>
                  </c:pt>
                  <c:pt idx="2481">
                    <c:v>mid-range</c:v>
                  </c:pt>
                  <c:pt idx="2482">
                    <c:v>mid-range</c:v>
                  </c:pt>
                  <c:pt idx="2483">
                    <c:v>mid-range</c:v>
                  </c:pt>
                  <c:pt idx="2484">
                    <c:v>mid-range</c:v>
                  </c:pt>
                  <c:pt idx="2485">
                    <c:v>mid-range</c:v>
                  </c:pt>
                  <c:pt idx="2486">
                    <c:v>mid-range</c:v>
                  </c:pt>
                  <c:pt idx="2487">
                    <c:v>mid-range</c:v>
                  </c:pt>
                  <c:pt idx="2488">
                    <c:v>mid-range</c:v>
                  </c:pt>
                  <c:pt idx="2489">
                    <c:v>mid-range</c:v>
                  </c:pt>
                  <c:pt idx="2490">
                    <c:v>mid-range</c:v>
                  </c:pt>
                  <c:pt idx="2491">
                    <c:v>mid-range</c:v>
                  </c:pt>
                  <c:pt idx="2492">
                    <c:v>mid-range</c:v>
                  </c:pt>
                  <c:pt idx="2493">
                    <c:v>mid-range</c:v>
                  </c:pt>
                  <c:pt idx="2494">
                    <c:v>mid-range</c:v>
                  </c:pt>
                  <c:pt idx="2495">
                    <c:v>mid-range</c:v>
                  </c:pt>
                  <c:pt idx="2496">
                    <c:v>mid-range</c:v>
                  </c:pt>
                  <c:pt idx="2497">
                    <c:v>mid-range</c:v>
                  </c:pt>
                  <c:pt idx="2498">
                    <c:v>mid-range</c:v>
                  </c:pt>
                  <c:pt idx="2499">
                    <c:v>mid-range</c:v>
                  </c:pt>
                  <c:pt idx="2500">
                    <c:v>mid-range</c:v>
                  </c:pt>
                  <c:pt idx="2501">
                    <c:v>mid-range</c:v>
                  </c:pt>
                  <c:pt idx="2502">
                    <c:v>mid-range</c:v>
                  </c:pt>
                  <c:pt idx="2503">
                    <c:v>mid-range</c:v>
                  </c:pt>
                  <c:pt idx="2504">
                    <c:v>mid-range</c:v>
                  </c:pt>
                  <c:pt idx="2505">
                    <c:v>mid-range</c:v>
                  </c:pt>
                  <c:pt idx="2506">
                    <c:v>mid-range</c:v>
                  </c:pt>
                  <c:pt idx="2507">
                    <c:v>mid-range</c:v>
                  </c:pt>
                  <c:pt idx="2508">
                    <c:v>mid-range</c:v>
                  </c:pt>
                  <c:pt idx="2509">
                    <c:v>mid-range</c:v>
                  </c:pt>
                  <c:pt idx="2510">
                    <c:v>mid-range</c:v>
                  </c:pt>
                  <c:pt idx="2511">
                    <c:v>mid-range</c:v>
                  </c:pt>
                  <c:pt idx="2512">
                    <c:v>mid-range</c:v>
                  </c:pt>
                  <c:pt idx="2513">
                    <c:v>mid-range</c:v>
                  </c:pt>
                  <c:pt idx="2514">
                    <c:v>mid-range</c:v>
                  </c:pt>
                  <c:pt idx="2515">
                    <c:v>mid-range</c:v>
                  </c:pt>
                  <c:pt idx="2516">
                    <c:v>mid-range</c:v>
                  </c:pt>
                  <c:pt idx="2517">
                    <c:v>mid-range</c:v>
                  </c:pt>
                  <c:pt idx="2518">
                    <c:v>mid-range</c:v>
                  </c:pt>
                  <c:pt idx="2519">
                    <c:v>mid-range</c:v>
                  </c:pt>
                  <c:pt idx="2520">
                    <c:v>mid-range</c:v>
                  </c:pt>
                  <c:pt idx="2521">
                    <c:v>mid-range</c:v>
                  </c:pt>
                  <c:pt idx="2522">
                    <c:v>mid-range</c:v>
                  </c:pt>
                  <c:pt idx="2523">
                    <c:v>mid-range</c:v>
                  </c:pt>
                  <c:pt idx="2524">
                    <c:v>mid-range</c:v>
                  </c:pt>
                  <c:pt idx="2525">
                    <c:v>mid-range</c:v>
                  </c:pt>
                  <c:pt idx="2526">
                    <c:v>mid-range</c:v>
                  </c:pt>
                  <c:pt idx="2527">
                    <c:v>mid-range</c:v>
                  </c:pt>
                  <c:pt idx="2528">
                    <c:v>mid-range</c:v>
                  </c:pt>
                  <c:pt idx="2529">
                    <c:v>mid-range</c:v>
                  </c:pt>
                  <c:pt idx="2530">
                    <c:v>mid-range</c:v>
                  </c:pt>
                  <c:pt idx="2531">
                    <c:v>mid-range</c:v>
                  </c:pt>
                  <c:pt idx="2532">
                    <c:v>mid-range</c:v>
                  </c:pt>
                  <c:pt idx="2533">
                    <c:v>mid-range</c:v>
                  </c:pt>
                  <c:pt idx="2534">
                    <c:v>mid-range</c:v>
                  </c:pt>
                  <c:pt idx="2535">
                    <c:v>mid-range</c:v>
                  </c:pt>
                  <c:pt idx="2536">
                    <c:v>mid-range</c:v>
                  </c:pt>
                  <c:pt idx="2537">
                    <c:v>mid-range</c:v>
                  </c:pt>
                  <c:pt idx="2538">
                    <c:v>mid-range</c:v>
                  </c:pt>
                  <c:pt idx="2539">
                    <c:v>mid-range</c:v>
                  </c:pt>
                  <c:pt idx="2540">
                    <c:v>mid-range</c:v>
                  </c:pt>
                  <c:pt idx="2541">
                    <c:v>mid-range</c:v>
                  </c:pt>
                  <c:pt idx="2542">
                    <c:v>mid-range</c:v>
                  </c:pt>
                  <c:pt idx="2543">
                    <c:v>mid-range</c:v>
                  </c:pt>
                  <c:pt idx="2544">
                    <c:v>mid-range</c:v>
                  </c:pt>
                  <c:pt idx="2545">
                    <c:v>mid-range</c:v>
                  </c:pt>
                  <c:pt idx="2546">
                    <c:v>mid-range</c:v>
                  </c:pt>
                  <c:pt idx="2547">
                    <c:v>mid-range</c:v>
                  </c:pt>
                  <c:pt idx="2548">
                    <c:v>mid-range</c:v>
                  </c:pt>
                  <c:pt idx="2549">
                    <c:v>mid-range</c:v>
                  </c:pt>
                  <c:pt idx="2550">
                    <c:v>mid-range</c:v>
                  </c:pt>
                  <c:pt idx="2551">
                    <c:v>mid-range</c:v>
                  </c:pt>
                  <c:pt idx="2552">
                    <c:v>mid-range</c:v>
                  </c:pt>
                  <c:pt idx="2553">
                    <c:v>mid-range</c:v>
                  </c:pt>
                  <c:pt idx="2554">
                    <c:v>mid-range</c:v>
                  </c:pt>
                  <c:pt idx="2555">
                    <c:v>mid-range</c:v>
                  </c:pt>
                  <c:pt idx="2556">
                    <c:v>mid-range</c:v>
                  </c:pt>
                  <c:pt idx="2557">
                    <c:v>mid-range</c:v>
                  </c:pt>
                  <c:pt idx="2558">
                    <c:v>mid-range</c:v>
                  </c:pt>
                  <c:pt idx="2559">
                    <c:v>mid-range</c:v>
                  </c:pt>
                  <c:pt idx="2560">
                    <c:v>mid-range</c:v>
                  </c:pt>
                  <c:pt idx="2561">
                    <c:v>mid-range</c:v>
                  </c:pt>
                  <c:pt idx="2562">
                    <c:v>mid-range</c:v>
                  </c:pt>
                  <c:pt idx="2563">
                    <c:v>mid-range</c:v>
                  </c:pt>
                  <c:pt idx="2564">
                    <c:v>mid-range</c:v>
                  </c:pt>
                  <c:pt idx="2565">
                    <c:v>mid-range</c:v>
                  </c:pt>
                  <c:pt idx="2566">
                    <c:v>mid-range</c:v>
                  </c:pt>
                  <c:pt idx="2567">
                    <c:v>mid-range</c:v>
                  </c:pt>
                  <c:pt idx="2568">
                    <c:v>mid-range</c:v>
                  </c:pt>
                  <c:pt idx="2569">
                    <c:v>mid-range</c:v>
                  </c:pt>
                  <c:pt idx="2570">
                    <c:v>mid-range</c:v>
                  </c:pt>
                  <c:pt idx="2571">
                    <c:v>mid-range</c:v>
                  </c:pt>
                  <c:pt idx="2572">
                    <c:v>mid-range</c:v>
                  </c:pt>
                  <c:pt idx="2573">
                    <c:v>mid-range</c:v>
                  </c:pt>
                  <c:pt idx="2574">
                    <c:v>mid-range</c:v>
                  </c:pt>
                  <c:pt idx="2575">
                    <c:v>mid-range</c:v>
                  </c:pt>
                  <c:pt idx="2576">
                    <c:v>mid-range</c:v>
                  </c:pt>
                  <c:pt idx="2577">
                    <c:v>mid-range</c:v>
                  </c:pt>
                  <c:pt idx="2578">
                    <c:v>mid-range</c:v>
                  </c:pt>
                  <c:pt idx="2579">
                    <c:v>mid-range</c:v>
                  </c:pt>
                  <c:pt idx="2580">
                    <c:v>mid-range</c:v>
                  </c:pt>
                  <c:pt idx="2581">
                    <c:v>mid-range</c:v>
                  </c:pt>
                  <c:pt idx="2582">
                    <c:v>mid-range</c:v>
                  </c:pt>
                  <c:pt idx="2583">
                    <c:v>mid-range</c:v>
                  </c:pt>
                  <c:pt idx="2584">
                    <c:v>mid-range</c:v>
                  </c:pt>
                  <c:pt idx="2585">
                    <c:v>mid-range</c:v>
                  </c:pt>
                  <c:pt idx="2586">
                    <c:v>mid-range</c:v>
                  </c:pt>
                  <c:pt idx="2587">
                    <c:v>mid-range</c:v>
                  </c:pt>
                  <c:pt idx="2588">
                    <c:v>mid-range</c:v>
                  </c:pt>
                  <c:pt idx="2589">
                    <c:v>mid-range</c:v>
                  </c:pt>
                  <c:pt idx="2590">
                    <c:v>mid-range</c:v>
                  </c:pt>
                  <c:pt idx="2591">
                    <c:v>mid-range</c:v>
                  </c:pt>
                  <c:pt idx="2592">
                    <c:v>mid-range</c:v>
                  </c:pt>
                  <c:pt idx="2593">
                    <c:v>mid-range</c:v>
                  </c:pt>
                  <c:pt idx="2594">
                    <c:v>mid-range</c:v>
                  </c:pt>
                  <c:pt idx="2595">
                    <c:v>mid-range</c:v>
                  </c:pt>
                  <c:pt idx="2596">
                    <c:v>mid-range</c:v>
                  </c:pt>
                  <c:pt idx="2597">
                    <c:v>mid-range</c:v>
                  </c:pt>
                  <c:pt idx="2598">
                    <c:v>mid-range</c:v>
                  </c:pt>
                  <c:pt idx="2599">
                    <c:v>mid-range</c:v>
                  </c:pt>
                  <c:pt idx="2600">
                    <c:v>mid-range</c:v>
                  </c:pt>
                  <c:pt idx="2601">
                    <c:v>mid-range</c:v>
                  </c:pt>
                  <c:pt idx="2602">
                    <c:v>mid-range</c:v>
                  </c:pt>
                  <c:pt idx="2603">
                    <c:v>mid-range</c:v>
                  </c:pt>
                  <c:pt idx="2604">
                    <c:v>mid-range</c:v>
                  </c:pt>
                  <c:pt idx="2605">
                    <c:v>mid-range</c:v>
                  </c:pt>
                  <c:pt idx="2606">
                    <c:v>mid-range</c:v>
                  </c:pt>
                  <c:pt idx="2607">
                    <c:v>mid-range</c:v>
                  </c:pt>
                  <c:pt idx="2608">
                    <c:v>mid-range</c:v>
                  </c:pt>
                  <c:pt idx="2609">
                    <c:v>mid-range</c:v>
                  </c:pt>
                  <c:pt idx="2610">
                    <c:v>mid-range</c:v>
                  </c:pt>
                  <c:pt idx="2611">
                    <c:v>mid-range</c:v>
                  </c:pt>
                  <c:pt idx="2612">
                    <c:v>mid-range</c:v>
                  </c:pt>
                  <c:pt idx="2613">
                    <c:v>mid-range</c:v>
                  </c:pt>
                  <c:pt idx="2614">
                    <c:v>mid-range</c:v>
                  </c:pt>
                  <c:pt idx="2615">
                    <c:v>mid-range</c:v>
                  </c:pt>
                  <c:pt idx="2616">
                    <c:v>mid-range</c:v>
                  </c:pt>
                  <c:pt idx="2617">
                    <c:v>mid-range</c:v>
                  </c:pt>
                  <c:pt idx="2618">
                    <c:v>mid-range</c:v>
                  </c:pt>
                  <c:pt idx="2619">
                    <c:v>mid-range</c:v>
                  </c:pt>
                  <c:pt idx="2620">
                    <c:v>mid-range</c:v>
                  </c:pt>
                  <c:pt idx="2621">
                    <c:v>mid-range</c:v>
                  </c:pt>
                  <c:pt idx="2622">
                    <c:v>mid-range</c:v>
                  </c:pt>
                  <c:pt idx="2623">
                    <c:v>mid-range</c:v>
                  </c:pt>
                  <c:pt idx="2624">
                    <c:v>mid-range</c:v>
                  </c:pt>
                  <c:pt idx="2625">
                    <c:v>mid-range</c:v>
                  </c:pt>
                  <c:pt idx="2626">
                    <c:v>mid-range</c:v>
                  </c:pt>
                  <c:pt idx="2627">
                    <c:v>mid-range</c:v>
                  </c:pt>
                  <c:pt idx="2628">
                    <c:v>mid-range</c:v>
                  </c:pt>
                  <c:pt idx="2629">
                    <c:v>mid-range</c:v>
                  </c:pt>
                  <c:pt idx="2630">
                    <c:v>mid-range</c:v>
                  </c:pt>
                  <c:pt idx="2631">
                    <c:v>mid-range</c:v>
                  </c:pt>
                  <c:pt idx="2632">
                    <c:v>mid-range</c:v>
                  </c:pt>
                  <c:pt idx="2633">
                    <c:v>mid-range</c:v>
                  </c:pt>
                  <c:pt idx="2634">
                    <c:v>mid-range</c:v>
                  </c:pt>
                  <c:pt idx="2635">
                    <c:v>mid-range</c:v>
                  </c:pt>
                  <c:pt idx="2636">
                    <c:v>mid-range</c:v>
                  </c:pt>
                  <c:pt idx="2637">
                    <c:v>mid-range</c:v>
                  </c:pt>
                  <c:pt idx="2638">
                    <c:v>mid-range</c:v>
                  </c:pt>
                  <c:pt idx="2639">
                    <c:v>mid-range</c:v>
                  </c:pt>
                  <c:pt idx="2640">
                    <c:v>mid-range</c:v>
                  </c:pt>
                  <c:pt idx="2641">
                    <c:v>mid-range</c:v>
                  </c:pt>
                  <c:pt idx="2642">
                    <c:v>mid-range</c:v>
                  </c:pt>
                  <c:pt idx="2643">
                    <c:v>mid-range</c:v>
                  </c:pt>
                  <c:pt idx="2644">
                    <c:v>mid-range</c:v>
                  </c:pt>
                  <c:pt idx="2645">
                    <c:v>mid-range</c:v>
                  </c:pt>
                  <c:pt idx="2646">
                    <c:v>mid-range</c:v>
                  </c:pt>
                  <c:pt idx="2647">
                    <c:v>mid-range</c:v>
                  </c:pt>
                  <c:pt idx="2648">
                    <c:v>mid-range</c:v>
                  </c:pt>
                  <c:pt idx="2649">
                    <c:v>mid-range</c:v>
                  </c:pt>
                  <c:pt idx="2650">
                    <c:v>mid-range</c:v>
                  </c:pt>
                  <c:pt idx="2651">
                    <c:v>mid-range</c:v>
                  </c:pt>
                  <c:pt idx="2652">
                    <c:v>mid-range</c:v>
                  </c:pt>
                  <c:pt idx="2653">
                    <c:v>mid-range</c:v>
                  </c:pt>
                  <c:pt idx="2654">
                    <c:v>mid-range</c:v>
                  </c:pt>
                  <c:pt idx="2655">
                    <c:v>mid-range</c:v>
                  </c:pt>
                  <c:pt idx="2656">
                    <c:v>mid-range</c:v>
                  </c:pt>
                  <c:pt idx="2657">
                    <c:v>mid-range</c:v>
                  </c:pt>
                  <c:pt idx="2658">
                    <c:v>mid-range</c:v>
                  </c:pt>
                  <c:pt idx="2659">
                    <c:v>mid-range</c:v>
                  </c:pt>
                  <c:pt idx="2660">
                    <c:v>mid-range</c:v>
                  </c:pt>
                  <c:pt idx="2661">
                    <c:v>mid-range</c:v>
                  </c:pt>
                  <c:pt idx="2662">
                    <c:v>mid-range</c:v>
                  </c:pt>
                  <c:pt idx="2663">
                    <c:v>mid-range</c:v>
                  </c:pt>
                  <c:pt idx="2664">
                    <c:v>mid-range</c:v>
                  </c:pt>
                  <c:pt idx="2665">
                    <c:v>mid-range</c:v>
                  </c:pt>
                  <c:pt idx="2666">
                    <c:v>mid-range</c:v>
                  </c:pt>
                  <c:pt idx="2667">
                    <c:v>mid-range</c:v>
                  </c:pt>
                  <c:pt idx="2668">
                    <c:v>mid-range</c:v>
                  </c:pt>
                  <c:pt idx="2669">
                    <c:v>mid-range</c:v>
                  </c:pt>
                  <c:pt idx="2670">
                    <c:v>mid-range</c:v>
                  </c:pt>
                  <c:pt idx="2671">
                    <c:v>mid-range</c:v>
                  </c:pt>
                  <c:pt idx="2672">
                    <c:v>mid-range</c:v>
                  </c:pt>
                  <c:pt idx="2673">
                    <c:v>mid-range</c:v>
                  </c:pt>
                  <c:pt idx="2674">
                    <c:v>mid-range</c:v>
                  </c:pt>
                  <c:pt idx="2675">
                    <c:v>mid-range</c:v>
                  </c:pt>
                  <c:pt idx="2676">
                    <c:v>mid-range</c:v>
                  </c:pt>
                  <c:pt idx="2677">
                    <c:v>mid-range</c:v>
                  </c:pt>
                  <c:pt idx="2678">
                    <c:v>mid-range</c:v>
                  </c:pt>
                  <c:pt idx="2679">
                    <c:v>mid-range</c:v>
                  </c:pt>
                  <c:pt idx="2680">
                    <c:v>mid-range</c:v>
                  </c:pt>
                  <c:pt idx="2681">
                    <c:v>mid-range</c:v>
                  </c:pt>
                  <c:pt idx="2682">
                    <c:v>mid-range</c:v>
                  </c:pt>
                  <c:pt idx="2683">
                    <c:v>mid-range</c:v>
                  </c:pt>
                  <c:pt idx="2684">
                    <c:v>mid-range</c:v>
                  </c:pt>
                  <c:pt idx="2685">
                    <c:v>mid-range</c:v>
                  </c:pt>
                  <c:pt idx="2686">
                    <c:v>mid-range</c:v>
                  </c:pt>
                  <c:pt idx="2687">
                    <c:v>mid-range</c:v>
                  </c:pt>
                  <c:pt idx="2688">
                    <c:v>mid-range</c:v>
                  </c:pt>
                  <c:pt idx="2689">
                    <c:v>mid-range</c:v>
                  </c:pt>
                  <c:pt idx="2690">
                    <c:v>mid-range</c:v>
                  </c:pt>
                  <c:pt idx="2691">
                    <c:v>mid-range</c:v>
                  </c:pt>
                  <c:pt idx="2692">
                    <c:v>mid-range</c:v>
                  </c:pt>
                  <c:pt idx="2693">
                    <c:v>mid-range</c:v>
                  </c:pt>
                  <c:pt idx="2694">
                    <c:v>mid-range</c:v>
                  </c:pt>
                  <c:pt idx="2695">
                    <c:v>mid-range</c:v>
                  </c:pt>
                  <c:pt idx="2696">
                    <c:v>mid-range</c:v>
                  </c:pt>
                  <c:pt idx="2697">
                    <c:v>mid-range</c:v>
                  </c:pt>
                  <c:pt idx="2698">
                    <c:v>mid-range</c:v>
                  </c:pt>
                  <c:pt idx="2699">
                    <c:v>mid-range</c:v>
                  </c:pt>
                  <c:pt idx="2700">
                    <c:v>mid-range</c:v>
                  </c:pt>
                  <c:pt idx="2701">
                    <c:v>mid-range</c:v>
                  </c:pt>
                  <c:pt idx="2702">
                    <c:v>mid-range</c:v>
                  </c:pt>
                  <c:pt idx="2703">
                    <c:v>mid-range</c:v>
                  </c:pt>
                  <c:pt idx="2704">
                    <c:v>mid-range</c:v>
                  </c:pt>
                  <c:pt idx="2705">
                    <c:v>mid-range</c:v>
                  </c:pt>
                  <c:pt idx="2706">
                    <c:v>mid-range</c:v>
                  </c:pt>
                  <c:pt idx="2707">
                    <c:v>mid-range</c:v>
                  </c:pt>
                  <c:pt idx="2708">
                    <c:v>mid-range</c:v>
                  </c:pt>
                  <c:pt idx="2709">
                    <c:v>mid-range</c:v>
                  </c:pt>
                  <c:pt idx="2710">
                    <c:v>mid-range</c:v>
                  </c:pt>
                  <c:pt idx="2711">
                    <c:v>mid-range</c:v>
                  </c:pt>
                  <c:pt idx="2712">
                    <c:v>mid-range</c:v>
                  </c:pt>
                  <c:pt idx="2713">
                    <c:v>mid-range</c:v>
                  </c:pt>
                  <c:pt idx="2714">
                    <c:v>mid-range</c:v>
                  </c:pt>
                  <c:pt idx="2715">
                    <c:v>mid-range</c:v>
                  </c:pt>
                  <c:pt idx="2716">
                    <c:v>mid-range</c:v>
                  </c:pt>
                  <c:pt idx="2717">
                    <c:v>mid-range</c:v>
                  </c:pt>
                  <c:pt idx="2718">
                    <c:v>mid-range</c:v>
                  </c:pt>
                  <c:pt idx="2719">
                    <c:v>mid-range</c:v>
                  </c:pt>
                  <c:pt idx="2720">
                    <c:v>mid-range</c:v>
                  </c:pt>
                  <c:pt idx="2721">
                    <c:v>mid-range</c:v>
                  </c:pt>
                  <c:pt idx="2722">
                    <c:v>mid-range</c:v>
                  </c:pt>
                  <c:pt idx="2723">
                    <c:v>mid-range</c:v>
                  </c:pt>
                  <c:pt idx="2724">
                    <c:v>mid-range</c:v>
                  </c:pt>
                  <c:pt idx="2725">
                    <c:v>mid-range</c:v>
                  </c:pt>
                  <c:pt idx="2726">
                    <c:v>mid-range</c:v>
                  </c:pt>
                  <c:pt idx="2727">
                    <c:v>mid-range</c:v>
                  </c:pt>
                  <c:pt idx="2728">
                    <c:v>mid-range</c:v>
                  </c:pt>
                  <c:pt idx="2729">
                    <c:v>mid-range</c:v>
                  </c:pt>
                  <c:pt idx="2730">
                    <c:v>mid-range</c:v>
                  </c:pt>
                  <c:pt idx="2731">
                    <c:v>mid-range</c:v>
                  </c:pt>
                  <c:pt idx="2732">
                    <c:v>mid-range</c:v>
                  </c:pt>
                  <c:pt idx="2733">
                    <c:v>mid-range</c:v>
                  </c:pt>
                  <c:pt idx="2734">
                    <c:v>mid-range</c:v>
                  </c:pt>
                  <c:pt idx="2735">
                    <c:v>mid-range</c:v>
                  </c:pt>
                  <c:pt idx="2736">
                    <c:v>mid-range</c:v>
                  </c:pt>
                  <c:pt idx="2737">
                    <c:v>mid-range</c:v>
                  </c:pt>
                  <c:pt idx="2738">
                    <c:v>mid-range</c:v>
                  </c:pt>
                  <c:pt idx="2739">
                    <c:v>mid-range</c:v>
                  </c:pt>
                  <c:pt idx="2740">
                    <c:v>mid-range</c:v>
                  </c:pt>
                  <c:pt idx="2741">
                    <c:v>mid-range</c:v>
                  </c:pt>
                  <c:pt idx="2742">
                    <c:v>mid-range</c:v>
                  </c:pt>
                  <c:pt idx="2743">
                    <c:v>mid-range</c:v>
                  </c:pt>
                  <c:pt idx="2744">
                    <c:v>mid-range</c:v>
                  </c:pt>
                  <c:pt idx="2745">
                    <c:v>mid-range</c:v>
                  </c:pt>
                  <c:pt idx="2746">
                    <c:v>mid-range</c:v>
                  </c:pt>
                  <c:pt idx="2747">
                    <c:v>mid-range</c:v>
                  </c:pt>
                  <c:pt idx="2748">
                    <c:v>mid-range</c:v>
                  </c:pt>
                  <c:pt idx="2749">
                    <c:v>mid-range</c:v>
                  </c:pt>
                  <c:pt idx="2750">
                    <c:v>mid-range</c:v>
                  </c:pt>
                  <c:pt idx="2751">
                    <c:v>mid-range</c:v>
                  </c:pt>
                  <c:pt idx="2752">
                    <c:v>mid-range</c:v>
                  </c:pt>
                  <c:pt idx="2753">
                    <c:v>mid-range</c:v>
                  </c:pt>
                  <c:pt idx="2754">
                    <c:v>mid-range</c:v>
                  </c:pt>
                  <c:pt idx="2755">
                    <c:v>mid-range</c:v>
                  </c:pt>
                  <c:pt idx="2756">
                    <c:v>mid-range</c:v>
                  </c:pt>
                  <c:pt idx="2757">
                    <c:v>mid-range</c:v>
                  </c:pt>
                  <c:pt idx="2758">
                    <c:v>mid-range</c:v>
                  </c:pt>
                  <c:pt idx="2759">
                    <c:v>mid-range</c:v>
                  </c:pt>
                  <c:pt idx="2760">
                    <c:v>mid-range</c:v>
                  </c:pt>
                  <c:pt idx="2761">
                    <c:v>mid-range</c:v>
                  </c:pt>
                  <c:pt idx="2762">
                    <c:v>mid-range</c:v>
                  </c:pt>
                  <c:pt idx="2763">
                    <c:v>mid-range</c:v>
                  </c:pt>
                  <c:pt idx="2764">
                    <c:v>mid-range</c:v>
                  </c:pt>
                  <c:pt idx="2765">
                    <c:v>mid-range</c:v>
                  </c:pt>
                  <c:pt idx="2766">
                    <c:v>mid-range</c:v>
                  </c:pt>
                  <c:pt idx="2767">
                    <c:v>mid-range</c:v>
                  </c:pt>
                  <c:pt idx="2768">
                    <c:v>mid-range</c:v>
                  </c:pt>
                  <c:pt idx="2769">
                    <c:v>mid-range</c:v>
                  </c:pt>
                  <c:pt idx="2770">
                    <c:v>mid-range</c:v>
                  </c:pt>
                  <c:pt idx="2771">
                    <c:v>mid-range</c:v>
                  </c:pt>
                  <c:pt idx="2772">
                    <c:v>mid-range</c:v>
                  </c:pt>
                  <c:pt idx="2773">
                    <c:v>mid-range</c:v>
                  </c:pt>
                  <c:pt idx="2774">
                    <c:v>mid-range</c:v>
                  </c:pt>
                  <c:pt idx="2775">
                    <c:v>mid-range</c:v>
                  </c:pt>
                  <c:pt idx="2776">
                    <c:v>mid-range</c:v>
                  </c:pt>
                  <c:pt idx="2777">
                    <c:v>mid-range</c:v>
                  </c:pt>
                  <c:pt idx="2778">
                    <c:v>mid-range</c:v>
                  </c:pt>
                  <c:pt idx="2779">
                    <c:v>mid-range</c:v>
                  </c:pt>
                  <c:pt idx="2780">
                    <c:v>mid-range</c:v>
                  </c:pt>
                  <c:pt idx="2781">
                    <c:v>mid-range</c:v>
                  </c:pt>
                  <c:pt idx="2782">
                    <c:v>mid-range</c:v>
                  </c:pt>
                  <c:pt idx="2783">
                    <c:v>mid-range</c:v>
                  </c:pt>
                  <c:pt idx="2784">
                    <c:v>mid-range</c:v>
                  </c:pt>
                  <c:pt idx="2785">
                    <c:v>mid-range</c:v>
                  </c:pt>
                  <c:pt idx="2786">
                    <c:v>mid-range</c:v>
                  </c:pt>
                  <c:pt idx="2787">
                    <c:v>mid-range</c:v>
                  </c:pt>
                  <c:pt idx="2788">
                    <c:v>mid-range</c:v>
                  </c:pt>
                  <c:pt idx="2789">
                    <c:v>mid-range</c:v>
                  </c:pt>
                  <c:pt idx="2790">
                    <c:v>mid-range</c:v>
                  </c:pt>
                  <c:pt idx="2791">
                    <c:v>mid-range</c:v>
                  </c:pt>
                  <c:pt idx="2792">
                    <c:v>mid-range</c:v>
                  </c:pt>
                  <c:pt idx="2793">
                    <c:v>mid-range</c:v>
                  </c:pt>
                  <c:pt idx="2794">
                    <c:v>mid-range</c:v>
                  </c:pt>
                  <c:pt idx="2795">
                    <c:v>mid-range</c:v>
                  </c:pt>
                  <c:pt idx="2796">
                    <c:v>mid-range</c:v>
                  </c:pt>
                  <c:pt idx="2797">
                    <c:v>mid-range</c:v>
                  </c:pt>
                  <c:pt idx="2798">
                    <c:v>mid-range</c:v>
                  </c:pt>
                  <c:pt idx="2799">
                    <c:v>mid-range</c:v>
                  </c:pt>
                  <c:pt idx="2800">
                    <c:v>mid-range</c:v>
                  </c:pt>
                  <c:pt idx="2801">
                    <c:v>mid-range</c:v>
                  </c:pt>
                  <c:pt idx="2802">
                    <c:v>mid-range</c:v>
                  </c:pt>
                  <c:pt idx="2803">
                    <c:v>mid-range</c:v>
                  </c:pt>
                  <c:pt idx="2804">
                    <c:v>mid-range</c:v>
                  </c:pt>
                  <c:pt idx="2805">
                    <c:v>mid-range</c:v>
                  </c:pt>
                  <c:pt idx="2806">
                    <c:v>mid-range</c:v>
                  </c:pt>
                  <c:pt idx="2807">
                    <c:v>mid-range</c:v>
                  </c:pt>
                  <c:pt idx="2808">
                    <c:v>mid-range</c:v>
                  </c:pt>
                  <c:pt idx="2809">
                    <c:v>mid-range</c:v>
                  </c:pt>
                  <c:pt idx="2810">
                    <c:v>mid-range</c:v>
                  </c:pt>
                  <c:pt idx="2811">
                    <c:v>mid-range</c:v>
                  </c:pt>
                  <c:pt idx="2812">
                    <c:v>mid-range</c:v>
                  </c:pt>
                  <c:pt idx="2813">
                    <c:v>mid-range</c:v>
                  </c:pt>
                  <c:pt idx="2814">
                    <c:v>mid-range</c:v>
                  </c:pt>
                  <c:pt idx="2815">
                    <c:v>mid-range</c:v>
                  </c:pt>
                  <c:pt idx="2816">
                    <c:v>mid-range</c:v>
                  </c:pt>
                  <c:pt idx="2817">
                    <c:v>mid-range</c:v>
                  </c:pt>
                  <c:pt idx="2818">
                    <c:v>mid-range</c:v>
                  </c:pt>
                  <c:pt idx="2819">
                    <c:v>mid-range</c:v>
                  </c:pt>
                  <c:pt idx="2820">
                    <c:v>mid-range</c:v>
                  </c:pt>
                  <c:pt idx="2821">
                    <c:v>mid-range</c:v>
                  </c:pt>
                  <c:pt idx="2822">
                    <c:v>mid-range</c:v>
                  </c:pt>
                  <c:pt idx="2823">
                    <c:v>mid-range</c:v>
                  </c:pt>
                  <c:pt idx="2824">
                    <c:v>mid-range</c:v>
                  </c:pt>
                  <c:pt idx="2825">
                    <c:v>mid-range</c:v>
                  </c:pt>
                  <c:pt idx="2826">
                    <c:v>mid-range</c:v>
                  </c:pt>
                  <c:pt idx="2827">
                    <c:v>mid-range</c:v>
                  </c:pt>
                  <c:pt idx="2828">
                    <c:v>mid-range</c:v>
                  </c:pt>
                  <c:pt idx="2829">
                    <c:v>mid-range</c:v>
                  </c:pt>
                  <c:pt idx="2830">
                    <c:v>mid-range</c:v>
                  </c:pt>
                  <c:pt idx="2831">
                    <c:v>mid-range</c:v>
                  </c:pt>
                  <c:pt idx="2832">
                    <c:v>mid-range</c:v>
                  </c:pt>
                  <c:pt idx="2833">
                    <c:v>mid-range</c:v>
                  </c:pt>
                  <c:pt idx="2834">
                    <c:v>mid-range</c:v>
                  </c:pt>
                  <c:pt idx="2835">
                    <c:v>mid-range</c:v>
                  </c:pt>
                  <c:pt idx="2836">
                    <c:v>mid-range</c:v>
                  </c:pt>
                  <c:pt idx="2837">
                    <c:v>mid-range</c:v>
                  </c:pt>
                  <c:pt idx="2838">
                    <c:v>mid-range</c:v>
                  </c:pt>
                  <c:pt idx="2839">
                    <c:v>mid-range</c:v>
                  </c:pt>
                  <c:pt idx="2840">
                    <c:v>mid-range</c:v>
                  </c:pt>
                  <c:pt idx="2841">
                    <c:v>mid-range</c:v>
                  </c:pt>
                  <c:pt idx="2842">
                    <c:v>mid-range</c:v>
                  </c:pt>
                  <c:pt idx="2843">
                    <c:v>mid-range</c:v>
                  </c:pt>
                  <c:pt idx="2844">
                    <c:v>mid-range</c:v>
                  </c:pt>
                  <c:pt idx="2845">
                    <c:v>mid-range</c:v>
                  </c:pt>
                  <c:pt idx="2846">
                    <c:v>mid-range</c:v>
                  </c:pt>
                  <c:pt idx="2847">
                    <c:v>mid-range</c:v>
                  </c:pt>
                  <c:pt idx="2848">
                    <c:v>mid-range</c:v>
                  </c:pt>
                  <c:pt idx="2849">
                    <c:v>mid-range</c:v>
                  </c:pt>
                  <c:pt idx="2850">
                    <c:v>mid-range</c:v>
                  </c:pt>
                  <c:pt idx="2851">
                    <c:v>mid-range</c:v>
                  </c:pt>
                  <c:pt idx="2852">
                    <c:v>mid-range</c:v>
                  </c:pt>
                  <c:pt idx="2853">
                    <c:v>mid-range</c:v>
                  </c:pt>
                  <c:pt idx="2854">
                    <c:v>mid-range</c:v>
                  </c:pt>
                  <c:pt idx="2855">
                    <c:v>mid-range</c:v>
                  </c:pt>
                  <c:pt idx="2856">
                    <c:v>mid-range</c:v>
                  </c:pt>
                  <c:pt idx="2857">
                    <c:v>mid-range</c:v>
                  </c:pt>
                  <c:pt idx="2858">
                    <c:v>mid-range</c:v>
                  </c:pt>
                  <c:pt idx="2859">
                    <c:v>mid-range</c:v>
                  </c:pt>
                  <c:pt idx="2860">
                    <c:v>mid-range</c:v>
                  </c:pt>
                  <c:pt idx="2861">
                    <c:v>mid-range</c:v>
                  </c:pt>
                  <c:pt idx="2862">
                    <c:v>mid-range</c:v>
                  </c:pt>
                  <c:pt idx="2863">
                    <c:v>mid-range</c:v>
                  </c:pt>
                  <c:pt idx="2864">
                    <c:v>mid-range</c:v>
                  </c:pt>
                  <c:pt idx="2865">
                    <c:v>mid-range</c:v>
                  </c:pt>
                  <c:pt idx="2866">
                    <c:v>mid-range</c:v>
                  </c:pt>
                  <c:pt idx="2867">
                    <c:v>mid-range</c:v>
                  </c:pt>
                  <c:pt idx="2868">
                    <c:v>mid-range</c:v>
                  </c:pt>
                  <c:pt idx="2869">
                    <c:v>mid-range</c:v>
                  </c:pt>
                  <c:pt idx="2870">
                    <c:v>mid-range</c:v>
                  </c:pt>
                  <c:pt idx="2871">
                    <c:v>mid-range</c:v>
                  </c:pt>
                  <c:pt idx="2872">
                    <c:v>mid-range</c:v>
                  </c:pt>
                  <c:pt idx="2873">
                    <c:v>mid-range</c:v>
                  </c:pt>
                  <c:pt idx="2874">
                    <c:v>mid-range</c:v>
                  </c:pt>
                  <c:pt idx="2875">
                    <c:v>mid-range</c:v>
                  </c:pt>
                  <c:pt idx="2876">
                    <c:v>mid-range</c:v>
                  </c:pt>
                  <c:pt idx="2877">
                    <c:v>mid-range</c:v>
                  </c:pt>
                  <c:pt idx="2878">
                    <c:v>mid-range</c:v>
                  </c:pt>
                  <c:pt idx="2879">
                    <c:v>mid-range</c:v>
                  </c:pt>
                  <c:pt idx="2880">
                    <c:v>mid-range</c:v>
                  </c:pt>
                  <c:pt idx="2881">
                    <c:v>mid-range</c:v>
                  </c:pt>
                  <c:pt idx="2882">
                    <c:v>mid-range</c:v>
                  </c:pt>
                  <c:pt idx="2883">
                    <c:v>mid-range</c:v>
                  </c:pt>
                  <c:pt idx="2884">
                    <c:v>mid-range</c:v>
                  </c:pt>
                  <c:pt idx="2885">
                    <c:v>mid-range</c:v>
                  </c:pt>
                  <c:pt idx="2886">
                    <c:v>mid-range</c:v>
                  </c:pt>
                  <c:pt idx="2887">
                    <c:v>mid-range</c:v>
                  </c:pt>
                  <c:pt idx="2888">
                    <c:v>mid-range</c:v>
                  </c:pt>
                  <c:pt idx="2889">
                    <c:v>mid-range</c:v>
                  </c:pt>
                  <c:pt idx="2890">
                    <c:v>mid-range</c:v>
                  </c:pt>
                  <c:pt idx="2891">
                    <c:v>mid-range</c:v>
                  </c:pt>
                  <c:pt idx="2892">
                    <c:v>mid-range</c:v>
                  </c:pt>
                  <c:pt idx="2893">
                    <c:v>mid-range</c:v>
                  </c:pt>
                  <c:pt idx="2894">
                    <c:v>mid-range</c:v>
                  </c:pt>
                  <c:pt idx="2895">
                    <c:v>mid-range</c:v>
                  </c:pt>
                  <c:pt idx="2896">
                    <c:v>mid-range</c:v>
                  </c:pt>
                  <c:pt idx="2897">
                    <c:v>mid-range</c:v>
                  </c:pt>
                  <c:pt idx="2898">
                    <c:v>mid-range</c:v>
                  </c:pt>
                  <c:pt idx="2899">
                    <c:v>mid-range</c:v>
                  </c:pt>
                  <c:pt idx="2900">
                    <c:v>mid-range</c:v>
                  </c:pt>
                  <c:pt idx="2901">
                    <c:v>mid-range</c:v>
                  </c:pt>
                  <c:pt idx="2902">
                    <c:v>mid-range</c:v>
                  </c:pt>
                  <c:pt idx="2903">
                    <c:v>mid-range</c:v>
                  </c:pt>
                  <c:pt idx="2904">
                    <c:v>mid-range</c:v>
                  </c:pt>
                  <c:pt idx="2905">
                    <c:v>mid-range</c:v>
                  </c:pt>
                  <c:pt idx="2906">
                    <c:v>mid-range</c:v>
                  </c:pt>
                  <c:pt idx="2907">
                    <c:v>mid-range</c:v>
                  </c:pt>
                  <c:pt idx="2908">
                    <c:v>mid-range</c:v>
                  </c:pt>
                  <c:pt idx="2909">
                    <c:v>mid-range</c:v>
                  </c:pt>
                  <c:pt idx="2910">
                    <c:v>mid-range</c:v>
                  </c:pt>
                  <c:pt idx="2911">
                    <c:v>mid-range</c:v>
                  </c:pt>
                  <c:pt idx="2912">
                    <c:v>mid-range</c:v>
                  </c:pt>
                  <c:pt idx="2913">
                    <c:v>mid-range</c:v>
                  </c:pt>
                  <c:pt idx="2914">
                    <c:v>mid-range</c:v>
                  </c:pt>
                  <c:pt idx="2915">
                    <c:v>mid-range</c:v>
                  </c:pt>
                  <c:pt idx="2916">
                    <c:v>mid-range</c:v>
                  </c:pt>
                  <c:pt idx="2917">
                    <c:v>mid-range</c:v>
                  </c:pt>
                  <c:pt idx="2918">
                    <c:v>mid-range</c:v>
                  </c:pt>
                  <c:pt idx="2919">
                    <c:v>mid-range</c:v>
                  </c:pt>
                  <c:pt idx="2920">
                    <c:v>mid-range</c:v>
                  </c:pt>
                  <c:pt idx="2921">
                    <c:v>mid-range</c:v>
                  </c:pt>
                  <c:pt idx="2922">
                    <c:v>mid-range</c:v>
                  </c:pt>
                  <c:pt idx="2923">
                    <c:v>mid-range</c:v>
                  </c:pt>
                  <c:pt idx="2924">
                    <c:v>mid-range</c:v>
                  </c:pt>
                  <c:pt idx="2925">
                    <c:v>mid-range</c:v>
                  </c:pt>
                  <c:pt idx="2926">
                    <c:v>mid-range</c:v>
                  </c:pt>
                  <c:pt idx="2927">
                    <c:v>mid-range</c:v>
                  </c:pt>
                  <c:pt idx="2928">
                    <c:v>mid-range</c:v>
                  </c:pt>
                  <c:pt idx="2929">
                    <c:v>mid-range</c:v>
                  </c:pt>
                  <c:pt idx="2930">
                    <c:v>mid-range</c:v>
                  </c:pt>
                  <c:pt idx="2931">
                    <c:v>mid-range</c:v>
                  </c:pt>
                  <c:pt idx="2932">
                    <c:v>mid-range</c:v>
                  </c:pt>
                  <c:pt idx="2933">
                    <c:v>mid-range</c:v>
                  </c:pt>
                  <c:pt idx="2934">
                    <c:v>mid-range</c:v>
                  </c:pt>
                  <c:pt idx="2935">
                    <c:v>mid-range</c:v>
                  </c:pt>
                  <c:pt idx="2936">
                    <c:v>mid-range</c:v>
                  </c:pt>
                  <c:pt idx="2937">
                    <c:v>mid-range</c:v>
                  </c:pt>
                  <c:pt idx="2938">
                    <c:v>mid-range</c:v>
                  </c:pt>
                  <c:pt idx="2939">
                    <c:v>mid-range</c:v>
                  </c:pt>
                  <c:pt idx="2940">
                    <c:v>mid-range</c:v>
                  </c:pt>
                  <c:pt idx="2941">
                    <c:v>mid-range</c:v>
                  </c:pt>
                  <c:pt idx="2942">
                    <c:v>mid-range</c:v>
                  </c:pt>
                  <c:pt idx="2943">
                    <c:v>mid-range</c:v>
                  </c:pt>
                  <c:pt idx="2944">
                    <c:v>mid-range</c:v>
                  </c:pt>
                  <c:pt idx="2945">
                    <c:v>mid-range</c:v>
                  </c:pt>
                  <c:pt idx="2946">
                    <c:v>mid-range</c:v>
                  </c:pt>
                  <c:pt idx="2947">
                    <c:v>mid-range</c:v>
                  </c:pt>
                  <c:pt idx="2948">
                    <c:v>mid-range</c:v>
                  </c:pt>
                  <c:pt idx="2949">
                    <c:v>mid-range</c:v>
                  </c:pt>
                  <c:pt idx="2950">
                    <c:v>mid-range</c:v>
                  </c:pt>
                  <c:pt idx="2951">
                    <c:v>mid-range</c:v>
                  </c:pt>
                  <c:pt idx="2952">
                    <c:v>mid-range</c:v>
                  </c:pt>
                  <c:pt idx="2953">
                    <c:v>mid-range</c:v>
                  </c:pt>
                  <c:pt idx="2954">
                    <c:v>mid-range</c:v>
                  </c:pt>
                  <c:pt idx="2955">
                    <c:v>mid-range</c:v>
                  </c:pt>
                  <c:pt idx="2956">
                    <c:v>mid-range</c:v>
                  </c:pt>
                  <c:pt idx="2957">
                    <c:v>mid-range</c:v>
                  </c:pt>
                  <c:pt idx="2958">
                    <c:v>mid-range</c:v>
                  </c:pt>
                  <c:pt idx="2959">
                    <c:v>mid-range</c:v>
                  </c:pt>
                  <c:pt idx="2960">
                    <c:v>mid-range</c:v>
                  </c:pt>
                  <c:pt idx="2961">
                    <c:v>mid-range</c:v>
                  </c:pt>
                  <c:pt idx="2962">
                    <c:v>mid-range</c:v>
                  </c:pt>
                  <c:pt idx="2963">
                    <c:v>mid-range</c:v>
                  </c:pt>
                  <c:pt idx="2964">
                    <c:v>mid-range</c:v>
                  </c:pt>
                  <c:pt idx="2965">
                    <c:v>mid-range</c:v>
                  </c:pt>
                  <c:pt idx="2966">
                    <c:v>mid-range</c:v>
                  </c:pt>
                  <c:pt idx="2967">
                    <c:v>mid-range</c:v>
                  </c:pt>
                  <c:pt idx="2968">
                    <c:v>mid-range</c:v>
                  </c:pt>
                  <c:pt idx="2969">
                    <c:v>mid-range</c:v>
                  </c:pt>
                  <c:pt idx="2970">
                    <c:v>mid-range</c:v>
                  </c:pt>
                  <c:pt idx="2971">
                    <c:v>mid-range</c:v>
                  </c:pt>
                  <c:pt idx="2972">
                    <c:v>mid-range</c:v>
                  </c:pt>
                  <c:pt idx="2973">
                    <c:v>mid-range</c:v>
                  </c:pt>
                  <c:pt idx="2974">
                    <c:v>mid-range</c:v>
                  </c:pt>
                  <c:pt idx="2975">
                    <c:v>mid-range</c:v>
                  </c:pt>
                  <c:pt idx="2976">
                    <c:v>mid-range</c:v>
                  </c:pt>
                  <c:pt idx="2977">
                    <c:v>mid-range</c:v>
                  </c:pt>
                  <c:pt idx="2978">
                    <c:v>mid-range</c:v>
                  </c:pt>
                  <c:pt idx="2979">
                    <c:v>mid-range</c:v>
                  </c:pt>
                  <c:pt idx="2980">
                    <c:v>mid-range</c:v>
                  </c:pt>
                  <c:pt idx="2981">
                    <c:v>mid-range</c:v>
                  </c:pt>
                  <c:pt idx="2982">
                    <c:v>mid-range</c:v>
                  </c:pt>
                  <c:pt idx="2983">
                    <c:v>mid-range</c:v>
                  </c:pt>
                  <c:pt idx="2984">
                    <c:v>mid-range</c:v>
                  </c:pt>
                  <c:pt idx="2985">
                    <c:v>mid-range</c:v>
                  </c:pt>
                  <c:pt idx="2986">
                    <c:v>mid-range</c:v>
                  </c:pt>
                  <c:pt idx="2987">
                    <c:v>mid-range</c:v>
                  </c:pt>
                  <c:pt idx="2988">
                    <c:v>mid-range</c:v>
                  </c:pt>
                  <c:pt idx="2989">
                    <c:v>mid-range</c:v>
                  </c:pt>
                  <c:pt idx="2990">
                    <c:v>mid-range</c:v>
                  </c:pt>
                  <c:pt idx="2991">
                    <c:v>mid-range</c:v>
                  </c:pt>
                  <c:pt idx="2992">
                    <c:v>mid-range</c:v>
                  </c:pt>
                  <c:pt idx="2993">
                    <c:v>mid-range</c:v>
                  </c:pt>
                  <c:pt idx="2994">
                    <c:v>mid-range</c:v>
                  </c:pt>
                  <c:pt idx="2995">
                    <c:v>mid-range</c:v>
                  </c:pt>
                  <c:pt idx="2996">
                    <c:v>mid-range</c:v>
                  </c:pt>
                  <c:pt idx="2997">
                    <c:v>mid-range</c:v>
                  </c:pt>
                  <c:pt idx="2998">
                    <c:v>mid-range</c:v>
                  </c:pt>
                  <c:pt idx="2999">
                    <c:v>mid-range</c:v>
                  </c:pt>
                  <c:pt idx="3000">
                    <c:v>mid-range</c:v>
                  </c:pt>
                  <c:pt idx="3001">
                    <c:v>mid-range</c:v>
                  </c:pt>
                  <c:pt idx="3002">
                    <c:v>mid-range</c:v>
                  </c:pt>
                  <c:pt idx="3003">
                    <c:v>mid-range</c:v>
                  </c:pt>
                  <c:pt idx="3004">
                    <c:v>mid-range</c:v>
                  </c:pt>
                  <c:pt idx="3005">
                    <c:v>mid-range</c:v>
                  </c:pt>
                  <c:pt idx="3006">
                    <c:v>mid-range</c:v>
                  </c:pt>
                  <c:pt idx="3007">
                    <c:v>mid-range</c:v>
                  </c:pt>
                  <c:pt idx="3008">
                    <c:v>mid-range</c:v>
                  </c:pt>
                  <c:pt idx="3009">
                    <c:v>mid-range</c:v>
                  </c:pt>
                  <c:pt idx="3010">
                    <c:v>mid-range</c:v>
                  </c:pt>
                  <c:pt idx="3011">
                    <c:v>mid-range</c:v>
                  </c:pt>
                  <c:pt idx="3012">
                    <c:v>mid-range</c:v>
                  </c:pt>
                  <c:pt idx="3013">
                    <c:v>mid-range</c:v>
                  </c:pt>
                  <c:pt idx="3014">
                    <c:v>mid-range</c:v>
                  </c:pt>
                  <c:pt idx="3015">
                    <c:v>mid-range</c:v>
                  </c:pt>
                  <c:pt idx="3016">
                    <c:v>mid-range</c:v>
                  </c:pt>
                  <c:pt idx="3017">
                    <c:v>mid-range</c:v>
                  </c:pt>
                  <c:pt idx="3018">
                    <c:v>mid-range</c:v>
                  </c:pt>
                  <c:pt idx="3019">
                    <c:v>mid-range</c:v>
                  </c:pt>
                  <c:pt idx="3020">
                    <c:v>mid-range</c:v>
                  </c:pt>
                  <c:pt idx="3021">
                    <c:v>mid-range</c:v>
                  </c:pt>
                  <c:pt idx="3022">
                    <c:v>mid-range</c:v>
                  </c:pt>
                  <c:pt idx="3023">
                    <c:v>mid-range</c:v>
                  </c:pt>
                  <c:pt idx="3024">
                    <c:v>mid-range</c:v>
                  </c:pt>
                  <c:pt idx="3025">
                    <c:v>mid-range</c:v>
                  </c:pt>
                  <c:pt idx="3026">
                    <c:v>mid-range</c:v>
                  </c:pt>
                  <c:pt idx="3027">
                    <c:v>mid-range</c:v>
                  </c:pt>
                  <c:pt idx="3028">
                    <c:v>mid-range</c:v>
                  </c:pt>
                  <c:pt idx="3029">
                    <c:v>mid-range</c:v>
                  </c:pt>
                  <c:pt idx="3030">
                    <c:v>mid-range</c:v>
                  </c:pt>
                  <c:pt idx="3031">
                    <c:v>mid-range</c:v>
                  </c:pt>
                  <c:pt idx="3032">
                    <c:v>mid-range</c:v>
                  </c:pt>
                  <c:pt idx="3033">
                    <c:v>mid-range</c:v>
                  </c:pt>
                  <c:pt idx="3034">
                    <c:v>mid-range</c:v>
                  </c:pt>
                  <c:pt idx="3035">
                    <c:v>mid-range</c:v>
                  </c:pt>
                  <c:pt idx="3036">
                    <c:v>mid-range</c:v>
                  </c:pt>
                  <c:pt idx="3037">
                    <c:v>mid-range</c:v>
                  </c:pt>
                  <c:pt idx="3038">
                    <c:v>mid-range</c:v>
                  </c:pt>
                  <c:pt idx="3039">
                    <c:v>mid-range</c:v>
                  </c:pt>
                  <c:pt idx="3040">
                    <c:v>mid-range</c:v>
                  </c:pt>
                  <c:pt idx="3041">
                    <c:v>mid-range</c:v>
                  </c:pt>
                  <c:pt idx="3042">
                    <c:v>mid-range</c:v>
                  </c:pt>
                  <c:pt idx="3043">
                    <c:v>mid-range</c:v>
                  </c:pt>
                  <c:pt idx="3044">
                    <c:v>mid-range</c:v>
                  </c:pt>
                  <c:pt idx="3045">
                    <c:v>mid-range</c:v>
                  </c:pt>
                  <c:pt idx="3046">
                    <c:v>mid-range</c:v>
                  </c:pt>
                  <c:pt idx="3047">
                    <c:v>mid-range</c:v>
                  </c:pt>
                  <c:pt idx="3048">
                    <c:v>mid-range</c:v>
                  </c:pt>
                  <c:pt idx="3049">
                    <c:v>mid-range</c:v>
                  </c:pt>
                  <c:pt idx="3050">
                    <c:v>mid-range</c:v>
                  </c:pt>
                  <c:pt idx="3051">
                    <c:v>mid-range</c:v>
                  </c:pt>
                  <c:pt idx="3052">
                    <c:v>mid-range</c:v>
                  </c:pt>
                  <c:pt idx="3053">
                    <c:v>mid-range</c:v>
                  </c:pt>
                  <c:pt idx="3054">
                    <c:v>mid-range</c:v>
                  </c:pt>
                  <c:pt idx="3055">
                    <c:v>mid-range</c:v>
                  </c:pt>
                  <c:pt idx="3056">
                    <c:v>mid-range</c:v>
                  </c:pt>
                  <c:pt idx="3057">
                    <c:v>mid-range</c:v>
                  </c:pt>
                  <c:pt idx="3058">
                    <c:v>mid-range</c:v>
                  </c:pt>
                  <c:pt idx="3059">
                    <c:v>mid-range</c:v>
                  </c:pt>
                  <c:pt idx="3060">
                    <c:v>mid-range</c:v>
                  </c:pt>
                  <c:pt idx="3061">
                    <c:v>mid-range</c:v>
                  </c:pt>
                  <c:pt idx="3062">
                    <c:v>mid-range</c:v>
                  </c:pt>
                  <c:pt idx="3063">
                    <c:v>mid-range</c:v>
                  </c:pt>
                  <c:pt idx="3064">
                    <c:v>mid-range</c:v>
                  </c:pt>
                  <c:pt idx="3065">
                    <c:v>mid-range</c:v>
                  </c:pt>
                  <c:pt idx="3066">
                    <c:v>mid-range</c:v>
                  </c:pt>
                  <c:pt idx="3067">
                    <c:v>mid-range</c:v>
                  </c:pt>
                  <c:pt idx="3068">
                    <c:v>mid-range</c:v>
                  </c:pt>
                  <c:pt idx="3069">
                    <c:v>mid-range</c:v>
                  </c:pt>
                  <c:pt idx="3070">
                    <c:v>mid-range</c:v>
                  </c:pt>
                  <c:pt idx="3071">
                    <c:v>mid-range</c:v>
                  </c:pt>
                  <c:pt idx="3072">
                    <c:v>mid-range</c:v>
                  </c:pt>
                  <c:pt idx="3073">
                    <c:v>mid-range</c:v>
                  </c:pt>
                  <c:pt idx="3074">
                    <c:v>mid-range</c:v>
                  </c:pt>
                  <c:pt idx="3075">
                    <c:v>mid-range</c:v>
                  </c:pt>
                  <c:pt idx="3076">
                    <c:v>mid-range</c:v>
                  </c:pt>
                  <c:pt idx="3077">
                    <c:v>mid-range</c:v>
                  </c:pt>
                  <c:pt idx="3078">
                    <c:v>mid-range</c:v>
                  </c:pt>
                  <c:pt idx="3079">
                    <c:v>mid-range</c:v>
                  </c:pt>
                  <c:pt idx="3080">
                    <c:v>mid-range</c:v>
                  </c:pt>
                  <c:pt idx="3081">
                    <c:v>mid-range</c:v>
                  </c:pt>
                  <c:pt idx="3082">
                    <c:v>mid-range</c:v>
                  </c:pt>
                  <c:pt idx="3083">
                    <c:v>mid-range</c:v>
                  </c:pt>
                  <c:pt idx="3084">
                    <c:v>mid-range</c:v>
                  </c:pt>
                  <c:pt idx="3085">
                    <c:v>mid-range</c:v>
                  </c:pt>
                  <c:pt idx="3086">
                    <c:v>mid-range</c:v>
                  </c:pt>
                  <c:pt idx="3087">
                    <c:v>mid-range</c:v>
                  </c:pt>
                  <c:pt idx="3088">
                    <c:v>mid-range</c:v>
                  </c:pt>
                  <c:pt idx="3089">
                    <c:v>mid-range</c:v>
                  </c:pt>
                  <c:pt idx="3090">
                    <c:v>mid-range</c:v>
                  </c:pt>
                  <c:pt idx="3091">
                    <c:v>mid-range</c:v>
                  </c:pt>
                  <c:pt idx="3092">
                    <c:v>mid-range</c:v>
                  </c:pt>
                  <c:pt idx="3093">
                    <c:v>mid-range</c:v>
                  </c:pt>
                  <c:pt idx="3094">
                    <c:v>mid-range</c:v>
                  </c:pt>
                  <c:pt idx="3095">
                    <c:v>mid-range</c:v>
                  </c:pt>
                  <c:pt idx="3096">
                    <c:v>mid-range</c:v>
                  </c:pt>
                  <c:pt idx="3097">
                    <c:v>mid-range</c:v>
                  </c:pt>
                  <c:pt idx="3098">
                    <c:v>mid-range</c:v>
                  </c:pt>
                  <c:pt idx="3099">
                    <c:v>mid-range</c:v>
                  </c:pt>
                  <c:pt idx="3100">
                    <c:v>mid-range</c:v>
                  </c:pt>
                  <c:pt idx="3101">
                    <c:v>mid-range</c:v>
                  </c:pt>
                  <c:pt idx="3102">
                    <c:v>mid-range</c:v>
                  </c:pt>
                  <c:pt idx="3103">
                    <c:v>mid-range</c:v>
                  </c:pt>
                  <c:pt idx="3104">
                    <c:v>mid-range</c:v>
                  </c:pt>
                  <c:pt idx="3105">
                    <c:v>mid-range</c:v>
                  </c:pt>
                  <c:pt idx="3106">
                    <c:v>mid-range</c:v>
                  </c:pt>
                  <c:pt idx="3107">
                    <c:v>mid-range</c:v>
                  </c:pt>
                  <c:pt idx="3108">
                    <c:v>mid-range</c:v>
                  </c:pt>
                  <c:pt idx="3109">
                    <c:v>mid-range</c:v>
                  </c:pt>
                  <c:pt idx="3110">
                    <c:v>mid-range</c:v>
                  </c:pt>
                  <c:pt idx="3111">
                    <c:v>mid-range</c:v>
                  </c:pt>
                  <c:pt idx="3112">
                    <c:v>mid-range</c:v>
                  </c:pt>
                  <c:pt idx="3113">
                    <c:v>mid-range</c:v>
                  </c:pt>
                  <c:pt idx="3114">
                    <c:v>mid-range</c:v>
                  </c:pt>
                  <c:pt idx="3115">
                    <c:v>mid-range</c:v>
                  </c:pt>
                  <c:pt idx="3116">
                    <c:v>mid-range</c:v>
                  </c:pt>
                  <c:pt idx="3117">
                    <c:v>mid-range</c:v>
                  </c:pt>
                  <c:pt idx="3118">
                    <c:v>mid-range</c:v>
                  </c:pt>
                  <c:pt idx="3119">
                    <c:v>mid-range</c:v>
                  </c:pt>
                  <c:pt idx="3120">
                    <c:v>mid-range</c:v>
                  </c:pt>
                  <c:pt idx="3121">
                    <c:v>mid-range</c:v>
                  </c:pt>
                  <c:pt idx="3122">
                    <c:v>mid-range</c:v>
                  </c:pt>
                  <c:pt idx="3123">
                    <c:v>mid-range</c:v>
                  </c:pt>
                  <c:pt idx="3124">
                    <c:v>mid-range</c:v>
                  </c:pt>
                  <c:pt idx="3125">
                    <c:v>mid-range</c:v>
                  </c:pt>
                  <c:pt idx="3126">
                    <c:v>mid-range</c:v>
                  </c:pt>
                  <c:pt idx="3127">
                    <c:v>mid-range</c:v>
                  </c:pt>
                  <c:pt idx="3128">
                    <c:v>mid-range</c:v>
                  </c:pt>
                  <c:pt idx="3129">
                    <c:v>mid-range</c:v>
                  </c:pt>
                  <c:pt idx="3130">
                    <c:v>mid-range</c:v>
                  </c:pt>
                  <c:pt idx="3131">
                    <c:v>mid-range</c:v>
                  </c:pt>
                  <c:pt idx="3132">
                    <c:v>mid-range</c:v>
                  </c:pt>
                  <c:pt idx="3133">
                    <c:v>mid-range</c:v>
                  </c:pt>
                  <c:pt idx="3134">
                    <c:v>mid-range</c:v>
                  </c:pt>
                  <c:pt idx="3135">
                    <c:v>mid-range</c:v>
                  </c:pt>
                  <c:pt idx="3136">
                    <c:v>mid-range</c:v>
                  </c:pt>
                  <c:pt idx="3137">
                    <c:v>mid-range</c:v>
                  </c:pt>
                  <c:pt idx="3138">
                    <c:v>mid-range</c:v>
                  </c:pt>
                  <c:pt idx="3139">
                    <c:v>mid-range</c:v>
                  </c:pt>
                  <c:pt idx="3140">
                    <c:v>mid-range</c:v>
                  </c:pt>
                  <c:pt idx="3141">
                    <c:v>mid-range</c:v>
                  </c:pt>
                  <c:pt idx="3142">
                    <c:v>mid-range</c:v>
                  </c:pt>
                  <c:pt idx="3143">
                    <c:v>mid-range</c:v>
                  </c:pt>
                  <c:pt idx="3144">
                    <c:v>mid-range</c:v>
                  </c:pt>
                  <c:pt idx="3145">
                    <c:v>mid-range</c:v>
                  </c:pt>
                  <c:pt idx="3146">
                    <c:v>mid-range</c:v>
                  </c:pt>
                  <c:pt idx="3147">
                    <c:v>mid-range</c:v>
                  </c:pt>
                  <c:pt idx="3148">
                    <c:v>mid-range</c:v>
                  </c:pt>
                  <c:pt idx="3149">
                    <c:v>mid-range</c:v>
                  </c:pt>
                  <c:pt idx="3150">
                    <c:v>mid-range</c:v>
                  </c:pt>
                  <c:pt idx="3151">
                    <c:v>mid-range</c:v>
                  </c:pt>
                  <c:pt idx="3152">
                    <c:v>mid-range</c:v>
                  </c:pt>
                  <c:pt idx="3153">
                    <c:v>mid-range</c:v>
                  </c:pt>
                  <c:pt idx="3154">
                    <c:v>mid-range</c:v>
                  </c:pt>
                  <c:pt idx="3155">
                    <c:v>mid-range</c:v>
                  </c:pt>
                  <c:pt idx="3156">
                    <c:v>mid-range</c:v>
                  </c:pt>
                  <c:pt idx="3157">
                    <c:v>mid-range</c:v>
                  </c:pt>
                  <c:pt idx="3158">
                    <c:v>mid-range</c:v>
                  </c:pt>
                  <c:pt idx="3159">
                    <c:v>mid-range</c:v>
                  </c:pt>
                  <c:pt idx="3160">
                    <c:v>mid-range</c:v>
                  </c:pt>
                  <c:pt idx="3161">
                    <c:v>mid-range</c:v>
                  </c:pt>
                  <c:pt idx="3162">
                    <c:v>mid-range</c:v>
                  </c:pt>
                  <c:pt idx="3163">
                    <c:v>mid-range</c:v>
                  </c:pt>
                  <c:pt idx="3164">
                    <c:v>mid-range</c:v>
                  </c:pt>
                  <c:pt idx="3165">
                    <c:v>mid-range</c:v>
                  </c:pt>
                  <c:pt idx="3166">
                    <c:v>mid-range</c:v>
                  </c:pt>
                  <c:pt idx="3167">
                    <c:v>mid-range</c:v>
                  </c:pt>
                  <c:pt idx="3168">
                    <c:v>mid-range</c:v>
                  </c:pt>
                  <c:pt idx="3169">
                    <c:v>mid-range</c:v>
                  </c:pt>
                  <c:pt idx="3170">
                    <c:v>mid-range</c:v>
                  </c:pt>
                  <c:pt idx="3171">
                    <c:v>mid-range</c:v>
                  </c:pt>
                  <c:pt idx="3172">
                    <c:v>mid-range</c:v>
                  </c:pt>
                  <c:pt idx="3173">
                    <c:v>mid-range</c:v>
                  </c:pt>
                  <c:pt idx="3174">
                    <c:v>median</c:v>
                  </c:pt>
                  <c:pt idx="3175">
                    <c:v>median</c:v>
                  </c:pt>
                  <c:pt idx="3176">
                    <c:v>median</c:v>
                  </c:pt>
                  <c:pt idx="3177">
                    <c:v>median</c:v>
                  </c:pt>
                  <c:pt idx="3178">
                    <c:v>median</c:v>
                  </c:pt>
                  <c:pt idx="3179">
                    <c:v>median</c:v>
                  </c:pt>
                  <c:pt idx="3180">
                    <c:v>median</c:v>
                  </c:pt>
                  <c:pt idx="3181">
                    <c:v>median</c:v>
                  </c:pt>
                  <c:pt idx="3182">
                    <c:v>median</c:v>
                  </c:pt>
                  <c:pt idx="3183">
                    <c:v>median</c:v>
                  </c:pt>
                  <c:pt idx="3184">
                    <c:v>median</c:v>
                  </c:pt>
                  <c:pt idx="3185">
                    <c:v>median</c:v>
                  </c:pt>
                  <c:pt idx="3186">
                    <c:v>median</c:v>
                  </c:pt>
                  <c:pt idx="3187">
                    <c:v>median</c:v>
                  </c:pt>
                  <c:pt idx="3188">
                    <c:v>median</c:v>
                  </c:pt>
                  <c:pt idx="3189">
                    <c:v>median</c:v>
                  </c:pt>
                  <c:pt idx="3190">
                    <c:v>median</c:v>
                  </c:pt>
                  <c:pt idx="3191">
                    <c:v>median</c:v>
                  </c:pt>
                  <c:pt idx="3192">
                    <c:v>median</c:v>
                  </c:pt>
                  <c:pt idx="3193">
                    <c:v>median</c:v>
                  </c:pt>
                  <c:pt idx="3194">
                    <c:v>median</c:v>
                  </c:pt>
                  <c:pt idx="3195">
                    <c:v>median</c:v>
                  </c:pt>
                  <c:pt idx="3196">
                    <c:v>median</c:v>
                  </c:pt>
                  <c:pt idx="3197">
                    <c:v>median</c:v>
                  </c:pt>
                  <c:pt idx="3198">
                    <c:v>median</c:v>
                  </c:pt>
                  <c:pt idx="3199">
                    <c:v>median</c:v>
                  </c:pt>
                  <c:pt idx="3200">
                    <c:v>median</c:v>
                  </c:pt>
                  <c:pt idx="3201">
                    <c:v>median</c:v>
                  </c:pt>
                  <c:pt idx="3202">
                    <c:v>median</c:v>
                  </c:pt>
                  <c:pt idx="3203">
                    <c:v>median</c:v>
                  </c:pt>
                  <c:pt idx="3204">
                    <c:v>median</c:v>
                  </c:pt>
                  <c:pt idx="3205">
                    <c:v>median</c:v>
                  </c:pt>
                  <c:pt idx="3206">
                    <c:v>median</c:v>
                  </c:pt>
                  <c:pt idx="3207">
                    <c:v>median</c:v>
                  </c:pt>
                  <c:pt idx="3208">
                    <c:v>median</c:v>
                  </c:pt>
                  <c:pt idx="3209">
                    <c:v>median</c:v>
                  </c:pt>
                  <c:pt idx="3210">
                    <c:v>median</c:v>
                  </c:pt>
                  <c:pt idx="3211">
                    <c:v>median</c:v>
                  </c:pt>
                  <c:pt idx="3212">
                    <c:v>median</c:v>
                  </c:pt>
                  <c:pt idx="3213">
                    <c:v>median</c:v>
                  </c:pt>
                  <c:pt idx="3214">
                    <c:v>median</c:v>
                  </c:pt>
                  <c:pt idx="3215">
                    <c:v>median</c:v>
                  </c:pt>
                  <c:pt idx="3216">
                    <c:v>median</c:v>
                  </c:pt>
                  <c:pt idx="3217">
                    <c:v>median</c:v>
                  </c:pt>
                  <c:pt idx="3218">
                    <c:v>median</c:v>
                  </c:pt>
                  <c:pt idx="3219">
                    <c:v>median</c:v>
                  </c:pt>
                  <c:pt idx="3220">
                    <c:v>median</c:v>
                  </c:pt>
                  <c:pt idx="3221">
                    <c:v>median</c:v>
                  </c:pt>
                  <c:pt idx="3222">
                    <c:v>median</c:v>
                  </c:pt>
                  <c:pt idx="3223">
                    <c:v>median</c:v>
                  </c:pt>
                  <c:pt idx="3224">
                    <c:v>median</c:v>
                  </c:pt>
                  <c:pt idx="3225">
                    <c:v>median</c:v>
                  </c:pt>
                  <c:pt idx="3226">
                    <c:v>median</c:v>
                  </c:pt>
                  <c:pt idx="3227">
                    <c:v>median</c:v>
                  </c:pt>
                  <c:pt idx="3228">
                    <c:v>median</c:v>
                  </c:pt>
                  <c:pt idx="3229">
                    <c:v>median</c:v>
                  </c:pt>
                  <c:pt idx="3230">
                    <c:v>median</c:v>
                  </c:pt>
                  <c:pt idx="3231">
                    <c:v>median</c:v>
                  </c:pt>
                  <c:pt idx="3232">
                    <c:v>median</c:v>
                  </c:pt>
                  <c:pt idx="3233">
                    <c:v>median</c:v>
                  </c:pt>
                  <c:pt idx="3234">
                    <c:v>median</c:v>
                  </c:pt>
                  <c:pt idx="3235">
                    <c:v>median</c:v>
                  </c:pt>
                  <c:pt idx="3236">
                    <c:v>median</c:v>
                  </c:pt>
                  <c:pt idx="3237">
                    <c:v>median</c:v>
                  </c:pt>
                  <c:pt idx="3238">
                    <c:v>median</c:v>
                  </c:pt>
                  <c:pt idx="3239">
                    <c:v>median</c:v>
                  </c:pt>
                  <c:pt idx="3240">
                    <c:v>median</c:v>
                  </c:pt>
                  <c:pt idx="3241">
                    <c:v>median</c:v>
                  </c:pt>
                  <c:pt idx="3242">
                    <c:v>median</c:v>
                  </c:pt>
                  <c:pt idx="3243">
                    <c:v>median</c:v>
                  </c:pt>
                  <c:pt idx="3244">
                    <c:v>median</c:v>
                  </c:pt>
                  <c:pt idx="3245">
                    <c:v>median</c:v>
                  </c:pt>
                  <c:pt idx="3246">
                    <c:v>median</c:v>
                  </c:pt>
                  <c:pt idx="3247">
                    <c:v>median</c:v>
                  </c:pt>
                  <c:pt idx="3248">
                    <c:v>median</c:v>
                  </c:pt>
                  <c:pt idx="3249">
                    <c:v>median</c:v>
                  </c:pt>
                  <c:pt idx="3250">
                    <c:v>median</c:v>
                  </c:pt>
                  <c:pt idx="3251">
                    <c:v>median</c:v>
                  </c:pt>
                  <c:pt idx="3252">
                    <c:v>median</c:v>
                  </c:pt>
                  <c:pt idx="3253">
                    <c:v>median</c:v>
                  </c:pt>
                  <c:pt idx="3254">
                    <c:v>median</c:v>
                  </c:pt>
                  <c:pt idx="3255">
                    <c:v>median</c:v>
                  </c:pt>
                  <c:pt idx="3256">
                    <c:v>median</c:v>
                  </c:pt>
                  <c:pt idx="3257">
                    <c:v>median</c:v>
                  </c:pt>
                  <c:pt idx="3258">
                    <c:v>median</c:v>
                  </c:pt>
                  <c:pt idx="3259">
                    <c:v>median</c:v>
                  </c:pt>
                  <c:pt idx="3260">
                    <c:v>median</c:v>
                  </c:pt>
                  <c:pt idx="3261">
                    <c:v>median</c:v>
                  </c:pt>
                  <c:pt idx="3262">
                    <c:v>median</c:v>
                  </c:pt>
                  <c:pt idx="3263">
                    <c:v>median</c:v>
                  </c:pt>
                  <c:pt idx="3264">
                    <c:v>median</c:v>
                  </c:pt>
                  <c:pt idx="3265">
                    <c:v>median</c:v>
                  </c:pt>
                  <c:pt idx="3266">
                    <c:v>median</c:v>
                  </c:pt>
                  <c:pt idx="3267">
                    <c:v>median</c:v>
                  </c:pt>
                  <c:pt idx="3268">
                    <c:v>median</c:v>
                  </c:pt>
                  <c:pt idx="3269">
                    <c:v>median</c:v>
                  </c:pt>
                  <c:pt idx="3270">
                    <c:v>median</c:v>
                  </c:pt>
                  <c:pt idx="3271">
                    <c:v>median</c:v>
                  </c:pt>
                  <c:pt idx="3272">
                    <c:v>median</c:v>
                  </c:pt>
                  <c:pt idx="3273">
                    <c:v>median</c:v>
                  </c:pt>
                  <c:pt idx="3274">
                    <c:v>median</c:v>
                  </c:pt>
                  <c:pt idx="3275">
                    <c:v>median</c:v>
                  </c:pt>
                  <c:pt idx="3276">
                    <c:v>median</c:v>
                  </c:pt>
                  <c:pt idx="3277">
                    <c:v>median</c:v>
                  </c:pt>
                  <c:pt idx="3278">
                    <c:v>median</c:v>
                  </c:pt>
                  <c:pt idx="3279">
                    <c:v>median</c:v>
                  </c:pt>
                  <c:pt idx="3280">
                    <c:v>median</c:v>
                  </c:pt>
                  <c:pt idx="3281">
                    <c:v>median</c:v>
                  </c:pt>
                  <c:pt idx="3282">
                    <c:v>median</c:v>
                  </c:pt>
                  <c:pt idx="3283">
                    <c:v>median</c:v>
                  </c:pt>
                  <c:pt idx="3284">
                    <c:v>median</c:v>
                  </c:pt>
                  <c:pt idx="3285">
                    <c:v>median</c:v>
                  </c:pt>
                  <c:pt idx="3286">
                    <c:v>median</c:v>
                  </c:pt>
                  <c:pt idx="3287">
                    <c:v>median</c:v>
                  </c:pt>
                  <c:pt idx="3288">
                    <c:v>median</c:v>
                  </c:pt>
                  <c:pt idx="3289">
                    <c:v>median</c:v>
                  </c:pt>
                  <c:pt idx="3290">
                    <c:v>median</c:v>
                  </c:pt>
                  <c:pt idx="3291">
                    <c:v>median</c:v>
                  </c:pt>
                  <c:pt idx="3292">
                    <c:v>median</c:v>
                  </c:pt>
                  <c:pt idx="3293">
                    <c:v>median</c:v>
                  </c:pt>
                  <c:pt idx="3294">
                    <c:v>median</c:v>
                  </c:pt>
                  <c:pt idx="3295">
                    <c:v>median</c:v>
                  </c:pt>
                  <c:pt idx="3296">
                    <c:v>median</c:v>
                  </c:pt>
                  <c:pt idx="3297">
                    <c:v>median</c:v>
                  </c:pt>
                  <c:pt idx="3298">
                    <c:v>median</c:v>
                  </c:pt>
                  <c:pt idx="3299">
                    <c:v>median</c:v>
                  </c:pt>
                  <c:pt idx="3300">
                    <c:v>median</c:v>
                  </c:pt>
                  <c:pt idx="3301">
                    <c:v>median</c:v>
                  </c:pt>
                  <c:pt idx="3302">
                    <c:v>median</c:v>
                  </c:pt>
                  <c:pt idx="3303">
                    <c:v>median</c:v>
                  </c:pt>
                  <c:pt idx="3304">
                    <c:v>median</c:v>
                  </c:pt>
                  <c:pt idx="3305">
                    <c:v>median</c:v>
                  </c:pt>
                  <c:pt idx="3306">
                    <c:v>median</c:v>
                  </c:pt>
                  <c:pt idx="3307">
                    <c:v>median</c:v>
                  </c:pt>
                  <c:pt idx="3308">
                    <c:v>median</c:v>
                  </c:pt>
                  <c:pt idx="3309">
                    <c:v>median</c:v>
                  </c:pt>
                  <c:pt idx="3310">
                    <c:v>median</c:v>
                  </c:pt>
                  <c:pt idx="3311">
                    <c:v>median</c:v>
                  </c:pt>
                  <c:pt idx="3312">
                    <c:v>median</c:v>
                  </c:pt>
                  <c:pt idx="3313">
                    <c:v>median</c:v>
                  </c:pt>
                  <c:pt idx="3314">
                    <c:v>median</c:v>
                  </c:pt>
                  <c:pt idx="3315">
                    <c:v>median</c:v>
                  </c:pt>
                  <c:pt idx="3316">
                    <c:v>median</c:v>
                  </c:pt>
                  <c:pt idx="3317">
                    <c:v>median</c:v>
                  </c:pt>
                  <c:pt idx="3318">
                    <c:v>median</c:v>
                  </c:pt>
                  <c:pt idx="3319">
                    <c:v>median</c:v>
                  </c:pt>
                  <c:pt idx="3320">
                    <c:v>median</c:v>
                  </c:pt>
                  <c:pt idx="3321">
                    <c:v>median</c:v>
                  </c:pt>
                  <c:pt idx="3322">
                    <c:v>median</c:v>
                  </c:pt>
                  <c:pt idx="3323">
                    <c:v>median</c:v>
                  </c:pt>
                  <c:pt idx="3324">
                    <c:v>median</c:v>
                  </c:pt>
                  <c:pt idx="3325">
                    <c:v>median</c:v>
                  </c:pt>
                  <c:pt idx="3326">
                    <c:v>median</c:v>
                  </c:pt>
                  <c:pt idx="3327">
                    <c:v>moderate</c:v>
                  </c:pt>
                  <c:pt idx="3328">
                    <c:v>moderate</c:v>
                  </c:pt>
                  <c:pt idx="3329">
                    <c:v>moderate</c:v>
                  </c:pt>
                  <c:pt idx="3330">
                    <c:v>moderate</c:v>
                  </c:pt>
                  <c:pt idx="3331">
                    <c:v>moderate</c:v>
                  </c:pt>
                  <c:pt idx="3332">
                    <c:v>moderate</c:v>
                  </c:pt>
                  <c:pt idx="3333">
                    <c:v>moderate</c:v>
                  </c:pt>
                  <c:pt idx="3334">
                    <c:v>moderate</c:v>
                  </c:pt>
                  <c:pt idx="3335">
                    <c:v>moderate</c:v>
                  </c:pt>
                  <c:pt idx="3336">
                    <c:v>moderate</c:v>
                  </c:pt>
                  <c:pt idx="3337">
                    <c:v>moderate</c:v>
                  </c:pt>
                  <c:pt idx="3338">
                    <c:v>moderate</c:v>
                  </c:pt>
                  <c:pt idx="3339">
                    <c:v>moderate</c:v>
                  </c:pt>
                  <c:pt idx="3340">
                    <c:v>moderate</c:v>
                  </c:pt>
                  <c:pt idx="3341">
                    <c:v>moderate</c:v>
                  </c:pt>
                  <c:pt idx="3342">
                    <c:v>moderate</c:v>
                  </c:pt>
                  <c:pt idx="3343">
                    <c:v>moderate</c:v>
                  </c:pt>
                  <c:pt idx="3344">
                    <c:v>moderate</c:v>
                  </c:pt>
                  <c:pt idx="3345">
                    <c:v>moderate</c:v>
                  </c:pt>
                  <c:pt idx="3346">
                    <c:v>moderate</c:v>
                  </c:pt>
                  <c:pt idx="3347">
                    <c:v>moderate</c:v>
                  </c:pt>
                  <c:pt idx="3348">
                    <c:v>moderate</c:v>
                  </c:pt>
                  <c:pt idx="3349">
                    <c:v>moderate</c:v>
                  </c:pt>
                  <c:pt idx="3350">
                    <c:v>moderate</c:v>
                  </c:pt>
                  <c:pt idx="3351">
                    <c:v>moderate</c:v>
                  </c:pt>
                  <c:pt idx="3352">
                    <c:v>moderate</c:v>
                  </c:pt>
                  <c:pt idx="3353">
                    <c:v>moderate</c:v>
                  </c:pt>
                  <c:pt idx="3354">
                    <c:v>moderate</c:v>
                  </c:pt>
                  <c:pt idx="3355">
                    <c:v>moderate</c:v>
                  </c:pt>
                  <c:pt idx="3356">
                    <c:v>moderate</c:v>
                  </c:pt>
                  <c:pt idx="3357">
                    <c:v>moderate</c:v>
                  </c:pt>
                  <c:pt idx="3358">
                    <c:v>moderate</c:v>
                  </c:pt>
                  <c:pt idx="3359">
                    <c:v>moderate</c:v>
                  </c:pt>
                  <c:pt idx="3360">
                    <c:v>moderate</c:v>
                  </c:pt>
                  <c:pt idx="3361">
                    <c:v>moderate</c:v>
                  </c:pt>
                  <c:pt idx="3362">
                    <c:v>moderate</c:v>
                  </c:pt>
                  <c:pt idx="3363">
                    <c:v>moderate</c:v>
                  </c:pt>
                  <c:pt idx="3364">
                    <c:v>moderate</c:v>
                  </c:pt>
                  <c:pt idx="3365">
                    <c:v>moderate</c:v>
                  </c:pt>
                  <c:pt idx="3366">
                    <c:v>moderate</c:v>
                  </c:pt>
                  <c:pt idx="3367">
                    <c:v>moderate</c:v>
                  </c:pt>
                  <c:pt idx="3368">
                    <c:v>moderate</c:v>
                  </c:pt>
                  <c:pt idx="3369">
                    <c:v>moderate</c:v>
                  </c:pt>
                  <c:pt idx="3370">
                    <c:v>moderate</c:v>
                  </c:pt>
                  <c:pt idx="3371">
                    <c:v>moderate</c:v>
                  </c:pt>
                  <c:pt idx="3372">
                    <c:v>moderate</c:v>
                  </c:pt>
                  <c:pt idx="3373">
                    <c:v>moderate</c:v>
                  </c:pt>
                  <c:pt idx="3374">
                    <c:v>moderate</c:v>
                  </c:pt>
                  <c:pt idx="3375">
                    <c:v>moderate</c:v>
                  </c:pt>
                  <c:pt idx="3376">
                    <c:v>moderate</c:v>
                  </c:pt>
                  <c:pt idx="3377">
                    <c:v>moderate</c:v>
                  </c:pt>
                  <c:pt idx="3378">
                    <c:v>moderate</c:v>
                  </c:pt>
                  <c:pt idx="3379">
                    <c:v>moderate</c:v>
                  </c:pt>
                  <c:pt idx="3380">
                    <c:v>moderate</c:v>
                  </c:pt>
                  <c:pt idx="3381">
                    <c:v>moderate</c:v>
                  </c:pt>
                  <c:pt idx="3382">
                    <c:v>moderate</c:v>
                  </c:pt>
                  <c:pt idx="3383">
                    <c:v>moderate</c:v>
                  </c:pt>
                  <c:pt idx="3384">
                    <c:v>moderate</c:v>
                  </c:pt>
                  <c:pt idx="3385">
                    <c:v>moderate</c:v>
                  </c:pt>
                  <c:pt idx="3386">
                    <c:v>moderate</c:v>
                  </c:pt>
                  <c:pt idx="3387">
                    <c:v>moderate</c:v>
                  </c:pt>
                  <c:pt idx="3388">
                    <c:v>moderate</c:v>
                  </c:pt>
                  <c:pt idx="3389">
                    <c:v>moderate</c:v>
                  </c:pt>
                  <c:pt idx="3390">
                    <c:v>moderate</c:v>
                  </c:pt>
                  <c:pt idx="3391">
                    <c:v>moderate</c:v>
                  </c:pt>
                  <c:pt idx="3392">
                    <c:v>moderate</c:v>
                  </c:pt>
                  <c:pt idx="3393">
                    <c:v>moderate</c:v>
                  </c:pt>
                  <c:pt idx="3394">
                    <c:v>moderate</c:v>
                  </c:pt>
                  <c:pt idx="3395">
                    <c:v>moderate</c:v>
                  </c:pt>
                  <c:pt idx="3396">
                    <c:v>moderate</c:v>
                  </c:pt>
                  <c:pt idx="3397">
                    <c:v>moderate</c:v>
                  </c:pt>
                  <c:pt idx="3398">
                    <c:v>moderate</c:v>
                  </c:pt>
                  <c:pt idx="3399">
                    <c:v>moderate</c:v>
                  </c:pt>
                  <c:pt idx="3400">
                    <c:v>moderate</c:v>
                  </c:pt>
                  <c:pt idx="3401">
                    <c:v>moderate</c:v>
                  </c:pt>
                  <c:pt idx="3402">
                    <c:v>moderate</c:v>
                  </c:pt>
                  <c:pt idx="3403">
                    <c:v>moderate</c:v>
                  </c:pt>
                  <c:pt idx="3404">
                    <c:v>moderate</c:v>
                  </c:pt>
                  <c:pt idx="3405">
                    <c:v>moderate</c:v>
                  </c:pt>
                  <c:pt idx="3406">
                    <c:v>moderate</c:v>
                  </c:pt>
                  <c:pt idx="3407">
                    <c:v>moderate</c:v>
                  </c:pt>
                  <c:pt idx="3408">
                    <c:v>moderate</c:v>
                  </c:pt>
                  <c:pt idx="3409">
                    <c:v>moderate</c:v>
                  </c:pt>
                  <c:pt idx="3410">
                    <c:v>moderate</c:v>
                  </c:pt>
                  <c:pt idx="3411">
                    <c:v>moderate</c:v>
                  </c:pt>
                  <c:pt idx="3412">
                    <c:v>moderate</c:v>
                  </c:pt>
                  <c:pt idx="3413">
                    <c:v>moderate</c:v>
                  </c:pt>
                  <c:pt idx="3414">
                    <c:v>moderate</c:v>
                  </c:pt>
                  <c:pt idx="3415">
                    <c:v>moderate</c:v>
                  </c:pt>
                  <c:pt idx="3416">
                    <c:v>moderate</c:v>
                  </c:pt>
                  <c:pt idx="3417">
                    <c:v>moderate</c:v>
                  </c:pt>
                  <c:pt idx="3418">
                    <c:v>moderate</c:v>
                  </c:pt>
                  <c:pt idx="3419">
                    <c:v>moderate</c:v>
                  </c:pt>
                  <c:pt idx="3420">
                    <c:v>moderate</c:v>
                  </c:pt>
                  <c:pt idx="3421">
                    <c:v>moderate</c:v>
                  </c:pt>
                  <c:pt idx="3422">
                    <c:v>moderate</c:v>
                  </c:pt>
                  <c:pt idx="3423">
                    <c:v>moderate</c:v>
                  </c:pt>
                  <c:pt idx="3424">
                    <c:v>moderate</c:v>
                  </c:pt>
                  <c:pt idx="3425">
                    <c:v>moderate</c:v>
                  </c:pt>
                  <c:pt idx="3426">
                    <c:v>moderate</c:v>
                  </c:pt>
                  <c:pt idx="3427">
                    <c:v>moderate</c:v>
                  </c:pt>
                  <c:pt idx="3428">
                    <c:v>moderate</c:v>
                  </c:pt>
                  <c:pt idx="3429">
                    <c:v>moderate</c:v>
                  </c:pt>
                  <c:pt idx="3430">
                    <c:v>moderate</c:v>
                  </c:pt>
                  <c:pt idx="3431">
                    <c:v>moderate</c:v>
                  </c:pt>
                  <c:pt idx="3432">
                    <c:v>moderate</c:v>
                  </c:pt>
                  <c:pt idx="3433">
                    <c:v>moderate</c:v>
                  </c:pt>
                  <c:pt idx="3434">
                    <c:v>moderate</c:v>
                  </c:pt>
                  <c:pt idx="3435">
                    <c:v>moderate</c:v>
                  </c:pt>
                  <c:pt idx="3436">
                    <c:v>moderate</c:v>
                  </c:pt>
                  <c:pt idx="3437">
                    <c:v>moderate</c:v>
                  </c:pt>
                  <c:pt idx="3438">
                    <c:v>moderate</c:v>
                  </c:pt>
                  <c:pt idx="3439">
                    <c:v>moderate</c:v>
                  </c:pt>
                  <c:pt idx="3440">
                    <c:v>moderate</c:v>
                  </c:pt>
                  <c:pt idx="3441">
                    <c:v>moderate</c:v>
                  </c:pt>
                  <c:pt idx="3442">
                    <c:v>moderate</c:v>
                  </c:pt>
                  <c:pt idx="3443">
                    <c:v>moderate</c:v>
                  </c:pt>
                  <c:pt idx="3444">
                    <c:v>moderate</c:v>
                  </c:pt>
                  <c:pt idx="3445">
                    <c:v>moderate</c:v>
                  </c:pt>
                  <c:pt idx="3446">
                    <c:v>moderate</c:v>
                  </c:pt>
                  <c:pt idx="3447">
                    <c:v>moderate</c:v>
                  </c:pt>
                  <c:pt idx="3448">
                    <c:v>moderate</c:v>
                  </c:pt>
                  <c:pt idx="3449">
                    <c:v>moderate</c:v>
                  </c:pt>
                  <c:pt idx="3450">
                    <c:v>moderate</c:v>
                  </c:pt>
                  <c:pt idx="3451">
                    <c:v>moderate</c:v>
                  </c:pt>
                  <c:pt idx="3452">
                    <c:v>moderate</c:v>
                  </c:pt>
                  <c:pt idx="3453">
                    <c:v>moderate</c:v>
                  </c:pt>
                  <c:pt idx="3454">
                    <c:v>moderate</c:v>
                  </c:pt>
                  <c:pt idx="3455">
                    <c:v>moderate</c:v>
                  </c:pt>
                  <c:pt idx="3456">
                    <c:v>moderate</c:v>
                  </c:pt>
                  <c:pt idx="3457">
                    <c:v>moderate</c:v>
                  </c:pt>
                  <c:pt idx="3458">
                    <c:v>moderate</c:v>
                  </c:pt>
                  <c:pt idx="3459">
                    <c:v>moderate</c:v>
                  </c:pt>
                  <c:pt idx="3460">
                    <c:v>moderate</c:v>
                  </c:pt>
                  <c:pt idx="3461">
                    <c:v>moderate</c:v>
                  </c:pt>
                  <c:pt idx="3462">
                    <c:v>moderate</c:v>
                  </c:pt>
                  <c:pt idx="3463">
                    <c:v>moderate</c:v>
                  </c:pt>
                  <c:pt idx="3464">
                    <c:v>moderate</c:v>
                  </c:pt>
                  <c:pt idx="3465">
                    <c:v>moderate</c:v>
                  </c:pt>
                  <c:pt idx="3466">
                    <c:v>moderate</c:v>
                  </c:pt>
                  <c:pt idx="3467">
                    <c:v>moderate</c:v>
                  </c:pt>
                  <c:pt idx="3468">
                    <c:v>moderate</c:v>
                  </c:pt>
                  <c:pt idx="3469">
                    <c:v>moderate</c:v>
                  </c:pt>
                  <c:pt idx="3470">
                    <c:v>moderate</c:v>
                  </c:pt>
                  <c:pt idx="3471">
                    <c:v>moderate</c:v>
                  </c:pt>
                  <c:pt idx="3472">
                    <c:v>moderate</c:v>
                  </c:pt>
                  <c:pt idx="3473">
                    <c:v>moderate</c:v>
                  </c:pt>
                  <c:pt idx="3474">
                    <c:v>moderate</c:v>
                  </c:pt>
                  <c:pt idx="3475">
                    <c:v>moderate</c:v>
                  </c:pt>
                  <c:pt idx="3476">
                    <c:v>moderate</c:v>
                  </c:pt>
                  <c:pt idx="3477">
                    <c:v>moderate</c:v>
                  </c:pt>
                  <c:pt idx="3478">
                    <c:v>moderate</c:v>
                  </c:pt>
                  <c:pt idx="3479">
                    <c:v>moderate</c:v>
                  </c:pt>
                  <c:pt idx="3480">
                    <c:v>moderate</c:v>
                  </c:pt>
                  <c:pt idx="3481">
                    <c:v>moderate</c:v>
                  </c:pt>
                  <c:pt idx="3482">
                    <c:v>moderate</c:v>
                  </c:pt>
                  <c:pt idx="3483">
                    <c:v>moderate</c:v>
                  </c:pt>
                  <c:pt idx="3484">
                    <c:v>moderate</c:v>
                  </c:pt>
                  <c:pt idx="3485">
                    <c:v>moderate</c:v>
                  </c:pt>
                  <c:pt idx="3486">
                    <c:v>moderate</c:v>
                  </c:pt>
                  <c:pt idx="3487">
                    <c:v>moderate</c:v>
                  </c:pt>
                  <c:pt idx="3488">
                    <c:v>moderate</c:v>
                  </c:pt>
                  <c:pt idx="3489">
                    <c:v>moderate</c:v>
                  </c:pt>
                  <c:pt idx="3490">
                    <c:v>moderate</c:v>
                  </c:pt>
                  <c:pt idx="3491">
                    <c:v>moderate</c:v>
                  </c:pt>
                  <c:pt idx="3492">
                    <c:v>moderate</c:v>
                  </c:pt>
                  <c:pt idx="3493">
                    <c:v>moderate</c:v>
                  </c:pt>
                  <c:pt idx="3494">
                    <c:v>moderate</c:v>
                  </c:pt>
                  <c:pt idx="3495">
                    <c:v>moderate</c:v>
                  </c:pt>
                  <c:pt idx="3496">
                    <c:v>moderate</c:v>
                  </c:pt>
                  <c:pt idx="3497">
                    <c:v>moderate</c:v>
                  </c:pt>
                  <c:pt idx="3498">
                    <c:v>moderate</c:v>
                  </c:pt>
                  <c:pt idx="3499">
                    <c:v>moderate</c:v>
                  </c:pt>
                  <c:pt idx="3500">
                    <c:v>moderate</c:v>
                  </c:pt>
                  <c:pt idx="3501">
                    <c:v>moderate</c:v>
                  </c:pt>
                  <c:pt idx="3502">
                    <c:v>moderate</c:v>
                  </c:pt>
                  <c:pt idx="3503">
                    <c:v>moderate</c:v>
                  </c:pt>
                  <c:pt idx="3504">
                    <c:v>moderate</c:v>
                  </c:pt>
                  <c:pt idx="3505">
                    <c:v>moderate</c:v>
                  </c:pt>
                  <c:pt idx="3506">
                    <c:v>moderate</c:v>
                  </c:pt>
                  <c:pt idx="3507">
                    <c:v>moderate</c:v>
                  </c:pt>
                  <c:pt idx="3508">
                    <c:v>moderate</c:v>
                  </c:pt>
                  <c:pt idx="3509">
                    <c:v>moderate</c:v>
                  </c:pt>
                  <c:pt idx="3510">
                    <c:v>moderate</c:v>
                  </c:pt>
                  <c:pt idx="3511">
                    <c:v>moderate</c:v>
                  </c:pt>
                  <c:pt idx="3512">
                    <c:v>moderate</c:v>
                  </c:pt>
                  <c:pt idx="3513">
                    <c:v>moderate</c:v>
                  </c:pt>
                  <c:pt idx="3514">
                    <c:v>moderate</c:v>
                  </c:pt>
                  <c:pt idx="3515">
                    <c:v>moderate</c:v>
                  </c:pt>
                  <c:pt idx="3516">
                    <c:v>moderate</c:v>
                  </c:pt>
                  <c:pt idx="3517">
                    <c:v>moderate</c:v>
                  </c:pt>
                  <c:pt idx="3518">
                    <c:v>moderate</c:v>
                  </c:pt>
                  <c:pt idx="3519">
                    <c:v>moderate</c:v>
                  </c:pt>
                  <c:pt idx="3520">
                    <c:v>moderate</c:v>
                  </c:pt>
                  <c:pt idx="3521">
                    <c:v>moderate</c:v>
                  </c:pt>
                  <c:pt idx="3522">
                    <c:v>moderate</c:v>
                  </c:pt>
                  <c:pt idx="3523">
                    <c:v>moderate</c:v>
                  </c:pt>
                  <c:pt idx="3524">
                    <c:v>moderate</c:v>
                  </c:pt>
                  <c:pt idx="3525">
                    <c:v>moderate</c:v>
                  </c:pt>
                  <c:pt idx="3526">
                    <c:v>moderate</c:v>
                  </c:pt>
                  <c:pt idx="3527">
                    <c:v>moderate</c:v>
                  </c:pt>
                  <c:pt idx="3528">
                    <c:v>moderate</c:v>
                  </c:pt>
                  <c:pt idx="3529">
                    <c:v>moderate</c:v>
                  </c:pt>
                  <c:pt idx="3530">
                    <c:v>moderate</c:v>
                  </c:pt>
                  <c:pt idx="3531">
                    <c:v>moderate</c:v>
                  </c:pt>
                  <c:pt idx="3532">
                    <c:v>moderate</c:v>
                  </c:pt>
                  <c:pt idx="3533">
                    <c:v>moderate</c:v>
                  </c:pt>
                  <c:pt idx="3534">
                    <c:v>moderate</c:v>
                  </c:pt>
                  <c:pt idx="3535">
                    <c:v>moderate</c:v>
                  </c:pt>
                  <c:pt idx="3536">
                    <c:v>moderate</c:v>
                  </c:pt>
                  <c:pt idx="3537">
                    <c:v>moderate</c:v>
                  </c:pt>
                  <c:pt idx="3538">
                    <c:v>moderate</c:v>
                  </c:pt>
                  <c:pt idx="3539">
                    <c:v>moderate</c:v>
                  </c:pt>
                  <c:pt idx="3540">
                    <c:v>moderate</c:v>
                  </c:pt>
                  <c:pt idx="3541">
                    <c:v>moderate</c:v>
                  </c:pt>
                  <c:pt idx="3542">
                    <c:v>moderate</c:v>
                  </c:pt>
                  <c:pt idx="3543">
                    <c:v>moderate</c:v>
                  </c:pt>
                  <c:pt idx="3544">
                    <c:v>moderate</c:v>
                  </c:pt>
                  <c:pt idx="3545">
                    <c:v>moderate</c:v>
                  </c:pt>
                  <c:pt idx="3546">
                    <c:v>moderate</c:v>
                  </c:pt>
                  <c:pt idx="3547">
                    <c:v>moderate</c:v>
                  </c:pt>
                  <c:pt idx="3548">
                    <c:v>moderate</c:v>
                  </c:pt>
                  <c:pt idx="3549">
                    <c:v>moderate</c:v>
                  </c:pt>
                  <c:pt idx="3550">
                    <c:v>moderate</c:v>
                  </c:pt>
                  <c:pt idx="3551">
                    <c:v>moderate</c:v>
                  </c:pt>
                  <c:pt idx="3552">
                    <c:v>moderate</c:v>
                  </c:pt>
                  <c:pt idx="3553">
                    <c:v>moderate</c:v>
                  </c:pt>
                  <c:pt idx="3554">
                    <c:v>moderate</c:v>
                  </c:pt>
                  <c:pt idx="3555">
                    <c:v>moderate</c:v>
                  </c:pt>
                  <c:pt idx="3556">
                    <c:v>moderate</c:v>
                  </c:pt>
                  <c:pt idx="3557">
                    <c:v>moderate</c:v>
                  </c:pt>
                  <c:pt idx="3558">
                    <c:v>moderate</c:v>
                  </c:pt>
                  <c:pt idx="3559">
                    <c:v>moderate</c:v>
                  </c:pt>
                  <c:pt idx="3560">
                    <c:v>moderate</c:v>
                  </c:pt>
                  <c:pt idx="3561">
                    <c:v>moderate</c:v>
                  </c:pt>
                  <c:pt idx="3562">
                    <c:v>moderate</c:v>
                  </c:pt>
                  <c:pt idx="3563">
                    <c:v>moderate</c:v>
                  </c:pt>
                  <c:pt idx="3564">
                    <c:v>moderate</c:v>
                  </c:pt>
                  <c:pt idx="3565">
                    <c:v>moderate</c:v>
                  </c:pt>
                  <c:pt idx="3566">
                    <c:v>moderate</c:v>
                  </c:pt>
                  <c:pt idx="3567">
                    <c:v>moderate</c:v>
                  </c:pt>
                  <c:pt idx="3568">
                    <c:v>moderate</c:v>
                  </c:pt>
                  <c:pt idx="3569">
                    <c:v>moderate</c:v>
                  </c:pt>
                  <c:pt idx="3570">
                    <c:v>moderate</c:v>
                  </c:pt>
                  <c:pt idx="3571">
                    <c:v>moderate</c:v>
                  </c:pt>
                  <c:pt idx="3572">
                    <c:v>moderate</c:v>
                  </c:pt>
                  <c:pt idx="3573">
                    <c:v>moderate</c:v>
                  </c:pt>
                  <c:pt idx="3574">
                    <c:v>moderate</c:v>
                  </c:pt>
                  <c:pt idx="3575">
                    <c:v>moderate</c:v>
                  </c:pt>
                  <c:pt idx="3576">
                    <c:v>moderate</c:v>
                  </c:pt>
                  <c:pt idx="3577">
                    <c:v>moderate</c:v>
                  </c:pt>
                  <c:pt idx="3578">
                    <c:v>moderate</c:v>
                  </c:pt>
                  <c:pt idx="3579">
                    <c:v>moderate</c:v>
                  </c:pt>
                  <c:pt idx="3580">
                    <c:v>moderate</c:v>
                  </c:pt>
                  <c:pt idx="3581">
                    <c:v>moderate</c:v>
                  </c:pt>
                  <c:pt idx="3582">
                    <c:v>moderate</c:v>
                  </c:pt>
                  <c:pt idx="3583">
                    <c:v>moderate</c:v>
                  </c:pt>
                  <c:pt idx="3584">
                    <c:v>moderate</c:v>
                  </c:pt>
                  <c:pt idx="3585">
                    <c:v>moderate</c:v>
                  </c:pt>
                  <c:pt idx="3586">
                    <c:v>moderate</c:v>
                  </c:pt>
                  <c:pt idx="3587">
                    <c:v>moderate</c:v>
                  </c:pt>
                  <c:pt idx="3588">
                    <c:v>moderate</c:v>
                  </c:pt>
                  <c:pt idx="3589">
                    <c:v>moderate</c:v>
                  </c:pt>
                  <c:pt idx="3590">
                    <c:v>moderate</c:v>
                  </c:pt>
                  <c:pt idx="3591">
                    <c:v>moderate</c:v>
                  </c:pt>
                  <c:pt idx="3592">
                    <c:v>moderate</c:v>
                  </c:pt>
                  <c:pt idx="3593">
                    <c:v>moderate</c:v>
                  </c:pt>
                  <c:pt idx="3594">
                    <c:v>moderate</c:v>
                  </c:pt>
                  <c:pt idx="3595">
                    <c:v>moderate</c:v>
                  </c:pt>
                  <c:pt idx="3596">
                    <c:v>moderate</c:v>
                  </c:pt>
                  <c:pt idx="3597">
                    <c:v>moderate</c:v>
                  </c:pt>
                  <c:pt idx="3598">
                    <c:v>moderate</c:v>
                  </c:pt>
                  <c:pt idx="3599">
                    <c:v>moderate</c:v>
                  </c:pt>
                  <c:pt idx="3600">
                    <c:v>moderate</c:v>
                  </c:pt>
                  <c:pt idx="3601">
                    <c:v>moderate</c:v>
                  </c:pt>
                  <c:pt idx="3602">
                    <c:v>moderate</c:v>
                  </c:pt>
                  <c:pt idx="3603">
                    <c:v>moderate</c:v>
                  </c:pt>
                  <c:pt idx="3604">
                    <c:v>moderate</c:v>
                  </c:pt>
                  <c:pt idx="3605">
                    <c:v>moderate</c:v>
                  </c:pt>
                  <c:pt idx="3606">
                    <c:v>moderate</c:v>
                  </c:pt>
                  <c:pt idx="3607">
                    <c:v>moderate</c:v>
                  </c:pt>
                  <c:pt idx="3608">
                    <c:v>moderate</c:v>
                  </c:pt>
                  <c:pt idx="3609">
                    <c:v>moderate</c:v>
                  </c:pt>
                  <c:pt idx="3610">
                    <c:v>moderate</c:v>
                  </c:pt>
                  <c:pt idx="3611">
                    <c:v>moderate</c:v>
                  </c:pt>
                  <c:pt idx="3612">
                    <c:v>moderate</c:v>
                  </c:pt>
                  <c:pt idx="3613">
                    <c:v>moderate</c:v>
                  </c:pt>
                  <c:pt idx="3614">
                    <c:v>moderate</c:v>
                  </c:pt>
                  <c:pt idx="3615">
                    <c:v>moderate</c:v>
                  </c:pt>
                  <c:pt idx="3616">
                    <c:v>moderate</c:v>
                  </c:pt>
                  <c:pt idx="3617">
                    <c:v>moderate</c:v>
                  </c:pt>
                  <c:pt idx="3618">
                    <c:v>moderate</c:v>
                  </c:pt>
                  <c:pt idx="3619">
                    <c:v>moderate</c:v>
                  </c:pt>
                  <c:pt idx="3620">
                    <c:v>moderate</c:v>
                  </c:pt>
                  <c:pt idx="3621">
                    <c:v>moderate</c:v>
                  </c:pt>
                  <c:pt idx="3622">
                    <c:v>moderate</c:v>
                  </c:pt>
                  <c:pt idx="3623">
                    <c:v>moderate</c:v>
                  </c:pt>
                  <c:pt idx="3624">
                    <c:v>moderate</c:v>
                  </c:pt>
                  <c:pt idx="3625">
                    <c:v>moderate</c:v>
                  </c:pt>
                  <c:pt idx="3626">
                    <c:v>moderate</c:v>
                  </c:pt>
                  <c:pt idx="3627">
                    <c:v>moderate</c:v>
                  </c:pt>
                  <c:pt idx="3628">
                    <c:v>moderate</c:v>
                  </c:pt>
                  <c:pt idx="3629">
                    <c:v>moderate</c:v>
                  </c:pt>
                  <c:pt idx="3630">
                    <c:v>moderate</c:v>
                  </c:pt>
                  <c:pt idx="3631">
                    <c:v>moderate</c:v>
                  </c:pt>
                  <c:pt idx="3632">
                    <c:v>moderate</c:v>
                  </c:pt>
                  <c:pt idx="3633">
                    <c:v>moderate</c:v>
                  </c:pt>
                  <c:pt idx="3634">
                    <c:v>moderate</c:v>
                  </c:pt>
                  <c:pt idx="3635">
                    <c:v>moderate</c:v>
                  </c:pt>
                  <c:pt idx="3636">
                    <c:v>moderate</c:v>
                  </c:pt>
                  <c:pt idx="3637">
                    <c:v>moderate</c:v>
                  </c:pt>
                  <c:pt idx="3638">
                    <c:v>moderate</c:v>
                  </c:pt>
                  <c:pt idx="3639">
                    <c:v>moderate</c:v>
                  </c:pt>
                  <c:pt idx="3640">
                    <c:v>moderate</c:v>
                  </c:pt>
                  <c:pt idx="3641">
                    <c:v>moderate</c:v>
                  </c:pt>
                  <c:pt idx="3642">
                    <c:v>moderate</c:v>
                  </c:pt>
                  <c:pt idx="3643">
                    <c:v>moderate</c:v>
                  </c:pt>
                  <c:pt idx="3644">
                    <c:v>moderate</c:v>
                  </c:pt>
                  <c:pt idx="3645">
                    <c:v>moderate</c:v>
                  </c:pt>
                  <c:pt idx="3646">
                    <c:v>moderate</c:v>
                  </c:pt>
                  <c:pt idx="3647">
                    <c:v>moderate</c:v>
                  </c:pt>
                  <c:pt idx="3648">
                    <c:v>moderate</c:v>
                  </c:pt>
                  <c:pt idx="3649">
                    <c:v>moderate</c:v>
                  </c:pt>
                  <c:pt idx="3650">
                    <c:v>moderate</c:v>
                  </c:pt>
                  <c:pt idx="3651">
                    <c:v>moderate</c:v>
                  </c:pt>
                  <c:pt idx="3652">
                    <c:v>moderate</c:v>
                  </c:pt>
                  <c:pt idx="3653">
                    <c:v>moderate</c:v>
                  </c:pt>
                  <c:pt idx="3654">
                    <c:v>moderate</c:v>
                  </c:pt>
                  <c:pt idx="3655">
                    <c:v>moderate</c:v>
                  </c:pt>
                  <c:pt idx="3656">
                    <c:v>moderate</c:v>
                  </c:pt>
                  <c:pt idx="3657">
                    <c:v>moderate</c:v>
                  </c:pt>
                  <c:pt idx="3658">
                    <c:v>moderate</c:v>
                  </c:pt>
                  <c:pt idx="3659">
                    <c:v>moderate</c:v>
                  </c:pt>
                  <c:pt idx="3660">
                    <c:v>moderate</c:v>
                  </c:pt>
                  <c:pt idx="3661">
                    <c:v>moderate</c:v>
                  </c:pt>
                  <c:pt idx="3662">
                    <c:v>moderate</c:v>
                  </c:pt>
                  <c:pt idx="3663">
                    <c:v>moderate</c:v>
                  </c:pt>
                  <c:pt idx="3664">
                    <c:v>moderate</c:v>
                  </c:pt>
                  <c:pt idx="3665">
                    <c:v>moderate</c:v>
                  </c:pt>
                  <c:pt idx="3666">
                    <c:v>moderate</c:v>
                  </c:pt>
                  <c:pt idx="3667">
                    <c:v>moderate</c:v>
                  </c:pt>
                  <c:pt idx="3668">
                    <c:v>moderate</c:v>
                  </c:pt>
                  <c:pt idx="3669">
                    <c:v>moderate</c:v>
                  </c:pt>
                  <c:pt idx="3670">
                    <c:v>moderate</c:v>
                  </c:pt>
                  <c:pt idx="3671">
                    <c:v>moderate</c:v>
                  </c:pt>
                  <c:pt idx="3672">
                    <c:v>moderate</c:v>
                  </c:pt>
                  <c:pt idx="3673">
                    <c:v>moderate</c:v>
                  </c:pt>
                  <c:pt idx="3674">
                    <c:v>moderate</c:v>
                  </c:pt>
                  <c:pt idx="3675">
                    <c:v>moderate</c:v>
                  </c:pt>
                  <c:pt idx="3676">
                    <c:v>moderate</c:v>
                  </c:pt>
                  <c:pt idx="3677">
                    <c:v>moderate</c:v>
                  </c:pt>
                  <c:pt idx="3678">
                    <c:v>moderate</c:v>
                  </c:pt>
                  <c:pt idx="3679">
                    <c:v>moderate</c:v>
                  </c:pt>
                  <c:pt idx="3680">
                    <c:v>moderate</c:v>
                  </c:pt>
                  <c:pt idx="3681">
                    <c:v>moderate</c:v>
                  </c:pt>
                  <c:pt idx="3682">
                    <c:v>moderate</c:v>
                  </c:pt>
                  <c:pt idx="3683">
                    <c:v>moderate</c:v>
                  </c:pt>
                  <c:pt idx="3684">
                    <c:v>moderate</c:v>
                  </c:pt>
                  <c:pt idx="3685">
                    <c:v>moderate</c:v>
                  </c:pt>
                  <c:pt idx="3686">
                    <c:v>moderate</c:v>
                  </c:pt>
                  <c:pt idx="3687">
                    <c:v>moderate</c:v>
                  </c:pt>
                  <c:pt idx="3688">
                    <c:v>moderate</c:v>
                  </c:pt>
                  <c:pt idx="3689">
                    <c:v>moderate</c:v>
                  </c:pt>
                  <c:pt idx="3690">
                    <c:v>moderate</c:v>
                  </c:pt>
                  <c:pt idx="3691">
                    <c:v>moderate</c:v>
                  </c:pt>
                  <c:pt idx="3692">
                    <c:v>moderate</c:v>
                  </c:pt>
                  <c:pt idx="3693">
                    <c:v>moderate</c:v>
                  </c:pt>
                  <c:pt idx="3694">
                    <c:v>moderate</c:v>
                  </c:pt>
                  <c:pt idx="3695">
                    <c:v>moderate</c:v>
                  </c:pt>
                  <c:pt idx="3696">
                    <c:v>moderate</c:v>
                  </c:pt>
                  <c:pt idx="3697">
                    <c:v>moderate</c:v>
                  </c:pt>
                  <c:pt idx="3698">
                    <c:v>moderate</c:v>
                  </c:pt>
                  <c:pt idx="3699">
                    <c:v>moderate</c:v>
                  </c:pt>
                  <c:pt idx="3700">
                    <c:v>moderate</c:v>
                  </c:pt>
                  <c:pt idx="3701">
                    <c:v>moderate</c:v>
                  </c:pt>
                  <c:pt idx="3702">
                    <c:v>moderate</c:v>
                  </c:pt>
                  <c:pt idx="3703">
                    <c:v>moderate</c:v>
                  </c:pt>
                  <c:pt idx="3704">
                    <c:v>moderate</c:v>
                  </c:pt>
                  <c:pt idx="3705">
                    <c:v>moderate</c:v>
                  </c:pt>
                  <c:pt idx="3706">
                    <c:v>moderate</c:v>
                  </c:pt>
                  <c:pt idx="3707">
                    <c:v>moderate</c:v>
                  </c:pt>
                  <c:pt idx="3708">
                    <c:v>moderate</c:v>
                  </c:pt>
                  <c:pt idx="3709">
                    <c:v>moderate</c:v>
                  </c:pt>
                  <c:pt idx="3710">
                    <c:v>moderate</c:v>
                  </c:pt>
                  <c:pt idx="3711">
                    <c:v>moderate</c:v>
                  </c:pt>
                  <c:pt idx="3712">
                    <c:v>moderate</c:v>
                  </c:pt>
                  <c:pt idx="3713">
                    <c:v>moderate</c:v>
                  </c:pt>
                  <c:pt idx="3714">
                    <c:v>moderate</c:v>
                  </c:pt>
                  <c:pt idx="3715">
                    <c:v>moderate</c:v>
                  </c:pt>
                  <c:pt idx="3716">
                    <c:v>moderate</c:v>
                  </c:pt>
                  <c:pt idx="3717">
                    <c:v>moderate</c:v>
                  </c:pt>
                  <c:pt idx="3718">
                    <c:v>moderate</c:v>
                  </c:pt>
                  <c:pt idx="3719">
                    <c:v>moderate</c:v>
                  </c:pt>
                  <c:pt idx="3720">
                    <c:v>moderate</c:v>
                  </c:pt>
                  <c:pt idx="3721">
                    <c:v>moderate</c:v>
                  </c:pt>
                  <c:pt idx="3722">
                    <c:v>moderate</c:v>
                  </c:pt>
                  <c:pt idx="3723">
                    <c:v>moderate</c:v>
                  </c:pt>
                  <c:pt idx="3724">
                    <c:v>moderate</c:v>
                  </c:pt>
                  <c:pt idx="3725">
                    <c:v>moderate</c:v>
                  </c:pt>
                  <c:pt idx="3726">
                    <c:v>moderate</c:v>
                  </c:pt>
                  <c:pt idx="3727">
                    <c:v>moderate</c:v>
                  </c:pt>
                  <c:pt idx="3728">
                    <c:v>moderate</c:v>
                  </c:pt>
                  <c:pt idx="3729">
                    <c:v>moderate</c:v>
                  </c:pt>
                  <c:pt idx="3730">
                    <c:v>moderate</c:v>
                  </c:pt>
                  <c:pt idx="3731">
                    <c:v>moderate</c:v>
                  </c:pt>
                  <c:pt idx="3732">
                    <c:v>moderate</c:v>
                  </c:pt>
                  <c:pt idx="3733">
                    <c:v>moderate</c:v>
                  </c:pt>
                  <c:pt idx="3734">
                    <c:v>moderate</c:v>
                  </c:pt>
                  <c:pt idx="3735">
                    <c:v>moderate</c:v>
                  </c:pt>
                  <c:pt idx="3736">
                    <c:v>moderate</c:v>
                  </c:pt>
                  <c:pt idx="3737">
                    <c:v>moderate</c:v>
                  </c:pt>
                  <c:pt idx="3738">
                    <c:v>moderate</c:v>
                  </c:pt>
                  <c:pt idx="3739">
                    <c:v>moderate</c:v>
                  </c:pt>
                  <c:pt idx="3740">
                    <c:v>moderate</c:v>
                  </c:pt>
                  <c:pt idx="3741">
                    <c:v>moderate</c:v>
                  </c:pt>
                  <c:pt idx="3742">
                    <c:v>moderate</c:v>
                  </c:pt>
                  <c:pt idx="3743">
                    <c:v>moderate</c:v>
                  </c:pt>
                  <c:pt idx="3744">
                    <c:v>moderate</c:v>
                  </c:pt>
                  <c:pt idx="3745">
                    <c:v>moderate</c:v>
                  </c:pt>
                  <c:pt idx="3746">
                    <c:v>moderate</c:v>
                  </c:pt>
                  <c:pt idx="3747">
                    <c:v>moderate</c:v>
                  </c:pt>
                  <c:pt idx="3748">
                    <c:v>moderate</c:v>
                  </c:pt>
                  <c:pt idx="3749">
                    <c:v>moderate</c:v>
                  </c:pt>
                  <c:pt idx="3750">
                    <c:v>moderate</c:v>
                  </c:pt>
                  <c:pt idx="3751">
                    <c:v>moderate</c:v>
                  </c:pt>
                  <c:pt idx="3752">
                    <c:v>moderate</c:v>
                  </c:pt>
                  <c:pt idx="3753">
                    <c:v>moderate</c:v>
                  </c:pt>
                  <c:pt idx="3754">
                    <c:v>moderate</c:v>
                  </c:pt>
                  <c:pt idx="3755">
                    <c:v>moderate</c:v>
                  </c:pt>
                  <c:pt idx="3756">
                    <c:v>moderate</c:v>
                  </c:pt>
                  <c:pt idx="3757">
                    <c:v>moderate</c:v>
                  </c:pt>
                  <c:pt idx="3758">
                    <c:v>moderate</c:v>
                  </c:pt>
                  <c:pt idx="3759">
                    <c:v>moderate</c:v>
                  </c:pt>
                  <c:pt idx="3760">
                    <c:v>moderate</c:v>
                  </c:pt>
                  <c:pt idx="3761">
                    <c:v>moderate</c:v>
                  </c:pt>
                  <c:pt idx="3762">
                    <c:v>moderate</c:v>
                  </c:pt>
                  <c:pt idx="3763">
                    <c:v>moderate</c:v>
                  </c:pt>
                  <c:pt idx="3764">
                    <c:v>moderate</c:v>
                  </c:pt>
                  <c:pt idx="3765">
                    <c:v>moderate</c:v>
                  </c:pt>
                  <c:pt idx="3766">
                    <c:v>moderate</c:v>
                  </c:pt>
                  <c:pt idx="3767">
                    <c:v>moderate</c:v>
                  </c:pt>
                  <c:pt idx="3768">
                    <c:v>moderate</c:v>
                  </c:pt>
                  <c:pt idx="3769">
                    <c:v>moderate</c:v>
                  </c:pt>
                  <c:pt idx="3770">
                    <c:v>moderate</c:v>
                  </c:pt>
                  <c:pt idx="3771">
                    <c:v>moderate</c:v>
                  </c:pt>
                  <c:pt idx="3772">
                    <c:v>moderate</c:v>
                  </c:pt>
                  <c:pt idx="3773">
                    <c:v>moderate</c:v>
                  </c:pt>
                  <c:pt idx="3774">
                    <c:v>moderate</c:v>
                  </c:pt>
                  <c:pt idx="3775">
                    <c:v>moderate</c:v>
                  </c:pt>
                  <c:pt idx="3776">
                    <c:v>moderate</c:v>
                  </c:pt>
                  <c:pt idx="3777">
                    <c:v>moderate</c:v>
                  </c:pt>
                  <c:pt idx="3778">
                    <c:v>moderate</c:v>
                  </c:pt>
                  <c:pt idx="3779">
                    <c:v>moderate</c:v>
                  </c:pt>
                  <c:pt idx="3780">
                    <c:v>moderate</c:v>
                  </c:pt>
                  <c:pt idx="3781">
                    <c:v>moderate</c:v>
                  </c:pt>
                  <c:pt idx="3782">
                    <c:v>moderate</c:v>
                  </c:pt>
                  <c:pt idx="3783">
                    <c:v>moderate</c:v>
                  </c:pt>
                  <c:pt idx="3784">
                    <c:v>moderate</c:v>
                  </c:pt>
                  <c:pt idx="3785">
                    <c:v>moderate</c:v>
                  </c:pt>
                  <c:pt idx="3786">
                    <c:v>moderate</c:v>
                  </c:pt>
                  <c:pt idx="3787">
                    <c:v>moderate</c:v>
                  </c:pt>
                  <c:pt idx="3788">
                    <c:v>moderate</c:v>
                  </c:pt>
                  <c:pt idx="3789">
                    <c:v>moderate</c:v>
                  </c:pt>
                  <c:pt idx="3790">
                    <c:v>moderate</c:v>
                  </c:pt>
                  <c:pt idx="3791">
                    <c:v>moderate</c:v>
                  </c:pt>
                  <c:pt idx="3792">
                    <c:v>moderate</c:v>
                  </c:pt>
                  <c:pt idx="3793">
                    <c:v>moderate</c:v>
                  </c:pt>
                  <c:pt idx="3794">
                    <c:v>moderate</c:v>
                  </c:pt>
                  <c:pt idx="3795">
                    <c:v>moderate</c:v>
                  </c:pt>
                  <c:pt idx="3796">
                    <c:v>moderate</c:v>
                  </c:pt>
                  <c:pt idx="3797">
                    <c:v>moderate</c:v>
                  </c:pt>
                  <c:pt idx="3798">
                    <c:v>moderate</c:v>
                  </c:pt>
                  <c:pt idx="3799">
                    <c:v>moderate</c:v>
                  </c:pt>
                  <c:pt idx="3800">
                    <c:v>moderate</c:v>
                  </c:pt>
                  <c:pt idx="3801">
                    <c:v>moderate</c:v>
                  </c:pt>
                  <c:pt idx="3802">
                    <c:v>moderate</c:v>
                  </c:pt>
                  <c:pt idx="3803">
                    <c:v>moderate</c:v>
                  </c:pt>
                  <c:pt idx="3804">
                    <c:v>moderate</c:v>
                  </c:pt>
                  <c:pt idx="3805">
                    <c:v>moderate</c:v>
                  </c:pt>
                  <c:pt idx="3806">
                    <c:v>moderate</c:v>
                  </c:pt>
                  <c:pt idx="3807">
                    <c:v>moderate</c:v>
                  </c:pt>
                  <c:pt idx="3808">
                    <c:v>moderate</c:v>
                  </c:pt>
                  <c:pt idx="3809">
                    <c:v>moderate</c:v>
                  </c:pt>
                  <c:pt idx="3810">
                    <c:v>moderate</c:v>
                  </c:pt>
                  <c:pt idx="3811">
                    <c:v>moderate</c:v>
                  </c:pt>
                  <c:pt idx="3812">
                    <c:v>moderate</c:v>
                  </c:pt>
                  <c:pt idx="3813">
                    <c:v>moderate</c:v>
                  </c:pt>
                  <c:pt idx="3814">
                    <c:v>moderate</c:v>
                  </c:pt>
                  <c:pt idx="3815">
                    <c:v>moderate</c:v>
                  </c:pt>
                  <c:pt idx="3816">
                    <c:v>moderate</c:v>
                  </c:pt>
                  <c:pt idx="3817">
                    <c:v>moderate</c:v>
                  </c:pt>
                  <c:pt idx="3818">
                    <c:v>moderate</c:v>
                  </c:pt>
                  <c:pt idx="3819">
                    <c:v>moderate</c:v>
                  </c:pt>
                  <c:pt idx="3820">
                    <c:v>moderate</c:v>
                  </c:pt>
                  <c:pt idx="3821">
                    <c:v>moderate</c:v>
                  </c:pt>
                  <c:pt idx="3822">
                    <c:v>moderate</c:v>
                  </c:pt>
                  <c:pt idx="3823">
                    <c:v>moderate</c:v>
                  </c:pt>
                  <c:pt idx="3824">
                    <c:v>moderate</c:v>
                  </c:pt>
                  <c:pt idx="3825">
                    <c:v>moderate</c:v>
                  </c:pt>
                  <c:pt idx="3826">
                    <c:v>moderate</c:v>
                  </c:pt>
                  <c:pt idx="3827">
                    <c:v>moderate</c:v>
                  </c:pt>
                  <c:pt idx="3828">
                    <c:v>moderate</c:v>
                  </c:pt>
                  <c:pt idx="3829">
                    <c:v>moderate</c:v>
                  </c:pt>
                  <c:pt idx="3830">
                    <c:v>moderate</c:v>
                  </c:pt>
                  <c:pt idx="3831">
                    <c:v>moderate</c:v>
                  </c:pt>
                  <c:pt idx="3832">
                    <c:v>moderate</c:v>
                  </c:pt>
                  <c:pt idx="3833">
                    <c:v>moderate</c:v>
                  </c:pt>
                  <c:pt idx="3834">
                    <c:v>moderate</c:v>
                  </c:pt>
                  <c:pt idx="3835">
                    <c:v>moderate</c:v>
                  </c:pt>
                  <c:pt idx="3836">
                    <c:v>moderate</c:v>
                  </c:pt>
                  <c:pt idx="3837">
                    <c:v>moderate</c:v>
                  </c:pt>
                  <c:pt idx="3838">
                    <c:v>moderate</c:v>
                  </c:pt>
                  <c:pt idx="3839">
                    <c:v>moderate</c:v>
                  </c:pt>
                  <c:pt idx="3840">
                    <c:v>moderate</c:v>
                  </c:pt>
                  <c:pt idx="3841">
                    <c:v>moderate</c:v>
                  </c:pt>
                  <c:pt idx="3842">
                    <c:v>moderate</c:v>
                  </c:pt>
                  <c:pt idx="3843">
                    <c:v>moderate</c:v>
                  </c:pt>
                  <c:pt idx="3844">
                    <c:v>moderate</c:v>
                  </c:pt>
                  <c:pt idx="3845">
                    <c:v>moderate</c:v>
                  </c:pt>
                  <c:pt idx="3846">
                    <c:v>moderate</c:v>
                  </c:pt>
                  <c:pt idx="3847">
                    <c:v>moderate</c:v>
                  </c:pt>
                  <c:pt idx="3848">
                    <c:v>moderate</c:v>
                  </c:pt>
                  <c:pt idx="3849">
                    <c:v>moderate</c:v>
                  </c:pt>
                  <c:pt idx="3850">
                    <c:v>moderate</c:v>
                  </c:pt>
                  <c:pt idx="3851">
                    <c:v>moderate</c:v>
                  </c:pt>
                  <c:pt idx="3852">
                    <c:v>moderate</c:v>
                  </c:pt>
                  <c:pt idx="3853">
                    <c:v>moderate</c:v>
                  </c:pt>
                  <c:pt idx="3854">
                    <c:v>moderate</c:v>
                  </c:pt>
                  <c:pt idx="3855">
                    <c:v>moderate</c:v>
                  </c:pt>
                  <c:pt idx="3856">
                    <c:v>moderate</c:v>
                  </c:pt>
                  <c:pt idx="3857">
                    <c:v>moderate</c:v>
                  </c:pt>
                  <c:pt idx="3858">
                    <c:v>moderate</c:v>
                  </c:pt>
                  <c:pt idx="3859">
                    <c:v>moderate</c:v>
                  </c:pt>
                  <c:pt idx="3860">
                    <c:v>moderate</c:v>
                  </c:pt>
                  <c:pt idx="3861">
                    <c:v>moderate</c:v>
                  </c:pt>
                  <c:pt idx="3862">
                    <c:v>moderate</c:v>
                  </c:pt>
                  <c:pt idx="3863">
                    <c:v>moderate</c:v>
                  </c:pt>
                  <c:pt idx="3864">
                    <c:v>moderate</c:v>
                  </c:pt>
                  <c:pt idx="3865">
                    <c:v>moderate</c:v>
                  </c:pt>
                  <c:pt idx="3866">
                    <c:v>moderate</c:v>
                  </c:pt>
                  <c:pt idx="3867">
                    <c:v>moderate</c:v>
                  </c:pt>
                  <c:pt idx="3868">
                    <c:v>moderate</c:v>
                  </c:pt>
                  <c:pt idx="3869">
                    <c:v>moderate</c:v>
                  </c:pt>
                  <c:pt idx="3870">
                    <c:v>moderate</c:v>
                  </c:pt>
                  <c:pt idx="3871">
                    <c:v>moderate</c:v>
                  </c:pt>
                  <c:pt idx="3872">
                    <c:v>moderate</c:v>
                  </c:pt>
                  <c:pt idx="3873">
                    <c:v>moderate</c:v>
                  </c:pt>
                  <c:pt idx="3874">
                    <c:v>moderate</c:v>
                  </c:pt>
                  <c:pt idx="3875">
                    <c:v>moderate</c:v>
                  </c:pt>
                  <c:pt idx="3876">
                    <c:v>moderate</c:v>
                  </c:pt>
                  <c:pt idx="3877">
                    <c:v>moderate</c:v>
                  </c:pt>
                  <c:pt idx="3878">
                    <c:v>moderate</c:v>
                  </c:pt>
                  <c:pt idx="3879">
                    <c:v>moderate</c:v>
                  </c:pt>
                  <c:pt idx="3880">
                    <c:v>moderate</c:v>
                  </c:pt>
                  <c:pt idx="3881">
                    <c:v>moderate</c:v>
                  </c:pt>
                  <c:pt idx="3882">
                    <c:v>moderate</c:v>
                  </c:pt>
                  <c:pt idx="3883">
                    <c:v>moderate</c:v>
                  </c:pt>
                  <c:pt idx="3884">
                    <c:v>moderate</c:v>
                  </c:pt>
                  <c:pt idx="3885">
                    <c:v>moderate</c:v>
                  </c:pt>
                  <c:pt idx="3886">
                    <c:v>moderate</c:v>
                  </c:pt>
                  <c:pt idx="3887">
                    <c:v>moderate</c:v>
                  </c:pt>
                  <c:pt idx="3888">
                    <c:v>moderate</c:v>
                  </c:pt>
                  <c:pt idx="3889">
                    <c:v>moderate</c:v>
                  </c:pt>
                  <c:pt idx="3890">
                    <c:v>moderate</c:v>
                  </c:pt>
                  <c:pt idx="3891">
                    <c:v>moderate</c:v>
                  </c:pt>
                  <c:pt idx="3892">
                    <c:v>moderate</c:v>
                  </c:pt>
                  <c:pt idx="3893">
                    <c:v>moderate</c:v>
                  </c:pt>
                  <c:pt idx="3894">
                    <c:v>moderate</c:v>
                  </c:pt>
                  <c:pt idx="3895">
                    <c:v>moderate</c:v>
                  </c:pt>
                  <c:pt idx="3896">
                    <c:v>moderate</c:v>
                  </c:pt>
                  <c:pt idx="3897">
                    <c:v>moderate</c:v>
                  </c:pt>
                  <c:pt idx="3898">
                    <c:v>moderate</c:v>
                  </c:pt>
                  <c:pt idx="3899">
                    <c:v>moderate</c:v>
                  </c:pt>
                  <c:pt idx="3900">
                    <c:v>moderate</c:v>
                  </c:pt>
                  <c:pt idx="3901">
                    <c:v>moderate</c:v>
                  </c:pt>
                  <c:pt idx="3902">
                    <c:v>moderate</c:v>
                  </c:pt>
                  <c:pt idx="3903">
                    <c:v>moderate</c:v>
                  </c:pt>
                  <c:pt idx="3904">
                    <c:v>moderate</c:v>
                  </c:pt>
                  <c:pt idx="3905">
                    <c:v>moderate</c:v>
                  </c:pt>
                  <c:pt idx="3906">
                    <c:v>moderate</c:v>
                  </c:pt>
                  <c:pt idx="3907">
                    <c:v>moderate</c:v>
                  </c:pt>
                  <c:pt idx="3908">
                    <c:v>moderate</c:v>
                  </c:pt>
                  <c:pt idx="3909">
                    <c:v>moderate</c:v>
                  </c:pt>
                  <c:pt idx="3910">
                    <c:v>moderate</c:v>
                  </c:pt>
                  <c:pt idx="3911">
                    <c:v>moderate</c:v>
                  </c:pt>
                  <c:pt idx="3912">
                    <c:v>moderate</c:v>
                  </c:pt>
                  <c:pt idx="3913">
                    <c:v>moderate</c:v>
                  </c:pt>
                  <c:pt idx="3914">
                    <c:v>moderate</c:v>
                  </c:pt>
                  <c:pt idx="3915">
                    <c:v>moderate</c:v>
                  </c:pt>
                  <c:pt idx="3916">
                    <c:v>moderate</c:v>
                  </c:pt>
                  <c:pt idx="3917">
                    <c:v>moderate</c:v>
                  </c:pt>
                  <c:pt idx="3918">
                    <c:v>moderate</c:v>
                  </c:pt>
                  <c:pt idx="3919">
                    <c:v>moderate</c:v>
                  </c:pt>
                  <c:pt idx="3920">
                    <c:v>moderate</c:v>
                  </c:pt>
                  <c:pt idx="3921">
                    <c:v>moderate</c:v>
                  </c:pt>
                  <c:pt idx="3922">
                    <c:v>moderate</c:v>
                  </c:pt>
                  <c:pt idx="3923">
                    <c:v>moderate</c:v>
                  </c:pt>
                  <c:pt idx="3924">
                    <c:v>moderate</c:v>
                  </c:pt>
                  <c:pt idx="3925">
                    <c:v>moderate</c:v>
                  </c:pt>
                  <c:pt idx="3926">
                    <c:v>moderate</c:v>
                  </c:pt>
                  <c:pt idx="3927">
                    <c:v>moderate</c:v>
                  </c:pt>
                  <c:pt idx="3928">
                    <c:v>moderate</c:v>
                  </c:pt>
                  <c:pt idx="3929">
                    <c:v>moderate</c:v>
                  </c:pt>
                  <c:pt idx="3930">
                    <c:v>moderate</c:v>
                  </c:pt>
                  <c:pt idx="3931">
                    <c:v>moderate</c:v>
                  </c:pt>
                  <c:pt idx="3932">
                    <c:v>moderate</c:v>
                  </c:pt>
                  <c:pt idx="3933">
                    <c:v>moderate</c:v>
                  </c:pt>
                  <c:pt idx="3934">
                    <c:v>moderate</c:v>
                  </c:pt>
                  <c:pt idx="3935">
                    <c:v>moderate</c:v>
                  </c:pt>
                  <c:pt idx="3936">
                    <c:v>moderate</c:v>
                  </c:pt>
                  <c:pt idx="3937">
                    <c:v>moderate</c:v>
                  </c:pt>
                  <c:pt idx="3938">
                    <c:v>moderate</c:v>
                  </c:pt>
                  <c:pt idx="3939">
                    <c:v>moderate</c:v>
                  </c:pt>
                  <c:pt idx="3940">
                    <c:v>moderate</c:v>
                  </c:pt>
                  <c:pt idx="3941">
                    <c:v>moderate</c:v>
                  </c:pt>
                  <c:pt idx="3942">
                    <c:v>moderate</c:v>
                  </c:pt>
                  <c:pt idx="3943">
                    <c:v>moderate</c:v>
                  </c:pt>
                  <c:pt idx="3944">
                    <c:v>moderate</c:v>
                  </c:pt>
                  <c:pt idx="3945">
                    <c:v>moderate</c:v>
                  </c:pt>
                  <c:pt idx="3946">
                    <c:v>moderate</c:v>
                  </c:pt>
                  <c:pt idx="3947">
                    <c:v>moderate</c:v>
                  </c:pt>
                  <c:pt idx="3948">
                    <c:v>moderate</c:v>
                  </c:pt>
                  <c:pt idx="3949">
                    <c:v>moderate</c:v>
                  </c:pt>
                  <c:pt idx="3950">
                    <c:v>moderate</c:v>
                  </c:pt>
                  <c:pt idx="3951">
                    <c:v>moderate</c:v>
                  </c:pt>
                  <c:pt idx="3952">
                    <c:v>moderate</c:v>
                  </c:pt>
                  <c:pt idx="3953">
                    <c:v>moderate</c:v>
                  </c:pt>
                  <c:pt idx="3954">
                    <c:v>moderate</c:v>
                  </c:pt>
                  <c:pt idx="3955">
                    <c:v>moderate</c:v>
                  </c:pt>
                  <c:pt idx="3956">
                    <c:v>moderate</c:v>
                  </c:pt>
                  <c:pt idx="3957">
                    <c:v>moderate</c:v>
                  </c:pt>
                  <c:pt idx="3958">
                    <c:v>moderate</c:v>
                  </c:pt>
                  <c:pt idx="3959">
                    <c:v>moderate</c:v>
                  </c:pt>
                  <c:pt idx="3960">
                    <c:v>moderate</c:v>
                  </c:pt>
                  <c:pt idx="3961">
                    <c:v>moderate</c:v>
                  </c:pt>
                  <c:pt idx="3962">
                    <c:v>moderate</c:v>
                  </c:pt>
                  <c:pt idx="3963">
                    <c:v>moderate</c:v>
                  </c:pt>
                  <c:pt idx="3964">
                    <c:v>moderate</c:v>
                  </c:pt>
                  <c:pt idx="3965">
                    <c:v>moderate</c:v>
                  </c:pt>
                  <c:pt idx="3966">
                    <c:v>moderate</c:v>
                  </c:pt>
                  <c:pt idx="3967">
                    <c:v>moderate</c:v>
                  </c:pt>
                  <c:pt idx="3968">
                    <c:v>moderate</c:v>
                  </c:pt>
                  <c:pt idx="3969">
                    <c:v>moderate</c:v>
                  </c:pt>
                  <c:pt idx="3970">
                    <c:v>moderate</c:v>
                  </c:pt>
                  <c:pt idx="3971">
                    <c:v>moderate</c:v>
                  </c:pt>
                  <c:pt idx="3972">
                    <c:v>moderate</c:v>
                  </c:pt>
                  <c:pt idx="3973">
                    <c:v>moderate</c:v>
                  </c:pt>
                  <c:pt idx="3974">
                    <c:v>moderate</c:v>
                  </c:pt>
                  <c:pt idx="3975">
                    <c:v>moderate</c:v>
                  </c:pt>
                  <c:pt idx="3976">
                    <c:v>moderate</c:v>
                  </c:pt>
                  <c:pt idx="3977">
                    <c:v>moderate</c:v>
                  </c:pt>
                  <c:pt idx="3978">
                    <c:v>moderate</c:v>
                  </c:pt>
                  <c:pt idx="3979">
                    <c:v>moderate</c:v>
                  </c:pt>
                  <c:pt idx="3980">
                    <c:v>moderate</c:v>
                  </c:pt>
                  <c:pt idx="3981">
                    <c:v>moderate</c:v>
                  </c:pt>
                  <c:pt idx="3982">
                    <c:v>moderate</c:v>
                  </c:pt>
                  <c:pt idx="3983">
                    <c:v>moderate</c:v>
                  </c:pt>
                  <c:pt idx="3984">
                    <c:v>moderate</c:v>
                  </c:pt>
                  <c:pt idx="3985">
                    <c:v>moderate</c:v>
                  </c:pt>
                  <c:pt idx="3986">
                    <c:v>moderate</c:v>
                  </c:pt>
                  <c:pt idx="3987">
                    <c:v>moderate</c:v>
                  </c:pt>
                  <c:pt idx="3988">
                    <c:v>moderate</c:v>
                  </c:pt>
                  <c:pt idx="3989">
                    <c:v>moderate</c:v>
                  </c:pt>
                  <c:pt idx="3990">
                    <c:v>moderate</c:v>
                  </c:pt>
                  <c:pt idx="3991">
                    <c:v>moderate</c:v>
                  </c:pt>
                  <c:pt idx="3992">
                    <c:v>moderate</c:v>
                  </c:pt>
                  <c:pt idx="3993">
                    <c:v>moderate</c:v>
                  </c:pt>
                  <c:pt idx="3994">
                    <c:v>moderate</c:v>
                  </c:pt>
                  <c:pt idx="3995">
                    <c:v>moderate</c:v>
                  </c:pt>
                  <c:pt idx="3996">
                    <c:v>moderate</c:v>
                  </c:pt>
                  <c:pt idx="3997">
                    <c:v>moderate</c:v>
                  </c:pt>
                  <c:pt idx="3998">
                    <c:v>moderate</c:v>
                  </c:pt>
                  <c:pt idx="3999">
                    <c:v>moderate</c:v>
                  </c:pt>
                  <c:pt idx="4000">
                    <c:v>moderate</c:v>
                  </c:pt>
                  <c:pt idx="4001">
                    <c:v>moderate</c:v>
                  </c:pt>
                  <c:pt idx="4002">
                    <c:v>moderate</c:v>
                  </c:pt>
                  <c:pt idx="4003">
                    <c:v>moderate</c:v>
                  </c:pt>
                  <c:pt idx="4004">
                    <c:v>moderate</c:v>
                  </c:pt>
                  <c:pt idx="4005">
                    <c:v>moderate</c:v>
                  </c:pt>
                  <c:pt idx="4006">
                    <c:v>moderate</c:v>
                  </c:pt>
                  <c:pt idx="4007">
                    <c:v>moderate</c:v>
                  </c:pt>
                  <c:pt idx="4008">
                    <c:v>moderate</c:v>
                  </c:pt>
                  <c:pt idx="4009">
                    <c:v>moderate</c:v>
                  </c:pt>
                  <c:pt idx="4010">
                    <c:v>moderate</c:v>
                  </c:pt>
                  <c:pt idx="4011">
                    <c:v>moderate</c:v>
                  </c:pt>
                  <c:pt idx="4012">
                    <c:v>moderate</c:v>
                  </c:pt>
                  <c:pt idx="4013">
                    <c:v>moderate</c:v>
                  </c:pt>
                  <c:pt idx="4014">
                    <c:v>moderate</c:v>
                  </c:pt>
                  <c:pt idx="4015">
                    <c:v>moderate</c:v>
                  </c:pt>
                  <c:pt idx="4016">
                    <c:v>moderate</c:v>
                  </c:pt>
                  <c:pt idx="4017">
                    <c:v>moderate</c:v>
                  </c:pt>
                  <c:pt idx="4018">
                    <c:v>moderate</c:v>
                  </c:pt>
                  <c:pt idx="4019">
                    <c:v>moderate</c:v>
                  </c:pt>
                  <c:pt idx="4020">
                    <c:v>moderate</c:v>
                  </c:pt>
                  <c:pt idx="4021">
                    <c:v>moderate</c:v>
                  </c:pt>
                  <c:pt idx="4022">
                    <c:v>moderate</c:v>
                  </c:pt>
                  <c:pt idx="4023">
                    <c:v>moderate</c:v>
                  </c:pt>
                  <c:pt idx="4024">
                    <c:v>moderate</c:v>
                  </c:pt>
                  <c:pt idx="4025">
                    <c:v>moderate</c:v>
                  </c:pt>
                  <c:pt idx="4026">
                    <c:v>moderate</c:v>
                  </c:pt>
                  <c:pt idx="4027">
                    <c:v>moderate</c:v>
                  </c:pt>
                  <c:pt idx="4028">
                    <c:v>moderate</c:v>
                  </c:pt>
                  <c:pt idx="4029">
                    <c:v>moderate</c:v>
                  </c:pt>
                  <c:pt idx="4030">
                    <c:v>moderate</c:v>
                  </c:pt>
                  <c:pt idx="4031">
                    <c:v>moderate</c:v>
                  </c:pt>
                  <c:pt idx="4032">
                    <c:v>moderate</c:v>
                  </c:pt>
                  <c:pt idx="4033">
                    <c:v>moderate</c:v>
                  </c:pt>
                  <c:pt idx="4034">
                    <c:v>moderate</c:v>
                  </c:pt>
                  <c:pt idx="4035">
                    <c:v>moderate</c:v>
                  </c:pt>
                  <c:pt idx="4036">
                    <c:v>moderate</c:v>
                  </c:pt>
                  <c:pt idx="4037">
                    <c:v>moderate</c:v>
                  </c:pt>
                  <c:pt idx="4038">
                    <c:v>moderate</c:v>
                  </c:pt>
                  <c:pt idx="4039">
                    <c:v>moderate</c:v>
                  </c:pt>
                  <c:pt idx="4040">
                    <c:v>moderate</c:v>
                  </c:pt>
                  <c:pt idx="4041">
                    <c:v>moderate</c:v>
                  </c:pt>
                  <c:pt idx="4042">
                    <c:v>moderate</c:v>
                  </c:pt>
                  <c:pt idx="4043">
                    <c:v>moderate</c:v>
                  </c:pt>
                  <c:pt idx="4044">
                    <c:v>moderate</c:v>
                  </c:pt>
                  <c:pt idx="4045">
                    <c:v>moderate</c:v>
                  </c:pt>
                  <c:pt idx="4046">
                    <c:v>moderate</c:v>
                  </c:pt>
                  <c:pt idx="4047">
                    <c:v>moderate</c:v>
                  </c:pt>
                  <c:pt idx="4048">
                    <c:v>moderate</c:v>
                  </c:pt>
                  <c:pt idx="4049">
                    <c:v>moderate</c:v>
                  </c:pt>
                  <c:pt idx="4050">
                    <c:v>moderate</c:v>
                  </c:pt>
                  <c:pt idx="4051">
                    <c:v>moderate</c:v>
                  </c:pt>
                  <c:pt idx="4052">
                    <c:v>moderate</c:v>
                  </c:pt>
                  <c:pt idx="4053">
                    <c:v>moderate</c:v>
                  </c:pt>
                  <c:pt idx="4054">
                    <c:v>moderate</c:v>
                  </c:pt>
                  <c:pt idx="4055">
                    <c:v>moderate</c:v>
                  </c:pt>
                  <c:pt idx="4056">
                    <c:v>moderate</c:v>
                  </c:pt>
                  <c:pt idx="4057">
                    <c:v>moderate</c:v>
                  </c:pt>
                  <c:pt idx="4058">
                    <c:v>moderate</c:v>
                  </c:pt>
                  <c:pt idx="4059">
                    <c:v>moderate</c:v>
                  </c:pt>
                  <c:pt idx="4060">
                    <c:v>moderate</c:v>
                  </c:pt>
                  <c:pt idx="4061">
                    <c:v>moderate</c:v>
                  </c:pt>
                  <c:pt idx="4062">
                    <c:v>moderate</c:v>
                  </c:pt>
                  <c:pt idx="4063">
                    <c:v>moderate</c:v>
                  </c:pt>
                  <c:pt idx="4064">
                    <c:v>moderate</c:v>
                  </c:pt>
                  <c:pt idx="4065">
                    <c:v>moderate</c:v>
                  </c:pt>
                  <c:pt idx="4066">
                    <c:v>moderate</c:v>
                  </c:pt>
                  <c:pt idx="4067">
                    <c:v>moderate</c:v>
                  </c:pt>
                  <c:pt idx="4068">
                    <c:v>moderate</c:v>
                  </c:pt>
                  <c:pt idx="4069">
                    <c:v>moderate</c:v>
                  </c:pt>
                  <c:pt idx="4070">
                    <c:v>moderate</c:v>
                  </c:pt>
                  <c:pt idx="4071">
                    <c:v>moderate</c:v>
                  </c:pt>
                  <c:pt idx="4072">
                    <c:v>moderate</c:v>
                  </c:pt>
                  <c:pt idx="4073">
                    <c:v>moderate</c:v>
                  </c:pt>
                  <c:pt idx="4074">
                    <c:v>moderate</c:v>
                  </c:pt>
                  <c:pt idx="4075">
                    <c:v>moderate</c:v>
                  </c:pt>
                  <c:pt idx="4076">
                    <c:v>moderate</c:v>
                  </c:pt>
                  <c:pt idx="4077">
                    <c:v>moderate</c:v>
                  </c:pt>
                  <c:pt idx="4078">
                    <c:v>moderate</c:v>
                  </c:pt>
                  <c:pt idx="4079">
                    <c:v>moderate</c:v>
                  </c:pt>
                  <c:pt idx="4080">
                    <c:v>moderate</c:v>
                  </c:pt>
                  <c:pt idx="4081">
                    <c:v>moderate</c:v>
                  </c:pt>
                  <c:pt idx="4082">
                    <c:v>moderate</c:v>
                  </c:pt>
                  <c:pt idx="4083">
                    <c:v>moderate</c:v>
                  </c:pt>
                  <c:pt idx="4084">
                    <c:v>moderate</c:v>
                  </c:pt>
                  <c:pt idx="4085">
                    <c:v>moderate</c:v>
                  </c:pt>
                  <c:pt idx="4086">
                    <c:v>moderate</c:v>
                  </c:pt>
                  <c:pt idx="4087">
                    <c:v>moderate</c:v>
                  </c:pt>
                  <c:pt idx="4088">
                    <c:v>moderate</c:v>
                  </c:pt>
                  <c:pt idx="4089">
                    <c:v>moderate</c:v>
                  </c:pt>
                  <c:pt idx="4090">
                    <c:v>moderate</c:v>
                  </c:pt>
                  <c:pt idx="4091">
                    <c:v>moderate</c:v>
                  </c:pt>
                  <c:pt idx="4092">
                    <c:v>moderate</c:v>
                  </c:pt>
                  <c:pt idx="4093">
                    <c:v>moderate</c:v>
                  </c:pt>
                  <c:pt idx="4094">
                    <c:v>moderate</c:v>
                  </c:pt>
                  <c:pt idx="4095">
                    <c:v>moderate</c:v>
                  </c:pt>
                  <c:pt idx="4096">
                    <c:v>moderate</c:v>
                  </c:pt>
                  <c:pt idx="4097">
                    <c:v>moderate</c:v>
                  </c:pt>
                  <c:pt idx="4098">
                    <c:v>moderate</c:v>
                  </c:pt>
                  <c:pt idx="4099">
                    <c:v>moderate</c:v>
                  </c:pt>
                  <c:pt idx="4100">
                    <c:v>moderate</c:v>
                  </c:pt>
                  <c:pt idx="4101">
                    <c:v>moderate</c:v>
                  </c:pt>
                  <c:pt idx="4102">
                    <c:v>moderate</c:v>
                  </c:pt>
                  <c:pt idx="4103">
                    <c:v>moderate</c:v>
                  </c:pt>
                  <c:pt idx="4104">
                    <c:v>moderate</c:v>
                  </c:pt>
                  <c:pt idx="4105">
                    <c:v>moderate</c:v>
                  </c:pt>
                  <c:pt idx="4106">
                    <c:v>moderate</c:v>
                  </c:pt>
                  <c:pt idx="4107">
                    <c:v>moderate</c:v>
                  </c:pt>
                  <c:pt idx="4108">
                    <c:v>moderate</c:v>
                  </c:pt>
                  <c:pt idx="4109">
                    <c:v>moderate</c:v>
                  </c:pt>
                  <c:pt idx="4110">
                    <c:v>moderate</c:v>
                  </c:pt>
                  <c:pt idx="4111">
                    <c:v>moderate</c:v>
                  </c:pt>
                  <c:pt idx="4112">
                    <c:v>moderate</c:v>
                  </c:pt>
                  <c:pt idx="4113">
                    <c:v>moderate</c:v>
                  </c:pt>
                  <c:pt idx="4114">
                    <c:v>moderate</c:v>
                  </c:pt>
                  <c:pt idx="4115">
                    <c:v>moderate</c:v>
                  </c:pt>
                  <c:pt idx="4116">
                    <c:v>moderate</c:v>
                  </c:pt>
                  <c:pt idx="4117">
                    <c:v>moderate</c:v>
                  </c:pt>
                  <c:pt idx="4118">
                    <c:v>moderate</c:v>
                  </c:pt>
                  <c:pt idx="4119">
                    <c:v>moderate</c:v>
                  </c:pt>
                  <c:pt idx="4120">
                    <c:v>moderate</c:v>
                  </c:pt>
                  <c:pt idx="4121">
                    <c:v>moderate</c:v>
                  </c:pt>
                  <c:pt idx="4122">
                    <c:v>moderate</c:v>
                  </c:pt>
                  <c:pt idx="4123">
                    <c:v>moderate</c:v>
                  </c:pt>
                  <c:pt idx="4124">
                    <c:v>moderate</c:v>
                  </c:pt>
                  <c:pt idx="4125">
                    <c:v>moderate</c:v>
                  </c:pt>
                  <c:pt idx="4126">
                    <c:v>moderate</c:v>
                  </c:pt>
                  <c:pt idx="4127">
                    <c:v>moderate</c:v>
                  </c:pt>
                  <c:pt idx="4128">
                    <c:v>moderate</c:v>
                  </c:pt>
                  <c:pt idx="4129">
                    <c:v>moderate</c:v>
                  </c:pt>
                  <c:pt idx="4130">
                    <c:v>moderate</c:v>
                  </c:pt>
                  <c:pt idx="4131">
                    <c:v>moderate</c:v>
                  </c:pt>
                  <c:pt idx="4132">
                    <c:v>moderate</c:v>
                  </c:pt>
                  <c:pt idx="4133">
                    <c:v>moderate</c:v>
                  </c:pt>
                  <c:pt idx="4134">
                    <c:v>moderate</c:v>
                  </c:pt>
                  <c:pt idx="4135">
                    <c:v>moderate</c:v>
                  </c:pt>
                  <c:pt idx="4136">
                    <c:v>moderate</c:v>
                  </c:pt>
                  <c:pt idx="4137">
                    <c:v>moderate</c:v>
                  </c:pt>
                  <c:pt idx="4138">
                    <c:v>moderate</c:v>
                  </c:pt>
                  <c:pt idx="4139">
                    <c:v>moderate</c:v>
                  </c:pt>
                  <c:pt idx="4140">
                    <c:v>moderate</c:v>
                  </c:pt>
                  <c:pt idx="4141">
                    <c:v>moderate</c:v>
                  </c:pt>
                  <c:pt idx="4142">
                    <c:v>moderate</c:v>
                  </c:pt>
                  <c:pt idx="4143">
                    <c:v>moderate</c:v>
                  </c:pt>
                  <c:pt idx="4144">
                    <c:v>moderate</c:v>
                  </c:pt>
                  <c:pt idx="4145">
                    <c:v>moderate</c:v>
                  </c:pt>
                  <c:pt idx="4146">
                    <c:v>moderate</c:v>
                  </c:pt>
                  <c:pt idx="4147">
                    <c:v>moderate</c:v>
                  </c:pt>
                  <c:pt idx="4148">
                    <c:v>moderate</c:v>
                  </c:pt>
                  <c:pt idx="4149">
                    <c:v>moderate</c:v>
                  </c:pt>
                  <c:pt idx="4150">
                    <c:v>moderate</c:v>
                  </c:pt>
                  <c:pt idx="4151">
                    <c:v>moderate</c:v>
                  </c:pt>
                  <c:pt idx="4152">
                    <c:v>moderate</c:v>
                  </c:pt>
                  <c:pt idx="4153">
                    <c:v>moderate</c:v>
                  </c:pt>
                  <c:pt idx="4154">
                    <c:v>moderate</c:v>
                  </c:pt>
                  <c:pt idx="4155">
                    <c:v>moderate</c:v>
                  </c:pt>
                  <c:pt idx="4156">
                    <c:v>moderate</c:v>
                  </c:pt>
                  <c:pt idx="4157">
                    <c:v>moderate</c:v>
                  </c:pt>
                  <c:pt idx="4158">
                    <c:v>moderate</c:v>
                  </c:pt>
                  <c:pt idx="4159">
                    <c:v>moderate</c:v>
                  </c:pt>
                  <c:pt idx="4160">
                    <c:v>moderate</c:v>
                  </c:pt>
                  <c:pt idx="4161">
                    <c:v>moderate</c:v>
                  </c:pt>
                  <c:pt idx="4162">
                    <c:v>moderate</c:v>
                  </c:pt>
                  <c:pt idx="4163">
                    <c:v>moderate</c:v>
                  </c:pt>
                  <c:pt idx="4164">
                    <c:v>moderate</c:v>
                  </c:pt>
                  <c:pt idx="4165">
                    <c:v>moderate</c:v>
                  </c:pt>
                  <c:pt idx="4166">
                    <c:v>moderate</c:v>
                  </c:pt>
                  <c:pt idx="4167">
                    <c:v>moderate</c:v>
                  </c:pt>
                  <c:pt idx="4168">
                    <c:v>moderate</c:v>
                  </c:pt>
                  <c:pt idx="4169">
                    <c:v>moderate</c:v>
                  </c:pt>
                  <c:pt idx="4170">
                    <c:v>moderate</c:v>
                  </c:pt>
                  <c:pt idx="4171">
                    <c:v>moderate</c:v>
                  </c:pt>
                  <c:pt idx="4172">
                    <c:v>moderate</c:v>
                  </c:pt>
                  <c:pt idx="4173">
                    <c:v>moderate</c:v>
                  </c:pt>
                  <c:pt idx="4174">
                    <c:v>moderate</c:v>
                  </c:pt>
                  <c:pt idx="4175">
                    <c:v>moderate</c:v>
                  </c:pt>
                  <c:pt idx="4176">
                    <c:v>moderate</c:v>
                  </c:pt>
                  <c:pt idx="4177">
                    <c:v>moderate</c:v>
                  </c:pt>
                  <c:pt idx="4178">
                    <c:v>moderate</c:v>
                  </c:pt>
                  <c:pt idx="4179">
                    <c:v>moderate</c:v>
                  </c:pt>
                  <c:pt idx="4180">
                    <c:v>moderate</c:v>
                  </c:pt>
                  <c:pt idx="4181">
                    <c:v>moderate</c:v>
                  </c:pt>
                  <c:pt idx="4182">
                    <c:v>moderate</c:v>
                  </c:pt>
                  <c:pt idx="4183">
                    <c:v>moderate</c:v>
                  </c:pt>
                  <c:pt idx="4184">
                    <c:v>moderate</c:v>
                  </c:pt>
                  <c:pt idx="4185">
                    <c:v>moderate</c:v>
                  </c:pt>
                  <c:pt idx="4186">
                    <c:v>moderate</c:v>
                  </c:pt>
                  <c:pt idx="4187">
                    <c:v>moderate</c:v>
                  </c:pt>
                  <c:pt idx="4188">
                    <c:v>moderate</c:v>
                  </c:pt>
                  <c:pt idx="4189">
                    <c:v>moderate</c:v>
                  </c:pt>
                  <c:pt idx="4190">
                    <c:v>moderate</c:v>
                  </c:pt>
                  <c:pt idx="4191">
                    <c:v>moderate</c:v>
                  </c:pt>
                  <c:pt idx="4192">
                    <c:v>moderate</c:v>
                  </c:pt>
                  <c:pt idx="4193">
                    <c:v>moderate</c:v>
                  </c:pt>
                  <c:pt idx="4194">
                    <c:v>moderate</c:v>
                  </c:pt>
                  <c:pt idx="4195">
                    <c:v>moderate</c:v>
                  </c:pt>
                  <c:pt idx="4196">
                    <c:v>moderate</c:v>
                  </c:pt>
                  <c:pt idx="4197">
                    <c:v>moderate</c:v>
                  </c:pt>
                  <c:pt idx="4198">
                    <c:v>moderate</c:v>
                  </c:pt>
                  <c:pt idx="4199">
                    <c:v>moderate</c:v>
                  </c:pt>
                  <c:pt idx="4200">
                    <c:v>moderate</c:v>
                  </c:pt>
                  <c:pt idx="4201">
                    <c:v>moderate</c:v>
                  </c:pt>
                  <c:pt idx="4202">
                    <c:v>moderate</c:v>
                  </c:pt>
                  <c:pt idx="4203">
                    <c:v>moderate</c:v>
                  </c:pt>
                  <c:pt idx="4204">
                    <c:v>moderate</c:v>
                  </c:pt>
                  <c:pt idx="4205">
                    <c:v>moderate</c:v>
                  </c:pt>
                  <c:pt idx="4206">
                    <c:v>moderate</c:v>
                  </c:pt>
                  <c:pt idx="4207">
                    <c:v>moderate</c:v>
                  </c:pt>
                  <c:pt idx="4208">
                    <c:v>moderate</c:v>
                  </c:pt>
                  <c:pt idx="4209">
                    <c:v>moderate</c:v>
                  </c:pt>
                  <c:pt idx="4210">
                    <c:v>moderate</c:v>
                  </c:pt>
                  <c:pt idx="4211">
                    <c:v>moderate</c:v>
                  </c:pt>
                  <c:pt idx="4212">
                    <c:v>moderate</c:v>
                  </c:pt>
                  <c:pt idx="4213">
                    <c:v>moderate</c:v>
                  </c:pt>
                  <c:pt idx="4214">
                    <c:v>moderate</c:v>
                  </c:pt>
                  <c:pt idx="4215">
                    <c:v>moderate</c:v>
                  </c:pt>
                  <c:pt idx="4216">
                    <c:v>moderate</c:v>
                  </c:pt>
                  <c:pt idx="4217">
                    <c:v>moderate</c:v>
                  </c:pt>
                  <c:pt idx="4218">
                    <c:v>moderate</c:v>
                  </c:pt>
                  <c:pt idx="4219">
                    <c:v>moderate</c:v>
                  </c:pt>
                  <c:pt idx="4220">
                    <c:v>moderate</c:v>
                  </c:pt>
                  <c:pt idx="4221">
                    <c:v>moderate</c:v>
                  </c:pt>
                  <c:pt idx="4222">
                    <c:v>moderate</c:v>
                  </c:pt>
                  <c:pt idx="4223">
                    <c:v>moderate</c:v>
                  </c:pt>
                  <c:pt idx="4224">
                    <c:v>moderate</c:v>
                  </c:pt>
                  <c:pt idx="4225">
                    <c:v>moderate</c:v>
                  </c:pt>
                  <c:pt idx="4226">
                    <c:v>moderate</c:v>
                  </c:pt>
                  <c:pt idx="4227">
                    <c:v>moderate</c:v>
                  </c:pt>
                  <c:pt idx="4228">
                    <c:v>moderate</c:v>
                  </c:pt>
                  <c:pt idx="4229">
                    <c:v>moderate</c:v>
                  </c:pt>
                  <c:pt idx="4230">
                    <c:v>moderate</c:v>
                  </c:pt>
                  <c:pt idx="4231">
                    <c:v>moderate</c:v>
                  </c:pt>
                  <c:pt idx="4232">
                    <c:v>moderate</c:v>
                  </c:pt>
                  <c:pt idx="4233">
                    <c:v>moderate</c:v>
                  </c:pt>
                  <c:pt idx="4234">
                    <c:v>moderate</c:v>
                  </c:pt>
                  <c:pt idx="4235">
                    <c:v>moderate</c:v>
                  </c:pt>
                  <c:pt idx="4236">
                    <c:v>moderate</c:v>
                  </c:pt>
                  <c:pt idx="4237">
                    <c:v>moderate</c:v>
                  </c:pt>
                  <c:pt idx="4238">
                    <c:v>moderate</c:v>
                  </c:pt>
                  <c:pt idx="4239">
                    <c:v>moderate</c:v>
                  </c:pt>
                  <c:pt idx="4240">
                    <c:v>moderate</c:v>
                  </c:pt>
                  <c:pt idx="4241">
                    <c:v>moderate</c:v>
                  </c:pt>
                  <c:pt idx="4242">
                    <c:v>moderate</c:v>
                  </c:pt>
                  <c:pt idx="4243">
                    <c:v>moderate</c:v>
                  </c:pt>
                  <c:pt idx="4244">
                    <c:v>moderate</c:v>
                  </c:pt>
                  <c:pt idx="4245">
                    <c:v>moderate</c:v>
                  </c:pt>
                  <c:pt idx="4246">
                    <c:v>moderate</c:v>
                  </c:pt>
                  <c:pt idx="4247">
                    <c:v>moderate</c:v>
                  </c:pt>
                  <c:pt idx="4248">
                    <c:v>moderate</c:v>
                  </c:pt>
                  <c:pt idx="4249">
                    <c:v>moderate</c:v>
                  </c:pt>
                  <c:pt idx="4250">
                    <c:v>moderate</c:v>
                  </c:pt>
                  <c:pt idx="4251">
                    <c:v>moderate</c:v>
                  </c:pt>
                  <c:pt idx="4252">
                    <c:v>moderate</c:v>
                  </c:pt>
                  <c:pt idx="4253">
                    <c:v>moderate</c:v>
                  </c:pt>
                  <c:pt idx="4254">
                    <c:v>moderate</c:v>
                  </c:pt>
                  <c:pt idx="4255">
                    <c:v>moderate</c:v>
                  </c:pt>
                  <c:pt idx="4256">
                    <c:v>moderate</c:v>
                  </c:pt>
                  <c:pt idx="4257">
                    <c:v>moderate</c:v>
                  </c:pt>
                  <c:pt idx="4258">
                    <c:v>moderate</c:v>
                  </c:pt>
                  <c:pt idx="4259">
                    <c:v>moderate</c:v>
                  </c:pt>
                  <c:pt idx="4260">
                    <c:v>moderate</c:v>
                  </c:pt>
                  <c:pt idx="4261">
                    <c:v>moderate</c:v>
                  </c:pt>
                  <c:pt idx="4262">
                    <c:v>moderate</c:v>
                  </c:pt>
                  <c:pt idx="4263">
                    <c:v>moderate</c:v>
                  </c:pt>
                  <c:pt idx="4264">
                    <c:v>moderate</c:v>
                  </c:pt>
                  <c:pt idx="4265">
                    <c:v>moderate</c:v>
                  </c:pt>
                  <c:pt idx="4266">
                    <c:v>moderate</c:v>
                  </c:pt>
                  <c:pt idx="4267">
                    <c:v>moderate</c:v>
                  </c:pt>
                  <c:pt idx="4268">
                    <c:v>moderate</c:v>
                  </c:pt>
                  <c:pt idx="4269">
                    <c:v>moderate</c:v>
                  </c:pt>
                  <c:pt idx="4270">
                    <c:v>moderate</c:v>
                  </c:pt>
                  <c:pt idx="4271">
                    <c:v>moderate</c:v>
                  </c:pt>
                  <c:pt idx="4272">
                    <c:v>moderate</c:v>
                  </c:pt>
                  <c:pt idx="4273">
                    <c:v>moderate</c:v>
                  </c:pt>
                  <c:pt idx="4274">
                    <c:v>moderate</c:v>
                  </c:pt>
                  <c:pt idx="4275">
                    <c:v>moderate</c:v>
                  </c:pt>
                  <c:pt idx="4276">
                    <c:v>moderate</c:v>
                  </c:pt>
                  <c:pt idx="4277">
                    <c:v>moderate</c:v>
                  </c:pt>
                  <c:pt idx="4278">
                    <c:v>moderate</c:v>
                  </c:pt>
                  <c:pt idx="4279">
                    <c:v>moderate</c:v>
                  </c:pt>
                  <c:pt idx="4280">
                    <c:v>moderate</c:v>
                  </c:pt>
                  <c:pt idx="4281">
                    <c:v>moderate</c:v>
                  </c:pt>
                  <c:pt idx="4282">
                    <c:v>moderate</c:v>
                  </c:pt>
                  <c:pt idx="4283">
                    <c:v>moderate</c:v>
                  </c:pt>
                  <c:pt idx="4284">
                    <c:v>moderate</c:v>
                  </c:pt>
                  <c:pt idx="4285">
                    <c:v>moderate</c:v>
                  </c:pt>
                  <c:pt idx="4286">
                    <c:v>moderate</c:v>
                  </c:pt>
                  <c:pt idx="4287">
                    <c:v>moderate</c:v>
                  </c:pt>
                  <c:pt idx="4288">
                    <c:v>moderate</c:v>
                  </c:pt>
                  <c:pt idx="4289">
                    <c:v>moderate</c:v>
                  </c:pt>
                  <c:pt idx="4290">
                    <c:v>moderate</c:v>
                  </c:pt>
                  <c:pt idx="4291">
                    <c:v>moderate</c:v>
                  </c:pt>
                  <c:pt idx="4292">
                    <c:v>moderate</c:v>
                  </c:pt>
                  <c:pt idx="4293">
                    <c:v>moderate</c:v>
                  </c:pt>
                  <c:pt idx="4294">
                    <c:v>moderate</c:v>
                  </c:pt>
                  <c:pt idx="4295">
                    <c:v>moderate</c:v>
                  </c:pt>
                  <c:pt idx="4296">
                    <c:v>moderate</c:v>
                  </c:pt>
                  <c:pt idx="4297">
                    <c:v>moderate</c:v>
                  </c:pt>
                  <c:pt idx="4298">
                    <c:v>moderate</c:v>
                  </c:pt>
                  <c:pt idx="4299">
                    <c:v>moderate</c:v>
                  </c:pt>
                  <c:pt idx="4300">
                    <c:v>moderate</c:v>
                  </c:pt>
                  <c:pt idx="4301">
                    <c:v>moderate</c:v>
                  </c:pt>
                  <c:pt idx="4302">
                    <c:v>moderate</c:v>
                  </c:pt>
                  <c:pt idx="4303">
                    <c:v>moderate</c:v>
                  </c:pt>
                  <c:pt idx="4304">
                    <c:v>moderate</c:v>
                  </c:pt>
                  <c:pt idx="4305">
                    <c:v>moderate</c:v>
                  </c:pt>
                  <c:pt idx="4306">
                    <c:v>moderate</c:v>
                  </c:pt>
                  <c:pt idx="4307">
                    <c:v>moderate</c:v>
                  </c:pt>
                  <c:pt idx="4308">
                    <c:v>moderate</c:v>
                  </c:pt>
                  <c:pt idx="4309">
                    <c:v>moderate</c:v>
                  </c:pt>
                  <c:pt idx="4310">
                    <c:v>moderate</c:v>
                  </c:pt>
                  <c:pt idx="4311">
                    <c:v>moderate</c:v>
                  </c:pt>
                  <c:pt idx="4312">
                    <c:v>moderate</c:v>
                  </c:pt>
                  <c:pt idx="4313">
                    <c:v>moderate</c:v>
                  </c:pt>
                  <c:pt idx="4314">
                    <c:v>moderate</c:v>
                  </c:pt>
                  <c:pt idx="4315">
                    <c:v>moderate</c:v>
                  </c:pt>
                  <c:pt idx="4316">
                    <c:v>moderate</c:v>
                  </c:pt>
                  <c:pt idx="4317">
                    <c:v>moderate</c:v>
                  </c:pt>
                  <c:pt idx="4318">
                    <c:v>moderate</c:v>
                  </c:pt>
                  <c:pt idx="4319">
                    <c:v>moderate</c:v>
                  </c:pt>
                  <c:pt idx="4320">
                    <c:v>moderate</c:v>
                  </c:pt>
                  <c:pt idx="4321">
                    <c:v>moderate</c:v>
                  </c:pt>
                  <c:pt idx="4322">
                    <c:v>moderate</c:v>
                  </c:pt>
                  <c:pt idx="4323">
                    <c:v>moderate</c:v>
                  </c:pt>
                  <c:pt idx="4324">
                    <c:v>moderate</c:v>
                  </c:pt>
                  <c:pt idx="4325">
                    <c:v>moderate</c:v>
                  </c:pt>
                  <c:pt idx="4326">
                    <c:v>moderate</c:v>
                  </c:pt>
                  <c:pt idx="4327">
                    <c:v>moderate</c:v>
                  </c:pt>
                  <c:pt idx="4328">
                    <c:v>moderate</c:v>
                  </c:pt>
                  <c:pt idx="4329">
                    <c:v>moderate</c:v>
                  </c:pt>
                  <c:pt idx="4330">
                    <c:v>moderate</c:v>
                  </c:pt>
                  <c:pt idx="4331">
                    <c:v>moderate</c:v>
                  </c:pt>
                  <c:pt idx="4332">
                    <c:v>moderate</c:v>
                  </c:pt>
                  <c:pt idx="4333">
                    <c:v>moderate</c:v>
                  </c:pt>
                  <c:pt idx="4334">
                    <c:v>moderate</c:v>
                  </c:pt>
                  <c:pt idx="4335">
                    <c:v>moderate</c:v>
                  </c:pt>
                  <c:pt idx="4336">
                    <c:v>moderate</c:v>
                  </c:pt>
                  <c:pt idx="4337">
                    <c:v>moderate</c:v>
                  </c:pt>
                  <c:pt idx="4338">
                    <c:v>moderate</c:v>
                  </c:pt>
                  <c:pt idx="4339">
                    <c:v>moderate</c:v>
                  </c:pt>
                  <c:pt idx="4340">
                    <c:v>moderate</c:v>
                  </c:pt>
                  <c:pt idx="4341">
                    <c:v>moderate</c:v>
                  </c:pt>
                  <c:pt idx="4342">
                    <c:v>moderate</c:v>
                  </c:pt>
                  <c:pt idx="4343">
                    <c:v>moderate</c:v>
                  </c:pt>
                  <c:pt idx="4344">
                    <c:v>moderate</c:v>
                  </c:pt>
                  <c:pt idx="4345">
                    <c:v>moderate</c:v>
                  </c:pt>
                  <c:pt idx="4346">
                    <c:v>moderate</c:v>
                  </c:pt>
                  <c:pt idx="4347">
                    <c:v>moderate</c:v>
                  </c:pt>
                  <c:pt idx="4348">
                    <c:v>moderate</c:v>
                  </c:pt>
                  <c:pt idx="4349">
                    <c:v>moderate</c:v>
                  </c:pt>
                  <c:pt idx="4350">
                    <c:v>moderate</c:v>
                  </c:pt>
                  <c:pt idx="4351">
                    <c:v>moderate</c:v>
                  </c:pt>
                  <c:pt idx="4352">
                    <c:v>moderate</c:v>
                  </c:pt>
                  <c:pt idx="4353">
                    <c:v>moderate</c:v>
                  </c:pt>
                  <c:pt idx="4354">
                    <c:v>moderate</c:v>
                  </c:pt>
                  <c:pt idx="4355">
                    <c:v>moderate</c:v>
                  </c:pt>
                  <c:pt idx="4356">
                    <c:v>moderate</c:v>
                  </c:pt>
                  <c:pt idx="4357">
                    <c:v>moderate</c:v>
                  </c:pt>
                  <c:pt idx="4358">
                    <c:v>moderate</c:v>
                  </c:pt>
                  <c:pt idx="4359">
                    <c:v>moderate</c:v>
                  </c:pt>
                  <c:pt idx="4360">
                    <c:v>moderate</c:v>
                  </c:pt>
                  <c:pt idx="4361">
                    <c:v>moderate</c:v>
                  </c:pt>
                  <c:pt idx="4362">
                    <c:v>moderate</c:v>
                  </c:pt>
                  <c:pt idx="4363">
                    <c:v>moderate</c:v>
                  </c:pt>
                  <c:pt idx="4364">
                    <c:v>moderate</c:v>
                  </c:pt>
                  <c:pt idx="4365">
                    <c:v>moderate</c:v>
                  </c:pt>
                  <c:pt idx="4366">
                    <c:v>moderate</c:v>
                  </c:pt>
                  <c:pt idx="4367">
                    <c:v>moderate</c:v>
                  </c:pt>
                  <c:pt idx="4368">
                    <c:v>moderate</c:v>
                  </c:pt>
                  <c:pt idx="4369">
                    <c:v>moderate</c:v>
                  </c:pt>
                  <c:pt idx="4370">
                    <c:v>moderate</c:v>
                  </c:pt>
                  <c:pt idx="4371">
                    <c:v>moderate</c:v>
                  </c:pt>
                  <c:pt idx="4372">
                    <c:v>moderate</c:v>
                  </c:pt>
                  <c:pt idx="4373">
                    <c:v>moderate</c:v>
                  </c:pt>
                  <c:pt idx="4374">
                    <c:v>moderate</c:v>
                  </c:pt>
                  <c:pt idx="4375">
                    <c:v>moderate</c:v>
                  </c:pt>
                  <c:pt idx="4376">
                    <c:v>moderate</c:v>
                  </c:pt>
                  <c:pt idx="4377">
                    <c:v>moderate</c:v>
                  </c:pt>
                  <c:pt idx="4378">
                    <c:v>moderate</c:v>
                  </c:pt>
                  <c:pt idx="4379">
                    <c:v>moderate</c:v>
                  </c:pt>
                  <c:pt idx="4380">
                    <c:v>moderate</c:v>
                  </c:pt>
                  <c:pt idx="4381">
                    <c:v>moderate</c:v>
                  </c:pt>
                  <c:pt idx="4382">
                    <c:v>moderate</c:v>
                  </c:pt>
                  <c:pt idx="4383">
                    <c:v>moderate</c:v>
                  </c:pt>
                  <c:pt idx="4384">
                    <c:v>moderate</c:v>
                  </c:pt>
                  <c:pt idx="4385">
                    <c:v>moderate</c:v>
                  </c:pt>
                  <c:pt idx="4386">
                    <c:v>moderate</c:v>
                  </c:pt>
                  <c:pt idx="4387">
                    <c:v>moderate</c:v>
                  </c:pt>
                  <c:pt idx="4388">
                    <c:v>moderate</c:v>
                  </c:pt>
                  <c:pt idx="4389">
                    <c:v>moderate</c:v>
                  </c:pt>
                  <c:pt idx="4390">
                    <c:v>moderate</c:v>
                  </c:pt>
                  <c:pt idx="4391">
                    <c:v>moderate</c:v>
                  </c:pt>
                  <c:pt idx="4392">
                    <c:v>moderate</c:v>
                  </c:pt>
                  <c:pt idx="4393">
                    <c:v>moderate</c:v>
                  </c:pt>
                  <c:pt idx="4394">
                    <c:v>moderate</c:v>
                  </c:pt>
                  <c:pt idx="4395">
                    <c:v>moderate</c:v>
                  </c:pt>
                  <c:pt idx="4396">
                    <c:v>moderate</c:v>
                  </c:pt>
                  <c:pt idx="4397">
                    <c:v>moderate</c:v>
                  </c:pt>
                  <c:pt idx="4398">
                    <c:v>moderate</c:v>
                  </c:pt>
                  <c:pt idx="4399">
                    <c:v>moderate</c:v>
                  </c:pt>
                  <c:pt idx="4400">
                    <c:v>moderate</c:v>
                  </c:pt>
                  <c:pt idx="4401">
                    <c:v>moderate</c:v>
                  </c:pt>
                  <c:pt idx="4402">
                    <c:v>moderate</c:v>
                  </c:pt>
                  <c:pt idx="4403">
                    <c:v>moderate</c:v>
                  </c:pt>
                  <c:pt idx="4404">
                    <c:v>moderate</c:v>
                  </c:pt>
                  <c:pt idx="4405">
                    <c:v>moderate</c:v>
                  </c:pt>
                  <c:pt idx="4406">
                    <c:v>moderate</c:v>
                  </c:pt>
                  <c:pt idx="4407">
                    <c:v>moderate</c:v>
                  </c:pt>
                  <c:pt idx="4408">
                    <c:v>moderate</c:v>
                  </c:pt>
                  <c:pt idx="4409">
                    <c:v>moderate</c:v>
                  </c:pt>
                  <c:pt idx="4410">
                    <c:v>moderate</c:v>
                  </c:pt>
                  <c:pt idx="4411">
                    <c:v>moderate</c:v>
                  </c:pt>
                  <c:pt idx="4412">
                    <c:v>moderate</c:v>
                  </c:pt>
                  <c:pt idx="4413">
                    <c:v>moderate</c:v>
                  </c:pt>
                  <c:pt idx="4414">
                    <c:v>moderate</c:v>
                  </c:pt>
                  <c:pt idx="4415">
                    <c:v>moderate</c:v>
                  </c:pt>
                  <c:pt idx="4416">
                    <c:v>moderate</c:v>
                  </c:pt>
                  <c:pt idx="4417">
                    <c:v>moderate</c:v>
                  </c:pt>
                  <c:pt idx="4418">
                    <c:v>moderate</c:v>
                  </c:pt>
                  <c:pt idx="4419">
                    <c:v>moderate</c:v>
                  </c:pt>
                  <c:pt idx="4420">
                    <c:v>moderate</c:v>
                  </c:pt>
                  <c:pt idx="4421">
                    <c:v>moderate</c:v>
                  </c:pt>
                  <c:pt idx="4422">
                    <c:v>moderate</c:v>
                  </c:pt>
                  <c:pt idx="4423">
                    <c:v>moderate</c:v>
                  </c:pt>
                  <c:pt idx="4424">
                    <c:v>moderate</c:v>
                  </c:pt>
                  <c:pt idx="4425">
                    <c:v>moderate</c:v>
                  </c:pt>
                  <c:pt idx="4426">
                    <c:v>moderate</c:v>
                  </c:pt>
                  <c:pt idx="4427">
                    <c:v>moderate</c:v>
                  </c:pt>
                  <c:pt idx="4428">
                    <c:v>moderate</c:v>
                  </c:pt>
                  <c:pt idx="4429">
                    <c:v>moderate</c:v>
                  </c:pt>
                  <c:pt idx="4430">
                    <c:v>moderate</c:v>
                  </c:pt>
                  <c:pt idx="4431">
                    <c:v>moderate</c:v>
                  </c:pt>
                  <c:pt idx="4432">
                    <c:v>moderate</c:v>
                  </c:pt>
                  <c:pt idx="4433">
                    <c:v>moderate</c:v>
                  </c:pt>
                  <c:pt idx="4434">
                    <c:v>moderate</c:v>
                  </c:pt>
                  <c:pt idx="4435">
                    <c:v>moderate</c:v>
                  </c:pt>
                  <c:pt idx="4436">
                    <c:v>moderate</c:v>
                  </c:pt>
                  <c:pt idx="4437">
                    <c:v>moderate</c:v>
                  </c:pt>
                  <c:pt idx="4438">
                    <c:v>moderate</c:v>
                  </c:pt>
                  <c:pt idx="4439">
                    <c:v>moderate</c:v>
                  </c:pt>
                  <c:pt idx="4440">
                    <c:v>moderate</c:v>
                  </c:pt>
                  <c:pt idx="4441">
                    <c:v>moderate</c:v>
                  </c:pt>
                  <c:pt idx="4442">
                    <c:v>moderate</c:v>
                  </c:pt>
                  <c:pt idx="4443">
                    <c:v>moderate</c:v>
                  </c:pt>
                  <c:pt idx="4444">
                    <c:v>moderate</c:v>
                  </c:pt>
                  <c:pt idx="4445">
                    <c:v>moderate</c:v>
                  </c:pt>
                  <c:pt idx="4446">
                    <c:v>moderate</c:v>
                  </c:pt>
                  <c:pt idx="4447">
                    <c:v>moderate</c:v>
                  </c:pt>
                  <c:pt idx="4448">
                    <c:v>moderate</c:v>
                  </c:pt>
                  <c:pt idx="4449">
                    <c:v>moderate</c:v>
                  </c:pt>
                  <c:pt idx="4450">
                    <c:v>moderate</c:v>
                  </c:pt>
                  <c:pt idx="4451">
                    <c:v>moderate</c:v>
                  </c:pt>
                  <c:pt idx="4452">
                    <c:v>moderate</c:v>
                  </c:pt>
                  <c:pt idx="4453">
                    <c:v>moderate</c:v>
                  </c:pt>
                  <c:pt idx="4454">
                    <c:v>moderate</c:v>
                  </c:pt>
                  <c:pt idx="4455">
                    <c:v>moderate</c:v>
                  </c:pt>
                  <c:pt idx="4456">
                    <c:v>moderate</c:v>
                  </c:pt>
                  <c:pt idx="4457">
                    <c:v>moderate</c:v>
                  </c:pt>
                  <c:pt idx="4458">
                    <c:v>moderate</c:v>
                  </c:pt>
                  <c:pt idx="4459">
                    <c:v>moderate</c:v>
                  </c:pt>
                  <c:pt idx="4460">
                    <c:v>moderate</c:v>
                  </c:pt>
                  <c:pt idx="4461">
                    <c:v>moderate</c:v>
                  </c:pt>
                  <c:pt idx="4462">
                    <c:v>moderate</c:v>
                  </c:pt>
                  <c:pt idx="4463">
                    <c:v>moderate</c:v>
                  </c:pt>
                  <c:pt idx="4464">
                    <c:v>moderate</c:v>
                  </c:pt>
                  <c:pt idx="4465">
                    <c:v>moderate</c:v>
                  </c:pt>
                  <c:pt idx="4466">
                    <c:v>moderate</c:v>
                  </c:pt>
                  <c:pt idx="4467">
                    <c:v>moderate</c:v>
                  </c:pt>
                  <c:pt idx="4468">
                    <c:v>moderate</c:v>
                  </c:pt>
                  <c:pt idx="4469">
                    <c:v>moderate</c:v>
                  </c:pt>
                  <c:pt idx="4470">
                    <c:v>moderate</c:v>
                  </c:pt>
                  <c:pt idx="4471">
                    <c:v>moderate</c:v>
                  </c:pt>
                  <c:pt idx="4472">
                    <c:v>moderate</c:v>
                  </c:pt>
                  <c:pt idx="4473">
                    <c:v>moderate</c:v>
                  </c:pt>
                  <c:pt idx="4474">
                    <c:v>moderate</c:v>
                  </c:pt>
                  <c:pt idx="4475">
                    <c:v>moderate</c:v>
                  </c:pt>
                  <c:pt idx="4476">
                    <c:v>moderate</c:v>
                  </c:pt>
                  <c:pt idx="4477">
                    <c:v>moderate</c:v>
                  </c:pt>
                  <c:pt idx="4478">
                    <c:v>moderate</c:v>
                  </c:pt>
                  <c:pt idx="4479">
                    <c:v>moderate</c:v>
                  </c:pt>
                  <c:pt idx="4480">
                    <c:v>moderate</c:v>
                  </c:pt>
                  <c:pt idx="4481">
                    <c:v>moderate</c:v>
                  </c:pt>
                  <c:pt idx="4482">
                    <c:v>moderate</c:v>
                  </c:pt>
                  <c:pt idx="4483">
                    <c:v>moderate</c:v>
                  </c:pt>
                  <c:pt idx="4484">
                    <c:v>moderate</c:v>
                  </c:pt>
                  <c:pt idx="4485">
                    <c:v>moderate</c:v>
                  </c:pt>
                  <c:pt idx="4486">
                    <c:v>moderate</c:v>
                  </c:pt>
                  <c:pt idx="4487">
                    <c:v>moderate</c:v>
                  </c:pt>
                  <c:pt idx="4488">
                    <c:v>moderate</c:v>
                  </c:pt>
                  <c:pt idx="4489">
                    <c:v>moderate</c:v>
                  </c:pt>
                  <c:pt idx="4490">
                    <c:v>moderate</c:v>
                  </c:pt>
                  <c:pt idx="4491">
                    <c:v>moderate</c:v>
                  </c:pt>
                  <c:pt idx="4492">
                    <c:v>moderate</c:v>
                  </c:pt>
                  <c:pt idx="4493">
                    <c:v>moderate</c:v>
                  </c:pt>
                  <c:pt idx="4494">
                    <c:v>moderate</c:v>
                  </c:pt>
                  <c:pt idx="4495">
                    <c:v>moderate</c:v>
                  </c:pt>
                  <c:pt idx="4496">
                    <c:v>moderate</c:v>
                  </c:pt>
                  <c:pt idx="4497">
                    <c:v>moderate</c:v>
                  </c:pt>
                  <c:pt idx="4498">
                    <c:v>moderate</c:v>
                  </c:pt>
                  <c:pt idx="4499">
                    <c:v>moderate</c:v>
                  </c:pt>
                  <c:pt idx="4500">
                    <c:v>moderate</c:v>
                  </c:pt>
                  <c:pt idx="4501">
                    <c:v>moderate</c:v>
                  </c:pt>
                  <c:pt idx="4502">
                    <c:v>moderate</c:v>
                  </c:pt>
                  <c:pt idx="4503">
                    <c:v>moderate</c:v>
                  </c:pt>
                  <c:pt idx="4504">
                    <c:v>moderate</c:v>
                  </c:pt>
                  <c:pt idx="4505">
                    <c:v>moderate</c:v>
                  </c:pt>
                  <c:pt idx="4506">
                    <c:v>moderate</c:v>
                  </c:pt>
                  <c:pt idx="4507">
                    <c:v>moderate</c:v>
                  </c:pt>
                  <c:pt idx="4508">
                    <c:v>moderate</c:v>
                  </c:pt>
                  <c:pt idx="4509">
                    <c:v>moderate</c:v>
                  </c:pt>
                  <c:pt idx="4510">
                    <c:v>moderate</c:v>
                  </c:pt>
                  <c:pt idx="4511">
                    <c:v>moderate</c:v>
                  </c:pt>
                  <c:pt idx="4512">
                    <c:v>moderate</c:v>
                  </c:pt>
                  <c:pt idx="4513">
                    <c:v>moderate</c:v>
                  </c:pt>
                  <c:pt idx="4514">
                    <c:v>moderate</c:v>
                  </c:pt>
                  <c:pt idx="4515">
                    <c:v>moderate</c:v>
                  </c:pt>
                  <c:pt idx="4516">
                    <c:v>moderate</c:v>
                  </c:pt>
                  <c:pt idx="4517">
                    <c:v>moderate</c:v>
                  </c:pt>
                  <c:pt idx="4518">
                    <c:v>moderate</c:v>
                  </c:pt>
                  <c:pt idx="4519">
                    <c:v>moderate</c:v>
                  </c:pt>
                  <c:pt idx="4520">
                    <c:v>moderate</c:v>
                  </c:pt>
                  <c:pt idx="4521">
                    <c:v>moderate</c:v>
                  </c:pt>
                  <c:pt idx="4522">
                    <c:v>moderate</c:v>
                  </c:pt>
                  <c:pt idx="4523">
                    <c:v>moderate</c:v>
                  </c:pt>
                  <c:pt idx="4524">
                    <c:v>moderate</c:v>
                  </c:pt>
                  <c:pt idx="4525">
                    <c:v>moderate</c:v>
                  </c:pt>
                  <c:pt idx="4526">
                    <c:v>moderate</c:v>
                  </c:pt>
                  <c:pt idx="4527">
                    <c:v>moderate</c:v>
                  </c:pt>
                  <c:pt idx="4528">
                    <c:v>moderate</c:v>
                  </c:pt>
                  <c:pt idx="4529">
                    <c:v>moderate</c:v>
                  </c:pt>
                  <c:pt idx="4530">
                    <c:v>moderate</c:v>
                  </c:pt>
                  <c:pt idx="4531">
                    <c:v>moderate</c:v>
                  </c:pt>
                  <c:pt idx="4532">
                    <c:v>moderate</c:v>
                  </c:pt>
                  <c:pt idx="4533">
                    <c:v>moderate</c:v>
                  </c:pt>
                  <c:pt idx="4534">
                    <c:v>moderate</c:v>
                  </c:pt>
                  <c:pt idx="4535">
                    <c:v>moderate</c:v>
                  </c:pt>
                  <c:pt idx="4536">
                    <c:v>moderate</c:v>
                  </c:pt>
                  <c:pt idx="4537">
                    <c:v>moderate</c:v>
                  </c:pt>
                  <c:pt idx="4538">
                    <c:v>moderate</c:v>
                  </c:pt>
                  <c:pt idx="4539">
                    <c:v>moderate</c:v>
                  </c:pt>
                  <c:pt idx="4540">
                    <c:v>moderate</c:v>
                  </c:pt>
                  <c:pt idx="4541">
                    <c:v>moderate</c:v>
                  </c:pt>
                  <c:pt idx="4542">
                    <c:v>moderate</c:v>
                  </c:pt>
                  <c:pt idx="4543">
                    <c:v>moderate</c:v>
                  </c:pt>
                  <c:pt idx="4544">
                    <c:v>moderate</c:v>
                  </c:pt>
                  <c:pt idx="4545">
                    <c:v>moderate</c:v>
                  </c:pt>
                  <c:pt idx="4546">
                    <c:v>moderate</c:v>
                  </c:pt>
                  <c:pt idx="4547">
                    <c:v>moderate</c:v>
                  </c:pt>
                  <c:pt idx="4548">
                    <c:v>moderate</c:v>
                  </c:pt>
                  <c:pt idx="4549">
                    <c:v>moderate</c:v>
                  </c:pt>
                  <c:pt idx="4550">
                    <c:v>moderate</c:v>
                  </c:pt>
                  <c:pt idx="4551">
                    <c:v>moderate</c:v>
                  </c:pt>
                  <c:pt idx="4552">
                    <c:v>moderate</c:v>
                  </c:pt>
                  <c:pt idx="4553">
                    <c:v>moderate</c:v>
                  </c:pt>
                  <c:pt idx="4554">
                    <c:v>moderate</c:v>
                  </c:pt>
                  <c:pt idx="4555">
                    <c:v>moderate</c:v>
                  </c:pt>
                  <c:pt idx="4556">
                    <c:v>moderate</c:v>
                  </c:pt>
                  <c:pt idx="4557">
                    <c:v>moderate</c:v>
                  </c:pt>
                  <c:pt idx="4558">
                    <c:v>moderate</c:v>
                  </c:pt>
                  <c:pt idx="4559">
                    <c:v>moderate</c:v>
                  </c:pt>
                  <c:pt idx="4560">
                    <c:v>moderate</c:v>
                  </c:pt>
                  <c:pt idx="4561">
                    <c:v>moderate</c:v>
                  </c:pt>
                  <c:pt idx="4562">
                    <c:v>moderate</c:v>
                  </c:pt>
                  <c:pt idx="4563">
                    <c:v>moderate</c:v>
                  </c:pt>
                  <c:pt idx="4564">
                    <c:v>moderate</c:v>
                  </c:pt>
                  <c:pt idx="4565">
                    <c:v>moderate</c:v>
                  </c:pt>
                  <c:pt idx="4566">
                    <c:v>moderate</c:v>
                  </c:pt>
                  <c:pt idx="4567">
                    <c:v>moderate</c:v>
                  </c:pt>
                  <c:pt idx="4568">
                    <c:v>moderate</c:v>
                  </c:pt>
                  <c:pt idx="4569">
                    <c:v>moderate</c:v>
                  </c:pt>
                  <c:pt idx="4570">
                    <c:v>moderate</c:v>
                  </c:pt>
                  <c:pt idx="4571">
                    <c:v>moderate</c:v>
                  </c:pt>
                  <c:pt idx="4572">
                    <c:v>moderate</c:v>
                  </c:pt>
                  <c:pt idx="4573">
                    <c:v>moderate</c:v>
                  </c:pt>
                  <c:pt idx="4574">
                    <c:v>moderate</c:v>
                  </c:pt>
                  <c:pt idx="4575">
                    <c:v>moderate</c:v>
                  </c:pt>
                  <c:pt idx="4576">
                    <c:v>moderate</c:v>
                  </c:pt>
                  <c:pt idx="4577">
                    <c:v>moderate</c:v>
                  </c:pt>
                  <c:pt idx="4578">
                    <c:v>moderate</c:v>
                  </c:pt>
                  <c:pt idx="4579">
                    <c:v>moderate</c:v>
                  </c:pt>
                  <c:pt idx="4580">
                    <c:v>moderate</c:v>
                  </c:pt>
                  <c:pt idx="4581">
                    <c:v>moderate</c:v>
                  </c:pt>
                  <c:pt idx="4582">
                    <c:v>moderate</c:v>
                  </c:pt>
                  <c:pt idx="4583">
                    <c:v>moderate</c:v>
                  </c:pt>
                  <c:pt idx="4584">
                    <c:v>moderate</c:v>
                  </c:pt>
                  <c:pt idx="4585">
                    <c:v>moderate</c:v>
                  </c:pt>
                  <c:pt idx="4586">
                    <c:v>moderate</c:v>
                  </c:pt>
                  <c:pt idx="4587">
                    <c:v>moderate</c:v>
                  </c:pt>
                  <c:pt idx="4588">
                    <c:v>moderate</c:v>
                  </c:pt>
                  <c:pt idx="4589">
                    <c:v>moderate</c:v>
                  </c:pt>
                  <c:pt idx="4590">
                    <c:v>moderate</c:v>
                  </c:pt>
                  <c:pt idx="4591">
                    <c:v>moderate</c:v>
                  </c:pt>
                  <c:pt idx="4592">
                    <c:v>moderate</c:v>
                  </c:pt>
                  <c:pt idx="4593">
                    <c:v>moderate</c:v>
                  </c:pt>
                  <c:pt idx="4594">
                    <c:v>moderate</c:v>
                  </c:pt>
                  <c:pt idx="4595">
                    <c:v>moderate</c:v>
                  </c:pt>
                  <c:pt idx="4596">
                    <c:v>moderate</c:v>
                  </c:pt>
                  <c:pt idx="4597">
                    <c:v>moderate</c:v>
                  </c:pt>
                  <c:pt idx="4598">
                    <c:v>moderate</c:v>
                  </c:pt>
                  <c:pt idx="4599">
                    <c:v>moderate</c:v>
                  </c:pt>
                  <c:pt idx="4600">
                    <c:v>moderate</c:v>
                  </c:pt>
                  <c:pt idx="4601">
                    <c:v>moderate</c:v>
                  </c:pt>
                  <c:pt idx="4602">
                    <c:v>moderate</c:v>
                  </c:pt>
                  <c:pt idx="4603">
                    <c:v>moderate</c:v>
                  </c:pt>
                  <c:pt idx="4604">
                    <c:v>moderate</c:v>
                  </c:pt>
                  <c:pt idx="4605">
                    <c:v>moderate</c:v>
                  </c:pt>
                  <c:pt idx="4606">
                    <c:v>moderate</c:v>
                  </c:pt>
                  <c:pt idx="4607">
                    <c:v>moderate</c:v>
                  </c:pt>
                  <c:pt idx="4608">
                    <c:v>moderate</c:v>
                  </c:pt>
                  <c:pt idx="4609">
                    <c:v>moderate</c:v>
                  </c:pt>
                  <c:pt idx="4610">
                    <c:v>moderate</c:v>
                  </c:pt>
                  <c:pt idx="4611">
                    <c:v>moderate</c:v>
                  </c:pt>
                  <c:pt idx="4612">
                    <c:v>moderate</c:v>
                  </c:pt>
                  <c:pt idx="4613">
                    <c:v>moderate</c:v>
                  </c:pt>
                  <c:pt idx="4614">
                    <c:v>moderate</c:v>
                  </c:pt>
                  <c:pt idx="4615">
                    <c:v>moderate</c:v>
                  </c:pt>
                  <c:pt idx="4616">
                    <c:v>moderate</c:v>
                  </c:pt>
                  <c:pt idx="4617">
                    <c:v>moderate</c:v>
                  </c:pt>
                  <c:pt idx="4618">
                    <c:v>moderate</c:v>
                  </c:pt>
                  <c:pt idx="4619">
                    <c:v>moderate</c:v>
                  </c:pt>
                  <c:pt idx="4620">
                    <c:v>moderate</c:v>
                  </c:pt>
                  <c:pt idx="4621">
                    <c:v>moderate</c:v>
                  </c:pt>
                  <c:pt idx="4622">
                    <c:v>moderate</c:v>
                  </c:pt>
                  <c:pt idx="4623">
                    <c:v>moderate</c:v>
                  </c:pt>
                  <c:pt idx="4624">
                    <c:v>moderate</c:v>
                  </c:pt>
                  <c:pt idx="4625">
                    <c:v>moderate</c:v>
                  </c:pt>
                  <c:pt idx="4626">
                    <c:v>moderate</c:v>
                  </c:pt>
                  <c:pt idx="4627">
                    <c:v>moderate</c:v>
                  </c:pt>
                  <c:pt idx="4628">
                    <c:v>moderate</c:v>
                  </c:pt>
                  <c:pt idx="4629">
                    <c:v>moderate</c:v>
                  </c:pt>
                  <c:pt idx="4630">
                    <c:v>moderate</c:v>
                  </c:pt>
                  <c:pt idx="4631">
                    <c:v>moderate</c:v>
                  </c:pt>
                  <c:pt idx="4632">
                    <c:v>moderate</c:v>
                  </c:pt>
                  <c:pt idx="4633">
                    <c:v>moderate</c:v>
                  </c:pt>
                  <c:pt idx="4634">
                    <c:v>moderate</c:v>
                  </c:pt>
                  <c:pt idx="4635">
                    <c:v>moderate</c:v>
                  </c:pt>
                  <c:pt idx="4636">
                    <c:v>moderate</c:v>
                  </c:pt>
                  <c:pt idx="4637">
                    <c:v>moderate</c:v>
                  </c:pt>
                  <c:pt idx="4638">
                    <c:v>moderate</c:v>
                  </c:pt>
                  <c:pt idx="4639">
                    <c:v>moderate</c:v>
                  </c:pt>
                  <c:pt idx="4640">
                    <c:v>moderate</c:v>
                  </c:pt>
                  <c:pt idx="4641">
                    <c:v>moderate</c:v>
                  </c:pt>
                  <c:pt idx="4642">
                    <c:v>moderate</c:v>
                  </c:pt>
                  <c:pt idx="4643">
                    <c:v>moderate</c:v>
                  </c:pt>
                  <c:pt idx="4644">
                    <c:v>moderate</c:v>
                  </c:pt>
                  <c:pt idx="4645">
                    <c:v>moderate</c:v>
                  </c:pt>
                  <c:pt idx="4646">
                    <c:v>moderate</c:v>
                  </c:pt>
                  <c:pt idx="4647">
                    <c:v>moderate</c:v>
                  </c:pt>
                  <c:pt idx="4648">
                    <c:v>moderate</c:v>
                  </c:pt>
                  <c:pt idx="4649">
                    <c:v>moderate</c:v>
                  </c:pt>
                  <c:pt idx="4650">
                    <c:v>moderate</c:v>
                  </c:pt>
                  <c:pt idx="4651">
                    <c:v>moderate</c:v>
                  </c:pt>
                  <c:pt idx="4652">
                    <c:v>moderate</c:v>
                  </c:pt>
                  <c:pt idx="4653">
                    <c:v>moderate</c:v>
                  </c:pt>
                  <c:pt idx="4654">
                    <c:v>moderate</c:v>
                  </c:pt>
                  <c:pt idx="4655">
                    <c:v>moderate</c:v>
                  </c:pt>
                  <c:pt idx="4656">
                    <c:v>moderate</c:v>
                  </c:pt>
                  <c:pt idx="4657">
                    <c:v>moderate</c:v>
                  </c:pt>
                  <c:pt idx="4658">
                    <c:v>moderate</c:v>
                  </c:pt>
                  <c:pt idx="4659">
                    <c:v>moderate</c:v>
                  </c:pt>
                  <c:pt idx="4660">
                    <c:v>moderate</c:v>
                  </c:pt>
                  <c:pt idx="4661">
                    <c:v>moderate</c:v>
                  </c:pt>
                  <c:pt idx="4662">
                    <c:v>moderate</c:v>
                  </c:pt>
                  <c:pt idx="4663">
                    <c:v>moderate</c:v>
                  </c:pt>
                  <c:pt idx="4664">
                    <c:v>moderate</c:v>
                  </c:pt>
                  <c:pt idx="4665">
                    <c:v>moderate</c:v>
                  </c:pt>
                  <c:pt idx="4666">
                    <c:v>moderate</c:v>
                  </c:pt>
                  <c:pt idx="4667">
                    <c:v>moderate</c:v>
                  </c:pt>
                  <c:pt idx="4668">
                    <c:v>moderate</c:v>
                  </c:pt>
                  <c:pt idx="4669">
                    <c:v>moderate</c:v>
                  </c:pt>
                  <c:pt idx="4670">
                    <c:v>moderate</c:v>
                  </c:pt>
                  <c:pt idx="4671">
                    <c:v>moderate</c:v>
                  </c:pt>
                  <c:pt idx="4672">
                    <c:v>moderate</c:v>
                  </c:pt>
                  <c:pt idx="4673">
                    <c:v>moderate</c:v>
                  </c:pt>
                  <c:pt idx="4674">
                    <c:v>moderate</c:v>
                  </c:pt>
                  <c:pt idx="4675">
                    <c:v>moderate</c:v>
                  </c:pt>
                  <c:pt idx="4676">
                    <c:v>moderate</c:v>
                  </c:pt>
                  <c:pt idx="4677">
                    <c:v>moderate</c:v>
                  </c:pt>
                  <c:pt idx="4678">
                    <c:v>moderate</c:v>
                  </c:pt>
                  <c:pt idx="4679">
                    <c:v>moderate</c:v>
                  </c:pt>
                  <c:pt idx="4680">
                    <c:v>moderate</c:v>
                  </c:pt>
                  <c:pt idx="4681">
                    <c:v>moderate</c:v>
                  </c:pt>
                  <c:pt idx="4682">
                    <c:v>moderate</c:v>
                  </c:pt>
                  <c:pt idx="4683">
                    <c:v>moderate</c:v>
                  </c:pt>
                  <c:pt idx="4684">
                    <c:v>moderate</c:v>
                  </c:pt>
                  <c:pt idx="4685">
                    <c:v>moderate</c:v>
                  </c:pt>
                  <c:pt idx="4686">
                    <c:v>moderate</c:v>
                  </c:pt>
                  <c:pt idx="4687">
                    <c:v>moderate</c:v>
                  </c:pt>
                  <c:pt idx="4688">
                    <c:v>moderate</c:v>
                  </c:pt>
                  <c:pt idx="4689">
                    <c:v>moderate</c:v>
                  </c:pt>
                  <c:pt idx="4690">
                    <c:v>moderate</c:v>
                  </c:pt>
                  <c:pt idx="4691">
                    <c:v>moderate</c:v>
                  </c:pt>
                  <c:pt idx="4692">
                    <c:v>moderate</c:v>
                  </c:pt>
                  <c:pt idx="4693">
                    <c:v>moderate</c:v>
                  </c:pt>
                  <c:pt idx="4694">
                    <c:v>moderate</c:v>
                  </c:pt>
                  <c:pt idx="4695">
                    <c:v>moderate</c:v>
                  </c:pt>
                  <c:pt idx="4696">
                    <c:v>moderate</c:v>
                  </c:pt>
                  <c:pt idx="4697">
                    <c:v>moderate</c:v>
                  </c:pt>
                  <c:pt idx="4698">
                    <c:v>moderate</c:v>
                  </c:pt>
                  <c:pt idx="4699">
                    <c:v>moderate</c:v>
                  </c:pt>
                  <c:pt idx="4700">
                    <c:v>moderate</c:v>
                  </c:pt>
                  <c:pt idx="4701">
                    <c:v>moderate</c:v>
                  </c:pt>
                  <c:pt idx="4702">
                    <c:v>moderate</c:v>
                  </c:pt>
                  <c:pt idx="4703">
                    <c:v>moderate</c:v>
                  </c:pt>
                  <c:pt idx="4704">
                    <c:v>moderate</c:v>
                  </c:pt>
                  <c:pt idx="4705">
                    <c:v>moderate</c:v>
                  </c:pt>
                  <c:pt idx="4706">
                    <c:v>moderate</c:v>
                  </c:pt>
                  <c:pt idx="4707">
                    <c:v>moderate</c:v>
                  </c:pt>
                  <c:pt idx="4708">
                    <c:v>moderate</c:v>
                  </c:pt>
                  <c:pt idx="4709">
                    <c:v>moderate</c:v>
                  </c:pt>
                  <c:pt idx="4710">
                    <c:v>moderate</c:v>
                  </c:pt>
                  <c:pt idx="4711">
                    <c:v>moderate</c:v>
                  </c:pt>
                  <c:pt idx="4712">
                    <c:v>moderate</c:v>
                  </c:pt>
                  <c:pt idx="4713">
                    <c:v>moderate</c:v>
                  </c:pt>
                  <c:pt idx="4714">
                    <c:v>moderate</c:v>
                  </c:pt>
                  <c:pt idx="4715">
                    <c:v>moderate</c:v>
                  </c:pt>
                  <c:pt idx="4716">
                    <c:v>moderate</c:v>
                  </c:pt>
                  <c:pt idx="4717">
                    <c:v>moderate</c:v>
                  </c:pt>
                  <c:pt idx="4718">
                    <c:v>moderate</c:v>
                  </c:pt>
                  <c:pt idx="4719">
                    <c:v>moderate</c:v>
                  </c:pt>
                  <c:pt idx="4720">
                    <c:v>moderate</c:v>
                  </c:pt>
                  <c:pt idx="4721">
                    <c:v>moderate</c:v>
                  </c:pt>
                  <c:pt idx="4722">
                    <c:v>moderate</c:v>
                  </c:pt>
                  <c:pt idx="4723">
                    <c:v>moderate</c:v>
                  </c:pt>
                  <c:pt idx="4724">
                    <c:v>moderate</c:v>
                  </c:pt>
                  <c:pt idx="4725">
                    <c:v>moderate</c:v>
                  </c:pt>
                  <c:pt idx="4726">
                    <c:v>moderate</c:v>
                  </c:pt>
                  <c:pt idx="4727">
                    <c:v>moderate</c:v>
                  </c:pt>
                  <c:pt idx="4728">
                    <c:v>moderate</c:v>
                  </c:pt>
                  <c:pt idx="4729">
                    <c:v>moderate</c:v>
                  </c:pt>
                  <c:pt idx="4730">
                    <c:v>moderate</c:v>
                  </c:pt>
                  <c:pt idx="4731">
                    <c:v>moderate</c:v>
                  </c:pt>
                  <c:pt idx="4732">
                    <c:v>moderate</c:v>
                  </c:pt>
                  <c:pt idx="4733">
                    <c:v>moderate</c:v>
                  </c:pt>
                  <c:pt idx="4734">
                    <c:v>moderate</c:v>
                  </c:pt>
                  <c:pt idx="4735">
                    <c:v>moderate</c:v>
                  </c:pt>
                  <c:pt idx="4736">
                    <c:v>moderate</c:v>
                  </c:pt>
                  <c:pt idx="4737">
                    <c:v>moderate</c:v>
                  </c:pt>
                  <c:pt idx="4738">
                    <c:v>moderate</c:v>
                  </c:pt>
                  <c:pt idx="4739">
                    <c:v>moderate</c:v>
                  </c:pt>
                  <c:pt idx="4740">
                    <c:v>moderate</c:v>
                  </c:pt>
                  <c:pt idx="4741">
                    <c:v>moderate</c:v>
                  </c:pt>
                  <c:pt idx="4742">
                    <c:v>moderate</c:v>
                  </c:pt>
                  <c:pt idx="4743">
                    <c:v>moderate</c:v>
                  </c:pt>
                  <c:pt idx="4744">
                    <c:v>moderate</c:v>
                  </c:pt>
                  <c:pt idx="4745">
                    <c:v>moderate</c:v>
                  </c:pt>
                  <c:pt idx="4746">
                    <c:v>moderate</c:v>
                  </c:pt>
                  <c:pt idx="4747">
                    <c:v>moderate</c:v>
                  </c:pt>
                  <c:pt idx="4748">
                    <c:v>moderate</c:v>
                  </c:pt>
                  <c:pt idx="4749">
                    <c:v>moderate</c:v>
                  </c:pt>
                  <c:pt idx="4750">
                    <c:v>moderate</c:v>
                  </c:pt>
                  <c:pt idx="4751">
                    <c:v>moderate</c:v>
                  </c:pt>
                  <c:pt idx="4752">
                    <c:v>moderate</c:v>
                  </c:pt>
                  <c:pt idx="4753">
                    <c:v>moderate</c:v>
                  </c:pt>
                  <c:pt idx="4754">
                    <c:v>moderate</c:v>
                  </c:pt>
                  <c:pt idx="4755">
                    <c:v>moderate</c:v>
                  </c:pt>
                  <c:pt idx="4756">
                    <c:v>moderate</c:v>
                  </c:pt>
                  <c:pt idx="4757">
                    <c:v>moderate</c:v>
                  </c:pt>
                  <c:pt idx="4758">
                    <c:v>moderate</c:v>
                  </c:pt>
                  <c:pt idx="4759">
                    <c:v>moderate</c:v>
                  </c:pt>
                  <c:pt idx="4760">
                    <c:v>moderate</c:v>
                  </c:pt>
                  <c:pt idx="4761">
                    <c:v>moderate</c:v>
                  </c:pt>
                  <c:pt idx="4762">
                    <c:v>moderate</c:v>
                  </c:pt>
                  <c:pt idx="4763">
                    <c:v>moderate</c:v>
                  </c:pt>
                  <c:pt idx="4764">
                    <c:v>moderate</c:v>
                  </c:pt>
                  <c:pt idx="4765">
                    <c:v>moderate</c:v>
                  </c:pt>
                  <c:pt idx="4766">
                    <c:v>moderate</c:v>
                  </c:pt>
                  <c:pt idx="4767">
                    <c:v>moderate</c:v>
                  </c:pt>
                  <c:pt idx="4768">
                    <c:v>moderate</c:v>
                  </c:pt>
                  <c:pt idx="4769">
                    <c:v>moderate</c:v>
                  </c:pt>
                  <c:pt idx="4770">
                    <c:v>moderate</c:v>
                  </c:pt>
                  <c:pt idx="4771">
                    <c:v>moderate</c:v>
                  </c:pt>
                  <c:pt idx="4772">
                    <c:v>moderate</c:v>
                  </c:pt>
                  <c:pt idx="4773">
                    <c:v>moderate</c:v>
                  </c:pt>
                  <c:pt idx="4774">
                    <c:v>moderate</c:v>
                  </c:pt>
                  <c:pt idx="4775">
                    <c:v>moderate</c:v>
                  </c:pt>
                  <c:pt idx="4776">
                    <c:v>moderate</c:v>
                  </c:pt>
                  <c:pt idx="4777">
                    <c:v>moderate</c:v>
                  </c:pt>
                  <c:pt idx="4778">
                    <c:v>moderate</c:v>
                  </c:pt>
                  <c:pt idx="4779">
                    <c:v>moderate</c:v>
                  </c:pt>
                  <c:pt idx="4780">
                    <c:v>moderate</c:v>
                  </c:pt>
                  <c:pt idx="4781">
                    <c:v>moderate</c:v>
                  </c:pt>
                  <c:pt idx="4782">
                    <c:v>moderate</c:v>
                  </c:pt>
                  <c:pt idx="4783">
                    <c:v>moderate</c:v>
                  </c:pt>
                  <c:pt idx="4784">
                    <c:v>moderate</c:v>
                  </c:pt>
                  <c:pt idx="4785">
                    <c:v>moderate</c:v>
                  </c:pt>
                  <c:pt idx="4786">
                    <c:v>moderate</c:v>
                  </c:pt>
                  <c:pt idx="4787">
                    <c:v>moderate</c:v>
                  </c:pt>
                  <c:pt idx="4788">
                    <c:v>moderate</c:v>
                  </c:pt>
                  <c:pt idx="4789">
                    <c:v>moderate</c:v>
                  </c:pt>
                  <c:pt idx="4790">
                    <c:v>moderate</c:v>
                  </c:pt>
                  <c:pt idx="4791">
                    <c:v>moderate</c:v>
                  </c:pt>
                  <c:pt idx="4792">
                    <c:v>moderate</c:v>
                  </c:pt>
                  <c:pt idx="4793">
                    <c:v>moderate</c:v>
                  </c:pt>
                  <c:pt idx="4794">
                    <c:v>moderate</c:v>
                  </c:pt>
                  <c:pt idx="4795">
                    <c:v>moderate</c:v>
                  </c:pt>
                  <c:pt idx="4796">
                    <c:v>moderate</c:v>
                  </c:pt>
                  <c:pt idx="4797">
                    <c:v>moderate</c:v>
                  </c:pt>
                  <c:pt idx="4798">
                    <c:v>moderate</c:v>
                  </c:pt>
                  <c:pt idx="4799">
                    <c:v>moderate</c:v>
                  </c:pt>
                  <c:pt idx="4800">
                    <c:v>moderate</c:v>
                  </c:pt>
                  <c:pt idx="4801">
                    <c:v>moderate</c:v>
                  </c:pt>
                  <c:pt idx="4802">
                    <c:v>moderate</c:v>
                  </c:pt>
                  <c:pt idx="4803">
                    <c:v>moderate</c:v>
                  </c:pt>
                  <c:pt idx="4804">
                    <c:v>moderate</c:v>
                  </c:pt>
                  <c:pt idx="4805">
                    <c:v>moderate</c:v>
                  </c:pt>
                  <c:pt idx="4806">
                    <c:v>moderate</c:v>
                  </c:pt>
                  <c:pt idx="4807">
                    <c:v>moderate</c:v>
                  </c:pt>
                  <c:pt idx="4808">
                    <c:v>moderate</c:v>
                  </c:pt>
                  <c:pt idx="4809">
                    <c:v>moderate</c:v>
                  </c:pt>
                  <c:pt idx="4810">
                    <c:v>moderate</c:v>
                  </c:pt>
                  <c:pt idx="4811">
                    <c:v>moderate</c:v>
                  </c:pt>
                  <c:pt idx="4812">
                    <c:v>moderate</c:v>
                  </c:pt>
                  <c:pt idx="4813">
                    <c:v>moderate</c:v>
                  </c:pt>
                  <c:pt idx="4814">
                    <c:v>moderate</c:v>
                  </c:pt>
                  <c:pt idx="4815">
                    <c:v>moderate</c:v>
                  </c:pt>
                  <c:pt idx="4816">
                    <c:v>moderate</c:v>
                  </c:pt>
                  <c:pt idx="4817">
                    <c:v>moderate</c:v>
                  </c:pt>
                  <c:pt idx="4818">
                    <c:v>moderate</c:v>
                  </c:pt>
                  <c:pt idx="4819">
                    <c:v>moderate</c:v>
                  </c:pt>
                  <c:pt idx="4820">
                    <c:v>moderate</c:v>
                  </c:pt>
                  <c:pt idx="4821">
                    <c:v>moderate</c:v>
                  </c:pt>
                  <c:pt idx="4822">
                    <c:v>moderate</c:v>
                  </c:pt>
                  <c:pt idx="4823">
                    <c:v>moderate</c:v>
                  </c:pt>
                  <c:pt idx="4824">
                    <c:v>moderate</c:v>
                  </c:pt>
                  <c:pt idx="4825">
                    <c:v>moderate</c:v>
                  </c:pt>
                  <c:pt idx="4826">
                    <c:v>moderate</c:v>
                  </c:pt>
                  <c:pt idx="4827">
                    <c:v>moderate</c:v>
                  </c:pt>
                  <c:pt idx="4828">
                    <c:v>moderate</c:v>
                  </c:pt>
                  <c:pt idx="4829">
                    <c:v>moderate</c:v>
                  </c:pt>
                  <c:pt idx="4830">
                    <c:v>moderate</c:v>
                  </c:pt>
                  <c:pt idx="4831">
                    <c:v>moderate</c:v>
                  </c:pt>
                  <c:pt idx="4832">
                    <c:v>moderate</c:v>
                  </c:pt>
                  <c:pt idx="4833">
                    <c:v>moderate</c:v>
                  </c:pt>
                  <c:pt idx="4834">
                    <c:v>moderate</c:v>
                  </c:pt>
                  <c:pt idx="4835">
                    <c:v>moderate</c:v>
                  </c:pt>
                  <c:pt idx="4836">
                    <c:v>moderate</c:v>
                  </c:pt>
                  <c:pt idx="4837">
                    <c:v>moderate</c:v>
                  </c:pt>
                  <c:pt idx="4838">
                    <c:v>moderate</c:v>
                  </c:pt>
                  <c:pt idx="4839">
                    <c:v>moderate</c:v>
                  </c:pt>
                  <c:pt idx="4840">
                    <c:v>moderate</c:v>
                  </c:pt>
                  <c:pt idx="4841">
                    <c:v>moderate</c:v>
                  </c:pt>
                  <c:pt idx="4842">
                    <c:v>moderate</c:v>
                  </c:pt>
                  <c:pt idx="4843">
                    <c:v>moderate</c:v>
                  </c:pt>
                  <c:pt idx="4844">
                    <c:v>moderate</c:v>
                  </c:pt>
                  <c:pt idx="4845">
                    <c:v>moderate</c:v>
                  </c:pt>
                  <c:pt idx="4846">
                    <c:v>moderate</c:v>
                  </c:pt>
                  <c:pt idx="4847">
                    <c:v>moderate</c:v>
                  </c:pt>
                  <c:pt idx="4848">
                    <c:v>moderate</c:v>
                  </c:pt>
                  <c:pt idx="4849">
                    <c:v>moderate</c:v>
                  </c:pt>
                  <c:pt idx="4850">
                    <c:v>moderate</c:v>
                  </c:pt>
                  <c:pt idx="4851">
                    <c:v>moderate</c:v>
                  </c:pt>
                  <c:pt idx="4852">
                    <c:v>moderate</c:v>
                  </c:pt>
                  <c:pt idx="4853">
                    <c:v>moderate</c:v>
                  </c:pt>
                  <c:pt idx="4854">
                    <c:v>moderate</c:v>
                  </c:pt>
                  <c:pt idx="4855">
                    <c:v>moderate</c:v>
                  </c:pt>
                  <c:pt idx="4856">
                    <c:v>moderate</c:v>
                  </c:pt>
                  <c:pt idx="4857">
                    <c:v>moderate</c:v>
                  </c:pt>
                  <c:pt idx="4858">
                    <c:v>moderate</c:v>
                  </c:pt>
                  <c:pt idx="4859">
                    <c:v>moderate</c:v>
                  </c:pt>
                  <c:pt idx="4860">
                    <c:v>moderate</c:v>
                  </c:pt>
                  <c:pt idx="4861">
                    <c:v>moderate</c:v>
                  </c:pt>
                  <c:pt idx="4862">
                    <c:v>moderate</c:v>
                  </c:pt>
                  <c:pt idx="4863">
                    <c:v>moderate</c:v>
                  </c:pt>
                  <c:pt idx="4864">
                    <c:v>moderate</c:v>
                  </c:pt>
                  <c:pt idx="4865">
                    <c:v>moderate</c:v>
                  </c:pt>
                  <c:pt idx="4866">
                    <c:v>moderate</c:v>
                  </c:pt>
                  <c:pt idx="4867">
                    <c:v>moderate</c:v>
                  </c:pt>
                  <c:pt idx="4868">
                    <c:v>moderate</c:v>
                  </c:pt>
                  <c:pt idx="4869">
                    <c:v>moderate</c:v>
                  </c:pt>
                  <c:pt idx="4870">
                    <c:v>moderate</c:v>
                  </c:pt>
                  <c:pt idx="4871">
                    <c:v>moderate</c:v>
                  </c:pt>
                  <c:pt idx="4872">
                    <c:v>moderate</c:v>
                  </c:pt>
                  <c:pt idx="4873">
                    <c:v>moderate</c:v>
                  </c:pt>
                  <c:pt idx="4874">
                    <c:v>moderate</c:v>
                  </c:pt>
                  <c:pt idx="4875">
                    <c:v>moderate</c:v>
                  </c:pt>
                  <c:pt idx="4876">
                    <c:v>moderate</c:v>
                  </c:pt>
                  <c:pt idx="4877">
                    <c:v>moderate</c:v>
                  </c:pt>
                  <c:pt idx="4878">
                    <c:v>moderate</c:v>
                  </c:pt>
                  <c:pt idx="4879">
                    <c:v>moderate</c:v>
                  </c:pt>
                  <c:pt idx="4880">
                    <c:v>moderate</c:v>
                  </c:pt>
                  <c:pt idx="4881">
                    <c:v>moderate</c:v>
                  </c:pt>
                  <c:pt idx="4882">
                    <c:v>moderate</c:v>
                  </c:pt>
                  <c:pt idx="4883">
                    <c:v>moderate</c:v>
                  </c:pt>
                  <c:pt idx="4884">
                    <c:v>moderate</c:v>
                  </c:pt>
                  <c:pt idx="4885">
                    <c:v>moderate</c:v>
                  </c:pt>
                  <c:pt idx="4886">
                    <c:v>moderate</c:v>
                  </c:pt>
                  <c:pt idx="4887">
                    <c:v>moderate</c:v>
                  </c:pt>
                  <c:pt idx="4888">
                    <c:v>moderate</c:v>
                  </c:pt>
                  <c:pt idx="4889">
                    <c:v>moderate</c:v>
                  </c:pt>
                  <c:pt idx="4890">
                    <c:v>moderate</c:v>
                  </c:pt>
                  <c:pt idx="4891">
                    <c:v>moderate</c:v>
                  </c:pt>
                  <c:pt idx="4892">
                    <c:v>moderate</c:v>
                  </c:pt>
                  <c:pt idx="4893">
                    <c:v>moderate</c:v>
                  </c:pt>
                  <c:pt idx="4894">
                    <c:v>moderate</c:v>
                  </c:pt>
                  <c:pt idx="4895">
                    <c:v>moderate</c:v>
                  </c:pt>
                  <c:pt idx="4896">
                    <c:v>moderate</c:v>
                  </c:pt>
                  <c:pt idx="4897">
                    <c:v>moderate</c:v>
                  </c:pt>
                  <c:pt idx="4898">
                    <c:v>moderate</c:v>
                  </c:pt>
                  <c:pt idx="4899">
                    <c:v>moderate</c:v>
                  </c:pt>
                  <c:pt idx="4900">
                    <c:v>moderate</c:v>
                  </c:pt>
                  <c:pt idx="4901">
                    <c:v>moderate</c:v>
                  </c:pt>
                  <c:pt idx="4902">
                    <c:v>moderate</c:v>
                  </c:pt>
                  <c:pt idx="4903">
                    <c:v>moderate</c:v>
                  </c:pt>
                  <c:pt idx="4904">
                    <c:v>moderate</c:v>
                  </c:pt>
                  <c:pt idx="4905">
                    <c:v>moderate</c:v>
                  </c:pt>
                  <c:pt idx="4906">
                    <c:v>moderate</c:v>
                  </c:pt>
                  <c:pt idx="4907">
                    <c:v>moderate</c:v>
                  </c:pt>
                  <c:pt idx="4908">
                    <c:v>moderate</c:v>
                  </c:pt>
                  <c:pt idx="4909">
                    <c:v>moderate</c:v>
                  </c:pt>
                  <c:pt idx="4910">
                    <c:v>moderate</c:v>
                  </c:pt>
                  <c:pt idx="4911">
                    <c:v>moderate</c:v>
                  </c:pt>
                  <c:pt idx="4912">
                    <c:v>moderate</c:v>
                  </c:pt>
                  <c:pt idx="4913">
                    <c:v>moderate</c:v>
                  </c:pt>
                  <c:pt idx="4914">
                    <c:v>moderate</c:v>
                  </c:pt>
                  <c:pt idx="4915">
                    <c:v>moderate</c:v>
                  </c:pt>
                  <c:pt idx="4916">
                    <c:v>moderate</c:v>
                  </c:pt>
                  <c:pt idx="4917">
                    <c:v>moderate</c:v>
                  </c:pt>
                  <c:pt idx="4918">
                    <c:v>moderate</c:v>
                  </c:pt>
                  <c:pt idx="4919">
                    <c:v>moderate</c:v>
                  </c:pt>
                  <c:pt idx="4920">
                    <c:v>moderate</c:v>
                  </c:pt>
                  <c:pt idx="4921">
                    <c:v>moderate</c:v>
                  </c:pt>
                  <c:pt idx="4922">
                    <c:v>moderate</c:v>
                  </c:pt>
                  <c:pt idx="4923">
                    <c:v>moderate</c:v>
                  </c:pt>
                  <c:pt idx="4924">
                    <c:v>moderate</c:v>
                  </c:pt>
                  <c:pt idx="4925">
                    <c:v>moderate</c:v>
                  </c:pt>
                  <c:pt idx="4926">
                    <c:v>moderate</c:v>
                  </c:pt>
                  <c:pt idx="4927">
                    <c:v>moderate</c:v>
                  </c:pt>
                  <c:pt idx="4928">
                    <c:v>moderate</c:v>
                  </c:pt>
                  <c:pt idx="4929">
                    <c:v>moderate</c:v>
                  </c:pt>
                  <c:pt idx="4930">
                    <c:v>moderate</c:v>
                  </c:pt>
                  <c:pt idx="4931">
                    <c:v>moderate</c:v>
                  </c:pt>
                  <c:pt idx="4932">
                    <c:v>moderate</c:v>
                  </c:pt>
                  <c:pt idx="4933">
                    <c:v>moderate</c:v>
                  </c:pt>
                  <c:pt idx="4934">
                    <c:v>moderate</c:v>
                  </c:pt>
                  <c:pt idx="4935">
                    <c:v>moderate</c:v>
                  </c:pt>
                  <c:pt idx="4936">
                    <c:v>moderate</c:v>
                  </c:pt>
                  <c:pt idx="4937">
                    <c:v>moderate</c:v>
                  </c:pt>
                  <c:pt idx="4938">
                    <c:v>moderate</c:v>
                  </c:pt>
                  <c:pt idx="4939">
                    <c:v>moderate</c:v>
                  </c:pt>
                  <c:pt idx="4940">
                    <c:v>moderate</c:v>
                  </c:pt>
                  <c:pt idx="4941">
                    <c:v>moderate</c:v>
                  </c:pt>
                  <c:pt idx="4942">
                    <c:v>moderate</c:v>
                  </c:pt>
                  <c:pt idx="4943">
                    <c:v>moderate</c:v>
                  </c:pt>
                  <c:pt idx="4944">
                    <c:v>moderate</c:v>
                  </c:pt>
                  <c:pt idx="4945">
                    <c:v>moderate</c:v>
                  </c:pt>
                  <c:pt idx="4946">
                    <c:v>moderate</c:v>
                  </c:pt>
                  <c:pt idx="4947">
                    <c:v>moderate</c:v>
                  </c:pt>
                  <c:pt idx="4948">
                    <c:v>moderate</c:v>
                  </c:pt>
                  <c:pt idx="4949">
                    <c:v>moderate</c:v>
                  </c:pt>
                  <c:pt idx="4950">
                    <c:v>moderate</c:v>
                  </c:pt>
                  <c:pt idx="4951">
                    <c:v>moderate</c:v>
                  </c:pt>
                  <c:pt idx="4952">
                    <c:v>moderate</c:v>
                  </c:pt>
                  <c:pt idx="4953">
                    <c:v>moderate</c:v>
                  </c:pt>
                  <c:pt idx="4954">
                    <c:v>moderate</c:v>
                  </c:pt>
                  <c:pt idx="4955">
                    <c:v>moderate</c:v>
                  </c:pt>
                  <c:pt idx="4956">
                    <c:v>moderate</c:v>
                  </c:pt>
                  <c:pt idx="4957">
                    <c:v>moderate</c:v>
                  </c:pt>
                  <c:pt idx="4958">
                    <c:v>moderate</c:v>
                  </c:pt>
                  <c:pt idx="4959">
                    <c:v>moderate</c:v>
                  </c:pt>
                  <c:pt idx="4960">
                    <c:v>moderate</c:v>
                  </c:pt>
                  <c:pt idx="4961">
                    <c:v>moderate</c:v>
                  </c:pt>
                  <c:pt idx="4962">
                    <c:v>moderate</c:v>
                  </c:pt>
                  <c:pt idx="4963">
                    <c:v>moderate</c:v>
                  </c:pt>
                  <c:pt idx="4964">
                    <c:v>moderate</c:v>
                  </c:pt>
                  <c:pt idx="4965">
                    <c:v>moderate</c:v>
                  </c:pt>
                  <c:pt idx="4966">
                    <c:v>moderate</c:v>
                  </c:pt>
                  <c:pt idx="4967">
                    <c:v>moderate</c:v>
                  </c:pt>
                  <c:pt idx="4968">
                    <c:v>moderate</c:v>
                  </c:pt>
                  <c:pt idx="4969">
                    <c:v>moderate</c:v>
                  </c:pt>
                  <c:pt idx="4970">
                    <c:v>moderate</c:v>
                  </c:pt>
                  <c:pt idx="4971">
                    <c:v>moderate</c:v>
                  </c:pt>
                  <c:pt idx="4972">
                    <c:v>moderate</c:v>
                  </c:pt>
                  <c:pt idx="4973">
                    <c:v>moderate</c:v>
                  </c:pt>
                  <c:pt idx="4974">
                    <c:v>moderate</c:v>
                  </c:pt>
                  <c:pt idx="4975">
                    <c:v>moderate</c:v>
                  </c:pt>
                  <c:pt idx="4976">
                    <c:v>moderate</c:v>
                  </c:pt>
                  <c:pt idx="4977">
                    <c:v>moderate</c:v>
                  </c:pt>
                  <c:pt idx="4978">
                    <c:v>moderate</c:v>
                  </c:pt>
                  <c:pt idx="4979">
                    <c:v>moderate</c:v>
                  </c:pt>
                  <c:pt idx="4980">
                    <c:v>moderate</c:v>
                  </c:pt>
                  <c:pt idx="4981">
                    <c:v>moderate</c:v>
                  </c:pt>
                  <c:pt idx="4982">
                    <c:v>moderate</c:v>
                  </c:pt>
                  <c:pt idx="4983">
                    <c:v>moderate</c:v>
                  </c:pt>
                  <c:pt idx="4984">
                    <c:v>moderate</c:v>
                  </c:pt>
                  <c:pt idx="4985">
                    <c:v>moderate</c:v>
                  </c:pt>
                  <c:pt idx="4986">
                    <c:v>moderate</c:v>
                  </c:pt>
                  <c:pt idx="4987">
                    <c:v>moderate</c:v>
                  </c:pt>
                  <c:pt idx="4988">
                    <c:v>moderate</c:v>
                  </c:pt>
                  <c:pt idx="4989">
                    <c:v>moderate</c:v>
                  </c:pt>
                  <c:pt idx="4990">
                    <c:v>moderate</c:v>
                  </c:pt>
                  <c:pt idx="4991">
                    <c:v>moderate</c:v>
                  </c:pt>
                  <c:pt idx="4992">
                    <c:v>moderate</c:v>
                  </c:pt>
                  <c:pt idx="4993">
                    <c:v>moderate</c:v>
                  </c:pt>
                  <c:pt idx="4994">
                    <c:v>moderate</c:v>
                  </c:pt>
                  <c:pt idx="4995">
                    <c:v>moderate</c:v>
                  </c:pt>
                  <c:pt idx="4996">
                    <c:v>moderate</c:v>
                  </c:pt>
                  <c:pt idx="4997">
                    <c:v>moderate</c:v>
                  </c:pt>
                  <c:pt idx="4998">
                    <c:v>moderate</c:v>
                  </c:pt>
                  <c:pt idx="4999">
                    <c:v>moderate</c:v>
                  </c:pt>
                  <c:pt idx="5000">
                    <c:v>moderate</c:v>
                  </c:pt>
                  <c:pt idx="5001">
                    <c:v>moderate</c:v>
                  </c:pt>
                  <c:pt idx="5002">
                    <c:v>moderate</c:v>
                  </c:pt>
                  <c:pt idx="5003">
                    <c:v>moderate</c:v>
                  </c:pt>
                  <c:pt idx="5004">
                    <c:v>moderate</c:v>
                  </c:pt>
                  <c:pt idx="5005">
                    <c:v>moderate</c:v>
                  </c:pt>
                  <c:pt idx="5006">
                    <c:v>moderate</c:v>
                  </c:pt>
                  <c:pt idx="5007">
                    <c:v>moderate</c:v>
                  </c:pt>
                  <c:pt idx="5008">
                    <c:v>moderate</c:v>
                  </c:pt>
                  <c:pt idx="5009">
                    <c:v>moderate</c:v>
                  </c:pt>
                  <c:pt idx="5010">
                    <c:v>moderate</c:v>
                  </c:pt>
                  <c:pt idx="5011">
                    <c:v>moderate</c:v>
                  </c:pt>
                  <c:pt idx="5012">
                    <c:v>moderate</c:v>
                  </c:pt>
                  <c:pt idx="5013">
                    <c:v>moderate</c:v>
                  </c:pt>
                  <c:pt idx="5014">
                    <c:v>moderate</c:v>
                  </c:pt>
                  <c:pt idx="5015">
                    <c:v>moderate</c:v>
                  </c:pt>
                  <c:pt idx="5016">
                    <c:v>moderate</c:v>
                  </c:pt>
                  <c:pt idx="5017">
                    <c:v>moderate</c:v>
                  </c:pt>
                  <c:pt idx="5018">
                    <c:v>moderate</c:v>
                  </c:pt>
                  <c:pt idx="5019">
                    <c:v>moderate</c:v>
                  </c:pt>
                  <c:pt idx="5020">
                    <c:v>moderate</c:v>
                  </c:pt>
                  <c:pt idx="5021">
                    <c:v>moderate</c:v>
                  </c:pt>
                  <c:pt idx="5022">
                    <c:v>moderate</c:v>
                  </c:pt>
                  <c:pt idx="5023">
                    <c:v>moderate</c:v>
                  </c:pt>
                  <c:pt idx="5024">
                    <c:v>moderate</c:v>
                  </c:pt>
                  <c:pt idx="5025">
                    <c:v>moderate</c:v>
                  </c:pt>
                  <c:pt idx="5026">
                    <c:v>moderate</c:v>
                  </c:pt>
                  <c:pt idx="5027">
                    <c:v>moderate</c:v>
                  </c:pt>
                  <c:pt idx="5028">
                    <c:v>moderate</c:v>
                  </c:pt>
                  <c:pt idx="5029">
                    <c:v>moderate</c:v>
                  </c:pt>
                  <c:pt idx="5030">
                    <c:v>moderate</c:v>
                  </c:pt>
                  <c:pt idx="5031">
                    <c:v>moderate</c:v>
                  </c:pt>
                  <c:pt idx="5032">
                    <c:v>moderate</c:v>
                  </c:pt>
                  <c:pt idx="5033">
                    <c:v>moderate</c:v>
                  </c:pt>
                  <c:pt idx="5034">
                    <c:v>moderate</c:v>
                  </c:pt>
                  <c:pt idx="5035">
                    <c:v>moderate</c:v>
                  </c:pt>
                  <c:pt idx="5036">
                    <c:v>moderate</c:v>
                  </c:pt>
                  <c:pt idx="5037">
                    <c:v>moderate</c:v>
                  </c:pt>
                  <c:pt idx="5038">
                    <c:v>moderate</c:v>
                  </c:pt>
                  <c:pt idx="5039">
                    <c:v>moderate</c:v>
                  </c:pt>
                  <c:pt idx="5040">
                    <c:v>moderate</c:v>
                  </c:pt>
                  <c:pt idx="5041">
                    <c:v>moderate</c:v>
                  </c:pt>
                  <c:pt idx="5042">
                    <c:v>moderate</c:v>
                  </c:pt>
                  <c:pt idx="5043">
                    <c:v>moderate</c:v>
                  </c:pt>
                  <c:pt idx="5044">
                    <c:v>moderate</c:v>
                  </c:pt>
                  <c:pt idx="5045">
                    <c:v>moderate</c:v>
                  </c:pt>
                  <c:pt idx="5046">
                    <c:v>moderate</c:v>
                  </c:pt>
                  <c:pt idx="5047">
                    <c:v>moderate</c:v>
                  </c:pt>
                  <c:pt idx="5048">
                    <c:v>moderate</c:v>
                  </c:pt>
                  <c:pt idx="5049">
                    <c:v>moderate</c:v>
                  </c:pt>
                  <c:pt idx="5050">
                    <c:v>moderate</c:v>
                  </c:pt>
                  <c:pt idx="5051">
                    <c:v>moderate</c:v>
                  </c:pt>
                  <c:pt idx="5052">
                    <c:v>moderate</c:v>
                  </c:pt>
                  <c:pt idx="5053">
                    <c:v>moderate</c:v>
                  </c:pt>
                  <c:pt idx="5054">
                    <c:v>moderate</c:v>
                  </c:pt>
                  <c:pt idx="5055">
                    <c:v>moderate</c:v>
                  </c:pt>
                  <c:pt idx="5056">
                    <c:v>moderate</c:v>
                  </c:pt>
                  <c:pt idx="5057">
                    <c:v>moderate</c:v>
                  </c:pt>
                  <c:pt idx="5058">
                    <c:v>moderate</c:v>
                  </c:pt>
                  <c:pt idx="5059">
                    <c:v>moderate</c:v>
                  </c:pt>
                  <c:pt idx="5060">
                    <c:v>moderate</c:v>
                  </c:pt>
                  <c:pt idx="5061">
                    <c:v>moderate</c:v>
                  </c:pt>
                  <c:pt idx="5062">
                    <c:v>moderate</c:v>
                  </c:pt>
                  <c:pt idx="5063">
                    <c:v>moderate</c:v>
                  </c:pt>
                  <c:pt idx="5064">
                    <c:v>moderate</c:v>
                  </c:pt>
                  <c:pt idx="5065">
                    <c:v>moderate</c:v>
                  </c:pt>
                  <c:pt idx="5066">
                    <c:v>moderate</c:v>
                  </c:pt>
                  <c:pt idx="5067">
                    <c:v>moderate</c:v>
                  </c:pt>
                  <c:pt idx="5068">
                    <c:v>moderate</c:v>
                  </c:pt>
                  <c:pt idx="5069">
                    <c:v>moderate</c:v>
                  </c:pt>
                  <c:pt idx="5070">
                    <c:v>moderate</c:v>
                  </c:pt>
                  <c:pt idx="5071">
                    <c:v>moderate</c:v>
                  </c:pt>
                  <c:pt idx="5072">
                    <c:v>moderate</c:v>
                  </c:pt>
                  <c:pt idx="5073">
                    <c:v>moderate</c:v>
                  </c:pt>
                  <c:pt idx="5074">
                    <c:v>moderate</c:v>
                  </c:pt>
                  <c:pt idx="5075">
                    <c:v>moderate</c:v>
                  </c:pt>
                  <c:pt idx="5076">
                    <c:v>moderate</c:v>
                  </c:pt>
                  <c:pt idx="5077">
                    <c:v>moderate</c:v>
                  </c:pt>
                  <c:pt idx="5078">
                    <c:v>moderate</c:v>
                  </c:pt>
                  <c:pt idx="5079">
                    <c:v>moderate</c:v>
                  </c:pt>
                  <c:pt idx="5080">
                    <c:v>moderate</c:v>
                  </c:pt>
                  <c:pt idx="5081">
                    <c:v>moderate</c:v>
                  </c:pt>
                  <c:pt idx="5082">
                    <c:v>moderate</c:v>
                  </c:pt>
                  <c:pt idx="5083">
                    <c:v>moderate</c:v>
                  </c:pt>
                  <c:pt idx="5084">
                    <c:v>moderate</c:v>
                  </c:pt>
                  <c:pt idx="5085">
                    <c:v>moderate</c:v>
                  </c:pt>
                  <c:pt idx="5086">
                    <c:v>moderate</c:v>
                  </c:pt>
                  <c:pt idx="5087">
                    <c:v>moderate</c:v>
                  </c:pt>
                  <c:pt idx="5088">
                    <c:v>moderate</c:v>
                  </c:pt>
                  <c:pt idx="5089">
                    <c:v>moderate</c:v>
                  </c:pt>
                  <c:pt idx="5090">
                    <c:v>moderate</c:v>
                  </c:pt>
                  <c:pt idx="5091">
                    <c:v>moderate</c:v>
                  </c:pt>
                  <c:pt idx="5092">
                    <c:v>moderate</c:v>
                  </c:pt>
                  <c:pt idx="5093">
                    <c:v>moderate</c:v>
                  </c:pt>
                  <c:pt idx="5094">
                    <c:v>moderate</c:v>
                  </c:pt>
                  <c:pt idx="5095">
                    <c:v>moderate</c:v>
                  </c:pt>
                  <c:pt idx="5096">
                    <c:v>moderate</c:v>
                  </c:pt>
                  <c:pt idx="5097">
                    <c:v>moderate</c:v>
                  </c:pt>
                  <c:pt idx="5098">
                    <c:v>moderate</c:v>
                  </c:pt>
                  <c:pt idx="5099">
                    <c:v>moderate</c:v>
                  </c:pt>
                  <c:pt idx="5100">
                    <c:v>moderate</c:v>
                  </c:pt>
                  <c:pt idx="5101">
                    <c:v>moderate</c:v>
                  </c:pt>
                  <c:pt idx="5102">
                    <c:v>moderate</c:v>
                  </c:pt>
                  <c:pt idx="5103">
                    <c:v>moderate</c:v>
                  </c:pt>
                  <c:pt idx="5104">
                    <c:v>moderate</c:v>
                  </c:pt>
                  <c:pt idx="5105">
                    <c:v>moderate</c:v>
                  </c:pt>
                  <c:pt idx="5106">
                    <c:v>moderate</c:v>
                  </c:pt>
                  <c:pt idx="5107">
                    <c:v>moderate</c:v>
                  </c:pt>
                  <c:pt idx="5108">
                    <c:v>moderate</c:v>
                  </c:pt>
                  <c:pt idx="5109">
                    <c:v>moderate</c:v>
                  </c:pt>
                  <c:pt idx="5110">
                    <c:v>moderate</c:v>
                  </c:pt>
                  <c:pt idx="5111">
                    <c:v>moderate</c:v>
                  </c:pt>
                  <c:pt idx="5112">
                    <c:v>moderate</c:v>
                  </c:pt>
                  <c:pt idx="5113">
                    <c:v>moderate</c:v>
                  </c:pt>
                  <c:pt idx="5114">
                    <c:v>moderate</c:v>
                  </c:pt>
                  <c:pt idx="5115">
                    <c:v>moderate</c:v>
                  </c:pt>
                  <c:pt idx="5116">
                    <c:v>moderate</c:v>
                  </c:pt>
                  <c:pt idx="5117">
                    <c:v>moderate</c:v>
                  </c:pt>
                  <c:pt idx="5118">
                    <c:v>moderate</c:v>
                  </c:pt>
                  <c:pt idx="5119">
                    <c:v>moderate</c:v>
                  </c:pt>
                  <c:pt idx="5120">
                    <c:v>moderate</c:v>
                  </c:pt>
                  <c:pt idx="5121">
                    <c:v>moderate</c:v>
                  </c:pt>
                  <c:pt idx="5122">
                    <c:v>moderate</c:v>
                  </c:pt>
                  <c:pt idx="5123">
                    <c:v>moderate</c:v>
                  </c:pt>
                  <c:pt idx="5124">
                    <c:v>moderate</c:v>
                  </c:pt>
                  <c:pt idx="5125">
                    <c:v>moderate</c:v>
                  </c:pt>
                  <c:pt idx="5126">
                    <c:v>moderate</c:v>
                  </c:pt>
                  <c:pt idx="5127">
                    <c:v>moderate</c:v>
                  </c:pt>
                  <c:pt idx="5128">
                    <c:v>moderate</c:v>
                  </c:pt>
                  <c:pt idx="5129">
                    <c:v>moderate</c:v>
                  </c:pt>
                  <c:pt idx="5130">
                    <c:v>moderate</c:v>
                  </c:pt>
                  <c:pt idx="5131">
                    <c:v>moderate</c:v>
                  </c:pt>
                  <c:pt idx="5132">
                    <c:v>moderate</c:v>
                  </c:pt>
                  <c:pt idx="5133">
                    <c:v>moderate</c:v>
                  </c:pt>
                  <c:pt idx="5134">
                    <c:v>moderate</c:v>
                  </c:pt>
                  <c:pt idx="5135">
                    <c:v>moderate</c:v>
                  </c:pt>
                  <c:pt idx="5136">
                    <c:v>moderate</c:v>
                  </c:pt>
                  <c:pt idx="5137">
                    <c:v>moderate</c:v>
                  </c:pt>
                  <c:pt idx="5138">
                    <c:v>moderate</c:v>
                  </c:pt>
                  <c:pt idx="5139">
                    <c:v>moderate</c:v>
                  </c:pt>
                  <c:pt idx="5140">
                    <c:v>moderate</c:v>
                  </c:pt>
                  <c:pt idx="5141">
                    <c:v>moderate</c:v>
                  </c:pt>
                  <c:pt idx="5142">
                    <c:v>moderate</c:v>
                  </c:pt>
                  <c:pt idx="5143">
                    <c:v>moderate</c:v>
                  </c:pt>
                  <c:pt idx="5144">
                    <c:v>moderate</c:v>
                  </c:pt>
                  <c:pt idx="5145">
                    <c:v>moderate</c:v>
                  </c:pt>
                  <c:pt idx="5146">
                    <c:v>moderate</c:v>
                  </c:pt>
                  <c:pt idx="5147">
                    <c:v>moderate</c:v>
                  </c:pt>
                  <c:pt idx="5148">
                    <c:v>moderate</c:v>
                  </c:pt>
                  <c:pt idx="5149">
                    <c:v>moderate</c:v>
                  </c:pt>
                  <c:pt idx="5150">
                    <c:v>moderate</c:v>
                  </c:pt>
                  <c:pt idx="5151">
                    <c:v>moderate</c:v>
                  </c:pt>
                  <c:pt idx="5152">
                    <c:v>moderate</c:v>
                  </c:pt>
                  <c:pt idx="5153">
                    <c:v>moderate</c:v>
                  </c:pt>
                  <c:pt idx="5154">
                    <c:v>moderate</c:v>
                  </c:pt>
                  <c:pt idx="5155">
                    <c:v>moderate</c:v>
                  </c:pt>
                  <c:pt idx="5156">
                    <c:v>moderate</c:v>
                  </c:pt>
                  <c:pt idx="5157">
                    <c:v>moderate</c:v>
                  </c:pt>
                  <c:pt idx="5158">
                    <c:v>moderate</c:v>
                  </c:pt>
                  <c:pt idx="5159">
                    <c:v>moderate</c:v>
                  </c:pt>
                  <c:pt idx="5160">
                    <c:v>moderate</c:v>
                  </c:pt>
                  <c:pt idx="5161">
                    <c:v>moderate</c:v>
                  </c:pt>
                  <c:pt idx="5162">
                    <c:v>moderate</c:v>
                  </c:pt>
                  <c:pt idx="5163">
                    <c:v>moderate</c:v>
                  </c:pt>
                  <c:pt idx="5164">
                    <c:v>moderate</c:v>
                  </c:pt>
                  <c:pt idx="5165">
                    <c:v>moderate</c:v>
                  </c:pt>
                  <c:pt idx="5166">
                    <c:v>moderate</c:v>
                  </c:pt>
                  <c:pt idx="5167">
                    <c:v>moderate</c:v>
                  </c:pt>
                  <c:pt idx="5168">
                    <c:v>moderate</c:v>
                  </c:pt>
                  <c:pt idx="5169">
                    <c:v>moderate</c:v>
                  </c:pt>
                  <c:pt idx="5170">
                    <c:v>moderate</c:v>
                  </c:pt>
                  <c:pt idx="5171">
                    <c:v>moderate</c:v>
                  </c:pt>
                  <c:pt idx="5172">
                    <c:v>moderate</c:v>
                  </c:pt>
                  <c:pt idx="5173">
                    <c:v>moderate</c:v>
                  </c:pt>
                  <c:pt idx="5174">
                    <c:v>moderate</c:v>
                  </c:pt>
                  <c:pt idx="5175">
                    <c:v>moderate</c:v>
                  </c:pt>
                  <c:pt idx="5176">
                    <c:v>moderate</c:v>
                  </c:pt>
                  <c:pt idx="5177">
                    <c:v>moderate</c:v>
                  </c:pt>
                  <c:pt idx="5178">
                    <c:v>moderate</c:v>
                  </c:pt>
                  <c:pt idx="5179">
                    <c:v>moderate</c:v>
                  </c:pt>
                  <c:pt idx="5180">
                    <c:v>moderate</c:v>
                  </c:pt>
                  <c:pt idx="5181">
                    <c:v>moderate</c:v>
                  </c:pt>
                  <c:pt idx="5182">
                    <c:v>moderate</c:v>
                  </c:pt>
                  <c:pt idx="5183">
                    <c:v>moderate</c:v>
                  </c:pt>
                  <c:pt idx="5184">
                    <c:v>moderate</c:v>
                  </c:pt>
                  <c:pt idx="5185">
                    <c:v>moderate</c:v>
                  </c:pt>
                  <c:pt idx="5186">
                    <c:v>moderate</c:v>
                  </c:pt>
                  <c:pt idx="5187">
                    <c:v>moderate</c:v>
                  </c:pt>
                  <c:pt idx="5188">
                    <c:v>moderate</c:v>
                  </c:pt>
                  <c:pt idx="5189">
                    <c:v>moderate</c:v>
                  </c:pt>
                  <c:pt idx="5190">
                    <c:v>moderate</c:v>
                  </c:pt>
                  <c:pt idx="5191">
                    <c:v>moderate</c:v>
                  </c:pt>
                  <c:pt idx="5192">
                    <c:v>moderate</c:v>
                  </c:pt>
                  <c:pt idx="5193">
                    <c:v>moderate</c:v>
                  </c:pt>
                  <c:pt idx="5194">
                    <c:v>moderate</c:v>
                  </c:pt>
                  <c:pt idx="5195">
                    <c:v>moderate</c:v>
                  </c:pt>
                  <c:pt idx="5196">
                    <c:v>moderate</c:v>
                  </c:pt>
                  <c:pt idx="5197">
                    <c:v>moderate</c:v>
                  </c:pt>
                  <c:pt idx="5198">
                    <c:v>moderate</c:v>
                  </c:pt>
                  <c:pt idx="5199">
                    <c:v>moderate</c:v>
                  </c:pt>
                  <c:pt idx="5200">
                    <c:v>moderate</c:v>
                  </c:pt>
                  <c:pt idx="5201">
                    <c:v>moderate</c:v>
                  </c:pt>
                  <c:pt idx="5202">
                    <c:v>moderate</c:v>
                  </c:pt>
                  <c:pt idx="5203">
                    <c:v>moderate</c:v>
                  </c:pt>
                  <c:pt idx="5204">
                    <c:v>moderate</c:v>
                  </c:pt>
                  <c:pt idx="5205">
                    <c:v>moderate</c:v>
                  </c:pt>
                  <c:pt idx="5206">
                    <c:v>moderate</c:v>
                  </c:pt>
                  <c:pt idx="5207">
                    <c:v>moderate</c:v>
                  </c:pt>
                  <c:pt idx="5208">
                    <c:v>moderate</c:v>
                  </c:pt>
                  <c:pt idx="5209">
                    <c:v>moderate</c:v>
                  </c:pt>
                  <c:pt idx="5210">
                    <c:v>moderate</c:v>
                  </c:pt>
                  <c:pt idx="5211">
                    <c:v>moderate</c:v>
                  </c:pt>
                  <c:pt idx="5212">
                    <c:v>moderate</c:v>
                  </c:pt>
                  <c:pt idx="5213">
                    <c:v>moderate</c:v>
                  </c:pt>
                  <c:pt idx="5214">
                    <c:v>moderate</c:v>
                  </c:pt>
                  <c:pt idx="5215">
                    <c:v>moderate</c:v>
                  </c:pt>
                  <c:pt idx="5216">
                    <c:v>moderate</c:v>
                  </c:pt>
                  <c:pt idx="5217">
                    <c:v>moderate</c:v>
                  </c:pt>
                  <c:pt idx="5218">
                    <c:v>moderate</c:v>
                  </c:pt>
                  <c:pt idx="5219">
                    <c:v>moderate</c:v>
                  </c:pt>
                  <c:pt idx="5220">
                    <c:v>moderate</c:v>
                  </c:pt>
                  <c:pt idx="5221">
                    <c:v>moderate</c:v>
                  </c:pt>
                  <c:pt idx="5222">
                    <c:v>moderate</c:v>
                  </c:pt>
                  <c:pt idx="5223">
                    <c:v>moderate</c:v>
                  </c:pt>
                  <c:pt idx="5224">
                    <c:v>moderate</c:v>
                  </c:pt>
                  <c:pt idx="5225">
                    <c:v>moderate</c:v>
                  </c:pt>
                  <c:pt idx="5226">
                    <c:v>moderate</c:v>
                  </c:pt>
                  <c:pt idx="5227">
                    <c:v>moderate</c:v>
                  </c:pt>
                  <c:pt idx="5228">
                    <c:v>moderate</c:v>
                  </c:pt>
                  <c:pt idx="5229">
                    <c:v>moderate</c:v>
                  </c:pt>
                  <c:pt idx="5230">
                    <c:v>moderate</c:v>
                  </c:pt>
                  <c:pt idx="5231">
                    <c:v>moderate</c:v>
                  </c:pt>
                  <c:pt idx="5232">
                    <c:v>moderate</c:v>
                  </c:pt>
                  <c:pt idx="5233">
                    <c:v>moderate</c:v>
                  </c:pt>
                  <c:pt idx="5234">
                    <c:v>moderate</c:v>
                  </c:pt>
                  <c:pt idx="5235">
                    <c:v>moderate</c:v>
                  </c:pt>
                  <c:pt idx="5236">
                    <c:v>moderate</c:v>
                  </c:pt>
                  <c:pt idx="5237">
                    <c:v>moderate</c:v>
                  </c:pt>
                  <c:pt idx="5238">
                    <c:v>moderate</c:v>
                  </c:pt>
                  <c:pt idx="5239">
                    <c:v>moderate</c:v>
                  </c:pt>
                  <c:pt idx="5240">
                    <c:v>moderate</c:v>
                  </c:pt>
                  <c:pt idx="5241">
                    <c:v>moderate</c:v>
                  </c:pt>
                  <c:pt idx="5242">
                    <c:v>moderate</c:v>
                  </c:pt>
                  <c:pt idx="5243">
                    <c:v>moderate</c:v>
                  </c:pt>
                  <c:pt idx="5244">
                    <c:v>moderate</c:v>
                  </c:pt>
                  <c:pt idx="5245">
                    <c:v>moderate</c:v>
                  </c:pt>
                  <c:pt idx="5246">
                    <c:v>moderate</c:v>
                  </c:pt>
                  <c:pt idx="5247">
                    <c:v>moderate</c:v>
                  </c:pt>
                  <c:pt idx="5248">
                    <c:v>moderate</c:v>
                  </c:pt>
                  <c:pt idx="5249">
                    <c:v>moderate</c:v>
                  </c:pt>
                  <c:pt idx="5250">
                    <c:v>moderate</c:v>
                  </c:pt>
                  <c:pt idx="5251">
                    <c:v>moderate</c:v>
                  </c:pt>
                  <c:pt idx="5252">
                    <c:v>moderate</c:v>
                  </c:pt>
                  <c:pt idx="5253">
                    <c:v>moderate</c:v>
                  </c:pt>
                  <c:pt idx="5254">
                    <c:v>moderate</c:v>
                  </c:pt>
                  <c:pt idx="5255">
                    <c:v>moderate</c:v>
                  </c:pt>
                  <c:pt idx="5256">
                    <c:v>moderate</c:v>
                  </c:pt>
                  <c:pt idx="5257">
                    <c:v>moderate</c:v>
                  </c:pt>
                  <c:pt idx="5258">
                    <c:v>moderate</c:v>
                  </c:pt>
                  <c:pt idx="5259">
                    <c:v>moderate</c:v>
                  </c:pt>
                  <c:pt idx="5260">
                    <c:v>moderate</c:v>
                  </c:pt>
                  <c:pt idx="5261">
                    <c:v>moderate</c:v>
                  </c:pt>
                  <c:pt idx="5262">
                    <c:v>moderate</c:v>
                  </c:pt>
                  <c:pt idx="5263">
                    <c:v>moderate</c:v>
                  </c:pt>
                  <c:pt idx="5264">
                    <c:v>moderate</c:v>
                  </c:pt>
                  <c:pt idx="5265">
                    <c:v>moderate</c:v>
                  </c:pt>
                  <c:pt idx="5266">
                    <c:v>moderate</c:v>
                  </c:pt>
                  <c:pt idx="5267">
                    <c:v>moderate</c:v>
                  </c:pt>
                  <c:pt idx="5268">
                    <c:v>moderate</c:v>
                  </c:pt>
                  <c:pt idx="5269">
                    <c:v>moderate</c:v>
                  </c:pt>
                  <c:pt idx="5270">
                    <c:v>moderate</c:v>
                  </c:pt>
                  <c:pt idx="5271">
                    <c:v>moderate</c:v>
                  </c:pt>
                  <c:pt idx="5272">
                    <c:v>moderate</c:v>
                  </c:pt>
                  <c:pt idx="5273">
                    <c:v>moderate</c:v>
                  </c:pt>
                  <c:pt idx="5274">
                    <c:v>moderate</c:v>
                  </c:pt>
                  <c:pt idx="5275">
                    <c:v>moderate</c:v>
                  </c:pt>
                  <c:pt idx="5276">
                    <c:v>moderate</c:v>
                  </c:pt>
                  <c:pt idx="5277">
                    <c:v>moderate</c:v>
                  </c:pt>
                  <c:pt idx="5278">
                    <c:v>moderate</c:v>
                  </c:pt>
                  <c:pt idx="5279">
                    <c:v>moderate</c:v>
                  </c:pt>
                  <c:pt idx="5280">
                    <c:v>moderate</c:v>
                  </c:pt>
                  <c:pt idx="5281">
                    <c:v>moderate</c:v>
                  </c:pt>
                  <c:pt idx="5282">
                    <c:v>moderate</c:v>
                  </c:pt>
                  <c:pt idx="5283">
                    <c:v>moderate</c:v>
                  </c:pt>
                  <c:pt idx="5284">
                    <c:v>moderate</c:v>
                  </c:pt>
                  <c:pt idx="5285">
                    <c:v>moderate</c:v>
                  </c:pt>
                  <c:pt idx="5286">
                    <c:v>moderate</c:v>
                  </c:pt>
                  <c:pt idx="5287">
                    <c:v>moderate</c:v>
                  </c:pt>
                  <c:pt idx="5288">
                    <c:v>moderate</c:v>
                  </c:pt>
                  <c:pt idx="5289">
                    <c:v>moderate</c:v>
                  </c:pt>
                  <c:pt idx="5290">
                    <c:v>moderate</c:v>
                  </c:pt>
                  <c:pt idx="5291">
                    <c:v>moderate</c:v>
                  </c:pt>
                  <c:pt idx="5292">
                    <c:v>moderate</c:v>
                  </c:pt>
                  <c:pt idx="5293">
                    <c:v>moderate</c:v>
                  </c:pt>
                  <c:pt idx="5294">
                    <c:v>moderate</c:v>
                  </c:pt>
                  <c:pt idx="5295">
                    <c:v>moderate</c:v>
                  </c:pt>
                  <c:pt idx="5296">
                    <c:v>moderate</c:v>
                  </c:pt>
                  <c:pt idx="5297">
                    <c:v>moderate</c:v>
                  </c:pt>
                  <c:pt idx="5298">
                    <c:v>moderate</c:v>
                  </c:pt>
                  <c:pt idx="5299">
                    <c:v>moderate</c:v>
                  </c:pt>
                  <c:pt idx="5300">
                    <c:v>moderate</c:v>
                  </c:pt>
                  <c:pt idx="5301">
                    <c:v>moderate</c:v>
                  </c:pt>
                  <c:pt idx="5302">
                    <c:v>moderate</c:v>
                  </c:pt>
                  <c:pt idx="5303">
                    <c:v>moderate</c:v>
                  </c:pt>
                  <c:pt idx="5304">
                    <c:v>moderate</c:v>
                  </c:pt>
                  <c:pt idx="5305">
                    <c:v>moderate</c:v>
                  </c:pt>
                  <c:pt idx="5306">
                    <c:v>moderate</c:v>
                  </c:pt>
                  <c:pt idx="5307">
                    <c:v>moderate</c:v>
                  </c:pt>
                  <c:pt idx="5308">
                    <c:v>moderate</c:v>
                  </c:pt>
                  <c:pt idx="5309">
                    <c:v>moderate</c:v>
                  </c:pt>
                  <c:pt idx="5310">
                    <c:v>moderate</c:v>
                  </c:pt>
                  <c:pt idx="5311">
                    <c:v>moderate</c:v>
                  </c:pt>
                  <c:pt idx="5312">
                    <c:v>moderate</c:v>
                  </c:pt>
                  <c:pt idx="5313">
                    <c:v>moderate</c:v>
                  </c:pt>
                  <c:pt idx="5314">
                    <c:v>moderate</c:v>
                  </c:pt>
                  <c:pt idx="5315">
                    <c:v>moderate</c:v>
                  </c:pt>
                  <c:pt idx="5316">
                    <c:v>moderate</c:v>
                  </c:pt>
                  <c:pt idx="5317">
                    <c:v>moderate</c:v>
                  </c:pt>
                  <c:pt idx="5318">
                    <c:v>moderate</c:v>
                  </c:pt>
                  <c:pt idx="5319">
                    <c:v>moderate</c:v>
                  </c:pt>
                  <c:pt idx="5320">
                    <c:v>moderate</c:v>
                  </c:pt>
                  <c:pt idx="5321">
                    <c:v>moderate</c:v>
                  </c:pt>
                  <c:pt idx="5322">
                    <c:v>moderate</c:v>
                  </c:pt>
                  <c:pt idx="5323">
                    <c:v>moderate</c:v>
                  </c:pt>
                  <c:pt idx="5324">
                    <c:v>moderate</c:v>
                  </c:pt>
                  <c:pt idx="5325">
                    <c:v>moderate</c:v>
                  </c:pt>
                  <c:pt idx="5326">
                    <c:v>moderate</c:v>
                  </c:pt>
                  <c:pt idx="5327">
                    <c:v>moderate</c:v>
                  </c:pt>
                  <c:pt idx="5328">
                    <c:v>moderate</c:v>
                  </c:pt>
                  <c:pt idx="5329">
                    <c:v>moderate</c:v>
                  </c:pt>
                  <c:pt idx="5330">
                    <c:v>moderate</c:v>
                  </c:pt>
                  <c:pt idx="5331">
                    <c:v>moderate</c:v>
                  </c:pt>
                  <c:pt idx="5332">
                    <c:v>moderate</c:v>
                  </c:pt>
                  <c:pt idx="5333">
                    <c:v>moderate</c:v>
                  </c:pt>
                  <c:pt idx="5334">
                    <c:v>moderate</c:v>
                  </c:pt>
                  <c:pt idx="5335">
                    <c:v>moderate</c:v>
                  </c:pt>
                  <c:pt idx="5336">
                    <c:v>moderate</c:v>
                  </c:pt>
                  <c:pt idx="5337">
                    <c:v>moderate</c:v>
                  </c:pt>
                  <c:pt idx="5338">
                    <c:v>moderate</c:v>
                  </c:pt>
                  <c:pt idx="5339">
                    <c:v>moderate</c:v>
                  </c:pt>
                  <c:pt idx="5340">
                    <c:v>moderate</c:v>
                  </c:pt>
                  <c:pt idx="5341">
                    <c:v>moderate</c:v>
                  </c:pt>
                  <c:pt idx="5342">
                    <c:v>moderate</c:v>
                  </c:pt>
                  <c:pt idx="5343">
                    <c:v>moderate</c:v>
                  </c:pt>
                  <c:pt idx="5344">
                    <c:v>moderate</c:v>
                  </c:pt>
                  <c:pt idx="5345">
                    <c:v>moderate</c:v>
                  </c:pt>
                  <c:pt idx="5346">
                    <c:v>moderate</c:v>
                  </c:pt>
                  <c:pt idx="5347">
                    <c:v>moderate</c:v>
                  </c:pt>
                  <c:pt idx="5348">
                    <c:v>moderate</c:v>
                  </c:pt>
                  <c:pt idx="5349">
                    <c:v>moderate</c:v>
                  </c:pt>
                  <c:pt idx="5350">
                    <c:v>moderate</c:v>
                  </c:pt>
                  <c:pt idx="5351">
                    <c:v>moderate</c:v>
                  </c:pt>
                  <c:pt idx="5352">
                    <c:v>moderate</c:v>
                  </c:pt>
                  <c:pt idx="5353">
                    <c:v>moderate</c:v>
                  </c:pt>
                  <c:pt idx="5354">
                    <c:v>moderate</c:v>
                  </c:pt>
                  <c:pt idx="5355">
                    <c:v>moderate</c:v>
                  </c:pt>
                  <c:pt idx="5356">
                    <c:v>moderate</c:v>
                  </c:pt>
                  <c:pt idx="5357">
                    <c:v>moderate</c:v>
                  </c:pt>
                  <c:pt idx="5358">
                    <c:v>moderate</c:v>
                  </c:pt>
                  <c:pt idx="5359">
                    <c:v>moderate</c:v>
                  </c:pt>
                  <c:pt idx="5360">
                    <c:v>moderate</c:v>
                  </c:pt>
                  <c:pt idx="5361">
                    <c:v>moderate</c:v>
                  </c:pt>
                  <c:pt idx="5362">
                    <c:v>moderate</c:v>
                  </c:pt>
                  <c:pt idx="5363">
                    <c:v>moderate</c:v>
                  </c:pt>
                  <c:pt idx="5364">
                    <c:v>moderate</c:v>
                  </c:pt>
                  <c:pt idx="5365">
                    <c:v>moderate</c:v>
                  </c:pt>
                  <c:pt idx="5366">
                    <c:v>moderate</c:v>
                  </c:pt>
                  <c:pt idx="5367">
                    <c:v>moderate</c:v>
                  </c:pt>
                  <c:pt idx="5368">
                    <c:v>moderate</c:v>
                  </c:pt>
                  <c:pt idx="5369">
                    <c:v>moderate</c:v>
                  </c:pt>
                  <c:pt idx="5370">
                    <c:v>moderate</c:v>
                  </c:pt>
                  <c:pt idx="5371">
                    <c:v>moderate</c:v>
                  </c:pt>
                  <c:pt idx="5372">
                    <c:v>moderate</c:v>
                  </c:pt>
                  <c:pt idx="5373">
                    <c:v>moderate</c:v>
                  </c:pt>
                  <c:pt idx="5374">
                    <c:v>moderate</c:v>
                  </c:pt>
                  <c:pt idx="5375">
                    <c:v>moderate</c:v>
                  </c:pt>
                  <c:pt idx="5376">
                    <c:v>moderate</c:v>
                  </c:pt>
                  <c:pt idx="5377">
                    <c:v>moderate</c:v>
                  </c:pt>
                  <c:pt idx="5378">
                    <c:v>moderate</c:v>
                  </c:pt>
                  <c:pt idx="5379">
                    <c:v>moderate</c:v>
                  </c:pt>
                  <c:pt idx="5380">
                    <c:v>moderate</c:v>
                  </c:pt>
                  <c:pt idx="5381">
                    <c:v>moderate</c:v>
                  </c:pt>
                  <c:pt idx="5382">
                    <c:v>moderate</c:v>
                  </c:pt>
                  <c:pt idx="5383">
                    <c:v>moderate</c:v>
                  </c:pt>
                  <c:pt idx="5384">
                    <c:v>moderate</c:v>
                  </c:pt>
                  <c:pt idx="5385">
                    <c:v>moderate</c:v>
                  </c:pt>
                  <c:pt idx="5386">
                    <c:v>moderate</c:v>
                  </c:pt>
                  <c:pt idx="5387">
                    <c:v>moderate</c:v>
                  </c:pt>
                  <c:pt idx="5388">
                    <c:v>moderate</c:v>
                  </c:pt>
                  <c:pt idx="5389">
                    <c:v>moderate</c:v>
                  </c:pt>
                  <c:pt idx="5390">
                    <c:v>moderate</c:v>
                  </c:pt>
                  <c:pt idx="5391">
                    <c:v>moderate</c:v>
                  </c:pt>
                  <c:pt idx="5392">
                    <c:v>moderate</c:v>
                  </c:pt>
                  <c:pt idx="5393">
                    <c:v>moderate</c:v>
                  </c:pt>
                  <c:pt idx="5394">
                    <c:v>moderate</c:v>
                  </c:pt>
                  <c:pt idx="5395">
                    <c:v>moderate</c:v>
                  </c:pt>
                  <c:pt idx="5396">
                    <c:v>moderate</c:v>
                  </c:pt>
                  <c:pt idx="5397">
                    <c:v>moderate</c:v>
                  </c:pt>
                  <c:pt idx="5398">
                    <c:v>moderate</c:v>
                  </c:pt>
                  <c:pt idx="5399">
                    <c:v>moderate</c:v>
                  </c:pt>
                  <c:pt idx="5400">
                    <c:v>moderate</c:v>
                  </c:pt>
                  <c:pt idx="5401">
                    <c:v>moderate</c:v>
                  </c:pt>
                  <c:pt idx="5402">
                    <c:v>moderate</c:v>
                  </c:pt>
                  <c:pt idx="5403">
                    <c:v>moderate</c:v>
                  </c:pt>
                  <c:pt idx="5404">
                    <c:v>moderate</c:v>
                  </c:pt>
                  <c:pt idx="5405">
                    <c:v>moderate</c:v>
                  </c:pt>
                  <c:pt idx="5406">
                    <c:v>moderate</c:v>
                  </c:pt>
                  <c:pt idx="5407">
                    <c:v>moderate</c:v>
                  </c:pt>
                  <c:pt idx="5408">
                    <c:v>moderate</c:v>
                  </c:pt>
                  <c:pt idx="5409">
                    <c:v>moderate</c:v>
                  </c:pt>
                  <c:pt idx="5410">
                    <c:v>moderate</c:v>
                  </c:pt>
                  <c:pt idx="5411">
                    <c:v>moderate</c:v>
                  </c:pt>
                  <c:pt idx="5412">
                    <c:v>moderate</c:v>
                  </c:pt>
                  <c:pt idx="5413">
                    <c:v>moderate</c:v>
                  </c:pt>
                  <c:pt idx="5414">
                    <c:v>moderate</c:v>
                  </c:pt>
                  <c:pt idx="5415">
                    <c:v>moderate</c:v>
                  </c:pt>
                  <c:pt idx="5416">
                    <c:v>moderate</c:v>
                  </c:pt>
                  <c:pt idx="5417">
                    <c:v>moderate</c:v>
                  </c:pt>
                  <c:pt idx="5418">
                    <c:v>moderate</c:v>
                  </c:pt>
                  <c:pt idx="5419">
                    <c:v>moderate</c:v>
                  </c:pt>
                  <c:pt idx="5420">
                    <c:v>moderate</c:v>
                  </c:pt>
                  <c:pt idx="5421">
                    <c:v>moderate</c:v>
                  </c:pt>
                  <c:pt idx="5422">
                    <c:v>moderate</c:v>
                  </c:pt>
                  <c:pt idx="5423">
                    <c:v>moderate</c:v>
                  </c:pt>
                  <c:pt idx="5424">
                    <c:v>moderate</c:v>
                  </c:pt>
                  <c:pt idx="5425">
                    <c:v>moderate</c:v>
                  </c:pt>
                  <c:pt idx="5426">
                    <c:v>moderate</c:v>
                  </c:pt>
                  <c:pt idx="5427">
                    <c:v>moderate</c:v>
                  </c:pt>
                  <c:pt idx="5428">
                    <c:v>moderate</c:v>
                  </c:pt>
                  <c:pt idx="5429">
                    <c:v>moderate</c:v>
                  </c:pt>
                  <c:pt idx="5430">
                    <c:v>moderate</c:v>
                  </c:pt>
                  <c:pt idx="5431">
                    <c:v>moderate</c:v>
                  </c:pt>
                  <c:pt idx="5432">
                    <c:v>moderate</c:v>
                  </c:pt>
                  <c:pt idx="5433">
                    <c:v>moderate</c:v>
                  </c:pt>
                  <c:pt idx="5434">
                    <c:v>moderate</c:v>
                  </c:pt>
                  <c:pt idx="5435">
                    <c:v>moderate</c:v>
                  </c:pt>
                  <c:pt idx="5436">
                    <c:v>moderate</c:v>
                  </c:pt>
                  <c:pt idx="5437">
                    <c:v>moderate</c:v>
                  </c:pt>
                  <c:pt idx="5438">
                    <c:v>moderate</c:v>
                  </c:pt>
                  <c:pt idx="5439">
                    <c:v>moderate</c:v>
                  </c:pt>
                  <c:pt idx="5440">
                    <c:v>moderate</c:v>
                  </c:pt>
                  <c:pt idx="5441">
                    <c:v>moderate</c:v>
                  </c:pt>
                  <c:pt idx="5442">
                    <c:v>moderate</c:v>
                  </c:pt>
                  <c:pt idx="5443">
                    <c:v>moderate</c:v>
                  </c:pt>
                  <c:pt idx="5444">
                    <c:v>moderate</c:v>
                  </c:pt>
                  <c:pt idx="5445">
                    <c:v>moderate</c:v>
                  </c:pt>
                  <c:pt idx="5446">
                    <c:v>moderate</c:v>
                  </c:pt>
                  <c:pt idx="5447">
                    <c:v>moderate</c:v>
                  </c:pt>
                  <c:pt idx="5448">
                    <c:v>moderate</c:v>
                  </c:pt>
                  <c:pt idx="5449">
                    <c:v>moderate</c:v>
                  </c:pt>
                  <c:pt idx="5450">
                    <c:v>moderate</c:v>
                  </c:pt>
                  <c:pt idx="5451">
                    <c:v>moderate</c:v>
                  </c:pt>
                  <c:pt idx="5452">
                    <c:v>moderate</c:v>
                  </c:pt>
                  <c:pt idx="5453">
                    <c:v>moderate</c:v>
                  </c:pt>
                  <c:pt idx="5454">
                    <c:v>moderate</c:v>
                  </c:pt>
                  <c:pt idx="5455">
                    <c:v>moderate</c:v>
                  </c:pt>
                  <c:pt idx="5456">
                    <c:v>moderate</c:v>
                  </c:pt>
                  <c:pt idx="5457">
                    <c:v>moderate</c:v>
                  </c:pt>
                  <c:pt idx="5458">
                    <c:v>moderate</c:v>
                  </c:pt>
                  <c:pt idx="5459">
                    <c:v>moderate</c:v>
                  </c:pt>
                  <c:pt idx="5460">
                    <c:v>moderate</c:v>
                  </c:pt>
                  <c:pt idx="5461">
                    <c:v>moderate</c:v>
                  </c:pt>
                  <c:pt idx="5462">
                    <c:v>moderate</c:v>
                  </c:pt>
                  <c:pt idx="5463">
                    <c:v>moderate</c:v>
                  </c:pt>
                  <c:pt idx="5464">
                    <c:v>moderate</c:v>
                  </c:pt>
                  <c:pt idx="5465">
                    <c:v>moderate</c:v>
                  </c:pt>
                  <c:pt idx="5466">
                    <c:v>moderate</c:v>
                  </c:pt>
                  <c:pt idx="5467">
                    <c:v>moderate</c:v>
                  </c:pt>
                  <c:pt idx="5468">
                    <c:v>moderate</c:v>
                  </c:pt>
                  <c:pt idx="5469">
                    <c:v>moderate</c:v>
                  </c:pt>
                  <c:pt idx="5470">
                    <c:v>moderate</c:v>
                  </c:pt>
                  <c:pt idx="5471">
                    <c:v>moderate</c:v>
                  </c:pt>
                  <c:pt idx="5472">
                    <c:v>moderate</c:v>
                  </c:pt>
                  <c:pt idx="5473">
                    <c:v>moderate</c:v>
                  </c:pt>
                  <c:pt idx="5474">
                    <c:v>moderate</c:v>
                  </c:pt>
                  <c:pt idx="5475">
                    <c:v>moderate</c:v>
                  </c:pt>
                  <c:pt idx="5476">
                    <c:v>moderate</c:v>
                  </c:pt>
                  <c:pt idx="5477">
                    <c:v>moderate</c:v>
                  </c:pt>
                  <c:pt idx="5478">
                    <c:v>moderate</c:v>
                  </c:pt>
                  <c:pt idx="5479">
                    <c:v>moderate</c:v>
                  </c:pt>
                  <c:pt idx="5480">
                    <c:v>moderate</c:v>
                  </c:pt>
                  <c:pt idx="5481">
                    <c:v>moderate</c:v>
                  </c:pt>
                  <c:pt idx="5482">
                    <c:v>moderate</c:v>
                  </c:pt>
                  <c:pt idx="5483">
                    <c:v>moderate</c:v>
                  </c:pt>
                  <c:pt idx="5484">
                    <c:v>moderate</c:v>
                  </c:pt>
                  <c:pt idx="5485">
                    <c:v>moderate</c:v>
                  </c:pt>
                  <c:pt idx="5486">
                    <c:v>moderate</c:v>
                  </c:pt>
                  <c:pt idx="5487">
                    <c:v>moderate</c:v>
                  </c:pt>
                  <c:pt idx="5488">
                    <c:v>moderate</c:v>
                  </c:pt>
                  <c:pt idx="5489">
                    <c:v>moderate</c:v>
                  </c:pt>
                  <c:pt idx="5490">
                    <c:v>moderate</c:v>
                  </c:pt>
                  <c:pt idx="5491">
                    <c:v>moderate</c:v>
                  </c:pt>
                  <c:pt idx="5492">
                    <c:v>moderate</c:v>
                  </c:pt>
                  <c:pt idx="5493">
                    <c:v>moderate</c:v>
                  </c:pt>
                  <c:pt idx="5494">
                    <c:v>moderate</c:v>
                  </c:pt>
                  <c:pt idx="5495">
                    <c:v>moderate</c:v>
                  </c:pt>
                  <c:pt idx="5496">
                    <c:v>moderate</c:v>
                  </c:pt>
                  <c:pt idx="5497">
                    <c:v>moderate</c:v>
                  </c:pt>
                  <c:pt idx="5498">
                    <c:v>moderate</c:v>
                  </c:pt>
                  <c:pt idx="5499">
                    <c:v>moderate</c:v>
                  </c:pt>
                  <c:pt idx="5500">
                    <c:v>moderate</c:v>
                  </c:pt>
                  <c:pt idx="5501">
                    <c:v>moderate</c:v>
                  </c:pt>
                  <c:pt idx="5502">
                    <c:v>moderate</c:v>
                  </c:pt>
                  <c:pt idx="5503">
                    <c:v>moderate</c:v>
                  </c:pt>
                  <c:pt idx="5504">
                    <c:v>moderate</c:v>
                  </c:pt>
                  <c:pt idx="5505">
                    <c:v>moderate</c:v>
                  </c:pt>
                  <c:pt idx="5506">
                    <c:v>moderate</c:v>
                  </c:pt>
                  <c:pt idx="5507">
                    <c:v>moderate</c:v>
                  </c:pt>
                  <c:pt idx="5508">
                    <c:v>moderate</c:v>
                  </c:pt>
                  <c:pt idx="5509">
                    <c:v>moderate</c:v>
                  </c:pt>
                  <c:pt idx="5510">
                    <c:v>moderate</c:v>
                  </c:pt>
                  <c:pt idx="5511">
                    <c:v>moderate</c:v>
                  </c:pt>
                  <c:pt idx="5512">
                    <c:v>moderate</c:v>
                  </c:pt>
                  <c:pt idx="5513">
                    <c:v>moderate</c:v>
                  </c:pt>
                  <c:pt idx="5514">
                    <c:v>moderate</c:v>
                  </c:pt>
                  <c:pt idx="5515">
                    <c:v>moderate</c:v>
                  </c:pt>
                  <c:pt idx="5516">
                    <c:v>moderate</c:v>
                  </c:pt>
                  <c:pt idx="5517">
                    <c:v>moderate</c:v>
                  </c:pt>
                  <c:pt idx="5518">
                    <c:v>moderate</c:v>
                  </c:pt>
                  <c:pt idx="5519">
                    <c:v>moderate</c:v>
                  </c:pt>
                  <c:pt idx="5520">
                    <c:v>moderate</c:v>
                  </c:pt>
                  <c:pt idx="5521">
                    <c:v>moderate</c:v>
                  </c:pt>
                  <c:pt idx="5522">
                    <c:v>moderate</c:v>
                  </c:pt>
                  <c:pt idx="5523">
                    <c:v>moderate</c:v>
                  </c:pt>
                  <c:pt idx="5524">
                    <c:v>moderate</c:v>
                  </c:pt>
                  <c:pt idx="5525">
                    <c:v>moderate</c:v>
                  </c:pt>
                  <c:pt idx="5526">
                    <c:v>moderate</c:v>
                  </c:pt>
                  <c:pt idx="5527">
                    <c:v>moderate</c:v>
                  </c:pt>
                  <c:pt idx="5528">
                    <c:v>moderate</c:v>
                  </c:pt>
                  <c:pt idx="5529">
                    <c:v>moderate</c:v>
                  </c:pt>
                  <c:pt idx="5530">
                    <c:v>moderate</c:v>
                  </c:pt>
                  <c:pt idx="5531">
                    <c:v>moderate</c:v>
                  </c:pt>
                  <c:pt idx="5532">
                    <c:v>moderate</c:v>
                  </c:pt>
                  <c:pt idx="5533">
                    <c:v>moderate</c:v>
                  </c:pt>
                  <c:pt idx="5534">
                    <c:v>moderate</c:v>
                  </c:pt>
                  <c:pt idx="5535">
                    <c:v>moderate</c:v>
                  </c:pt>
                  <c:pt idx="5536">
                    <c:v>moderate</c:v>
                  </c:pt>
                  <c:pt idx="5537">
                    <c:v>moderate</c:v>
                  </c:pt>
                  <c:pt idx="5538">
                    <c:v>moderate</c:v>
                  </c:pt>
                  <c:pt idx="5539">
                    <c:v>moderate</c:v>
                  </c:pt>
                  <c:pt idx="5540">
                    <c:v>moderate</c:v>
                  </c:pt>
                  <c:pt idx="5541">
                    <c:v>moderate</c:v>
                  </c:pt>
                  <c:pt idx="5542">
                    <c:v>moderate</c:v>
                  </c:pt>
                  <c:pt idx="5543">
                    <c:v>moderate</c:v>
                  </c:pt>
                  <c:pt idx="5544">
                    <c:v>moderate</c:v>
                  </c:pt>
                  <c:pt idx="5545">
                    <c:v>moderate</c:v>
                  </c:pt>
                  <c:pt idx="5546">
                    <c:v>moderate</c:v>
                  </c:pt>
                  <c:pt idx="5547">
                    <c:v>moderate</c:v>
                  </c:pt>
                  <c:pt idx="5548">
                    <c:v>moderate</c:v>
                  </c:pt>
                  <c:pt idx="5549">
                    <c:v>moderate</c:v>
                  </c:pt>
                  <c:pt idx="5550">
                    <c:v>moderate</c:v>
                  </c:pt>
                  <c:pt idx="5551">
                    <c:v>moderate</c:v>
                  </c:pt>
                  <c:pt idx="5552">
                    <c:v>moderate</c:v>
                  </c:pt>
                  <c:pt idx="5553">
                    <c:v>moderate</c:v>
                  </c:pt>
                  <c:pt idx="5554">
                    <c:v>moderate</c:v>
                  </c:pt>
                  <c:pt idx="5555">
                    <c:v>moderate</c:v>
                  </c:pt>
                  <c:pt idx="5556">
                    <c:v>moderate</c:v>
                  </c:pt>
                  <c:pt idx="5557">
                    <c:v>moderate</c:v>
                  </c:pt>
                  <c:pt idx="5558">
                    <c:v>moderate</c:v>
                  </c:pt>
                  <c:pt idx="5559">
                    <c:v>moderate</c:v>
                  </c:pt>
                  <c:pt idx="5560">
                    <c:v>moderate</c:v>
                  </c:pt>
                  <c:pt idx="5561">
                    <c:v>moderate</c:v>
                  </c:pt>
                  <c:pt idx="5562">
                    <c:v>moderate</c:v>
                  </c:pt>
                  <c:pt idx="5563">
                    <c:v>moderate</c:v>
                  </c:pt>
                  <c:pt idx="5564">
                    <c:v>moderate</c:v>
                  </c:pt>
                  <c:pt idx="5565">
                    <c:v>moderate</c:v>
                  </c:pt>
                  <c:pt idx="5566">
                    <c:v>moderate</c:v>
                  </c:pt>
                  <c:pt idx="5567">
                    <c:v>moderate</c:v>
                  </c:pt>
                  <c:pt idx="5568">
                    <c:v>moderate</c:v>
                  </c:pt>
                  <c:pt idx="5569">
                    <c:v>moderate</c:v>
                  </c:pt>
                  <c:pt idx="5570">
                    <c:v>moderate</c:v>
                  </c:pt>
                  <c:pt idx="5571">
                    <c:v>moderate</c:v>
                  </c:pt>
                  <c:pt idx="5572">
                    <c:v>moderate</c:v>
                  </c:pt>
                  <c:pt idx="5573">
                    <c:v>moderate</c:v>
                  </c:pt>
                  <c:pt idx="5574">
                    <c:v>moderate</c:v>
                  </c:pt>
                  <c:pt idx="5575">
                    <c:v>moderate</c:v>
                  </c:pt>
                  <c:pt idx="5576">
                    <c:v>moderate</c:v>
                  </c:pt>
                  <c:pt idx="5577">
                    <c:v>moderate</c:v>
                  </c:pt>
                  <c:pt idx="5578">
                    <c:v>moderate</c:v>
                  </c:pt>
                  <c:pt idx="5579">
                    <c:v>moderate</c:v>
                  </c:pt>
                  <c:pt idx="5580">
                    <c:v>moderate</c:v>
                  </c:pt>
                  <c:pt idx="5581">
                    <c:v>moderate</c:v>
                  </c:pt>
                  <c:pt idx="5582">
                    <c:v>moderate</c:v>
                  </c:pt>
                  <c:pt idx="5583">
                    <c:v>moderate</c:v>
                  </c:pt>
                  <c:pt idx="5584">
                    <c:v>moderate</c:v>
                  </c:pt>
                  <c:pt idx="5585">
                    <c:v>moderate</c:v>
                  </c:pt>
                  <c:pt idx="5586">
                    <c:v>moderate</c:v>
                  </c:pt>
                  <c:pt idx="5587">
                    <c:v>moderate</c:v>
                  </c:pt>
                  <c:pt idx="5588">
                    <c:v>moderate</c:v>
                  </c:pt>
                  <c:pt idx="5589">
                    <c:v>moderate</c:v>
                  </c:pt>
                  <c:pt idx="5590">
                    <c:v>moderate</c:v>
                  </c:pt>
                  <c:pt idx="5591">
                    <c:v>moderate</c:v>
                  </c:pt>
                  <c:pt idx="5592">
                    <c:v>moderate</c:v>
                  </c:pt>
                  <c:pt idx="5593">
                    <c:v>moderate</c:v>
                  </c:pt>
                  <c:pt idx="5594">
                    <c:v>moderate</c:v>
                  </c:pt>
                  <c:pt idx="5595">
                    <c:v>moderate</c:v>
                  </c:pt>
                  <c:pt idx="5596">
                    <c:v>moderate</c:v>
                  </c:pt>
                  <c:pt idx="5597">
                    <c:v>moderate</c:v>
                  </c:pt>
                  <c:pt idx="5598">
                    <c:v>moderate</c:v>
                  </c:pt>
                  <c:pt idx="5599">
                    <c:v>moderate</c:v>
                  </c:pt>
                  <c:pt idx="5600">
                    <c:v>moderate</c:v>
                  </c:pt>
                  <c:pt idx="5601">
                    <c:v>moderate</c:v>
                  </c:pt>
                  <c:pt idx="5602">
                    <c:v>moderate</c:v>
                  </c:pt>
                  <c:pt idx="5603">
                    <c:v>moderate</c:v>
                  </c:pt>
                  <c:pt idx="5604">
                    <c:v>moderate</c:v>
                  </c:pt>
                  <c:pt idx="5605">
                    <c:v>moderate</c:v>
                  </c:pt>
                  <c:pt idx="5606">
                    <c:v>moderate</c:v>
                  </c:pt>
                  <c:pt idx="5607">
                    <c:v>moderate</c:v>
                  </c:pt>
                  <c:pt idx="5608">
                    <c:v>moderate</c:v>
                  </c:pt>
                  <c:pt idx="5609">
                    <c:v>moderate</c:v>
                  </c:pt>
                  <c:pt idx="5610">
                    <c:v>moderate</c:v>
                  </c:pt>
                  <c:pt idx="5611">
                    <c:v>moderate</c:v>
                  </c:pt>
                  <c:pt idx="5612">
                    <c:v>moderate</c:v>
                  </c:pt>
                  <c:pt idx="5613">
                    <c:v>moderate</c:v>
                  </c:pt>
                  <c:pt idx="5614">
                    <c:v>moderate</c:v>
                  </c:pt>
                  <c:pt idx="5615">
                    <c:v>moderate</c:v>
                  </c:pt>
                  <c:pt idx="5616">
                    <c:v>moderate</c:v>
                  </c:pt>
                  <c:pt idx="5617">
                    <c:v>moderate</c:v>
                  </c:pt>
                  <c:pt idx="5618">
                    <c:v>moderate</c:v>
                  </c:pt>
                  <c:pt idx="5619">
                    <c:v>moderate</c:v>
                  </c:pt>
                  <c:pt idx="5620">
                    <c:v>moderate</c:v>
                  </c:pt>
                  <c:pt idx="5621">
                    <c:v>moderate</c:v>
                  </c:pt>
                  <c:pt idx="5622">
                    <c:v>moderate</c:v>
                  </c:pt>
                  <c:pt idx="5623">
                    <c:v>moderate</c:v>
                  </c:pt>
                  <c:pt idx="5624">
                    <c:v>moderate</c:v>
                  </c:pt>
                  <c:pt idx="5625">
                    <c:v>moderate</c:v>
                  </c:pt>
                  <c:pt idx="5626">
                    <c:v>moderate</c:v>
                  </c:pt>
                  <c:pt idx="5627">
                    <c:v>moderate</c:v>
                  </c:pt>
                  <c:pt idx="5628">
                    <c:v>moderate</c:v>
                  </c:pt>
                  <c:pt idx="5629">
                    <c:v>moderate</c:v>
                  </c:pt>
                  <c:pt idx="5630">
                    <c:v>moderate</c:v>
                  </c:pt>
                  <c:pt idx="5631">
                    <c:v>moderate</c:v>
                  </c:pt>
                  <c:pt idx="5632">
                    <c:v>moderate</c:v>
                  </c:pt>
                  <c:pt idx="5633">
                    <c:v>moderate</c:v>
                  </c:pt>
                  <c:pt idx="5634">
                    <c:v>moderate</c:v>
                  </c:pt>
                  <c:pt idx="5635">
                    <c:v>moderate</c:v>
                  </c:pt>
                  <c:pt idx="5636">
                    <c:v>moderate</c:v>
                  </c:pt>
                  <c:pt idx="5637">
                    <c:v>moderate</c:v>
                  </c:pt>
                  <c:pt idx="5638">
                    <c:v>moderate</c:v>
                  </c:pt>
                  <c:pt idx="5639">
                    <c:v>moderate</c:v>
                  </c:pt>
                  <c:pt idx="5640">
                    <c:v>moderate</c:v>
                  </c:pt>
                  <c:pt idx="5641">
                    <c:v>moderate</c:v>
                  </c:pt>
                  <c:pt idx="5642">
                    <c:v>moderate</c:v>
                  </c:pt>
                  <c:pt idx="5643">
                    <c:v>moderate</c:v>
                  </c:pt>
                  <c:pt idx="5644">
                    <c:v>moderate</c:v>
                  </c:pt>
                  <c:pt idx="5645">
                    <c:v>moderate</c:v>
                  </c:pt>
                  <c:pt idx="5646">
                    <c:v>moderate</c:v>
                  </c:pt>
                  <c:pt idx="5647">
                    <c:v>moderate</c:v>
                  </c:pt>
                  <c:pt idx="5648">
                    <c:v>moderate</c:v>
                  </c:pt>
                  <c:pt idx="5649">
                    <c:v>moderate</c:v>
                  </c:pt>
                  <c:pt idx="5650">
                    <c:v>moderate</c:v>
                  </c:pt>
                  <c:pt idx="5651">
                    <c:v>moderate</c:v>
                  </c:pt>
                  <c:pt idx="5652">
                    <c:v>moderate</c:v>
                  </c:pt>
                  <c:pt idx="5653">
                    <c:v>moderate</c:v>
                  </c:pt>
                  <c:pt idx="5654">
                    <c:v>moderate</c:v>
                  </c:pt>
                  <c:pt idx="5655">
                    <c:v>moderate</c:v>
                  </c:pt>
                  <c:pt idx="5656">
                    <c:v>moderate</c:v>
                  </c:pt>
                  <c:pt idx="5657">
                    <c:v>moderate</c:v>
                  </c:pt>
                  <c:pt idx="5658">
                    <c:v>moderate</c:v>
                  </c:pt>
                  <c:pt idx="5659">
                    <c:v>moderate</c:v>
                  </c:pt>
                  <c:pt idx="5660">
                    <c:v>moderate</c:v>
                  </c:pt>
                  <c:pt idx="5661">
                    <c:v>moderate</c:v>
                  </c:pt>
                  <c:pt idx="5662">
                    <c:v>moderate</c:v>
                  </c:pt>
                  <c:pt idx="5663">
                    <c:v>moderate</c:v>
                  </c:pt>
                  <c:pt idx="5664">
                    <c:v>moderate</c:v>
                  </c:pt>
                  <c:pt idx="5665">
                    <c:v>moderate</c:v>
                  </c:pt>
                  <c:pt idx="5666">
                    <c:v>moderate</c:v>
                  </c:pt>
                  <c:pt idx="5667">
                    <c:v>moderate</c:v>
                  </c:pt>
                  <c:pt idx="5668">
                    <c:v>moderate</c:v>
                  </c:pt>
                  <c:pt idx="5669">
                    <c:v>moderate</c:v>
                  </c:pt>
                  <c:pt idx="5670">
                    <c:v>moderate</c:v>
                  </c:pt>
                  <c:pt idx="5671">
                    <c:v>moderate</c:v>
                  </c:pt>
                  <c:pt idx="5672">
                    <c:v>moderate</c:v>
                  </c:pt>
                  <c:pt idx="5673">
                    <c:v>moderate</c:v>
                  </c:pt>
                  <c:pt idx="5674">
                    <c:v>moderate</c:v>
                  </c:pt>
                  <c:pt idx="5675">
                    <c:v>moderate</c:v>
                  </c:pt>
                  <c:pt idx="5676">
                    <c:v>moderate</c:v>
                  </c:pt>
                  <c:pt idx="5677">
                    <c:v>moderate</c:v>
                  </c:pt>
                  <c:pt idx="5678">
                    <c:v>moderate</c:v>
                  </c:pt>
                  <c:pt idx="5679">
                    <c:v>moderate</c:v>
                  </c:pt>
                  <c:pt idx="5680">
                    <c:v>moderate</c:v>
                  </c:pt>
                  <c:pt idx="5681">
                    <c:v>moderate</c:v>
                  </c:pt>
                  <c:pt idx="5682">
                    <c:v>moderate</c:v>
                  </c:pt>
                  <c:pt idx="5683">
                    <c:v>moderate</c:v>
                  </c:pt>
                  <c:pt idx="5684">
                    <c:v>moderate</c:v>
                  </c:pt>
                  <c:pt idx="5685">
                    <c:v>moderate</c:v>
                  </c:pt>
                  <c:pt idx="5686">
                    <c:v>moderate</c:v>
                  </c:pt>
                  <c:pt idx="5687">
                    <c:v>moderate</c:v>
                  </c:pt>
                  <c:pt idx="5688">
                    <c:v>moderate</c:v>
                  </c:pt>
                  <c:pt idx="5689">
                    <c:v>moderate</c:v>
                  </c:pt>
                  <c:pt idx="5690">
                    <c:v>moderate</c:v>
                  </c:pt>
                  <c:pt idx="5691">
                    <c:v>moderate</c:v>
                  </c:pt>
                  <c:pt idx="5692">
                    <c:v>moderate</c:v>
                  </c:pt>
                  <c:pt idx="5693">
                    <c:v>moderate</c:v>
                  </c:pt>
                  <c:pt idx="5694">
                    <c:v>moderate</c:v>
                  </c:pt>
                  <c:pt idx="5695">
                    <c:v>moderate</c:v>
                  </c:pt>
                  <c:pt idx="5696">
                    <c:v>moderate</c:v>
                  </c:pt>
                  <c:pt idx="5697">
                    <c:v>moderate</c:v>
                  </c:pt>
                  <c:pt idx="5698">
                    <c:v>moderate</c:v>
                  </c:pt>
                  <c:pt idx="5699">
                    <c:v>moderate</c:v>
                  </c:pt>
                  <c:pt idx="5700">
                    <c:v>moderate</c:v>
                  </c:pt>
                  <c:pt idx="5701">
                    <c:v>moderate</c:v>
                  </c:pt>
                  <c:pt idx="5702">
                    <c:v>moderate</c:v>
                  </c:pt>
                  <c:pt idx="5703">
                    <c:v>moderate</c:v>
                  </c:pt>
                  <c:pt idx="5704">
                    <c:v>moderate</c:v>
                  </c:pt>
                  <c:pt idx="5705">
                    <c:v>moderate</c:v>
                  </c:pt>
                  <c:pt idx="5706">
                    <c:v>moderate</c:v>
                  </c:pt>
                  <c:pt idx="5707">
                    <c:v>moderate</c:v>
                  </c:pt>
                  <c:pt idx="5708">
                    <c:v>moderate</c:v>
                  </c:pt>
                  <c:pt idx="5709">
                    <c:v>moderate</c:v>
                  </c:pt>
                  <c:pt idx="5710">
                    <c:v>moderate</c:v>
                  </c:pt>
                  <c:pt idx="5711">
                    <c:v>moderate</c:v>
                  </c:pt>
                  <c:pt idx="5712">
                    <c:v>moderate</c:v>
                  </c:pt>
                  <c:pt idx="5713">
                    <c:v>moderate</c:v>
                  </c:pt>
                  <c:pt idx="5714">
                    <c:v>moderate</c:v>
                  </c:pt>
                  <c:pt idx="5715">
                    <c:v>moderate</c:v>
                  </c:pt>
                  <c:pt idx="5716">
                    <c:v>moderate</c:v>
                  </c:pt>
                  <c:pt idx="5717">
                    <c:v>moderate</c:v>
                  </c:pt>
                  <c:pt idx="5718">
                    <c:v>moderate</c:v>
                  </c:pt>
                  <c:pt idx="5719">
                    <c:v>moderate</c:v>
                  </c:pt>
                  <c:pt idx="5720">
                    <c:v>moderate</c:v>
                  </c:pt>
                  <c:pt idx="5721">
                    <c:v>moderate</c:v>
                  </c:pt>
                  <c:pt idx="5722">
                    <c:v>moderate</c:v>
                  </c:pt>
                  <c:pt idx="5723">
                    <c:v>moderate</c:v>
                  </c:pt>
                  <c:pt idx="5724">
                    <c:v>moderate</c:v>
                  </c:pt>
                  <c:pt idx="5725">
                    <c:v>moderate</c:v>
                  </c:pt>
                  <c:pt idx="5726">
                    <c:v>moderate</c:v>
                  </c:pt>
                  <c:pt idx="5727">
                    <c:v>moderate</c:v>
                  </c:pt>
                  <c:pt idx="5728">
                    <c:v>moderate</c:v>
                  </c:pt>
                  <c:pt idx="5729">
                    <c:v>moderate</c:v>
                  </c:pt>
                  <c:pt idx="5730">
                    <c:v>moderate</c:v>
                  </c:pt>
                  <c:pt idx="5731">
                    <c:v>moderate</c:v>
                  </c:pt>
                  <c:pt idx="5732">
                    <c:v>moderate</c:v>
                  </c:pt>
                  <c:pt idx="5733">
                    <c:v>moderate</c:v>
                  </c:pt>
                  <c:pt idx="5734">
                    <c:v>moderate</c:v>
                  </c:pt>
                  <c:pt idx="5735">
                    <c:v>moderate</c:v>
                  </c:pt>
                  <c:pt idx="5736">
                    <c:v>moderate</c:v>
                  </c:pt>
                  <c:pt idx="5737">
                    <c:v>moderate</c:v>
                  </c:pt>
                  <c:pt idx="5738">
                    <c:v>moderate</c:v>
                  </c:pt>
                  <c:pt idx="5739">
                    <c:v>moderate</c:v>
                  </c:pt>
                  <c:pt idx="5740">
                    <c:v>moderate</c:v>
                  </c:pt>
                  <c:pt idx="5741">
                    <c:v>moderate</c:v>
                  </c:pt>
                  <c:pt idx="5742">
                    <c:v>moderate</c:v>
                  </c:pt>
                  <c:pt idx="5743">
                    <c:v>moderate</c:v>
                  </c:pt>
                  <c:pt idx="5744">
                    <c:v>moderate</c:v>
                  </c:pt>
                  <c:pt idx="5745">
                    <c:v>moderate</c:v>
                  </c:pt>
                  <c:pt idx="5746">
                    <c:v>moderate</c:v>
                  </c:pt>
                  <c:pt idx="5747">
                    <c:v>moderate</c:v>
                  </c:pt>
                  <c:pt idx="5748">
                    <c:v>moderate</c:v>
                  </c:pt>
                  <c:pt idx="5749">
                    <c:v>moderate</c:v>
                  </c:pt>
                  <c:pt idx="5750">
                    <c:v>moderate</c:v>
                  </c:pt>
                  <c:pt idx="5751">
                    <c:v>moderate</c:v>
                  </c:pt>
                  <c:pt idx="5752">
                    <c:v>moderate</c:v>
                  </c:pt>
                  <c:pt idx="5753">
                    <c:v>moderate</c:v>
                  </c:pt>
                  <c:pt idx="5754">
                    <c:v>moderate</c:v>
                  </c:pt>
                  <c:pt idx="5755">
                    <c:v>moderate</c:v>
                  </c:pt>
                  <c:pt idx="5756">
                    <c:v>moderate</c:v>
                  </c:pt>
                  <c:pt idx="5757">
                    <c:v>moderate</c:v>
                  </c:pt>
                  <c:pt idx="5758">
                    <c:v>moderate</c:v>
                  </c:pt>
                  <c:pt idx="5759">
                    <c:v>moderate</c:v>
                  </c:pt>
                  <c:pt idx="5760">
                    <c:v>moderate</c:v>
                  </c:pt>
                  <c:pt idx="5761">
                    <c:v>moderate</c:v>
                  </c:pt>
                  <c:pt idx="5762">
                    <c:v>moderate</c:v>
                  </c:pt>
                  <c:pt idx="5763">
                    <c:v>moderate</c:v>
                  </c:pt>
                  <c:pt idx="5764">
                    <c:v>moderate</c:v>
                  </c:pt>
                  <c:pt idx="5765">
                    <c:v>moderate</c:v>
                  </c:pt>
                  <c:pt idx="5766">
                    <c:v>moderate</c:v>
                  </c:pt>
                  <c:pt idx="5767">
                    <c:v>moderate</c:v>
                  </c:pt>
                  <c:pt idx="5768">
                    <c:v>moderate</c:v>
                  </c:pt>
                  <c:pt idx="5769">
                    <c:v>moderate</c:v>
                  </c:pt>
                  <c:pt idx="5770">
                    <c:v>moderate</c:v>
                  </c:pt>
                  <c:pt idx="5771">
                    <c:v>moderate</c:v>
                  </c:pt>
                  <c:pt idx="5772">
                    <c:v>moderate</c:v>
                  </c:pt>
                  <c:pt idx="5773">
                    <c:v>moderate</c:v>
                  </c:pt>
                  <c:pt idx="5774">
                    <c:v>moderate</c:v>
                  </c:pt>
                  <c:pt idx="5775">
                    <c:v>moderate</c:v>
                  </c:pt>
                  <c:pt idx="5776">
                    <c:v>moderate</c:v>
                  </c:pt>
                  <c:pt idx="5777">
                    <c:v>moderate</c:v>
                  </c:pt>
                  <c:pt idx="5778">
                    <c:v>moderate</c:v>
                  </c:pt>
                  <c:pt idx="5779">
                    <c:v>moderate</c:v>
                  </c:pt>
                  <c:pt idx="5780">
                    <c:v>moderate</c:v>
                  </c:pt>
                  <c:pt idx="5781">
                    <c:v>moderate</c:v>
                  </c:pt>
                  <c:pt idx="5782">
                    <c:v>moderate</c:v>
                  </c:pt>
                  <c:pt idx="5783">
                    <c:v>moderate</c:v>
                  </c:pt>
                  <c:pt idx="5784">
                    <c:v>moderate</c:v>
                  </c:pt>
                  <c:pt idx="5785">
                    <c:v>moderate</c:v>
                  </c:pt>
                  <c:pt idx="5786">
                    <c:v>moderate</c:v>
                  </c:pt>
                  <c:pt idx="5787">
                    <c:v>moderate</c:v>
                  </c:pt>
                  <c:pt idx="5788">
                    <c:v>moderate</c:v>
                  </c:pt>
                  <c:pt idx="5789">
                    <c:v>moderate</c:v>
                  </c:pt>
                  <c:pt idx="5790">
                    <c:v>moderate</c:v>
                  </c:pt>
                  <c:pt idx="5791">
                    <c:v>moderate</c:v>
                  </c:pt>
                  <c:pt idx="5792">
                    <c:v>moderate</c:v>
                  </c:pt>
                  <c:pt idx="5793">
                    <c:v>moderate</c:v>
                  </c:pt>
                  <c:pt idx="5794">
                    <c:v>moderate</c:v>
                  </c:pt>
                  <c:pt idx="5795">
                    <c:v>moderate</c:v>
                  </c:pt>
                  <c:pt idx="5796">
                    <c:v>moderate</c:v>
                  </c:pt>
                  <c:pt idx="5797">
                    <c:v>moderate</c:v>
                  </c:pt>
                  <c:pt idx="5798">
                    <c:v>moderate</c:v>
                  </c:pt>
                  <c:pt idx="5799">
                    <c:v>moderate</c:v>
                  </c:pt>
                  <c:pt idx="5800">
                    <c:v>moderate</c:v>
                  </c:pt>
                  <c:pt idx="5801">
                    <c:v>moderate</c:v>
                  </c:pt>
                  <c:pt idx="5802">
                    <c:v>moderate</c:v>
                  </c:pt>
                  <c:pt idx="5803">
                    <c:v>moderate</c:v>
                  </c:pt>
                  <c:pt idx="5804">
                    <c:v>moderate</c:v>
                  </c:pt>
                  <c:pt idx="5805">
                    <c:v>moderate</c:v>
                  </c:pt>
                  <c:pt idx="5806">
                    <c:v>moderate</c:v>
                  </c:pt>
                  <c:pt idx="5807">
                    <c:v>moderate</c:v>
                  </c:pt>
                  <c:pt idx="5808">
                    <c:v>moderate</c:v>
                  </c:pt>
                  <c:pt idx="5809">
                    <c:v>moderate</c:v>
                  </c:pt>
                  <c:pt idx="5810">
                    <c:v>moderate</c:v>
                  </c:pt>
                  <c:pt idx="5811">
                    <c:v>moderate</c:v>
                  </c:pt>
                  <c:pt idx="5812">
                    <c:v>moderate</c:v>
                  </c:pt>
                  <c:pt idx="5813">
                    <c:v>moderate</c:v>
                  </c:pt>
                  <c:pt idx="5814">
                    <c:v>moderate</c:v>
                  </c:pt>
                  <c:pt idx="5815">
                    <c:v>moderate</c:v>
                  </c:pt>
                  <c:pt idx="5816">
                    <c:v>moderate</c:v>
                  </c:pt>
                  <c:pt idx="5817">
                    <c:v>moderate</c:v>
                  </c:pt>
                  <c:pt idx="5818">
                    <c:v>moderate</c:v>
                  </c:pt>
                  <c:pt idx="5819">
                    <c:v>moderate</c:v>
                  </c:pt>
                  <c:pt idx="5820">
                    <c:v>moderate</c:v>
                  </c:pt>
                  <c:pt idx="5821">
                    <c:v>moderate</c:v>
                  </c:pt>
                  <c:pt idx="5822">
                    <c:v>moderate</c:v>
                  </c:pt>
                  <c:pt idx="5823">
                    <c:v>moderate</c:v>
                  </c:pt>
                  <c:pt idx="5824">
                    <c:v>moderate</c:v>
                  </c:pt>
                  <c:pt idx="5825">
                    <c:v>moderate</c:v>
                  </c:pt>
                  <c:pt idx="5826">
                    <c:v>moderate</c:v>
                  </c:pt>
                  <c:pt idx="5827">
                    <c:v>moderate</c:v>
                  </c:pt>
                  <c:pt idx="5828">
                    <c:v>moderate</c:v>
                  </c:pt>
                  <c:pt idx="5829">
                    <c:v>moderate</c:v>
                  </c:pt>
                  <c:pt idx="5830">
                    <c:v>moderate</c:v>
                  </c:pt>
                  <c:pt idx="5831">
                    <c:v>moderate</c:v>
                  </c:pt>
                  <c:pt idx="5832">
                    <c:v>moderate</c:v>
                  </c:pt>
                  <c:pt idx="5833">
                    <c:v>moderate</c:v>
                  </c:pt>
                  <c:pt idx="5834">
                    <c:v>moderate</c:v>
                  </c:pt>
                  <c:pt idx="5835">
                    <c:v>moderate</c:v>
                  </c:pt>
                  <c:pt idx="5836">
                    <c:v>moderate</c:v>
                  </c:pt>
                  <c:pt idx="5837">
                    <c:v>moderate</c:v>
                  </c:pt>
                  <c:pt idx="5838">
                    <c:v>moderate</c:v>
                  </c:pt>
                  <c:pt idx="5839">
                    <c:v>moderate</c:v>
                  </c:pt>
                  <c:pt idx="5840">
                    <c:v>moderate</c:v>
                  </c:pt>
                  <c:pt idx="5841">
                    <c:v>moderate</c:v>
                  </c:pt>
                  <c:pt idx="5842">
                    <c:v>moderate</c:v>
                  </c:pt>
                  <c:pt idx="5843">
                    <c:v>moderate</c:v>
                  </c:pt>
                  <c:pt idx="5844">
                    <c:v>moderate</c:v>
                  </c:pt>
                  <c:pt idx="5845">
                    <c:v>moderate</c:v>
                  </c:pt>
                  <c:pt idx="5846">
                    <c:v>moderate</c:v>
                  </c:pt>
                  <c:pt idx="5847">
                    <c:v>moderate</c:v>
                  </c:pt>
                  <c:pt idx="5848">
                    <c:v>moderate</c:v>
                  </c:pt>
                  <c:pt idx="5849">
                    <c:v>moderate</c:v>
                  </c:pt>
                  <c:pt idx="5850">
                    <c:v>moderate</c:v>
                  </c:pt>
                  <c:pt idx="5851">
                    <c:v>moderate</c:v>
                  </c:pt>
                  <c:pt idx="5852">
                    <c:v>moderate</c:v>
                  </c:pt>
                  <c:pt idx="5853">
                    <c:v>moderate</c:v>
                  </c:pt>
                  <c:pt idx="5854">
                    <c:v>moderate</c:v>
                  </c:pt>
                  <c:pt idx="5855">
                    <c:v>moderate</c:v>
                  </c:pt>
                  <c:pt idx="5856">
                    <c:v>moderate</c:v>
                  </c:pt>
                  <c:pt idx="5857">
                    <c:v>moderate</c:v>
                  </c:pt>
                  <c:pt idx="5858">
                    <c:v>moderate</c:v>
                  </c:pt>
                  <c:pt idx="5859">
                    <c:v>moderate</c:v>
                  </c:pt>
                  <c:pt idx="5860">
                    <c:v>moderate</c:v>
                  </c:pt>
                  <c:pt idx="5861">
                    <c:v>moderate</c:v>
                  </c:pt>
                  <c:pt idx="5862">
                    <c:v>moderate</c:v>
                  </c:pt>
                  <c:pt idx="5863">
                    <c:v>moderate</c:v>
                  </c:pt>
                  <c:pt idx="5864">
                    <c:v>moderate</c:v>
                  </c:pt>
                  <c:pt idx="5865">
                    <c:v>moderate</c:v>
                  </c:pt>
                  <c:pt idx="5866">
                    <c:v>moderate</c:v>
                  </c:pt>
                  <c:pt idx="5867">
                    <c:v>moderate</c:v>
                  </c:pt>
                  <c:pt idx="5868">
                    <c:v>one-off</c:v>
                  </c:pt>
                  <c:pt idx="5869">
                    <c:v>one-off</c:v>
                  </c:pt>
                  <c:pt idx="5870">
                    <c:v>one-off</c:v>
                  </c:pt>
                  <c:pt idx="5871">
                    <c:v>one-off</c:v>
                  </c:pt>
                  <c:pt idx="5872">
                    <c:v>one-off</c:v>
                  </c:pt>
                  <c:pt idx="5873">
                    <c:v>one-off</c:v>
                  </c:pt>
                  <c:pt idx="5874">
                    <c:v>one-off</c:v>
                  </c:pt>
                  <c:pt idx="5875">
                    <c:v>one-off</c:v>
                  </c:pt>
                  <c:pt idx="5876">
                    <c:v>one-off</c:v>
                  </c:pt>
                  <c:pt idx="5877">
                    <c:v>one-off</c:v>
                  </c:pt>
                  <c:pt idx="5878">
                    <c:v>one-off</c:v>
                  </c:pt>
                  <c:pt idx="5879">
                    <c:v>one-off</c:v>
                  </c:pt>
                  <c:pt idx="5880">
                    <c:v>one-off</c:v>
                  </c:pt>
                  <c:pt idx="5881">
                    <c:v>one-off</c:v>
                  </c:pt>
                  <c:pt idx="5882">
                    <c:v>one-off</c:v>
                  </c:pt>
                  <c:pt idx="5883">
                    <c:v>one-off</c:v>
                  </c:pt>
                  <c:pt idx="5884">
                    <c:v>one-off</c:v>
                  </c:pt>
                  <c:pt idx="5885">
                    <c:v>one-off</c:v>
                  </c:pt>
                  <c:pt idx="5886">
                    <c:v>one-off</c:v>
                  </c:pt>
                  <c:pt idx="5887">
                    <c:v>one-off</c:v>
                  </c:pt>
                  <c:pt idx="5888">
                    <c:v>one-off</c:v>
                  </c:pt>
                  <c:pt idx="5889">
                    <c:v>one-off</c:v>
                  </c:pt>
                  <c:pt idx="5890">
                    <c:v>one-off</c:v>
                  </c:pt>
                  <c:pt idx="5891">
                    <c:v>one-off</c:v>
                  </c:pt>
                  <c:pt idx="5892">
                    <c:v>one-off</c:v>
                  </c:pt>
                  <c:pt idx="5893">
                    <c:v>one-off</c:v>
                  </c:pt>
                  <c:pt idx="5894">
                    <c:v>one-off</c:v>
                  </c:pt>
                  <c:pt idx="5895">
                    <c:v>one-off</c:v>
                  </c:pt>
                  <c:pt idx="5896">
                    <c:v>one-off</c:v>
                  </c:pt>
                  <c:pt idx="5897">
                    <c:v>one-off</c:v>
                  </c:pt>
                  <c:pt idx="5898">
                    <c:v>one-off</c:v>
                  </c:pt>
                  <c:pt idx="5899">
                    <c:v>one-off</c:v>
                  </c:pt>
                  <c:pt idx="5900">
                    <c:v>one-off</c:v>
                  </c:pt>
                  <c:pt idx="5901">
                    <c:v>one-off</c:v>
                  </c:pt>
                  <c:pt idx="5902">
                    <c:v>one-off</c:v>
                  </c:pt>
                  <c:pt idx="5903">
                    <c:v>one-off</c:v>
                  </c:pt>
                  <c:pt idx="5904">
                    <c:v>one-off</c:v>
                  </c:pt>
                  <c:pt idx="5905">
                    <c:v>one-off</c:v>
                  </c:pt>
                  <c:pt idx="5906">
                    <c:v>one-off</c:v>
                  </c:pt>
                  <c:pt idx="5907">
                    <c:v>one-off</c:v>
                  </c:pt>
                  <c:pt idx="5908">
                    <c:v>one-off</c:v>
                  </c:pt>
                  <c:pt idx="5909">
                    <c:v>one-off</c:v>
                  </c:pt>
                  <c:pt idx="5910">
                    <c:v>one-off</c:v>
                  </c:pt>
                  <c:pt idx="5911">
                    <c:v>one-off</c:v>
                  </c:pt>
                  <c:pt idx="5912">
                    <c:v>one-off</c:v>
                  </c:pt>
                  <c:pt idx="5913">
                    <c:v>one-off</c:v>
                  </c:pt>
                  <c:pt idx="5914">
                    <c:v>one-off</c:v>
                  </c:pt>
                  <c:pt idx="5915">
                    <c:v>one-off</c:v>
                  </c:pt>
                  <c:pt idx="5916">
                    <c:v>one-off</c:v>
                  </c:pt>
                  <c:pt idx="5917">
                    <c:v>one-off</c:v>
                  </c:pt>
                  <c:pt idx="5918">
                    <c:v>one-off</c:v>
                  </c:pt>
                  <c:pt idx="5919">
                    <c:v>one-off</c:v>
                  </c:pt>
                  <c:pt idx="5920">
                    <c:v>one-off</c:v>
                  </c:pt>
                  <c:pt idx="5921">
                    <c:v>one-off</c:v>
                  </c:pt>
                  <c:pt idx="5922">
                    <c:v>one-off</c:v>
                  </c:pt>
                  <c:pt idx="5923">
                    <c:v>one-off</c:v>
                  </c:pt>
                  <c:pt idx="5924">
                    <c:v>one-off</c:v>
                  </c:pt>
                  <c:pt idx="5925">
                    <c:v>one-off</c:v>
                  </c:pt>
                  <c:pt idx="5926">
                    <c:v>one-off</c:v>
                  </c:pt>
                  <c:pt idx="5927">
                    <c:v>one-off</c:v>
                  </c:pt>
                  <c:pt idx="5928">
                    <c:v>one-off</c:v>
                  </c:pt>
                  <c:pt idx="5929">
                    <c:v>one-off</c:v>
                  </c:pt>
                  <c:pt idx="5930">
                    <c:v>one-off</c:v>
                  </c:pt>
                  <c:pt idx="5931">
                    <c:v>one-off</c:v>
                  </c:pt>
                  <c:pt idx="5932">
                    <c:v>one-off</c:v>
                  </c:pt>
                  <c:pt idx="5933">
                    <c:v>one-off</c:v>
                  </c:pt>
                  <c:pt idx="5934">
                    <c:v>one-off</c:v>
                  </c:pt>
                  <c:pt idx="5935">
                    <c:v>one-off</c:v>
                  </c:pt>
                  <c:pt idx="5936">
                    <c:v>one-off</c:v>
                  </c:pt>
                  <c:pt idx="5937">
                    <c:v>one-off</c:v>
                  </c:pt>
                  <c:pt idx="5938">
                    <c:v>one-off</c:v>
                  </c:pt>
                  <c:pt idx="5939">
                    <c:v>one-off</c:v>
                  </c:pt>
                  <c:pt idx="5940">
                    <c:v>one-off</c:v>
                  </c:pt>
                  <c:pt idx="5941">
                    <c:v>one-off</c:v>
                  </c:pt>
                  <c:pt idx="5942">
                    <c:v>one-off</c:v>
                  </c:pt>
                  <c:pt idx="5943">
                    <c:v>one-off</c:v>
                  </c:pt>
                  <c:pt idx="5944">
                    <c:v>one-off</c:v>
                  </c:pt>
                  <c:pt idx="5945">
                    <c:v>one-off</c:v>
                  </c:pt>
                  <c:pt idx="5946">
                    <c:v>one-off</c:v>
                  </c:pt>
                  <c:pt idx="5947">
                    <c:v>one-off</c:v>
                  </c:pt>
                  <c:pt idx="5948">
                    <c:v>one-off</c:v>
                  </c:pt>
                  <c:pt idx="5949">
                    <c:v>one-off</c:v>
                  </c:pt>
                  <c:pt idx="5950">
                    <c:v>one-off</c:v>
                  </c:pt>
                  <c:pt idx="5951">
                    <c:v>one-off</c:v>
                  </c:pt>
                  <c:pt idx="5952">
                    <c:v>one-off</c:v>
                  </c:pt>
                  <c:pt idx="5953">
                    <c:v>one-off</c:v>
                  </c:pt>
                  <c:pt idx="5954">
                    <c:v>one-off</c:v>
                  </c:pt>
                  <c:pt idx="5955">
                    <c:v>one-off</c:v>
                  </c:pt>
                  <c:pt idx="5956">
                    <c:v>one-off</c:v>
                  </c:pt>
                  <c:pt idx="5957">
                    <c:v>one-off</c:v>
                  </c:pt>
                  <c:pt idx="5958">
                    <c:v>one-off</c:v>
                  </c:pt>
                  <c:pt idx="5959">
                    <c:v>one-off</c:v>
                  </c:pt>
                  <c:pt idx="5960">
                    <c:v>one-off</c:v>
                  </c:pt>
                  <c:pt idx="5961">
                    <c:v>one-off</c:v>
                  </c:pt>
                  <c:pt idx="5962">
                    <c:v>one-off</c:v>
                  </c:pt>
                  <c:pt idx="5963">
                    <c:v>one-off</c:v>
                  </c:pt>
                  <c:pt idx="5964">
                    <c:v>one-off</c:v>
                  </c:pt>
                  <c:pt idx="5965">
                    <c:v>one-off</c:v>
                  </c:pt>
                  <c:pt idx="5966">
                    <c:v>one-off</c:v>
                  </c:pt>
                  <c:pt idx="5967">
                    <c:v>one-off</c:v>
                  </c:pt>
                  <c:pt idx="5968">
                    <c:v>one-off</c:v>
                  </c:pt>
                  <c:pt idx="5969">
                    <c:v>one-off</c:v>
                  </c:pt>
                  <c:pt idx="5970">
                    <c:v>one-off</c:v>
                  </c:pt>
                  <c:pt idx="5971">
                    <c:v>one-off</c:v>
                  </c:pt>
                  <c:pt idx="5972">
                    <c:v>one-off</c:v>
                  </c:pt>
                  <c:pt idx="5973">
                    <c:v>one-off</c:v>
                  </c:pt>
                  <c:pt idx="5974">
                    <c:v>one-off</c:v>
                  </c:pt>
                  <c:pt idx="5975">
                    <c:v>one-off</c:v>
                  </c:pt>
                  <c:pt idx="5976">
                    <c:v>one-off</c:v>
                  </c:pt>
                  <c:pt idx="5977">
                    <c:v>one-off</c:v>
                  </c:pt>
                  <c:pt idx="5978">
                    <c:v>one-off</c:v>
                  </c:pt>
                  <c:pt idx="5979">
                    <c:v>one-off</c:v>
                  </c:pt>
                  <c:pt idx="5980">
                    <c:v>one-off</c:v>
                  </c:pt>
                  <c:pt idx="5981">
                    <c:v>one-off</c:v>
                  </c:pt>
                  <c:pt idx="5982">
                    <c:v>one-off</c:v>
                  </c:pt>
                  <c:pt idx="5983">
                    <c:v>one-off</c:v>
                  </c:pt>
                  <c:pt idx="5984">
                    <c:v>one-off</c:v>
                  </c:pt>
                  <c:pt idx="5985">
                    <c:v>one-off</c:v>
                  </c:pt>
                  <c:pt idx="5986">
                    <c:v>one-off</c:v>
                  </c:pt>
                  <c:pt idx="5987">
                    <c:v>one-off</c:v>
                  </c:pt>
                  <c:pt idx="5988">
                    <c:v>one-off</c:v>
                  </c:pt>
                  <c:pt idx="5989">
                    <c:v>one-off</c:v>
                  </c:pt>
                  <c:pt idx="5990">
                    <c:v>one-off</c:v>
                  </c:pt>
                  <c:pt idx="5991">
                    <c:v>one-off</c:v>
                  </c:pt>
                  <c:pt idx="5992">
                    <c:v>one-off</c:v>
                  </c:pt>
                  <c:pt idx="5993">
                    <c:v>one-off</c:v>
                  </c:pt>
                  <c:pt idx="5994">
                    <c:v>one-off</c:v>
                  </c:pt>
                  <c:pt idx="5995">
                    <c:v>one-off</c:v>
                  </c:pt>
                  <c:pt idx="5996">
                    <c:v>one-off</c:v>
                  </c:pt>
                  <c:pt idx="5997">
                    <c:v>one-off</c:v>
                  </c:pt>
                  <c:pt idx="5998">
                    <c:v>one-off</c:v>
                  </c:pt>
                  <c:pt idx="5999">
                    <c:v>one-off</c:v>
                  </c:pt>
                  <c:pt idx="6000">
                    <c:v>one-off</c:v>
                  </c:pt>
                  <c:pt idx="6001">
                    <c:v>one-off</c:v>
                  </c:pt>
                  <c:pt idx="6002">
                    <c:v>one-off</c:v>
                  </c:pt>
                  <c:pt idx="6003">
                    <c:v>one-off</c:v>
                  </c:pt>
                  <c:pt idx="6004">
                    <c:v>one-off</c:v>
                  </c:pt>
                  <c:pt idx="6005">
                    <c:v>one-off</c:v>
                  </c:pt>
                  <c:pt idx="6006">
                    <c:v>one-off</c:v>
                  </c:pt>
                  <c:pt idx="6007">
                    <c:v>one-off</c:v>
                  </c:pt>
                  <c:pt idx="6008">
                    <c:v>one-off</c:v>
                  </c:pt>
                  <c:pt idx="6009">
                    <c:v>one-off</c:v>
                  </c:pt>
                  <c:pt idx="6010">
                    <c:v>one-off</c:v>
                  </c:pt>
                  <c:pt idx="6011">
                    <c:v>one-off</c:v>
                  </c:pt>
                  <c:pt idx="6012">
                    <c:v>one-off</c:v>
                  </c:pt>
                  <c:pt idx="6013">
                    <c:v>one-off</c:v>
                  </c:pt>
                  <c:pt idx="6014">
                    <c:v>one-off</c:v>
                  </c:pt>
                  <c:pt idx="6015">
                    <c:v>one-off</c:v>
                  </c:pt>
                  <c:pt idx="6016">
                    <c:v>one-off</c:v>
                  </c:pt>
                  <c:pt idx="6017">
                    <c:v>one-off</c:v>
                  </c:pt>
                  <c:pt idx="6018">
                    <c:v>one-off</c:v>
                  </c:pt>
                  <c:pt idx="6019">
                    <c:v>one-off</c:v>
                  </c:pt>
                  <c:pt idx="6020">
                    <c:v>one-off</c:v>
                  </c:pt>
                  <c:pt idx="6021">
                    <c:v>one-off</c:v>
                  </c:pt>
                  <c:pt idx="6022">
                    <c:v>one-off</c:v>
                  </c:pt>
                  <c:pt idx="6023">
                    <c:v>one-off</c:v>
                  </c:pt>
                  <c:pt idx="6024">
                    <c:v>one-off</c:v>
                  </c:pt>
                  <c:pt idx="6025">
                    <c:v>one-off</c:v>
                  </c:pt>
                  <c:pt idx="6026">
                    <c:v>one-off</c:v>
                  </c:pt>
                  <c:pt idx="6027">
                    <c:v>one-off</c:v>
                  </c:pt>
                  <c:pt idx="6028">
                    <c:v>one-off</c:v>
                  </c:pt>
                  <c:pt idx="6029">
                    <c:v>one-off</c:v>
                  </c:pt>
                  <c:pt idx="6030">
                    <c:v>one-off</c:v>
                  </c:pt>
                  <c:pt idx="6031">
                    <c:v>one-off</c:v>
                  </c:pt>
                  <c:pt idx="6032">
                    <c:v>one-off</c:v>
                  </c:pt>
                  <c:pt idx="6033">
                    <c:v>one-off</c:v>
                  </c:pt>
                  <c:pt idx="6034">
                    <c:v>one-off</c:v>
                  </c:pt>
                  <c:pt idx="6035">
                    <c:v>one-off</c:v>
                  </c:pt>
                  <c:pt idx="6036">
                    <c:v>one-off</c:v>
                  </c:pt>
                  <c:pt idx="6037">
                    <c:v>one-off</c:v>
                  </c:pt>
                  <c:pt idx="6038">
                    <c:v>one-off</c:v>
                  </c:pt>
                  <c:pt idx="6039">
                    <c:v>one-off</c:v>
                  </c:pt>
                  <c:pt idx="6040">
                    <c:v>one-off</c:v>
                  </c:pt>
                  <c:pt idx="6041">
                    <c:v>one-off</c:v>
                  </c:pt>
                  <c:pt idx="6042">
                    <c:v>one-off</c:v>
                  </c:pt>
                  <c:pt idx="6043">
                    <c:v>one-off</c:v>
                  </c:pt>
                  <c:pt idx="6044">
                    <c:v>one-off</c:v>
                  </c:pt>
                  <c:pt idx="6045">
                    <c:v>one-off</c:v>
                  </c:pt>
                  <c:pt idx="6046">
                    <c:v>one-off</c:v>
                  </c:pt>
                  <c:pt idx="6047">
                    <c:v>one-off</c:v>
                  </c:pt>
                  <c:pt idx="6048">
                    <c:v>one-off</c:v>
                  </c:pt>
                  <c:pt idx="6049">
                    <c:v>one-off</c:v>
                  </c:pt>
                  <c:pt idx="6050">
                    <c:v>one-off</c:v>
                  </c:pt>
                  <c:pt idx="6051">
                    <c:v>one-off</c:v>
                  </c:pt>
                  <c:pt idx="6052">
                    <c:v>one-off</c:v>
                  </c:pt>
                  <c:pt idx="6053">
                    <c:v>one-off</c:v>
                  </c:pt>
                  <c:pt idx="6054">
                    <c:v>one-off</c:v>
                  </c:pt>
                  <c:pt idx="6055">
                    <c:v>one-off</c:v>
                  </c:pt>
                  <c:pt idx="6056">
                    <c:v>one-off</c:v>
                  </c:pt>
                  <c:pt idx="6057">
                    <c:v>one-off</c:v>
                  </c:pt>
                  <c:pt idx="6058">
                    <c:v>one-off</c:v>
                  </c:pt>
                  <c:pt idx="6059">
                    <c:v>one-off</c:v>
                  </c:pt>
                  <c:pt idx="6060">
                    <c:v>one-off</c:v>
                  </c:pt>
                  <c:pt idx="6061">
                    <c:v>one-off</c:v>
                  </c:pt>
                  <c:pt idx="6062">
                    <c:v>one-off</c:v>
                  </c:pt>
                  <c:pt idx="6063">
                    <c:v>one-off</c:v>
                  </c:pt>
                  <c:pt idx="6064">
                    <c:v>one-off</c:v>
                  </c:pt>
                  <c:pt idx="6065">
                    <c:v>one-off</c:v>
                  </c:pt>
                  <c:pt idx="6066">
                    <c:v>one-off</c:v>
                  </c:pt>
                  <c:pt idx="6067">
                    <c:v>one-off</c:v>
                  </c:pt>
                  <c:pt idx="6068">
                    <c:v>one-off</c:v>
                  </c:pt>
                  <c:pt idx="6069">
                    <c:v>one-off</c:v>
                  </c:pt>
                  <c:pt idx="6070">
                    <c:v>one-off</c:v>
                  </c:pt>
                  <c:pt idx="6071">
                    <c:v>one-off</c:v>
                  </c:pt>
                  <c:pt idx="6072">
                    <c:v>one-off</c:v>
                  </c:pt>
                  <c:pt idx="6073">
                    <c:v>one-off</c:v>
                  </c:pt>
                  <c:pt idx="6074">
                    <c:v>one-off</c:v>
                  </c:pt>
                  <c:pt idx="6075">
                    <c:v>one-off</c:v>
                  </c:pt>
                  <c:pt idx="6076">
                    <c:v>one-off</c:v>
                  </c:pt>
                  <c:pt idx="6077">
                    <c:v>one-off</c:v>
                  </c:pt>
                  <c:pt idx="6078">
                    <c:v>one-off</c:v>
                  </c:pt>
                  <c:pt idx="6079">
                    <c:v>one-off</c:v>
                  </c:pt>
                  <c:pt idx="6080">
                    <c:v>one-off</c:v>
                  </c:pt>
                  <c:pt idx="6081">
                    <c:v>one-off</c:v>
                  </c:pt>
                  <c:pt idx="6082">
                    <c:v>one-off</c:v>
                  </c:pt>
                  <c:pt idx="6083">
                    <c:v>one-off</c:v>
                  </c:pt>
                  <c:pt idx="6084">
                    <c:v>one-off</c:v>
                  </c:pt>
                  <c:pt idx="6085">
                    <c:v>one-off</c:v>
                  </c:pt>
                  <c:pt idx="6086">
                    <c:v>one-off</c:v>
                  </c:pt>
                  <c:pt idx="6087">
                    <c:v>one-off</c:v>
                  </c:pt>
                  <c:pt idx="6088">
                    <c:v>one-off</c:v>
                  </c:pt>
                  <c:pt idx="6089">
                    <c:v>one-off</c:v>
                  </c:pt>
                  <c:pt idx="6090">
                    <c:v>one-off</c:v>
                  </c:pt>
                  <c:pt idx="6091">
                    <c:v>one-off</c:v>
                  </c:pt>
                  <c:pt idx="6092">
                    <c:v>one-off</c:v>
                  </c:pt>
                  <c:pt idx="6093">
                    <c:v>one-off</c:v>
                  </c:pt>
                  <c:pt idx="6094">
                    <c:v>one-off</c:v>
                  </c:pt>
                  <c:pt idx="6095">
                    <c:v>one-off</c:v>
                  </c:pt>
                  <c:pt idx="6096">
                    <c:v>one-off</c:v>
                  </c:pt>
                  <c:pt idx="6097">
                    <c:v>one-off</c:v>
                  </c:pt>
                  <c:pt idx="6098">
                    <c:v>one-off</c:v>
                  </c:pt>
                  <c:pt idx="6099">
                    <c:v>one-off</c:v>
                  </c:pt>
                  <c:pt idx="6100">
                    <c:v>one-off</c:v>
                  </c:pt>
                  <c:pt idx="6101">
                    <c:v>one-off</c:v>
                  </c:pt>
                  <c:pt idx="6102">
                    <c:v>one-off</c:v>
                  </c:pt>
                  <c:pt idx="6103">
                    <c:v>one-off</c:v>
                  </c:pt>
                  <c:pt idx="6104">
                    <c:v>one-off</c:v>
                  </c:pt>
                  <c:pt idx="6105">
                    <c:v>one-off</c:v>
                  </c:pt>
                  <c:pt idx="6106">
                    <c:v>one-off</c:v>
                  </c:pt>
                  <c:pt idx="6107">
                    <c:v>one-off</c:v>
                  </c:pt>
                  <c:pt idx="6108">
                    <c:v>one-off</c:v>
                  </c:pt>
                  <c:pt idx="6109">
                    <c:v>one-off</c:v>
                  </c:pt>
                  <c:pt idx="6110">
                    <c:v>one-off</c:v>
                  </c:pt>
                  <c:pt idx="6111">
                    <c:v>one-off</c:v>
                  </c:pt>
                  <c:pt idx="6112">
                    <c:v>one-off</c:v>
                  </c:pt>
                  <c:pt idx="6113">
                    <c:v>one-off</c:v>
                  </c:pt>
                  <c:pt idx="6114">
                    <c:v>one-off</c:v>
                  </c:pt>
                  <c:pt idx="6115">
                    <c:v>one-off</c:v>
                  </c:pt>
                  <c:pt idx="6116">
                    <c:v>one-off</c:v>
                  </c:pt>
                  <c:pt idx="6117">
                    <c:v>one-off</c:v>
                  </c:pt>
                  <c:pt idx="6118">
                    <c:v>one-off</c:v>
                  </c:pt>
                  <c:pt idx="6119">
                    <c:v>one-off</c:v>
                  </c:pt>
                  <c:pt idx="6120">
                    <c:v>one-off</c:v>
                  </c:pt>
                  <c:pt idx="6121">
                    <c:v>one-off</c:v>
                  </c:pt>
                  <c:pt idx="6122">
                    <c:v>one-off</c:v>
                  </c:pt>
                  <c:pt idx="6123">
                    <c:v>one-off</c:v>
                  </c:pt>
                  <c:pt idx="6124">
                    <c:v>one-off</c:v>
                  </c:pt>
                  <c:pt idx="6125">
                    <c:v>one-off</c:v>
                  </c:pt>
                  <c:pt idx="6126">
                    <c:v>one-off</c:v>
                  </c:pt>
                  <c:pt idx="6127">
                    <c:v>one-off</c:v>
                  </c:pt>
                  <c:pt idx="6128">
                    <c:v>one-off</c:v>
                  </c:pt>
                  <c:pt idx="6129">
                    <c:v>one-off</c:v>
                  </c:pt>
                  <c:pt idx="6130">
                    <c:v>one-off</c:v>
                  </c:pt>
                  <c:pt idx="6131">
                    <c:v>one-off</c:v>
                  </c:pt>
                  <c:pt idx="6132">
                    <c:v>one-off</c:v>
                  </c:pt>
                  <c:pt idx="6133">
                    <c:v>one-off</c:v>
                  </c:pt>
                  <c:pt idx="6134">
                    <c:v>one-off</c:v>
                  </c:pt>
                  <c:pt idx="6135">
                    <c:v>one-off</c:v>
                  </c:pt>
                  <c:pt idx="6136">
                    <c:v>one-off</c:v>
                  </c:pt>
                  <c:pt idx="6137">
                    <c:v>one-off</c:v>
                  </c:pt>
                  <c:pt idx="6138">
                    <c:v>one-off</c:v>
                  </c:pt>
                  <c:pt idx="6139">
                    <c:v>one-off</c:v>
                  </c:pt>
                  <c:pt idx="6140">
                    <c:v>one-off</c:v>
                  </c:pt>
                  <c:pt idx="6141">
                    <c:v>one-off</c:v>
                  </c:pt>
                  <c:pt idx="6142">
                    <c:v>one-off</c:v>
                  </c:pt>
                  <c:pt idx="6143">
                    <c:v>one-off</c:v>
                  </c:pt>
                  <c:pt idx="6144">
                    <c:v>one-off</c:v>
                  </c:pt>
                  <c:pt idx="6145">
                    <c:v>one-off</c:v>
                  </c:pt>
                  <c:pt idx="6146">
                    <c:v>one-off</c:v>
                  </c:pt>
                  <c:pt idx="6147">
                    <c:v>one-off</c:v>
                  </c:pt>
                  <c:pt idx="6148">
                    <c:v>one-off</c:v>
                  </c:pt>
                  <c:pt idx="6149">
                    <c:v>one-off</c:v>
                  </c:pt>
                  <c:pt idx="6150">
                    <c:v>one-off</c:v>
                  </c:pt>
                  <c:pt idx="6151">
                    <c:v>one-off</c:v>
                  </c:pt>
                  <c:pt idx="6152">
                    <c:v>one-off</c:v>
                  </c:pt>
                  <c:pt idx="6153">
                    <c:v>one-off</c:v>
                  </c:pt>
                  <c:pt idx="6154">
                    <c:v>one-off</c:v>
                  </c:pt>
                  <c:pt idx="6155">
                    <c:v>one-off</c:v>
                  </c:pt>
                  <c:pt idx="6156">
                    <c:v>one-off</c:v>
                  </c:pt>
                  <c:pt idx="6157">
                    <c:v>one-off</c:v>
                  </c:pt>
                  <c:pt idx="6158">
                    <c:v>one-off</c:v>
                  </c:pt>
                  <c:pt idx="6159">
                    <c:v>one-off</c:v>
                  </c:pt>
                  <c:pt idx="6160">
                    <c:v>one-off</c:v>
                  </c:pt>
                  <c:pt idx="6161">
                    <c:v>one-off</c:v>
                  </c:pt>
                  <c:pt idx="6162">
                    <c:v>one-off</c:v>
                  </c:pt>
                  <c:pt idx="6163">
                    <c:v>one-off</c:v>
                  </c:pt>
                  <c:pt idx="6164">
                    <c:v>one-off</c:v>
                  </c:pt>
                  <c:pt idx="6165">
                    <c:v>one-off</c:v>
                  </c:pt>
                  <c:pt idx="6166">
                    <c:v>one-off</c:v>
                  </c:pt>
                  <c:pt idx="6167">
                    <c:v>one-off</c:v>
                  </c:pt>
                  <c:pt idx="6168">
                    <c:v>one-off</c:v>
                  </c:pt>
                  <c:pt idx="6169">
                    <c:v>one-off</c:v>
                  </c:pt>
                  <c:pt idx="6170">
                    <c:v>one-off</c:v>
                  </c:pt>
                  <c:pt idx="6171">
                    <c:v>one-off</c:v>
                  </c:pt>
                  <c:pt idx="6172">
                    <c:v>one-off</c:v>
                  </c:pt>
                  <c:pt idx="6173">
                    <c:v>one-off</c:v>
                  </c:pt>
                  <c:pt idx="6174">
                    <c:v>one-off</c:v>
                  </c:pt>
                  <c:pt idx="6175">
                    <c:v>one-off</c:v>
                  </c:pt>
                  <c:pt idx="6176">
                    <c:v>one-off</c:v>
                  </c:pt>
                  <c:pt idx="6177">
                    <c:v>one-off</c:v>
                  </c:pt>
                  <c:pt idx="6178">
                    <c:v>one-off</c:v>
                  </c:pt>
                  <c:pt idx="6179">
                    <c:v>one-off</c:v>
                  </c:pt>
                  <c:pt idx="6180">
                    <c:v>one-off</c:v>
                  </c:pt>
                  <c:pt idx="6181">
                    <c:v>one-off</c:v>
                  </c:pt>
                  <c:pt idx="6182">
                    <c:v>one-off</c:v>
                  </c:pt>
                  <c:pt idx="6183">
                    <c:v>one-off</c:v>
                  </c:pt>
                  <c:pt idx="6184">
                    <c:v>one-off</c:v>
                  </c:pt>
                  <c:pt idx="6185">
                    <c:v>one-off</c:v>
                  </c:pt>
                  <c:pt idx="6186">
                    <c:v>one-off</c:v>
                  </c:pt>
                  <c:pt idx="6187">
                    <c:v>one-off</c:v>
                  </c:pt>
                  <c:pt idx="6188">
                    <c:v>one-off</c:v>
                  </c:pt>
                  <c:pt idx="6189">
                    <c:v>one-off</c:v>
                  </c:pt>
                  <c:pt idx="6190">
                    <c:v>one-off</c:v>
                  </c:pt>
                  <c:pt idx="6191">
                    <c:v>one-off</c:v>
                  </c:pt>
                  <c:pt idx="6192">
                    <c:v>one-off</c:v>
                  </c:pt>
                  <c:pt idx="6193">
                    <c:v>one-off</c:v>
                  </c:pt>
                  <c:pt idx="6194">
                    <c:v>one-off</c:v>
                  </c:pt>
                  <c:pt idx="6195">
                    <c:v>one-off</c:v>
                  </c:pt>
                  <c:pt idx="6196">
                    <c:v>one-off</c:v>
                  </c:pt>
                  <c:pt idx="6197">
                    <c:v>one-off</c:v>
                  </c:pt>
                  <c:pt idx="6198">
                    <c:v>one-off</c:v>
                  </c:pt>
                  <c:pt idx="6199">
                    <c:v>one-off</c:v>
                  </c:pt>
                  <c:pt idx="6200">
                    <c:v>one-off</c:v>
                  </c:pt>
                  <c:pt idx="6201">
                    <c:v>one-off</c:v>
                  </c:pt>
                  <c:pt idx="6202">
                    <c:v>one-off</c:v>
                  </c:pt>
                  <c:pt idx="6203">
                    <c:v>one-off</c:v>
                  </c:pt>
                  <c:pt idx="6204">
                    <c:v>one-off</c:v>
                  </c:pt>
                  <c:pt idx="6205">
                    <c:v>one-off</c:v>
                  </c:pt>
                  <c:pt idx="6206">
                    <c:v>one-off</c:v>
                  </c:pt>
                  <c:pt idx="6207">
                    <c:v>one-off</c:v>
                  </c:pt>
                  <c:pt idx="6208">
                    <c:v>one-off</c:v>
                  </c:pt>
                  <c:pt idx="6209">
                    <c:v>one-off</c:v>
                  </c:pt>
                  <c:pt idx="6210">
                    <c:v>one-off</c:v>
                  </c:pt>
                  <c:pt idx="6211">
                    <c:v>one-off</c:v>
                  </c:pt>
                  <c:pt idx="6212">
                    <c:v>one-off</c:v>
                  </c:pt>
                  <c:pt idx="6213">
                    <c:v>one-off</c:v>
                  </c:pt>
                  <c:pt idx="6214">
                    <c:v>one-off</c:v>
                  </c:pt>
                  <c:pt idx="6215">
                    <c:v>one-off</c:v>
                  </c:pt>
                  <c:pt idx="6216">
                    <c:v>one-off</c:v>
                  </c:pt>
                  <c:pt idx="6217">
                    <c:v>one-off</c:v>
                  </c:pt>
                  <c:pt idx="6218">
                    <c:v>one-off</c:v>
                  </c:pt>
                  <c:pt idx="6219">
                    <c:v>one-off</c:v>
                  </c:pt>
                  <c:pt idx="6220">
                    <c:v>one-off</c:v>
                  </c:pt>
                  <c:pt idx="6221">
                    <c:v>one-off</c:v>
                  </c:pt>
                  <c:pt idx="6222">
                    <c:v>one-off</c:v>
                  </c:pt>
                  <c:pt idx="6223">
                    <c:v>one-off</c:v>
                  </c:pt>
                  <c:pt idx="6224">
                    <c:v>one-off</c:v>
                  </c:pt>
                  <c:pt idx="6225">
                    <c:v>one-off</c:v>
                  </c:pt>
                  <c:pt idx="6226">
                    <c:v>one-off</c:v>
                  </c:pt>
                  <c:pt idx="6227">
                    <c:v>one-off</c:v>
                  </c:pt>
                  <c:pt idx="6228">
                    <c:v>one-off</c:v>
                  </c:pt>
                  <c:pt idx="6229">
                    <c:v>one-off</c:v>
                  </c:pt>
                  <c:pt idx="6230">
                    <c:v>one-off</c:v>
                  </c:pt>
                  <c:pt idx="6231">
                    <c:v>one-off</c:v>
                  </c:pt>
                  <c:pt idx="6232">
                    <c:v>one-off</c:v>
                  </c:pt>
                  <c:pt idx="6233">
                    <c:v>one-off</c:v>
                  </c:pt>
                  <c:pt idx="6234">
                    <c:v>one-off</c:v>
                  </c:pt>
                  <c:pt idx="6235">
                    <c:v>one-off</c:v>
                  </c:pt>
                  <c:pt idx="6236">
                    <c:v>one-off</c:v>
                  </c:pt>
                  <c:pt idx="6237">
                    <c:v>one-off</c:v>
                  </c:pt>
                  <c:pt idx="6238">
                    <c:v>one-off</c:v>
                  </c:pt>
                  <c:pt idx="6239">
                    <c:v>one-off</c:v>
                  </c:pt>
                  <c:pt idx="6240">
                    <c:v>one-off</c:v>
                  </c:pt>
                  <c:pt idx="6241">
                    <c:v>one-off</c:v>
                  </c:pt>
                  <c:pt idx="6242">
                    <c:v>one-off</c:v>
                  </c:pt>
                  <c:pt idx="6243">
                    <c:v>one-off</c:v>
                  </c:pt>
                  <c:pt idx="6244">
                    <c:v>one-off</c:v>
                  </c:pt>
                  <c:pt idx="6245">
                    <c:v>one-off</c:v>
                  </c:pt>
                  <c:pt idx="6246">
                    <c:v>one-off</c:v>
                  </c:pt>
                  <c:pt idx="6247">
                    <c:v>one-off</c:v>
                  </c:pt>
                  <c:pt idx="6248">
                    <c:v>one-off</c:v>
                  </c:pt>
                  <c:pt idx="6249">
                    <c:v>one-off</c:v>
                  </c:pt>
                  <c:pt idx="6250">
                    <c:v>one-off</c:v>
                  </c:pt>
                  <c:pt idx="6251">
                    <c:v>one-off</c:v>
                  </c:pt>
                  <c:pt idx="6252">
                    <c:v>one-off</c:v>
                  </c:pt>
                  <c:pt idx="6253">
                    <c:v>one-off</c:v>
                  </c:pt>
                  <c:pt idx="6254">
                    <c:v>one-off</c:v>
                  </c:pt>
                  <c:pt idx="6255">
                    <c:v>one-off</c:v>
                  </c:pt>
                  <c:pt idx="6256">
                    <c:v>one-off</c:v>
                  </c:pt>
                  <c:pt idx="6257">
                    <c:v>one-off</c:v>
                  </c:pt>
                  <c:pt idx="6258">
                    <c:v>one-off</c:v>
                  </c:pt>
                  <c:pt idx="6259">
                    <c:v>one-off</c:v>
                  </c:pt>
                  <c:pt idx="6260">
                    <c:v>one-off</c:v>
                  </c:pt>
                  <c:pt idx="6261">
                    <c:v>one-off</c:v>
                  </c:pt>
                  <c:pt idx="6262">
                    <c:v>one-off</c:v>
                  </c:pt>
                  <c:pt idx="6263">
                    <c:v>one-off</c:v>
                  </c:pt>
                  <c:pt idx="6264">
                    <c:v>one-off</c:v>
                  </c:pt>
                  <c:pt idx="6265">
                    <c:v>one-off</c:v>
                  </c:pt>
                  <c:pt idx="6266">
                    <c:v>one-off</c:v>
                  </c:pt>
                  <c:pt idx="6267">
                    <c:v>one-off</c:v>
                  </c:pt>
                  <c:pt idx="6268">
                    <c:v>one-off</c:v>
                  </c:pt>
                  <c:pt idx="6269">
                    <c:v>one-off</c:v>
                  </c:pt>
                  <c:pt idx="6270">
                    <c:v>one-off</c:v>
                  </c:pt>
                  <c:pt idx="6271">
                    <c:v>one-off</c:v>
                  </c:pt>
                  <c:pt idx="6272">
                    <c:v>one-off</c:v>
                  </c:pt>
                  <c:pt idx="6273">
                    <c:v>one-off</c:v>
                  </c:pt>
                  <c:pt idx="6274">
                    <c:v>one-off</c:v>
                  </c:pt>
                  <c:pt idx="6275">
                    <c:v>one-off</c:v>
                  </c:pt>
                  <c:pt idx="6276">
                    <c:v>one-off</c:v>
                  </c:pt>
                  <c:pt idx="6277">
                    <c:v>one-off</c:v>
                  </c:pt>
                  <c:pt idx="6278">
                    <c:v>one-off</c:v>
                  </c:pt>
                  <c:pt idx="6279">
                    <c:v>one-off</c:v>
                  </c:pt>
                  <c:pt idx="6280">
                    <c:v>one-off</c:v>
                  </c:pt>
                  <c:pt idx="6281">
                    <c:v>one-off</c:v>
                  </c:pt>
                  <c:pt idx="6282">
                    <c:v>one-off</c:v>
                  </c:pt>
                  <c:pt idx="6283">
                    <c:v>one-off</c:v>
                  </c:pt>
                  <c:pt idx="6284">
                    <c:v>one-off</c:v>
                  </c:pt>
                  <c:pt idx="6285">
                    <c:v>one-off</c:v>
                  </c:pt>
                  <c:pt idx="6286">
                    <c:v>one-off</c:v>
                  </c:pt>
                  <c:pt idx="6287">
                    <c:v>one-off</c:v>
                  </c:pt>
                  <c:pt idx="6288">
                    <c:v>one-off</c:v>
                  </c:pt>
                  <c:pt idx="6289">
                    <c:v>one-off</c:v>
                  </c:pt>
                  <c:pt idx="6290">
                    <c:v>one-off</c:v>
                  </c:pt>
                  <c:pt idx="6291">
                    <c:v>one-off</c:v>
                  </c:pt>
                  <c:pt idx="6292">
                    <c:v>one-off</c:v>
                  </c:pt>
                  <c:pt idx="6293">
                    <c:v>one-off</c:v>
                  </c:pt>
                  <c:pt idx="6294">
                    <c:v>one-off</c:v>
                  </c:pt>
                  <c:pt idx="6295">
                    <c:v>one-off</c:v>
                  </c:pt>
                  <c:pt idx="6296">
                    <c:v>one-off</c:v>
                  </c:pt>
                  <c:pt idx="6297">
                    <c:v>one-off</c:v>
                  </c:pt>
                  <c:pt idx="6298">
                    <c:v>one-off</c:v>
                  </c:pt>
                  <c:pt idx="6299">
                    <c:v>one-off</c:v>
                  </c:pt>
                  <c:pt idx="6300">
                    <c:v>one-off</c:v>
                  </c:pt>
                  <c:pt idx="6301">
                    <c:v>one-off</c:v>
                  </c:pt>
                  <c:pt idx="6302">
                    <c:v>one-off</c:v>
                  </c:pt>
                  <c:pt idx="6303">
                    <c:v>one-off</c:v>
                  </c:pt>
                  <c:pt idx="6304">
                    <c:v>one-off</c:v>
                  </c:pt>
                  <c:pt idx="6305">
                    <c:v>one-off</c:v>
                  </c:pt>
                  <c:pt idx="6306">
                    <c:v>one-off</c:v>
                  </c:pt>
                  <c:pt idx="6307">
                    <c:v>one-off</c:v>
                  </c:pt>
                  <c:pt idx="6308">
                    <c:v>one-off</c:v>
                  </c:pt>
                  <c:pt idx="6309">
                    <c:v>one-off</c:v>
                  </c:pt>
                  <c:pt idx="6310">
                    <c:v>one-off</c:v>
                  </c:pt>
                  <c:pt idx="6311">
                    <c:v>one-off</c:v>
                  </c:pt>
                  <c:pt idx="6312">
                    <c:v>one-off</c:v>
                  </c:pt>
                  <c:pt idx="6313">
                    <c:v>one-off</c:v>
                  </c:pt>
                  <c:pt idx="6314">
                    <c:v>one-off</c:v>
                  </c:pt>
                  <c:pt idx="6315">
                    <c:v>one-off</c:v>
                  </c:pt>
                  <c:pt idx="6316">
                    <c:v>one-off</c:v>
                  </c:pt>
                  <c:pt idx="6317">
                    <c:v>one-off</c:v>
                  </c:pt>
                  <c:pt idx="6318">
                    <c:v>one-off</c:v>
                  </c:pt>
                  <c:pt idx="6319">
                    <c:v>one-off</c:v>
                  </c:pt>
                  <c:pt idx="6320">
                    <c:v>one-off</c:v>
                  </c:pt>
                  <c:pt idx="6321">
                    <c:v>one-off</c:v>
                  </c:pt>
                  <c:pt idx="6322">
                    <c:v>one-off</c:v>
                  </c:pt>
                  <c:pt idx="6323">
                    <c:v>one-off</c:v>
                  </c:pt>
                  <c:pt idx="6324">
                    <c:v>one-off</c:v>
                  </c:pt>
                  <c:pt idx="6325">
                    <c:v>one-off</c:v>
                  </c:pt>
                  <c:pt idx="6326">
                    <c:v>one-off</c:v>
                  </c:pt>
                  <c:pt idx="6327">
                    <c:v>one-off</c:v>
                  </c:pt>
                  <c:pt idx="6328">
                    <c:v>one-off</c:v>
                  </c:pt>
                  <c:pt idx="6329">
                    <c:v>one-off</c:v>
                  </c:pt>
                  <c:pt idx="6330">
                    <c:v>one-off</c:v>
                  </c:pt>
                  <c:pt idx="6331">
                    <c:v>one-off</c:v>
                  </c:pt>
                  <c:pt idx="6332">
                    <c:v>one-off</c:v>
                  </c:pt>
                  <c:pt idx="6333">
                    <c:v>one-off</c:v>
                  </c:pt>
                  <c:pt idx="6334">
                    <c:v>one-off</c:v>
                  </c:pt>
                  <c:pt idx="6335">
                    <c:v>one-off</c:v>
                  </c:pt>
                  <c:pt idx="6336">
                    <c:v>one-off</c:v>
                  </c:pt>
                  <c:pt idx="6337">
                    <c:v>one-off</c:v>
                  </c:pt>
                  <c:pt idx="6338">
                    <c:v>one-off</c:v>
                  </c:pt>
                  <c:pt idx="6339">
                    <c:v>one-off</c:v>
                  </c:pt>
                  <c:pt idx="6340">
                    <c:v>one-off</c:v>
                  </c:pt>
                  <c:pt idx="6341">
                    <c:v>one-off</c:v>
                  </c:pt>
                  <c:pt idx="6342">
                    <c:v>one-off</c:v>
                  </c:pt>
                  <c:pt idx="6343">
                    <c:v>one-off</c:v>
                  </c:pt>
                  <c:pt idx="6344">
                    <c:v>one-off</c:v>
                  </c:pt>
                  <c:pt idx="6345">
                    <c:v>one-off</c:v>
                  </c:pt>
                  <c:pt idx="6346">
                    <c:v>one-off</c:v>
                  </c:pt>
                  <c:pt idx="6347">
                    <c:v>one-off</c:v>
                  </c:pt>
                  <c:pt idx="6348">
                    <c:v>one-off</c:v>
                  </c:pt>
                  <c:pt idx="6349">
                    <c:v>one-off</c:v>
                  </c:pt>
                  <c:pt idx="6350">
                    <c:v>one-off</c:v>
                  </c:pt>
                  <c:pt idx="6351">
                    <c:v>one-off</c:v>
                  </c:pt>
                  <c:pt idx="6352">
                    <c:v>one-off</c:v>
                  </c:pt>
                  <c:pt idx="6353">
                    <c:v>one-off</c:v>
                  </c:pt>
                  <c:pt idx="6354">
                    <c:v>one-off</c:v>
                  </c:pt>
                  <c:pt idx="6355">
                    <c:v>one-off</c:v>
                  </c:pt>
                  <c:pt idx="6356">
                    <c:v>one-off</c:v>
                  </c:pt>
                  <c:pt idx="6357">
                    <c:v>one-off</c:v>
                  </c:pt>
                  <c:pt idx="6358">
                    <c:v>one-off</c:v>
                  </c:pt>
                  <c:pt idx="6359">
                    <c:v>one-off</c:v>
                  </c:pt>
                  <c:pt idx="6360">
                    <c:v>one-off</c:v>
                  </c:pt>
                  <c:pt idx="6361">
                    <c:v>one-off</c:v>
                  </c:pt>
                  <c:pt idx="6362">
                    <c:v>one-off</c:v>
                  </c:pt>
                  <c:pt idx="6363">
                    <c:v>one-off</c:v>
                  </c:pt>
                  <c:pt idx="6364">
                    <c:v>one-off</c:v>
                  </c:pt>
                  <c:pt idx="6365">
                    <c:v>one-off</c:v>
                  </c:pt>
                  <c:pt idx="6366">
                    <c:v>one-off</c:v>
                  </c:pt>
                  <c:pt idx="6367">
                    <c:v>one-off</c:v>
                  </c:pt>
                  <c:pt idx="6368">
                    <c:v>one-off</c:v>
                  </c:pt>
                  <c:pt idx="6369">
                    <c:v>one-off</c:v>
                  </c:pt>
                  <c:pt idx="6370">
                    <c:v>one-off</c:v>
                  </c:pt>
                  <c:pt idx="6371">
                    <c:v>one-off</c:v>
                  </c:pt>
                  <c:pt idx="6372">
                    <c:v>one-off</c:v>
                  </c:pt>
                  <c:pt idx="6373">
                    <c:v>one-off</c:v>
                  </c:pt>
                  <c:pt idx="6374">
                    <c:v>one-off</c:v>
                  </c:pt>
                  <c:pt idx="6375">
                    <c:v>one-off</c:v>
                  </c:pt>
                  <c:pt idx="6376">
                    <c:v>one-off</c:v>
                  </c:pt>
                  <c:pt idx="6377">
                    <c:v>one-off</c:v>
                  </c:pt>
                  <c:pt idx="6378">
                    <c:v>one-off</c:v>
                  </c:pt>
                  <c:pt idx="6379">
                    <c:v>one-off</c:v>
                  </c:pt>
                  <c:pt idx="6380">
                    <c:v>one-off</c:v>
                  </c:pt>
                  <c:pt idx="6381">
                    <c:v>one-off</c:v>
                  </c:pt>
                  <c:pt idx="6382">
                    <c:v>one-off</c:v>
                  </c:pt>
                  <c:pt idx="6383">
                    <c:v>one-off</c:v>
                  </c:pt>
                  <c:pt idx="6384">
                    <c:v>one-off</c:v>
                  </c:pt>
                  <c:pt idx="6385">
                    <c:v>one-off</c:v>
                  </c:pt>
                  <c:pt idx="6386">
                    <c:v>one-off</c:v>
                  </c:pt>
                  <c:pt idx="6387">
                    <c:v>one-off</c:v>
                  </c:pt>
                  <c:pt idx="6388">
                    <c:v>one-off</c:v>
                  </c:pt>
                  <c:pt idx="6389">
                    <c:v>one-off</c:v>
                  </c:pt>
                  <c:pt idx="6390">
                    <c:v>one-off</c:v>
                  </c:pt>
                  <c:pt idx="6391">
                    <c:v>one-off</c:v>
                  </c:pt>
                  <c:pt idx="6392">
                    <c:v>one-off</c:v>
                  </c:pt>
                  <c:pt idx="6393">
                    <c:v>one-off</c:v>
                  </c:pt>
                  <c:pt idx="6394">
                    <c:v>one-off</c:v>
                  </c:pt>
                  <c:pt idx="6395">
                    <c:v>one-off</c:v>
                  </c:pt>
                  <c:pt idx="6396">
                    <c:v>one-off</c:v>
                  </c:pt>
                  <c:pt idx="6397">
                    <c:v>one-off</c:v>
                  </c:pt>
                  <c:pt idx="6398">
                    <c:v>one-off</c:v>
                  </c:pt>
                  <c:pt idx="6399">
                    <c:v>one-off</c:v>
                  </c:pt>
                  <c:pt idx="6400">
                    <c:v>one-off</c:v>
                  </c:pt>
                  <c:pt idx="6401">
                    <c:v>one-off</c:v>
                  </c:pt>
                  <c:pt idx="6402">
                    <c:v>one-off</c:v>
                  </c:pt>
                  <c:pt idx="6403">
                    <c:v>one-off</c:v>
                  </c:pt>
                  <c:pt idx="6404">
                    <c:v>one-off</c:v>
                  </c:pt>
                  <c:pt idx="6405">
                    <c:v>one-off</c:v>
                  </c:pt>
                  <c:pt idx="6406">
                    <c:v>one-off</c:v>
                  </c:pt>
                  <c:pt idx="6407">
                    <c:v>one-off</c:v>
                  </c:pt>
                  <c:pt idx="6408">
                    <c:v>one-off</c:v>
                  </c:pt>
                  <c:pt idx="6409">
                    <c:v>one-off</c:v>
                  </c:pt>
                  <c:pt idx="6410">
                    <c:v>one-off</c:v>
                  </c:pt>
                  <c:pt idx="6411">
                    <c:v>one-off</c:v>
                  </c:pt>
                  <c:pt idx="6412">
                    <c:v>one-off</c:v>
                  </c:pt>
                  <c:pt idx="6413">
                    <c:v>one-off</c:v>
                  </c:pt>
                  <c:pt idx="6414">
                    <c:v>one-off</c:v>
                  </c:pt>
                  <c:pt idx="6415">
                    <c:v>one-off</c:v>
                  </c:pt>
                  <c:pt idx="6416">
                    <c:v>one-off</c:v>
                  </c:pt>
                  <c:pt idx="6417">
                    <c:v>one-off</c:v>
                  </c:pt>
                  <c:pt idx="6418">
                    <c:v>one-off</c:v>
                  </c:pt>
                  <c:pt idx="6419">
                    <c:v>one-off</c:v>
                  </c:pt>
                  <c:pt idx="6420">
                    <c:v>one-off</c:v>
                  </c:pt>
                  <c:pt idx="6421">
                    <c:v>one-off</c:v>
                  </c:pt>
                  <c:pt idx="6422">
                    <c:v>one-off</c:v>
                  </c:pt>
                  <c:pt idx="6423">
                    <c:v>one-off</c:v>
                  </c:pt>
                  <c:pt idx="6424">
                    <c:v>one-off</c:v>
                  </c:pt>
                  <c:pt idx="6425">
                    <c:v>one-off</c:v>
                  </c:pt>
                  <c:pt idx="6426">
                    <c:v>one-off</c:v>
                  </c:pt>
                  <c:pt idx="6427">
                    <c:v>one-off</c:v>
                  </c:pt>
                  <c:pt idx="6428">
                    <c:v>one-off</c:v>
                  </c:pt>
                  <c:pt idx="6429">
                    <c:v>one-off</c:v>
                  </c:pt>
                  <c:pt idx="6430">
                    <c:v>one-off</c:v>
                  </c:pt>
                  <c:pt idx="6431">
                    <c:v>one-off</c:v>
                  </c:pt>
                  <c:pt idx="6432">
                    <c:v>one-off</c:v>
                  </c:pt>
                  <c:pt idx="6433">
                    <c:v>one-off</c:v>
                  </c:pt>
                  <c:pt idx="6434">
                    <c:v>one-off</c:v>
                  </c:pt>
                  <c:pt idx="6435">
                    <c:v>one-off</c:v>
                  </c:pt>
                  <c:pt idx="6436">
                    <c:v>one-off</c:v>
                  </c:pt>
                  <c:pt idx="6437">
                    <c:v>one-off</c:v>
                  </c:pt>
                  <c:pt idx="6438">
                    <c:v>one-off</c:v>
                  </c:pt>
                  <c:pt idx="6439">
                    <c:v>one-off</c:v>
                  </c:pt>
                  <c:pt idx="6440">
                    <c:v>one-off</c:v>
                  </c:pt>
                  <c:pt idx="6441">
                    <c:v>one-off</c:v>
                  </c:pt>
                  <c:pt idx="6442">
                    <c:v>one-off</c:v>
                  </c:pt>
                  <c:pt idx="6443">
                    <c:v>one-off</c:v>
                  </c:pt>
                  <c:pt idx="6444">
                    <c:v>one-off</c:v>
                  </c:pt>
                  <c:pt idx="6445">
                    <c:v>one-off</c:v>
                  </c:pt>
                  <c:pt idx="6446">
                    <c:v>one-off</c:v>
                  </c:pt>
                  <c:pt idx="6447">
                    <c:v>one-off</c:v>
                  </c:pt>
                  <c:pt idx="6448">
                    <c:v>one-off</c:v>
                  </c:pt>
                  <c:pt idx="6449">
                    <c:v>one-off</c:v>
                  </c:pt>
                  <c:pt idx="6450">
                    <c:v>one-off</c:v>
                  </c:pt>
                  <c:pt idx="6451">
                    <c:v>one-off</c:v>
                  </c:pt>
                  <c:pt idx="6452">
                    <c:v>one-off</c:v>
                  </c:pt>
                  <c:pt idx="6453">
                    <c:v>one-off</c:v>
                  </c:pt>
                  <c:pt idx="6454">
                    <c:v>one-off</c:v>
                  </c:pt>
                  <c:pt idx="6455">
                    <c:v>one-off</c:v>
                  </c:pt>
                  <c:pt idx="6456">
                    <c:v>one-off</c:v>
                  </c:pt>
                  <c:pt idx="6457">
                    <c:v>one-off</c:v>
                  </c:pt>
                  <c:pt idx="6458">
                    <c:v>one-off</c:v>
                  </c:pt>
                  <c:pt idx="6459">
                    <c:v>one-off</c:v>
                  </c:pt>
                  <c:pt idx="6460">
                    <c:v>one-off</c:v>
                  </c:pt>
                  <c:pt idx="6461">
                    <c:v>one-off</c:v>
                  </c:pt>
                  <c:pt idx="6462">
                    <c:v>one-off</c:v>
                  </c:pt>
                  <c:pt idx="6463">
                    <c:v>one-off</c:v>
                  </c:pt>
                  <c:pt idx="6464">
                    <c:v>one-off</c:v>
                  </c:pt>
                  <c:pt idx="6465">
                    <c:v>one-off</c:v>
                  </c:pt>
                  <c:pt idx="6466">
                    <c:v>one-off</c:v>
                  </c:pt>
                  <c:pt idx="6467">
                    <c:v>one-off</c:v>
                  </c:pt>
                  <c:pt idx="6468">
                    <c:v>one-off</c:v>
                  </c:pt>
                  <c:pt idx="6469">
                    <c:v>one-off</c:v>
                  </c:pt>
                  <c:pt idx="6470">
                    <c:v>one-off</c:v>
                  </c:pt>
                  <c:pt idx="6471">
                    <c:v>one-off</c:v>
                  </c:pt>
                  <c:pt idx="6472">
                    <c:v>one-off</c:v>
                  </c:pt>
                  <c:pt idx="6473">
                    <c:v>one-off</c:v>
                  </c:pt>
                  <c:pt idx="6474">
                    <c:v>one-off</c:v>
                  </c:pt>
                  <c:pt idx="6475">
                    <c:v>one-off</c:v>
                  </c:pt>
                  <c:pt idx="6476">
                    <c:v>one-off</c:v>
                  </c:pt>
                  <c:pt idx="6477">
                    <c:v>one-off</c:v>
                  </c:pt>
                  <c:pt idx="6478">
                    <c:v>one-off</c:v>
                  </c:pt>
                  <c:pt idx="6479">
                    <c:v>one-off</c:v>
                  </c:pt>
                  <c:pt idx="6480">
                    <c:v>one-off</c:v>
                  </c:pt>
                  <c:pt idx="6481">
                    <c:v>one-off</c:v>
                  </c:pt>
                  <c:pt idx="6482">
                    <c:v>one-off</c:v>
                  </c:pt>
                  <c:pt idx="6483">
                    <c:v>one-off</c:v>
                  </c:pt>
                  <c:pt idx="6484">
                    <c:v>one-off</c:v>
                  </c:pt>
                  <c:pt idx="6485">
                    <c:v>one-off</c:v>
                  </c:pt>
                  <c:pt idx="6486">
                    <c:v>one-off</c:v>
                  </c:pt>
                  <c:pt idx="6487">
                    <c:v>one-off</c:v>
                  </c:pt>
                  <c:pt idx="6488">
                    <c:v>one-off</c:v>
                  </c:pt>
                  <c:pt idx="6489">
                    <c:v>one-off</c:v>
                  </c:pt>
                  <c:pt idx="6490">
                    <c:v>one-off</c:v>
                  </c:pt>
                  <c:pt idx="6491">
                    <c:v>one-off</c:v>
                  </c:pt>
                  <c:pt idx="6492">
                    <c:v>one-off</c:v>
                  </c:pt>
                  <c:pt idx="6493">
                    <c:v>one-off</c:v>
                  </c:pt>
                  <c:pt idx="6494">
                    <c:v>one-off</c:v>
                  </c:pt>
                  <c:pt idx="6495">
                    <c:v>one-off</c:v>
                  </c:pt>
                  <c:pt idx="6496">
                    <c:v>one-off</c:v>
                  </c:pt>
                  <c:pt idx="6497">
                    <c:v>one-off</c:v>
                  </c:pt>
                  <c:pt idx="6498">
                    <c:v>one-off</c:v>
                  </c:pt>
                  <c:pt idx="6499">
                    <c:v>one-off</c:v>
                  </c:pt>
                  <c:pt idx="6500">
                    <c:v>one-off</c:v>
                  </c:pt>
                  <c:pt idx="6501">
                    <c:v>one-off</c:v>
                  </c:pt>
                  <c:pt idx="6502">
                    <c:v>one-off</c:v>
                  </c:pt>
                  <c:pt idx="6503">
                    <c:v>one-off</c:v>
                  </c:pt>
                  <c:pt idx="6504">
                    <c:v>one-off</c:v>
                  </c:pt>
                  <c:pt idx="6505">
                    <c:v>one-off</c:v>
                  </c:pt>
                  <c:pt idx="6506">
                    <c:v>one-off</c:v>
                  </c:pt>
                  <c:pt idx="6507">
                    <c:v>one-off</c:v>
                  </c:pt>
                  <c:pt idx="6508">
                    <c:v>one-off</c:v>
                  </c:pt>
                  <c:pt idx="6509">
                    <c:v>one-off</c:v>
                  </c:pt>
                  <c:pt idx="6510">
                    <c:v>one-off</c:v>
                  </c:pt>
                  <c:pt idx="6511">
                    <c:v>one-off</c:v>
                  </c:pt>
                  <c:pt idx="6512">
                    <c:v>one-off</c:v>
                  </c:pt>
                  <c:pt idx="6513">
                    <c:v>one-off</c:v>
                  </c:pt>
                  <c:pt idx="6514">
                    <c:v>one-off</c:v>
                  </c:pt>
                  <c:pt idx="6515">
                    <c:v>one-off</c:v>
                  </c:pt>
                  <c:pt idx="6516">
                    <c:v>one-off</c:v>
                  </c:pt>
                  <c:pt idx="6517">
                    <c:v>one-off</c:v>
                  </c:pt>
                  <c:pt idx="6518">
                    <c:v>one-off</c:v>
                  </c:pt>
                  <c:pt idx="6519">
                    <c:v>one-off</c:v>
                  </c:pt>
                  <c:pt idx="6520">
                    <c:v>one-off</c:v>
                  </c:pt>
                  <c:pt idx="6521">
                    <c:v>one-off</c:v>
                  </c:pt>
                  <c:pt idx="6522">
                    <c:v>one-off</c:v>
                  </c:pt>
                  <c:pt idx="6523">
                    <c:v>one-off</c:v>
                  </c:pt>
                  <c:pt idx="6524">
                    <c:v>one-off</c:v>
                  </c:pt>
                  <c:pt idx="6525">
                    <c:v>one-off</c:v>
                  </c:pt>
                  <c:pt idx="6526">
                    <c:v>one-off</c:v>
                  </c:pt>
                  <c:pt idx="6527">
                    <c:v>one-off</c:v>
                  </c:pt>
                  <c:pt idx="6528">
                    <c:v>one-off</c:v>
                  </c:pt>
                  <c:pt idx="6529">
                    <c:v>one-off</c:v>
                  </c:pt>
                  <c:pt idx="6530">
                    <c:v>one-off</c:v>
                  </c:pt>
                  <c:pt idx="6531">
                    <c:v>one-off</c:v>
                  </c:pt>
                  <c:pt idx="6532">
                    <c:v>one-off</c:v>
                  </c:pt>
                  <c:pt idx="6533">
                    <c:v>one-off</c:v>
                  </c:pt>
                  <c:pt idx="6534">
                    <c:v>one-off</c:v>
                  </c:pt>
                  <c:pt idx="6535">
                    <c:v>one-off</c:v>
                  </c:pt>
                  <c:pt idx="6536">
                    <c:v>one-off</c:v>
                  </c:pt>
                  <c:pt idx="6537">
                    <c:v>one-off</c:v>
                  </c:pt>
                  <c:pt idx="6538">
                    <c:v>one-off</c:v>
                  </c:pt>
                  <c:pt idx="6539">
                    <c:v>one-off</c:v>
                  </c:pt>
                  <c:pt idx="6540">
                    <c:v>one-off</c:v>
                  </c:pt>
                  <c:pt idx="6541">
                    <c:v>one-off</c:v>
                  </c:pt>
                  <c:pt idx="6542">
                    <c:v>one-off</c:v>
                  </c:pt>
                  <c:pt idx="6543">
                    <c:v>one-off</c:v>
                  </c:pt>
                  <c:pt idx="6544">
                    <c:v>one-off</c:v>
                  </c:pt>
                  <c:pt idx="6545">
                    <c:v>one-off</c:v>
                  </c:pt>
                  <c:pt idx="6546">
                    <c:v>one-off</c:v>
                  </c:pt>
                  <c:pt idx="6547">
                    <c:v>one-off</c:v>
                  </c:pt>
                  <c:pt idx="6548">
                    <c:v>one-off</c:v>
                  </c:pt>
                  <c:pt idx="6549">
                    <c:v>one-off</c:v>
                  </c:pt>
                  <c:pt idx="6550">
                    <c:v>one-off</c:v>
                  </c:pt>
                  <c:pt idx="6551">
                    <c:v>one-off</c:v>
                  </c:pt>
                  <c:pt idx="6552">
                    <c:v>one-off</c:v>
                  </c:pt>
                  <c:pt idx="6553">
                    <c:v>one-off</c:v>
                  </c:pt>
                  <c:pt idx="6554">
                    <c:v>one-off</c:v>
                  </c:pt>
                  <c:pt idx="6555">
                    <c:v>one-off</c:v>
                  </c:pt>
                  <c:pt idx="6556">
                    <c:v>one-off</c:v>
                  </c:pt>
                  <c:pt idx="6557">
                    <c:v>one-off</c:v>
                  </c:pt>
                  <c:pt idx="6558">
                    <c:v>one-off</c:v>
                  </c:pt>
                  <c:pt idx="6559">
                    <c:v>one-off</c:v>
                  </c:pt>
                  <c:pt idx="6560">
                    <c:v>one-off</c:v>
                  </c:pt>
                  <c:pt idx="6561">
                    <c:v>one-off</c:v>
                  </c:pt>
                  <c:pt idx="6562">
                    <c:v>one-off</c:v>
                  </c:pt>
                  <c:pt idx="6563">
                    <c:v>one-off</c:v>
                  </c:pt>
                  <c:pt idx="6564">
                    <c:v>one-off</c:v>
                  </c:pt>
                  <c:pt idx="6565">
                    <c:v>one-off</c:v>
                  </c:pt>
                  <c:pt idx="6566">
                    <c:v>one-off</c:v>
                  </c:pt>
                  <c:pt idx="6567">
                    <c:v>one-off</c:v>
                  </c:pt>
                  <c:pt idx="6568">
                    <c:v>one-off</c:v>
                  </c:pt>
                  <c:pt idx="6569">
                    <c:v>one-off</c:v>
                  </c:pt>
                  <c:pt idx="6570">
                    <c:v>one-off</c:v>
                  </c:pt>
                  <c:pt idx="6571">
                    <c:v>one-off</c:v>
                  </c:pt>
                  <c:pt idx="6572">
                    <c:v>one-off</c:v>
                  </c:pt>
                  <c:pt idx="6573">
                    <c:v>one-off</c:v>
                  </c:pt>
                  <c:pt idx="6574">
                    <c:v>one-off</c:v>
                  </c:pt>
                  <c:pt idx="6575">
                    <c:v>one-off</c:v>
                  </c:pt>
                  <c:pt idx="6576">
                    <c:v>one-off</c:v>
                  </c:pt>
                  <c:pt idx="6577">
                    <c:v>one-off</c:v>
                  </c:pt>
                  <c:pt idx="6578">
                    <c:v>one-off</c:v>
                  </c:pt>
                  <c:pt idx="6579">
                    <c:v>one-off</c:v>
                  </c:pt>
                  <c:pt idx="6580">
                    <c:v>one-off</c:v>
                  </c:pt>
                  <c:pt idx="6581">
                    <c:v>one-off</c:v>
                  </c:pt>
                  <c:pt idx="6582">
                    <c:v>one-off</c:v>
                  </c:pt>
                  <c:pt idx="6583">
                    <c:v>one-off</c:v>
                  </c:pt>
                  <c:pt idx="6584">
                    <c:v>one-off</c:v>
                  </c:pt>
                  <c:pt idx="6585">
                    <c:v>one-off</c:v>
                  </c:pt>
                  <c:pt idx="6586">
                    <c:v>one-off</c:v>
                  </c:pt>
                  <c:pt idx="6587">
                    <c:v>one-off</c:v>
                  </c:pt>
                  <c:pt idx="6588">
                    <c:v>one-off</c:v>
                  </c:pt>
                  <c:pt idx="6589">
                    <c:v>one-off</c:v>
                  </c:pt>
                  <c:pt idx="6590">
                    <c:v>one-off</c:v>
                  </c:pt>
                  <c:pt idx="6591">
                    <c:v>one-off</c:v>
                  </c:pt>
                  <c:pt idx="6592">
                    <c:v>one-off</c:v>
                  </c:pt>
                  <c:pt idx="6593">
                    <c:v>one-off</c:v>
                  </c:pt>
                  <c:pt idx="6594">
                    <c:v>one-off</c:v>
                  </c:pt>
                  <c:pt idx="6595">
                    <c:v>one-off</c:v>
                  </c:pt>
                  <c:pt idx="6596">
                    <c:v>one-off</c:v>
                  </c:pt>
                  <c:pt idx="6597">
                    <c:v>one-off</c:v>
                  </c:pt>
                  <c:pt idx="6598">
                    <c:v>one-off</c:v>
                  </c:pt>
                  <c:pt idx="6599">
                    <c:v>one-off</c:v>
                  </c:pt>
                  <c:pt idx="6600">
                    <c:v>one-off</c:v>
                  </c:pt>
                  <c:pt idx="6601">
                    <c:v>one-off</c:v>
                  </c:pt>
                  <c:pt idx="6602">
                    <c:v>one-off</c:v>
                  </c:pt>
                  <c:pt idx="6603">
                    <c:v>one-off</c:v>
                  </c:pt>
                  <c:pt idx="6604">
                    <c:v>one-off</c:v>
                  </c:pt>
                  <c:pt idx="6605">
                    <c:v>one-off</c:v>
                  </c:pt>
                  <c:pt idx="6606">
                    <c:v>one-off</c:v>
                  </c:pt>
                  <c:pt idx="6607">
                    <c:v>one-off</c:v>
                  </c:pt>
                  <c:pt idx="6608">
                    <c:v>one-off</c:v>
                  </c:pt>
                  <c:pt idx="6609">
                    <c:v>one-off</c:v>
                  </c:pt>
                  <c:pt idx="6610">
                    <c:v>one-off</c:v>
                  </c:pt>
                  <c:pt idx="6611">
                    <c:v>one-off</c:v>
                  </c:pt>
                  <c:pt idx="6612">
                    <c:v>one-off</c:v>
                  </c:pt>
                  <c:pt idx="6613">
                    <c:v>one-off</c:v>
                  </c:pt>
                  <c:pt idx="6614">
                    <c:v>one-off</c:v>
                  </c:pt>
                  <c:pt idx="6615">
                    <c:v>one-off</c:v>
                  </c:pt>
                  <c:pt idx="6616">
                    <c:v>one-off</c:v>
                  </c:pt>
                  <c:pt idx="6617">
                    <c:v>one-off</c:v>
                  </c:pt>
                  <c:pt idx="6618">
                    <c:v>one-off</c:v>
                  </c:pt>
                  <c:pt idx="6619">
                    <c:v>one-off</c:v>
                  </c:pt>
                  <c:pt idx="6620">
                    <c:v>one-off</c:v>
                  </c:pt>
                  <c:pt idx="6621">
                    <c:v>one-off</c:v>
                  </c:pt>
                  <c:pt idx="6622">
                    <c:v>one-off</c:v>
                  </c:pt>
                </c:lvl>
              </c:multiLvlStrCache>
            </c:multiLvlStrRef>
          </c:xVal>
          <c:yVal>
            <c:numRef>
              <c:f>Sheet1!$E$2:$E$6624</c:f>
              <c:numCache>
                <c:formatCode>General</c:formatCode>
                <c:ptCount val="6623"/>
                <c:pt idx="0">
                  <c:v>#N/A</c:v>
                </c:pt>
                <c:pt idx="1">
                  <c:v>77352</c:v>
                </c:pt>
                <c:pt idx="2">
                  <c:v>74680</c:v>
                </c:pt>
                <c:pt idx="3">
                  <c:v>40820</c:v>
                </c:pt>
                <c:pt idx="4">
                  <c:v>22769</c:v>
                </c:pt>
                <c:pt idx="5">
                  <c:v>22485</c:v>
                </c:pt>
                <c:pt idx="6">
                  <c:v>16768</c:v>
                </c:pt>
                <c:pt idx="7">
                  <c:v>14313</c:v>
                </c:pt>
                <c:pt idx="8">
                  <c:v>13857</c:v>
                </c:pt>
                <c:pt idx="9">
                  <c:v>13521</c:v>
                </c:pt>
                <c:pt idx="10">
                  <c:v>12808</c:v>
                </c:pt>
                <c:pt idx="11">
                  <c:v>12802</c:v>
                </c:pt>
                <c:pt idx="12">
                  <c:v>12611</c:v>
                </c:pt>
                <c:pt idx="13">
                  <c:v>12483</c:v>
                </c:pt>
                <c:pt idx="14">
                  <c:v>9397</c:v>
                </c:pt>
                <c:pt idx="15">
                  <c:v>9126</c:v>
                </c:pt>
                <c:pt idx="16">
                  <c:v>8790</c:v>
                </c:pt>
                <c:pt idx="17">
                  <c:v>8248</c:v>
                </c:pt>
                <c:pt idx="18">
                  <c:v>8060</c:v>
                </c:pt>
                <c:pt idx="19">
                  <c:v>7965</c:v>
                </c:pt>
                <c:pt idx="20">
                  <c:v>7815</c:v>
                </c:pt>
                <c:pt idx="21">
                  <c:v>7720</c:v>
                </c:pt>
                <c:pt idx="22">
                  <c:v>7458</c:v>
                </c:pt>
                <c:pt idx="23">
                  <c:v>7448</c:v>
                </c:pt>
                <c:pt idx="24">
                  <c:v>7406</c:v>
                </c:pt>
                <c:pt idx="25">
                  <c:v>7284</c:v>
                </c:pt>
                <c:pt idx="26">
                  <c:v>6865</c:v>
                </c:pt>
                <c:pt idx="27">
                  <c:v>6798</c:v>
                </c:pt>
                <c:pt idx="28">
                  <c:v>6785</c:v>
                </c:pt>
                <c:pt idx="29">
                  <c:v>5850</c:v>
                </c:pt>
                <c:pt idx="30">
                  <c:v>5733</c:v>
                </c:pt>
                <c:pt idx="31">
                  <c:v>5607</c:v>
                </c:pt>
                <c:pt idx="32">
                  <c:v>5592</c:v>
                </c:pt>
                <c:pt idx="33">
                  <c:v>5407</c:v>
                </c:pt>
                <c:pt idx="34">
                  <c:v>5273</c:v>
                </c:pt>
                <c:pt idx="35">
                  <c:v>4929</c:v>
                </c:pt>
                <c:pt idx="36">
                  <c:v>4850</c:v>
                </c:pt>
                <c:pt idx="37">
                  <c:v>4527</c:v>
                </c:pt>
                <c:pt idx="38">
                  <c:v>4488</c:v>
                </c:pt>
                <c:pt idx="39">
                  <c:v>4110</c:v>
                </c:pt>
                <c:pt idx="40">
                  <c:v>4100</c:v>
                </c:pt>
                <c:pt idx="41">
                  <c:v>4076</c:v>
                </c:pt>
                <c:pt idx="42">
                  <c:v>4041</c:v>
                </c:pt>
                <c:pt idx="43">
                  <c:v>3893</c:v>
                </c:pt>
                <c:pt idx="44">
                  <c:v>3761</c:v>
                </c:pt>
                <c:pt idx="45">
                  <c:v>3551</c:v>
                </c:pt>
                <c:pt idx="46">
                  <c:v>3536</c:v>
                </c:pt>
                <c:pt idx="47">
                  <c:v>3389</c:v>
                </c:pt>
                <c:pt idx="48">
                  <c:v>3217</c:v>
                </c:pt>
                <c:pt idx="49">
                  <c:v>3122</c:v>
                </c:pt>
                <c:pt idx="50">
                  <c:v>3109</c:v>
                </c:pt>
                <c:pt idx="51">
                  <c:v>3075</c:v>
                </c:pt>
                <c:pt idx="52">
                  <c:v>2858</c:v>
                </c:pt>
                <c:pt idx="53">
                  <c:v>2835</c:v>
                </c:pt>
                <c:pt idx="54">
                  <c:v>2709</c:v>
                </c:pt>
                <c:pt idx="55">
                  <c:v>2707</c:v>
                </c:pt>
                <c:pt idx="56">
                  <c:v>2611</c:v>
                </c:pt>
                <c:pt idx="57">
                  <c:v>2568</c:v>
                </c:pt>
                <c:pt idx="58">
                  <c:v>2390</c:v>
                </c:pt>
                <c:pt idx="59">
                  <c:v>2381</c:v>
                </c:pt>
                <c:pt idx="60">
                  <c:v>2317</c:v>
                </c:pt>
                <c:pt idx="61">
                  <c:v>2177</c:v>
                </c:pt>
                <c:pt idx="62">
                  <c:v>2086</c:v>
                </c:pt>
                <c:pt idx="63">
                  <c:v>2082</c:v>
                </c:pt>
                <c:pt idx="64">
                  <c:v>2076</c:v>
                </c:pt>
                <c:pt idx="65">
                  <c:v>2057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  <c:pt idx="4346">
                  <c:v>#N/A</c:v>
                </c:pt>
                <c:pt idx="4347">
                  <c:v>#N/A</c:v>
                </c:pt>
                <c:pt idx="4348">
                  <c:v>#N/A</c:v>
                </c:pt>
                <c:pt idx="4349">
                  <c:v>#N/A</c:v>
                </c:pt>
                <c:pt idx="4350">
                  <c:v>#N/A</c:v>
                </c:pt>
                <c:pt idx="4351">
                  <c:v>#N/A</c:v>
                </c:pt>
                <c:pt idx="4352">
                  <c:v>#N/A</c:v>
                </c:pt>
                <c:pt idx="4353">
                  <c:v>#N/A</c:v>
                </c:pt>
                <c:pt idx="4354">
                  <c:v>#N/A</c:v>
                </c:pt>
                <c:pt idx="4355">
                  <c:v>#N/A</c:v>
                </c:pt>
                <c:pt idx="4356">
                  <c:v>#N/A</c:v>
                </c:pt>
                <c:pt idx="4357">
                  <c:v>#N/A</c:v>
                </c:pt>
                <c:pt idx="4358">
                  <c:v>#N/A</c:v>
                </c:pt>
                <c:pt idx="4359">
                  <c:v>#N/A</c:v>
                </c:pt>
                <c:pt idx="4360">
                  <c:v>#N/A</c:v>
                </c:pt>
                <c:pt idx="4361">
                  <c:v>#N/A</c:v>
                </c:pt>
                <c:pt idx="4362">
                  <c:v>#N/A</c:v>
                </c:pt>
                <c:pt idx="4363">
                  <c:v>#N/A</c:v>
                </c:pt>
                <c:pt idx="4364">
                  <c:v>#N/A</c:v>
                </c:pt>
                <c:pt idx="4365">
                  <c:v>#N/A</c:v>
                </c:pt>
                <c:pt idx="4366">
                  <c:v>#N/A</c:v>
                </c:pt>
                <c:pt idx="4367">
                  <c:v>#N/A</c:v>
                </c:pt>
                <c:pt idx="4368">
                  <c:v>#N/A</c:v>
                </c:pt>
                <c:pt idx="4369">
                  <c:v>#N/A</c:v>
                </c:pt>
                <c:pt idx="4370">
                  <c:v>#N/A</c:v>
                </c:pt>
                <c:pt idx="4371">
                  <c:v>#N/A</c:v>
                </c:pt>
                <c:pt idx="4372">
                  <c:v>#N/A</c:v>
                </c:pt>
                <c:pt idx="4373">
                  <c:v>#N/A</c:v>
                </c:pt>
                <c:pt idx="4374">
                  <c:v>#N/A</c:v>
                </c:pt>
                <c:pt idx="4375">
                  <c:v>#N/A</c:v>
                </c:pt>
                <c:pt idx="4376">
                  <c:v>#N/A</c:v>
                </c:pt>
                <c:pt idx="4377">
                  <c:v>#N/A</c:v>
                </c:pt>
                <c:pt idx="4378">
                  <c:v>#N/A</c:v>
                </c:pt>
                <c:pt idx="4379">
                  <c:v>#N/A</c:v>
                </c:pt>
                <c:pt idx="4380">
                  <c:v>#N/A</c:v>
                </c:pt>
                <c:pt idx="4381">
                  <c:v>#N/A</c:v>
                </c:pt>
                <c:pt idx="4382">
                  <c:v>#N/A</c:v>
                </c:pt>
                <c:pt idx="4383">
                  <c:v>#N/A</c:v>
                </c:pt>
                <c:pt idx="4384">
                  <c:v>#N/A</c:v>
                </c:pt>
                <c:pt idx="4385">
                  <c:v>#N/A</c:v>
                </c:pt>
                <c:pt idx="4386">
                  <c:v>#N/A</c:v>
                </c:pt>
                <c:pt idx="4387">
                  <c:v>#N/A</c:v>
                </c:pt>
                <c:pt idx="4388">
                  <c:v>#N/A</c:v>
                </c:pt>
                <c:pt idx="4389">
                  <c:v>#N/A</c:v>
                </c:pt>
                <c:pt idx="4390">
                  <c:v>#N/A</c:v>
                </c:pt>
                <c:pt idx="4391">
                  <c:v>#N/A</c:v>
                </c:pt>
                <c:pt idx="4392">
                  <c:v>#N/A</c:v>
                </c:pt>
                <c:pt idx="4393">
                  <c:v>#N/A</c:v>
                </c:pt>
                <c:pt idx="4394">
                  <c:v>#N/A</c:v>
                </c:pt>
                <c:pt idx="4395">
                  <c:v>#N/A</c:v>
                </c:pt>
                <c:pt idx="4396">
                  <c:v>#N/A</c:v>
                </c:pt>
                <c:pt idx="4397">
                  <c:v>#N/A</c:v>
                </c:pt>
                <c:pt idx="4398">
                  <c:v>#N/A</c:v>
                </c:pt>
                <c:pt idx="4399">
                  <c:v>#N/A</c:v>
                </c:pt>
                <c:pt idx="4400">
                  <c:v>#N/A</c:v>
                </c:pt>
                <c:pt idx="4401">
                  <c:v>#N/A</c:v>
                </c:pt>
                <c:pt idx="4402">
                  <c:v>#N/A</c:v>
                </c:pt>
                <c:pt idx="4403">
                  <c:v>#N/A</c:v>
                </c:pt>
                <c:pt idx="4404">
                  <c:v>#N/A</c:v>
                </c:pt>
                <c:pt idx="4405">
                  <c:v>#N/A</c:v>
                </c:pt>
                <c:pt idx="4406">
                  <c:v>#N/A</c:v>
                </c:pt>
                <c:pt idx="4407">
                  <c:v>#N/A</c:v>
                </c:pt>
                <c:pt idx="4408">
                  <c:v>#N/A</c:v>
                </c:pt>
                <c:pt idx="4409">
                  <c:v>#N/A</c:v>
                </c:pt>
                <c:pt idx="4410">
                  <c:v>#N/A</c:v>
                </c:pt>
                <c:pt idx="4411">
                  <c:v>#N/A</c:v>
                </c:pt>
                <c:pt idx="4412">
                  <c:v>#N/A</c:v>
                </c:pt>
                <c:pt idx="4413">
                  <c:v>#N/A</c:v>
                </c:pt>
                <c:pt idx="4414">
                  <c:v>#N/A</c:v>
                </c:pt>
                <c:pt idx="4415">
                  <c:v>#N/A</c:v>
                </c:pt>
                <c:pt idx="4416">
                  <c:v>#N/A</c:v>
                </c:pt>
                <c:pt idx="4417">
                  <c:v>#N/A</c:v>
                </c:pt>
                <c:pt idx="4418">
                  <c:v>#N/A</c:v>
                </c:pt>
                <c:pt idx="4419">
                  <c:v>#N/A</c:v>
                </c:pt>
                <c:pt idx="4420">
                  <c:v>#N/A</c:v>
                </c:pt>
                <c:pt idx="4421">
                  <c:v>#N/A</c:v>
                </c:pt>
                <c:pt idx="4422">
                  <c:v>#N/A</c:v>
                </c:pt>
                <c:pt idx="4423">
                  <c:v>#N/A</c:v>
                </c:pt>
                <c:pt idx="4424">
                  <c:v>#N/A</c:v>
                </c:pt>
                <c:pt idx="4425">
                  <c:v>#N/A</c:v>
                </c:pt>
                <c:pt idx="4426">
                  <c:v>#N/A</c:v>
                </c:pt>
                <c:pt idx="4427">
                  <c:v>#N/A</c:v>
                </c:pt>
                <c:pt idx="4428">
                  <c:v>#N/A</c:v>
                </c:pt>
                <c:pt idx="4429">
                  <c:v>#N/A</c:v>
                </c:pt>
                <c:pt idx="4430">
                  <c:v>#N/A</c:v>
                </c:pt>
                <c:pt idx="4431">
                  <c:v>#N/A</c:v>
                </c:pt>
                <c:pt idx="4432">
                  <c:v>#N/A</c:v>
                </c:pt>
                <c:pt idx="4433">
                  <c:v>#N/A</c:v>
                </c:pt>
                <c:pt idx="4434">
                  <c:v>#N/A</c:v>
                </c:pt>
                <c:pt idx="4435">
                  <c:v>#N/A</c:v>
                </c:pt>
                <c:pt idx="4436">
                  <c:v>#N/A</c:v>
                </c:pt>
                <c:pt idx="4437">
                  <c:v>#N/A</c:v>
                </c:pt>
                <c:pt idx="4438">
                  <c:v>#N/A</c:v>
                </c:pt>
                <c:pt idx="4439">
                  <c:v>#N/A</c:v>
                </c:pt>
                <c:pt idx="4440">
                  <c:v>#N/A</c:v>
                </c:pt>
                <c:pt idx="4441">
                  <c:v>#N/A</c:v>
                </c:pt>
                <c:pt idx="4442">
                  <c:v>#N/A</c:v>
                </c:pt>
                <c:pt idx="4443">
                  <c:v>#N/A</c:v>
                </c:pt>
                <c:pt idx="4444">
                  <c:v>#N/A</c:v>
                </c:pt>
                <c:pt idx="4445">
                  <c:v>#N/A</c:v>
                </c:pt>
                <c:pt idx="4446">
                  <c:v>#N/A</c:v>
                </c:pt>
                <c:pt idx="4447">
                  <c:v>#N/A</c:v>
                </c:pt>
                <c:pt idx="4448">
                  <c:v>#N/A</c:v>
                </c:pt>
                <c:pt idx="4449">
                  <c:v>#N/A</c:v>
                </c:pt>
                <c:pt idx="4450">
                  <c:v>#N/A</c:v>
                </c:pt>
                <c:pt idx="4451">
                  <c:v>#N/A</c:v>
                </c:pt>
                <c:pt idx="4452">
                  <c:v>#N/A</c:v>
                </c:pt>
                <c:pt idx="4453">
                  <c:v>#N/A</c:v>
                </c:pt>
                <c:pt idx="4454">
                  <c:v>#N/A</c:v>
                </c:pt>
                <c:pt idx="4455">
                  <c:v>#N/A</c:v>
                </c:pt>
                <c:pt idx="4456">
                  <c:v>#N/A</c:v>
                </c:pt>
                <c:pt idx="4457">
                  <c:v>#N/A</c:v>
                </c:pt>
                <c:pt idx="4458">
                  <c:v>#N/A</c:v>
                </c:pt>
                <c:pt idx="4459">
                  <c:v>#N/A</c:v>
                </c:pt>
                <c:pt idx="4460">
                  <c:v>#N/A</c:v>
                </c:pt>
                <c:pt idx="4461">
                  <c:v>#N/A</c:v>
                </c:pt>
                <c:pt idx="4462">
                  <c:v>#N/A</c:v>
                </c:pt>
                <c:pt idx="4463">
                  <c:v>#N/A</c:v>
                </c:pt>
                <c:pt idx="4464">
                  <c:v>#N/A</c:v>
                </c:pt>
                <c:pt idx="4465">
                  <c:v>#N/A</c:v>
                </c:pt>
                <c:pt idx="4466">
                  <c:v>#N/A</c:v>
                </c:pt>
                <c:pt idx="4467">
                  <c:v>#N/A</c:v>
                </c:pt>
                <c:pt idx="4468">
                  <c:v>#N/A</c:v>
                </c:pt>
                <c:pt idx="4469">
                  <c:v>#N/A</c:v>
                </c:pt>
                <c:pt idx="4470">
                  <c:v>#N/A</c:v>
                </c:pt>
                <c:pt idx="4471">
                  <c:v>#N/A</c:v>
                </c:pt>
                <c:pt idx="4472">
                  <c:v>#N/A</c:v>
                </c:pt>
                <c:pt idx="4473">
                  <c:v>#N/A</c:v>
                </c:pt>
                <c:pt idx="4474">
                  <c:v>#N/A</c:v>
                </c:pt>
                <c:pt idx="4475">
                  <c:v>#N/A</c:v>
                </c:pt>
                <c:pt idx="4476">
                  <c:v>#N/A</c:v>
                </c:pt>
                <c:pt idx="4477">
                  <c:v>#N/A</c:v>
                </c:pt>
                <c:pt idx="4478">
                  <c:v>#N/A</c:v>
                </c:pt>
                <c:pt idx="4479">
                  <c:v>#N/A</c:v>
                </c:pt>
                <c:pt idx="4480">
                  <c:v>#N/A</c:v>
                </c:pt>
                <c:pt idx="4481">
                  <c:v>#N/A</c:v>
                </c:pt>
                <c:pt idx="4482">
                  <c:v>#N/A</c:v>
                </c:pt>
                <c:pt idx="4483">
                  <c:v>#N/A</c:v>
                </c:pt>
                <c:pt idx="4484">
                  <c:v>#N/A</c:v>
                </c:pt>
                <c:pt idx="4485">
                  <c:v>#N/A</c:v>
                </c:pt>
                <c:pt idx="4486">
                  <c:v>#N/A</c:v>
                </c:pt>
                <c:pt idx="4487">
                  <c:v>#N/A</c:v>
                </c:pt>
                <c:pt idx="4488">
                  <c:v>#N/A</c:v>
                </c:pt>
                <c:pt idx="4489">
                  <c:v>#N/A</c:v>
                </c:pt>
                <c:pt idx="4490">
                  <c:v>#N/A</c:v>
                </c:pt>
                <c:pt idx="4491">
                  <c:v>#N/A</c:v>
                </c:pt>
                <c:pt idx="4492">
                  <c:v>#N/A</c:v>
                </c:pt>
                <c:pt idx="4493">
                  <c:v>#N/A</c:v>
                </c:pt>
                <c:pt idx="4494">
                  <c:v>#N/A</c:v>
                </c:pt>
                <c:pt idx="4495">
                  <c:v>#N/A</c:v>
                </c:pt>
                <c:pt idx="4496">
                  <c:v>#N/A</c:v>
                </c:pt>
                <c:pt idx="4497">
                  <c:v>#N/A</c:v>
                </c:pt>
                <c:pt idx="4498">
                  <c:v>#N/A</c:v>
                </c:pt>
                <c:pt idx="4499">
                  <c:v>#N/A</c:v>
                </c:pt>
                <c:pt idx="4500">
                  <c:v>#N/A</c:v>
                </c:pt>
                <c:pt idx="4501">
                  <c:v>#N/A</c:v>
                </c:pt>
                <c:pt idx="4502">
                  <c:v>#N/A</c:v>
                </c:pt>
                <c:pt idx="4503">
                  <c:v>#N/A</c:v>
                </c:pt>
                <c:pt idx="4504">
                  <c:v>#N/A</c:v>
                </c:pt>
                <c:pt idx="4505">
                  <c:v>#N/A</c:v>
                </c:pt>
                <c:pt idx="4506">
                  <c:v>#N/A</c:v>
                </c:pt>
                <c:pt idx="4507">
                  <c:v>#N/A</c:v>
                </c:pt>
                <c:pt idx="4508">
                  <c:v>#N/A</c:v>
                </c:pt>
                <c:pt idx="4509">
                  <c:v>#N/A</c:v>
                </c:pt>
                <c:pt idx="4510">
                  <c:v>#N/A</c:v>
                </c:pt>
                <c:pt idx="4511">
                  <c:v>#N/A</c:v>
                </c:pt>
                <c:pt idx="4512">
                  <c:v>#N/A</c:v>
                </c:pt>
                <c:pt idx="4513">
                  <c:v>#N/A</c:v>
                </c:pt>
                <c:pt idx="4514">
                  <c:v>#N/A</c:v>
                </c:pt>
                <c:pt idx="4515">
                  <c:v>#N/A</c:v>
                </c:pt>
                <c:pt idx="4516">
                  <c:v>#N/A</c:v>
                </c:pt>
                <c:pt idx="4517">
                  <c:v>#N/A</c:v>
                </c:pt>
                <c:pt idx="4518">
                  <c:v>#N/A</c:v>
                </c:pt>
                <c:pt idx="4519">
                  <c:v>#N/A</c:v>
                </c:pt>
                <c:pt idx="4520">
                  <c:v>#N/A</c:v>
                </c:pt>
                <c:pt idx="4521">
                  <c:v>#N/A</c:v>
                </c:pt>
                <c:pt idx="4522">
                  <c:v>#N/A</c:v>
                </c:pt>
                <c:pt idx="4523">
                  <c:v>#N/A</c:v>
                </c:pt>
                <c:pt idx="4524">
                  <c:v>#N/A</c:v>
                </c:pt>
                <c:pt idx="4525">
                  <c:v>#N/A</c:v>
                </c:pt>
                <c:pt idx="4526">
                  <c:v>#N/A</c:v>
                </c:pt>
                <c:pt idx="4527">
                  <c:v>#N/A</c:v>
                </c:pt>
                <c:pt idx="4528">
                  <c:v>#N/A</c:v>
                </c:pt>
                <c:pt idx="4529">
                  <c:v>#N/A</c:v>
                </c:pt>
                <c:pt idx="4530">
                  <c:v>#N/A</c:v>
                </c:pt>
                <c:pt idx="4531">
                  <c:v>#N/A</c:v>
                </c:pt>
                <c:pt idx="4532">
                  <c:v>#N/A</c:v>
                </c:pt>
                <c:pt idx="4533">
                  <c:v>#N/A</c:v>
                </c:pt>
                <c:pt idx="4534">
                  <c:v>#N/A</c:v>
                </c:pt>
                <c:pt idx="4535">
                  <c:v>#N/A</c:v>
                </c:pt>
                <c:pt idx="4536">
                  <c:v>#N/A</c:v>
                </c:pt>
                <c:pt idx="4537">
                  <c:v>#N/A</c:v>
                </c:pt>
                <c:pt idx="4538">
                  <c:v>#N/A</c:v>
                </c:pt>
                <c:pt idx="4539">
                  <c:v>#N/A</c:v>
                </c:pt>
                <c:pt idx="4540">
                  <c:v>#N/A</c:v>
                </c:pt>
                <c:pt idx="4541">
                  <c:v>#N/A</c:v>
                </c:pt>
                <c:pt idx="4542">
                  <c:v>#N/A</c:v>
                </c:pt>
                <c:pt idx="4543">
                  <c:v>#N/A</c:v>
                </c:pt>
                <c:pt idx="4544">
                  <c:v>#N/A</c:v>
                </c:pt>
                <c:pt idx="4545">
                  <c:v>#N/A</c:v>
                </c:pt>
                <c:pt idx="4546">
                  <c:v>#N/A</c:v>
                </c:pt>
                <c:pt idx="4547">
                  <c:v>#N/A</c:v>
                </c:pt>
                <c:pt idx="4548">
                  <c:v>#N/A</c:v>
                </c:pt>
                <c:pt idx="4549">
                  <c:v>#N/A</c:v>
                </c:pt>
                <c:pt idx="4550">
                  <c:v>#N/A</c:v>
                </c:pt>
                <c:pt idx="4551">
                  <c:v>#N/A</c:v>
                </c:pt>
                <c:pt idx="4552">
                  <c:v>#N/A</c:v>
                </c:pt>
                <c:pt idx="4553">
                  <c:v>#N/A</c:v>
                </c:pt>
                <c:pt idx="4554">
                  <c:v>#N/A</c:v>
                </c:pt>
                <c:pt idx="4555">
                  <c:v>#N/A</c:v>
                </c:pt>
                <c:pt idx="4556">
                  <c:v>#N/A</c:v>
                </c:pt>
                <c:pt idx="4557">
                  <c:v>#N/A</c:v>
                </c:pt>
                <c:pt idx="4558">
                  <c:v>#N/A</c:v>
                </c:pt>
                <c:pt idx="4559">
                  <c:v>#N/A</c:v>
                </c:pt>
                <c:pt idx="4560">
                  <c:v>#N/A</c:v>
                </c:pt>
                <c:pt idx="4561">
                  <c:v>#N/A</c:v>
                </c:pt>
                <c:pt idx="4562">
                  <c:v>#N/A</c:v>
                </c:pt>
                <c:pt idx="4563">
                  <c:v>#N/A</c:v>
                </c:pt>
                <c:pt idx="4564">
                  <c:v>#N/A</c:v>
                </c:pt>
                <c:pt idx="4565">
                  <c:v>#N/A</c:v>
                </c:pt>
                <c:pt idx="4566">
                  <c:v>#N/A</c:v>
                </c:pt>
                <c:pt idx="4567">
                  <c:v>#N/A</c:v>
                </c:pt>
                <c:pt idx="4568">
                  <c:v>#N/A</c:v>
                </c:pt>
                <c:pt idx="4569">
                  <c:v>#N/A</c:v>
                </c:pt>
                <c:pt idx="4570">
                  <c:v>#N/A</c:v>
                </c:pt>
                <c:pt idx="4571">
                  <c:v>#N/A</c:v>
                </c:pt>
                <c:pt idx="4572">
                  <c:v>#N/A</c:v>
                </c:pt>
                <c:pt idx="4573">
                  <c:v>#N/A</c:v>
                </c:pt>
                <c:pt idx="4574">
                  <c:v>#N/A</c:v>
                </c:pt>
                <c:pt idx="4575">
                  <c:v>#N/A</c:v>
                </c:pt>
                <c:pt idx="4576">
                  <c:v>#N/A</c:v>
                </c:pt>
                <c:pt idx="4577">
                  <c:v>#N/A</c:v>
                </c:pt>
                <c:pt idx="4578">
                  <c:v>#N/A</c:v>
                </c:pt>
                <c:pt idx="4579">
                  <c:v>#N/A</c:v>
                </c:pt>
                <c:pt idx="4580">
                  <c:v>#N/A</c:v>
                </c:pt>
                <c:pt idx="4581">
                  <c:v>#N/A</c:v>
                </c:pt>
                <c:pt idx="4582">
                  <c:v>#N/A</c:v>
                </c:pt>
                <c:pt idx="4583">
                  <c:v>#N/A</c:v>
                </c:pt>
                <c:pt idx="4584">
                  <c:v>#N/A</c:v>
                </c:pt>
                <c:pt idx="4585">
                  <c:v>#N/A</c:v>
                </c:pt>
                <c:pt idx="4586">
                  <c:v>#N/A</c:v>
                </c:pt>
                <c:pt idx="4587">
                  <c:v>#N/A</c:v>
                </c:pt>
                <c:pt idx="4588">
                  <c:v>#N/A</c:v>
                </c:pt>
                <c:pt idx="4589">
                  <c:v>#N/A</c:v>
                </c:pt>
                <c:pt idx="4590">
                  <c:v>#N/A</c:v>
                </c:pt>
                <c:pt idx="4591">
                  <c:v>#N/A</c:v>
                </c:pt>
                <c:pt idx="4592">
                  <c:v>#N/A</c:v>
                </c:pt>
                <c:pt idx="4593">
                  <c:v>#N/A</c:v>
                </c:pt>
                <c:pt idx="4594">
                  <c:v>#N/A</c:v>
                </c:pt>
                <c:pt idx="4595">
                  <c:v>#N/A</c:v>
                </c:pt>
                <c:pt idx="4596">
                  <c:v>#N/A</c:v>
                </c:pt>
                <c:pt idx="4597">
                  <c:v>#N/A</c:v>
                </c:pt>
                <c:pt idx="4598">
                  <c:v>#N/A</c:v>
                </c:pt>
                <c:pt idx="4599">
                  <c:v>#N/A</c:v>
                </c:pt>
                <c:pt idx="4600">
                  <c:v>#N/A</c:v>
                </c:pt>
                <c:pt idx="4601">
                  <c:v>#N/A</c:v>
                </c:pt>
                <c:pt idx="4602">
                  <c:v>#N/A</c:v>
                </c:pt>
                <c:pt idx="4603">
                  <c:v>#N/A</c:v>
                </c:pt>
                <c:pt idx="4604">
                  <c:v>#N/A</c:v>
                </c:pt>
                <c:pt idx="4605">
                  <c:v>#N/A</c:v>
                </c:pt>
                <c:pt idx="4606">
                  <c:v>#N/A</c:v>
                </c:pt>
                <c:pt idx="4607">
                  <c:v>#N/A</c:v>
                </c:pt>
                <c:pt idx="4608">
                  <c:v>#N/A</c:v>
                </c:pt>
                <c:pt idx="4609">
                  <c:v>#N/A</c:v>
                </c:pt>
                <c:pt idx="4610">
                  <c:v>#N/A</c:v>
                </c:pt>
                <c:pt idx="4611">
                  <c:v>#N/A</c:v>
                </c:pt>
                <c:pt idx="4612">
                  <c:v>#N/A</c:v>
                </c:pt>
                <c:pt idx="4613">
                  <c:v>#N/A</c:v>
                </c:pt>
                <c:pt idx="4614">
                  <c:v>#N/A</c:v>
                </c:pt>
                <c:pt idx="4615">
                  <c:v>#N/A</c:v>
                </c:pt>
                <c:pt idx="4616">
                  <c:v>#N/A</c:v>
                </c:pt>
                <c:pt idx="4617">
                  <c:v>#N/A</c:v>
                </c:pt>
                <c:pt idx="4618">
                  <c:v>#N/A</c:v>
                </c:pt>
                <c:pt idx="4619">
                  <c:v>#N/A</c:v>
                </c:pt>
                <c:pt idx="4620">
                  <c:v>#N/A</c:v>
                </c:pt>
                <c:pt idx="4621">
                  <c:v>#N/A</c:v>
                </c:pt>
                <c:pt idx="4622">
                  <c:v>#N/A</c:v>
                </c:pt>
                <c:pt idx="4623">
                  <c:v>#N/A</c:v>
                </c:pt>
                <c:pt idx="4624">
                  <c:v>#N/A</c:v>
                </c:pt>
                <c:pt idx="4625">
                  <c:v>#N/A</c:v>
                </c:pt>
                <c:pt idx="4626">
                  <c:v>#N/A</c:v>
                </c:pt>
                <c:pt idx="4627">
                  <c:v>#N/A</c:v>
                </c:pt>
                <c:pt idx="4628">
                  <c:v>#N/A</c:v>
                </c:pt>
                <c:pt idx="4629">
                  <c:v>#N/A</c:v>
                </c:pt>
                <c:pt idx="4630">
                  <c:v>#N/A</c:v>
                </c:pt>
                <c:pt idx="4631">
                  <c:v>#N/A</c:v>
                </c:pt>
                <c:pt idx="4632">
                  <c:v>#N/A</c:v>
                </c:pt>
                <c:pt idx="4633">
                  <c:v>#N/A</c:v>
                </c:pt>
                <c:pt idx="4634">
                  <c:v>#N/A</c:v>
                </c:pt>
                <c:pt idx="4635">
                  <c:v>#N/A</c:v>
                </c:pt>
                <c:pt idx="4636">
                  <c:v>#N/A</c:v>
                </c:pt>
                <c:pt idx="4637">
                  <c:v>#N/A</c:v>
                </c:pt>
                <c:pt idx="4638">
                  <c:v>#N/A</c:v>
                </c:pt>
                <c:pt idx="4639">
                  <c:v>#N/A</c:v>
                </c:pt>
                <c:pt idx="4640">
                  <c:v>#N/A</c:v>
                </c:pt>
                <c:pt idx="4641">
                  <c:v>#N/A</c:v>
                </c:pt>
                <c:pt idx="4642">
                  <c:v>#N/A</c:v>
                </c:pt>
                <c:pt idx="4643">
                  <c:v>#N/A</c:v>
                </c:pt>
                <c:pt idx="4644">
                  <c:v>#N/A</c:v>
                </c:pt>
                <c:pt idx="4645">
                  <c:v>#N/A</c:v>
                </c:pt>
                <c:pt idx="4646">
                  <c:v>#N/A</c:v>
                </c:pt>
                <c:pt idx="4647">
                  <c:v>#N/A</c:v>
                </c:pt>
                <c:pt idx="4648">
                  <c:v>#N/A</c:v>
                </c:pt>
                <c:pt idx="4649">
                  <c:v>#N/A</c:v>
                </c:pt>
                <c:pt idx="4650">
                  <c:v>#N/A</c:v>
                </c:pt>
                <c:pt idx="4651">
                  <c:v>#N/A</c:v>
                </c:pt>
                <c:pt idx="4652">
                  <c:v>#N/A</c:v>
                </c:pt>
                <c:pt idx="4653">
                  <c:v>#N/A</c:v>
                </c:pt>
                <c:pt idx="4654">
                  <c:v>#N/A</c:v>
                </c:pt>
                <c:pt idx="4655">
                  <c:v>#N/A</c:v>
                </c:pt>
                <c:pt idx="4656">
                  <c:v>#N/A</c:v>
                </c:pt>
                <c:pt idx="4657">
                  <c:v>#N/A</c:v>
                </c:pt>
                <c:pt idx="4658">
                  <c:v>#N/A</c:v>
                </c:pt>
                <c:pt idx="4659">
                  <c:v>#N/A</c:v>
                </c:pt>
                <c:pt idx="4660">
                  <c:v>#N/A</c:v>
                </c:pt>
                <c:pt idx="4661">
                  <c:v>#N/A</c:v>
                </c:pt>
                <c:pt idx="4662">
                  <c:v>#N/A</c:v>
                </c:pt>
                <c:pt idx="4663">
                  <c:v>#N/A</c:v>
                </c:pt>
                <c:pt idx="4664">
                  <c:v>#N/A</c:v>
                </c:pt>
                <c:pt idx="4665">
                  <c:v>#N/A</c:v>
                </c:pt>
                <c:pt idx="4666">
                  <c:v>#N/A</c:v>
                </c:pt>
                <c:pt idx="4667">
                  <c:v>#N/A</c:v>
                </c:pt>
                <c:pt idx="4668">
                  <c:v>#N/A</c:v>
                </c:pt>
                <c:pt idx="4669">
                  <c:v>#N/A</c:v>
                </c:pt>
                <c:pt idx="4670">
                  <c:v>#N/A</c:v>
                </c:pt>
                <c:pt idx="4671">
                  <c:v>#N/A</c:v>
                </c:pt>
                <c:pt idx="4672">
                  <c:v>#N/A</c:v>
                </c:pt>
                <c:pt idx="4673">
                  <c:v>#N/A</c:v>
                </c:pt>
                <c:pt idx="4674">
                  <c:v>#N/A</c:v>
                </c:pt>
                <c:pt idx="4675">
                  <c:v>#N/A</c:v>
                </c:pt>
                <c:pt idx="4676">
                  <c:v>#N/A</c:v>
                </c:pt>
                <c:pt idx="4677">
                  <c:v>#N/A</c:v>
                </c:pt>
                <c:pt idx="4678">
                  <c:v>#N/A</c:v>
                </c:pt>
                <c:pt idx="4679">
                  <c:v>#N/A</c:v>
                </c:pt>
                <c:pt idx="4680">
                  <c:v>#N/A</c:v>
                </c:pt>
                <c:pt idx="4681">
                  <c:v>#N/A</c:v>
                </c:pt>
                <c:pt idx="4682">
                  <c:v>#N/A</c:v>
                </c:pt>
                <c:pt idx="4683">
                  <c:v>#N/A</c:v>
                </c:pt>
                <c:pt idx="4684">
                  <c:v>#N/A</c:v>
                </c:pt>
                <c:pt idx="4685">
                  <c:v>#N/A</c:v>
                </c:pt>
                <c:pt idx="4686">
                  <c:v>#N/A</c:v>
                </c:pt>
                <c:pt idx="4687">
                  <c:v>#N/A</c:v>
                </c:pt>
                <c:pt idx="4688">
                  <c:v>#N/A</c:v>
                </c:pt>
                <c:pt idx="4689">
                  <c:v>#N/A</c:v>
                </c:pt>
                <c:pt idx="4690">
                  <c:v>#N/A</c:v>
                </c:pt>
                <c:pt idx="4691">
                  <c:v>#N/A</c:v>
                </c:pt>
                <c:pt idx="4692">
                  <c:v>#N/A</c:v>
                </c:pt>
                <c:pt idx="4693">
                  <c:v>#N/A</c:v>
                </c:pt>
                <c:pt idx="4694">
                  <c:v>#N/A</c:v>
                </c:pt>
                <c:pt idx="4695">
                  <c:v>#N/A</c:v>
                </c:pt>
                <c:pt idx="4696">
                  <c:v>#N/A</c:v>
                </c:pt>
                <c:pt idx="4697">
                  <c:v>#N/A</c:v>
                </c:pt>
                <c:pt idx="4698">
                  <c:v>#N/A</c:v>
                </c:pt>
                <c:pt idx="4699">
                  <c:v>#N/A</c:v>
                </c:pt>
                <c:pt idx="4700">
                  <c:v>#N/A</c:v>
                </c:pt>
                <c:pt idx="4701">
                  <c:v>#N/A</c:v>
                </c:pt>
                <c:pt idx="4702">
                  <c:v>#N/A</c:v>
                </c:pt>
                <c:pt idx="4703">
                  <c:v>#N/A</c:v>
                </c:pt>
                <c:pt idx="4704">
                  <c:v>#N/A</c:v>
                </c:pt>
                <c:pt idx="4705">
                  <c:v>#N/A</c:v>
                </c:pt>
                <c:pt idx="4706">
                  <c:v>#N/A</c:v>
                </c:pt>
                <c:pt idx="4707">
                  <c:v>#N/A</c:v>
                </c:pt>
                <c:pt idx="4708">
                  <c:v>#N/A</c:v>
                </c:pt>
                <c:pt idx="4709">
                  <c:v>#N/A</c:v>
                </c:pt>
                <c:pt idx="4710">
                  <c:v>#N/A</c:v>
                </c:pt>
                <c:pt idx="4711">
                  <c:v>#N/A</c:v>
                </c:pt>
                <c:pt idx="4712">
                  <c:v>#N/A</c:v>
                </c:pt>
                <c:pt idx="4713">
                  <c:v>#N/A</c:v>
                </c:pt>
                <c:pt idx="4714">
                  <c:v>#N/A</c:v>
                </c:pt>
                <c:pt idx="4715">
                  <c:v>#N/A</c:v>
                </c:pt>
                <c:pt idx="4716">
                  <c:v>#N/A</c:v>
                </c:pt>
                <c:pt idx="4717">
                  <c:v>#N/A</c:v>
                </c:pt>
                <c:pt idx="4718">
                  <c:v>#N/A</c:v>
                </c:pt>
                <c:pt idx="4719">
                  <c:v>#N/A</c:v>
                </c:pt>
                <c:pt idx="4720">
                  <c:v>#N/A</c:v>
                </c:pt>
                <c:pt idx="4721">
                  <c:v>#N/A</c:v>
                </c:pt>
                <c:pt idx="4722">
                  <c:v>#N/A</c:v>
                </c:pt>
                <c:pt idx="4723">
                  <c:v>#N/A</c:v>
                </c:pt>
                <c:pt idx="4724">
                  <c:v>#N/A</c:v>
                </c:pt>
                <c:pt idx="4725">
                  <c:v>#N/A</c:v>
                </c:pt>
                <c:pt idx="4726">
                  <c:v>#N/A</c:v>
                </c:pt>
                <c:pt idx="4727">
                  <c:v>#N/A</c:v>
                </c:pt>
                <c:pt idx="4728">
                  <c:v>#N/A</c:v>
                </c:pt>
                <c:pt idx="4729">
                  <c:v>#N/A</c:v>
                </c:pt>
                <c:pt idx="4730">
                  <c:v>#N/A</c:v>
                </c:pt>
                <c:pt idx="4731">
                  <c:v>#N/A</c:v>
                </c:pt>
                <c:pt idx="4732">
                  <c:v>#N/A</c:v>
                </c:pt>
                <c:pt idx="4733">
                  <c:v>#N/A</c:v>
                </c:pt>
                <c:pt idx="4734">
                  <c:v>#N/A</c:v>
                </c:pt>
                <c:pt idx="4735">
                  <c:v>#N/A</c:v>
                </c:pt>
                <c:pt idx="4736">
                  <c:v>#N/A</c:v>
                </c:pt>
                <c:pt idx="4737">
                  <c:v>#N/A</c:v>
                </c:pt>
                <c:pt idx="4738">
                  <c:v>#N/A</c:v>
                </c:pt>
                <c:pt idx="4739">
                  <c:v>#N/A</c:v>
                </c:pt>
                <c:pt idx="4740">
                  <c:v>#N/A</c:v>
                </c:pt>
                <c:pt idx="4741">
                  <c:v>#N/A</c:v>
                </c:pt>
                <c:pt idx="4742">
                  <c:v>#N/A</c:v>
                </c:pt>
                <c:pt idx="4743">
                  <c:v>#N/A</c:v>
                </c:pt>
                <c:pt idx="4744">
                  <c:v>#N/A</c:v>
                </c:pt>
                <c:pt idx="4745">
                  <c:v>#N/A</c:v>
                </c:pt>
                <c:pt idx="4746">
                  <c:v>#N/A</c:v>
                </c:pt>
                <c:pt idx="4747">
                  <c:v>#N/A</c:v>
                </c:pt>
                <c:pt idx="4748">
                  <c:v>#N/A</c:v>
                </c:pt>
                <c:pt idx="4749">
                  <c:v>#N/A</c:v>
                </c:pt>
                <c:pt idx="4750">
                  <c:v>#N/A</c:v>
                </c:pt>
                <c:pt idx="4751">
                  <c:v>#N/A</c:v>
                </c:pt>
                <c:pt idx="4752">
                  <c:v>#N/A</c:v>
                </c:pt>
                <c:pt idx="4753">
                  <c:v>#N/A</c:v>
                </c:pt>
                <c:pt idx="4754">
                  <c:v>#N/A</c:v>
                </c:pt>
                <c:pt idx="4755">
                  <c:v>#N/A</c:v>
                </c:pt>
                <c:pt idx="4756">
                  <c:v>#N/A</c:v>
                </c:pt>
                <c:pt idx="4757">
                  <c:v>#N/A</c:v>
                </c:pt>
                <c:pt idx="4758">
                  <c:v>#N/A</c:v>
                </c:pt>
                <c:pt idx="4759">
                  <c:v>#N/A</c:v>
                </c:pt>
                <c:pt idx="4760">
                  <c:v>#N/A</c:v>
                </c:pt>
                <c:pt idx="4761">
                  <c:v>#N/A</c:v>
                </c:pt>
                <c:pt idx="4762">
                  <c:v>#N/A</c:v>
                </c:pt>
                <c:pt idx="4763">
                  <c:v>#N/A</c:v>
                </c:pt>
                <c:pt idx="4764">
                  <c:v>#N/A</c:v>
                </c:pt>
                <c:pt idx="4765">
                  <c:v>#N/A</c:v>
                </c:pt>
                <c:pt idx="4766">
                  <c:v>#N/A</c:v>
                </c:pt>
                <c:pt idx="4767">
                  <c:v>#N/A</c:v>
                </c:pt>
                <c:pt idx="4768">
                  <c:v>#N/A</c:v>
                </c:pt>
                <c:pt idx="4769">
                  <c:v>#N/A</c:v>
                </c:pt>
                <c:pt idx="4770">
                  <c:v>#N/A</c:v>
                </c:pt>
                <c:pt idx="4771">
                  <c:v>#N/A</c:v>
                </c:pt>
                <c:pt idx="4772">
                  <c:v>#N/A</c:v>
                </c:pt>
                <c:pt idx="4773">
                  <c:v>#N/A</c:v>
                </c:pt>
                <c:pt idx="4774">
                  <c:v>#N/A</c:v>
                </c:pt>
                <c:pt idx="4775">
                  <c:v>#N/A</c:v>
                </c:pt>
                <c:pt idx="4776">
                  <c:v>#N/A</c:v>
                </c:pt>
                <c:pt idx="4777">
                  <c:v>#N/A</c:v>
                </c:pt>
                <c:pt idx="4778">
                  <c:v>#N/A</c:v>
                </c:pt>
                <c:pt idx="4779">
                  <c:v>#N/A</c:v>
                </c:pt>
                <c:pt idx="4780">
                  <c:v>#N/A</c:v>
                </c:pt>
                <c:pt idx="4781">
                  <c:v>#N/A</c:v>
                </c:pt>
                <c:pt idx="4782">
                  <c:v>#N/A</c:v>
                </c:pt>
                <c:pt idx="4783">
                  <c:v>#N/A</c:v>
                </c:pt>
                <c:pt idx="4784">
                  <c:v>#N/A</c:v>
                </c:pt>
                <c:pt idx="4785">
                  <c:v>#N/A</c:v>
                </c:pt>
                <c:pt idx="4786">
                  <c:v>#N/A</c:v>
                </c:pt>
                <c:pt idx="4787">
                  <c:v>#N/A</c:v>
                </c:pt>
                <c:pt idx="4788">
                  <c:v>#N/A</c:v>
                </c:pt>
                <c:pt idx="4789">
                  <c:v>#N/A</c:v>
                </c:pt>
                <c:pt idx="4790">
                  <c:v>#N/A</c:v>
                </c:pt>
                <c:pt idx="4791">
                  <c:v>#N/A</c:v>
                </c:pt>
                <c:pt idx="4792">
                  <c:v>#N/A</c:v>
                </c:pt>
                <c:pt idx="4793">
                  <c:v>#N/A</c:v>
                </c:pt>
                <c:pt idx="4794">
                  <c:v>#N/A</c:v>
                </c:pt>
                <c:pt idx="4795">
                  <c:v>#N/A</c:v>
                </c:pt>
                <c:pt idx="4796">
                  <c:v>#N/A</c:v>
                </c:pt>
                <c:pt idx="4797">
                  <c:v>#N/A</c:v>
                </c:pt>
                <c:pt idx="4798">
                  <c:v>#N/A</c:v>
                </c:pt>
                <c:pt idx="4799">
                  <c:v>#N/A</c:v>
                </c:pt>
                <c:pt idx="4800">
                  <c:v>#N/A</c:v>
                </c:pt>
                <c:pt idx="4801">
                  <c:v>#N/A</c:v>
                </c:pt>
                <c:pt idx="4802">
                  <c:v>#N/A</c:v>
                </c:pt>
                <c:pt idx="4803">
                  <c:v>#N/A</c:v>
                </c:pt>
                <c:pt idx="4804">
                  <c:v>#N/A</c:v>
                </c:pt>
                <c:pt idx="4805">
                  <c:v>#N/A</c:v>
                </c:pt>
                <c:pt idx="4806">
                  <c:v>#N/A</c:v>
                </c:pt>
                <c:pt idx="4807">
                  <c:v>#N/A</c:v>
                </c:pt>
                <c:pt idx="4808">
                  <c:v>#N/A</c:v>
                </c:pt>
                <c:pt idx="4809">
                  <c:v>#N/A</c:v>
                </c:pt>
                <c:pt idx="4810">
                  <c:v>#N/A</c:v>
                </c:pt>
                <c:pt idx="4811">
                  <c:v>#N/A</c:v>
                </c:pt>
                <c:pt idx="4812">
                  <c:v>#N/A</c:v>
                </c:pt>
                <c:pt idx="4813">
                  <c:v>#N/A</c:v>
                </c:pt>
                <c:pt idx="4814">
                  <c:v>#N/A</c:v>
                </c:pt>
                <c:pt idx="4815">
                  <c:v>#N/A</c:v>
                </c:pt>
                <c:pt idx="4816">
                  <c:v>#N/A</c:v>
                </c:pt>
                <c:pt idx="4817">
                  <c:v>#N/A</c:v>
                </c:pt>
                <c:pt idx="4818">
                  <c:v>#N/A</c:v>
                </c:pt>
                <c:pt idx="4819">
                  <c:v>#N/A</c:v>
                </c:pt>
                <c:pt idx="4820">
                  <c:v>#N/A</c:v>
                </c:pt>
                <c:pt idx="4821">
                  <c:v>#N/A</c:v>
                </c:pt>
                <c:pt idx="4822">
                  <c:v>#N/A</c:v>
                </c:pt>
                <c:pt idx="4823">
                  <c:v>#N/A</c:v>
                </c:pt>
                <c:pt idx="4824">
                  <c:v>#N/A</c:v>
                </c:pt>
                <c:pt idx="4825">
                  <c:v>#N/A</c:v>
                </c:pt>
                <c:pt idx="4826">
                  <c:v>#N/A</c:v>
                </c:pt>
                <c:pt idx="4827">
                  <c:v>#N/A</c:v>
                </c:pt>
                <c:pt idx="4828">
                  <c:v>#N/A</c:v>
                </c:pt>
                <c:pt idx="4829">
                  <c:v>#N/A</c:v>
                </c:pt>
                <c:pt idx="4830">
                  <c:v>#N/A</c:v>
                </c:pt>
                <c:pt idx="4831">
                  <c:v>#N/A</c:v>
                </c:pt>
                <c:pt idx="4832">
                  <c:v>#N/A</c:v>
                </c:pt>
                <c:pt idx="4833">
                  <c:v>#N/A</c:v>
                </c:pt>
                <c:pt idx="4834">
                  <c:v>#N/A</c:v>
                </c:pt>
                <c:pt idx="4835">
                  <c:v>#N/A</c:v>
                </c:pt>
                <c:pt idx="4836">
                  <c:v>#N/A</c:v>
                </c:pt>
                <c:pt idx="4837">
                  <c:v>#N/A</c:v>
                </c:pt>
                <c:pt idx="4838">
                  <c:v>#N/A</c:v>
                </c:pt>
                <c:pt idx="4839">
                  <c:v>#N/A</c:v>
                </c:pt>
                <c:pt idx="4840">
                  <c:v>#N/A</c:v>
                </c:pt>
                <c:pt idx="4841">
                  <c:v>#N/A</c:v>
                </c:pt>
                <c:pt idx="4842">
                  <c:v>#N/A</c:v>
                </c:pt>
                <c:pt idx="4843">
                  <c:v>#N/A</c:v>
                </c:pt>
                <c:pt idx="4844">
                  <c:v>#N/A</c:v>
                </c:pt>
                <c:pt idx="4845">
                  <c:v>#N/A</c:v>
                </c:pt>
                <c:pt idx="4846">
                  <c:v>#N/A</c:v>
                </c:pt>
                <c:pt idx="4847">
                  <c:v>#N/A</c:v>
                </c:pt>
                <c:pt idx="4848">
                  <c:v>#N/A</c:v>
                </c:pt>
                <c:pt idx="4849">
                  <c:v>#N/A</c:v>
                </c:pt>
                <c:pt idx="4850">
                  <c:v>#N/A</c:v>
                </c:pt>
                <c:pt idx="4851">
                  <c:v>#N/A</c:v>
                </c:pt>
                <c:pt idx="4852">
                  <c:v>#N/A</c:v>
                </c:pt>
                <c:pt idx="4853">
                  <c:v>#N/A</c:v>
                </c:pt>
                <c:pt idx="4854">
                  <c:v>#N/A</c:v>
                </c:pt>
                <c:pt idx="4855">
                  <c:v>#N/A</c:v>
                </c:pt>
                <c:pt idx="4856">
                  <c:v>#N/A</c:v>
                </c:pt>
                <c:pt idx="4857">
                  <c:v>#N/A</c:v>
                </c:pt>
                <c:pt idx="4858">
                  <c:v>#N/A</c:v>
                </c:pt>
                <c:pt idx="4859">
                  <c:v>#N/A</c:v>
                </c:pt>
                <c:pt idx="4860">
                  <c:v>#N/A</c:v>
                </c:pt>
                <c:pt idx="4861">
                  <c:v>#N/A</c:v>
                </c:pt>
                <c:pt idx="4862">
                  <c:v>#N/A</c:v>
                </c:pt>
                <c:pt idx="4863">
                  <c:v>#N/A</c:v>
                </c:pt>
                <c:pt idx="4864">
                  <c:v>#N/A</c:v>
                </c:pt>
                <c:pt idx="4865">
                  <c:v>#N/A</c:v>
                </c:pt>
                <c:pt idx="4866">
                  <c:v>#N/A</c:v>
                </c:pt>
                <c:pt idx="4867">
                  <c:v>#N/A</c:v>
                </c:pt>
                <c:pt idx="4868">
                  <c:v>#N/A</c:v>
                </c:pt>
                <c:pt idx="4869">
                  <c:v>#N/A</c:v>
                </c:pt>
                <c:pt idx="4870">
                  <c:v>#N/A</c:v>
                </c:pt>
                <c:pt idx="4871">
                  <c:v>#N/A</c:v>
                </c:pt>
                <c:pt idx="4872">
                  <c:v>#N/A</c:v>
                </c:pt>
                <c:pt idx="4873">
                  <c:v>#N/A</c:v>
                </c:pt>
                <c:pt idx="4874">
                  <c:v>#N/A</c:v>
                </c:pt>
                <c:pt idx="4875">
                  <c:v>#N/A</c:v>
                </c:pt>
                <c:pt idx="4876">
                  <c:v>#N/A</c:v>
                </c:pt>
                <c:pt idx="4877">
                  <c:v>#N/A</c:v>
                </c:pt>
                <c:pt idx="4878">
                  <c:v>#N/A</c:v>
                </c:pt>
                <c:pt idx="4879">
                  <c:v>#N/A</c:v>
                </c:pt>
                <c:pt idx="4880">
                  <c:v>#N/A</c:v>
                </c:pt>
                <c:pt idx="4881">
                  <c:v>#N/A</c:v>
                </c:pt>
                <c:pt idx="4882">
                  <c:v>#N/A</c:v>
                </c:pt>
                <c:pt idx="4883">
                  <c:v>#N/A</c:v>
                </c:pt>
                <c:pt idx="4884">
                  <c:v>#N/A</c:v>
                </c:pt>
                <c:pt idx="4885">
                  <c:v>#N/A</c:v>
                </c:pt>
                <c:pt idx="4886">
                  <c:v>#N/A</c:v>
                </c:pt>
                <c:pt idx="4887">
                  <c:v>#N/A</c:v>
                </c:pt>
                <c:pt idx="4888">
                  <c:v>#N/A</c:v>
                </c:pt>
                <c:pt idx="4889">
                  <c:v>#N/A</c:v>
                </c:pt>
                <c:pt idx="4890">
                  <c:v>#N/A</c:v>
                </c:pt>
                <c:pt idx="4891">
                  <c:v>#N/A</c:v>
                </c:pt>
                <c:pt idx="4892">
                  <c:v>#N/A</c:v>
                </c:pt>
                <c:pt idx="4893">
                  <c:v>#N/A</c:v>
                </c:pt>
                <c:pt idx="4894">
                  <c:v>#N/A</c:v>
                </c:pt>
                <c:pt idx="4895">
                  <c:v>#N/A</c:v>
                </c:pt>
                <c:pt idx="4896">
                  <c:v>#N/A</c:v>
                </c:pt>
                <c:pt idx="4897">
                  <c:v>#N/A</c:v>
                </c:pt>
                <c:pt idx="4898">
                  <c:v>#N/A</c:v>
                </c:pt>
                <c:pt idx="4899">
                  <c:v>#N/A</c:v>
                </c:pt>
                <c:pt idx="4900">
                  <c:v>#N/A</c:v>
                </c:pt>
                <c:pt idx="4901">
                  <c:v>#N/A</c:v>
                </c:pt>
                <c:pt idx="4902">
                  <c:v>#N/A</c:v>
                </c:pt>
                <c:pt idx="4903">
                  <c:v>#N/A</c:v>
                </c:pt>
                <c:pt idx="4904">
                  <c:v>#N/A</c:v>
                </c:pt>
                <c:pt idx="4905">
                  <c:v>#N/A</c:v>
                </c:pt>
                <c:pt idx="4906">
                  <c:v>#N/A</c:v>
                </c:pt>
                <c:pt idx="4907">
                  <c:v>#N/A</c:v>
                </c:pt>
                <c:pt idx="4908">
                  <c:v>#N/A</c:v>
                </c:pt>
                <c:pt idx="4909">
                  <c:v>#N/A</c:v>
                </c:pt>
                <c:pt idx="4910">
                  <c:v>#N/A</c:v>
                </c:pt>
                <c:pt idx="4911">
                  <c:v>#N/A</c:v>
                </c:pt>
                <c:pt idx="4912">
                  <c:v>#N/A</c:v>
                </c:pt>
                <c:pt idx="4913">
                  <c:v>#N/A</c:v>
                </c:pt>
                <c:pt idx="4914">
                  <c:v>#N/A</c:v>
                </c:pt>
                <c:pt idx="4915">
                  <c:v>#N/A</c:v>
                </c:pt>
                <c:pt idx="4916">
                  <c:v>#N/A</c:v>
                </c:pt>
                <c:pt idx="4917">
                  <c:v>#N/A</c:v>
                </c:pt>
                <c:pt idx="4918">
                  <c:v>#N/A</c:v>
                </c:pt>
                <c:pt idx="4919">
                  <c:v>#N/A</c:v>
                </c:pt>
                <c:pt idx="4920">
                  <c:v>#N/A</c:v>
                </c:pt>
                <c:pt idx="4921">
                  <c:v>#N/A</c:v>
                </c:pt>
                <c:pt idx="4922">
                  <c:v>#N/A</c:v>
                </c:pt>
                <c:pt idx="4923">
                  <c:v>#N/A</c:v>
                </c:pt>
                <c:pt idx="4924">
                  <c:v>#N/A</c:v>
                </c:pt>
                <c:pt idx="4925">
                  <c:v>#N/A</c:v>
                </c:pt>
                <c:pt idx="4926">
                  <c:v>#N/A</c:v>
                </c:pt>
                <c:pt idx="4927">
                  <c:v>#N/A</c:v>
                </c:pt>
                <c:pt idx="4928">
                  <c:v>#N/A</c:v>
                </c:pt>
                <c:pt idx="4929">
                  <c:v>#N/A</c:v>
                </c:pt>
                <c:pt idx="4930">
                  <c:v>#N/A</c:v>
                </c:pt>
                <c:pt idx="4931">
                  <c:v>#N/A</c:v>
                </c:pt>
                <c:pt idx="4932">
                  <c:v>#N/A</c:v>
                </c:pt>
                <c:pt idx="4933">
                  <c:v>#N/A</c:v>
                </c:pt>
                <c:pt idx="4934">
                  <c:v>#N/A</c:v>
                </c:pt>
                <c:pt idx="4935">
                  <c:v>#N/A</c:v>
                </c:pt>
                <c:pt idx="4936">
                  <c:v>#N/A</c:v>
                </c:pt>
                <c:pt idx="4937">
                  <c:v>#N/A</c:v>
                </c:pt>
                <c:pt idx="4938">
                  <c:v>#N/A</c:v>
                </c:pt>
                <c:pt idx="4939">
                  <c:v>#N/A</c:v>
                </c:pt>
                <c:pt idx="4940">
                  <c:v>#N/A</c:v>
                </c:pt>
                <c:pt idx="4941">
                  <c:v>#N/A</c:v>
                </c:pt>
                <c:pt idx="4942">
                  <c:v>#N/A</c:v>
                </c:pt>
                <c:pt idx="4943">
                  <c:v>#N/A</c:v>
                </c:pt>
                <c:pt idx="4944">
                  <c:v>#N/A</c:v>
                </c:pt>
                <c:pt idx="4945">
                  <c:v>#N/A</c:v>
                </c:pt>
                <c:pt idx="4946">
                  <c:v>#N/A</c:v>
                </c:pt>
                <c:pt idx="4947">
                  <c:v>#N/A</c:v>
                </c:pt>
                <c:pt idx="4948">
                  <c:v>#N/A</c:v>
                </c:pt>
                <c:pt idx="4949">
                  <c:v>#N/A</c:v>
                </c:pt>
                <c:pt idx="4950">
                  <c:v>#N/A</c:v>
                </c:pt>
                <c:pt idx="4951">
                  <c:v>#N/A</c:v>
                </c:pt>
                <c:pt idx="4952">
                  <c:v>#N/A</c:v>
                </c:pt>
                <c:pt idx="4953">
                  <c:v>#N/A</c:v>
                </c:pt>
                <c:pt idx="4954">
                  <c:v>#N/A</c:v>
                </c:pt>
                <c:pt idx="4955">
                  <c:v>#N/A</c:v>
                </c:pt>
                <c:pt idx="4956">
                  <c:v>#N/A</c:v>
                </c:pt>
                <c:pt idx="4957">
                  <c:v>#N/A</c:v>
                </c:pt>
                <c:pt idx="4958">
                  <c:v>#N/A</c:v>
                </c:pt>
                <c:pt idx="4959">
                  <c:v>#N/A</c:v>
                </c:pt>
                <c:pt idx="4960">
                  <c:v>#N/A</c:v>
                </c:pt>
                <c:pt idx="4961">
                  <c:v>#N/A</c:v>
                </c:pt>
                <c:pt idx="4962">
                  <c:v>#N/A</c:v>
                </c:pt>
                <c:pt idx="4963">
                  <c:v>#N/A</c:v>
                </c:pt>
                <c:pt idx="4964">
                  <c:v>#N/A</c:v>
                </c:pt>
                <c:pt idx="4965">
                  <c:v>#N/A</c:v>
                </c:pt>
                <c:pt idx="4966">
                  <c:v>#N/A</c:v>
                </c:pt>
                <c:pt idx="4967">
                  <c:v>#N/A</c:v>
                </c:pt>
                <c:pt idx="4968">
                  <c:v>#N/A</c:v>
                </c:pt>
                <c:pt idx="4969">
                  <c:v>#N/A</c:v>
                </c:pt>
                <c:pt idx="4970">
                  <c:v>#N/A</c:v>
                </c:pt>
                <c:pt idx="4971">
                  <c:v>#N/A</c:v>
                </c:pt>
                <c:pt idx="4972">
                  <c:v>#N/A</c:v>
                </c:pt>
                <c:pt idx="4973">
                  <c:v>#N/A</c:v>
                </c:pt>
                <c:pt idx="4974">
                  <c:v>#N/A</c:v>
                </c:pt>
                <c:pt idx="4975">
                  <c:v>#N/A</c:v>
                </c:pt>
                <c:pt idx="4976">
                  <c:v>#N/A</c:v>
                </c:pt>
                <c:pt idx="4977">
                  <c:v>#N/A</c:v>
                </c:pt>
                <c:pt idx="4978">
                  <c:v>#N/A</c:v>
                </c:pt>
                <c:pt idx="4979">
                  <c:v>#N/A</c:v>
                </c:pt>
                <c:pt idx="4980">
                  <c:v>#N/A</c:v>
                </c:pt>
                <c:pt idx="4981">
                  <c:v>#N/A</c:v>
                </c:pt>
                <c:pt idx="4982">
                  <c:v>#N/A</c:v>
                </c:pt>
                <c:pt idx="4983">
                  <c:v>#N/A</c:v>
                </c:pt>
                <c:pt idx="4984">
                  <c:v>#N/A</c:v>
                </c:pt>
                <c:pt idx="4985">
                  <c:v>#N/A</c:v>
                </c:pt>
                <c:pt idx="4986">
                  <c:v>#N/A</c:v>
                </c:pt>
                <c:pt idx="4987">
                  <c:v>#N/A</c:v>
                </c:pt>
                <c:pt idx="4988">
                  <c:v>#N/A</c:v>
                </c:pt>
                <c:pt idx="4989">
                  <c:v>#N/A</c:v>
                </c:pt>
                <c:pt idx="4990">
                  <c:v>#N/A</c:v>
                </c:pt>
                <c:pt idx="4991">
                  <c:v>#N/A</c:v>
                </c:pt>
                <c:pt idx="4992">
                  <c:v>#N/A</c:v>
                </c:pt>
                <c:pt idx="4993">
                  <c:v>#N/A</c:v>
                </c:pt>
                <c:pt idx="4994">
                  <c:v>#N/A</c:v>
                </c:pt>
                <c:pt idx="4995">
                  <c:v>#N/A</c:v>
                </c:pt>
                <c:pt idx="4996">
                  <c:v>#N/A</c:v>
                </c:pt>
                <c:pt idx="4997">
                  <c:v>#N/A</c:v>
                </c:pt>
                <c:pt idx="4998">
                  <c:v>#N/A</c:v>
                </c:pt>
                <c:pt idx="4999">
                  <c:v>#N/A</c:v>
                </c:pt>
                <c:pt idx="5000">
                  <c:v>#N/A</c:v>
                </c:pt>
                <c:pt idx="5001">
                  <c:v>#N/A</c:v>
                </c:pt>
                <c:pt idx="5002">
                  <c:v>#N/A</c:v>
                </c:pt>
                <c:pt idx="5003">
                  <c:v>#N/A</c:v>
                </c:pt>
                <c:pt idx="5004">
                  <c:v>#N/A</c:v>
                </c:pt>
                <c:pt idx="5005">
                  <c:v>#N/A</c:v>
                </c:pt>
                <c:pt idx="5006">
                  <c:v>#N/A</c:v>
                </c:pt>
                <c:pt idx="5007">
                  <c:v>#N/A</c:v>
                </c:pt>
                <c:pt idx="5008">
                  <c:v>#N/A</c:v>
                </c:pt>
                <c:pt idx="5009">
                  <c:v>#N/A</c:v>
                </c:pt>
                <c:pt idx="5010">
                  <c:v>#N/A</c:v>
                </c:pt>
                <c:pt idx="5011">
                  <c:v>#N/A</c:v>
                </c:pt>
                <c:pt idx="5012">
                  <c:v>#N/A</c:v>
                </c:pt>
                <c:pt idx="5013">
                  <c:v>#N/A</c:v>
                </c:pt>
                <c:pt idx="5014">
                  <c:v>#N/A</c:v>
                </c:pt>
                <c:pt idx="5015">
                  <c:v>#N/A</c:v>
                </c:pt>
                <c:pt idx="5016">
                  <c:v>#N/A</c:v>
                </c:pt>
                <c:pt idx="5017">
                  <c:v>#N/A</c:v>
                </c:pt>
                <c:pt idx="5018">
                  <c:v>#N/A</c:v>
                </c:pt>
                <c:pt idx="5019">
                  <c:v>#N/A</c:v>
                </c:pt>
                <c:pt idx="5020">
                  <c:v>#N/A</c:v>
                </c:pt>
                <c:pt idx="5021">
                  <c:v>#N/A</c:v>
                </c:pt>
                <c:pt idx="5022">
                  <c:v>#N/A</c:v>
                </c:pt>
                <c:pt idx="5023">
                  <c:v>#N/A</c:v>
                </c:pt>
                <c:pt idx="5024">
                  <c:v>#N/A</c:v>
                </c:pt>
                <c:pt idx="5025">
                  <c:v>#N/A</c:v>
                </c:pt>
                <c:pt idx="5026">
                  <c:v>#N/A</c:v>
                </c:pt>
                <c:pt idx="5027">
                  <c:v>#N/A</c:v>
                </c:pt>
                <c:pt idx="5028">
                  <c:v>#N/A</c:v>
                </c:pt>
                <c:pt idx="5029">
                  <c:v>#N/A</c:v>
                </c:pt>
                <c:pt idx="5030">
                  <c:v>#N/A</c:v>
                </c:pt>
                <c:pt idx="5031">
                  <c:v>#N/A</c:v>
                </c:pt>
                <c:pt idx="5032">
                  <c:v>#N/A</c:v>
                </c:pt>
                <c:pt idx="5033">
                  <c:v>#N/A</c:v>
                </c:pt>
                <c:pt idx="5034">
                  <c:v>#N/A</c:v>
                </c:pt>
                <c:pt idx="5035">
                  <c:v>#N/A</c:v>
                </c:pt>
                <c:pt idx="5036">
                  <c:v>#N/A</c:v>
                </c:pt>
                <c:pt idx="5037">
                  <c:v>#N/A</c:v>
                </c:pt>
                <c:pt idx="5038">
                  <c:v>#N/A</c:v>
                </c:pt>
                <c:pt idx="5039">
                  <c:v>#N/A</c:v>
                </c:pt>
                <c:pt idx="5040">
                  <c:v>#N/A</c:v>
                </c:pt>
                <c:pt idx="5041">
                  <c:v>#N/A</c:v>
                </c:pt>
                <c:pt idx="5042">
                  <c:v>#N/A</c:v>
                </c:pt>
                <c:pt idx="5043">
                  <c:v>#N/A</c:v>
                </c:pt>
                <c:pt idx="5044">
                  <c:v>#N/A</c:v>
                </c:pt>
                <c:pt idx="5045">
                  <c:v>#N/A</c:v>
                </c:pt>
                <c:pt idx="5046">
                  <c:v>#N/A</c:v>
                </c:pt>
                <c:pt idx="5047">
                  <c:v>#N/A</c:v>
                </c:pt>
                <c:pt idx="5048">
                  <c:v>#N/A</c:v>
                </c:pt>
                <c:pt idx="5049">
                  <c:v>#N/A</c:v>
                </c:pt>
                <c:pt idx="5050">
                  <c:v>#N/A</c:v>
                </c:pt>
                <c:pt idx="5051">
                  <c:v>#N/A</c:v>
                </c:pt>
                <c:pt idx="5052">
                  <c:v>#N/A</c:v>
                </c:pt>
                <c:pt idx="5053">
                  <c:v>#N/A</c:v>
                </c:pt>
                <c:pt idx="5054">
                  <c:v>#N/A</c:v>
                </c:pt>
                <c:pt idx="5055">
                  <c:v>#N/A</c:v>
                </c:pt>
                <c:pt idx="5056">
                  <c:v>#N/A</c:v>
                </c:pt>
                <c:pt idx="5057">
                  <c:v>#N/A</c:v>
                </c:pt>
                <c:pt idx="5058">
                  <c:v>#N/A</c:v>
                </c:pt>
                <c:pt idx="5059">
                  <c:v>#N/A</c:v>
                </c:pt>
                <c:pt idx="5060">
                  <c:v>#N/A</c:v>
                </c:pt>
                <c:pt idx="5061">
                  <c:v>#N/A</c:v>
                </c:pt>
                <c:pt idx="5062">
                  <c:v>#N/A</c:v>
                </c:pt>
                <c:pt idx="5063">
                  <c:v>#N/A</c:v>
                </c:pt>
                <c:pt idx="5064">
                  <c:v>#N/A</c:v>
                </c:pt>
                <c:pt idx="5065">
                  <c:v>#N/A</c:v>
                </c:pt>
                <c:pt idx="5066">
                  <c:v>#N/A</c:v>
                </c:pt>
                <c:pt idx="5067">
                  <c:v>#N/A</c:v>
                </c:pt>
                <c:pt idx="5068">
                  <c:v>#N/A</c:v>
                </c:pt>
                <c:pt idx="5069">
                  <c:v>#N/A</c:v>
                </c:pt>
                <c:pt idx="5070">
                  <c:v>#N/A</c:v>
                </c:pt>
                <c:pt idx="5071">
                  <c:v>#N/A</c:v>
                </c:pt>
                <c:pt idx="5072">
                  <c:v>#N/A</c:v>
                </c:pt>
                <c:pt idx="5073">
                  <c:v>#N/A</c:v>
                </c:pt>
                <c:pt idx="5074">
                  <c:v>#N/A</c:v>
                </c:pt>
                <c:pt idx="5075">
                  <c:v>#N/A</c:v>
                </c:pt>
                <c:pt idx="5076">
                  <c:v>#N/A</c:v>
                </c:pt>
                <c:pt idx="5077">
                  <c:v>#N/A</c:v>
                </c:pt>
                <c:pt idx="5078">
                  <c:v>#N/A</c:v>
                </c:pt>
                <c:pt idx="5079">
                  <c:v>#N/A</c:v>
                </c:pt>
                <c:pt idx="5080">
                  <c:v>#N/A</c:v>
                </c:pt>
                <c:pt idx="5081">
                  <c:v>#N/A</c:v>
                </c:pt>
                <c:pt idx="5082">
                  <c:v>#N/A</c:v>
                </c:pt>
                <c:pt idx="5083">
                  <c:v>#N/A</c:v>
                </c:pt>
                <c:pt idx="5084">
                  <c:v>#N/A</c:v>
                </c:pt>
                <c:pt idx="5085">
                  <c:v>#N/A</c:v>
                </c:pt>
                <c:pt idx="5086">
                  <c:v>#N/A</c:v>
                </c:pt>
                <c:pt idx="5087">
                  <c:v>#N/A</c:v>
                </c:pt>
                <c:pt idx="5088">
                  <c:v>#N/A</c:v>
                </c:pt>
                <c:pt idx="5089">
                  <c:v>#N/A</c:v>
                </c:pt>
                <c:pt idx="5090">
                  <c:v>#N/A</c:v>
                </c:pt>
                <c:pt idx="5091">
                  <c:v>#N/A</c:v>
                </c:pt>
                <c:pt idx="5092">
                  <c:v>#N/A</c:v>
                </c:pt>
                <c:pt idx="5093">
                  <c:v>#N/A</c:v>
                </c:pt>
                <c:pt idx="5094">
                  <c:v>#N/A</c:v>
                </c:pt>
                <c:pt idx="5095">
                  <c:v>#N/A</c:v>
                </c:pt>
                <c:pt idx="5096">
                  <c:v>#N/A</c:v>
                </c:pt>
                <c:pt idx="5097">
                  <c:v>#N/A</c:v>
                </c:pt>
                <c:pt idx="5098">
                  <c:v>#N/A</c:v>
                </c:pt>
                <c:pt idx="5099">
                  <c:v>#N/A</c:v>
                </c:pt>
                <c:pt idx="5100">
                  <c:v>#N/A</c:v>
                </c:pt>
                <c:pt idx="5101">
                  <c:v>#N/A</c:v>
                </c:pt>
                <c:pt idx="5102">
                  <c:v>#N/A</c:v>
                </c:pt>
                <c:pt idx="5103">
                  <c:v>#N/A</c:v>
                </c:pt>
                <c:pt idx="5104">
                  <c:v>#N/A</c:v>
                </c:pt>
                <c:pt idx="5105">
                  <c:v>#N/A</c:v>
                </c:pt>
                <c:pt idx="5106">
                  <c:v>#N/A</c:v>
                </c:pt>
                <c:pt idx="5107">
                  <c:v>#N/A</c:v>
                </c:pt>
                <c:pt idx="5108">
                  <c:v>#N/A</c:v>
                </c:pt>
                <c:pt idx="5109">
                  <c:v>#N/A</c:v>
                </c:pt>
                <c:pt idx="5110">
                  <c:v>#N/A</c:v>
                </c:pt>
                <c:pt idx="5111">
                  <c:v>#N/A</c:v>
                </c:pt>
                <c:pt idx="5112">
                  <c:v>#N/A</c:v>
                </c:pt>
                <c:pt idx="5113">
                  <c:v>#N/A</c:v>
                </c:pt>
                <c:pt idx="5114">
                  <c:v>#N/A</c:v>
                </c:pt>
                <c:pt idx="5115">
                  <c:v>#N/A</c:v>
                </c:pt>
                <c:pt idx="5116">
                  <c:v>#N/A</c:v>
                </c:pt>
                <c:pt idx="5117">
                  <c:v>#N/A</c:v>
                </c:pt>
                <c:pt idx="5118">
                  <c:v>#N/A</c:v>
                </c:pt>
                <c:pt idx="5119">
                  <c:v>#N/A</c:v>
                </c:pt>
                <c:pt idx="5120">
                  <c:v>#N/A</c:v>
                </c:pt>
                <c:pt idx="5121">
                  <c:v>#N/A</c:v>
                </c:pt>
                <c:pt idx="5122">
                  <c:v>#N/A</c:v>
                </c:pt>
                <c:pt idx="5123">
                  <c:v>#N/A</c:v>
                </c:pt>
                <c:pt idx="5124">
                  <c:v>#N/A</c:v>
                </c:pt>
                <c:pt idx="5125">
                  <c:v>#N/A</c:v>
                </c:pt>
                <c:pt idx="5126">
                  <c:v>#N/A</c:v>
                </c:pt>
                <c:pt idx="5127">
                  <c:v>#N/A</c:v>
                </c:pt>
                <c:pt idx="5128">
                  <c:v>#N/A</c:v>
                </c:pt>
                <c:pt idx="5129">
                  <c:v>#N/A</c:v>
                </c:pt>
                <c:pt idx="5130">
                  <c:v>#N/A</c:v>
                </c:pt>
                <c:pt idx="5131">
                  <c:v>#N/A</c:v>
                </c:pt>
                <c:pt idx="5132">
                  <c:v>#N/A</c:v>
                </c:pt>
                <c:pt idx="5133">
                  <c:v>#N/A</c:v>
                </c:pt>
                <c:pt idx="5134">
                  <c:v>#N/A</c:v>
                </c:pt>
                <c:pt idx="5135">
                  <c:v>#N/A</c:v>
                </c:pt>
                <c:pt idx="5136">
                  <c:v>#N/A</c:v>
                </c:pt>
                <c:pt idx="5137">
                  <c:v>#N/A</c:v>
                </c:pt>
                <c:pt idx="5138">
                  <c:v>#N/A</c:v>
                </c:pt>
                <c:pt idx="5139">
                  <c:v>#N/A</c:v>
                </c:pt>
                <c:pt idx="5140">
                  <c:v>#N/A</c:v>
                </c:pt>
                <c:pt idx="5141">
                  <c:v>#N/A</c:v>
                </c:pt>
                <c:pt idx="5142">
                  <c:v>#N/A</c:v>
                </c:pt>
                <c:pt idx="5143">
                  <c:v>#N/A</c:v>
                </c:pt>
                <c:pt idx="5144">
                  <c:v>#N/A</c:v>
                </c:pt>
                <c:pt idx="5145">
                  <c:v>#N/A</c:v>
                </c:pt>
                <c:pt idx="5146">
                  <c:v>#N/A</c:v>
                </c:pt>
                <c:pt idx="5147">
                  <c:v>#N/A</c:v>
                </c:pt>
                <c:pt idx="5148">
                  <c:v>#N/A</c:v>
                </c:pt>
                <c:pt idx="5149">
                  <c:v>#N/A</c:v>
                </c:pt>
                <c:pt idx="5150">
                  <c:v>#N/A</c:v>
                </c:pt>
                <c:pt idx="5151">
                  <c:v>#N/A</c:v>
                </c:pt>
                <c:pt idx="5152">
                  <c:v>#N/A</c:v>
                </c:pt>
                <c:pt idx="5153">
                  <c:v>#N/A</c:v>
                </c:pt>
                <c:pt idx="5154">
                  <c:v>#N/A</c:v>
                </c:pt>
                <c:pt idx="5155">
                  <c:v>#N/A</c:v>
                </c:pt>
                <c:pt idx="5156">
                  <c:v>#N/A</c:v>
                </c:pt>
                <c:pt idx="5157">
                  <c:v>#N/A</c:v>
                </c:pt>
                <c:pt idx="5158">
                  <c:v>#N/A</c:v>
                </c:pt>
                <c:pt idx="5159">
                  <c:v>#N/A</c:v>
                </c:pt>
                <c:pt idx="5160">
                  <c:v>#N/A</c:v>
                </c:pt>
                <c:pt idx="5161">
                  <c:v>#N/A</c:v>
                </c:pt>
                <c:pt idx="5162">
                  <c:v>#N/A</c:v>
                </c:pt>
                <c:pt idx="5163">
                  <c:v>#N/A</c:v>
                </c:pt>
                <c:pt idx="5164">
                  <c:v>#N/A</c:v>
                </c:pt>
                <c:pt idx="5165">
                  <c:v>#N/A</c:v>
                </c:pt>
                <c:pt idx="5166">
                  <c:v>#N/A</c:v>
                </c:pt>
                <c:pt idx="5167">
                  <c:v>#N/A</c:v>
                </c:pt>
                <c:pt idx="5168">
                  <c:v>#N/A</c:v>
                </c:pt>
                <c:pt idx="5169">
                  <c:v>#N/A</c:v>
                </c:pt>
                <c:pt idx="5170">
                  <c:v>#N/A</c:v>
                </c:pt>
                <c:pt idx="5171">
                  <c:v>#N/A</c:v>
                </c:pt>
                <c:pt idx="5172">
                  <c:v>#N/A</c:v>
                </c:pt>
                <c:pt idx="5173">
                  <c:v>#N/A</c:v>
                </c:pt>
                <c:pt idx="5174">
                  <c:v>#N/A</c:v>
                </c:pt>
                <c:pt idx="5175">
                  <c:v>#N/A</c:v>
                </c:pt>
                <c:pt idx="5176">
                  <c:v>#N/A</c:v>
                </c:pt>
                <c:pt idx="5177">
                  <c:v>#N/A</c:v>
                </c:pt>
                <c:pt idx="5178">
                  <c:v>#N/A</c:v>
                </c:pt>
                <c:pt idx="5179">
                  <c:v>#N/A</c:v>
                </c:pt>
                <c:pt idx="5180">
                  <c:v>#N/A</c:v>
                </c:pt>
                <c:pt idx="5181">
                  <c:v>#N/A</c:v>
                </c:pt>
                <c:pt idx="5182">
                  <c:v>#N/A</c:v>
                </c:pt>
                <c:pt idx="5183">
                  <c:v>#N/A</c:v>
                </c:pt>
                <c:pt idx="5184">
                  <c:v>#N/A</c:v>
                </c:pt>
                <c:pt idx="5185">
                  <c:v>#N/A</c:v>
                </c:pt>
                <c:pt idx="5186">
                  <c:v>#N/A</c:v>
                </c:pt>
                <c:pt idx="5187">
                  <c:v>#N/A</c:v>
                </c:pt>
                <c:pt idx="5188">
                  <c:v>#N/A</c:v>
                </c:pt>
                <c:pt idx="5189">
                  <c:v>#N/A</c:v>
                </c:pt>
                <c:pt idx="5190">
                  <c:v>#N/A</c:v>
                </c:pt>
                <c:pt idx="5191">
                  <c:v>#N/A</c:v>
                </c:pt>
                <c:pt idx="5192">
                  <c:v>#N/A</c:v>
                </c:pt>
                <c:pt idx="5193">
                  <c:v>#N/A</c:v>
                </c:pt>
                <c:pt idx="5194">
                  <c:v>#N/A</c:v>
                </c:pt>
                <c:pt idx="5195">
                  <c:v>#N/A</c:v>
                </c:pt>
                <c:pt idx="5196">
                  <c:v>#N/A</c:v>
                </c:pt>
                <c:pt idx="5197">
                  <c:v>#N/A</c:v>
                </c:pt>
                <c:pt idx="5198">
                  <c:v>#N/A</c:v>
                </c:pt>
                <c:pt idx="5199">
                  <c:v>#N/A</c:v>
                </c:pt>
                <c:pt idx="5200">
                  <c:v>#N/A</c:v>
                </c:pt>
                <c:pt idx="5201">
                  <c:v>#N/A</c:v>
                </c:pt>
                <c:pt idx="5202">
                  <c:v>#N/A</c:v>
                </c:pt>
                <c:pt idx="5203">
                  <c:v>#N/A</c:v>
                </c:pt>
                <c:pt idx="5204">
                  <c:v>#N/A</c:v>
                </c:pt>
                <c:pt idx="5205">
                  <c:v>#N/A</c:v>
                </c:pt>
                <c:pt idx="5206">
                  <c:v>#N/A</c:v>
                </c:pt>
                <c:pt idx="5207">
                  <c:v>#N/A</c:v>
                </c:pt>
                <c:pt idx="5208">
                  <c:v>#N/A</c:v>
                </c:pt>
                <c:pt idx="5209">
                  <c:v>#N/A</c:v>
                </c:pt>
                <c:pt idx="5210">
                  <c:v>#N/A</c:v>
                </c:pt>
                <c:pt idx="5211">
                  <c:v>#N/A</c:v>
                </c:pt>
                <c:pt idx="5212">
                  <c:v>#N/A</c:v>
                </c:pt>
                <c:pt idx="5213">
                  <c:v>#N/A</c:v>
                </c:pt>
                <c:pt idx="5214">
                  <c:v>#N/A</c:v>
                </c:pt>
                <c:pt idx="5215">
                  <c:v>#N/A</c:v>
                </c:pt>
                <c:pt idx="5216">
                  <c:v>#N/A</c:v>
                </c:pt>
                <c:pt idx="5217">
                  <c:v>#N/A</c:v>
                </c:pt>
                <c:pt idx="5218">
                  <c:v>#N/A</c:v>
                </c:pt>
                <c:pt idx="5219">
                  <c:v>#N/A</c:v>
                </c:pt>
                <c:pt idx="5220">
                  <c:v>#N/A</c:v>
                </c:pt>
                <c:pt idx="5221">
                  <c:v>#N/A</c:v>
                </c:pt>
                <c:pt idx="5222">
                  <c:v>#N/A</c:v>
                </c:pt>
                <c:pt idx="5223">
                  <c:v>#N/A</c:v>
                </c:pt>
                <c:pt idx="5224">
                  <c:v>#N/A</c:v>
                </c:pt>
                <c:pt idx="5225">
                  <c:v>#N/A</c:v>
                </c:pt>
                <c:pt idx="5226">
                  <c:v>#N/A</c:v>
                </c:pt>
                <c:pt idx="5227">
                  <c:v>#N/A</c:v>
                </c:pt>
                <c:pt idx="5228">
                  <c:v>#N/A</c:v>
                </c:pt>
                <c:pt idx="5229">
                  <c:v>#N/A</c:v>
                </c:pt>
                <c:pt idx="5230">
                  <c:v>#N/A</c:v>
                </c:pt>
                <c:pt idx="5231">
                  <c:v>#N/A</c:v>
                </c:pt>
                <c:pt idx="5232">
                  <c:v>#N/A</c:v>
                </c:pt>
                <c:pt idx="5233">
                  <c:v>#N/A</c:v>
                </c:pt>
                <c:pt idx="5234">
                  <c:v>#N/A</c:v>
                </c:pt>
                <c:pt idx="5235">
                  <c:v>#N/A</c:v>
                </c:pt>
                <c:pt idx="5236">
                  <c:v>#N/A</c:v>
                </c:pt>
                <c:pt idx="5237">
                  <c:v>#N/A</c:v>
                </c:pt>
                <c:pt idx="5238">
                  <c:v>#N/A</c:v>
                </c:pt>
                <c:pt idx="5239">
                  <c:v>#N/A</c:v>
                </c:pt>
                <c:pt idx="5240">
                  <c:v>#N/A</c:v>
                </c:pt>
                <c:pt idx="5241">
                  <c:v>#N/A</c:v>
                </c:pt>
                <c:pt idx="5242">
                  <c:v>#N/A</c:v>
                </c:pt>
                <c:pt idx="5243">
                  <c:v>#N/A</c:v>
                </c:pt>
                <c:pt idx="5244">
                  <c:v>#N/A</c:v>
                </c:pt>
                <c:pt idx="5245">
                  <c:v>#N/A</c:v>
                </c:pt>
                <c:pt idx="5246">
                  <c:v>#N/A</c:v>
                </c:pt>
                <c:pt idx="5247">
                  <c:v>#N/A</c:v>
                </c:pt>
                <c:pt idx="5248">
                  <c:v>#N/A</c:v>
                </c:pt>
                <c:pt idx="5249">
                  <c:v>#N/A</c:v>
                </c:pt>
                <c:pt idx="5250">
                  <c:v>#N/A</c:v>
                </c:pt>
                <c:pt idx="5251">
                  <c:v>#N/A</c:v>
                </c:pt>
                <c:pt idx="5252">
                  <c:v>#N/A</c:v>
                </c:pt>
                <c:pt idx="5253">
                  <c:v>#N/A</c:v>
                </c:pt>
                <c:pt idx="5254">
                  <c:v>#N/A</c:v>
                </c:pt>
                <c:pt idx="5255">
                  <c:v>#N/A</c:v>
                </c:pt>
                <c:pt idx="5256">
                  <c:v>#N/A</c:v>
                </c:pt>
                <c:pt idx="5257">
                  <c:v>#N/A</c:v>
                </c:pt>
                <c:pt idx="5258">
                  <c:v>#N/A</c:v>
                </c:pt>
                <c:pt idx="5259">
                  <c:v>#N/A</c:v>
                </c:pt>
                <c:pt idx="5260">
                  <c:v>#N/A</c:v>
                </c:pt>
                <c:pt idx="5261">
                  <c:v>#N/A</c:v>
                </c:pt>
                <c:pt idx="5262">
                  <c:v>#N/A</c:v>
                </c:pt>
                <c:pt idx="5263">
                  <c:v>#N/A</c:v>
                </c:pt>
                <c:pt idx="5264">
                  <c:v>#N/A</c:v>
                </c:pt>
                <c:pt idx="5265">
                  <c:v>#N/A</c:v>
                </c:pt>
                <c:pt idx="5266">
                  <c:v>#N/A</c:v>
                </c:pt>
                <c:pt idx="5267">
                  <c:v>#N/A</c:v>
                </c:pt>
                <c:pt idx="5268">
                  <c:v>#N/A</c:v>
                </c:pt>
                <c:pt idx="5269">
                  <c:v>#N/A</c:v>
                </c:pt>
                <c:pt idx="5270">
                  <c:v>#N/A</c:v>
                </c:pt>
                <c:pt idx="5271">
                  <c:v>#N/A</c:v>
                </c:pt>
                <c:pt idx="5272">
                  <c:v>#N/A</c:v>
                </c:pt>
                <c:pt idx="5273">
                  <c:v>#N/A</c:v>
                </c:pt>
                <c:pt idx="5274">
                  <c:v>#N/A</c:v>
                </c:pt>
                <c:pt idx="5275">
                  <c:v>#N/A</c:v>
                </c:pt>
                <c:pt idx="5276">
                  <c:v>#N/A</c:v>
                </c:pt>
                <c:pt idx="5277">
                  <c:v>#N/A</c:v>
                </c:pt>
                <c:pt idx="5278">
                  <c:v>#N/A</c:v>
                </c:pt>
                <c:pt idx="5279">
                  <c:v>#N/A</c:v>
                </c:pt>
                <c:pt idx="5280">
                  <c:v>#N/A</c:v>
                </c:pt>
                <c:pt idx="5281">
                  <c:v>#N/A</c:v>
                </c:pt>
                <c:pt idx="5282">
                  <c:v>#N/A</c:v>
                </c:pt>
                <c:pt idx="5283">
                  <c:v>#N/A</c:v>
                </c:pt>
                <c:pt idx="5284">
                  <c:v>#N/A</c:v>
                </c:pt>
                <c:pt idx="5285">
                  <c:v>#N/A</c:v>
                </c:pt>
                <c:pt idx="5286">
                  <c:v>#N/A</c:v>
                </c:pt>
                <c:pt idx="5287">
                  <c:v>#N/A</c:v>
                </c:pt>
                <c:pt idx="5288">
                  <c:v>#N/A</c:v>
                </c:pt>
                <c:pt idx="5289">
                  <c:v>#N/A</c:v>
                </c:pt>
                <c:pt idx="5290">
                  <c:v>#N/A</c:v>
                </c:pt>
                <c:pt idx="5291">
                  <c:v>#N/A</c:v>
                </c:pt>
                <c:pt idx="5292">
                  <c:v>#N/A</c:v>
                </c:pt>
                <c:pt idx="5293">
                  <c:v>#N/A</c:v>
                </c:pt>
                <c:pt idx="5294">
                  <c:v>#N/A</c:v>
                </c:pt>
                <c:pt idx="5295">
                  <c:v>#N/A</c:v>
                </c:pt>
                <c:pt idx="5296">
                  <c:v>#N/A</c:v>
                </c:pt>
                <c:pt idx="5297">
                  <c:v>#N/A</c:v>
                </c:pt>
                <c:pt idx="5298">
                  <c:v>#N/A</c:v>
                </c:pt>
                <c:pt idx="5299">
                  <c:v>#N/A</c:v>
                </c:pt>
                <c:pt idx="5300">
                  <c:v>#N/A</c:v>
                </c:pt>
                <c:pt idx="5301">
                  <c:v>#N/A</c:v>
                </c:pt>
                <c:pt idx="5302">
                  <c:v>#N/A</c:v>
                </c:pt>
                <c:pt idx="5303">
                  <c:v>#N/A</c:v>
                </c:pt>
                <c:pt idx="5304">
                  <c:v>#N/A</c:v>
                </c:pt>
                <c:pt idx="5305">
                  <c:v>#N/A</c:v>
                </c:pt>
                <c:pt idx="5306">
                  <c:v>#N/A</c:v>
                </c:pt>
                <c:pt idx="5307">
                  <c:v>#N/A</c:v>
                </c:pt>
                <c:pt idx="5308">
                  <c:v>#N/A</c:v>
                </c:pt>
                <c:pt idx="5309">
                  <c:v>#N/A</c:v>
                </c:pt>
                <c:pt idx="5310">
                  <c:v>#N/A</c:v>
                </c:pt>
                <c:pt idx="5311">
                  <c:v>#N/A</c:v>
                </c:pt>
                <c:pt idx="5312">
                  <c:v>#N/A</c:v>
                </c:pt>
                <c:pt idx="5313">
                  <c:v>#N/A</c:v>
                </c:pt>
                <c:pt idx="5314">
                  <c:v>#N/A</c:v>
                </c:pt>
                <c:pt idx="5315">
                  <c:v>#N/A</c:v>
                </c:pt>
                <c:pt idx="5316">
                  <c:v>#N/A</c:v>
                </c:pt>
                <c:pt idx="5317">
                  <c:v>#N/A</c:v>
                </c:pt>
                <c:pt idx="5318">
                  <c:v>#N/A</c:v>
                </c:pt>
                <c:pt idx="5319">
                  <c:v>#N/A</c:v>
                </c:pt>
                <c:pt idx="5320">
                  <c:v>#N/A</c:v>
                </c:pt>
                <c:pt idx="5321">
                  <c:v>#N/A</c:v>
                </c:pt>
                <c:pt idx="5322">
                  <c:v>#N/A</c:v>
                </c:pt>
                <c:pt idx="5323">
                  <c:v>#N/A</c:v>
                </c:pt>
                <c:pt idx="5324">
                  <c:v>#N/A</c:v>
                </c:pt>
                <c:pt idx="5325">
                  <c:v>#N/A</c:v>
                </c:pt>
                <c:pt idx="5326">
                  <c:v>#N/A</c:v>
                </c:pt>
                <c:pt idx="5327">
                  <c:v>#N/A</c:v>
                </c:pt>
                <c:pt idx="5328">
                  <c:v>#N/A</c:v>
                </c:pt>
                <c:pt idx="5329">
                  <c:v>#N/A</c:v>
                </c:pt>
                <c:pt idx="5330">
                  <c:v>#N/A</c:v>
                </c:pt>
                <c:pt idx="5331">
                  <c:v>#N/A</c:v>
                </c:pt>
                <c:pt idx="5332">
                  <c:v>#N/A</c:v>
                </c:pt>
                <c:pt idx="5333">
                  <c:v>#N/A</c:v>
                </c:pt>
                <c:pt idx="5334">
                  <c:v>#N/A</c:v>
                </c:pt>
                <c:pt idx="5335">
                  <c:v>#N/A</c:v>
                </c:pt>
                <c:pt idx="5336">
                  <c:v>#N/A</c:v>
                </c:pt>
                <c:pt idx="5337">
                  <c:v>#N/A</c:v>
                </c:pt>
                <c:pt idx="5338">
                  <c:v>#N/A</c:v>
                </c:pt>
                <c:pt idx="5339">
                  <c:v>#N/A</c:v>
                </c:pt>
                <c:pt idx="5340">
                  <c:v>#N/A</c:v>
                </c:pt>
                <c:pt idx="5341">
                  <c:v>#N/A</c:v>
                </c:pt>
                <c:pt idx="5342">
                  <c:v>#N/A</c:v>
                </c:pt>
                <c:pt idx="5343">
                  <c:v>#N/A</c:v>
                </c:pt>
                <c:pt idx="5344">
                  <c:v>#N/A</c:v>
                </c:pt>
                <c:pt idx="5345">
                  <c:v>#N/A</c:v>
                </c:pt>
                <c:pt idx="5346">
                  <c:v>#N/A</c:v>
                </c:pt>
                <c:pt idx="5347">
                  <c:v>#N/A</c:v>
                </c:pt>
                <c:pt idx="5348">
                  <c:v>#N/A</c:v>
                </c:pt>
                <c:pt idx="5349">
                  <c:v>#N/A</c:v>
                </c:pt>
                <c:pt idx="5350">
                  <c:v>#N/A</c:v>
                </c:pt>
                <c:pt idx="5351">
                  <c:v>#N/A</c:v>
                </c:pt>
                <c:pt idx="5352">
                  <c:v>#N/A</c:v>
                </c:pt>
                <c:pt idx="5353">
                  <c:v>#N/A</c:v>
                </c:pt>
                <c:pt idx="5354">
                  <c:v>#N/A</c:v>
                </c:pt>
                <c:pt idx="5355">
                  <c:v>#N/A</c:v>
                </c:pt>
                <c:pt idx="5356">
                  <c:v>#N/A</c:v>
                </c:pt>
                <c:pt idx="5357">
                  <c:v>#N/A</c:v>
                </c:pt>
                <c:pt idx="5358">
                  <c:v>#N/A</c:v>
                </c:pt>
                <c:pt idx="5359">
                  <c:v>#N/A</c:v>
                </c:pt>
                <c:pt idx="5360">
                  <c:v>#N/A</c:v>
                </c:pt>
                <c:pt idx="5361">
                  <c:v>#N/A</c:v>
                </c:pt>
                <c:pt idx="5362">
                  <c:v>#N/A</c:v>
                </c:pt>
                <c:pt idx="5363">
                  <c:v>#N/A</c:v>
                </c:pt>
                <c:pt idx="5364">
                  <c:v>#N/A</c:v>
                </c:pt>
                <c:pt idx="5365">
                  <c:v>#N/A</c:v>
                </c:pt>
                <c:pt idx="5366">
                  <c:v>#N/A</c:v>
                </c:pt>
                <c:pt idx="5367">
                  <c:v>#N/A</c:v>
                </c:pt>
                <c:pt idx="5368">
                  <c:v>#N/A</c:v>
                </c:pt>
                <c:pt idx="5369">
                  <c:v>#N/A</c:v>
                </c:pt>
                <c:pt idx="5370">
                  <c:v>#N/A</c:v>
                </c:pt>
                <c:pt idx="5371">
                  <c:v>#N/A</c:v>
                </c:pt>
                <c:pt idx="5372">
                  <c:v>#N/A</c:v>
                </c:pt>
                <c:pt idx="5373">
                  <c:v>#N/A</c:v>
                </c:pt>
                <c:pt idx="5374">
                  <c:v>#N/A</c:v>
                </c:pt>
                <c:pt idx="5375">
                  <c:v>#N/A</c:v>
                </c:pt>
                <c:pt idx="5376">
                  <c:v>#N/A</c:v>
                </c:pt>
                <c:pt idx="5377">
                  <c:v>#N/A</c:v>
                </c:pt>
                <c:pt idx="5378">
                  <c:v>#N/A</c:v>
                </c:pt>
                <c:pt idx="5379">
                  <c:v>#N/A</c:v>
                </c:pt>
                <c:pt idx="5380">
                  <c:v>#N/A</c:v>
                </c:pt>
                <c:pt idx="5381">
                  <c:v>#N/A</c:v>
                </c:pt>
                <c:pt idx="5382">
                  <c:v>#N/A</c:v>
                </c:pt>
                <c:pt idx="5383">
                  <c:v>#N/A</c:v>
                </c:pt>
                <c:pt idx="5384">
                  <c:v>#N/A</c:v>
                </c:pt>
                <c:pt idx="5385">
                  <c:v>#N/A</c:v>
                </c:pt>
                <c:pt idx="5386">
                  <c:v>#N/A</c:v>
                </c:pt>
                <c:pt idx="5387">
                  <c:v>#N/A</c:v>
                </c:pt>
                <c:pt idx="5388">
                  <c:v>#N/A</c:v>
                </c:pt>
                <c:pt idx="5389">
                  <c:v>#N/A</c:v>
                </c:pt>
                <c:pt idx="5390">
                  <c:v>#N/A</c:v>
                </c:pt>
                <c:pt idx="5391">
                  <c:v>#N/A</c:v>
                </c:pt>
                <c:pt idx="5392">
                  <c:v>#N/A</c:v>
                </c:pt>
                <c:pt idx="5393">
                  <c:v>#N/A</c:v>
                </c:pt>
                <c:pt idx="5394">
                  <c:v>#N/A</c:v>
                </c:pt>
                <c:pt idx="5395">
                  <c:v>#N/A</c:v>
                </c:pt>
                <c:pt idx="5396">
                  <c:v>#N/A</c:v>
                </c:pt>
                <c:pt idx="5397">
                  <c:v>#N/A</c:v>
                </c:pt>
                <c:pt idx="5398">
                  <c:v>#N/A</c:v>
                </c:pt>
                <c:pt idx="5399">
                  <c:v>#N/A</c:v>
                </c:pt>
                <c:pt idx="5400">
                  <c:v>#N/A</c:v>
                </c:pt>
                <c:pt idx="5401">
                  <c:v>#N/A</c:v>
                </c:pt>
                <c:pt idx="5402">
                  <c:v>#N/A</c:v>
                </c:pt>
                <c:pt idx="5403">
                  <c:v>#N/A</c:v>
                </c:pt>
                <c:pt idx="5404">
                  <c:v>#N/A</c:v>
                </c:pt>
                <c:pt idx="5405">
                  <c:v>#N/A</c:v>
                </c:pt>
                <c:pt idx="5406">
                  <c:v>#N/A</c:v>
                </c:pt>
                <c:pt idx="5407">
                  <c:v>#N/A</c:v>
                </c:pt>
                <c:pt idx="5408">
                  <c:v>#N/A</c:v>
                </c:pt>
                <c:pt idx="5409">
                  <c:v>#N/A</c:v>
                </c:pt>
                <c:pt idx="5410">
                  <c:v>#N/A</c:v>
                </c:pt>
                <c:pt idx="5411">
                  <c:v>#N/A</c:v>
                </c:pt>
                <c:pt idx="5412">
                  <c:v>#N/A</c:v>
                </c:pt>
                <c:pt idx="5413">
                  <c:v>#N/A</c:v>
                </c:pt>
                <c:pt idx="5414">
                  <c:v>#N/A</c:v>
                </c:pt>
                <c:pt idx="5415">
                  <c:v>#N/A</c:v>
                </c:pt>
                <c:pt idx="5416">
                  <c:v>#N/A</c:v>
                </c:pt>
                <c:pt idx="5417">
                  <c:v>#N/A</c:v>
                </c:pt>
                <c:pt idx="5418">
                  <c:v>#N/A</c:v>
                </c:pt>
                <c:pt idx="5419">
                  <c:v>#N/A</c:v>
                </c:pt>
                <c:pt idx="5420">
                  <c:v>#N/A</c:v>
                </c:pt>
                <c:pt idx="5421">
                  <c:v>#N/A</c:v>
                </c:pt>
                <c:pt idx="5422">
                  <c:v>#N/A</c:v>
                </c:pt>
                <c:pt idx="5423">
                  <c:v>#N/A</c:v>
                </c:pt>
                <c:pt idx="5424">
                  <c:v>#N/A</c:v>
                </c:pt>
                <c:pt idx="5425">
                  <c:v>#N/A</c:v>
                </c:pt>
                <c:pt idx="5426">
                  <c:v>#N/A</c:v>
                </c:pt>
                <c:pt idx="5427">
                  <c:v>#N/A</c:v>
                </c:pt>
                <c:pt idx="5428">
                  <c:v>#N/A</c:v>
                </c:pt>
                <c:pt idx="5429">
                  <c:v>#N/A</c:v>
                </c:pt>
                <c:pt idx="5430">
                  <c:v>#N/A</c:v>
                </c:pt>
                <c:pt idx="5431">
                  <c:v>#N/A</c:v>
                </c:pt>
                <c:pt idx="5432">
                  <c:v>#N/A</c:v>
                </c:pt>
                <c:pt idx="5433">
                  <c:v>#N/A</c:v>
                </c:pt>
                <c:pt idx="5434">
                  <c:v>#N/A</c:v>
                </c:pt>
                <c:pt idx="5435">
                  <c:v>#N/A</c:v>
                </c:pt>
                <c:pt idx="5436">
                  <c:v>#N/A</c:v>
                </c:pt>
                <c:pt idx="5437">
                  <c:v>#N/A</c:v>
                </c:pt>
                <c:pt idx="5438">
                  <c:v>#N/A</c:v>
                </c:pt>
                <c:pt idx="5439">
                  <c:v>#N/A</c:v>
                </c:pt>
                <c:pt idx="5440">
                  <c:v>#N/A</c:v>
                </c:pt>
                <c:pt idx="5441">
                  <c:v>#N/A</c:v>
                </c:pt>
                <c:pt idx="5442">
                  <c:v>#N/A</c:v>
                </c:pt>
                <c:pt idx="5443">
                  <c:v>#N/A</c:v>
                </c:pt>
                <c:pt idx="5444">
                  <c:v>#N/A</c:v>
                </c:pt>
                <c:pt idx="5445">
                  <c:v>#N/A</c:v>
                </c:pt>
                <c:pt idx="5446">
                  <c:v>#N/A</c:v>
                </c:pt>
                <c:pt idx="5447">
                  <c:v>#N/A</c:v>
                </c:pt>
                <c:pt idx="5448">
                  <c:v>#N/A</c:v>
                </c:pt>
                <c:pt idx="5449">
                  <c:v>#N/A</c:v>
                </c:pt>
                <c:pt idx="5450">
                  <c:v>#N/A</c:v>
                </c:pt>
                <c:pt idx="5451">
                  <c:v>#N/A</c:v>
                </c:pt>
                <c:pt idx="5452">
                  <c:v>#N/A</c:v>
                </c:pt>
                <c:pt idx="5453">
                  <c:v>#N/A</c:v>
                </c:pt>
                <c:pt idx="5454">
                  <c:v>#N/A</c:v>
                </c:pt>
                <c:pt idx="5455">
                  <c:v>#N/A</c:v>
                </c:pt>
                <c:pt idx="5456">
                  <c:v>#N/A</c:v>
                </c:pt>
                <c:pt idx="5457">
                  <c:v>#N/A</c:v>
                </c:pt>
                <c:pt idx="5458">
                  <c:v>#N/A</c:v>
                </c:pt>
                <c:pt idx="5459">
                  <c:v>#N/A</c:v>
                </c:pt>
                <c:pt idx="5460">
                  <c:v>#N/A</c:v>
                </c:pt>
                <c:pt idx="5461">
                  <c:v>#N/A</c:v>
                </c:pt>
                <c:pt idx="5462">
                  <c:v>#N/A</c:v>
                </c:pt>
                <c:pt idx="5463">
                  <c:v>#N/A</c:v>
                </c:pt>
                <c:pt idx="5464">
                  <c:v>#N/A</c:v>
                </c:pt>
                <c:pt idx="5465">
                  <c:v>#N/A</c:v>
                </c:pt>
                <c:pt idx="5466">
                  <c:v>#N/A</c:v>
                </c:pt>
                <c:pt idx="5467">
                  <c:v>#N/A</c:v>
                </c:pt>
                <c:pt idx="5468">
                  <c:v>#N/A</c:v>
                </c:pt>
                <c:pt idx="5469">
                  <c:v>#N/A</c:v>
                </c:pt>
                <c:pt idx="5470">
                  <c:v>#N/A</c:v>
                </c:pt>
                <c:pt idx="5471">
                  <c:v>#N/A</c:v>
                </c:pt>
                <c:pt idx="5472">
                  <c:v>#N/A</c:v>
                </c:pt>
                <c:pt idx="5473">
                  <c:v>#N/A</c:v>
                </c:pt>
                <c:pt idx="5474">
                  <c:v>#N/A</c:v>
                </c:pt>
                <c:pt idx="5475">
                  <c:v>#N/A</c:v>
                </c:pt>
                <c:pt idx="5476">
                  <c:v>#N/A</c:v>
                </c:pt>
                <c:pt idx="5477">
                  <c:v>#N/A</c:v>
                </c:pt>
                <c:pt idx="5478">
                  <c:v>#N/A</c:v>
                </c:pt>
                <c:pt idx="5479">
                  <c:v>#N/A</c:v>
                </c:pt>
                <c:pt idx="5480">
                  <c:v>#N/A</c:v>
                </c:pt>
                <c:pt idx="5481">
                  <c:v>#N/A</c:v>
                </c:pt>
                <c:pt idx="5482">
                  <c:v>#N/A</c:v>
                </c:pt>
                <c:pt idx="5483">
                  <c:v>#N/A</c:v>
                </c:pt>
                <c:pt idx="5484">
                  <c:v>#N/A</c:v>
                </c:pt>
                <c:pt idx="5485">
                  <c:v>#N/A</c:v>
                </c:pt>
                <c:pt idx="5486">
                  <c:v>#N/A</c:v>
                </c:pt>
                <c:pt idx="5487">
                  <c:v>#N/A</c:v>
                </c:pt>
                <c:pt idx="5488">
                  <c:v>#N/A</c:v>
                </c:pt>
                <c:pt idx="5489">
                  <c:v>#N/A</c:v>
                </c:pt>
                <c:pt idx="5490">
                  <c:v>#N/A</c:v>
                </c:pt>
                <c:pt idx="5491">
                  <c:v>#N/A</c:v>
                </c:pt>
                <c:pt idx="5492">
                  <c:v>#N/A</c:v>
                </c:pt>
                <c:pt idx="5493">
                  <c:v>#N/A</c:v>
                </c:pt>
                <c:pt idx="5494">
                  <c:v>#N/A</c:v>
                </c:pt>
                <c:pt idx="5495">
                  <c:v>#N/A</c:v>
                </c:pt>
                <c:pt idx="5496">
                  <c:v>#N/A</c:v>
                </c:pt>
                <c:pt idx="5497">
                  <c:v>#N/A</c:v>
                </c:pt>
                <c:pt idx="5498">
                  <c:v>#N/A</c:v>
                </c:pt>
                <c:pt idx="5499">
                  <c:v>#N/A</c:v>
                </c:pt>
                <c:pt idx="5500">
                  <c:v>#N/A</c:v>
                </c:pt>
                <c:pt idx="5501">
                  <c:v>#N/A</c:v>
                </c:pt>
                <c:pt idx="5502">
                  <c:v>#N/A</c:v>
                </c:pt>
                <c:pt idx="5503">
                  <c:v>#N/A</c:v>
                </c:pt>
                <c:pt idx="5504">
                  <c:v>#N/A</c:v>
                </c:pt>
                <c:pt idx="5505">
                  <c:v>#N/A</c:v>
                </c:pt>
                <c:pt idx="5506">
                  <c:v>#N/A</c:v>
                </c:pt>
                <c:pt idx="5507">
                  <c:v>#N/A</c:v>
                </c:pt>
                <c:pt idx="5508">
                  <c:v>#N/A</c:v>
                </c:pt>
                <c:pt idx="5509">
                  <c:v>#N/A</c:v>
                </c:pt>
                <c:pt idx="5510">
                  <c:v>#N/A</c:v>
                </c:pt>
                <c:pt idx="5511">
                  <c:v>#N/A</c:v>
                </c:pt>
                <c:pt idx="5512">
                  <c:v>#N/A</c:v>
                </c:pt>
                <c:pt idx="5513">
                  <c:v>#N/A</c:v>
                </c:pt>
                <c:pt idx="5514">
                  <c:v>#N/A</c:v>
                </c:pt>
                <c:pt idx="5515">
                  <c:v>#N/A</c:v>
                </c:pt>
                <c:pt idx="5516">
                  <c:v>#N/A</c:v>
                </c:pt>
                <c:pt idx="5517">
                  <c:v>#N/A</c:v>
                </c:pt>
                <c:pt idx="5518">
                  <c:v>#N/A</c:v>
                </c:pt>
                <c:pt idx="5519">
                  <c:v>#N/A</c:v>
                </c:pt>
                <c:pt idx="5520">
                  <c:v>#N/A</c:v>
                </c:pt>
                <c:pt idx="5521">
                  <c:v>#N/A</c:v>
                </c:pt>
                <c:pt idx="5522">
                  <c:v>#N/A</c:v>
                </c:pt>
                <c:pt idx="5523">
                  <c:v>#N/A</c:v>
                </c:pt>
                <c:pt idx="5524">
                  <c:v>#N/A</c:v>
                </c:pt>
                <c:pt idx="5525">
                  <c:v>#N/A</c:v>
                </c:pt>
                <c:pt idx="5526">
                  <c:v>#N/A</c:v>
                </c:pt>
                <c:pt idx="5527">
                  <c:v>#N/A</c:v>
                </c:pt>
                <c:pt idx="5528">
                  <c:v>#N/A</c:v>
                </c:pt>
                <c:pt idx="5529">
                  <c:v>#N/A</c:v>
                </c:pt>
                <c:pt idx="5530">
                  <c:v>#N/A</c:v>
                </c:pt>
                <c:pt idx="5531">
                  <c:v>#N/A</c:v>
                </c:pt>
                <c:pt idx="5532">
                  <c:v>#N/A</c:v>
                </c:pt>
                <c:pt idx="5533">
                  <c:v>#N/A</c:v>
                </c:pt>
                <c:pt idx="5534">
                  <c:v>#N/A</c:v>
                </c:pt>
                <c:pt idx="5535">
                  <c:v>#N/A</c:v>
                </c:pt>
                <c:pt idx="5536">
                  <c:v>#N/A</c:v>
                </c:pt>
                <c:pt idx="5537">
                  <c:v>#N/A</c:v>
                </c:pt>
                <c:pt idx="5538">
                  <c:v>#N/A</c:v>
                </c:pt>
                <c:pt idx="5539">
                  <c:v>#N/A</c:v>
                </c:pt>
                <c:pt idx="5540">
                  <c:v>#N/A</c:v>
                </c:pt>
                <c:pt idx="5541">
                  <c:v>#N/A</c:v>
                </c:pt>
                <c:pt idx="5542">
                  <c:v>#N/A</c:v>
                </c:pt>
                <c:pt idx="5543">
                  <c:v>#N/A</c:v>
                </c:pt>
                <c:pt idx="5544">
                  <c:v>#N/A</c:v>
                </c:pt>
                <c:pt idx="5545">
                  <c:v>#N/A</c:v>
                </c:pt>
                <c:pt idx="5546">
                  <c:v>#N/A</c:v>
                </c:pt>
                <c:pt idx="5547">
                  <c:v>#N/A</c:v>
                </c:pt>
                <c:pt idx="5548">
                  <c:v>#N/A</c:v>
                </c:pt>
                <c:pt idx="5549">
                  <c:v>#N/A</c:v>
                </c:pt>
                <c:pt idx="5550">
                  <c:v>#N/A</c:v>
                </c:pt>
                <c:pt idx="5551">
                  <c:v>#N/A</c:v>
                </c:pt>
                <c:pt idx="5552">
                  <c:v>#N/A</c:v>
                </c:pt>
                <c:pt idx="5553">
                  <c:v>#N/A</c:v>
                </c:pt>
                <c:pt idx="5554">
                  <c:v>#N/A</c:v>
                </c:pt>
                <c:pt idx="5555">
                  <c:v>#N/A</c:v>
                </c:pt>
                <c:pt idx="5556">
                  <c:v>#N/A</c:v>
                </c:pt>
                <c:pt idx="5557">
                  <c:v>#N/A</c:v>
                </c:pt>
                <c:pt idx="5558">
                  <c:v>#N/A</c:v>
                </c:pt>
                <c:pt idx="5559">
                  <c:v>#N/A</c:v>
                </c:pt>
                <c:pt idx="5560">
                  <c:v>#N/A</c:v>
                </c:pt>
                <c:pt idx="5561">
                  <c:v>#N/A</c:v>
                </c:pt>
                <c:pt idx="5562">
                  <c:v>#N/A</c:v>
                </c:pt>
                <c:pt idx="5563">
                  <c:v>#N/A</c:v>
                </c:pt>
                <c:pt idx="5564">
                  <c:v>#N/A</c:v>
                </c:pt>
                <c:pt idx="5565">
                  <c:v>#N/A</c:v>
                </c:pt>
                <c:pt idx="5566">
                  <c:v>#N/A</c:v>
                </c:pt>
                <c:pt idx="5567">
                  <c:v>#N/A</c:v>
                </c:pt>
                <c:pt idx="5568">
                  <c:v>#N/A</c:v>
                </c:pt>
                <c:pt idx="5569">
                  <c:v>#N/A</c:v>
                </c:pt>
                <c:pt idx="5570">
                  <c:v>#N/A</c:v>
                </c:pt>
                <c:pt idx="5571">
                  <c:v>#N/A</c:v>
                </c:pt>
                <c:pt idx="5572">
                  <c:v>#N/A</c:v>
                </c:pt>
                <c:pt idx="5573">
                  <c:v>#N/A</c:v>
                </c:pt>
                <c:pt idx="5574">
                  <c:v>#N/A</c:v>
                </c:pt>
                <c:pt idx="5575">
                  <c:v>#N/A</c:v>
                </c:pt>
                <c:pt idx="5576">
                  <c:v>#N/A</c:v>
                </c:pt>
                <c:pt idx="5577">
                  <c:v>#N/A</c:v>
                </c:pt>
                <c:pt idx="5578">
                  <c:v>#N/A</c:v>
                </c:pt>
                <c:pt idx="5579">
                  <c:v>#N/A</c:v>
                </c:pt>
                <c:pt idx="5580">
                  <c:v>#N/A</c:v>
                </c:pt>
                <c:pt idx="5581">
                  <c:v>#N/A</c:v>
                </c:pt>
                <c:pt idx="5582">
                  <c:v>#N/A</c:v>
                </c:pt>
                <c:pt idx="5583">
                  <c:v>#N/A</c:v>
                </c:pt>
                <c:pt idx="5584">
                  <c:v>#N/A</c:v>
                </c:pt>
                <c:pt idx="5585">
                  <c:v>#N/A</c:v>
                </c:pt>
                <c:pt idx="5586">
                  <c:v>#N/A</c:v>
                </c:pt>
                <c:pt idx="5587">
                  <c:v>#N/A</c:v>
                </c:pt>
                <c:pt idx="5588">
                  <c:v>#N/A</c:v>
                </c:pt>
                <c:pt idx="5589">
                  <c:v>#N/A</c:v>
                </c:pt>
                <c:pt idx="5590">
                  <c:v>#N/A</c:v>
                </c:pt>
                <c:pt idx="5591">
                  <c:v>#N/A</c:v>
                </c:pt>
                <c:pt idx="5592">
                  <c:v>#N/A</c:v>
                </c:pt>
                <c:pt idx="5593">
                  <c:v>#N/A</c:v>
                </c:pt>
                <c:pt idx="5594">
                  <c:v>#N/A</c:v>
                </c:pt>
                <c:pt idx="5595">
                  <c:v>#N/A</c:v>
                </c:pt>
                <c:pt idx="5596">
                  <c:v>#N/A</c:v>
                </c:pt>
                <c:pt idx="5597">
                  <c:v>#N/A</c:v>
                </c:pt>
                <c:pt idx="5598">
                  <c:v>#N/A</c:v>
                </c:pt>
                <c:pt idx="5599">
                  <c:v>#N/A</c:v>
                </c:pt>
                <c:pt idx="5600">
                  <c:v>#N/A</c:v>
                </c:pt>
                <c:pt idx="5601">
                  <c:v>#N/A</c:v>
                </c:pt>
                <c:pt idx="5602">
                  <c:v>#N/A</c:v>
                </c:pt>
                <c:pt idx="5603">
                  <c:v>#N/A</c:v>
                </c:pt>
                <c:pt idx="5604">
                  <c:v>#N/A</c:v>
                </c:pt>
                <c:pt idx="5605">
                  <c:v>#N/A</c:v>
                </c:pt>
                <c:pt idx="5606">
                  <c:v>#N/A</c:v>
                </c:pt>
                <c:pt idx="5607">
                  <c:v>#N/A</c:v>
                </c:pt>
                <c:pt idx="5608">
                  <c:v>#N/A</c:v>
                </c:pt>
                <c:pt idx="5609">
                  <c:v>#N/A</c:v>
                </c:pt>
                <c:pt idx="5610">
                  <c:v>#N/A</c:v>
                </c:pt>
                <c:pt idx="5611">
                  <c:v>#N/A</c:v>
                </c:pt>
                <c:pt idx="5612">
                  <c:v>#N/A</c:v>
                </c:pt>
                <c:pt idx="5613">
                  <c:v>#N/A</c:v>
                </c:pt>
                <c:pt idx="5614">
                  <c:v>#N/A</c:v>
                </c:pt>
                <c:pt idx="5615">
                  <c:v>#N/A</c:v>
                </c:pt>
                <c:pt idx="5616">
                  <c:v>#N/A</c:v>
                </c:pt>
                <c:pt idx="5617">
                  <c:v>#N/A</c:v>
                </c:pt>
                <c:pt idx="5618">
                  <c:v>#N/A</c:v>
                </c:pt>
                <c:pt idx="5619">
                  <c:v>#N/A</c:v>
                </c:pt>
                <c:pt idx="5620">
                  <c:v>#N/A</c:v>
                </c:pt>
                <c:pt idx="5621">
                  <c:v>#N/A</c:v>
                </c:pt>
                <c:pt idx="5622">
                  <c:v>#N/A</c:v>
                </c:pt>
                <c:pt idx="5623">
                  <c:v>#N/A</c:v>
                </c:pt>
                <c:pt idx="5624">
                  <c:v>#N/A</c:v>
                </c:pt>
                <c:pt idx="5625">
                  <c:v>#N/A</c:v>
                </c:pt>
                <c:pt idx="5626">
                  <c:v>#N/A</c:v>
                </c:pt>
                <c:pt idx="5627">
                  <c:v>#N/A</c:v>
                </c:pt>
                <c:pt idx="5628">
                  <c:v>#N/A</c:v>
                </c:pt>
                <c:pt idx="5629">
                  <c:v>#N/A</c:v>
                </c:pt>
                <c:pt idx="5630">
                  <c:v>#N/A</c:v>
                </c:pt>
                <c:pt idx="5631">
                  <c:v>#N/A</c:v>
                </c:pt>
                <c:pt idx="5632">
                  <c:v>#N/A</c:v>
                </c:pt>
                <c:pt idx="5633">
                  <c:v>#N/A</c:v>
                </c:pt>
                <c:pt idx="5634">
                  <c:v>#N/A</c:v>
                </c:pt>
                <c:pt idx="5635">
                  <c:v>#N/A</c:v>
                </c:pt>
                <c:pt idx="5636">
                  <c:v>#N/A</c:v>
                </c:pt>
                <c:pt idx="5637">
                  <c:v>#N/A</c:v>
                </c:pt>
                <c:pt idx="5638">
                  <c:v>#N/A</c:v>
                </c:pt>
                <c:pt idx="5639">
                  <c:v>#N/A</c:v>
                </c:pt>
                <c:pt idx="5640">
                  <c:v>#N/A</c:v>
                </c:pt>
                <c:pt idx="5641">
                  <c:v>#N/A</c:v>
                </c:pt>
                <c:pt idx="5642">
                  <c:v>#N/A</c:v>
                </c:pt>
                <c:pt idx="5643">
                  <c:v>#N/A</c:v>
                </c:pt>
                <c:pt idx="5644">
                  <c:v>#N/A</c:v>
                </c:pt>
                <c:pt idx="5645">
                  <c:v>#N/A</c:v>
                </c:pt>
                <c:pt idx="5646">
                  <c:v>#N/A</c:v>
                </c:pt>
                <c:pt idx="5647">
                  <c:v>#N/A</c:v>
                </c:pt>
                <c:pt idx="5648">
                  <c:v>#N/A</c:v>
                </c:pt>
                <c:pt idx="5649">
                  <c:v>#N/A</c:v>
                </c:pt>
                <c:pt idx="5650">
                  <c:v>#N/A</c:v>
                </c:pt>
                <c:pt idx="5651">
                  <c:v>#N/A</c:v>
                </c:pt>
                <c:pt idx="5652">
                  <c:v>#N/A</c:v>
                </c:pt>
                <c:pt idx="5653">
                  <c:v>#N/A</c:v>
                </c:pt>
                <c:pt idx="5654">
                  <c:v>#N/A</c:v>
                </c:pt>
                <c:pt idx="5655">
                  <c:v>#N/A</c:v>
                </c:pt>
                <c:pt idx="5656">
                  <c:v>#N/A</c:v>
                </c:pt>
                <c:pt idx="5657">
                  <c:v>#N/A</c:v>
                </c:pt>
                <c:pt idx="5658">
                  <c:v>#N/A</c:v>
                </c:pt>
                <c:pt idx="5659">
                  <c:v>#N/A</c:v>
                </c:pt>
                <c:pt idx="5660">
                  <c:v>#N/A</c:v>
                </c:pt>
                <c:pt idx="5661">
                  <c:v>#N/A</c:v>
                </c:pt>
                <c:pt idx="5662">
                  <c:v>#N/A</c:v>
                </c:pt>
                <c:pt idx="5663">
                  <c:v>#N/A</c:v>
                </c:pt>
                <c:pt idx="5664">
                  <c:v>#N/A</c:v>
                </c:pt>
                <c:pt idx="5665">
                  <c:v>#N/A</c:v>
                </c:pt>
                <c:pt idx="5666">
                  <c:v>#N/A</c:v>
                </c:pt>
                <c:pt idx="5667">
                  <c:v>#N/A</c:v>
                </c:pt>
                <c:pt idx="5668">
                  <c:v>#N/A</c:v>
                </c:pt>
                <c:pt idx="5669">
                  <c:v>#N/A</c:v>
                </c:pt>
                <c:pt idx="5670">
                  <c:v>#N/A</c:v>
                </c:pt>
                <c:pt idx="5671">
                  <c:v>#N/A</c:v>
                </c:pt>
                <c:pt idx="5672">
                  <c:v>#N/A</c:v>
                </c:pt>
                <c:pt idx="5673">
                  <c:v>#N/A</c:v>
                </c:pt>
                <c:pt idx="5674">
                  <c:v>#N/A</c:v>
                </c:pt>
                <c:pt idx="5675">
                  <c:v>#N/A</c:v>
                </c:pt>
                <c:pt idx="5676">
                  <c:v>#N/A</c:v>
                </c:pt>
                <c:pt idx="5677">
                  <c:v>#N/A</c:v>
                </c:pt>
                <c:pt idx="5678">
                  <c:v>#N/A</c:v>
                </c:pt>
                <c:pt idx="5679">
                  <c:v>#N/A</c:v>
                </c:pt>
                <c:pt idx="5680">
                  <c:v>#N/A</c:v>
                </c:pt>
                <c:pt idx="5681">
                  <c:v>#N/A</c:v>
                </c:pt>
                <c:pt idx="5682">
                  <c:v>#N/A</c:v>
                </c:pt>
                <c:pt idx="5683">
                  <c:v>#N/A</c:v>
                </c:pt>
                <c:pt idx="5684">
                  <c:v>#N/A</c:v>
                </c:pt>
                <c:pt idx="5685">
                  <c:v>#N/A</c:v>
                </c:pt>
                <c:pt idx="5686">
                  <c:v>#N/A</c:v>
                </c:pt>
                <c:pt idx="5687">
                  <c:v>#N/A</c:v>
                </c:pt>
                <c:pt idx="5688">
                  <c:v>#N/A</c:v>
                </c:pt>
                <c:pt idx="5689">
                  <c:v>#N/A</c:v>
                </c:pt>
                <c:pt idx="5690">
                  <c:v>#N/A</c:v>
                </c:pt>
                <c:pt idx="5691">
                  <c:v>#N/A</c:v>
                </c:pt>
                <c:pt idx="5692">
                  <c:v>#N/A</c:v>
                </c:pt>
                <c:pt idx="5693">
                  <c:v>#N/A</c:v>
                </c:pt>
                <c:pt idx="5694">
                  <c:v>#N/A</c:v>
                </c:pt>
                <c:pt idx="5695">
                  <c:v>#N/A</c:v>
                </c:pt>
                <c:pt idx="5696">
                  <c:v>#N/A</c:v>
                </c:pt>
                <c:pt idx="5697">
                  <c:v>#N/A</c:v>
                </c:pt>
                <c:pt idx="5698">
                  <c:v>#N/A</c:v>
                </c:pt>
                <c:pt idx="5699">
                  <c:v>#N/A</c:v>
                </c:pt>
                <c:pt idx="5700">
                  <c:v>#N/A</c:v>
                </c:pt>
                <c:pt idx="5701">
                  <c:v>#N/A</c:v>
                </c:pt>
                <c:pt idx="5702">
                  <c:v>#N/A</c:v>
                </c:pt>
                <c:pt idx="5703">
                  <c:v>#N/A</c:v>
                </c:pt>
                <c:pt idx="5704">
                  <c:v>#N/A</c:v>
                </c:pt>
                <c:pt idx="5705">
                  <c:v>#N/A</c:v>
                </c:pt>
                <c:pt idx="5706">
                  <c:v>#N/A</c:v>
                </c:pt>
                <c:pt idx="5707">
                  <c:v>#N/A</c:v>
                </c:pt>
                <c:pt idx="5708">
                  <c:v>#N/A</c:v>
                </c:pt>
                <c:pt idx="5709">
                  <c:v>#N/A</c:v>
                </c:pt>
                <c:pt idx="5710">
                  <c:v>#N/A</c:v>
                </c:pt>
                <c:pt idx="5711">
                  <c:v>#N/A</c:v>
                </c:pt>
                <c:pt idx="5712">
                  <c:v>#N/A</c:v>
                </c:pt>
                <c:pt idx="5713">
                  <c:v>#N/A</c:v>
                </c:pt>
                <c:pt idx="5714">
                  <c:v>#N/A</c:v>
                </c:pt>
                <c:pt idx="5715">
                  <c:v>#N/A</c:v>
                </c:pt>
                <c:pt idx="5716">
                  <c:v>#N/A</c:v>
                </c:pt>
                <c:pt idx="5717">
                  <c:v>#N/A</c:v>
                </c:pt>
                <c:pt idx="5718">
                  <c:v>#N/A</c:v>
                </c:pt>
                <c:pt idx="5719">
                  <c:v>#N/A</c:v>
                </c:pt>
                <c:pt idx="5720">
                  <c:v>#N/A</c:v>
                </c:pt>
                <c:pt idx="5721">
                  <c:v>#N/A</c:v>
                </c:pt>
                <c:pt idx="5722">
                  <c:v>#N/A</c:v>
                </c:pt>
                <c:pt idx="5723">
                  <c:v>#N/A</c:v>
                </c:pt>
                <c:pt idx="5724">
                  <c:v>#N/A</c:v>
                </c:pt>
                <c:pt idx="5725">
                  <c:v>#N/A</c:v>
                </c:pt>
                <c:pt idx="5726">
                  <c:v>#N/A</c:v>
                </c:pt>
                <c:pt idx="5727">
                  <c:v>#N/A</c:v>
                </c:pt>
                <c:pt idx="5728">
                  <c:v>#N/A</c:v>
                </c:pt>
                <c:pt idx="5729">
                  <c:v>#N/A</c:v>
                </c:pt>
                <c:pt idx="5730">
                  <c:v>#N/A</c:v>
                </c:pt>
                <c:pt idx="5731">
                  <c:v>#N/A</c:v>
                </c:pt>
                <c:pt idx="5732">
                  <c:v>#N/A</c:v>
                </c:pt>
                <c:pt idx="5733">
                  <c:v>#N/A</c:v>
                </c:pt>
                <c:pt idx="5734">
                  <c:v>#N/A</c:v>
                </c:pt>
                <c:pt idx="5735">
                  <c:v>#N/A</c:v>
                </c:pt>
                <c:pt idx="5736">
                  <c:v>#N/A</c:v>
                </c:pt>
                <c:pt idx="5737">
                  <c:v>#N/A</c:v>
                </c:pt>
                <c:pt idx="5738">
                  <c:v>#N/A</c:v>
                </c:pt>
                <c:pt idx="5739">
                  <c:v>#N/A</c:v>
                </c:pt>
                <c:pt idx="5740">
                  <c:v>#N/A</c:v>
                </c:pt>
                <c:pt idx="5741">
                  <c:v>#N/A</c:v>
                </c:pt>
                <c:pt idx="5742">
                  <c:v>#N/A</c:v>
                </c:pt>
                <c:pt idx="5743">
                  <c:v>#N/A</c:v>
                </c:pt>
                <c:pt idx="5744">
                  <c:v>#N/A</c:v>
                </c:pt>
                <c:pt idx="5745">
                  <c:v>#N/A</c:v>
                </c:pt>
                <c:pt idx="5746">
                  <c:v>#N/A</c:v>
                </c:pt>
                <c:pt idx="5747">
                  <c:v>#N/A</c:v>
                </c:pt>
                <c:pt idx="5748">
                  <c:v>#N/A</c:v>
                </c:pt>
                <c:pt idx="5749">
                  <c:v>#N/A</c:v>
                </c:pt>
                <c:pt idx="5750">
                  <c:v>#N/A</c:v>
                </c:pt>
                <c:pt idx="5751">
                  <c:v>#N/A</c:v>
                </c:pt>
                <c:pt idx="5752">
                  <c:v>#N/A</c:v>
                </c:pt>
                <c:pt idx="5753">
                  <c:v>#N/A</c:v>
                </c:pt>
                <c:pt idx="5754">
                  <c:v>#N/A</c:v>
                </c:pt>
                <c:pt idx="5755">
                  <c:v>#N/A</c:v>
                </c:pt>
                <c:pt idx="5756">
                  <c:v>#N/A</c:v>
                </c:pt>
                <c:pt idx="5757">
                  <c:v>#N/A</c:v>
                </c:pt>
                <c:pt idx="5758">
                  <c:v>#N/A</c:v>
                </c:pt>
                <c:pt idx="5759">
                  <c:v>#N/A</c:v>
                </c:pt>
                <c:pt idx="5760">
                  <c:v>#N/A</c:v>
                </c:pt>
                <c:pt idx="5761">
                  <c:v>#N/A</c:v>
                </c:pt>
                <c:pt idx="5762">
                  <c:v>#N/A</c:v>
                </c:pt>
                <c:pt idx="5763">
                  <c:v>#N/A</c:v>
                </c:pt>
                <c:pt idx="5764">
                  <c:v>#N/A</c:v>
                </c:pt>
                <c:pt idx="5765">
                  <c:v>#N/A</c:v>
                </c:pt>
                <c:pt idx="5766">
                  <c:v>#N/A</c:v>
                </c:pt>
                <c:pt idx="5767">
                  <c:v>#N/A</c:v>
                </c:pt>
                <c:pt idx="5768">
                  <c:v>#N/A</c:v>
                </c:pt>
                <c:pt idx="5769">
                  <c:v>#N/A</c:v>
                </c:pt>
                <c:pt idx="5770">
                  <c:v>#N/A</c:v>
                </c:pt>
                <c:pt idx="5771">
                  <c:v>#N/A</c:v>
                </c:pt>
                <c:pt idx="5772">
                  <c:v>#N/A</c:v>
                </c:pt>
                <c:pt idx="5773">
                  <c:v>#N/A</c:v>
                </c:pt>
                <c:pt idx="5774">
                  <c:v>#N/A</c:v>
                </c:pt>
                <c:pt idx="5775">
                  <c:v>#N/A</c:v>
                </c:pt>
                <c:pt idx="5776">
                  <c:v>#N/A</c:v>
                </c:pt>
                <c:pt idx="5777">
                  <c:v>#N/A</c:v>
                </c:pt>
                <c:pt idx="5778">
                  <c:v>#N/A</c:v>
                </c:pt>
                <c:pt idx="5779">
                  <c:v>#N/A</c:v>
                </c:pt>
                <c:pt idx="5780">
                  <c:v>#N/A</c:v>
                </c:pt>
                <c:pt idx="5781">
                  <c:v>#N/A</c:v>
                </c:pt>
                <c:pt idx="5782">
                  <c:v>#N/A</c:v>
                </c:pt>
                <c:pt idx="5783">
                  <c:v>#N/A</c:v>
                </c:pt>
                <c:pt idx="5784">
                  <c:v>#N/A</c:v>
                </c:pt>
                <c:pt idx="5785">
                  <c:v>#N/A</c:v>
                </c:pt>
                <c:pt idx="5786">
                  <c:v>#N/A</c:v>
                </c:pt>
                <c:pt idx="5787">
                  <c:v>#N/A</c:v>
                </c:pt>
                <c:pt idx="5788">
                  <c:v>#N/A</c:v>
                </c:pt>
                <c:pt idx="5789">
                  <c:v>#N/A</c:v>
                </c:pt>
                <c:pt idx="5790">
                  <c:v>#N/A</c:v>
                </c:pt>
                <c:pt idx="5791">
                  <c:v>#N/A</c:v>
                </c:pt>
                <c:pt idx="5792">
                  <c:v>#N/A</c:v>
                </c:pt>
                <c:pt idx="5793">
                  <c:v>#N/A</c:v>
                </c:pt>
                <c:pt idx="5794">
                  <c:v>#N/A</c:v>
                </c:pt>
                <c:pt idx="5795">
                  <c:v>#N/A</c:v>
                </c:pt>
                <c:pt idx="5796">
                  <c:v>#N/A</c:v>
                </c:pt>
                <c:pt idx="5797">
                  <c:v>#N/A</c:v>
                </c:pt>
                <c:pt idx="5798">
                  <c:v>#N/A</c:v>
                </c:pt>
                <c:pt idx="5799">
                  <c:v>#N/A</c:v>
                </c:pt>
                <c:pt idx="5800">
                  <c:v>#N/A</c:v>
                </c:pt>
                <c:pt idx="5801">
                  <c:v>#N/A</c:v>
                </c:pt>
                <c:pt idx="5802">
                  <c:v>#N/A</c:v>
                </c:pt>
                <c:pt idx="5803">
                  <c:v>#N/A</c:v>
                </c:pt>
                <c:pt idx="5804">
                  <c:v>#N/A</c:v>
                </c:pt>
                <c:pt idx="5805">
                  <c:v>#N/A</c:v>
                </c:pt>
                <c:pt idx="5806">
                  <c:v>#N/A</c:v>
                </c:pt>
                <c:pt idx="5807">
                  <c:v>#N/A</c:v>
                </c:pt>
                <c:pt idx="5808">
                  <c:v>#N/A</c:v>
                </c:pt>
                <c:pt idx="5809">
                  <c:v>#N/A</c:v>
                </c:pt>
                <c:pt idx="5810">
                  <c:v>#N/A</c:v>
                </c:pt>
                <c:pt idx="5811">
                  <c:v>#N/A</c:v>
                </c:pt>
                <c:pt idx="5812">
                  <c:v>#N/A</c:v>
                </c:pt>
                <c:pt idx="5813">
                  <c:v>#N/A</c:v>
                </c:pt>
                <c:pt idx="5814">
                  <c:v>#N/A</c:v>
                </c:pt>
                <c:pt idx="5815">
                  <c:v>#N/A</c:v>
                </c:pt>
                <c:pt idx="5816">
                  <c:v>#N/A</c:v>
                </c:pt>
                <c:pt idx="5817">
                  <c:v>#N/A</c:v>
                </c:pt>
                <c:pt idx="5818">
                  <c:v>#N/A</c:v>
                </c:pt>
                <c:pt idx="5819">
                  <c:v>#N/A</c:v>
                </c:pt>
                <c:pt idx="5820">
                  <c:v>#N/A</c:v>
                </c:pt>
                <c:pt idx="5821">
                  <c:v>#N/A</c:v>
                </c:pt>
                <c:pt idx="5822">
                  <c:v>#N/A</c:v>
                </c:pt>
                <c:pt idx="5823">
                  <c:v>#N/A</c:v>
                </c:pt>
                <c:pt idx="5824">
                  <c:v>#N/A</c:v>
                </c:pt>
                <c:pt idx="5825">
                  <c:v>#N/A</c:v>
                </c:pt>
                <c:pt idx="5826">
                  <c:v>#N/A</c:v>
                </c:pt>
                <c:pt idx="5827">
                  <c:v>#N/A</c:v>
                </c:pt>
                <c:pt idx="5828">
                  <c:v>#N/A</c:v>
                </c:pt>
                <c:pt idx="5829">
                  <c:v>#N/A</c:v>
                </c:pt>
                <c:pt idx="5830">
                  <c:v>#N/A</c:v>
                </c:pt>
                <c:pt idx="5831">
                  <c:v>#N/A</c:v>
                </c:pt>
                <c:pt idx="5832">
                  <c:v>#N/A</c:v>
                </c:pt>
                <c:pt idx="5833">
                  <c:v>#N/A</c:v>
                </c:pt>
                <c:pt idx="5834">
                  <c:v>#N/A</c:v>
                </c:pt>
                <c:pt idx="5835">
                  <c:v>#N/A</c:v>
                </c:pt>
                <c:pt idx="5836">
                  <c:v>#N/A</c:v>
                </c:pt>
                <c:pt idx="5837">
                  <c:v>#N/A</c:v>
                </c:pt>
                <c:pt idx="5838">
                  <c:v>#N/A</c:v>
                </c:pt>
                <c:pt idx="5839">
                  <c:v>#N/A</c:v>
                </c:pt>
                <c:pt idx="5840">
                  <c:v>#N/A</c:v>
                </c:pt>
                <c:pt idx="5841">
                  <c:v>#N/A</c:v>
                </c:pt>
                <c:pt idx="5842">
                  <c:v>#N/A</c:v>
                </c:pt>
                <c:pt idx="5843">
                  <c:v>#N/A</c:v>
                </c:pt>
                <c:pt idx="5844">
                  <c:v>#N/A</c:v>
                </c:pt>
                <c:pt idx="5845">
                  <c:v>#N/A</c:v>
                </c:pt>
                <c:pt idx="5846">
                  <c:v>#N/A</c:v>
                </c:pt>
                <c:pt idx="5847">
                  <c:v>#N/A</c:v>
                </c:pt>
                <c:pt idx="5848">
                  <c:v>#N/A</c:v>
                </c:pt>
                <c:pt idx="5849">
                  <c:v>#N/A</c:v>
                </c:pt>
                <c:pt idx="5850">
                  <c:v>#N/A</c:v>
                </c:pt>
                <c:pt idx="5851">
                  <c:v>#N/A</c:v>
                </c:pt>
                <c:pt idx="5852">
                  <c:v>#N/A</c:v>
                </c:pt>
                <c:pt idx="5853">
                  <c:v>#N/A</c:v>
                </c:pt>
                <c:pt idx="5854">
                  <c:v>#N/A</c:v>
                </c:pt>
                <c:pt idx="5855">
                  <c:v>#N/A</c:v>
                </c:pt>
                <c:pt idx="5856">
                  <c:v>#N/A</c:v>
                </c:pt>
                <c:pt idx="5857">
                  <c:v>#N/A</c:v>
                </c:pt>
                <c:pt idx="5858">
                  <c:v>#N/A</c:v>
                </c:pt>
                <c:pt idx="5859">
                  <c:v>#N/A</c:v>
                </c:pt>
                <c:pt idx="5860">
                  <c:v>#N/A</c:v>
                </c:pt>
                <c:pt idx="5861">
                  <c:v>#N/A</c:v>
                </c:pt>
                <c:pt idx="5862">
                  <c:v>#N/A</c:v>
                </c:pt>
                <c:pt idx="5863">
                  <c:v>#N/A</c:v>
                </c:pt>
                <c:pt idx="5864">
                  <c:v>#N/A</c:v>
                </c:pt>
                <c:pt idx="5865">
                  <c:v>#N/A</c:v>
                </c:pt>
                <c:pt idx="5866">
                  <c:v>#N/A</c:v>
                </c:pt>
                <c:pt idx="5867">
                  <c:v>#N/A</c:v>
                </c:pt>
                <c:pt idx="5868">
                  <c:v>#N/A</c:v>
                </c:pt>
                <c:pt idx="5869">
                  <c:v>#N/A</c:v>
                </c:pt>
                <c:pt idx="5870">
                  <c:v>#N/A</c:v>
                </c:pt>
                <c:pt idx="5871">
                  <c:v>#N/A</c:v>
                </c:pt>
                <c:pt idx="5872">
                  <c:v>#N/A</c:v>
                </c:pt>
                <c:pt idx="5873">
                  <c:v>#N/A</c:v>
                </c:pt>
                <c:pt idx="5874">
                  <c:v>#N/A</c:v>
                </c:pt>
                <c:pt idx="5875">
                  <c:v>#N/A</c:v>
                </c:pt>
                <c:pt idx="5876">
                  <c:v>#N/A</c:v>
                </c:pt>
                <c:pt idx="5877">
                  <c:v>#N/A</c:v>
                </c:pt>
                <c:pt idx="5878">
                  <c:v>#N/A</c:v>
                </c:pt>
                <c:pt idx="5879">
                  <c:v>#N/A</c:v>
                </c:pt>
                <c:pt idx="5880">
                  <c:v>#N/A</c:v>
                </c:pt>
                <c:pt idx="5881">
                  <c:v>#N/A</c:v>
                </c:pt>
                <c:pt idx="5882">
                  <c:v>#N/A</c:v>
                </c:pt>
                <c:pt idx="5883">
                  <c:v>#N/A</c:v>
                </c:pt>
                <c:pt idx="5884">
                  <c:v>#N/A</c:v>
                </c:pt>
                <c:pt idx="5885">
                  <c:v>#N/A</c:v>
                </c:pt>
                <c:pt idx="5886">
                  <c:v>#N/A</c:v>
                </c:pt>
                <c:pt idx="5887">
                  <c:v>#N/A</c:v>
                </c:pt>
                <c:pt idx="5888">
                  <c:v>#N/A</c:v>
                </c:pt>
                <c:pt idx="5889">
                  <c:v>#N/A</c:v>
                </c:pt>
                <c:pt idx="5890">
                  <c:v>#N/A</c:v>
                </c:pt>
                <c:pt idx="5891">
                  <c:v>#N/A</c:v>
                </c:pt>
                <c:pt idx="5892">
                  <c:v>#N/A</c:v>
                </c:pt>
                <c:pt idx="5893">
                  <c:v>#N/A</c:v>
                </c:pt>
                <c:pt idx="5894">
                  <c:v>#N/A</c:v>
                </c:pt>
                <c:pt idx="5895">
                  <c:v>#N/A</c:v>
                </c:pt>
                <c:pt idx="5896">
                  <c:v>#N/A</c:v>
                </c:pt>
                <c:pt idx="5897">
                  <c:v>#N/A</c:v>
                </c:pt>
                <c:pt idx="5898">
                  <c:v>#N/A</c:v>
                </c:pt>
                <c:pt idx="5899">
                  <c:v>#N/A</c:v>
                </c:pt>
                <c:pt idx="5900">
                  <c:v>#N/A</c:v>
                </c:pt>
                <c:pt idx="5901">
                  <c:v>#N/A</c:v>
                </c:pt>
                <c:pt idx="5902">
                  <c:v>#N/A</c:v>
                </c:pt>
                <c:pt idx="5903">
                  <c:v>#N/A</c:v>
                </c:pt>
                <c:pt idx="5904">
                  <c:v>#N/A</c:v>
                </c:pt>
                <c:pt idx="5905">
                  <c:v>#N/A</c:v>
                </c:pt>
                <c:pt idx="5906">
                  <c:v>#N/A</c:v>
                </c:pt>
                <c:pt idx="5907">
                  <c:v>#N/A</c:v>
                </c:pt>
                <c:pt idx="5908">
                  <c:v>#N/A</c:v>
                </c:pt>
                <c:pt idx="5909">
                  <c:v>#N/A</c:v>
                </c:pt>
                <c:pt idx="5910">
                  <c:v>#N/A</c:v>
                </c:pt>
                <c:pt idx="5911">
                  <c:v>#N/A</c:v>
                </c:pt>
                <c:pt idx="5912">
                  <c:v>#N/A</c:v>
                </c:pt>
                <c:pt idx="5913">
                  <c:v>#N/A</c:v>
                </c:pt>
                <c:pt idx="5914">
                  <c:v>#N/A</c:v>
                </c:pt>
                <c:pt idx="5915">
                  <c:v>#N/A</c:v>
                </c:pt>
                <c:pt idx="5916">
                  <c:v>#N/A</c:v>
                </c:pt>
                <c:pt idx="5917">
                  <c:v>#N/A</c:v>
                </c:pt>
                <c:pt idx="5918">
                  <c:v>#N/A</c:v>
                </c:pt>
                <c:pt idx="5919">
                  <c:v>#N/A</c:v>
                </c:pt>
                <c:pt idx="5920">
                  <c:v>#N/A</c:v>
                </c:pt>
                <c:pt idx="5921">
                  <c:v>#N/A</c:v>
                </c:pt>
                <c:pt idx="5922">
                  <c:v>#N/A</c:v>
                </c:pt>
                <c:pt idx="5923">
                  <c:v>#N/A</c:v>
                </c:pt>
                <c:pt idx="5924">
                  <c:v>#N/A</c:v>
                </c:pt>
                <c:pt idx="5925">
                  <c:v>#N/A</c:v>
                </c:pt>
                <c:pt idx="5926">
                  <c:v>#N/A</c:v>
                </c:pt>
                <c:pt idx="5927">
                  <c:v>#N/A</c:v>
                </c:pt>
                <c:pt idx="5928">
                  <c:v>#N/A</c:v>
                </c:pt>
                <c:pt idx="5929">
                  <c:v>#N/A</c:v>
                </c:pt>
                <c:pt idx="5930">
                  <c:v>#N/A</c:v>
                </c:pt>
                <c:pt idx="5931">
                  <c:v>#N/A</c:v>
                </c:pt>
                <c:pt idx="5932">
                  <c:v>#N/A</c:v>
                </c:pt>
                <c:pt idx="5933">
                  <c:v>#N/A</c:v>
                </c:pt>
                <c:pt idx="5934">
                  <c:v>#N/A</c:v>
                </c:pt>
                <c:pt idx="5935">
                  <c:v>#N/A</c:v>
                </c:pt>
                <c:pt idx="5936">
                  <c:v>#N/A</c:v>
                </c:pt>
                <c:pt idx="5937">
                  <c:v>#N/A</c:v>
                </c:pt>
                <c:pt idx="5938">
                  <c:v>#N/A</c:v>
                </c:pt>
                <c:pt idx="5939">
                  <c:v>#N/A</c:v>
                </c:pt>
                <c:pt idx="5940">
                  <c:v>#N/A</c:v>
                </c:pt>
                <c:pt idx="5941">
                  <c:v>#N/A</c:v>
                </c:pt>
                <c:pt idx="5942">
                  <c:v>#N/A</c:v>
                </c:pt>
                <c:pt idx="5943">
                  <c:v>#N/A</c:v>
                </c:pt>
                <c:pt idx="5944">
                  <c:v>#N/A</c:v>
                </c:pt>
                <c:pt idx="5945">
                  <c:v>#N/A</c:v>
                </c:pt>
                <c:pt idx="5946">
                  <c:v>#N/A</c:v>
                </c:pt>
                <c:pt idx="5947">
                  <c:v>#N/A</c:v>
                </c:pt>
                <c:pt idx="5948">
                  <c:v>#N/A</c:v>
                </c:pt>
                <c:pt idx="5949">
                  <c:v>#N/A</c:v>
                </c:pt>
                <c:pt idx="5950">
                  <c:v>#N/A</c:v>
                </c:pt>
                <c:pt idx="5951">
                  <c:v>#N/A</c:v>
                </c:pt>
                <c:pt idx="5952">
                  <c:v>#N/A</c:v>
                </c:pt>
                <c:pt idx="5953">
                  <c:v>#N/A</c:v>
                </c:pt>
                <c:pt idx="5954">
                  <c:v>#N/A</c:v>
                </c:pt>
                <c:pt idx="5955">
                  <c:v>#N/A</c:v>
                </c:pt>
                <c:pt idx="5956">
                  <c:v>#N/A</c:v>
                </c:pt>
                <c:pt idx="5957">
                  <c:v>#N/A</c:v>
                </c:pt>
                <c:pt idx="5958">
                  <c:v>#N/A</c:v>
                </c:pt>
                <c:pt idx="5959">
                  <c:v>#N/A</c:v>
                </c:pt>
                <c:pt idx="5960">
                  <c:v>#N/A</c:v>
                </c:pt>
                <c:pt idx="5961">
                  <c:v>#N/A</c:v>
                </c:pt>
                <c:pt idx="5962">
                  <c:v>#N/A</c:v>
                </c:pt>
                <c:pt idx="5963">
                  <c:v>#N/A</c:v>
                </c:pt>
                <c:pt idx="5964">
                  <c:v>#N/A</c:v>
                </c:pt>
                <c:pt idx="5965">
                  <c:v>#N/A</c:v>
                </c:pt>
                <c:pt idx="5966">
                  <c:v>#N/A</c:v>
                </c:pt>
                <c:pt idx="5967">
                  <c:v>#N/A</c:v>
                </c:pt>
                <c:pt idx="5968">
                  <c:v>#N/A</c:v>
                </c:pt>
                <c:pt idx="5969">
                  <c:v>#N/A</c:v>
                </c:pt>
                <c:pt idx="5970">
                  <c:v>#N/A</c:v>
                </c:pt>
                <c:pt idx="5971">
                  <c:v>#N/A</c:v>
                </c:pt>
                <c:pt idx="5972">
                  <c:v>#N/A</c:v>
                </c:pt>
                <c:pt idx="5973">
                  <c:v>#N/A</c:v>
                </c:pt>
                <c:pt idx="5974">
                  <c:v>#N/A</c:v>
                </c:pt>
                <c:pt idx="5975">
                  <c:v>#N/A</c:v>
                </c:pt>
                <c:pt idx="5976">
                  <c:v>#N/A</c:v>
                </c:pt>
                <c:pt idx="5977">
                  <c:v>#N/A</c:v>
                </c:pt>
                <c:pt idx="5978">
                  <c:v>#N/A</c:v>
                </c:pt>
                <c:pt idx="5979">
                  <c:v>#N/A</c:v>
                </c:pt>
                <c:pt idx="5980">
                  <c:v>#N/A</c:v>
                </c:pt>
                <c:pt idx="5981">
                  <c:v>#N/A</c:v>
                </c:pt>
                <c:pt idx="5982">
                  <c:v>#N/A</c:v>
                </c:pt>
                <c:pt idx="5983">
                  <c:v>#N/A</c:v>
                </c:pt>
                <c:pt idx="5984">
                  <c:v>#N/A</c:v>
                </c:pt>
                <c:pt idx="5985">
                  <c:v>#N/A</c:v>
                </c:pt>
                <c:pt idx="5986">
                  <c:v>#N/A</c:v>
                </c:pt>
                <c:pt idx="5987">
                  <c:v>#N/A</c:v>
                </c:pt>
                <c:pt idx="5988">
                  <c:v>#N/A</c:v>
                </c:pt>
                <c:pt idx="5989">
                  <c:v>#N/A</c:v>
                </c:pt>
                <c:pt idx="5990">
                  <c:v>#N/A</c:v>
                </c:pt>
                <c:pt idx="5991">
                  <c:v>#N/A</c:v>
                </c:pt>
                <c:pt idx="5992">
                  <c:v>#N/A</c:v>
                </c:pt>
                <c:pt idx="5993">
                  <c:v>#N/A</c:v>
                </c:pt>
                <c:pt idx="5994">
                  <c:v>#N/A</c:v>
                </c:pt>
                <c:pt idx="5995">
                  <c:v>#N/A</c:v>
                </c:pt>
                <c:pt idx="5996">
                  <c:v>#N/A</c:v>
                </c:pt>
                <c:pt idx="5997">
                  <c:v>#N/A</c:v>
                </c:pt>
                <c:pt idx="5998">
                  <c:v>#N/A</c:v>
                </c:pt>
                <c:pt idx="5999">
                  <c:v>#N/A</c:v>
                </c:pt>
                <c:pt idx="6000">
                  <c:v>#N/A</c:v>
                </c:pt>
                <c:pt idx="6001">
                  <c:v>#N/A</c:v>
                </c:pt>
                <c:pt idx="6002">
                  <c:v>#N/A</c:v>
                </c:pt>
                <c:pt idx="6003">
                  <c:v>#N/A</c:v>
                </c:pt>
                <c:pt idx="6004">
                  <c:v>#N/A</c:v>
                </c:pt>
                <c:pt idx="6005">
                  <c:v>#N/A</c:v>
                </c:pt>
                <c:pt idx="6006">
                  <c:v>#N/A</c:v>
                </c:pt>
                <c:pt idx="6007">
                  <c:v>#N/A</c:v>
                </c:pt>
                <c:pt idx="6008">
                  <c:v>#N/A</c:v>
                </c:pt>
                <c:pt idx="6009">
                  <c:v>#N/A</c:v>
                </c:pt>
                <c:pt idx="6010">
                  <c:v>#N/A</c:v>
                </c:pt>
                <c:pt idx="6011">
                  <c:v>#N/A</c:v>
                </c:pt>
                <c:pt idx="6012">
                  <c:v>#N/A</c:v>
                </c:pt>
                <c:pt idx="6013">
                  <c:v>#N/A</c:v>
                </c:pt>
                <c:pt idx="6014">
                  <c:v>#N/A</c:v>
                </c:pt>
                <c:pt idx="6015">
                  <c:v>#N/A</c:v>
                </c:pt>
                <c:pt idx="6016">
                  <c:v>#N/A</c:v>
                </c:pt>
                <c:pt idx="6017">
                  <c:v>#N/A</c:v>
                </c:pt>
                <c:pt idx="6018">
                  <c:v>#N/A</c:v>
                </c:pt>
                <c:pt idx="6019">
                  <c:v>#N/A</c:v>
                </c:pt>
                <c:pt idx="6020">
                  <c:v>#N/A</c:v>
                </c:pt>
                <c:pt idx="6021">
                  <c:v>#N/A</c:v>
                </c:pt>
                <c:pt idx="6022">
                  <c:v>#N/A</c:v>
                </c:pt>
                <c:pt idx="6023">
                  <c:v>#N/A</c:v>
                </c:pt>
                <c:pt idx="6024">
                  <c:v>#N/A</c:v>
                </c:pt>
                <c:pt idx="6025">
                  <c:v>#N/A</c:v>
                </c:pt>
                <c:pt idx="6026">
                  <c:v>#N/A</c:v>
                </c:pt>
                <c:pt idx="6027">
                  <c:v>#N/A</c:v>
                </c:pt>
                <c:pt idx="6028">
                  <c:v>#N/A</c:v>
                </c:pt>
                <c:pt idx="6029">
                  <c:v>#N/A</c:v>
                </c:pt>
                <c:pt idx="6030">
                  <c:v>#N/A</c:v>
                </c:pt>
                <c:pt idx="6031">
                  <c:v>#N/A</c:v>
                </c:pt>
                <c:pt idx="6032">
                  <c:v>#N/A</c:v>
                </c:pt>
                <c:pt idx="6033">
                  <c:v>#N/A</c:v>
                </c:pt>
                <c:pt idx="6034">
                  <c:v>#N/A</c:v>
                </c:pt>
                <c:pt idx="6035">
                  <c:v>#N/A</c:v>
                </c:pt>
                <c:pt idx="6036">
                  <c:v>#N/A</c:v>
                </c:pt>
                <c:pt idx="6037">
                  <c:v>#N/A</c:v>
                </c:pt>
                <c:pt idx="6038">
                  <c:v>#N/A</c:v>
                </c:pt>
                <c:pt idx="6039">
                  <c:v>#N/A</c:v>
                </c:pt>
                <c:pt idx="6040">
                  <c:v>#N/A</c:v>
                </c:pt>
                <c:pt idx="6041">
                  <c:v>#N/A</c:v>
                </c:pt>
                <c:pt idx="6042">
                  <c:v>#N/A</c:v>
                </c:pt>
                <c:pt idx="6043">
                  <c:v>#N/A</c:v>
                </c:pt>
                <c:pt idx="6044">
                  <c:v>#N/A</c:v>
                </c:pt>
                <c:pt idx="6045">
                  <c:v>#N/A</c:v>
                </c:pt>
                <c:pt idx="6046">
                  <c:v>#N/A</c:v>
                </c:pt>
                <c:pt idx="6047">
                  <c:v>#N/A</c:v>
                </c:pt>
                <c:pt idx="6048">
                  <c:v>#N/A</c:v>
                </c:pt>
                <c:pt idx="6049">
                  <c:v>#N/A</c:v>
                </c:pt>
                <c:pt idx="6050">
                  <c:v>#N/A</c:v>
                </c:pt>
                <c:pt idx="6051">
                  <c:v>#N/A</c:v>
                </c:pt>
                <c:pt idx="6052">
                  <c:v>#N/A</c:v>
                </c:pt>
                <c:pt idx="6053">
                  <c:v>#N/A</c:v>
                </c:pt>
                <c:pt idx="6054">
                  <c:v>#N/A</c:v>
                </c:pt>
                <c:pt idx="6055">
                  <c:v>#N/A</c:v>
                </c:pt>
                <c:pt idx="6056">
                  <c:v>#N/A</c:v>
                </c:pt>
                <c:pt idx="6057">
                  <c:v>#N/A</c:v>
                </c:pt>
                <c:pt idx="6058">
                  <c:v>#N/A</c:v>
                </c:pt>
                <c:pt idx="6059">
                  <c:v>#N/A</c:v>
                </c:pt>
                <c:pt idx="6060">
                  <c:v>#N/A</c:v>
                </c:pt>
                <c:pt idx="6061">
                  <c:v>#N/A</c:v>
                </c:pt>
                <c:pt idx="6062">
                  <c:v>#N/A</c:v>
                </c:pt>
                <c:pt idx="6063">
                  <c:v>#N/A</c:v>
                </c:pt>
                <c:pt idx="6064">
                  <c:v>#N/A</c:v>
                </c:pt>
                <c:pt idx="6065">
                  <c:v>#N/A</c:v>
                </c:pt>
                <c:pt idx="6066">
                  <c:v>#N/A</c:v>
                </c:pt>
                <c:pt idx="6067">
                  <c:v>#N/A</c:v>
                </c:pt>
                <c:pt idx="6068">
                  <c:v>#N/A</c:v>
                </c:pt>
                <c:pt idx="6069">
                  <c:v>#N/A</c:v>
                </c:pt>
                <c:pt idx="6070">
                  <c:v>#N/A</c:v>
                </c:pt>
                <c:pt idx="6071">
                  <c:v>#N/A</c:v>
                </c:pt>
                <c:pt idx="6072">
                  <c:v>#N/A</c:v>
                </c:pt>
                <c:pt idx="6073">
                  <c:v>#N/A</c:v>
                </c:pt>
                <c:pt idx="6074">
                  <c:v>#N/A</c:v>
                </c:pt>
                <c:pt idx="6075">
                  <c:v>#N/A</c:v>
                </c:pt>
                <c:pt idx="6076">
                  <c:v>#N/A</c:v>
                </c:pt>
                <c:pt idx="6077">
                  <c:v>#N/A</c:v>
                </c:pt>
                <c:pt idx="6078">
                  <c:v>#N/A</c:v>
                </c:pt>
                <c:pt idx="6079">
                  <c:v>#N/A</c:v>
                </c:pt>
                <c:pt idx="6080">
                  <c:v>#N/A</c:v>
                </c:pt>
                <c:pt idx="6081">
                  <c:v>#N/A</c:v>
                </c:pt>
                <c:pt idx="6082">
                  <c:v>#N/A</c:v>
                </c:pt>
                <c:pt idx="6083">
                  <c:v>#N/A</c:v>
                </c:pt>
                <c:pt idx="6084">
                  <c:v>#N/A</c:v>
                </c:pt>
                <c:pt idx="6085">
                  <c:v>#N/A</c:v>
                </c:pt>
                <c:pt idx="6086">
                  <c:v>#N/A</c:v>
                </c:pt>
                <c:pt idx="6087">
                  <c:v>#N/A</c:v>
                </c:pt>
                <c:pt idx="6088">
                  <c:v>#N/A</c:v>
                </c:pt>
                <c:pt idx="6089">
                  <c:v>#N/A</c:v>
                </c:pt>
                <c:pt idx="6090">
                  <c:v>#N/A</c:v>
                </c:pt>
                <c:pt idx="6091">
                  <c:v>#N/A</c:v>
                </c:pt>
                <c:pt idx="6092">
                  <c:v>#N/A</c:v>
                </c:pt>
                <c:pt idx="6093">
                  <c:v>#N/A</c:v>
                </c:pt>
                <c:pt idx="6094">
                  <c:v>#N/A</c:v>
                </c:pt>
                <c:pt idx="6095">
                  <c:v>#N/A</c:v>
                </c:pt>
                <c:pt idx="6096">
                  <c:v>#N/A</c:v>
                </c:pt>
                <c:pt idx="6097">
                  <c:v>#N/A</c:v>
                </c:pt>
                <c:pt idx="6098">
                  <c:v>#N/A</c:v>
                </c:pt>
                <c:pt idx="6099">
                  <c:v>#N/A</c:v>
                </c:pt>
                <c:pt idx="6100">
                  <c:v>#N/A</c:v>
                </c:pt>
                <c:pt idx="6101">
                  <c:v>#N/A</c:v>
                </c:pt>
                <c:pt idx="6102">
                  <c:v>#N/A</c:v>
                </c:pt>
                <c:pt idx="6103">
                  <c:v>#N/A</c:v>
                </c:pt>
                <c:pt idx="6104">
                  <c:v>#N/A</c:v>
                </c:pt>
                <c:pt idx="6105">
                  <c:v>#N/A</c:v>
                </c:pt>
                <c:pt idx="6106">
                  <c:v>#N/A</c:v>
                </c:pt>
                <c:pt idx="6107">
                  <c:v>#N/A</c:v>
                </c:pt>
                <c:pt idx="6108">
                  <c:v>#N/A</c:v>
                </c:pt>
                <c:pt idx="6109">
                  <c:v>#N/A</c:v>
                </c:pt>
                <c:pt idx="6110">
                  <c:v>#N/A</c:v>
                </c:pt>
                <c:pt idx="6111">
                  <c:v>#N/A</c:v>
                </c:pt>
                <c:pt idx="6112">
                  <c:v>#N/A</c:v>
                </c:pt>
                <c:pt idx="6113">
                  <c:v>#N/A</c:v>
                </c:pt>
                <c:pt idx="6114">
                  <c:v>#N/A</c:v>
                </c:pt>
                <c:pt idx="6115">
                  <c:v>#N/A</c:v>
                </c:pt>
                <c:pt idx="6116">
                  <c:v>#N/A</c:v>
                </c:pt>
                <c:pt idx="6117">
                  <c:v>#N/A</c:v>
                </c:pt>
                <c:pt idx="6118">
                  <c:v>#N/A</c:v>
                </c:pt>
                <c:pt idx="6119">
                  <c:v>#N/A</c:v>
                </c:pt>
                <c:pt idx="6120">
                  <c:v>#N/A</c:v>
                </c:pt>
                <c:pt idx="6121">
                  <c:v>#N/A</c:v>
                </c:pt>
                <c:pt idx="6122">
                  <c:v>#N/A</c:v>
                </c:pt>
                <c:pt idx="6123">
                  <c:v>#N/A</c:v>
                </c:pt>
                <c:pt idx="6124">
                  <c:v>#N/A</c:v>
                </c:pt>
                <c:pt idx="6125">
                  <c:v>#N/A</c:v>
                </c:pt>
                <c:pt idx="6126">
                  <c:v>#N/A</c:v>
                </c:pt>
                <c:pt idx="6127">
                  <c:v>#N/A</c:v>
                </c:pt>
                <c:pt idx="6128">
                  <c:v>#N/A</c:v>
                </c:pt>
                <c:pt idx="6129">
                  <c:v>#N/A</c:v>
                </c:pt>
                <c:pt idx="6130">
                  <c:v>#N/A</c:v>
                </c:pt>
                <c:pt idx="6131">
                  <c:v>#N/A</c:v>
                </c:pt>
                <c:pt idx="6132">
                  <c:v>#N/A</c:v>
                </c:pt>
                <c:pt idx="6133">
                  <c:v>#N/A</c:v>
                </c:pt>
                <c:pt idx="6134">
                  <c:v>#N/A</c:v>
                </c:pt>
                <c:pt idx="6135">
                  <c:v>#N/A</c:v>
                </c:pt>
                <c:pt idx="6136">
                  <c:v>#N/A</c:v>
                </c:pt>
                <c:pt idx="6137">
                  <c:v>#N/A</c:v>
                </c:pt>
                <c:pt idx="6138">
                  <c:v>#N/A</c:v>
                </c:pt>
                <c:pt idx="6139">
                  <c:v>#N/A</c:v>
                </c:pt>
                <c:pt idx="6140">
                  <c:v>#N/A</c:v>
                </c:pt>
                <c:pt idx="6141">
                  <c:v>#N/A</c:v>
                </c:pt>
                <c:pt idx="6142">
                  <c:v>#N/A</c:v>
                </c:pt>
                <c:pt idx="6143">
                  <c:v>#N/A</c:v>
                </c:pt>
                <c:pt idx="6144">
                  <c:v>#N/A</c:v>
                </c:pt>
                <c:pt idx="6145">
                  <c:v>#N/A</c:v>
                </c:pt>
                <c:pt idx="6146">
                  <c:v>#N/A</c:v>
                </c:pt>
                <c:pt idx="6147">
                  <c:v>#N/A</c:v>
                </c:pt>
                <c:pt idx="6148">
                  <c:v>#N/A</c:v>
                </c:pt>
                <c:pt idx="6149">
                  <c:v>#N/A</c:v>
                </c:pt>
                <c:pt idx="6150">
                  <c:v>#N/A</c:v>
                </c:pt>
                <c:pt idx="6151">
                  <c:v>#N/A</c:v>
                </c:pt>
                <c:pt idx="6152">
                  <c:v>#N/A</c:v>
                </c:pt>
                <c:pt idx="6153">
                  <c:v>#N/A</c:v>
                </c:pt>
                <c:pt idx="6154">
                  <c:v>#N/A</c:v>
                </c:pt>
                <c:pt idx="6155">
                  <c:v>#N/A</c:v>
                </c:pt>
                <c:pt idx="6156">
                  <c:v>#N/A</c:v>
                </c:pt>
                <c:pt idx="6157">
                  <c:v>#N/A</c:v>
                </c:pt>
                <c:pt idx="6158">
                  <c:v>#N/A</c:v>
                </c:pt>
                <c:pt idx="6159">
                  <c:v>#N/A</c:v>
                </c:pt>
                <c:pt idx="6160">
                  <c:v>#N/A</c:v>
                </c:pt>
                <c:pt idx="6161">
                  <c:v>#N/A</c:v>
                </c:pt>
                <c:pt idx="6162">
                  <c:v>#N/A</c:v>
                </c:pt>
                <c:pt idx="6163">
                  <c:v>#N/A</c:v>
                </c:pt>
                <c:pt idx="6164">
                  <c:v>#N/A</c:v>
                </c:pt>
                <c:pt idx="6165">
                  <c:v>#N/A</c:v>
                </c:pt>
                <c:pt idx="6166">
                  <c:v>#N/A</c:v>
                </c:pt>
                <c:pt idx="6167">
                  <c:v>#N/A</c:v>
                </c:pt>
                <c:pt idx="6168">
                  <c:v>#N/A</c:v>
                </c:pt>
                <c:pt idx="6169">
                  <c:v>#N/A</c:v>
                </c:pt>
                <c:pt idx="6170">
                  <c:v>#N/A</c:v>
                </c:pt>
                <c:pt idx="6171">
                  <c:v>#N/A</c:v>
                </c:pt>
                <c:pt idx="6172">
                  <c:v>#N/A</c:v>
                </c:pt>
                <c:pt idx="6173">
                  <c:v>#N/A</c:v>
                </c:pt>
                <c:pt idx="6174">
                  <c:v>#N/A</c:v>
                </c:pt>
                <c:pt idx="6175">
                  <c:v>#N/A</c:v>
                </c:pt>
                <c:pt idx="6176">
                  <c:v>#N/A</c:v>
                </c:pt>
                <c:pt idx="6177">
                  <c:v>#N/A</c:v>
                </c:pt>
                <c:pt idx="6178">
                  <c:v>#N/A</c:v>
                </c:pt>
                <c:pt idx="6179">
                  <c:v>#N/A</c:v>
                </c:pt>
                <c:pt idx="6180">
                  <c:v>#N/A</c:v>
                </c:pt>
                <c:pt idx="6181">
                  <c:v>#N/A</c:v>
                </c:pt>
                <c:pt idx="6182">
                  <c:v>#N/A</c:v>
                </c:pt>
                <c:pt idx="6183">
                  <c:v>#N/A</c:v>
                </c:pt>
                <c:pt idx="6184">
                  <c:v>#N/A</c:v>
                </c:pt>
                <c:pt idx="6185">
                  <c:v>#N/A</c:v>
                </c:pt>
                <c:pt idx="6186">
                  <c:v>#N/A</c:v>
                </c:pt>
                <c:pt idx="6187">
                  <c:v>#N/A</c:v>
                </c:pt>
                <c:pt idx="6188">
                  <c:v>#N/A</c:v>
                </c:pt>
                <c:pt idx="6189">
                  <c:v>#N/A</c:v>
                </c:pt>
                <c:pt idx="6190">
                  <c:v>#N/A</c:v>
                </c:pt>
                <c:pt idx="6191">
                  <c:v>#N/A</c:v>
                </c:pt>
                <c:pt idx="6192">
                  <c:v>#N/A</c:v>
                </c:pt>
                <c:pt idx="6193">
                  <c:v>#N/A</c:v>
                </c:pt>
                <c:pt idx="6194">
                  <c:v>#N/A</c:v>
                </c:pt>
                <c:pt idx="6195">
                  <c:v>#N/A</c:v>
                </c:pt>
                <c:pt idx="6196">
                  <c:v>#N/A</c:v>
                </c:pt>
                <c:pt idx="6197">
                  <c:v>#N/A</c:v>
                </c:pt>
                <c:pt idx="6198">
                  <c:v>#N/A</c:v>
                </c:pt>
                <c:pt idx="6199">
                  <c:v>#N/A</c:v>
                </c:pt>
                <c:pt idx="6200">
                  <c:v>#N/A</c:v>
                </c:pt>
                <c:pt idx="6201">
                  <c:v>#N/A</c:v>
                </c:pt>
                <c:pt idx="6202">
                  <c:v>#N/A</c:v>
                </c:pt>
                <c:pt idx="6203">
                  <c:v>#N/A</c:v>
                </c:pt>
                <c:pt idx="6204">
                  <c:v>#N/A</c:v>
                </c:pt>
                <c:pt idx="6205">
                  <c:v>#N/A</c:v>
                </c:pt>
                <c:pt idx="6206">
                  <c:v>#N/A</c:v>
                </c:pt>
                <c:pt idx="6207">
                  <c:v>#N/A</c:v>
                </c:pt>
                <c:pt idx="6208">
                  <c:v>#N/A</c:v>
                </c:pt>
                <c:pt idx="6209">
                  <c:v>#N/A</c:v>
                </c:pt>
                <c:pt idx="6210">
                  <c:v>#N/A</c:v>
                </c:pt>
                <c:pt idx="6211">
                  <c:v>#N/A</c:v>
                </c:pt>
                <c:pt idx="6212">
                  <c:v>#N/A</c:v>
                </c:pt>
                <c:pt idx="6213">
                  <c:v>#N/A</c:v>
                </c:pt>
                <c:pt idx="6214">
                  <c:v>#N/A</c:v>
                </c:pt>
                <c:pt idx="6215">
                  <c:v>#N/A</c:v>
                </c:pt>
                <c:pt idx="6216">
                  <c:v>#N/A</c:v>
                </c:pt>
                <c:pt idx="6217">
                  <c:v>#N/A</c:v>
                </c:pt>
                <c:pt idx="6218">
                  <c:v>#N/A</c:v>
                </c:pt>
                <c:pt idx="6219">
                  <c:v>#N/A</c:v>
                </c:pt>
                <c:pt idx="6220">
                  <c:v>#N/A</c:v>
                </c:pt>
                <c:pt idx="6221">
                  <c:v>#N/A</c:v>
                </c:pt>
                <c:pt idx="6222">
                  <c:v>#N/A</c:v>
                </c:pt>
                <c:pt idx="6223">
                  <c:v>#N/A</c:v>
                </c:pt>
                <c:pt idx="6224">
                  <c:v>#N/A</c:v>
                </c:pt>
                <c:pt idx="6225">
                  <c:v>#N/A</c:v>
                </c:pt>
                <c:pt idx="6226">
                  <c:v>#N/A</c:v>
                </c:pt>
                <c:pt idx="6227">
                  <c:v>#N/A</c:v>
                </c:pt>
                <c:pt idx="6228">
                  <c:v>#N/A</c:v>
                </c:pt>
                <c:pt idx="6229">
                  <c:v>#N/A</c:v>
                </c:pt>
                <c:pt idx="6230">
                  <c:v>#N/A</c:v>
                </c:pt>
                <c:pt idx="6231">
                  <c:v>#N/A</c:v>
                </c:pt>
                <c:pt idx="6232">
                  <c:v>#N/A</c:v>
                </c:pt>
                <c:pt idx="6233">
                  <c:v>#N/A</c:v>
                </c:pt>
                <c:pt idx="6234">
                  <c:v>#N/A</c:v>
                </c:pt>
                <c:pt idx="6235">
                  <c:v>#N/A</c:v>
                </c:pt>
                <c:pt idx="6236">
                  <c:v>#N/A</c:v>
                </c:pt>
                <c:pt idx="6237">
                  <c:v>#N/A</c:v>
                </c:pt>
                <c:pt idx="6238">
                  <c:v>#N/A</c:v>
                </c:pt>
                <c:pt idx="6239">
                  <c:v>#N/A</c:v>
                </c:pt>
                <c:pt idx="6240">
                  <c:v>#N/A</c:v>
                </c:pt>
                <c:pt idx="6241">
                  <c:v>#N/A</c:v>
                </c:pt>
                <c:pt idx="6242">
                  <c:v>#N/A</c:v>
                </c:pt>
                <c:pt idx="6243">
                  <c:v>#N/A</c:v>
                </c:pt>
                <c:pt idx="6244">
                  <c:v>#N/A</c:v>
                </c:pt>
                <c:pt idx="6245">
                  <c:v>#N/A</c:v>
                </c:pt>
                <c:pt idx="6246">
                  <c:v>#N/A</c:v>
                </c:pt>
                <c:pt idx="6247">
                  <c:v>#N/A</c:v>
                </c:pt>
                <c:pt idx="6248">
                  <c:v>#N/A</c:v>
                </c:pt>
                <c:pt idx="6249">
                  <c:v>#N/A</c:v>
                </c:pt>
                <c:pt idx="6250">
                  <c:v>#N/A</c:v>
                </c:pt>
                <c:pt idx="6251">
                  <c:v>#N/A</c:v>
                </c:pt>
                <c:pt idx="6252">
                  <c:v>#N/A</c:v>
                </c:pt>
                <c:pt idx="6253">
                  <c:v>#N/A</c:v>
                </c:pt>
                <c:pt idx="6254">
                  <c:v>#N/A</c:v>
                </c:pt>
                <c:pt idx="6255">
                  <c:v>#N/A</c:v>
                </c:pt>
                <c:pt idx="6256">
                  <c:v>#N/A</c:v>
                </c:pt>
                <c:pt idx="6257">
                  <c:v>#N/A</c:v>
                </c:pt>
                <c:pt idx="6258">
                  <c:v>#N/A</c:v>
                </c:pt>
                <c:pt idx="6259">
                  <c:v>#N/A</c:v>
                </c:pt>
                <c:pt idx="6260">
                  <c:v>#N/A</c:v>
                </c:pt>
                <c:pt idx="6261">
                  <c:v>#N/A</c:v>
                </c:pt>
                <c:pt idx="6262">
                  <c:v>#N/A</c:v>
                </c:pt>
                <c:pt idx="6263">
                  <c:v>#N/A</c:v>
                </c:pt>
                <c:pt idx="6264">
                  <c:v>#N/A</c:v>
                </c:pt>
                <c:pt idx="6265">
                  <c:v>#N/A</c:v>
                </c:pt>
                <c:pt idx="6266">
                  <c:v>#N/A</c:v>
                </c:pt>
                <c:pt idx="6267">
                  <c:v>#N/A</c:v>
                </c:pt>
                <c:pt idx="6268">
                  <c:v>#N/A</c:v>
                </c:pt>
                <c:pt idx="6269">
                  <c:v>#N/A</c:v>
                </c:pt>
                <c:pt idx="6270">
                  <c:v>#N/A</c:v>
                </c:pt>
                <c:pt idx="6271">
                  <c:v>#N/A</c:v>
                </c:pt>
                <c:pt idx="6272">
                  <c:v>#N/A</c:v>
                </c:pt>
                <c:pt idx="6273">
                  <c:v>#N/A</c:v>
                </c:pt>
                <c:pt idx="6274">
                  <c:v>#N/A</c:v>
                </c:pt>
                <c:pt idx="6275">
                  <c:v>#N/A</c:v>
                </c:pt>
                <c:pt idx="6276">
                  <c:v>#N/A</c:v>
                </c:pt>
                <c:pt idx="6277">
                  <c:v>#N/A</c:v>
                </c:pt>
                <c:pt idx="6278">
                  <c:v>#N/A</c:v>
                </c:pt>
                <c:pt idx="6279">
                  <c:v>#N/A</c:v>
                </c:pt>
                <c:pt idx="6280">
                  <c:v>#N/A</c:v>
                </c:pt>
                <c:pt idx="6281">
                  <c:v>#N/A</c:v>
                </c:pt>
                <c:pt idx="6282">
                  <c:v>#N/A</c:v>
                </c:pt>
                <c:pt idx="6283">
                  <c:v>#N/A</c:v>
                </c:pt>
                <c:pt idx="6284">
                  <c:v>#N/A</c:v>
                </c:pt>
                <c:pt idx="6285">
                  <c:v>#N/A</c:v>
                </c:pt>
                <c:pt idx="6286">
                  <c:v>#N/A</c:v>
                </c:pt>
                <c:pt idx="6287">
                  <c:v>#N/A</c:v>
                </c:pt>
                <c:pt idx="6288">
                  <c:v>#N/A</c:v>
                </c:pt>
                <c:pt idx="6289">
                  <c:v>#N/A</c:v>
                </c:pt>
                <c:pt idx="6290">
                  <c:v>#N/A</c:v>
                </c:pt>
                <c:pt idx="6291">
                  <c:v>#N/A</c:v>
                </c:pt>
                <c:pt idx="6292">
                  <c:v>#N/A</c:v>
                </c:pt>
                <c:pt idx="6293">
                  <c:v>#N/A</c:v>
                </c:pt>
                <c:pt idx="6294">
                  <c:v>#N/A</c:v>
                </c:pt>
                <c:pt idx="6295">
                  <c:v>#N/A</c:v>
                </c:pt>
                <c:pt idx="6296">
                  <c:v>#N/A</c:v>
                </c:pt>
                <c:pt idx="6297">
                  <c:v>#N/A</c:v>
                </c:pt>
                <c:pt idx="6298">
                  <c:v>#N/A</c:v>
                </c:pt>
                <c:pt idx="6299">
                  <c:v>#N/A</c:v>
                </c:pt>
                <c:pt idx="6300">
                  <c:v>#N/A</c:v>
                </c:pt>
                <c:pt idx="6301">
                  <c:v>#N/A</c:v>
                </c:pt>
                <c:pt idx="6302">
                  <c:v>#N/A</c:v>
                </c:pt>
                <c:pt idx="6303">
                  <c:v>#N/A</c:v>
                </c:pt>
                <c:pt idx="6304">
                  <c:v>#N/A</c:v>
                </c:pt>
                <c:pt idx="6305">
                  <c:v>#N/A</c:v>
                </c:pt>
                <c:pt idx="6306">
                  <c:v>#N/A</c:v>
                </c:pt>
                <c:pt idx="6307">
                  <c:v>#N/A</c:v>
                </c:pt>
                <c:pt idx="6308">
                  <c:v>#N/A</c:v>
                </c:pt>
                <c:pt idx="6309">
                  <c:v>#N/A</c:v>
                </c:pt>
                <c:pt idx="6310">
                  <c:v>#N/A</c:v>
                </c:pt>
                <c:pt idx="6311">
                  <c:v>#N/A</c:v>
                </c:pt>
                <c:pt idx="6312">
                  <c:v>#N/A</c:v>
                </c:pt>
                <c:pt idx="6313">
                  <c:v>#N/A</c:v>
                </c:pt>
                <c:pt idx="6314">
                  <c:v>#N/A</c:v>
                </c:pt>
                <c:pt idx="6315">
                  <c:v>#N/A</c:v>
                </c:pt>
                <c:pt idx="6316">
                  <c:v>#N/A</c:v>
                </c:pt>
                <c:pt idx="6317">
                  <c:v>#N/A</c:v>
                </c:pt>
                <c:pt idx="6318">
                  <c:v>#N/A</c:v>
                </c:pt>
                <c:pt idx="6319">
                  <c:v>#N/A</c:v>
                </c:pt>
                <c:pt idx="6320">
                  <c:v>#N/A</c:v>
                </c:pt>
                <c:pt idx="6321">
                  <c:v>#N/A</c:v>
                </c:pt>
                <c:pt idx="6322">
                  <c:v>#N/A</c:v>
                </c:pt>
                <c:pt idx="6323">
                  <c:v>#N/A</c:v>
                </c:pt>
                <c:pt idx="6324">
                  <c:v>#N/A</c:v>
                </c:pt>
                <c:pt idx="6325">
                  <c:v>#N/A</c:v>
                </c:pt>
                <c:pt idx="6326">
                  <c:v>#N/A</c:v>
                </c:pt>
                <c:pt idx="6327">
                  <c:v>#N/A</c:v>
                </c:pt>
                <c:pt idx="6328">
                  <c:v>#N/A</c:v>
                </c:pt>
                <c:pt idx="6329">
                  <c:v>#N/A</c:v>
                </c:pt>
                <c:pt idx="6330">
                  <c:v>#N/A</c:v>
                </c:pt>
                <c:pt idx="6331">
                  <c:v>#N/A</c:v>
                </c:pt>
                <c:pt idx="6332">
                  <c:v>#N/A</c:v>
                </c:pt>
                <c:pt idx="6333">
                  <c:v>#N/A</c:v>
                </c:pt>
                <c:pt idx="6334">
                  <c:v>#N/A</c:v>
                </c:pt>
                <c:pt idx="6335">
                  <c:v>#N/A</c:v>
                </c:pt>
                <c:pt idx="6336">
                  <c:v>#N/A</c:v>
                </c:pt>
                <c:pt idx="6337">
                  <c:v>#N/A</c:v>
                </c:pt>
                <c:pt idx="6338">
                  <c:v>#N/A</c:v>
                </c:pt>
                <c:pt idx="6339">
                  <c:v>#N/A</c:v>
                </c:pt>
                <c:pt idx="6340">
                  <c:v>#N/A</c:v>
                </c:pt>
                <c:pt idx="6341">
                  <c:v>#N/A</c:v>
                </c:pt>
                <c:pt idx="6342">
                  <c:v>#N/A</c:v>
                </c:pt>
                <c:pt idx="6343">
                  <c:v>#N/A</c:v>
                </c:pt>
                <c:pt idx="6344">
                  <c:v>#N/A</c:v>
                </c:pt>
                <c:pt idx="6345">
                  <c:v>#N/A</c:v>
                </c:pt>
                <c:pt idx="6346">
                  <c:v>#N/A</c:v>
                </c:pt>
                <c:pt idx="6347">
                  <c:v>#N/A</c:v>
                </c:pt>
                <c:pt idx="6348">
                  <c:v>#N/A</c:v>
                </c:pt>
                <c:pt idx="6349">
                  <c:v>#N/A</c:v>
                </c:pt>
                <c:pt idx="6350">
                  <c:v>#N/A</c:v>
                </c:pt>
                <c:pt idx="6351">
                  <c:v>#N/A</c:v>
                </c:pt>
                <c:pt idx="6352">
                  <c:v>#N/A</c:v>
                </c:pt>
                <c:pt idx="6353">
                  <c:v>#N/A</c:v>
                </c:pt>
                <c:pt idx="6354">
                  <c:v>#N/A</c:v>
                </c:pt>
                <c:pt idx="6355">
                  <c:v>#N/A</c:v>
                </c:pt>
                <c:pt idx="6356">
                  <c:v>#N/A</c:v>
                </c:pt>
                <c:pt idx="6357">
                  <c:v>#N/A</c:v>
                </c:pt>
                <c:pt idx="6358">
                  <c:v>#N/A</c:v>
                </c:pt>
                <c:pt idx="6359">
                  <c:v>#N/A</c:v>
                </c:pt>
                <c:pt idx="6360">
                  <c:v>#N/A</c:v>
                </c:pt>
                <c:pt idx="6361">
                  <c:v>#N/A</c:v>
                </c:pt>
                <c:pt idx="6362">
                  <c:v>#N/A</c:v>
                </c:pt>
                <c:pt idx="6363">
                  <c:v>#N/A</c:v>
                </c:pt>
                <c:pt idx="6364">
                  <c:v>#N/A</c:v>
                </c:pt>
                <c:pt idx="6365">
                  <c:v>#N/A</c:v>
                </c:pt>
                <c:pt idx="6366">
                  <c:v>#N/A</c:v>
                </c:pt>
                <c:pt idx="6367">
                  <c:v>#N/A</c:v>
                </c:pt>
                <c:pt idx="6368">
                  <c:v>#N/A</c:v>
                </c:pt>
                <c:pt idx="6369">
                  <c:v>#N/A</c:v>
                </c:pt>
                <c:pt idx="6370">
                  <c:v>#N/A</c:v>
                </c:pt>
                <c:pt idx="6371">
                  <c:v>#N/A</c:v>
                </c:pt>
                <c:pt idx="6372">
                  <c:v>#N/A</c:v>
                </c:pt>
                <c:pt idx="6373">
                  <c:v>#N/A</c:v>
                </c:pt>
                <c:pt idx="6374">
                  <c:v>#N/A</c:v>
                </c:pt>
                <c:pt idx="6375">
                  <c:v>#N/A</c:v>
                </c:pt>
                <c:pt idx="6376">
                  <c:v>#N/A</c:v>
                </c:pt>
                <c:pt idx="6377">
                  <c:v>#N/A</c:v>
                </c:pt>
                <c:pt idx="6378">
                  <c:v>#N/A</c:v>
                </c:pt>
                <c:pt idx="6379">
                  <c:v>#N/A</c:v>
                </c:pt>
                <c:pt idx="6380">
                  <c:v>#N/A</c:v>
                </c:pt>
                <c:pt idx="6381">
                  <c:v>#N/A</c:v>
                </c:pt>
                <c:pt idx="6382">
                  <c:v>#N/A</c:v>
                </c:pt>
                <c:pt idx="6383">
                  <c:v>#N/A</c:v>
                </c:pt>
                <c:pt idx="6384">
                  <c:v>#N/A</c:v>
                </c:pt>
                <c:pt idx="6385">
                  <c:v>#N/A</c:v>
                </c:pt>
                <c:pt idx="6386">
                  <c:v>#N/A</c:v>
                </c:pt>
                <c:pt idx="6387">
                  <c:v>#N/A</c:v>
                </c:pt>
                <c:pt idx="6388">
                  <c:v>#N/A</c:v>
                </c:pt>
                <c:pt idx="6389">
                  <c:v>#N/A</c:v>
                </c:pt>
                <c:pt idx="6390">
                  <c:v>#N/A</c:v>
                </c:pt>
                <c:pt idx="6391">
                  <c:v>#N/A</c:v>
                </c:pt>
                <c:pt idx="6392">
                  <c:v>#N/A</c:v>
                </c:pt>
                <c:pt idx="6393">
                  <c:v>#N/A</c:v>
                </c:pt>
                <c:pt idx="6394">
                  <c:v>#N/A</c:v>
                </c:pt>
                <c:pt idx="6395">
                  <c:v>#N/A</c:v>
                </c:pt>
                <c:pt idx="6396">
                  <c:v>#N/A</c:v>
                </c:pt>
                <c:pt idx="6397">
                  <c:v>#N/A</c:v>
                </c:pt>
                <c:pt idx="6398">
                  <c:v>#N/A</c:v>
                </c:pt>
                <c:pt idx="6399">
                  <c:v>#N/A</c:v>
                </c:pt>
                <c:pt idx="6400">
                  <c:v>#N/A</c:v>
                </c:pt>
                <c:pt idx="6401">
                  <c:v>#N/A</c:v>
                </c:pt>
                <c:pt idx="6402">
                  <c:v>#N/A</c:v>
                </c:pt>
                <c:pt idx="6403">
                  <c:v>#N/A</c:v>
                </c:pt>
                <c:pt idx="6404">
                  <c:v>#N/A</c:v>
                </c:pt>
                <c:pt idx="6405">
                  <c:v>#N/A</c:v>
                </c:pt>
                <c:pt idx="6406">
                  <c:v>#N/A</c:v>
                </c:pt>
                <c:pt idx="6407">
                  <c:v>#N/A</c:v>
                </c:pt>
                <c:pt idx="6408">
                  <c:v>#N/A</c:v>
                </c:pt>
                <c:pt idx="6409">
                  <c:v>#N/A</c:v>
                </c:pt>
                <c:pt idx="6410">
                  <c:v>#N/A</c:v>
                </c:pt>
                <c:pt idx="6411">
                  <c:v>#N/A</c:v>
                </c:pt>
                <c:pt idx="6412">
                  <c:v>#N/A</c:v>
                </c:pt>
                <c:pt idx="6413">
                  <c:v>#N/A</c:v>
                </c:pt>
                <c:pt idx="6414">
                  <c:v>#N/A</c:v>
                </c:pt>
                <c:pt idx="6415">
                  <c:v>#N/A</c:v>
                </c:pt>
                <c:pt idx="6416">
                  <c:v>#N/A</c:v>
                </c:pt>
                <c:pt idx="6417">
                  <c:v>#N/A</c:v>
                </c:pt>
                <c:pt idx="6418">
                  <c:v>#N/A</c:v>
                </c:pt>
                <c:pt idx="6419">
                  <c:v>#N/A</c:v>
                </c:pt>
                <c:pt idx="6420">
                  <c:v>#N/A</c:v>
                </c:pt>
                <c:pt idx="6421">
                  <c:v>#N/A</c:v>
                </c:pt>
                <c:pt idx="6422">
                  <c:v>#N/A</c:v>
                </c:pt>
                <c:pt idx="6423">
                  <c:v>#N/A</c:v>
                </c:pt>
                <c:pt idx="6424">
                  <c:v>#N/A</c:v>
                </c:pt>
                <c:pt idx="6425">
                  <c:v>#N/A</c:v>
                </c:pt>
                <c:pt idx="6426">
                  <c:v>#N/A</c:v>
                </c:pt>
                <c:pt idx="6427">
                  <c:v>#N/A</c:v>
                </c:pt>
                <c:pt idx="6428">
                  <c:v>#N/A</c:v>
                </c:pt>
                <c:pt idx="6429">
                  <c:v>#N/A</c:v>
                </c:pt>
                <c:pt idx="6430">
                  <c:v>#N/A</c:v>
                </c:pt>
                <c:pt idx="6431">
                  <c:v>#N/A</c:v>
                </c:pt>
                <c:pt idx="6432">
                  <c:v>#N/A</c:v>
                </c:pt>
                <c:pt idx="6433">
                  <c:v>#N/A</c:v>
                </c:pt>
                <c:pt idx="6434">
                  <c:v>#N/A</c:v>
                </c:pt>
                <c:pt idx="6435">
                  <c:v>#N/A</c:v>
                </c:pt>
                <c:pt idx="6436">
                  <c:v>#N/A</c:v>
                </c:pt>
                <c:pt idx="6437">
                  <c:v>#N/A</c:v>
                </c:pt>
                <c:pt idx="6438">
                  <c:v>#N/A</c:v>
                </c:pt>
                <c:pt idx="6439">
                  <c:v>#N/A</c:v>
                </c:pt>
                <c:pt idx="6440">
                  <c:v>#N/A</c:v>
                </c:pt>
                <c:pt idx="6441">
                  <c:v>#N/A</c:v>
                </c:pt>
                <c:pt idx="6442">
                  <c:v>#N/A</c:v>
                </c:pt>
                <c:pt idx="6443">
                  <c:v>#N/A</c:v>
                </c:pt>
                <c:pt idx="6444">
                  <c:v>#N/A</c:v>
                </c:pt>
                <c:pt idx="6445">
                  <c:v>#N/A</c:v>
                </c:pt>
                <c:pt idx="6446">
                  <c:v>#N/A</c:v>
                </c:pt>
                <c:pt idx="6447">
                  <c:v>#N/A</c:v>
                </c:pt>
                <c:pt idx="6448">
                  <c:v>#N/A</c:v>
                </c:pt>
                <c:pt idx="6449">
                  <c:v>#N/A</c:v>
                </c:pt>
                <c:pt idx="6450">
                  <c:v>#N/A</c:v>
                </c:pt>
                <c:pt idx="6451">
                  <c:v>#N/A</c:v>
                </c:pt>
                <c:pt idx="6452">
                  <c:v>#N/A</c:v>
                </c:pt>
                <c:pt idx="6453">
                  <c:v>#N/A</c:v>
                </c:pt>
                <c:pt idx="6454">
                  <c:v>#N/A</c:v>
                </c:pt>
                <c:pt idx="6455">
                  <c:v>#N/A</c:v>
                </c:pt>
                <c:pt idx="6456">
                  <c:v>#N/A</c:v>
                </c:pt>
                <c:pt idx="6457">
                  <c:v>#N/A</c:v>
                </c:pt>
                <c:pt idx="6458">
                  <c:v>#N/A</c:v>
                </c:pt>
                <c:pt idx="6459">
                  <c:v>#N/A</c:v>
                </c:pt>
                <c:pt idx="6460">
                  <c:v>#N/A</c:v>
                </c:pt>
                <c:pt idx="6461">
                  <c:v>#N/A</c:v>
                </c:pt>
                <c:pt idx="6462">
                  <c:v>#N/A</c:v>
                </c:pt>
                <c:pt idx="6463">
                  <c:v>#N/A</c:v>
                </c:pt>
                <c:pt idx="6464">
                  <c:v>#N/A</c:v>
                </c:pt>
                <c:pt idx="6465">
                  <c:v>#N/A</c:v>
                </c:pt>
                <c:pt idx="6466">
                  <c:v>#N/A</c:v>
                </c:pt>
                <c:pt idx="6467">
                  <c:v>#N/A</c:v>
                </c:pt>
                <c:pt idx="6468">
                  <c:v>#N/A</c:v>
                </c:pt>
                <c:pt idx="6469">
                  <c:v>#N/A</c:v>
                </c:pt>
                <c:pt idx="6470">
                  <c:v>#N/A</c:v>
                </c:pt>
                <c:pt idx="6471">
                  <c:v>#N/A</c:v>
                </c:pt>
                <c:pt idx="6472">
                  <c:v>#N/A</c:v>
                </c:pt>
                <c:pt idx="6473">
                  <c:v>#N/A</c:v>
                </c:pt>
                <c:pt idx="6474">
                  <c:v>#N/A</c:v>
                </c:pt>
                <c:pt idx="6475">
                  <c:v>#N/A</c:v>
                </c:pt>
                <c:pt idx="6476">
                  <c:v>#N/A</c:v>
                </c:pt>
                <c:pt idx="6477">
                  <c:v>#N/A</c:v>
                </c:pt>
                <c:pt idx="6478">
                  <c:v>#N/A</c:v>
                </c:pt>
                <c:pt idx="6479">
                  <c:v>#N/A</c:v>
                </c:pt>
                <c:pt idx="6480">
                  <c:v>#N/A</c:v>
                </c:pt>
                <c:pt idx="6481">
                  <c:v>#N/A</c:v>
                </c:pt>
                <c:pt idx="6482">
                  <c:v>#N/A</c:v>
                </c:pt>
                <c:pt idx="6483">
                  <c:v>#N/A</c:v>
                </c:pt>
                <c:pt idx="6484">
                  <c:v>#N/A</c:v>
                </c:pt>
                <c:pt idx="6485">
                  <c:v>#N/A</c:v>
                </c:pt>
                <c:pt idx="6486">
                  <c:v>#N/A</c:v>
                </c:pt>
                <c:pt idx="6487">
                  <c:v>#N/A</c:v>
                </c:pt>
                <c:pt idx="6488">
                  <c:v>#N/A</c:v>
                </c:pt>
                <c:pt idx="6489">
                  <c:v>#N/A</c:v>
                </c:pt>
                <c:pt idx="6490">
                  <c:v>#N/A</c:v>
                </c:pt>
                <c:pt idx="6491">
                  <c:v>#N/A</c:v>
                </c:pt>
                <c:pt idx="6492">
                  <c:v>#N/A</c:v>
                </c:pt>
                <c:pt idx="6493">
                  <c:v>#N/A</c:v>
                </c:pt>
                <c:pt idx="6494">
                  <c:v>#N/A</c:v>
                </c:pt>
                <c:pt idx="6495">
                  <c:v>#N/A</c:v>
                </c:pt>
                <c:pt idx="6496">
                  <c:v>#N/A</c:v>
                </c:pt>
                <c:pt idx="6497">
                  <c:v>#N/A</c:v>
                </c:pt>
                <c:pt idx="6498">
                  <c:v>#N/A</c:v>
                </c:pt>
                <c:pt idx="6499">
                  <c:v>#N/A</c:v>
                </c:pt>
                <c:pt idx="6500">
                  <c:v>#N/A</c:v>
                </c:pt>
                <c:pt idx="6501">
                  <c:v>#N/A</c:v>
                </c:pt>
                <c:pt idx="6502">
                  <c:v>#N/A</c:v>
                </c:pt>
                <c:pt idx="6503">
                  <c:v>#N/A</c:v>
                </c:pt>
                <c:pt idx="6504">
                  <c:v>#N/A</c:v>
                </c:pt>
                <c:pt idx="6505">
                  <c:v>#N/A</c:v>
                </c:pt>
                <c:pt idx="6506">
                  <c:v>#N/A</c:v>
                </c:pt>
                <c:pt idx="6507">
                  <c:v>#N/A</c:v>
                </c:pt>
                <c:pt idx="6508">
                  <c:v>#N/A</c:v>
                </c:pt>
                <c:pt idx="6509">
                  <c:v>#N/A</c:v>
                </c:pt>
                <c:pt idx="6510">
                  <c:v>#N/A</c:v>
                </c:pt>
                <c:pt idx="6511">
                  <c:v>#N/A</c:v>
                </c:pt>
                <c:pt idx="6512">
                  <c:v>#N/A</c:v>
                </c:pt>
                <c:pt idx="6513">
                  <c:v>#N/A</c:v>
                </c:pt>
                <c:pt idx="6514">
                  <c:v>#N/A</c:v>
                </c:pt>
                <c:pt idx="6515">
                  <c:v>#N/A</c:v>
                </c:pt>
                <c:pt idx="6516">
                  <c:v>#N/A</c:v>
                </c:pt>
                <c:pt idx="6517">
                  <c:v>#N/A</c:v>
                </c:pt>
                <c:pt idx="6518">
                  <c:v>#N/A</c:v>
                </c:pt>
                <c:pt idx="6519">
                  <c:v>#N/A</c:v>
                </c:pt>
                <c:pt idx="6520">
                  <c:v>#N/A</c:v>
                </c:pt>
                <c:pt idx="6521">
                  <c:v>#N/A</c:v>
                </c:pt>
                <c:pt idx="6522">
                  <c:v>#N/A</c:v>
                </c:pt>
                <c:pt idx="6523">
                  <c:v>#N/A</c:v>
                </c:pt>
                <c:pt idx="6524">
                  <c:v>#N/A</c:v>
                </c:pt>
                <c:pt idx="6525">
                  <c:v>#N/A</c:v>
                </c:pt>
                <c:pt idx="6526">
                  <c:v>#N/A</c:v>
                </c:pt>
                <c:pt idx="6527">
                  <c:v>#N/A</c:v>
                </c:pt>
                <c:pt idx="6528">
                  <c:v>#N/A</c:v>
                </c:pt>
                <c:pt idx="6529">
                  <c:v>#N/A</c:v>
                </c:pt>
                <c:pt idx="6530">
                  <c:v>#N/A</c:v>
                </c:pt>
                <c:pt idx="6531">
                  <c:v>#N/A</c:v>
                </c:pt>
                <c:pt idx="6532">
                  <c:v>#N/A</c:v>
                </c:pt>
                <c:pt idx="6533">
                  <c:v>#N/A</c:v>
                </c:pt>
                <c:pt idx="6534">
                  <c:v>#N/A</c:v>
                </c:pt>
                <c:pt idx="6535">
                  <c:v>#N/A</c:v>
                </c:pt>
                <c:pt idx="6536">
                  <c:v>#N/A</c:v>
                </c:pt>
                <c:pt idx="6537">
                  <c:v>#N/A</c:v>
                </c:pt>
                <c:pt idx="6538">
                  <c:v>#N/A</c:v>
                </c:pt>
                <c:pt idx="6539">
                  <c:v>#N/A</c:v>
                </c:pt>
                <c:pt idx="6540">
                  <c:v>#N/A</c:v>
                </c:pt>
                <c:pt idx="6541">
                  <c:v>#N/A</c:v>
                </c:pt>
                <c:pt idx="6542">
                  <c:v>#N/A</c:v>
                </c:pt>
                <c:pt idx="6543">
                  <c:v>#N/A</c:v>
                </c:pt>
                <c:pt idx="6544">
                  <c:v>#N/A</c:v>
                </c:pt>
                <c:pt idx="6545">
                  <c:v>#N/A</c:v>
                </c:pt>
                <c:pt idx="6546">
                  <c:v>#N/A</c:v>
                </c:pt>
                <c:pt idx="6547">
                  <c:v>#N/A</c:v>
                </c:pt>
                <c:pt idx="6548">
                  <c:v>#N/A</c:v>
                </c:pt>
                <c:pt idx="6549">
                  <c:v>#N/A</c:v>
                </c:pt>
                <c:pt idx="6550">
                  <c:v>#N/A</c:v>
                </c:pt>
                <c:pt idx="6551">
                  <c:v>#N/A</c:v>
                </c:pt>
                <c:pt idx="6552">
                  <c:v>#N/A</c:v>
                </c:pt>
                <c:pt idx="6553">
                  <c:v>#N/A</c:v>
                </c:pt>
                <c:pt idx="6554">
                  <c:v>#N/A</c:v>
                </c:pt>
                <c:pt idx="6555">
                  <c:v>#N/A</c:v>
                </c:pt>
                <c:pt idx="6556">
                  <c:v>#N/A</c:v>
                </c:pt>
                <c:pt idx="6557">
                  <c:v>#N/A</c:v>
                </c:pt>
                <c:pt idx="6558">
                  <c:v>#N/A</c:v>
                </c:pt>
                <c:pt idx="6559">
                  <c:v>#N/A</c:v>
                </c:pt>
                <c:pt idx="6560">
                  <c:v>#N/A</c:v>
                </c:pt>
                <c:pt idx="6561">
                  <c:v>#N/A</c:v>
                </c:pt>
                <c:pt idx="6562">
                  <c:v>#N/A</c:v>
                </c:pt>
                <c:pt idx="6563">
                  <c:v>#N/A</c:v>
                </c:pt>
                <c:pt idx="6564">
                  <c:v>#N/A</c:v>
                </c:pt>
                <c:pt idx="6565">
                  <c:v>#N/A</c:v>
                </c:pt>
                <c:pt idx="6566">
                  <c:v>#N/A</c:v>
                </c:pt>
                <c:pt idx="6567">
                  <c:v>#N/A</c:v>
                </c:pt>
                <c:pt idx="6568">
                  <c:v>#N/A</c:v>
                </c:pt>
                <c:pt idx="6569">
                  <c:v>#N/A</c:v>
                </c:pt>
                <c:pt idx="6570">
                  <c:v>#N/A</c:v>
                </c:pt>
                <c:pt idx="6571">
                  <c:v>#N/A</c:v>
                </c:pt>
                <c:pt idx="6572">
                  <c:v>#N/A</c:v>
                </c:pt>
                <c:pt idx="6573">
                  <c:v>#N/A</c:v>
                </c:pt>
                <c:pt idx="6574">
                  <c:v>#N/A</c:v>
                </c:pt>
                <c:pt idx="6575">
                  <c:v>#N/A</c:v>
                </c:pt>
                <c:pt idx="6576">
                  <c:v>#N/A</c:v>
                </c:pt>
                <c:pt idx="6577">
                  <c:v>#N/A</c:v>
                </c:pt>
                <c:pt idx="6578">
                  <c:v>#N/A</c:v>
                </c:pt>
                <c:pt idx="6579">
                  <c:v>#N/A</c:v>
                </c:pt>
                <c:pt idx="6580">
                  <c:v>#N/A</c:v>
                </c:pt>
                <c:pt idx="6581">
                  <c:v>#N/A</c:v>
                </c:pt>
                <c:pt idx="6582">
                  <c:v>#N/A</c:v>
                </c:pt>
                <c:pt idx="6583">
                  <c:v>#N/A</c:v>
                </c:pt>
                <c:pt idx="6584">
                  <c:v>#N/A</c:v>
                </c:pt>
                <c:pt idx="6585">
                  <c:v>#N/A</c:v>
                </c:pt>
                <c:pt idx="6586">
                  <c:v>#N/A</c:v>
                </c:pt>
                <c:pt idx="6587">
                  <c:v>#N/A</c:v>
                </c:pt>
                <c:pt idx="6588">
                  <c:v>#N/A</c:v>
                </c:pt>
                <c:pt idx="6589">
                  <c:v>#N/A</c:v>
                </c:pt>
                <c:pt idx="6590">
                  <c:v>#N/A</c:v>
                </c:pt>
                <c:pt idx="6591">
                  <c:v>#N/A</c:v>
                </c:pt>
                <c:pt idx="6592">
                  <c:v>#N/A</c:v>
                </c:pt>
                <c:pt idx="6593">
                  <c:v>#N/A</c:v>
                </c:pt>
                <c:pt idx="6594">
                  <c:v>#N/A</c:v>
                </c:pt>
                <c:pt idx="6595">
                  <c:v>#N/A</c:v>
                </c:pt>
                <c:pt idx="6596">
                  <c:v>#N/A</c:v>
                </c:pt>
                <c:pt idx="6597">
                  <c:v>#N/A</c:v>
                </c:pt>
                <c:pt idx="6598">
                  <c:v>#N/A</c:v>
                </c:pt>
                <c:pt idx="6599">
                  <c:v>#N/A</c:v>
                </c:pt>
                <c:pt idx="6600">
                  <c:v>#N/A</c:v>
                </c:pt>
                <c:pt idx="6601">
                  <c:v>#N/A</c:v>
                </c:pt>
                <c:pt idx="6602">
                  <c:v>#N/A</c:v>
                </c:pt>
                <c:pt idx="6603">
                  <c:v>#N/A</c:v>
                </c:pt>
                <c:pt idx="6604">
                  <c:v>#N/A</c:v>
                </c:pt>
                <c:pt idx="6605">
                  <c:v>#N/A</c:v>
                </c:pt>
                <c:pt idx="6606">
                  <c:v>#N/A</c:v>
                </c:pt>
                <c:pt idx="6607">
                  <c:v>#N/A</c:v>
                </c:pt>
                <c:pt idx="6608">
                  <c:v>#N/A</c:v>
                </c:pt>
                <c:pt idx="6609">
                  <c:v>#N/A</c:v>
                </c:pt>
                <c:pt idx="6610">
                  <c:v>#N/A</c:v>
                </c:pt>
                <c:pt idx="6611">
                  <c:v>#N/A</c:v>
                </c:pt>
                <c:pt idx="6612">
                  <c:v>#N/A</c:v>
                </c:pt>
                <c:pt idx="6613">
                  <c:v>#N/A</c:v>
                </c:pt>
                <c:pt idx="6614">
                  <c:v>#N/A</c:v>
                </c:pt>
                <c:pt idx="6615">
                  <c:v>#N/A</c:v>
                </c:pt>
                <c:pt idx="6616">
                  <c:v>#N/A</c:v>
                </c:pt>
                <c:pt idx="6617">
                  <c:v>#N/A</c:v>
                </c:pt>
                <c:pt idx="6618">
                  <c:v>#N/A</c:v>
                </c:pt>
                <c:pt idx="6619">
                  <c:v>#N/A</c:v>
                </c:pt>
                <c:pt idx="6620">
                  <c:v>#N/A</c:v>
                </c:pt>
                <c:pt idx="6621">
                  <c:v>#N/A</c:v>
                </c:pt>
                <c:pt idx="6622">
                  <c:v>#N/A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top user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66"/>
              <c:layout>
                <c:manualLayout>
                  <c:x val="6.1291173054659727E-3"/>
                  <c:y val="-0.10188605468324403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overflow" horzOverflow="overflow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585147487751615"/>
                      <c:h val="5.2034307852856884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multiLvlStrRef>
              <c:f>'[Copy of TC_User_Activities_2016.xlsx]Sheet1'!$A$2:$C$6624</c:f>
              <c:multiLvlStrCache>
                <c:ptCount val="6623"/>
                <c:lvl>
                  <c:pt idx="0">
                    <c:v>anon</c:v>
                  </c:pt>
                  <c:pt idx="1">
                    <c:v>user1</c:v>
                  </c:pt>
                  <c:pt idx="2">
                    <c:v>user2</c:v>
                  </c:pt>
                  <c:pt idx="3">
                    <c:v>user3</c:v>
                  </c:pt>
                  <c:pt idx="4">
                    <c:v>user4</c:v>
                  </c:pt>
                  <c:pt idx="5">
                    <c:v>user5</c:v>
                  </c:pt>
                  <c:pt idx="6">
                    <c:v>user6</c:v>
                  </c:pt>
                  <c:pt idx="7">
                    <c:v>user7</c:v>
                  </c:pt>
                  <c:pt idx="8">
                    <c:v>user8</c:v>
                  </c:pt>
                  <c:pt idx="9">
                    <c:v>user9</c:v>
                  </c:pt>
                  <c:pt idx="10">
                    <c:v>user10</c:v>
                  </c:pt>
                  <c:pt idx="11">
                    <c:v>user11</c:v>
                  </c:pt>
                  <c:pt idx="12">
                    <c:v>user12</c:v>
                  </c:pt>
                  <c:pt idx="13">
                    <c:v>user13</c:v>
                  </c:pt>
                  <c:pt idx="14">
                    <c:v>user14</c:v>
                  </c:pt>
                  <c:pt idx="15">
                    <c:v>user15</c:v>
                  </c:pt>
                  <c:pt idx="16">
                    <c:v>user16</c:v>
                  </c:pt>
                  <c:pt idx="17">
                    <c:v>user17</c:v>
                  </c:pt>
                  <c:pt idx="18">
                    <c:v>user18</c:v>
                  </c:pt>
                  <c:pt idx="19">
                    <c:v>user19</c:v>
                  </c:pt>
                  <c:pt idx="20">
                    <c:v>user20</c:v>
                  </c:pt>
                  <c:pt idx="21">
                    <c:v>user21</c:v>
                  </c:pt>
                  <c:pt idx="22">
                    <c:v>user22</c:v>
                  </c:pt>
                  <c:pt idx="23">
                    <c:v>user23</c:v>
                  </c:pt>
                  <c:pt idx="24">
                    <c:v>user24</c:v>
                  </c:pt>
                  <c:pt idx="25">
                    <c:v>user25</c:v>
                  </c:pt>
                  <c:pt idx="26">
                    <c:v>user26</c:v>
                  </c:pt>
                  <c:pt idx="27">
                    <c:v>user27</c:v>
                  </c:pt>
                  <c:pt idx="28">
                    <c:v>user28</c:v>
                  </c:pt>
                  <c:pt idx="29">
                    <c:v>user29</c:v>
                  </c:pt>
                  <c:pt idx="30">
                    <c:v>user30</c:v>
                  </c:pt>
                  <c:pt idx="31">
                    <c:v>user31</c:v>
                  </c:pt>
                  <c:pt idx="32">
                    <c:v>user32</c:v>
                  </c:pt>
                  <c:pt idx="33">
                    <c:v>user33</c:v>
                  </c:pt>
                  <c:pt idx="34">
                    <c:v>user34</c:v>
                  </c:pt>
                  <c:pt idx="35">
                    <c:v>user35</c:v>
                  </c:pt>
                  <c:pt idx="36">
                    <c:v>user36</c:v>
                  </c:pt>
                  <c:pt idx="37">
                    <c:v>user37</c:v>
                  </c:pt>
                  <c:pt idx="38">
                    <c:v>user38</c:v>
                  </c:pt>
                  <c:pt idx="39">
                    <c:v>user39</c:v>
                  </c:pt>
                  <c:pt idx="40">
                    <c:v>user40</c:v>
                  </c:pt>
                  <c:pt idx="41">
                    <c:v>user41</c:v>
                  </c:pt>
                  <c:pt idx="42">
                    <c:v>user42</c:v>
                  </c:pt>
                  <c:pt idx="43">
                    <c:v>user43</c:v>
                  </c:pt>
                  <c:pt idx="44">
                    <c:v>user44</c:v>
                  </c:pt>
                  <c:pt idx="45">
                    <c:v>user45</c:v>
                  </c:pt>
                  <c:pt idx="46">
                    <c:v>user46</c:v>
                  </c:pt>
                  <c:pt idx="47">
                    <c:v>user47</c:v>
                  </c:pt>
                  <c:pt idx="48">
                    <c:v>user48</c:v>
                  </c:pt>
                  <c:pt idx="49">
                    <c:v>user49</c:v>
                  </c:pt>
                  <c:pt idx="50">
                    <c:v>user50</c:v>
                  </c:pt>
                  <c:pt idx="51">
                    <c:v>user51</c:v>
                  </c:pt>
                  <c:pt idx="52">
                    <c:v>user52</c:v>
                  </c:pt>
                  <c:pt idx="53">
                    <c:v>user53</c:v>
                  </c:pt>
                  <c:pt idx="54">
                    <c:v>user54</c:v>
                  </c:pt>
                  <c:pt idx="55">
                    <c:v>user55</c:v>
                  </c:pt>
                  <c:pt idx="56">
                    <c:v>user56</c:v>
                  </c:pt>
                  <c:pt idx="57">
                    <c:v>user57</c:v>
                  </c:pt>
                  <c:pt idx="58">
                    <c:v>user58</c:v>
                  </c:pt>
                  <c:pt idx="59">
                    <c:v>user59</c:v>
                  </c:pt>
                  <c:pt idx="60">
                    <c:v>user60</c:v>
                  </c:pt>
                  <c:pt idx="61">
                    <c:v>user61</c:v>
                  </c:pt>
                  <c:pt idx="62">
                    <c:v>user62</c:v>
                  </c:pt>
                  <c:pt idx="63">
                    <c:v>user63</c:v>
                  </c:pt>
                  <c:pt idx="64">
                    <c:v>user64</c:v>
                  </c:pt>
                  <c:pt idx="65">
                    <c:v>user65</c:v>
                  </c:pt>
                  <c:pt idx="66">
                    <c:v>user66</c:v>
                  </c:pt>
                  <c:pt idx="67">
                    <c:v>user67</c:v>
                  </c:pt>
                  <c:pt idx="68">
                    <c:v>user68</c:v>
                  </c:pt>
                  <c:pt idx="69">
                    <c:v>user69</c:v>
                  </c:pt>
                  <c:pt idx="70">
                    <c:v>user70</c:v>
                  </c:pt>
                  <c:pt idx="71">
                    <c:v>user71</c:v>
                  </c:pt>
                  <c:pt idx="72">
                    <c:v>user72</c:v>
                  </c:pt>
                  <c:pt idx="73">
                    <c:v>user73</c:v>
                  </c:pt>
                  <c:pt idx="74">
                    <c:v>user74</c:v>
                  </c:pt>
                  <c:pt idx="75">
                    <c:v>user75</c:v>
                  </c:pt>
                  <c:pt idx="76">
                    <c:v>user76</c:v>
                  </c:pt>
                  <c:pt idx="77">
                    <c:v>user77</c:v>
                  </c:pt>
                  <c:pt idx="78">
                    <c:v>user78</c:v>
                  </c:pt>
                  <c:pt idx="79">
                    <c:v>user79</c:v>
                  </c:pt>
                  <c:pt idx="80">
                    <c:v>user80</c:v>
                  </c:pt>
                  <c:pt idx="81">
                    <c:v>user81</c:v>
                  </c:pt>
                  <c:pt idx="82">
                    <c:v>user82</c:v>
                  </c:pt>
                  <c:pt idx="83">
                    <c:v>user83</c:v>
                  </c:pt>
                  <c:pt idx="84">
                    <c:v>user84</c:v>
                  </c:pt>
                  <c:pt idx="85">
                    <c:v>user85</c:v>
                  </c:pt>
                  <c:pt idx="86">
                    <c:v>user86</c:v>
                  </c:pt>
                  <c:pt idx="87">
                    <c:v>user87</c:v>
                  </c:pt>
                  <c:pt idx="88">
                    <c:v>user88</c:v>
                  </c:pt>
                  <c:pt idx="89">
                    <c:v>user89</c:v>
                  </c:pt>
                  <c:pt idx="90">
                    <c:v>user90</c:v>
                  </c:pt>
                  <c:pt idx="91">
                    <c:v>user91</c:v>
                  </c:pt>
                  <c:pt idx="92">
                    <c:v>user92</c:v>
                  </c:pt>
                  <c:pt idx="93">
                    <c:v>user93</c:v>
                  </c:pt>
                  <c:pt idx="94">
                    <c:v>user94</c:v>
                  </c:pt>
                  <c:pt idx="95">
                    <c:v>user95</c:v>
                  </c:pt>
                  <c:pt idx="96">
                    <c:v>user96</c:v>
                  </c:pt>
                  <c:pt idx="97">
                    <c:v>user97</c:v>
                  </c:pt>
                  <c:pt idx="98">
                    <c:v>user98</c:v>
                  </c:pt>
                  <c:pt idx="99">
                    <c:v>user99</c:v>
                  </c:pt>
                  <c:pt idx="100">
                    <c:v>user100</c:v>
                  </c:pt>
                  <c:pt idx="101">
                    <c:v>user101</c:v>
                  </c:pt>
                  <c:pt idx="102">
                    <c:v>user102</c:v>
                  </c:pt>
                  <c:pt idx="103">
                    <c:v>user103</c:v>
                  </c:pt>
                  <c:pt idx="104">
                    <c:v>user104</c:v>
                  </c:pt>
                  <c:pt idx="105">
                    <c:v>user105</c:v>
                  </c:pt>
                  <c:pt idx="106">
                    <c:v>user106</c:v>
                  </c:pt>
                  <c:pt idx="107">
                    <c:v>user107</c:v>
                  </c:pt>
                  <c:pt idx="108">
                    <c:v>user108</c:v>
                  </c:pt>
                  <c:pt idx="109">
                    <c:v>user109</c:v>
                  </c:pt>
                  <c:pt idx="110">
                    <c:v>user110</c:v>
                  </c:pt>
                  <c:pt idx="111">
                    <c:v>user111</c:v>
                  </c:pt>
                  <c:pt idx="112">
                    <c:v>user112</c:v>
                  </c:pt>
                  <c:pt idx="113">
                    <c:v>user113</c:v>
                  </c:pt>
                  <c:pt idx="114">
                    <c:v>user114</c:v>
                  </c:pt>
                  <c:pt idx="115">
                    <c:v>user115</c:v>
                  </c:pt>
                  <c:pt idx="116">
                    <c:v>user116</c:v>
                  </c:pt>
                  <c:pt idx="117">
                    <c:v>user117</c:v>
                  </c:pt>
                  <c:pt idx="118">
                    <c:v>user118</c:v>
                  </c:pt>
                  <c:pt idx="119">
                    <c:v>user119</c:v>
                  </c:pt>
                  <c:pt idx="120">
                    <c:v>user120</c:v>
                  </c:pt>
                  <c:pt idx="121">
                    <c:v>user121</c:v>
                  </c:pt>
                  <c:pt idx="122">
                    <c:v>user122</c:v>
                  </c:pt>
                  <c:pt idx="123">
                    <c:v>user123</c:v>
                  </c:pt>
                  <c:pt idx="124">
                    <c:v>user124</c:v>
                  </c:pt>
                  <c:pt idx="125">
                    <c:v>user125</c:v>
                  </c:pt>
                  <c:pt idx="126">
                    <c:v>user126</c:v>
                  </c:pt>
                  <c:pt idx="127">
                    <c:v>user127</c:v>
                  </c:pt>
                  <c:pt idx="128">
                    <c:v>user128</c:v>
                  </c:pt>
                  <c:pt idx="129">
                    <c:v>user129</c:v>
                  </c:pt>
                  <c:pt idx="130">
                    <c:v>user130</c:v>
                  </c:pt>
                  <c:pt idx="131">
                    <c:v>user131</c:v>
                  </c:pt>
                  <c:pt idx="132">
                    <c:v>user132</c:v>
                  </c:pt>
                  <c:pt idx="133">
                    <c:v>user133</c:v>
                  </c:pt>
                  <c:pt idx="134">
                    <c:v>user134</c:v>
                  </c:pt>
                  <c:pt idx="135">
                    <c:v>user135</c:v>
                  </c:pt>
                  <c:pt idx="136">
                    <c:v>user136</c:v>
                  </c:pt>
                  <c:pt idx="137">
                    <c:v>user137</c:v>
                  </c:pt>
                  <c:pt idx="138">
                    <c:v>user138</c:v>
                  </c:pt>
                  <c:pt idx="139">
                    <c:v>user139</c:v>
                  </c:pt>
                  <c:pt idx="140">
                    <c:v>user140</c:v>
                  </c:pt>
                  <c:pt idx="141">
                    <c:v>user141</c:v>
                  </c:pt>
                  <c:pt idx="142">
                    <c:v>user142</c:v>
                  </c:pt>
                  <c:pt idx="143">
                    <c:v>user143</c:v>
                  </c:pt>
                  <c:pt idx="144">
                    <c:v>user144</c:v>
                  </c:pt>
                  <c:pt idx="145">
                    <c:v>user145</c:v>
                  </c:pt>
                  <c:pt idx="146">
                    <c:v>user146</c:v>
                  </c:pt>
                  <c:pt idx="147">
                    <c:v>user147</c:v>
                  </c:pt>
                  <c:pt idx="148">
                    <c:v>user148</c:v>
                  </c:pt>
                  <c:pt idx="149">
                    <c:v>user149</c:v>
                  </c:pt>
                  <c:pt idx="150">
                    <c:v>user150</c:v>
                  </c:pt>
                  <c:pt idx="151">
                    <c:v>user151</c:v>
                  </c:pt>
                  <c:pt idx="152">
                    <c:v>user152</c:v>
                  </c:pt>
                  <c:pt idx="153">
                    <c:v>user153</c:v>
                  </c:pt>
                  <c:pt idx="154">
                    <c:v>user154</c:v>
                  </c:pt>
                  <c:pt idx="155">
                    <c:v>user155</c:v>
                  </c:pt>
                  <c:pt idx="156">
                    <c:v>user156</c:v>
                  </c:pt>
                  <c:pt idx="157">
                    <c:v>user157</c:v>
                  </c:pt>
                  <c:pt idx="158">
                    <c:v>user158</c:v>
                  </c:pt>
                  <c:pt idx="159">
                    <c:v>user159</c:v>
                  </c:pt>
                  <c:pt idx="160">
                    <c:v>user160</c:v>
                  </c:pt>
                  <c:pt idx="161">
                    <c:v>user161</c:v>
                  </c:pt>
                  <c:pt idx="162">
                    <c:v>user162</c:v>
                  </c:pt>
                  <c:pt idx="163">
                    <c:v>user163</c:v>
                  </c:pt>
                  <c:pt idx="164">
                    <c:v>user164</c:v>
                  </c:pt>
                  <c:pt idx="165">
                    <c:v>user165</c:v>
                  </c:pt>
                  <c:pt idx="166">
                    <c:v>user166</c:v>
                  </c:pt>
                  <c:pt idx="167">
                    <c:v>user167</c:v>
                  </c:pt>
                  <c:pt idx="168">
                    <c:v>user168</c:v>
                  </c:pt>
                  <c:pt idx="169">
                    <c:v>user169</c:v>
                  </c:pt>
                  <c:pt idx="170">
                    <c:v>user170</c:v>
                  </c:pt>
                  <c:pt idx="171">
                    <c:v>user171</c:v>
                  </c:pt>
                  <c:pt idx="172">
                    <c:v>user172</c:v>
                  </c:pt>
                  <c:pt idx="173">
                    <c:v>user173</c:v>
                  </c:pt>
                  <c:pt idx="174">
                    <c:v>user174</c:v>
                  </c:pt>
                  <c:pt idx="175">
                    <c:v>user175</c:v>
                  </c:pt>
                  <c:pt idx="176">
                    <c:v>user176</c:v>
                  </c:pt>
                  <c:pt idx="177">
                    <c:v>user177</c:v>
                  </c:pt>
                  <c:pt idx="178">
                    <c:v>user178</c:v>
                  </c:pt>
                  <c:pt idx="179">
                    <c:v>user179</c:v>
                  </c:pt>
                  <c:pt idx="180">
                    <c:v>user180</c:v>
                  </c:pt>
                  <c:pt idx="181">
                    <c:v>user181</c:v>
                  </c:pt>
                  <c:pt idx="182">
                    <c:v>user182</c:v>
                  </c:pt>
                  <c:pt idx="183">
                    <c:v>user183</c:v>
                  </c:pt>
                  <c:pt idx="184">
                    <c:v>user184</c:v>
                  </c:pt>
                  <c:pt idx="185">
                    <c:v>user185</c:v>
                  </c:pt>
                  <c:pt idx="186">
                    <c:v>user186</c:v>
                  </c:pt>
                  <c:pt idx="187">
                    <c:v>user187</c:v>
                  </c:pt>
                  <c:pt idx="188">
                    <c:v>user188</c:v>
                  </c:pt>
                  <c:pt idx="189">
                    <c:v>user189</c:v>
                  </c:pt>
                  <c:pt idx="190">
                    <c:v>user190</c:v>
                  </c:pt>
                  <c:pt idx="191">
                    <c:v>user191</c:v>
                  </c:pt>
                  <c:pt idx="192">
                    <c:v>user192</c:v>
                  </c:pt>
                  <c:pt idx="193">
                    <c:v>user193</c:v>
                  </c:pt>
                  <c:pt idx="194">
                    <c:v>user194</c:v>
                  </c:pt>
                  <c:pt idx="195">
                    <c:v>user195</c:v>
                  </c:pt>
                  <c:pt idx="196">
                    <c:v>user196</c:v>
                  </c:pt>
                  <c:pt idx="197">
                    <c:v>user197</c:v>
                  </c:pt>
                  <c:pt idx="198">
                    <c:v>user198</c:v>
                  </c:pt>
                  <c:pt idx="199">
                    <c:v>user199</c:v>
                  </c:pt>
                  <c:pt idx="200">
                    <c:v>user200</c:v>
                  </c:pt>
                  <c:pt idx="201">
                    <c:v>user201</c:v>
                  </c:pt>
                  <c:pt idx="202">
                    <c:v>user202</c:v>
                  </c:pt>
                  <c:pt idx="203">
                    <c:v>user203</c:v>
                  </c:pt>
                  <c:pt idx="204">
                    <c:v>user204</c:v>
                  </c:pt>
                  <c:pt idx="205">
                    <c:v>user205</c:v>
                  </c:pt>
                  <c:pt idx="206">
                    <c:v>user206</c:v>
                  </c:pt>
                  <c:pt idx="207">
                    <c:v>user207</c:v>
                  </c:pt>
                  <c:pt idx="208">
                    <c:v>user208</c:v>
                  </c:pt>
                  <c:pt idx="209">
                    <c:v>user209</c:v>
                  </c:pt>
                  <c:pt idx="210">
                    <c:v>user210</c:v>
                  </c:pt>
                  <c:pt idx="211">
                    <c:v>user211</c:v>
                  </c:pt>
                  <c:pt idx="212">
                    <c:v>user212</c:v>
                  </c:pt>
                  <c:pt idx="213">
                    <c:v>user213</c:v>
                  </c:pt>
                  <c:pt idx="214">
                    <c:v>user214</c:v>
                  </c:pt>
                  <c:pt idx="215">
                    <c:v>user215</c:v>
                  </c:pt>
                  <c:pt idx="216">
                    <c:v>user216</c:v>
                  </c:pt>
                  <c:pt idx="217">
                    <c:v>user217</c:v>
                  </c:pt>
                  <c:pt idx="218">
                    <c:v>user218</c:v>
                  </c:pt>
                  <c:pt idx="219">
                    <c:v>user219</c:v>
                  </c:pt>
                  <c:pt idx="220">
                    <c:v>user220</c:v>
                  </c:pt>
                  <c:pt idx="221">
                    <c:v>user221</c:v>
                  </c:pt>
                  <c:pt idx="222">
                    <c:v>user222</c:v>
                  </c:pt>
                  <c:pt idx="223">
                    <c:v>user223</c:v>
                  </c:pt>
                  <c:pt idx="224">
                    <c:v>user224</c:v>
                  </c:pt>
                  <c:pt idx="225">
                    <c:v>user225</c:v>
                  </c:pt>
                  <c:pt idx="226">
                    <c:v>user226</c:v>
                  </c:pt>
                  <c:pt idx="227">
                    <c:v>user227</c:v>
                  </c:pt>
                  <c:pt idx="228">
                    <c:v>user228</c:v>
                  </c:pt>
                  <c:pt idx="229">
                    <c:v>user229</c:v>
                  </c:pt>
                  <c:pt idx="230">
                    <c:v>user230</c:v>
                  </c:pt>
                  <c:pt idx="231">
                    <c:v>user231</c:v>
                  </c:pt>
                  <c:pt idx="232">
                    <c:v>user232</c:v>
                  </c:pt>
                  <c:pt idx="233">
                    <c:v>user233</c:v>
                  </c:pt>
                  <c:pt idx="234">
                    <c:v>user234</c:v>
                  </c:pt>
                  <c:pt idx="235">
                    <c:v>user235</c:v>
                  </c:pt>
                  <c:pt idx="236">
                    <c:v>user236</c:v>
                  </c:pt>
                  <c:pt idx="237">
                    <c:v>user237</c:v>
                  </c:pt>
                  <c:pt idx="238">
                    <c:v>user238</c:v>
                  </c:pt>
                  <c:pt idx="239">
                    <c:v>user239</c:v>
                  </c:pt>
                  <c:pt idx="240">
                    <c:v>user240</c:v>
                  </c:pt>
                  <c:pt idx="241">
                    <c:v>user241</c:v>
                  </c:pt>
                  <c:pt idx="242">
                    <c:v>user242</c:v>
                  </c:pt>
                  <c:pt idx="243">
                    <c:v>user243</c:v>
                  </c:pt>
                  <c:pt idx="244">
                    <c:v>user244</c:v>
                  </c:pt>
                  <c:pt idx="245">
                    <c:v>user245</c:v>
                  </c:pt>
                  <c:pt idx="246">
                    <c:v>user246</c:v>
                  </c:pt>
                  <c:pt idx="247">
                    <c:v>user247</c:v>
                  </c:pt>
                  <c:pt idx="248">
                    <c:v>user248</c:v>
                  </c:pt>
                  <c:pt idx="249">
                    <c:v>user249</c:v>
                  </c:pt>
                  <c:pt idx="250">
                    <c:v>user250</c:v>
                  </c:pt>
                  <c:pt idx="251">
                    <c:v>user251</c:v>
                  </c:pt>
                  <c:pt idx="252">
                    <c:v>user252</c:v>
                  </c:pt>
                  <c:pt idx="253">
                    <c:v>user253</c:v>
                  </c:pt>
                  <c:pt idx="254">
                    <c:v>user254</c:v>
                  </c:pt>
                  <c:pt idx="255">
                    <c:v>user255</c:v>
                  </c:pt>
                  <c:pt idx="256">
                    <c:v>user256</c:v>
                  </c:pt>
                  <c:pt idx="257">
                    <c:v>user257</c:v>
                  </c:pt>
                  <c:pt idx="258">
                    <c:v>user258</c:v>
                  </c:pt>
                  <c:pt idx="259">
                    <c:v>user259</c:v>
                  </c:pt>
                  <c:pt idx="260">
                    <c:v>user260</c:v>
                  </c:pt>
                  <c:pt idx="261">
                    <c:v>user261</c:v>
                  </c:pt>
                  <c:pt idx="262">
                    <c:v>user262</c:v>
                  </c:pt>
                  <c:pt idx="263">
                    <c:v>user263</c:v>
                  </c:pt>
                  <c:pt idx="264">
                    <c:v>user264</c:v>
                  </c:pt>
                  <c:pt idx="265">
                    <c:v>user265</c:v>
                  </c:pt>
                  <c:pt idx="266">
                    <c:v>user266</c:v>
                  </c:pt>
                  <c:pt idx="267">
                    <c:v>user267</c:v>
                  </c:pt>
                  <c:pt idx="268">
                    <c:v>user268</c:v>
                  </c:pt>
                  <c:pt idx="269">
                    <c:v>user269</c:v>
                  </c:pt>
                  <c:pt idx="270">
                    <c:v>user270</c:v>
                  </c:pt>
                  <c:pt idx="271">
                    <c:v>user271</c:v>
                  </c:pt>
                  <c:pt idx="272">
                    <c:v>user272</c:v>
                  </c:pt>
                  <c:pt idx="273">
                    <c:v>user273</c:v>
                  </c:pt>
                  <c:pt idx="274">
                    <c:v>user274</c:v>
                  </c:pt>
                  <c:pt idx="275">
                    <c:v>user275</c:v>
                  </c:pt>
                  <c:pt idx="276">
                    <c:v>user276</c:v>
                  </c:pt>
                  <c:pt idx="277">
                    <c:v>user277</c:v>
                  </c:pt>
                  <c:pt idx="278">
                    <c:v>user278</c:v>
                  </c:pt>
                  <c:pt idx="279">
                    <c:v>user279</c:v>
                  </c:pt>
                  <c:pt idx="280">
                    <c:v>user280</c:v>
                  </c:pt>
                  <c:pt idx="281">
                    <c:v>user281</c:v>
                  </c:pt>
                  <c:pt idx="282">
                    <c:v>user282</c:v>
                  </c:pt>
                  <c:pt idx="283">
                    <c:v>user283</c:v>
                  </c:pt>
                  <c:pt idx="284">
                    <c:v>user284</c:v>
                  </c:pt>
                  <c:pt idx="285">
                    <c:v>user285</c:v>
                  </c:pt>
                  <c:pt idx="286">
                    <c:v>user286</c:v>
                  </c:pt>
                  <c:pt idx="287">
                    <c:v>user287</c:v>
                  </c:pt>
                  <c:pt idx="288">
                    <c:v>user288</c:v>
                  </c:pt>
                  <c:pt idx="289">
                    <c:v>user289</c:v>
                  </c:pt>
                  <c:pt idx="290">
                    <c:v>user290</c:v>
                  </c:pt>
                  <c:pt idx="291">
                    <c:v>user291</c:v>
                  </c:pt>
                  <c:pt idx="292">
                    <c:v>user292</c:v>
                  </c:pt>
                  <c:pt idx="293">
                    <c:v>user293</c:v>
                  </c:pt>
                  <c:pt idx="294">
                    <c:v>user294</c:v>
                  </c:pt>
                  <c:pt idx="295">
                    <c:v>user295</c:v>
                  </c:pt>
                  <c:pt idx="296">
                    <c:v>user296</c:v>
                  </c:pt>
                  <c:pt idx="297">
                    <c:v>user297</c:v>
                  </c:pt>
                  <c:pt idx="298">
                    <c:v>user298</c:v>
                  </c:pt>
                  <c:pt idx="299">
                    <c:v>user299</c:v>
                  </c:pt>
                  <c:pt idx="300">
                    <c:v>user300</c:v>
                  </c:pt>
                  <c:pt idx="301">
                    <c:v>user301</c:v>
                  </c:pt>
                  <c:pt idx="302">
                    <c:v>user302</c:v>
                  </c:pt>
                  <c:pt idx="303">
                    <c:v>user303</c:v>
                  </c:pt>
                  <c:pt idx="304">
                    <c:v>user304</c:v>
                  </c:pt>
                  <c:pt idx="305">
                    <c:v>user305</c:v>
                  </c:pt>
                  <c:pt idx="306">
                    <c:v>user306</c:v>
                  </c:pt>
                  <c:pt idx="307">
                    <c:v>user307</c:v>
                  </c:pt>
                  <c:pt idx="308">
                    <c:v>user308</c:v>
                  </c:pt>
                  <c:pt idx="309">
                    <c:v>user309</c:v>
                  </c:pt>
                  <c:pt idx="310">
                    <c:v>user310</c:v>
                  </c:pt>
                  <c:pt idx="311">
                    <c:v>user311</c:v>
                  </c:pt>
                  <c:pt idx="312">
                    <c:v>user312</c:v>
                  </c:pt>
                  <c:pt idx="313">
                    <c:v>user313</c:v>
                  </c:pt>
                  <c:pt idx="314">
                    <c:v>user314</c:v>
                  </c:pt>
                  <c:pt idx="315">
                    <c:v>user315</c:v>
                  </c:pt>
                  <c:pt idx="316">
                    <c:v>user316</c:v>
                  </c:pt>
                  <c:pt idx="317">
                    <c:v>user317</c:v>
                  </c:pt>
                  <c:pt idx="318">
                    <c:v>user318</c:v>
                  </c:pt>
                  <c:pt idx="319">
                    <c:v>user319</c:v>
                  </c:pt>
                  <c:pt idx="320">
                    <c:v>user320</c:v>
                  </c:pt>
                  <c:pt idx="321">
                    <c:v>user321</c:v>
                  </c:pt>
                  <c:pt idx="322">
                    <c:v>user322</c:v>
                  </c:pt>
                  <c:pt idx="323">
                    <c:v>user323</c:v>
                  </c:pt>
                  <c:pt idx="324">
                    <c:v>user324</c:v>
                  </c:pt>
                  <c:pt idx="325">
                    <c:v>user325</c:v>
                  </c:pt>
                  <c:pt idx="326">
                    <c:v>user326</c:v>
                  </c:pt>
                  <c:pt idx="327">
                    <c:v>user327</c:v>
                  </c:pt>
                  <c:pt idx="328">
                    <c:v>user328</c:v>
                  </c:pt>
                  <c:pt idx="329">
                    <c:v>user329</c:v>
                  </c:pt>
                  <c:pt idx="330">
                    <c:v>user330</c:v>
                  </c:pt>
                  <c:pt idx="331">
                    <c:v>user331</c:v>
                  </c:pt>
                  <c:pt idx="332">
                    <c:v>user332</c:v>
                  </c:pt>
                  <c:pt idx="333">
                    <c:v>user333</c:v>
                  </c:pt>
                  <c:pt idx="334">
                    <c:v>user334</c:v>
                  </c:pt>
                  <c:pt idx="335">
                    <c:v>user335</c:v>
                  </c:pt>
                  <c:pt idx="336">
                    <c:v>user336</c:v>
                  </c:pt>
                  <c:pt idx="337">
                    <c:v>user337</c:v>
                  </c:pt>
                  <c:pt idx="338">
                    <c:v>user338</c:v>
                  </c:pt>
                  <c:pt idx="339">
                    <c:v>user339</c:v>
                  </c:pt>
                  <c:pt idx="340">
                    <c:v>user340</c:v>
                  </c:pt>
                  <c:pt idx="341">
                    <c:v>user341</c:v>
                  </c:pt>
                  <c:pt idx="342">
                    <c:v>user342</c:v>
                  </c:pt>
                  <c:pt idx="343">
                    <c:v>user343</c:v>
                  </c:pt>
                  <c:pt idx="344">
                    <c:v>user344</c:v>
                  </c:pt>
                  <c:pt idx="345">
                    <c:v>user345</c:v>
                  </c:pt>
                  <c:pt idx="346">
                    <c:v>user346</c:v>
                  </c:pt>
                  <c:pt idx="347">
                    <c:v>user347</c:v>
                  </c:pt>
                  <c:pt idx="348">
                    <c:v>user348</c:v>
                  </c:pt>
                  <c:pt idx="349">
                    <c:v>user349</c:v>
                  </c:pt>
                  <c:pt idx="350">
                    <c:v>user350</c:v>
                  </c:pt>
                  <c:pt idx="351">
                    <c:v>user351</c:v>
                  </c:pt>
                  <c:pt idx="352">
                    <c:v>user352</c:v>
                  </c:pt>
                  <c:pt idx="353">
                    <c:v>user353</c:v>
                  </c:pt>
                  <c:pt idx="354">
                    <c:v>user354</c:v>
                  </c:pt>
                  <c:pt idx="355">
                    <c:v>user355</c:v>
                  </c:pt>
                  <c:pt idx="356">
                    <c:v>user356</c:v>
                  </c:pt>
                  <c:pt idx="357">
                    <c:v>user357</c:v>
                  </c:pt>
                  <c:pt idx="358">
                    <c:v>user358</c:v>
                  </c:pt>
                  <c:pt idx="359">
                    <c:v>user359</c:v>
                  </c:pt>
                  <c:pt idx="360">
                    <c:v>user360</c:v>
                  </c:pt>
                  <c:pt idx="361">
                    <c:v>user361</c:v>
                  </c:pt>
                  <c:pt idx="362">
                    <c:v>user362</c:v>
                  </c:pt>
                  <c:pt idx="363">
                    <c:v>user363</c:v>
                  </c:pt>
                  <c:pt idx="364">
                    <c:v>user364</c:v>
                  </c:pt>
                  <c:pt idx="365">
                    <c:v>user365</c:v>
                  </c:pt>
                  <c:pt idx="366">
                    <c:v>user366</c:v>
                  </c:pt>
                  <c:pt idx="367">
                    <c:v>user367</c:v>
                  </c:pt>
                  <c:pt idx="368">
                    <c:v>user368</c:v>
                  </c:pt>
                  <c:pt idx="369">
                    <c:v>user369</c:v>
                  </c:pt>
                  <c:pt idx="370">
                    <c:v>user370</c:v>
                  </c:pt>
                  <c:pt idx="371">
                    <c:v>user371</c:v>
                  </c:pt>
                  <c:pt idx="372">
                    <c:v>user372</c:v>
                  </c:pt>
                  <c:pt idx="373">
                    <c:v>user373</c:v>
                  </c:pt>
                  <c:pt idx="374">
                    <c:v>user374</c:v>
                  </c:pt>
                  <c:pt idx="375">
                    <c:v>user375</c:v>
                  </c:pt>
                  <c:pt idx="376">
                    <c:v>user376</c:v>
                  </c:pt>
                  <c:pt idx="377">
                    <c:v>user377</c:v>
                  </c:pt>
                  <c:pt idx="378">
                    <c:v>user378</c:v>
                  </c:pt>
                  <c:pt idx="379">
                    <c:v>user379</c:v>
                  </c:pt>
                  <c:pt idx="380">
                    <c:v>user380</c:v>
                  </c:pt>
                  <c:pt idx="381">
                    <c:v>user381</c:v>
                  </c:pt>
                  <c:pt idx="382">
                    <c:v>user382</c:v>
                  </c:pt>
                  <c:pt idx="383">
                    <c:v>user383</c:v>
                  </c:pt>
                  <c:pt idx="384">
                    <c:v>user384</c:v>
                  </c:pt>
                  <c:pt idx="385">
                    <c:v>user385</c:v>
                  </c:pt>
                  <c:pt idx="386">
                    <c:v>user386</c:v>
                  </c:pt>
                  <c:pt idx="387">
                    <c:v>user387</c:v>
                  </c:pt>
                  <c:pt idx="388">
                    <c:v>user388</c:v>
                  </c:pt>
                  <c:pt idx="389">
                    <c:v>user389</c:v>
                  </c:pt>
                  <c:pt idx="390">
                    <c:v>user390</c:v>
                  </c:pt>
                  <c:pt idx="391">
                    <c:v>user391</c:v>
                  </c:pt>
                  <c:pt idx="392">
                    <c:v>user392</c:v>
                  </c:pt>
                  <c:pt idx="393">
                    <c:v>user393</c:v>
                  </c:pt>
                  <c:pt idx="394">
                    <c:v>user394</c:v>
                  </c:pt>
                  <c:pt idx="395">
                    <c:v>user395</c:v>
                  </c:pt>
                  <c:pt idx="396">
                    <c:v>user396</c:v>
                  </c:pt>
                  <c:pt idx="397">
                    <c:v>user397</c:v>
                  </c:pt>
                  <c:pt idx="398">
                    <c:v>user398</c:v>
                  </c:pt>
                  <c:pt idx="399">
                    <c:v>user399</c:v>
                  </c:pt>
                  <c:pt idx="400">
                    <c:v>user400</c:v>
                  </c:pt>
                  <c:pt idx="401">
                    <c:v>user401</c:v>
                  </c:pt>
                  <c:pt idx="402">
                    <c:v>user402</c:v>
                  </c:pt>
                  <c:pt idx="403">
                    <c:v>user403</c:v>
                  </c:pt>
                  <c:pt idx="404">
                    <c:v>user404</c:v>
                  </c:pt>
                  <c:pt idx="405">
                    <c:v>user405</c:v>
                  </c:pt>
                  <c:pt idx="406">
                    <c:v>user406</c:v>
                  </c:pt>
                  <c:pt idx="407">
                    <c:v>user407</c:v>
                  </c:pt>
                  <c:pt idx="408">
                    <c:v>user408</c:v>
                  </c:pt>
                  <c:pt idx="409">
                    <c:v>user409</c:v>
                  </c:pt>
                  <c:pt idx="410">
                    <c:v>user410</c:v>
                  </c:pt>
                  <c:pt idx="411">
                    <c:v>user411</c:v>
                  </c:pt>
                  <c:pt idx="412">
                    <c:v>user412</c:v>
                  </c:pt>
                  <c:pt idx="413">
                    <c:v>user413</c:v>
                  </c:pt>
                  <c:pt idx="414">
                    <c:v>user414</c:v>
                  </c:pt>
                  <c:pt idx="415">
                    <c:v>user415</c:v>
                  </c:pt>
                  <c:pt idx="416">
                    <c:v>user416</c:v>
                  </c:pt>
                  <c:pt idx="417">
                    <c:v>user417</c:v>
                  </c:pt>
                  <c:pt idx="418">
                    <c:v>user418</c:v>
                  </c:pt>
                  <c:pt idx="419">
                    <c:v>user419</c:v>
                  </c:pt>
                  <c:pt idx="420">
                    <c:v>user420</c:v>
                  </c:pt>
                  <c:pt idx="421">
                    <c:v>user421</c:v>
                  </c:pt>
                  <c:pt idx="422">
                    <c:v>user422</c:v>
                  </c:pt>
                  <c:pt idx="423">
                    <c:v>user423</c:v>
                  </c:pt>
                  <c:pt idx="424">
                    <c:v>user424</c:v>
                  </c:pt>
                  <c:pt idx="425">
                    <c:v>user425</c:v>
                  </c:pt>
                  <c:pt idx="426">
                    <c:v>user426</c:v>
                  </c:pt>
                  <c:pt idx="427">
                    <c:v>user427</c:v>
                  </c:pt>
                  <c:pt idx="428">
                    <c:v>user428</c:v>
                  </c:pt>
                  <c:pt idx="429">
                    <c:v>user429</c:v>
                  </c:pt>
                  <c:pt idx="430">
                    <c:v>user430</c:v>
                  </c:pt>
                  <c:pt idx="431">
                    <c:v>user431</c:v>
                  </c:pt>
                  <c:pt idx="432">
                    <c:v>user432</c:v>
                  </c:pt>
                  <c:pt idx="433">
                    <c:v>user433</c:v>
                  </c:pt>
                  <c:pt idx="434">
                    <c:v>user434</c:v>
                  </c:pt>
                  <c:pt idx="435">
                    <c:v>user435</c:v>
                  </c:pt>
                  <c:pt idx="436">
                    <c:v>user436</c:v>
                  </c:pt>
                  <c:pt idx="437">
                    <c:v>user437</c:v>
                  </c:pt>
                  <c:pt idx="438">
                    <c:v>user438</c:v>
                  </c:pt>
                  <c:pt idx="439">
                    <c:v>user439</c:v>
                  </c:pt>
                  <c:pt idx="440">
                    <c:v>user440</c:v>
                  </c:pt>
                  <c:pt idx="441">
                    <c:v>user441</c:v>
                  </c:pt>
                  <c:pt idx="442">
                    <c:v>user442</c:v>
                  </c:pt>
                  <c:pt idx="443">
                    <c:v>user443</c:v>
                  </c:pt>
                  <c:pt idx="444">
                    <c:v>user444</c:v>
                  </c:pt>
                  <c:pt idx="445">
                    <c:v>user445</c:v>
                  </c:pt>
                  <c:pt idx="446">
                    <c:v>user446</c:v>
                  </c:pt>
                  <c:pt idx="447">
                    <c:v>user447</c:v>
                  </c:pt>
                  <c:pt idx="448">
                    <c:v>user448</c:v>
                  </c:pt>
                  <c:pt idx="449">
                    <c:v>user449</c:v>
                  </c:pt>
                  <c:pt idx="450">
                    <c:v>user450</c:v>
                  </c:pt>
                  <c:pt idx="451">
                    <c:v>user451</c:v>
                  </c:pt>
                  <c:pt idx="452">
                    <c:v>user452</c:v>
                  </c:pt>
                  <c:pt idx="453">
                    <c:v>user453</c:v>
                  </c:pt>
                  <c:pt idx="454">
                    <c:v>user454</c:v>
                  </c:pt>
                  <c:pt idx="455">
                    <c:v>user455</c:v>
                  </c:pt>
                  <c:pt idx="456">
                    <c:v>user456</c:v>
                  </c:pt>
                  <c:pt idx="457">
                    <c:v>user457</c:v>
                  </c:pt>
                  <c:pt idx="458">
                    <c:v>user458</c:v>
                  </c:pt>
                  <c:pt idx="459">
                    <c:v>user459</c:v>
                  </c:pt>
                  <c:pt idx="460">
                    <c:v>user460</c:v>
                  </c:pt>
                  <c:pt idx="461">
                    <c:v>user461</c:v>
                  </c:pt>
                  <c:pt idx="462">
                    <c:v>user462</c:v>
                  </c:pt>
                  <c:pt idx="463">
                    <c:v>user463</c:v>
                  </c:pt>
                  <c:pt idx="464">
                    <c:v>user464</c:v>
                  </c:pt>
                  <c:pt idx="465">
                    <c:v>user465</c:v>
                  </c:pt>
                  <c:pt idx="466">
                    <c:v>user466</c:v>
                  </c:pt>
                  <c:pt idx="467">
                    <c:v>user467</c:v>
                  </c:pt>
                  <c:pt idx="468">
                    <c:v>user468</c:v>
                  </c:pt>
                  <c:pt idx="469">
                    <c:v>user469</c:v>
                  </c:pt>
                  <c:pt idx="470">
                    <c:v>user470</c:v>
                  </c:pt>
                  <c:pt idx="471">
                    <c:v>user471</c:v>
                  </c:pt>
                  <c:pt idx="472">
                    <c:v>user472</c:v>
                  </c:pt>
                  <c:pt idx="473">
                    <c:v>user473</c:v>
                  </c:pt>
                  <c:pt idx="474">
                    <c:v>user474</c:v>
                  </c:pt>
                  <c:pt idx="475">
                    <c:v>user475</c:v>
                  </c:pt>
                  <c:pt idx="476">
                    <c:v>user476</c:v>
                  </c:pt>
                  <c:pt idx="477">
                    <c:v>user477</c:v>
                  </c:pt>
                  <c:pt idx="478">
                    <c:v>user478</c:v>
                  </c:pt>
                  <c:pt idx="479">
                    <c:v>user479</c:v>
                  </c:pt>
                  <c:pt idx="480">
                    <c:v>user480</c:v>
                  </c:pt>
                  <c:pt idx="481">
                    <c:v>user481</c:v>
                  </c:pt>
                  <c:pt idx="482">
                    <c:v>user482</c:v>
                  </c:pt>
                  <c:pt idx="483">
                    <c:v>user483</c:v>
                  </c:pt>
                  <c:pt idx="484">
                    <c:v>user484</c:v>
                  </c:pt>
                  <c:pt idx="485">
                    <c:v>user485</c:v>
                  </c:pt>
                  <c:pt idx="486">
                    <c:v>user486</c:v>
                  </c:pt>
                  <c:pt idx="487">
                    <c:v>user487</c:v>
                  </c:pt>
                  <c:pt idx="488">
                    <c:v>user488</c:v>
                  </c:pt>
                  <c:pt idx="489">
                    <c:v>user489</c:v>
                  </c:pt>
                  <c:pt idx="490">
                    <c:v>user490</c:v>
                  </c:pt>
                  <c:pt idx="491">
                    <c:v>user491</c:v>
                  </c:pt>
                  <c:pt idx="492">
                    <c:v>user492</c:v>
                  </c:pt>
                  <c:pt idx="493">
                    <c:v>user493</c:v>
                  </c:pt>
                  <c:pt idx="494">
                    <c:v>user494</c:v>
                  </c:pt>
                  <c:pt idx="495">
                    <c:v>user495</c:v>
                  </c:pt>
                  <c:pt idx="496">
                    <c:v>user496</c:v>
                  </c:pt>
                  <c:pt idx="497">
                    <c:v>user497</c:v>
                  </c:pt>
                  <c:pt idx="498">
                    <c:v>user498</c:v>
                  </c:pt>
                  <c:pt idx="499">
                    <c:v>user499</c:v>
                  </c:pt>
                  <c:pt idx="500">
                    <c:v>user500</c:v>
                  </c:pt>
                  <c:pt idx="501">
                    <c:v>user501</c:v>
                  </c:pt>
                  <c:pt idx="502">
                    <c:v>user502</c:v>
                  </c:pt>
                  <c:pt idx="503">
                    <c:v>user503</c:v>
                  </c:pt>
                  <c:pt idx="504">
                    <c:v>user504</c:v>
                  </c:pt>
                  <c:pt idx="505">
                    <c:v>user505</c:v>
                  </c:pt>
                  <c:pt idx="506">
                    <c:v>user506</c:v>
                  </c:pt>
                  <c:pt idx="507">
                    <c:v>user507</c:v>
                  </c:pt>
                  <c:pt idx="508">
                    <c:v>user508</c:v>
                  </c:pt>
                  <c:pt idx="509">
                    <c:v>user509</c:v>
                  </c:pt>
                  <c:pt idx="510">
                    <c:v>user510</c:v>
                  </c:pt>
                  <c:pt idx="511">
                    <c:v>user511</c:v>
                  </c:pt>
                  <c:pt idx="512">
                    <c:v>user512</c:v>
                  </c:pt>
                  <c:pt idx="513">
                    <c:v>user513</c:v>
                  </c:pt>
                  <c:pt idx="514">
                    <c:v>user514</c:v>
                  </c:pt>
                  <c:pt idx="515">
                    <c:v>user515</c:v>
                  </c:pt>
                  <c:pt idx="516">
                    <c:v>user516</c:v>
                  </c:pt>
                  <c:pt idx="517">
                    <c:v>user517</c:v>
                  </c:pt>
                  <c:pt idx="518">
                    <c:v>user518</c:v>
                  </c:pt>
                  <c:pt idx="519">
                    <c:v>user519</c:v>
                  </c:pt>
                  <c:pt idx="520">
                    <c:v>user520</c:v>
                  </c:pt>
                  <c:pt idx="521">
                    <c:v>user521</c:v>
                  </c:pt>
                  <c:pt idx="522">
                    <c:v>user522</c:v>
                  </c:pt>
                  <c:pt idx="523">
                    <c:v>user523</c:v>
                  </c:pt>
                  <c:pt idx="524">
                    <c:v>user524</c:v>
                  </c:pt>
                  <c:pt idx="525">
                    <c:v>user525</c:v>
                  </c:pt>
                  <c:pt idx="526">
                    <c:v>user526</c:v>
                  </c:pt>
                  <c:pt idx="527">
                    <c:v>user527</c:v>
                  </c:pt>
                  <c:pt idx="528">
                    <c:v>user528</c:v>
                  </c:pt>
                  <c:pt idx="529">
                    <c:v>user529</c:v>
                  </c:pt>
                  <c:pt idx="530">
                    <c:v>user530</c:v>
                  </c:pt>
                  <c:pt idx="531">
                    <c:v>user531</c:v>
                  </c:pt>
                  <c:pt idx="532">
                    <c:v>user532</c:v>
                  </c:pt>
                  <c:pt idx="533">
                    <c:v>user533</c:v>
                  </c:pt>
                  <c:pt idx="534">
                    <c:v>user534</c:v>
                  </c:pt>
                  <c:pt idx="535">
                    <c:v>user535</c:v>
                  </c:pt>
                  <c:pt idx="536">
                    <c:v>user536</c:v>
                  </c:pt>
                  <c:pt idx="537">
                    <c:v>user537</c:v>
                  </c:pt>
                  <c:pt idx="538">
                    <c:v>user538</c:v>
                  </c:pt>
                  <c:pt idx="539">
                    <c:v>user539</c:v>
                  </c:pt>
                  <c:pt idx="540">
                    <c:v>user540</c:v>
                  </c:pt>
                  <c:pt idx="541">
                    <c:v>user541</c:v>
                  </c:pt>
                  <c:pt idx="542">
                    <c:v>user542</c:v>
                  </c:pt>
                  <c:pt idx="543">
                    <c:v>user543</c:v>
                  </c:pt>
                  <c:pt idx="544">
                    <c:v>user544</c:v>
                  </c:pt>
                  <c:pt idx="545">
                    <c:v>user545</c:v>
                  </c:pt>
                  <c:pt idx="546">
                    <c:v>user546</c:v>
                  </c:pt>
                  <c:pt idx="547">
                    <c:v>user547</c:v>
                  </c:pt>
                  <c:pt idx="548">
                    <c:v>user548</c:v>
                  </c:pt>
                  <c:pt idx="549">
                    <c:v>user549</c:v>
                  </c:pt>
                  <c:pt idx="550">
                    <c:v>user550</c:v>
                  </c:pt>
                  <c:pt idx="551">
                    <c:v>user551</c:v>
                  </c:pt>
                  <c:pt idx="552">
                    <c:v>user552</c:v>
                  </c:pt>
                  <c:pt idx="553">
                    <c:v>user553</c:v>
                  </c:pt>
                  <c:pt idx="554">
                    <c:v>user554</c:v>
                  </c:pt>
                  <c:pt idx="555">
                    <c:v>user555</c:v>
                  </c:pt>
                  <c:pt idx="556">
                    <c:v>user556</c:v>
                  </c:pt>
                  <c:pt idx="557">
                    <c:v>user557</c:v>
                  </c:pt>
                  <c:pt idx="558">
                    <c:v>user558</c:v>
                  </c:pt>
                  <c:pt idx="559">
                    <c:v>user559</c:v>
                  </c:pt>
                  <c:pt idx="560">
                    <c:v>user560</c:v>
                  </c:pt>
                  <c:pt idx="561">
                    <c:v>user561</c:v>
                  </c:pt>
                  <c:pt idx="562">
                    <c:v>user562</c:v>
                  </c:pt>
                  <c:pt idx="563">
                    <c:v>user563</c:v>
                  </c:pt>
                  <c:pt idx="564">
                    <c:v>user564</c:v>
                  </c:pt>
                  <c:pt idx="565">
                    <c:v>user565</c:v>
                  </c:pt>
                  <c:pt idx="566">
                    <c:v>user566</c:v>
                  </c:pt>
                  <c:pt idx="567">
                    <c:v>user567</c:v>
                  </c:pt>
                  <c:pt idx="568">
                    <c:v>user568</c:v>
                  </c:pt>
                  <c:pt idx="569">
                    <c:v>user569</c:v>
                  </c:pt>
                  <c:pt idx="570">
                    <c:v>user570</c:v>
                  </c:pt>
                  <c:pt idx="571">
                    <c:v>user571</c:v>
                  </c:pt>
                  <c:pt idx="572">
                    <c:v>user572</c:v>
                  </c:pt>
                  <c:pt idx="573">
                    <c:v>user573</c:v>
                  </c:pt>
                  <c:pt idx="574">
                    <c:v>user574</c:v>
                  </c:pt>
                  <c:pt idx="575">
                    <c:v>user575</c:v>
                  </c:pt>
                  <c:pt idx="576">
                    <c:v>user576</c:v>
                  </c:pt>
                  <c:pt idx="577">
                    <c:v>user577</c:v>
                  </c:pt>
                  <c:pt idx="578">
                    <c:v>user578</c:v>
                  </c:pt>
                  <c:pt idx="579">
                    <c:v>user579</c:v>
                  </c:pt>
                  <c:pt idx="580">
                    <c:v>user580</c:v>
                  </c:pt>
                  <c:pt idx="581">
                    <c:v>user581</c:v>
                  </c:pt>
                  <c:pt idx="582">
                    <c:v>user582</c:v>
                  </c:pt>
                  <c:pt idx="583">
                    <c:v>user583</c:v>
                  </c:pt>
                  <c:pt idx="584">
                    <c:v>user584</c:v>
                  </c:pt>
                  <c:pt idx="585">
                    <c:v>user585</c:v>
                  </c:pt>
                  <c:pt idx="586">
                    <c:v>user586</c:v>
                  </c:pt>
                  <c:pt idx="587">
                    <c:v>user587</c:v>
                  </c:pt>
                  <c:pt idx="588">
                    <c:v>user588</c:v>
                  </c:pt>
                  <c:pt idx="589">
                    <c:v>user589</c:v>
                  </c:pt>
                  <c:pt idx="590">
                    <c:v>user590</c:v>
                  </c:pt>
                  <c:pt idx="591">
                    <c:v>user591</c:v>
                  </c:pt>
                  <c:pt idx="592">
                    <c:v>user592</c:v>
                  </c:pt>
                  <c:pt idx="593">
                    <c:v>user593</c:v>
                  </c:pt>
                  <c:pt idx="594">
                    <c:v>user594</c:v>
                  </c:pt>
                  <c:pt idx="595">
                    <c:v>user595</c:v>
                  </c:pt>
                  <c:pt idx="596">
                    <c:v>user596</c:v>
                  </c:pt>
                  <c:pt idx="597">
                    <c:v>user597</c:v>
                  </c:pt>
                  <c:pt idx="598">
                    <c:v>user598</c:v>
                  </c:pt>
                  <c:pt idx="599">
                    <c:v>user599</c:v>
                  </c:pt>
                  <c:pt idx="600">
                    <c:v>user600</c:v>
                  </c:pt>
                  <c:pt idx="601">
                    <c:v>user601</c:v>
                  </c:pt>
                  <c:pt idx="602">
                    <c:v>user602</c:v>
                  </c:pt>
                  <c:pt idx="603">
                    <c:v>user603</c:v>
                  </c:pt>
                  <c:pt idx="604">
                    <c:v>user604</c:v>
                  </c:pt>
                  <c:pt idx="605">
                    <c:v>user605</c:v>
                  </c:pt>
                  <c:pt idx="606">
                    <c:v>user606</c:v>
                  </c:pt>
                  <c:pt idx="607">
                    <c:v>user607</c:v>
                  </c:pt>
                  <c:pt idx="608">
                    <c:v>user608</c:v>
                  </c:pt>
                  <c:pt idx="609">
                    <c:v>user609</c:v>
                  </c:pt>
                  <c:pt idx="610">
                    <c:v>user610</c:v>
                  </c:pt>
                  <c:pt idx="611">
                    <c:v>user611</c:v>
                  </c:pt>
                  <c:pt idx="612">
                    <c:v>user612</c:v>
                  </c:pt>
                  <c:pt idx="613">
                    <c:v>user613</c:v>
                  </c:pt>
                  <c:pt idx="614">
                    <c:v>user614</c:v>
                  </c:pt>
                  <c:pt idx="615">
                    <c:v>user615</c:v>
                  </c:pt>
                  <c:pt idx="616">
                    <c:v>user616</c:v>
                  </c:pt>
                  <c:pt idx="617">
                    <c:v>user617</c:v>
                  </c:pt>
                  <c:pt idx="618">
                    <c:v>user618</c:v>
                  </c:pt>
                  <c:pt idx="619">
                    <c:v>user619</c:v>
                  </c:pt>
                  <c:pt idx="620">
                    <c:v>user620</c:v>
                  </c:pt>
                  <c:pt idx="621">
                    <c:v>user621</c:v>
                  </c:pt>
                  <c:pt idx="622">
                    <c:v>user622</c:v>
                  </c:pt>
                  <c:pt idx="623">
                    <c:v>user623</c:v>
                  </c:pt>
                  <c:pt idx="624">
                    <c:v>user624</c:v>
                  </c:pt>
                  <c:pt idx="625">
                    <c:v>user625</c:v>
                  </c:pt>
                  <c:pt idx="626">
                    <c:v>user626</c:v>
                  </c:pt>
                  <c:pt idx="627">
                    <c:v>user627</c:v>
                  </c:pt>
                  <c:pt idx="628">
                    <c:v>user628</c:v>
                  </c:pt>
                  <c:pt idx="629">
                    <c:v>user629</c:v>
                  </c:pt>
                  <c:pt idx="630">
                    <c:v>user630</c:v>
                  </c:pt>
                  <c:pt idx="631">
                    <c:v>user631</c:v>
                  </c:pt>
                  <c:pt idx="632">
                    <c:v>user632</c:v>
                  </c:pt>
                  <c:pt idx="633">
                    <c:v>user633</c:v>
                  </c:pt>
                  <c:pt idx="634">
                    <c:v>user634</c:v>
                  </c:pt>
                  <c:pt idx="635">
                    <c:v>user635</c:v>
                  </c:pt>
                  <c:pt idx="636">
                    <c:v>user636</c:v>
                  </c:pt>
                  <c:pt idx="637">
                    <c:v>user637</c:v>
                  </c:pt>
                  <c:pt idx="638">
                    <c:v>user638</c:v>
                  </c:pt>
                  <c:pt idx="639">
                    <c:v>user639</c:v>
                  </c:pt>
                  <c:pt idx="640">
                    <c:v>user640</c:v>
                  </c:pt>
                  <c:pt idx="641">
                    <c:v>user641</c:v>
                  </c:pt>
                  <c:pt idx="642">
                    <c:v>user642</c:v>
                  </c:pt>
                  <c:pt idx="643">
                    <c:v>user643</c:v>
                  </c:pt>
                  <c:pt idx="644">
                    <c:v>user644</c:v>
                  </c:pt>
                  <c:pt idx="645">
                    <c:v>user645</c:v>
                  </c:pt>
                  <c:pt idx="646">
                    <c:v>user646</c:v>
                  </c:pt>
                  <c:pt idx="647">
                    <c:v>user647</c:v>
                  </c:pt>
                  <c:pt idx="648">
                    <c:v>user648</c:v>
                  </c:pt>
                  <c:pt idx="649">
                    <c:v>user649</c:v>
                  </c:pt>
                  <c:pt idx="650">
                    <c:v>user650</c:v>
                  </c:pt>
                  <c:pt idx="651">
                    <c:v>user651</c:v>
                  </c:pt>
                  <c:pt idx="652">
                    <c:v>user652</c:v>
                  </c:pt>
                  <c:pt idx="653">
                    <c:v>user653</c:v>
                  </c:pt>
                  <c:pt idx="654">
                    <c:v>user654</c:v>
                  </c:pt>
                  <c:pt idx="655">
                    <c:v>user655</c:v>
                  </c:pt>
                  <c:pt idx="656">
                    <c:v>user656</c:v>
                  </c:pt>
                  <c:pt idx="657">
                    <c:v>user657</c:v>
                  </c:pt>
                  <c:pt idx="658">
                    <c:v>user658</c:v>
                  </c:pt>
                  <c:pt idx="659">
                    <c:v>user659</c:v>
                  </c:pt>
                  <c:pt idx="660">
                    <c:v>user660</c:v>
                  </c:pt>
                  <c:pt idx="661">
                    <c:v>user661</c:v>
                  </c:pt>
                  <c:pt idx="662">
                    <c:v>user662</c:v>
                  </c:pt>
                  <c:pt idx="663">
                    <c:v>user663</c:v>
                  </c:pt>
                  <c:pt idx="664">
                    <c:v>user664</c:v>
                  </c:pt>
                  <c:pt idx="665">
                    <c:v>user665</c:v>
                  </c:pt>
                  <c:pt idx="666">
                    <c:v>user666</c:v>
                  </c:pt>
                  <c:pt idx="667">
                    <c:v>user667</c:v>
                  </c:pt>
                  <c:pt idx="668">
                    <c:v>user668</c:v>
                  </c:pt>
                  <c:pt idx="669">
                    <c:v>user669</c:v>
                  </c:pt>
                  <c:pt idx="670">
                    <c:v>user670</c:v>
                  </c:pt>
                  <c:pt idx="671">
                    <c:v>user671</c:v>
                  </c:pt>
                  <c:pt idx="672">
                    <c:v>user672</c:v>
                  </c:pt>
                  <c:pt idx="673">
                    <c:v>user673</c:v>
                  </c:pt>
                  <c:pt idx="674">
                    <c:v>user674</c:v>
                  </c:pt>
                  <c:pt idx="675">
                    <c:v>user675</c:v>
                  </c:pt>
                  <c:pt idx="676">
                    <c:v>user676</c:v>
                  </c:pt>
                  <c:pt idx="677">
                    <c:v>user677</c:v>
                  </c:pt>
                  <c:pt idx="678">
                    <c:v>user678</c:v>
                  </c:pt>
                  <c:pt idx="679">
                    <c:v>user679</c:v>
                  </c:pt>
                  <c:pt idx="680">
                    <c:v>user680</c:v>
                  </c:pt>
                  <c:pt idx="681">
                    <c:v>user681</c:v>
                  </c:pt>
                  <c:pt idx="682">
                    <c:v>user682</c:v>
                  </c:pt>
                  <c:pt idx="683">
                    <c:v>user683</c:v>
                  </c:pt>
                  <c:pt idx="684">
                    <c:v>user684</c:v>
                  </c:pt>
                  <c:pt idx="685">
                    <c:v>user685</c:v>
                  </c:pt>
                  <c:pt idx="686">
                    <c:v>user686</c:v>
                  </c:pt>
                  <c:pt idx="687">
                    <c:v>user687</c:v>
                  </c:pt>
                  <c:pt idx="688">
                    <c:v>user688</c:v>
                  </c:pt>
                  <c:pt idx="689">
                    <c:v>user689</c:v>
                  </c:pt>
                  <c:pt idx="690">
                    <c:v>user690</c:v>
                  </c:pt>
                  <c:pt idx="691">
                    <c:v>user691</c:v>
                  </c:pt>
                  <c:pt idx="692">
                    <c:v>user692</c:v>
                  </c:pt>
                  <c:pt idx="693">
                    <c:v>user693</c:v>
                  </c:pt>
                  <c:pt idx="694">
                    <c:v>user694</c:v>
                  </c:pt>
                  <c:pt idx="695">
                    <c:v>user695</c:v>
                  </c:pt>
                  <c:pt idx="696">
                    <c:v>user696</c:v>
                  </c:pt>
                  <c:pt idx="697">
                    <c:v>user697</c:v>
                  </c:pt>
                  <c:pt idx="698">
                    <c:v>user698</c:v>
                  </c:pt>
                  <c:pt idx="699">
                    <c:v>user699</c:v>
                  </c:pt>
                  <c:pt idx="700">
                    <c:v>user700</c:v>
                  </c:pt>
                  <c:pt idx="701">
                    <c:v>user701</c:v>
                  </c:pt>
                  <c:pt idx="702">
                    <c:v>user702</c:v>
                  </c:pt>
                  <c:pt idx="703">
                    <c:v>user703</c:v>
                  </c:pt>
                  <c:pt idx="704">
                    <c:v>user704</c:v>
                  </c:pt>
                  <c:pt idx="705">
                    <c:v>user705</c:v>
                  </c:pt>
                  <c:pt idx="706">
                    <c:v>user706</c:v>
                  </c:pt>
                  <c:pt idx="707">
                    <c:v>user707</c:v>
                  </c:pt>
                  <c:pt idx="708">
                    <c:v>user708</c:v>
                  </c:pt>
                  <c:pt idx="709">
                    <c:v>user709</c:v>
                  </c:pt>
                  <c:pt idx="710">
                    <c:v>user710</c:v>
                  </c:pt>
                  <c:pt idx="711">
                    <c:v>user711</c:v>
                  </c:pt>
                  <c:pt idx="712">
                    <c:v>user712</c:v>
                  </c:pt>
                  <c:pt idx="713">
                    <c:v>user713</c:v>
                  </c:pt>
                  <c:pt idx="714">
                    <c:v>user714</c:v>
                  </c:pt>
                  <c:pt idx="715">
                    <c:v>user715</c:v>
                  </c:pt>
                  <c:pt idx="716">
                    <c:v>user716</c:v>
                  </c:pt>
                  <c:pt idx="717">
                    <c:v>user717</c:v>
                  </c:pt>
                  <c:pt idx="718">
                    <c:v>user718</c:v>
                  </c:pt>
                  <c:pt idx="719">
                    <c:v>user719</c:v>
                  </c:pt>
                  <c:pt idx="720">
                    <c:v>user720</c:v>
                  </c:pt>
                  <c:pt idx="721">
                    <c:v>user721</c:v>
                  </c:pt>
                  <c:pt idx="722">
                    <c:v>user722</c:v>
                  </c:pt>
                  <c:pt idx="723">
                    <c:v>user723</c:v>
                  </c:pt>
                  <c:pt idx="724">
                    <c:v>user724</c:v>
                  </c:pt>
                  <c:pt idx="725">
                    <c:v>user725</c:v>
                  </c:pt>
                  <c:pt idx="726">
                    <c:v>user726</c:v>
                  </c:pt>
                  <c:pt idx="727">
                    <c:v>user727</c:v>
                  </c:pt>
                  <c:pt idx="728">
                    <c:v>user728</c:v>
                  </c:pt>
                  <c:pt idx="729">
                    <c:v>user729</c:v>
                  </c:pt>
                  <c:pt idx="730">
                    <c:v>user730</c:v>
                  </c:pt>
                  <c:pt idx="731">
                    <c:v>user731</c:v>
                  </c:pt>
                  <c:pt idx="732">
                    <c:v>user732</c:v>
                  </c:pt>
                  <c:pt idx="733">
                    <c:v>user733</c:v>
                  </c:pt>
                  <c:pt idx="734">
                    <c:v>user734</c:v>
                  </c:pt>
                  <c:pt idx="735">
                    <c:v>user735</c:v>
                  </c:pt>
                  <c:pt idx="736">
                    <c:v>user736</c:v>
                  </c:pt>
                  <c:pt idx="737">
                    <c:v>user737</c:v>
                  </c:pt>
                  <c:pt idx="738">
                    <c:v>user738</c:v>
                  </c:pt>
                  <c:pt idx="739">
                    <c:v>user739</c:v>
                  </c:pt>
                  <c:pt idx="740">
                    <c:v>user740</c:v>
                  </c:pt>
                  <c:pt idx="741">
                    <c:v>user741</c:v>
                  </c:pt>
                  <c:pt idx="742">
                    <c:v>user742</c:v>
                  </c:pt>
                  <c:pt idx="743">
                    <c:v>user743</c:v>
                  </c:pt>
                  <c:pt idx="744">
                    <c:v>user744</c:v>
                  </c:pt>
                  <c:pt idx="745">
                    <c:v>user745</c:v>
                  </c:pt>
                  <c:pt idx="746">
                    <c:v>user746</c:v>
                  </c:pt>
                  <c:pt idx="747">
                    <c:v>user747</c:v>
                  </c:pt>
                  <c:pt idx="748">
                    <c:v>user748</c:v>
                  </c:pt>
                  <c:pt idx="749">
                    <c:v>user749</c:v>
                  </c:pt>
                  <c:pt idx="750">
                    <c:v>user750</c:v>
                  </c:pt>
                  <c:pt idx="751">
                    <c:v>user751</c:v>
                  </c:pt>
                  <c:pt idx="752">
                    <c:v>user752</c:v>
                  </c:pt>
                  <c:pt idx="753">
                    <c:v>user753</c:v>
                  </c:pt>
                  <c:pt idx="754">
                    <c:v>user754</c:v>
                  </c:pt>
                  <c:pt idx="755">
                    <c:v>user755</c:v>
                  </c:pt>
                  <c:pt idx="756">
                    <c:v>user756</c:v>
                  </c:pt>
                  <c:pt idx="757">
                    <c:v>user757</c:v>
                  </c:pt>
                  <c:pt idx="758">
                    <c:v>user758</c:v>
                  </c:pt>
                  <c:pt idx="759">
                    <c:v>user759</c:v>
                  </c:pt>
                  <c:pt idx="760">
                    <c:v>user760</c:v>
                  </c:pt>
                  <c:pt idx="761">
                    <c:v>user761</c:v>
                  </c:pt>
                  <c:pt idx="762">
                    <c:v>user762</c:v>
                  </c:pt>
                  <c:pt idx="763">
                    <c:v>user763</c:v>
                  </c:pt>
                  <c:pt idx="764">
                    <c:v>user764</c:v>
                  </c:pt>
                  <c:pt idx="765">
                    <c:v>user765</c:v>
                  </c:pt>
                  <c:pt idx="766">
                    <c:v>user766</c:v>
                  </c:pt>
                  <c:pt idx="767">
                    <c:v>user767</c:v>
                  </c:pt>
                  <c:pt idx="768">
                    <c:v>user768</c:v>
                  </c:pt>
                  <c:pt idx="769">
                    <c:v>user769</c:v>
                  </c:pt>
                  <c:pt idx="770">
                    <c:v>user770</c:v>
                  </c:pt>
                  <c:pt idx="771">
                    <c:v>user771</c:v>
                  </c:pt>
                  <c:pt idx="772">
                    <c:v>user772</c:v>
                  </c:pt>
                  <c:pt idx="773">
                    <c:v>user773</c:v>
                  </c:pt>
                  <c:pt idx="774">
                    <c:v>user774</c:v>
                  </c:pt>
                  <c:pt idx="775">
                    <c:v>user775</c:v>
                  </c:pt>
                  <c:pt idx="776">
                    <c:v>user776</c:v>
                  </c:pt>
                  <c:pt idx="777">
                    <c:v>user777</c:v>
                  </c:pt>
                  <c:pt idx="778">
                    <c:v>user778</c:v>
                  </c:pt>
                  <c:pt idx="779">
                    <c:v>user779</c:v>
                  </c:pt>
                  <c:pt idx="780">
                    <c:v>user780</c:v>
                  </c:pt>
                  <c:pt idx="781">
                    <c:v>user781</c:v>
                  </c:pt>
                  <c:pt idx="782">
                    <c:v>user782</c:v>
                  </c:pt>
                  <c:pt idx="783">
                    <c:v>user783</c:v>
                  </c:pt>
                  <c:pt idx="784">
                    <c:v>user784</c:v>
                  </c:pt>
                  <c:pt idx="785">
                    <c:v>user785</c:v>
                  </c:pt>
                  <c:pt idx="786">
                    <c:v>user786</c:v>
                  </c:pt>
                  <c:pt idx="787">
                    <c:v>user787</c:v>
                  </c:pt>
                  <c:pt idx="788">
                    <c:v>user788</c:v>
                  </c:pt>
                  <c:pt idx="789">
                    <c:v>user789</c:v>
                  </c:pt>
                  <c:pt idx="790">
                    <c:v>user790</c:v>
                  </c:pt>
                  <c:pt idx="791">
                    <c:v>user791</c:v>
                  </c:pt>
                  <c:pt idx="792">
                    <c:v>user792</c:v>
                  </c:pt>
                  <c:pt idx="793">
                    <c:v>user793</c:v>
                  </c:pt>
                  <c:pt idx="794">
                    <c:v>user794</c:v>
                  </c:pt>
                  <c:pt idx="795">
                    <c:v>user795</c:v>
                  </c:pt>
                  <c:pt idx="796">
                    <c:v>user796</c:v>
                  </c:pt>
                  <c:pt idx="797">
                    <c:v>user797</c:v>
                  </c:pt>
                  <c:pt idx="798">
                    <c:v>user798</c:v>
                  </c:pt>
                  <c:pt idx="799">
                    <c:v>user799</c:v>
                  </c:pt>
                  <c:pt idx="800">
                    <c:v>user800</c:v>
                  </c:pt>
                  <c:pt idx="801">
                    <c:v>user801</c:v>
                  </c:pt>
                  <c:pt idx="802">
                    <c:v>user802</c:v>
                  </c:pt>
                  <c:pt idx="803">
                    <c:v>user803</c:v>
                  </c:pt>
                  <c:pt idx="804">
                    <c:v>user804</c:v>
                  </c:pt>
                  <c:pt idx="805">
                    <c:v>user805</c:v>
                  </c:pt>
                  <c:pt idx="806">
                    <c:v>user806</c:v>
                  </c:pt>
                  <c:pt idx="807">
                    <c:v>user807</c:v>
                  </c:pt>
                  <c:pt idx="808">
                    <c:v>user808</c:v>
                  </c:pt>
                  <c:pt idx="809">
                    <c:v>user809</c:v>
                  </c:pt>
                  <c:pt idx="810">
                    <c:v>user810</c:v>
                  </c:pt>
                  <c:pt idx="811">
                    <c:v>user811</c:v>
                  </c:pt>
                  <c:pt idx="812">
                    <c:v>user812</c:v>
                  </c:pt>
                  <c:pt idx="813">
                    <c:v>user813</c:v>
                  </c:pt>
                  <c:pt idx="814">
                    <c:v>user814</c:v>
                  </c:pt>
                  <c:pt idx="815">
                    <c:v>user815</c:v>
                  </c:pt>
                  <c:pt idx="816">
                    <c:v>user816</c:v>
                  </c:pt>
                  <c:pt idx="817">
                    <c:v>user817</c:v>
                  </c:pt>
                  <c:pt idx="818">
                    <c:v>user818</c:v>
                  </c:pt>
                  <c:pt idx="819">
                    <c:v>user819</c:v>
                  </c:pt>
                  <c:pt idx="820">
                    <c:v>user820</c:v>
                  </c:pt>
                  <c:pt idx="821">
                    <c:v>user821</c:v>
                  </c:pt>
                  <c:pt idx="822">
                    <c:v>user822</c:v>
                  </c:pt>
                  <c:pt idx="823">
                    <c:v>user823</c:v>
                  </c:pt>
                  <c:pt idx="824">
                    <c:v>user824</c:v>
                  </c:pt>
                  <c:pt idx="825">
                    <c:v>user825</c:v>
                  </c:pt>
                  <c:pt idx="826">
                    <c:v>user826</c:v>
                  </c:pt>
                  <c:pt idx="827">
                    <c:v>user827</c:v>
                  </c:pt>
                  <c:pt idx="828">
                    <c:v>user828</c:v>
                  </c:pt>
                  <c:pt idx="829">
                    <c:v>user829</c:v>
                  </c:pt>
                  <c:pt idx="830">
                    <c:v>user830</c:v>
                  </c:pt>
                  <c:pt idx="831">
                    <c:v>user831</c:v>
                  </c:pt>
                  <c:pt idx="832">
                    <c:v>user832</c:v>
                  </c:pt>
                  <c:pt idx="833">
                    <c:v>user833</c:v>
                  </c:pt>
                  <c:pt idx="834">
                    <c:v>user834</c:v>
                  </c:pt>
                  <c:pt idx="835">
                    <c:v>user835</c:v>
                  </c:pt>
                  <c:pt idx="836">
                    <c:v>user836</c:v>
                  </c:pt>
                  <c:pt idx="837">
                    <c:v>user837</c:v>
                  </c:pt>
                  <c:pt idx="838">
                    <c:v>user838</c:v>
                  </c:pt>
                  <c:pt idx="839">
                    <c:v>user839</c:v>
                  </c:pt>
                  <c:pt idx="840">
                    <c:v>user840</c:v>
                  </c:pt>
                  <c:pt idx="841">
                    <c:v>user841</c:v>
                  </c:pt>
                  <c:pt idx="842">
                    <c:v>user842</c:v>
                  </c:pt>
                  <c:pt idx="843">
                    <c:v>user843</c:v>
                  </c:pt>
                  <c:pt idx="844">
                    <c:v>user844</c:v>
                  </c:pt>
                  <c:pt idx="845">
                    <c:v>user845</c:v>
                  </c:pt>
                  <c:pt idx="846">
                    <c:v>user846</c:v>
                  </c:pt>
                  <c:pt idx="847">
                    <c:v>user847</c:v>
                  </c:pt>
                  <c:pt idx="848">
                    <c:v>user848</c:v>
                  </c:pt>
                  <c:pt idx="849">
                    <c:v>user849</c:v>
                  </c:pt>
                  <c:pt idx="850">
                    <c:v>user850</c:v>
                  </c:pt>
                  <c:pt idx="851">
                    <c:v>user851</c:v>
                  </c:pt>
                  <c:pt idx="852">
                    <c:v>user852</c:v>
                  </c:pt>
                  <c:pt idx="853">
                    <c:v>user853</c:v>
                  </c:pt>
                  <c:pt idx="854">
                    <c:v>user854</c:v>
                  </c:pt>
                  <c:pt idx="855">
                    <c:v>user855</c:v>
                  </c:pt>
                  <c:pt idx="856">
                    <c:v>user856</c:v>
                  </c:pt>
                  <c:pt idx="857">
                    <c:v>user857</c:v>
                  </c:pt>
                  <c:pt idx="858">
                    <c:v>user858</c:v>
                  </c:pt>
                  <c:pt idx="859">
                    <c:v>user859</c:v>
                  </c:pt>
                  <c:pt idx="860">
                    <c:v>user860</c:v>
                  </c:pt>
                  <c:pt idx="861">
                    <c:v>user861</c:v>
                  </c:pt>
                  <c:pt idx="862">
                    <c:v>user862</c:v>
                  </c:pt>
                  <c:pt idx="863">
                    <c:v>user863</c:v>
                  </c:pt>
                  <c:pt idx="864">
                    <c:v>user864</c:v>
                  </c:pt>
                  <c:pt idx="865">
                    <c:v>user865</c:v>
                  </c:pt>
                  <c:pt idx="866">
                    <c:v>user866</c:v>
                  </c:pt>
                  <c:pt idx="867">
                    <c:v>user867</c:v>
                  </c:pt>
                  <c:pt idx="868">
                    <c:v>user868</c:v>
                  </c:pt>
                  <c:pt idx="869">
                    <c:v>user869</c:v>
                  </c:pt>
                  <c:pt idx="870">
                    <c:v>user870</c:v>
                  </c:pt>
                  <c:pt idx="871">
                    <c:v>user871</c:v>
                  </c:pt>
                  <c:pt idx="872">
                    <c:v>user872</c:v>
                  </c:pt>
                  <c:pt idx="873">
                    <c:v>user873</c:v>
                  </c:pt>
                  <c:pt idx="874">
                    <c:v>user874</c:v>
                  </c:pt>
                  <c:pt idx="875">
                    <c:v>user875</c:v>
                  </c:pt>
                  <c:pt idx="876">
                    <c:v>user876</c:v>
                  </c:pt>
                  <c:pt idx="877">
                    <c:v>user877</c:v>
                  </c:pt>
                  <c:pt idx="878">
                    <c:v>user878</c:v>
                  </c:pt>
                  <c:pt idx="879">
                    <c:v>user879</c:v>
                  </c:pt>
                  <c:pt idx="880">
                    <c:v>user880</c:v>
                  </c:pt>
                  <c:pt idx="881">
                    <c:v>user881</c:v>
                  </c:pt>
                  <c:pt idx="882">
                    <c:v>user882</c:v>
                  </c:pt>
                  <c:pt idx="883">
                    <c:v>user883</c:v>
                  </c:pt>
                  <c:pt idx="884">
                    <c:v>user884</c:v>
                  </c:pt>
                  <c:pt idx="885">
                    <c:v>user885</c:v>
                  </c:pt>
                  <c:pt idx="886">
                    <c:v>user886</c:v>
                  </c:pt>
                  <c:pt idx="887">
                    <c:v>user887</c:v>
                  </c:pt>
                  <c:pt idx="888">
                    <c:v>user888</c:v>
                  </c:pt>
                  <c:pt idx="889">
                    <c:v>user889</c:v>
                  </c:pt>
                  <c:pt idx="890">
                    <c:v>user890</c:v>
                  </c:pt>
                  <c:pt idx="891">
                    <c:v>user891</c:v>
                  </c:pt>
                  <c:pt idx="892">
                    <c:v>user892</c:v>
                  </c:pt>
                  <c:pt idx="893">
                    <c:v>user893</c:v>
                  </c:pt>
                  <c:pt idx="894">
                    <c:v>user894</c:v>
                  </c:pt>
                  <c:pt idx="895">
                    <c:v>user895</c:v>
                  </c:pt>
                  <c:pt idx="896">
                    <c:v>user896</c:v>
                  </c:pt>
                  <c:pt idx="897">
                    <c:v>user897</c:v>
                  </c:pt>
                  <c:pt idx="898">
                    <c:v>user898</c:v>
                  </c:pt>
                  <c:pt idx="899">
                    <c:v>user899</c:v>
                  </c:pt>
                  <c:pt idx="900">
                    <c:v>user900</c:v>
                  </c:pt>
                  <c:pt idx="901">
                    <c:v>user901</c:v>
                  </c:pt>
                  <c:pt idx="902">
                    <c:v>user902</c:v>
                  </c:pt>
                  <c:pt idx="903">
                    <c:v>user903</c:v>
                  </c:pt>
                  <c:pt idx="904">
                    <c:v>user904</c:v>
                  </c:pt>
                  <c:pt idx="905">
                    <c:v>user905</c:v>
                  </c:pt>
                  <c:pt idx="906">
                    <c:v>user906</c:v>
                  </c:pt>
                  <c:pt idx="907">
                    <c:v>user907</c:v>
                  </c:pt>
                  <c:pt idx="908">
                    <c:v>user908</c:v>
                  </c:pt>
                  <c:pt idx="909">
                    <c:v>user909</c:v>
                  </c:pt>
                  <c:pt idx="910">
                    <c:v>user910</c:v>
                  </c:pt>
                  <c:pt idx="911">
                    <c:v>user911</c:v>
                  </c:pt>
                  <c:pt idx="912">
                    <c:v>user912</c:v>
                  </c:pt>
                  <c:pt idx="913">
                    <c:v>user913</c:v>
                  </c:pt>
                  <c:pt idx="914">
                    <c:v>user914</c:v>
                  </c:pt>
                  <c:pt idx="915">
                    <c:v>user915</c:v>
                  </c:pt>
                  <c:pt idx="916">
                    <c:v>user916</c:v>
                  </c:pt>
                  <c:pt idx="917">
                    <c:v>user917</c:v>
                  </c:pt>
                  <c:pt idx="918">
                    <c:v>user918</c:v>
                  </c:pt>
                  <c:pt idx="919">
                    <c:v>user919</c:v>
                  </c:pt>
                  <c:pt idx="920">
                    <c:v>user920</c:v>
                  </c:pt>
                  <c:pt idx="921">
                    <c:v>user921</c:v>
                  </c:pt>
                  <c:pt idx="922">
                    <c:v>user922</c:v>
                  </c:pt>
                  <c:pt idx="923">
                    <c:v>user923</c:v>
                  </c:pt>
                  <c:pt idx="924">
                    <c:v>user924</c:v>
                  </c:pt>
                  <c:pt idx="925">
                    <c:v>user925</c:v>
                  </c:pt>
                  <c:pt idx="926">
                    <c:v>user926</c:v>
                  </c:pt>
                  <c:pt idx="927">
                    <c:v>user927</c:v>
                  </c:pt>
                  <c:pt idx="928">
                    <c:v>user928</c:v>
                  </c:pt>
                  <c:pt idx="929">
                    <c:v>user929</c:v>
                  </c:pt>
                  <c:pt idx="930">
                    <c:v>user930</c:v>
                  </c:pt>
                  <c:pt idx="931">
                    <c:v>user931</c:v>
                  </c:pt>
                  <c:pt idx="932">
                    <c:v>user932</c:v>
                  </c:pt>
                  <c:pt idx="933">
                    <c:v>user933</c:v>
                  </c:pt>
                  <c:pt idx="934">
                    <c:v>user934</c:v>
                  </c:pt>
                  <c:pt idx="935">
                    <c:v>user935</c:v>
                  </c:pt>
                  <c:pt idx="936">
                    <c:v>user936</c:v>
                  </c:pt>
                  <c:pt idx="937">
                    <c:v>user937</c:v>
                  </c:pt>
                  <c:pt idx="938">
                    <c:v>user938</c:v>
                  </c:pt>
                  <c:pt idx="939">
                    <c:v>user939</c:v>
                  </c:pt>
                  <c:pt idx="940">
                    <c:v>user940</c:v>
                  </c:pt>
                  <c:pt idx="941">
                    <c:v>user941</c:v>
                  </c:pt>
                  <c:pt idx="942">
                    <c:v>user942</c:v>
                  </c:pt>
                  <c:pt idx="943">
                    <c:v>user943</c:v>
                  </c:pt>
                  <c:pt idx="944">
                    <c:v>user944</c:v>
                  </c:pt>
                  <c:pt idx="945">
                    <c:v>user945</c:v>
                  </c:pt>
                  <c:pt idx="946">
                    <c:v>user946</c:v>
                  </c:pt>
                  <c:pt idx="947">
                    <c:v>user947</c:v>
                  </c:pt>
                  <c:pt idx="948">
                    <c:v>user948</c:v>
                  </c:pt>
                  <c:pt idx="949">
                    <c:v>user949</c:v>
                  </c:pt>
                  <c:pt idx="950">
                    <c:v>user950</c:v>
                  </c:pt>
                  <c:pt idx="951">
                    <c:v>user951</c:v>
                  </c:pt>
                  <c:pt idx="952">
                    <c:v>user952</c:v>
                  </c:pt>
                  <c:pt idx="953">
                    <c:v>user953</c:v>
                  </c:pt>
                  <c:pt idx="954">
                    <c:v>user954</c:v>
                  </c:pt>
                  <c:pt idx="955">
                    <c:v>user955</c:v>
                  </c:pt>
                  <c:pt idx="956">
                    <c:v>user956</c:v>
                  </c:pt>
                  <c:pt idx="957">
                    <c:v>user957</c:v>
                  </c:pt>
                  <c:pt idx="958">
                    <c:v>user958</c:v>
                  </c:pt>
                  <c:pt idx="959">
                    <c:v>user959</c:v>
                  </c:pt>
                  <c:pt idx="960">
                    <c:v>user960</c:v>
                  </c:pt>
                  <c:pt idx="961">
                    <c:v>user961</c:v>
                  </c:pt>
                  <c:pt idx="962">
                    <c:v>user962</c:v>
                  </c:pt>
                  <c:pt idx="963">
                    <c:v>user963</c:v>
                  </c:pt>
                  <c:pt idx="964">
                    <c:v>user964</c:v>
                  </c:pt>
                  <c:pt idx="965">
                    <c:v>user965</c:v>
                  </c:pt>
                  <c:pt idx="966">
                    <c:v>user966</c:v>
                  </c:pt>
                  <c:pt idx="967">
                    <c:v>user967</c:v>
                  </c:pt>
                  <c:pt idx="968">
                    <c:v>user968</c:v>
                  </c:pt>
                  <c:pt idx="969">
                    <c:v>user969</c:v>
                  </c:pt>
                  <c:pt idx="970">
                    <c:v>user970</c:v>
                  </c:pt>
                  <c:pt idx="971">
                    <c:v>user971</c:v>
                  </c:pt>
                  <c:pt idx="972">
                    <c:v>user972</c:v>
                  </c:pt>
                  <c:pt idx="973">
                    <c:v>user973</c:v>
                  </c:pt>
                  <c:pt idx="974">
                    <c:v>user974</c:v>
                  </c:pt>
                  <c:pt idx="975">
                    <c:v>user975</c:v>
                  </c:pt>
                  <c:pt idx="976">
                    <c:v>user976</c:v>
                  </c:pt>
                  <c:pt idx="977">
                    <c:v>user977</c:v>
                  </c:pt>
                  <c:pt idx="978">
                    <c:v>user978</c:v>
                  </c:pt>
                  <c:pt idx="979">
                    <c:v>user979</c:v>
                  </c:pt>
                  <c:pt idx="980">
                    <c:v>user980</c:v>
                  </c:pt>
                  <c:pt idx="981">
                    <c:v>user981</c:v>
                  </c:pt>
                  <c:pt idx="982">
                    <c:v>user982</c:v>
                  </c:pt>
                  <c:pt idx="983">
                    <c:v>user983</c:v>
                  </c:pt>
                  <c:pt idx="984">
                    <c:v>user984</c:v>
                  </c:pt>
                  <c:pt idx="985">
                    <c:v>user985</c:v>
                  </c:pt>
                  <c:pt idx="986">
                    <c:v>user986</c:v>
                  </c:pt>
                  <c:pt idx="987">
                    <c:v>user987</c:v>
                  </c:pt>
                  <c:pt idx="988">
                    <c:v>user988</c:v>
                  </c:pt>
                  <c:pt idx="989">
                    <c:v>user989</c:v>
                  </c:pt>
                  <c:pt idx="990">
                    <c:v>user990</c:v>
                  </c:pt>
                  <c:pt idx="991">
                    <c:v>user991</c:v>
                  </c:pt>
                  <c:pt idx="992">
                    <c:v>user992</c:v>
                  </c:pt>
                  <c:pt idx="993">
                    <c:v>user993</c:v>
                  </c:pt>
                  <c:pt idx="994">
                    <c:v>user994</c:v>
                  </c:pt>
                  <c:pt idx="995">
                    <c:v>user995</c:v>
                  </c:pt>
                  <c:pt idx="996">
                    <c:v>user996</c:v>
                  </c:pt>
                  <c:pt idx="997">
                    <c:v>user997</c:v>
                  </c:pt>
                  <c:pt idx="998">
                    <c:v>user998</c:v>
                  </c:pt>
                  <c:pt idx="999">
                    <c:v>user999</c:v>
                  </c:pt>
                  <c:pt idx="1000">
                    <c:v>user1000</c:v>
                  </c:pt>
                  <c:pt idx="1001">
                    <c:v>user1001</c:v>
                  </c:pt>
                  <c:pt idx="1002">
                    <c:v>user1002</c:v>
                  </c:pt>
                  <c:pt idx="1003">
                    <c:v>user1003</c:v>
                  </c:pt>
                  <c:pt idx="1004">
                    <c:v>user1004</c:v>
                  </c:pt>
                  <c:pt idx="1005">
                    <c:v>user1005</c:v>
                  </c:pt>
                  <c:pt idx="1006">
                    <c:v>user1006</c:v>
                  </c:pt>
                  <c:pt idx="1007">
                    <c:v>user1007</c:v>
                  </c:pt>
                  <c:pt idx="1008">
                    <c:v>user1008</c:v>
                  </c:pt>
                  <c:pt idx="1009">
                    <c:v>user1009</c:v>
                  </c:pt>
                  <c:pt idx="1010">
                    <c:v>user1010</c:v>
                  </c:pt>
                  <c:pt idx="1011">
                    <c:v>user1011</c:v>
                  </c:pt>
                  <c:pt idx="1012">
                    <c:v>user1012</c:v>
                  </c:pt>
                  <c:pt idx="1013">
                    <c:v>user1013</c:v>
                  </c:pt>
                  <c:pt idx="1014">
                    <c:v>user1014</c:v>
                  </c:pt>
                  <c:pt idx="1015">
                    <c:v>user1015</c:v>
                  </c:pt>
                  <c:pt idx="1016">
                    <c:v>user1016</c:v>
                  </c:pt>
                  <c:pt idx="1017">
                    <c:v>user1017</c:v>
                  </c:pt>
                  <c:pt idx="1018">
                    <c:v>user1018</c:v>
                  </c:pt>
                  <c:pt idx="1019">
                    <c:v>user1019</c:v>
                  </c:pt>
                  <c:pt idx="1020">
                    <c:v>user1020</c:v>
                  </c:pt>
                  <c:pt idx="1021">
                    <c:v>user1021</c:v>
                  </c:pt>
                  <c:pt idx="1022">
                    <c:v>user1022</c:v>
                  </c:pt>
                  <c:pt idx="1023">
                    <c:v>user1023</c:v>
                  </c:pt>
                  <c:pt idx="1024">
                    <c:v>user1024</c:v>
                  </c:pt>
                  <c:pt idx="1025">
                    <c:v>user1025</c:v>
                  </c:pt>
                  <c:pt idx="1026">
                    <c:v>user1026</c:v>
                  </c:pt>
                  <c:pt idx="1027">
                    <c:v>user1027</c:v>
                  </c:pt>
                  <c:pt idx="1028">
                    <c:v>user1028</c:v>
                  </c:pt>
                  <c:pt idx="1029">
                    <c:v>user1029</c:v>
                  </c:pt>
                  <c:pt idx="1030">
                    <c:v>user1030</c:v>
                  </c:pt>
                  <c:pt idx="1031">
                    <c:v>user1031</c:v>
                  </c:pt>
                  <c:pt idx="1032">
                    <c:v>user1032</c:v>
                  </c:pt>
                  <c:pt idx="1033">
                    <c:v>user1033</c:v>
                  </c:pt>
                  <c:pt idx="1034">
                    <c:v>user1034</c:v>
                  </c:pt>
                  <c:pt idx="1035">
                    <c:v>user1035</c:v>
                  </c:pt>
                  <c:pt idx="1036">
                    <c:v>user1036</c:v>
                  </c:pt>
                  <c:pt idx="1037">
                    <c:v>user1037</c:v>
                  </c:pt>
                  <c:pt idx="1038">
                    <c:v>user1038</c:v>
                  </c:pt>
                  <c:pt idx="1039">
                    <c:v>user1039</c:v>
                  </c:pt>
                  <c:pt idx="1040">
                    <c:v>user1040</c:v>
                  </c:pt>
                  <c:pt idx="1041">
                    <c:v>user1041</c:v>
                  </c:pt>
                  <c:pt idx="1042">
                    <c:v>user1042</c:v>
                  </c:pt>
                  <c:pt idx="1043">
                    <c:v>user1043</c:v>
                  </c:pt>
                  <c:pt idx="1044">
                    <c:v>user1044</c:v>
                  </c:pt>
                  <c:pt idx="1045">
                    <c:v>user1045</c:v>
                  </c:pt>
                  <c:pt idx="1046">
                    <c:v>user1046</c:v>
                  </c:pt>
                  <c:pt idx="1047">
                    <c:v>user1047</c:v>
                  </c:pt>
                  <c:pt idx="1048">
                    <c:v>user1048</c:v>
                  </c:pt>
                  <c:pt idx="1049">
                    <c:v>user1049</c:v>
                  </c:pt>
                  <c:pt idx="1050">
                    <c:v>user1050</c:v>
                  </c:pt>
                  <c:pt idx="1051">
                    <c:v>user1051</c:v>
                  </c:pt>
                  <c:pt idx="1052">
                    <c:v>user1052</c:v>
                  </c:pt>
                  <c:pt idx="1053">
                    <c:v>user1053</c:v>
                  </c:pt>
                  <c:pt idx="1054">
                    <c:v>user1054</c:v>
                  </c:pt>
                  <c:pt idx="1055">
                    <c:v>user1055</c:v>
                  </c:pt>
                  <c:pt idx="1056">
                    <c:v>user1056</c:v>
                  </c:pt>
                  <c:pt idx="1057">
                    <c:v>user1057</c:v>
                  </c:pt>
                  <c:pt idx="1058">
                    <c:v>user1058</c:v>
                  </c:pt>
                  <c:pt idx="1059">
                    <c:v>user1059</c:v>
                  </c:pt>
                  <c:pt idx="1060">
                    <c:v>user1060</c:v>
                  </c:pt>
                  <c:pt idx="1061">
                    <c:v>user1061</c:v>
                  </c:pt>
                  <c:pt idx="1062">
                    <c:v>user1062</c:v>
                  </c:pt>
                  <c:pt idx="1063">
                    <c:v>user1063</c:v>
                  </c:pt>
                  <c:pt idx="1064">
                    <c:v>user1064</c:v>
                  </c:pt>
                  <c:pt idx="1065">
                    <c:v>user1065</c:v>
                  </c:pt>
                  <c:pt idx="1066">
                    <c:v>user1066</c:v>
                  </c:pt>
                  <c:pt idx="1067">
                    <c:v>user1067</c:v>
                  </c:pt>
                  <c:pt idx="1068">
                    <c:v>user1068</c:v>
                  </c:pt>
                  <c:pt idx="1069">
                    <c:v>user1069</c:v>
                  </c:pt>
                  <c:pt idx="1070">
                    <c:v>user1070</c:v>
                  </c:pt>
                  <c:pt idx="1071">
                    <c:v>user1071</c:v>
                  </c:pt>
                  <c:pt idx="1072">
                    <c:v>user1072</c:v>
                  </c:pt>
                  <c:pt idx="1073">
                    <c:v>user1073</c:v>
                  </c:pt>
                  <c:pt idx="1074">
                    <c:v>user1074</c:v>
                  </c:pt>
                  <c:pt idx="1075">
                    <c:v>user1075</c:v>
                  </c:pt>
                  <c:pt idx="1076">
                    <c:v>user1076</c:v>
                  </c:pt>
                  <c:pt idx="1077">
                    <c:v>user1077</c:v>
                  </c:pt>
                  <c:pt idx="1078">
                    <c:v>user1078</c:v>
                  </c:pt>
                  <c:pt idx="1079">
                    <c:v>user1079</c:v>
                  </c:pt>
                  <c:pt idx="1080">
                    <c:v>user1080</c:v>
                  </c:pt>
                  <c:pt idx="1081">
                    <c:v>user1081</c:v>
                  </c:pt>
                  <c:pt idx="1082">
                    <c:v>user1082</c:v>
                  </c:pt>
                  <c:pt idx="1083">
                    <c:v>user1083</c:v>
                  </c:pt>
                  <c:pt idx="1084">
                    <c:v>user1084</c:v>
                  </c:pt>
                  <c:pt idx="1085">
                    <c:v>user1085</c:v>
                  </c:pt>
                  <c:pt idx="1086">
                    <c:v>user1086</c:v>
                  </c:pt>
                  <c:pt idx="1087">
                    <c:v>user1087</c:v>
                  </c:pt>
                  <c:pt idx="1088">
                    <c:v>user1088</c:v>
                  </c:pt>
                  <c:pt idx="1089">
                    <c:v>user1089</c:v>
                  </c:pt>
                  <c:pt idx="1090">
                    <c:v>user1090</c:v>
                  </c:pt>
                  <c:pt idx="1091">
                    <c:v>user1091</c:v>
                  </c:pt>
                  <c:pt idx="1092">
                    <c:v>user1092</c:v>
                  </c:pt>
                  <c:pt idx="1093">
                    <c:v>user1093</c:v>
                  </c:pt>
                  <c:pt idx="1094">
                    <c:v>user1094</c:v>
                  </c:pt>
                  <c:pt idx="1095">
                    <c:v>user1095</c:v>
                  </c:pt>
                  <c:pt idx="1096">
                    <c:v>user1096</c:v>
                  </c:pt>
                  <c:pt idx="1097">
                    <c:v>user1097</c:v>
                  </c:pt>
                  <c:pt idx="1098">
                    <c:v>user1098</c:v>
                  </c:pt>
                  <c:pt idx="1099">
                    <c:v>user1099</c:v>
                  </c:pt>
                  <c:pt idx="1100">
                    <c:v>user1100</c:v>
                  </c:pt>
                  <c:pt idx="1101">
                    <c:v>user1101</c:v>
                  </c:pt>
                  <c:pt idx="1102">
                    <c:v>user1102</c:v>
                  </c:pt>
                  <c:pt idx="1103">
                    <c:v>user1103</c:v>
                  </c:pt>
                  <c:pt idx="1104">
                    <c:v>user1104</c:v>
                  </c:pt>
                  <c:pt idx="1105">
                    <c:v>user1105</c:v>
                  </c:pt>
                  <c:pt idx="1106">
                    <c:v>user1106</c:v>
                  </c:pt>
                  <c:pt idx="1107">
                    <c:v>user1107</c:v>
                  </c:pt>
                  <c:pt idx="1108">
                    <c:v>user1108</c:v>
                  </c:pt>
                  <c:pt idx="1109">
                    <c:v>user1109</c:v>
                  </c:pt>
                  <c:pt idx="1110">
                    <c:v>user1110</c:v>
                  </c:pt>
                  <c:pt idx="1111">
                    <c:v>user1111</c:v>
                  </c:pt>
                  <c:pt idx="1112">
                    <c:v>user1112</c:v>
                  </c:pt>
                  <c:pt idx="1113">
                    <c:v>user1113</c:v>
                  </c:pt>
                  <c:pt idx="1114">
                    <c:v>user1114</c:v>
                  </c:pt>
                  <c:pt idx="1115">
                    <c:v>user1115</c:v>
                  </c:pt>
                  <c:pt idx="1116">
                    <c:v>user1116</c:v>
                  </c:pt>
                  <c:pt idx="1117">
                    <c:v>user1117</c:v>
                  </c:pt>
                  <c:pt idx="1118">
                    <c:v>user1118</c:v>
                  </c:pt>
                  <c:pt idx="1119">
                    <c:v>user1119</c:v>
                  </c:pt>
                  <c:pt idx="1120">
                    <c:v>user1120</c:v>
                  </c:pt>
                  <c:pt idx="1121">
                    <c:v>user1121</c:v>
                  </c:pt>
                  <c:pt idx="1122">
                    <c:v>user1122</c:v>
                  </c:pt>
                  <c:pt idx="1123">
                    <c:v>user1123</c:v>
                  </c:pt>
                  <c:pt idx="1124">
                    <c:v>user1124</c:v>
                  </c:pt>
                  <c:pt idx="1125">
                    <c:v>user1125</c:v>
                  </c:pt>
                  <c:pt idx="1126">
                    <c:v>user1126</c:v>
                  </c:pt>
                  <c:pt idx="1127">
                    <c:v>user1127</c:v>
                  </c:pt>
                  <c:pt idx="1128">
                    <c:v>user1128</c:v>
                  </c:pt>
                  <c:pt idx="1129">
                    <c:v>user1129</c:v>
                  </c:pt>
                  <c:pt idx="1130">
                    <c:v>user1130</c:v>
                  </c:pt>
                  <c:pt idx="1131">
                    <c:v>user1131</c:v>
                  </c:pt>
                  <c:pt idx="1132">
                    <c:v>user1132</c:v>
                  </c:pt>
                  <c:pt idx="1133">
                    <c:v>user1133</c:v>
                  </c:pt>
                  <c:pt idx="1134">
                    <c:v>user1134</c:v>
                  </c:pt>
                  <c:pt idx="1135">
                    <c:v>user1135</c:v>
                  </c:pt>
                  <c:pt idx="1136">
                    <c:v>user1136</c:v>
                  </c:pt>
                  <c:pt idx="1137">
                    <c:v>user1137</c:v>
                  </c:pt>
                  <c:pt idx="1138">
                    <c:v>user1138</c:v>
                  </c:pt>
                  <c:pt idx="1139">
                    <c:v>user1139</c:v>
                  </c:pt>
                  <c:pt idx="1140">
                    <c:v>user1140</c:v>
                  </c:pt>
                  <c:pt idx="1141">
                    <c:v>user1141</c:v>
                  </c:pt>
                  <c:pt idx="1142">
                    <c:v>user1142</c:v>
                  </c:pt>
                  <c:pt idx="1143">
                    <c:v>user1143</c:v>
                  </c:pt>
                  <c:pt idx="1144">
                    <c:v>user1144</c:v>
                  </c:pt>
                  <c:pt idx="1145">
                    <c:v>user1145</c:v>
                  </c:pt>
                  <c:pt idx="1146">
                    <c:v>user1146</c:v>
                  </c:pt>
                  <c:pt idx="1147">
                    <c:v>user1147</c:v>
                  </c:pt>
                  <c:pt idx="1148">
                    <c:v>user1148</c:v>
                  </c:pt>
                  <c:pt idx="1149">
                    <c:v>user1149</c:v>
                  </c:pt>
                  <c:pt idx="1150">
                    <c:v>user1150</c:v>
                  </c:pt>
                  <c:pt idx="1151">
                    <c:v>user1151</c:v>
                  </c:pt>
                  <c:pt idx="1152">
                    <c:v>user1152</c:v>
                  </c:pt>
                  <c:pt idx="1153">
                    <c:v>user1153</c:v>
                  </c:pt>
                  <c:pt idx="1154">
                    <c:v>user1154</c:v>
                  </c:pt>
                  <c:pt idx="1155">
                    <c:v>user1155</c:v>
                  </c:pt>
                  <c:pt idx="1156">
                    <c:v>user1156</c:v>
                  </c:pt>
                  <c:pt idx="1157">
                    <c:v>user1157</c:v>
                  </c:pt>
                  <c:pt idx="1158">
                    <c:v>user1158</c:v>
                  </c:pt>
                  <c:pt idx="1159">
                    <c:v>user1159</c:v>
                  </c:pt>
                  <c:pt idx="1160">
                    <c:v>user1160</c:v>
                  </c:pt>
                  <c:pt idx="1161">
                    <c:v>user1161</c:v>
                  </c:pt>
                  <c:pt idx="1162">
                    <c:v>user1162</c:v>
                  </c:pt>
                  <c:pt idx="1163">
                    <c:v>user1163</c:v>
                  </c:pt>
                  <c:pt idx="1164">
                    <c:v>user1164</c:v>
                  </c:pt>
                  <c:pt idx="1165">
                    <c:v>user1165</c:v>
                  </c:pt>
                  <c:pt idx="1166">
                    <c:v>user1166</c:v>
                  </c:pt>
                  <c:pt idx="1167">
                    <c:v>user1167</c:v>
                  </c:pt>
                  <c:pt idx="1168">
                    <c:v>user1168</c:v>
                  </c:pt>
                  <c:pt idx="1169">
                    <c:v>user1169</c:v>
                  </c:pt>
                  <c:pt idx="1170">
                    <c:v>user1170</c:v>
                  </c:pt>
                  <c:pt idx="1171">
                    <c:v>user1171</c:v>
                  </c:pt>
                  <c:pt idx="1172">
                    <c:v>user1172</c:v>
                  </c:pt>
                  <c:pt idx="1173">
                    <c:v>user1173</c:v>
                  </c:pt>
                  <c:pt idx="1174">
                    <c:v>user1174</c:v>
                  </c:pt>
                  <c:pt idx="1175">
                    <c:v>user1175</c:v>
                  </c:pt>
                  <c:pt idx="1176">
                    <c:v>user1176</c:v>
                  </c:pt>
                  <c:pt idx="1177">
                    <c:v>user1177</c:v>
                  </c:pt>
                  <c:pt idx="1178">
                    <c:v>user1178</c:v>
                  </c:pt>
                  <c:pt idx="1179">
                    <c:v>user1179</c:v>
                  </c:pt>
                  <c:pt idx="1180">
                    <c:v>user1180</c:v>
                  </c:pt>
                  <c:pt idx="1181">
                    <c:v>user1181</c:v>
                  </c:pt>
                  <c:pt idx="1182">
                    <c:v>user1182</c:v>
                  </c:pt>
                  <c:pt idx="1183">
                    <c:v>user1183</c:v>
                  </c:pt>
                  <c:pt idx="1184">
                    <c:v>user1184</c:v>
                  </c:pt>
                  <c:pt idx="1185">
                    <c:v>user1185</c:v>
                  </c:pt>
                  <c:pt idx="1186">
                    <c:v>user1186</c:v>
                  </c:pt>
                  <c:pt idx="1187">
                    <c:v>user1187</c:v>
                  </c:pt>
                  <c:pt idx="1188">
                    <c:v>user1188</c:v>
                  </c:pt>
                  <c:pt idx="1189">
                    <c:v>user1189</c:v>
                  </c:pt>
                  <c:pt idx="1190">
                    <c:v>user1190</c:v>
                  </c:pt>
                  <c:pt idx="1191">
                    <c:v>user1191</c:v>
                  </c:pt>
                  <c:pt idx="1192">
                    <c:v>user1192</c:v>
                  </c:pt>
                  <c:pt idx="1193">
                    <c:v>user1193</c:v>
                  </c:pt>
                  <c:pt idx="1194">
                    <c:v>user1194</c:v>
                  </c:pt>
                  <c:pt idx="1195">
                    <c:v>user1195</c:v>
                  </c:pt>
                  <c:pt idx="1196">
                    <c:v>user1196</c:v>
                  </c:pt>
                  <c:pt idx="1197">
                    <c:v>user1197</c:v>
                  </c:pt>
                  <c:pt idx="1198">
                    <c:v>user1198</c:v>
                  </c:pt>
                  <c:pt idx="1199">
                    <c:v>user1199</c:v>
                  </c:pt>
                  <c:pt idx="1200">
                    <c:v>user1200</c:v>
                  </c:pt>
                  <c:pt idx="1201">
                    <c:v>user1201</c:v>
                  </c:pt>
                  <c:pt idx="1202">
                    <c:v>user1202</c:v>
                  </c:pt>
                  <c:pt idx="1203">
                    <c:v>user1203</c:v>
                  </c:pt>
                  <c:pt idx="1204">
                    <c:v>user1204</c:v>
                  </c:pt>
                  <c:pt idx="1205">
                    <c:v>user1205</c:v>
                  </c:pt>
                  <c:pt idx="1206">
                    <c:v>user1206</c:v>
                  </c:pt>
                  <c:pt idx="1207">
                    <c:v>user1207</c:v>
                  </c:pt>
                  <c:pt idx="1208">
                    <c:v>user1208</c:v>
                  </c:pt>
                  <c:pt idx="1209">
                    <c:v>user1209</c:v>
                  </c:pt>
                  <c:pt idx="1210">
                    <c:v>user1210</c:v>
                  </c:pt>
                  <c:pt idx="1211">
                    <c:v>user1211</c:v>
                  </c:pt>
                  <c:pt idx="1212">
                    <c:v>user1212</c:v>
                  </c:pt>
                  <c:pt idx="1213">
                    <c:v>user1213</c:v>
                  </c:pt>
                  <c:pt idx="1214">
                    <c:v>user1214</c:v>
                  </c:pt>
                  <c:pt idx="1215">
                    <c:v>user1215</c:v>
                  </c:pt>
                  <c:pt idx="1216">
                    <c:v>user1216</c:v>
                  </c:pt>
                  <c:pt idx="1217">
                    <c:v>user1217</c:v>
                  </c:pt>
                  <c:pt idx="1218">
                    <c:v>user1218</c:v>
                  </c:pt>
                  <c:pt idx="1219">
                    <c:v>user1219</c:v>
                  </c:pt>
                  <c:pt idx="1220">
                    <c:v>user1220</c:v>
                  </c:pt>
                  <c:pt idx="1221">
                    <c:v>user1221</c:v>
                  </c:pt>
                  <c:pt idx="1222">
                    <c:v>user1222</c:v>
                  </c:pt>
                  <c:pt idx="1223">
                    <c:v>user1223</c:v>
                  </c:pt>
                  <c:pt idx="1224">
                    <c:v>user1224</c:v>
                  </c:pt>
                  <c:pt idx="1225">
                    <c:v>user1225</c:v>
                  </c:pt>
                  <c:pt idx="1226">
                    <c:v>user1226</c:v>
                  </c:pt>
                  <c:pt idx="1227">
                    <c:v>user1227</c:v>
                  </c:pt>
                  <c:pt idx="1228">
                    <c:v>user1228</c:v>
                  </c:pt>
                  <c:pt idx="1229">
                    <c:v>user1229</c:v>
                  </c:pt>
                  <c:pt idx="1230">
                    <c:v>user1230</c:v>
                  </c:pt>
                  <c:pt idx="1231">
                    <c:v>user1231</c:v>
                  </c:pt>
                  <c:pt idx="1232">
                    <c:v>user1232</c:v>
                  </c:pt>
                  <c:pt idx="1233">
                    <c:v>user1233</c:v>
                  </c:pt>
                  <c:pt idx="1234">
                    <c:v>user1234</c:v>
                  </c:pt>
                  <c:pt idx="1235">
                    <c:v>user1235</c:v>
                  </c:pt>
                  <c:pt idx="1236">
                    <c:v>user1236</c:v>
                  </c:pt>
                  <c:pt idx="1237">
                    <c:v>user1237</c:v>
                  </c:pt>
                  <c:pt idx="1238">
                    <c:v>user1238</c:v>
                  </c:pt>
                  <c:pt idx="1239">
                    <c:v>user1239</c:v>
                  </c:pt>
                  <c:pt idx="1240">
                    <c:v>user1240</c:v>
                  </c:pt>
                  <c:pt idx="1241">
                    <c:v>user1241</c:v>
                  </c:pt>
                  <c:pt idx="1242">
                    <c:v>user1242</c:v>
                  </c:pt>
                  <c:pt idx="1243">
                    <c:v>user1243</c:v>
                  </c:pt>
                  <c:pt idx="1244">
                    <c:v>user1244</c:v>
                  </c:pt>
                  <c:pt idx="1245">
                    <c:v>user1245</c:v>
                  </c:pt>
                  <c:pt idx="1246">
                    <c:v>user1246</c:v>
                  </c:pt>
                  <c:pt idx="1247">
                    <c:v>user1247</c:v>
                  </c:pt>
                  <c:pt idx="1248">
                    <c:v>user1248</c:v>
                  </c:pt>
                  <c:pt idx="1249">
                    <c:v>user1249</c:v>
                  </c:pt>
                  <c:pt idx="1250">
                    <c:v>user1250</c:v>
                  </c:pt>
                  <c:pt idx="1251">
                    <c:v>user1251</c:v>
                  </c:pt>
                  <c:pt idx="1252">
                    <c:v>user1252</c:v>
                  </c:pt>
                  <c:pt idx="1253">
                    <c:v>user1253</c:v>
                  </c:pt>
                  <c:pt idx="1254">
                    <c:v>user1254</c:v>
                  </c:pt>
                  <c:pt idx="1255">
                    <c:v>user1255</c:v>
                  </c:pt>
                  <c:pt idx="1256">
                    <c:v>user1256</c:v>
                  </c:pt>
                  <c:pt idx="1257">
                    <c:v>user1257</c:v>
                  </c:pt>
                  <c:pt idx="1258">
                    <c:v>user1258</c:v>
                  </c:pt>
                  <c:pt idx="1259">
                    <c:v>user1259</c:v>
                  </c:pt>
                  <c:pt idx="1260">
                    <c:v>user1260</c:v>
                  </c:pt>
                  <c:pt idx="1261">
                    <c:v>user1261</c:v>
                  </c:pt>
                  <c:pt idx="1262">
                    <c:v>user1262</c:v>
                  </c:pt>
                  <c:pt idx="1263">
                    <c:v>user1263</c:v>
                  </c:pt>
                  <c:pt idx="1264">
                    <c:v>user1264</c:v>
                  </c:pt>
                  <c:pt idx="1265">
                    <c:v>user1265</c:v>
                  </c:pt>
                  <c:pt idx="1266">
                    <c:v>user1266</c:v>
                  </c:pt>
                  <c:pt idx="1267">
                    <c:v>user1267</c:v>
                  </c:pt>
                  <c:pt idx="1268">
                    <c:v>user1268</c:v>
                  </c:pt>
                  <c:pt idx="1269">
                    <c:v>user1269</c:v>
                  </c:pt>
                  <c:pt idx="1270">
                    <c:v>user1270</c:v>
                  </c:pt>
                  <c:pt idx="1271">
                    <c:v>user1271</c:v>
                  </c:pt>
                  <c:pt idx="1272">
                    <c:v>user1272</c:v>
                  </c:pt>
                  <c:pt idx="1273">
                    <c:v>user1273</c:v>
                  </c:pt>
                  <c:pt idx="1274">
                    <c:v>user1274</c:v>
                  </c:pt>
                  <c:pt idx="1275">
                    <c:v>user1275</c:v>
                  </c:pt>
                  <c:pt idx="1276">
                    <c:v>user1276</c:v>
                  </c:pt>
                  <c:pt idx="1277">
                    <c:v>user1277</c:v>
                  </c:pt>
                  <c:pt idx="1278">
                    <c:v>user1278</c:v>
                  </c:pt>
                  <c:pt idx="1279">
                    <c:v>user1279</c:v>
                  </c:pt>
                  <c:pt idx="1280">
                    <c:v>user1280</c:v>
                  </c:pt>
                  <c:pt idx="1281">
                    <c:v>user1281</c:v>
                  </c:pt>
                  <c:pt idx="1282">
                    <c:v>user1282</c:v>
                  </c:pt>
                  <c:pt idx="1283">
                    <c:v>user1283</c:v>
                  </c:pt>
                  <c:pt idx="1284">
                    <c:v>user1284</c:v>
                  </c:pt>
                  <c:pt idx="1285">
                    <c:v>user1285</c:v>
                  </c:pt>
                  <c:pt idx="1286">
                    <c:v>user1286</c:v>
                  </c:pt>
                  <c:pt idx="1287">
                    <c:v>user1287</c:v>
                  </c:pt>
                  <c:pt idx="1288">
                    <c:v>user1288</c:v>
                  </c:pt>
                  <c:pt idx="1289">
                    <c:v>user1289</c:v>
                  </c:pt>
                  <c:pt idx="1290">
                    <c:v>user1290</c:v>
                  </c:pt>
                  <c:pt idx="1291">
                    <c:v>user1291</c:v>
                  </c:pt>
                  <c:pt idx="1292">
                    <c:v>user1292</c:v>
                  </c:pt>
                  <c:pt idx="1293">
                    <c:v>user1293</c:v>
                  </c:pt>
                  <c:pt idx="1294">
                    <c:v>user1294</c:v>
                  </c:pt>
                  <c:pt idx="1295">
                    <c:v>user1295</c:v>
                  </c:pt>
                  <c:pt idx="1296">
                    <c:v>user1296</c:v>
                  </c:pt>
                  <c:pt idx="1297">
                    <c:v>user1297</c:v>
                  </c:pt>
                  <c:pt idx="1298">
                    <c:v>user1298</c:v>
                  </c:pt>
                  <c:pt idx="1299">
                    <c:v>user1299</c:v>
                  </c:pt>
                  <c:pt idx="1300">
                    <c:v>user1300</c:v>
                  </c:pt>
                  <c:pt idx="1301">
                    <c:v>user1301</c:v>
                  </c:pt>
                  <c:pt idx="1302">
                    <c:v>user1302</c:v>
                  </c:pt>
                  <c:pt idx="1303">
                    <c:v>user1303</c:v>
                  </c:pt>
                  <c:pt idx="1304">
                    <c:v>user1304</c:v>
                  </c:pt>
                  <c:pt idx="1305">
                    <c:v>user1305</c:v>
                  </c:pt>
                  <c:pt idx="1306">
                    <c:v>user1306</c:v>
                  </c:pt>
                  <c:pt idx="1307">
                    <c:v>user1307</c:v>
                  </c:pt>
                  <c:pt idx="1308">
                    <c:v>user1308</c:v>
                  </c:pt>
                  <c:pt idx="1309">
                    <c:v>user1309</c:v>
                  </c:pt>
                  <c:pt idx="1310">
                    <c:v>user1310</c:v>
                  </c:pt>
                  <c:pt idx="1311">
                    <c:v>user1311</c:v>
                  </c:pt>
                  <c:pt idx="1312">
                    <c:v>user1312</c:v>
                  </c:pt>
                  <c:pt idx="1313">
                    <c:v>user1313</c:v>
                  </c:pt>
                  <c:pt idx="1314">
                    <c:v>user1314</c:v>
                  </c:pt>
                  <c:pt idx="1315">
                    <c:v>user1315</c:v>
                  </c:pt>
                  <c:pt idx="1316">
                    <c:v>user1316</c:v>
                  </c:pt>
                  <c:pt idx="1317">
                    <c:v>user1317</c:v>
                  </c:pt>
                  <c:pt idx="1318">
                    <c:v>user1318</c:v>
                  </c:pt>
                  <c:pt idx="1319">
                    <c:v>user1319</c:v>
                  </c:pt>
                  <c:pt idx="1320">
                    <c:v>user1320</c:v>
                  </c:pt>
                  <c:pt idx="1321">
                    <c:v>user1321</c:v>
                  </c:pt>
                  <c:pt idx="1322">
                    <c:v>user1322</c:v>
                  </c:pt>
                  <c:pt idx="1323">
                    <c:v>user1323</c:v>
                  </c:pt>
                  <c:pt idx="1324">
                    <c:v>user1324</c:v>
                  </c:pt>
                  <c:pt idx="1325">
                    <c:v>user1325</c:v>
                  </c:pt>
                  <c:pt idx="1326">
                    <c:v>user1326</c:v>
                  </c:pt>
                  <c:pt idx="1327">
                    <c:v>user1327</c:v>
                  </c:pt>
                  <c:pt idx="1328">
                    <c:v>user1328</c:v>
                  </c:pt>
                  <c:pt idx="1329">
                    <c:v>user1329</c:v>
                  </c:pt>
                  <c:pt idx="1330">
                    <c:v>user1330</c:v>
                  </c:pt>
                  <c:pt idx="1331">
                    <c:v>user1331</c:v>
                  </c:pt>
                  <c:pt idx="1332">
                    <c:v>user1332</c:v>
                  </c:pt>
                  <c:pt idx="1333">
                    <c:v>user1333</c:v>
                  </c:pt>
                  <c:pt idx="1334">
                    <c:v>user1334</c:v>
                  </c:pt>
                  <c:pt idx="1335">
                    <c:v>user1335</c:v>
                  </c:pt>
                  <c:pt idx="1336">
                    <c:v>user1336</c:v>
                  </c:pt>
                  <c:pt idx="1337">
                    <c:v>user1337</c:v>
                  </c:pt>
                  <c:pt idx="1338">
                    <c:v>user1338</c:v>
                  </c:pt>
                  <c:pt idx="1339">
                    <c:v>user1339</c:v>
                  </c:pt>
                  <c:pt idx="1340">
                    <c:v>user1340</c:v>
                  </c:pt>
                  <c:pt idx="1341">
                    <c:v>user1341</c:v>
                  </c:pt>
                  <c:pt idx="1342">
                    <c:v>user1342</c:v>
                  </c:pt>
                  <c:pt idx="1343">
                    <c:v>user1343</c:v>
                  </c:pt>
                  <c:pt idx="1344">
                    <c:v>user1344</c:v>
                  </c:pt>
                  <c:pt idx="1345">
                    <c:v>user1345</c:v>
                  </c:pt>
                  <c:pt idx="1346">
                    <c:v>user1346</c:v>
                  </c:pt>
                  <c:pt idx="1347">
                    <c:v>user1347</c:v>
                  </c:pt>
                  <c:pt idx="1348">
                    <c:v>user1348</c:v>
                  </c:pt>
                  <c:pt idx="1349">
                    <c:v>user1349</c:v>
                  </c:pt>
                  <c:pt idx="1350">
                    <c:v>user1350</c:v>
                  </c:pt>
                  <c:pt idx="1351">
                    <c:v>user1351</c:v>
                  </c:pt>
                  <c:pt idx="1352">
                    <c:v>user1352</c:v>
                  </c:pt>
                  <c:pt idx="1353">
                    <c:v>user1353</c:v>
                  </c:pt>
                  <c:pt idx="1354">
                    <c:v>user1354</c:v>
                  </c:pt>
                  <c:pt idx="1355">
                    <c:v>user1355</c:v>
                  </c:pt>
                  <c:pt idx="1356">
                    <c:v>user1356</c:v>
                  </c:pt>
                  <c:pt idx="1357">
                    <c:v>user1357</c:v>
                  </c:pt>
                  <c:pt idx="1358">
                    <c:v>user1358</c:v>
                  </c:pt>
                  <c:pt idx="1359">
                    <c:v>user1359</c:v>
                  </c:pt>
                  <c:pt idx="1360">
                    <c:v>user1360</c:v>
                  </c:pt>
                  <c:pt idx="1361">
                    <c:v>user1361</c:v>
                  </c:pt>
                  <c:pt idx="1362">
                    <c:v>user1362</c:v>
                  </c:pt>
                  <c:pt idx="1363">
                    <c:v>user1363</c:v>
                  </c:pt>
                  <c:pt idx="1364">
                    <c:v>user1364</c:v>
                  </c:pt>
                  <c:pt idx="1365">
                    <c:v>user1365</c:v>
                  </c:pt>
                  <c:pt idx="1366">
                    <c:v>user1366</c:v>
                  </c:pt>
                  <c:pt idx="1367">
                    <c:v>user1367</c:v>
                  </c:pt>
                  <c:pt idx="1368">
                    <c:v>user1368</c:v>
                  </c:pt>
                  <c:pt idx="1369">
                    <c:v>user1369</c:v>
                  </c:pt>
                  <c:pt idx="1370">
                    <c:v>user1370</c:v>
                  </c:pt>
                  <c:pt idx="1371">
                    <c:v>user1371</c:v>
                  </c:pt>
                  <c:pt idx="1372">
                    <c:v>user1372</c:v>
                  </c:pt>
                  <c:pt idx="1373">
                    <c:v>user1373</c:v>
                  </c:pt>
                  <c:pt idx="1374">
                    <c:v>user1374</c:v>
                  </c:pt>
                  <c:pt idx="1375">
                    <c:v>user1375</c:v>
                  </c:pt>
                  <c:pt idx="1376">
                    <c:v>user1376</c:v>
                  </c:pt>
                  <c:pt idx="1377">
                    <c:v>user1377</c:v>
                  </c:pt>
                  <c:pt idx="1378">
                    <c:v>user1378</c:v>
                  </c:pt>
                  <c:pt idx="1379">
                    <c:v>user1379</c:v>
                  </c:pt>
                  <c:pt idx="1380">
                    <c:v>user1380</c:v>
                  </c:pt>
                  <c:pt idx="1381">
                    <c:v>user1381</c:v>
                  </c:pt>
                  <c:pt idx="1382">
                    <c:v>user1382</c:v>
                  </c:pt>
                  <c:pt idx="1383">
                    <c:v>user1383</c:v>
                  </c:pt>
                  <c:pt idx="1384">
                    <c:v>user1384</c:v>
                  </c:pt>
                  <c:pt idx="1385">
                    <c:v>user1385</c:v>
                  </c:pt>
                  <c:pt idx="1386">
                    <c:v>user1386</c:v>
                  </c:pt>
                  <c:pt idx="1387">
                    <c:v>user1387</c:v>
                  </c:pt>
                  <c:pt idx="1388">
                    <c:v>user1388</c:v>
                  </c:pt>
                  <c:pt idx="1389">
                    <c:v>user1389</c:v>
                  </c:pt>
                  <c:pt idx="1390">
                    <c:v>user1390</c:v>
                  </c:pt>
                  <c:pt idx="1391">
                    <c:v>user1391</c:v>
                  </c:pt>
                  <c:pt idx="1392">
                    <c:v>user1392</c:v>
                  </c:pt>
                  <c:pt idx="1393">
                    <c:v>user1393</c:v>
                  </c:pt>
                  <c:pt idx="1394">
                    <c:v>user1394</c:v>
                  </c:pt>
                  <c:pt idx="1395">
                    <c:v>user1395</c:v>
                  </c:pt>
                  <c:pt idx="1396">
                    <c:v>user1396</c:v>
                  </c:pt>
                  <c:pt idx="1397">
                    <c:v>user1397</c:v>
                  </c:pt>
                  <c:pt idx="1398">
                    <c:v>user1398</c:v>
                  </c:pt>
                  <c:pt idx="1399">
                    <c:v>user1399</c:v>
                  </c:pt>
                  <c:pt idx="1400">
                    <c:v>user1400</c:v>
                  </c:pt>
                  <c:pt idx="1401">
                    <c:v>user1401</c:v>
                  </c:pt>
                  <c:pt idx="1402">
                    <c:v>user1402</c:v>
                  </c:pt>
                  <c:pt idx="1403">
                    <c:v>user1403</c:v>
                  </c:pt>
                  <c:pt idx="1404">
                    <c:v>user1404</c:v>
                  </c:pt>
                  <c:pt idx="1405">
                    <c:v>user1405</c:v>
                  </c:pt>
                  <c:pt idx="1406">
                    <c:v>user1406</c:v>
                  </c:pt>
                  <c:pt idx="1407">
                    <c:v>user1407</c:v>
                  </c:pt>
                  <c:pt idx="1408">
                    <c:v>user1408</c:v>
                  </c:pt>
                  <c:pt idx="1409">
                    <c:v>user1409</c:v>
                  </c:pt>
                  <c:pt idx="1410">
                    <c:v>user1410</c:v>
                  </c:pt>
                  <c:pt idx="1411">
                    <c:v>user1411</c:v>
                  </c:pt>
                  <c:pt idx="1412">
                    <c:v>user1412</c:v>
                  </c:pt>
                  <c:pt idx="1413">
                    <c:v>user1413</c:v>
                  </c:pt>
                  <c:pt idx="1414">
                    <c:v>user1414</c:v>
                  </c:pt>
                  <c:pt idx="1415">
                    <c:v>user1415</c:v>
                  </c:pt>
                  <c:pt idx="1416">
                    <c:v>user1416</c:v>
                  </c:pt>
                  <c:pt idx="1417">
                    <c:v>user1417</c:v>
                  </c:pt>
                  <c:pt idx="1418">
                    <c:v>user1418</c:v>
                  </c:pt>
                  <c:pt idx="1419">
                    <c:v>user1419</c:v>
                  </c:pt>
                  <c:pt idx="1420">
                    <c:v>user1420</c:v>
                  </c:pt>
                  <c:pt idx="1421">
                    <c:v>user1421</c:v>
                  </c:pt>
                  <c:pt idx="1422">
                    <c:v>user1422</c:v>
                  </c:pt>
                  <c:pt idx="1423">
                    <c:v>user1423</c:v>
                  </c:pt>
                  <c:pt idx="1424">
                    <c:v>user1424</c:v>
                  </c:pt>
                  <c:pt idx="1425">
                    <c:v>user1425</c:v>
                  </c:pt>
                  <c:pt idx="1426">
                    <c:v>user1426</c:v>
                  </c:pt>
                  <c:pt idx="1427">
                    <c:v>user1427</c:v>
                  </c:pt>
                  <c:pt idx="1428">
                    <c:v>user1428</c:v>
                  </c:pt>
                  <c:pt idx="1429">
                    <c:v>user1429</c:v>
                  </c:pt>
                  <c:pt idx="1430">
                    <c:v>user1430</c:v>
                  </c:pt>
                  <c:pt idx="1431">
                    <c:v>user1431</c:v>
                  </c:pt>
                  <c:pt idx="1432">
                    <c:v>user1432</c:v>
                  </c:pt>
                  <c:pt idx="1433">
                    <c:v>user1433</c:v>
                  </c:pt>
                  <c:pt idx="1434">
                    <c:v>user1434</c:v>
                  </c:pt>
                  <c:pt idx="1435">
                    <c:v>user1435</c:v>
                  </c:pt>
                  <c:pt idx="1436">
                    <c:v>user1436</c:v>
                  </c:pt>
                  <c:pt idx="1437">
                    <c:v>user1437</c:v>
                  </c:pt>
                  <c:pt idx="1438">
                    <c:v>user1438</c:v>
                  </c:pt>
                  <c:pt idx="1439">
                    <c:v>user1439</c:v>
                  </c:pt>
                  <c:pt idx="1440">
                    <c:v>user1440</c:v>
                  </c:pt>
                  <c:pt idx="1441">
                    <c:v>user1441</c:v>
                  </c:pt>
                  <c:pt idx="1442">
                    <c:v>user1442</c:v>
                  </c:pt>
                  <c:pt idx="1443">
                    <c:v>user1443</c:v>
                  </c:pt>
                  <c:pt idx="1444">
                    <c:v>user1444</c:v>
                  </c:pt>
                  <c:pt idx="1445">
                    <c:v>user1445</c:v>
                  </c:pt>
                  <c:pt idx="1446">
                    <c:v>user1446</c:v>
                  </c:pt>
                  <c:pt idx="1447">
                    <c:v>user1447</c:v>
                  </c:pt>
                  <c:pt idx="1448">
                    <c:v>user1448</c:v>
                  </c:pt>
                  <c:pt idx="1449">
                    <c:v>user1449</c:v>
                  </c:pt>
                  <c:pt idx="1450">
                    <c:v>user1450</c:v>
                  </c:pt>
                  <c:pt idx="1451">
                    <c:v>user1451</c:v>
                  </c:pt>
                  <c:pt idx="1452">
                    <c:v>user1452</c:v>
                  </c:pt>
                  <c:pt idx="1453">
                    <c:v>user1453</c:v>
                  </c:pt>
                  <c:pt idx="1454">
                    <c:v>user1454</c:v>
                  </c:pt>
                  <c:pt idx="1455">
                    <c:v>user1455</c:v>
                  </c:pt>
                  <c:pt idx="1456">
                    <c:v>user1456</c:v>
                  </c:pt>
                  <c:pt idx="1457">
                    <c:v>user1457</c:v>
                  </c:pt>
                  <c:pt idx="1458">
                    <c:v>user1458</c:v>
                  </c:pt>
                  <c:pt idx="1459">
                    <c:v>user1459</c:v>
                  </c:pt>
                  <c:pt idx="1460">
                    <c:v>user1460</c:v>
                  </c:pt>
                  <c:pt idx="1461">
                    <c:v>user1461</c:v>
                  </c:pt>
                  <c:pt idx="1462">
                    <c:v>user1462</c:v>
                  </c:pt>
                  <c:pt idx="1463">
                    <c:v>user1463</c:v>
                  </c:pt>
                  <c:pt idx="1464">
                    <c:v>user1464</c:v>
                  </c:pt>
                  <c:pt idx="1465">
                    <c:v>user1465</c:v>
                  </c:pt>
                  <c:pt idx="1466">
                    <c:v>user1466</c:v>
                  </c:pt>
                  <c:pt idx="1467">
                    <c:v>user1467</c:v>
                  </c:pt>
                  <c:pt idx="1468">
                    <c:v>user1468</c:v>
                  </c:pt>
                  <c:pt idx="1469">
                    <c:v>user1469</c:v>
                  </c:pt>
                  <c:pt idx="1470">
                    <c:v>user1470</c:v>
                  </c:pt>
                  <c:pt idx="1471">
                    <c:v>user1471</c:v>
                  </c:pt>
                  <c:pt idx="1472">
                    <c:v>user1472</c:v>
                  </c:pt>
                  <c:pt idx="1473">
                    <c:v>user1473</c:v>
                  </c:pt>
                  <c:pt idx="1474">
                    <c:v>user1474</c:v>
                  </c:pt>
                  <c:pt idx="1475">
                    <c:v>user1475</c:v>
                  </c:pt>
                  <c:pt idx="1476">
                    <c:v>user1476</c:v>
                  </c:pt>
                  <c:pt idx="1477">
                    <c:v>user1477</c:v>
                  </c:pt>
                  <c:pt idx="1478">
                    <c:v>user1478</c:v>
                  </c:pt>
                  <c:pt idx="1479">
                    <c:v>user1479</c:v>
                  </c:pt>
                  <c:pt idx="1480">
                    <c:v>user1480</c:v>
                  </c:pt>
                  <c:pt idx="1481">
                    <c:v>user1481</c:v>
                  </c:pt>
                  <c:pt idx="1482">
                    <c:v>user1482</c:v>
                  </c:pt>
                  <c:pt idx="1483">
                    <c:v>user1483</c:v>
                  </c:pt>
                  <c:pt idx="1484">
                    <c:v>user1484</c:v>
                  </c:pt>
                  <c:pt idx="1485">
                    <c:v>user1485</c:v>
                  </c:pt>
                  <c:pt idx="1486">
                    <c:v>user1486</c:v>
                  </c:pt>
                  <c:pt idx="1487">
                    <c:v>user1487</c:v>
                  </c:pt>
                  <c:pt idx="1488">
                    <c:v>user1488</c:v>
                  </c:pt>
                  <c:pt idx="1489">
                    <c:v>user1489</c:v>
                  </c:pt>
                  <c:pt idx="1490">
                    <c:v>user1490</c:v>
                  </c:pt>
                  <c:pt idx="1491">
                    <c:v>user1491</c:v>
                  </c:pt>
                  <c:pt idx="1492">
                    <c:v>user1492</c:v>
                  </c:pt>
                  <c:pt idx="1493">
                    <c:v>user1493</c:v>
                  </c:pt>
                  <c:pt idx="1494">
                    <c:v>user1494</c:v>
                  </c:pt>
                  <c:pt idx="1495">
                    <c:v>user1495</c:v>
                  </c:pt>
                  <c:pt idx="1496">
                    <c:v>user1496</c:v>
                  </c:pt>
                  <c:pt idx="1497">
                    <c:v>user1497</c:v>
                  </c:pt>
                  <c:pt idx="1498">
                    <c:v>user1498</c:v>
                  </c:pt>
                  <c:pt idx="1499">
                    <c:v>user1499</c:v>
                  </c:pt>
                  <c:pt idx="1500">
                    <c:v>user1500</c:v>
                  </c:pt>
                  <c:pt idx="1501">
                    <c:v>user1501</c:v>
                  </c:pt>
                  <c:pt idx="1502">
                    <c:v>user1502</c:v>
                  </c:pt>
                  <c:pt idx="1503">
                    <c:v>user1503</c:v>
                  </c:pt>
                  <c:pt idx="1504">
                    <c:v>user1504</c:v>
                  </c:pt>
                  <c:pt idx="1505">
                    <c:v>user1505</c:v>
                  </c:pt>
                  <c:pt idx="1506">
                    <c:v>user1506</c:v>
                  </c:pt>
                  <c:pt idx="1507">
                    <c:v>user1507</c:v>
                  </c:pt>
                  <c:pt idx="1508">
                    <c:v>user1508</c:v>
                  </c:pt>
                  <c:pt idx="1509">
                    <c:v>user1509</c:v>
                  </c:pt>
                  <c:pt idx="1510">
                    <c:v>user1510</c:v>
                  </c:pt>
                  <c:pt idx="1511">
                    <c:v>user1511</c:v>
                  </c:pt>
                  <c:pt idx="1512">
                    <c:v>user1512</c:v>
                  </c:pt>
                  <c:pt idx="1513">
                    <c:v>user1513</c:v>
                  </c:pt>
                  <c:pt idx="1514">
                    <c:v>user1514</c:v>
                  </c:pt>
                  <c:pt idx="1515">
                    <c:v>user1515</c:v>
                  </c:pt>
                  <c:pt idx="1516">
                    <c:v>user1516</c:v>
                  </c:pt>
                  <c:pt idx="1517">
                    <c:v>user1517</c:v>
                  </c:pt>
                  <c:pt idx="1518">
                    <c:v>user1518</c:v>
                  </c:pt>
                  <c:pt idx="1519">
                    <c:v>user1519</c:v>
                  </c:pt>
                  <c:pt idx="1520">
                    <c:v>user1520</c:v>
                  </c:pt>
                  <c:pt idx="1521">
                    <c:v>user1521</c:v>
                  </c:pt>
                  <c:pt idx="1522">
                    <c:v>user1522</c:v>
                  </c:pt>
                  <c:pt idx="1523">
                    <c:v>user1523</c:v>
                  </c:pt>
                  <c:pt idx="1524">
                    <c:v>user1524</c:v>
                  </c:pt>
                  <c:pt idx="1525">
                    <c:v>user1525</c:v>
                  </c:pt>
                  <c:pt idx="1526">
                    <c:v>user1526</c:v>
                  </c:pt>
                  <c:pt idx="1527">
                    <c:v>user1527</c:v>
                  </c:pt>
                  <c:pt idx="1528">
                    <c:v>user1528</c:v>
                  </c:pt>
                  <c:pt idx="1529">
                    <c:v>user1529</c:v>
                  </c:pt>
                  <c:pt idx="1530">
                    <c:v>user1530</c:v>
                  </c:pt>
                  <c:pt idx="1531">
                    <c:v>user1531</c:v>
                  </c:pt>
                  <c:pt idx="1532">
                    <c:v>user1532</c:v>
                  </c:pt>
                  <c:pt idx="1533">
                    <c:v>user1533</c:v>
                  </c:pt>
                  <c:pt idx="1534">
                    <c:v>user1534</c:v>
                  </c:pt>
                  <c:pt idx="1535">
                    <c:v>user1535</c:v>
                  </c:pt>
                  <c:pt idx="1536">
                    <c:v>user1536</c:v>
                  </c:pt>
                  <c:pt idx="1537">
                    <c:v>user1537</c:v>
                  </c:pt>
                  <c:pt idx="1538">
                    <c:v>user1538</c:v>
                  </c:pt>
                  <c:pt idx="1539">
                    <c:v>user1539</c:v>
                  </c:pt>
                  <c:pt idx="1540">
                    <c:v>user1540</c:v>
                  </c:pt>
                  <c:pt idx="1541">
                    <c:v>user1541</c:v>
                  </c:pt>
                  <c:pt idx="1542">
                    <c:v>user1542</c:v>
                  </c:pt>
                  <c:pt idx="1543">
                    <c:v>user1543</c:v>
                  </c:pt>
                  <c:pt idx="1544">
                    <c:v>user1544</c:v>
                  </c:pt>
                  <c:pt idx="1545">
                    <c:v>user1545</c:v>
                  </c:pt>
                  <c:pt idx="1546">
                    <c:v>user1546</c:v>
                  </c:pt>
                  <c:pt idx="1547">
                    <c:v>user1547</c:v>
                  </c:pt>
                  <c:pt idx="1548">
                    <c:v>user1548</c:v>
                  </c:pt>
                  <c:pt idx="1549">
                    <c:v>user1549</c:v>
                  </c:pt>
                  <c:pt idx="1550">
                    <c:v>user1550</c:v>
                  </c:pt>
                  <c:pt idx="1551">
                    <c:v>user1551</c:v>
                  </c:pt>
                  <c:pt idx="1552">
                    <c:v>user1552</c:v>
                  </c:pt>
                  <c:pt idx="1553">
                    <c:v>user1553</c:v>
                  </c:pt>
                  <c:pt idx="1554">
                    <c:v>user1554</c:v>
                  </c:pt>
                  <c:pt idx="1555">
                    <c:v>user1555</c:v>
                  </c:pt>
                  <c:pt idx="1556">
                    <c:v>user1556</c:v>
                  </c:pt>
                  <c:pt idx="1557">
                    <c:v>user1557</c:v>
                  </c:pt>
                  <c:pt idx="1558">
                    <c:v>user1558</c:v>
                  </c:pt>
                  <c:pt idx="1559">
                    <c:v>user1559</c:v>
                  </c:pt>
                  <c:pt idx="1560">
                    <c:v>user1560</c:v>
                  </c:pt>
                  <c:pt idx="1561">
                    <c:v>user1561</c:v>
                  </c:pt>
                  <c:pt idx="1562">
                    <c:v>user1562</c:v>
                  </c:pt>
                  <c:pt idx="1563">
                    <c:v>user1563</c:v>
                  </c:pt>
                  <c:pt idx="1564">
                    <c:v>user1564</c:v>
                  </c:pt>
                  <c:pt idx="1565">
                    <c:v>user1565</c:v>
                  </c:pt>
                  <c:pt idx="1566">
                    <c:v>user1566</c:v>
                  </c:pt>
                  <c:pt idx="1567">
                    <c:v>user1567</c:v>
                  </c:pt>
                  <c:pt idx="1568">
                    <c:v>user1568</c:v>
                  </c:pt>
                  <c:pt idx="1569">
                    <c:v>user1569</c:v>
                  </c:pt>
                  <c:pt idx="1570">
                    <c:v>user1570</c:v>
                  </c:pt>
                  <c:pt idx="1571">
                    <c:v>user1571</c:v>
                  </c:pt>
                  <c:pt idx="1572">
                    <c:v>user1572</c:v>
                  </c:pt>
                  <c:pt idx="1573">
                    <c:v>user1573</c:v>
                  </c:pt>
                  <c:pt idx="1574">
                    <c:v>user1574</c:v>
                  </c:pt>
                  <c:pt idx="1575">
                    <c:v>user1575</c:v>
                  </c:pt>
                  <c:pt idx="1576">
                    <c:v>user1576</c:v>
                  </c:pt>
                  <c:pt idx="1577">
                    <c:v>user1577</c:v>
                  </c:pt>
                  <c:pt idx="1578">
                    <c:v>user1578</c:v>
                  </c:pt>
                  <c:pt idx="1579">
                    <c:v>user1579</c:v>
                  </c:pt>
                  <c:pt idx="1580">
                    <c:v>user1580</c:v>
                  </c:pt>
                  <c:pt idx="1581">
                    <c:v>user1581</c:v>
                  </c:pt>
                  <c:pt idx="1582">
                    <c:v>user1582</c:v>
                  </c:pt>
                  <c:pt idx="1583">
                    <c:v>user1583</c:v>
                  </c:pt>
                  <c:pt idx="1584">
                    <c:v>user1584</c:v>
                  </c:pt>
                  <c:pt idx="1585">
                    <c:v>user1585</c:v>
                  </c:pt>
                  <c:pt idx="1586">
                    <c:v>user1586</c:v>
                  </c:pt>
                  <c:pt idx="1587">
                    <c:v>user1587</c:v>
                  </c:pt>
                  <c:pt idx="1588">
                    <c:v>user1588</c:v>
                  </c:pt>
                  <c:pt idx="1589">
                    <c:v>user1589</c:v>
                  </c:pt>
                  <c:pt idx="1590">
                    <c:v>user1590</c:v>
                  </c:pt>
                  <c:pt idx="1591">
                    <c:v>user1591</c:v>
                  </c:pt>
                  <c:pt idx="1592">
                    <c:v>user1592</c:v>
                  </c:pt>
                  <c:pt idx="1593">
                    <c:v>user1593</c:v>
                  </c:pt>
                  <c:pt idx="1594">
                    <c:v>user1594</c:v>
                  </c:pt>
                  <c:pt idx="1595">
                    <c:v>user1595</c:v>
                  </c:pt>
                  <c:pt idx="1596">
                    <c:v>user1596</c:v>
                  </c:pt>
                  <c:pt idx="1597">
                    <c:v>user1597</c:v>
                  </c:pt>
                  <c:pt idx="1598">
                    <c:v>user1598</c:v>
                  </c:pt>
                  <c:pt idx="1599">
                    <c:v>user1599</c:v>
                  </c:pt>
                  <c:pt idx="1600">
                    <c:v>user1600</c:v>
                  </c:pt>
                  <c:pt idx="1601">
                    <c:v>user1601</c:v>
                  </c:pt>
                  <c:pt idx="1602">
                    <c:v>user1602</c:v>
                  </c:pt>
                  <c:pt idx="1603">
                    <c:v>user1603</c:v>
                  </c:pt>
                  <c:pt idx="1604">
                    <c:v>user1604</c:v>
                  </c:pt>
                  <c:pt idx="1605">
                    <c:v>user1605</c:v>
                  </c:pt>
                  <c:pt idx="1606">
                    <c:v>user1606</c:v>
                  </c:pt>
                  <c:pt idx="1607">
                    <c:v>user1607</c:v>
                  </c:pt>
                  <c:pt idx="1608">
                    <c:v>user1608</c:v>
                  </c:pt>
                  <c:pt idx="1609">
                    <c:v>user1609</c:v>
                  </c:pt>
                  <c:pt idx="1610">
                    <c:v>user1610</c:v>
                  </c:pt>
                  <c:pt idx="1611">
                    <c:v>user1611</c:v>
                  </c:pt>
                  <c:pt idx="1612">
                    <c:v>user1612</c:v>
                  </c:pt>
                  <c:pt idx="1613">
                    <c:v>user1613</c:v>
                  </c:pt>
                  <c:pt idx="1614">
                    <c:v>user1614</c:v>
                  </c:pt>
                  <c:pt idx="1615">
                    <c:v>user1615</c:v>
                  </c:pt>
                  <c:pt idx="1616">
                    <c:v>user1616</c:v>
                  </c:pt>
                  <c:pt idx="1617">
                    <c:v>user1617</c:v>
                  </c:pt>
                  <c:pt idx="1618">
                    <c:v>user1618</c:v>
                  </c:pt>
                  <c:pt idx="1619">
                    <c:v>user1619</c:v>
                  </c:pt>
                  <c:pt idx="1620">
                    <c:v>user1620</c:v>
                  </c:pt>
                  <c:pt idx="1621">
                    <c:v>user1621</c:v>
                  </c:pt>
                  <c:pt idx="1622">
                    <c:v>user1622</c:v>
                  </c:pt>
                  <c:pt idx="1623">
                    <c:v>user1623</c:v>
                  </c:pt>
                  <c:pt idx="1624">
                    <c:v>user1624</c:v>
                  </c:pt>
                  <c:pt idx="1625">
                    <c:v>user1625</c:v>
                  </c:pt>
                  <c:pt idx="1626">
                    <c:v>user1626</c:v>
                  </c:pt>
                  <c:pt idx="1627">
                    <c:v>user1627</c:v>
                  </c:pt>
                  <c:pt idx="1628">
                    <c:v>user1628</c:v>
                  </c:pt>
                  <c:pt idx="1629">
                    <c:v>user1629</c:v>
                  </c:pt>
                  <c:pt idx="1630">
                    <c:v>user1630</c:v>
                  </c:pt>
                  <c:pt idx="1631">
                    <c:v>user1631</c:v>
                  </c:pt>
                  <c:pt idx="1632">
                    <c:v>user1632</c:v>
                  </c:pt>
                  <c:pt idx="1633">
                    <c:v>user1633</c:v>
                  </c:pt>
                  <c:pt idx="1634">
                    <c:v>user1634</c:v>
                  </c:pt>
                  <c:pt idx="1635">
                    <c:v>user1635</c:v>
                  </c:pt>
                  <c:pt idx="1636">
                    <c:v>user1636</c:v>
                  </c:pt>
                  <c:pt idx="1637">
                    <c:v>user1637</c:v>
                  </c:pt>
                  <c:pt idx="1638">
                    <c:v>user1638</c:v>
                  </c:pt>
                  <c:pt idx="1639">
                    <c:v>user1639</c:v>
                  </c:pt>
                  <c:pt idx="1640">
                    <c:v>user1640</c:v>
                  </c:pt>
                  <c:pt idx="1641">
                    <c:v>user1641</c:v>
                  </c:pt>
                  <c:pt idx="1642">
                    <c:v>user1642</c:v>
                  </c:pt>
                  <c:pt idx="1643">
                    <c:v>user1643</c:v>
                  </c:pt>
                  <c:pt idx="1644">
                    <c:v>user1644</c:v>
                  </c:pt>
                  <c:pt idx="1645">
                    <c:v>user1645</c:v>
                  </c:pt>
                  <c:pt idx="1646">
                    <c:v>user1646</c:v>
                  </c:pt>
                  <c:pt idx="1647">
                    <c:v>user1647</c:v>
                  </c:pt>
                  <c:pt idx="1648">
                    <c:v>user1648</c:v>
                  </c:pt>
                  <c:pt idx="1649">
                    <c:v>user1649</c:v>
                  </c:pt>
                  <c:pt idx="1650">
                    <c:v>user1650</c:v>
                  </c:pt>
                  <c:pt idx="1651">
                    <c:v>user1651</c:v>
                  </c:pt>
                  <c:pt idx="1652">
                    <c:v>user1652</c:v>
                  </c:pt>
                  <c:pt idx="1653">
                    <c:v>user1653</c:v>
                  </c:pt>
                  <c:pt idx="1654">
                    <c:v>user1654</c:v>
                  </c:pt>
                  <c:pt idx="1655">
                    <c:v>user1655</c:v>
                  </c:pt>
                  <c:pt idx="1656">
                    <c:v>user1656</c:v>
                  </c:pt>
                  <c:pt idx="1657">
                    <c:v>user1657</c:v>
                  </c:pt>
                  <c:pt idx="1658">
                    <c:v>user1658</c:v>
                  </c:pt>
                  <c:pt idx="1659">
                    <c:v>user1659</c:v>
                  </c:pt>
                  <c:pt idx="1660">
                    <c:v>user1660</c:v>
                  </c:pt>
                  <c:pt idx="1661">
                    <c:v>user1661</c:v>
                  </c:pt>
                  <c:pt idx="1662">
                    <c:v>user1662</c:v>
                  </c:pt>
                  <c:pt idx="1663">
                    <c:v>user1663</c:v>
                  </c:pt>
                  <c:pt idx="1664">
                    <c:v>user1664</c:v>
                  </c:pt>
                  <c:pt idx="1665">
                    <c:v>user1665</c:v>
                  </c:pt>
                  <c:pt idx="1666">
                    <c:v>user1666</c:v>
                  </c:pt>
                  <c:pt idx="1667">
                    <c:v>user1667</c:v>
                  </c:pt>
                  <c:pt idx="1668">
                    <c:v>user1668</c:v>
                  </c:pt>
                  <c:pt idx="1669">
                    <c:v>user1669</c:v>
                  </c:pt>
                  <c:pt idx="1670">
                    <c:v>user1670</c:v>
                  </c:pt>
                  <c:pt idx="1671">
                    <c:v>user1671</c:v>
                  </c:pt>
                  <c:pt idx="1672">
                    <c:v>user1672</c:v>
                  </c:pt>
                  <c:pt idx="1673">
                    <c:v>user1673</c:v>
                  </c:pt>
                  <c:pt idx="1674">
                    <c:v>user1674</c:v>
                  </c:pt>
                  <c:pt idx="1675">
                    <c:v>user1675</c:v>
                  </c:pt>
                  <c:pt idx="1676">
                    <c:v>user1676</c:v>
                  </c:pt>
                  <c:pt idx="1677">
                    <c:v>user1677</c:v>
                  </c:pt>
                  <c:pt idx="1678">
                    <c:v>user1678</c:v>
                  </c:pt>
                  <c:pt idx="1679">
                    <c:v>user1679</c:v>
                  </c:pt>
                  <c:pt idx="1680">
                    <c:v>user1680</c:v>
                  </c:pt>
                  <c:pt idx="1681">
                    <c:v>user1681</c:v>
                  </c:pt>
                  <c:pt idx="1682">
                    <c:v>user1682</c:v>
                  </c:pt>
                  <c:pt idx="1683">
                    <c:v>user1683</c:v>
                  </c:pt>
                  <c:pt idx="1684">
                    <c:v>user1684</c:v>
                  </c:pt>
                  <c:pt idx="1685">
                    <c:v>user1685</c:v>
                  </c:pt>
                  <c:pt idx="1686">
                    <c:v>user1686</c:v>
                  </c:pt>
                  <c:pt idx="1687">
                    <c:v>user1687</c:v>
                  </c:pt>
                  <c:pt idx="1688">
                    <c:v>user1688</c:v>
                  </c:pt>
                  <c:pt idx="1689">
                    <c:v>user1689</c:v>
                  </c:pt>
                  <c:pt idx="1690">
                    <c:v>user1690</c:v>
                  </c:pt>
                  <c:pt idx="1691">
                    <c:v>user1691</c:v>
                  </c:pt>
                  <c:pt idx="1692">
                    <c:v>user1692</c:v>
                  </c:pt>
                  <c:pt idx="1693">
                    <c:v>user1693</c:v>
                  </c:pt>
                  <c:pt idx="1694">
                    <c:v>user1694</c:v>
                  </c:pt>
                  <c:pt idx="1695">
                    <c:v>user1695</c:v>
                  </c:pt>
                  <c:pt idx="1696">
                    <c:v>user1696</c:v>
                  </c:pt>
                  <c:pt idx="1697">
                    <c:v>user1697</c:v>
                  </c:pt>
                  <c:pt idx="1698">
                    <c:v>user1698</c:v>
                  </c:pt>
                  <c:pt idx="1699">
                    <c:v>user1699</c:v>
                  </c:pt>
                  <c:pt idx="1700">
                    <c:v>user1700</c:v>
                  </c:pt>
                  <c:pt idx="1701">
                    <c:v>user1701</c:v>
                  </c:pt>
                  <c:pt idx="1702">
                    <c:v>user1702</c:v>
                  </c:pt>
                  <c:pt idx="1703">
                    <c:v>user1703</c:v>
                  </c:pt>
                  <c:pt idx="1704">
                    <c:v>user1704</c:v>
                  </c:pt>
                  <c:pt idx="1705">
                    <c:v>user1705</c:v>
                  </c:pt>
                  <c:pt idx="1706">
                    <c:v>user1706</c:v>
                  </c:pt>
                  <c:pt idx="1707">
                    <c:v>user1707</c:v>
                  </c:pt>
                  <c:pt idx="1708">
                    <c:v>user1708</c:v>
                  </c:pt>
                  <c:pt idx="1709">
                    <c:v>user1709</c:v>
                  </c:pt>
                  <c:pt idx="1710">
                    <c:v>user1710</c:v>
                  </c:pt>
                  <c:pt idx="1711">
                    <c:v>user1711</c:v>
                  </c:pt>
                  <c:pt idx="1712">
                    <c:v>user1712</c:v>
                  </c:pt>
                  <c:pt idx="1713">
                    <c:v>user1713</c:v>
                  </c:pt>
                  <c:pt idx="1714">
                    <c:v>user1714</c:v>
                  </c:pt>
                  <c:pt idx="1715">
                    <c:v>user1715</c:v>
                  </c:pt>
                  <c:pt idx="1716">
                    <c:v>user1716</c:v>
                  </c:pt>
                  <c:pt idx="1717">
                    <c:v>user1717</c:v>
                  </c:pt>
                  <c:pt idx="1718">
                    <c:v>user1718</c:v>
                  </c:pt>
                  <c:pt idx="1719">
                    <c:v>user1719</c:v>
                  </c:pt>
                  <c:pt idx="1720">
                    <c:v>user1720</c:v>
                  </c:pt>
                  <c:pt idx="1721">
                    <c:v>user1721</c:v>
                  </c:pt>
                  <c:pt idx="1722">
                    <c:v>user1722</c:v>
                  </c:pt>
                  <c:pt idx="1723">
                    <c:v>user1723</c:v>
                  </c:pt>
                  <c:pt idx="1724">
                    <c:v>user1724</c:v>
                  </c:pt>
                  <c:pt idx="1725">
                    <c:v>user1725</c:v>
                  </c:pt>
                  <c:pt idx="1726">
                    <c:v>user1726</c:v>
                  </c:pt>
                  <c:pt idx="1727">
                    <c:v>user1727</c:v>
                  </c:pt>
                  <c:pt idx="1728">
                    <c:v>user1728</c:v>
                  </c:pt>
                  <c:pt idx="1729">
                    <c:v>user1729</c:v>
                  </c:pt>
                  <c:pt idx="1730">
                    <c:v>user1730</c:v>
                  </c:pt>
                  <c:pt idx="1731">
                    <c:v>user1731</c:v>
                  </c:pt>
                  <c:pt idx="1732">
                    <c:v>user1732</c:v>
                  </c:pt>
                  <c:pt idx="1733">
                    <c:v>user1733</c:v>
                  </c:pt>
                  <c:pt idx="1734">
                    <c:v>user1734</c:v>
                  </c:pt>
                  <c:pt idx="1735">
                    <c:v>user1735</c:v>
                  </c:pt>
                  <c:pt idx="1736">
                    <c:v>user1736</c:v>
                  </c:pt>
                  <c:pt idx="1737">
                    <c:v>user1737</c:v>
                  </c:pt>
                  <c:pt idx="1738">
                    <c:v>user1738</c:v>
                  </c:pt>
                  <c:pt idx="1739">
                    <c:v>user1739</c:v>
                  </c:pt>
                  <c:pt idx="1740">
                    <c:v>user1740</c:v>
                  </c:pt>
                  <c:pt idx="1741">
                    <c:v>user1741</c:v>
                  </c:pt>
                  <c:pt idx="1742">
                    <c:v>user1742</c:v>
                  </c:pt>
                  <c:pt idx="1743">
                    <c:v>user1743</c:v>
                  </c:pt>
                  <c:pt idx="1744">
                    <c:v>user1744</c:v>
                  </c:pt>
                  <c:pt idx="1745">
                    <c:v>user1745</c:v>
                  </c:pt>
                  <c:pt idx="1746">
                    <c:v>user1746</c:v>
                  </c:pt>
                  <c:pt idx="1747">
                    <c:v>user1747</c:v>
                  </c:pt>
                  <c:pt idx="1748">
                    <c:v>user1748</c:v>
                  </c:pt>
                  <c:pt idx="1749">
                    <c:v>user1749</c:v>
                  </c:pt>
                  <c:pt idx="1750">
                    <c:v>user1750</c:v>
                  </c:pt>
                  <c:pt idx="1751">
                    <c:v>user1751</c:v>
                  </c:pt>
                  <c:pt idx="1752">
                    <c:v>user1752</c:v>
                  </c:pt>
                  <c:pt idx="1753">
                    <c:v>user1753</c:v>
                  </c:pt>
                  <c:pt idx="1754">
                    <c:v>user1754</c:v>
                  </c:pt>
                  <c:pt idx="1755">
                    <c:v>user1755</c:v>
                  </c:pt>
                  <c:pt idx="1756">
                    <c:v>user1756</c:v>
                  </c:pt>
                  <c:pt idx="1757">
                    <c:v>user1757</c:v>
                  </c:pt>
                  <c:pt idx="1758">
                    <c:v>user1758</c:v>
                  </c:pt>
                  <c:pt idx="1759">
                    <c:v>user1759</c:v>
                  </c:pt>
                  <c:pt idx="1760">
                    <c:v>user1760</c:v>
                  </c:pt>
                  <c:pt idx="1761">
                    <c:v>user1761</c:v>
                  </c:pt>
                  <c:pt idx="1762">
                    <c:v>user1762</c:v>
                  </c:pt>
                  <c:pt idx="1763">
                    <c:v>user1763</c:v>
                  </c:pt>
                  <c:pt idx="1764">
                    <c:v>user1764</c:v>
                  </c:pt>
                  <c:pt idx="1765">
                    <c:v>user1765</c:v>
                  </c:pt>
                  <c:pt idx="1766">
                    <c:v>user1766</c:v>
                  </c:pt>
                  <c:pt idx="1767">
                    <c:v>user1767</c:v>
                  </c:pt>
                  <c:pt idx="1768">
                    <c:v>user1768</c:v>
                  </c:pt>
                  <c:pt idx="1769">
                    <c:v>user1769</c:v>
                  </c:pt>
                  <c:pt idx="1770">
                    <c:v>user1770</c:v>
                  </c:pt>
                  <c:pt idx="1771">
                    <c:v>user1771</c:v>
                  </c:pt>
                  <c:pt idx="1772">
                    <c:v>user1772</c:v>
                  </c:pt>
                  <c:pt idx="1773">
                    <c:v>user1773</c:v>
                  </c:pt>
                  <c:pt idx="1774">
                    <c:v>user1774</c:v>
                  </c:pt>
                  <c:pt idx="1775">
                    <c:v>user1775</c:v>
                  </c:pt>
                  <c:pt idx="1776">
                    <c:v>user1776</c:v>
                  </c:pt>
                  <c:pt idx="1777">
                    <c:v>user1777</c:v>
                  </c:pt>
                  <c:pt idx="1778">
                    <c:v>user1778</c:v>
                  </c:pt>
                  <c:pt idx="1779">
                    <c:v>user1779</c:v>
                  </c:pt>
                  <c:pt idx="1780">
                    <c:v>user1780</c:v>
                  </c:pt>
                  <c:pt idx="1781">
                    <c:v>user1781</c:v>
                  </c:pt>
                  <c:pt idx="1782">
                    <c:v>user1782</c:v>
                  </c:pt>
                  <c:pt idx="1783">
                    <c:v>user1783</c:v>
                  </c:pt>
                  <c:pt idx="1784">
                    <c:v>user1784</c:v>
                  </c:pt>
                  <c:pt idx="1785">
                    <c:v>user1785</c:v>
                  </c:pt>
                  <c:pt idx="1786">
                    <c:v>user1786</c:v>
                  </c:pt>
                  <c:pt idx="1787">
                    <c:v>user1787</c:v>
                  </c:pt>
                  <c:pt idx="1788">
                    <c:v>user1788</c:v>
                  </c:pt>
                  <c:pt idx="1789">
                    <c:v>user1789</c:v>
                  </c:pt>
                  <c:pt idx="1790">
                    <c:v>user1790</c:v>
                  </c:pt>
                  <c:pt idx="1791">
                    <c:v>user1791</c:v>
                  </c:pt>
                  <c:pt idx="1792">
                    <c:v>user1792</c:v>
                  </c:pt>
                  <c:pt idx="1793">
                    <c:v>user1793</c:v>
                  </c:pt>
                  <c:pt idx="1794">
                    <c:v>user1794</c:v>
                  </c:pt>
                  <c:pt idx="1795">
                    <c:v>user1795</c:v>
                  </c:pt>
                  <c:pt idx="1796">
                    <c:v>user1796</c:v>
                  </c:pt>
                  <c:pt idx="1797">
                    <c:v>user1797</c:v>
                  </c:pt>
                  <c:pt idx="1798">
                    <c:v>user1798</c:v>
                  </c:pt>
                  <c:pt idx="1799">
                    <c:v>user1799</c:v>
                  </c:pt>
                  <c:pt idx="1800">
                    <c:v>user1800</c:v>
                  </c:pt>
                  <c:pt idx="1801">
                    <c:v>user1801</c:v>
                  </c:pt>
                  <c:pt idx="1802">
                    <c:v>user1802</c:v>
                  </c:pt>
                  <c:pt idx="1803">
                    <c:v>user1803</c:v>
                  </c:pt>
                  <c:pt idx="1804">
                    <c:v>user1804</c:v>
                  </c:pt>
                  <c:pt idx="1805">
                    <c:v>user1805</c:v>
                  </c:pt>
                  <c:pt idx="1806">
                    <c:v>user1806</c:v>
                  </c:pt>
                  <c:pt idx="1807">
                    <c:v>user1807</c:v>
                  </c:pt>
                  <c:pt idx="1808">
                    <c:v>user1808</c:v>
                  </c:pt>
                  <c:pt idx="1809">
                    <c:v>user1809</c:v>
                  </c:pt>
                  <c:pt idx="1810">
                    <c:v>user1810</c:v>
                  </c:pt>
                  <c:pt idx="1811">
                    <c:v>user1811</c:v>
                  </c:pt>
                  <c:pt idx="1812">
                    <c:v>user1812</c:v>
                  </c:pt>
                  <c:pt idx="1813">
                    <c:v>user1813</c:v>
                  </c:pt>
                  <c:pt idx="1814">
                    <c:v>user1814</c:v>
                  </c:pt>
                  <c:pt idx="1815">
                    <c:v>user1815</c:v>
                  </c:pt>
                  <c:pt idx="1816">
                    <c:v>user1816</c:v>
                  </c:pt>
                  <c:pt idx="1817">
                    <c:v>user1817</c:v>
                  </c:pt>
                  <c:pt idx="1818">
                    <c:v>user1818</c:v>
                  </c:pt>
                  <c:pt idx="1819">
                    <c:v>user1819</c:v>
                  </c:pt>
                  <c:pt idx="1820">
                    <c:v>user1820</c:v>
                  </c:pt>
                  <c:pt idx="1821">
                    <c:v>user1821</c:v>
                  </c:pt>
                  <c:pt idx="1822">
                    <c:v>user1822</c:v>
                  </c:pt>
                  <c:pt idx="1823">
                    <c:v>user1823</c:v>
                  </c:pt>
                  <c:pt idx="1824">
                    <c:v>user1824</c:v>
                  </c:pt>
                  <c:pt idx="1825">
                    <c:v>user1825</c:v>
                  </c:pt>
                  <c:pt idx="1826">
                    <c:v>user1826</c:v>
                  </c:pt>
                  <c:pt idx="1827">
                    <c:v>user1827</c:v>
                  </c:pt>
                  <c:pt idx="1828">
                    <c:v>user1828</c:v>
                  </c:pt>
                  <c:pt idx="1829">
                    <c:v>user1829</c:v>
                  </c:pt>
                  <c:pt idx="1830">
                    <c:v>user1830</c:v>
                  </c:pt>
                  <c:pt idx="1831">
                    <c:v>user1831</c:v>
                  </c:pt>
                  <c:pt idx="1832">
                    <c:v>user1832</c:v>
                  </c:pt>
                  <c:pt idx="1833">
                    <c:v>user1833</c:v>
                  </c:pt>
                  <c:pt idx="1834">
                    <c:v>user1834</c:v>
                  </c:pt>
                  <c:pt idx="1835">
                    <c:v>user1835</c:v>
                  </c:pt>
                  <c:pt idx="1836">
                    <c:v>user1836</c:v>
                  </c:pt>
                  <c:pt idx="1837">
                    <c:v>user1837</c:v>
                  </c:pt>
                  <c:pt idx="1838">
                    <c:v>user1838</c:v>
                  </c:pt>
                  <c:pt idx="1839">
                    <c:v>user1839</c:v>
                  </c:pt>
                  <c:pt idx="1840">
                    <c:v>user1840</c:v>
                  </c:pt>
                  <c:pt idx="1841">
                    <c:v>user1841</c:v>
                  </c:pt>
                  <c:pt idx="1842">
                    <c:v>user1842</c:v>
                  </c:pt>
                  <c:pt idx="1843">
                    <c:v>user1843</c:v>
                  </c:pt>
                  <c:pt idx="1844">
                    <c:v>user1844</c:v>
                  </c:pt>
                  <c:pt idx="1845">
                    <c:v>user1845</c:v>
                  </c:pt>
                  <c:pt idx="1846">
                    <c:v>user1846</c:v>
                  </c:pt>
                  <c:pt idx="1847">
                    <c:v>user1847</c:v>
                  </c:pt>
                  <c:pt idx="1848">
                    <c:v>user1848</c:v>
                  </c:pt>
                  <c:pt idx="1849">
                    <c:v>user1849</c:v>
                  </c:pt>
                  <c:pt idx="1850">
                    <c:v>user1850</c:v>
                  </c:pt>
                  <c:pt idx="1851">
                    <c:v>user1851</c:v>
                  </c:pt>
                  <c:pt idx="1852">
                    <c:v>user1852</c:v>
                  </c:pt>
                  <c:pt idx="1853">
                    <c:v>user1853</c:v>
                  </c:pt>
                  <c:pt idx="1854">
                    <c:v>user1854</c:v>
                  </c:pt>
                  <c:pt idx="1855">
                    <c:v>user1855</c:v>
                  </c:pt>
                  <c:pt idx="1856">
                    <c:v>user1856</c:v>
                  </c:pt>
                  <c:pt idx="1857">
                    <c:v>user1857</c:v>
                  </c:pt>
                  <c:pt idx="1858">
                    <c:v>user1858</c:v>
                  </c:pt>
                  <c:pt idx="1859">
                    <c:v>user1859</c:v>
                  </c:pt>
                  <c:pt idx="1860">
                    <c:v>user1860</c:v>
                  </c:pt>
                  <c:pt idx="1861">
                    <c:v>user1861</c:v>
                  </c:pt>
                  <c:pt idx="1862">
                    <c:v>user1862</c:v>
                  </c:pt>
                  <c:pt idx="1863">
                    <c:v>user1863</c:v>
                  </c:pt>
                  <c:pt idx="1864">
                    <c:v>user1864</c:v>
                  </c:pt>
                  <c:pt idx="1865">
                    <c:v>user1865</c:v>
                  </c:pt>
                  <c:pt idx="1866">
                    <c:v>user1866</c:v>
                  </c:pt>
                  <c:pt idx="1867">
                    <c:v>user1867</c:v>
                  </c:pt>
                  <c:pt idx="1868">
                    <c:v>user1868</c:v>
                  </c:pt>
                  <c:pt idx="1869">
                    <c:v>user1869</c:v>
                  </c:pt>
                  <c:pt idx="1870">
                    <c:v>user1870</c:v>
                  </c:pt>
                  <c:pt idx="1871">
                    <c:v>user1871</c:v>
                  </c:pt>
                  <c:pt idx="1872">
                    <c:v>user1872</c:v>
                  </c:pt>
                  <c:pt idx="1873">
                    <c:v>user1873</c:v>
                  </c:pt>
                  <c:pt idx="1874">
                    <c:v>user1874</c:v>
                  </c:pt>
                  <c:pt idx="1875">
                    <c:v>user1875</c:v>
                  </c:pt>
                  <c:pt idx="1876">
                    <c:v>user1876</c:v>
                  </c:pt>
                  <c:pt idx="1877">
                    <c:v>user1877</c:v>
                  </c:pt>
                  <c:pt idx="1878">
                    <c:v>user1878</c:v>
                  </c:pt>
                  <c:pt idx="1879">
                    <c:v>user1879</c:v>
                  </c:pt>
                  <c:pt idx="1880">
                    <c:v>user1880</c:v>
                  </c:pt>
                  <c:pt idx="1881">
                    <c:v>user1881</c:v>
                  </c:pt>
                  <c:pt idx="1882">
                    <c:v>user1882</c:v>
                  </c:pt>
                  <c:pt idx="1883">
                    <c:v>user1883</c:v>
                  </c:pt>
                  <c:pt idx="1884">
                    <c:v>user1884</c:v>
                  </c:pt>
                  <c:pt idx="1885">
                    <c:v>user1885</c:v>
                  </c:pt>
                  <c:pt idx="1886">
                    <c:v>user1886</c:v>
                  </c:pt>
                  <c:pt idx="1887">
                    <c:v>user1887</c:v>
                  </c:pt>
                  <c:pt idx="1888">
                    <c:v>user1888</c:v>
                  </c:pt>
                  <c:pt idx="1889">
                    <c:v>user1889</c:v>
                  </c:pt>
                  <c:pt idx="1890">
                    <c:v>user1890</c:v>
                  </c:pt>
                  <c:pt idx="1891">
                    <c:v>user1891</c:v>
                  </c:pt>
                  <c:pt idx="1892">
                    <c:v>user1892</c:v>
                  </c:pt>
                  <c:pt idx="1893">
                    <c:v>user1893</c:v>
                  </c:pt>
                  <c:pt idx="1894">
                    <c:v>user1894</c:v>
                  </c:pt>
                  <c:pt idx="1895">
                    <c:v>user1895</c:v>
                  </c:pt>
                  <c:pt idx="1896">
                    <c:v>user1896</c:v>
                  </c:pt>
                  <c:pt idx="1897">
                    <c:v>user1897</c:v>
                  </c:pt>
                  <c:pt idx="1898">
                    <c:v>user1898</c:v>
                  </c:pt>
                  <c:pt idx="1899">
                    <c:v>user1899</c:v>
                  </c:pt>
                  <c:pt idx="1900">
                    <c:v>user1900</c:v>
                  </c:pt>
                  <c:pt idx="1901">
                    <c:v>user1901</c:v>
                  </c:pt>
                  <c:pt idx="1902">
                    <c:v>user1902</c:v>
                  </c:pt>
                  <c:pt idx="1903">
                    <c:v>user1903</c:v>
                  </c:pt>
                  <c:pt idx="1904">
                    <c:v>user1904</c:v>
                  </c:pt>
                  <c:pt idx="1905">
                    <c:v>user1905</c:v>
                  </c:pt>
                  <c:pt idx="1906">
                    <c:v>user1906</c:v>
                  </c:pt>
                  <c:pt idx="1907">
                    <c:v>user1907</c:v>
                  </c:pt>
                  <c:pt idx="1908">
                    <c:v>user1908</c:v>
                  </c:pt>
                  <c:pt idx="1909">
                    <c:v>user1909</c:v>
                  </c:pt>
                  <c:pt idx="1910">
                    <c:v>user1910</c:v>
                  </c:pt>
                  <c:pt idx="1911">
                    <c:v>user1911</c:v>
                  </c:pt>
                  <c:pt idx="1912">
                    <c:v>user1912</c:v>
                  </c:pt>
                  <c:pt idx="1913">
                    <c:v>user1913</c:v>
                  </c:pt>
                  <c:pt idx="1914">
                    <c:v>user1914</c:v>
                  </c:pt>
                  <c:pt idx="1915">
                    <c:v>user1915</c:v>
                  </c:pt>
                  <c:pt idx="1916">
                    <c:v>user1916</c:v>
                  </c:pt>
                  <c:pt idx="1917">
                    <c:v>user1917</c:v>
                  </c:pt>
                  <c:pt idx="1918">
                    <c:v>user1918</c:v>
                  </c:pt>
                  <c:pt idx="1919">
                    <c:v>user1919</c:v>
                  </c:pt>
                  <c:pt idx="1920">
                    <c:v>user1920</c:v>
                  </c:pt>
                  <c:pt idx="1921">
                    <c:v>user1921</c:v>
                  </c:pt>
                  <c:pt idx="1922">
                    <c:v>user1922</c:v>
                  </c:pt>
                  <c:pt idx="1923">
                    <c:v>user1923</c:v>
                  </c:pt>
                  <c:pt idx="1924">
                    <c:v>user1924</c:v>
                  </c:pt>
                  <c:pt idx="1925">
                    <c:v>user1925</c:v>
                  </c:pt>
                  <c:pt idx="1926">
                    <c:v>user1926</c:v>
                  </c:pt>
                  <c:pt idx="1927">
                    <c:v>user1927</c:v>
                  </c:pt>
                  <c:pt idx="1928">
                    <c:v>user1928</c:v>
                  </c:pt>
                  <c:pt idx="1929">
                    <c:v>user1929</c:v>
                  </c:pt>
                  <c:pt idx="1930">
                    <c:v>user1930</c:v>
                  </c:pt>
                  <c:pt idx="1931">
                    <c:v>user1931</c:v>
                  </c:pt>
                  <c:pt idx="1932">
                    <c:v>user1932</c:v>
                  </c:pt>
                  <c:pt idx="1933">
                    <c:v>user1933</c:v>
                  </c:pt>
                  <c:pt idx="1934">
                    <c:v>user1934</c:v>
                  </c:pt>
                  <c:pt idx="1935">
                    <c:v>user1935</c:v>
                  </c:pt>
                  <c:pt idx="1936">
                    <c:v>user1936</c:v>
                  </c:pt>
                  <c:pt idx="1937">
                    <c:v>user1937</c:v>
                  </c:pt>
                  <c:pt idx="1938">
                    <c:v>user1938</c:v>
                  </c:pt>
                  <c:pt idx="1939">
                    <c:v>user1939</c:v>
                  </c:pt>
                  <c:pt idx="1940">
                    <c:v>user1940</c:v>
                  </c:pt>
                  <c:pt idx="1941">
                    <c:v>user1941</c:v>
                  </c:pt>
                  <c:pt idx="1942">
                    <c:v>user1942</c:v>
                  </c:pt>
                  <c:pt idx="1943">
                    <c:v>user1943</c:v>
                  </c:pt>
                  <c:pt idx="1944">
                    <c:v>user1944</c:v>
                  </c:pt>
                  <c:pt idx="1945">
                    <c:v>user1945</c:v>
                  </c:pt>
                  <c:pt idx="1946">
                    <c:v>user1946</c:v>
                  </c:pt>
                  <c:pt idx="1947">
                    <c:v>user1947</c:v>
                  </c:pt>
                  <c:pt idx="1948">
                    <c:v>user1948</c:v>
                  </c:pt>
                  <c:pt idx="1949">
                    <c:v>user1949</c:v>
                  </c:pt>
                  <c:pt idx="1950">
                    <c:v>user1950</c:v>
                  </c:pt>
                  <c:pt idx="1951">
                    <c:v>user1951</c:v>
                  </c:pt>
                  <c:pt idx="1952">
                    <c:v>user1952</c:v>
                  </c:pt>
                  <c:pt idx="1953">
                    <c:v>user1953</c:v>
                  </c:pt>
                  <c:pt idx="1954">
                    <c:v>user1954</c:v>
                  </c:pt>
                  <c:pt idx="1955">
                    <c:v>user1955</c:v>
                  </c:pt>
                  <c:pt idx="1956">
                    <c:v>user1956</c:v>
                  </c:pt>
                  <c:pt idx="1957">
                    <c:v>user1957</c:v>
                  </c:pt>
                  <c:pt idx="1958">
                    <c:v>user1958</c:v>
                  </c:pt>
                  <c:pt idx="1959">
                    <c:v>user1959</c:v>
                  </c:pt>
                  <c:pt idx="1960">
                    <c:v>user1960</c:v>
                  </c:pt>
                  <c:pt idx="1961">
                    <c:v>user1961</c:v>
                  </c:pt>
                  <c:pt idx="1962">
                    <c:v>user1962</c:v>
                  </c:pt>
                  <c:pt idx="1963">
                    <c:v>user1963</c:v>
                  </c:pt>
                  <c:pt idx="1964">
                    <c:v>user1964</c:v>
                  </c:pt>
                  <c:pt idx="1965">
                    <c:v>user1965</c:v>
                  </c:pt>
                  <c:pt idx="1966">
                    <c:v>user1966</c:v>
                  </c:pt>
                  <c:pt idx="1967">
                    <c:v>user1967</c:v>
                  </c:pt>
                  <c:pt idx="1968">
                    <c:v>user1968</c:v>
                  </c:pt>
                  <c:pt idx="1969">
                    <c:v>user1969</c:v>
                  </c:pt>
                  <c:pt idx="1970">
                    <c:v>user1970</c:v>
                  </c:pt>
                  <c:pt idx="1971">
                    <c:v>user1971</c:v>
                  </c:pt>
                  <c:pt idx="1972">
                    <c:v>user1972</c:v>
                  </c:pt>
                  <c:pt idx="1973">
                    <c:v>user1973</c:v>
                  </c:pt>
                  <c:pt idx="1974">
                    <c:v>user1974</c:v>
                  </c:pt>
                  <c:pt idx="1975">
                    <c:v>user1975</c:v>
                  </c:pt>
                  <c:pt idx="1976">
                    <c:v>user1976</c:v>
                  </c:pt>
                  <c:pt idx="1977">
                    <c:v>user1977</c:v>
                  </c:pt>
                  <c:pt idx="1978">
                    <c:v>user1978</c:v>
                  </c:pt>
                  <c:pt idx="1979">
                    <c:v>user1979</c:v>
                  </c:pt>
                  <c:pt idx="1980">
                    <c:v>user1980</c:v>
                  </c:pt>
                  <c:pt idx="1981">
                    <c:v>user1981</c:v>
                  </c:pt>
                  <c:pt idx="1982">
                    <c:v>user1982</c:v>
                  </c:pt>
                  <c:pt idx="1983">
                    <c:v>user1983</c:v>
                  </c:pt>
                  <c:pt idx="1984">
                    <c:v>user1984</c:v>
                  </c:pt>
                  <c:pt idx="1985">
                    <c:v>user1985</c:v>
                  </c:pt>
                  <c:pt idx="1986">
                    <c:v>user1986</c:v>
                  </c:pt>
                  <c:pt idx="1987">
                    <c:v>user1987</c:v>
                  </c:pt>
                  <c:pt idx="1988">
                    <c:v>user1988</c:v>
                  </c:pt>
                  <c:pt idx="1989">
                    <c:v>user1989</c:v>
                  </c:pt>
                  <c:pt idx="1990">
                    <c:v>user1990</c:v>
                  </c:pt>
                  <c:pt idx="1991">
                    <c:v>user1991</c:v>
                  </c:pt>
                  <c:pt idx="1992">
                    <c:v>user1992</c:v>
                  </c:pt>
                  <c:pt idx="1993">
                    <c:v>user1993</c:v>
                  </c:pt>
                  <c:pt idx="1994">
                    <c:v>user1994</c:v>
                  </c:pt>
                  <c:pt idx="1995">
                    <c:v>user1995</c:v>
                  </c:pt>
                  <c:pt idx="1996">
                    <c:v>user1996</c:v>
                  </c:pt>
                  <c:pt idx="1997">
                    <c:v>user1997</c:v>
                  </c:pt>
                  <c:pt idx="1998">
                    <c:v>user1998</c:v>
                  </c:pt>
                  <c:pt idx="1999">
                    <c:v>user1999</c:v>
                  </c:pt>
                  <c:pt idx="2000">
                    <c:v>user2000</c:v>
                  </c:pt>
                  <c:pt idx="2001">
                    <c:v>user2001</c:v>
                  </c:pt>
                  <c:pt idx="2002">
                    <c:v>user2002</c:v>
                  </c:pt>
                  <c:pt idx="2003">
                    <c:v>user2003</c:v>
                  </c:pt>
                  <c:pt idx="2004">
                    <c:v>user2004</c:v>
                  </c:pt>
                  <c:pt idx="2005">
                    <c:v>user2005</c:v>
                  </c:pt>
                  <c:pt idx="2006">
                    <c:v>user2006</c:v>
                  </c:pt>
                  <c:pt idx="2007">
                    <c:v>user2007</c:v>
                  </c:pt>
                  <c:pt idx="2008">
                    <c:v>user2008</c:v>
                  </c:pt>
                  <c:pt idx="2009">
                    <c:v>user2009</c:v>
                  </c:pt>
                  <c:pt idx="2010">
                    <c:v>user2010</c:v>
                  </c:pt>
                  <c:pt idx="2011">
                    <c:v>user2011</c:v>
                  </c:pt>
                  <c:pt idx="2012">
                    <c:v>user2012</c:v>
                  </c:pt>
                  <c:pt idx="2013">
                    <c:v>user2013</c:v>
                  </c:pt>
                  <c:pt idx="2014">
                    <c:v>user2014</c:v>
                  </c:pt>
                  <c:pt idx="2015">
                    <c:v>user2015</c:v>
                  </c:pt>
                  <c:pt idx="2016">
                    <c:v>user2016</c:v>
                  </c:pt>
                  <c:pt idx="2017">
                    <c:v>user2017</c:v>
                  </c:pt>
                  <c:pt idx="2018">
                    <c:v>user2018</c:v>
                  </c:pt>
                  <c:pt idx="2019">
                    <c:v>user2019</c:v>
                  </c:pt>
                  <c:pt idx="2020">
                    <c:v>user2020</c:v>
                  </c:pt>
                  <c:pt idx="2021">
                    <c:v>user2021</c:v>
                  </c:pt>
                  <c:pt idx="2022">
                    <c:v>user2022</c:v>
                  </c:pt>
                  <c:pt idx="2023">
                    <c:v>user2023</c:v>
                  </c:pt>
                  <c:pt idx="2024">
                    <c:v>user2024</c:v>
                  </c:pt>
                  <c:pt idx="2025">
                    <c:v>user2025</c:v>
                  </c:pt>
                  <c:pt idx="2026">
                    <c:v>user2026</c:v>
                  </c:pt>
                  <c:pt idx="2027">
                    <c:v>user2027</c:v>
                  </c:pt>
                  <c:pt idx="2028">
                    <c:v>user2028</c:v>
                  </c:pt>
                  <c:pt idx="2029">
                    <c:v>user2029</c:v>
                  </c:pt>
                  <c:pt idx="2030">
                    <c:v>user2030</c:v>
                  </c:pt>
                  <c:pt idx="2031">
                    <c:v>user2031</c:v>
                  </c:pt>
                  <c:pt idx="2032">
                    <c:v>user2032</c:v>
                  </c:pt>
                  <c:pt idx="2033">
                    <c:v>user2033</c:v>
                  </c:pt>
                  <c:pt idx="2034">
                    <c:v>user2034</c:v>
                  </c:pt>
                  <c:pt idx="2035">
                    <c:v>user2035</c:v>
                  </c:pt>
                  <c:pt idx="2036">
                    <c:v>user2036</c:v>
                  </c:pt>
                  <c:pt idx="2037">
                    <c:v>user2037</c:v>
                  </c:pt>
                  <c:pt idx="2038">
                    <c:v>user2038</c:v>
                  </c:pt>
                  <c:pt idx="2039">
                    <c:v>user2039</c:v>
                  </c:pt>
                  <c:pt idx="2040">
                    <c:v>user2040</c:v>
                  </c:pt>
                  <c:pt idx="2041">
                    <c:v>user2041</c:v>
                  </c:pt>
                  <c:pt idx="2042">
                    <c:v>user2042</c:v>
                  </c:pt>
                  <c:pt idx="2043">
                    <c:v>user2043</c:v>
                  </c:pt>
                  <c:pt idx="2044">
                    <c:v>user2044</c:v>
                  </c:pt>
                  <c:pt idx="2045">
                    <c:v>user2045</c:v>
                  </c:pt>
                  <c:pt idx="2046">
                    <c:v>user2046</c:v>
                  </c:pt>
                  <c:pt idx="2047">
                    <c:v>user2047</c:v>
                  </c:pt>
                  <c:pt idx="2048">
                    <c:v>user2048</c:v>
                  </c:pt>
                  <c:pt idx="2049">
                    <c:v>user2049</c:v>
                  </c:pt>
                  <c:pt idx="2050">
                    <c:v>user2050</c:v>
                  </c:pt>
                  <c:pt idx="2051">
                    <c:v>user2051</c:v>
                  </c:pt>
                  <c:pt idx="2052">
                    <c:v>user2052</c:v>
                  </c:pt>
                  <c:pt idx="2053">
                    <c:v>user2053</c:v>
                  </c:pt>
                  <c:pt idx="2054">
                    <c:v>user2054</c:v>
                  </c:pt>
                  <c:pt idx="2055">
                    <c:v>user2055</c:v>
                  </c:pt>
                  <c:pt idx="2056">
                    <c:v>user2056</c:v>
                  </c:pt>
                  <c:pt idx="2057">
                    <c:v>user2057</c:v>
                  </c:pt>
                  <c:pt idx="2058">
                    <c:v>user2058</c:v>
                  </c:pt>
                  <c:pt idx="2059">
                    <c:v>user2059</c:v>
                  </c:pt>
                  <c:pt idx="2060">
                    <c:v>user2060</c:v>
                  </c:pt>
                  <c:pt idx="2061">
                    <c:v>user2061</c:v>
                  </c:pt>
                  <c:pt idx="2062">
                    <c:v>user2062</c:v>
                  </c:pt>
                  <c:pt idx="2063">
                    <c:v>user2063</c:v>
                  </c:pt>
                  <c:pt idx="2064">
                    <c:v>user2064</c:v>
                  </c:pt>
                  <c:pt idx="2065">
                    <c:v>user2065</c:v>
                  </c:pt>
                  <c:pt idx="2066">
                    <c:v>user2066</c:v>
                  </c:pt>
                  <c:pt idx="2067">
                    <c:v>user2067</c:v>
                  </c:pt>
                  <c:pt idx="2068">
                    <c:v>user2068</c:v>
                  </c:pt>
                  <c:pt idx="2069">
                    <c:v>user2069</c:v>
                  </c:pt>
                  <c:pt idx="2070">
                    <c:v>user2070</c:v>
                  </c:pt>
                  <c:pt idx="2071">
                    <c:v>user2071</c:v>
                  </c:pt>
                  <c:pt idx="2072">
                    <c:v>user2072</c:v>
                  </c:pt>
                  <c:pt idx="2073">
                    <c:v>user2073</c:v>
                  </c:pt>
                  <c:pt idx="2074">
                    <c:v>user2074</c:v>
                  </c:pt>
                  <c:pt idx="2075">
                    <c:v>user2075</c:v>
                  </c:pt>
                  <c:pt idx="2076">
                    <c:v>user2076</c:v>
                  </c:pt>
                  <c:pt idx="2077">
                    <c:v>user2077</c:v>
                  </c:pt>
                  <c:pt idx="2078">
                    <c:v>user2078</c:v>
                  </c:pt>
                  <c:pt idx="2079">
                    <c:v>user2079</c:v>
                  </c:pt>
                  <c:pt idx="2080">
                    <c:v>user2080</c:v>
                  </c:pt>
                  <c:pt idx="2081">
                    <c:v>user2081</c:v>
                  </c:pt>
                  <c:pt idx="2082">
                    <c:v>user2082</c:v>
                  </c:pt>
                  <c:pt idx="2083">
                    <c:v>user2083</c:v>
                  </c:pt>
                  <c:pt idx="2084">
                    <c:v>user2084</c:v>
                  </c:pt>
                  <c:pt idx="2085">
                    <c:v>user2085</c:v>
                  </c:pt>
                  <c:pt idx="2086">
                    <c:v>user2086</c:v>
                  </c:pt>
                  <c:pt idx="2087">
                    <c:v>user2087</c:v>
                  </c:pt>
                  <c:pt idx="2088">
                    <c:v>user2088</c:v>
                  </c:pt>
                  <c:pt idx="2089">
                    <c:v>user2089</c:v>
                  </c:pt>
                  <c:pt idx="2090">
                    <c:v>user2090</c:v>
                  </c:pt>
                  <c:pt idx="2091">
                    <c:v>user2091</c:v>
                  </c:pt>
                  <c:pt idx="2092">
                    <c:v>user2092</c:v>
                  </c:pt>
                  <c:pt idx="2093">
                    <c:v>user2093</c:v>
                  </c:pt>
                  <c:pt idx="2094">
                    <c:v>user2094</c:v>
                  </c:pt>
                  <c:pt idx="2095">
                    <c:v>user2095</c:v>
                  </c:pt>
                  <c:pt idx="2096">
                    <c:v>user2096</c:v>
                  </c:pt>
                  <c:pt idx="2097">
                    <c:v>user2097</c:v>
                  </c:pt>
                  <c:pt idx="2098">
                    <c:v>user2098</c:v>
                  </c:pt>
                  <c:pt idx="2099">
                    <c:v>user2099</c:v>
                  </c:pt>
                  <c:pt idx="2100">
                    <c:v>user2100</c:v>
                  </c:pt>
                  <c:pt idx="2101">
                    <c:v>user2101</c:v>
                  </c:pt>
                  <c:pt idx="2102">
                    <c:v>user2102</c:v>
                  </c:pt>
                  <c:pt idx="2103">
                    <c:v>user2103</c:v>
                  </c:pt>
                  <c:pt idx="2104">
                    <c:v>user2104</c:v>
                  </c:pt>
                  <c:pt idx="2105">
                    <c:v>user2105</c:v>
                  </c:pt>
                  <c:pt idx="2106">
                    <c:v>user2106</c:v>
                  </c:pt>
                  <c:pt idx="2107">
                    <c:v>user2107</c:v>
                  </c:pt>
                  <c:pt idx="2108">
                    <c:v>user2108</c:v>
                  </c:pt>
                  <c:pt idx="2109">
                    <c:v>user2109</c:v>
                  </c:pt>
                  <c:pt idx="2110">
                    <c:v>user2110</c:v>
                  </c:pt>
                  <c:pt idx="2111">
                    <c:v>user2111</c:v>
                  </c:pt>
                  <c:pt idx="2112">
                    <c:v>user2112</c:v>
                  </c:pt>
                  <c:pt idx="2113">
                    <c:v>user2113</c:v>
                  </c:pt>
                  <c:pt idx="2114">
                    <c:v>user2114</c:v>
                  </c:pt>
                  <c:pt idx="2115">
                    <c:v>user2115</c:v>
                  </c:pt>
                  <c:pt idx="2116">
                    <c:v>user2116</c:v>
                  </c:pt>
                  <c:pt idx="2117">
                    <c:v>user2117</c:v>
                  </c:pt>
                  <c:pt idx="2118">
                    <c:v>user2118</c:v>
                  </c:pt>
                  <c:pt idx="2119">
                    <c:v>user2119</c:v>
                  </c:pt>
                  <c:pt idx="2120">
                    <c:v>user2120</c:v>
                  </c:pt>
                  <c:pt idx="2121">
                    <c:v>user2121</c:v>
                  </c:pt>
                  <c:pt idx="2122">
                    <c:v>user2122</c:v>
                  </c:pt>
                  <c:pt idx="2123">
                    <c:v>user2123</c:v>
                  </c:pt>
                  <c:pt idx="2124">
                    <c:v>user2124</c:v>
                  </c:pt>
                  <c:pt idx="2125">
                    <c:v>user2125</c:v>
                  </c:pt>
                  <c:pt idx="2126">
                    <c:v>user2126</c:v>
                  </c:pt>
                  <c:pt idx="2127">
                    <c:v>user2127</c:v>
                  </c:pt>
                  <c:pt idx="2128">
                    <c:v>user2128</c:v>
                  </c:pt>
                  <c:pt idx="2129">
                    <c:v>user2129</c:v>
                  </c:pt>
                  <c:pt idx="2130">
                    <c:v>user2130</c:v>
                  </c:pt>
                  <c:pt idx="2131">
                    <c:v>user2131</c:v>
                  </c:pt>
                  <c:pt idx="2132">
                    <c:v>user2132</c:v>
                  </c:pt>
                  <c:pt idx="2133">
                    <c:v>user2133</c:v>
                  </c:pt>
                  <c:pt idx="2134">
                    <c:v>user2134</c:v>
                  </c:pt>
                  <c:pt idx="2135">
                    <c:v>user2135</c:v>
                  </c:pt>
                  <c:pt idx="2136">
                    <c:v>user2136</c:v>
                  </c:pt>
                  <c:pt idx="2137">
                    <c:v>user2137</c:v>
                  </c:pt>
                  <c:pt idx="2138">
                    <c:v>user2138</c:v>
                  </c:pt>
                  <c:pt idx="2139">
                    <c:v>user2139</c:v>
                  </c:pt>
                  <c:pt idx="2140">
                    <c:v>user2140</c:v>
                  </c:pt>
                  <c:pt idx="2141">
                    <c:v>user2141</c:v>
                  </c:pt>
                  <c:pt idx="2142">
                    <c:v>user2142</c:v>
                  </c:pt>
                  <c:pt idx="2143">
                    <c:v>user2143</c:v>
                  </c:pt>
                  <c:pt idx="2144">
                    <c:v>user2144</c:v>
                  </c:pt>
                  <c:pt idx="2145">
                    <c:v>user2145</c:v>
                  </c:pt>
                  <c:pt idx="2146">
                    <c:v>user2146</c:v>
                  </c:pt>
                  <c:pt idx="2147">
                    <c:v>user2147</c:v>
                  </c:pt>
                  <c:pt idx="2148">
                    <c:v>user2148</c:v>
                  </c:pt>
                  <c:pt idx="2149">
                    <c:v>user2149</c:v>
                  </c:pt>
                  <c:pt idx="2150">
                    <c:v>user2150</c:v>
                  </c:pt>
                  <c:pt idx="2151">
                    <c:v>user2151</c:v>
                  </c:pt>
                  <c:pt idx="2152">
                    <c:v>user2152</c:v>
                  </c:pt>
                  <c:pt idx="2153">
                    <c:v>user2153</c:v>
                  </c:pt>
                  <c:pt idx="2154">
                    <c:v>user2154</c:v>
                  </c:pt>
                  <c:pt idx="2155">
                    <c:v>user2155</c:v>
                  </c:pt>
                  <c:pt idx="2156">
                    <c:v>user2156</c:v>
                  </c:pt>
                  <c:pt idx="2157">
                    <c:v>user2157</c:v>
                  </c:pt>
                  <c:pt idx="2158">
                    <c:v>user2158</c:v>
                  </c:pt>
                  <c:pt idx="2159">
                    <c:v>user2159</c:v>
                  </c:pt>
                  <c:pt idx="2160">
                    <c:v>user2160</c:v>
                  </c:pt>
                  <c:pt idx="2161">
                    <c:v>user2161</c:v>
                  </c:pt>
                  <c:pt idx="2162">
                    <c:v>user2162</c:v>
                  </c:pt>
                  <c:pt idx="2163">
                    <c:v>user2163</c:v>
                  </c:pt>
                  <c:pt idx="2164">
                    <c:v>user2164</c:v>
                  </c:pt>
                  <c:pt idx="2165">
                    <c:v>user2165</c:v>
                  </c:pt>
                  <c:pt idx="2166">
                    <c:v>user2166</c:v>
                  </c:pt>
                  <c:pt idx="2167">
                    <c:v>user2167</c:v>
                  </c:pt>
                  <c:pt idx="2168">
                    <c:v>user2168</c:v>
                  </c:pt>
                  <c:pt idx="2169">
                    <c:v>user2169</c:v>
                  </c:pt>
                  <c:pt idx="2170">
                    <c:v>user2170</c:v>
                  </c:pt>
                  <c:pt idx="2171">
                    <c:v>user2171</c:v>
                  </c:pt>
                  <c:pt idx="2172">
                    <c:v>user2172</c:v>
                  </c:pt>
                  <c:pt idx="2173">
                    <c:v>user2173</c:v>
                  </c:pt>
                  <c:pt idx="2174">
                    <c:v>user2174</c:v>
                  </c:pt>
                  <c:pt idx="2175">
                    <c:v>user2175</c:v>
                  </c:pt>
                  <c:pt idx="2176">
                    <c:v>user2176</c:v>
                  </c:pt>
                  <c:pt idx="2177">
                    <c:v>user2177</c:v>
                  </c:pt>
                  <c:pt idx="2178">
                    <c:v>user2178</c:v>
                  </c:pt>
                  <c:pt idx="2179">
                    <c:v>user2179</c:v>
                  </c:pt>
                  <c:pt idx="2180">
                    <c:v>user2180</c:v>
                  </c:pt>
                  <c:pt idx="2181">
                    <c:v>user2181</c:v>
                  </c:pt>
                  <c:pt idx="2182">
                    <c:v>user2182</c:v>
                  </c:pt>
                  <c:pt idx="2183">
                    <c:v>user2183</c:v>
                  </c:pt>
                  <c:pt idx="2184">
                    <c:v>user2184</c:v>
                  </c:pt>
                  <c:pt idx="2185">
                    <c:v>user2185</c:v>
                  </c:pt>
                  <c:pt idx="2186">
                    <c:v>user2186</c:v>
                  </c:pt>
                  <c:pt idx="2187">
                    <c:v>user2187</c:v>
                  </c:pt>
                  <c:pt idx="2188">
                    <c:v>user2188</c:v>
                  </c:pt>
                  <c:pt idx="2189">
                    <c:v>user2189</c:v>
                  </c:pt>
                  <c:pt idx="2190">
                    <c:v>user2190</c:v>
                  </c:pt>
                  <c:pt idx="2191">
                    <c:v>user2191</c:v>
                  </c:pt>
                  <c:pt idx="2192">
                    <c:v>user2192</c:v>
                  </c:pt>
                  <c:pt idx="2193">
                    <c:v>user2193</c:v>
                  </c:pt>
                  <c:pt idx="2194">
                    <c:v>user2194</c:v>
                  </c:pt>
                  <c:pt idx="2195">
                    <c:v>user2195</c:v>
                  </c:pt>
                  <c:pt idx="2196">
                    <c:v>user2196</c:v>
                  </c:pt>
                  <c:pt idx="2197">
                    <c:v>user2197</c:v>
                  </c:pt>
                  <c:pt idx="2198">
                    <c:v>user2198</c:v>
                  </c:pt>
                  <c:pt idx="2199">
                    <c:v>user2199</c:v>
                  </c:pt>
                  <c:pt idx="2200">
                    <c:v>user2200</c:v>
                  </c:pt>
                  <c:pt idx="2201">
                    <c:v>user2201</c:v>
                  </c:pt>
                  <c:pt idx="2202">
                    <c:v>user2202</c:v>
                  </c:pt>
                  <c:pt idx="2203">
                    <c:v>user2203</c:v>
                  </c:pt>
                  <c:pt idx="2204">
                    <c:v>user2204</c:v>
                  </c:pt>
                  <c:pt idx="2205">
                    <c:v>user2205</c:v>
                  </c:pt>
                  <c:pt idx="2206">
                    <c:v>user2206</c:v>
                  </c:pt>
                  <c:pt idx="2207">
                    <c:v>user2207</c:v>
                  </c:pt>
                  <c:pt idx="2208">
                    <c:v>user2208</c:v>
                  </c:pt>
                  <c:pt idx="2209">
                    <c:v>user2209</c:v>
                  </c:pt>
                  <c:pt idx="2210">
                    <c:v>user2210</c:v>
                  </c:pt>
                  <c:pt idx="2211">
                    <c:v>user2211</c:v>
                  </c:pt>
                  <c:pt idx="2212">
                    <c:v>user2212</c:v>
                  </c:pt>
                  <c:pt idx="2213">
                    <c:v>user2213</c:v>
                  </c:pt>
                  <c:pt idx="2214">
                    <c:v>user2214</c:v>
                  </c:pt>
                  <c:pt idx="2215">
                    <c:v>user2215</c:v>
                  </c:pt>
                  <c:pt idx="2216">
                    <c:v>user2216</c:v>
                  </c:pt>
                  <c:pt idx="2217">
                    <c:v>user2217</c:v>
                  </c:pt>
                  <c:pt idx="2218">
                    <c:v>user2218</c:v>
                  </c:pt>
                  <c:pt idx="2219">
                    <c:v>user2219</c:v>
                  </c:pt>
                  <c:pt idx="2220">
                    <c:v>user2220</c:v>
                  </c:pt>
                  <c:pt idx="2221">
                    <c:v>user2221</c:v>
                  </c:pt>
                  <c:pt idx="2222">
                    <c:v>user2222</c:v>
                  </c:pt>
                  <c:pt idx="2223">
                    <c:v>user2223</c:v>
                  </c:pt>
                  <c:pt idx="2224">
                    <c:v>user2224</c:v>
                  </c:pt>
                  <c:pt idx="2225">
                    <c:v>user2225</c:v>
                  </c:pt>
                  <c:pt idx="2226">
                    <c:v>user2226</c:v>
                  </c:pt>
                  <c:pt idx="2227">
                    <c:v>user2227</c:v>
                  </c:pt>
                  <c:pt idx="2228">
                    <c:v>user2228</c:v>
                  </c:pt>
                  <c:pt idx="2229">
                    <c:v>user2229</c:v>
                  </c:pt>
                  <c:pt idx="2230">
                    <c:v>user2230</c:v>
                  </c:pt>
                  <c:pt idx="2231">
                    <c:v>user2231</c:v>
                  </c:pt>
                  <c:pt idx="2232">
                    <c:v>user2232</c:v>
                  </c:pt>
                  <c:pt idx="2233">
                    <c:v>user2233</c:v>
                  </c:pt>
                  <c:pt idx="2234">
                    <c:v>user2234</c:v>
                  </c:pt>
                  <c:pt idx="2235">
                    <c:v>user2235</c:v>
                  </c:pt>
                  <c:pt idx="2236">
                    <c:v>user2236</c:v>
                  </c:pt>
                  <c:pt idx="2237">
                    <c:v>user2237</c:v>
                  </c:pt>
                  <c:pt idx="2238">
                    <c:v>user2238</c:v>
                  </c:pt>
                  <c:pt idx="2239">
                    <c:v>user2239</c:v>
                  </c:pt>
                  <c:pt idx="2240">
                    <c:v>user2240</c:v>
                  </c:pt>
                  <c:pt idx="2241">
                    <c:v>user2241</c:v>
                  </c:pt>
                  <c:pt idx="2242">
                    <c:v>user2242</c:v>
                  </c:pt>
                  <c:pt idx="2243">
                    <c:v>user2243</c:v>
                  </c:pt>
                  <c:pt idx="2244">
                    <c:v>user2244</c:v>
                  </c:pt>
                  <c:pt idx="2245">
                    <c:v>user2245</c:v>
                  </c:pt>
                  <c:pt idx="2246">
                    <c:v>user2246</c:v>
                  </c:pt>
                  <c:pt idx="2247">
                    <c:v>user2247</c:v>
                  </c:pt>
                  <c:pt idx="2248">
                    <c:v>user2248</c:v>
                  </c:pt>
                  <c:pt idx="2249">
                    <c:v>user2249</c:v>
                  </c:pt>
                  <c:pt idx="2250">
                    <c:v>user2250</c:v>
                  </c:pt>
                  <c:pt idx="2251">
                    <c:v>user2251</c:v>
                  </c:pt>
                  <c:pt idx="2252">
                    <c:v>user2252</c:v>
                  </c:pt>
                  <c:pt idx="2253">
                    <c:v>user2253</c:v>
                  </c:pt>
                  <c:pt idx="2254">
                    <c:v>user2254</c:v>
                  </c:pt>
                  <c:pt idx="2255">
                    <c:v>user2255</c:v>
                  </c:pt>
                  <c:pt idx="2256">
                    <c:v>user2256</c:v>
                  </c:pt>
                  <c:pt idx="2257">
                    <c:v>user2257</c:v>
                  </c:pt>
                  <c:pt idx="2258">
                    <c:v>user2258</c:v>
                  </c:pt>
                  <c:pt idx="2259">
                    <c:v>user2259</c:v>
                  </c:pt>
                  <c:pt idx="2260">
                    <c:v>user2260</c:v>
                  </c:pt>
                  <c:pt idx="2261">
                    <c:v>user2261</c:v>
                  </c:pt>
                  <c:pt idx="2262">
                    <c:v>user2262</c:v>
                  </c:pt>
                  <c:pt idx="2263">
                    <c:v>user2263</c:v>
                  </c:pt>
                  <c:pt idx="2264">
                    <c:v>user2264</c:v>
                  </c:pt>
                  <c:pt idx="2265">
                    <c:v>user2265</c:v>
                  </c:pt>
                  <c:pt idx="2266">
                    <c:v>user2266</c:v>
                  </c:pt>
                  <c:pt idx="2267">
                    <c:v>user2267</c:v>
                  </c:pt>
                  <c:pt idx="2268">
                    <c:v>user2268</c:v>
                  </c:pt>
                  <c:pt idx="2269">
                    <c:v>user2269</c:v>
                  </c:pt>
                  <c:pt idx="2270">
                    <c:v>user2270</c:v>
                  </c:pt>
                  <c:pt idx="2271">
                    <c:v>user2271</c:v>
                  </c:pt>
                  <c:pt idx="2272">
                    <c:v>user2272</c:v>
                  </c:pt>
                  <c:pt idx="2273">
                    <c:v>user2273</c:v>
                  </c:pt>
                  <c:pt idx="2274">
                    <c:v>user2274</c:v>
                  </c:pt>
                  <c:pt idx="2275">
                    <c:v>user2275</c:v>
                  </c:pt>
                  <c:pt idx="2276">
                    <c:v>user2276</c:v>
                  </c:pt>
                  <c:pt idx="2277">
                    <c:v>user2277</c:v>
                  </c:pt>
                  <c:pt idx="2278">
                    <c:v>user2278</c:v>
                  </c:pt>
                  <c:pt idx="2279">
                    <c:v>user2279</c:v>
                  </c:pt>
                  <c:pt idx="2280">
                    <c:v>user2280</c:v>
                  </c:pt>
                  <c:pt idx="2281">
                    <c:v>user2281</c:v>
                  </c:pt>
                  <c:pt idx="2282">
                    <c:v>user2282</c:v>
                  </c:pt>
                  <c:pt idx="2283">
                    <c:v>user2283</c:v>
                  </c:pt>
                  <c:pt idx="2284">
                    <c:v>user2284</c:v>
                  </c:pt>
                  <c:pt idx="2285">
                    <c:v>user2285</c:v>
                  </c:pt>
                  <c:pt idx="2286">
                    <c:v>user2286</c:v>
                  </c:pt>
                  <c:pt idx="2287">
                    <c:v>user2287</c:v>
                  </c:pt>
                  <c:pt idx="2288">
                    <c:v>user2288</c:v>
                  </c:pt>
                  <c:pt idx="2289">
                    <c:v>user2289</c:v>
                  </c:pt>
                  <c:pt idx="2290">
                    <c:v>user2290</c:v>
                  </c:pt>
                  <c:pt idx="2291">
                    <c:v>user2291</c:v>
                  </c:pt>
                  <c:pt idx="2292">
                    <c:v>user2292</c:v>
                  </c:pt>
                  <c:pt idx="2293">
                    <c:v>user2293</c:v>
                  </c:pt>
                  <c:pt idx="2294">
                    <c:v>user2294</c:v>
                  </c:pt>
                  <c:pt idx="2295">
                    <c:v>user2295</c:v>
                  </c:pt>
                  <c:pt idx="2296">
                    <c:v>user2296</c:v>
                  </c:pt>
                  <c:pt idx="2297">
                    <c:v>user2297</c:v>
                  </c:pt>
                  <c:pt idx="2298">
                    <c:v>user2298</c:v>
                  </c:pt>
                  <c:pt idx="2299">
                    <c:v>user2299</c:v>
                  </c:pt>
                  <c:pt idx="2300">
                    <c:v>user2300</c:v>
                  </c:pt>
                  <c:pt idx="2301">
                    <c:v>user2301</c:v>
                  </c:pt>
                  <c:pt idx="2302">
                    <c:v>user2302</c:v>
                  </c:pt>
                  <c:pt idx="2303">
                    <c:v>user2303</c:v>
                  </c:pt>
                  <c:pt idx="2304">
                    <c:v>user2304</c:v>
                  </c:pt>
                  <c:pt idx="2305">
                    <c:v>user2305</c:v>
                  </c:pt>
                  <c:pt idx="2306">
                    <c:v>user2306</c:v>
                  </c:pt>
                  <c:pt idx="2307">
                    <c:v>user2307</c:v>
                  </c:pt>
                  <c:pt idx="2308">
                    <c:v>user2308</c:v>
                  </c:pt>
                  <c:pt idx="2309">
                    <c:v>user2309</c:v>
                  </c:pt>
                  <c:pt idx="2310">
                    <c:v>user2310</c:v>
                  </c:pt>
                  <c:pt idx="2311">
                    <c:v>user2311</c:v>
                  </c:pt>
                  <c:pt idx="2312">
                    <c:v>user2312</c:v>
                  </c:pt>
                  <c:pt idx="2313">
                    <c:v>user2313</c:v>
                  </c:pt>
                  <c:pt idx="2314">
                    <c:v>user2314</c:v>
                  </c:pt>
                  <c:pt idx="2315">
                    <c:v>user2315</c:v>
                  </c:pt>
                  <c:pt idx="2316">
                    <c:v>user2316</c:v>
                  </c:pt>
                  <c:pt idx="2317">
                    <c:v>user2317</c:v>
                  </c:pt>
                  <c:pt idx="2318">
                    <c:v>user2318</c:v>
                  </c:pt>
                  <c:pt idx="2319">
                    <c:v>user2319</c:v>
                  </c:pt>
                  <c:pt idx="2320">
                    <c:v>user2320</c:v>
                  </c:pt>
                  <c:pt idx="2321">
                    <c:v>user2321</c:v>
                  </c:pt>
                  <c:pt idx="2322">
                    <c:v>user2322</c:v>
                  </c:pt>
                  <c:pt idx="2323">
                    <c:v>user2323</c:v>
                  </c:pt>
                  <c:pt idx="2324">
                    <c:v>user2324</c:v>
                  </c:pt>
                  <c:pt idx="2325">
                    <c:v>user2325</c:v>
                  </c:pt>
                  <c:pt idx="2326">
                    <c:v>user2326</c:v>
                  </c:pt>
                  <c:pt idx="2327">
                    <c:v>user2327</c:v>
                  </c:pt>
                  <c:pt idx="2328">
                    <c:v>user2328</c:v>
                  </c:pt>
                  <c:pt idx="2329">
                    <c:v>user2329</c:v>
                  </c:pt>
                  <c:pt idx="2330">
                    <c:v>user2330</c:v>
                  </c:pt>
                  <c:pt idx="2331">
                    <c:v>user2331</c:v>
                  </c:pt>
                  <c:pt idx="2332">
                    <c:v>user2332</c:v>
                  </c:pt>
                  <c:pt idx="2333">
                    <c:v>user2333</c:v>
                  </c:pt>
                  <c:pt idx="2334">
                    <c:v>user2334</c:v>
                  </c:pt>
                  <c:pt idx="2335">
                    <c:v>user2335</c:v>
                  </c:pt>
                  <c:pt idx="2336">
                    <c:v>user2336</c:v>
                  </c:pt>
                  <c:pt idx="2337">
                    <c:v>user2337</c:v>
                  </c:pt>
                  <c:pt idx="2338">
                    <c:v>user2338</c:v>
                  </c:pt>
                  <c:pt idx="2339">
                    <c:v>user2339</c:v>
                  </c:pt>
                  <c:pt idx="2340">
                    <c:v>user2340</c:v>
                  </c:pt>
                  <c:pt idx="2341">
                    <c:v>user2341</c:v>
                  </c:pt>
                  <c:pt idx="2342">
                    <c:v>user2342</c:v>
                  </c:pt>
                  <c:pt idx="2343">
                    <c:v>user2343</c:v>
                  </c:pt>
                  <c:pt idx="2344">
                    <c:v>user2344</c:v>
                  </c:pt>
                  <c:pt idx="2345">
                    <c:v>user2345</c:v>
                  </c:pt>
                  <c:pt idx="2346">
                    <c:v>user2346</c:v>
                  </c:pt>
                  <c:pt idx="2347">
                    <c:v>user2347</c:v>
                  </c:pt>
                  <c:pt idx="2348">
                    <c:v>user2348</c:v>
                  </c:pt>
                  <c:pt idx="2349">
                    <c:v>user2349</c:v>
                  </c:pt>
                  <c:pt idx="2350">
                    <c:v>user2350</c:v>
                  </c:pt>
                  <c:pt idx="2351">
                    <c:v>user2351</c:v>
                  </c:pt>
                  <c:pt idx="2352">
                    <c:v>user2352</c:v>
                  </c:pt>
                  <c:pt idx="2353">
                    <c:v>user2353</c:v>
                  </c:pt>
                  <c:pt idx="2354">
                    <c:v>user2354</c:v>
                  </c:pt>
                  <c:pt idx="2355">
                    <c:v>user2355</c:v>
                  </c:pt>
                  <c:pt idx="2356">
                    <c:v>user2356</c:v>
                  </c:pt>
                  <c:pt idx="2357">
                    <c:v>user2357</c:v>
                  </c:pt>
                  <c:pt idx="2358">
                    <c:v>user2358</c:v>
                  </c:pt>
                  <c:pt idx="2359">
                    <c:v>user2359</c:v>
                  </c:pt>
                  <c:pt idx="2360">
                    <c:v>user2360</c:v>
                  </c:pt>
                  <c:pt idx="2361">
                    <c:v>user2361</c:v>
                  </c:pt>
                  <c:pt idx="2362">
                    <c:v>user2362</c:v>
                  </c:pt>
                  <c:pt idx="2363">
                    <c:v>user2363</c:v>
                  </c:pt>
                  <c:pt idx="2364">
                    <c:v>user2364</c:v>
                  </c:pt>
                  <c:pt idx="2365">
                    <c:v>user2365</c:v>
                  </c:pt>
                  <c:pt idx="2366">
                    <c:v>user2366</c:v>
                  </c:pt>
                  <c:pt idx="2367">
                    <c:v>user2367</c:v>
                  </c:pt>
                  <c:pt idx="2368">
                    <c:v>user2368</c:v>
                  </c:pt>
                  <c:pt idx="2369">
                    <c:v>user2369</c:v>
                  </c:pt>
                  <c:pt idx="2370">
                    <c:v>user2370</c:v>
                  </c:pt>
                  <c:pt idx="2371">
                    <c:v>user2371</c:v>
                  </c:pt>
                  <c:pt idx="2372">
                    <c:v>user2372</c:v>
                  </c:pt>
                  <c:pt idx="2373">
                    <c:v>user2373</c:v>
                  </c:pt>
                  <c:pt idx="2374">
                    <c:v>user2374</c:v>
                  </c:pt>
                  <c:pt idx="2375">
                    <c:v>user2375</c:v>
                  </c:pt>
                  <c:pt idx="2376">
                    <c:v>user2376</c:v>
                  </c:pt>
                  <c:pt idx="2377">
                    <c:v>user2377</c:v>
                  </c:pt>
                  <c:pt idx="2378">
                    <c:v>user2378</c:v>
                  </c:pt>
                  <c:pt idx="2379">
                    <c:v>user2379</c:v>
                  </c:pt>
                  <c:pt idx="2380">
                    <c:v>user2380</c:v>
                  </c:pt>
                  <c:pt idx="2381">
                    <c:v>user2381</c:v>
                  </c:pt>
                  <c:pt idx="2382">
                    <c:v>user2382</c:v>
                  </c:pt>
                  <c:pt idx="2383">
                    <c:v>user2383</c:v>
                  </c:pt>
                  <c:pt idx="2384">
                    <c:v>user2384</c:v>
                  </c:pt>
                  <c:pt idx="2385">
                    <c:v>user2385</c:v>
                  </c:pt>
                  <c:pt idx="2386">
                    <c:v>user2386</c:v>
                  </c:pt>
                  <c:pt idx="2387">
                    <c:v>user2387</c:v>
                  </c:pt>
                  <c:pt idx="2388">
                    <c:v>user2388</c:v>
                  </c:pt>
                  <c:pt idx="2389">
                    <c:v>user2389</c:v>
                  </c:pt>
                  <c:pt idx="2390">
                    <c:v>user2390</c:v>
                  </c:pt>
                  <c:pt idx="2391">
                    <c:v>user2391</c:v>
                  </c:pt>
                  <c:pt idx="2392">
                    <c:v>user2392</c:v>
                  </c:pt>
                  <c:pt idx="2393">
                    <c:v>user2393</c:v>
                  </c:pt>
                  <c:pt idx="2394">
                    <c:v>user2394</c:v>
                  </c:pt>
                  <c:pt idx="2395">
                    <c:v>user2395</c:v>
                  </c:pt>
                  <c:pt idx="2396">
                    <c:v>user2396</c:v>
                  </c:pt>
                  <c:pt idx="2397">
                    <c:v>user2397</c:v>
                  </c:pt>
                  <c:pt idx="2398">
                    <c:v>user2398</c:v>
                  </c:pt>
                  <c:pt idx="2399">
                    <c:v>user2399</c:v>
                  </c:pt>
                  <c:pt idx="2400">
                    <c:v>user2400</c:v>
                  </c:pt>
                  <c:pt idx="2401">
                    <c:v>user2401</c:v>
                  </c:pt>
                  <c:pt idx="2402">
                    <c:v>user2402</c:v>
                  </c:pt>
                  <c:pt idx="2403">
                    <c:v>user2403</c:v>
                  </c:pt>
                  <c:pt idx="2404">
                    <c:v>user2404</c:v>
                  </c:pt>
                  <c:pt idx="2405">
                    <c:v>user2405</c:v>
                  </c:pt>
                  <c:pt idx="2406">
                    <c:v>user2406</c:v>
                  </c:pt>
                  <c:pt idx="2407">
                    <c:v>user2407</c:v>
                  </c:pt>
                  <c:pt idx="2408">
                    <c:v>user2408</c:v>
                  </c:pt>
                  <c:pt idx="2409">
                    <c:v>user2409</c:v>
                  </c:pt>
                  <c:pt idx="2410">
                    <c:v>user2410</c:v>
                  </c:pt>
                  <c:pt idx="2411">
                    <c:v>user2411</c:v>
                  </c:pt>
                  <c:pt idx="2412">
                    <c:v>user2412</c:v>
                  </c:pt>
                  <c:pt idx="2413">
                    <c:v>user2413</c:v>
                  </c:pt>
                  <c:pt idx="2414">
                    <c:v>user2414</c:v>
                  </c:pt>
                  <c:pt idx="2415">
                    <c:v>user2415</c:v>
                  </c:pt>
                  <c:pt idx="2416">
                    <c:v>user2416</c:v>
                  </c:pt>
                  <c:pt idx="2417">
                    <c:v>user2417</c:v>
                  </c:pt>
                  <c:pt idx="2418">
                    <c:v>user2418</c:v>
                  </c:pt>
                  <c:pt idx="2419">
                    <c:v>user2419</c:v>
                  </c:pt>
                  <c:pt idx="2420">
                    <c:v>user2420</c:v>
                  </c:pt>
                  <c:pt idx="2421">
                    <c:v>user2421</c:v>
                  </c:pt>
                  <c:pt idx="2422">
                    <c:v>user2422</c:v>
                  </c:pt>
                  <c:pt idx="2423">
                    <c:v>user2423</c:v>
                  </c:pt>
                  <c:pt idx="2424">
                    <c:v>user2424</c:v>
                  </c:pt>
                  <c:pt idx="2425">
                    <c:v>user2425</c:v>
                  </c:pt>
                  <c:pt idx="2426">
                    <c:v>user2426</c:v>
                  </c:pt>
                  <c:pt idx="2427">
                    <c:v>user2427</c:v>
                  </c:pt>
                  <c:pt idx="2428">
                    <c:v>user2428</c:v>
                  </c:pt>
                  <c:pt idx="2429">
                    <c:v>user2429</c:v>
                  </c:pt>
                  <c:pt idx="2430">
                    <c:v>user2430</c:v>
                  </c:pt>
                  <c:pt idx="2431">
                    <c:v>user2431</c:v>
                  </c:pt>
                  <c:pt idx="2432">
                    <c:v>user2432</c:v>
                  </c:pt>
                  <c:pt idx="2433">
                    <c:v>user2433</c:v>
                  </c:pt>
                  <c:pt idx="2434">
                    <c:v>user2434</c:v>
                  </c:pt>
                  <c:pt idx="2435">
                    <c:v>user2435</c:v>
                  </c:pt>
                  <c:pt idx="2436">
                    <c:v>user2436</c:v>
                  </c:pt>
                  <c:pt idx="2437">
                    <c:v>user2437</c:v>
                  </c:pt>
                  <c:pt idx="2438">
                    <c:v>user2438</c:v>
                  </c:pt>
                  <c:pt idx="2439">
                    <c:v>user2439</c:v>
                  </c:pt>
                  <c:pt idx="2440">
                    <c:v>user2440</c:v>
                  </c:pt>
                  <c:pt idx="2441">
                    <c:v>user2441</c:v>
                  </c:pt>
                  <c:pt idx="2442">
                    <c:v>user2442</c:v>
                  </c:pt>
                  <c:pt idx="2443">
                    <c:v>user2443</c:v>
                  </c:pt>
                  <c:pt idx="2444">
                    <c:v>user2444</c:v>
                  </c:pt>
                  <c:pt idx="2445">
                    <c:v>user2445</c:v>
                  </c:pt>
                  <c:pt idx="2446">
                    <c:v>user2446</c:v>
                  </c:pt>
                  <c:pt idx="2447">
                    <c:v>user2447</c:v>
                  </c:pt>
                  <c:pt idx="2448">
                    <c:v>user2448</c:v>
                  </c:pt>
                  <c:pt idx="2449">
                    <c:v>user2449</c:v>
                  </c:pt>
                  <c:pt idx="2450">
                    <c:v>user2450</c:v>
                  </c:pt>
                  <c:pt idx="2451">
                    <c:v>user2451</c:v>
                  </c:pt>
                  <c:pt idx="2452">
                    <c:v>user2452</c:v>
                  </c:pt>
                  <c:pt idx="2453">
                    <c:v>user2453</c:v>
                  </c:pt>
                  <c:pt idx="2454">
                    <c:v>user2454</c:v>
                  </c:pt>
                  <c:pt idx="2455">
                    <c:v>user2455</c:v>
                  </c:pt>
                  <c:pt idx="2456">
                    <c:v>user2456</c:v>
                  </c:pt>
                  <c:pt idx="2457">
                    <c:v>user2457</c:v>
                  </c:pt>
                  <c:pt idx="2458">
                    <c:v>user2458</c:v>
                  </c:pt>
                  <c:pt idx="2459">
                    <c:v>user2459</c:v>
                  </c:pt>
                  <c:pt idx="2460">
                    <c:v>user2460</c:v>
                  </c:pt>
                  <c:pt idx="2461">
                    <c:v>user2461</c:v>
                  </c:pt>
                  <c:pt idx="2462">
                    <c:v>user2462</c:v>
                  </c:pt>
                  <c:pt idx="2463">
                    <c:v>user2463</c:v>
                  </c:pt>
                  <c:pt idx="2464">
                    <c:v>user2464</c:v>
                  </c:pt>
                  <c:pt idx="2465">
                    <c:v>user2465</c:v>
                  </c:pt>
                  <c:pt idx="2466">
                    <c:v>user2466</c:v>
                  </c:pt>
                  <c:pt idx="2467">
                    <c:v>user2467</c:v>
                  </c:pt>
                  <c:pt idx="2468">
                    <c:v>user2468</c:v>
                  </c:pt>
                  <c:pt idx="2469">
                    <c:v>user2469</c:v>
                  </c:pt>
                  <c:pt idx="2470">
                    <c:v>user2470</c:v>
                  </c:pt>
                  <c:pt idx="2471">
                    <c:v>user2471</c:v>
                  </c:pt>
                  <c:pt idx="2472">
                    <c:v>user2472</c:v>
                  </c:pt>
                  <c:pt idx="2473">
                    <c:v>user2473</c:v>
                  </c:pt>
                  <c:pt idx="2474">
                    <c:v>user2474</c:v>
                  </c:pt>
                  <c:pt idx="2475">
                    <c:v>user2475</c:v>
                  </c:pt>
                  <c:pt idx="2476">
                    <c:v>user2476</c:v>
                  </c:pt>
                  <c:pt idx="2477">
                    <c:v>user2477</c:v>
                  </c:pt>
                  <c:pt idx="2478">
                    <c:v>user2478</c:v>
                  </c:pt>
                  <c:pt idx="2479">
                    <c:v>user2479</c:v>
                  </c:pt>
                  <c:pt idx="2480">
                    <c:v>user2480</c:v>
                  </c:pt>
                  <c:pt idx="2481">
                    <c:v>user2481</c:v>
                  </c:pt>
                  <c:pt idx="2482">
                    <c:v>user2482</c:v>
                  </c:pt>
                  <c:pt idx="2483">
                    <c:v>user2483</c:v>
                  </c:pt>
                  <c:pt idx="2484">
                    <c:v>user2484</c:v>
                  </c:pt>
                  <c:pt idx="2485">
                    <c:v>user2485</c:v>
                  </c:pt>
                  <c:pt idx="2486">
                    <c:v>user2486</c:v>
                  </c:pt>
                  <c:pt idx="2487">
                    <c:v>user2487</c:v>
                  </c:pt>
                  <c:pt idx="2488">
                    <c:v>user2488</c:v>
                  </c:pt>
                  <c:pt idx="2489">
                    <c:v>user2489</c:v>
                  </c:pt>
                  <c:pt idx="2490">
                    <c:v>user2490</c:v>
                  </c:pt>
                  <c:pt idx="2491">
                    <c:v>user2491</c:v>
                  </c:pt>
                  <c:pt idx="2492">
                    <c:v>user2492</c:v>
                  </c:pt>
                  <c:pt idx="2493">
                    <c:v>user2493</c:v>
                  </c:pt>
                  <c:pt idx="2494">
                    <c:v>user2494</c:v>
                  </c:pt>
                  <c:pt idx="2495">
                    <c:v>user2495</c:v>
                  </c:pt>
                  <c:pt idx="2496">
                    <c:v>user2496</c:v>
                  </c:pt>
                  <c:pt idx="2497">
                    <c:v>user2497</c:v>
                  </c:pt>
                  <c:pt idx="2498">
                    <c:v>user2498</c:v>
                  </c:pt>
                  <c:pt idx="2499">
                    <c:v>user2499</c:v>
                  </c:pt>
                  <c:pt idx="2500">
                    <c:v>user2500</c:v>
                  </c:pt>
                  <c:pt idx="2501">
                    <c:v>user2501</c:v>
                  </c:pt>
                  <c:pt idx="2502">
                    <c:v>user2502</c:v>
                  </c:pt>
                  <c:pt idx="2503">
                    <c:v>user2503</c:v>
                  </c:pt>
                  <c:pt idx="2504">
                    <c:v>user2504</c:v>
                  </c:pt>
                  <c:pt idx="2505">
                    <c:v>user2505</c:v>
                  </c:pt>
                  <c:pt idx="2506">
                    <c:v>user2506</c:v>
                  </c:pt>
                  <c:pt idx="2507">
                    <c:v>user2507</c:v>
                  </c:pt>
                  <c:pt idx="2508">
                    <c:v>user2508</c:v>
                  </c:pt>
                  <c:pt idx="2509">
                    <c:v>user2509</c:v>
                  </c:pt>
                  <c:pt idx="2510">
                    <c:v>user2510</c:v>
                  </c:pt>
                  <c:pt idx="2511">
                    <c:v>user2511</c:v>
                  </c:pt>
                  <c:pt idx="2512">
                    <c:v>user2512</c:v>
                  </c:pt>
                  <c:pt idx="2513">
                    <c:v>user2513</c:v>
                  </c:pt>
                  <c:pt idx="2514">
                    <c:v>user2514</c:v>
                  </c:pt>
                  <c:pt idx="2515">
                    <c:v>user2515</c:v>
                  </c:pt>
                  <c:pt idx="2516">
                    <c:v>user2516</c:v>
                  </c:pt>
                  <c:pt idx="2517">
                    <c:v>user2517</c:v>
                  </c:pt>
                  <c:pt idx="2518">
                    <c:v>user2518</c:v>
                  </c:pt>
                  <c:pt idx="2519">
                    <c:v>user2519</c:v>
                  </c:pt>
                  <c:pt idx="2520">
                    <c:v>user2520</c:v>
                  </c:pt>
                  <c:pt idx="2521">
                    <c:v>user2521</c:v>
                  </c:pt>
                  <c:pt idx="2522">
                    <c:v>user2522</c:v>
                  </c:pt>
                  <c:pt idx="2523">
                    <c:v>user2523</c:v>
                  </c:pt>
                  <c:pt idx="2524">
                    <c:v>user2524</c:v>
                  </c:pt>
                  <c:pt idx="2525">
                    <c:v>user2525</c:v>
                  </c:pt>
                  <c:pt idx="2526">
                    <c:v>user2526</c:v>
                  </c:pt>
                  <c:pt idx="2527">
                    <c:v>user2527</c:v>
                  </c:pt>
                  <c:pt idx="2528">
                    <c:v>user2528</c:v>
                  </c:pt>
                  <c:pt idx="2529">
                    <c:v>user2529</c:v>
                  </c:pt>
                  <c:pt idx="2530">
                    <c:v>user2530</c:v>
                  </c:pt>
                  <c:pt idx="2531">
                    <c:v>user2531</c:v>
                  </c:pt>
                  <c:pt idx="2532">
                    <c:v>user2532</c:v>
                  </c:pt>
                  <c:pt idx="2533">
                    <c:v>user2533</c:v>
                  </c:pt>
                  <c:pt idx="2534">
                    <c:v>user2534</c:v>
                  </c:pt>
                  <c:pt idx="2535">
                    <c:v>user2535</c:v>
                  </c:pt>
                  <c:pt idx="2536">
                    <c:v>user2536</c:v>
                  </c:pt>
                  <c:pt idx="2537">
                    <c:v>user2537</c:v>
                  </c:pt>
                  <c:pt idx="2538">
                    <c:v>user2538</c:v>
                  </c:pt>
                  <c:pt idx="2539">
                    <c:v>user2539</c:v>
                  </c:pt>
                  <c:pt idx="2540">
                    <c:v>user2540</c:v>
                  </c:pt>
                  <c:pt idx="2541">
                    <c:v>user2541</c:v>
                  </c:pt>
                  <c:pt idx="2542">
                    <c:v>user2542</c:v>
                  </c:pt>
                  <c:pt idx="2543">
                    <c:v>user2543</c:v>
                  </c:pt>
                  <c:pt idx="2544">
                    <c:v>user2544</c:v>
                  </c:pt>
                  <c:pt idx="2545">
                    <c:v>user2545</c:v>
                  </c:pt>
                  <c:pt idx="2546">
                    <c:v>user2546</c:v>
                  </c:pt>
                  <c:pt idx="2547">
                    <c:v>user2547</c:v>
                  </c:pt>
                  <c:pt idx="2548">
                    <c:v>user2548</c:v>
                  </c:pt>
                  <c:pt idx="2549">
                    <c:v>user2549</c:v>
                  </c:pt>
                  <c:pt idx="2550">
                    <c:v>user2550</c:v>
                  </c:pt>
                  <c:pt idx="2551">
                    <c:v>user2551</c:v>
                  </c:pt>
                  <c:pt idx="2552">
                    <c:v>user2552</c:v>
                  </c:pt>
                  <c:pt idx="2553">
                    <c:v>user2553</c:v>
                  </c:pt>
                  <c:pt idx="2554">
                    <c:v>user2554</c:v>
                  </c:pt>
                  <c:pt idx="2555">
                    <c:v>user2555</c:v>
                  </c:pt>
                  <c:pt idx="2556">
                    <c:v>user2556</c:v>
                  </c:pt>
                  <c:pt idx="2557">
                    <c:v>user2557</c:v>
                  </c:pt>
                  <c:pt idx="2558">
                    <c:v>user2558</c:v>
                  </c:pt>
                  <c:pt idx="2559">
                    <c:v>user2559</c:v>
                  </c:pt>
                  <c:pt idx="2560">
                    <c:v>user2560</c:v>
                  </c:pt>
                  <c:pt idx="2561">
                    <c:v>user2561</c:v>
                  </c:pt>
                  <c:pt idx="2562">
                    <c:v>user2562</c:v>
                  </c:pt>
                  <c:pt idx="2563">
                    <c:v>user2563</c:v>
                  </c:pt>
                  <c:pt idx="2564">
                    <c:v>user2564</c:v>
                  </c:pt>
                  <c:pt idx="2565">
                    <c:v>user2565</c:v>
                  </c:pt>
                  <c:pt idx="2566">
                    <c:v>user2566</c:v>
                  </c:pt>
                  <c:pt idx="2567">
                    <c:v>user2567</c:v>
                  </c:pt>
                  <c:pt idx="2568">
                    <c:v>user2568</c:v>
                  </c:pt>
                  <c:pt idx="2569">
                    <c:v>user2569</c:v>
                  </c:pt>
                  <c:pt idx="2570">
                    <c:v>user2570</c:v>
                  </c:pt>
                  <c:pt idx="2571">
                    <c:v>user2571</c:v>
                  </c:pt>
                  <c:pt idx="2572">
                    <c:v>user2572</c:v>
                  </c:pt>
                  <c:pt idx="2573">
                    <c:v>user2573</c:v>
                  </c:pt>
                  <c:pt idx="2574">
                    <c:v>user2574</c:v>
                  </c:pt>
                  <c:pt idx="2575">
                    <c:v>user2575</c:v>
                  </c:pt>
                  <c:pt idx="2576">
                    <c:v>user2576</c:v>
                  </c:pt>
                  <c:pt idx="2577">
                    <c:v>user2577</c:v>
                  </c:pt>
                  <c:pt idx="2578">
                    <c:v>user2578</c:v>
                  </c:pt>
                  <c:pt idx="2579">
                    <c:v>user2579</c:v>
                  </c:pt>
                  <c:pt idx="2580">
                    <c:v>user2580</c:v>
                  </c:pt>
                  <c:pt idx="2581">
                    <c:v>user2581</c:v>
                  </c:pt>
                  <c:pt idx="2582">
                    <c:v>user2582</c:v>
                  </c:pt>
                  <c:pt idx="2583">
                    <c:v>user2583</c:v>
                  </c:pt>
                  <c:pt idx="2584">
                    <c:v>user2584</c:v>
                  </c:pt>
                  <c:pt idx="2585">
                    <c:v>user2585</c:v>
                  </c:pt>
                  <c:pt idx="2586">
                    <c:v>user2586</c:v>
                  </c:pt>
                  <c:pt idx="2587">
                    <c:v>user2587</c:v>
                  </c:pt>
                  <c:pt idx="2588">
                    <c:v>user2588</c:v>
                  </c:pt>
                  <c:pt idx="2589">
                    <c:v>user2589</c:v>
                  </c:pt>
                  <c:pt idx="2590">
                    <c:v>user2590</c:v>
                  </c:pt>
                  <c:pt idx="2591">
                    <c:v>user2591</c:v>
                  </c:pt>
                  <c:pt idx="2592">
                    <c:v>user2592</c:v>
                  </c:pt>
                  <c:pt idx="2593">
                    <c:v>user2593</c:v>
                  </c:pt>
                  <c:pt idx="2594">
                    <c:v>user2594</c:v>
                  </c:pt>
                  <c:pt idx="2595">
                    <c:v>user2595</c:v>
                  </c:pt>
                  <c:pt idx="2596">
                    <c:v>user2596</c:v>
                  </c:pt>
                  <c:pt idx="2597">
                    <c:v>user2597</c:v>
                  </c:pt>
                  <c:pt idx="2598">
                    <c:v>user2598</c:v>
                  </c:pt>
                  <c:pt idx="2599">
                    <c:v>user2599</c:v>
                  </c:pt>
                  <c:pt idx="2600">
                    <c:v>user2600</c:v>
                  </c:pt>
                  <c:pt idx="2601">
                    <c:v>user2601</c:v>
                  </c:pt>
                  <c:pt idx="2602">
                    <c:v>user2602</c:v>
                  </c:pt>
                  <c:pt idx="2603">
                    <c:v>user2603</c:v>
                  </c:pt>
                  <c:pt idx="2604">
                    <c:v>user2604</c:v>
                  </c:pt>
                  <c:pt idx="2605">
                    <c:v>user2605</c:v>
                  </c:pt>
                  <c:pt idx="2606">
                    <c:v>user2606</c:v>
                  </c:pt>
                  <c:pt idx="2607">
                    <c:v>user2607</c:v>
                  </c:pt>
                  <c:pt idx="2608">
                    <c:v>user2608</c:v>
                  </c:pt>
                  <c:pt idx="2609">
                    <c:v>user2609</c:v>
                  </c:pt>
                  <c:pt idx="2610">
                    <c:v>user2610</c:v>
                  </c:pt>
                  <c:pt idx="2611">
                    <c:v>user2611</c:v>
                  </c:pt>
                  <c:pt idx="2612">
                    <c:v>user2612</c:v>
                  </c:pt>
                  <c:pt idx="2613">
                    <c:v>user2613</c:v>
                  </c:pt>
                  <c:pt idx="2614">
                    <c:v>user2614</c:v>
                  </c:pt>
                  <c:pt idx="2615">
                    <c:v>user2615</c:v>
                  </c:pt>
                  <c:pt idx="2616">
                    <c:v>user2616</c:v>
                  </c:pt>
                  <c:pt idx="2617">
                    <c:v>user2617</c:v>
                  </c:pt>
                  <c:pt idx="2618">
                    <c:v>user2618</c:v>
                  </c:pt>
                  <c:pt idx="2619">
                    <c:v>user2619</c:v>
                  </c:pt>
                  <c:pt idx="2620">
                    <c:v>user2620</c:v>
                  </c:pt>
                  <c:pt idx="2621">
                    <c:v>user2621</c:v>
                  </c:pt>
                  <c:pt idx="2622">
                    <c:v>user2622</c:v>
                  </c:pt>
                  <c:pt idx="2623">
                    <c:v>user2623</c:v>
                  </c:pt>
                  <c:pt idx="2624">
                    <c:v>user2624</c:v>
                  </c:pt>
                  <c:pt idx="2625">
                    <c:v>user2625</c:v>
                  </c:pt>
                  <c:pt idx="2626">
                    <c:v>user2626</c:v>
                  </c:pt>
                  <c:pt idx="2627">
                    <c:v>user2627</c:v>
                  </c:pt>
                  <c:pt idx="2628">
                    <c:v>user2628</c:v>
                  </c:pt>
                  <c:pt idx="2629">
                    <c:v>user2629</c:v>
                  </c:pt>
                  <c:pt idx="2630">
                    <c:v>user2630</c:v>
                  </c:pt>
                  <c:pt idx="2631">
                    <c:v>user2631</c:v>
                  </c:pt>
                  <c:pt idx="2632">
                    <c:v>user2632</c:v>
                  </c:pt>
                  <c:pt idx="2633">
                    <c:v>user2633</c:v>
                  </c:pt>
                  <c:pt idx="2634">
                    <c:v>user2634</c:v>
                  </c:pt>
                  <c:pt idx="2635">
                    <c:v>user2635</c:v>
                  </c:pt>
                  <c:pt idx="2636">
                    <c:v>user2636</c:v>
                  </c:pt>
                  <c:pt idx="2637">
                    <c:v>user2637</c:v>
                  </c:pt>
                  <c:pt idx="2638">
                    <c:v>user2638</c:v>
                  </c:pt>
                  <c:pt idx="2639">
                    <c:v>user2639</c:v>
                  </c:pt>
                  <c:pt idx="2640">
                    <c:v>user2640</c:v>
                  </c:pt>
                  <c:pt idx="2641">
                    <c:v>user2641</c:v>
                  </c:pt>
                  <c:pt idx="2642">
                    <c:v>user2642</c:v>
                  </c:pt>
                  <c:pt idx="2643">
                    <c:v>user2643</c:v>
                  </c:pt>
                  <c:pt idx="2644">
                    <c:v>user2644</c:v>
                  </c:pt>
                  <c:pt idx="2645">
                    <c:v>user2645</c:v>
                  </c:pt>
                  <c:pt idx="2646">
                    <c:v>user2646</c:v>
                  </c:pt>
                  <c:pt idx="2647">
                    <c:v>user2647</c:v>
                  </c:pt>
                  <c:pt idx="2648">
                    <c:v>user2648</c:v>
                  </c:pt>
                  <c:pt idx="2649">
                    <c:v>user2649</c:v>
                  </c:pt>
                  <c:pt idx="2650">
                    <c:v>user2650</c:v>
                  </c:pt>
                  <c:pt idx="2651">
                    <c:v>user2651</c:v>
                  </c:pt>
                  <c:pt idx="2652">
                    <c:v>user2652</c:v>
                  </c:pt>
                  <c:pt idx="2653">
                    <c:v>user2653</c:v>
                  </c:pt>
                  <c:pt idx="2654">
                    <c:v>user2654</c:v>
                  </c:pt>
                  <c:pt idx="2655">
                    <c:v>user2655</c:v>
                  </c:pt>
                  <c:pt idx="2656">
                    <c:v>user2656</c:v>
                  </c:pt>
                  <c:pt idx="2657">
                    <c:v>user2657</c:v>
                  </c:pt>
                  <c:pt idx="2658">
                    <c:v>user2658</c:v>
                  </c:pt>
                  <c:pt idx="2659">
                    <c:v>user2659</c:v>
                  </c:pt>
                  <c:pt idx="2660">
                    <c:v>user2660</c:v>
                  </c:pt>
                  <c:pt idx="2661">
                    <c:v>user2661</c:v>
                  </c:pt>
                  <c:pt idx="2662">
                    <c:v>user2662</c:v>
                  </c:pt>
                  <c:pt idx="2663">
                    <c:v>user2663</c:v>
                  </c:pt>
                  <c:pt idx="2664">
                    <c:v>user2664</c:v>
                  </c:pt>
                  <c:pt idx="2665">
                    <c:v>user2665</c:v>
                  </c:pt>
                  <c:pt idx="2666">
                    <c:v>user2666</c:v>
                  </c:pt>
                  <c:pt idx="2667">
                    <c:v>user2667</c:v>
                  </c:pt>
                  <c:pt idx="2668">
                    <c:v>user2668</c:v>
                  </c:pt>
                  <c:pt idx="2669">
                    <c:v>user2669</c:v>
                  </c:pt>
                  <c:pt idx="2670">
                    <c:v>user2670</c:v>
                  </c:pt>
                  <c:pt idx="2671">
                    <c:v>user2671</c:v>
                  </c:pt>
                  <c:pt idx="2672">
                    <c:v>user2672</c:v>
                  </c:pt>
                  <c:pt idx="2673">
                    <c:v>user2673</c:v>
                  </c:pt>
                  <c:pt idx="2674">
                    <c:v>user2674</c:v>
                  </c:pt>
                  <c:pt idx="2675">
                    <c:v>user2675</c:v>
                  </c:pt>
                  <c:pt idx="2676">
                    <c:v>user2676</c:v>
                  </c:pt>
                  <c:pt idx="2677">
                    <c:v>user2677</c:v>
                  </c:pt>
                  <c:pt idx="2678">
                    <c:v>user2678</c:v>
                  </c:pt>
                  <c:pt idx="2679">
                    <c:v>user2679</c:v>
                  </c:pt>
                  <c:pt idx="2680">
                    <c:v>user2680</c:v>
                  </c:pt>
                  <c:pt idx="2681">
                    <c:v>user2681</c:v>
                  </c:pt>
                  <c:pt idx="2682">
                    <c:v>user2682</c:v>
                  </c:pt>
                  <c:pt idx="2683">
                    <c:v>user2683</c:v>
                  </c:pt>
                  <c:pt idx="2684">
                    <c:v>user2684</c:v>
                  </c:pt>
                  <c:pt idx="2685">
                    <c:v>user2685</c:v>
                  </c:pt>
                  <c:pt idx="2686">
                    <c:v>user2686</c:v>
                  </c:pt>
                  <c:pt idx="2687">
                    <c:v>user2687</c:v>
                  </c:pt>
                  <c:pt idx="2688">
                    <c:v>user2688</c:v>
                  </c:pt>
                  <c:pt idx="2689">
                    <c:v>user2689</c:v>
                  </c:pt>
                  <c:pt idx="2690">
                    <c:v>user2690</c:v>
                  </c:pt>
                  <c:pt idx="2691">
                    <c:v>user2691</c:v>
                  </c:pt>
                  <c:pt idx="2692">
                    <c:v>user2692</c:v>
                  </c:pt>
                  <c:pt idx="2693">
                    <c:v>user2693</c:v>
                  </c:pt>
                  <c:pt idx="2694">
                    <c:v>user2694</c:v>
                  </c:pt>
                  <c:pt idx="2695">
                    <c:v>user2695</c:v>
                  </c:pt>
                  <c:pt idx="2696">
                    <c:v>user2696</c:v>
                  </c:pt>
                  <c:pt idx="2697">
                    <c:v>user2697</c:v>
                  </c:pt>
                  <c:pt idx="2698">
                    <c:v>user2698</c:v>
                  </c:pt>
                  <c:pt idx="2699">
                    <c:v>user2699</c:v>
                  </c:pt>
                  <c:pt idx="2700">
                    <c:v>user2700</c:v>
                  </c:pt>
                  <c:pt idx="2701">
                    <c:v>user2701</c:v>
                  </c:pt>
                  <c:pt idx="2702">
                    <c:v>user2702</c:v>
                  </c:pt>
                  <c:pt idx="2703">
                    <c:v>user2703</c:v>
                  </c:pt>
                  <c:pt idx="2704">
                    <c:v>user2704</c:v>
                  </c:pt>
                  <c:pt idx="2705">
                    <c:v>user2705</c:v>
                  </c:pt>
                  <c:pt idx="2706">
                    <c:v>user2706</c:v>
                  </c:pt>
                  <c:pt idx="2707">
                    <c:v>user2707</c:v>
                  </c:pt>
                  <c:pt idx="2708">
                    <c:v>user2708</c:v>
                  </c:pt>
                  <c:pt idx="2709">
                    <c:v>user2709</c:v>
                  </c:pt>
                  <c:pt idx="2710">
                    <c:v>user2710</c:v>
                  </c:pt>
                  <c:pt idx="2711">
                    <c:v>user2711</c:v>
                  </c:pt>
                  <c:pt idx="2712">
                    <c:v>user2712</c:v>
                  </c:pt>
                  <c:pt idx="2713">
                    <c:v>user2713</c:v>
                  </c:pt>
                  <c:pt idx="2714">
                    <c:v>user2714</c:v>
                  </c:pt>
                  <c:pt idx="2715">
                    <c:v>user2715</c:v>
                  </c:pt>
                  <c:pt idx="2716">
                    <c:v>user2716</c:v>
                  </c:pt>
                  <c:pt idx="2717">
                    <c:v>user2717</c:v>
                  </c:pt>
                  <c:pt idx="2718">
                    <c:v>user2718</c:v>
                  </c:pt>
                  <c:pt idx="2719">
                    <c:v>user2719</c:v>
                  </c:pt>
                  <c:pt idx="2720">
                    <c:v>user2720</c:v>
                  </c:pt>
                  <c:pt idx="2721">
                    <c:v>user2721</c:v>
                  </c:pt>
                  <c:pt idx="2722">
                    <c:v>user2722</c:v>
                  </c:pt>
                  <c:pt idx="2723">
                    <c:v>user2723</c:v>
                  </c:pt>
                  <c:pt idx="2724">
                    <c:v>user2724</c:v>
                  </c:pt>
                  <c:pt idx="2725">
                    <c:v>user2725</c:v>
                  </c:pt>
                  <c:pt idx="2726">
                    <c:v>user2726</c:v>
                  </c:pt>
                  <c:pt idx="2727">
                    <c:v>user2727</c:v>
                  </c:pt>
                  <c:pt idx="2728">
                    <c:v>user2728</c:v>
                  </c:pt>
                  <c:pt idx="2729">
                    <c:v>user2729</c:v>
                  </c:pt>
                  <c:pt idx="2730">
                    <c:v>user2730</c:v>
                  </c:pt>
                  <c:pt idx="2731">
                    <c:v>user2731</c:v>
                  </c:pt>
                  <c:pt idx="2732">
                    <c:v>user2732</c:v>
                  </c:pt>
                  <c:pt idx="2733">
                    <c:v>user2733</c:v>
                  </c:pt>
                  <c:pt idx="2734">
                    <c:v>user2734</c:v>
                  </c:pt>
                  <c:pt idx="2735">
                    <c:v>user2735</c:v>
                  </c:pt>
                  <c:pt idx="2736">
                    <c:v>user2736</c:v>
                  </c:pt>
                  <c:pt idx="2737">
                    <c:v>user2737</c:v>
                  </c:pt>
                  <c:pt idx="2738">
                    <c:v>user2738</c:v>
                  </c:pt>
                  <c:pt idx="2739">
                    <c:v>user2739</c:v>
                  </c:pt>
                  <c:pt idx="2740">
                    <c:v>user2740</c:v>
                  </c:pt>
                  <c:pt idx="2741">
                    <c:v>user2741</c:v>
                  </c:pt>
                  <c:pt idx="2742">
                    <c:v>user2742</c:v>
                  </c:pt>
                  <c:pt idx="2743">
                    <c:v>user2743</c:v>
                  </c:pt>
                  <c:pt idx="2744">
                    <c:v>user2744</c:v>
                  </c:pt>
                  <c:pt idx="2745">
                    <c:v>user2745</c:v>
                  </c:pt>
                  <c:pt idx="2746">
                    <c:v>user2746</c:v>
                  </c:pt>
                  <c:pt idx="2747">
                    <c:v>user2747</c:v>
                  </c:pt>
                  <c:pt idx="2748">
                    <c:v>user2748</c:v>
                  </c:pt>
                  <c:pt idx="2749">
                    <c:v>user2749</c:v>
                  </c:pt>
                  <c:pt idx="2750">
                    <c:v>user2750</c:v>
                  </c:pt>
                  <c:pt idx="2751">
                    <c:v>user2751</c:v>
                  </c:pt>
                  <c:pt idx="2752">
                    <c:v>user2752</c:v>
                  </c:pt>
                  <c:pt idx="2753">
                    <c:v>user2753</c:v>
                  </c:pt>
                  <c:pt idx="2754">
                    <c:v>user2754</c:v>
                  </c:pt>
                  <c:pt idx="2755">
                    <c:v>user2755</c:v>
                  </c:pt>
                  <c:pt idx="2756">
                    <c:v>user2756</c:v>
                  </c:pt>
                  <c:pt idx="2757">
                    <c:v>user2757</c:v>
                  </c:pt>
                  <c:pt idx="2758">
                    <c:v>user2758</c:v>
                  </c:pt>
                  <c:pt idx="2759">
                    <c:v>user2759</c:v>
                  </c:pt>
                  <c:pt idx="2760">
                    <c:v>user2760</c:v>
                  </c:pt>
                  <c:pt idx="2761">
                    <c:v>user2761</c:v>
                  </c:pt>
                  <c:pt idx="2762">
                    <c:v>user2762</c:v>
                  </c:pt>
                  <c:pt idx="2763">
                    <c:v>user2763</c:v>
                  </c:pt>
                  <c:pt idx="2764">
                    <c:v>user2764</c:v>
                  </c:pt>
                  <c:pt idx="2765">
                    <c:v>user2765</c:v>
                  </c:pt>
                  <c:pt idx="2766">
                    <c:v>user2766</c:v>
                  </c:pt>
                  <c:pt idx="2767">
                    <c:v>user2767</c:v>
                  </c:pt>
                  <c:pt idx="2768">
                    <c:v>user2768</c:v>
                  </c:pt>
                  <c:pt idx="2769">
                    <c:v>user2769</c:v>
                  </c:pt>
                  <c:pt idx="2770">
                    <c:v>user2770</c:v>
                  </c:pt>
                  <c:pt idx="2771">
                    <c:v>user2771</c:v>
                  </c:pt>
                  <c:pt idx="2772">
                    <c:v>user2772</c:v>
                  </c:pt>
                  <c:pt idx="2773">
                    <c:v>user2773</c:v>
                  </c:pt>
                  <c:pt idx="2774">
                    <c:v>user2774</c:v>
                  </c:pt>
                  <c:pt idx="2775">
                    <c:v>user2775</c:v>
                  </c:pt>
                  <c:pt idx="2776">
                    <c:v>user2776</c:v>
                  </c:pt>
                  <c:pt idx="2777">
                    <c:v>user2777</c:v>
                  </c:pt>
                  <c:pt idx="2778">
                    <c:v>user2778</c:v>
                  </c:pt>
                  <c:pt idx="2779">
                    <c:v>user2779</c:v>
                  </c:pt>
                  <c:pt idx="2780">
                    <c:v>user2780</c:v>
                  </c:pt>
                  <c:pt idx="2781">
                    <c:v>user2781</c:v>
                  </c:pt>
                  <c:pt idx="2782">
                    <c:v>user2782</c:v>
                  </c:pt>
                  <c:pt idx="2783">
                    <c:v>user2783</c:v>
                  </c:pt>
                  <c:pt idx="2784">
                    <c:v>user2784</c:v>
                  </c:pt>
                  <c:pt idx="2785">
                    <c:v>user2785</c:v>
                  </c:pt>
                  <c:pt idx="2786">
                    <c:v>user2786</c:v>
                  </c:pt>
                  <c:pt idx="2787">
                    <c:v>user2787</c:v>
                  </c:pt>
                  <c:pt idx="2788">
                    <c:v>user2788</c:v>
                  </c:pt>
                  <c:pt idx="2789">
                    <c:v>user2789</c:v>
                  </c:pt>
                  <c:pt idx="2790">
                    <c:v>user2790</c:v>
                  </c:pt>
                  <c:pt idx="2791">
                    <c:v>user2791</c:v>
                  </c:pt>
                  <c:pt idx="2792">
                    <c:v>user2792</c:v>
                  </c:pt>
                  <c:pt idx="2793">
                    <c:v>user2793</c:v>
                  </c:pt>
                  <c:pt idx="2794">
                    <c:v>user2794</c:v>
                  </c:pt>
                  <c:pt idx="2795">
                    <c:v>user2795</c:v>
                  </c:pt>
                  <c:pt idx="2796">
                    <c:v>user2796</c:v>
                  </c:pt>
                  <c:pt idx="2797">
                    <c:v>user2797</c:v>
                  </c:pt>
                  <c:pt idx="2798">
                    <c:v>user2798</c:v>
                  </c:pt>
                  <c:pt idx="2799">
                    <c:v>user2799</c:v>
                  </c:pt>
                  <c:pt idx="2800">
                    <c:v>user2800</c:v>
                  </c:pt>
                  <c:pt idx="2801">
                    <c:v>user2801</c:v>
                  </c:pt>
                  <c:pt idx="2802">
                    <c:v>user2802</c:v>
                  </c:pt>
                  <c:pt idx="2803">
                    <c:v>user2803</c:v>
                  </c:pt>
                  <c:pt idx="2804">
                    <c:v>user2804</c:v>
                  </c:pt>
                  <c:pt idx="2805">
                    <c:v>user2805</c:v>
                  </c:pt>
                  <c:pt idx="2806">
                    <c:v>user2806</c:v>
                  </c:pt>
                  <c:pt idx="2807">
                    <c:v>user2807</c:v>
                  </c:pt>
                  <c:pt idx="2808">
                    <c:v>user2808</c:v>
                  </c:pt>
                  <c:pt idx="2809">
                    <c:v>user2809</c:v>
                  </c:pt>
                  <c:pt idx="2810">
                    <c:v>user2810</c:v>
                  </c:pt>
                  <c:pt idx="2811">
                    <c:v>user2811</c:v>
                  </c:pt>
                  <c:pt idx="2812">
                    <c:v>user2812</c:v>
                  </c:pt>
                  <c:pt idx="2813">
                    <c:v>user2813</c:v>
                  </c:pt>
                  <c:pt idx="2814">
                    <c:v>user2814</c:v>
                  </c:pt>
                  <c:pt idx="2815">
                    <c:v>user2815</c:v>
                  </c:pt>
                  <c:pt idx="2816">
                    <c:v>user2816</c:v>
                  </c:pt>
                  <c:pt idx="2817">
                    <c:v>user2817</c:v>
                  </c:pt>
                  <c:pt idx="2818">
                    <c:v>user2818</c:v>
                  </c:pt>
                  <c:pt idx="2819">
                    <c:v>user2819</c:v>
                  </c:pt>
                  <c:pt idx="2820">
                    <c:v>user2820</c:v>
                  </c:pt>
                  <c:pt idx="2821">
                    <c:v>user2821</c:v>
                  </c:pt>
                  <c:pt idx="2822">
                    <c:v>user2822</c:v>
                  </c:pt>
                  <c:pt idx="2823">
                    <c:v>user2823</c:v>
                  </c:pt>
                  <c:pt idx="2824">
                    <c:v>user2824</c:v>
                  </c:pt>
                  <c:pt idx="2825">
                    <c:v>user2825</c:v>
                  </c:pt>
                  <c:pt idx="2826">
                    <c:v>user2826</c:v>
                  </c:pt>
                  <c:pt idx="2827">
                    <c:v>user2827</c:v>
                  </c:pt>
                  <c:pt idx="2828">
                    <c:v>user2828</c:v>
                  </c:pt>
                  <c:pt idx="2829">
                    <c:v>user2829</c:v>
                  </c:pt>
                  <c:pt idx="2830">
                    <c:v>user2830</c:v>
                  </c:pt>
                  <c:pt idx="2831">
                    <c:v>user2831</c:v>
                  </c:pt>
                  <c:pt idx="2832">
                    <c:v>user2832</c:v>
                  </c:pt>
                  <c:pt idx="2833">
                    <c:v>user2833</c:v>
                  </c:pt>
                  <c:pt idx="2834">
                    <c:v>user2834</c:v>
                  </c:pt>
                  <c:pt idx="2835">
                    <c:v>user2835</c:v>
                  </c:pt>
                  <c:pt idx="2836">
                    <c:v>user2836</c:v>
                  </c:pt>
                  <c:pt idx="2837">
                    <c:v>user2837</c:v>
                  </c:pt>
                  <c:pt idx="2838">
                    <c:v>user2838</c:v>
                  </c:pt>
                  <c:pt idx="2839">
                    <c:v>user2839</c:v>
                  </c:pt>
                  <c:pt idx="2840">
                    <c:v>user2840</c:v>
                  </c:pt>
                  <c:pt idx="2841">
                    <c:v>user2841</c:v>
                  </c:pt>
                  <c:pt idx="2842">
                    <c:v>user2842</c:v>
                  </c:pt>
                  <c:pt idx="2843">
                    <c:v>user2843</c:v>
                  </c:pt>
                  <c:pt idx="2844">
                    <c:v>user2844</c:v>
                  </c:pt>
                  <c:pt idx="2845">
                    <c:v>user2845</c:v>
                  </c:pt>
                  <c:pt idx="2846">
                    <c:v>user2846</c:v>
                  </c:pt>
                  <c:pt idx="2847">
                    <c:v>user2847</c:v>
                  </c:pt>
                  <c:pt idx="2848">
                    <c:v>user2848</c:v>
                  </c:pt>
                  <c:pt idx="2849">
                    <c:v>user2849</c:v>
                  </c:pt>
                  <c:pt idx="2850">
                    <c:v>user2850</c:v>
                  </c:pt>
                  <c:pt idx="2851">
                    <c:v>user2851</c:v>
                  </c:pt>
                  <c:pt idx="2852">
                    <c:v>user2852</c:v>
                  </c:pt>
                  <c:pt idx="2853">
                    <c:v>user2853</c:v>
                  </c:pt>
                  <c:pt idx="2854">
                    <c:v>user2854</c:v>
                  </c:pt>
                  <c:pt idx="2855">
                    <c:v>user2855</c:v>
                  </c:pt>
                  <c:pt idx="2856">
                    <c:v>user2856</c:v>
                  </c:pt>
                  <c:pt idx="2857">
                    <c:v>user2857</c:v>
                  </c:pt>
                  <c:pt idx="2858">
                    <c:v>user2858</c:v>
                  </c:pt>
                  <c:pt idx="2859">
                    <c:v>user2859</c:v>
                  </c:pt>
                  <c:pt idx="2860">
                    <c:v>user2860</c:v>
                  </c:pt>
                  <c:pt idx="2861">
                    <c:v>user2861</c:v>
                  </c:pt>
                  <c:pt idx="2862">
                    <c:v>user2862</c:v>
                  </c:pt>
                  <c:pt idx="2863">
                    <c:v>user2863</c:v>
                  </c:pt>
                  <c:pt idx="2864">
                    <c:v>user2864</c:v>
                  </c:pt>
                  <c:pt idx="2865">
                    <c:v>user2865</c:v>
                  </c:pt>
                  <c:pt idx="2866">
                    <c:v>user2866</c:v>
                  </c:pt>
                  <c:pt idx="2867">
                    <c:v>user2867</c:v>
                  </c:pt>
                  <c:pt idx="2868">
                    <c:v>user2868</c:v>
                  </c:pt>
                  <c:pt idx="2869">
                    <c:v>user2869</c:v>
                  </c:pt>
                  <c:pt idx="2870">
                    <c:v>user2870</c:v>
                  </c:pt>
                  <c:pt idx="2871">
                    <c:v>user2871</c:v>
                  </c:pt>
                  <c:pt idx="2872">
                    <c:v>user2872</c:v>
                  </c:pt>
                  <c:pt idx="2873">
                    <c:v>user2873</c:v>
                  </c:pt>
                  <c:pt idx="2874">
                    <c:v>user2874</c:v>
                  </c:pt>
                  <c:pt idx="2875">
                    <c:v>user2875</c:v>
                  </c:pt>
                  <c:pt idx="2876">
                    <c:v>user2876</c:v>
                  </c:pt>
                  <c:pt idx="2877">
                    <c:v>user2877</c:v>
                  </c:pt>
                  <c:pt idx="2878">
                    <c:v>user2878</c:v>
                  </c:pt>
                  <c:pt idx="2879">
                    <c:v>user2879</c:v>
                  </c:pt>
                  <c:pt idx="2880">
                    <c:v>user2880</c:v>
                  </c:pt>
                  <c:pt idx="2881">
                    <c:v>user2881</c:v>
                  </c:pt>
                  <c:pt idx="2882">
                    <c:v>user2882</c:v>
                  </c:pt>
                  <c:pt idx="2883">
                    <c:v>user2883</c:v>
                  </c:pt>
                  <c:pt idx="2884">
                    <c:v>user2884</c:v>
                  </c:pt>
                  <c:pt idx="2885">
                    <c:v>user2885</c:v>
                  </c:pt>
                  <c:pt idx="2886">
                    <c:v>user2886</c:v>
                  </c:pt>
                  <c:pt idx="2887">
                    <c:v>user2887</c:v>
                  </c:pt>
                  <c:pt idx="2888">
                    <c:v>user2888</c:v>
                  </c:pt>
                  <c:pt idx="2889">
                    <c:v>user2889</c:v>
                  </c:pt>
                  <c:pt idx="2890">
                    <c:v>user2890</c:v>
                  </c:pt>
                  <c:pt idx="2891">
                    <c:v>user2891</c:v>
                  </c:pt>
                  <c:pt idx="2892">
                    <c:v>user2892</c:v>
                  </c:pt>
                  <c:pt idx="2893">
                    <c:v>user2893</c:v>
                  </c:pt>
                  <c:pt idx="2894">
                    <c:v>user2894</c:v>
                  </c:pt>
                  <c:pt idx="2895">
                    <c:v>user2895</c:v>
                  </c:pt>
                  <c:pt idx="2896">
                    <c:v>user2896</c:v>
                  </c:pt>
                  <c:pt idx="2897">
                    <c:v>user2897</c:v>
                  </c:pt>
                  <c:pt idx="2898">
                    <c:v>user2898</c:v>
                  </c:pt>
                  <c:pt idx="2899">
                    <c:v>user2899</c:v>
                  </c:pt>
                  <c:pt idx="2900">
                    <c:v>user2900</c:v>
                  </c:pt>
                  <c:pt idx="2901">
                    <c:v>user2901</c:v>
                  </c:pt>
                  <c:pt idx="2902">
                    <c:v>user2902</c:v>
                  </c:pt>
                  <c:pt idx="2903">
                    <c:v>user2903</c:v>
                  </c:pt>
                  <c:pt idx="2904">
                    <c:v>user2904</c:v>
                  </c:pt>
                  <c:pt idx="2905">
                    <c:v>user2905</c:v>
                  </c:pt>
                  <c:pt idx="2906">
                    <c:v>user2906</c:v>
                  </c:pt>
                  <c:pt idx="2907">
                    <c:v>user2907</c:v>
                  </c:pt>
                  <c:pt idx="2908">
                    <c:v>user2908</c:v>
                  </c:pt>
                  <c:pt idx="2909">
                    <c:v>user2909</c:v>
                  </c:pt>
                  <c:pt idx="2910">
                    <c:v>user2910</c:v>
                  </c:pt>
                  <c:pt idx="2911">
                    <c:v>user2911</c:v>
                  </c:pt>
                  <c:pt idx="2912">
                    <c:v>user2912</c:v>
                  </c:pt>
                  <c:pt idx="2913">
                    <c:v>user2913</c:v>
                  </c:pt>
                  <c:pt idx="2914">
                    <c:v>user2914</c:v>
                  </c:pt>
                  <c:pt idx="2915">
                    <c:v>user2915</c:v>
                  </c:pt>
                  <c:pt idx="2916">
                    <c:v>user2916</c:v>
                  </c:pt>
                  <c:pt idx="2917">
                    <c:v>user2917</c:v>
                  </c:pt>
                  <c:pt idx="2918">
                    <c:v>user2918</c:v>
                  </c:pt>
                  <c:pt idx="2919">
                    <c:v>user2919</c:v>
                  </c:pt>
                  <c:pt idx="2920">
                    <c:v>user2920</c:v>
                  </c:pt>
                  <c:pt idx="2921">
                    <c:v>user2921</c:v>
                  </c:pt>
                  <c:pt idx="2922">
                    <c:v>user2922</c:v>
                  </c:pt>
                  <c:pt idx="2923">
                    <c:v>user2923</c:v>
                  </c:pt>
                  <c:pt idx="2924">
                    <c:v>user2924</c:v>
                  </c:pt>
                  <c:pt idx="2925">
                    <c:v>user2925</c:v>
                  </c:pt>
                  <c:pt idx="2926">
                    <c:v>user2926</c:v>
                  </c:pt>
                  <c:pt idx="2927">
                    <c:v>user2927</c:v>
                  </c:pt>
                  <c:pt idx="2928">
                    <c:v>user2928</c:v>
                  </c:pt>
                  <c:pt idx="2929">
                    <c:v>user2929</c:v>
                  </c:pt>
                  <c:pt idx="2930">
                    <c:v>user2930</c:v>
                  </c:pt>
                  <c:pt idx="2931">
                    <c:v>user2931</c:v>
                  </c:pt>
                  <c:pt idx="2932">
                    <c:v>user2932</c:v>
                  </c:pt>
                  <c:pt idx="2933">
                    <c:v>user2933</c:v>
                  </c:pt>
                  <c:pt idx="2934">
                    <c:v>user2934</c:v>
                  </c:pt>
                  <c:pt idx="2935">
                    <c:v>user2935</c:v>
                  </c:pt>
                  <c:pt idx="2936">
                    <c:v>user2936</c:v>
                  </c:pt>
                  <c:pt idx="2937">
                    <c:v>user2937</c:v>
                  </c:pt>
                  <c:pt idx="2938">
                    <c:v>user2938</c:v>
                  </c:pt>
                  <c:pt idx="2939">
                    <c:v>user2939</c:v>
                  </c:pt>
                  <c:pt idx="2940">
                    <c:v>user2940</c:v>
                  </c:pt>
                  <c:pt idx="2941">
                    <c:v>user2941</c:v>
                  </c:pt>
                  <c:pt idx="2942">
                    <c:v>user2942</c:v>
                  </c:pt>
                  <c:pt idx="2943">
                    <c:v>user2943</c:v>
                  </c:pt>
                  <c:pt idx="2944">
                    <c:v>user2944</c:v>
                  </c:pt>
                  <c:pt idx="2945">
                    <c:v>user2945</c:v>
                  </c:pt>
                  <c:pt idx="2946">
                    <c:v>user2946</c:v>
                  </c:pt>
                  <c:pt idx="2947">
                    <c:v>user2947</c:v>
                  </c:pt>
                  <c:pt idx="2948">
                    <c:v>user2948</c:v>
                  </c:pt>
                  <c:pt idx="2949">
                    <c:v>user2949</c:v>
                  </c:pt>
                  <c:pt idx="2950">
                    <c:v>user2950</c:v>
                  </c:pt>
                  <c:pt idx="2951">
                    <c:v>user2951</c:v>
                  </c:pt>
                  <c:pt idx="2952">
                    <c:v>user2952</c:v>
                  </c:pt>
                  <c:pt idx="2953">
                    <c:v>user2953</c:v>
                  </c:pt>
                  <c:pt idx="2954">
                    <c:v>user2954</c:v>
                  </c:pt>
                  <c:pt idx="2955">
                    <c:v>user2955</c:v>
                  </c:pt>
                  <c:pt idx="2956">
                    <c:v>user2956</c:v>
                  </c:pt>
                  <c:pt idx="2957">
                    <c:v>user2957</c:v>
                  </c:pt>
                  <c:pt idx="2958">
                    <c:v>user2958</c:v>
                  </c:pt>
                  <c:pt idx="2959">
                    <c:v>user2959</c:v>
                  </c:pt>
                  <c:pt idx="2960">
                    <c:v>user2960</c:v>
                  </c:pt>
                  <c:pt idx="2961">
                    <c:v>user2961</c:v>
                  </c:pt>
                  <c:pt idx="2962">
                    <c:v>user2962</c:v>
                  </c:pt>
                  <c:pt idx="2963">
                    <c:v>user2963</c:v>
                  </c:pt>
                  <c:pt idx="2964">
                    <c:v>user2964</c:v>
                  </c:pt>
                  <c:pt idx="2965">
                    <c:v>user2965</c:v>
                  </c:pt>
                  <c:pt idx="2966">
                    <c:v>user2966</c:v>
                  </c:pt>
                  <c:pt idx="2967">
                    <c:v>user2967</c:v>
                  </c:pt>
                  <c:pt idx="2968">
                    <c:v>user2968</c:v>
                  </c:pt>
                  <c:pt idx="2969">
                    <c:v>user2969</c:v>
                  </c:pt>
                  <c:pt idx="2970">
                    <c:v>user2970</c:v>
                  </c:pt>
                  <c:pt idx="2971">
                    <c:v>user2971</c:v>
                  </c:pt>
                  <c:pt idx="2972">
                    <c:v>user2972</c:v>
                  </c:pt>
                  <c:pt idx="2973">
                    <c:v>user2973</c:v>
                  </c:pt>
                  <c:pt idx="2974">
                    <c:v>user2974</c:v>
                  </c:pt>
                  <c:pt idx="2975">
                    <c:v>user2975</c:v>
                  </c:pt>
                  <c:pt idx="2976">
                    <c:v>user2976</c:v>
                  </c:pt>
                  <c:pt idx="2977">
                    <c:v>user2977</c:v>
                  </c:pt>
                  <c:pt idx="2978">
                    <c:v>user2978</c:v>
                  </c:pt>
                  <c:pt idx="2979">
                    <c:v>user2979</c:v>
                  </c:pt>
                  <c:pt idx="2980">
                    <c:v>user2980</c:v>
                  </c:pt>
                  <c:pt idx="2981">
                    <c:v>user2981</c:v>
                  </c:pt>
                  <c:pt idx="2982">
                    <c:v>user2982</c:v>
                  </c:pt>
                  <c:pt idx="2983">
                    <c:v>user2983</c:v>
                  </c:pt>
                  <c:pt idx="2984">
                    <c:v>user2984</c:v>
                  </c:pt>
                  <c:pt idx="2985">
                    <c:v>user2985</c:v>
                  </c:pt>
                  <c:pt idx="2986">
                    <c:v>user2986</c:v>
                  </c:pt>
                  <c:pt idx="2987">
                    <c:v>user2987</c:v>
                  </c:pt>
                  <c:pt idx="2988">
                    <c:v>user2988</c:v>
                  </c:pt>
                  <c:pt idx="2989">
                    <c:v>user2989</c:v>
                  </c:pt>
                  <c:pt idx="2990">
                    <c:v>user2990</c:v>
                  </c:pt>
                  <c:pt idx="2991">
                    <c:v>user2991</c:v>
                  </c:pt>
                  <c:pt idx="2992">
                    <c:v>user2992</c:v>
                  </c:pt>
                  <c:pt idx="2993">
                    <c:v>user2993</c:v>
                  </c:pt>
                  <c:pt idx="2994">
                    <c:v>user2994</c:v>
                  </c:pt>
                  <c:pt idx="2995">
                    <c:v>user2995</c:v>
                  </c:pt>
                  <c:pt idx="2996">
                    <c:v>user2996</c:v>
                  </c:pt>
                  <c:pt idx="2997">
                    <c:v>user2997</c:v>
                  </c:pt>
                  <c:pt idx="2998">
                    <c:v>user2998</c:v>
                  </c:pt>
                  <c:pt idx="2999">
                    <c:v>user2999</c:v>
                  </c:pt>
                  <c:pt idx="3000">
                    <c:v>user3000</c:v>
                  </c:pt>
                  <c:pt idx="3001">
                    <c:v>user3001</c:v>
                  </c:pt>
                  <c:pt idx="3002">
                    <c:v>user3002</c:v>
                  </c:pt>
                  <c:pt idx="3003">
                    <c:v>user3003</c:v>
                  </c:pt>
                  <c:pt idx="3004">
                    <c:v>user3004</c:v>
                  </c:pt>
                  <c:pt idx="3005">
                    <c:v>user3005</c:v>
                  </c:pt>
                  <c:pt idx="3006">
                    <c:v>user3006</c:v>
                  </c:pt>
                  <c:pt idx="3007">
                    <c:v>user3007</c:v>
                  </c:pt>
                  <c:pt idx="3008">
                    <c:v>user3008</c:v>
                  </c:pt>
                  <c:pt idx="3009">
                    <c:v>user3009</c:v>
                  </c:pt>
                  <c:pt idx="3010">
                    <c:v>user3010</c:v>
                  </c:pt>
                  <c:pt idx="3011">
                    <c:v>user3011</c:v>
                  </c:pt>
                  <c:pt idx="3012">
                    <c:v>user3012</c:v>
                  </c:pt>
                  <c:pt idx="3013">
                    <c:v>user3013</c:v>
                  </c:pt>
                  <c:pt idx="3014">
                    <c:v>user3014</c:v>
                  </c:pt>
                  <c:pt idx="3015">
                    <c:v>user3015</c:v>
                  </c:pt>
                  <c:pt idx="3016">
                    <c:v>user3016</c:v>
                  </c:pt>
                  <c:pt idx="3017">
                    <c:v>user3017</c:v>
                  </c:pt>
                  <c:pt idx="3018">
                    <c:v>user3018</c:v>
                  </c:pt>
                  <c:pt idx="3019">
                    <c:v>user3019</c:v>
                  </c:pt>
                  <c:pt idx="3020">
                    <c:v>user3020</c:v>
                  </c:pt>
                  <c:pt idx="3021">
                    <c:v>user3021</c:v>
                  </c:pt>
                  <c:pt idx="3022">
                    <c:v>user3022</c:v>
                  </c:pt>
                  <c:pt idx="3023">
                    <c:v>user3023</c:v>
                  </c:pt>
                  <c:pt idx="3024">
                    <c:v>user3024</c:v>
                  </c:pt>
                  <c:pt idx="3025">
                    <c:v>user3025</c:v>
                  </c:pt>
                  <c:pt idx="3026">
                    <c:v>user3026</c:v>
                  </c:pt>
                  <c:pt idx="3027">
                    <c:v>user3027</c:v>
                  </c:pt>
                  <c:pt idx="3028">
                    <c:v>user3028</c:v>
                  </c:pt>
                  <c:pt idx="3029">
                    <c:v>user3029</c:v>
                  </c:pt>
                  <c:pt idx="3030">
                    <c:v>user3030</c:v>
                  </c:pt>
                  <c:pt idx="3031">
                    <c:v>user3031</c:v>
                  </c:pt>
                  <c:pt idx="3032">
                    <c:v>user3032</c:v>
                  </c:pt>
                  <c:pt idx="3033">
                    <c:v>user3033</c:v>
                  </c:pt>
                  <c:pt idx="3034">
                    <c:v>user3034</c:v>
                  </c:pt>
                  <c:pt idx="3035">
                    <c:v>user3035</c:v>
                  </c:pt>
                  <c:pt idx="3036">
                    <c:v>user3036</c:v>
                  </c:pt>
                  <c:pt idx="3037">
                    <c:v>user3037</c:v>
                  </c:pt>
                  <c:pt idx="3038">
                    <c:v>user3038</c:v>
                  </c:pt>
                  <c:pt idx="3039">
                    <c:v>user3039</c:v>
                  </c:pt>
                  <c:pt idx="3040">
                    <c:v>user3040</c:v>
                  </c:pt>
                  <c:pt idx="3041">
                    <c:v>user3041</c:v>
                  </c:pt>
                  <c:pt idx="3042">
                    <c:v>user3042</c:v>
                  </c:pt>
                  <c:pt idx="3043">
                    <c:v>user3043</c:v>
                  </c:pt>
                  <c:pt idx="3044">
                    <c:v>user3044</c:v>
                  </c:pt>
                  <c:pt idx="3045">
                    <c:v>user3045</c:v>
                  </c:pt>
                  <c:pt idx="3046">
                    <c:v>user3046</c:v>
                  </c:pt>
                  <c:pt idx="3047">
                    <c:v>user3047</c:v>
                  </c:pt>
                  <c:pt idx="3048">
                    <c:v>user3048</c:v>
                  </c:pt>
                  <c:pt idx="3049">
                    <c:v>user3049</c:v>
                  </c:pt>
                  <c:pt idx="3050">
                    <c:v>user3050</c:v>
                  </c:pt>
                  <c:pt idx="3051">
                    <c:v>user3051</c:v>
                  </c:pt>
                  <c:pt idx="3052">
                    <c:v>user3052</c:v>
                  </c:pt>
                  <c:pt idx="3053">
                    <c:v>user3053</c:v>
                  </c:pt>
                  <c:pt idx="3054">
                    <c:v>user3054</c:v>
                  </c:pt>
                  <c:pt idx="3055">
                    <c:v>user3055</c:v>
                  </c:pt>
                  <c:pt idx="3056">
                    <c:v>user3056</c:v>
                  </c:pt>
                  <c:pt idx="3057">
                    <c:v>user3057</c:v>
                  </c:pt>
                  <c:pt idx="3058">
                    <c:v>user3058</c:v>
                  </c:pt>
                  <c:pt idx="3059">
                    <c:v>user3059</c:v>
                  </c:pt>
                  <c:pt idx="3060">
                    <c:v>user3060</c:v>
                  </c:pt>
                  <c:pt idx="3061">
                    <c:v>user3061</c:v>
                  </c:pt>
                  <c:pt idx="3062">
                    <c:v>user3062</c:v>
                  </c:pt>
                  <c:pt idx="3063">
                    <c:v>user3063</c:v>
                  </c:pt>
                  <c:pt idx="3064">
                    <c:v>user3064</c:v>
                  </c:pt>
                  <c:pt idx="3065">
                    <c:v>user3065</c:v>
                  </c:pt>
                  <c:pt idx="3066">
                    <c:v>user3066</c:v>
                  </c:pt>
                  <c:pt idx="3067">
                    <c:v>user3067</c:v>
                  </c:pt>
                  <c:pt idx="3068">
                    <c:v>user3068</c:v>
                  </c:pt>
                  <c:pt idx="3069">
                    <c:v>user3069</c:v>
                  </c:pt>
                  <c:pt idx="3070">
                    <c:v>user3070</c:v>
                  </c:pt>
                  <c:pt idx="3071">
                    <c:v>user3071</c:v>
                  </c:pt>
                  <c:pt idx="3072">
                    <c:v>user3072</c:v>
                  </c:pt>
                  <c:pt idx="3073">
                    <c:v>user3073</c:v>
                  </c:pt>
                  <c:pt idx="3074">
                    <c:v>user3074</c:v>
                  </c:pt>
                  <c:pt idx="3075">
                    <c:v>user3075</c:v>
                  </c:pt>
                  <c:pt idx="3076">
                    <c:v>user3076</c:v>
                  </c:pt>
                  <c:pt idx="3077">
                    <c:v>user3077</c:v>
                  </c:pt>
                  <c:pt idx="3078">
                    <c:v>user3078</c:v>
                  </c:pt>
                  <c:pt idx="3079">
                    <c:v>user3079</c:v>
                  </c:pt>
                  <c:pt idx="3080">
                    <c:v>user3080</c:v>
                  </c:pt>
                  <c:pt idx="3081">
                    <c:v>user3081</c:v>
                  </c:pt>
                  <c:pt idx="3082">
                    <c:v>user3082</c:v>
                  </c:pt>
                  <c:pt idx="3083">
                    <c:v>user3083</c:v>
                  </c:pt>
                  <c:pt idx="3084">
                    <c:v>user3084</c:v>
                  </c:pt>
                  <c:pt idx="3085">
                    <c:v>user3085</c:v>
                  </c:pt>
                  <c:pt idx="3086">
                    <c:v>user3086</c:v>
                  </c:pt>
                  <c:pt idx="3087">
                    <c:v>user3087</c:v>
                  </c:pt>
                  <c:pt idx="3088">
                    <c:v>user3088</c:v>
                  </c:pt>
                  <c:pt idx="3089">
                    <c:v>user3089</c:v>
                  </c:pt>
                  <c:pt idx="3090">
                    <c:v>user3090</c:v>
                  </c:pt>
                  <c:pt idx="3091">
                    <c:v>user3091</c:v>
                  </c:pt>
                  <c:pt idx="3092">
                    <c:v>user3092</c:v>
                  </c:pt>
                  <c:pt idx="3093">
                    <c:v>user3093</c:v>
                  </c:pt>
                  <c:pt idx="3094">
                    <c:v>user3094</c:v>
                  </c:pt>
                  <c:pt idx="3095">
                    <c:v>user3095</c:v>
                  </c:pt>
                  <c:pt idx="3096">
                    <c:v>user3096</c:v>
                  </c:pt>
                  <c:pt idx="3097">
                    <c:v>user3097</c:v>
                  </c:pt>
                  <c:pt idx="3098">
                    <c:v>user3098</c:v>
                  </c:pt>
                  <c:pt idx="3099">
                    <c:v>user3099</c:v>
                  </c:pt>
                  <c:pt idx="3100">
                    <c:v>user3100</c:v>
                  </c:pt>
                  <c:pt idx="3101">
                    <c:v>user3101</c:v>
                  </c:pt>
                  <c:pt idx="3102">
                    <c:v>user3102</c:v>
                  </c:pt>
                  <c:pt idx="3103">
                    <c:v>user3103</c:v>
                  </c:pt>
                  <c:pt idx="3104">
                    <c:v>user3104</c:v>
                  </c:pt>
                  <c:pt idx="3105">
                    <c:v>user3105</c:v>
                  </c:pt>
                  <c:pt idx="3106">
                    <c:v>user3106</c:v>
                  </c:pt>
                  <c:pt idx="3107">
                    <c:v>user3107</c:v>
                  </c:pt>
                  <c:pt idx="3108">
                    <c:v>user3108</c:v>
                  </c:pt>
                  <c:pt idx="3109">
                    <c:v>user3109</c:v>
                  </c:pt>
                  <c:pt idx="3110">
                    <c:v>user3110</c:v>
                  </c:pt>
                  <c:pt idx="3111">
                    <c:v>user3111</c:v>
                  </c:pt>
                  <c:pt idx="3112">
                    <c:v>user3112</c:v>
                  </c:pt>
                  <c:pt idx="3113">
                    <c:v>user3113</c:v>
                  </c:pt>
                  <c:pt idx="3114">
                    <c:v>user3114</c:v>
                  </c:pt>
                  <c:pt idx="3115">
                    <c:v>user3115</c:v>
                  </c:pt>
                  <c:pt idx="3116">
                    <c:v>user3116</c:v>
                  </c:pt>
                  <c:pt idx="3117">
                    <c:v>user3117</c:v>
                  </c:pt>
                  <c:pt idx="3118">
                    <c:v>user3118</c:v>
                  </c:pt>
                  <c:pt idx="3119">
                    <c:v>user3119</c:v>
                  </c:pt>
                  <c:pt idx="3120">
                    <c:v>user3120</c:v>
                  </c:pt>
                  <c:pt idx="3121">
                    <c:v>user3121</c:v>
                  </c:pt>
                  <c:pt idx="3122">
                    <c:v>user3122</c:v>
                  </c:pt>
                  <c:pt idx="3123">
                    <c:v>user3123</c:v>
                  </c:pt>
                  <c:pt idx="3124">
                    <c:v>user3124</c:v>
                  </c:pt>
                  <c:pt idx="3125">
                    <c:v>user3125</c:v>
                  </c:pt>
                  <c:pt idx="3126">
                    <c:v>user3126</c:v>
                  </c:pt>
                  <c:pt idx="3127">
                    <c:v>user3127</c:v>
                  </c:pt>
                  <c:pt idx="3128">
                    <c:v>user3128</c:v>
                  </c:pt>
                  <c:pt idx="3129">
                    <c:v>user3129</c:v>
                  </c:pt>
                  <c:pt idx="3130">
                    <c:v>user3130</c:v>
                  </c:pt>
                  <c:pt idx="3131">
                    <c:v>user3131</c:v>
                  </c:pt>
                  <c:pt idx="3132">
                    <c:v>user3132</c:v>
                  </c:pt>
                  <c:pt idx="3133">
                    <c:v>user3133</c:v>
                  </c:pt>
                  <c:pt idx="3134">
                    <c:v>user3134</c:v>
                  </c:pt>
                  <c:pt idx="3135">
                    <c:v>user3135</c:v>
                  </c:pt>
                  <c:pt idx="3136">
                    <c:v>user3136</c:v>
                  </c:pt>
                  <c:pt idx="3137">
                    <c:v>user3137</c:v>
                  </c:pt>
                  <c:pt idx="3138">
                    <c:v>user3138</c:v>
                  </c:pt>
                  <c:pt idx="3139">
                    <c:v>user3139</c:v>
                  </c:pt>
                  <c:pt idx="3140">
                    <c:v>user3140</c:v>
                  </c:pt>
                  <c:pt idx="3141">
                    <c:v>user3141</c:v>
                  </c:pt>
                  <c:pt idx="3142">
                    <c:v>user3142</c:v>
                  </c:pt>
                  <c:pt idx="3143">
                    <c:v>user3143</c:v>
                  </c:pt>
                  <c:pt idx="3144">
                    <c:v>user3144</c:v>
                  </c:pt>
                  <c:pt idx="3145">
                    <c:v>user3145</c:v>
                  </c:pt>
                  <c:pt idx="3146">
                    <c:v>user3146</c:v>
                  </c:pt>
                  <c:pt idx="3147">
                    <c:v>user3147</c:v>
                  </c:pt>
                  <c:pt idx="3148">
                    <c:v>user3148</c:v>
                  </c:pt>
                  <c:pt idx="3149">
                    <c:v>user3149</c:v>
                  </c:pt>
                  <c:pt idx="3150">
                    <c:v>user3150</c:v>
                  </c:pt>
                  <c:pt idx="3151">
                    <c:v>user3151</c:v>
                  </c:pt>
                  <c:pt idx="3152">
                    <c:v>user3152</c:v>
                  </c:pt>
                  <c:pt idx="3153">
                    <c:v>user3153</c:v>
                  </c:pt>
                  <c:pt idx="3154">
                    <c:v>user3154</c:v>
                  </c:pt>
                  <c:pt idx="3155">
                    <c:v>user3155</c:v>
                  </c:pt>
                  <c:pt idx="3156">
                    <c:v>user3156</c:v>
                  </c:pt>
                  <c:pt idx="3157">
                    <c:v>user3157</c:v>
                  </c:pt>
                  <c:pt idx="3158">
                    <c:v>user3158</c:v>
                  </c:pt>
                  <c:pt idx="3159">
                    <c:v>user3159</c:v>
                  </c:pt>
                  <c:pt idx="3160">
                    <c:v>user3160</c:v>
                  </c:pt>
                  <c:pt idx="3161">
                    <c:v>user3161</c:v>
                  </c:pt>
                  <c:pt idx="3162">
                    <c:v>user3162</c:v>
                  </c:pt>
                  <c:pt idx="3163">
                    <c:v>user3163</c:v>
                  </c:pt>
                  <c:pt idx="3164">
                    <c:v>user3164</c:v>
                  </c:pt>
                  <c:pt idx="3165">
                    <c:v>user3165</c:v>
                  </c:pt>
                  <c:pt idx="3166">
                    <c:v>user3166</c:v>
                  </c:pt>
                  <c:pt idx="3167">
                    <c:v>user3167</c:v>
                  </c:pt>
                  <c:pt idx="3168">
                    <c:v>user3168</c:v>
                  </c:pt>
                  <c:pt idx="3169">
                    <c:v>user3169</c:v>
                  </c:pt>
                  <c:pt idx="3170">
                    <c:v>user3170</c:v>
                  </c:pt>
                  <c:pt idx="3171">
                    <c:v>user3171</c:v>
                  </c:pt>
                  <c:pt idx="3172">
                    <c:v>user3172</c:v>
                  </c:pt>
                  <c:pt idx="3173">
                    <c:v>user3173</c:v>
                  </c:pt>
                  <c:pt idx="3174">
                    <c:v>user3174</c:v>
                  </c:pt>
                  <c:pt idx="3175">
                    <c:v>user3175</c:v>
                  </c:pt>
                  <c:pt idx="3176">
                    <c:v>user3176</c:v>
                  </c:pt>
                  <c:pt idx="3177">
                    <c:v>user3177</c:v>
                  </c:pt>
                  <c:pt idx="3178">
                    <c:v>user3178</c:v>
                  </c:pt>
                  <c:pt idx="3179">
                    <c:v>user3179</c:v>
                  </c:pt>
                  <c:pt idx="3180">
                    <c:v>user3180</c:v>
                  </c:pt>
                  <c:pt idx="3181">
                    <c:v>user3181</c:v>
                  </c:pt>
                  <c:pt idx="3182">
                    <c:v>user3182</c:v>
                  </c:pt>
                  <c:pt idx="3183">
                    <c:v>user3183</c:v>
                  </c:pt>
                  <c:pt idx="3184">
                    <c:v>user3184</c:v>
                  </c:pt>
                  <c:pt idx="3185">
                    <c:v>user3185</c:v>
                  </c:pt>
                  <c:pt idx="3186">
                    <c:v>user3186</c:v>
                  </c:pt>
                  <c:pt idx="3187">
                    <c:v>user3187</c:v>
                  </c:pt>
                  <c:pt idx="3188">
                    <c:v>user3188</c:v>
                  </c:pt>
                  <c:pt idx="3189">
                    <c:v>user3189</c:v>
                  </c:pt>
                  <c:pt idx="3190">
                    <c:v>user3190</c:v>
                  </c:pt>
                  <c:pt idx="3191">
                    <c:v>user3191</c:v>
                  </c:pt>
                  <c:pt idx="3192">
                    <c:v>user3192</c:v>
                  </c:pt>
                  <c:pt idx="3193">
                    <c:v>user3193</c:v>
                  </c:pt>
                  <c:pt idx="3194">
                    <c:v>user3194</c:v>
                  </c:pt>
                  <c:pt idx="3195">
                    <c:v>user3195</c:v>
                  </c:pt>
                  <c:pt idx="3196">
                    <c:v>user3196</c:v>
                  </c:pt>
                  <c:pt idx="3197">
                    <c:v>user3197</c:v>
                  </c:pt>
                  <c:pt idx="3198">
                    <c:v>user3198</c:v>
                  </c:pt>
                  <c:pt idx="3199">
                    <c:v>user3199</c:v>
                  </c:pt>
                  <c:pt idx="3200">
                    <c:v>user3200</c:v>
                  </c:pt>
                  <c:pt idx="3201">
                    <c:v>user3201</c:v>
                  </c:pt>
                  <c:pt idx="3202">
                    <c:v>user3202</c:v>
                  </c:pt>
                  <c:pt idx="3203">
                    <c:v>user3203</c:v>
                  </c:pt>
                  <c:pt idx="3204">
                    <c:v>user3204</c:v>
                  </c:pt>
                  <c:pt idx="3205">
                    <c:v>user3205</c:v>
                  </c:pt>
                  <c:pt idx="3206">
                    <c:v>user3206</c:v>
                  </c:pt>
                  <c:pt idx="3207">
                    <c:v>user3207</c:v>
                  </c:pt>
                  <c:pt idx="3208">
                    <c:v>user3208</c:v>
                  </c:pt>
                  <c:pt idx="3209">
                    <c:v>user3209</c:v>
                  </c:pt>
                  <c:pt idx="3210">
                    <c:v>user3210</c:v>
                  </c:pt>
                  <c:pt idx="3211">
                    <c:v>user3211</c:v>
                  </c:pt>
                  <c:pt idx="3212">
                    <c:v>user3212</c:v>
                  </c:pt>
                  <c:pt idx="3213">
                    <c:v>user3213</c:v>
                  </c:pt>
                  <c:pt idx="3214">
                    <c:v>user3214</c:v>
                  </c:pt>
                  <c:pt idx="3215">
                    <c:v>user3215</c:v>
                  </c:pt>
                  <c:pt idx="3216">
                    <c:v>user3216</c:v>
                  </c:pt>
                  <c:pt idx="3217">
                    <c:v>user3217</c:v>
                  </c:pt>
                  <c:pt idx="3218">
                    <c:v>user3218</c:v>
                  </c:pt>
                  <c:pt idx="3219">
                    <c:v>user3219</c:v>
                  </c:pt>
                  <c:pt idx="3220">
                    <c:v>user3220</c:v>
                  </c:pt>
                  <c:pt idx="3221">
                    <c:v>user3221</c:v>
                  </c:pt>
                  <c:pt idx="3222">
                    <c:v>user3222</c:v>
                  </c:pt>
                  <c:pt idx="3223">
                    <c:v>user3223</c:v>
                  </c:pt>
                  <c:pt idx="3224">
                    <c:v>user3224</c:v>
                  </c:pt>
                  <c:pt idx="3225">
                    <c:v>user3225</c:v>
                  </c:pt>
                  <c:pt idx="3226">
                    <c:v>user3226</c:v>
                  </c:pt>
                  <c:pt idx="3227">
                    <c:v>user3227</c:v>
                  </c:pt>
                  <c:pt idx="3228">
                    <c:v>user3228</c:v>
                  </c:pt>
                  <c:pt idx="3229">
                    <c:v>user3229</c:v>
                  </c:pt>
                  <c:pt idx="3230">
                    <c:v>user3230</c:v>
                  </c:pt>
                  <c:pt idx="3231">
                    <c:v>user3231</c:v>
                  </c:pt>
                  <c:pt idx="3232">
                    <c:v>user3232</c:v>
                  </c:pt>
                  <c:pt idx="3233">
                    <c:v>user3233</c:v>
                  </c:pt>
                  <c:pt idx="3234">
                    <c:v>user3234</c:v>
                  </c:pt>
                  <c:pt idx="3235">
                    <c:v>user3235</c:v>
                  </c:pt>
                  <c:pt idx="3236">
                    <c:v>user3236</c:v>
                  </c:pt>
                  <c:pt idx="3237">
                    <c:v>user3237</c:v>
                  </c:pt>
                  <c:pt idx="3238">
                    <c:v>user3238</c:v>
                  </c:pt>
                  <c:pt idx="3239">
                    <c:v>user3239</c:v>
                  </c:pt>
                  <c:pt idx="3240">
                    <c:v>user3240</c:v>
                  </c:pt>
                  <c:pt idx="3241">
                    <c:v>user3241</c:v>
                  </c:pt>
                  <c:pt idx="3242">
                    <c:v>user3242</c:v>
                  </c:pt>
                  <c:pt idx="3243">
                    <c:v>user3243</c:v>
                  </c:pt>
                  <c:pt idx="3244">
                    <c:v>user3244</c:v>
                  </c:pt>
                  <c:pt idx="3245">
                    <c:v>user3245</c:v>
                  </c:pt>
                  <c:pt idx="3246">
                    <c:v>user3246</c:v>
                  </c:pt>
                  <c:pt idx="3247">
                    <c:v>user3247</c:v>
                  </c:pt>
                  <c:pt idx="3248">
                    <c:v>user3248</c:v>
                  </c:pt>
                  <c:pt idx="3249">
                    <c:v>user3249</c:v>
                  </c:pt>
                  <c:pt idx="3250">
                    <c:v>user3250</c:v>
                  </c:pt>
                  <c:pt idx="3251">
                    <c:v>user3251</c:v>
                  </c:pt>
                  <c:pt idx="3252">
                    <c:v>user3252</c:v>
                  </c:pt>
                  <c:pt idx="3253">
                    <c:v>user3253</c:v>
                  </c:pt>
                  <c:pt idx="3254">
                    <c:v>user3254</c:v>
                  </c:pt>
                  <c:pt idx="3255">
                    <c:v>user3255</c:v>
                  </c:pt>
                  <c:pt idx="3256">
                    <c:v>user3256</c:v>
                  </c:pt>
                  <c:pt idx="3257">
                    <c:v>user3257</c:v>
                  </c:pt>
                  <c:pt idx="3258">
                    <c:v>user3258</c:v>
                  </c:pt>
                  <c:pt idx="3259">
                    <c:v>user3259</c:v>
                  </c:pt>
                  <c:pt idx="3260">
                    <c:v>user3260</c:v>
                  </c:pt>
                  <c:pt idx="3261">
                    <c:v>user3261</c:v>
                  </c:pt>
                  <c:pt idx="3262">
                    <c:v>user3262</c:v>
                  </c:pt>
                  <c:pt idx="3263">
                    <c:v>user3263</c:v>
                  </c:pt>
                  <c:pt idx="3264">
                    <c:v>user3264</c:v>
                  </c:pt>
                  <c:pt idx="3265">
                    <c:v>user3265</c:v>
                  </c:pt>
                  <c:pt idx="3266">
                    <c:v>user3266</c:v>
                  </c:pt>
                  <c:pt idx="3267">
                    <c:v>user3267</c:v>
                  </c:pt>
                  <c:pt idx="3268">
                    <c:v>user3268</c:v>
                  </c:pt>
                  <c:pt idx="3269">
                    <c:v>user3269</c:v>
                  </c:pt>
                  <c:pt idx="3270">
                    <c:v>user3270</c:v>
                  </c:pt>
                  <c:pt idx="3271">
                    <c:v>user3271</c:v>
                  </c:pt>
                  <c:pt idx="3272">
                    <c:v>user3272</c:v>
                  </c:pt>
                  <c:pt idx="3273">
                    <c:v>user3273</c:v>
                  </c:pt>
                  <c:pt idx="3274">
                    <c:v>user3274</c:v>
                  </c:pt>
                  <c:pt idx="3275">
                    <c:v>user3275</c:v>
                  </c:pt>
                  <c:pt idx="3276">
                    <c:v>user3276</c:v>
                  </c:pt>
                  <c:pt idx="3277">
                    <c:v>user3277</c:v>
                  </c:pt>
                  <c:pt idx="3278">
                    <c:v>user3278</c:v>
                  </c:pt>
                  <c:pt idx="3279">
                    <c:v>user3279</c:v>
                  </c:pt>
                  <c:pt idx="3280">
                    <c:v>user3280</c:v>
                  </c:pt>
                  <c:pt idx="3281">
                    <c:v>user3281</c:v>
                  </c:pt>
                  <c:pt idx="3282">
                    <c:v>user3282</c:v>
                  </c:pt>
                  <c:pt idx="3283">
                    <c:v>user3283</c:v>
                  </c:pt>
                  <c:pt idx="3284">
                    <c:v>user3284</c:v>
                  </c:pt>
                  <c:pt idx="3285">
                    <c:v>user3285</c:v>
                  </c:pt>
                  <c:pt idx="3286">
                    <c:v>user3286</c:v>
                  </c:pt>
                  <c:pt idx="3287">
                    <c:v>user3287</c:v>
                  </c:pt>
                  <c:pt idx="3288">
                    <c:v>user3288</c:v>
                  </c:pt>
                  <c:pt idx="3289">
                    <c:v>user3289</c:v>
                  </c:pt>
                  <c:pt idx="3290">
                    <c:v>user3290</c:v>
                  </c:pt>
                  <c:pt idx="3291">
                    <c:v>user3291</c:v>
                  </c:pt>
                  <c:pt idx="3292">
                    <c:v>user3292</c:v>
                  </c:pt>
                  <c:pt idx="3293">
                    <c:v>user3293</c:v>
                  </c:pt>
                  <c:pt idx="3294">
                    <c:v>user3294</c:v>
                  </c:pt>
                  <c:pt idx="3295">
                    <c:v>user3295</c:v>
                  </c:pt>
                  <c:pt idx="3296">
                    <c:v>user3296</c:v>
                  </c:pt>
                  <c:pt idx="3297">
                    <c:v>user3297</c:v>
                  </c:pt>
                  <c:pt idx="3298">
                    <c:v>user3298</c:v>
                  </c:pt>
                  <c:pt idx="3299">
                    <c:v>user3299</c:v>
                  </c:pt>
                  <c:pt idx="3300">
                    <c:v>user3300</c:v>
                  </c:pt>
                  <c:pt idx="3301">
                    <c:v>user3301</c:v>
                  </c:pt>
                  <c:pt idx="3302">
                    <c:v>user3302</c:v>
                  </c:pt>
                  <c:pt idx="3303">
                    <c:v>user3303</c:v>
                  </c:pt>
                  <c:pt idx="3304">
                    <c:v>user3304</c:v>
                  </c:pt>
                  <c:pt idx="3305">
                    <c:v>user3305</c:v>
                  </c:pt>
                  <c:pt idx="3306">
                    <c:v>user3306</c:v>
                  </c:pt>
                  <c:pt idx="3307">
                    <c:v>user3307</c:v>
                  </c:pt>
                  <c:pt idx="3308">
                    <c:v>user3308</c:v>
                  </c:pt>
                  <c:pt idx="3309">
                    <c:v>user3309</c:v>
                  </c:pt>
                  <c:pt idx="3310">
                    <c:v>user3310</c:v>
                  </c:pt>
                  <c:pt idx="3311">
                    <c:v>user3311</c:v>
                  </c:pt>
                  <c:pt idx="3312">
                    <c:v>user3312</c:v>
                  </c:pt>
                  <c:pt idx="3313">
                    <c:v>user3313</c:v>
                  </c:pt>
                  <c:pt idx="3314">
                    <c:v>user3314</c:v>
                  </c:pt>
                  <c:pt idx="3315">
                    <c:v>user3315</c:v>
                  </c:pt>
                  <c:pt idx="3316">
                    <c:v>user3316</c:v>
                  </c:pt>
                  <c:pt idx="3317">
                    <c:v>user3317</c:v>
                  </c:pt>
                  <c:pt idx="3318">
                    <c:v>user3318</c:v>
                  </c:pt>
                  <c:pt idx="3319">
                    <c:v>user3319</c:v>
                  </c:pt>
                  <c:pt idx="3320">
                    <c:v>user3320</c:v>
                  </c:pt>
                  <c:pt idx="3321">
                    <c:v>user3321</c:v>
                  </c:pt>
                  <c:pt idx="3322">
                    <c:v>user3322</c:v>
                  </c:pt>
                  <c:pt idx="3323">
                    <c:v>user3323</c:v>
                  </c:pt>
                  <c:pt idx="3324">
                    <c:v>user3324</c:v>
                  </c:pt>
                  <c:pt idx="3325">
                    <c:v>user3325</c:v>
                  </c:pt>
                  <c:pt idx="3326">
                    <c:v>user3326</c:v>
                  </c:pt>
                  <c:pt idx="3327">
                    <c:v>user3327</c:v>
                  </c:pt>
                  <c:pt idx="3328">
                    <c:v>user3328</c:v>
                  </c:pt>
                  <c:pt idx="3329">
                    <c:v>user3329</c:v>
                  </c:pt>
                  <c:pt idx="3330">
                    <c:v>user3330</c:v>
                  </c:pt>
                  <c:pt idx="3331">
                    <c:v>user3331</c:v>
                  </c:pt>
                  <c:pt idx="3332">
                    <c:v>user3332</c:v>
                  </c:pt>
                  <c:pt idx="3333">
                    <c:v>user3333</c:v>
                  </c:pt>
                  <c:pt idx="3334">
                    <c:v>user3334</c:v>
                  </c:pt>
                  <c:pt idx="3335">
                    <c:v>user3335</c:v>
                  </c:pt>
                  <c:pt idx="3336">
                    <c:v>user3336</c:v>
                  </c:pt>
                  <c:pt idx="3337">
                    <c:v>user3337</c:v>
                  </c:pt>
                  <c:pt idx="3338">
                    <c:v>user3338</c:v>
                  </c:pt>
                  <c:pt idx="3339">
                    <c:v>user3339</c:v>
                  </c:pt>
                  <c:pt idx="3340">
                    <c:v>user3340</c:v>
                  </c:pt>
                  <c:pt idx="3341">
                    <c:v>user3341</c:v>
                  </c:pt>
                  <c:pt idx="3342">
                    <c:v>user3342</c:v>
                  </c:pt>
                  <c:pt idx="3343">
                    <c:v>user3343</c:v>
                  </c:pt>
                  <c:pt idx="3344">
                    <c:v>user3344</c:v>
                  </c:pt>
                  <c:pt idx="3345">
                    <c:v>user3345</c:v>
                  </c:pt>
                  <c:pt idx="3346">
                    <c:v>user3346</c:v>
                  </c:pt>
                  <c:pt idx="3347">
                    <c:v>user3347</c:v>
                  </c:pt>
                  <c:pt idx="3348">
                    <c:v>user3348</c:v>
                  </c:pt>
                  <c:pt idx="3349">
                    <c:v>user3349</c:v>
                  </c:pt>
                  <c:pt idx="3350">
                    <c:v>user3350</c:v>
                  </c:pt>
                  <c:pt idx="3351">
                    <c:v>user3351</c:v>
                  </c:pt>
                  <c:pt idx="3352">
                    <c:v>user3352</c:v>
                  </c:pt>
                  <c:pt idx="3353">
                    <c:v>user3353</c:v>
                  </c:pt>
                  <c:pt idx="3354">
                    <c:v>user3354</c:v>
                  </c:pt>
                  <c:pt idx="3355">
                    <c:v>user3355</c:v>
                  </c:pt>
                  <c:pt idx="3356">
                    <c:v>user3356</c:v>
                  </c:pt>
                  <c:pt idx="3357">
                    <c:v>user3357</c:v>
                  </c:pt>
                  <c:pt idx="3358">
                    <c:v>user3358</c:v>
                  </c:pt>
                  <c:pt idx="3359">
                    <c:v>user3359</c:v>
                  </c:pt>
                  <c:pt idx="3360">
                    <c:v>user3360</c:v>
                  </c:pt>
                  <c:pt idx="3361">
                    <c:v>user3361</c:v>
                  </c:pt>
                  <c:pt idx="3362">
                    <c:v>user3362</c:v>
                  </c:pt>
                  <c:pt idx="3363">
                    <c:v>user3363</c:v>
                  </c:pt>
                  <c:pt idx="3364">
                    <c:v>user3364</c:v>
                  </c:pt>
                  <c:pt idx="3365">
                    <c:v>user3365</c:v>
                  </c:pt>
                  <c:pt idx="3366">
                    <c:v>user3366</c:v>
                  </c:pt>
                  <c:pt idx="3367">
                    <c:v>user3367</c:v>
                  </c:pt>
                  <c:pt idx="3368">
                    <c:v>user3368</c:v>
                  </c:pt>
                  <c:pt idx="3369">
                    <c:v>user3369</c:v>
                  </c:pt>
                  <c:pt idx="3370">
                    <c:v>user3370</c:v>
                  </c:pt>
                  <c:pt idx="3371">
                    <c:v>user3371</c:v>
                  </c:pt>
                  <c:pt idx="3372">
                    <c:v>user3372</c:v>
                  </c:pt>
                  <c:pt idx="3373">
                    <c:v>user3373</c:v>
                  </c:pt>
                  <c:pt idx="3374">
                    <c:v>user3374</c:v>
                  </c:pt>
                  <c:pt idx="3375">
                    <c:v>user3375</c:v>
                  </c:pt>
                  <c:pt idx="3376">
                    <c:v>user3376</c:v>
                  </c:pt>
                  <c:pt idx="3377">
                    <c:v>user3377</c:v>
                  </c:pt>
                  <c:pt idx="3378">
                    <c:v>user3378</c:v>
                  </c:pt>
                  <c:pt idx="3379">
                    <c:v>user3379</c:v>
                  </c:pt>
                  <c:pt idx="3380">
                    <c:v>user3380</c:v>
                  </c:pt>
                  <c:pt idx="3381">
                    <c:v>user3381</c:v>
                  </c:pt>
                  <c:pt idx="3382">
                    <c:v>user3382</c:v>
                  </c:pt>
                  <c:pt idx="3383">
                    <c:v>user3383</c:v>
                  </c:pt>
                  <c:pt idx="3384">
                    <c:v>user3384</c:v>
                  </c:pt>
                  <c:pt idx="3385">
                    <c:v>user3385</c:v>
                  </c:pt>
                  <c:pt idx="3386">
                    <c:v>user3386</c:v>
                  </c:pt>
                  <c:pt idx="3387">
                    <c:v>user3387</c:v>
                  </c:pt>
                  <c:pt idx="3388">
                    <c:v>user3388</c:v>
                  </c:pt>
                  <c:pt idx="3389">
                    <c:v>user3389</c:v>
                  </c:pt>
                  <c:pt idx="3390">
                    <c:v>user3390</c:v>
                  </c:pt>
                  <c:pt idx="3391">
                    <c:v>user3391</c:v>
                  </c:pt>
                  <c:pt idx="3392">
                    <c:v>user3392</c:v>
                  </c:pt>
                  <c:pt idx="3393">
                    <c:v>user3393</c:v>
                  </c:pt>
                  <c:pt idx="3394">
                    <c:v>user3394</c:v>
                  </c:pt>
                  <c:pt idx="3395">
                    <c:v>user3395</c:v>
                  </c:pt>
                  <c:pt idx="3396">
                    <c:v>user3396</c:v>
                  </c:pt>
                  <c:pt idx="3397">
                    <c:v>user3397</c:v>
                  </c:pt>
                  <c:pt idx="3398">
                    <c:v>user3398</c:v>
                  </c:pt>
                  <c:pt idx="3399">
                    <c:v>user3399</c:v>
                  </c:pt>
                  <c:pt idx="3400">
                    <c:v>user3400</c:v>
                  </c:pt>
                  <c:pt idx="3401">
                    <c:v>user3401</c:v>
                  </c:pt>
                  <c:pt idx="3402">
                    <c:v>user3402</c:v>
                  </c:pt>
                  <c:pt idx="3403">
                    <c:v>user3403</c:v>
                  </c:pt>
                  <c:pt idx="3404">
                    <c:v>user3404</c:v>
                  </c:pt>
                  <c:pt idx="3405">
                    <c:v>user3405</c:v>
                  </c:pt>
                  <c:pt idx="3406">
                    <c:v>user3406</c:v>
                  </c:pt>
                  <c:pt idx="3407">
                    <c:v>user3407</c:v>
                  </c:pt>
                  <c:pt idx="3408">
                    <c:v>user3408</c:v>
                  </c:pt>
                  <c:pt idx="3409">
                    <c:v>user3409</c:v>
                  </c:pt>
                  <c:pt idx="3410">
                    <c:v>user3410</c:v>
                  </c:pt>
                  <c:pt idx="3411">
                    <c:v>user3411</c:v>
                  </c:pt>
                  <c:pt idx="3412">
                    <c:v>user3412</c:v>
                  </c:pt>
                  <c:pt idx="3413">
                    <c:v>user3413</c:v>
                  </c:pt>
                  <c:pt idx="3414">
                    <c:v>user3414</c:v>
                  </c:pt>
                  <c:pt idx="3415">
                    <c:v>user3415</c:v>
                  </c:pt>
                  <c:pt idx="3416">
                    <c:v>user3416</c:v>
                  </c:pt>
                  <c:pt idx="3417">
                    <c:v>user3417</c:v>
                  </c:pt>
                  <c:pt idx="3418">
                    <c:v>user3418</c:v>
                  </c:pt>
                  <c:pt idx="3419">
                    <c:v>user3419</c:v>
                  </c:pt>
                  <c:pt idx="3420">
                    <c:v>user3420</c:v>
                  </c:pt>
                  <c:pt idx="3421">
                    <c:v>user3421</c:v>
                  </c:pt>
                  <c:pt idx="3422">
                    <c:v>user3422</c:v>
                  </c:pt>
                  <c:pt idx="3423">
                    <c:v>user3423</c:v>
                  </c:pt>
                  <c:pt idx="3424">
                    <c:v>user3424</c:v>
                  </c:pt>
                  <c:pt idx="3425">
                    <c:v>user3425</c:v>
                  </c:pt>
                  <c:pt idx="3426">
                    <c:v>user3426</c:v>
                  </c:pt>
                  <c:pt idx="3427">
                    <c:v>user3427</c:v>
                  </c:pt>
                  <c:pt idx="3428">
                    <c:v>user3428</c:v>
                  </c:pt>
                  <c:pt idx="3429">
                    <c:v>user3429</c:v>
                  </c:pt>
                  <c:pt idx="3430">
                    <c:v>user3430</c:v>
                  </c:pt>
                  <c:pt idx="3431">
                    <c:v>user3431</c:v>
                  </c:pt>
                  <c:pt idx="3432">
                    <c:v>user3432</c:v>
                  </c:pt>
                  <c:pt idx="3433">
                    <c:v>user3433</c:v>
                  </c:pt>
                  <c:pt idx="3434">
                    <c:v>user3434</c:v>
                  </c:pt>
                  <c:pt idx="3435">
                    <c:v>user3435</c:v>
                  </c:pt>
                  <c:pt idx="3436">
                    <c:v>user3436</c:v>
                  </c:pt>
                  <c:pt idx="3437">
                    <c:v>user3437</c:v>
                  </c:pt>
                  <c:pt idx="3438">
                    <c:v>user3438</c:v>
                  </c:pt>
                  <c:pt idx="3439">
                    <c:v>user3439</c:v>
                  </c:pt>
                  <c:pt idx="3440">
                    <c:v>user3440</c:v>
                  </c:pt>
                  <c:pt idx="3441">
                    <c:v>user3441</c:v>
                  </c:pt>
                  <c:pt idx="3442">
                    <c:v>user3442</c:v>
                  </c:pt>
                  <c:pt idx="3443">
                    <c:v>user3443</c:v>
                  </c:pt>
                  <c:pt idx="3444">
                    <c:v>user3444</c:v>
                  </c:pt>
                  <c:pt idx="3445">
                    <c:v>user3445</c:v>
                  </c:pt>
                  <c:pt idx="3446">
                    <c:v>user3446</c:v>
                  </c:pt>
                  <c:pt idx="3447">
                    <c:v>user3447</c:v>
                  </c:pt>
                  <c:pt idx="3448">
                    <c:v>user3448</c:v>
                  </c:pt>
                  <c:pt idx="3449">
                    <c:v>user3449</c:v>
                  </c:pt>
                  <c:pt idx="3450">
                    <c:v>user3450</c:v>
                  </c:pt>
                  <c:pt idx="3451">
                    <c:v>user3451</c:v>
                  </c:pt>
                  <c:pt idx="3452">
                    <c:v>user3452</c:v>
                  </c:pt>
                  <c:pt idx="3453">
                    <c:v>user3453</c:v>
                  </c:pt>
                  <c:pt idx="3454">
                    <c:v>user3454</c:v>
                  </c:pt>
                  <c:pt idx="3455">
                    <c:v>user3455</c:v>
                  </c:pt>
                  <c:pt idx="3456">
                    <c:v>user3456</c:v>
                  </c:pt>
                  <c:pt idx="3457">
                    <c:v>user3457</c:v>
                  </c:pt>
                  <c:pt idx="3458">
                    <c:v>user3458</c:v>
                  </c:pt>
                  <c:pt idx="3459">
                    <c:v>user3459</c:v>
                  </c:pt>
                  <c:pt idx="3460">
                    <c:v>user3460</c:v>
                  </c:pt>
                  <c:pt idx="3461">
                    <c:v>user3461</c:v>
                  </c:pt>
                  <c:pt idx="3462">
                    <c:v>user3462</c:v>
                  </c:pt>
                  <c:pt idx="3463">
                    <c:v>user3463</c:v>
                  </c:pt>
                  <c:pt idx="3464">
                    <c:v>user3464</c:v>
                  </c:pt>
                  <c:pt idx="3465">
                    <c:v>user3465</c:v>
                  </c:pt>
                  <c:pt idx="3466">
                    <c:v>user3466</c:v>
                  </c:pt>
                  <c:pt idx="3467">
                    <c:v>user3467</c:v>
                  </c:pt>
                  <c:pt idx="3468">
                    <c:v>user3468</c:v>
                  </c:pt>
                  <c:pt idx="3469">
                    <c:v>user3469</c:v>
                  </c:pt>
                  <c:pt idx="3470">
                    <c:v>user3470</c:v>
                  </c:pt>
                  <c:pt idx="3471">
                    <c:v>user3471</c:v>
                  </c:pt>
                  <c:pt idx="3472">
                    <c:v>user3472</c:v>
                  </c:pt>
                  <c:pt idx="3473">
                    <c:v>user3473</c:v>
                  </c:pt>
                  <c:pt idx="3474">
                    <c:v>user3474</c:v>
                  </c:pt>
                  <c:pt idx="3475">
                    <c:v>user3475</c:v>
                  </c:pt>
                  <c:pt idx="3476">
                    <c:v>user3476</c:v>
                  </c:pt>
                  <c:pt idx="3477">
                    <c:v>user3477</c:v>
                  </c:pt>
                  <c:pt idx="3478">
                    <c:v>user3478</c:v>
                  </c:pt>
                  <c:pt idx="3479">
                    <c:v>user3479</c:v>
                  </c:pt>
                  <c:pt idx="3480">
                    <c:v>user3480</c:v>
                  </c:pt>
                  <c:pt idx="3481">
                    <c:v>user3481</c:v>
                  </c:pt>
                  <c:pt idx="3482">
                    <c:v>user3482</c:v>
                  </c:pt>
                  <c:pt idx="3483">
                    <c:v>user3483</c:v>
                  </c:pt>
                  <c:pt idx="3484">
                    <c:v>user3484</c:v>
                  </c:pt>
                  <c:pt idx="3485">
                    <c:v>user3485</c:v>
                  </c:pt>
                  <c:pt idx="3486">
                    <c:v>user3486</c:v>
                  </c:pt>
                  <c:pt idx="3487">
                    <c:v>user3487</c:v>
                  </c:pt>
                  <c:pt idx="3488">
                    <c:v>user3488</c:v>
                  </c:pt>
                  <c:pt idx="3489">
                    <c:v>user3489</c:v>
                  </c:pt>
                  <c:pt idx="3490">
                    <c:v>user3490</c:v>
                  </c:pt>
                  <c:pt idx="3491">
                    <c:v>user3491</c:v>
                  </c:pt>
                  <c:pt idx="3492">
                    <c:v>user3492</c:v>
                  </c:pt>
                  <c:pt idx="3493">
                    <c:v>user3493</c:v>
                  </c:pt>
                  <c:pt idx="3494">
                    <c:v>user3494</c:v>
                  </c:pt>
                  <c:pt idx="3495">
                    <c:v>user3495</c:v>
                  </c:pt>
                  <c:pt idx="3496">
                    <c:v>user3496</c:v>
                  </c:pt>
                  <c:pt idx="3497">
                    <c:v>user3497</c:v>
                  </c:pt>
                  <c:pt idx="3498">
                    <c:v>user3498</c:v>
                  </c:pt>
                  <c:pt idx="3499">
                    <c:v>user3499</c:v>
                  </c:pt>
                  <c:pt idx="3500">
                    <c:v>user3500</c:v>
                  </c:pt>
                  <c:pt idx="3501">
                    <c:v>user3501</c:v>
                  </c:pt>
                  <c:pt idx="3502">
                    <c:v>user3502</c:v>
                  </c:pt>
                  <c:pt idx="3503">
                    <c:v>user3503</c:v>
                  </c:pt>
                  <c:pt idx="3504">
                    <c:v>user3504</c:v>
                  </c:pt>
                  <c:pt idx="3505">
                    <c:v>user3505</c:v>
                  </c:pt>
                  <c:pt idx="3506">
                    <c:v>user3506</c:v>
                  </c:pt>
                  <c:pt idx="3507">
                    <c:v>user3507</c:v>
                  </c:pt>
                  <c:pt idx="3508">
                    <c:v>user3508</c:v>
                  </c:pt>
                  <c:pt idx="3509">
                    <c:v>user3509</c:v>
                  </c:pt>
                  <c:pt idx="3510">
                    <c:v>user3510</c:v>
                  </c:pt>
                  <c:pt idx="3511">
                    <c:v>user3511</c:v>
                  </c:pt>
                  <c:pt idx="3512">
                    <c:v>user3512</c:v>
                  </c:pt>
                  <c:pt idx="3513">
                    <c:v>user3513</c:v>
                  </c:pt>
                  <c:pt idx="3514">
                    <c:v>user3514</c:v>
                  </c:pt>
                  <c:pt idx="3515">
                    <c:v>user3515</c:v>
                  </c:pt>
                  <c:pt idx="3516">
                    <c:v>user3516</c:v>
                  </c:pt>
                  <c:pt idx="3517">
                    <c:v>user3517</c:v>
                  </c:pt>
                  <c:pt idx="3518">
                    <c:v>user3518</c:v>
                  </c:pt>
                  <c:pt idx="3519">
                    <c:v>user3519</c:v>
                  </c:pt>
                  <c:pt idx="3520">
                    <c:v>user3520</c:v>
                  </c:pt>
                  <c:pt idx="3521">
                    <c:v>user3521</c:v>
                  </c:pt>
                  <c:pt idx="3522">
                    <c:v>user3522</c:v>
                  </c:pt>
                  <c:pt idx="3523">
                    <c:v>user3523</c:v>
                  </c:pt>
                  <c:pt idx="3524">
                    <c:v>user3524</c:v>
                  </c:pt>
                  <c:pt idx="3525">
                    <c:v>user3525</c:v>
                  </c:pt>
                  <c:pt idx="3526">
                    <c:v>user3526</c:v>
                  </c:pt>
                  <c:pt idx="3527">
                    <c:v>user3527</c:v>
                  </c:pt>
                  <c:pt idx="3528">
                    <c:v>user3528</c:v>
                  </c:pt>
                  <c:pt idx="3529">
                    <c:v>user3529</c:v>
                  </c:pt>
                  <c:pt idx="3530">
                    <c:v>user3530</c:v>
                  </c:pt>
                  <c:pt idx="3531">
                    <c:v>user3531</c:v>
                  </c:pt>
                  <c:pt idx="3532">
                    <c:v>user3532</c:v>
                  </c:pt>
                  <c:pt idx="3533">
                    <c:v>user3533</c:v>
                  </c:pt>
                  <c:pt idx="3534">
                    <c:v>user3534</c:v>
                  </c:pt>
                  <c:pt idx="3535">
                    <c:v>user3535</c:v>
                  </c:pt>
                  <c:pt idx="3536">
                    <c:v>user3536</c:v>
                  </c:pt>
                  <c:pt idx="3537">
                    <c:v>user3537</c:v>
                  </c:pt>
                  <c:pt idx="3538">
                    <c:v>user3538</c:v>
                  </c:pt>
                  <c:pt idx="3539">
                    <c:v>user3539</c:v>
                  </c:pt>
                  <c:pt idx="3540">
                    <c:v>user3540</c:v>
                  </c:pt>
                  <c:pt idx="3541">
                    <c:v>user3541</c:v>
                  </c:pt>
                  <c:pt idx="3542">
                    <c:v>user3542</c:v>
                  </c:pt>
                  <c:pt idx="3543">
                    <c:v>user3543</c:v>
                  </c:pt>
                  <c:pt idx="3544">
                    <c:v>user3544</c:v>
                  </c:pt>
                  <c:pt idx="3545">
                    <c:v>user3545</c:v>
                  </c:pt>
                  <c:pt idx="3546">
                    <c:v>user3546</c:v>
                  </c:pt>
                  <c:pt idx="3547">
                    <c:v>user3547</c:v>
                  </c:pt>
                  <c:pt idx="3548">
                    <c:v>user3548</c:v>
                  </c:pt>
                  <c:pt idx="3549">
                    <c:v>user3549</c:v>
                  </c:pt>
                  <c:pt idx="3550">
                    <c:v>user3550</c:v>
                  </c:pt>
                  <c:pt idx="3551">
                    <c:v>user3551</c:v>
                  </c:pt>
                  <c:pt idx="3552">
                    <c:v>user3552</c:v>
                  </c:pt>
                  <c:pt idx="3553">
                    <c:v>user3553</c:v>
                  </c:pt>
                  <c:pt idx="3554">
                    <c:v>user3554</c:v>
                  </c:pt>
                  <c:pt idx="3555">
                    <c:v>user3555</c:v>
                  </c:pt>
                  <c:pt idx="3556">
                    <c:v>user3556</c:v>
                  </c:pt>
                  <c:pt idx="3557">
                    <c:v>user3557</c:v>
                  </c:pt>
                  <c:pt idx="3558">
                    <c:v>user3558</c:v>
                  </c:pt>
                  <c:pt idx="3559">
                    <c:v>user3559</c:v>
                  </c:pt>
                  <c:pt idx="3560">
                    <c:v>user3560</c:v>
                  </c:pt>
                  <c:pt idx="3561">
                    <c:v>user3561</c:v>
                  </c:pt>
                  <c:pt idx="3562">
                    <c:v>user3562</c:v>
                  </c:pt>
                  <c:pt idx="3563">
                    <c:v>user3563</c:v>
                  </c:pt>
                  <c:pt idx="3564">
                    <c:v>user3564</c:v>
                  </c:pt>
                  <c:pt idx="3565">
                    <c:v>user3565</c:v>
                  </c:pt>
                  <c:pt idx="3566">
                    <c:v>user3566</c:v>
                  </c:pt>
                  <c:pt idx="3567">
                    <c:v>user3567</c:v>
                  </c:pt>
                  <c:pt idx="3568">
                    <c:v>user3568</c:v>
                  </c:pt>
                  <c:pt idx="3569">
                    <c:v>user3569</c:v>
                  </c:pt>
                  <c:pt idx="3570">
                    <c:v>user3570</c:v>
                  </c:pt>
                  <c:pt idx="3571">
                    <c:v>user3571</c:v>
                  </c:pt>
                  <c:pt idx="3572">
                    <c:v>user3572</c:v>
                  </c:pt>
                  <c:pt idx="3573">
                    <c:v>user3573</c:v>
                  </c:pt>
                  <c:pt idx="3574">
                    <c:v>user3574</c:v>
                  </c:pt>
                  <c:pt idx="3575">
                    <c:v>user3575</c:v>
                  </c:pt>
                  <c:pt idx="3576">
                    <c:v>user3576</c:v>
                  </c:pt>
                  <c:pt idx="3577">
                    <c:v>user3577</c:v>
                  </c:pt>
                  <c:pt idx="3578">
                    <c:v>user3578</c:v>
                  </c:pt>
                  <c:pt idx="3579">
                    <c:v>user3579</c:v>
                  </c:pt>
                  <c:pt idx="3580">
                    <c:v>user3580</c:v>
                  </c:pt>
                  <c:pt idx="3581">
                    <c:v>user3581</c:v>
                  </c:pt>
                  <c:pt idx="3582">
                    <c:v>user3582</c:v>
                  </c:pt>
                  <c:pt idx="3583">
                    <c:v>user3583</c:v>
                  </c:pt>
                  <c:pt idx="3584">
                    <c:v>user3584</c:v>
                  </c:pt>
                  <c:pt idx="3585">
                    <c:v>user3585</c:v>
                  </c:pt>
                  <c:pt idx="3586">
                    <c:v>user3586</c:v>
                  </c:pt>
                  <c:pt idx="3587">
                    <c:v>user3587</c:v>
                  </c:pt>
                  <c:pt idx="3588">
                    <c:v>user3588</c:v>
                  </c:pt>
                  <c:pt idx="3589">
                    <c:v>user3589</c:v>
                  </c:pt>
                  <c:pt idx="3590">
                    <c:v>user3590</c:v>
                  </c:pt>
                  <c:pt idx="3591">
                    <c:v>user3591</c:v>
                  </c:pt>
                  <c:pt idx="3592">
                    <c:v>user3592</c:v>
                  </c:pt>
                  <c:pt idx="3593">
                    <c:v>user3593</c:v>
                  </c:pt>
                  <c:pt idx="3594">
                    <c:v>user3594</c:v>
                  </c:pt>
                  <c:pt idx="3595">
                    <c:v>user3595</c:v>
                  </c:pt>
                  <c:pt idx="3596">
                    <c:v>user3596</c:v>
                  </c:pt>
                  <c:pt idx="3597">
                    <c:v>user3597</c:v>
                  </c:pt>
                  <c:pt idx="3598">
                    <c:v>user3598</c:v>
                  </c:pt>
                  <c:pt idx="3599">
                    <c:v>user3599</c:v>
                  </c:pt>
                  <c:pt idx="3600">
                    <c:v>user3600</c:v>
                  </c:pt>
                  <c:pt idx="3601">
                    <c:v>user3601</c:v>
                  </c:pt>
                  <c:pt idx="3602">
                    <c:v>user3602</c:v>
                  </c:pt>
                  <c:pt idx="3603">
                    <c:v>user3603</c:v>
                  </c:pt>
                  <c:pt idx="3604">
                    <c:v>user3604</c:v>
                  </c:pt>
                  <c:pt idx="3605">
                    <c:v>user3605</c:v>
                  </c:pt>
                  <c:pt idx="3606">
                    <c:v>user3606</c:v>
                  </c:pt>
                  <c:pt idx="3607">
                    <c:v>user3607</c:v>
                  </c:pt>
                  <c:pt idx="3608">
                    <c:v>user3608</c:v>
                  </c:pt>
                  <c:pt idx="3609">
                    <c:v>user3609</c:v>
                  </c:pt>
                  <c:pt idx="3610">
                    <c:v>user3610</c:v>
                  </c:pt>
                  <c:pt idx="3611">
                    <c:v>user3611</c:v>
                  </c:pt>
                  <c:pt idx="3612">
                    <c:v>user3612</c:v>
                  </c:pt>
                  <c:pt idx="3613">
                    <c:v>user3613</c:v>
                  </c:pt>
                  <c:pt idx="3614">
                    <c:v>user3614</c:v>
                  </c:pt>
                  <c:pt idx="3615">
                    <c:v>user3615</c:v>
                  </c:pt>
                  <c:pt idx="3616">
                    <c:v>user3616</c:v>
                  </c:pt>
                  <c:pt idx="3617">
                    <c:v>user3617</c:v>
                  </c:pt>
                  <c:pt idx="3618">
                    <c:v>user3618</c:v>
                  </c:pt>
                  <c:pt idx="3619">
                    <c:v>user3619</c:v>
                  </c:pt>
                  <c:pt idx="3620">
                    <c:v>user3620</c:v>
                  </c:pt>
                  <c:pt idx="3621">
                    <c:v>user3621</c:v>
                  </c:pt>
                  <c:pt idx="3622">
                    <c:v>user3622</c:v>
                  </c:pt>
                  <c:pt idx="3623">
                    <c:v>user3623</c:v>
                  </c:pt>
                  <c:pt idx="3624">
                    <c:v>user3624</c:v>
                  </c:pt>
                  <c:pt idx="3625">
                    <c:v>user3625</c:v>
                  </c:pt>
                  <c:pt idx="3626">
                    <c:v>user3626</c:v>
                  </c:pt>
                  <c:pt idx="3627">
                    <c:v>user3627</c:v>
                  </c:pt>
                  <c:pt idx="3628">
                    <c:v>user3628</c:v>
                  </c:pt>
                  <c:pt idx="3629">
                    <c:v>user3629</c:v>
                  </c:pt>
                  <c:pt idx="3630">
                    <c:v>user3630</c:v>
                  </c:pt>
                  <c:pt idx="3631">
                    <c:v>user3631</c:v>
                  </c:pt>
                  <c:pt idx="3632">
                    <c:v>user3632</c:v>
                  </c:pt>
                  <c:pt idx="3633">
                    <c:v>user3633</c:v>
                  </c:pt>
                  <c:pt idx="3634">
                    <c:v>user3634</c:v>
                  </c:pt>
                  <c:pt idx="3635">
                    <c:v>user3635</c:v>
                  </c:pt>
                  <c:pt idx="3636">
                    <c:v>user3636</c:v>
                  </c:pt>
                  <c:pt idx="3637">
                    <c:v>user3637</c:v>
                  </c:pt>
                  <c:pt idx="3638">
                    <c:v>user3638</c:v>
                  </c:pt>
                  <c:pt idx="3639">
                    <c:v>user3639</c:v>
                  </c:pt>
                  <c:pt idx="3640">
                    <c:v>user3640</c:v>
                  </c:pt>
                  <c:pt idx="3641">
                    <c:v>user3641</c:v>
                  </c:pt>
                  <c:pt idx="3642">
                    <c:v>user3642</c:v>
                  </c:pt>
                  <c:pt idx="3643">
                    <c:v>user3643</c:v>
                  </c:pt>
                  <c:pt idx="3644">
                    <c:v>user3644</c:v>
                  </c:pt>
                  <c:pt idx="3645">
                    <c:v>user3645</c:v>
                  </c:pt>
                  <c:pt idx="3646">
                    <c:v>user3646</c:v>
                  </c:pt>
                  <c:pt idx="3647">
                    <c:v>user3647</c:v>
                  </c:pt>
                  <c:pt idx="3648">
                    <c:v>user3648</c:v>
                  </c:pt>
                  <c:pt idx="3649">
                    <c:v>user3649</c:v>
                  </c:pt>
                  <c:pt idx="3650">
                    <c:v>user3650</c:v>
                  </c:pt>
                  <c:pt idx="3651">
                    <c:v>user3651</c:v>
                  </c:pt>
                  <c:pt idx="3652">
                    <c:v>user3652</c:v>
                  </c:pt>
                  <c:pt idx="3653">
                    <c:v>user3653</c:v>
                  </c:pt>
                  <c:pt idx="3654">
                    <c:v>user3654</c:v>
                  </c:pt>
                  <c:pt idx="3655">
                    <c:v>user3655</c:v>
                  </c:pt>
                  <c:pt idx="3656">
                    <c:v>user3656</c:v>
                  </c:pt>
                  <c:pt idx="3657">
                    <c:v>user3657</c:v>
                  </c:pt>
                  <c:pt idx="3658">
                    <c:v>user3658</c:v>
                  </c:pt>
                  <c:pt idx="3659">
                    <c:v>user3659</c:v>
                  </c:pt>
                  <c:pt idx="3660">
                    <c:v>user3660</c:v>
                  </c:pt>
                  <c:pt idx="3661">
                    <c:v>user3661</c:v>
                  </c:pt>
                  <c:pt idx="3662">
                    <c:v>user3662</c:v>
                  </c:pt>
                  <c:pt idx="3663">
                    <c:v>user3663</c:v>
                  </c:pt>
                  <c:pt idx="3664">
                    <c:v>user3664</c:v>
                  </c:pt>
                  <c:pt idx="3665">
                    <c:v>user3665</c:v>
                  </c:pt>
                  <c:pt idx="3666">
                    <c:v>user3666</c:v>
                  </c:pt>
                  <c:pt idx="3667">
                    <c:v>user3667</c:v>
                  </c:pt>
                  <c:pt idx="3668">
                    <c:v>user3668</c:v>
                  </c:pt>
                  <c:pt idx="3669">
                    <c:v>user3669</c:v>
                  </c:pt>
                  <c:pt idx="3670">
                    <c:v>user3670</c:v>
                  </c:pt>
                  <c:pt idx="3671">
                    <c:v>user3671</c:v>
                  </c:pt>
                  <c:pt idx="3672">
                    <c:v>user3672</c:v>
                  </c:pt>
                  <c:pt idx="3673">
                    <c:v>user3673</c:v>
                  </c:pt>
                  <c:pt idx="3674">
                    <c:v>user3674</c:v>
                  </c:pt>
                  <c:pt idx="3675">
                    <c:v>user3675</c:v>
                  </c:pt>
                  <c:pt idx="3676">
                    <c:v>user3676</c:v>
                  </c:pt>
                  <c:pt idx="3677">
                    <c:v>user3677</c:v>
                  </c:pt>
                  <c:pt idx="3678">
                    <c:v>user3678</c:v>
                  </c:pt>
                  <c:pt idx="3679">
                    <c:v>user3679</c:v>
                  </c:pt>
                  <c:pt idx="3680">
                    <c:v>user3680</c:v>
                  </c:pt>
                  <c:pt idx="3681">
                    <c:v>user3681</c:v>
                  </c:pt>
                  <c:pt idx="3682">
                    <c:v>user3682</c:v>
                  </c:pt>
                  <c:pt idx="3683">
                    <c:v>user3683</c:v>
                  </c:pt>
                  <c:pt idx="3684">
                    <c:v>user3684</c:v>
                  </c:pt>
                  <c:pt idx="3685">
                    <c:v>user3685</c:v>
                  </c:pt>
                  <c:pt idx="3686">
                    <c:v>user3686</c:v>
                  </c:pt>
                  <c:pt idx="3687">
                    <c:v>user3687</c:v>
                  </c:pt>
                  <c:pt idx="3688">
                    <c:v>user3688</c:v>
                  </c:pt>
                  <c:pt idx="3689">
                    <c:v>user3689</c:v>
                  </c:pt>
                  <c:pt idx="3690">
                    <c:v>user3690</c:v>
                  </c:pt>
                  <c:pt idx="3691">
                    <c:v>user3691</c:v>
                  </c:pt>
                  <c:pt idx="3692">
                    <c:v>user3692</c:v>
                  </c:pt>
                  <c:pt idx="3693">
                    <c:v>user3693</c:v>
                  </c:pt>
                  <c:pt idx="3694">
                    <c:v>user3694</c:v>
                  </c:pt>
                  <c:pt idx="3695">
                    <c:v>user3695</c:v>
                  </c:pt>
                  <c:pt idx="3696">
                    <c:v>user3696</c:v>
                  </c:pt>
                  <c:pt idx="3697">
                    <c:v>user3697</c:v>
                  </c:pt>
                  <c:pt idx="3698">
                    <c:v>user3698</c:v>
                  </c:pt>
                  <c:pt idx="3699">
                    <c:v>user3699</c:v>
                  </c:pt>
                  <c:pt idx="3700">
                    <c:v>user3700</c:v>
                  </c:pt>
                  <c:pt idx="3701">
                    <c:v>user3701</c:v>
                  </c:pt>
                  <c:pt idx="3702">
                    <c:v>user3702</c:v>
                  </c:pt>
                  <c:pt idx="3703">
                    <c:v>user3703</c:v>
                  </c:pt>
                  <c:pt idx="3704">
                    <c:v>user3704</c:v>
                  </c:pt>
                  <c:pt idx="3705">
                    <c:v>user3705</c:v>
                  </c:pt>
                  <c:pt idx="3706">
                    <c:v>user3706</c:v>
                  </c:pt>
                  <c:pt idx="3707">
                    <c:v>user3707</c:v>
                  </c:pt>
                  <c:pt idx="3708">
                    <c:v>user3708</c:v>
                  </c:pt>
                  <c:pt idx="3709">
                    <c:v>user3709</c:v>
                  </c:pt>
                  <c:pt idx="3710">
                    <c:v>user3710</c:v>
                  </c:pt>
                  <c:pt idx="3711">
                    <c:v>user3711</c:v>
                  </c:pt>
                  <c:pt idx="3712">
                    <c:v>user3712</c:v>
                  </c:pt>
                  <c:pt idx="3713">
                    <c:v>user3713</c:v>
                  </c:pt>
                  <c:pt idx="3714">
                    <c:v>user3714</c:v>
                  </c:pt>
                  <c:pt idx="3715">
                    <c:v>user3715</c:v>
                  </c:pt>
                  <c:pt idx="3716">
                    <c:v>user3716</c:v>
                  </c:pt>
                  <c:pt idx="3717">
                    <c:v>user3717</c:v>
                  </c:pt>
                  <c:pt idx="3718">
                    <c:v>user3718</c:v>
                  </c:pt>
                  <c:pt idx="3719">
                    <c:v>user3719</c:v>
                  </c:pt>
                  <c:pt idx="3720">
                    <c:v>user3720</c:v>
                  </c:pt>
                  <c:pt idx="3721">
                    <c:v>user3721</c:v>
                  </c:pt>
                  <c:pt idx="3722">
                    <c:v>user3722</c:v>
                  </c:pt>
                  <c:pt idx="3723">
                    <c:v>user3723</c:v>
                  </c:pt>
                  <c:pt idx="3724">
                    <c:v>user3724</c:v>
                  </c:pt>
                  <c:pt idx="3725">
                    <c:v>user3725</c:v>
                  </c:pt>
                  <c:pt idx="3726">
                    <c:v>user3726</c:v>
                  </c:pt>
                  <c:pt idx="3727">
                    <c:v>user3727</c:v>
                  </c:pt>
                  <c:pt idx="3728">
                    <c:v>user3728</c:v>
                  </c:pt>
                  <c:pt idx="3729">
                    <c:v>user3729</c:v>
                  </c:pt>
                  <c:pt idx="3730">
                    <c:v>user3730</c:v>
                  </c:pt>
                  <c:pt idx="3731">
                    <c:v>user3731</c:v>
                  </c:pt>
                  <c:pt idx="3732">
                    <c:v>user3732</c:v>
                  </c:pt>
                  <c:pt idx="3733">
                    <c:v>user3733</c:v>
                  </c:pt>
                  <c:pt idx="3734">
                    <c:v>user3734</c:v>
                  </c:pt>
                  <c:pt idx="3735">
                    <c:v>user3735</c:v>
                  </c:pt>
                  <c:pt idx="3736">
                    <c:v>user3736</c:v>
                  </c:pt>
                  <c:pt idx="3737">
                    <c:v>user3737</c:v>
                  </c:pt>
                  <c:pt idx="3738">
                    <c:v>user3738</c:v>
                  </c:pt>
                  <c:pt idx="3739">
                    <c:v>user3739</c:v>
                  </c:pt>
                  <c:pt idx="3740">
                    <c:v>user3740</c:v>
                  </c:pt>
                  <c:pt idx="3741">
                    <c:v>user3741</c:v>
                  </c:pt>
                  <c:pt idx="3742">
                    <c:v>user3742</c:v>
                  </c:pt>
                  <c:pt idx="3743">
                    <c:v>user3743</c:v>
                  </c:pt>
                  <c:pt idx="3744">
                    <c:v>user3744</c:v>
                  </c:pt>
                  <c:pt idx="3745">
                    <c:v>user3745</c:v>
                  </c:pt>
                  <c:pt idx="3746">
                    <c:v>user3746</c:v>
                  </c:pt>
                  <c:pt idx="3747">
                    <c:v>user3747</c:v>
                  </c:pt>
                  <c:pt idx="3748">
                    <c:v>user3748</c:v>
                  </c:pt>
                  <c:pt idx="3749">
                    <c:v>user3749</c:v>
                  </c:pt>
                  <c:pt idx="3750">
                    <c:v>user3750</c:v>
                  </c:pt>
                  <c:pt idx="3751">
                    <c:v>user3751</c:v>
                  </c:pt>
                  <c:pt idx="3752">
                    <c:v>user3752</c:v>
                  </c:pt>
                  <c:pt idx="3753">
                    <c:v>user3753</c:v>
                  </c:pt>
                  <c:pt idx="3754">
                    <c:v>user3754</c:v>
                  </c:pt>
                  <c:pt idx="3755">
                    <c:v>user3755</c:v>
                  </c:pt>
                  <c:pt idx="3756">
                    <c:v>user3756</c:v>
                  </c:pt>
                  <c:pt idx="3757">
                    <c:v>user3757</c:v>
                  </c:pt>
                  <c:pt idx="3758">
                    <c:v>user3758</c:v>
                  </c:pt>
                  <c:pt idx="3759">
                    <c:v>user3759</c:v>
                  </c:pt>
                  <c:pt idx="3760">
                    <c:v>user3760</c:v>
                  </c:pt>
                  <c:pt idx="3761">
                    <c:v>user3761</c:v>
                  </c:pt>
                  <c:pt idx="3762">
                    <c:v>user3762</c:v>
                  </c:pt>
                  <c:pt idx="3763">
                    <c:v>user3763</c:v>
                  </c:pt>
                  <c:pt idx="3764">
                    <c:v>user3764</c:v>
                  </c:pt>
                  <c:pt idx="3765">
                    <c:v>user3765</c:v>
                  </c:pt>
                  <c:pt idx="3766">
                    <c:v>user3766</c:v>
                  </c:pt>
                  <c:pt idx="3767">
                    <c:v>user3767</c:v>
                  </c:pt>
                  <c:pt idx="3768">
                    <c:v>user3768</c:v>
                  </c:pt>
                  <c:pt idx="3769">
                    <c:v>user3769</c:v>
                  </c:pt>
                  <c:pt idx="3770">
                    <c:v>user3770</c:v>
                  </c:pt>
                  <c:pt idx="3771">
                    <c:v>user3771</c:v>
                  </c:pt>
                  <c:pt idx="3772">
                    <c:v>user3772</c:v>
                  </c:pt>
                  <c:pt idx="3773">
                    <c:v>user3773</c:v>
                  </c:pt>
                  <c:pt idx="3774">
                    <c:v>user3774</c:v>
                  </c:pt>
                  <c:pt idx="3775">
                    <c:v>user3775</c:v>
                  </c:pt>
                  <c:pt idx="3776">
                    <c:v>user3776</c:v>
                  </c:pt>
                  <c:pt idx="3777">
                    <c:v>user3777</c:v>
                  </c:pt>
                  <c:pt idx="3778">
                    <c:v>user3778</c:v>
                  </c:pt>
                  <c:pt idx="3779">
                    <c:v>user3779</c:v>
                  </c:pt>
                  <c:pt idx="3780">
                    <c:v>user3780</c:v>
                  </c:pt>
                  <c:pt idx="3781">
                    <c:v>user3781</c:v>
                  </c:pt>
                  <c:pt idx="3782">
                    <c:v>user3782</c:v>
                  </c:pt>
                  <c:pt idx="3783">
                    <c:v>user3783</c:v>
                  </c:pt>
                  <c:pt idx="3784">
                    <c:v>user3784</c:v>
                  </c:pt>
                  <c:pt idx="3785">
                    <c:v>user3785</c:v>
                  </c:pt>
                  <c:pt idx="3786">
                    <c:v>user3786</c:v>
                  </c:pt>
                  <c:pt idx="3787">
                    <c:v>user3787</c:v>
                  </c:pt>
                  <c:pt idx="3788">
                    <c:v>user3788</c:v>
                  </c:pt>
                  <c:pt idx="3789">
                    <c:v>user3789</c:v>
                  </c:pt>
                  <c:pt idx="3790">
                    <c:v>user3790</c:v>
                  </c:pt>
                  <c:pt idx="3791">
                    <c:v>user3791</c:v>
                  </c:pt>
                  <c:pt idx="3792">
                    <c:v>user3792</c:v>
                  </c:pt>
                  <c:pt idx="3793">
                    <c:v>user3793</c:v>
                  </c:pt>
                  <c:pt idx="3794">
                    <c:v>user3794</c:v>
                  </c:pt>
                  <c:pt idx="3795">
                    <c:v>user3795</c:v>
                  </c:pt>
                  <c:pt idx="3796">
                    <c:v>user3796</c:v>
                  </c:pt>
                  <c:pt idx="3797">
                    <c:v>user3797</c:v>
                  </c:pt>
                  <c:pt idx="3798">
                    <c:v>user3798</c:v>
                  </c:pt>
                  <c:pt idx="3799">
                    <c:v>user3799</c:v>
                  </c:pt>
                  <c:pt idx="3800">
                    <c:v>user3800</c:v>
                  </c:pt>
                  <c:pt idx="3801">
                    <c:v>user3801</c:v>
                  </c:pt>
                  <c:pt idx="3802">
                    <c:v>user3802</c:v>
                  </c:pt>
                  <c:pt idx="3803">
                    <c:v>user3803</c:v>
                  </c:pt>
                  <c:pt idx="3804">
                    <c:v>user3804</c:v>
                  </c:pt>
                  <c:pt idx="3805">
                    <c:v>user3805</c:v>
                  </c:pt>
                  <c:pt idx="3806">
                    <c:v>user3806</c:v>
                  </c:pt>
                  <c:pt idx="3807">
                    <c:v>user3807</c:v>
                  </c:pt>
                  <c:pt idx="3808">
                    <c:v>user3808</c:v>
                  </c:pt>
                  <c:pt idx="3809">
                    <c:v>user3809</c:v>
                  </c:pt>
                  <c:pt idx="3810">
                    <c:v>user3810</c:v>
                  </c:pt>
                  <c:pt idx="3811">
                    <c:v>user3811</c:v>
                  </c:pt>
                  <c:pt idx="3812">
                    <c:v>user3812</c:v>
                  </c:pt>
                  <c:pt idx="3813">
                    <c:v>user3813</c:v>
                  </c:pt>
                  <c:pt idx="3814">
                    <c:v>user3814</c:v>
                  </c:pt>
                  <c:pt idx="3815">
                    <c:v>user3815</c:v>
                  </c:pt>
                  <c:pt idx="3816">
                    <c:v>user3816</c:v>
                  </c:pt>
                  <c:pt idx="3817">
                    <c:v>user3817</c:v>
                  </c:pt>
                  <c:pt idx="3818">
                    <c:v>user3818</c:v>
                  </c:pt>
                  <c:pt idx="3819">
                    <c:v>user3819</c:v>
                  </c:pt>
                  <c:pt idx="3820">
                    <c:v>user3820</c:v>
                  </c:pt>
                  <c:pt idx="3821">
                    <c:v>user3821</c:v>
                  </c:pt>
                  <c:pt idx="3822">
                    <c:v>user3822</c:v>
                  </c:pt>
                  <c:pt idx="3823">
                    <c:v>user3823</c:v>
                  </c:pt>
                  <c:pt idx="3824">
                    <c:v>user3824</c:v>
                  </c:pt>
                  <c:pt idx="3825">
                    <c:v>user3825</c:v>
                  </c:pt>
                  <c:pt idx="3826">
                    <c:v>user3826</c:v>
                  </c:pt>
                  <c:pt idx="3827">
                    <c:v>user3827</c:v>
                  </c:pt>
                  <c:pt idx="3828">
                    <c:v>user3828</c:v>
                  </c:pt>
                  <c:pt idx="3829">
                    <c:v>user3829</c:v>
                  </c:pt>
                  <c:pt idx="3830">
                    <c:v>user3830</c:v>
                  </c:pt>
                  <c:pt idx="3831">
                    <c:v>user3831</c:v>
                  </c:pt>
                  <c:pt idx="3832">
                    <c:v>user3832</c:v>
                  </c:pt>
                  <c:pt idx="3833">
                    <c:v>user3833</c:v>
                  </c:pt>
                  <c:pt idx="3834">
                    <c:v>user3834</c:v>
                  </c:pt>
                  <c:pt idx="3835">
                    <c:v>user3835</c:v>
                  </c:pt>
                  <c:pt idx="3836">
                    <c:v>user3836</c:v>
                  </c:pt>
                  <c:pt idx="3837">
                    <c:v>user3837</c:v>
                  </c:pt>
                  <c:pt idx="3838">
                    <c:v>user3838</c:v>
                  </c:pt>
                  <c:pt idx="3839">
                    <c:v>user3839</c:v>
                  </c:pt>
                  <c:pt idx="3840">
                    <c:v>user3840</c:v>
                  </c:pt>
                  <c:pt idx="3841">
                    <c:v>user3841</c:v>
                  </c:pt>
                  <c:pt idx="3842">
                    <c:v>user3842</c:v>
                  </c:pt>
                  <c:pt idx="3843">
                    <c:v>user3843</c:v>
                  </c:pt>
                  <c:pt idx="3844">
                    <c:v>user3844</c:v>
                  </c:pt>
                  <c:pt idx="3845">
                    <c:v>user3845</c:v>
                  </c:pt>
                  <c:pt idx="3846">
                    <c:v>user3846</c:v>
                  </c:pt>
                  <c:pt idx="3847">
                    <c:v>user3847</c:v>
                  </c:pt>
                  <c:pt idx="3848">
                    <c:v>user3848</c:v>
                  </c:pt>
                  <c:pt idx="3849">
                    <c:v>user3849</c:v>
                  </c:pt>
                  <c:pt idx="3850">
                    <c:v>user3850</c:v>
                  </c:pt>
                  <c:pt idx="3851">
                    <c:v>user3851</c:v>
                  </c:pt>
                  <c:pt idx="3852">
                    <c:v>user3852</c:v>
                  </c:pt>
                  <c:pt idx="3853">
                    <c:v>user3853</c:v>
                  </c:pt>
                  <c:pt idx="3854">
                    <c:v>user3854</c:v>
                  </c:pt>
                  <c:pt idx="3855">
                    <c:v>user3855</c:v>
                  </c:pt>
                  <c:pt idx="3856">
                    <c:v>user3856</c:v>
                  </c:pt>
                  <c:pt idx="3857">
                    <c:v>user3857</c:v>
                  </c:pt>
                  <c:pt idx="3858">
                    <c:v>user3858</c:v>
                  </c:pt>
                  <c:pt idx="3859">
                    <c:v>user3859</c:v>
                  </c:pt>
                  <c:pt idx="3860">
                    <c:v>user3860</c:v>
                  </c:pt>
                  <c:pt idx="3861">
                    <c:v>user3861</c:v>
                  </c:pt>
                  <c:pt idx="3862">
                    <c:v>user3862</c:v>
                  </c:pt>
                  <c:pt idx="3863">
                    <c:v>user3863</c:v>
                  </c:pt>
                  <c:pt idx="3864">
                    <c:v>user3864</c:v>
                  </c:pt>
                  <c:pt idx="3865">
                    <c:v>user3865</c:v>
                  </c:pt>
                  <c:pt idx="3866">
                    <c:v>user3866</c:v>
                  </c:pt>
                  <c:pt idx="3867">
                    <c:v>user3867</c:v>
                  </c:pt>
                  <c:pt idx="3868">
                    <c:v>user3868</c:v>
                  </c:pt>
                  <c:pt idx="3869">
                    <c:v>user3869</c:v>
                  </c:pt>
                  <c:pt idx="3870">
                    <c:v>user3870</c:v>
                  </c:pt>
                  <c:pt idx="3871">
                    <c:v>user3871</c:v>
                  </c:pt>
                  <c:pt idx="3872">
                    <c:v>user3872</c:v>
                  </c:pt>
                  <c:pt idx="3873">
                    <c:v>user3873</c:v>
                  </c:pt>
                  <c:pt idx="3874">
                    <c:v>user3874</c:v>
                  </c:pt>
                  <c:pt idx="3875">
                    <c:v>user3875</c:v>
                  </c:pt>
                  <c:pt idx="3876">
                    <c:v>user3876</c:v>
                  </c:pt>
                  <c:pt idx="3877">
                    <c:v>user3877</c:v>
                  </c:pt>
                  <c:pt idx="3878">
                    <c:v>user3878</c:v>
                  </c:pt>
                  <c:pt idx="3879">
                    <c:v>user3879</c:v>
                  </c:pt>
                  <c:pt idx="3880">
                    <c:v>user3880</c:v>
                  </c:pt>
                  <c:pt idx="3881">
                    <c:v>user3881</c:v>
                  </c:pt>
                  <c:pt idx="3882">
                    <c:v>user3882</c:v>
                  </c:pt>
                  <c:pt idx="3883">
                    <c:v>user3883</c:v>
                  </c:pt>
                  <c:pt idx="3884">
                    <c:v>user3884</c:v>
                  </c:pt>
                  <c:pt idx="3885">
                    <c:v>user3885</c:v>
                  </c:pt>
                  <c:pt idx="3886">
                    <c:v>user3886</c:v>
                  </c:pt>
                  <c:pt idx="3887">
                    <c:v>user3887</c:v>
                  </c:pt>
                  <c:pt idx="3888">
                    <c:v>user3888</c:v>
                  </c:pt>
                  <c:pt idx="3889">
                    <c:v>user3889</c:v>
                  </c:pt>
                  <c:pt idx="3890">
                    <c:v>user3890</c:v>
                  </c:pt>
                  <c:pt idx="3891">
                    <c:v>user3891</c:v>
                  </c:pt>
                  <c:pt idx="3892">
                    <c:v>user3892</c:v>
                  </c:pt>
                  <c:pt idx="3893">
                    <c:v>user3893</c:v>
                  </c:pt>
                  <c:pt idx="3894">
                    <c:v>user3894</c:v>
                  </c:pt>
                  <c:pt idx="3895">
                    <c:v>user3895</c:v>
                  </c:pt>
                  <c:pt idx="3896">
                    <c:v>user3896</c:v>
                  </c:pt>
                  <c:pt idx="3897">
                    <c:v>user3897</c:v>
                  </c:pt>
                  <c:pt idx="3898">
                    <c:v>user3898</c:v>
                  </c:pt>
                  <c:pt idx="3899">
                    <c:v>user3899</c:v>
                  </c:pt>
                  <c:pt idx="3900">
                    <c:v>user3900</c:v>
                  </c:pt>
                  <c:pt idx="3901">
                    <c:v>user3901</c:v>
                  </c:pt>
                  <c:pt idx="3902">
                    <c:v>user3902</c:v>
                  </c:pt>
                  <c:pt idx="3903">
                    <c:v>user3903</c:v>
                  </c:pt>
                  <c:pt idx="3904">
                    <c:v>user3904</c:v>
                  </c:pt>
                  <c:pt idx="3905">
                    <c:v>user3905</c:v>
                  </c:pt>
                  <c:pt idx="3906">
                    <c:v>user3906</c:v>
                  </c:pt>
                  <c:pt idx="3907">
                    <c:v>user3907</c:v>
                  </c:pt>
                  <c:pt idx="3908">
                    <c:v>user3908</c:v>
                  </c:pt>
                  <c:pt idx="3909">
                    <c:v>user3909</c:v>
                  </c:pt>
                  <c:pt idx="3910">
                    <c:v>user3910</c:v>
                  </c:pt>
                  <c:pt idx="3911">
                    <c:v>user3911</c:v>
                  </c:pt>
                  <c:pt idx="3912">
                    <c:v>user3912</c:v>
                  </c:pt>
                  <c:pt idx="3913">
                    <c:v>user3913</c:v>
                  </c:pt>
                  <c:pt idx="3914">
                    <c:v>user3914</c:v>
                  </c:pt>
                  <c:pt idx="3915">
                    <c:v>user3915</c:v>
                  </c:pt>
                  <c:pt idx="3916">
                    <c:v>user3916</c:v>
                  </c:pt>
                  <c:pt idx="3917">
                    <c:v>user3917</c:v>
                  </c:pt>
                  <c:pt idx="3918">
                    <c:v>user3918</c:v>
                  </c:pt>
                  <c:pt idx="3919">
                    <c:v>user3919</c:v>
                  </c:pt>
                  <c:pt idx="3920">
                    <c:v>user3920</c:v>
                  </c:pt>
                  <c:pt idx="3921">
                    <c:v>user3921</c:v>
                  </c:pt>
                  <c:pt idx="3922">
                    <c:v>user3922</c:v>
                  </c:pt>
                  <c:pt idx="3923">
                    <c:v>user3923</c:v>
                  </c:pt>
                  <c:pt idx="3924">
                    <c:v>user3924</c:v>
                  </c:pt>
                  <c:pt idx="3925">
                    <c:v>user3925</c:v>
                  </c:pt>
                  <c:pt idx="3926">
                    <c:v>user3926</c:v>
                  </c:pt>
                  <c:pt idx="3927">
                    <c:v>user3927</c:v>
                  </c:pt>
                  <c:pt idx="3928">
                    <c:v>user3928</c:v>
                  </c:pt>
                  <c:pt idx="3929">
                    <c:v>user3929</c:v>
                  </c:pt>
                  <c:pt idx="3930">
                    <c:v>user3930</c:v>
                  </c:pt>
                  <c:pt idx="3931">
                    <c:v>user3931</c:v>
                  </c:pt>
                  <c:pt idx="3932">
                    <c:v>user3932</c:v>
                  </c:pt>
                  <c:pt idx="3933">
                    <c:v>user3933</c:v>
                  </c:pt>
                  <c:pt idx="3934">
                    <c:v>user3934</c:v>
                  </c:pt>
                  <c:pt idx="3935">
                    <c:v>user3935</c:v>
                  </c:pt>
                  <c:pt idx="3936">
                    <c:v>user3936</c:v>
                  </c:pt>
                  <c:pt idx="3937">
                    <c:v>user3937</c:v>
                  </c:pt>
                  <c:pt idx="3938">
                    <c:v>user3938</c:v>
                  </c:pt>
                  <c:pt idx="3939">
                    <c:v>user3939</c:v>
                  </c:pt>
                  <c:pt idx="3940">
                    <c:v>user3940</c:v>
                  </c:pt>
                  <c:pt idx="3941">
                    <c:v>user3941</c:v>
                  </c:pt>
                  <c:pt idx="3942">
                    <c:v>user3942</c:v>
                  </c:pt>
                  <c:pt idx="3943">
                    <c:v>user3943</c:v>
                  </c:pt>
                  <c:pt idx="3944">
                    <c:v>user3944</c:v>
                  </c:pt>
                  <c:pt idx="3945">
                    <c:v>user3945</c:v>
                  </c:pt>
                  <c:pt idx="3946">
                    <c:v>user3946</c:v>
                  </c:pt>
                  <c:pt idx="3947">
                    <c:v>user3947</c:v>
                  </c:pt>
                  <c:pt idx="3948">
                    <c:v>user3948</c:v>
                  </c:pt>
                  <c:pt idx="3949">
                    <c:v>user3949</c:v>
                  </c:pt>
                  <c:pt idx="3950">
                    <c:v>user3950</c:v>
                  </c:pt>
                  <c:pt idx="3951">
                    <c:v>user3951</c:v>
                  </c:pt>
                  <c:pt idx="3952">
                    <c:v>user3952</c:v>
                  </c:pt>
                  <c:pt idx="3953">
                    <c:v>user3953</c:v>
                  </c:pt>
                  <c:pt idx="3954">
                    <c:v>user3954</c:v>
                  </c:pt>
                  <c:pt idx="3955">
                    <c:v>user3955</c:v>
                  </c:pt>
                  <c:pt idx="3956">
                    <c:v>user3956</c:v>
                  </c:pt>
                  <c:pt idx="3957">
                    <c:v>user3957</c:v>
                  </c:pt>
                  <c:pt idx="3958">
                    <c:v>user3958</c:v>
                  </c:pt>
                  <c:pt idx="3959">
                    <c:v>user3959</c:v>
                  </c:pt>
                  <c:pt idx="3960">
                    <c:v>user3960</c:v>
                  </c:pt>
                  <c:pt idx="3961">
                    <c:v>user3961</c:v>
                  </c:pt>
                  <c:pt idx="3962">
                    <c:v>user3962</c:v>
                  </c:pt>
                  <c:pt idx="3963">
                    <c:v>user3963</c:v>
                  </c:pt>
                  <c:pt idx="3964">
                    <c:v>user3964</c:v>
                  </c:pt>
                  <c:pt idx="3965">
                    <c:v>user3965</c:v>
                  </c:pt>
                  <c:pt idx="3966">
                    <c:v>user3966</c:v>
                  </c:pt>
                  <c:pt idx="3967">
                    <c:v>user3967</c:v>
                  </c:pt>
                  <c:pt idx="3968">
                    <c:v>user3968</c:v>
                  </c:pt>
                  <c:pt idx="3969">
                    <c:v>user3969</c:v>
                  </c:pt>
                  <c:pt idx="3970">
                    <c:v>user3970</c:v>
                  </c:pt>
                  <c:pt idx="3971">
                    <c:v>user3971</c:v>
                  </c:pt>
                  <c:pt idx="3972">
                    <c:v>user3972</c:v>
                  </c:pt>
                  <c:pt idx="3973">
                    <c:v>user3973</c:v>
                  </c:pt>
                  <c:pt idx="3974">
                    <c:v>user3974</c:v>
                  </c:pt>
                  <c:pt idx="3975">
                    <c:v>user3975</c:v>
                  </c:pt>
                  <c:pt idx="3976">
                    <c:v>user3976</c:v>
                  </c:pt>
                  <c:pt idx="3977">
                    <c:v>user3977</c:v>
                  </c:pt>
                  <c:pt idx="3978">
                    <c:v>user3978</c:v>
                  </c:pt>
                  <c:pt idx="3979">
                    <c:v>user3979</c:v>
                  </c:pt>
                  <c:pt idx="3980">
                    <c:v>user3980</c:v>
                  </c:pt>
                  <c:pt idx="3981">
                    <c:v>user3981</c:v>
                  </c:pt>
                  <c:pt idx="3982">
                    <c:v>user3982</c:v>
                  </c:pt>
                  <c:pt idx="3983">
                    <c:v>user3983</c:v>
                  </c:pt>
                  <c:pt idx="3984">
                    <c:v>user3984</c:v>
                  </c:pt>
                  <c:pt idx="3985">
                    <c:v>user3985</c:v>
                  </c:pt>
                  <c:pt idx="3986">
                    <c:v>user3986</c:v>
                  </c:pt>
                  <c:pt idx="3987">
                    <c:v>user3987</c:v>
                  </c:pt>
                  <c:pt idx="3988">
                    <c:v>user3988</c:v>
                  </c:pt>
                  <c:pt idx="3989">
                    <c:v>user3989</c:v>
                  </c:pt>
                  <c:pt idx="3990">
                    <c:v>user3990</c:v>
                  </c:pt>
                  <c:pt idx="3991">
                    <c:v>user3991</c:v>
                  </c:pt>
                  <c:pt idx="3992">
                    <c:v>user3992</c:v>
                  </c:pt>
                  <c:pt idx="3993">
                    <c:v>user3993</c:v>
                  </c:pt>
                  <c:pt idx="3994">
                    <c:v>user3994</c:v>
                  </c:pt>
                  <c:pt idx="3995">
                    <c:v>user3995</c:v>
                  </c:pt>
                  <c:pt idx="3996">
                    <c:v>user3996</c:v>
                  </c:pt>
                  <c:pt idx="3997">
                    <c:v>user3997</c:v>
                  </c:pt>
                  <c:pt idx="3998">
                    <c:v>user3998</c:v>
                  </c:pt>
                  <c:pt idx="3999">
                    <c:v>user3999</c:v>
                  </c:pt>
                  <c:pt idx="4000">
                    <c:v>user4000</c:v>
                  </c:pt>
                  <c:pt idx="4001">
                    <c:v>user4001</c:v>
                  </c:pt>
                  <c:pt idx="4002">
                    <c:v>user4002</c:v>
                  </c:pt>
                  <c:pt idx="4003">
                    <c:v>user4003</c:v>
                  </c:pt>
                  <c:pt idx="4004">
                    <c:v>user4004</c:v>
                  </c:pt>
                  <c:pt idx="4005">
                    <c:v>user4005</c:v>
                  </c:pt>
                  <c:pt idx="4006">
                    <c:v>user4006</c:v>
                  </c:pt>
                  <c:pt idx="4007">
                    <c:v>user4007</c:v>
                  </c:pt>
                  <c:pt idx="4008">
                    <c:v>user4008</c:v>
                  </c:pt>
                  <c:pt idx="4009">
                    <c:v>user4009</c:v>
                  </c:pt>
                  <c:pt idx="4010">
                    <c:v>user4010</c:v>
                  </c:pt>
                  <c:pt idx="4011">
                    <c:v>user4011</c:v>
                  </c:pt>
                  <c:pt idx="4012">
                    <c:v>user4012</c:v>
                  </c:pt>
                  <c:pt idx="4013">
                    <c:v>user4013</c:v>
                  </c:pt>
                  <c:pt idx="4014">
                    <c:v>user4014</c:v>
                  </c:pt>
                  <c:pt idx="4015">
                    <c:v>user4015</c:v>
                  </c:pt>
                  <c:pt idx="4016">
                    <c:v>user4016</c:v>
                  </c:pt>
                  <c:pt idx="4017">
                    <c:v>user4017</c:v>
                  </c:pt>
                  <c:pt idx="4018">
                    <c:v>user4018</c:v>
                  </c:pt>
                  <c:pt idx="4019">
                    <c:v>user4019</c:v>
                  </c:pt>
                  <c:pt idx="4020">
                    <c:v>user4020</c:v>
                  </c:pt>
                  <c:pt idx="4021">
                    <c:v>user4021</c:v>
                  </c:pt>
                  <c:pt idx="4022">
                    <c:v>user4022</c:v>
                  </c:pt>
                  <c:pt idx="4023">
                    <c:v>user4023</c:v>
                  </c:pt>
                  <c:pt idx="4024">
                    <c:v>user4024</c:v>
                  </c:pt>
                  <c:pt idx="4025">
                    <c:v>user4025</c:v>
                  </c:pt>
                  <c:pt idx="4026">
                    <c:v>user4026</c:v>
                  </c:pt>
                  <c:pt idx="4027">
                    <c:v>user4027</c:v>
                  </c:pt>
                  <c:pt idx="4028">
                    <c:v>user4028</c:v>
                  </c:pt>
                  <c:pt idx="4029">
                    <c:v>user4029</c:v>
                  </c:pt>
                  <c:pt idx="4030">
                    <c:v>user4030</c:v>
                  </c:pt>
                  <c:pt idx="4031">
                    <c:v>user4031</c:v>
                  </c:pt>
                  <c:pt idx="4032">
                    <c:v>user4032</c:v>
                  </c:pt>
                  <c:pt idx="4033">
                    <c:v>user4033</c:v>
                  </c:pt>
                  <c:pt idx="4034">
                    <c:v>user4034</c:v>
                  </c:pt>
                  <c:pt idx="4035">
                    <c:v>user4035</c:v>
                  </c:pt>
                  <c:pt idx="4036">
                    <c:v>user4036</c:v>
                  </c:pt>
                  <c:pt idx="4037">
                    <c:v>user4037</c:v>
                  </c:pt>
                  <c:pt idx="4038">
                    <c:v>user4038</c:v>
                  </c:pt>
                  <c:pt idx="4039">
                    <c:v>user4039</c:v>
                  </c:pt>
                  <c:pt idx="4040">
                    <c:v>user4040</c:v>
                  </c:pt>
                  <c:pt idx="4041">
                    <c:v>user4041</c:v>
                  </c:pt>
                  <c:pt idx="4042">
                    <c:v>user4042</c:v>
                  </c:pt>
                  <c:pt idx="4043">
                    <c:v>user4043</c:v>
                  </c:pt>
                  <c:pt idx="4044">
                    <c:v>user4044</c:v>
                  </c:pt>
                  <c:pt idx="4045">
                    <c:v>user4045</c:v>
                  </c:pt>
                  <c:pt idx="4046">
                    <c:v>user4046</c:v>
                  </c:pt>
                  <c:pt idx="4047">
                    <c:v>user4047</c:v>
                  </c:pt>
                  <c:pt idx="4048">
                    <c:v>user4048</c:v>
                  </c:pt>
                  <c:pt idx="4049">
                    <c:v>user4049</c:v>
                  </c:pt>
                  <c:pt idx="4050">
                    <c:v>user4050</c:v>
                  </c:pt>
                  <c:pt idx="4051">
                    <c:v>user4051</c:v>
                  </c:pt>
                  <c:pt idx="4052">
                    <c:v>user4052</c:v>
                  </c:pt>
                  <c:pt idx="4053">
                    <c:v>user4053</c:v>
                  </c:pt>
                  <c:pt idx="4054">
                    <c:v>user4054</c:v>
                  </c:pt>
                  <c:pt idx="4055">
                    <c:v>user4055</c:v>
                  </c:pt>
                  <c:pt idx="4056">
                    <c:v>user4056</c:v>
                  </c:pt>
                  <c:pt idx="4057">
                    <c:v>user4057</c:v>
                  </c:pt>
                  <c:pt idx="4058">
                    <c:v>user4058</c:v>
                  </c:pt>
                  <c:pt idx="4059">
                    <c:v>user4059</c:v>
                  </c:pt>
                  <c:pt idx="4060">
                    <c:v>user4060</c:v>
                  </c:pt>
                  <c:pt idx="4061">
                    <c:v>user4061</c:v>
                  </c:pt>
                  <c:pt idx="4062">
                    <c:v>user4062</c:v>
                  </c:pt>
                  <c:pt idx="4063">
                    <c:v>user4063</c:v>
                  </c:pt>
                  <c:pt idx="4064">
                    <c:v>user4064</c:v>
                  </c:pt>
                  <c:pt idx="4065">
                    <c:v>user4065</c:v>
                  </c:pt>
                  <c:pt idx="4066">
                    <c:v>user4066</c:v>
                  </c:pt>
                  <c:pt idx="4067">
                    <c:v>user4067</c:v>
                  </c:pt>
                  <c:pt idx="4068">
                    <c:v>user4068</c:v>
                  </c:pt>
                  <c:pt idx="4069">
                    <c:v>user4069</c:v>
                  </c:pt>
                  <c:pt idx="4070">
                    <c:v>user4070</c:v>
                  </c:pt>
                  <c:pt idx="4071">
                    <c:v>user4071</c:v>
                  </c:pt>
                  <c:pt idx="4072">
                    <c:v>user4072</c:v>
                  </c:pt>
                  <c:pt idx="4073">
                    <c:v>user4073</c:v>
                  </c:pt>
                  <c:pt idx="4074">
                    <c:v>user4074</c:v>
                  </c:pt>
                  <c:pt idx="4075">
                    <c:v>user4075</c:v>
                  </c:pt>
                  <c:pt idx="4076">
                    <c:v>user4076</c:v>
                  </c:pt>
                  <c:pt idx="4077">
                    <c:v>user4077</c:v>
                  </c:pt>
                  <c:pt idx="4078">
                    <c:v>user4078</c:v>
                  </c:pt>
                  <c:pt idx="4079">
                    <c:v>user4079</c:v>
                  </c:pt>
                  <c:pt idx="4080">
                    <c:v>user4080</c:v>
                  </c:pt>
                  <c:pt idx="4081">
                    <c:v>user4081</c:v>
                  </c:pt>
                  <c:pt idx="4082">
                    <c:v>user4082</c:v>
                  </c:pt>
                  <c:pt idx="4083">
                    <c:v>user4083</c:v>
                  </c:pt>
                  <c:pt idx="4084">
                    <c:v>user4084</c:v>
                  </c:pt>
                  <c:pt idx="4085">
                    <c:v>user4085</c:v>
                  </c:pt>
                  <c:pt idx="4086">
                    <c:v>user4086</c:v>
                  </c:pt>
                  <c:pt idx="4087">
                    <c:v>user4087</c:v>
                  </c:pt>
                  <c:pt idx="4088">
                    <c:v>user4088</c:v>
                  </c:pt>
                  <c:pt idx="4089">
                    <c:v>user4089</c:v>
                  </c:pt>
                  <c:pt idx="4090">
                    <c:v>user4090</c:v>
                  </c:pt>
                  <c:pt idx="4091">
                    <c:v>user4091</c:v>
                  </c:pt>
                  <c:pt idx="4092">
                    <c:v>user4092</c:v>
                  </c:pt>
                  <c:pt idx="4093">
                    <c:v>user4093</c:v>
                  </c:pt>
                  <c:pt idx="4094">
                    <c:v>user4094</c:v>
                  </c:pt>
                  <c:pt idx="4095">
                    <c:v>user4095</c:v>
                  </c:pt>
                  <c:pt idx="4096">
                    <c:v>user4096</c:v>
                  </c:pt>
                  <c:pt idx="4097">
                    <c:v>user4097</c:v>
                  </c:pt>
                  <c:pt idx="4098">
                    <c:v>user4098</c:v>
                  </c:pt>
                  <c:pt idx="4099">
                    <c:v>user4099</c:v>
                  </c:pt>
                  <c:pt idx="4100">
                    <c:v>user4100</c:v>
                  </c:pt>
                  <c:pt idx="4101">
                    <c:v>user4101</c:v>
                  </c:pt>
                  <c:pt idx="4102">
                    <c:v>user4102</c:v>
                  </c:pt>
                  <c:pt idx="4103">
                    <c:v>user4103</c:v>
                  </c:pt>
                  <c:pt idx="4104">
                    <c:v>user4104</c:v>
                  </c:pt>
                  <c:pt idx="4105">
                    <c:v>user4105</c:v>
                  </c:pt>
                  <c:pt idx="4106">
                    <c:v>user4106</c:v>
                  </c:pt>
                  <c:pt idx="4107">
                    <c:v>user4107</c:v>
                  </c:pt>
                  <c:pt idx="4108">
                    <c:v>user4108</c:v>
                  </c:pt>
                  <c:pt idx="4109">
                    <c:v>user4109</c:v>
                  </c:pt>
                  <c:pt idx="4110">
                    <c:v>user4110</c:v>
                  </c:pt>
                  <c:pt idx="4111">
                    <c:v>user4111</c:v>
                  </c:pt>
                  <c:pt idx="4112">
                    <c:v>user4112</c:v>
                  </c:pt>
                  <c:pt idx="4113">
                    <c:v>user4113</c:v>
                  </c:pt>
                  <c:pt idx="4114">
                    <c:v>user4114</c:v>
                  </c:pt>
                  <c:pt idx="4115">
                    <c:v>user4115</c:v>
                  </c:pt>
                  <c:pt idx="4116">
                    <c:v>user4116</c:v>
                  </c:pt>
                  <c:pt idx="4117">
                    <c:v>user4117</c:v>
                  </c:pt>
                  <c:pt idx="4118">
                    <c:v>user4118</c:v>
                  </c:pt>
                  <c:pt idx="4119">
                    <c:v>user4119</c:v>
                  </c:pt>
                  <c:pt idx="4120">
                    <c:v>user4120</c:v>
                  </c:pt>
                  <c:pt idx="4121">
                    <c:v>user4121</c:v>
                  </c:pt>
                  <c:pt idx="4122">
                    <c:v>user4122</c:v>
                  </c:pt>
                  <c:pt idx="4123">
                    <c:v>user4123</c:v>
                  </c:pt>
                  <c:pt idx="4124">
                    <c:v>user4124</c:v>
                  </c:pt>
                  <c:pt idx="4125">
                    <c:v>user4125</c:v>
                  </c:pt>
                  <c:pt idx="4126">
                    <c:v>user4126</c:v>
                  </c:pt>
                  <c:pt idx="4127">
                    <c:v>user4127</c:v>
                  </c:pt>
                  <c:pt idx="4128">
                    <c:v>user4128</c:v>
                  </c:pt>
                  <c:pt idx="4129">
                    <c:v>user4129</c:v>
                  </c:pt>
                  <c:pt idx="4130">
                    <c:v>user4130</c:v>
                  </c:pt>
                  <c:pt idx="4131">
                    <c:v>user4131</c:v>
                  </c:pt>
                  <c:pt idx="4132">
                    <c:v>user4132</c:v>
                  </c:pt>
                  <c:pt idx="4133">
                    <c:v>user4133</c:v>
                  </c:pt>
                  <c:pt idx="4134">
                    <c:v>user4134</c:v>
                  </c:pt>
                  <c:pt idx="4135">
                    <c:v>user4135</c:v>
                  </c:pt>
                  <c:pt idx="4136">
                    <c:v>user4136</c:v>
                  </c:pt>
                  <c:pt idx="4137">
                    <c:v>user4137</c:v>
                  </c:pt>
                  <c:pt idx="4138">
                    <c:v>user4138</c:v>
                  </c:pt>
                  <c:pt idx="4139">
                    <c:v>user4139</c:v>
                  </c:pt>
                  <c:pt idx="4140">
                    <c:v>user4140</c:v>
                  </c:pt>
                  <c:pt idx="4141">
                    <c:v>user4141</c:v>
                  </c:pt>
                  <c:pt idx="4142">
                    <c:v>user4142</c:v>
                  </c:pt>
                  <c:pt idx="4143">
                    <c:v>user4143</c:v>
                  </c:pt>
                  <c:pt idx="4144">
                    <c:v>user4144</c:v>
                  </c:pt>
                  <c:pt idx="4145">
                    <c:v>user4145</c:v>
                  </c:pt>
                  <c:pt idx="4146">
                    <c:v>user4146</c:v>
                  </c:pt>
                  <c:pt idx="4147">
                    <c:v>user4147</c:v>
                  </c:pt>
                  <c:pt idx="4148">
                    <c:v>user4148</c:v>
                  </c:pt>
                  <c:pt idx="4149">
                    <c:v>user4149</c:v>
                  </c:pt>
                  <c:pt idx="4150">
                    <c:v>user4150</c:v>
                  </c:pt>
                  <c:pt idx="4151">
                    <c:v>user4151</c:v>
                  </c:pt>
                  <c:pt idx="4152">
                    <c:v>user4152</c:v>
                  </c:pt>
                  <c:pt idx="4153">
                    <c:v>user4153</c:v>
                  </c:pt>
                  <c:pt idx="4154">
                    <c:v>user4154</c:v>
                  </c:pt>
                  <c:pt idx="4155">
                    <c:v>user4155</c:v>
                  </c:pt>
                  <c:pt idx="4156">
                    <c:v>user4156</c:v>
                  </c:pt>
                  <c:pt idx="4157">
                    <c:v>user4157</c:v>
                  </c:pt>
                  <c:pt idx="4158">
                    <c:v>user4158</c:v>
                  </c:pt>
                  <c:pt idx="4159">
                    <c:v>user4159</c:v>
                  </c:pt>
                  <c:pt idx="4160">
                    <c:v>user4160</c:v>
                  </c:pt>
                  <c:pt idx="4161">
                    <c:v>user4161</c:v>
                  </c:pt>
                  <c:pt idx="4162">
                    <c:v>user4162</c:v>
                  </c:pt>
                  <c:pt idx="4163">
                    <c:v>user4163</c:v>
                  </c:pt>
                  <c:pt idx="4164">
                    <c:v>user4164</c:v>
                  </c:pt>
                  <c:pt idx="4165">
                    <c:v>user4165</c:v>
                  </c:pt>
                  <c:pt idx="4166">
                    <c:v>user4166</c:v>
                  </c:pt>
                  <c:pt idx="4167">
                    <c:v>user4167</c:v>
                  </c:pt>
                  <c:pt idx="4168">
                    <c:v>user4168</c:v>
                  </c:pt>
                  <c:pt idx="4169">
                    <c:v>user4169</c:v>
                  </c:pt>
                  <c:pt idx="4170">
                    <c:v>user4170</c:v>
                  </c:pt>
                  <c:pt idx="4171">
                    <c:v>user4171</c:v>
                  </c:pt>
                  <c:pt idx="4172">
                    <c:v>user4172</c:v>
                  </c:pt>
                  <c:pt idx="4173">
                    <c:v>user4173</c:v>
                  </c:pt>
                  <c:pt idx="4174">
                    <c:v>user4174</c:v>
                  </c:pt>
                  <c:pt idx="4175">
                    <c:v>user4175</c:v>
                  </c:pt>
                  <c:pt idx="4176">
                    <c:v>user4176</c:v>
                  </c:pt>
                  <c:pt idx="4177">
                    <c:v>user4177</c:v>
                  </c:pt>
                  <c:pt idx="4178">
                    <c:v>user4178</c:v>
                  </c:pt>
                  <c:pt idx="4179">
                    <c:v>user4179</c:v>
                  </c:pt>
                  <c:pt idx="4180">
                    <c:v>user4180</c:v>
                  </c:pt>
                  <c:pt idx="4181">
                    <c:v>user4181</c:v>
                  </c:pt>
                  <c:pt idx="4182">
                    <c:v>user4182</c:v>
                  </c:pt>
                  <c:pt idx="4183">
                    <c:v>user4183</c:v>
                  </c:pt>
                  <c:pt idx="4184">
                    <c:v>user4184</c:v>
                  </c:pt>
                  <c:pt idx="4185">
                    <c:v>user4185</c:v>
                  </c:pt>
                  <c:pt idx="4186">
                    <c:v>user4186</c:v>
                  </c:pt>
                  <c:pt idx="4187">
                    <c:v>user4187</c:v>
                  </c:pt>
                  <c:pt idx="4188">
                    <c:v>user4188</c:v>
                  </c:pt>
                  <c:pt idx="4189">
                    <c:v>user4189</c:v>
                  </c:pt>
                  <c:pt idx="4190">
                    <c:v>user4190</c:v>
                  </c:pt>
                  <c:pt idx="4191">
                    <c:v>user4191</c:v>
                  </c:pt>
                  <c:pt idx="4192">
                    <c:v>user4192</c:v>
                  </c:pt>
                  <c:pt idx="4193">
                    <c:v>user4193</c:v>
                  </c:pt>
                  <c:pt idx="4194">
                    <c:v>user4194</c:v>
                  </c:pt>
                  <c:pt idx="4195">
                    <c:v>user4195</c:v>
                  </c:pt>
                  <c:pt idx="4196">
                    <c:v>user4196</c:v>
                  </c:pt>
                  <c:pt idx="4197">
                    <c:v>user4197</c:v>
                  </c:pt>
                  <c:pt idx="4198">
                    <c:v>user4198</c:v>
                  </c:pt>
                  <c:pt idx="4199">
                    <c:v>user4199</c:v>
                  </c:pt>
                  <c:pt idx="4200">
                    <c:v>user4200</c:v>
                  </c:pt>
                  <c:pt idx="4201">
                    <c:v>user4201</c:v>
                  </c:pt>
                  <c:pt idx="4202">
                    <c:v>user4202</c:v>
                  </c:pt>
                  <c:pt idx="4203">
                    <c:v>user4203</c:v>
                  </c:pt>
                  <c:pt idx="4204">
                    <c:v>user4204</c:v>
                  </c:pt>
                  <c:pt idx="4205">
                    <c:v>user4205</c:v>
                  </c:pt>
                  <c:pt idx="4206">
                    <c:v>user4206</c:v>
                  </c:pt>
                  <c:pt idx="4207">
                    <c:v>user4207</c:v>
                  </c:pt>
                  <c:pt idx="4208">
                    <c:v>user4208</c:v>
                  </c:pt>
                  <c:pt idx="4209">
                    <c:v>user4209</c:v>
                  </c:pt>
                  <c:pt idx="4210">
                    <c:v>user4210</c:v>
                  </c:pt>
                  <c:pt idx="4211">
                    <c:v>user4211</c:v>
                  </c:pt>
                  <c:pt idx="4212">
                    <c:v>user4212</c:v>
                  </c:pt>
                  <c:pt idx="4213">
                    <c:v>user4213</c:v>
                  </c:pt>
                  <c:pt idx="4214">
                    <c:v>user4214</c:v>
                  </c:pt>
                  <c:pt idx="4215">
                    <c:v>user4215</c:v>
                  </c:pt>
                  <c:pt idx="4216">
                    <c:v>user4216</c:v>
                  </c:pt>
                  <c:pt idx="4217">
                    <c:v>user4217</c:v>
                  </c:pt>
                  <c:pt idx="4218">
                    <c:v>user4218</c:v>
                  </c:pt>
                  <c:pt idx="4219">
                    <c:v>user4219</c:v>
                  </c:pt>
                  <c:pt idx="4220">
                    <c:v>user4220</c:v>
                  </c:pt>
                  <c:pt idx="4221">
                    <c:v>user4221</c:v>
                  </c:pt>
                  <c:pt idx="4222">
                    <c:v>user4222</c:v>
                  </c:pt>
                  <c:pt idx="4223">
                    <c:v>user4223</c:v>
                  </c:pt>
                  <c:pt idx="4224">
                    <c:v>user4224</c:v>
                  </c:pt>
                  <c:pt idx="4225">
                    <c:v>user4225</c:v>
                  </c:pt>
                  <c:pt idx="4226">
                    <c:v>user4226</c:v>
                  </c:pt>
                  <c:pt idx="4227">
                    <c:v>user4227</c:v>
                  </c:pt>
                  <c:pt idx="4228">
                    <c:v>user4228</c:v>
                  </c:pt>
                  <c:pt idx="4229">
                    <c:v>user4229</c:v>
                  </c:pt>
                  <c:pt idx="4230">
                    <c:v>user4230</c:v>
                  </c:pt>
                  <c:pt idx="4231">
                    <c:v>user4231</c:v>
                  </c:pt>
                  <c:pt idx="4232">
                    <c:v>user4232</c:v>
                  </c:pt>
                  <c:pt idx="4233">
                    <c:v>user4233</c:v>
                  </c:pt>
                  <c:pt idx="4234">
                    <c:v>user4234</c:v>
                  </c:pt>
                  <c:pt idx="4235">
                    <c:v>user4235</c:v>
                  </c:pt>
                  <c:pt idx="4236">
                    <c:v>user4236</c:v>
                  </c:pt>
                  <c:pt idx="4237">
                    <c:v>user4237</c:v>
                  </c:pt>
                  <c:pt idx="4238">
                    <c:v>user4238</c:v>
                  </c:pt>
                  <c:pt idx="4239">
                    <c:v>user4239</c:v>
                  </c:pt>
                  <c:pt idx="4240">
                    <c:v>user4240</c:v>
                  </c:pt>
                  <c:pt idx="4241">
                    <c:v>user4241</c:v>
                  </c:pt>
                  <c:pt idx="4242">
                    <c:v>user4242</c:v>
                  </c:pt>
                  <c:pt idx="4243">
                    <c:v>user4243</c:v>
                  </c:pt>
                  <c:pt idx="4244">
                    <c:v>user4244</c:v>
                  </c:pt>
                  <c:pt idx="4245">
                    <c:v>user4245</c:v>
                  </c:pt>
                  <c:pt idx="4246">
                    <c:v>user4246</c:v>
                  </c:pt>
                  <c:pt idx="4247">
                    <c:v>user4247</c:v>
                  </c:pt>
                  <c:pt idx="4248">
                    <c:v>user4248</c:v>
                  </c:pt>
                  <c:pt idx="4249">
                    <c:v>user4249</c:v>
                  </c:pt>
                  <c:pt idx="4250">
                    <c:v>user4250</c:v>
                  </c:pt>
                  <c:pt idx="4251">
                    <c:v>user4251</c:v>
                  </c:pt>
                  <c:pt idx="4252">
                    <c:v>user4252</c:v>
                  </c:pt>
                  <c:pt idx="4253">
                    <c:v>user4253</c:v>
                  </c:pt>
                  <c:pt idx="4254">
                    <c:v>user4254</c:v>
                  </c:pt>
                  <c:pt idx="4255">
                    <c:v>user4255</c:v>
                  </c:pt>
                  <c:pt idx="4256">
                    <c:v>user4256</c:v>
                  </c:pt>
                  <c:pt idx="4257">
                    <c:v>user4257</c:v>
                  </c:pt>
                  <c:pt idx="4258">
                    <c:v>user4258</c:v>
                  </c:pt>
                  <c:pt idx="4259">
                    <c:v>user4259</c:v>
                  </c:pt>
                  <c:pt idx="4260">
                    <c:v>user4260</c:v>
                  </c:pt>
                  <c:pt idx="4261">
                    <c:v>user4261</c:v>
                  </c:pt>
                  <c:pt idx="4262">
                    <c:v>user4262</c:v>
                  </c:pt>
                  <c:pt idx="4263">
                    <c:v>user4263</c:v>
                  </c:pt>
                  <c:pt idx="4264">
                    <c:v>user4264</c:v>
                  </c:pt>
                  <c:pt idx="4265">
                    <c:v>user4265</c:v>
                  </c:pt>
                  <c:pt idx="4266">
                    <c:v>user4266</c:v>
                  </c:pt>
                  <c:pt idx="4267">
                    <c:v>user4267</c:v>
                  </c:pt>
                  <c:pt idx="4268">
                    <c:v>user4268</c:v>
                  </c:pt>
                  <c:pt idx="4269">
                    <c:v>user4269</c:v>
                  </c:pt>
                  <c:pt idx="4270">
                    <c:v>user4270</c:v>
                  </c:pt>
                  <c:pt idx="4271">
                    <c:v>user4271</c:v>
                  </c:pt>
                  <c:pt idx="4272">
                    <c:v>user4272</c:v>
                  </c:pt>
                  <c:pt idx="4273">
                    <c:v>user4273</c:v>
                  </c:pt>
                  <c:pt idx="4274">
                    <c:v>user4274</c:v>
                  </c:pt>
                  <c:pt idx="4275">
                    <c:v>user4275</c:v>
                  </c:pt>
                  <c:pt idx="4276">
                    <c:v>user4276</c:v>
                  </c:pt>
                  <c:pt idx="4277">
                    <c:v>user4277</c:v>
                  </c:pt>
                  <c:pt idx="4278">
                    <c:v>user4278</c:v>
                  </c:pt>
                  <c:pt idx="4279">
                    <c:v>user4279</c:v>
                  </c:pt>
                  <c:pt idx="4280">
                    <c:v>user4280</c:v>
                  </c:pt>
                  <c:pt idx="4281">
                    <c:v>user4281</c:v>
                  </c:pt>
                  <c:pt idx="4282">
                    <c:v>user4282</c:v>
                  </c:pt>
                  <c:pt idx="4283">
                    <c:v>user4283</c:v>
                  </c:pt>
                  <c:pt idx="4284">
                    <c:v>user4284</c:v>
                  </c:pt>
                  <c:pt idx="4285">
                    <c:v>user4285</c:v>
                  </c:pt>
                  <c:pt idx="4286">
                    <c:v>user4286</c:v>
                  </c:pt>
                  <c:pt idx="4287">
                    <c:v>user4287</c:v>
                  </c:pt>
                  <c:pt idx="4288">
                    <c:v>user4288</c:v>
                  </c:pt>
                  <c:pt idx="4289">
                    <c:v>user4289</c:v>
                  </c:pt>
                  <c:pt idx="4290">
                    <c:v>user4290</c:v>
                  </c:pt>
                  <c:pt idx="4291">
                    <c:v>user4291</c:v>
                  </c:pt>
                  <c:pt idx="4292">
                    <c:v>user4292</c:v>
                  </c:pt>
                  <c:pt idx="4293">
                    <c:v>user4293</c:v>
                  </c:pt>
                  <c:pt idx="4294">
                    <c:v>user4294</c:v>
                  </c:pt>
                  <c:pt idx="4295">
                    <c:v>user4295</c:v>
                  </c:pt>
                  <c:pt idx="4296">
                    <c:v>user4296</c:v>
                  </c:pt>
                  <c:pt idx="4297">
                    <c:v>user4297</c:v>
                  </c:pt>
                  <c:pt idx="4298">
                    <c:v>user4298</c:v>
                  </c:pt>
                  <c:pt idx="4299">
                    <c:v>user4299</c:v>
                  </c:pt>
                  <c:pt idx="4300">
                    <c:v>user4300</c:v>
                  </c:pt>
                  <c:pt idx="4301">
                    <c:v>user4301</c:v>
                  </c:pt>
                  <c:pt idx="4302">
                    <c:v>user4302</c:v>
                  </c:pt>
                  <c:pt idx="4303">
                    <c:v>user4303</c:v>
                  </c:pt>
                  <c:pt idx="4304">
                    <c:v>user4304</c:v>
                  </c:pt>
                  <c:pt idx="4305">
                    <c:v>user4305</c:v>
                  </c:pt>
                  <c:pt idx="4306">
                    <c:v>user4306</c:v>
                  </c:pt>
                  <c:pt idx="4307">
                    <c:v>user4307</c:v>
                  </c:pt>
                  <c:pt idx="4308">
                    <c:v>user4308</c:v>
                  </c:pt>
                  <c:pt idx="4309">
                    <c:v>user4309</c:v>
                  </c:pt>
                  <c:pt idx="4310">
                    <c:v>user4310</c:v>
                  </c:pt>
                  <c:pt idx="4311">
                    <c:v>user4311</c:v>
                  </c:pt>
                  <c:pt idx="4312">
                    <c:v>user4312</c:v>
                  </c:pt>
                  <c:pt idx="4313">
                    <c:v>user4313</c:v>
                  </c:pt>
                  <c:pt idx="4314">
                    <c:v>user4314</c:v>
                  </c:pt>
                  <c:pt idx="4315">
                    <c:v>user4315</c:v>
                  </c:pt>
                  <c:pt idx="4316">
                    <c:v>user4316</c:v>
                  </c:pt>
                  <c:pt idx="4317">
                    <c:v>user4317</c:v>
                  </c:pt>
                  <c:pt idx="4318">
                    <c:v>user4318</c:v>
                  </c:pt>
                  <c:pt idx="4319">
                    <c:v>user4319</c:v>
                  </c:pt>
                  <c:pt idx="4320">
                    <c:v>user4320</c:v>
                  </c:pt>
                  <c:pt idx="4321">
                    <c:v>user4321</c:v>
                  </c:pt>
                  <c:pt idx="4322">
                    <c:v>user4322</c:v>
                  </c:pt>
                  <c:pt idx="4323">
                    <c:v>user4323</c:v>
                  </c:pt>
                  <c:pt idx="4324">
                    <c:v>user4324</c:v>
                  </c:pt>
                  <c:pt idx="4325">
                    <c:v>user4325</c:v>
                  </c:pt>
                  <c:pt idx="4326">
                    <c:v>user4326</c:v>
                  </c:pt>
                  <c:pt idx="4327">
                    <c:v>user4327</c:v>
                  </c:pt>
                  <c:pt idx="4328">
                    <c:v>user4328</c:v>
                  </c:pt>
                  <c:pt idx="4329">
                    <c:v>user4329</c:v>
                  </c:pt>
                  <c:pt idx="4330">
                    <c:v>user4330</c:v>
                  </c:pt>
                  <c:pt idx="4331">
                    <c:v>user4331</c:v>
                  </c:pt>
                  <c:pt idx="4332">
                    <c:v>user4332</c:v>
                  </c:pt>
                  <c:pt idx="4333">
                    <c:v>user4333</c:v>
                  </c:pt>
                  <c:pt idx="4334">
                    <c:v>user4334</c:v>
                  </c:pt>
                  <c:pt idx="4335">
                    <c:v>user4335</c:v>
                  </c:pt>
                  <c:pt idx="4336">
                    <c:v>user4336</c:v>
                  </c:pt>
                  <c:pt idx="4337">
                    <c:v>user4337</c:v>
                  </c:pt>
                  <c:pt idx="4338">
                    <c:v>user4338</c:v>
                  </c:pt>
                  <c:pt idx="4339">
                    <c:v>user4339</c:v>
                  </c:pt>
                  <c:pt idx="4340">
                    <c:v>user4340</c:v>
                  </c:pt>
                  <c:pt idx="4341">
                    <c:v>user4341</c:v>
                  </c:pt>
                  <c:pt idx="4342">
                    <c:v>user4342</c:v>
                  </c:pt>
                  <c:pt idx="4343">
                    <c:v>user4343</c:v>
                  </c:pt>
                  <c:pt idx="4344">
                    <c:v>user4344</c:v>
                  </c:pt>
                  <c:pt idx="4345">
                    <c:v>user4345</c:v>
                  </c:pt>
                  <c:pt idx="4346">
                    <c:v>user4346</c:v>
                  </c:pt>
                  <c:pt idx="4347">
                    <c:v>user4347</c:v>
                  </c:pt>
                  <c:pt idx="4348">
                    <c:v>user4348</c:v>
                  </c:pt>
                  <c:pt idx="4349">
                    <c:v>user4349</c:v>
                  </c:pt>
                  <c:pt idx="4350">
                    <c:v>user4350</c:v>
                  </c:pt>
                  <c:pt idx="4351">
                    <c:v>user4351</c:v>
                  </c:pt>
                  <c:pt idx="4352">
                    <c:v>user4352</c:v>
                  </c:pt>
                  <c:pt idx="4353">
                    <c:v>user4353</c:v>
                  </c:pt>
                  <c:pt idx="4354">
                    <c:v>user4354</c:v>
                  </c:pt>
                  <c:pt idx="4355">
                    <c:v>user4355</c:v>
                  </c:pt>
                  <c:pt idx="4356">
                    <c:v>user4356</c:v>
                  </c:pt>
                  <c:pt idx="4357">
                    <c:v>user4357</c:v>
                  </c:pt>
                  <c:pt idx="4358">
                    <c:v>user4358</c:v>
                  </c:pt>
                  <c:pt idx="4359">
                    <c:v>user4359</c:v>
                  </c:pt>
                  <c:pt idx="4360">
                    <c:v>user4360</c:v>
                  </c:pt>
                  <c:pt idx="4361">
                    <c:v>user4361</c:v>
                  </c:pt>
                  <c:pt idx="4362">
                    <c:v>user4362</c:v>
                  </c:pt>
                  <c:pt idx="4363">
                    <c:v>user4363</c:v>
                  </c:pt>
                  <c:pt idx="4364">
                    <c:v>user4364</c:v>
                  </c:pt>
                  <c:pt idx="4365">
                    <c:v>user4365</c:v>
                  </c:pt>
                  <c:pt idx="4366">
                    <c:v>user4366</c:v>
                  </c:pt>
                  <c:pt idx="4367">
                    <c:v>user4367</c:v>
                  </c:pt>
                  <c:pt idx="4368">
                    <c:v>user4368</c:v>
                  </c:pt>
                  <c:pt idx="4369">
                    <c:v>user4369</c:v>
                  </c:pt>
                  <c:pt idx="4370">
                    <c:v>user4370</c:v>
                  </c:pt>
                  <c:pt idx="4371">
                    <c:v>user4371</c:v>
                  </c:pt>
                  <c:pt idx="4372">
                    <c:v>user4372</c:v>
                  </c:pt>
                  <c:pt idx="4373">
                    <c:v>user4373</c:v>
                  </c:pt>
                  <c:pt idx="4374">
                    <c:v>user4374</c:v>
                  </c:pt>
                  <c:pt idx="4375">
                    <c:v>user4375</c:v>
                  </c:pt>
                  <c:pt idx="4376">
                    <c:v>user4376</c:v>
                  </c:pt>
                  <c:pt idx="4377">
                    <c:v>user4377</c:v>
                  </c:pt>
                  <c:pt idx="4378">
                    <c:v>user4378</c:v>
                  </c:pt>
                  <c:pt idx="4379">
                    <c:v>user4379</c:v>
                  </c:pt>
                  <c:pt idx="4380">
                    <c:v>user4380</c:v>
                  </c:pt>
                  <c:pt idx="4381">
                    <c:v>user4381</c:v>
                  </c:pt>
                  <c:pt idx="4382">
                    <c:v>user4382</c:v>
                  </c:pt>
                  <c:pt idx="4383">
                    <c:v>user4383</c:v>
                  </c:pt>
                  <c:pt idx="4384">
                    <c:v>user4384</c:v>
                  </c:pt>
                  <c:pt idx="4385">
                    <c:v>user4385</c:v>
                  </c:pt>
                  <c:pt idx="4386">
                    <c:v>user4386</c:v>
                  </c:pt>
                  <c:pt idx="4387">
                    <c:v>user4387</c:v>
                  </c:pt>
                  <c:pt idx="4388">
                    <c:v>user4388</c:v>
                  </c:pt>
                  <c:pt idx="4389">
                    <c:v>user4389</c:v>
                  </c:pt>
                  <c:pt idx="4390">
                    <c:v>user4390</c:v>
                  </c:pt>
                  <c:pt idx="4391">
                    <c:v>user4391</c:v>
                  </c:pt>
                  <c:pt idx="4392">
                    <c:v>user4392</c:v>
                  </c:pt>
                  <c:pt idx="4393">
                    <c:v>user4393</c:v>
                  </c:pt>
                  <c:pt idx="4394">
                    <c:v>user4394</c:v>
                  </c:pt>
                  <c:pt idx="4395">
                    <c:v>user4395</c:v>
                  </c:pt>
                  <c:pt idx="4396">
                    <c:v>user4396</c:v>
                  </c:pt>
                  <c:pt idx="4397">
                    <c:v>user4397</c:v>
                  </c:pt>
                  <c:pt idx="4398">
                    <c:v>user4398</c:v>
                  </c:pt>
                  <c:pt idx="4399">
                    <c:v>user4399</c:v>
                  </c:pt>
                  <c:pt idx="4400">
                    <c:v>user4400</c:v>
                  </c:pt>
                  <c:pt idx="4401">
                    <c:v>user4401</c:v>
                  </c:pt>
                  <c:pt idx="4402">
                    <c:v>user4402</c:v>
                  </c:pt>
                  <c:pt idx="4403">
                    <c:v>user4403</c:v>
                  </c:pt>
                  <c:pt idx="4404">
                    <c:v>user4404</c:v>
                  </c:pt>
                  <c:pt idx="4405">
                    <c:v>user4405</c:v>
                  </c:pt>
                  <c:pt idx="4406">
                    <c:v>user4406</c:v>
                  </c:pt>
                  <c:pt idx="4407">
                    <c:v>user4407</c:v>
                  </c:pt>
                  <c:pt idx="4408">
                    <c:v>user4408</c:v>
                  </c:pt>
                  <c:pt idx="4409">
                    <c:v>user4409</c:v>
                  </c:pt>
                  <c:pt idx="4410">
                    <c:v>user4410</c:v>
                  </c:pt>
                  <c:pt idx="4411">
                    <c:v>user4411</c:v>
                  </c:pt>
                  <c:pt idx="4412">
                    <c:v>user4412</c:v>
                  </c:pt>
                  <c:pt idx="4413">
                    <c:v>user4413</c:v>
                  </c:pt>
                  <c:pt idx="4414">
                    <c:v>user4414</c:v>
                  </c:pt>
                  <c:pt idx="4415">
                    <c:v>user4415</c:v>
                  </c:pt>
                  <c:pt idx="4416">
                    <c:v>user4416</c:v>
                  </c:pt>
                  <c:pt idx="4417">
                    <c:v>user4417</c:v>
                  </c:pt>
                  <c:pt idx="4418">
                    <c:v>user4418</c:v>
                  </c:pt>
                  <c:pt idx="4419">
                    <c:v>user4419</c:v>
                  </c:pt>
                  <c:pt idx="4420">
                    <c:v>user4420</c:v>
                  </c:pt>
                  <c:pt idx="4421">
                    <c:v>user4421</c:v>
                  </c:pt>
                  <c:pt idx="4422">
                    <c:v>user4422</c:v>
                  </c:pt>
                  <c:pt idx="4423">
                    <c:v>user4423</c:v>
                  </c:pt>
                  <c:pt idx="4424">
                    <c:v>user4424</c:v>
                  </c:pt>
                  <c:pt idx="4425">
                    <c:v>user4425</c:v>
                  </c:pt>
                  <c:pt idx="4426">
                    <c:v>user4426</c:v>
                  </c:pt>
                  <c:pt idx="4427">
                    <c:v>user4427</c:v>
                  </c:pt>
                  <c:pt idx="4428">
                    <c:v>user4428</c:v>
                  </c:pt>
                  <c:pt idx="4429">
                    <c:v>user4429</c:v>
                  </c:pt>
                  <c:pt idx="4430">
                    <c:v>user4430</c:v>
                  </c:pt>
                  <c:pt idx="4431">
                    <c:v>user4431</c:v>
                  </c:pt>
                  <c:pt idx="4432">
                    <c:v>user4432</c:v>
                  </c:pt>
                  <c:pt idx="4433">
                    <c:v>user4433</c:v>
                  </c:pt>
                  <c:pt idx="4434">
                    <c:v>user4434</c:v>
                  </c:pt>
                  <c:pt idx="4435">
                    <c:v>user4435</c:v>
                  </c:pt>
                  <c:pt idx="4436">
                    <c:v>user4436</c:v>
                  </c:pt>
                  <c:pt idx="4437">
                    <c:v>user4437</c:v>
                  </c:pt>
                  <c:pt idx="4438">
                    <c:v>user4438</c:v>
                  </c:pt>
                  <c:pt idx="4439">
                    <c:v>user4439</c:v>
                  </c:pt>
                  <c:pt idx="4440">
                    <c:v>user4440</c:v>
                  </c:pt>
                  <c:pt idx="4441">
                    <c:v>user4441</c:v>
                  </c:pt>
                  <c:pt idx="4442">
                    <c:v>user4442</c:v>
                  </c:pt>
                  <c:pt idx="4443">
                    <c:v>user4443</c:v>
                  </c:pt>
                  <c:pt idx="4444">
                    <c:v>user4444</c:v>
                  </c:pt>
                  <c:pt idx="4445">
                    <c:v>user4445</c:v>
                  </c:pt>
                  <c:pt idx="4446">
                    <c:v>user4446</c:v>
                  </c:pt>
                  <c:pt idx="4447">
                    <c:v>user4447</c:v>
                  </c:pt>
                  <c:pt idx="4448">
                    <c:v>user4448</c:v>
                  </c:pt>
                  <c:pt idx="4449">
                    <c:v>user4449</c:v>
                  </c:pt>
                  <c:pt idx="4450">
                    <c:v>user4450</c:v>
                  </c:pt>
                  <c:pt idx="4451">
                    <c:v>user4451</c:v>
                  </c:pt>
                  <c:pt idx="4452">
                    <c:v>user4452</c:v>
                  </c:pt>
                  <c:pt idx="4453">
                    <c:v>user4453</c:v>
                  </c:pt>
                  <c:pt idx="4454">
                    <c:v>user4454</c:v>
                  </c:pt>
                  <c:pt idx="4455">
                    <c:v>user4455</c:v>
                  </c:pt>
                  <c:pt idx="4456">
                    <c:v>user4456</c:v>
                  </c:pt>
                  <c:pt idx="4457">
                    <c:v>user4457</c:v>
                  </c:pt>
                  <c:pt idx="4458">
                    <c:v>user4458</c:v>
                  </c:pt>
                  <c:pt idx="4459">
                    <c:v>user4459</c:v>
                  </c:pt>
                  <c:pt idx="4460">
                    <c:v>user4460</c:v>
                  </c:pt>
                  <c:pt idx="4461">
                    <c:v>user4461</c:v>
                  </c:pt>
                  <c:pt idx="4462">
                    <c:v>user4462</c:v>
                  </c:pt>
                  <c:pt idx="4463">
                    <c:v>user4463</c:v>
                  </c:pt>
                  <c:pt idx="4464">
                    <c:v>user4464</c:v>
                  </c:pt>
                  <c:pt idx="4465">
                    <c:v>user4465</c:v>
                  </c:pt>
                  <c:pt idx="4466">
                    <c:v>user4466</c:v>
                  </c:pt>
                  <c:pt idx="4467">
                    <c:v>user4467</c:v>
                  </c:pt>
                  <c:pt idx="4468">
                    <c:v>user4468</c:v>
                  </c:pt>
                  <c:pt idx="4469">
                    <c:v>user4469</c:v>
                  </c:pt>
                  <c:pt idx="4470">
                    <c:v>user4470</c:v>
                  </c:pt>
                  <c:pt idx="4471">
                    <c:v>user4471</c:v>
                  </c:pt>
                  <c:pt idx="4472">
                    <c:v>user4472</c:v>
                  </c:pt>
                  <c:pt idx="4473">
                    <c:v>user4473</c:v>
                  </c:pt>
                  <c:pt idx="4474">
                    <c:v>user4474</c:v>
                  </c:pt>
                  <c:pt idx="4475">
                    <c:v>user4475</c:v>
                  </c:pt>
                  <c:pt idx="4476">
                    <c:v>user4476</c:v>
                  </c:pt>
                  <c:pt idx="4477">
                    <c:v>user4477</c:v>
                  </c:pt>
                  <c:pt idx="4478">
                    <c:v>user4478</c:v>
                  </c:pt>
                  <c:pt idx="4479">
                    <c:v>user4479</c:v>
                  </c:pt>
                  <c:pt idx="4480">
                    <c:v>user4480</c:v>
                  </c:pt>
                  <c:pt idx="4481">
                    <c:v>user4481</c:v>
                  </c:pt>
                  <c:pt idx="4482">
                    <c:v>user4482</c:v>
                  </c:pt>
                  <c:pt idx="4483">
                    <c:v>user4483</c:v>
                  </c:pt>
                  <c:pt idx="4484">
                    <c:v>user4484</c:v>
                  </c:pt>
                  <c:pt idx="4485">
                    <c:v>user4485</c:v>
                  </c:pt>
                  <c:pt idx="4486">
                    <c:v>user4486</c:v>
                  </c:pt>
                  <c:pt idx="4487">
                    <c:v>user4487</c:v>
                  </c:pt>
                  <c:pt idx="4488">
                    <c:v>user4488</c:v>
                  </c:pt>
                  <c:pt idx="4489">
                    <c:v>user4489</c:v>
                  </c:pt>
                  <c:pt idx="4490">
                    <c:v>user4490</c:v>
                  </c:pt>
                  <c:pt idx="4491">
                    <c:v>user4491</c:v>
                  </c:pt>
                  <c:pt idx="4492">
                    <c:v>user4492</c:v>
                  </c:pt>
                  <c:pt idx="4493">
                    <c:v>user4493</c:v>
                  </c:pt>
                  <c:pt idx="4494">
                    <c:v>user4494</c:v>
                  </c:pt>
                  <c:pt idx="4495">
                    <c:v>user4495</c:v>
                  </c:pt>
                  <c:pt idx="4496">
                    <c:v>user4496</c:v>
                  </c:pt>
                  <c:pt idx="4497">
                    <c:v>user4497</c:v>
                  </c:pt>
                  <c:pt idx="4498">
                    <c:v>user4498</c:v>
                  </c:pt>
                  <c:pt idx="4499">
                    <c:v>user4499</c:v>
                  </c:pt>
                  <c:pt idx="4500">
                    <c:v>user4500</c:v>
                  </c:pt>
                  <c:pt idx="4501">
                    <c:v>user4501</c:v>
                  </c:pt>
                  <c:pt idx="4502">
                    <c:v>user4502</c:v>
                  </c:pt>
                  <c:pt idx="4503">
                    <c:v>user4503</c:v>
                  </c:pt>
                  <c:pt idx="4504">
                    <c:v>user4504</c:v>
                  </c:pt>
                  <c:pt idx="4505">
                    <c:v>user4505</c:v>
                  </c:pt>
                  <c:pt idx="4506">
                    <c:v>user4506</c:v>
                  </c:pt>
                  <c:pt idx="4507">
                    <c:v>user4507</c:v>
                  </c:pt>
                  <c:pt idx="4508">
                    <c:v>user4508</c:v>
                  </c:pt>
                  <c:pt idx="4509">
                    <c:v>user4509</c:v>
                  </c:pt>
                  <c:pt idx="4510">
                    <c:v>user4510</c:v>
                  </c:pt>
                  <c:pt idx="4511">
                    <c:v>user4511</c:v>
                  </c:pt>
                  <c:pt idx="4512">
                    <c:v>user4512</c:v>
                  </c:pt>
                  <c:pt idx="4513">
                    <c:v>user4513</c:v>
                  </c:pt>
                  <c:pt idx="4514">
                    <c:v>user4514</c:v>
                  </c:pt>
                  <c:pt idx="4515">
                    <c:v>user4515</c:v>
                  </c:pt>
                  <c:pt idx="4516">
                    <c:v>user4516</c:v>
                  </c:pt>
                  <c:pt idx="4517">
                    <c:v>user4517</c:v>
                  </c:pt>
                  <c:pt idx="4518">
                    <c:v>user4518</c:v>
                  </c:pt>
                  <c:pt idx="4519">
                    <c:v>user4519</c:v>
                  </c:pt>
                  <c:pt idx="4520">
                    <c:v>user4520</c:v>
                  </c:pt>
                  <c:pt idx="4521">
                    <c:v>user4521</c:v>
                  </c:pt>
                  <c:pt idx="4522">
                    <c:v>user4522</c:v>
                  </c:pt>
                  <c:pt idx="4523">
                    <c:v>user4523</c:v>
                  </c:pt>
                  <c:pt idx="4524">
                    <c:v>user4524</c:v>
                  </c:pt>
                  <c:pt idx="4525">
                    <c:v>user4525</c:v>
                  </c:pt>
                  <c:pt idx="4526">
                    <c:v>user4526</c:v>
                  </c:pt>
                  <c:pt idx="4527">
                    <c:v>user4527</c:v>
                  </c:pt>
                  <c:pt idx="4528">
                    <c:v>user4528</c:v>
                  </c:pt>
                  <c:pt idx="4529">
                    <c:v>user4529</c:v>
                  </c:pt>
                  <c:pt idx="4530">
                    <c:v>user4530</c:v>
                  </c:pt>
                  <c:pt idx="4531">
                    <c:v>user4531</c:v>
                  </c:pt>
                  <c:pt idx="4532">
                    <c:v>user4532</c:v>
                  </c:pt>
                  <c:pt idx="4533">
                    <c:v>user4533</c:v>
                  </c:pt>
                  <c:pt idx="4534">
                    <c:v>user4534</c:v>
                  </c:pt>
                  <c:pt idx="4535">
                    <c:v>user4535</c:v>
                  </c:pt>
                  <c:pt idx="4536">
                    <c:v>user4536</c:v>
                  </c:pt>
                  <c:pt idx="4537">
                    <c:v>user4537</c:v>
                  </c:pt>
                  <c:pt idx="4538">
                    <c:v>user4538</c:v>
                  </c:pt>
                  <c:pt idx="4539">
                    <c:v>user4539</c:v>
                  </c:pt>
                  <c:pt idx="4540">
                    <c:v>user4540</c:v>
                  </c:pt>
                  <c:pt idx="4541">
                    <c:v>user4541</c:v>
                  </c:pt>
                  <c:pt idx="4542">
                    <c:v>user4542</c:v>
                  </c:pt>
                  <c:pt idx="4543">
                    <c:v>user4543</c:v>
                  </c:pt>
                  <c:pt idx="4544">
                    <c:v>user4544</c:v>
                  </c:pt>
                  <c:pt idx="4545">
                    <c:v>user4545</c:v>
                  </c:pt>
                  <c:pt idx="4546">
                    <c:v>user4546</c:v>
                  </c:pt>
                  <c:pt idx="4547">
                    <c:v>user4547</c:v>
                  </c:pt>
                  <c:pt idx="4548">
                    <c:v>user4548</c:v>
                  </c:pt>
                  <c:pt idx="4549">
                    <c:v>user4549</c:v>
                  </c:pt>
                  <c:pt idx="4550">
                    <c:v>user4550</c:v>
                  </c:pt>
                  <c:pt idx="4551">
                    <c:v>user4551</c:v>
                  </c:pt>
                  <c:pt idx="4552">
                    <c:v>user4552</c:v>
                  </c:pt>
                  <c:pt idx="4553">
                    <c:v>user4553</c:v>
                  </c:pt>
                  <c:pt idx="4554">
                    <c:v>user4554</c:v>
                  </c:pt>
                  <c:pt idx="4555">
                    <c:v>user4555</c:v>
                  </c:pt>
                  <c:pt idx="4556">
                    <c:v>user4556</c:v>
                  </c:pt>
                  <c:pt idx="4557">
                    <c:v>user4557</c:v>
                  </c:pt>
                  <c:pt idx="4558">
                    <c:v>user4558</c:v>
                  </c:pt>
                  <c:pt idx="4559">
                    <c:v>user4559</c:v>
                  </c:pt>
                  <c:pt idx="4560">
                    <c:v>user4560</c:v>
                  </c:pt>
                  <c:pt idx="4561">
                    <c:v>user4561</c:v>
                  </c:pt>
                  <c:pt idx="4562">
                    <c:v>user4562</c:v>
                  </c:pt>
                  <c:pt idx="4563">
                    <c:v>user4563</c:v>
                  </c:pt>
                  <c:pt idx="4564">
                    <c:v>user4564</c:v>
                  </c:pt>
                  <c:pt idx="4565">
                    <c:v>user4565</c:v>
                  </c:pt>
                  <c:pt idx="4566">
                    <c:v>user4566</c:v>
                  </c:pt>
                  <c:pt idx="4567">
                    <c:v>user4567</c:v>
                  </c:pt>
                  <c:pt idx="4568">
                    <c:v>user4568</c:v>
                  </c:pt>
                  <c:pt idx="4569">
                    <c:v>user4569</c:v>
                  </c:pt>
                  <c:pt idx="4570">
                    <c:v>user4570</c:v>
                  </c:pt>
                  <c:pt idx="4571">
                    <c:v>user4571</c:v>
                  </c:pt>
                  <c:pt idx="4572">
                    <c:v>user4572</c:v>
                  </c:pt>
                  <c:pt idx="4573">
                    <c:v>user4573</c:v>
                  </c:pt>
                  <c:pt idx="4574">
                    <c:v>user4574</c:v>
                  </c:pt>
                  <c:pt idx="4575">
                    <c:v>user4575</c:v>
                  </c:pt>
                  <c:pt idx="4576">
                    <c:v>user4576</c:v>
                  </c:pt>
                  <c:pt idx="4577">
                    <c:v>user4577</c:v>
                  </c:pt>
                  <c:pt idx="4578">
                    <c:v>user4578</c:v>
                  </c:pt>
                  <c:pt idx="4579">
                    <c:v>user4579</c:v>
                  </c:pt>
                  <c:pt idx="4580">
                    <c:v>user4580</c:v>
                  </c:pt>
                  <c:pt idx="4581">
                    <c:v>user4581</c:v>
                  </c:pt>
                  <c:pt idx="4582">
                    <c:v>user4582</c:v>
                  </c:pt>
                  <c:pt idx="4583">
                    <c:v>user4583</c:v>
                  </c:pt>
                  <c:pt idx="4584">
                    <c:v>user4584</c:v>
                  </c:pt>
                  <c:pt idx="4585">
                    <c:v>user4585</c:v>
                  </c:pt>
                  <c:pt idx="4586">
                    <c:v>user4586</c:v>
                  </c:pt>
                  <c:pt idx="4587">
                    <c:v>user4587</c:v>
                  </c:pt>
                  <c:pt idx="4588">
                    <c:v>user4588</c:v>
                  </c:pt>
                  <c:pt idx="4589">
                    <c:v>user4589</c:v>
                  </c:pt>
                  <c:pt idx="4590">
                    <c:v>user4590</c:v>
                  </c:pt>
                  <c:pt idx="4591">
                    <c:v>user4591</c:v>
                  </c:pt>
                  <c:pt idx="4592">
                    <c:v>user4592</c:v>
                  </c:pt>
                  <c:pt idx="4593">
                    <c:v>user4593</c:v>
                  </c:pt>
                  <c:pt idx="4594">
                    <c:v>user4594</c:v>
                  </c:pt>
                  <c:pt idx="4595">
                    <c:v>user4595</c:v>
                  </c:pt>
                  <c:pt idx="4596">
                    <c:v>user4596</c:v>
                  </c:pt>
                  <c:pt idx="4597">
                    <c:v>user4597</c:v>
                  </c:pt>
                  <c:pt idx="4598">
                    <c:v>user4598</c:v>
                  </c:pt>
                  <c:pt idx="4599">
                    <c:v>user4599</c:v>
                  </c:pt>
                  <c:pt idx="4600">
                    <c:v>user4600</c:v>
                  </c:pt>
                  <c:pt idx="4601">
                    <c:v>user4601</c:v>
                  </c:pt>
                  <c:pt idx="4602">
                    <c:v>user4602</c:v>
                  </c:pt>
                  <c:pt idx="4603">
                    <c:v>user4603</c:v>
                  </c:pt>
                  <c:pt idx="4604">
                    <c:v>user4604</c:v>
                  </c:pt>
                  <c:pt idx="4605">
                    <c:v>user4605</c:v>
                  </c:pt>
                  <c:pt idx="4606">
                    <c:v>user4606</c:v>
                  </c:pt>
                  <c:pt idx="4607">
                    <c:v>user4607</c:v>
                  </c:pt>
                  <c:pt idx="4608">
                    <c:v>user4608</c:v>
                  </c:pt>
                  <c:pt idx="4609">
                    <c:v>user4609</c:v>
                  </c:pt>
                  <c:pt idx="4610">
                    <c:v>user4610</c:v>
                  </c:pt>
                  <c:pt idx="4611">
                    <c:v>user4611</c:v>
                  </c:pt>
                  <c:pt idx="4612">
                    <c:v>user4612</c:v>
                  </c:pt>
                  <c:pt idx="4613">
                    <c:v>user4613</c:v>
                  </c:pt>
                  <c:pt idx="4614">
                    <c:v>user4614</c:v>
                  </c:pt>
                  <c:pt idx="4615">
                    <c:v>user4615</c:v>
                  </c:pt>
                  <c:pt idx="4616">
                    <c:v>user4616</c:v>
                  </c:pt>
                  <c:pt idx="4617">
                    <c:v>user4617</c:v>
                  </c:pt>
                  <c:pt idx="4618">
                    <c:v>user4618</c:v>
                  </c:pt>
                  <c:pt idx="4619">
                    <c:v>user4619</c:v>
                  </c:pt>
                  <c:pt idx="4620">
                    <c:v>user4620</c:v>
                  </c:pt>
                  <c:pt idx="4621">
                    <c:v>user4621</c:v>
                  </c:pt>
                  <c:pt idx="4622">
                    <c:v>user4622</c:v>
                  </c:pt>
                  <c:pt idx="4623">
                    <c:v>user4623</c:v>
                  </c:pt>
                  <c:pt idx="4624">
                    <c:v>user4624</c:v>
                  </c:pt>
                  <c:pt idx="4625">
                    <c:v>user4625</c:v>
                  </c:pt>
                  <c:pt idx="4626">
                    <c:v>user4626</c:v>
                  </c:pt>
                  <c:pt idx="4627">
                    <c:v>user4627</c:v>
                  </c:pt>
                  <c:pt idx="4628">
                    <c:v>user4628</c:v>
                  </c:pt>
                  <c:pt idx="4629">
                    <c:v>user4629</c:v>
                  </c:pt>
                  <c:pt idx="4630">
                    <c:v>user4630</c:v>
                  </c:pt>
                  <c:pt idx="4631">
                    <c:v>user4631</c:v>
                  </c:pt>
                  <c:pt idx="4632">
                    <c:v>user4632</c:v>
                  </c:pt>
                  <c:pt idx="4633">
                    <c:v>user4633</c:v>
                  </c:pt>
                  <c:pt idx="4634">
                    <c:v>user4634</c:v>
                  </c:pt>
                  <c:pt idx="4635">
                    <c:v>user4635</c:v>
                  </c:pt>
                  <c:pt idx="4636">
                    <c:v>user4636</c:v>
                  </c:pt>
                  <c:pt idx="4637">
                    <c:v>user4637</c:v>
                  </c:pt>
                  <c:pt idx="4638">
                    <c:v>user4638</c:v>
                  </c:pt>
                  <c:pt idx="4639">
                    <c:v>user4639</c:v>
                  </c:pt>
                  <c:pt idx="4640">
                    <c:v>user4640</c:v>
                  </c:pt>
                  <c:pt idx="4641">
                    <c:v>user4641</c:v>
                  </c:pt>
                  <c:pt idx="4642">
                    <c:v>user4642</c:v>
                  </c:pt>
                  <c:pt idx="4643">
                    <c:v>user4643</c:v>
                  </c:pt>
                  <c:pt idx="4644">
                    <c:v>user4644</c:v>
                  </c:pt>
                  <c:pt idx="4645">
                    <c:v>user4645</c:v>
                  </c:pt>
                  <c:pt idx="4646">
                    <c:v>user4646</c:v>
                  </c:pt>
                  <c:pt idx="4647">
                    <c:v>user4647</c:v>
                  </c:pt>
                  <c:pt idx="4648">
                    <c:v>user4648</c:v>
                  </c:pt>
                  <c:pt idx="4649">
                    <c:v>user4649</c:v>
                  </c:pt>
                  <c:pt idx="4650">
                    <c:v>user4650</c:v>
                  </c:pt>
                  <c:pt idx="4651">
                    <c:v>user4651</c:v>
                  </c:pt>
                  <c:pt idx="4652">
                    <c:v>user4652</c:v>
                  </c:pt>
                  <c:pt idx="4653">
                    <c:v>user4653</c:v>
                  </c:pt>
                  <c:pt idx="4654">
                    <c:v>user4654</c:v>
                  </c:pt>
                  <c:pt idx="4655">
                    <c:v>user4655</c:v>
                  </c:pt>
                  <c:pt idx="4656">
                    <c:v>user4656</c:v>
                  </c:pt>
                  <c:pt idx="4657">
                    <c:v>user4657</c:v>
                  </c:pt>
                  <c:pt idx="4658">
                    <c:v>user4658</c:v>
                  </c:pt>
                  <c:pt idx="4659">
                    <c:v>user4659</c:v>
                  </c:pt>
                  <c:pt idx="4660">
                    <c:v>user4660</c:v>
                  </c:pt>
                  <c:pt idx="4661">
                    <c:v>user4661</c:v>
                  </c:pt>
                  <c:pt idx="4662">
                    <c:v>user4662</c:v>
                  </c:pt>
                  <c:pt idx="4663">
                    <c:v>user4663</c:v>
                  </c:pt>
                  <c:pt idx="4664">
                    <c:v>user4664</c:v>
                  </c:pt>
                  <c:pt idx="4665">
                    <c:v>user4665</c:v>
                  </c:pt>
                  <c:pt idx="4666">
                    <c:v>user4666</c:v>
                  </c:pt>
                  <c:pt idx="4667">
                    <c:v>user4667</c:v>
                  </c:pt>
                  <c:pt idx="4668">
                    <c:v>user4668</c:v>
                  </c:pt>
                  <c:pt idx="4669">
                    <c:v>user4669</c:v>
                  </c:pt>
                  <c:pt idx="4670">
                    <c:v>user4670</c:v>
                  </c:pt>
                  <c:pt idx="4671">
                    <c:v>user4671</c:v>
                  </c:pt>
                  <c:pt idx="4672">
                    <c:v>user4672</c:v>
                  </c:pt>
                  <c:pt idx="4673">
                    <c:v>user4673</c:v>
                  </c:pt>
                  <c:pt idx="4674">
                    <c:v>user4674</c:v>
                  </c:pt>
                  <c:pt idx="4675">
                    <c:v>user4675</c:v>
                  </c:pt>
                  <c:pt idx="4676">
                    <c:v>user4676</c:v>
                  </c:pt>
                  <c:pt idx="4677">
                    <c:v>user4677</c:v>
                  </c:pt>
                  <c:pt idx="4678">
                    <c:v>user4678</c:v>
                  </c:pt>
                  <c:pt idx="4679">
                    <c:v>user4679</c:v>
                  </c:pt>
                  <c:pt idx="4680">
                    <c:v>user4680</c:v>
                  </c:pt>
                  <c:pt idx="4681">
                    <c:v>user4681</c:v>
                  </c:pt>
                  <c:pt idx="4682">
                    <c:v>user4682</c:v>
                  </c:pt>
                  <c:pt idx="4683">
                    <c:v>user4683</c:v>
                  </c:pt>
                  <c:pt idx="4684">
                    <c:v>user4684</c:v>
                  </c:pt>
                  <c:pt idx="4685">
                    <c:v>user4685</c:v>
                  </c:pt>
                  <c:pt idx="4686">
                    <c:v>user4686</c:v>
                  </c:pt>
                  <c:pt idx="4687">
                    <c:v>user4687</c:v>
                  </c:pt>
                  <c:pt idx="4688">
                    <c:v>user4688</c:v>
                  </c:pt>
                  <c:pt idx="4689">
                    <c:v>user4689</c:v>
                  </c:pt>
                  <c:pt idx="4690">
                    <c:v>user4690</c:v>
                  </c:pt>
                  <c:pt idx="4691">
                    <c:v>user4691</c:v>
                  </c:pt>
                  <c:pt idx="4692">
                    <c:v>user4692</c:v>
                  </c:pt>
                  <c:pt idx="4693">
                    <c:v>user4693</c:v>
                  </c:pt>
                  <c:pt idx="4694">
                    <c:v>user4694</c:v>
                  </c:pt>
                  <c:pt idx="4695">
                    <c:v>user4695</c:v>
                  </c:pt>
                  <c:pt idx="4696">
                    <c:v>user4696</c:v>
                  </c:pt>
                  <c:pt idx="4697">
                    <c:v>user4697</c:v>
                  </c:pt>
                  <c:pt idx="4698">
                    <c:v>user4698</c:v>
                  </c:pt>
                  <c:pt idx="4699">
                    <c:v>user4699</c:v>
                  </c:pt>
                  <c:pt idx="4700">
                    <c:v>user4700</c:v>
                  </c:pt>
                  <c:pt idx="4701">
                    <c:v>user4701</c:v>
                  </c:pt>
                  <c:pt idx="4702">
                    <c:v>user4702</c:v>
                  </c:pt>
                  <c:pt idx="4703">
                    <c:v>user4703</c:v>
                  </c:pt>
                  <c:pt idx="4704">
                    <c:v>user4704</c:v>
                  </c:pt>
                  <c:pt idx="4705">
                    <c:v>user4705</c:v>
                  </c:pt>
                  <c:pt idx="4706">
                    <c:v>user4706</c:v>
                  </c:pt>
                  <c:pt idx="4707">
                    <c:v>user4707</c:v>
                  </c:pt>
                  <c:pt idx="4708">
                    <c:v>user4708</c:v>
                  </c:pt>
                  <c:pt idx="4709">
                    <c:v>user4709</c:v>
                  </c:pt>
                  <c:pt idx="4710">
                    <c:v>user4710</c:v>
                  </c:pt>
                  <c:pt idx="4711">
                    <c:v>user4711</c:v>
                  </c:pt>
                  <c:pt idx="4712">
                    <c:v>user4712</c:v>
                  </c:pt>
                  <c:pt idx="4713">
                    <c:v>user4713</c:v>
                  </c:pt>
                  <c:pt idx="4714">
                    <c:v>user4714</c:v>
                  </c:pt>
                  <c:pt idx="4715">
                    <c:v>user4715</c:v>
                  </c:pt>
                  <c:pt idx="4716">
                    <c:v>user4716</c:v>
                  </c:pt>
                  <c:pt idx="4717">
                    <c:v>user4717</c:v>
                  </c:pt>
                  <c:pt idx="4718">
                    <c:v>user4718</c:v>
                  </c:pt>
                  <c:pt idx="4719">
                    <c:v>user4719</c:v>
                  </c:pt>
                  <c:pt idx="4720">
                    <c:v>user4720</c:v>
                  </c:pt>
                  <c:pt idx="4721">
                    <c:v>user4721</c:v>
                  </c:pt>
                  <c:pt idx="4722">
                    <c:v>user4722</c:v>
                  </c:pt>
                  <c:pt idx="4723">
                    <c:v>user4723</c:v>
                  </c:pt>
                  <c:pt idx="4724">
                    <c:v>user4724</c:v>
                  </c:pt>
                  <c:pt idx="4725">
                    <c:v>user4725</c:v>
                  </c:pt>
                  <c:pt idx="4726">
                    <c:v>user4726</c:v>
                  </c:pt>
                  <c:pt idx="4727">
                    <c:v>user4727</c:v>
                  </c:pt>
                  <c:pt idx="4728">
                    <c:v>user4728</c:v>
                  </c:pt>
                  <c:pt idx="4729">
                    <c:v>user4729</c:v>
                  </c:pt>
                  <c:pt idx="4730">
                    <c:v>user4730</c:v>
                  </c:pt>
                  <c:pt idx="4731">
                    <c:v>user4731</c:v>
                  </c:pt>
                  <c:pt idx="4732">
                    <c:v>user4732</c:v>
                  </c:pt>
                  <c:pt idx="4733">
                    <c:v>user4733</c:v>
                  </c:pt>
                  <c:pt idx="4734">
                    <c:v>user4734</c:v>
                  </c:pt>
                  <c:pt idx="4735">
                    <c:v>user4735</c:v>
                  </c:pt>
                  <c:pt idx="4736">
                    <c:v>user4736</c:v>
                  </c:pt>
                  <c:pt idx="4737">
                    <c:v>user4737</c:v>
                  </c:pt>
                  <c:pt idx="4738">
                    <c:v>user4738</c:v>
                  </c:pt>
                  <c:pt idx="4739">
                    <c:v>user4739</c:v>
                  </c:pt>
                  <c:pt idx="4740">
                    <c:v>user4740</c:v>
                  </c:pt>
                  <c:pt idx="4741">
                    <c:v>user4741</c:v>
                  </c:pt>
                  <c:pt idx="4742">
                    <c:v>user4742</c:v>
                  </c:pt>
                  <c:pt idx="4743">
                    <c:v>user4743</c:v>
                  </c:pt>
                  <c:pt idx="4744">
                    <c:v>user4744</c:v>
                  </c:pt>
                  <c:pt idx="4745">
                    <c:v>user4745</c:v>
                  </c:pt>
                  <c:pt idx="4746">
                    <c:v>user4746</c:v>
                  </c:pt>
                  <c:pt idx="4747">
                    <c:v>user4747</c:v>
                  </c:pt>
                  <c:pt idx="4748">
                    <c:v>user4748</c:v>
                  </c:pt>
                  <c:pt idx="4749">
                    <c:v>user4749</c:v>
                  </c:pt>
                  <c:pt idx="4750">
                    <c:v>user4750</c:v>
                  </c:pt>
                  <c:pt idx="4751">
                    <c:v>user4751</c:v>
                  </c:pt>
                  <c:pt idx="4752">
                    <c:v>user4752</c:v>
                  </c:pt>
                  <c:pt idx="4753">
                    <c:v>user4753</c:v>
                  </c:pt>
                  <c:pt idx="4754">
                    <c:v>user4754</c:v>
                  </c:pt>
                  <c:pt idx="4755">
                    <c:v>user4755</c:v>
                  </c:pt>
                  <c:pt idx="4756">
                    <c:v>user4756</c:v>
                  </c:pt>
                  <c:pt idx="4757">
                    <c:v>user4757</c:v>
                  </c:pt>
                  <c:pt idx="4758">
                    <c:v>user4758</c:v>
                  </c:pt>
                  <c:pt idx="4759">
                    <c:v>user4759</c:v>
                  </c:pt>
                  <c:pt idx="4760">
                    <c:v>user4760</c:v>
                  </c:pt>
                  <c:pt idx="4761">
                    <c:v>user4761</c:v>
                  </c:pt>
                  <c:pt idx="4762">
                    <c:v>user4762</c:v>
                  </c:pt>
                  <c:pt idx="4763">
                    <c:v>user4763</c:v>
                  </c:pt>
                  <c:pt idx="4764">
                    <c:v>user4764</c:v>
                  </c:pt>
                  <c:pt idx="4765">
                    <c:v>user4765</c:v>
                  </c:pt>
                  <c:pt idx="4766">
                    <c:v>user4766</c:v>
                  </c:pt>
                  <c:pt idx="4767">
                    <c:v>user4767</c:v>
                  </c:pt>
                  <c:pt idx="4768">
                    <c:v>user4768</c:v>
                  </c:pt>
                  <c:pt idx="4769">
                    <c:v>user4769</c:v>
                  </c:pt>
                  <c:pt idx="4770">
                    <c:v>user4770</c:v>
                  </c:pt>
                  <c:pt idx="4771">
                    <c:v>user4771</c:v>
                  </c:pt>
                  <c:pt idx="4772">
                    <c:v>user4772</c:v>
                  </c:pt>
                  <c:pt idx="4773">
                    <c:v>user4773</c:v>
                  </c:pt>
                  <c:pt idx="4774">
                    <c:v>user4774</c:v>
                  </c:pt>
                  <c:pt idx="4775">
                    <c:v>user4775</c:v>
                  </c:pt>
                  <c:pt idx="4776">
                    <c:v>user4776</c:v>
                  </c:pt>
                  <c:pt idx="4777">
                    <c:v>user4777</c:v>
                  </c:pt>
                  <c:pt idx="4778">
                    <c:v>user4778</c:v>
                  </c:pt>
                  <c:pt idx="4779">
                    <c:v>user4779</c:v>
                  </c:pt>
                  <c:pt idx="4780">
                    <c:v>user4780</c:v>
                  </c:pt>
                  <c:pt idx="4781">
                    <c:v>user4781</c:v>
                  </c:pt>
                  <c:pt idx="4782">
                    <c:v>user4782</c:v>
                  </c:pt>
                  <c:pt idx="4783">
                    <c:v>user4783</c:v>
                  </c:pt>
                  <c:pt idx="4784">
                    <c:v>user4784</c:v>
                  </c:pt>
                  <c:pt idx="4785">
                    <c:v>user4785</c:v>
                  </c:pt>
                  <c:pt idx="4786">
                    <c:v>user4786</c:v>
                  </c:pt>
                  <c:pt idx="4787">
                    <c:v>user4787</c:v>
                  </c:pt>
                  <c:pt idx="4788">
                    <c:v>user4788</c:v>
                  </c:pt>
                  <c:pt idx="4789">
                    <c:v>user4789</c:v>
                  </c:pt>
                  <c:pt idx="4790">
                    <c:v>user4790</c:v>
                  </c:pt>
                  <c:pt idx="4791">
                    <c:v>user4791</c:v>
                  </c:pt>
                  <c:pt idx="4792">
                    <c:v>user4792</c:v>
                  </c:pt>
                  <c:pt idx="4793">
                    <c:v>user4793</c:v>
                  </c:pt>
                  <c:pt idx="4794">
                    <c:v>user4794</c:v>
                  </c:pt>
                  <c:pt idx="4795">
                    <c:v>user4795</c:v>
                  </c:pt>
                  <c:pt idx="4796">
                    <c:v>user4796</c:v>
                  </c:pt>
                  <c:pt idx="4797">
                    <c:v>user4797</c:v>
                  </c:pt>
                  <c:pt idx="4798">
                    <c:v>user4798</c:v>
                  </c:pt>
                  <c:pt idx="4799">
                    <c:v>user4799</c:v>
                  </c:pt>
                  <c:pt idx="4800">
                    <c:v>user4800</c:v>
                  </c:pt>
                  <c:pt idx="4801">
                    <c:v>user4801</c:v>
                  </c:pt>
                  <c:pt idx="4802">
                    <c:v>user4802</c:v>
                  </c:pt>
                  <c:pt idx="4803">
                    <c:v>user4803</c:v>
                  </c:pt>
                  <c:pt idx="4804">
                    <c:v>user4804</c:v>
                  </c:pt>
                  <c:pt idx="4805">
                    <c:v>user4805</c:v>
                  </c:pt>
                  <c:pt idx="4806">
                    <c:v>user4806</c:v>
                  </c:pt>
                  <c:pt idx="4807">
                    <c:v>user4807</c:v>
                  </c:pt>
                  <c:pt idx="4808">
                    <c:v>user4808</c:v>
                  </c:pt>
                  <c:pt idx="4809">
                    <c:v>user4809</c:v>
                  </c:pt>
                  <c:pt idx="4810">
                    <c:v>user4810</c:v>
                  </c:pt>
                  <c:pt idx="4811">
                    <c:v>user4811</c:v>
                  </c:pt>
                  <c:pt idx="4812">
                    <c:v>user4812</c:v>
                  </c:pt>
                  <c:pt idx="4813">
                    <c:v>user4813</c:v>
                  </c:pt>
                  <c:pt idx="4814">
                    <c:v>user4814</c:v>
                  </c:pt>
                  <c:pt idx="4815">
                    <c:v>user4815</c:v>
                  </c:pt>
                  <c:pt idx="4816">
                    <c:v>user4816</c:v>
                  </c:pt>
                  <c:pt idx="4817">
                    <c:v>user4817</c:v>
                  </c:pt>
                  <c:pt idx="4818">
                    <c:v>user4818</c:v>
                  </c:pt>
                  <c:pt idx="4819">
                    <c:v>user4819</c:v>
                  </c:pt>
                  <c:pt idx="4820">
                    <c:v>user4820</c:v>
                  </c:pt>
                  <c:pt idx="4821">
                    <c:v>user4821</c:v>
                  </c:pt>
                  <c:pt idx="4822">
                    <c:v>user4822</c:v>
                  </c:pt>
                  <c:pt idx="4823">
                    <c:v>user4823</c:v>
                  </c:pt>
                  <c:pt idx="4824">
                    <c:v>user4824</c:v>
                  </c:pt>
                  <c:pt idx="4825">
                    <c:v>user4825</c:v>
                  </c:pt>
                  <c:pt idx="4826">
                    <c:v>user4826</c:v>
                  </c:pt>
                  <c:pt idx="4827">
                    <c:v>user4827</c:v>
                  </c:pt>
                  <c:pt idx="4828">
                    <c:v>user4828</c:v>
                  </c:pt>
                  <c:pt idx="4829">
                    <c:v>user4829</c:v>
                  </c:pt>
                  <c:pt idx="4830">
                    <c:v>user4830</c:v>
                  </c:pt>
                  <c:pt idx="4831">
                    <c:v>user4831</c:v>
                  </c:pt>
                  <c:pt idx="4832">
                    <c:v>user4832</c:v>
                  </c:pt>
                  <c:pt idx="4833">
                    <c:v>user4833</c:v>
                  </c:pt>
                  <c:pt idx="4834">
                    <c:v>user4834</c:v>
                  </c:pt>
                  <c:pt idx="4835">
                    <c:v>user4835</c:v>
                  </c:pt>
                  <c:pt idx="4836">
                    <c:v>user4836</c:v>
                  </c:pt>
                  <c:pt idx="4837">
                    <c:v>user4837</c:v>
                  </c:pt>
                  <c:pt idx="4838">
                    <c:v>user4838</c:v>
                  </c:pt>
                  <c:pt idx="4839">
                    <c:v>user4839</c:v>
                  </c:pt>
                  <c:pt idx="4840">
                    <c:v>user4840</c:v>
                  </c:pt>
                  <c:pt idx="4841">
                    <c:v>user4841</c:v>
                  </c:pt>
                  <c:pt idx="4842">
                    <c:v>user4842</c:v>
                  </c:pt>
                  <c:pt idx="4843">
                    <c:v>user4843</c:v>
                  </c:pt>
                  <c:pt idx="4844">
                    <c:v>user4844</c:v>
                  </c:pt>
                  <c:pt idx="4845">
                    <c:v>user4845</c:v>
                  </c:pt>
                  <c:pt idx="4846">
                    <c:v>user4846</c:v>
                  </c:pt>
                  <c:pt idx="4847">
                    <c:v>user4847</c:v>
                  </c:pt>
                  <c:pt idx="4848">
                    <c:v>user4848</c:v>
                  </c:pt>
                  <c:pt idx="4849">
                    <c:v>user4849</c:v>
                  </c:pt>
                  <c:pt idx="4850">
                    <c:v>user4850</c:v>
                  </c:pt>
                  <c:pt idx="4851">
                    <c:v>user4851</c:v>
                  </c:pt>
                  <c:pt idx="4852">
                    <c:v>user4852</c:v>
                  </c:pt>
                  <c:pt idx="4853">
                    <c:v>user4853</c:v>
                  </c:pt>
                  <c:pt idx="4854">
                    <c:v>user4854</c:v>
                  </c:pt>
                  <c:pt idx="4855">
                    <c:v>user4855</c:v>
                  </c:pt>
                  <c:pt idx="4856">
                    <c:v>user4856</c:v>
                  </c:pt>
                  <c:pt idx="4857">
                    <c:v>user4857</c:v>
                  </c:pt>
                  <c:pt idx="4858">
                    <c:v>user4858</c:v>
                  </c:pt>
                  <c:pt idx="4859">
                    <c:v>user4859</c:v>
                  </c:pt>
                  <c:pt idx="4860">
                    <c:v>user4860</c:v>
                  </c:pt>
                  <c:pt idx="4861">
                    <c:v>user4861</c:v>
                  </c:pt>
                  <c:pt idx="4862">
                    <c:v>user4862</c:v>
                  </c:pt>
                  <c:pt idx="4863">
                    <c:v>user4863</c:v>
                  </c:pt>
                  <c:pt idx="4864">
                    <c:v>user4864</c:v>
                  </c:pt>
                  <c:pt idx="4865">
                    <c:v>user4865</c:v>
                  </c:pt>
                  <c:pt idx="4866">
                    <c:v>user4866</c:v>
                  </c:pt>
                  <c:pt idx="4867">
                    <c:v>user4867</c:v>
                  </c:pt>
                  <c:pt idx="4868">
                    <c:v>user4868</c:v>
                  </c:pt>
                  <c:pt idx="4869">
                    <c:v>user4869</c:v>
                  </c:pt>
                  <c:pt idx="4870">
                    <c:v>user4870</c:v>
                  </c:pt>
                  <c:pt idx="4871">
                    <c:v>user4871</c:v>
                  </c:pt>
                  <c:pt idx="4872">
                    <c:v>user4872</c:v>
                  </c:pt>
                  <c:pt idx="4873">
                    <c:v>user4873</c:v>
                  </c:pt>
                  <c:pt idx="4874">
                    <c:v>user4874</c:v>
                  </c:pt>
                  <c:pt idx="4875">
                    <c:v>user4875</c:v>
                  </c:pt>
                  <c:pt idx="4876">
                    <c:v>user4876</c:v>
                  </c:pt>
                  <c:pt idx="4877">
                    <c:v>user4877</c:v>
                  </c:pt>
                  <c:pt idx="4878">
                    <c:v>user4878</c:v>
                  </c:pt>
                  <c:pt idx="4879">
                    <c:v>user4879</c:v>
                  </c:pt>
                  <c:pt idx="4880">
                    <c:v>user4880</c:v>
                  </c:pt>
                  <c:pt idx="4881">
                    <c:v>user4881</c:v>
                  </c:pt>
                  <c:pt idx="4882">
                    <c:v>user4882</c:v>
                  </c:pt>
                  <c:pt idx="4883">
                    <c:v>user4883</c:v>
                  </c:pt>
                  <c:pt idx="4884">
                    <c:v>user4884</c:v>
                  </c:pt>
                  <c:pt idx="4885">
                    <c:v>user4885</c:v>
                  </c:pt>
                  <c:pt idx="4886">
                    <c:v>user4886</c:v>
                  </c:pt>
                  <c:pt idx="4887">
                    <c:v>user4887</c:v>
                  </c:pt>
                  <c:pt idx="4888">
                    <c:v>user4888</c:v>
                  </c:pt>
                  <c:pt idx="4889">
                    <c:v>user4889</c:v>
                  </c:pt>
                  <c:pt idx="4890">
                    <c:v>user4890</c:v>
                  </c:pt>
                  <c:pt idx="4891">
                    <c:v>user4891</c:v>
                  </c:pt>
                  <c:pt idx="4892">
                    <c:v>user4892</c:v>
                  </c:pt>
                  <c:pt idx="4893">
                    <c:v>user4893</c:v>
                  </c:pt>
                  <c:pt idx="4894">
                    <c:v>user4894</c:v>
                  </c:pt>
                  <c:pt idx="4895">
                    <c:v>user4895</c:v>
                  </c:pt>
                  <c:pt idx="4896">
                    <c:v>user4896</c:v>
                  </c:pt>
                  <c:pt idx="4897">
                    <c:v>user4897</c:v>
                  </c:pt>
                  <c:pt idx="4898">
                    <c:v>user4898</c:v>
                  </c:pt>
                  <c:pt idx="4899">
                    <c:v>user4899</c:v>
                  </c:pt>
                  <c:pt idx="4900">
                    <c:v>user4900</c:v>
                  </c:pt>
                  <c:pt idx="4901">
                    <c:v>user4901</c:v>
                  </c:pt>
                  <c:pt idx="4902">
                    <c:v>user4902</c:v>
                  </c:pt>
                  <c:pt idx="4903">
                    <c:v>user4903</c:v>
                  </c:pt>
                  <c:pt idx="4904">
                    <c:v>user4904</c:v>
                  </c:pt>
                  <c:pt idx="4905">
                    <c:v>user4905</c:v>
                  </c:pt>
                  <c:pt idx="4906">
                    <c:v>user4906</c:v>
                  </c:pt>
                  <c:pt idx="4907">
                    <c:v>user4907</c:v>
                  </c:pt>
                  <c:pt idx="4908">
                    <c:v>user4908</c:v>
                  </c:pt>
                  <c:pt idx="4909">
                    <c:v>user4909</c:v>
                  </c:pt>
                  <c:pt idx="4910">
                    <c:v>user4910</c:v>
                  </c:pt>
                  <c:pt idx="4911">
                    <c:v>user4911</c:v>
                  </c:pt>
                  <c:pt idx="4912">
                    <c:v>user4912</c:v>
                  </c:pt>
                  <c:pt idx="4913">
                    <c:v>user4913</c:v>
                  </c:pt>
                  <c:pt idx="4914">
                    <c:v>user4914</c:v>
                  </c:pt>
                  <c:pt idx="4915">
                    <c:v>user4915</c:v>
                  </c:pt>
                  <c:pt idx="4916">
                    <c:v>user4916</c:v>
                  </c:pt>
                  <c:pt idx="4917">
                    <c:v>user4917</c:v>
                  </c:pt>
                  <c:pt idx="4918">
                    <c:v>user4918</c:v>
                  </c:pt>
                  <c:pt idx="4919">
                    <c:v>user4919</c:v>
                  </c:pt>
                  <c:pt idx="4920">
                    <c:v>user4920</c:v>
                  </c:pt>
                  <c:pt idx="4921">
                    <c:v>user4921</c:v>
                  </c:pt>
                  <c:pt idx="4922">
                    <c:v>user4922</c:v>
                  </c:pt>
                  <c:pt idx="4923">
                    <c:v>user4923</c:v>
                  </c:pt>
                  <c:pt idx="4924">
                    <c:v>user4924</c:v>
                  </c:pt>
                  <c:pt idx="4925">
                    <c:v>user4925</c:v>
                  </c:pt>
                  <c:pt idx="4926">
                    <c:v>user4926</c:v>
                  </c:pt>
                  <c:pt idx="4927">
                    <c:v>user4927</c:v>
                  </c:pt>
                  <c:pt idx="4928">
                    <c:v>user4928</c:v>
                  </c:pt>
                  <c:pt idx="4929">
                    <c:v>user4929</c:v>
                  </c:pt>
                  <c:pt idx="4930">
                    <c:v>user4930</c:v>
                  </c:pt>
                  <c:pt idx="4931">
                    <c:v>user4931</c:v>
                  </c:pt>
                  <c:pt idx="4932">
                    <c:v>user4932</c:v>
                  </c:pt>
                  <c:pt idx="4933">
                    <c:v>user4933</c:v>
                  </c:pt>
                  <c:pt idx="4934">
                    <c:v>user4934</c:v>
                  </c:pt>
                  <c:pt idx="4935">
                    <c:v>user4935</c:v>
                  </c:pt>
                  <c:pt idx="4936">
                    <c:v>user4936</c:v>
                  </c:pt>
                  <c:pt idx="4937">
                    <c:v>user4937</c:v>
                  </c:pt>
                  <c:pt idx="4938">
                    <c:v>user4938</c:v>
                  </c:pt>
                  <c:pt idx="4939">
                    <c:v>user4939</c:v>
                  </c:pt>
                  <c:pt idx="4940">
                    <c:v>user4940</c:v>
                  </c:pt>
                  <c:pt idx="4941">
                    <c:v>user4941</c:v>
                  </c:pt>
                  <c:pt idx="4942">
                    <c:v>user4942</c:v>
                  </c:pt>
                  <c:pt idx="4943">
                    <c:v>user4943</c:v>
                  </c:pt>
                  <c:pt idx="4944">
                    <c:v>user4944</c:v>
                  </c:pt>
                  <c:pt idx="4945">
                    <c:v>user4945</c:v>
                  </c:pt>
                  <c:pt idx="4946">
                    <c:v>user4946</c:v>
                  </c:pt>
                  <c:pt idx="4947">
                    <c:v>user4947</c:v>
                  </c:pt>
                  <c:pt idx="4948">
                    <c:v>user4948</c:v>
                  </c:pt>
                  <c:pt idx="4949">
                    <c:v>user4949</c:v>
                  </c:pt>
                  <c:pt idx="4950">
                    <c:v>user4950</c:v>
                  </c:pt>
                  <c:pt idx="4951">
                    <c:v>user4951</c:v>
                  </c:pt>
                  <c:pt idx="4952">
                    <c:v>user4952</c:v>
                  </c:pt>
                  <c:pt idx="4953">
                    <c:v>user4953</c:v>
                  </c:pt>
                  <c:pt idx="4954">
                    <c:v>user4954</c:v>
                  </c:pt>
                  <c:pt idx="4955">
                    <c:v>user4955</c:v>
                  </c:pt>
                  <c:pt idx="4956">
                    <c:v>user4956</c:v>
                  </c:pt>
                  <c:pt idx="4957">
                    <c:v>user4957</c:v>
                  </c:pt>
                  <c:pt idx="4958">
                    <c:v>user4958</c:v>
                  </c:pt>
                  <c:pt idx="4959">
                    <c:v>user4959</c:v>
                  </c:pt>
                  <c:pt idx="4960">
                    <c:v>user4960</c:v>
                  </c:pt>
                  <c:pt idx="4961">
                    <c:v>user4961</c:v>
                  </c:pt>
                  <c:pt idx="4962">
                    <c:v>user4962</c:v>
                  </c:pt>
                  <c:pt idx="4963">
                    <c:v>user4963</c:v>
                  </c:pt>
                  <c:pt idx="4964">
                    <c:v>user4964</c:v>
                  </c:pt>
                  <c:pt idx="4965">
                    <c:v>user4965</c:v>
                  </c:pt>
                  <c:pt idx="4966">
                    <c:v>user4966</c:v>
                  </c:pt>
                  <c:pt idx="4967">
                    <c:v>user4967</c:v>
                  </c:pt>
                  <c:pt idx="4968">
                    <c:v>user4968</c:v>
                  </c:pt>
                  <c:pt idx="4969">
                    <c:v>user4969</c:v>
                  </c:pt>
                  <c:pt idx="4970">
                    <c:v>user4970</c:v>
                  </c:pt>
                  <c:pt idx="4971">
                    <c:v>user4971</c:v>
                  </c:pt>
                  <c:pt idx="4972">
                    <c:v>user4972</c:v>
                  </c:pt>
                  <c:pt idx="4973">
                    <c:v>user4973</c:v>
                  </c:pt>
                  <c:pt idx="4974">
                    <c:v>user4974</c:v>
                  </c:pt>
                  <c:pt idx="4975">
                    <c:v>user4975</c:v>
                  </c:pt>
                  <c:pt idx="4976">
                    <c:v>user4976</c:v>
                  </c:pt>
                  <c:pt idx="4977">
                    <c:v>user4977</c:v>
                  </c:pt>
                  <c:pt idx="4978">
                    <c:v>user4978</c:v>
                  </c:pt>
                  <c:pt idx="4979">
                    <c:v>user4979</c:v>
                  </c:pt>
                  <c:pt idx="4980">
                    <c:v>user4980</c:v>
                  </c:pt>
                  <c:pt idx="4981">
                    <c:v>user4981</c:v>
                  </c:pt>
                  <c:pt idx="4982">
                    <c:v>user4982</c:v>
                  </c:pt>
                  <c:pt idx="4983">
                    <c:v>user4983</c:v>
                  </c:pt>
                  <c:pt idx="4984">
                    <c:v>user4984</c:v>
                  </c:pt>
                  <c:pt idx="4985">
                    <c:v>user4985</c:v>
                  </c:pt>
                  <c:pt idx="4986">
                    <c:v>user4986</c:v>
                  </c:pt>
                  <c:pt idx="4987">
                    <c:v>user4987</c:v>
                  </c:pt>
                  <c:pt idx="4988">
                    <c:v>user4988</c:v>
                  </c:pt>
                  <c:pt idx="4989">
                    <c:v>user4989</c:v>
                  </c:pt>
                  <c:pt idx="4990">
                    <c:v>user4990</c:v>
                  </c:pt>
                  <c:pt idx="4991">
                    <c:v>user4991</c:v>
                  </c:pt>
                  <c:pt idx="4992">
                    <c:v>user4992</c:v>
                  </c:pt>
                  <c:pt idx="4993">
                    <c:v>user4993</c:v>
                  </c:pt>
                  <c:pt idx="4994">
                    <c:v>user4994</c:v>
                  </c:pt>
                  <c:pt idx="4995">
                    <c:v>user4995</c:v>
                  </c:pt>
                  <c:pt idx="4996">
                    <c:v>user4996</c:v>
                  </c:pt>
                  <c:pt idx="4997">
                    <c:v>user4997</c:v>
                  </c:pt>
                  <c:pt idx="4998">
                    <c:v>user4998</c:v>
                  </c:pt>
                  <c:pt idx="4999">
                    <c:v>user4999</c:v>
                  </c:pt>
                  <c:pt idx="5000">
                    <c:v>user5000</c:v>
                  </c:pt>
                  <c:pt idx="5001">
                    <c:v>user5001</c:v>
                  </c:pt>
                  <c:pt idx="5002">
                    <c:v>user5002</c:v>
                  </c:pt>
                  <c:pt idx="5003">
                    <c:v>user5003</c:v>
                  </c:pt>
                  <c:pt idx="5004">
                    <c:v>user5004</c:v>
                  </c:pt>
                  <c:pt idx="5005">
                    <c:v>user5005</c:v>
                  </c:pt>
                  <c:pt idx="5006">
                    <c:v>user5006</c:v>
                  </c:pt>
                  <c:pt idx="5007">
                    <c:v>user5007</c:v>
                  </c:pt>
                  <c:pt idx="5008">
                    <c:v>user5008</c:v>
                  </c:pt>
                  <c:pt idx="5009">
                    <c:v>user5009</c:v>
                  </c:pt>
                  <c:pt idx="5010">
                    <c:v>user5010</c:v>
                  </c:pt>
                  <c:pt idx="5011">
                    <c:v>user5011</c:v>
                  </c:pt>
                  <c:pt idx="5012">
                    <c:v>user5012</c:v>
                  </c:pt>
                  <c:pt idx="5013">
                    <c:v>user5013</c:v>
                  </c:pt>
                  <c:pt idx="5014">
                    <c:v>user5014</c:v>
                  </c:pt>
                  <c:pt idx="5015">
                    <c:v>user5015</c:v>
                  </c:pt>
                  <c:pt idx="5016">
                    <c:v>user5016</c:v>
                  </c:pt>
                  <c:pt idx="5017">
                    <c:v>user5017</c:v>
                  </c:pt>
                  <c:pt idx="5018">
                    <c:v>user5018</c:v>
                  </c:pt>
                  <c:pt idx="5019">
                    <c:v>user5019</c:v>
                  </c:pt>
                  <c:pt idx="5020">
                    <c:v>user5020</c:v>
                  </c:pt>
                  <c:pt idx="5021">
                    <c:v>user5021</c:v>
                  </c:pt>
                  <c:pt idx="5022">
                    <c:v>user5022</c:v>
                  </c:pt>
                  <c:pt idx="5023">
                    <c:v>user5023</c:v>
                  </c:pt>
                  <c:pt idx="5024">
                    <c:v>user5024</c:v>
                  </c:pt>
                  <c:pt idx="5025">
                    <c:v>user5025</c:v>
                  </c:pt>
                  <c:pt idx="5026">
                    <c:v>user5026</c:v>
                  </c:pt>
                  <c:pt idx="5027">
                    <c:v>user5027</c:v>
                  </c:pt>
                  <c:pt idx="5028">
                    <c:v>user5028</c:v>
                  </c:pt>
                  <c:pt idx="5029">
                    <c:v>user5029</c:v>
                  </c:pt>
                  <c:pt idx="5030">
                    <c:v>user5030</c:v>
                  </c:pt>
                  <c:pt idx="5031">
                    <c:v>user5031</c:v>
                  </c:pt>
                  <c:pt idx="5032">
                    <c:v>user5032</c:v>
                  </c:pt>
                  <c:pt idx="5033">
                    <c:v>user5033</c:v>
                  </c:pt>
                  <c:pt idx="5034">
                    <c:v>user5034</c:v>
                  </c:pt>
                  <c:pt idx="5035">
                    <c:v>user5035</c:v>
                  </c:pt>
                  <c:pt idx="5036">
                    <c:v>user5036</c:v>
                  </c:pt>
                  <c:pt idx="5037">
                    <c:v>user5037</c:v>
                  </c:pt>
                  <c:pt idx="5038">
                    <c:v>user5038</c:v>
                  </c:pt>
                  <c:pt idx="5039">
                    <c:v>user5039</c:v>
                  </c:pt>
                  <c:pt idx="5040">
                    <c:v>user5040</c:v>
                  </c:pt>
                  <c:pt idx="5041">
                    <c:v>user5041</c:v>
                  </c:pt>
                  <c:pt idx="5042">
                    <c:v>user5042</c:v>
                  </c:pt>
                  <c:pt idx="5043">
                    <c:v>user5043</c:v>
                  </c:pt>
                  <c:pt idx="5044">
                    <c:v>user5044</c:v>
                  </c:pt>
                  <c:pt idx="5045">
                    <c:v>user5045</c:v>
                  </c:pt>
                  <c:pt idx="5046">
                    <c:v>user5046</c:v>
                  </c:pt>
                  <c:pt idx="5047">
                    <c:v>user5047</c:v>
                  </c:pt>
                  <c:pt idx="5048">
                    <c:v>user5048</c:v>
                  </c:pt>
                  <c:pt idx="5049">
                    <c:v>user5049</c:v>
                  </c:pt>
                  <c:pt idx="5050">
                    <c:v>user5050</c:v>
                  </c:pt>
                  <c:pt idx="5051">
                    <c:v>user5051</c:v>
                  </c:pt>
                  <c:pt idx="5052">
                    <c:v>user5052</c:v>
                  </c:pt>
                  <c:pt idx="5053">
                    <c:v>user5053</c:v>
                  </c:pt>
                  <c:pt idx="5054">
                    <c:v>user5054</c:v>
                  </c:pt>
                  <c:pt idx="5055">
                    <c:v>user5055</c:v>
                  </c:pt>
                  <c:pt idx="5056">
                    <c:v>user5056</c:v>
                  </c:pt>
                  <c:pt idx="5057">
                    <c:v>user5057</c:v>
                  </c:pt>
                  <c:pt idx="5058">
                    <c:v>user5058</c:v>
                  </c:pt>
                  <c:pt idx="5059">
                    <c:v>user5059</c:v>
                  </c:pt>
                  <c:pt idx="5060">
                    <c:v>user5060</c:v>
                  </c:pt>
                  <c:pt idx="5061">
                    <c:v>user5061</c:v>
                  </c:pt>
                  <c:pt idx="5062">
                    <c:v>user5062</c:v>
                  </c:pt>
                  <c:pt idx="5063">
                    <c:v>user5063</c:v>
                  </c:pt>
                  <c:pt idx="5064">
                    <c:v>user5064</c:v>
                  </c:pt>
                  <c:pt idx="5065">
                    <c:v>user5065</c:v>
                  </c:pt>
                  <c:pt idx="5066">
                    <c:v>user5066</c:v>
                  </c:pt>
                  <c:pt idx="5067">
                    <c:v>user5067</c:v>
                  </c:pt>
                  <c:pt idx="5068">
                    <c:v>user5068</c:v>
                  </c:pt>
                  <c:pt idx="5069">
                    <c:v>user5069</c:v>
                  </c:pt>
                  <c:pt idx="5070">
                    <c:v>user5070</c:v>
                  </c:pt>
                  <c:pt idx="5071">
                    <c:v>user5071</c:v>
                  </c:pt>
                  <c:pt idx="5072">
                    <c:v>user5072</c:v>
                  </c:pt>
                  <c:pt idx="5073">
                    <c:v>user5073</c:v>
                  </c:pt>
                  <c:pt idx="5074">
                    <c:v>user5074</c:v>
                  </c:pt>
                  <c:pt idx="5075">
                    <c:v>user5075</c:v>
                  </c:pt>
                  <c:pt idx="5076">
                    <c:v>user5076</c:v>
                  </c:pt>
                  <c:pt idx="5077">
                    <c:v>user5077</c:v>
                  </c:pt>
                  <c:pt idx="5078">
                    <c:v>user5078</c:v>
                  </c:pt>
                  <c:pt idx="5079">
                    <c:v>user5079</c:v>
                  </c:pt>
                  <c:pt idx="5080">
                    <c:v>user5080</c:v>
                  </c:pt>
                  <c:pt idx="5081">
                    <c:v>user5081</c:v>
                  </c:pt>
                  <c:pt idx="5082">
                    <c:v>user5082</c:v>
                  </c:pt>
                  <c:pt idx="5083">
                    <c:v>user5083</c:v>
                  </c:pt>
                  <c:pt idx="5084">
                    <c:v>user5084</c:v>
                  </c:pt>
                  <c:pt idx="5085">
                    <c:v>user5085</c:v>
                  </c:pt>
                  <c:pt idx="5086">
                    <c:v>user5086</c:v>
                  </c:pt>
                  <c:pt idx="5087">
                    <c:v>user5087</c:v>
                  </c:pt>
                  <c:pt idx="5088">
                    <c:v>user5088</c:v>
                  </c:pt>
                  <c:pt idx="5089">
                    <c:v>user5089</c:v>
                  </c:pt>
                  <c:pt idx="5090">
                    <c:v>user5090</c:v>
                  </c:pt>
                  <c:pt idx="5091">
                    <c:v>user5091</c:v>
                  </c:pt>
                  <c:pt idx="5092">
                    <c:v>user5092</c:v>
                  </c:pt>
                  <c:pt idx="5093">
                    <c:v>user5093</c:v>
                  </c:pt>
                  <c:pt idx="5094">
                    <c:v>user5094</c:v>
                  </c:pt>
                  <c:pt idx="5095">
                    <c:v>user5095</c:v>
                  </c:pt>
                  <c:pt idx="5096">
                    <c:v>user5096</c:v>
                  </c:pt>
                  <c:pt idx="5097">
                    <c:v>user5097</c:v>
                  </c:pt>
                  <c:pt idx="5098">
                    <c:v>user5098</c:v>
                  </c:pt>
                  <c:pt idx="5099">
                    <c:v>user5099</c:v>
                  </c:pt>
                  <c:pt idx="5100">
                    <c:v>user5100</c:v>
                  </c:pt>
                  <c:pt idx="5101">
                    <c:v>user5101</c:v>
                  </c:pt>
                  <c:pt idx="5102">
                    <c:v>user5102</c:v>
                  </c:pt>
                  <c:pt idx="5103">
                    <c:v>user5103</c:v>
                  </c:pt>
                  <c:pt idx="5104">
                    <c:v>user5104</c:v>
                  </c:pt>
                  <c:pt idx="5105">
                    <c:v>user5105</c:v>
                  </c:pt>
                  <c:pt idx="5106">
                    <c:v>user5106</c:v>
                  </c:pt>
                  <c:pt idx="5107">
                    <c:v>user5107</c:v>
                  </c:pt>
                  <c:pt idx="5108">
                    <c:v>user5108</c:v>
                  </c:pt>
                  <c:pt idx="5109">
                    <c:v>user5109</c:v>
                  </c:pt>
                  <c:pt idx="5110">
                    <c:v>user5110</c:v>
                  </c:pt>
                  <c:pt idx="5111">
                    <c:v>user5111</c:v>
                  </c:pt>
                  <c:pt idx="5112">
                    <c:v>user5112</c:v>
                  </c:pt>
                  <c:pt idx="5113">
                    <c:v>user5113</c:v>
                  </c:pt>
                  <c:pt idx="5114">
                    <c:v>user5114</c:v>
                  </c:pt>
                  <c:pt idx="5115">
                    <c:v>user5115</c:v>
                  </c:pt>
                  <c:pt idx="5116">
                    <c:v>user5116</c:v>
                  </c:pt>
                  <c:pt idx="5117">
                    <c:v>user5117</c:v>
                  </c:pt>
                  <c:pt idx="5118">
                    <c:v>user5118</c:v>
                  </c:pt>
                  <c:pt idx="5119">
                    <c:v>user5119</c:v>
                  </c:pt>
                  <c:pt idx="5120">
                    <c:v>user5120</c:v>
                  </c:pt>
                  <c:pt idx="5121">
                    <c:v>user5121</c:v>
                  </c:pt>
                  <c:pt idx="5122">
                    <c:v>user5122</c:v>
                  </c:pt>
                  <c:pt idx="5123">
                    <c:v>user5123</c:v>
                  </c:pt>
                  <c:pt idx="5124">
                    <c:v>user5124</c:v>
                  </c:pt>
                  <c:pt idx="5125">
                    <c:v>user5125</c:v>
                  </c:pt>
                  <c:pt idx="5126">
                    <c:v>user5126</c:v>
                  </c:pt>
                  <c:pt idx="5127">
                    <c:v>user5127</c:v>
                  </c:pt>
                  <c:pt idx="5128">
                    <c:v>user5128</c:v>
                  </c:pt>
                  <c:pt idx="5129">
                    <c:v>user5129</c:v>
                  </c:pt>
                  <c:pt idx="5130">
                    <c:v>user5130</c:v>
                  </c:pt>
                  <c:pt idx="5131">
                    <c:v>user5131</c:v>
                  </c:pt>
                  <c:pt idx="5132">
                    <c:v>user5132</c:v>
                  </c:pt>
                  <c:pt idx="5133">
                    <c:v>user5133</c:v>
                  </c:pt>
                  <c:pt idx="5134">
                    <c:v>user5134</c:v>
                  </c:pt>
                  <c:pt idx="5135">
                    <c:v>user5135</c:v>
                  </c:pt>
                  <c:pt idx="5136">
                    <c:v>user5136</c:v>
                  </c:pt>
                  <c:pt idx="5137">
                    <c:v>user5137</c:v>
                  </c:pt>
                  <c:pt idx="5138">
                    <c:v>user5138</c:v>
                  </c:pt>
                  <c:pt idx="5139">
                    <c:v>user5139</c:v>
                  </c:pt>
                  <c:pt idx="5140">
                    <c:v>user5140</c:v>
                  </c:pt>
                  <c:pt idx="5141">
                    <c:v>user5141</c:v>
                  </c:pt>
                  <c:pt idx="5142">
                    <c:v>user5142</c:v>
                  </c:pt>
                  <c:pt idx="5143">
                    <c:v>user5143</c:v>
                  </c:pt>
                  <c:pt idx="5144">
                    <c:v>user5144</c:v>
                  </c:pt>
                  <c:pt idx="5145">
                    <c:v>user5145</c:v>
                  </c:pt>
                  <c:pt idx="5146">
                    <c:v>user5146</c:v>
                  </c:pt>
                  <c:pt idx="5147">
                    <c:v>user5147</c:v>
                  </c:pt>
                  <c:pt idx="5148">
                    <c:v>user5148</c:v>
                  </c:pt>
                  <c:pt idx="5149">
                    <c:v>user5149</c:v>
                  </c:pt>
                  <c:pt idx="5150">
                    <c:v>user5150</c:v>
                  </c:pt>
                  <c:pt idx="5151">
                    <c:v>user5151</c:v>
                  </c:pt>
                  <c:pt idx="5152">
                    <c:v>user5152</c:v>
                  </c:pt>
                  <c:pt idx="5153">
                    <c:v>user5153</c:v>
                  </c:pt>
                  <c:pt idx="5154">
                    <c:v>user5154</c:v>
                  </c:pt>
                  <c:pt idx="5155">
                    <c:v>user5155</c:v>
                  </c:pt>
                  <c:pt idx="5156">
                    <c:v>user5156</c:v>
                  </c:pt>
                  <c:pt idx="5157">
                    <c:v>user5157</c:v>
                  </c:pt>
                  <c:pt idx="5158">
                    <c:v>user5158</c:v>
                  </c:pt>
                  <c:pt idx="5159">
                    <c:v>user5159</c:v>
                  </c:pt>
                  <c:pt idx="5160">
                    <c:v>user5160</c:v>
                  </c:pt>
                  <c:pt idx="5161">
                    <c:v>user5161</c:v>
                  </c:pt>
                  <c:pt idx="5162">
                    <c:v>user5162</c:v>
                  </c:pt>
                  <c:pt idx="5163">
                    <c:v>user5163</c:v>
                  </c:pt>
                  <c:pt idx="5164">
                    <c:v>user5164</c:v>
                  </c:pt>
                  <c:pt idx="5165">
                    <c:v>user5165</c:v>
                  </c:pt>
                  <c:pt idx="5166">
                    <c:v>user5166</c:v>
                  </c:pt>
                  <c:pt idx="5167">
                    <c:v>user5167</c:v>
                  </c:pt>
                  <c:pt idx="5168">
                    <c:v>user5168</c:v>
                  </c:pt>
                  <c:pt idx="5169">
                    <c:v>user5169</c:v>
                  </c:pt>
                  <c:pt idx="5170">
                    <c:v>user5170</c:v>
                  </c:pt>
                  <c:pt idx="5171">
                    <c:v>user5171</c:v>
                  </c:pt>
                  <c:pt idx="5172">
                    <c:v>user5172</c:v>
                  </c:pt>
                  <c:pt idx="5173">
                    <c:v>user5173</c:v>
                  </c:pt>
                  <c:pt idx="5174">
                    <c:v>user5174</c:v>
                  </c:pt>
                  <c:pt idx="5175">
                    <c:v>user5175</c:v>
                  </c:pt>
                  <c:pt idx="5176">
                    <c:v>user5176</c:v>
                  </c:pt>
                  <c:pt idx="5177">
                    <c:v>user5177</c:v>
                  </c:pt>
                  <c:pt idx="5178">
                    <c:v>user5178</c:v>
                  </c:pt>
                  <c:pt idx="5179">
                    <c:v>user5179</c:v>
                  </c:pt>
                  <c:pt idx="5180">
                    <c:v>user5180</c:v>
                  </c:pt>
                  <c:pt idx="5181">
                    <c:v>user5181</c:v>
                  </c:pt>
                  <c:pt idx="5182">
                    <c:v>user5182</c:v>
                  </c:pt>
                  <c:pt idx="5183">
                    <c:v>user5183</c:v>
                  </c:pt>
                  <c:pt idx="5184">
                    <c:v>user5184</c:v>
                  </c:pt>
                  <c:pt idx="5185">
                    <c:v>user5185</c:v>
                  </c:pt>
                  <c:pt idx="5186">
                    <c:v>user5186</c:v>
                  </c:pt>
                  <c:pt idx="5187">
                    <c:v>user5187</c:v>
                  </c:pt>
                  <c:pt idx="5188">
                    <c:v>user5188</c:v>
                  </c:pt>
                  <c:pt idx="5189">
                    <c:v>user5189</c:v>
                  </c:pt>
                  <c:pt idx="5190">
                    <c:v>user5190</c:v>
                  </c:pt>
                  <c:pt idx="5191">
                    <c:v>user5191</c:v>
                  </c:pt>
                  <c:pt idx="5192">
                    <c:v>user5192</c:v>
                  </c:pt>
                  <c:pt idx="5193">
                    <c:v>user5193</c:v>
                  </c:pt>
                  <c:pt idx="5194">
                    <c:v>user5194</c:v>
                  </c:pt>
                  <c:pt idx="5195">
                    <c:v>user5195</c:v>
                  </c:pt>
                  <c:pt idx="5196">
                    <c:v>user5196</c:v>
                  </c:pt>
                  <c:pt idx="5197">
                    <c:v>user5197</c:v>
                  </c:pt>
                  <c:pt idx="5198">
                    <c:v>user5198</c:v>
                  </c:pt>
                  <c:pt idx="5199">
                    <c:v>user5199</c:v>
                  </c:pt>
                  <c:pt idx="5200">
                    <c:v>user5200</c:v>
                  </c:pt>
                  <c:pt idx="5201">
                    <c:v>user5201</c:v>
                  </c:pt>
                  <c:pt idx="5202">
                    <c:v>user5202</c:v>
                  </c:pt>
                  <c:pt idx="5203">
                    <c:v>user5203</c:v>
                  </c:pt>
                  <c:pt idx="5204">
                    <c:v>user5204</c:v>
                  </c:pt>
                  <c:pt idx="5205">
                    <c:v>user5205</c:v>
                  </c:pt>
                  <c:pt idx="5206">
                    <c:v>user5206</c:v>
                  </c:pt>
                  <c:pt idx="5207">
                    <c:v>user5207</c:v>
                  </c:pt>
                  <c:pt idx="5208">
                    <c:v>user5208</c:v>
                  </c:pt>
                  <c:pt idx="5209">
                    <c:v>user5209</c:v>
                  </c:pt>
                  <c:pt idx="5210">
                    <c:v>user5210</c:v>
                  </c:pt>
                  <c:pt idx="5211">
                    <c:v>user5211</c:v>
                  </c:pt>
                  <c:pt idx="5212">
                    <c:v>user5212</c:v>
                  </c:pt>
                  <c:pt idx="5213">
                    <c:v>user5213</c:v>
                  </c:pt>
                  <c:pt idx="5214">
                    <c:v>user5214</c:v>
                  </c:pt>
                  <c:pt idx="5215">
                    <c:v>user5215</c:v>
                  </c:pt>
                  <c:pt idx="5216">
                    <c:v>user5216</c:v>
                  </c:pt>
                  <c:pt idx="5217">
                    <c:v>user5217</c:v>
                  </c:pt>
                  <c:pt idx="5218">
                    <c:v>user5218</c:v>
                  </c:pt>
                  <c:pt idx="5219">
                    <c:v>user5219</c:v>
                  </c:pt>
                  <c:pt idx="5220">
                    <c:v>user5220</c:v>
                  </c:pt>
                  <c:pt idx="5221">
                    <c:v>user5221</c:v>
                  </c:pt>
                  <c:pt idx="5222">
                    <c:v>user5222</c:v>
                  </c:pt>
                  <c:pt idx="5223">
                    <c:v>user5223</c:v>
                  </c:pt>
                  <c:pt idx="5224">
                    <c:v>user5224</c:v>
                  </c:pt>
                  <c:pt idx="5225">
                    <c:v>user5225</c:v>
                  </c:pt>
                  <c:pt idx="5226">
                    <c:v>user5226</c:v>
                  </c:pt>
                  <c:pt idx="5227">
                    <c:v>user5227</c:v>
                  </c:pt>
                  <c:pt idx="5228">
                    <c:v>user5228</c:v>
                  </c:pt>
                  <c:pt idx="5229">
                    <c:v>user5229</c:v>
                  </c:pt>
                  <c:pt idx="5230">
                    <c:v>user5230</c:v>
                  </c:pt>
                  <c:pt idx="5231">
                    <c:v>user5231</c:v>
                  </c:pt>
                  <c:pt idx="5232">
                    <c:v>user5232</c:v>
                  </c:pt>
                  <c:pt idx="5233">
                    <c:v>user5233</c:v>
                  </c:pt>
                  <c:pt idx="5234">
                    <c:v>user5234</c:v>
                  </c:pt>
                  <c:pt idx="5235">
                    <c:v>user5235</c:v>
                  </c:pt>
                  <c:pt idx="5236">
                    <c:v>user5236</c:v>
                  </c:pt>
                  <c:pt idx="5237">
                    <c:v>user5237</c:v>
                  </c:pt>
                  <c:pt idx="5238">
                    <c:v>user5238</c:v>
                  </c:pt>
                  <c:pt idx="5239">
                    <c:v>user5239</c:v>
                  </c:pt>
                  <c:pt idx="5240">
                    <c:v>user5240</c:v>
                  </c:pt>
                  <c:pt idx="5241">
                    <c:v>user5241</c:v>
                  </c:pt>
                  <c:pt idx="5242">
                    <c:v>user5242</c:v>
                  </c:pt>
                  <c:pt idx="5243">
                    <c:v>user5243</c:v>
                  </c:pt>
                  <c:pt idx="5244">
                    <c:v>user5244</c:v>
                  </c:pt>
                  <c:pt idx="5245">
                    <c:v>user5245</c:v>
                  </c:pt>
                  <c:pt idx="5246">
                    <c:v>user5246</c:v>
                  </c:pt>
                  <c:pt idx="5247">
                    <c:v>user5247</c:v>
                  </c:pt>
                  <c:pt idx="5248">
                    <c:v>user5248</c:v>
                  </c:pt>
                  <c:pt idx="5249">
                    <c:v>user5249</c:v>
                  </c:pt>
                  <c:pt idx="5250">
                    <c:v>user5250</c:v>
                  </c:pt>
                  <c:pt idx="5251">
                    <c:v>user5251</c:v>
                  </c:pt>
                  <c:pt idx="5252">
                    <c:v>user5252</c:v>
                  </c:pt>
                  <c:pt idx="5253">
                    <c:v>user5253</c:v>
                  </c:pt>
                  <c:pt idx="5254">
                    <c:v>user5254</c:v>
                  </c:pt>
                  <c:pt idx="5255">
                    <c:v>user5255</c:v>
                  </c:pt>
                  <c:pt idx="5256">
                    <c:v>user5256</c:v>
                  </c:pt>
                  <c:pt idx="5257">
                    <c:v>user5257</c:v>
                  </c:pt>
                  <c:pt idx="5258">
                    <c:v>user5258</c:v>
                  </c:pt>
                  <c:pt idx="5259">
                    <c:v>user5259</c:v>
                  </c:pt>
                  <c:pt idx="5260">
                    <c:v>user5260</c:v>
                  </c:pt>
                  <c:pt idx="5261">
                    <c:v>user5261</c:v>
                  </c:pt>
                  <c:pt idx="5262">
                    <c:v>user5262</c:v>
                  </c:pt>
                  <c:pt idx="5263">
                    <c:v>user5263</c:v>
                  </c:pt>
                  <c:pt idx="5264">
                    <c:v>user5264</c:v>
                  </c:pt>
                  <c:pt idx="5265">
                    <c:v>user5265</c:v>
                  </c:pt>
                  <c:pt idx="5266">
                    <c:v>user5266</c:v>
                  </c:pt>
                  <c:pt idx="5267">
                    <c:v>user5267</c:v>
                  </c:pt>
                  <c:pt idx="5268">
                    <c:v>user5268</c:v>
                  </c:pt>
                  <c:pt idx="5269">
                    <c:v>user5269</c:v>
                  </c:pt>
                  <c:pt idx="5270">
                    <c:v>user5270</c:v>
                  </c:pt>
                  <c:pt idx="5271">
                    <c:v>user5271</c:v>
                  </c:pt>
                  <c:pt idx="5272">
                    <c:v>user5272</c:v>
                  </c:pt>
                  <c:pt idx="5273">
                    <c:v>user5273</c:v>
                  </c:pt>
                  <c:pt idx="5274">
                    <c:v>user5274</c:v>
                  </c:pt>
                  <c:pt idx="5275">
                    <c:v>user5275</c:v>
                  </c:pt>
                  <c:pt idx="5276">
                    <c:v>user5276</c:v>
                  </c:pt>
                  <c:pt idx="5277">
                    <c:v>user5277</c:v>
                  </c:pt>
                  <c:pt idx="5278">
                    <c:v>user5278</c:v>
                  </c:pt>
                  <c:pt idx="5279">
                    <c:v>user5279</c:v>
                  </c:pt>
                  <c:pt idx="5280">
                    <c:v>user5280</c:v>
                  </c:pt>
                  <c:pt idx="5281">
                    <c:v>user5281</c:v>
                  </c:pt>
                  <c:pt idx="5282">
                    <c:v>user5282</c:v>
                  </c:pt>
                  <c:pt idx="5283">
                    <c:v>user5283</c:v>
                  </c:pt>
                  <c:pt idx="5284">
                    <c:v>user5284</c:v>
                  </c:pt>
                  <c:pt idx="5285">
                    <c:v>user5285</c:v>
                  </c:pt>
                  <c:pt idx="5286">
                    <c:v>user5286</c:v>
                  </c:pt>
                  <c:pt idx="5287">
                    <c:v>user5287</c:v>
                  </c:pt>
                  <c:pt idx="5288">
                    <c:v>user5288</c:v>
                  </c:pt>
                  <c:pt idx="5289">
                    <c:v>user5289</c:v>
                  </c:pt>
                  <c:pt idx="5290">
                    <c:v>user5290</c:v>
                  </c:pt>
                  <c:pt idx="5291">
                    <c:v>user5291</c:v>
                  </c:pt>
                  <c:pt idx="5292">
                    <c:v>user5292</c:v>
                  </c:pt>
                  <c:pt idx="5293">
                    <c:v>user5293</c:v>
                  </c:pt>
                  <c:pt idx="5294">
                    <c:v>user5294</c:v>
                  </c:pt>
                  <c:pt idx="5295">
                    <c:v>user5295</c:v>
                  </c:pt>
                  <c:pt idx="5296">
                    <c:v>user5296</c:v>
                  </c:pt>
                  <c:pt idx="5297">
                    <c:v>user5297</c:v>
                  </c:pt>
                  <c:pt idx="5298">
                    <c:v>user5298</c:v>
                  </c:pt>
                  <c:pt idx="5299">
                    <c:v>user5299</c:v>
                  </c:pt>
                  <c:pt idx="5300">
                    <c:v>user5300</c:v>
                  </c:pt>
                  <c:pt idx="5301">
                    <c:v>user5301</c:v>
                  </c:pt>
                  <c:pt idx="5302">
                    <c:v>user5302</c:v>
                  </c:pt>
                  <c:pt idx="5303">
                    <c:v>user5303</c:v>
                  </c:pt>
                  <c:pt idx="5304">
                    <c:v>user5304</c:v>
                  </c:pt>
                  <c:pt idx="5305">
                    <c:v>user5305</c:v>
                  </c:pt>
                  <c:pt idx="5306">
                    <c:v>user5306</c:v>
                  </c:pt>
                  <c:pt idx="5307">
                    <c:v>user5307</c:v>
                  </c:pt>
                  <c:pt idx="5308">
                    <c:v>user5308</c:v>
                  </c:pt>
                  <c:pt idx="5309">
                    <c:v>user5309</c:v>
                  </c:pt>
                  <c:pt idx="5310">
                    <c:v>user5310</c:v>
                  </c:pt>
                  <c:pt idx="5311">
                    <c:v>user5311</c:v>
                  </c:pt>
                  <c:pt idx="5312">
                    <c:v>user5312</c:v>
                  </c:pt>
                  <c:pt idx="5313">
                    <c:v>user5313</c:v>
                  </c:pt>
                  <c:pt idx="5314">
                    <c:v>user5314</c:v>
                  </c:pt>
                  <c:pt idx="5315">
                    <c:v>user5315</c:v>
                  </c:pt>
                  <c:pt idx="5316">
                    <c:v>user5316</c:v>
                  </c:pt>
                  <c:pt idx="5317">
                    <c:v>user5317</c:v>
                  </c:pt>
                  <c:pt idx="5318">
                    <c:v>user5318</c:v>
                  </c:pt>
                  <c:pt idx="5319">
                    <c:v>user5319</c:v>
                  </c:pt>
                  <c:pt idx="5320">
                    <c:v>user5320</c:v>
                  </c:pt>
                  <c:pt idx="5321">
                    <c:v>user5321</c:v>
                  </c:pt>
                  <c:pt idx="5322">
                    <c:v>user5322</c:v>
                  </c:pt>
                  <c:pt idx="5323">
                    <c:v>user5323</c:v>
                  </c:pt>
                  <c:pt idx="5324">
                    <c:v>user5324</c:v>
                  </c:pt>
                  <c:pt idx="5325">
                    <c:v>user5325</c:v>
                  </c:pt>
                  <c:pt idx="5326">
                    <c:v>user5326</c:v>
                  </c:pt>
                  <c:pt idx="5327">
                    <c:v>user5327</c:v>
                  </c:pt>
                  <c:pt idx="5328">
                    <c:v>user5328</c:v>
                  </c:pt>
                  <c:pt idx="5329">
                    <c:v>user5329</c:v>
                  </c:pt>
                  <c:pt idx="5330">
                    <c:v>user5330</c:v>
                  </c:pt>
                  <c:pt idx="5331">
                    <c:v>user5331</c:v>
                  </c:pt>
                  <c:pt idx="5332">
                    <c:v>user5332</c:v>
                  </c:pt>
                  <c:pt idx="5333">
                    <c:v>user5333</c:v>
                  </c:pt>
                  <c:pt idx="5334">
                    <c:v>user5334</c:v>
                  </c:pt>
                  <c:pt idx="5335">
                    <c:v>user5335</c:v>
                  </c:pt>
                  <c:pt idx="5336">
                    <c:v>user5336</c:v>
                  </c:pt>
                  <c:pt idx="5337">
                    <c:v>user5337</c:v>
                  </c:pt>
                  <c:pt idx="5338">
                    <c:v>user5338</c:v>
                  </c:pt>
                  <c:pt idx="5339">
                    <c:v>user5339</c:v>
                  </c:pt>
                  <c:pt idx="5340">
                    <c:v>user5340</c:v>
                  </c:pt>
                  <c:pt idx="5341">
                    <c:v>user5341</c:v>
                  </c:pt>
                  <c:pt idx="5342">
                    <c:v>user5342</c:v>
                  </c:pt>
                  <c:pt idx="5343">
                    <c:v>user5343</c:v>
                  </c:pt>
                  <c:pt idx="5344">
                    <c:v>user5344</c:v>
                  </c:pt>
                  <c:pt idx="5345">
                    <c:v>user5345</c:v>
                  </c:pt>
                  <c:pt idx="5346">
                    <c:v>user5346</c:v>
                  </c:pt>
                  <c:pt idx="5347">
                    <c:v>user5347</c:v>
                  </c:pt>
                  <c:pt idx="5348">
                    <c:v>user5348</c:v>
                  </c:pt>
                  <c:pt idx="5349">
                    <c:v>user5349</c:v>
                  </c:pt>
                  <c:pt idx="5350">
                    <c:v>user5350</c:v>
                  </c:pt>
                  <c:pt idx="5351">
                    <c:v>user5351</c:v>
                  </c:pt>
                  <c:pt idx="5352">
                    <c:v>user5352</c:v>
                  </c:pt>
                  <c:pt idx="5353">
                    <c:v>user5353</c:v>
                  </c:pt>
                  <c:pt idx="5354">
                    <c:v>user5354</c:v>
                  </c:pt>
                  <c:pt idx="5355">
                    <c:v>user5355</c:v>
                  </c:pt>
                  <c:pt idx="5356">
                    <c:v>user5356</c:v>
                  </c:pt>
                  <c:pt idx="5357">
                    <c:v>user5357</c:v>
                  </c:pt>
                  <c:pt idx="5358">
                    <c:v>user5358</c:v>
                  </c:pt>
                  <c:pt idx="5359">
                    <c:v>user5359</c:v>
                  </c:pt>
                  <c:pt idx="5360">
                    <c:v>user5360</c:v>
                  </c:pt>
                  <c:pt idx="5361">
                    <c:v>user5361</c:v>
                  </c:pt>
                  <c:pt idx="5362">
                    <c:v>user5362</c:v>
                  </c:pt>
                  <c:pt idx="5363">
                    <c:v>user5363</c:v>
                  </c:pt>
                  <c:pt idx="5364">
                    <c:v>user5364</c:v>
                  </c:pt>
                  <c:pt idx="5365">
                    <c:v>user5365</c:v>
                  </c:pt>
                  <c:pt idx="5366">
                    <c:v>user5366</c:v>
                  </c:pt>
                  <c:pt idx="5367">
                    <c:v>user5367</c:v>
                  </c:pt>
                  <c:pt idx="5368">
                    <c:v>user5368</c:v>
                  </c:pt>
                  <c:pt idx="5369">
                    <c:v>user5369</c:v>
                  </c:pt>
                  <c:pt idx="5370">
                    <c:v>user5370</c:v>
                  </c:pt>
                  <c:pt idx="5371">
                    <c:v>user5371</c:v>
                  </c:pt>
                  <c:pt idx="5372">
                    <c:v>user5372</c:v>
                  </c:pt>
                  <c:pt idx="5373">
                    <c:v>user5373</c:v>
                  </c:pt>
                  <c:pt idx="5374">
                    <c:v>user5374</c:v>
                  </c:pt>
                  <c:pt idx="5375">
                    <c:v>user5375</c:v>
                  </c:pt>
                  <c:pt idx="5376">
                    <c:v>user5376</c:v>
                  </c:pt>
                  <c:pt idx="5377">
                    <c:v>user5377</c:v>
                  </c:pt>
                  <c:pt idx="5378">
                    <c:v>user5378</c:v>
                  </c:pt>
                  <c:pt idx="5379">
                    <c:v>user5379</c:v>
                  </c:pt>
                  <c:pt idx="5380">
                    <c:v>user5380</c:v>
                  </c:pt>
                  <c:pt idx="5381">
                    <c:v>user5381</c:v>
                  </c:pt>
                  <c:pt idx="5382">
                    <c:v>user5382</c:v>
                  </c:pt>
                  <c:pt idx="5383">
                    <c:v>user5383</c:v>
                  </c:pt>
                  <c:pt idx="5384">
                    <c:v>user5384</c:v>
                  </c:pt>
                  <c:pt idx="5385">
                    <c:v>user5385</c:v>
                  </c:pt>
                  <c:pt idx="5386">
                    <c:v>user5386</c:v>
                  </c:pt>
                  <c:pt idx="5387">
                    <c:v>user5387</c:v>
                  </c:pt>
                  <c:pt idx="5388">
                    <c:v>user5388</c:v>
                  </c:pt>
                  <c:pt idx="5389">
                    <c:v>user5389</c:v>
                  </c:pt>
                  <c:pt idx="5390">
                    <c:v>user5390</c:v>
                  </c:pt>
                  <c:pt idx="5391">
                    <c:v>user5391</c:v>
                  </c:pt>
                  <c:pt idx="5392">
                    <c:v>user5392</c:v>
                  </c:pt>
                  <c:pt idx="5393">
                    <c:v>user5393</c:v>
                  </c:pt>
                  <c:pt idx="5394">
                    <c:v>user5394</c:v>
                  </c:pt>
                  <c:pt idx="5395">
                    <c:v>user5395</c:v>
                  </c:pt>
                  <c:pt idx="5396">
                    <c:v>user5396</c:v>
                  </c:pt>
                  <c:pt idx="5397">
                    <c:v>user5397</c:v>
                  </c:pt>
                  <c:pt idx="5398">
                    <c:v>user5398</c:v>
                  </c:pt>
                  <c:pt idx="5399">
                    <c:v>user5399</c:v>
                  </c:pt>
                  <c:pt idx="5400">
                    <c:v>user5400</c:v>
                  </c:pt>
                  <c:pt idx="5401">
                    <c:v>user5401</c:v>
                  </c:pt>
                  <c:pt idx="5402">
                    <c:v>user5402</c:v>
                  </c:pt>
                  <c:pt idx="5403">
                    <c:v>user5403</c:v>
                  </c:pt>
                  <c:pt idx="5404">
                    <c:v>user5404</c:v>
                  </c:pt>
                  <c:pt idx="5405">
                    <c:v>user5405</c:v>
                  </c:pt>
                  <c:pt idx="5406">
                    <c:v>user5406</c:v>
                  </c:pt>
                  <c:pt idx="5407">
                    <c:v>user5407</c:v>
                  </c:pt>
                  <c:pt idx="5408">
                    <c:v>user5408</c:v>
                  </c:pt>
                  <c:pt idx="5409">
                    <c:v>user5409</c:v>
                  </c:pt>
                  <c:pt idx="5410">
                    <c:v>user5410</c:v>
                  </c:pt>
                  <c:pt idx="5411">
                    <c:v>user5411</c:v>
                  </c:pt>
                  <c:pt idx="5412">
                    <c:v>user5412</c:v>
                  </c:pt>
                  <c:pt idx="5413">
                    <c:v>user5413</c:v>
                  </c:pt>
                  <c:pt idx="5414">
                    <c:v>user5414</c:v>
                  </c:pt>
                  <c:pt idx="5415">
                    <c:v>user5415</c:v>
                  </c:pt>
                  <c:pt idx="5416">
                    <c:v>user5416</c:v>
                  </c:pt>
                  <c:pt idx="5417">
                    <c:v>user5417</c:v>
                  </c:pt>
                  <c:pt idx="5418">
                    <c:v>user5418</c:v>
                  </c:pt>
                  <c:pt idx="5419">
                    <c:v>user5419</c:v>
                  </c:pt>
                  <c:pt idx="5420">
                    <c:v>user5420</c:v>
                  </c:pt>
                  <c:pt idx="5421">
                    <c:v>user5421</c:v>
                  </c:pt>
                  <c:pt idx="5422">
                    <c:v>user5422</c:v>
                  </c:pt>
                  <c:pt idx="5423">
                    <c:v>user5423</c:v>
                  </c:pt>
                  <c:pt idx="5424">
                    <c:v>user5424</c:v>
                  </c:pt>
                  <c:pt idx="5425">
                    <c:v>user5425</c:v>
                  </c:pt>
                  <c:pt idx="5426">
                    <c:v>user5426</c:v>
                  </c:pt>
                  <c:pt idx="5427">
                    <c:v>user5427</c:v>
                  </c:pt>
                  <c:pt idx="5428">
                    <c:v>user5428</c:v>
                  </c:pt>
                  <c:pt idx="5429">
                    <c:v>user5429</c:v>
                  </c:pt>
                  <c:pt idx="5430">
                    <c:v>user5430</c:v>
                  </c:pt>
                  <c:pt idx="5431">
                    <c:v>user5431</c:v>
                  </c:pt>
                  <c:pt idx="5432">
                    <c:v>user5432</c:v>
                  </c:pt>
                  <c:pt idx="5433">
                    <c:v>user5433</c:v>
                  </c:pt>
                  <c:pt idx="5434">
                    <c:v>user5434</c:v>
                  </c:pt>
                  <c:pt idx="5435">
                    <c:v>user5435</c:v>
                  </c:pt>
                  <c:pt idx="5436">
                    <c:v>user5436</c:v>
                  </c:pt>
                  <c:pt idx="5437">
                    <c:v>user5437</c:v>
                  </c:pt>
                  <c:pt idx="5438">
                    <c:v>user5438</c:v>
                  </c:pt>
                  <c:pt idx="5439">
                    <c:v>user5439</c:v>
                  </c:pt>
                  <c:pt idx="5440">
                    <c:v>user5440</c:v>
                  </c:pt>
                  <c:pt idx="5441">
                    <c:v>user5441</c:v>
                  </c:pt>
                  <c:pt idx="5442">
                    <c:v>user5442</c:v>
                  </c:pt>
                  <c:pt idx="5443">
                    <c:v>user5443</c:v>
                  </c:pt>
                  <c:pt idx="5444">
                    <c:v>user5444</c:v>
                  </c:pt>
                  <c:pt idx="5445">
                    <c:v>user5445</c:v>
                  </c:pt>
                  <c:pt idx="5446">
                    <c:v>user5446</c:v>
                  </c:pt>
                  <c:pt idx="5447">
                    <c:v>user5447</c:v>
                  </c:pt>
                  <c:pt idx="5448">
                    <c:v>user5448</c:v>
                  </c:pt>
                  <c:pt idx="5449">
                    <c:v>user5449</c:v>
                  </c:pt>
                  <c:pt idx="5450">
                    <c:v>user5450</c:v>
                  </c:pt>
                  <c:pt idx="5451">
                    <c:v>user5451</c:v>
                  </c:pt>
                  <c:pt idx="5452">
                    <c:v>user5452</c:v>
                  </c:pt>
                  <c:pt idx="5453">
                    <c:v>user5453</c:v>
                  </c:pt>
                  <c:pt idx="5454">
                    <c:v>user5454</c:v>
                  </c:pt>
                  <c:pt idx="5455">
                    <c:v>user5455</c:v>
                  </c:pt>
                  <c:pt idx="5456">
                    <c:v>user5456</c:v>
                  </c:pt>
                  <c:pt idx="5457">
                    <c:v>user5457</c:v>
                  </c:pt>
                  <c:pt idx="5458">
                    <c:v>user5458</c:v>
                  </c:pt>
                  <c:pt idx="5459">
                    <c:v>user5459</c:v>
                  </c:pt>
                  <c:pt idx="5460">
                    <c:v>user5460</c:v>
                  </c:pt>
                  <c:pt idx="5461">
                    <c:v>user5461</c:v>
                  </c:pt>
                  <c:pt idx="5462">
                    <c:v>user5462</c:v>
                  </c:pt>
                  <c:pt idx="5463">
                    <c:v>user5463</c:v>
                  </c:pt>
                  <c:pt idx="5464">
                    <c:v>user5464</c:v>
                  </c:pt>
                  <c:pt idx="5465">
                    <c:v>user5465</c:v>
                  </c:pt>
                  <c:pt idx="5466">
                    <c:v>user5466</c:v>
                  </c:pt>
                  <c:pt idx="5467">
                    <c:v>user5467</c:v>
                  </c:pt>
                  <c:pt idx="5468">
                    <c:v>user5468</c:v>
                  </c:pt>
                  <c:pt idx="5469">
                    <c:v>user5469</c:v>
                  </c:pt>
                  <c:pt idx="5470">
                    <c:v>user5470</c:v>
                  </c:pt>
                  <c:pt idx="5471">
                    <c:v>user5471</c:v>
                  </c:pt>
                  <c:pt idx="5472">
                    <c:v>user5472</c:v>
                  </c:pt>
                  <c:pt idx="5473">
                    <c:v>user5473</c:v>
                  </c:pt>
                  <c:pt idx="5474">
                    <c:v>user5474</c:v>
                  </c:pt>
                  <c:pt idx="5475">
                    <c:v>user5475</c:v>
                  </c:pt>
                  <c:pt idx="5476">
                    <c:v>user5476</c:v>
                  </c:pt>
                  <c:pt idx="5477">
                    <c:v>user5477</c:v>
                  </c:pt>
                  <c:pt idx="5478">
                    <c:v>user5478</c:v>
                  </c:pt>
                  <c:pt idx="5479">
                    <c:v>user5479</c:v>
                  </c:pt>
                  <c:pt idx="5480">
                    <c:v>user5480</c:v>
                  </c:pt>
                  <c:pt idx="5481">
                    <c:v>user5481</c:v>
                  </c:pt>
                  <c:pt idx="5482">
                    <c:v>user5482</c:v>
                  </c:pt>
                  <c:pt idx="5483">
                    <c:v>user5483</c:v>
                  </c:pt>
                  <c:pt idx="5484">
                    <c:v>user5484</c:v>
                  </c:pt>
                  <c:pt idx="5485">
                    <c:v>user5485</c:v>
                  </c:pt>
                  <c:pt idx="5486">
                    <c:v>user5486</c:v>
                  </c:pt>
                  <c:pt idx="5487">
                    <c:v>user5487</c:v>
                  </c:pt>
                  <c:pt idx="5488">
                    <c:v>user5488</c:v>
                  </c:pt>
                  <c:pt idx="5489">
                    <c:v>user5489</c:v>
                  </c:pt>
                  <c:pt idx="5490">
                    <c:v>user5490</c:v>
                  </c:pt>
                  <c:pt idx="5491">
                    <c:v>user5491</c:v>
                  </c:pt>
                  <c:pt idx="5492">
                    <c:v>user5492</c:v>
                  </c:pt>
                  <c:pt idx="5493">
                    <c:v>user5493</c:v>
                  </c:pt>
                  <c:pt idx="5494">
                    <c:v>user5494</c:v>
                  </c:pt>
                  <c:pt idx="5495">
                    <c:v>user5495</c:v>
                  </c:pt>
                  <c:pt idx="5496">
                    <c:v>user5496</c:v>
                  </c:pt>
                  <c:pt idx="5497">
                    <c:v>user5497</c:v>
                  </c:pt>
                  <c:pt idx="5498">
                    <c:v>user5498</c:v>
                  </c:pt>
                  <c:pt idx="5499">
                    <c:v>user5499</c:v>
                  </c:pt>
                  <c:pt idx="5500">
                    <c:v>user5500</c:v>
                  </c:pt>
                  <c:pt idx="5501">
                    <c:v>user5501</c:v>
                  </c:pt>
                  <c:pt idx="5502">
                    <c:v>user5502</c:v>
                  </c:pt>
                  <c:pt idx="5503">
                    <c:v>user5503</c:v>
                  </c:pt>
                  <c:pt idx="5504">
                    <c:v>user5504</c:v>
                  </c:pt>
                  <c:pt idx="5505">
                    <c:v>user5505</c:v>
                  </c:pt>
                  <c:pt idx="5506">
                    <c:v>user5506</c:v>
                  </c:pt>
                  <c:pt idx="5507">
                    <c:v>user5507</c:v>
                  </c:pt>
                  <c:pt idx="5508">
                    <c:v>user5508</c:v>
                  </c:pt>
                  <c:pt idx="5509">
                    <c:v>user5509</c:v>
                  </c:pt>
                  <c:pt idx="5510">
                    <c:v>user5510</c:v>
                  </c:pt>
                  <c:pt idx="5511">
                    <c:v>user5511</c:v>
                  </c:pt>
                  <c:pt idx="5512">
                    <c:v>user5512</c:v>
                  </c:pt>
                  <c:pt idx="5513">
                    <c:v>user5513</c:v>
                  </c:pt>
                  <c:pt idx="5514">
                    <c:v>user5514</c:v>
                  </c:pt>
                  <c:pt idx="5515">
                    <c:v>user5515</c:v>
                  </c:pt>
                  <c:pt idx="5516">
                    <c:v>user5516</c:v>
                  </c:pt>
                  <c:pt idx="5517">
                    <c:v>user5517</c:v>
                  </c:pt>
                  <c:pt idx="5518">
                    <c:v>user5518</c:v>
                  </c:pt>
                  <c:pt idx="5519">
                    <c:v>user5519</c:v>
                  </c:pt>
                  <c:pt idx="5520">
                    <c:v>user5520</c:v>
                  </c:pt>
                  <c:pt idx="5521">
                    <c:v>user5521</c:v>
                  </c:pt>
                  <c:pt idx="5522">
                    <c:v>user5522</c:v>
                  </c:pt>
                  <c:pt idx="5523">
                    <c:v>user5523</c:v>
                  </c:pt>
                  <c:pt idx="5524">
                    <c:v>user5524</c:v>
                  </c:pt>
                  <c:pt idx="5525">
                    <c:v>user5525</c:v>
                  </c:pt>
                  <c:pt idx="5526">
                    <c:v>user5526</c:v>
                  </c:pt>
                  <c:pt idx="5527">
                    <c:v>user5527</c:v>
                  </c:pt>
                  <c:pt idx="5528">
                    <c:v>user5528</c:v>
                  </c:pt>
                  <c:pt idx="5529">
                    <c:v>user5529</c:v>
                  </c:pt>
                  <c:pt idx="5530">
                    <c:v>user5530</c:v>
                  </c:pt>
                  <c:pt idx="5531">
                    <c:v>user5531</c:v>
                  </c:pt>
                  <c:pt idx="5532">
                    <c:v>user5532</c:v>
                  </c:pt>
                  <c:pt idx="5533">
                    <c:v>user5533</c:v>
                  </c:pt>
                  <c:pt idx="5534">
                    <c:v>user5534</c:v>
                  </c:pt>
                  <c:pt idx="5535">
                    <c:v>user5535</c:v>
                  </c:pt>
                  <c:pt idx="5536">
                    <c:v>user5536</c:v>
                  </c:pt>
                  <c:pt idx="5537">
                    <c:v>user5537</c:v>
                  </c:pt>
                  <c:pt idx="5538">
                    <c:v>user5538</c:v>
                  </c:pt>
                  <c:pt idx="5539">
                    <c:v>user5539</c:v>
                  </c:pt>
                  <c:pt idx="5540">
                    <c:v>user5540</c:v>
                  </c:pt>
                  <c:pt idx="5541">
                    <c:v>user5541</c:v>
                  </c:pt>
                  <c:pt idx="5542">
                    <c:v>user5542</c:v>
                  </c:pt>
                  <c:pt idx="5543">
                    <c:v>user5543</c:v>
                  </c:pt>
                  <c:pt idx="5544">
                    <c:v>user5544</c:v>
                  </c:pt>
                  <c:pt idx="5545">
                    <c:v>user5545</c:v>
                  </c:pt>
                  <c:pt idx="5546">
                    <c:v>user5546</c:v>
                  </c:pt>
                  <c:pt idx="5547">
                    <c:v>user5547</c:v>
                  </c:pt>
                  <c:pt idx="5548">
                    <c:v>user5548</c:v>
                  </c:pt>
                  <c:pt idx="5549">
                    <c:v>user5549</c:v>
                  </c:pt>
                  <c:pt idx="5550">
                    <c:v>user5550</c:v>
                  </c:pt>
                  <c:pt idx="5551">
                    <c:v>user5551</c:v>
                  </c:pt>
                  <c:pt idx="5552">
                    <c:v>user5552</c:v>
                  </c:pt>
                  <c:pt idx="5553">
                    <c:v>user5553</c:v>
                  </c:pt>
                  <c:pt idx="5554">
                    <c:v>user5554</c:v>
                  </c:pt>
                  <c:pt idx="5555">
                    <c:v>user5555</c:v>
                  </c:pt>
                  <c:pt idx="5556">
                    <c:v>user5556</c:v>
                  </c:pt>
                  <c:pt idx="5557">
                    <c:v>user5557</c:v>
                  </c:pt>
                  <c:pt idx="5558">
                    <c:v>user5558</c:v>
                  </c:pt>
                  <c:pt idx="5559">
                    <c:v>user5559</c:v>
                  </c:pt>
                  <c:pt idx="5560">
                    <c:v>user5560</c:v>
                  </c:pt>
                  <c:pt idx="5561">
                    <c:v>user5561</c:v>
                  </c:pt>
                  <c:pt idx="5562">
                    <c:v>user5562</c:v>
                  </c:pt>
                  <c:pt idx="5563">
                    <c:v>user5563</c:v>
                  </c:pt>
                  <c:pt idx="5564">
                    <c:v>user5564</c:v>
                  </c:pt>
                  <c:pt idx="5565">
                    <c:v>user5565</c:v>
                  </c:pt>
                  <c:pt idx="5566">
                    <c:v>user5566</c:v>
                  </c:pt>
                  <c:pt idx="5567">
                    <c:v>user5567</c:v>
                  </c:pt>
                  <c:pt idx="5568">
                    <c:v>user5568</c:v>
                  </c:pt>
                  <c:pt idx="5569">
                    <c:v>user5569</c:v>
                  </c:pt>
                  <c:pt idx="5570">
                    <c:v>user5570</c:v>
                  </c:pt>
                  <c:pt idx="5571">
                    <c:v>user5571</c:v>
                  </c:pt>
                  <c:pt idx="5572">
                    <c:v>user5572</c:v>
                  </c:pt>
                  <c:pt idx="5573">
                    <c:v>user5573</c:v>
                  </c:pt>
                  <c:pt idx="5574">
                    <c:v>user5574</c:v>
                  </c:pt>
                  <c:pt idx="5575">
                    <c:v>user5575</c:v>
                  </c:pt>
                  <c:pt idx="5576">
                    <c:v>user5576</c:v>
                  </c:pt>
                  <c:pt idx="5577">
                    <c:v>user5577</c:v>
                  </c:pt>
                  <c:pt idx="5578">
                    <c:v>user5578</c:v>
                  </c:pt>
                  <c:pt idx="5579">
                    <c:v>user5579</c:v>
                  </c:pt>
                  <c:pt idx="5580">
                    <c:v>user5580</c:v>
                  </c:pt>
                  <c:pt idx="5581">
                    <c:v>user5581</c:v>
                  </c:pt>
                  <c:pt idx="5582">
                    <c:v>user5582</c:v>
                  </c:pt>
                  <c:pt idx="5583">
                    <c:v>user5583</c:v>
                  </c:pt>
                  <c:pt idx="5584">
                    <c:v>user5584</c:v>
                  </c:pt>
                  <c:pt idx="5585">
                    <c:v>user5585</c:v>
                  </c:pt>
                  <c:pt idx="5586">
                    <c:v>user5586</c:v>
                  </c:pt>
                  <c:pt idx="5587">
                    <c:v>user5587</c:v>
                  </c:pt>
                  <c:pt idx="5588">
                    <c:v>user5588</c:v>
                  </c:pt>
                  <c:pt idx="5589">
                    <c:v>user5589</c:v>
                  </c:pt>
                  <c:pt idx="5590">
                    <c:v>user5590</c:v>
                  </c:pt>
                  <c:pt idx="5591">
                    <c:v>user5591</c:v>
                  </c:pt>
                  <c:pt idx="5592">
                    <c:v>user5592</c:v>
                  </c:pt>
                  <c:pt idx="5593">
                    <c:v>user5593</c:v>
                  </c:pt>
                  <c:pt idx="5594">
                    <c:v>user5594</c:v>
                  </c:pt>
                  <c:pt idx="5595">
                    <c:v>user5595</c:v>
                  </c:pt>
                  <c:pt idx="5596">
                    <c:v>user5596</c:v>
                  </c:pt>
                  <c:pt idx="5597">
                    <c:v>user5597</c:v>
                  </c:pt>
                  <c:pt idx="5598">
                    <c:v>user5598</c:v>
                  </c:pt>
                  <c:pt idx="5599">
                    <c:v>user5599</c:v>
                  </c:pt>
                  <c:pt idx="5600">
                    <c:v>user5600</c:v>
                  </c:pt>
                  <c:pt idx="5601">
                    <c:v>user5601</c:v>
                  </c:pt>
                  <c:pt idx="5602">
                    <c:v>user5602</c:v>
                  </c:pt>
                  <c:pt idx="5603">
                    <c:v>user5603</c:v>
                  </c:pt>
                  <c:pt idx="5604">
                    <c:v>user5604</c:v>
                  </c:pt>
                  <c:pt idx="5605">
                    <c:v>user5605</c:v>
                  </c:pt>
                  <c:pt idx="5606">
                    <c:v>user5606</c:v>
                  </c:pt>
                  <c:pt idx="5607">
                    <c:v>user5607</c:v>
                  </c:pt>
                  <c:pt idx="5608">
                    <c:v>user5608</c:v>
                  </c:pt>
                  <c:pt idx="5609">
                    <c:v>user5609</c:v>
                  </c:pt>
                  <c:pt idx="5610">
                    <c:v>user5610</c:v>
                  </c:pt>
                  <c:pt idx="5611">
                    <c:v>user5611</c:v>
                  </c:pt>
                  <c:pt idx="5612">
                    <c:v>user5612</c:v>
                  </c:pt>
                  <c:pt idx="5613">
                    <c:v>user5613</c:v>
                  </c:pt>
                  <c:pt idx="5614">
                    <c:v>user5614</c:v>
                  </c:pt>
                  <c:pt idx="5615">
                    <c:v>user5615</c:v>
                  </c:pt>
                  <c:pt idx="5616">
                    <c:v>user5616</c:v>
                  </c:pt>
                  <c:pt idx="5617">
                    <c:v>user5617</c:v>
                  </c:pt>
                  <c:pt idx="5618">
                    <c:v>user5618</c:v>
                  </c:pt>
                  <c:pt idx="5619">
                    <c:v>user5619</c:v>
                  </c:pt>
                  <c:pt idx="5620">
                    <c:v>user5620</c:v>
                  </c:pt>
                  <c:pt idx="5621">
                    <c:v>user5621</c:v>
                  </c:pt>
                  <c:pt idx="5622">
                    <c:v>user5622</c:v>
                  </c:pt>
                  <c:pt idx="5623">
                    <c:v>user5623</c:v>
                  </c:pt>
                  <c:pt idx="5624">
                    <c:v>user5624</c:v>
                  </c:pt>
                  <c:pt idx="5625">
                    <c:v>user5625</c:v>
                  </c:pt>
                  <c:pt idx="5626">
                    <c:v>user5626</c:v>
                  </c:pt>
                  <c:pt idx="5627">
                    <c:v>user5627</c:v>
                  </c:pt>
                  <c:pt idx="5628">
                    <c:v>user5628</c:v>
                  </c:pt>
                  <c:pt idx="5629">
                    <c:v>user5629</c:v>
                  </c:pt>
                  <c:pt idx="5630">
                    <c:v>user5630</c:v>
                  </c:pt>
                  <c:pt idx="5631">
                    <c:v>user5631</c:v>
                  </c:pt>
                  <c:pt idx="5632">
                    <c:v>user5632</c:v>
                  </c:pt>
                  <c:pt idx="5633">
                    <c:v>user5633</c:v>
                  </c:pt>
                  <c:pt idx="5634">
                    <c:v>user5634</c:v>
                  </c:pt>
                  <c:pt idx="5635">
                    <c:v>user5635</c:v>
                  </c:pt>
                  <c:pt idx="5636">
                    <c:v>user5636</c:v>
                  </c:pt>
                  <c:pt idx="5637">
                    <c:v>user5637</c:v>
                  </c:pt>
                  <c:pt idx="5638">
                    <c:v>user5638</c:v>
                  </c:pt>
                  <c:pt idx="5639">
                    <c:v>user5639</c:v>
                  </c:pt>
                  <c:pt idx="5640">
                    <c:v>user5640</c:v>
                  </c:pt>
                  <c:pt idx="5641">
                    <c:v>user5641</c:v>
                  </c:pt>
                  <c:pt idx="5642">
                    <c:v>user5642</c:v>
                  </c:pt>
                  <c:pt idx="5643">
                    <c:v>user5643</c:v>
                  </c:pt>
                  <c:pt idx="5644">
                    <c:v>user5644</c:v>
                  </c:pt>
                  <c:pt idx="5645">
                    <c:v>user5645</c:v>
                  </c:pt>
                  <c:pt idx="5646">
                    <c:v>user5646</c:v>
                  </c:pt>
                  <c:pt idx="5647">
                    <c:v>user5647</c:v>
                  </c:pt>
                  <c:pt idx="5648">
                    <c:v>user5648</c:v>
                  </c:pt>
                  <c:pt idx="5649">
                    <c:v>user5649</c:v>
                  </c:pt>
                  <c:pt idx="5650">
                    <c:v>user5650</c:v>
                  </c:pt>
                  <c:pt idx="5651">
                    <c:v>user5651</c:v>
                  </c:pt>
                  <c:pt idx="5652">
                    <c:v>user5652</c:v>
                  </c:pt>
                  <c:pt idx="5653">
                    <c:v>user5653</c:v>
                  </c:pt>
                  <c:pt idx="5654">
                    <c:v>user5654</c:v>
                  </c:pt>
                  <c:pt idx="5655">
                    <c:v>user5655</c:v>
                  </c:pt>
                  <c:pt idx="5656">
                    <c:v>user5656</c:v>
                  </c:pt>
                  <c:pt idx="5657">
                    <c:v>user5657</c:v>
                  </c:pt>
                  <c:pt idx="5658">
                    <c:v>user5658</c:v>
                  </c:pt>
                  <c:pt idx="5659">
                    <c:v>user5659</c:v>
                  </c:pt>
                  <c:pt idx="5660">
                    <c:v>user5660</c:v>
                  </c:pt>
                  <c:pt idx="5661">
                    <c:v>user5661</c:v>
                  </c:pt>
                  <c:pt idx="5662">
                    <c:v>user5662</c:v>
                  </c:pt>
                  <c:pt idx="5663">
                    <c:v>user5663</c:v>
                  </c:pt>
                  <c:pt idx="5664">
                    <c:v>user5664</c:v>
                  </c:pt>
                  <c:pt idx="5665">
                    <c:v>user5665</c:v>
                  </c:pt>
                  <c:pt idx="5666">
                    <c:v>user5666</c:v>
                  </c:pt>
                  <c:pt idx="5667">
                    <c:v>user5667</c:v>
                  </c:pt>
                  <c:pt idx="5668">
                    <c:v>user5668</c:v>
                  </c:pt>
                  <c:pt idx="5669">
                    <c:v>user5669</c:v>
                  </c:pt>
                  <c:pt idx="5670">
                    <c:v>user5670</c:v>
                  </c:pt>
                  <c:pt idx="5671">
                    <c:v>user5671</c:v>
                  </c:pt>
                  <c:pt idx="5672">
                    <c:v>user5672</c:v>
                  </c:pt>
                  <c:pt idx="5673">
                    <c:v>user5673</c:v>
                  </c:pt>
                  <c:pt idx="5674">
                    <c:v>user5674</c:v>
                  </c:pt>
                  <c:pt idx="5675">
                    <c:v>user5675</c:v>
                  </c:pt>
                  <c:pt idx="5676">
                    <c:v>user5676</c:v>
                  </c:pt>
                  <c:pt idx="5677">
                    <c:v>user5677</c:v>
                  </c:pt>
                  <c:pt idx="5678">
                    <c:v>user5678</c:v>
                  </c:pt>
                  <c:pt idx="5679">
                    <c:v>user5679</c:v>
                  </c:pt>
                  <c:pt idx="5680">
                    <c:v>user5680</c:v>
                  </c:pt>
                  <c:pt idx="5681">
                    <c:v>user5681</c:v>
                  </c:pt>
                  <c:pt idx="5682">
                    <c:v>user5682</c:v>
                  </c:pt>
                  <c:pt idx="5683">
                    <c:v>user5683</c:v>
                  </c:pt>
                  <c:pt idx="5684">
                    <c:v>user5684</c:v>
                  </c:pt>
                  <c:pt idx="5685">
                    <c:v>user5685</c:v>
                  </c:pt>
                  <c:pt idx="5686">
                    <c:v>user5686</c:v>
                  </c:pt>
                  <c:pt idx="5687">
                    <c:v>user5687</c:v>
                  </c:pt>
                  <c:pt idx="5688">
                    <c:v>user5688</c:v>
                  </c:pt>
                  <c:pt idx="5689">
                    <c:v>user5689</c:v>
                  </c:pt>
                  <c:pt idx="5690">
                    <c:v>user5690</c:v>
                  </c:pt>
                  <c:pt idx="5691">
                    <c:v>user5691</c:v>
                  </c:pt>
                  <c:pt idx="5692">
                    <c:v>user5692</c:v>
                  </c:pt>
                  <c:pt idx="5693">
                    <c:v>user5693</c:v>
                  </c:pt>
                  <c:pt idx="5694">
                    <c:v>user5694</c:v>
                  </c:pt>
                  <c:pt idx="5695">
                    <c:v>user5695</c:v>
                  </c:pt>
                  <c:pt idx="5696">
                    <c:v>user5696</c:v>
                  </c:pt>
                  <c:pt idx="5697">
                    <c:v>user5697</c:v>
                  </c:pt>
                  <c:pt idx="5698">
                    <c:v>user5698</c:v>
                  </c:pt>
                  <c:pt idx="5699">
                    <c:v>user5699</c:v>
                  </c:pt>
                  <c:pt idx="5700">
                    <c:v>user5700</c:v>
                  </c:pt>
                  <c:pt idx="5701">
                    <c:v>user5701</c:v>
                  </c:pt>
                  <c:pt idx="5702">
                    <c:v>user5702</c:v>
                  </c:pt>
                  <c:pt idx="5703">
                    <c:v>user5703</c:v>
                  </c:pt>
                  <c:pt idx="5704">
                    <c:v>user5704</c:v>
                  </c:pt>
                  <c:pt idx="5705">
                    <c:v>user5705</c:v>
                  </c:pt>
                  <c:pt idx="5706">
                    <c:v>user5706</c:v>
                  </c:pt>
                  <c:pt idx="5707">
                    <c:v>user5707</c:v>
                  </c:pt>
                  <c:pt idx="5708">
                    <c:v>user5708</c:v>
                  </c:pt>
                  <c:pt idx="5709">
                    <c:v>user5709</c:v>
                  </c:pt>
                  <c:pt idx="5710">
                    <c:v>user5710</c:v>
                  </c:pt>
                  <c:pt idx="5711">
                    <c:v>user5711</c:v>
                  </c:pt>
                  <c:pt idx="5712">
                    <c:v>user5712</c:v>
                  </c:pt>
                  <c:pt idx="5713">
                    <c:v>user5713</c:v>
                  </c:pt>
                  <c:pt idx="5714">
                    <c:v>user5714</c:v>
                  </c:pt>
                  <c:pt idx="5715">
                    <c:v>user5715</c:v>
                  </c:pt>
                  <c:pt idx="5716">
                    <c:v>user5716</c:v>
                  </c:pt>
                  <c:pt idx="5717">
                    <c:v>user5717</c:v>
                  </c:pt>
                  <c:pt idx="5718">
                    <c:v>user5718</c:v>
                  </c:pt>
                  <c:pt idx="5719">
                    <c:v>user5719</c:v>
                  </c:pt>
                  <c:pt idx="5720">
                    <c:v>user5720</c:v>
                  </c:pt>
                  <c:pt idx="5721">
                    <c:v>user5721</c:v>
                  </c:pt>
                  <c:pt idx="5722">
                    <c:v>user5722</c:v>
                  </c:pt>
                  <c:pt idx="5723">
                    <c:v>user5723</c:v>
                  </c:pt>
                  <c:pt idx="5724">
                    <c:v>user5724</c:v>
                  </c:pt>
                  <c:pt idx="5725">
                    <c:v>user5725</c:v>
                  </c:pt>
                  <c:pt idx="5726">
                    <c:v>user5726</c:v>
                  </c:pt>
                  <c:pt idx="5727">
                    <c:v>user5727</c:v>
                  </c:pt>
                  <c:pt idx="5728">
                    <c:v>user5728</c:v>
                  </c:pt>
                  <c:pt idx="5729">
                    <c:v>user5729</c:v>
                  </c:pt>
                  <c:pt idx="5730">
                    <c:v>user5730</c:v>
                  </c:pt>
                  <c:pt idx="5731">
                    <c:v>user5731</c:v>
                  </c:pt>
                  <c:pt idx="5732">
                    <c:v>user5732</c:v>
                  </c:pt>
                  <c:pt idx="5733">
                    <c:v>user5733</c:v>
                  </c:pt>
                  <c:pt idx="5734">
                    <c:v>user5734</c:v>
                  </c:pt>
                  <c:pt idx="5735">
                    <c:v>user5735</c:v>
                  </c:pt>
                  <c:pt idx="5736">
                    <c:v>user5736</c:v>
                  </c:pt>
                  <c:pt idx="5737">
                    <c:v>user5737</c:v>
                  </c:pt>
                  <c:pt idx="5738">
                    <c:v>user5738</c:v>
                  </c:pt>
                  <c:pt idx="5739">
                    <c:v>user5739</c:v>
                  </c:pt>
                  <c:pt idx="5740">
                    <c:v>user5740</c:v>
                  </c:pt>
                  <c:pt idx="5741">
                    <c:v>user5741</c:v>
                  </c:pt>
                  <c:pt idx="5742">
                    <c:v>user5742</c:v>
                  </c:pt>
                  <c:pt idx="5743">
                    <c:v>user5743</c:v>
                  </c:pt>
                  <c:pt idx="5744">
                    <c:v>user5744</c:v>
                  </c:pt>
                  <c:pt idx="5745">
                    <c:v>user5745</c:v>
                  </c:pt>
                  <c:pt idx="5746">
                    <c:v>user5746</c:v>
                  </c:pt>
                  <c:pt idx="5747">
                    <c:v>user5747</c:v>
                  </c:pt>
                  <c:pt idx="5748">
                    <c:v>user5748</c:v>
                  </c:pt>
                  <c:pt idx="5749">
                    <c:v>user5749</c:v>
                  </c:pt>
                  <c:pt idx="5750">
                    <c:v>user5750</c:v>
                  </c:pt>
                  <c:pt idx="5751">
                    <c:v>user5751</c:v>
                  </c:pt>
                  <c:pt idx="5752">
                    <c:v>user5752</c:v>
                  </c:pt>
                  <c:pt idx="5753">
                    <c:v>user5753</c:v>
                  </c:pt>
                  <c:pt idx="5754">
                    <c:v>user5754</c:v>
                  </c:pt>
                  <c:pt idx="5755">
                    <c:v>user5755</c:v>
                  </c:pt>
                  <c:pt idx="5756">
                    <c:v>user5756</c:v>
                  </c:pt>
                  <c:pt idx="5757">
                    <c:v>user5757</c:v>
                  </c:pt>
                  <c:pt idx="5758">
                    <c:v>user5758</c:v>
                  </c:pt>
                  <c:pt idx="5759">
                    <c:v>user5759</c:v>
                  </c:pt>
                  <c:pt idx="5760">
                    <c:v>user5760</c:v>
                  </c:pt>
                  <c:pt idx="5761">
                    <c:v>user5761</c:v>
                  </c:pt>
                  <c:pt idx="5762">
                    <c:v>user5762</c:v>
                  </c:pt>
                  <c:pt idx="5763">
                    <c:v>user5763</c:v>
                  </c:pt>
                  <c:pt idx="5764">
                    <c:v>user5764</c:v>
                  </c:pt>
                  <c:pt idx="5765">
                    <c:v>user5765</c:v>
                  </c:pt>
                  <c:pt idx="5766">
                    <c:v>user5766</c:v>
                  </c:pt>
                  <c:pt idx="5767">
                    <c:v>user5767</c:v>
                  </c:pt>
                  <c:pt idx="5768">
                    <c:v>user5768</c:v>
                  </c:pt>
                  <c:pt idx="5769">
                    <c:v>user5769</c:v>
                  </c:pt>
                  <c:pt idx="5770">
                    <c:v>user5770</c:v>
                  </c:pt>
                  <c:pt idx="5771">
                    <c:v>user5771</c:v>
                  </c:pt>
                  <c:pt idx="5772">
                    <c:v>user5772</c:v>
                  </c:pt>
                  <c:pt idx="5773">
                    <c:v>user5773</c:v>
                  </c:pt>
                  <c:pt idx="5774">
                    <c:v>user5774</c:v>
                  </c:pt>
                  <c:pt idx="5775">
                    <c:v>user5775</c:v>
                  </c:pt>
                  <c:pt idx="5776">
                    <c:v>user5776</c:v>
                  </c:pt>
                  <c:pt idx="5777">
                    <c:v>user5777</c:v>
                  </c:pt>
                  <c:pt idx="5778">
                    <c:v>user5778</c:v>
                  </c:pt>
                  <c:pt idx="5779">
                    <c:v>user5779</c:v>
                  </c:pt>
                  <c:pt idx="5780">
                    <c:v>user5780</c:v>
                  </c:pt>
                  <c:pt idx="5781">
                    <c:v>user5781</c:v>
                  </c:pt>
                  <c:pt idx="5782">
                    <c:v>user5782</c:v>
                  </c:pt>
                  <c:pt idx="5783">
                    <c:v>user5783</c:v>
                  </c:pt>
                  <c:pt idx="5784">
                    <c:v>user5784</c:v>
                  </c:pt>
                  <c:pt idx="5785">
                    <c:v>user5785</c:v>
                  </c:pt>
                  <c:pt idx="5786">
                    <c:v>user5786</c:v>
                  </c:pt>
                  <c:pt idx="5787">
                    <c:v>user5787</c:v>
                  </c:pt>
                  <c:pt idx="5788">
                    <c:v>user5788</c:v>
                  </c:pt>
                  <c:pt idx="5789">
                    <c:v>user5789</c:v>
                  </c:pt>
                  <c:pt idx="5790">
                    <c:v>user5790</c:v>
                  </c:pt>
                  <c:pt idx="5791">
                    <c:v>user5791</c:v>
                  </c:pt>
                  <c:pt idx="5792">
                    <c:v>user5792</c:v>
                  </c:pt>
                  <c:pt idx="5793">
                    <c:v>user5793</c:v>
                  </c:pt>
                  <c:pt idx="5794">
                    <c:v>user5794</c:v>
                  </c:pt>
                  <c:pt idx="5795">
                    <c:v>user5795</c:v>
                  </c:pt>
                  <c:pt idx="5796">
                    <c:v>user5796</c:v>
                  </c:pt>
                  <c:pt idx="5797">
                    <c:v>user5797</c:v>
                  </c:pt>
                  <c:pt idx="5798">
                    <c:v>user5798</c:v>
                  </c:pt>
                  <c:pt idx="5799">
                    <c:v>user5799</c:v>
                  </c:pt>
                  <c:pt idx="5800">
                    <c:v>user5800</c:v>
                  </c:pt>
                  <c:pt idx="5801">
                    <c:v>user5801</c:v>
                  </c:pt>
                  <c:pt idx="5802">
                    <c:v>user5802</c:v>
                  </c:pt>
                  <c:pt idx="5803">
                    <c:v>user5803</c:v>
                  </c:pt>
                  <c:pt idx="5804">
                    <c:v>user5804</c:v>
                  </c:pt>
                  <c:pt idx="5805">
                    <c:v>user5805</c:v>
                  </c:pt>
                  <c:pt idx="5806">
                    <c:v>user5806</c:v>
                  </c:pt>
                  <c:pt idx="5807">
                    <c:v>user5807</c:v>
                  </c:pt>
                  <c:pt idx="5808">
                    <c:v>user5808</c:v>
                  </c:pt>
                  <c:pt idx="5809">
                    <c:v>user5809</c:v>
                  </c:pt>
                  <c:pt idx="5810">
                    <c:v>user5810</c:v>
                  </c:pt>
                  <c:pt idx="5811">
                    <c:v>user5811</c:v>
                  </c:pt>
                  <c:pt idx="5812">
                    <c:v>user5812</c:v>
                  </c:pt>
                  <c:pt idx="5813">
                    <c:v>user5813</c:v>
                  </c:pt>
                  <c:pt idx="5814">
                    <c:v>user5814</c:v>
                  </c:pt>
                  <c:pt idx="5815">
                    <c:v>user5815</c:v>
                  </c:pt>
                  <c:pt idx="5816">
                    <c:v>user5816</c:v>
                  </c:pt>
                  <c:pt idx="5817">
                    <c:v>user5817</c:v>
                  </c:pt>
                  <c:pt idx="5818">
                    <c:v>user5818</c:v>
                  </c:pt>
                  <c:pt idx="5819">
                    <c:v>user5819</c:v>
                  </c:pt>
                  <c:pt idx="5820">
                    <c:v>user5820</c:v>
                  </c:pt>
                  <c:pt idx="5821">
                    <c:v>user5821</c:v>
                  </c:pt>
                  <c:pt idx="5822">
                    <c:v>user5822</c:v>
                  </c:pt>
                  <c:pt idx="5823">
                    <c:v>user5823</c:v>
                  </c:pt>
                  <c:pt idx="5824">
                    <c:v>user5824</c:v>
                  </c:pt>
                  <c:pt idx="5825">
                    <c:v>user5825</c:v>
                  </c:pt>
                  <c:pt idx="5826">
                    <c:v>user5826</c:v>
                  </c:pt>
                  <c:pt idx="5827">
                    <c:v>user5827</c:v>
                  </c:pt>
                  <c:pt idx="5828">
                    <c:v>user5828</c:v>
                  </c:pt>
                  <c:pt idx="5829">
                    <c:v>user5829</c:v>
                  </c:pt>
                  <c:pt idx="5830">
                    <c:v>user5830</c:v>
                  </c:pt>
                  <c:pt idx="5831">
                    <c:v>user5831</c:v>
                  </c:pt>
                  <c:pt idx="5832">
                    <c:v>user5832</c:v>
                  </c:pt>
                  <c:pt idx="5833">
                    <c:v>user5833</c:v>
                  </c:pt>
                  <c:pt idx="5834">
                    <c:v>user5834</c:v>
                  </c:pt>
                  <c:pt idx="5835">
                    <c:v>user5835</c:v>
                  </c:pt>
                  <c:pt idx="5836">
                    <c:v>user5836</c:v>
                  </c:pt>
                  <c:pt idx="5837">
                    <c:v>user5837</c:v>
                  </c:pt>
                  <c:pt idx="5838">
                    <c:v>user5838</c:v>
                  </c:pt>
                  <c:pt idx="5839">
                    <c:v>user5839</c:v>
                  </c:pt>
                  <c:pt idx="5840">
                    <c:v>user5840</c:v>
                  </c:pt>
                  <c:pt idx="5841">
                    <c:v>user5841</c:v>
                  </c:pt>
                  <c:pt idx="5842">
                    <c:v>user5842</c:v>
                  </c:pt>
                  <c:pt idx="5843">
                    <c:v>user5843</c:v>
                  </c:pt>
                  <c:pt idx="5844">
                    <c:v>user5844</c:v>
                  </c:pt>
                  <c:pt idx="5845">
                    <c:v>user5845</c:v>
                  </c:pt>
                  <c:pt idx="5846">
                    <c:v>user5846</c:v>
                  </c:pt>
                  <c:pt idx="5847">
                    <c:v>user5847</c:v>
                  </c:pt>
                  <c:pt idx="5848">
                    <c:v>user5848</c:v>
                  </c:pt>
                  <c:pt idx="5849">
                    <c:v>user5849</c:v>
                  </c:pt>
                  <c:pt idx="5850">
                    <c:v>user5850</c:v>
                  </c:pt>
                  <c:pt idx="5851">
                    <c:v>user5851</c:v>
                  </c:pt>
                  <c:pt idx="5852">
                    <c:v>user5852</c:v>
                  </c:pt>
                  <c:pt idx="5853">
                    <c:v>user5853</c:v>
                  </c:pt>
                  <c:pt idx="5854">
                    <c:v>user5854</c:v>
                  </c:pt>
                  <c:pt idx="5855">
                    <c:v>user5855</c:v>
                  </c:pt>
                  <c:pt idx="5856">
                    <c:v>user5856</c:v>
                  </c:pt>
                  <c:pt idx="5857">
                    <c:v>user5857</c:v>
                  </c:pt>
                  <c:pt idx="5858">
                    <c:v>user5858</c:v>
                  </c:pt>
                  <c:pt idx="5859">
                    <c:v>user5859</c:v>
                  </c:pt>
                  <c:pt idx="5860">
                    <c:v>user5860</c:v>
                  </c:pt>
                  <c:pt idx="5861">
                    <c:v>user5861</c:v>
                  </c:pt>
                  <c:pt idx="5862">
                    <c:v>user5862</c:v>
                  </c:pt>
                  <c:pt idx="5863">
                    <c:v>user5863</c:v>
                  </c:pt>
                  <c:pt idx="5864">
                    <c:v>user5864</c:v>
                  </c:pt>
                  <c:pt idx="5865">
                    <c:v>user5865</c:v>
                  </c:pt>
                  <c:pt idx="5866">
                    <c:v>user5866</c:v>
                  </c:pt>
                  <c:pt idx="5867">
                    <c:v>user5867</c:v>
                  </c:pt>
                  <c:pt idx="5868">
                    <c:v>user5868</c:v>
                  </c:pt>
                  <c:pt idx="5869">
                    <c:v>user5869</c:v>
                  </c:pt>
                  <c:pt idx="5870">
                    <c:v>user5870</c:v>
                  </c:pt>
                  <c:pt idx="5871">
                    <c:v>user5871</c:v>
                  </c:pt>
                  <c:pt idx="5872">
                    <c:v>user5872</c:v>
                  </c:pt>
                  <c:pt idx="5873">
                    <c:v>user5873</c:v>
                  </c:pt>
                  <c:pt idx="5874">
                    <c:v>user5874</c:v>
                  </c:pt>
                  <c:pt idx="5875">
                    <c:v>user5875</c:v>
                  </c:pt>
                  <c:pt idx="5876">
                    <c:v>user5876</c:v>
                  </c:pt>
                  <c:pt idx="5877">
                    <c:v>user5877</c:v>
                  </c:pt>
                  <c:pt idx="5878">
                    <c:v>user5878</c:v>
                  </c:pt>
                  <c:pt idx="5879">
                    <c:v>user5879</c:v>
                  </c:pt>
                  <c:pt idx="5880">
                    <c:v>user5880</c:v>
                  </c:pt>
                  <c:pt idx="5881">
                    <c:v>user5881</c:v>
                  </c:pt>
                  <c:pt idx="5882">
                    <c:v>user5882</c:v>
                  </c:pt>
                  <c:pt idx="5883">
                    <c:v>user5883</c:v>
                  </c:pt>
                  <c:pt idx="5884">
                    <c:v>user5884</c:v>
                  </c:pt>
                  <c:pt idx="5885">
                    <c:v>user5885</c:v>
                  </c:pt>
                  <c:pt idx="5886">
                    <c:v>user5886</c:v>
                  </c:pt>
                  <c:pt idx="5887">
                    <c:v>user5887</c:v>
                  </c:pt>
                  <c:pt idx="5888">
                    <c:v>user5888</c:v>
                  </c:pt>
                  <c:pt idx="5889">
                    <c:v>user5889</c:v>
                  </c:pt>
                  <c:pt idx="5890">
                    <c:v>user5890</c:v>
                  </c:pt>
                  <c:pt idx="5891">
                    <c:v>user5891</c:v>
                  </c:pt>
                  <c:pt idx="5892">
                    <c:v>user5892</c:v>
                  </c:pt>
                  <c:pt idx="5893">
                    <c:v>user5893</c:v>
                  </c:pt>
                  <c:pt idx="5894">
                    <c:v>user5894</c:v>
                  </c:pt>
                  <c:pt idx="5895">
                    <c:v>user5895</c:v>
                  </c:pt>
                  <c:pt idx="5896">
                    <c:v>user5896</c:v>
                  </c:pt>
                  <c:pt idx="5897">
                    <c:v>user5897</c:v>
                  </c:pt>
                  <c:pt idx="5898">
                    <c:v>user5898</c:v>
                  </c:pt>
                  <c:pt idx="5899">
                    <c:v>user5899</c:v>
                  </c:pt>
                  <c:pt idx="5900">
                    <c:v>user5900</c:v>
                  </c:pt>
                  <c:pt idx="5901">
                    <c:v>user5901</c:v>
                  </c:pt>
                  <c:pt idx="5902">
                    <c:v>user5902</c:v>
                  </c:pt>
                  <c:pt idx="5903">
                    <c:v>user5903</c:v>
                  </c:pt>
                  <c:pt idx="5904">
                    <c:v>user5904</c:v>
                  </c:pt>
                  <c:pt idx="5905">
                    <c:v>user5905</c:v>
                  </c:pt>
                  <c:pt idx="5906">
                    <c:v>user5906</c:v>
                  </c:pt>
                  <c:pt idx="5907">
                    <c:v>user5907</c:v>
                  </c:pt>
                  <c:pt idx="5908">
                    <c:v>user5908</c:v>
                  </c:pt>
                  <c:pt idx="5909">
                    <c:v>user5909</c:v>
                  </c:pt>
                  <c:pt idx="5910">
                    <c:v>user5910</c:v>
                  </c:pt>
                  <c:pt idx="5911">
                    <c:v>user5911</c:v>
                  </c:pt>
                  <c:pt idx="5912">
                    <c:v>user5912</c:v>
                  </c:pt>
                  <c:pt idx="5913">
                    <c:v>user5913</c:v>
                  </c:pt>
                  <c:pt idx="5914">
                    <c:v>user5914</c:v>
                  </c:pt>
                  <c:pt idx="5915">
                    <c:v>user5915</c:v>
                  </c:pt>
                  <c:pt idx="5916">
                    <c:v>user5916</c:v>
                  </c:pt>
                  <c:pt idx="5917">
                    <c:v>user5917</c:v>
                  </c:pt>
                  <c:pt idx="5918">
                    <c:v>user5918</c:v>
                  </c:pt>
                  <c:pt idx="5919">
                    <c:v>user5919</c:v>
                  </c:pt>
                  <c:pt idx="5920">
                    <c:v>user5920</c:v>
                  </c:pt>
                  <c:pt idx="5921">
                    <c:v>user5921</c:v>
                  </c:pt>
                  <c:pt idx="5922">
                    <c:v>user5922</c:v>
                  </c:pt>
                  <c:pt idx="5923">
                    <c:v>user5923</c:v>
                  </c:pt>
                  <c:pt idx="5924">
                    <c:v>user5924</c:v>
                  </c:pt>
                  <c:pt idx="5925">
                    <c:v>user5925</c:v>
                  </c:pt>
                  <c:pt idx="5926">
                    <c:v>user5926</c:v>
                  </c:pt>
                  <c:pt idx="5927">
                    <c:v>user5927</c:v>
                  </c:pt>
                  <c:pt idx="5928">
                    <c:v>user5928</c:v>
                  </c:pt>
                  <c:pt idx="5929">
                    <c:v>user5929</c:v>
                  </c:pt>
                  <c:pt idx="5930">
                    <c:v>user5930</c:v>
                  </c:pt>
                  <c:pt idx="5931">
                    <c:v>user5931</c:v>
                  </c:pt>
                  <c:pt idx="5932">
                    <c:v>user5932</c:v>
                  </c:pt>
                  <c:pt idx="5933">
                    <c:v>user5933</c:v>
                  </c:pt>
                  <c:pt idx="5934">
                    <c:v>user5934</c:v>
                  </c:pt>
                  <c:pt idx="5935">
                    <c:v>user5935</c:v>
                  </c:pt>
                  <c:pt idx="5936">
                    <c:v>user5936</c:v>
                  </c:pt>
                  <c:pt idx="5937">
                    <c:v>user5937</c:v>
                  </c:pt>
                  <c:pt idx="5938">
                    <c:v>user5938</c:v>
                  </c:pt>
                  <c:pt idx="5939">
                    <c:v>user5939</c:v>
                  </c:pt>
                  <c:pt idx="5940">
                    <c:v>user5940</c:v>
                  </c:pt>
                  <c:pt idx="5941">
                    <c:v>user5941</c:v>
                  </c:pt>
                  <c:pt idx="5942">
                    <c:v>user5942</c:v>
                  </c:pt>
                  <c:pt idx="5943">
                    <c:v>user5943</c:v>
                  </c:pt>
                  <c:pt idx="5944">
                    <c:v>user5944</c:v>
                  </c:pt>
                  <c:pt idx="5945">
                    <c:v>user5945</c:v>
                  </c:pt>
                  <c:pt idx="5946">
                    <c:v>user5946</c:v>
                  </c:pt>
                  <c:pt idx="5947">
                    <c:v>user5947</c:v>
                  </c:pt>
                  <c:pt idx="5948">
                    <c:v>user5948</c:v>
                  </c:pt>
                  <c:pt idx="5949">
                    <c:v>user5949</c:v>
                  </c:pt>
                  <c:pt idx="5950">
                    <c:v>user5950</c:v>
                  </c:pt>
                  <c:pt idx="5951">
                    <c:v>user5951</c:v>
                  </c:pt>
                  <c:pt idx="5952">
                    <c:v>user5952</c:v>
                  </c:pt>
                  <c:pt idx="5953">
                    <c:v>user5953</c:v>
                  </c:pt>
                  <c:pt idx="5954">
                    <c:v>user5954</c:v>
                  </c:pt>
                  <c:pt idx="5955">
                    <c:v>user5955</c:v>
                  </c:pt>
                  <c:pt idx="5956">
                    <c:v>user5956</c:v>
                  </c:pt>
                  <c:pt idx="5957">
                    <c:v>user5957</c:v>
                  </c:pt>
                  <c:pt idx="5958">
                    <c:v>user5958</c:v>
                  </c:pt>
                  <c:pt idx="5959">
                    <c:v>user5959</c:v>
                  </c:pt>
                  <c:pt idx="5960">
                    <c:v>user5960</c:v>
                  </c:pt>
                  <c:pt idx="5961">
                    <c:v>user5961</c:v>
                  </c:pt>
                  <c:pt idx="5962">
                    <c:v>user5962</c:v>
                  </c:pt>
                  <c:pt idx="5963">
                    <c:v>user5963</c:v>
                  </c:pt>
                  <c:pt idx="5964">
                    <c:v>user5964</c:v>
                  </c:pt>
                  <c:pt idx="5965">
                    <c:v>user5965</c:v>
                  </c:pt>
                  <c:pt idx="5966">
                    <c:v>user5966</c:v>
                  </c:pt>
                  <c:pt idx="5967">
                    <c:v>user5967</c:v>
                  </c:pt>
                  <c:pt idx="5968">
                    <c:v>user5968</c:v>
                  </c:pt>
                  <c:pt idx="5969">
                    <c:v>user5969</c:v>
                  </c:pt>
                  <c:pt idx="5970">
                    <c:v>user5970</c:v>
                  </c:pt>
                  <c:pt idx="5971">
                    <c:v>user5971</c:v>
                  </c:pt>
                  <c:pt idx="5972">
                    <c:v>user5972</c:v>
                  </c:pt>
                  <c:pt idx="5973">
                    <c:v>user5973</c:v>
                  </c:pt>
                  <c:pt idx="5974">
                    <c:v>user5974</c:v>
                  </c:pt>
                  <c:pt idx="5975">
                    <c:v>user5975</c:v>
                  </c:pt>
                  <c:pt idx="5976">
                    <c:v>user5976</c:v>
                  </c:pt>
                  <c:pt idx="5977">
                    <c:v>user5977</c:v>
                  </c:pt>
                  <c:pt idx="5978">
                    <c:v>user5978</c:v>
                  </c:pt>
                  <c:pt idx="5979">
                    <c:v>user5979</c:v>
                  </c:pt>
                  <c:pt idx="5980">
                    <c:v>user5980</c:v>
                  </c:pt>
                  <c:pt idx="5981">
                    <c:v>user5981</c:v>
                  </c:pt>
                  <c:pt idx="5982">
                    <c:v>user5982</c:v>
                  </c:pt>
                  <c:pt idx="5983">
                    <c:v>user5983</c:v>
                  </c:pt>
                  <c:pt idx="5984">
                    <c:v>user5984</c:v>
                  </c:pt>
                  <c:pt idx="5985">
                    <c:v>user5985</c:v>
                  </c:pt>
                  <c:pt idx="5986">
                    <c:v>user5986</c:v>
                  </c:pt>
                  <c:pt idx="5987">
                    <c:v>user5987</c:v>
                  </c:pt>
                  <c:pt idx="5988">
                    <c:v>user5988</c:v>
                  </c:pt>
                  <c:pt idx="5989">
                    <c:v>user5989</c:v>
                  </c:pt>
                  <c:pt idx="5990">
                    <c:v>user5990</c:v>
                  </c:pt>
                  <c:pt idx="5991">
                    <c:v>user5991</c:v>
                  </c:pt>
                  <c:pt idx="5992">
                    <c:v>user5992</c:v>
                  </c:pt>
                  <c:pt idx="5993">
                    <c:v>user5993</c:v>
                  </c:pt>
                  <c:pt idx="5994">
                    <c:v>user5994</c:v>
                  </c:pt>
                  <c:pt idx="5995">
                    <c:v>user5995</c:v>
                  </c:pt>
                  <c:pt idx="5996">
                    <c:v>user5996</c:v>
                  </c:pt>
                  <c:pt idx="5997">
                    <c:v>user5997</c:v>
                  </c:pt>
                  <c:pt idx="5998">
                    <c:v>user5998</c:v>
                  </c:pt>
                  <c:pt idx="5999">
                    <c:v>user5999</c:v>
                  </c:pt>
                  <c:pt idx="6000">
                    <c:v>user6000</c:v>
                  </c:pt>
                  <c:pt idx="6001">
                    <c:v>user6001</c:v>
                  </c:pt>
                  <c:pt idx="6002">
                    <c:v>user6002</c:v>
                  </c:pt>
                  <c:pt idx="6003">
                    <c:v>user6003</c:v>
                  </c:pt>
                  <c:pt idx="6004">
                    <c:v>user6004</c:v>
                  </c:pt>
                  <c:pt idx="6005">
                    <c:v>user6005</c:v>
                  </c:pt>
                  <c:pt idx="6006">
                    <c:v>user6006</c:v>
                  </c:pt>
                  <c:pt idx="6007">
                    <c:v>user6007</c:v>
                  </c:pt>
                  <c:pt idx="6008">
                    <c:v>user6008</c:v>
                  </c:pt>
                  <c:pt idx="6009">
                    <c:v>user6009</c:v>
                  </c:pt>
                  <c:pt idx="6010">
                    <c:v>user6010</c:v>
                  </c:pt>
                  <c:pt idx="6011">
                    <c:v>user6011</c:v>
                  </c:pt>
                  <c:pt idx="6012">
                    <c:v>user6012</c:v>
                  </c:pt>
                  <c:pt idx="6013">
                    <c:v>user6013</c:v>
                  </c:pt>
                  <c:pt idx="6014">
                    <c:v>user6014</c:v>
                  </c:pt>
                  <c:pt idx="6015">
                    <c:v>user6015</c:v>
                  </c:pt>
                  <c:pt idx="6016">
                    <c:v>user6016</c:v>
                  </c:pt>
                  <c:pt idx="6017">
                    <c:v>user6017</c:v>
                  </c:pt>
                  <c:pt idx="6018">
                    <c:v>user6018</c:v>
                  </c:pt>
                  <c:pt idx="6019">
                    <c:v>user6019</c:v>
                  </c:pt>
                  <c:pt idx="6020">
                    <c:v>user6020</c:v>
                  </c:pt>
                  <c:pt idx="6021">
                    <c:v>user6021</c:v>
                  </c:pt>
                  <c:pt idx="6022">
                    <c:v>user6022</c:v>
                  </c:pt>
                  <c:pt idx="6023">
                    <c:v>user6023</c:v>
                  </c:pt>
                  <c:pt idx="6024">
                    <c:v>user6024</c:v>
                  </c:pt>
                  <c:pt idx="6025">
                    <c:v>user6025</c:v>
                  </c:pt>
                  <c:pt idx="6026">
                    <c:v>user6026</c:v>
                  </c:pt>
                  <c:pt idx="6027">
                    <c:v>user6027</c:v>
                  </c:pt>
                  <c:pt idx="6028">
                    <c:v>user6028</c:v>
                  </c:pt>
                  <c:pt idx="6029">
                    <c:v>user6029</c:v>
                  </c:pt>
                  <c:pt idx="6030">
                    <c:v>user6030</c:v>
                  </c:pt>
                  <c:pt idx="6031">
                    <c:v>user6031</c:v>
                  </c:pt>
                  <c:pt idx="6032">
                    <c:v>user6032</c:v>
                  </c:pt>
                  <c:pt idx="6033">
                    <c:v>user6033</c:v>
                  </c:pt>
                  <c:pt idx="6034">
                    <c:v>user6034</c:v>
                  </c:pt>
                  <c:pt idx="6035">
                    <c:v>user6035</c:v>
                  </c:pt>
                  <c:pt idx="6036">
                    <c:v>user6036</c:v>
                  </c:pt>
                  <c:pt idx="6037">
                    <c:v>user6037</c:v>
                  </c:pt>
                  <c:pt idx="6038">
                    <c:v>user6038</c:v>
                  </c:pt>
                  <c:pt idx="6039">
                    <c:v>user6039</c:v>
                  </c:pt>
                  <c:pt idx="6040">
                    <c:v>user6040</c:v>
                  </c:pt>
                  <c:pt idx="6041">
                    <c:v>user6041</c:v>
                  </c:pt>
                  <c:pt idx="6042">
                    <c:v>user6042</c:v>
                  </c:pt>
                  <c:pt idx="6043">
                    <c:v>user6043</c:v>
                  </c:pt>
                  <c:pt idx="6044">
                    <c:v>user6044</c:v>
                  </c:pt>
                  <c:pt idx="6045">
                    <c:v>user6045</c:v>
                  </c:pt>
                  <c:pt idx="6046">
                    <c:v>user6046</c:v>
                  </c:pt>
                  <c:pt idx="6047">
                    <c:v>user6047</c:v>
                  </c:pt>
                  <c:pt idx="6048">
                    <c:v>user6048</c:v>
                  </c:pt>
                  <c:pt idx="6049">
                    <c:v>user6049</c:v>
                  </c:pt>
                  <c:pt idx="6050">
                    <c:v>user6050</c:v>
                  </c:pt>
                  <c:pt idx="6051">
                    <c:v>user6051</c:v>
                  </c:pt>
                  <c:pt idx="6052">
                    <c:v>user6052</c:v>
                  </c:pt>
                  <c:pt idx="6053">
                    <c:v>user6053</c:v>
                  </c:pt>
                  <c:pt idx="6054">
                    <c:v>user6054</c:v>
                  </c:pt>
                  <c:pt idx="6055">
                    <c:v>user6055</c:v>
                  </c:pt>
                  <c:pt idx="6056">
                    <c:v>user6056</c:v>
                  </c:pt>
                  <c:pt idx="6057">
                    <c:v>user6057</c:v>
                  </c:pt>
                  <c:pt idx="6058">
                    <c:v>user6058</c:v>
                  </c:pt>
                  <c:pt idx="6059">
                    <c:v>user6059</c:v>
                  </c:pt>
                  <c:pt idx="6060">
                    <c:v>user6060</c:v>
                  </c:pt>
                  <c:pt idx="6061">
                    <c:v>user6061</c:v>
                  </c:pt>
                  <c:pt idx="6062">
                    <c:v>user6062</c:v>
                  </c:pt>
                  <c:pt idx="6063">
                    <c:v>user6063</c:v>
                  </c:pt>
                  <c:pt idx="6064">
                    <c:v>user6064</c:v>
                  </c:pt>
                  <c:pt idx="6065">
                    <c:v>user6065</c:v>
                  </c:pt>
                  <c:pt idx="6066">
                    <c:v>user6066</c:v>
                  </c:pt>
                  <c:pt idx="6067">
                    <c:v>user6067</c:v>
                  </c:pt>
                  <c:pt idx="6068">
                    <c:v>user6068</c:v>
                  </c:pt>
                  <c:pt idx="6069">
                    <c:v>user6069</c:v>
                  </c:pt>
                  <c:pt idx="6070">
                    <c:v>user6070</c:v>
                  </c:pt>
                  <c:pt idx="6071">
                    <c:v>user6071</c:v>
                  </c:pt>
                  <c:pt idx="6072">
                    <c:v>user6072</c:v>
                  </c:pt>
                  <c:pt idx="6073">
                    <c:v>user6073</c:v>
                  </c:pt>
                  <c:pt idx="6074">
                    <c:v>user6074</c:v>
                  </c:pt>
                  <c:pt idx="6075">
                    <c:v>user6075</c:v>
                  </c:pt>
                  <c:pt idx="6076">
                    <c:v>user6076</c:v>
                  </c:pt>
                  <c:pt idx="6077">
                    <c:v>user6077</c:v>
                  </c:pt>
                  <c:pt idx="6078">
                    <c:v>user6078</c:v>
                  </c:pt>
                  <c:pt idx="6079">
                    <c:v>user6079</c:v>
                  </c:pt>
                  <c:pt idx="6080">
                    <c:v>user6080</c:v>
                  </c:pt>
                  <c:pt idx="6081">
                    <c:v>user6081</c:v>
                  </c:pt>
                  <c:pt idx="6082">
                    <c:v>user6082</c:v>
                  </c:pt>
                  <c:pt idx="6083">
                    <c:v>user6083</c:v>
                  </c:pt>
                  <c:pt idx="6084">
                    <c:v>user6084</c:v>
                  </c:pt>
                  <c:pt idx="6085">
                    <c:v>user6085</c:v>
                  </c:pt>
                  <c:pt idx="6086">
                    <c:v>user6086</c:v>
                  </c:pt>
                  <c:pt idx="6087">
                    <c:v>user6087</c:v>
                  </c:pt>
                  <c:pt idx="6088">
                    <c:v>user6088</c:v>
                  </c:pt>
                  <c:pt idx="6089">
                    <c:v>user6089</c:v>
                  </c:pt>
                  <c:pt idx="6090">
                    <c:v>user6090</c:v>
                  </c:pt>
                  <c:pt idx="6091">
                    <c:v>user6091</c:v>
                  </c:pt>
                  <c:pt idx="6092">
                    <c:v>user6092</c:v>
                  </c:pt>
                  <c:pt idx="6093">
                    <c:v>user6093</c:v>
                  </c:pt>
                  <c:pt idx="6094">
                    <c:v>user6094</c:v>
                  </c:pt>
                  <c:pt idx="6095">
                    <c:v>user6095</c:v>
                  </c:pt>
                  <c:pt idx="6096">
                    <c:v>user6096</c:v>
                  </c:pt>
                  <c:pt idx="6097">
                    <c:v>user6097</c:v>
                  </c:pt>
                  <c:pt idx="6098">
                    <c:v>user6098</c:v>
                  </c:pt>
                  <c:pt idx="6099">
                    <c:v>user6099</c:v>
                  </c:pt>
                  <c:pt idx="6100">
                    <c:v>user6100</c:v>
                  </c:pt>
                  <c:pt idx="6101">
                    <c:v>user6101</c:v>
                  </c:pt>
                  <c:pt idx="6102">
                    <c:v>user6102</c:v>
                  </c:pt>
                  <c:pt idx="6103">
                    <c:v>user6103</c:v>
                  </c:pt>
                  <c:pt idx="6104">
                    <c:v>user6104</c:v>
                  </c:pt>
                  <c:pt idx="6105">
                    <c:v>user6105</c:v>
                  </c:pt>
                  <c:pt idx="6106">
                    <c:v>user6106</c:v>
                  </c:pt>
                  <c:pt idx="6107">
                    <c:v>user6107</c:v>
                  </c:pt>
                  <c:pt idx="6108">
                    <c:v>user6108</c:v>
                  </c:pt>
                  <c:pt idx="6109">
                    <c:v>user6109</c:v>
                  </c:pt>
                  <c:pt idx="6110">
                    <c:v>user6110</c:v>
                  </c:pt>
                  <c:pt idx="6111">
                    <c:v>user6111</c:v>
                  </c:pt>
                  <c:pt idx="6112">
                    <c:v>user6112</c:v>
                  </c:pt>
                  <c:pt idx="6113">
                    <c:v>user6113</c:v>
                  </c:pt>
                  <c:pt idx="6114">
                    <c:v>user6114</c:v>
                  </c:pt>
                  <c:pt idx="6115">
                    <c:v>user6115</c:v>
                  </c:pt>
                  <c:pt idx="6116">
                    <c:v>user6116</c:v>
                  </c:pt>
                  <c:pt idx="6117">
                    <c:v>user6117</c:v>
                  </c:pt>
                  <c:pt idx="6118">
                    <c:v>user6118</c:v>
                  </c:pt>
                  <c:pt idx="6119">
                    <c:v>user6119</c:v>
                  </c:pt>
                  <c:pt idx="6120">
                    <c:v>user6120</c:v>
                  </c:pt>
                  <c:pt idx="6121">
                    <c:v>user6121</c:v>
                  </c:pt>
                  <c:pt idx="6122">
                    <c:v>user6122</c:v>
                  </c:pt>
                  <c:pt idx="6123">
                    <c:v>user6123</c:v>
                  </c:pt>
                  <c:pt idx="6124">
                    <c:v>user6124</c:v>
                  </c:pt>
                  <c:pt idx="6125">
                    <c:v>user6125</c:v>
                  </c:pt>
                  <c:pt idx="6126">
                    <c:v>user6126</c:v>
                  </c:pt>
                  <c:pt idx="6127">
                    <c:v>user6127</c:v>
                  </c:pt>
                  <c:pt idx="6128">
                    <c:v>user6128</c:v>
                  </c:pt>
                  <c:pt idx="6129">
                    <c:v>user6129</c:v>
                  </c:pt>
                  <c:pt idx="6130">
                    <c:v>user6130</c:v>
                  </c:pt>
                  <c:pt idx="6131">
                    <c:v>user6131</c:v>
                  </c:pt>
                  <c:pt idx="6132">
                    <c:v>user6132</c:v>
                  </c:pt>
                  <c:pt idx="6133">
                    <c:v>user6133</c:v>
                  </c:pt>
                  <c:pt idx="6134">
                    <c:v>user6134</c:v>
                  </c:pt>
                  <c:pt idx="6135">
                    <c:v>user6135</c:v>
                  </c:pt>
                  <c:pt idx="6136">
                    <c:v>user6136</c:v>
                  </c:pt>
                  <c:pt idx="6137">
                    <c:v>user6137</c:v>
                  </c:pt>
                  <c:pt idx="6138">
                    <c:v>user6138</c:v>
                  </c:pt>
                  <c:pt idx="6139">
                    <c:v>user6139</c:v>
                  </c:pt>
                  <c:pt idx="6140">
                    <c:v>user6140</c:v>
                  </c:pt>
                  <c:pt idx="6141">
                    <c:v>user6141</c:v>
                  </c:pt>
                  <c:pt idx="6142">
                    <c:v>user6142</c:v>
                  </c:pt>
                  <c:pt idx="6143">
                    <c:v>user6143</c:v>
                  </c:pt>
                  <c:pt idx="6144">
                    <c:v>user6144</c:v>
                  </c:pt>
                  <c:pt idx="6145">
                    <c:v>user6145</c:v>
                  </c:pt>
                  <c:pt idx="6146">
                    <c:v>user6146</c:v>
                  </c:pt>
                  <c:pt idx="6147">
                    <c:v>user6147</c:v>
                  </c:pt>
                  <c:pt idx="6148">
                    <c:v>user6148</c:v>
                  </c:pt>
                  <c:pt idx="6149">
                    <c:v>user6149</c:v>
                  </c:pt>
                  <c:pt idx="6150">
                    <c:v>user6150</c:v>
                  </c:pt>
                  <c:pt idx="6151">
                    <c:v>user6151</c:v>
                  </c:pt>
                  <c:pt idx="6152">
                    <c:v>user6152</c:v>
                  </c:pt>
                  <c:pt idx="6153">
                    <c:v>user6153</c:v>
                  </c:pt>
                  <c:pt idx="6154">
                    <c:v>user6154</c:v>
                  </c:pt>
                  <c:pt idx="6155">
                    <c:v>user6155</c:v>
                  </c:pt>
                  <c:pt idx="6156">
                    <c:v>user6156</c:v>
                  </c:pt>
                  <c:pt idx="6157">
                    <c:v>user6157</c:v>
                  </c:pt>
                  <c:pt idx="6158">
                    <c:v>user6158</c:v>
                  </c:pt>
                  <c:pt idx="6159">
                    <c:v>user6159</c:v>
                  </c:pt>
                  <c:pt idx="6160">
                    <c:v>user6160</c:v>
                  </c:pt>
                  <c:pt idx="6161">
                    <c:v>user6161</c:v>
                  </c:pt>
                  <c:pt idx="6162">
                    <c:v>user6162</c:v>
                  </c:pt>
                  <c:pt idx="6163">
                    <c:v>user6163</c:v>
                  </c:pt>
                  <c:pt idx="6164">
                    <c:v>user6164</c:v>
                  </c:pt>
                  <c:pt idx="6165">
                    <c:v>user6165</c:v>
                  </c:pt>
                  <c:pt idx="6166">
                    <c:v>user6166</c:v>
                  </c:pt>
                  <c:pt idx="6167">
                    <c:v>user6167</c:v>
                  </c:pt>
                  <c:pt idx="6168">
                    <c:v>user6168</c:v>
                  </c:pt>
                  <c:pt idx="6169">
                    <c:v>user6169</c:v>
                  </c:pt>
                  <c:pt idx="6170">
                    <c:v>user6170</c:v>
                  </c:pt>
                  <c:pt idx="6171">
                    <c:v>user6171</c:v>
                  </c:pt>
                  <c:pt idx="6172">
                    <c:v>user6172</c:v>
                  </c:pt>
                  <c:pt idx="6173">
                    <c:v>user6173</c:v>
                  </c:pt>
                  <c:pt idx="6174">
                    <c:v>user6174</c:v>
                  </c:pt>
                  <c:pt idx="6175">
                    <c:v>user6175</c:v>
                  </c:pt>
                  <c:pt idx="6176">
                    <c:v>user6176</c:v>
                  </c:pt>
                  <c:pt idx="6177">
                    <c:v>user6177</c:v>
                  </c:pt>
                  <c:pt idx="6178">
                    <c:v>user6178</c:v>
                  </c:pt>
                  <c:pt idx="6179">
                    <c:v>user6179</c:v>
                  </c:pt>
                  <c:pt idx="6180">
                    <c:v>user6180</c:v>
                  </c:pt>
                  <c:pt idx="6181">
                    <c:v>user6181</c:v>
                  </c:pt>
                  <c:pt idx="6182">
                    <c:v>user6182</c:v>
                  </c:pt>
                  <c:pt idx="6183">
                    <c:v>user6183</c:v>
                  </c:pt>
                  <c:pt idx="6184">
                    <c:v>user6184</c:v>
                  </c:pt>
                  <c:pt idx="6185">
                    <c:v>user6185</c:v>
                  </c:pt>
                  <c:pt idx="6186">
                    <c:v>user6186</c:v>
                  </c:pt>
                  <c:pt idx="6187">
                    <c:v>user6187</c:v>
                  </c:pt>
                  <c:pt idx="6188">
                    <c:v>user6188</c:v>
                  </c:pt>
                  <c:pt idx="6189">
                    <c:v>user6189</c:v>
                  </c:pt>
                  <c:pt idx="6190">
                    <c:v>user6190</c:v>
                  </c:pt>
                  <c:pt idx="6191">
                    <c:v>user6191</c:v>
                  </c:pt>
                  <c:pt idx="6192">
                    <c:v>user6192</c:v>
                  </c:pt>
                  <c:pt idx="6193">
                    <c:v>user6193</c:v>
                  </c:pt>
                  <c:pt idx="6194">
                    <c:v>user6194</c:v>
                  </c:pt>
                  <c:pt idx="6195">
                    <c:v>user6195</c:v>
                  </c:pt>
                  <c:pt idx="6196">
                    <c:v>user6196</c:v>
                  </c:pt>
                  <c:pt idx="6197">
                    <c:v>user6197</c:v>
                  </c:pt>
                  <c:pt idx="6198">
                    <c:v>user6198</c:v>
                  </c:pt>
                  <c:pt idx="6199">
                    <c:v>user6199</c:v>
                  </c:pt>
                  <c:pt idx="6200">
                    <c:v>user6200</c:v>
                  </c:pt>
                  <c:pt idx="6201">
                    <c:v>user6201</c:v>
                  </c:pt>
                  <c:pt idx="6202">
                    <c:v>user6202</c:v>
                  </c:pt>
                  <c:pt idx="6203">
                    <c:v>user6203</c:v>
                  </c:pt>
                  <c:pt idx="6204">
                    <c:v>user6204</c:v>
                  </c:pt>
                  <c:pt idx="6205">
                    <c:v>user6205</c:v>
                  </c:pt>
                  <c:pt idx="6206">
                    <c:v>user6206</c:v>
                  </c:pt>
                  <c:pt idx="6207">
                    <c:v>user6207</c:v>
                  </c:pt>
                  <c:pt idx="6208">
                    <c:v>user6208</c:v>
                  </c:pt>
                  <c:pt idx="6209">
                    <c:v>user6209</c:v>
                  </c:pt>
                  <c:pt idx="6210">
                    <c:v>user6210</c:v>
                  </c:pt>
                  <c:pt idx="6211">
                    <c:v>user6211</c:v>
                  </c:pt>
                  <c:pt idx="6212">
                    <c:v>user6212</c:v>
                  </c:pt>
                  <c:pt idx="6213">
                    <c:v>user6213</c:v>
                  </c:pt>
                  <c:pt idx="6214">
                    <c:v>user6214</c:v>
                  </c:pt>
                  <c:pt idx="6215">
                    <c:v>user6215</c:v>
                  </c:pt>
                  <c:pt idx="6216">
                    <c:v>user6216</c:v>
                  </c:pt>
                  <c:pt idx="6217">
                    <c:v>user6217</c:v>
                  </c:pt>
                  <c:pt idx="6218">
                    <c:v>user6218</c:v>
                  </c:pt>
                  <c:pt idx="6219">
                    <c:v>user6219</c:v>
                  </c:pt>
                  <c:pt idx="6220">
                    <c:v>user6220</c:v>
                  </c:pt>
                  <c:pt idx="6221">
                    <c:v>user6221</c:v>
                  </c:pt>
                  <c:pt idx="6222">
                    <c:v>user6222</c:v>
                  </c:pt>
                  <c:pt idx="6223">
                    <c:v>user6223</c:v>
                  </c:pt>
                  <c:pt idx="6224">
                    <c:v>user6224</c:v>
                  </c:pt>
                  <c:pt idx="6225">
                    <c:v>user6225</c:v>
                  </c:pt>
                  <c:pt idx="6226">
                    <c:v>user6226</c:v>
                  </c:pt>
                  <c:pt idx="6227">
                    <c:v>user6227</c:v>
                  </c:pt>
                  <c:pt idx="6228">
                    <c:v>user6228</c:v>
                  </c:pt>
                  <c:pt idx="6229">
                    <c:v>user6229</c:v>
                  </c:pt>
                  <c:pt idx="6230">
                    <c:v>user6230</c:v>
                  </c:pt>
                  <c:pt idx="6231">
                    <c:v>user6231</c:v>
                  </c:pt>
                  <c:pt idx="6232">
                    <c:v>user6232</c:v>
                  </c:pt>
                  <c:pt idx="6233">
                    <c:v>user6233</c:v>
                  </c:pt>
                  <c:pt idx="6234">
                    <c:v>user6234</c:v>
                  </c:pt>
                  <c:pt idx="6235">
                    <c:v>user6235</c:v>
                  </c:pt>
                  <c:pt idx="6236">
                    <c:v>user6236</c:v>
                  </c:pt>
                  <c:pt idx="6237">
                    <c:v>user6237</c:v>
                  </c:pt>
                  <c:pt idx="6238">
                    <c:v>user6238</c:v>
                  </c:pt>
                  <c:pt idx="6239">
                    <c:v>user6239</c:v>
                  </c:pt>
                  <c:pt idx="6240">
                    <c:v>user6240</c:v>
                  </c:pt>
                  <c:pt idx="6241">
                    <c:v>user6241</c:v>
                  </c:pt>
                  <c:pt idx="6242">
                    <c:v>user6242</c:v>
                  </c:pt>
                  <c:pt idx="6243">
                    <c:v>user6243</c:v>
                  </c:pt>
                  <c:pt idx="6244">
                    <c:v>user6244</c:v>
                  </c:pt>
                  <c:pt idx="6245">
                    <c:v>user6245</c:v>
                  </c:pt>
                  <c:pt idx="6246">
                    <c:v>user6246</c:v>
                  </c:pt>
                  <c:pt idx="6247">
                    <c:v>user6247</c:v>
                  </c:pt>
                  <c:pt idx="6248">
                    <c:v>user6248</c:v>
                  </c:pt>
                  <c:pt idx="6249">
                    <c:v>user6249</c:v>
                  </c:pt>
                  <c:pt idx="6250">
                    <c:v>user6250</c:v>
                  </c:pt>
                  <c:pt idx="6251">
                    <c:v>user6251</c:v>
                  </c:pt>
                  <c:pt idx="6252">
                    <c:v>user6252</c:v>
                  </c:pt>
                  <c:pt idx="6253">
                    <c:v>user6253</c:v>
                  </c:pt>
                  <c:pt idx="6254">
                    <c:v>user6254</c:v>
                  </c:pt>
                  <c:pt idx="6255">
                    <c:v>user6255</c:v>
                  </c:pt>
                  <c:pt idx="6256">
                    <c:v>user6256</c:v>
                  </c:pt>
                  <c:pt idx="6257">
                    <c:v>user6257</c:v>
                  </c:pt>
                  <c:pt idx="6258">
                    <c:v>user6258</c:v>
                  </c:pt>
                  <c:pt idx="6259">
                    <c:v>user6259</c:v>
                  </c:pt>
                  <c:pt idx="6260">
                    <c:v>user6260</c:v>
                  </c:pt>
                  <c:pt idx="6261">
                    <c:v>user6261</c:v>
                  </c:pt>
                  <c:pt idx="6262">
                    <c:v>user6262</c:v>
                  </c:pt>
                  <c:pt idx="6263">
                    <c:v>user6263</c:v>
                  </c:pt>
                  <c:pt idx="6264">
                    <c:v>user6264</c:v>
                  </c:pt>
                  <c:pt idx="6265">
                    <c:v>user6265</c:v>
                  </c:pt>
                  <c:pt idx="6266">
                    <c:v>user6266</c:v>
                  </c:pt>
                  <c:pt idx="6267">
                    <c:v>user6267</c:v>
                  </c:pt>
                  <c:pt idx="6268">
                    <c:v>user6268</c:v>
                  </c:pt>
                  <c:pt idx="6269">
                    <c:v>user6269</c:v>
                  </c:pt>
                  <c:pt idx="6270">
                    <c:v>user6270</c:v>
                  </c:pt>
                  <c:pt idx="6271">
                    <c:v>user6271</c:v>
                  </c:pt>
                  <c:pt idx="6272">
                    <c:v>user6272</c:v>
                  </c:pt>
                  <c:pt idx="6273">
                    <c:v>user6273</c:v>
                  </c:pt>
                  <c:pt idx="6274">
                    <c:v>user6274</c:v>
                  </c:pt>
                  <c:pt idx="6275">
                    <c:v>user6275</c:v>
                  </c:pt>
                  <c:pt idx="6276">
                    <c:v>user6276</c:v>
                  </c:pt>
                  <c:pt idx="6277">
                    <c:v>user6277</c:v>
                  </c:pt>
                  <c:pt idx="6278">
                    <c:v>user6278</c:v>
                  </c:pt>
                  <c:pt idx="6279">
                    <c:v>user6279</c:v>
                  </c:pt>
                  <c:pt idx="6280">
                    <c:v>user6280</c:v>
                  </c:pt>
                  <c:pt idx="6281">
                    <c:v>user6281</c:v>
                  </c:pt>
                  <c:pt idx="6282">
                    <c:v>user6282</c:v>
                  </c:pt>
                  <c:pt idx="6283">
                    <c:v>user6283</c:v>
                  </c:pt>
                  <c:pt idx="6284">
                    <c:v>user6284</c:v>
                  </c:pt>
                  <c:pt idx="6285">
                    <c:v>user6285</c:v>
                  </c:pt>
                  <c:pt idx="6286">
                    <c:v>user6286</c:v>
                  </c:pt>
                  <c:pt idx="6287">
                    <c:v>user6287</c:v>
                  </c:pt>
                  <c:pt idx="6288">
                    <c:v>user6288</c:v>
                  </c:pt>
                  <c:pt idx="6289">
                    <c:v>user6289</c:v>
                  </c:pt>
                  <c:pt idx="6290">
                    <c:v>user6290</c:v>
                  </c:pt>
                  <c:pt idx="6291">
                    <c:v>user6291</c:v>
                  </c:pt>
                  <c:pt idx="6292">
                    <c:v>user6292</c:v>
                  </c:pt>
                  <c:pt idx="6293">
                    <c:v>user6293</c:v>
                  </c:pt>
                  <c:pt idx="6294">
                    <c:v>user6294</c:v>
                  </c:pt>
                  <c:pt idx="6295">
                    <c:v>user6295</c:v>
                  </c:pt>
                  <c:pt idx="6296">
                    <c:v>user6296</c:v>
                  </c:pt>
                  <c:pt idx="6297">
                    <c:v>user6297</c:v>
                  </c:pt>
                  <c:pt idx="6298">
                    <c:v>user6298</c:v>
                  </c:pt>
                  <c:pt idx="6299">
                    <c:v>user6299</c:v>
                  </c:pt>
                  <c:pt idx="6300">
                    <c:v>user6300</c:v>
                  </c:pt>
                  <c:pt idx="6301">
                    <c:v>user6301</c:v>
                  </c:pt>
                  <c:pt idx="6302">
                    <c:v>user6302</c:v>
                  </c:pt>
                  <c:pt idx="6303">
                    <c:v>user6303</c:v>
                  </c:pt>
                  <c:pt idx="6304">
                    <c:v>user6304</c:v>
                  </c:pt>
                  <c:pt idx="6305">
                    <c:v>user6305</c:v>
                  </c:pt>
                  <c:pt idx="6306">
                    <c:v>user6306</c:v>
                  </c:pt>
                  <c:pt idx="6307">
                    <c:v>user6307</c:v>
                  </c:pt>
                  <c:pt idx="6308">
                    <c:v>user6308</c:v>
                  </c:pt>
                  <c:pt idx="6309">
                    <c:v>user6309</c:v>
                  </c:pt>
                  <c:pt idx="6310">
                    <c:v>user6310</c:v>
                  </c:pt>
                  <c:pt idx="6311">
                    <c:v>user6311</c:v>
                  </c:pt>
                  <c:pt idx="6312">
                    <c:v>user6312</c:v>
                  </c:pt>
                  <c:pt idx="6313">
                    <c:v>user6313</c:v>
                  </c:pt>
                  <c:pt idx="6314">
                    <c:v>user6314</c:v>
                  </c:pt>
                  <c:pt idx="6315">
                    <c:v>user6315</c:v>
                  </c:pt>
                  <c:pt idx="6316">
                    <c:v>user6316</c:v>
                  </c:pt>
                  <c:pt idx="6317">
                    <c:v>user6317</c:v>
                  </c:pt>
                  <c:pt idx="6318">
                    <c:v>user6318</c:v>
                  </c:pt>
                  <c:pt idx="6319">
                    <c:v>user6319</c:v>
                  </c:pt>
                  <c:pt idx="6320">
                    <c:v>user6320</c:v>
                  </c:pt>
                  <c:pt idx="6321">
                    <c:v>user6321</c:v>
                  </c:pt>
                  <c:pt idx="6322">
                    <c:v>user6322</c:v>
                  </c:pt>
                  <c:pt idx="6323">
                    <c:v>user6323</c:v>
                  </c:pt>
                  <c:pt idx="6324">
                    <c:v>user6324</c:v>
                  </c:pt>
                  <c:pt idx="6325">
                    <c:v>user6325</c:v>
                  </c:pt>
                  <c:pt idx="6326">
                    <c:v>user6326</c:v>
                  </c:pt>
                  <c:pt idx="6327">
                    <c:v>user6327</c:v>
                  </c:pt>
                  <c:pt idx="6328">
                    <c:v>user6328</c:v>
                  </c:pt>
                  <c:pt idx="6329">
                    <c:v>user6329</c:v>
                  </c:pt>
                  <c:pt idx="6330">
                    <c:v>user6330</c:v>
                  </c:pt>
                  <c:pt idx="6331">
                    <c:v>user6331</c:v>
                  </c:pt>
                  <c:pt idx="6332">
                    <c:v>user6332</c:v>
                  </c:pt>
                  <c:pt idx="6333">
                    <c:v>user6333</c:v>
                  </c:pt>
                  <c:pt idx="6334">
                    <c:v>user6334</c:v>
                  </c:pt>
                  <c:pt idx="6335">
                    <c:v>user6335</c:v>
                  </c:pt>
                  <c:pt idx="6336">
                    <c:v>user6336</c:v>
                  </c:pt>
                  <c:pt idx="6337">
                    <c:v>user6337</c:v>
                  </c:pt>
                  <c:pt idx="6338">
                    <c:v>user6338</c:v>
                  </c:pt>
                  <c:pt idx="6339">
                    <c:v>user6339</c:v>
                  </c:pt>
                  <c:pt idx="6340">
                    <c:v>user6340</c:v>
                  </c:pt>
                  <c:pt idx="6341">
                    <c:v>user6341</c:v>
                  </c:pt>
                  <c:pt idx="6342">
                    <c:v>user6342</c:v>
                  </c:pt>
                  <c:pt idx="6343">
                    <c:v>user6343</c:v>
                  </c:pt>
                  <c:pt idx="6344">
                    <c:v>user6344</c:v>
                  </c:pt>
                  <c:pt idx="6345">
                    <c:v>user6345</c:v>
                  </c:pt>
                  <c:pt idx="6346">
                    <c:v>user6346</c:v>
                  </c:pt>
                  <c:pt idx="6347">
                    <c:v>user6347</c:v>
                  </c:pt>
                  <c:pt idx="6348">
                    <c:v>user6348</c:v>
                  </c:pt>
                  <c:pt idx="6349">
                    <c:v>user6349</c:v>
                  </c:pt>
                  <c:pt idx="6350">
                    <c:v>user6350</c:v>
                  </c:pt>
                  <c:pt idx="6351">
                    <c:v>user6351</c:v>
                  </c:pt>
                  <c:pt idx="6352">
                    <c:v>user6352</c:v>
                  </c:pt>
                  <c:pt idx="6353">
                    <c:v>user6353</c:v>
                  </c:pt>
                  <c:pt idx="6354">
                    <c:v>user6354</c:v>
                  </c:pt>
                  <c:pt idx="6355">
                    <c:v>user6355</c:v>
                  </c:pt>
                  <c:pt idx="6356">
                    <c:v>user6356</c:v>
                  </c:pt>
                  <c:pt idx="6357">
                    <c:v>user6357</c:v>
                  </c:pt>
                  <c:pt idx="6358">
                    <c:v>user6358</c:v>
                  </c:pt>
                  <c:pt idx="6359">
                    <c:v>user6359</c:v>
                  </c:pt>
                  <c:pt idx="6360">
                    <c:v>user6360</c:v>
                  </c:pt>
                  <c:pt idx="6361">
                    <c:v>user6361</c:v>
                  </c:pt>
                  <c:pt idx="6362">
                    <c:v>user6362</c:v>
                  </c:pt>
                  <c:pt idx="6363">
                    <c:v>user6363</c:v>
                  </c:pt>
                  <c:pt idx="6364">
                    <c:v>user6364</c:v>
                  </c:pt>
                  <c:pt idx="6365">
                    <c:v>user6365</c:v>
                  </c:pt>
                  <c:pt idx="6366">
                    <c:v>user6366</c:v>
                  </c:pt>
                  <c:pt idx="6367">
                    <c:v>user6367</c:v>
                  </c:pt>
                  <c:pt idx="6368">
                    <c:v>user6368</c:v>
                  </c:pt>
                  <c:pt idx="6369">
                    <c:v>user6369</c:v>
                  </c:pt>
                  <c:pt idx="6370">
                    <c:v>user6370</c:v>
                  </c:pt>
                  <c:pt idx="6371">
                    <c:v>user6371</c:v>
                  </c:pt>
                  <c:pt idx="6372">
                    <c:v>user6372</c:v>
                  </c:pt>
                  <c:pt idx="6373">
                    <c:v>user6373</c:v>
                  </c:pt>
                  <c:pt idx="6374">
                    <c:v>user6374</c:v>
                  </c:pt>
                  <c:pt idx="6375">
                    <c:v>user6375</c:v>
                  </c:pt>
                  <c:pt idx="6376">
                    <c:v>user6376</c:v>
                  </c:pt>
                  <c:pt idx="6377">
                    <c:v>user6377</c:v>
                  </c:pt>
                  <c:pt idx="6378">
                    <c:v>user6378</c:v>
                  </c:pt>
                  <c:pt idx="6379">
                    <c:v>user6379</c:v>
                  </c:pt>
                  <c:pt idx="6380">
                    <c:v>user6380</c:v>
                  </c:pt>
                  <c:pt idx="6381">
                    <c:v>user6381</c:v>
                  </c:pt>
                  <c:pt idx="6382">
                    <c:v>user6382</c:v>
                  </c:pt>
                  <c:pt idx="6383">
                    <c:v>user6383</c:v>
                  </c:pt>
                  <c:pt idx="6384">
                    <c:v>user6384</c:v>
                  </c:pt>
                  <c:pt idx="6385">
                    <c:v>user6385</c:v>
                  </c:pt>
                  <c:pt idx="6386">
                    <c:v>user6386</c:v>
                  </c:pt>
                  <c:pt idx="6387">
                    <c:v>user6387</c:v>
                  </c:pt>
                  <c:pt idx="6388">
                    <c:v>user6388</c:v>
                  </c:pt>
                  <c:pt idx="6389">
                    <c:v>user6389</c:v>
                  </c:pt>
                  <c:pt idx="6390">
                    <c:v>user6390</c:v>
                  </c:pt>
                  <c:pt idx="6391">
                    <c:v>user6391</c:v>
                  </c:pt>
                  <c:pt idx="6392">
                    <c:v>user6392</c:v>
                  </c:pt>
                  <c:pt idx="6393">
                    <c:v>user6393</c:v>
                  </c:pt>
                  <c:pt idx="6394">
                    <c:v>user6394</c:v>
                  </c:pt>
                  <c:pt idx="6395">
                    <c:v>user6395</c:v>
                  </c:pt>
                  <c:pt idx="6396">
                    <c:v>user6396</c:v>
                  </c:pt>
                  <c:pt idx="6397">
                    <c:v>user6397</c:v>
                  </c:pt>
                  <c:pt idx="6398">
                    <c:v>user6398</c:v>
                  </c:pt>
                  <c:pt idx="6399">
                    <c:v>user6399</c:v>
                  </c:pt>
                  <c:pt idx="6400">
                    <c:v>user6400</c:v>
                  </c:pt>
                  <c:pt idx="6401">
                    <c:v>user6401</c:v>
                  </c:pt>
                  <c:pt idx="6402">
                    <c:v>user6402</c:v>
                  </c:pt>
                  <c:pt idx="6403">
                    <c:v>user6403</c:v>
                  </c:pt>
                  <c:pt idx="6404">
                    <c:v>user6404</c:v>
                  </c:pt>
                  <c:pt idx="6405">
                    <c:v>user6405</c:v>
                  </c:pt>
                  <c:pt idx="6406">
                    <c:v>user6406</c:v>
                  </c:pt>
                  <c:pt idx="6407">
                    <c:v>user6407</c:v>
                  </c:pt>
                  <c:pt idx="6408">
                    <c:v>user6408</c:v>
                  </c:pt>
                  <c:pt idx="6409">
                    <c:v>user6409</c:v>
                  </c:pt>
                  <c:pt idx="6410">
                    <c:v>user6410</c:v>
                  </c:pt>
                  <c:pt idx="6411">
                    <c:v>user6411</c:v>
                  </c:pt>
                  <c:pt idx="6412">
                    <c:v>user6412</c:v>
                  </c:pt>
                  <c:pt idx="6413">
                    <c:v>user6413</c:v>
                  </c:pt>
                  <c:pt idx="6414">
                    <c:v>user6414</c:v>
                  </c:pt>
                  <c:pt idx="6415">
                    <c:v>user6415</c:v>
                  </c:pt>
                  <c:pt idx="6416">
                    <c:v>user6416</c:v>
                  </c:pt>
                  <c:pt idx="6417">
                    <c:v>user6417</c:v>
                  </c:pt>
                  <c:pt idx="6418">
                    <c:v>user6418</c:v>
                  </c:pt>
                  <c:pt idx="6419">
                    <c:v>user6419</c:v>
                  </c:pt>
                  <c:pt idx="6420">
                    <c:v>user6420</c:v>
                  </c:pt>
                  <c:pt idx="6421">
                    <c:v>user6421</c:v>
                  </c:pt>
                  <c:pt idx="6422">
                    <c:v>user6422</c:v>
                  </c:pt>
                  <c:pt idx="6423">
                    <c:v>user6423</c:v>
                  </c:pt>
                  <c:pt idx="6424">
                    <c:v>user6424</c:v>
                  </c:pt>
                  <c:pt idx="6425">
                    <c:v>user6425</c:v>
                  </c:pt>
                  <c:pt idx="6426">
                    <c:v>user6426</c:v>
                  </c:pt>
                  <c:pt idx="6427">
                    <c:v>user6427</c:v>
                  </c:pt>
                  <c:pt idx="6428">
                    <c:v>user6428</c:v>
                  </c:pt>
                  <c:pt idx="6429">
                    <c:v>user6429</c:v>
                  </c:pt>
                  <c:pt idx="6430">
                    <c:v>user6430</c:v>
                  </c:pt>
                  <c:pt idx="6431">
                    <c:v>user6431</c:v>
                  </c:pt>
                  <c:pt idx="6432">
                    <c:v>user6432</c:v>
                  </c:pt>
                  <c:pt idx="6433">
                    <c:v>user6433</c:v>
                  </c:pt>
                  <c:pt idx="6434">
                    <c:v>user6434</c:v>
                  </c:pt>
                  <c:pt idx="6435">
                    <c:v>user6435</c:v>
                  </c:pt>
                  <c:pt idx="6436">
                    <c:v>user6436</c:v>
                  </c:pt>
                  <c:pt idx="6437">
                    <c:v>user6437</c:v>
                  </c:pt>
                  <c:pt idx="6438">
                    <c:v>user6438</c:v>
                  </c:pt>
                  <c:pt idx="6439">
                    <c:v>user6439</c:v>
                  </c:pt>
                  <c:pt idx="6440">
                    <c:v>user6440</c:v>
                  </c:pt>
                  <c:pt idx="6441">
                    <c:v>user6441</c:v>
                  </c:pt>
                  <c:pt idx="6442">
                    <c:v>user6442</c:v>
                  </c:pt>
                  <c:pt idx="6443">
                    <c:v>user6443</c:v>
                  </c:pt>
                  <c:pt idx="6444">
                    <c:v>user6444</c:v>
                  </c:pt>
                  <c:pt idx="6445">
                    <c:v>user6445</c:v>
                  </c:pt>
                  <c:pt idx="6446">
                    <c:v>user6446</c:v>
                  </c:pt>
                  <c:pt idx="6447">
                    <c:v>user6447</c:v>
                  </c:pt>
                  <c:pt idx="6448">
                    <c:v>user6448</c:v>
                  </c:pt>
                  <c:pt idx="6449">
                    <c:v>user6449</c:v>
                  </c:pt>
                  <c:pt idx="6450">
                    <c:v>user6450</c:v>
                  </c:pt>
                  <c:pt idx="6451">
                    <c:v>user6451</c:v>
                  </c:pt>
                  <c:pt idx="6452">
                    <c:v>user6452</c:v>
                  </c:pt>
                  <c:pt idx="6453">
                    <c:v>user6453</c:v>
                  </c:pt>
                  <c:pt idx="6454">
                    <c:v>user6454</c:v>
                  </c:pt>
                  <c:pt idx="6455">
                    <c:v>user6455</c:v>
                  </c:pt>
                  <c:pt idx="6456">
                    <c:v>user6456</c:v>
                  </c:pt>
                  <c:pt idx="6457">
                    <c:v>user6457</c:v>
                  </c:pt>
                  <c:pt idx="6458">
                    <c:v>user6458</c:v>
                  </c:pt>
                  <c:pt idx="6459">
                    <c:v>user6459</c:v>
                  </c:pt>
                  <c:pt idx="6460">
                    <c:v>user6460</c:v>
                  </c:pt>
                  <c:pt idx="6461">
                    <c:v>user6461</c:v>
                  </c:pt>
                  <c:pt idx="6462">
                    <c:v>user6462</c:v>
                  </c:pt>
                  <c:pt idx="6463">
                    <c:v>user6463</c:v>
                  </c:pt>
                  <c:pt idx="6464">
                    <c:v>user6464</c:v>
                  </c:pt>
                  <c:pt idx="6465">
                    <c:v>user6465</c:v>
                  </c:pt>
                  <c:pt idx="6466">
                    <c:v>user6466</c:v>
                  </c:pt>
                  <c:pt idx="6467">
                    <c:v>user6467</c:v>
                  </c:pt>
                  <c:pt idx="6468">
                    <c:v>user6468</c:v>
                  </c:pt>
                  <c:pt idx="6469">
                    <c:v>user6469</c:v>
                  </c:pt>
                  <c:pt idx="6470">
                    <c:v>user6470</c:v>
                  </c:pt>
                  <c:pt idx="6471">
                    <c:v>user6471</c:v>
                  </c:pt>
                  <c:pt idx="6472">
                    <c:v>user6472</c:v>
                  </c:pt>
                  <c:pt idx="6473">
                    <c:v>user6473</c:v>
                  </c:pt>
                  <c:pt idx="6474">
                    <c:v>user6474</c:v>
                  </c:pt>
                  <c:pt idx="6475">
                    <c:v>user6475</c:v>
                  </c:pt>
                  <c:pt idx="6476">
                    <c:v>user6476</c:v>
                  </c:pt>
                  <c:pt idx="6477">
                    <c:v>user6477</c:v>
                  </c:pt>
                  <c:pt idx="6478">
                    <c:v>user6478</c:v>
                  </c:pt>
                  <c:pt idx="6479">
                    <c:v>user6479</c:v>
                  </c:pt>
                  <c:pt idx="6480">
                    <c:v>user6480</c:v>
                  </c:pt>
                  <c:pt idx="6481">
                    <c:v>user6481</c:v>
                  </c:pt>
                  <c:pt idx="6482">
                    <c:v>user6482</c:v>
                  </c:pt>
                  <c:pt idx="6483">
                    <c:v>user6483</c:v>
                  </c:pt>
                  <c:pt idx="6484">
                    <c:v>user6484</c:v>
                  </c:pt>
                  <c:pt idx="6485">
                    <c:v>user6485</c:v>
                  </c:pt>
                  <c:pt idx="6486">
                    <c:v>user6486</c:v>
                  </c:pt>
                  <c:pt idx="6487">
                    <c:v>user6487</c:v>
                  </c:pt>
                  <c:pt idx="6488">
                    <c:v>user6488</c:v>
                  </c:pt>
                  <c:pt idx="6489">
                    <c:v>user6489</c:v>
                  </c:pt>
                  <c:pt idx="6490">
                    <c:v>user6490</c:v>
                  </c:pt>
                  <c:pt idx="6491">
                    <c:v>user6491</c:v>
                  </c:pt>
                  <c:pt idx="6492">
                    <c:v>user6492</c:v>
                  </c:pt>
                  <c:pt idx="6493">
                    <c:v>user6493</c:v>
                  </c:pt>
                  <c:pt idx="6494">
                    <c:v>user6494</c:v>
                  </c:pt>
                  <c:pt idx="6495">
                    <c:v>user6495</c:v>
                  </c:pt>
                  <c:pt idx="6496">
                    <c:v>user6496</c:v>
                  </c:pt>
                  <c:pt idx="6497">
                    <c:v>user6497</c:v>
                  </c:pt>
                  <c:pt idx="6498">
                    <c:v>user6498</c:v>
                  </c:pt>
                  <c:pt idx="6499">
                    <c:v>user6499</c:v>
                  </c:pt>
                  <c:pt idx="6500">
                    <c:v>user6500</c:v>
                  </c:pt>
                  <c:pt idx="6501">
                    <c:v>user6501</c:v>
                  </c:pt>
                  <c:pt idx="6502">
                    <c:v>user6502</c:v>
                  </c:pt>
                  <c:pt idx="6503">
                    <c:v>user6503</c:v>
                  </c:pt>
                  <c:pt idx="6504">
                    <c:v>user6504</c:v>
                  </c:pt>
                  <c:pt idx="6505">
                    <c:v>user6505</c:v>
                  </c:pt>
                  <c:pt idx="6506">
                    <c:v>user6506</c:v>
                  </c:pt>
                  <c:pt idx="6507">
                    <c:v>user6507</c:v>
                  </c:pt>
                  <c:pt idx="6508">
                    <c:v>user6508</c:v>
                  </c:pt>
                  <c:pt idx="6509">
                    <c:v>user6509</c:v>
                  </c:pt>
                  <c:pt idx="6510">
                    <c:v>user6510</c:v>
                  </c:pt>
                  <c:pt idx="6511">
                    <c:v>user6511</c:v>
                  </c:pt>
                  <c:pt idx="6512">
                    <c:v>user6512</c:v>
                  </c:pt>
                  <c:pt idx="6513">
                    <c:v>user6513</c:v>
                  </c:pt>
                  <c:pt idx="6514">
                    <c:v>user6514</c:v>
                  </c:pt>
                  <c:pt idx="6515">
                    <c:v>user6515</c:v>
                  </c:pt>
                  <c:pt idx="6516">
                    <c:v>user6516</c:v>
                  </c:pt>
                  <c:pt idx="6517">
                    <c:v>user6517</c:v>
                  </c:pt>
                  <c:pt idx="6518">
                    <c:v>user6518</c:v>
                  </c:pt>
                  <c:pt idx="6519">
                    <c:v>user6519</c:v>
                  </c:pt>
                  <c:pt idx="6520">
                    <c:v>user6520</c:v>
                  </c:pt>
                  <c:pt idx="6521">
                    <c:v>user6521</c:v>
                  </c:pt>
                  <c:pt idx="6522">
                    <c:v>user6522</c:v>
                  </c:pt>
                  <c:pt idx="6523">
                    <c:v>user6523</c:v>
                  </c:pt>
                  <c:pt idx="6524">
                    <c:v>user6524</c:v>
                  </c:pt>
                  <c:pt idx="6525">
                    <c:v>user6525</c:v>
                  </c:pt>
                  <c:pt idx="6526">
                    <c:v>user6526</c:v>
                  </c:pt>
                  <c:pt idx="6527">
                    <c:v>user6527</c:v>
                  </c:pt>
                  <c:pt idx="6528">
                    <c:v>user6528</c:v>
                  </c:pt>
                  <c:pt idx="6529">
                    <c:v>user6529</c:v>
                  </c:pt>
                  <c:pt idx="6530">
                    <c:v>user6530</c:v>
                  </c:pt>
                  <c:pt idx="6531">
                    <c:v>user6531</c:v>
                  </c:pt>
                  <c:pt idx="6532">
                    <c:v>user6532</c:v>
                  </c:pt>
                  <c:pt idx="6533">
                    <c:v>user6533</c:v>
                  </c:pt>
                  <c:pt idx="6534">
                    <c:v>user6534</c:v>
                  </c:pt>
                  <c:pt idx="6535">
                    <c:v>user6535</c:v>
                  </c:pt>
                  <c:pt idx="6536">
                    <c:v>user6536</c:v>
                  </c:pt>
                  <c:pt idx="6537">
                    <c:v>user6537</c:v>
                  </c:pt>
                  <c:pt idx="6538">
                    <c:v>user6538</c:v>
                  </c:pt>
                  <c:pt idx="6539">
                    <c:v>user6539</c:v>
                  </c:pt>
                  <c:pt idx="6540">
                    <c:v>user6540</c:v>
                  </c:pt>
                  <c:pt idx="6541">
                    <c:v>user6541</c:v>
                  </c:pt>
                  <c:pt idx="6542">
                    <c:v>user6542</c:v>
                  </c:pt>
                  <c:pt idx="6543">
                    <c:v>user6543</c:v>
                  </c:pt>
                  <c:pt idx="6544">
                    <c:v>user6544</c:v>
                  </c:pt>
                  <c:pt idx="6545">
                    <c:v>user6545</c:v>
                  </c:pt>
                  <c:pt idx="6546">
                    <c:v>user6546</c:v>
                  </c:pt>
                  <c:pt idx="6547">
                    <c:v>user6547</c:v>
                  </c:pt>
                  <c:pt idx="6548">
                    <c:v>user6548</c:v>
                  </c:pt>
                  <c:pt idx="6549">
                    <c:v>user6549</c:v>
                  </c:pt>
                  <c:pt idx="6550">
                    <c:v>user6550</c:v>
                  </c:pt>
                  <c:pt idx="6551">
                    <c:v>user6551</c:v>
                  </c:pt>
                  <c:pt idx="6552">
                    <c:v>user6552</c:v>
                  </c:pt>
                  <c:pt idx="6553">
                    <c:v>user6553</c:v>
                  </c:pt>
                  <c:pt idx="6554">
                    <c:v>user6554</c:v>
                  </c:pt>
                  <c:pt idx="6555">
                    <c:v>user6555</c:v>
                  </c:pt>
                  <c:pt idx="6556">
                    <c:v>user6556</c:v>
                  </c:pt>
                  <c:pt idx="6557">
                    <c:v>user6557</c:v>
                  </c:pt>
                  <c:pt idx="6558">
                    <c:v>user6558</c:v>
                  </c:pt>
                  <c:pt idx="6559">
                    <c:v>user6559</c:v>
                  </c:pt>
                  <c:pt idx="6560">
                    <c:v>user6560</c:v>
                  </c:pt>
                  <c:pt idx="6561">
                    <c:v>user6561</c:v>
                  </c:pt>
                  <c:pt idx="6562">
                    <c:v>user6562</c:v>
                  </c:pt>
                  <c:pt idx="6563">
                    <c:v>user6563</c:v>
                  </c:pt>
                  <c:pt idx="6564">
                    <c:v>user6564</c:v>
                  </c:pt>
                  <c:pt idx="6565">
                    <c:v>user6565</c:v>
                  </c:pt>
                  <c:pt idx="6566">
                    <c:v>user6566</c:v>
                  </c:pt>
                  <c:pt idx="6567">
                    <c:v>user6567</c:v>
                  </c:pt>
                  <c:pt idx="6568">
                    <c:v>user6568</c:v>
                  </c:pt>
                  <c:pt idx="6569">
                    <c:v>user6569</c:v>
                  </c:pt>
                  <c:pt idx="6570">
                    <c:v>user6570</c:v>
                  </c:pt>
                  <c:pt idx="6571">
                    <c:v>user6571</c:v>
                  </c:pt>
                  <c:pt idx="6572">
                    <c:v>user6572</c:v>
                  </c:pt>
                  <c:pt idx="6573">
                    <c:v>user6573</c:v>
                  </c:pt>
                  <c:pt idx="6574">
                    <c:v>user6574</c:v>
                  </c:pt>
                  <c:pt idx="6575">
                    <c:v>user6575</c:v>
                  </c:pt>
                  <c:pt idx="6576">
                    <c:v>user6576</c:v>
                  </c:pt>
                  <c:pt idx="6577">
                    <c:v>user6577</c:v>
                  </c:pt>
                  <c:pt idx="6578">
                    <c:v>user6578</c:v>
                  </c:pt>
                  <c:pt idx="6579">
                    <c:v>user6579</c:v>
                  </c:pt>
                  <c:pt idx="6580">
                    <c:v>user6580</c:v>
                  </c:pt>
                  <c:pt idx="6581">
                    <c:v>user6581</c:v>
                  </c:pt>
                  <c:pt idx="6582">
                    <c:v>user6582</c:v>
                  </c:pt>
                  <c:pt idx="6583">
                    <c:v>user6583</c:v>
                  </c:pt>
                  <c:pt idx="6584">
                    <c:v>user6584</c:v>
                  </c:pt>
                  <c:pt idx="6585">
                    <c:v>user6585</c:v>
                  </c:pt>
                  <c:pt idx="6586">
                    <c:v>user6586</c:v>
                  </c:pt>
                  <c:pt idx="6587">
                    <c:v>user6587</c:v>
                  </c:pt>
                  <c:pt idx="6588">
                    <c:v>user6588</c:v>
                  </c:pt>
                  <c:pt idx="6589">
                    <c:v>user6589</c:v>
                  </c:pt>
                  <c:pt idx="6590">
                    <c:v>user6590</c:v>
                  </c:pt>
                  <c:pt idx="6591">
                    <c:v>user6591</c:v>
                  </c:pt>
                  <c:pt idx="6592">
                    <c:v>user6592</c:v>
                  </c:pt>
                  <c:pt idx="6593">
                    <c:v>user6593</c:v>
                  </c:pt>
                  <c:pt idx="6594">
                    <c:v>user6594</c:v>
                  </c:pt>
                  <c:pt idx="6595">
                    <c:v>user6595</c:v>
                  </c:pt>
                  <c:pt idx="6596">
                    <c:v>user6596</c:v>
                  </c:pt>
                  <c:pt idx="6597">
                    <c:v>user6597</c:v>
                  </c:pt>
                  <c:pt idx="6598">
                    <c:v>user6598</c:v>
                  </c:pt>
                  <c:pt idx="6599">
                    <c:v>user6599</c:v>
                  </c:pt>
                  <c:pt idx="6600">
                    <c:v>user6600</c:v>
                  </c:pt>
                  <c:pt idx="6601">
                    <c:v>user6601</c:v>
                  </c:pt>
                  <c:pt idx="6602">
                    <c:v>user6602</c:v>
                  </c:pt>
                  <c:pt idx="6603">
                    <c:v>user6603</c:v>
                  </c:pt>
                  <c:pt idx="6604">
                    <c:v>user6604</c:v>
                  </c:pt>
                  <c:pt idx="6605">
                    <c:v>user6605</c:v>
                  </c:pt>
                  <c:pt idx="6606">
                    <c:v>user6606</c:v>
                  </c:pt>
                  <c:pt idx="6607">
                    <c:v>user6607</c:v>
                  </c:pt>
                  <c:pt idx="6608">
                    <c:v>user6608</c:v>
                  </c:pt>
                  <c:pt idx="6609">
                    <c:v>user6609</c:v>
                  </c:pt>
                  <c:pt idx="6610">
                    <c:v>user6610</c:v>
                  </c:pt>
                  <c:pt idx="6611">
                    <c:v>user6611</c:v>
                  </c:pt>
                  <c:pt idx="6612">
                    <c:v>user6612</c:v>
                  </c:pt>
                  <c:pt idx="6613">
                    <c:v>user6613</c:v>
                  </c:pt>
                  <c:pt idx="6614">
                    <c:v>user6614</c:v>
                  </c:pt>
                  <c:pt idx="6615">
                    <c:v>user6615</c:v>
                  </c:pt>
                  <c:pt idx="6616">
                    <c:v>user6616</c:v>
                  </c:pt>
                  <c:pt idx="6617">
                    <c:v>user6617</c:v>
                  </c:pt>
                  <c:pt idx="6618">
                    <c:v>user6618</c:v>
                  </c:pt>
                  <c:pt idx="6619">
                    <c:v>user6619</c:v>
                  </c:pt>
                  <c:pt idx="6620">
                    <c:v>user6620</c:v>
                  </c:pt>
                  <c:pt idx="6621">
                    <c:v>user6621</c:v>
                  </c:pt>
                  <c:pt idx="6622">
                    <c:v>user6622</c:v>
                  </c:pt>
                </c:lvl>
                <c:lvl>
                  <c:pt idx="0">
                    <c:v>55481</c:v>
                  </c:pt>
                  <c:pt idx="1">
                    <c:v>77352</c:v>
                  </c:pt>
                  <c:pt idx="2">
                    <c:v>74680</c:v>
                  </c:pt>
                  <c:pt idx="3">
                    <c:v>40820</c:v>
                  </c:pt>
                  <c:pt idx="4">
                    <c:v>22769</c:v>
                  </c:pt>
                  <c:pt idx="5">
                    <c:v>22485</c:v>
                  </c:pt>
                  <c:pt idx="6">
                    <c:v>16768</c:v>
                  </c:pt>
                  <c:pt idx="7">
                    <c:v>14313</c:v>
                  </c:pt>
                  <c:pt idx="8">
                    <c:v>13857</c:v>
                  </c:pt>
                  <c:pt idx="9">
                    <c:v>13521</c:v>
                  </c:pt>
                  <c:pt idx="10">
                    <c:v>12808</c:v>
                  </c:pt>
                  <c:pt idx="11">
                    <c:v>12802</c:v>
                  </c:pt>
                  <c:pt idx="12">
                    <c:v>12611</c:v>
                  </c:pt>
                  <c:pt idx="13">
                    <c:v>12483</c:v>
                  </c:pt>
                  <c:pt idx="14">
                    <c:v>9397</c:v>
                  </c:pt>
                  <c:pt idx="15">
                    <c:v>9126</c:v>
                  </c:pt>
                  <c:pt idx="16">
                    <c:v>8790</c:v>
                  </c:pt>
                  <c:pt idx="17">
                    <c:v>8248</c:v>
                  </c:pt>
                  <c:pt idx="18">
                    <c:v>8060</c:v>
                  </c:pt>
                  <c:pt idx="19">
                    <c:v>7965</c:v>
                  </c:pt>
                  <c:pt idx="20">
                    <c:v>7815</c:v>
                  </c:pt>
                  <c:pt idx="21">
                    <c:v>7720</c:v>
                  </c:pt>
                  <c:pt idx="22">
                    <c:v>7458</c:v>
                  </c:pt>
                  <c:pt idx="23">
                    <c:v>7448</c:v>
                  </c:pt>
                  <c:pt idx="24">
                    <c:v>7406</c:v>
                  </c:pt>
                  <c:pt idx="25">
                    <c:v>7284</c:v>
                  </c:pt>
                  <c:pt idx="26">
                    <c:v>6865</c:v>
                  </c:pt>
                  <c:pt idx="27">
                    <c:v>6798</c:v>
                  </c:pt>
                  <c:pt idx="28">
                    <c:v>6785</c:v>
                  </c:pt>
                  <c:pt idx="29">
                    <c:v>5850</c:v>
                  </c:pt>
                  <c:pt idx="30">
                    <c:v>5733</c:v>
                  </c:pt>
                  <c:pt idx="31">
                    <c:v>5607</c:v>
                  </c:pt>
                  <c:pt idx="32">
                    <c:v>5592</c:v>
                  </c:pt>
                  <c:pt idx="33">
                    <c:v>5407</c:v>
                  </c:pt>
                  <c:pt idx="34">
                    <c:v>5273</c:v>
                  </c:pt>
                  <c:pt idx="35">
                    <c:v>4929</c:v>
                  </c:pt>
                  <c:pt idx="36">
                    <c:v>4850</c:v>
                  </c:pt>
                  <c:pt idx="37">
                    <c:v>4527</c:v>
                  </c:pt>
                  <c:pt idx="38">
                    <c:v>4488</c:v>
                  </c:pt>
                  <c:pt idx="39">
                    <c:v>4110</c:v>
                  </c:pt>
                  <c:pt idx="40">
                    <c:v>4100</c:v>
                  </c:pt>
                  <c:pt idx="41">
                    <c:v>4076</c:v>
                  </c:pt>
                  <c:pt idx="42">
                    <c:v>4041</c:v>
                  </c:pt>
                  <c:pt idx="43">
                    <c:v>3893</c:v>
                  </c:pt>
                  <c:pt idx="44">
                    <c:v>3761</c:v>
                  </c:pt>
                  <c:pt idx="45">
                    <c:v>3551</c:v>
                  </c:pt>
                  <c:pt idx="46">
                    <c:v>3536</c:v>
                  </c:pt>
                  <c:pt idx="47">
                    <c:v>3389</c:v>
                  </c:pt>
                  <c:pt idx="48">
                    <c:v>3217</c:v>
                  </c:pt>
                  <c:pt idx="49">
                    <c:v>3122</c:v>
                  </c:pt>
                  <c:pt idx="50">
                    <c:v>3109</c:v>
                  </c:pt>
                  <c:pt idx="51">
                    <c:v>3075</c:v>
                  </c:pt>
                  <c:pt idx="52">
                    <c:v>2858</c:v>
                  </c:pt>
                  <c:pt idx="53">
                    <c:v>2835</c:v>
                  </c:pt>
                  <c:pt idx="54">
                    <c:v>2709</c:v>
                  </c:pt>
                  <c:pt idx="55">
                    <c:v>2707</c:v>
                  </c:pt>
                  <c:pt idx="56">
                    <c:v>2611</c:v>
                  </c:pt>
                  <c:pt idx="57">
                    <c:v>2568</c:v>
                  </c:pt>
                  <c:pt idx="58">
                    <c:v>2390</c:v>
                  </c:pt>
                  <c:pt idx="59">
                    <c:v>2381</c:v>
                  </c:pt>
                  <c:pt idx="60">
                    <c:v>2317</c:v>
                  </c:pt>
                  <c:pt idx="61">
                    <c:v>2177</c:v>
                  </c:pt>
                  <c:pt idx="62">
                    <c:v>2086</c:v>
                  </c:pt>
                  <c:pt idx="63">
                    <c:v>2082</c:v>
                  </c:pt>
                  <c:pt idx="64">
                    <c:v>2076</c:v>
                  </c:pt>
                  <c:pt idx="65">
                    <c:v>2057</c:v>
                  </c:pt>
                  <c:pt idx="66">
                    <c:v>2041</c:v>
                  </c:pt>
                  <c:pt idx="67">
                    <c:v>2008</c:v>
                  </c:pt>
                  <c:pt idx="68">
                    <c:v>1993</c:v>
                  </c:pt>
                  <c:pt idx="69">
                    <c:v>1956</c:v>
                  </c:pt>
                  <c:pt idx="70">
                    <c:v>1950</c:v>
                  </c:pt>
                  <c:pt idx="71">
                    <c:v>1947</c:v>
                  </c:pt>
                  <c:pt idx="72">
                    <c:v>1934</c:v>
                  </c:pt>
                  <c:pt idx="73">
                    <c:v>1896</c:v>
                  </c:pt>
                  <c:pt idx="74">
                    <c:v>1882</c:v>
                  </c:pt>
                  <c:pt idx="75">
                    <c:v>1848</c:v>
                  </c:pt>
                  <c:pt idx="76">
                    <c:v>1810</c:v>
                  </c:pt>
                  <c:pt idx="77">
                    <c:v>1794</c:v>
                  </c:pt>
                  <c:pt idx="78">
                    <c:v>1766</c:v>
                  </c:pt>
                  <c:pt idx="79">
                    <c:v>1749</c:v>
                  </c:pt>
                  <c:pt idx="80">
                    <c:v>1744</c:v>
                  </c:pt>
                  <c:pt idx="81">
                    <c:v>1706</c:v>
                  </c:pt>
                  <c:pt idx="82">
                    <c:v>1685</c:v>
                  </c:pt>
                  <c:pt idx="83">
                    <c:v>1680</c:v>
                  </c:pt>
                  <c:pt idx="84">
                    <c:v>1675</c:v>
                  </c:pt>
                  <c:pt idx="85">
                    <c:v>1556</c:v>
                  </c:pt>
                  <c:pt idx="86">
                    <c:v>1552</c:v>
                  </c:pt>
                  <c:pt idx="87">
                    <c:v>1519</c:v>
                  </c:pt>
                  <c:pt idx="88">
                    <c:v>1497</c:v>
                  </c:pt>
                  <c:pt idx="89">
                    <c:v>1485</c:v>
                  </c:pt>
                  <c:pt idx="90">
                    <c:v>1430</c:v>
                  </c:pt>
                  <c:pt idx="91">
                    <c:v>1395</c:v>
                  </c:pt>
                  <c:pt idx="92">
                    <c:v>1383</c:v>
                  </c:pt>
                  <c:pt idx="93">
                    <c:v>1367</c:v>
                  </c:pt>
                  <c:pt idx="94">
                    <c:v>1362</c:v>
                  </c:pt>
                  <c:pt idx="95">
                    <c:v>1353</c:v>
                  </c:pt>
                  <c:pt idx="96">
                    <c:v>1349</c:v>
                  </c:pt>
                  <c:pt idx="97">
                    <c:v>1344</c:v>
                  </c:pt>
                  <c:pt idx="98">
                    <c:v>1331</c:v>
                  </c:pt>
                  <c:pt idx="99">
                    <c:v>1329</c:v>
                  </c:pt>
                  <c:pt idx="100">
                    <c:v>1327</c:v>
                  </c:pt>
                  <c:pt idx="101">
                    <c:v>1321</c:v>
                  </c:pt>
                  <c:pt idx="102">
                    <c:v>1319</c:v>
                  </c:pt>
                  <c:pt idx="103">
                    <c:v>1286</c:v>
                  </c:pt>
                  <c:pt idx="104">
                    <c:v>1286</c:v>
                  </c:pt>
                  <c:pt idx="105">
                    <c:v>1285</c:v>
                  </c:pt>
                  <c:pt idx="106">
                    <c:v>1282</c:v>
                  </c:pt>
                  <c:pt idx="107">
                    <c:v>1252</c:v>
                  </c:pt>
                  <c:pt idx="108">
                    <c:v>1244</c:v>
                  </c:pt>
                  <c:pt idx="109">
                    <c:v>1241</c:v>
                  </c:pt>
                  <c:pt idx="110">
                    <c:v>1224</c:v>
                  </c:pt>
                  <c:pt idx="111">
                    <c:v>1201</c:v>
                  </c:pt>
                  <c:pt idx="112">
                    <c:v>1190</c:v>
                  </c:pt>
                  <c:pt idx="113">
                    <c:v>1175</c:v>
                  </c:pt>
                  <c:pt idx="114">
                    <c:v>1171</c:v>
                  </c:pt>
                  <c:pt idx="115">
                    <c:v>1133</c:v>
                  </c:pt>
                  <c:pt idx="116">
                    <c:v>1118</c:v>
                  </c:pt>
                  <c:pt idx="117">
                    <c:v>1116</c:v>
                  </c:pt>
                  <c:pt idx="118">
                    <c:v>1113</c:v>
                  </c:pt>
                  <c:pt idx="119">
                    <c:v>1112</c:v>
                  </c:pt>
                  <c:pt idx="120">
                    <c:v>1062</c:v>
                  </c:pt>
                  <c:pt idx="121">
                    <c:v>1053</c:v>
                  </c:pt>
                  <c:pt idx="122">
                    <c:v>1053</c:v>
                  </c:pt>
                  <c:pt idx="123">
                    <c:v>1021</c:v>
                  </c:pt>
                  <c:pt idx="124">
                    <c:v>1009</c:v>
                  </c:pt>
                  <c:pt idx="125">
                    <c:v>1006</c:v>
                  </c:pt>
                  <c:pt idx="126">
                    <c:v>992</c:v>
                  </c:pt>
                  <c:pt idx="127">
                    <c:v>981</c:v>
                  </c:pt>
                  <c:pt idx="128">
                    <c:v>971</c:v>
                  </c:pt>
                  <c:pt idx="129">
                    <c:v>964</c:v>
                  </c:pt>
                  <c:pt idx="130">
                    <c:v>958</c:v>
                  </c:pt>
                  <c:pt idx="131">
                    <c:v>952</c:v>
                  </c:pt>
                  <c:pt idx="132">
                    <c:v>945</c:v>
                  </c:pt>
                  <c:pt idx="133">
                    <c:v>939</c:v>
                  </c:pt>
                  <c:pt idx="134">
                    <c:v>934</c:v>
                  </c:pt>
                  <c:pt idx="135">
                    <c:v>925</c:v>
                  </c:pt>
                  <c:pt idx="136">
                    <c:v>904</c:v>
                  </c:pt>
                  <c:pt idx="137">
                    <c:v>892</c:v>
                  </c:pt>
                  <c:pt idx="138">
                    <c:v>870</c:v>
                  </c:pt>
                  <c:pt idx="139">
                    <c:v>866</c:v>
                  </c:pt>
                  <c:pt idx="140">
                    <c:v>855</c:v>
                  </c:pt>
                  <c:pt idx="141">
                    <c:v>848</c:v>
                  </c:pt>
                  <c:pt idx="142">
                    <c:v>841</c:v>
                  </c:pt>
                  <c:pt idx="143">
                    <c:v>836</c:v>
                  </c:pt>
                  <c:pt idx="144">
                    <c:v>827</c:v>
                  </c:pt>
                  <c:pt idx="145">
                    <c:v>806</c:v>
                  </c:pt>
                  <c:pt idx="146">
                    <c:v>804</c:v>
                  </c:pt>
                  <c:pt idx="147">
                    <c:v>803</c:v>
                  </c:pt>
                  <c:pt idx="148">
                    <c:v>798</c:v>
                  </c:pt>
                  <c:pt idx="149">
                    <c:v>792</c:v>
                  </c:pt>
                  <c:pt idx="150">
                    <c:v>782</c:v>
                  </c:pt>
                  <c:pt idx="151">
                    <c:v>761</c:v>
                  </c:pt>
                  <c:pt idx="152">
                    <c:v>759</c:v>
                  </c:pt>
                  <c:pt idx="153">
                    <c:v>759</c:v>
                  </c:pt>
                  <c:pt idx="154">
                    <c:v>756</c:v>
                  </c:pt>
                  <c:pt idx="155">
                    <c:v>753</c:v>
                  </c:pt>
                  <c:pt idx="156">
                    <c:v>750</c:v>
                  </c:pt>
                  <c:pt idx="157">
                    <c:v>747</c:v>
                  </c:pt>
                  <c:pt idx="158">
                    <c:v>744</c:v>
                  </c:pt>
                  <c:pt idx="159">
                    <c:v>728</c:v>
                  </c:pt>
                  <c:pt idx="160">
                    <c:v>728</c:v>
                  </c:pt>
                  <c:pt idx="161">
                    <c:v>725</c:v>
                  </c:pt>
                  <c:pt idx="162">
                    <c:v>723</c:v>
                  </c:pt>
                  <c:pt idx="163">
                    <c:v>723</c:v>
                  </c:pt>
                  <c:pt idx="164">
                    <c:v>721</c:v>
                  </c:pt>
                  <c:pt idx="165">
                    <c:v>707</c:v>
                  </c:pt>
                  <c:pt idx="166">
                    <c:v>702</c:v>
                  </c:pt>
                  <c:pt idx="167">
                    <c:v>697</c:v>
                  </c:pt>
                  <c:pt idx="168">
                    <c:v>696</c:v>
                  </c:pt>
                  <c:pt idx="169">
                    <c:v>694</c:v>
                  </c:pt>
                  <c:pt idx="170">
                    <c:v>686</c:v>
                  </c:pt>
                  <c:pt idx="171">
                    <c:v>683</c:v>
                  </c:pt>
                  <c:pt idx="172">
                    <c:v>682</c:v>
                  </c:pt>
                  <c:pt idx="173">
                    <c:v>668</c:v>
                  </c:pt>
                  <c:pt idx="174">
                    <c:v>664</c:v>
                  </c:pt>
                  <c:pt idx="175">
                    <c:v>663</c:v>
                  </c:pt>
                  <c:pt idx="176">
                    <c:v>647</c:v>
                  </c:pt>
                  <c:pt idx="177">
                    <c:v>646</c:v>
                  </c:pt>
                  <c:pt idx="178">
                    <c:v>637</c:v>
                  </c:pt>
                  <c:pt idx="179">
                    <c:v>636</c:v>
                  </c:pt>
                  <c:pt idx="180">
                    <c:v>632</c:v>
                  </c:pt>
                  <c:pt idx="181">
                    <c:v>631</c:v>
                  </c:pt>
                  <c:pt idx="182">
                    <c:v>620</c:v>
                  </c:pt>
                  <c:pt idx="183">
                    <c:v>614</c:v>
                  </c:pt>
                  <c:pt idx="184">
                    <c:v>609</c:v>
                  </c:pt>
                  <c:pt idx="185">
                    <c:v>607</c:v>
                  </c:pt>
                  <c:pt idx="186">
                    <c:v>605</c:v>
                  </c:pt>
                  <c:pt idx="187">
                    <c:v>604</c:v>
                  </c:pt>
                  <c:pt idx="188">
                    <c:v>595</c:v>
                  </c:pt>
                  <c:pt idx="189">
                    <c:v>592</c:v>
                  </c:pt>
                  <c:pt idx="190">
                    <c:v>591</c:v>
                  </c:pt>
                  <c:pt idx="191">
                    <c:v>579</c:v>
                  </c:pt>
                  <c:pt idx="192">
                    <c:v>577</c:v>
                  </c:pt>
                  <c:pt idx="193">
                    <c:v>575</c:v>
                  </c:pt>
                  <c:pt idx="194">
                    <c:v>574</c:v>
                  </c:pt>
                  <c:pt idx="195">
                    <c:v>569</c:v>
                  </c:pt>
                  <c:pt idx="196">
                    <c:v>568</c:v>
                  </c:pt>
                  <c:pt idx="197">
                    <c:v>552</c:v>
                  </c:pt>
                  <c:pt idx="198">
                    <c:v>541</c:v>
                  </c:pt>
                  <c:pt idx="199">
                    <c:v>541</c:v>
                  </c:pt>
                  <c:pt idx="200">
                    <c:v>528</c:v>
                  </c:pt>
                  <c:pt idx="201">
                    <c:v>525</c:v>
                  </c:pt>
                  <c:pt idx="202">
                    <c:v>525</c:v>
                  </c:pt>
                  <c:pt idx="203">
                    <c:v>512</c:v>
                  </c:pt>
                  <c:pt idx="204">
                    <c:v>504</c:v>
                  </c:pt>
                  <c:pt idx="205">
                    <c:v>499</c:v>
                  </c:pt>
                  <c:pt idx="206">
                    <c:v>490</c:v>
                  </c:pt>
                  <c:pt idx="207">
                    <c:v>489</c:v>
                  </c:pt>
                  <c:pt idx="208">
                    <c:v>480</c:v>
                  </c:pt>
                  <c:pt idx="209">
                    <c:v>479</c:v>
                  </c:pt>
                  <c:pt idx="210">
                    <c:v>478</c:v>
                  </c:pt>
                  <c:pt idx="211">
                    <c:v>475</c:v>
                  </c:pt>
                  <c:pt idx="212">
                    <c:v>473</c:v>
                  </c:pt>
                  <c:pt idx="213">
                    <c:v>471</c:v>
                  </c:pt>
                  <c:pt idx="214">
                    <c:v>470</c:v>
                  </c:pt>
                  <c:pt idx="215">
                    <c:v>470</c:v>
                  </c:pt>
                  <c:pt idx="216">
                    <c:v>469</c:v>
                  </c:pt>
                  <c:pt idx="217">
                    <c:v>466</c:v>
                  </c:pt>
                  <c:pt idx="218">
                    <c:v>463</c:v>
                  </c:pt>
                  <c:pt idx="219">
                    <c:v>461</c:v>
                  </c:pt>
                  <c:pt idx="220">
                    <c:v>458</c:v>
                  </c:pt>
                  <c:pt idx="221">
                    <c:v>455</c:v>
                  </c:pt>
                  <c:pt idx="222">
                    <c:v>454</c:v>
                  </c:pt>
                  <c:pt idx="223">
                    <c:v>445</c:v>
                  </c:pt>
                  <c:pt idx="224">
                    <c:v>444</c:v>
                  </c:pt>
                  <c:pt idx="225">
                    <c:v>443</c:v>
                  </c:pt>
                  <c:pt idx="226">
                    <c:v>440</c:v>
                  </c:pt>
                  <c:pt idx="227">
                    <c:v>440</c:v>
                  </c:pt>
                  <c:pt idx="228">
                    <c:v>438</c:v>
                  </c:pt>
                  <c:pt idx="229">
                    <c:v>438</c:v>
                  </c:pt>
                  <c:pt idx="230">
                    <c:v>435</c:v>
                  </c:pt>
                  <c:pt idx="231">
                    <c:v>432</c:v>
                  </c:pt>
                  <c:pt idx="232">
                    <c:v>431</c:v>
                  </c:pt>
                  <c:pt idx="233">
                    <c:v>426</c:v>
                  </c:pt>
                  <c:pt idx="234">
                    <c:v>425</c:v>
                  </c:pt>
                  <c:pt idx="235">
                    <c:v>425</c:v>
                  </c:pt>
                  <c:pt idx="236">
                    <c:v>424</c:v>
                  </c:pt>
                  <c:pt idx="237">
                    <c:v>422</c:v>
                  </c:pt>
                  <c:pt idx="238">
                    <c:v>420</c:v>
                  </c:pt>
                  <c:pt idx="239">
                    <c:v>419</c:v>
                  </c:pt>
                  <c:pt idx="240">
                    <c:v>418</c:v>
                  </c:pt>
                  <c:pt idx="241">
                    <c:v>414</c:v>
                  </c:pt>
                  <c:pt idx="242">
                    <c:v>414</c:v>
                  </c:pt>
                  <c:pt idx="243">
                    <c:v>412</c:v>
                  </c:pt>
                  <c:pt idx="244">
                    <c:v>412</c:v>
                  </c:pt>
                  <c:pt idx="245">
                    <c:v>405</c:v>
                  </c:pt>
                  <c:pt idx="246">
                    <c:v>405</c:v>
                  </c:pt>
                  <c:pt idx="247">
                    <c:v>402</c:v>
                  </c:pt>
                  <c:pt idx="248">
                    <c:v>399</c:v>
                  </c:pt>
                  <c:pt idx="249">
                    <c:v>397</c:v>
                  </c:pt>
                  <c:pt idx="250">
                    <c:v>397</c:v>
                  </c:pt>
                  <c:pt idx="251">
                    <c:v>395</c:v>
                  </c:pt>
                  <c:pt idx="252">
                    <c:v>393</c:v>
                  </c:pt>
                  <c:pt idx="253">
                    <c:v>390</c:v>
                  </c:pt>
                  <c:pt idx="254">
                    <c:v>390</c:v>
                  </c:pt>
                  <c:pt idx="255">
                    <c:v>390</c:v>
                  </c:pt>
                  <c:pt idx="256">
                    <c:v>385</c:v>
                  </c:pt>
                  <c:pt idx="257">
                    <c:v>381</c:v>
                  </c:pt>
                  <c:pt idx="258">
                    <c:v>379</c:v>
                  </c:pt>
                  <c:pt idx="259">
                    <c:v>378</c:v>
                  </c:pt>
                  <c:pt idx="260">
                    <c:v>376</c:v>
                  </c:pt>
                  <c:pt idx="261">
                    <c:v>375</c:v>
                  </c:pt>
                  <c:pt idx="262">
                    <c:v>374</c:v>
                  </c:pt>
                  <c:pt idx="263">
                    <c:v>372</c:v>
                  </c:pt>
                  <c:pt idx="264">
                    <c:v>369</c:v>
                  </c:pt>
                  <c:pt idx="265">
                    <c:v>368</c:v>
                  </c:pt>
                  <c:pt idx="266">
                    <c:v>367</c:v>
                  </c:pt>
                  <c:pt idx="267">
                    <c:v>364</c:v>
                  </c:pt>
                  <c:pt idx="268">
                    <c:v>362</c:v>
                  </c:pt>
                  <c:pt idx="269">
                    <c:v>360</c:v>
                  </c:pt>
                  <c:pt idx="270">
                    <c:v>359</c:v>
                  </c:pt>
                  <c:pt idx="271">
                    <c:v>358</c:v>
                  </c:pt>
                  <c:pt idx="272">
                    <c:v>357</c:v>
                  </c:pt>
                  <c:pt idx="273">
                    <c:v>356</c:v>
                  </c:pt>
                  <c:pt idx="274">
                    <c:v>356</c:v>
                  </c:pt>
                  <c:pt idx="275">
                    <c:v>355</c:v>
                  </c:pt>
                  <c:pt idx="276">
                    <c:v>354</c:v>
                  </c:pt>
                  <c:pt idx="277">
                    <c:v>351</c:v>
                  </c:pt>
                  <c:pt idx="278">
                    <c:v>351</c:v>
                  </c:pt>
                  <c:pt idx="279">
                    <c:v>350</c:v>
                  </c:pt>
                  <c:pt idx="280">
                    <c:v>344</c:v>
                  </c:pt>
                  <c:pt idx="281">
                    <c:v>343</c:v>
                  </c:pt>
                  <c:pt idx="282">
                    <c:v>342</c:v>
                  </c:pt>
                  <c:pt idx="283">
                    <c:v>342</c:v>
                  </c:pt>
                  <c:pt idx="284">
                    <c:v>339</c:v>
                  </c:pt>
                  <c:pt idx="285">
                    <c:v>338</c:v>
                  </c:pt>
                  <c:pt idx="286">
                    <c:v>337</c:v>
                  </c:pt>
                  <c:pt idx="287">
                    <c:v>337</c:v>
                  </c:pt>
                  <c:pt idx="288">
                    <c:v>335</c:v>
                  </c:pt>
                  <c:pt idx="289">
                    <c:v>335</c:v>
                  </c:pt>
                  <c:pt idx="290">
                    <c:v>334</c:v>
                  </c:pt>
                  <c:pt idx="291">
                    <c:v>334</c:v>
                  </c:pt>
                  <c:pt idx="292">
                    <c:v>333</c:v>
                  </c:pt>
                  <c:pt idx="293">
                    <c:v>331</c:v>
                  </c:pt>
                  <c:pt idx="294">
                    <c:v>325</c:v>
                  </c:pt>
                  <c:pt idx="295">
                    <c:v>324</c:v>
                  </c:pt>
                  <c:pt idx="296">
                    <c:v>322</c:v>
                  </c:pt>
                  <c:pt idx="297">
                    <c:v>321</c:v>
                  </c:pt>
                  <c:pt idx="298">
                    <c:v>321</c:v>
                  </c:pt>
                  <c:pt idx="299">
                    <c:v>315</c:v>
                  </c:pt>
                  <c:pt idx="300">
                    <c:v>315</c:v>
                  </c:pt>
                  <c:pt idx="301">
                    <c:v>307</c:v>
                  </c:pt>
                  <c:pt idx="302">
                    <c:v>306</c:v>
                  </c:pt>
                  <c:pt idx="303">
                    <c:v>305</c:v>
                  </c:pt>
                  <c:pt idx="304">
                    <c:v>305</c:v>
                  </c:pt>
                  <c:pt idx="305">
                    <c:v>305</c:v>
                  </c:pt>
                  <c:pt idx="306">
                    <c:v>302</c:v>
                  </c:pt>
                  <c:pt idx="307">
                    <c:v>301</c:v>
                  </c:pt>
                  <c:pt idx="308">
                    <c:v>301</c:v>
                  </c:pt>
                  <c:pt idx="309">
                    <c:v>300</c:v>
                  </c:pt>
                  <c:pt idx="310">
                    <c:v>300</c:v>
                  </c:pt>
                  <c:pt idx="311">
                    <c:v>299</c:v>
                  </c:pt>
                  <c:pt idx="312">
                    <c:v>298</c:v>
                  </c:pt>
                  <c:pt idx="313">
                    <c:v>298</c:v>
                  </c:pt>
                  <c:pt idx="314">
                    <c:v>298</c:v>
                  </c:pt>
                  <c:pt idx="315">
                    <c:v>298</c:v>
                  </c:pt>
                  <c:pt idx="316">
                    <c:v>294</c:v>
                  </c:pt>
                  <c:pt idx="317">
                    <c:v>294</c:v>
                  </c:pt>
                  <c:pt idx="318">
                    <c:v>293</c:v>
                  </c:pt>
                  <c:pt idx="319">
                    <c:v>292</c:v>
                  </c:pt>
                  <c:pt idx="320">
                    <c:v>292</c:v>
                  </c:pt>
                  <c:pt idx="321">
                    <c:v>290</c:v>
                  </c:pt>
                  <c:pt idx="322">
                    <c:v>290</c:v>
                  </c:pt>
                  <c:pt idx="323">
                    <c:v>289</c:v>
                  </c:pt>
                  <c:pt idx="324">
                    <c:v>288</c:v>
                  </c:pt>
                  <c:pt idx="325">
                    <c:v>287</c:v>
                  </c:pt>
                  <c:pt idx="326">
                    <c:v>287</c:v>
                  </c:pt>
                  <c:pt idx="327">
                    <c:v>286</c:v>
                  </c:pt>
                  <c:pt idx="328">
                    <c:v>285</c:v>
                  </c:pt>
                  <c:pt idx="329">
                    <c:v>284</c:v>
                  </c:pt>
                  <c:pt idx="330">
                    <c:v>284</c:v>
                  </c:pt>
                  <c:pt idx="331">
                    <c:v>281</c:v>
                  </c:pt>
                  <c:pt idx="332">
                    <c:v>280</c:v>
                  </c:pt>
                  <c:pt idx="333">
                    <c:v>274</c:v>
                  </c:pt>
                  <c:pt idx="334">
                    <c:v>273</c:v>
                  </c:pt>
                  <c:pt idx="335">
                    <c:v>272</c:v>
                  </c:pt>
                  <c:pt idx="336">
                    <c:v>272</c:v>
                  </c:pt>
                  <c:pt idx="337">
                    <c:v>271</c:v>
                  </c:pt>
                  <c:pt idx="338">
                    <c:v>271</c:v>
                  </c:pt>
                  <c:pt idx="339">
                    <c:v>271</c:v>
                  </c:pt>
                  <c:pt idx="340">
                    <c:v>271</c:v>
                  </c:pt>
                  <c:pt idx="341">
                    <c:v>269</c:v>
                  </c:pt>
                  <c:pt idx="342">
                    <c:v>268</c:v>
                  </c:pt>
                  <c:pt idx="343">
                    <c:v>265</c:v>
                  </c:pt>
                  <c:pt idx="344">
                    <c:v>265</c:v>
                  </c:pt>
                  <c:pt idx="345">
                    <c:v>265</c:v>
                  </c:pt>
                  <c:pt idx="346">
                    <c:v>264</c:v>
                  </c:pt>
                  <c:pt idx="347">
                    <c:v>264</c:v>
                  </c:pt>
                  <c:pt idx="348">
                    <c:v>263</c:v>
                  </c:pt>
                  <c:pt idx="349">
                    <c:v>263</c:v>
                  </c:pt>
                  <c:pt idx="350">
                    <c:v>263</c:v>
                  </c:pt>
                  <c:pt idx="351">
                    <c:v>263</c:v>
                  </c:pt>
                  <c:pt idx="352">
                    <c:v>262</c:v>
                  </c:pt>
                  <c:pt idx="353">
                    <c:v>262</c:v>
                  </c:pt>
                  <c:pt idx="354">
                    <c:v>262</c:v>
                  </c:pt>
                  <c:pt idx="355">
                    <c:v>259</c:v>
                  </c:pt>
                  <c:pt idx="356">
                    <c:v>257</c:v>
                  </c:pt>
                  <c:pt idx="357">
                    <c:v>255</c:v>
                  </c:pt>
                  <c:pt idx="358">
                    <c:v>254</c:v>
                  </c:pt>
                  <c:pt idx="359">
                    <c:v>253</c:v>
                  </c:pt>
                  <c:pt idx="360">
                    <c:v>251</c:v>
                  </c:pt>
                  <c:pt idx="361">
                    <c:v>251</c:v>
                  </c:pt>
                  <c:pt idx="362">
                    <c:v>249</c:v>
                  </c:pt>
                  <c:pt idx="363">
                    <c:v>249</c:v>
                  </c:pt>
                  <c:pt idx="364">
                    <c:v>248</c:v>
                  </c:pt>
                  <c:pt idx="365">
                    <c:v>246</c:v>
                  </c:pt>
                  <c:pt idx="366">
                    <c:v>246</c:v>
                  </c:pt>
                  <c:pt idx="367">
                    <c:v>246</c:v>
                  </c:pt>
                  <c:pt idx="368">
                    <c:v>246</c:v>
                  </c:pt>
                  <c:pt idx="369">
                    <c:v>246</c:v>
                  </c:pt>
                  <c:pt idx="370">
                    <c:v>242</c:v>
                  </c:pt>
                  <c:pt idx="371">
                    <c:v>242</c:v>
                  </c:pt>
                  <c:pt idx="372">
                    <c:v>242</c:v>
                  </c:pt>
                  <c:pt idx="373">
                    <c:v>241</c:v>
                  </c:pt>
                  <c:pt idx="374">
                    <c:v>239</c:v>
                  </c:pt>
                  <c:pt idx="375">
                    <c:v>239</c:v>
                  </c:pt>
                  <c:pt idx="376">
                    <c:v>238</c:v>
                  </c:pt>
                  <c:pt idx="377">
                    <c:v>238</c:v>
                  </c:pt>
                  <c:pt idx="378">
                    <c:v>236</c:v>
                  </c:pt>
                  <c:pt idx="379">
                    <c:v>235</c:v>
                  </c:pt>
                  <c:pt idx="380">
                    <c:v>234</c:v>
                  </c:pt>
                  <c:pt idx="381">
                    <c:v>234</c:v>
                  </c:pt>
                  <c:pt idx="382">
                    <c:v>234</c:v>
                  </c:pt>
                  <c:pt idx="383">
                    <c:v>233</c:v>
                  </c:pt>
                  <c:pt idx="384">
                    <c:v>233</c:v>
                  </c:pt>
                  <c:pt idx="385">
                    <c:v>231</c:v>
                  </c:pt>
                  <c:pt idx="386">
                    <c:v>231</c:v>
                  </c:pt>
                  <c:pt idx="387">
                    <c:v>230</c:v>
                  </c:pt>
                  <c:pt idx="388">
                    <c:v>230</c:v>
                  </c:pt>
                  <c:pt idx="389">
                    <c:v>230</c:v>
                  </c:pt>
                  <c:pt idx="390">
                    <c:v>229</c:v>
                  </c:pt>
                  <c:pt idx="391">
                    <c:v>229</c:v>
                  </c:pt>
                  <c:pt idx="392">
                    <c:v>228</c:v>
                  </c:pt>
                  <c:pt idx="393">
                    <c:v>228</c:v>
                  </c:pt>
                  <c:pt idx="394">
                    <c:v>227</c:v>
                  </c:pt>
                  <c:pt idx="395">
                    <c:v>227</c:v>
                  </c:pt>
                  <c:pt idx="396">
                    <c:v>226</c:v>
                  </c:pt>
                  <c:pt idx="397">
                    <c:v>226</c:v>
                  </c:pt>
                  <c:pt idx="398">
                    <c:v>226</c:v>
                  </c:pt>
                  <c:pt idx="399">
                    <c:v>225</c:v>
                  </c:pt>
                  <c:pt idx="400">
                    <c:v>225</c:v>
                  </c:pt>
                  <c:pt idx="401">
                    <c:v>225</c:v>
                  </c:pt>
                  <c:pt idx="402">
                    <c:v>224</c:v>
                  </c:pt>
                  <c:pt idx="403">
                    <c:v>224</c:v>
                  </c:pt>
                  <c:pt idx="404">
                    <c:v>223</c:v>
                  </c:pt>
                  <c:pt idx="405">
                    <c:v>223</c:v>
                  </c:pt>
                  <c:pt idx="406">
                    <c:v>223</c:v>
                  </c:pt>
                  <c:pt idx="407">
                    <c:v>221</c:v>
                  </c:pt>
                  <c:pt idx="408">
                    <c:v>221</c:v>
                  </c:pt>
                  <c:pt idx="409">
                    <c:v>221</c:v>
                  </c:pt>
                  <c:pt idx="410">
                    <c:v>220</c:v>
                  </c:pt>
                  <c:pt idx="411">
                    <c:v>220</c:v>
                  </c:pt>
                  <c:pt idx="412">
                    <c:v>219</c:v>
                  </c:pt>
                  <c:pt idx="413">
                    <c:v>219</c:v>
                  </c:pt>
                  <c:pt idx="414">
                    <c:v>218</c:v>
                  </c:pt>
                  <c:pt idx="415">
                    <c:v>217</c:v>
                  </c:pt>
                  <c:pt idx="416">
                    <c:v>217</c:v>
                  </c:pt>
                  <c:pt idx="417">
                    <c:v>216</c:v>
                  </c:pt>
                  <c:pt idx="418">
                    <c:v>214</c:v>
                  </c:pt>
                  <c:pt idx="419">
                    <c:v>214</c:v>
                  </c:pt>
                  <c:pt idx="420">
                    <c:v>213</c:v>
                  </c:pt>
                  <c:pt idx="421">
                    <c:v>212</c:v>
                  </c:pt>
                  <c:pt idx="422">
                    <c:v>212</c:v>
                  </c:pt>
                  <c:pt idx="423">
                    <c:v>212</c:v>
                  </c:pt>
                  <c:pt idx="424">
                    <c:v>212</c:v>
                  </c:pt>
                  <c:pt idx="425">
                    <c:v>211</c:v>
                  </c:pt>
                  <c:pt idx="426">
                    <c:v>211</c:v>
                  </c:pt>
                  <c:pt idx="427">
                    <c:v>211</c:v>
                  </c:pt>
                  <c:pt idx="428">
                    <c:v>210</c:v>
                  </c:pt>
                  <c:pt idx="429">
                    <c:v>210</c:v>
                  </c:pt>
                  <c:pt idx="430">
                    <c:v>208</c:v>
                  </c:pt>
                  <c:pt idx="431">
                    <c:v>207</c:v>
                  </c:pt>
                  <c:pt idx="432">
                    <c:v>206</c:v>
                  </c:pt>
                  <c:pt idx="433">
                    <c:v>203</c:v>
                  </c:pt>
                  <c:pt idx="434">
                    <c:v>203</c:v>
                  </c:pt>
                  <c:pt idx="435">
                    <c:v>202</c:v>
                  </c:pt>
                  <c:pt idx="436">
                    <c:v>202</c:v>
                  </c:pt>
                  <c:pt idx="437">
                    <c:v>202</c:v>
                  </c:pt>
                  <c:pt idx="438">
                    <c:v>202</c:v>
                  </c:pt>
                  <c:pt idx="439">
                    <c:v>201</c:v>
                  </c:pt>
                  <c:pt idx="440">
                    <c:v>200</c:v>
                  </c:pt>
                  <c:pt idx="441">
                    <c:v>199</c:v>
                  </c:pt>
                  <c:pt idx="442">
                    <c:v>199</c:v>
                  </c:pt>
                  <c:pt idx="443">
                    <c:v>198</c:v>
                  </c:pt>
                  <c:pt idx="444">
                    <c:v>197</c:v>
                  </c:pt>
                  <c:pt idx="445">
                    <c:v>197</c:v>
                  </c:pt>
                  <c:pt idx="446">
                    <c:v>197</c:v>
                  </c:pt>
                  <c:pt idx="447">
                    <c:v>196</c:v>
                  </c:pt>
                  <c:pt idx="448">
                    <c:v>195</c:v>
                  </c:pt>
                  <c:pt idx="449">
                    <c:v>194</c:v>
                  </c:pt>
                  <c:pt idx="450">
                    <c:v>194</c:v>
                  </c:pt>
                  <c:pt idx="451">
                    <c:v>193</c:v>
                  </c:pt>
                  <c:pt idx="452">
                    <c:v>192</c:v>
                  </c:pt>
                  <c:pt idx="453">
                    <c:v>192</c:v>
                  </c:pt>
                  <c:pt idx="454">
                    <c:v>192</c:v>
                  </c:pt>
                  <c:pt idx="455">
                    <c:v>191</c:v>
                  </c:pt>
                  <c:pt idx="456">
                    <c:v>191</c:v>
                  </c:pt>
                  <c:pt idx="457">
                    <c:v>191</c:v>
                  </c:pt>
                  <c:pt idx="458">
                    <c:v>190</c:v>
                  </c:pt>
                  <c:pt idx="459">
                    <c:v>189</c:v>
                  </c:pt>
                  <c:pt idx="460">
                    <c:v>187</c:v>
                  </c:pt>
                  <c:pt idx="461">
                    <c:v>187</c:v>
                  </c:pt>
                  <c:pt idx="462">
                    <c:v>187</c:v>
                  </c:pt>
                  <c:pt idx="463">
                    <c:v>187</c:v>
                  </c:pt>
                  <c:pt idx="464">
                    <c:v>186</c:v>
                  </c:pt>
                  <c:pt idx="465">
                    <c:v>186</c:v>
                  </c:pt>
                  <c:pt idx="466">
                    <c:v>186</c:v>
                  </c:pt>
                  <c:pt idx="467">
                    <c:v>186</c:v>
                  </c:pt>
                  <c:pt idx="468">
                    <c:v>185</c:v>
                  </c:pt>
                  <c:pt idx="469">
                    <c:v>185</c:v>
                  </c:pt>
                  <c:pt idx="470">
                    <c:v>185</c:v>
                  </c:pt>
                  <c:pt idx="471">
                    <c:v>184</c:v>
                  </c:pt>
                  <c:pt idx="472">
                    <c:v>183</c:v>
                  </c:pt>
                  <c:pt idx="473">
                    <c:v>183</c:v>
                  </c:pt>
                  <c:pt idx="474">
                    <c:v>183</c:v>
                  </c:pt>
                  <c:pt idx="475">
                    <c:v>182</c:v>
                  </c:pt>
                  <c:pt idx="476">
                    <c:v>180</c:v>
                  </c:pt>
                  <c:pt idx="477">
                    <c:v>179</c:v>
                  </c:pt>
                  <c:pt idx="478">
                    <c:v>179</c:v>
                  </c:pt>
                  <c:pt idx="479">
                    <c:v>179</c:v>
                  </c:pt>
                  <c:pt idx="480">
                    <c:v>179</c:v>
                  </c:pt>
                  <c:pt idx="481">
                    <c:v>179</c:v>
                  </c:pt>
                  <c:pt idx="482">
                    <c:v>179</c:v>
                  </c:pt>
                  <c:pt idx="483">
                    <c:v>177</c:v>
                  </c:pt>
                  <c:pt idx="484">
                    <c:v>177</c:v>
                  </c:pt>
                  <c:pt idx="485">
                    <c:v>177</c:v>
                  </c:pt>
                  <c:pt idx="486">
                    <c:v>177</c:v>
                  </c:pt>
                  <c:pt idx="487">
                    <c:v>175</c:v>
                  </c:pt>
                  <c:pt idx="488">
                    <c:v>175</c:v>
                  </c:pt>
                  <c:pt idx="489">
                    <c:v>175</c:v>
                  </c:pt>
                  <c:pt idx="490">
                    <c:v>174</c:v>
                  </c:pt>
                  <c:pt idx="491">
                    <c:v>174</c:v>
                  </c:pt>
                  <c:pt idx="492">
                    <c:v>173</c:v>
                  </c:pt>
                  <c:pt idx="493">
                    <c:v>173</c:v>
                  </c:pt>
                  <c:pt idx="494">
                    <c:v>173</c:v>
                  </c:pt>
                  <c:pt idx="495">
                    <c:v>172</c:v>
                  </c:pt>
                  <c:pt idx="496">
                    <c:v>172</c:v>
                  </c:pt>
                  <c:pt idx="497">
                    <c:v>171</c:v>
                  </c:pt>
                  <c:pt idx="498">
                    <c:v>171</c:v>
                  </c:pt>
                  <c:pt idx="499">
                    <c:v>171</c:v>
                  </c:pt>
                  <c:pt idx="500">
                    <c:v>170</c:v>
                  </c:pt>
                  <c:pt idx="501">
                    <c:v>170</c:v>
                  </c:pt>
                  <c:pt idx="502">
                    <c:v>170</c:v>
                  </c:pt>
                  <c:pt idx="503">
                    <c:v>169</c:v>
                  </c:pt>
                  <c:pt idx="504">
                    <c:v>169</c:v>
                  </c:pt>
                  <c:pt idx="505">
                    <c:v>169</c:v>
                  </c:pt>
                  <c:pt idx="506">
                    <c:v>168</c:v>
                  </c:pt>
                  <c:pt idx="507">
                    <c:v>168</c:v>
                  </c:pt>
                  <c:pt idx="508">
                    <c:v>168</c:v>
                  </c:pt>
                  <c:pt idx="509">
                    <c:v>167</c:v>
                  </c:pt>
                  <c:pt idx="510">
                    <c:v>166</c:v>
                  </c:pt>
                  <c:pt idx="511">
                    <c:v>166</c:v>
                  </c:pt>
                  <c:pt idx="512">
                    <c:v>164</c:v>
                  </c:pt>
                  <c:pt idx="513">
                    <c:v>164</c:v>
                  </c:pt>
                  <c:pt idx="514">
                    <c:v>164</c:v>
                  </c:pt>
                  <c:pt idx="515">
                    <c:v>163</c:v>
                  </c:pt>
                  <c:pt idx="516">
                    <c:v>163</c:v>
                  </c:pt>
                  <c:pt idx="517">
                    <c:v>163</c:v>
                  </c:pt>
                  <c:pt idx="518">
                    <c:v>162</c:v>
                  </c:pt>
                  <c:pt idx="519">
                    <c:v>162</c:v>
                  </c:pt>
                  <c:pt idx="520">
                    <c:v>162</c:v>
                  </c:pt>
                  <c:pt idx="521">
                    <c:v>161</c:v>
                  </c:pt>
                  <c:pt idx="522">
                    <c:v>161</c:v>
                  </c:pt>
                  <c:pt idx="523">
                    <c:v>161</c:v>
                  </c:pt>
                  <c:pt idx="524">
                    <c:v>161</c:v>
                  </c:pt>
                  <c:pt idx="525">
                    <c:v>160</c:v>
                  </c:pt>
                  <c:pt idx="526">
                    <c:v>160</c:v>
                  </c:pt>
                  <c:pt idx="527">
                    <c:v>159</c:v>
                  </c:pt>
                  <c:pt idx="528">
                    <c:v>159</c:v>
                  </c:pt>
                  <c:pt idx="529">
                    <c:v>159</c:v>
                  </c:pt>
                  <c:pt idx="530">
                    <c:v>159</c:v>
                  </c:pt>
                  <c:pt idx="531">
                    <c:v>158</c:v>
                  </c:pt>
                  <c:pt idx="532">
                    <c:v>158</c:v>
                  </c:pt>
                  <c:pt idx="533">
                    <c:v>157</c:v>
                  </c:pt>
                  <c:pt idx="534">
                    <c:v>157</c:v>
                  </c:pt>
                  <c:pt idx="535">
                    <c:v>157</c:v>
                  </c:pt>
                  <c:pt idx="536">
                    <c:v>156</c:v>
                  </c:pt>
                  <c:pt idx="537">
                    <c:v>156</c:v>
                  </c:pt>
                  <c:pt idx="538">
                    <c:v>155</c:v>
                  </c:pt>
                  <c:pt idx="539">
                    <c:v>155</c:v>
                  </c:pt>
                  <c:pt idx="540">
                    <c:v>155</c:v>
                  </c:pt>
                  <c:pt idx="541">
                    <c:v>155</c:v>
                  </c:pt>
                  <c:pt idx="542">
                    <c:v>155</c:v>
                  </c:pt>
                  <c:pt idx="543">
                    <c:v>154</c:v>
                  </c:pt>
                  <c:pt idx="544">
                    <c:v>154</c:v>
                  </c:pt>
                  <c:pt idx="545">
                    <c:v>154</c:v>
                  </c:pt>
                  <c:pt idx="546">
                    <c:v>153</c:v>
                  </c:pt>
                  <c:pt idx="547">
                    <c:v>151</c:v>
                  </c:pt>
                  <c:pt idx="548">
                    <c:v>151</c:v>
                  </c:pt>
                  <c:pt idx="549">
                    <c:v>151</c:v>
                  </c:pt>
                  <c:pt idx="550">
                    <c:v>151</c:v>
                  </c:pt>
                  <c:pt idx="551">
                    <c:v>150</c:v>
                  </c:pt>
                  <c:pt idx="552">
                    <c:v>150</c:v>
                  </c:pt>
                  <c:pt idx="553">
                    <c:v>150</c:v>
                  </c:pt>
                  <c:pt idx="554">
                    <c:v>150</c:v>
                  </c:pt>
                  <c:pt idx="555">
                    <c:v>149</c:v>
                  </c:pt>
                  <c:pt idx="556">
                    <c:v>148</c:v>
                  </c:pt>
                  <c:pt idx="557">
                    <c:v>147</c:v>
                  </c:pt>
                  <c:pt idx="558">
                    <c:v>146</c:v>
                  </c:pt>
                  <c:pt idx="559">
                    <c:v>146</c:v>
                  </c:pt>
                  <c:pt idx="560">
                    <c:v>146</c:v>
                  </c:pt>
                  <c:pt idx="561">
                    <c:v>146</c:v>
                  </c:pt>
                  <c:pt idx="562">
                    <c:v>146</c:v>
                  </c:pt>
                  <c:pt idx="563">
                    <c:v>145</c:v>
                  </c:pt>
                  <c:pt idx="564">
                    <c:v>144</c:v>
                  </c:pt>
                  <c:pt idx="565">
                    <c:v>144</c:v>
                  </c:pt>
                  <c:pt idx="566">
                    <c:v>144</c:v>
                  </c:pt>
                  <c:pt idx="567">
                    <c:v>144</c:v>
                  </c:pt>
                  <c:pt idx="568">
                    <c:v>144</c:v>
                  </c:pt>
                  <c:pt idx="569">
                    <c:v>144</c:v>
                  </c:pt>
                  <c:pt idx="570">
                    <c:v>143</c:v>
                  </c:pt>
                  <c:pt idx="571">
                    <c:v>143</c:v>
                  </c:pt>
                  <c:pt idx="572">
                    <c:v>143</c:v>
                  </c:pt>
                  <c:pt idx="573">
                    <c:v>143</c:v>
                  </c:pt>
                  <c:pt idx="574">
                    <c:v>143</c:v>
                  </c:pt>
                  <c:pt idx="575">
                    <c:v>142</c:v>
                  </c:pt>
                  <c:pt idx="576">
                    <c:v>142</c:v>
                  </c:pt>
                  <c:pt idx="577">
                    <c:v>142</c:v>
                  </c:pt>
                  <c:pt idx="578">
                    <c:v>142</c:v>
                  </c:pt>
                  <c:pt idx="579">
                    <c:v>142</c:v>
                  </c:pt>
                  <c:pt idx="580">
                    <c:v>141</c:v>
                  </c:pt>
                  <c:pt idx="581">
                    <c:v>141</c:v>
                  </c:pt>
                  <c:pt idx="582">
                    <c:v>141</c:v>
                  </c:pt>
                  <c:pt idx="583">
                    <c:v>141</c:v>
                  </c:pt>
                  <c:pt idx="584">
                    <c:v>141</c:v>
                  </c:pt>
                  <c:pt idx="585">
                    <c:v>141</c:v>
                  </c:pt>
                  <c:pt idx="586">
                    <c:v>141</c:v>
                  </c:pt>
                  <c:pt idx="587">
                    <c:v>140</c:v>
                  </c:pt>
                  <c:pt idx="588">
                    <c:v>140</c:v>
                  </c:pt>
                  <c:pt idx="589">
                    <c:v>140</c:v>
                  </c:pt>
                  <c:pt idx="590">
                    <c:v>139</c:v>
                  </c:pt>
                  <c:pt idx="591">
                    <c:v>139</c:v>
                  </c:pt>
                  <c:pt idx="592">
                    <c:v>139</c:v>
                  </c:pt>
                  <c:pt idx="593">
                    <c:v>137</c:v>
                  </c:pt>
                  <c:pt idx="594">
                    <c:v>137</c:v>
                  </c:pt>
                  <c:pt idx="595">
                    <c:v>137</c:v>
                  </c:pt>
                  <c:pt idx="596">
                    <c:v>137</c:v>
                  </c:pt>
                  <c:pt idx="597">
                    <c:v>136</c:v>
                  </c:pt>
                  <c:pt idx="598">
                    <c:v>136</c:v>
                  </c:pt>
                  <c:pt idx="599">
                    <c:v>136</c:v>
                  </c:pt>
                  <c:pt idx="600">
                    <c:v>135</c:v>
                  </c:pt>
                  <c:pt idx="601">
                    <c:v>134</c:v>
                  </c:pt>
                  <c:pt idx="602">
                    <c:v>134</c:v>
                  </c:pt>
                  <c:pt idx="603">
                    <c:v>133</c:v>
                  </c:pt>
                  <c:pt idx="604">
                    <c:v>132</c:v>
                  </c:pt>
                  <c:pt idx="605">
                    <c:v>132</c:v>
                  </c:pt>
                  <c:pt idx="606">
                    <c:v>131</c:v>
                  </c:pt>
                  <c:pt idx="607">
                    <c:v>131</c:v>
                  </c:pt>
                  <c:pt idx="608">
                    <c:v>131</c:v>
                  </c:pt>
                  <c:pt idx="609">
                    <c:v>131</c:v>
                  </c:pt>
                  <c:pt idx="610">
                    <c:v>131</c:v>
                  </c:pt>
                  <c:pt idx="611">
                    <c:v>130</c:v>
                  </c:pt>
                  <c:pt idx="612">
                    <c:v>129</c:v>
                  </c:pt>
                  <c:pt idx="613">
                    <c:v>129</c:v>
                  </c:pt>
                  <c:pt idx="614">
                    <c:v>129</c:v>
                  </c:pt>
                  <c:pt idx="615">
                    <c:v>129</c:v>
                  </c:pt>
                  <c:pt idx="616">
                    <c:v>129</c:v>
                  </c:pt>
                  <c:pt idx="617">
                    <c:v>128</c:v>
                  </c:pt>
                  <c:pt idx="618">
                    <c:v>128</c:v>
                  </c:pt>
                  <c:pt idx="619">
                    <c:v>128</c:v>
                  </c:pt>
                  <c:pt idx="620">
                    <c:v>127</c:v>
                  </c:pt>
                  <c:pt idx="621">
                    <c:v>127</c:v>
                  </c:pt>
                  <c:pt idx="622">
                    <c:v>127</c:v>
                  </c:pt>
                  <c:pt idx="623">
                    <c:v>126</c:v>
                  </c:pt>
                  <c:pt idx="624">
                    <c:v>126</c:v>
                  </c:pt>
                  <c:pt idx="625">
                    <c:v>126</c:v>
                  </c:pt>
                  <c:pt idx="626">
                    <c:v>126</c:v>
                  </c:pt>
                  <c:pt idx="627">
                    <c:v>126</c:v>
                  </c:pt>
                  <c:pt idx="628">
                    <c:v>126</c:v>
                  </c:pt>
                  <c:pt idx="629">
                    <c:v>125</c:v>
                  </c:pt>
                  <c:pt idx="630">
                    <c:v>125</c:v>
                  </c:pt>
                  <c:pt idx="631">
                    <c:v>125</c:v>
                  </c:pt>
                  <c:pt idx="632">
                    <c:v>124</c:v>
                  </c:pt>
                  <c:pt idx="633">
                    <c:v>124</c:v>
                  </c:pt>
                  <c:pt idx="634">
                    <c:v>124</c:v>
                  </c:pt>
                  <c:pt idx="635">
                    <c:v>124</c:v>
                  </c:pt>
                  <c:pt idx="636">
                    <c:v>124</c:v>
                  </c:pt>
                  <c:pt idx="637">
                    <c:v>123</c:v>
                  </c:pt>
                  <c:pt idx="638">
                    <c:v>122</c:v>
                  </c:pt>
                  <c:pt idx="639">
                    <c:v>122</c:v>
                  </c:pt>
                  <c:pt idx="640">
                    <c:v>122</c:v>
                  </c:pt>
                  <c:pt idx="641">
                    <c:v>122</c:v>
                  </c:pt>
                  <c:pt idx="642">
                    <c:v>121</c:v>
                  </c:pt>
                  <c:pt idx="643">
                    <c:v>121</c:v>
                  </c:pt>
                  <c:pt idx="644">
                    <c:v>120</c:v>
                  </c:pt>
                  <c:pt idx="645">
                    <c:v>120</c:v>
                  </c:pt>
                  <c:pt idx="646">
                    <c:v>120</c:v>
                  </c:pt>
                  <c:pt idx="647">
                    <c:v>119</c:v>
                  </c:pt>
                  <c:pt idx="648">
                    <c:v>118</c:v>
                  </c:pt>
                  <c:pt idx="649">
                    <c:v>118</c:v>
                  </c:pt>
                  <c:pt idx="650">
                    <c:v>118</c:v>
                  </c:pt>
                  <c:pt idx="651">
                    <c:v>118</c:v>
                  </c:pt>
                  <c:pt idx="652">
                    <c:v>118</c:v>
                  </c:pt>
                  <c:pt idx="653">
                    <c:v>118</c:v>
                  </c:pt>
                  <c:pt idx="654">
                    <c:v>117</c:v>
                  </c:pt>
                  <c:pt idx="655">
                    <c:v>117</c:v>
                  </c:pt>
                  <c:pt idx="656">
                    <c:v>117</c:v>
                  </c:pt>
                  <c:pt idx="657">
                    <c:v>117</c:v>
                  </c:pt>
                  <c:pt idx="658">
                    <c:v>117</c:v>
                  </c:pt>
                  <c:pt idx="659">
                    <c:v>117</c:v>
                  </c:pt>
                  <c:pt idx="660">
                    <c:v>117</c:v>
                  </c:pt>
                  <c:pt idx="661">
                    <c:v>116</c:v>
                  </c:pt>
                  <c:pt idx="662">
                    <c:v>116</c:v>
                  </c:pt>
                  <c:pt idx="663">
                    <c:v>115</c:v>
                  </c:pt>
                  <c:pt idx="664">
                    <c:v>115</c:v>
                  </c:pt>
                  <c:pt idx="665">
                    <c:v>115</c:v>
                  </c:pt>
                  <c:pt idx="666">
                    <c:v>115</c:v>
                  </c:pt>
                  <c:pt idx="667">
                    <c:v>115</c:v>
                  </c:pt>
                  <c:pt idx="668">
                    <c:v>115</c:v>
                  </c:pt>
                  <c:pt idx="669">
                    <c:v>115</c:v>
                  </c:pt>
                  <c:pt idx="670">
                    <c:v>114</c:v>
                  </c:pt>
                  <c:pt idx="671">
                    <c:v>114</c:v>
                  </c:pt>
                  <c:pt idx="672">
                    <c:v>114</c:v>
                  </c:pt>
                  <c:pt idx="673">
                    <c:v>114</c:v>
                  </c:pt>
                  <c:pt idx="674">
                    <c:v>114</c:v>
                  </c:pt>
                  <c:pt idx="675">
                    <c:v>114</c:v>
                  </c:pt>
                  <c:pt idx="676">
                    <c:v>114</c:v>
                  </c:pt>
                  <c:pt idx="677">
                    <c:v>113</c:v>
                  </c:pt>
                  <c:pt idx="678">
                    <c:v>113</c:v>
                  </c:pt>
                  <c:pt idx="679">
                    <c:v>112</c:v>
                  </c:pt>
                  <c:pt idx="680">
                    <c:v>112</c:v>
                  </c:pt>
                  <c:pt idx="681">
                    <c:v>112</c:v>
                  </c:pt>
                  <c:pt idx="682">
                    <c:v>111</c:v>
                  </c:pt>
                  <c:pt idx="683">
                    <c:v>111</c:v>
                  </c:pt>
                  <c:pt idx="684">
                    <c:v>111</c:v>
                  </c:pt>
                  <c:pt idx="685">
                    <c:v>111</c:v>
                  </c:pt>
                  <c:pt idx="686">
                    <c:v>110</c:v>
                  </c:pt>
                  <c:pt idx="687">
                    <c:v>110</c:v>
                  </c:pt>
                  <c:pt idx="688">
                    <c:v>110</c:v>
                  </c:pt>
                  <c:pt idx="689">
                    <c:v>109</c:v>
                  </c:pt>
                  <c:pt idx="690">
                    <c:v>109</c:v>
                  </c:pt>
                  <c:pt idx="691">
                    <c:v>109</c:v>
                  </c:pt>
                  <c:pt idx="692">
                    <c:v>109</c:v>
                  </c:pt>
                  <c:pt idx="693">
                    <c:v>109</c:v>
                  </c:pt>
                  <c:pt idx="694">
                    <c:v>108</c:v>
                  </c:pt>
                  <c:pt idx="695">
                    <c:v>108</c:v>
                  </c:pt>
                  <c:pt idx="696">
                    <c:v>108</c:v>
                  </c:pt>
                  <c:pt idx="697">
                    <c:v>108</c:v>
                  </c:pt>
                  <c:pt idx="698">
                    <c:v>108</c:v>
                  </c:pt>
                  <c:pt idx="699">
                    <c:v>107</c:v>
                  </c:pt>
                  <c:pt idx="700">
                    <c:v>107</c:v>
                  </c:pt>
                  <c:pt idx="701">
                    <c:v>107</c:v>
                  </c:pt>
                  <c:pt idx="702">
                    <c:v>107</c:v>
                  </c:pt>
                  <c:pt idx="703">
                    <c:v>107</c:v>
                  </c:pt>
                  <c:pt idx="704">
                    <c:v>106</c:v>
                  </c:pt>
                  <c:pt idx="705">
                    <c:v>106</c:v>
                  </c:pt>
                  <c:pt idx="706">
                    <c:v>106</c:v>
                  </c:pt>
                  <c:pt idx="707">
                    <c:v>106</c:v>
                  </c:pt>
                  <c:pt idx="708">
                    <c:v>106</c:v>
                  </c:pt>
                  <c:pt idx="709">
                    <c:v>105</c:v>
                  </c:pt>
                  <c:pt idx="710">
                    <c:v>105</c:v>
                  </c:pt>
                  <c:pt idx="711">
                    <c:v>105</c:v>
                  </c:pt>
                  <c:pt idx="712">
                    <c:v>105</c:v>
                  </c:pt>
                  <c:pt idx="713">
                    <c:v>105</c:v>
                  </c:pt>
                  <c:pt idx="714">
                    <c:v>105</c:v>
                  </c:pt>
                  <c:pt idx="715">
                    <c:v>105</c:v>
                  </c:pt>
                  <c:pt idx="716">
                    <c:v>104</c:v>
                  </c:pt>
                  <c:pt idx="717">
                    <c:v>104</c:v>
                  </c:pt>
                  <c:pt idx="718">
                    <c:v>103</c:v>
                  </c:pt>
                  <c:pt idx="719">
                    <c:v>103</c:v>
                  </c:pt>
                  <c:pt idx="720">
                    <c:v>103</c:v>
                  </c:pt>
                  <c:pt idx="721">
                    <c:v>102</c:v>
                  </c:pt>
                  <c:pt idx="722">
                    <c:v>102</c:v>
                  </c:pt>
                  <c:pt idx="723">
                    <c:v>102</c:v>
                  </c:pt>
                  <c:pt idx="724">
                    <c:v>102</c:v>
                  </c:pt>
                  <c:pt idx="725">
                    <c:v>102</c:v>
                  </c:pt>
                  <c:pt idx="726">
                    <c:v>102</c:v>
                  </c:pt>
                  <c:pt idx="727">
                    <c:v>102</c:v>
                  </c:pt>
                  <c:pt idx="728">
                    <c:v>101</c:v>
                  </c:pt>
                  <c:pt idx="729">
                    <c:v>101</c:v>
                  </c:pt>
                  <c:pt idx="730">
                    <c:v>101</c:v>
                  </c:pt>
                  <c:pt idx="731">
                    <c:v>101</c:v>
                  </c:pt>
                  <c:pt idx="732">
                    <c:v>101</c:v>
                  </c:pt>
                  <c:pt idx="733">
                    <c:v>101</c:v>
                  </c:pt>
                  <c:pt idx="734">
                    <c:v>101</c:v>
                  </c:pt>
                  <c:pt idx="735">
                    <c:v>101</c:v>
                  </c:pt>
                  <c:pt idx="736">
                    <c:v>101</c:v>
                  </c:pt>
                  <c:pt idx="737">
                    <c:v>101</c:v>
                  </c:pt>
                  <c:pt idx="738">
                    <c:v>100</c:v>
                  </c:pt>
                  <c:pt idx="739">
                    <c:v>100</c:v>
                  </c:pt>
                  <c:pt idx="740">
                    <c:v>100</c:v>
                  </c:pt>
                  <c:pt idx="741">
                    <c:v>100</c:v>
                  </c:pt>
                  <c:pt idx="742">
                    <c:v>100</c:v>
                  </c:pt>
                  <c:pt idx="743">
                    <c:v>99</c:v>
                  </c:pt>
                  <c:pt idx="744">
                    <c:v>99</c:v>
                  </c:pt>
                  <c:pt idx="745">
                    <c:v>98</c:v>
                  </c:pt>
                  <c:pt idx="746">
                    <c:v>98</c:v>
                  </c:pt>
                  <c:pt idx="747">
                    <c:v>98</c:v>
                  </c:pt>
                  <c:pt idx="748">
                    <c:v>98</c:v>
                  </c:pt>
                  <c:pt idx="749">
                    <c:v>98</c:v>
                  </c:pt>
                  <c:pt idx="750">
                    <c:v>98</c:v>
                  </c:pt>
                  <c:pt idx="751">
                    <c:v>97</c:v>
                  </c:pt>
                  <c:pt idx="752">
                    <c:v>97</c:v>
                  </c:pt>
                  <c:pt idx="753">
                    <c:v>97</c:v>
                  </c:pt>
                  <c:pt idx="754">
                    <c:v>97</c:v>
                  </c:pt>
                  <c:pt idx="755">
                    <c:v>97</c:v>
                  </c:pt>
                  <c:pt idx="756">
                    <c:v>96</c:v>
                  </c:pt>
                  <c:pt idx="757">
                    <c:v>96</c:v>
                  </c:pt>
                  <c:pt idx="758">
                    <c:v>95</c:v>
                  </c:pt>
                  <c:pt idx="759">
                    <c:v>95</c:v>
                  </c:pt>
                  <c:pt idx="760">
                    <c:v>95</c:v>
                  </c:pt>
                  <c:pt idx="761">
                    <c:v>95</c:v>
                  </c:pt>
                  <c:pt idx="762">
                    <c:v>94</c:v>
                  </c:pt>
                  <c:pt idx="763">
                    <c:v>94</c:v>
                  </c:pt>
                  <c:pt idx="764">
                    <c:v>94</c:v>
                  </c:pt>
                  <c:pt idx="765">
                    <c:v>94</c:v>
                  </c:pt>
                  <c:pt idx="766">
                    <c:v>94</c:v>
                  </c:pt>
                  <c:pt idx="767">
                    <c:v>94</c:v>
                  </c:pt>
                  <c:pt idx="768">
                    <c:v>93</c:v>
                  </c:pt>
                  <c:pt idx="769">
                    <c:v>93</c:v>
                  </c:pt>
                  <c:pt idx="770">
                    <c:v>93</c:v>
                  </c:pt>
                  <c:pt idx="771">
                    <c:v>93</c:v>
                  </c:pt>
                  <c:pt idx="772">
                    <c:v>93</c:v>
                  </c:pt>
                  <c:pt idx="773">
                    <c:v>93</c:v>
                  </c:pt>
                  <c:pt idx="774">
                    <c:v>93</c:v>
                  </c:pt>
                  <c:pt idx="775">
                    <c:v>93</c:v>
                  </c:pt>
                  <c:pt idx="776">
                    <c:v>93</c:v>
                  </c:pt>
                  <c:pt idx="777">
                    <c:v>92</c:v>
                  </c:pt>
                  <c:pt idx="778">
                    <c:v>92</c:v>
                  </c:pt>
                  <c:pt idx="779">
                    <c:v>92</c:v>
                  </c:pt>
                  <c:pt idx="780">
                    <c:v>92</c:v>
                  </c:pt>
                  <c:pt idx="781">
                    <c:v>92</c:v>
                  </c:pt>
                  <c:pt idx="782">
                    <c:v>92</c:v>
                  </c:pt>
                  <c:pt idx="783">
                    <c:v>92</c:v>
                  </c:pt>
                  <c:pt idx="784">
                    <c:v>91</c:v>
                  </c:pt>
                  <c:pt idx="785">
                    <c:v>91</c:v>
                  </c:pt>
                  <c:pt idx="786">
                    <c:v>91</c:v>
                  </c:pt>
                  <c:pt idx="787">
                    <c:v>91</c:v>
                  </c:pt>
                  <c:pt idx="788">
                    <c:v>91</c:v>
                  </c:pt>
                  <c:pt idx="789">
                    <c:v>91</c:v>
                  </c:pt>
                  <c:pt idx="790">
                    <c:v>90</c:v>
                  </c:pt>
                  <c:pt idx="791">
                    <c:v>90</c:v>
                  </c:pt>
                  <c:pt idx="792">
                    <c:v>90</c:v>
                  </c:pt>
                  <c:pt idx="793">
                    <c:v>90</c:v>
                  </c:pt>
                  <c:pt idx="794">
                    <c:v>90</c:v>
                  </c:pt>
                  <c:pt idx="795">
                    <c:v>90</c:v>
                  </c:pt>
                  <c:pt idx="796">
                    <c:v>90</c:v>
                  </c:pt>
                  <c:pt idx="797">
                    <c:v>90</c:v>
                  </c:pt>
                  <c:pt idx="798">
                    <c:v>89</c:v>
                  </c:pt>
                  <c:pt idx="799">
                    <c:v>89</c:v>
                  </c:pt>
                  <c:pt idx="800">
                    <c:v>89</c:v>
                  </c:pt>
                  <c:pt idx="801">
                    <c:v>89</c:v>
                  </c:pt>
                  <c:pt idx="802">
                    <c:v>88</c:v>
                  </c:pt>
                  <c:pt idx="803">
                    <c:v>88</c:v>
                  </c:pt>
                  <c:pt idx="804">
                    <c:v>88</c:v>
                  </c:pt>
                  <c:pt idx="805">
                    <c:v>88</c:v>
                  </c:pt>
                  <c:pt idx="806">
                    <c:v>88</c:v>
                  </c:pt>
                  <c:pt idx="807">
                    <c:v>88</c:v>
                  </c:pt>
                  <c:pt idx="808">
                    <c:v>88</c:v>
                  </c:pt>
                  <c:pt idx="809">
                    <c:v>88</c:v>
                  </c:pt>
                  <c:pt idx="810">
                    <c:v>87</c:v>
                  </c:pt>
                  <c:pt idx="811">
                    <c:v>87</c:v>
                  </c:pt>
                  <c:pt idx="812">
                    <c:v>87</c:v>
                  </c:pt>
                  <c:pt idx="813">
                    <c:v>87</c:v>
                  </c:pt>
                  <c:pt idx="814">
                    <c:v>87</c:v>
                  </c:pt>
                  <c:pt idx="815">
                    <c:v>87</c:v>
                  </c:pt>
                  <c:pt idx="816">
                    <c:v>87</c:v>
                  </c:pt>
                  <c:pt idx="817">
                    <c:v>87</c:v>
                  </c:pt>
                  <c:pt idx="818">
                    <c:v>87</c:v>
                  </c:pt>
                  <c:pt idx="819">
                    <c:v>86</c:v>
                  </c:pt>
                  <c:pt idx="820">
                    <c:v>86</c:v>
                  </c:pt>
                  <c:pt idx="821">
                    <c:v>86</c:v>
                  </c:pt>
                  <c:pt idx="822">
                    <c:v>86</c:v>
                  </c:pt>
                  <c:pt idx="823">
                    <c:v>86</c:v>
                  </c:pt>
                  <c:pt idx="824">
                    <c:v>86</c:v>
                  </c:pt>
                  <c:pt idx="825">
                    <c:v>86</c:v>
                  </c:pt>
                  <c:pt idx="826">
                    <c:v>86</c:v>
                  </c:pt>
                  <c:pt idx="827">
                    <c:v>86</c:v>
                  </c:pt>
                  <c:pt idx="828">
                    <c:v>85</c:v>
                  </c:pt>
                  <c:pt idx="829">
                    <c:v>85</c:v>
                  </c:pt>
                  <c:pt idx="830">
                    <c:v>85</c:v>
                  </c:pt>
                  <c:pt idx="831">
                    <c:v>85</c:v>
                  </c:pt>
                  <c:pt idx="832">
                    <c:v>84</c:v>
                  </c:pt>
                  <c:pt idx="833">
                    <c:v>84</c:v>
                  </c:pt>
                  <c:pt idx="834">
                    <c:v>84</c:v>
                  </c:pt>
                  <c:pt idx="835">
                    <c:v>84</c:v>
                  </c:pt>
                  <c:pt idx="836">
                    <c:v>84</c:v>
                  </c:pt>
                  <c:pt idx="837">
                    <c:v>84</c:v>
                  </c:pt>
                  <c:pt idx="838">
                    <c:v>84</c:v>
                  </c:pt>
                  <c:pt idx="839">
                    <c:v>84</c:v>
                  </c:pt>
                  <c:pt idx="840">
                    <c:v>84</c:v>
                  </c:pt>
                  <c:pt idx="841">
                    <c:v>84</c:v>
                  </c:pt>
                  <c:pt idx="842">
                    <c:v>83</c:v>
                  </c:pt>
                  <c:pt idx="843">
                    <c:v>83</c:v>
                  </c:pt>
                  <c:pt idx="844">
                    <c:v>83</c:v>
                  </c:pt>
                  <c:pt idx="845">
                    <c:v>83</c:v>
                  </c:pt>
                  <c:pt idx="846">
                    <c:v>83</c:v>
                  </c:pt>
                  <c:pt idx="847">
                    <c:v>83</c:v>
                  </c:pt>
                  <c:pt idx="848">
                    <c:v>83</c:v>
                  </c:pt>
                  <c:pt idx="849">
                    <c:v>82</c:v>
                  </c:pt>
                  <c:pt idx="850">
                    <c:v>82</c:v>
                  </c:pt>
                  <c:pt idx="851">
                    <c:v>82</c:v>
                  </c:pt>
                  <c:pt idx="852">
                    <c:v>82</c:v>
                  </c:pt>
                  <c:pt idx="853">
                    <c:v>82</c:v>
                  </c:pt>
                  <c:pt idx="854">
                    <c:v>82</c:v>
                  </c:pt>
                  <c:pt idx="855">
                    <c:v>81</c:v>
                  </c:pt>
                  <c:pt idx="856">
                    <c:v>81</c:v>
                  </c:pt>
                  <c:pt idx="857">
                    <c:v>81</c:v>
                  </c:pt>
                  <c:pt idx="858">
                    <c:v>81</c:v>
                  </c:pt>
                  <c:pt idx="859">
                    <c:v>80</c:v>
                  </c:pt>
                  <c:pt idx="860">
                    <c:v>80</c:v>
                  </c:pt>
                  <c:pt idx="861">
                    <c:v>80</c:v>
                  </c:pt>
                  <c:pt idx="862">
                    <c:v>80</c:v>
                  </c:pt>
                  <c:pt idx="863">
                    <c:v>80</c:v>
                  </c:pt>
                  <c:pt idx="864">
                    <c:v>80</c:v>
                  </c:pt>
                  <c:pt idx="865">
                    <c:v>80</c:v>
                  </c:pt>
                  <c:pt idx="866">
                    <c:v>79</c:v>
                  </c:pt>
                  <c:pt idx="867">
                    <c:v>79</c:v>
                  </c:pt>
                  <c:pt idx="868">
                    <c:v>79</c:v>
                  </c:pt>
                  <c:pt idx="869">
                    <c:v>79</c:v>
                  </c:pt>
                  <c:pt idx="870">
                    <c:v>79</c:v>
                  </c:pt>
                  <c:pt idx="871">
                    <c:v>79</c:v>
                  </c:pt>
                  <c:pt idx="872">
                    <c:v>79</c:v>
                  </c:pt>
                  <c:pt idx="873">
                    <c:v>79</c:v>
                  </c:pt>
                  <c:pt idx="874">
                    <c:v>79</c:v>
                  </c:pt>
                  <c:pt idx="875">
                    <c:v>79</c:v>
                  </c:pt>
                  <c:pt idx="876">
                    <c:v>79</c:v>
                  </c:pt>
                  <c:pt idx="877">
                    <c:v>79</c:v>
                  </c:pt>
                  <c:pt idx="878">
                    <c:v>79</c:v>
                  </c:pt>
                  <c:pt idx="879">
                    <c:v>78</c:v>
                  </c:pt>
                  <c:pt idx="880">
                    <c:v>78</c:v>
                  </c:pt>
                  <c:pt idx="881">
                    <c:v>78</c:v>
                  </c:pt>
                  <c:pt idx="882">
                    <c:v>78</c:v>
                  </c:pt>
                  <c:pt idx="883">
                    <c:v>78</c:v>
                  </c:pt>
                  <c:pt idx="884">
                    <c:v>78</c:v>
                  </c:pt>
                  <c:pt idx="885">
                    <c:v>78</c:v>
                  </c:pt>
                  <c:pt idx="886">
                    <c:v>77</c:v>
                  </c:pt>
                  <c:pt idx="887">
                    <c:v>77</c:v>
                  </c:pt>
                  <c:pt idx="888">
                    <c:v>77</c:v>
                  </c:pt>
                  <c:pt idx="889">
                    <c:v>77</c:v>
                  </c:pt>
                  <c:pt idx="890">
                    <c:v>77</c:v>
                  </c:pt>
                  <c:pt idx="891">
                    <c:v>77</c:v>
                  </c:pt>
                  <c:pt idx="892">
                    <c:v>77</c:v>
                  </c:pt>
                  <c:pt idx="893">
                    <c:v>77</c:v>
                  </c:pt>
                  <c:pt idx="894">
                    <c:v>77</c:v>
                  </c:pt>
                  <c:pt idx="895">
                    <c:v>77</c:v>
                  </c:pt>
                  <c:pt idx="896">
                    <c:v>77</c:v>
                  </c:pt>
                  <c:pt idx="897">
                    <c:v>76</c:v>
                  </c:pt>
                  <c:pt idx="898">
                    <c:v>76</c:v>
                  </c:pt>
                  <c:pt idx="899">
                    <c:v>76</c:v>
                  </c:pt>
                  <c:pt idx="900">
                    <c:v>76</c:v>
                  </c:pt>
                  <c:pt idx="901">
                    <c:v>75</c:v>
                  </c:pt>
                  <c:pt idx="902">
                    <c:v>75</c:v>
                  </c:pt>
                  <c:pt idx="903">
                    <c:v>75</c:v>
                  </c:pt>
                  <c:pt idx="904">
                    <c:v>75</c:v>
                  </c:pt>
                  <c:pt idx="905">
                    <c:v>75</c:v>
                  </c:pt>
                  <c:pt idx="906">
                    <c:v>75</c:v>
                  </c:pt>
                  <c:pt idx="907">
                    <c:v>75</c:v>
                  </c:pt>
                  <c:pt idx="908">
                    <c:v>75</c:v>
                  </c:pt>
                  <c:pt idx="909">
                    <c:v>75</c:v>
                  </c:pt>
                  <c:pt idx="910">
                    <c:v>75</c:v>
                  </c:pt>
                  <c:pt idx="911">
                    <c:v>75</c:v>
                  </c:pt>
                  <c:pt idx="912">
                    <c:v>75</c:v>
                  </c:pt>
                  <c:pt idx="913">
                    <c:v>75</c:v>
                  </c:pt>
                  <c:pt idx="914">
                    <c:v>74</c:v>
                  </c:pt>
                  <c:pt idx="915">
                    <c:v>74</c:v>
                  </c:pt>
                  <c:pt idx="916">
                    <c:v>73</c:v>
                  </c:pt>
                  <c:pt idx="917">
                    <c:v>73</c:v>
                  </c:pt>
                  <c:pt idx="918">
                    <c:v>73</c:v>
                  </c:pt>
                  <c:pt idx="919">
                    <c:v>73</c:v>
                  </c:pt>
                  <c:pt idx="920">
                    <c:v>73</c:v>
                  </c:pt>
                  <c:pt idx="921">
                    <c:v>73</c:v>
                  </c:pt>
                  <c:pt idx="922">
                    <c:v>73</c:v>
                  </c:pt>
                  <c:pt idx="923">
                    <c:v>73</c:v>
                  </c:pt>
                  <c:pt idx="924">
                    <c:v>73</c:v>
                  </c:pt>
                  <c:pt idx="925">
                    <c:v>73</c:v>
                  </c:pt>
                  <c:pt idx="926">
                    <c:v>72</c:v>
                  </c:pt>
                  <c:pt idx="927">
                    <c:v>72</c:v>
                  </c:pt>
                  <c:pt idx="928">
                    <c:v>72</c:v>
                  </c:pt>
                  <c:pt idx="929">
                    <c:v>72</c:v>
                  </c:pt>
                  <c:pt idx="930">
                    <c:v>72</c:v>
                  </c:pt>
                  <c:pt idx="931">
                    <c:v>72</c:v>
                  </c:pt>
                  <c:pt idx="932">
                    <c:v>72</c:v>
                  </c:pt>
                  <c:pt idx="933">
                    <c:v>72</c:v>
                  </c:pt>
                  <c:pt idx="934">
                    <c:v>72</c:v>
                  </c:pt>
                  <c:pt idx="935">
                    <c:v>72</c:v>
                  </c:pt>
                  <c:pt idx="936">
                    <c:v>72</c:v>
                  </c:pt>
                  <c:pt idx="937">
                    <c:v>72</c:v>
                  </c:pt>
                  <c:pt idx="938">
                    <c:v>72</c:v>
                  </c:pt>
                  <c:pt idx="939">
                    <c:v>72</c:v>
                  </c:pt>
                  <c:pt idx="940">
                    <c:v>72</c:v>
                  </c:pt>
                  <c:pt idx="941">
                    <c:v>72</c:v>
                  </c:pt>
                  <c:pt idx="942">
                    <c:v>71</c:v>
                  </c:pt>
                  <c:pt idx="943">
                    <c:v>71</c:v>
                  </c:pt>
                  <c:pt idx="944">
                    <c:v>71</c:v>
                  </c:pt>
                  <c:pt idx="945">
                    <c:v>71</c:v>
                  </c:pt>
                  <c:pt idx="946">
                    <c:v>71</c:v>
                  </c:pt>
                  <c:pt idx="947">
                    <c:v>71</c:v>
                  </c:pt>
                  <c:pt idx="948">
                    <c:v>71</c:v>
                  </c:pt>
                  <c:pt idx="949">
                    <c:v>71</c:v>
                  </c:pt>
                  <c:pt idx="950">
                    <c:v>71</c:v>
                  </c:pt>
                  <c:pt idx="951">
                    <c:v>71</c:v>
                  </c:pt>
                  <c:pt idx="952">
                    <c:v>71</c:v>
                  </c:pt>
                  <c:pt idx="953">
                    <c:v>71</c:v>
                  </c:pt>
                  <c:pt idx="954">
                    <c:v>71</c:v>
                  </c:pt>
                  <c:pt idx="955">
                    <c:v>71</c:v>
                  </c:pt>
                  <c:pt idx="956">
                    <c:v>71</c:v>
                  </c:pt>
                  <c:pt idx="957">
                    <c:v>70</c:v>
                  </c:pt>
                  <c:pt idx="958">
                    <c:v>70</c:v>
                  </c:pt>
                  <c:pt idx="959">
                    <c:v>70</c:v>
                  </c:pt>
                  <c:pt idx="960">
                    <c:v>70</c:v>
                  </c:pt>
                  <c:pt idx="961">
                    <c:v>70</c:v>
                  </c:pt>
                  <c:pt idx="962">
                    <c:v>70</c:v>
                  </c:pt>
                  <c:pt idx="963">
                    <c:v>70</c:v>
                  </c:pt>
                  <c:pt idx="964">
                    <c:v>70</c:v>
                  </c:pt>
                  <c:pt idx="965">
                    <c:v>70</c:v>
                  </c:pt>
                  <c:pt idx="966">
                    <c:v>70</c:v>
                  </c:pt>
                  <c:pt idx="967">
                    <c:v>70</c:v>
                  </c:pt>
                  <c:pt idx="968">
                    <c:v>70</c:v>
                  </c:pt>
                  <c:pt idx="969">
                    <c:v>69</c:v>
                  </c:pt>
                  <c:pt idx="970">
                    <c:v>69</c:v>
                  </c:pt>
                  <c:pt idx="971">
                    <c:v>69</c:v>
                  </c:pt>
                  <c:pt idx="972">
                    <c:v>69</c:v>
                  </c:pt>
                  <c:pt idx="973">
                    <c:v>69</c:v>
                  </c:pt>
                  <c:pt idx="974">
                    <c:v>69</c:v>
                  </c:pt>
                  <c:pt idx="975">
                    <c:v>69</c:v>
                  </c:pt>
                  <c:pt idx="976">
                    <c:v>69</c:v>
                  </c:pt>
                  <c:pt idx="977">
                    <c:v>68</c:v>
                  </c:pt>
                  <c:pt idx="978">
                    <c:v>68</c:v>
                  </c:pt>
                  <c:pt idx="979">
                    <c:v>68</c:v>
                  </c:pt>
                  <c:pt idx="980">
                    <c:v>68</c:v>
                  </c:pt>
                  <c:pt idx="981">
                    <c:v>68</c:v>
                  </c:pt>
                  <c:pt idx="982">
                    <c:v>68</c:v>
                  </c:pt>
                  <c:pt idx="983">
                    <c:v>68</c:v>
                  </c:pt>
                  <c:pt idx="984">
                    <c:v>68</c:v>
                  </c:pt>
                  <c:pt idx="985">
                    <c:v>68</c:v>
                  </c:pt>
                  <c:pt idx="986">
                    <c:v>68</c:v>
                  </c:pt>
                  <c:pt idx="987">
                    <c:v>67</c:v>
                  </c:pt>
                  <c:pt idx="988">
                    <c:v>67</c:v>
                  </c:pt>
                  <c:pt idx="989">
                    <c:v>67</c:v>
                  </c:pt>
                  <c:pt idx="990">
                    <c:v>67</c:v>
                  </c:pt>
                  <c:pt idx="991">
                    <c:v>67</c:v>
                  </c:pt>
                  <c:pt idx="992">
                    <c:v>67</c:v>
                  </c:pt>
                  <c:pt idx="993">
                    <c:v>67</c:v>
                  </c:pt>
                  <c:pt idx="994">
                    <c:v>67</c:v>
                  </c:pt>
                  <c:pt idx="995">
                    <c:v>67</c:v>
                  </c:pt>
                  <c:pt idx="996">
                    <c:v>66</c:v>
                  </c:pt>
                  <c:pt idx="997">
                    <c:v>66</c:v>
                  </c:pt>
                  <c:pt idx="998">
                    <c:v>66</c:v>
                  </c:pt>
                  <c:pt idx="999">
                    <c:v>66</c:v>
                  </c:pt>
                  <c:pt idx="1000">
                    <c:v>66</c:v>
                  </c:pt>
                  <c:pt idx="1001">
                    <c:v>66</c:v>
                  </c:pt>
                  <c:pt idx="1002">
                    <c:v>66</c:v>
                  </c:pt>
                  <c:pt idx="1003">
                    <c:v>66</c:v>
                  </c:pt>
                  <c:pt idx="1004">
                    <c:v>66</c:v>
                  </c:pt>
                  <c:pt idx="1005">
                    <c:v>66</c:v>
                  </c:pt>
                  <c:pt idx="1006">
                    <c:v>65</c:v>
                  </c:pt>
                  <c:pt idx="1007">
                    <c:v>65</c:v>
                  </c:pt>
                  <c:pt idx="1008">
                    <c:v>65</c:v>
                  </c:pt>
                  <c:pt idx="1009">
                    <c:v>65</c:v>
                  </c:pt>
                  <c:pt idx="1010">
                    <c:v>65</c:v>
                  </c:pt>
                  <c:pt idx="1011">
                    <c:v>65</c:v>
                  </c:pt>
                  <c:pt idx="1012">
                    <c:v>65</c:v>
                  </c:pt>
                  <c:pt idx="1013">
                    <c:v>65</c:v>
                  </c:pt>
                  <c:pt idx="1014">
                    <c:v>65</c:v>
                  </c:pt>
                  <c:pt idx="1015">
                    <c:v>65</c:v>
                  </c:pt>
                  <c:pt idx="1016">
                    <c:v>65</c:v>
                  </c:pt>
                  <c:pt idx="1017">
                    <c:v>65</c:v>
                  </c:pt>
                  <c:pt idx="1018">
                    <c:v>65</c:v>
                  </c:pt>
                  <c:pt idx="1019">
                    <c:v>65</c:v>
                  </c:pt>
                  <c:pt idx="1020">
                    <c:v>65</c:v>
                  </c:pt>
                  <c:pt idx="1021">
                    <c:v>64</c:v>
                  </c:pt>
                  <c:pt idx="1022">
                    <c:v>64</c:v>
                  </c:pt>
                  <c:pt idx="1023">
                    <c:v>64</c:v>
                  </c:pt>
                  <c:pt idx="1024">
                    <c:v>64</c:v>
                  </c:pt>
                  <c:pt idx="1025">
                    <c:v>64</c:v>
                  </c:pt>
                  <c:pt idx="1026">
                    <c:v>64</c:v>
                  </c:pt>
                  <c:pt idx="1027">
                    <c:v>64</c:v>
                  </c:pt>
                  <c:pt idx="1028">
                    <c:v>64</c:v>
                  </c:pt>
                  <c:pt idx="1029">
                    <c:v>64</c:v>
                  </c:pt>
                  <c:pt idx="1030">
                    <c:v>64</c:v>
                  </c:pt>
                  <c:pt idx="1031">
                    <c:v>64</c:v>
                  </c:pt>
                  <c:pt idx="1032">
                    <c:v>63</c:v>
                  </c:pt>
                  <c:pt idx="1033">
                    <c:v>63</c:v>
                  </c:pt>
                  <c:pt idx="1034">
                    <c:v>63</c:v>
                  </c:pt>
                  <c:pt idx="1035">
                    <c:v>63</c:v>
                  </c:pt>
                  <c:pt idx="1036">
                    <c:v>63</c:v>
                  </c:pt>
                  <c:pt idx="1037">
                    <c:v>63</c:v>
                  </c:pt>
                  <c:pt idx="1038">
                    <c:v>63</c:v>
                  </c:pt>
                  <c:pt idx="1039">
                    <c:v>63</c:v>
                  </c:pt>
                  <c:pt idx="1040">
                    <c:v>63</c:v>
                  </c:pt>
                  <c:pt idx="1041">
                    <c:v>63</c:v>
                  </c:pt>
                  <c:pt idx="1042">
                    <c:v>62</c:v>
                  </c:pt>
                  <c:pt idx="1043">
                    <c:v>62</c:v>
                  </c:pt>
                  <c:pt idx="1044">
                    <c:v>62</c:v>
                  </c:pt>
                  <c:pt idx="1045">
                    <c:v>62</c:v>
                  </c:pt>
                  <c:pt idx="1046">
                    <c:v>62</c:v>
                  </c:pt>
                  <c:pt idx="1047">
                    <c:v>62</c:v>
                  </c:pt>
                  <c:pt idx="1048">
                    <c:v>62</c:v>
                  </c:pt>
                  <c:pt idx="1049">
                    <c:v>62</c:v>
                  </c:pt>
                  <c:pt idx="1050">
                    <c:v>62</c:v>
                  </c:pt>
                  <c:pt idx="1051">
                    <c:v>62</c:v>
                  </c:pt>
                  <c:pt idx="1052">
                    <c:v>62</c:v>
                  </c:pt>
                  <c:pt idx="1053">
                    <c:v>62</c:v>
                  </c:pt>
                  <c:pt idx="1054">
                    <c:v>62</c:v>
                  </c:pt>
                  <c:pt idx="1055">
                    <c:v>62</c:v>
                  </c:pt>
                  <c:pt idx="1056">
                    <c:v>62</c:v>
                  </c:pt>
                  <c:pt idx="1057">
                    <c:v>62</c:v>
                  </c:pt>
                  <c:pt idx="1058">
                    <c:v>62</c:v>
                  </c:pt>
                  <c:pt idx="1059">
                    <c:v>62</c:v>
                  </c:pt>
                  <c:pt idx="1060">
                    <c:v>61</c:v>
                  </c:pt>
                  <c:pt idx="1061">
                    <c:v>61</c:v>
                  </c:pt>
                  <c:pt idx="1062">
                    <c:v>61</c:v>
                  </c:pt>
                  <c:pt idx="1063">
                    <c:v>61</c:v>
                  </c:pt>
                  <c:pt idx="1064">
                    <c:v>61</c:v>
                  </c:pt>
                  <c:pt idx="1065">
                    <c:v>61</c:v>
                  </c:pt>
                  <c:pt idx="1066">
                    <c:v>61</c:v>
                  </c:pt>
                  <c:pt idx="1067">
                    <c:v>61</c:v>
                  </c:pt>
                  <c:pt idx="1068">
                    <c:v>61</c:v>
                  </c:pt>
                  <c:pt idx="1069">
                    <c:v>61</c:v>
                  </c:pt>
                  <c:pt idx="1070">
                    <c:v>61</c:v>
                  </c:pt>
                  <c:pt idx="1071">
                    <c:v>61</c:v>
                  </c:pt>
                  <c:pt idx="1072">
                    <c:v>60</c:v>
                  </c:pt>
                  <c:pt idx="1073">
                    <c:v>60</c:v>
                  </c:pt>
                  <c:pt idx="1074">
                    <c:v>60</c:v>
                  </c:pt>
                  <c:pt idx="1075">
                    <c:v>60</c:v>
                  </c:pt>
                  <c:pt idx="1076">
                    <c:v>60</c:v>
                  </c:pt>
                  <c:pt idx="1077">
                    <c:v>60</c:v>
                  </c:pt>
                  <c:pt idx="1078">
                    <c:v>60</c:v>
                  </c:pt>
                  <c:pt idx="1079">
                    <c:v>60</c:v>
                  </c:pt>
                  <c:pt idx="1080">
                    <c:v>60</c:v>
                  </c:pt>
                  <c:pt idx="1081">
                    <c:v>60</c:v>
                  </c:pt>
                  <c:pt idx="1082">
                    <c:v>60</c:v>
                  </c:pt>
                  <c:pt idx="1083">
                    <c:v>60</c:v>
                  </c:pt>
                  <c:pt idx="1084">
                    <c:v>60</c:v>
                  </c:pt>
                  <c:pt idx="1085">
                    <c:v>59</c:v>
                  </c:pt>
                  <c:pt idx="1086">
                    <c:v>59</c:v>
                  </c:pt>
                  <c:pt idx="1087">
                    <c:v>59</c:v>
                  </c:pt>
                  <c:pt idx="1088">
                    <c:v>59</c:v>
                  </c:pt>
                  <c:pt idx="1089">
                    <c:v>59</c:v>
                  </c:pt>
                  <c:pt idx="1090">
                    <c:v>59</c:v>
                  </c:pt>
                  <c:pt idx="1091">
                    <c:v>59</c:v>
                  </c:pt>
                  <c:pt idx="1092">
                    <c:v>59</c:v>
                  </c:pt>
                  <c:pt idx="1093">
                    <c:v>59</c:v>
                  </c:pt>
                  <c:pt idx="1094">
                    <c:v>59</c:v>
                  </c:pt>
                  <c:pt idx="1095">
                    <c:v>59</c:v>
                  </c:pt>
                  <c:pt idx="1096">
                    <c:v>59</c:v>
                  </c:pt>
                  <c:pt idx="1097">
                    <c:v>59</c:v>
                  </c:pt>
                  <c:pt idx="1098">
                    <c:v>59</c:v>
                  </c:pt>
                  <c:pt idx="1099">
                    <c:v>59</c:v>
                  </c:pt>
                  <c:pt idx="1100">
                    <c:v>59</c:v>
                  </c:pt>
                  <c:pt idx="1101">
                    <c:v>59</c:v>
                  </c:pt>
                  <c:pt idx="1102">
                    <c:v>58</c:v>
                  </c:pt>
                  <c:pt idx="1103">
                    <c:v>58</c:v>
                  </c:pt>
                  <c:pt idx="1104">
                    <c:v>58</c:v>
                  </c:pt>
                  <c:pt idx="1105">
                    <c:v>58</c:v>
                  </c:pt>
                  <c:pt idx="1106">
                    <c:v>58</c:v>
                  </c:pt>
                  <c:pt idx="1107">
                    <c:v>58</c:v>
                  </c:pt>
                  <c:pt idx="1108">
                    <c:v>58</c:v>
                  </c:pt>
                  <c:pt idx="1109">
                    <c:v>58</c:v>
                  </c:pt>
                  <c:pt idx="1110">
                    <c:v>58</c:v>
                  </c:pt>
                  <c:pt idx="1111">
                    <c:v>58</c:v>
                  </c:pt>
                  <c:pt idx="1112">
                    <c:v>58</c:v>
                  </c:pt>
                  <c:pt idx="1113">
                    <c:v>58</c:v>
                  </c:pt>
                  <c:pt idx="1114">
                    <c:v>58</c:v>
                  </c:pt>
                  <c:pt idx="1115">
                    <c:v>58</c:v>
                  </c:pt>
                  <c:pt idx="1116">
                    <c:v>58</c:v>
                  </c:pt>
                  <c:pt idx="1117">
                    <c:v>58</c:v>
                  </c:pt>
                  <c:pt idx="1118">
                    <c:v>58</c:v>
                  </c:pt>
                  <c:pt idx="1119">
                    <c:v>58</c:v>
                  </c:pt>
                  <c:pt idx="1120">
                    <c:v>58</c:v>
                  </c:pt>
                  <c:pt idx="1121">
                    <c:v>57</c:v>
                  </c:pt>
                  <c:pt idx="1122">
                    <c:v>57</c:v>
                  </c:pt>
                  <c:pt idx="1123">
                    <c:v>57</c:v>
                  </c:pt>
                  <c:pt idx="1124">
                    <c:v>57</c:v>
                  </c:pt>
                  <c:pt idx="1125">
                    <c:v>57</c:v>
                  </c:pt>
                  <c:pt idx="1126">
                    <c:v>57</c:v>
                  </c:pt>
                  <c:pt idx="1127">
                    <c:v>57</c:v>
                  </c:pt>
                  <c:pt idx="1128">
                    <c:v>57</c:v>
                  </c:pt>
                  <c:pt idx="1129">
                    <c:v>57</c:v>
                  </c:pt>
                  <c:pt idx="1130">
                    <c:v>57</c:v>
                  </c:pt>
                  <c:pt idx="1131">
                    <c:v>57</c:v>
                  </c:pt>
                  <c:pt idx="1132">
                    <c:v>57</c:v>
                  </c:pt>
                  <c:pt idx="1133">
                    <c:v>57</c:v>
                  </c:pt>
                  <c:pt idx="1134">
                    <c:v>57</c:v>
                  </c:pt>
                  <c:pt idx="1135">
                    <c:v>57</c:v>
                  </c:pt>
                  <c:pt idx="1136">
                    <c:v>56</c:v>
                  </c:pt>
                  <c:pt idx="1137">
                    <c:v>56</c:v>
                  </c:pt>
                  <c:pt idx="1138">
                    <c:v>56</c:v>
                  </c:pt>
                  <c:pt idx="1139">
                    <c:v>56</c:v>
                  </c:pt>
                  <c:pt idx="1140">
                    <c:v>56</c:v>
                  </c:pt>
                  <c:pt idx="1141">
                    <c:v>56</c:v>
                  </c:pt>
                  <c:pt idx="1142">
                    <c:v>56</c:v>
                  </c:pt>
                  <c:pt idx="1143">
                    <c:v>56</c:v>
                  </c:pt>
                  <c:pt idx="1144">
                    <c:v>56</c:v>
                  </c:pt>
                  <c:pt idx="1145">
                    <c:v>56</c:v>
                  </c:pt>
                  <c:pt idx="1146">
                    <c:v>56</c:v>
                  </c:pt>
                  <c:pt idx="1147">
                    <c:v>56</c:v>
                  </c:pt>
                  <c:pt idx="1148">
                    <c:v>56</c:v>
                  </c:pt>
                  <c:pt idx="1149">
                    <c:v>56</c:v>
                  </c:pt>
                  <c:pt idx="1150">
                    <c:v>56</c:v>
                  </c:pt>
                  <c:pt idx="1151">
                    <c:v>56</c:v>
                  </c:pt>
                  <c:pt idx="1152">
                    <c:v>56</c:v>
                  </c:pt>
                  <c:pt idx="1153">
                    <c:v>56</c:v>
                  </c:pt>
                  <c:pt idx="1154">
                    <c:v>56</c:v>
                  </c:pt>
                  <c:pt idx="1155">
                    <c:v>56</c:v>
                  </c:pt>
                  <c:pt idx="1156">
                    <c:v>56</c:v>
                  </c:pt>
                  <c:pt idx="1157">
                    <c:v>56</c:v>
                  </c:pt>
                  <c:pt idx="1158">
                    <c:v>55</c:v>
                  </c:pt>
                  <c:pt idx="1159">
                    <c:v>55</c:v>
                  </c:pt>
                  <c:pt idx="1160">
                    <c:v>55</c:v>
                  </c:pt>
                  <c:pt idx="1161">
                    <c:v>55</c:v>
                  </c:pt>
                  <c:pt idx="1162">
                    <c:v>55</c:v>
                  </c:pt>
                  <c:pt idx="1163">
                    <c:v>55</c:v>
                  </c:pt>
                  <c:pt idx="1164">
                    <c:v>55</c:v>
                  </c:pt>
                  <c:pt idx="1165">
                    <c:v>55</c:v>
                  </c:pt>
                  <c:pt idx="1166">
                    <c:v>55</c:v>
                  </c:pt>
                  <c:pt idx="1167">
                    <c:v>55</c:v>
                  </c:pt>
                  <c:pt idx="1168">
                    <c:v>54</c:v>
                  </c:pt>
                  <c:pt idx="1169">
                    <c:v>54</c:v>
                  </c:pt>
                  <c:pt idx="1170">
                    <c:v>54</c:v>
                  </c:pt>
                  <c:pt idx="1171">
                    <c:v>54</c:v>
                  </c:pt>
                  <c:pt idx="1172">
                    <c:v>54</c:v>
                  </c:pt>
                  <c:pt idx="1173">
                    <c:v>54</c:v>
                  </c:pt>
                  <c:pt idx="1174">
                    <c:v>54</c:v>
                  </c:pt>
                  <c:pt idx="1175">
                    <c:v>54</c:v>
                  </c:pt>
                  <c:pt idx="1176">
                    <c:v>54</c:v>
                  </c:pt>
                  <c:pt idx="1177">
                    <c:v>54</c:v>
                  </c:pt>
                  <c:pt idx="1178">
                    <c:v>54</c:v>
                  </c:pt>
                  <c:pt idx="1179">
                    <c:v>53</c:v>
                  </c:pt>
                  <c:pt idx="1180">
                    <c:v>53</c:v>
                  </c:pt>
                  <c:pt idx="1181">
                    <c:v>53</c:v>
                  </c:pt>
                  <c:pt idx="1182">
                    <c:v>53</c:v>
                  </c:pt>
                  <c:pt idx="1183">
                    <c:v>53</c:v>
                  </c:pt>
                  <c:pt idx="1184">
                    <c:v>53</c:v>
                  </c:pt>
                  <c:pt idx="1185">
                    <c:v>53</c:v>
                  </c:pt>
                  <c:pt idx="1186">
                    <c:v>53</c:v>
                  </c:pt>
                  <c:pt idx="1187">
                    <c:v>53</c:v>
                  </c:pt>
                  <c:pt idx="1188">
                    <c:v>53</c:v>
                  </c:pt>
                  <c:pt idx="1189">
                    <c:v>53</c:v>
                  </c:pt>
                  <c:pt idx="1190">
                    <c:v>53</c:v>
                  </c:pt>
                  <c:pt idx="1191">
                    <c:v>53</c:v>
                  </c:pt>
                  <c:pt idx="1192">
                    <c:v>53</c:v>
                  </c:pt>
                  <c:pt idx="1193">
                    <c:v>53</c:v>
                  </c:pt>
                  <c:pt idx="1194">
                    <c:v>53</c:v>
                  </c:pt>
                  <c:pt idx="1195">
                    <c:v>52</c:v>
                  </c:pt>
                  <c:pt idx="1196">
                    <c:v>52</c:v>
                  </c:pt>
                  <c:pt idx="1197">
                    <c:v>52</c:v>
                  </c:pt>
                  <c:pt idx="1198">
                    <c:v>52</c:v>
                  </c:pt>
                  <c:pt idx="1199">
                    <c:v>52</c:v>
                  </c:pt>
                  <c:pt idx="1200">
                    <c:v>52</c:v>
                  </c:pt>
                  <c:pt idx="1201">
                    <c:v>52</c:v>
                  </c:pt>
                  <c:pt idx="1202">
                    <c:v>52</c:v>
                  </c:pt>
                  <c:pt idx="1203">
                    <c:v>52</c:v>
                  </c:pt>
                  <c:pt idx="1204">
                    <c:v>52</c:v>
                  </c:pt>
                  <c:pt idx="1205">
                    <c:v>52</c:v>
                  </c:pt>
                  <c:pt idx="1206">
                    <c:v>52</c:v>
                  </c:pt>
                  <c:pt idx="1207">
                    <c:v>52</c:v>
                  </c:pt>
                  <c:pt idx="1208">
                    <c:v>52</c:v>
                  </c:pt>
                  <c:pt idx="1209">
                    <c:v>52</c:v>
                  </c:pt>
                  <c:pt idx="1210">
                    <c:v>52</c:v>
                  </c:pt>
                  <c:pt idx="1211">
                    <c:v>52</c:v>
                  </c:pt>
                  <c:pt idx="1212">
                    <c:v>51</c:v>
                  </c:pt>
                  <c:pt idx="1213">
                    <c:v>51</c:v>
                  </c:pt>
                  <c:pt idx="1214">
                    <c:v>51</c:v>
                  </c:pt>
                  <c:pt idx="1215">
                    <c:v>51</c:v>
                  </c:pt>
                  <c:pt idx="1216">
                    <c:v>51</c:v>
                  </c:pt>
                  <c:pt idx="1217">
                    <c:v>51</c:v>
                  </c:pt>
                  <c:pt idx="1218">
                    <c:v>51</c:v>
                  </c:pt>
                  <c:pt idx="1219">
                    <c:v>51</c:v>
                  </c:pt>
                  <c:pt idx="1220">
                    <c:v>51</c:v>
                  </c:pt>
                  <c:pt idx="1221">
                    <c:v>51</c:v>
                  </c:pt>
                  <c:pt idx="1222">
                    <c:v>51</c:v>
                  </c:pt>
                  <c:pt idx="1223">
                    <c:v>51</c:v>
                  </c:pt>
                  <c:pt idx="1224">
                    <c:v>51</c:v>
                  </c:pt>
                  <c:pt idx="1225">
                    <c:v>51</c:v>
                  </c:pt>
                  <c:pt idx="1226">
                    <c:v>51</c:v>
                  </c:pt>
                  <c:pt idx="1227">
                    <c:v>50</c:v>
                  </c:pt>
                  <c:pt idx="1228">
                    <c:v>50</c:v>
                  </c:pt>
                  <c:pt idx="1229">
                    <c:v>50</c:v>
                  </c:pt>
                  <c:pt idx="1230">
                    <c:v>50</c:v>
                  </c:pt>
                  <c:pt idx="1231">
                    <c:v>50</c:v>
                  </c:pt>
                  <c:pt idx="1232">
                    <c:v>50</c:v>
                  </c:pt>
                  <c:pt idx="1233">
                    <c:v>50</c:v>
                  </c:pt>
                  <c:pt idx="1234">
                    <c:v>50</c:v>
                  </c:pt>
                  <c:pt idx="1235">
                    <c:v>50</c:v>
                  </c:pt>
                  <c:pt idx="1236">
                    <c:v>50</c:v>
                  </c:pt>
                  <c:pt idx="1237">
                    <c:v>50</c:v>
                  </c:pt>
                  <c:pt idx="1238">
                    <c:v>50</c:v>
                  </c:pt>
                  <c:pt idx="1239">
                    <c:v>50</c:v>
                  </c:pt>
                  <c:pt idx="1240">
                    <c:v>50</c:v>
                  </c:pt>
                  <c:pt idx="1241">
                    <c:v>49</c:v>
                  </c:pt>
                  <c:pt idx="1242">
                    <c:v>49</c:v>
                  </c:pt>
                  <c:pt idx="1243">
                    <c:v>49</c:v>
                  </c:pt>
                  <c:pt idx="1244">
                    <c:v>49</c:v>
                  </c:pt>
                  <c:pt idx="1245">
                    <c:v>49</c:v>
                  </c:pt>
                  <c:pt idx="1246">
                    <c:v>49</c:v>
                  </c:pt>
                  <c:pt idx="1247">
                    <c:v>49</c:v>
                  </c:pt>
                  <c:pt idx="1248">
                    <c:v>49</c:v>
                  </c:pt>
                  <c:pt idx="1249">
                    <c:v>49</c:v>
                  </c:pt>
                  <c:pt idx="1250">
                    <c:v>49</c:v>
                  </c:pt>
                  <c:pt idx="1251">
                    <c:v>49</c:v>
                  </c:pt>
                  <c:pt idx="1252">
                    <c:v>49</c:v>
                  </c:pt>
                  <c:pt idx="1253">
                    <c:v>49</c:v>
                  </c:pt>
                  <c:pt idx="1254">
                    <c:v>49</c:v>
                  </c:pt>
                  <c:pt idx="1255">
                    <c:v>49</c:v>
                  </c:pt>
                  <c:pt idx="1256">
                    <c:v>49</c:v>
                  </c:pt>
                  <c:pt idx="1257">
                    <c:v>49</c:v>
                  </c:pt>
                  <c:pt idx="1258">
                    <c:v>49</c:v>
                  </c:pt>
                  <c:pt idx="1259">
                    <c:v>49</c:v>
                  </c:pt>
                  <c:pt idx="1260">
                    <c:v>48</c:v>
                  </c:pt>
                  <c:pt idx="1261">
                    <c:v>48</c:v>
                  </c:pt>
                  <c:pt idx="1262">
                    <c:v>48</c:v>
                  </c:pt>
                  <c:pt idx="1263">
                    <c:v>48</c:v>
                  </c:pt>
                  <c:pt idx="1264">
                    <c:v>48</c:v>
                  </c:pt>
                  <c:pt idx="1265">
                    <c:v>48</c:v>
                  </c:pt>
                  <c:pt idx="1266">
                    <c:v>48</c:v>
                  </c:pt>
                  <c:pt idx="1267">
                    <c:v>48</c:v>
                  </c:pt>
                  <c:pt idx="1268">
                    <c:v>48</c:v>
                  </c:pt>
                  <c:pt idx="1269">
                    <c:v>48</c:v>
                  </c:pt>
                  <c:pt idx="1270">
                    <c:v>48</c:v>
                  </c:pt>
                  <c:pt idx="1271">
                    <c:v>48</c:v>
                  </c:pt>
                  <c:pt idx="1272">
                    <c:v>48</c:v>
                  </c:pt>
                  <c:pt idx="1273">
                    <c:v>48</c:v>
                  </c:pt>
                  <c:pt idx="1274">
                    <c:v>48</c:v>
                  </c:pt>
                  <c:pt idx="1275">
                    <c:v>48</c:v>
                  </c:pt>
                  <c:pt idx="1276">
                    <c:v>48</c:v>
                  </c:pt>
                  <c:pt idx="1277">
                    <c:v>48</c:v>
                  </c:pt>
                  <c:pt idx="1278">
                    <c:v>47</c:v>
                  </c:pt>
                  <c:pt idx="1279">
                    <c:v>47</c:v>
                  </c:pt>
                  <c:pt idx="1280">
                    <c:v>47</c:v>
                  </c:pt>
                  <c:pt idx="1281">
                    <c:v>47</c:v>
                  </c:pt>
                  <c:pt idx="1282">
                    <c:v>47</c:v>
                  </c:pt>
                  <c:pt idx="1283">
                    <c:v>47</c:v>
                  </c:pt>
                  <c:pt idx="1284">
                    <c:v>47</c:v>
                  </c:pt>
                  <c:pt idx="1285">
                    <c:v>47</c:v>
                  </c:pt>
                  <c:pt idx="1286">
                    <c:v>47</c:v>
                  </c:pt>
                  <c:pt idx="1287">
                    <c:v>47</c:v>
                  </c:pt>
                  <c:pt idx="1288">
                    <c:v>47</c:v>
                  </c:pt>
                  <c:pt idx="1289">
                    <c:v>47</c:v>
                  </c:pt>
                  <c:pt idx="1290">
                    <c:v>47</c:v>
                  </c:pt>
                  <c:pt idx="1291">
                    <c:v>47</c:v>
                  </c:pt>
                  <c:pt idx="1292">
                    <c:v>46</c:v>
                  </c:pt>
                  <c:pt idx="1293">
                    <c:v>46</c:v>
                  </c:pt>
                  <c:pt idx="1294">
                    <c:v>46</c:v>
                  </c:pt>
                  <c:pt idx="1295">
                    <c:v>46</c:v>
                  </c:pt>
                  <c:pt idx="1296">
                    <c:v>46</c:v>
                  </c:pt>
                  <c:pt idx="1297">
                    <c:v>46</c:v>
                  </c:pt>
                  <c:pt idx="1298">
                    <c:v>46</c:v>
                  </c:pt>
                  <c:pt idx="1299">
                    <c:v>46</c:v>
                  </c:pt>
                  <c:pt idx="1300">
                    <c:v>46</c:v>
                  </c:pt>
                  <c:pt idx="1301">
                    <c:v>46</c:v>
                  </c:pt>
                  <c:pt idx="1302">
                    <c:v>46</c:v>
                  </c:pt>
                  <c:pt idx="1303">
                    <c:v>46</c:v>
                  </c:pt>
                  <c:pt idx="1304">
                    <c:v>46</c:v>
                  </c:pt>
                  <c:pt idx="1305">
                    <c:v>46</c:v>
                  </c:pt>
                  <c:pt idx="1306">
                    <c:v>46</c:v>
                  </c:pt>
                  <c:pt idx="1307">
                    <c:v>45</c:v>
                  </c:pt>
                  <c:pt idx="1308">
                    <c:v>45</c:v>
                  </c:pt>
                  <c:pt idx="1309">
                    <c:v>45</c:v>
                  </c:pt>
                  <c:pt idx="1310">
                    <c:v>45</c:v>
                  </c:pt>
                  <c:pt idx="1311">
                    <c:v>45</c:v>
                  </c:pt>
                  <c:pt idx="1312">
                    <c:v>45</c:v>
                  </c:pt>
                  <c:pt idx="1313">
                    <c:v>45</c:v>
                  </c:pt>
                  <c:pt idx="1314">
                    <c:v>45</c:v>
                  </c:pt>
                  <c:pt idx="1315">
                    <c:v>45</c:v>
                  </c:pt>
                  <c:pt idx="1316">
                    <c:v>45</c:v>
                  </c:pt>
                  <c:pt idx="1317">
                    <c:v>45</c:v>
                  </c:pt>
                  <c:pt idx="1318">
                    <c:v>45</c:v>
                  </c:pt>
                  <c:pt idx="1319">
                    <c:v>45</c:v>
                  </c:pt>
                  <c:pt idx="1320">
                    <c:v>45</c:v>
                  </c:pt>
                  <c:pt idx="1321">
                    <c:v>45</c:v>
                  </c:pt>
                  <c:pt idx="1322">
                    <c:v>45</c:v>
                  </c:pt>
                  <c:pt idx="1323">
                    <c:v>45</c:v>
                  </c:pt>
                  <c:pt idx="1324">
                    <c:v>45</c:v>
                  </c:pt>
                  <c:pt idx="1325">
                    <c:v>45</c:v>
                  </c:pt>
                  <c:pt idx="1326">
                    <c:v>44</c:v>
                  </c:pt>
                  <c:pt idx="1327">
                    <c:v>44</c:v>
                  </c:pt>
                  <c:pt idx="1328">
                    <c:v>44</c:v>
                  </c:pt>
                  <c:pt idx="1329">
                    <c:v>44</c:v>
                  </c:pt>
                  <c:pt idx="1330">
                    <c:v>44</c:v>
                  </c:pt>
                  <c:pt idx="1331">
                    <c:v>44</c:v>
                  </c:pt>
                  <c:pt idx="1332">
                    <c:v>44</c:v>
                  </c:pt>
                  <c:pt idx="1333">
                    <c:v>44</c:v>
                  </c:pt>
                  <c:pt idx="1334">
                    <c:v>44</c:v>
                  </c:pt>
                  <c:pt idx="1335">
                    <c:v>44</c:v>
                  </c:pt>
                  <c:pt idx="1336">
                    <c:v>44</c:v>
                  </c:pt>
                  <c:pt idx="1337">
                    <c:v>44</c:v>
                  </c:pt>
                  <c:pt idx="1338">
                    <c:v>44</c:v>
                  </c:pt>
                  <c:pt idx="1339">
                    <c:v>44</c:v>
                  </c:pt>
                  <c:pt idx="1340">
                    <c:v>44</c:v>
                  </c:pt>
                  <c:pt idx="1341">
                    <c:v>44</c:v>
                  </c:pt>
                  <c:pt idx="1342">
                    <c:v>44</c:v>
                  </c:pt>
                  <c:pt idx="1343">
                    <c:v>44</c:v>
                  </c:pt>
                  <c:pt idx="1344">
                    <c:v>43</c:v>
                  </c:pt>
                  <c:pt idx="1345">
                    <c:v>43</c:v>
                  </c:pt>
                  <c:pt idx="1346">
                    <c:v>43</c:v>
                  </c:pt>
                  <c:pt idx="1347">
                    <c:v>43</c:v>
                  </c:pt>
                  <c:pt idx="1348">
                    <c:v>43</c:v>
                  </c:pt>
                  <c:pt idx="1349">
                    <c:v>43</c:v>
                  </c:pt>
                  <c:pt idx="1350">
                    <c:v>43</c:v>
                  </c:pt>
                  <c:pt idx="1351">
                    <c:v>43</c:v>
                  </c:pt>
                  <c:pt idx="1352">
                    <c:v>43</c:v>
                  </c:pt>
                  <c:pt idx="1353">
                    <c:v>43</c:v>
                  </c:pt>
                  <c:pt idx="1354">
                    <c:v>43</c:v>
                  </c:pt>
                  <c:pt idx="1355">
                    <c:v>43</c:v>
                  </c:pt>
                  <c:pt idx="1356">
                    <c:v>43</c:v>
                  </c:pt>
                  <c:pt idx="1357">
                    <c:v>43</c:v>
                  </c:pt>
                  <c:pt idx="1358">
                    <c:v>43</c:v>
                  </c:pt>
                  <c:pt idx="1359">
                    <c:v>43</c:v>
                  </c:pt>
                  <c:pt idx="1360">
                    <c:v>43</c:v>
                  </c:pt>
                  <c:pt idx="1361">
                    <c:v>43</c:v>
                  </c:pt>
                  <c:pt idx="1362">
                    <c:v>43</c:v>
                  </c:pt>
                  <c:pt idx="1363">
                    <c:v>43</c:v>
                  </c:pt>
                  <c:pt idx="1364">
                    <c:v>43</c:v>
                  </c:pt>
                  <c:pt idx="1365">
                    <c:v>43</c:v>
                  </c:pt>
                  <c:pt idx="1366">
                    <c:v>43</c:v>
                  </c:pt>
                  <c:pt idx="1367">
                    <c:v>43</c:v>
                  </c:pt>
                  <c:pt idx="1368">
                    <c:v>42</c:v>
                  </c:pt>
                  <c:pt idx="1369">
                    <c:v>42</c:v>
                  </c:pt>
                  <c:pt idx="1370">
                    <c:v>42</c:v>
                  </c:pt>
                  <c:pt idx="1371">
                    <c:v>42</c:v>
                  </c:pt>
                  <c:pt idx="1372">
                    <c:v>42</c:v>
                  </c:pt>
                  <c:pt idx="1373">
                    <c:v>42</c:v>
                  </c:pt>
                  <c:pt idx="1374">
                    <c:v>42</c:v>
                  </c:pt>
                  <c:pt idx="1375">
                    <c:v>42</c:v>
                  </c:pt>
                  <c:pt idx="1376">
                    <c:v>42</c:v>
                  </c:pt>
                  <c:pt idx="1377">
                    <c:v>42</c:v>
                  </c:pt>
                  <c:pt idx="1378">
                    <c:v>42</c:v>
                  </c:pt>
                  <c:pt idx="1379">
                    <c:v>42</c:v>
                  </c:pt>
                  <c:pt idx="1380">
                    <c:v>42</c:v>
                  </c:pt>
                  <c:pt idx="1381">
                    <c:v>42</c:v>
                  </c:pt>
                  <c:pt idx="1382">
                    <c:v>42</c:v>
                  </c:pt>
                  <c:pt idx="1383">
                    <c:v>42</c:v>
                  </c:pt>
                  <c:pt idx="1384">
                    <c:v>42</c:v>
                  </c:pt>
                  <c:pt idx="1385">
                    <c:v>42</c:v>
                  </c:pt>
                  <c:pt idx="1386">
                    <c:v>42</c:v>
                  </c:pt>
                  <c:pt idx="1387">
                    <c:v>42</c:v>
                  </c:pt>
                  <c:pt idx="1388">
                    <c:v>42</c:v>
                  </c:pt>
                  <c:pt idx="1389">
                    <c:v>41</c:v>
                  </c:pt>
                  <c:pt idx="1390">
                    <c:v>41</c:v>
                  </c:pt>
                  <c:pt idx="1391">
                    <c:v>41</c:v>
                  </c:pt>
                  <c:pt idx="1392">
                    <c:v>41</c:v>
                  </c:pt>
                  <c:pt idx="1393">
                    <c:v>41</c:v>
                  </c:pt>
                  <c:pt idx="1394">
                    <c:v>41</c:v>
                  </c:pt>
                  <c:pt idx="1395">
                    <c:v>41</c:v>
                  </c:pt>
                  <c:pt idx="1396">
                    <c:v>41</c:v>
                  </c:pt>
                  <c:pt idx="1397">
                    <c:v>41</c:v>
                  </c:pt>
                  <c:pt idx="1398">
                    <c:v>41</c:v>
                  </c:pt>
                  <c:pt idx="1399">
                    <c:v>41</c:v>
                  </c:pt>
                  <c:pt idx="1400">
                    <c:v>41</c:v>
                  </c:pt>
                  <c:pt idx="1401">
                    <c:v>41</c:v>
                  </c:pt>
                  <c:pt idx="1402">
                    <c:v>41</c:v>
                  </c:pt>
                  <c:pt idx="1403">
                    <c:v>41</c:v>
                  </c:pt>
                  <c:pt idx="1404">
                    <c:v>41</c:v>
                  </c:pt>
                  <c:pt idx="1405">
                    <c:v>41</c:v>
                  </c:pt>
                  <c:pt idx="1406">
                    <c:v>41</c:v>
                  </c:pt>
                  <c:pt idx="1407">
                    <c:v>41</c:v>
                  </c:pt>
                  <c:pt idx="1408">
                    <c:v>41</c:v>
                  </c:pt>
                  <c:pt idx="1409">
                    <c:v>41</c:v>
                  </c:pt>
                  <c:pt idx="1410">
                    <c:v>41</c:v>
                  </c:pt>
                  <c:pt idx="1411">
                    <c:v>41</c:v>
                  </c:pt>
                  <c:pt idx="1412">
                    <c:v>41</c:v>
                  </c:pt>
                  <c:pt idx="1413">
                    <c:v>40</c:v>
                  </c:pt>
                  <c:pt idx="1414">
                    <c:v>40</c:v>
                  </c:pt>
                  <c:pt idx="1415">
                    <c:v>40</c:v>
                  </c:pt>
                  <c:pt idx="1416">
                    <c:v>40</c:v>
                  </c:pt>
                  <c:pt idx="1417">
                    <c:v>40</c:v>
                  </c:pt>
                  <c:pt idx="1418">
                    <c:v>40</c:v>
                  </c:pt>
                  <c:pt idx="1419">
                    <c:v>40</c:v>
                  </c:pt>
                  <c:pt idx="1420">
                    <c:v>40</c:v>
                  </c:pt>
                  <c:pt idx="1421">
                    <c:v>40</c:v>
                  </c:pt>
                  <c:pt idx="1422">
                    <c:v>40</c:v>
                  </c:pt>
                  <c:pt idx="1423">
                    <c:v>40</c:v>
                  </c:pt>
                  <c:pt idx="1424">
                    <c:v>40</c:v>
                  </c:pt>
                  <c:pt idx="1425">
                    <c:v>40</c:v>
                  </c:pt>
                  <c:pt idx="1426">
                    <c:v>40</c:v>
                  </c:pt>
                  <c:pt idx="1427">
                    <c:v>40</c:v>
                  </c:pt>
                  <c:pt idx="1428">
                    <c:v>40</c:v>
                  </c:pt>
                  <c:pt idx="1429">
                    <c:v>40</c:v>
                  </c:pt>
                  <c:pt idx="1430">
                    <c:v>40</c:v>
                  </c:pt>
                  <c:pt idx="1431">
                    <c:v>40</c:v>
                  </c:pt>
                  <c:pt idx="1432">
                    <c:v>39</c:v>
                  </c:pt>
                  <c:pt idx="1433">
                    <c:v>39</c:v>
                  </c:pt>
                  <c:pt idx="1434">
                    <c:v>39</c:v>
                  </c:pt>
                  <c:pt idx="1435">
                    <c:v>39</c:v>
                  </c:pt>
                  <c:pt idx="1436">
                    <c:v>39</c:v>
                  </c:pt>
                  <c:pt idx="1437">
                    <c:v>39</c:v>
                  </c:pt>
                  <c:pt idx="1438">
                    <c:v>39</c:v>
                  </c:pt>
                  <c:pt idx="1439">
                    <c:v>39</c:v>
                  </c:pt>
                  <c:pt idx="1440">
                    <c:v>39</c:v>
                  </c:pt>
                  <c:pt idx="1441">
                    <c:v>39</c:v>
                  </c:pt>
                  <c:pt idx="1442">
                    <c:v>39</c:v>
                  </c:pt>
                  <c:pt idx="1443">
                    <c:v>39</c:v>
                  </c:pt>
                  <c:pt idx="1444">
                    <c:v>39</c:v>
                  </c:pt>
                  <c:pt idx="1445">
                    <c:v>39</c:v>
                  </c:pt>
                  <c:pt idx="1446">
                    <c:v>39</c:v>
                  </c:pt>
                  <c:pt idx="1447">
                    <c:v>39</c:v>
                  </c:pt>
                  <c:pt idx="1448">
                    <c:v>39</c:v>
                  </c:pt>
                  <c:pt idx="1449">
                    <c:v>39</c:v>
                  </c:pt>
                  <c:pt idx="1450">
                    <c:v>39</c:v>
                  </c:pt>
                  <c:pt idx="1451">
                    <c:v>39</c:v>
                  </c:pt>
                  <c:pt idx="1452">
                    <c:v>39</c:v>
                  </c:pt>
                  <c:pt idx="1453">
                    <c:v>39</c:v>
                  </c:pt>
                  <c:pt idx="1454">
                    <c:v>39</c:v>
                  </c:pt>
                  <c:pt idx="1455">
                    <c:v>39</c:v>
                  </c:pt>
                  <c:pt idx="1456">
                    <c:v>39</c:v>
                  </c:pt>
                  <c:pt idx="1457">
                    <c:v>39</c:v>
                  </c:pt>
                  <c:pt idx="1458">
                    <c:v>39</c:v>
                  </c:pt>
                  <c:pt idx="1459">
                    <c:v>39</c:v>
                  </c:pt>
                  <c:pt idx="1460">
                    <c:v>39</c:v>
                  </c:pt>
                  <c:pt idx="1461">
                    <c:v>39</c:v>
                  </c:pt>
                  <c:pt idx="1462">
                    <c:v>39</c:v>
                  </c:pt>
                  <c:pt idx="1463">
                    <c:v>39</c:v>
                  </c:pt>
                  <c:pt idx="1464">
                    <c:v>38</c:v>
                  </c:pt>
                  <c:pt idx="1465">
                    <c:v>38</c:v>
                  </c:pt>
                  <c:pt idx="1466">
                    <c:v>38</c:v>
                  </c:pt>
                  <c:pt idx="1467">
                    <c:v>38</c:v>
                  </c:pt>
                  <c:pt idx="1468">
                    <c:v>38</c:v>
                  </c:pt>
                  <c:pt idx="1469">
                    <c:v>38</c:v>
                  </c:pt>
                  <c:pt idx="1470">
                    <c:v>38</c:v>
                  </c:pt>
                  <c:pt idx="1471">
                    <c:v>38</c:v>
                  </c:pt>
                  <c:pt idx="1472">
                    <c:v>38</c:v>
                  </c:pt>
                  <c:pt idx="1473">
                    <c:v>38</c:v>
                  </c:pt>
                  <c:pt idx="1474">
                    <c:v>38</c:v>
                  </c:pt>
                  <c:pt idx="1475">
                    <c:v>38</c:v>
                  </c:pt>
                  <c:pt idx="1476">
                    <c:v>38</c:v>
                  </c:pt>
                  <c:pt idx="1477">
                    <c:v>38</c:v>
                  </c:pt>
                  <c:pt idx="1478">
                    <c:v>38</c:v>
                  </c:pt>
                  <c:pt idx="1479">
                    <c:v>38</c:v>
                  </c:pt>
                  <c:pt idx="1480">
                    <c:v>38</c:v>
                  </c:pt>
                  <c:pt idx="1481">
                    <c:v>38</c:v>
                  </c:pt>
                  <c:pt idx="1482">
                    <c:v>38</c:v>
                  </c:pt>
                  <c:pt idx="1483">
                    <c:v>38</c:v>
                  </c:pt>
                  <c:pt idx="1484">
                    <c:v>38</c:v>
                  </c:pt>
                  <c:pt idx="1485">
                    <c:v>38</c:v>
                  </c:pt>
                  <c:pt idx="1486">
                    <c:v>38</c:v>
                  </c:pt>
                  <c:pt idx="1487">
                    <c:v>38</c:v>
                  </c:pt>
                  <c:pt idx="1488">
                    <c:v>38</c:v>
                  </c:pt>
                  <c:pt idx="1489">
                    <c:v>38</c:v>
                  </c:pt>
                  <c:pt idx="1490">
                    <c:v>38</c:v>
                  </c:pt>
                  <c:pt idx="1491">
                    <c:v>38</c:v>
                  </c:pt>
                  <c:pt idx="1492">
                    <c:v>38</c:v>
                  </c:pt>
                  <c:pt idx="1493">
                    <c:v>38</c:v>
                  </c:pt>
                  <c:pt idx="1494">
                    <c:v>38</c:v>
                  </c:pt>
                  <c:pt idx="1495">
                    <c:v>37</c:v>
                  </c:pt>
                  <c:pt idx="1496">
                    <c:v>37</c:v>
                  </c:pt>
                  <c:pt idx="1497">
                    <c:v>37</c:v>
                  </c:pt>
                  <c:pt idx="1498">
                    <c:v>37</c:v>
                  </c:pt>
                  <c:pt idx="1499">
                    <c:v>37</c:v>
                  </c:pt>
                  <c:pt idx="1500">
                    <c:v>37</c:v>
                  </c:pt>
                  <c:pt idx="1501">
                    <c:v>37</c:v>
                  </c:pt>
                  <c:pt idx="1502">
                    <c:v>37</c:v>
                  </c:pt>
                  <c:pt idx="1503">
                    <c:v>37</c:v>
                  </c:pt>
                  <c:pt idx="1504">
                    <c:v>37</c:v>
                  </c:pt>
                  <c:pt idx="1505">
                    <c:v>37</c:v>
                  </c:pt>
                  <c:pt idx="1506">
                    <c:v>37</c:v>
                  </c:pt>
                  <c:pt idx="1507">
                    <c:v>37</c:v>
                  </c:pt>
                  <c:pt idx="1508">
                    <c:v>37</c:v>
                  </c:pt>
                  <c:pt idx="1509">
                    <c:v>37</c:v>
                  </c:pt>
                  <c:pt idx="1510">
                    <c:v>37</c:v>
                  </c:pt>
                  <c:pt idx="1511">
                    <c:v>37</c:v>
                  </c:pt>
                  <c:pt idx="1512">
                    <c:v>37</c:v>
                  </c:pt>
                  <c:pt idx="1513">
                    <c:v>37</c:v>
                  </c:pt>
                  <c:pt idx="1514">
                    <c:v>37</c:v>
                  </c:pt>
                  <c:pt idx="1515">
                    <c:v>37</c:v>
                  </c:pt>
                  <c:pt idx="1516">
                    <c:v>37</c:v>
                  </c:pt>
                  <c:pt idx="1517">
                    <c:v>37</c:v>
                  </c:pt>
                  <c:pt idx="1518">
                    <c:v>37</c:v>
                  </c:pt>
                  <c:pt idx="1519">
                    <c:v>37</c:v>
                  </c:pt>
                  <c:pt idx="1520">
                    <c:v>37</c:v>
                  </c:pt>
                  <c:pt idx="1521">
                    <c:v>37</c:v>
                  </c:pt>
                  <c:pt idx="1522">
                    <c:v>37</c:v>
                  </c:pt>
                  <c:pt idx="1523">
                    <c:v>37</c:v>
                  </c:pt>
                  <c:pt idx="1524">
                    <c:v>37</c:v>
                  </c:pt>
                  <c:pt idx="1525">
                    <c:v>37</c:v>
                  </c:pt>
                  <c:pt idx="1526">
                    <c:v>37</c:v>
                  </c:pt>
                  <c:pt idx="1527">
                    <c:v>37</c:v>
                  </c:pt>
                  <c:pt idx="1528">
                    <c:v>37</c:v>
                  </c:pt>
                  <c:pt idx="1529">
                    <c:v>37</c:v>
                  </c:pt>
                  <c:pt idx="1530">
                    <c:v>37</c:v>
                  </c:pt>
                  <c:pt idx="1531">
                    <c:v>36</c:v>
                  </c:pt>
                  <c:pt idx="1532">
                    <c:v>36</c:v>
                  </c:pt>
                  <c:pt idx="1533">
                    <c:v>36</c:v>
                  </c:pt>
                  <c:pt idx="1534">
                    <c:v>36</c:v>
                  </c:pt>
                  <c:pt idx="1535">
                    <c:v>36</c:v>
                  </c:pt>
                  <c:pt idx="1536">
                    <c:v>36</c:v>
                  </c:pt>
                  <c:pt idx="1537">
                    <c:v>36</c:v>
                  </c:pt>
                  <c:pt idx="1538">
                    <c:v>36</c:v>
                  </c:pt>
                  <c:pt idx="1539">
                    <c:v>36</c:v>
                  </c:pt>
                  <c:pt idx="1540">
                    <c:v>36</c:v>
                  </c:pt>
                  <c:pt idx="1541">
                    <c:v>36</c:v>
                  </c:pt>
                  <c:pt idx="1542">
                    <c:v>36</c:v>
                  </c:pt>
                  <c:pt idx="1543">
                    <c:v>36</c:v>
                  </c:pt>
                  <c:pt idx="1544">
                    <c:v>36</c:v>
                  </c:pt>
                  <c:pt idx="1545">
                    <c:v>36</c:v>
                  </c:pt>
                  <c:pt idx="1546">
                    <c:v>36</c:v>
                  </c:pt>
                  <c:pt idx="1547">
                    <c:v>36</c:v>
                  </c:pt>
                  <c:pt idx="1548">
                    <c:v>36</c:v>
                  </c:pt>
                  <c:pt idx="1549">
                    <c:v>36</c:v>
                  </c:pt>
                  <c:pt idx="1550">
                    <c:v>36</c:v>
                  </c:pt>
                  <c:pt idx="1551">
                    <c:v>35</c:v>
                  </c:pt>
                  <c:pt idx="1552">
                    <c:v>35</c:v>
                  </c:pt>
                  <c:pt idx="1553">
                    <c:v>35</c:v>
                  </c:pt>
                  <c:pt idx="1554">
                    <c:v>35</c:v>
                  </c:pt>
                  <c:pt idx="1555">
                    <c:v>35</c:v>
                  </c:pt>
                  <c:pt idx="1556">
                    <c:v>35</c:v>
                  </c:pt>
                  <c:pt idx="1557">
                    <c:v>35</c:v>
                  </c:pt>
                  <c:pt idx="1558">
                    <c:v>35</c:v>
                  </c:pt>
                  <c:pt idx="1559">
                    <c:v>35</c:v>
                  </c:pt>
                  <c:pt idx="1560">
                    <c:v>35</c:v>
                  </c:pt>
                  <c:pt idx="1561">
                    <c:v>35</c:v>
                  </c:pt>
                  <c:pt idx="1562">
                    <c:v>35</c:v>
                  </c:pt>
                  <c:pt idx="1563">
                    <c:v>35</c:v>
                  </c:pt>
                  <c:pt idx="1564">
                    <c:v>35</c:v>
                  </c:pt>
                  <c:pt idx="1565">
                    <c:v>35</c:v>
                  </c:pt>
                  <c:pt idx="1566">
                    <c:v>35</c:v>
                  </c:pt>
                  <c:pt idx="1567">
                    <c:v>35</c:v>
                  </c:pt>
                  <c:pt idx="1568">
                    <c:v>35</c:v>
                  </c:pt>
                  <c:pt idx="1569">
                    <c:v>35</c:v>
                  </c:pt>
                  <c:pt idx="1570">
                    <c:v>35</c:v>
                  </c:pt>
                  <c:pt idx="1571">
                    <c:v>35</c:v>
                  </c:pt>
                  <c:pt idx="1572">
                    <c:v>35</c:v>
                  </c:pt>
                  <c:pt idx="1573">
                    <c:v>35</c:v>
                  </c:pt>
                  <c:pt idx="1574">
                    <c:v>35</c:v>
                  </c:pt>
                  <c:pt idx="1575">
                    <c:v>35</c:v>
                  </c:pt>
                  <c:pt idx="1576">
                    <c:v>35</c:v>
                  </c:pt>
                  <c:pt idx="1577">
                    <c:v>35</c:v>
                  </c:pt>
                  <c:pt idx="1578">
                    <c:v>34</c:v>
                  </c:pt>
                  <c:pt idx="1579">
                    <c:v>34</c:v>
                  </c:pt>
                  <c:pt idx="1580">
                    <c:v>34</c:v>
                  </c:pt>
                  <c:pt idx="1581">
                    <c:v>34</c:v>
                  </c:pt>
                  <c:pt idx="1582">
                    <c:v>34</c:v>
                  </c:pt>
                  <c:pt idx="1583">
                    <c:v>34</c:v>
                  </c:pt>
                  <c:pt idx="1584">
                    <c:v>34</c:v>
                  </c:pt>
                  <c:pt idx="1585">
                    <c:v>34</c:v>
                  </c:pt>
                  <c:pt idx="1586">
                    <c:v>34</c:v>
                  </c:pt>
                  <c:pt idx="1587">
                    <c:v>34</c:v>
                  </c:pt>
                  <c:pt idx="1588">
                    <c:v>34</c:v>
                  </c:pt>
                  <c:pt idx="1589">
                    <c:v>34</c:v>
                  </c:pt>
                  <c:pt idx="1590">
                    <c:v>34</c:v>
                  </c:pt>
                  <c:pt idx="1591">
                    <c:v>34</c:v>
                  </c:pt>
                  <c:pt idx="1592">
                    <c:v>34</c:v>
                  </c:pt>
                  <c:pt idx="1593">
                    <c:v>34</c:v>
                  </c:pt>
                  <c:pt idx="1594">
                    <c:v>34</c:v>
                  </c:pt>
                  <c:pt idx="1595">
                    <c:v>34</c:v>
                  </c:pt>
                  <c:pt idx="1596">
                    <c:v>34</c:v>
                  </c:pt>
                  <c:pt idx="1597">
                    <c:v>34</c:v>
                  </c:pt>
                  <c:pt idx="1598">
                    <c:v>34</c:v>
                  </c:pt>
                  <c:pt idx="1599">
                    <c:v>34</c:v>
                  </c:pt>
                  <c:pt idx="1600">
                    <c:v>34</c:v>
                  </c:pt>
                  <c:pt idx="1601">
                    <c:v>34</c:v>
                  </c:pt>
                  <c:pt idx="1602">
                    <c:v>34</c:v>
                  </c:pt>
                  <c:pt idx="1603">
                    <c:v>34</c:v>
                  </c:pt>
                  <c:pt idx="1604">
                    <c:v>34</c:v>
                  </c:pt>
                  <c:pt idx="1605">
                    <c:v>34</c:v>
                  </c:pt>
                  <c:pt idx="1606">
                    <c:v>34</c:v>
                  </c:pt>
                  <c:pt idx="1607">
                    <c:v>34</c:v>
                  </c:pt>
                  <c:pt idx="1608">
                    <c:v>34</c:v>
                  </c:pt>
                  <c:pt idx="1609">
                    <c:v>34</c:v>
                  </c:pt>
                  <c:pt idx="1610">
                    <c:v>34</c:v>
                  </c:pt>
                  <c:pt idx="1611">
                    <c:v>33</c:v>
                  </c:pt>
                  <c:pt idx="1612">
                    <c:v>33</c:v>
                  </c:pt>
                  <c:pt idx="1613">
                    <c:v>33</c:v>
                  </c:pt>
                  <c:pt idx="1614">
                    <c:v>33</c:v>
                  </c:pt>
                  <c:pt idx="1615">
                    <c:v>33</c:v>
                  </c:pt>
                  <c:pt idx="1616">
                    <c:v>33</c:v>
                  </c:pt>
                  <c:pt idx="1617">
                    <c:v>33</c:v>
                  </c:pt>
                  <c:pt idx="1618">
                    <c:v>33</c:v>
                  </c:pt>
                  <c:pt idx="1619">
                    <c:v>33</c:v>
                  </c:pt>
                  <c:pt idx="1620">
                    <c:v>33</c:v>
                  </c:pt>
                  <c:pt idx="1621">
                    <c:v>33</c:v>
                  </c:pt>
                  <c:pt idx="1622">
                    <c:v>33</c:v>
                  </c:pt>
                  <c:pt idx="1623">
                    <c:v>33</c:v>
                  </c:pt>
                  <c:pt idx="1624">
                    <c:v>33</c:v>
                  </c:pt>
                  <c:pt idx="1625">
                    <c:v>33</c:v>
                  </c:pt>
                  <c:pt idx="1626">
                    <c:v>33</c:v>
                  </c:pt>
                  <c:pt idx="1627">
                    <c:v>33</c:v>
                  </c:pt>
                  <c:pt idx="1628">
                    <c:v>33</c:v>
                  </c:pt>
                  <c:pt idx="1629">
                    <c:v>33</c:v>
                  </c:pt>
                  <c:pt idx="1630">
                    <c:v>33</c:v>
                  </c:pt>
                  <c:pt idx="1631">
                    <c:v>33</c:v>
                  </c:pt>
                  <c:pt idx="1632">
                    <c:v>33</c:v>
                  </c:pt>
                  <c:pt idx="1633">
                    <c:v>33</c:v>
                  </c:pt>
                  <c:pt idx="1634">
                    <c:v>33</c:v>
                  </c:pt>
                  <c:pt idx="1635">
                    <c:v>33</c:v>
                  </c:pt>
                  <c:pt idx="1636">
                    <c:v>33</c:v>
                  </c:pt>
                  <c:pt idx="1637">
                    <c:v>33</c:v>
                  </c:pt>
                  <c:pt idx="1638">
                    <c:v>33</c:v>
                  </c:pt>
                  <c:pt idx="1639">
                    <c:v>33</c:v>
                  </c:pt>
                  <c:pt idx="1640">
                    <c:v>33</c:v>
                  </c:pt>
                  <c:pt idx="1641">
                    <c:v>32</c:v>
                  </c:pt>
                  <c:pt idx="1642">
                    <c:v>32</c:v>
                  </c:pt>
                  <c:pt idx="1643">
                    <c:v>32</c:v>
                  </c:pt>
                  <c:pt idx="1644">
                    <c:v>32</c:v>
                  </c:pt>
                  <c:pt idx="1645">
                    <c:v>32</c:v>
                  </c:pt>
                  <c:pt idx="1646">
                    <c:v>32</c:v>
                  </c:pt>
                  <c:pt idx="1647">
                    <c:v>32</c:v>
                  </c:pt>
                  <c:pt idx="1648">
                    <c:v>32</c:v>
                  </c:pt>
                  <c:pt idx="1649">
                    <c:v>32</c:v>
                  </c:pt>
                  <c:pt idx="1650">
                    <c:v>32</c:v>
                  </c:pt>
                  <c:pt idx="1651">
                    <c:v>32</c:v>
                  </c:pt>
                  <c:pt idx="1652">
                    <c:v>32</c:v>
                  </c:pt>
                  <c:pt idx="1653">
                    <c:v>32</c:v>
                  </c:pt>
                  <c:pt idx="1654">
                    <c:v>32</c:v>
                  </c:pt>
                  <c:pt idx="1655">
                    <c:v>32</c:v>
                  </c:pt>
                  <c:pt idx="1656">
                    <c:v>32</c:v>
                  </c:pt>
                  <c:pt idx="1657">
                    <c:v>32</c:v>
                  </c:pt>
                  <c:pt idx="1658">
                    <c:v>32</c:v>
                  </c:pt>
                  <c:pt idx="1659">
                    <c:v>32</c:v>
                  </c:pt>
                  <c:pt idx="1660">
                    <c:v>32</c:v>
                  </c:pt>
                  <c:pt idx="1661">
                    <c:v>32</c:v>
                  </c:pt>
                  <c:pt idx="1662">
                    <c:v>32</c:v>
                  </c:pt>
                  <c:pt idx="1663">
                    <c:v>32</c:v>
                  </c:pt>
                  <c:pt idx="1664">
                    <c:v>32</c:v>
                  </c:pt>
                  <c:pt idx="1665">
                    <c:v>32</c:v>
                  </c:pt>
                  <c:pt idx="1666">
                    <c:v>32</c:v>
                  </c:pt>
                  <c:pt idx="1667">
                    <c:v>32</c:v>
                  </c:pt>
                  <c:pt idx="1668">
                    <c:v>32</c:v>
                  </c:pt>
                  <c:pt idx="1669">
                    <c:v>32</c:v>
                  </c:pt>
                  <c:pt idx="1670">
                    <c:v>32</c:v>
                  </c:pt>
                  <c:pt idx="1671">
                    <c:v>32</c:v>
                  </c:pt>
                  <c:pt idx="1672">
                    <c:v>32</c:v>
                  </c:pt>
                  <c:pt idx="1673">
                    <c:v>32</c:v>
                  </c:pt>
                  <c:pt idx="1674">
                    <c:v>32</c:v>
                  </c:pt>
                  <c:pt idx="1675">
                    <c:v>31</c:v>
                  </c:pt>
                  <c:pt idx="1676">
                    <c:v>31</c:v>
                  </c:pt>
                  <c:pt idx="1677">
                    <c:v>31</c:v>
                  </c:pt>
                  <c:pt idx="1678">
                    <c:v>31</c:v>
                  </c:pt>
                  <c:pt idx="1679">
                    <c:v>31</c:v>
                  </c:pt>
                  <c:pt idx="1680">
                    <c:v>31</c:v>
                  </c:pt>
                  <c:pt idx="1681">
                    <c:v>31</c:v>
                  </c:pt>
                  <c:pt idx="1682">
                    <c:v>31</c:v>
                  </c:pt>
                  <c:pt idx="1683">
                    <c:v>31</c:v>
                  </c:pt>
                  <c:pt idx="1684">
                    <c:v>31</c:v>
                  </c:pt>
                  <c:pt idx="1685">
                    <c:v>31</c:v>
                  </c:pt>
                  <c:pt idx="1686">
                    <c:v>31</c:v>
                  </c:pt>
                  <c:pt idx="1687">
                    <c:v>31</c:v>
                  </c:pt>
                  <c:pt idx="1688">
                    <c:v>31</c:v>
                  </c:pt>
                  <c:pt idx="1689">
                    <c:v>31</c:v>
                  </c:pt>
                  <c:pt idx="1690">
                    <c:v>31</c:v>
                  </c:pt>
                  <c:pt idx="1691">
                    <c:v>31</c:v>
                  </c:pt>
                  <c:pt idx="1692">
                    <c:v>31</c:v>
                  </c:pt>
                  <c:pt idx="1693">
                    <c:v>31</c:v>
                  </c:pt>
                  <c:pt idx="1694">
                    <c:v>31</c:v>
                  </c:pt>
                  <c:pt idx="1695">
                    <c:v>31</c:v>
                  </c:pt>
                  <c:pt idx="1696">
                    <c:v>31</c:v>
                  </c:pt>
                  <c:pt idx="1697">
                    <c:v>31</c:v>
                  </c:pt>
                  <c:pt idx="1698">
                    <c:v>31</c:v>
                  </c:pt>
                  <c:pt idx="1699">
                    <c:v>31</c:v>
                  </c:pt>
                  <c:pt idx="1700">
                    <c:v>31</c:v>
                  </c:pt>
                  <c:pt idx="1701">
                    <c:v>31</c:v>
                  </c:pt>
                  <c:pt idx="1702">
                    <c:v>31</c:v>
                  </c:pt>
                  <c:pt idx="1703">
                    <c:v>31</c:v>
                  </c:pt>
                  <c:pt idx="1704">
                    <c:v>31</c:v>
                  </c:pt>
                  <c:pt idx="1705">
                    <c:v>31</c:v>
                  </c:pt>
                  <c:pt idx="1706">
                    <c:v>30</c:v>
                  </c:pt>
                  <c:pt idx="1707">
                    <c:v>30</c:v>
                  </c:pt>
                  <c:pt idx="1708">
                    <c:v>30</c:v>
                  </c:pt>
                  <c:pt idx="1709">
                    <c:v>30</c:v>
                  </c:pt>
                  <c:pt idx="1710">
                    <c:v>30</c:v>
                  </c:pt>
                  <c:pt idx="1711">
                    <c:v>30</c:v>
                  </c:pt>
                  <c:pt idx="1712">
                    <c:v>30</c:v>
                  </c:pt>
                  <c:pt idx="1713">
                    <c:v>30</c:v>
                  </c:pt>
                  <c:pt idx="1714">
                    <c:v>30</c:v>
                  </c:pt>
                  <c:pt idx="1715">
                    <c:v>30</c:v>
                  </c:pt>
                  <c:pt idx="1716">
                    <c:v>30</c:v>
                  </c:pt>
                  <c:pt idx="1717">
                    <c:v>30</c:v>
                  </c:pt>
                  <c:pt idx="1718">
                    <c:v>30</c:v>
                  </c:pt>
                  <c:pt idx="1719">
                    <c:v>30</c:v>
                  </c:pt>
                  <c:pt idx="1720">
                    <c:v>30</c:v>
                  </c:pt>
                  <c:pt idx="1721">
                    <c:v>30</c:v>
                  </c:pt>
                  <c:pt idx="1722">
                    <c:v>30</c:v>
                  </c:pt>
                  <c:pt idx="1723">
                    <c:v>30</c:v>
                  </c:pt>
                  <c:pt idx="1724">
                    <c:v>30</c:v>
                  </c:pt>
                  <c:pt idx="1725">
                    <c:v>30</c:v>
                  </c:pt>
                  <c:pt idx="1726">
                    <c:v>30</c:v>
                  </c:pt>
                  <c:pt idx="1727">
                    <c:v>30</c:v>
                  </c:pt>
                  <c:pt idx="1728">
                    <c:v>30</c:v>
                  </c:pt>
                  <c:pt idx="1729">
                    <c:v>30</c:v>
                  </c:pt>
                  <c:pt idx="1730">
                    <c:v>30</c:v>
                  </c:pt>
                  <c:pt idx="1731">
                    <c:v>30</c:v>
                  </c:pt>
                  <c:pt idx="1732">
                    <c:v>29</c:v>
                  </c:pt>
                  <c:pt idx="1733">
                    <c:v>29</c:v>
                  </c:pt>
                  <c:pt idx="1734">
                    <c:v>29</c:v>
                  </c:pt>
                  <c:pt idx="1735">
                    <c:v>29</c:v>
                  </c:pt>
                  <c:pt idx="1736">
                    <c:v>29</c:v>
                  </c:pt>
                  <c:pt idx="1737">
                    <c:v>29</c:v>
                  </c:pt>
                  <c:pt idx="1738">
                    <c:v>29</c:v>
                  </c:pt>
                  <c:pt idx="1739">
                    <c:v>29</c:v>
                  </c:pt>
                  <c:pt idx="1740">
                    <c:v>29</c:v>
                  </c:pt>
                  <c:pt idx="1741">
                    <c:v>29</c:v>
                  </c:pt>
                  <c:pt idx="1742">
                    <c:v>29</c:v>
                  </c:pt>
                  <c:pt idx="1743">
                    <c:v>29</c:v>
                  </c:pt>
                  <c:pt idx="1744">
                    <c:v>29</c:v>
                  </c:pt>
                  <c:pt idx="1745">
                    <c:v>29</c:v>
                  </c:pt>
                  <c:pt idx="1746">
                    <c:v>29</c:v>
                  </c:pt>
                  <c:pt idx="1747">
                    <c:v>29</c:v>
                  </c:pt>
                  <c:pt idx="1748">
                    <c:v>29</c:v>
                  </c:pt>
                  <c:pt idx="1749">
                    <c:v>29</c:v>
                  </c:pt>
                  <c:pt idx="1750">
                    <c:v>29</c:v>
                  </c:pt>
                  <c:pt idx="1751">
                    <c:v>29</c:v>
                  </c:pt>
                  <c:pt idx="1752">
                    <c:v>29</c:v>
                  </c:pt>
                  <c:pt idx="1753">
                    <c:v>29</c:v>
                  </c:pt>
                  <c:pt idx="1754">
                    <c:v>29</c:v>
                  </c:pt>
                  <c:pt idx="1755">
                    <c:v>29</c:v>
                  </c:pt>
                  <c:pt idx="1756">
                    <c:v>29</c:v>
                  </c:pt>
                  <c:pt idx="1757">
                    <c:v>29</c:v>
                  </c:pt>
                  <c:pt idx="1758">
                    <c:v>29</c:v>
                  </c:pt>
                  <c:pt idx="1759">
                    <c:v>29</c:v>
                  </c:pt>
                  <c:pt idx="1760">
                    <c:v>29</c:v>
                  </c:pt>
                  <c:pt idx="1761">
                    <c:v>29</c:v>
                  </c:pt>
                  <c:pt idx="1762">
                    <c:v>29</c:v>
                  </c:pt>
                  <c:pt idx="1763">
                    <c:v>29</c:v>
                  </c:pt>
                  <c:pt idx="1764">
                    <c:v>29</c:v>
                  </c:pt>
                  <c:pt idx="1765">
                    <c:v>29</c:v>
                  </c:pt>
                  <c:pt idx="1766">
                    <c:v>29</c:v>
                  </c:pt>
                  <c:pt idx="1767">
                    <c:v>29</c:v>
                  </c:pt>
                  <c:pt idx="1768">
                    <c:v>29</c:v>
                  </c:pt>
                  <c:pt idx="1769">
                    <c:v>29</c:v>
                  </c:pt>
                  <c:pt idx="1770">
                    <c:v>29</c:v>
                  </c:pt>
                  <c:pt idx="1771">
                    <c:v>29</c:v>
                  </c:pt>
                  <c:pt idx="1772">
                    <c:v>29</c:v>
                  </c:pt>
                  <c:pt idx="1773">
                    <c:v>29</c:v>
                  </c:pt>
                  <c:pt idx="1774">
                    <c:v>29</c:v>
                  </c:pt>
                  <c:pt idx="1775">
                    <c:v>29</c:v>
                  </c:pt>
                  <c:pt idx="1776">
                    <c:v>29</c:v>
                  </c:pt>
                  <c:pt idx="1777">
                    <c:v>28</c:v>
                  </c:pt>
                  <c:pt idx="1778">
                    <c:v>28</c:v>
                  </c:pt>
                  <c:pt idx="1779">
                    <c:v>28</c:v>
                  </c:pt>
                  <c:pt idx="1780">
                    <c:v>28</c:v>
                  </c:pt>
                  <c:pt idx="1781">
                    <c:v>28</c:v>
                  </c:pt>
                  <c:pt idx="1782">
                    <c:v>28</c:v>
                  </c:pt>
                  <c:pt idx="1783">
                    <c:v>28</c:v>
                  </c:pt>
                  <c:pt idx="1784">
                    <c:v>28</c:v>
                  </c:pt>
                  <c:pt idx="1785">
                    <c:v>28</c:v>
                  </c:pt>
                  <c:pt idx="1786">
                    <c:v>28</c:v>
                  </c:pt>
                  <c:pt idx="1787">
                    <c:v>28</c:v>
                  </c:pt>
                  <c:pt idx="1788">
                    <c:v>28</c:v>
                  </c:pt>
                  <c:pt idx="1789">
                    <c:v>28</c:v>
                  </c:pt>
                  <c:pt idx="1790">
                    <c:v>28</c:v>
                  </c:pt>
                  <c:pt idx="1791">
                    <c:v>28</c:v>
                  </c:pt>
                  <c:pt idx="1792">
                    <c:v>28</c:v>
                  </c:pt>
                  <c:pt idx="1793">
                    <c:v>28</c:v>
                  </c:pt>
                  <c:pt idx="1794">
                    <c:v>28</c:v>
                  </c:pt>
                  <c:pt idx="1795">
                    <c:v>28</c:v>
                  </c:pt>
                  <c:pt idx="1796">
                    <c:v>28</c:v>
                  </c:pt>
                  <c:pt idx="1797">
                    <c:v>28</c:v>
                  </c:pt>
                  <c:pt idx="1798">
                    <c:v>28</c:v>
                  </c:pt>
                  <c:pt idx="1799">
                    <c:v>28</c:v>
                  </c:pt>
                  <c:pt idx="1800">
                    <c:v>28</c:v>
                  </c:pt>
                  <c:pt idx="1801">
                    <c:v>28</c:v>
                  </c:pt>
                  <c:pt idx="1802">
                    <c:v>28</c:v>
                  </c:pt>
                  <c:pt idx="1803">
                    <c:v>28</c:v>
                  </c:pt>
                  <c:pt idx="1804">
                    <c:v>28</c:v>
                  </c:pt>
                  <c:pt idx="1805">
                    <c:v>28</c:v>
                  </c:pt>
                  <c:pt idx="1806">
                    <c:v>28</c:v>
                  </c:pt>
                  <c:pt idx="1807">
                    <c:v>28</c:v>
                  </c:pt>
                  <c:pt idx="1808">
                    <c:v>28</c:v>
                  </c:pt>
                  <c:pt idx="1809">
                    <c:v>28</c:v>
                  </c:pt>
                  <c:pt idx="1810">
                    <c:v>28</c:v>
                  </c:pt>
                  <c:pt idx="1811">
                    <c:v>28</c:v>
                  </c:pt>
                  <c:pt idx="1812">
                    <c:v>28</c:v>
                  </c:pt>
                  <c:pt idx="1813">
                    <c:v>27</c:v>
                  </c:pt>
                  <c:pt idx="1814">
                    <c:v>27</c:v>
                  </c:pt>
                  <c:pt idx="1815">
                    <c:v>27</c:v>
                  </c:pt>
                  <c:pt idx="1816">
                    <c:v>27</c:v>
                  </c:pt>
                  <c:pt idx="1817">
                    <c:v>27</c:v>
                  </c:pt>
                  <c:pt idx="1818">
                    <c:v>27</c:v>
                  </c:pt>
                  <c:pt idx="1819">
                    <c:v>27</c:v>
                  </c:pt>
                  <c:pt idx="1820">
                    <c:v>27</c:v>
                  </c:pt>
                  <c:pt idx="1821">
                    <c:v>27</c:v>
                  </c:pt>
                  <c:pt idx="1822">
                    <c:v>27</c:v>
                  </c:pt>
                  <c:pt idx="1823">
                    <c:v>27</c:v>
                  </c:pt>
                  <c:pt idx="1824">
                    <c:v>27</c:v>
                  </c:pt>
                  <c:pt idx="1825">
                    <c:v>27</c:v>
                  </c:pt>
                  <c:pt idx="1826">
                    <c:v>27</c:v>
                  </c:pt>
                  <c:pt idx="1827">
                    <c:v>27</c:v>
                  </c:pt>
                  <c:pt idx="1828">
                    <c:v>27</c:v>
                  </c:pt>
                  <c:pt idx="1829">
                    <c:v>27</c:v>
                  </c:pt>
                  <c:pt idx="1830">
                    <c:v>27</c:v>
                  </c:pt>
                  <c:pt idx="1831">
                    <c:v>27</c:v>
                  </c:pt>
                  <c:pt idx="1832">
                    <c:v>27</c:v>
                  </c:pt>
                  <c:pt idx="1833">
                    <c:v>27</c:v>
                  </c:pt>
                  <c:pt idx="1834">
                    <c:v>27</c:v>
                  </c:pt>
                  <c:pt idx="1835">
                    <c:v>27</c:v>
                  </c:pt>
                  <c:pt idx="1836">
                    <c:v>27</c:v>
                  </c:pt>
                  <c:pt idx="1837">
                    <c:v>27</c:v>
                  </c:pt>
                  <c:pt idx="1838">
                    <c:v>27</c:v>
                  </c:pt>
                  <c:pt idx="1839">
                    <c:v>27</c:v>
                  </c:pt>
                  <c:pt idx="1840">
                    <c:v>27</c:v>
                  </c:pt>
                  <c:pt idx="1841">
                    <c:v>27</c:v>
                  </c:pt>
                  <c:pt idx="1842">
                    <c:v>27</c:v>
                  </c:pt>
                  <c:pt idx="1843">
                    <c:v>27</c:v>
                  </c:pt>
                  <c:pt idx="1844">
                    <c:v>27</c:v>
                  </c:pt>
                  <c:pt idx="1845">
                    <c:v>27</c:v>
                  </c:pt>
                  <c:pt idx="1846">
                    <c:v>27</c:v>
                  </c:pt>
                  <c:pt idx="1847">
                    <c:v>27</c:v>
                  </c:pt>
                  <c:pt idx="1848">
                    <c:v>27</c:v>
                  </c:pt>
                  <c:pt idx="1849">
                    <c:v>27</c:v>
                  </c:pt>
                  <c:pt idx="1850">
                    <c:v>27</c:v>
                  </c:pt>
                  <c:pt idx="1851">
                    <c:v>27</c:v>
                  </c:pt>
                  <c:pt idx="1852">
                    <c:v>27</c:v>
                  </c:pt>
                  <c:pt idx="1853">
                    <c:v>27</c:v>
                  </c:pt>
                  <c:pt idx="1854">
                    <c:v>27</c:v>
                  </c:pt>
                  <c:pt idx="1855">
                    <c:v>27</c:v>
                  </c:pt>
                  <c:pt idx="1856">
                    <c:v>27</c:v>
                  </c:pt>
                  <c:pt idx="1857">
                    <c:v>27</c:v>
                  </c:pt>
                  <c:pt idx="1858">
                    <c:v>27</c:v>
                  </c:pt>
                  <c:pt idx="1859">
                    <c:v>26</c:v>
                  </c:pt>
                  <c:pt idx="1860">
                    <c:v>26</c:v>
                  </c:pt>
                  <c:pt idx="1861">
                    <c:v>26</c:v>
                  </c:pt>
                  <c:pt idx="1862">
                    <c:v>26</c:v>
                  </c:pt>
                  <c:pt idx="1863">
                    <c:v>26</c:v>
                  </c:pt>
                  <c:pt idx="1864">
                    <c:v>26</c:v>
                  </c:pt>
                  <c:pt idx="1865">
                    <c:v>26</c:v>
                  </c:pt>
                  <c:pt idx="1866">
                    <c:v>26</c:v>
                  </c:pt>
                  <c:pt idx="1867">
                    <c:v>26</c:v>
                  </c:pt>
                  <c:pt idx="1868">
                    <c:v>26</c:v>
                  </c:pt>
                  <c:pt idx="1869">
                    <c:v>26</c:v>
                  </c:pt>
                  <c:pt idx="1870">
                    <c:v>26</c:v>
                  </c:pt>
                  <c:pt idx="1871">
                    <c:v>26</c:v>
                  </c:pt>
                  <c:pt idx="1872">
                    <c:v>26</c:v>
                  </c:pt>
                  <c:pt idx="1873">
                    <c:v>26</c:v>
                  </c:pt>
                  <c:pt idx="1874">
                    <c:v>26</c:v>
                  </c:pt>
                  <c:pt idx="1875">
                    <c:v>26</c:v>
                  </c:pt>
                  <c:pt idx="1876">
                    <c:v>26</c:v>
                  </c:pt>
                  <c:pt idx="1877">
                    <c:v>26</c:v>
                  </c:pt>
                  <c:pt idx="1878">
                    <c:v>26</c:v>
                  </c:pt>
                  <c:pt idx="1879">
                    <c:v>26</c:v>
                  </c:pt>
                  <c:pt idx="1880">
                    <c:v>26</c:v>
                  </c:pt>
                  <c:pt idx="1881">
                    <c:v>26</c:v>
                  </c:pt>
                  <c:pt idx="1882">
                    <c:v>26</c:v>
                  </c:pt>
                  <c:pt idx="1883">
                    <c:v>26</c:v>
                  </c:pt>
                  <c:pt idx="1884">
                    <c:v>26</c:v>
                  </c:pt>
                  <c:pt idx="1885">
                    <c:v>26</c:v>
                  </c:pt>
                  <c:pt idx="1886">
                    <c:v>26</c:v>
                  </c:pt>
                  <c:pt idx="1887">
                    <c:v>26</c:v>
                  </c:pt>
                  <c:pt idx="1888">
                    <c:v>26</c:v>
                  </c:pt>
                  <c:pt idx="1889">
                    <c:v>26</c:v>
                  </c:pt>
                  <c:pt idx="1890">
                    <c:v>26</c:v>
                  </c:pt>
                  <c:pt idx="1891">
                    <c:v>26</c:v>
                  </c:pt>
                  <c:pt idx="1892">
                    <c:v>26</c:v>
                  </c:pt>
                  <c:pt idx="1893">
                    <c:v>26</c:v>
                  </c:pt>
                  <c:pt idx="1894">
                    <c:v>26</c:v>
                  </c:pt>
                  <c:pt idx="1895">
                    <c:v>26</c:v>
                  </c:pt>
                  <c:pt idx="1896">
                    <c:v>26</c:v>
                  </c:pt>
                  <c:pt idx="1897">
                    <c:v>26</c:v>
                  </c:pt>
                  <c:pt idx="1898">
                    <c:v>26</c:v>
                  </c:pt>
                  <c:pt idx="1899">
                    <c:v>26</c:v>
                  </c:pt>
                  <c:pt idx="1900">
                    <c:v>26</c:v>
                  </c:pt>
                  <c:pt idx="1901">
                    <c:v>26</c:v>
                  </c:pt>
                  <c:pt idx="1902">
                    <c:v>26</c:v>
                  </c:pt>
                  <c:pt idx="1903">
                    <c:v>25</c:v>
                  </c:pt>
                  <c:pt idx="1904">
                    <c:v>25</c:v>
                  </c:pt>
                  <c:pt idx="1905">
                    <c:v>25</c:v>
                  </c:pt>
                  <c:pt idx="1906">
                    <c:v>25</c:v>
                  </c:pt>
                  <c:pt idx="1907">
                    <c:v>25</c:v>
                  </c:pt>
                  <c:pt idx="1908">
                    <c:v>25</c:v>
                  </c:pt>
                  <c:pt idx="1909">
                    <c:v>25</c:v>
                  </c:pt>
                  <c:pt idx="1910">
                    <c:v>25</c:v>
                  </c:pt>
                  <c:pt idx="1911">
                    <c:v>25</c:v>
                  </c:pt>
                  <c:pt idx="1912">
                    <c:v>25</c:v>
                  </c:pt>
                  <c:pt idx="1913">
                    <c:v>25</c:v>
                  </c:pt>
                  <c:pt idx="1914">
                    <c:v>25</c:v>
                  </c:pt>
                  <c:pt idx="1915">
                    <c:v>25</c:v>
                  </c:pt>
                  <c:pt idx="1916">
                    <c:v>25</c:v>
                  </c:pt>
                  <c:pt idx="1917">
                    <c:v>25</c:v>
                  </c:pt>
                  <c:pt idx="1918">
                    <c:v>25</c:v>
                  </c:pt>
                  <c:pt idx="1919">
                    <c:v>25</c:v>
                  </c:pt>
                  <c:pt idx="1920">
                    <c:v>25</c:v>
                  </c:pt>
                  <c:pt idx="1921">
                    <c:v>25</c:v>
                  </c:pt>
                  <c:pt idx="1922">
                    <c:v>25</c:v>
                  </c:pt>
                  <c:pt idx="1923">
                    <c:v>25</c:v>
                  </c:pt>
                  <c:pt idx="1924">
                    <c:v>25</c:v>
                  </c:pt>
                  <c:pt idx="1925">
                    <c:v>25</c:v>
                  </c:pt>
                  <c:pt idx="1926">
                    <c:v>25</c:v>
                  </c:pt>
                  <c:pt idx="1927">
                    <c:v>25</c:v>
                  </c:pt>
                  <c:pt idx="1928">
                    <c:v>25</c:v>
                  </c:pt>
                  <c:pt idx="1929">
                    <c:v>25</c:v>
                  </c:pt>
                  <c:pt idx="1930">
                    <c:v>25</c:v>
                  </c:pt>
                  <c:pt idx="1931">
                    <c:v>25</c:v>
                  </c:pt>
                  <c:pt idx="1932">
                    <c:v>25</c:v>
                  </c:pt>
                  <c:pt idx="1933">
                    <c:v>25</c:v>
                  </c:pt>
                  <c:pt idx="1934">
                    <c:v>25</c:v>
                  </c:pt>
                  <c:pt idx="1935">
                    <c:v>25</c:v>
                  </c:pt>
                  <c:pt idx="1936">
                    <c:v>25</c:v>
                  </c:pt>
                  <c:pt idx="1937">
                    <c:v>25</c:v>
                  </c:pt>
                  <c:pt idx="1938">
                    <c:v>25</c:v>
                  </c:pt>
                  <c:pt idx="1939">
                    <c:v>25</c:v>
                  </c:pt>
                  <c:pt idx="1940">
                    <c:v>25</c:v>
                  </c:pt>
                  <c:pt idx="1941">
                    <c:v>25</c:v>
                  </c:pt>
                  <c:pt idx="1942">
                    <c:v>25</c:v>
                  </c:pt>
                  <c:pt idx="1943">
                    <c:v>25</c:v>
                  </c:pt>
                  <c:pt idx="1944">
                    <c:v>25</c:v>
                  </c:pt>
                  <c:pt idx="1945">
                    <c:v>25</c:v>
                  </c:pt>
                  <c:pt idx="1946">
                    <c:v>25</c:v>
                  </c:pt>
                  <c:pt idx="1947">
                    <c:v>25</c:v>
                  </c:pt>
                  <c:pt idx="1948">
                    <c:v>25</c:v>
                  </c:pt>
                  <c:pt idx="1949">
                    <c:v>25</c:v>
                  </c:pt>
                  <c:pt idx="1950">
                    <c:v>25</c:v>
                  </c:pt>
                  <c:pt idx="1951">
                    <c:v>24</c:v>
                  </c:pt>
                  <c:pt idx="1952">
                    <c:v>24</c:v>
                  </c:pt>
                  <c:pt idx="1953">
                    <c:v>24</c:v>
                  </c:pt>
                  <c:pt idx="1954">
                    <c:v>24</c:v>
                  </c:pt>
                  <c:pt idx="1955">
                    <c:v>24</c:v>
                  </c:pt>
                  <c:pt idx="1956">
                    <c:v>24</c:v>
                  </c:pt>
                  <c:pt idx="1957">
                    <c:v>24</c:v>
                  </c:pt>
                  <c:pt idx="1958">
                    <c:v>24</c:v>
                  </c:pt>
                  <c:pt idx="1959">
                    <c:v>24</c:v>
                  </c:pt>
                  <c:pt idx="1960">
                    <c:v>24</c:v>
                  </c:pt>
                  <c:pt idx="1961">
                    <c:v>24</c:v>
                  </c:pt>
                  <c:pt idx="1962">
                    <c:v>24</c:v>
                  </c:pt>
                  <c:pt idx="1963">
                    <c:v>24</c:v>
                  </c:pt>
                  <c:pt idx="1964">
                    <c:v>24</c:v>
                  </c:pt>
                  <c:pt idx="1965">
                    <c:v>24</c:v>
                  </c:pt>
                  <c:pt idx="1966">
                    <c:v>24</c:v>
                  </c:pt>
                  <c:pt idx="1967">
                    <c:v>24</c:v>
                  </c:pt>
                  <c:pt idx="1968">
                    <c:v>24</c:v>
                  </c:pt>
                  <c:pt idx="1969">
                    <c:v>24</c:v>
                  </c:pt>
                  <c:pt idx="1970">
                    <c:v>24</c:v>
                  </c:pt>
                  <c:pt idx="1971">
                    <c:v>24</c:v>
                  </c:pt>
                  <c:pt idx="1972">
                    <c:v>24</c:v>
                  </c:pt>
                  <c:pt idx="1973">
                    <c:v>24</c:v>
                  </c:pt>
                  <c:pt idx="1974">
                    <c:v>24</c:v>
                  </c:pt>
                  <c:pt idx="1975">
                    <c:v>24</c:v>
                  </c:pt>
                  <c:pt idx="1976">
                    <c:v>24</c:v>
                  </c:pt>
                  <c:pt idx="1977">
                    <c:v>24</c:v>
                  </c:pt>
                  <c:pt idx="1978">
                    <c:v>24</c:v>
                  </c:pt>
                  <c:pt idx="1979">
                    <c:v>24</c:v>
                  </c:pt>
                  <c:pt idx="1980">
                    <c:v>24</c:v>
                  </c:pt>
                  <c:pt idx="1981">
                    <c:v>24</c:v>
                  </c:pt>
                  <c:pt idx="1982">
                    <c:v>24</c:v>
                  </c:pt>
                  <c:pt idx="1983">
                    <c:v>24</c:v>
                  </c:pt>
                  <c:pt idx="1984">
                    <c:v>24</c:v>
                  </c:pt>
                  <c:pt idx="1985">
                    <c:v>24</c:v>
                  </c:pt>
                  <c:pt idx="1986">
                    <c:v>24</c:v>
                  </c:pt>
                  <c:pt idx="1987">
                    <c:v>24</c:v>
                  </c:pt>
                  <c:pt idx="1988">
                    <c:v>24</c:v>
                  </c:pt>
                  <c:pt idx="1989">
                    <c:v>24</c:v>
                  </c:pt>
                  <c:pt idx="1990">
                    <c:v>24</c:v>
                  </c:pt>
                  <c:pt idx="1991">
                    <c:v>24</c:v>
                  </c:pt>
                  <c:pt idx="1992">
                    <c:v>24</c:v>
                  </c:pt>
                  <c:pt idx="1993">
                    <c:v>24</c:v>
                  </c:pt>
                  <c:pt idx="1994">
                    <c:v>24</c:v>
                  </c:pt>
                  <c:pt idx="1995">
                    <c:v>24</c:v>
                  </c:pt>
                  <c:pt idx="1996">
                    <c:v>24</c:v>
                  </c:pt>
                  <c:pt idx="1997">
                    <c:v>24</c:v>
                  </c:pt>
                  <c:pt idx="1998">
                    <c:v>24</c:v>
                  </c:pt>
                  <c:pt idx="1999">
                    <c:v>24</c:v>
                  </c:pt>
                  <c:pt idx="2000">
                    <c:v>24</c:v>
                  </c:pt>
                  <c:pt idx="2001">
                    <c:v>24</c:v>
                  </c:pt>
                  <c:pt idx="2002">
                    <c:v>24</c:v>
                  </c:pt>
                  <c:pt idx="2003">
                    <c:v>24</c:v>
                  </c:pt>
                  <c:pt idx="2004">
                    <c:v>24</c:v>
                  </c:pt>
                  <c:pt idx="2005">
                    <c:v>24</c:v>
                  </c:pt>
                  <c:pt idx="2006">
                    <c:v>24</c:v>
                  </c:pt>
                  <c:pt idx="2007">
                    <c:v>24</c:v>
                  </c:pt>
                  <c:pt idx="2008">
                    <c:v>24</c:v>
                  </c:pt>
                  <c:pt idx="2009">
                    <c:v>23</c:v>
                  </c:pt>
                  <c:pt idx="2010">
                    <c:v>23</c:v>
                  </c:pt>
                  <c:pt idx="2011">
                    <c:v>23</c:v>
                  </c:pt>
                  <c:pt idx="2012">
                    <c:v>23</c:v>
                  </c:pt>
                  <c:pt idx="2013">
                    <c:v>23</c:v>
                  </c:pt>
                  <c:pt idx="2014">
                    <c:v>23</c:v>
                  </c:pt>
                  <c:pt idx="2015">
                    <c:v>23</c:v>
                  </c:pt>
                  <c:pt idx="2016">
                    <c:v>23</c:v>
                  </c:pt>
                  <c:pt idx="2017">
                    <c:v>23</c:v>
                  </c:pt>
                  <c:pt idx="2018">
                    <c:v>23</c:v>
                  </c:pt>
                  <c:pt idx="2019">
                    <c:v>23</c:v>
                  </c:pt>
                  <c:pt idx="2020">
                    <c:v>23</c:v>
                  </c:pt>
                  <c:pt idx="2021">
                    <c:v>23</c:v>
                  </c:pt>
                  <c:pt idx="2022">
                    <c:v>23</c:v>
                  </c:pt>
                  <c:pt idx="2023">
                    <c:v>23</c:v>
                  </c:pt>
                  <c:pt idx="2024">
                    <c:v>23</c:v>
                  </c:pt>
                  <c:pt idx="2025">
                    <c:v>23</c:v>
                  </c:pt>
                  <c:pt idx="2026">
                    <c:v>23</c:v>
                  </c:pt>
                  <c:pt idx="2027">
                    <c:v>23</c:v>
                  </c:pt>
                  <c:pt idx="2028">
                    <c:v>23</c:v>
                  </c:pt>
                  <c:pt idx="2029">
                    <c:v>23</c:v>
                  </c:pt>
                  <c:pt idx="2030">
                    <c:v>23</c:v>
                  </c:pt>
                  <c:pt idx="2031">
                    <c:v>23</c:v>
                  </c:pt>
                  <c:pt idx="2032">
                    <c:v>23</c:v>
                  </c:pt>
                  <c:pt idx="2033">
                    <c:v>23</c:v>
                  </c:pt>
                  <c:pt idx="2034">
                    <c:v>23</c:v>
                  </c:pt>
                  <c:pt idx="2035">
                    <c:v>23</c:v>
                  </c:pt>
                  <c:pt idx="2036">
                    <c:v>23</c:v>
                  </c:pt>
                  <c:pt idx="2037">
                    <c:v>23</c:v>
                  </c:pt>
                  <c:pt idx="2038">
                    <c:v>23</c:v>
                  </c:pt>
                  <c:pt idx="2039">
                    <c:v>23</c:v>
                  </c:pt>
                  <c:pt idx="2040">
                    <c:v>23</c:v>
                  </c:pt>
                  <c:pt idx="2041">
                    <c:v>23</c:v>
                  </c:pt>
                  <c:pt idx="2042">
                    <c:v>23</c:v>
                  </c:pt>
                  <c:pt idx="2043">
                    <c:v>23</c:v>
                  </c:pt>
                  <c:pt idx="2044">
                    <c:v>23</c:v>
                  </c:pt>
                  <c:pt idx="2045">
                    <c:v>23</c:v>
                  </c:pt>
                  <c:pt idx="2046">
                    <c:v>23</c:v>
                  </c:pt>
                  <c:pt idx="2047">
                    <c:v>23</c:v>
                  </c:pt>
                  <c:pt idx="2048">
                    <c:v>23</c:v>
                  </c:pt>
                  <c:pt idx="2049">
                    <c:v>23</c:v>
                  </c:pt>
                  <c:pt idx="2050">
                    <c:v>23</c:v>
                  </c:pt>
                  <c:pt idx="2051">
                    <c:v>23</c:v>
                  </c:pt>
                  <c:pt idx="2052">
                    <c:v>23</c:v>
                  </c:pt>
                  <c:pt idx="2053">
                    <c:v>23</c:v>
                  </c:pt>
                  <c:pt idx="2054">
                    <c:v>23</c:v>
                  </c:pt>
                  <c:pt idx="2055">
                    <c:v>23</c:v>
                  </c:pt>
                  <c:pt idx="2056">
                    <c:v>23</c:v>
                  </c:pt>
                  <c:pt idx="2057">
                    <c:v>23</c:v>
                  </c:pt>
                  <c:pt idx="2058">
                    <c:v>23</c:v>
                  </c:pt>
                  <c:pt idx="2059">
                    <c:v>23</c:v>
                  </c:pt>
                  <c:pt idx="2060">
                    <c:v>23</c:v>
                  </c:pt>
                  <c:pt idx="2061">
                    <c:v>22</c:v>
                  </c:pt>
                  <c:pt idx="2062">
                    <c:v>22</c:v>
                  </c:pt>
                  <c:pt idx="2063">
                    <c:v>22</c:v>
                  </c:pt>
                  <c:pt idx="2064">
                    <c:v>22</c:v>
                  </c:pt>
                  <c:pt idx="2065">
                    <c:v>22</c:v>
                  </c:pt>
                  <c:pt idx="2066">
                    <c:v>22</c:v>
                  </c:pt>
                  <c:pt idx="2067">
                    <c:v>22</c:v>
                  </c:pt>
                  <c:pt idx="2068">
                    <c:v>22</c:v>
                  </c:pt>
                  <c:pt idx="2069">
                    <c:v>22</c:v>
                  </c:pt>
                  <c:pt idx="2070">
                    <c:v>22</c:v>
                  </c:pt>
                  <c:pt idx="2071">
                    <c:v>22</c:v>
                  </c:pt>
                  <c:pt idx="2072">
                    <c:v>22</c:v>
                  </c:pt>
                  <c:pt idx="2073">
                    <c:v>22</c:v>
                  </c:pt>
                  <c:pt idx="2074">
                    <c:v>22</c:v>
                  </c:pt>
                  <c:pt idx="2075">
                    <c:v>22</c:v>
                  </c:pt>
                  <c:pt idx="2076">
                    <c:v>22</c:v>
                  </c:pt>
                  <c:pt idx="2077">
                    <c:v>22</c:v>
                  </c:pt>
                  <c:pt idx="2078">
                    <c:v>22</c:v>
                  </c:pt>
                  <c:pt idx="2079">
                    <c:v>22</c:v>
                  </c:pt>
                  <c:pt idx="2080">
                    <c:v>22</c:v>
                  </c:pt>
                  <c:pt idx="2081">
                    <c:v>22</c:v>
                  </c:pt>
                  <c:pt idx="2082">
                    <c:v>22</c:v>
                  </c:pt>
                  <c:pt idx="2083">
                    <c:v>22</c:v>
                  </c:pt>
                  <c:pt idx="2084">
                    <c:v>22</c:v>
                  </c:pt>
                  <c:pt idx="2085">
                    <c:v>22</c:v>
                  </c:pt>
                  <c:pt idx="2086">
                    <c:v>22</c:v>
                  </c:pt>
                  <c:pt idx="2087">
                    <c:v>22</c:v>
                  </c:pt>
                  <c:pt idx="2088">
                    <c:v>22</c:v>
                  </c:pt>
                  <c:pt idx="2089">
                    <c:v>22</c:v>
                  </c:pt>
                  <c:pt idx="2090">
                    <c:v>22</c:v>
                  </c:pt>
                  <c:pt idx="2091">
                    <c:v>22</c:v>
                  </c:pt>
                  <c:pt idx="2092">
                    <c:v>22</c:v>
                  </c:pt>
                  <c:pt idx="2093">
                    <c:v>22</c:v>
                  </c:pt>
                  <c:pt idx="2094">
                    <c:v>22</c:v>
                  </c:pt>
                  <c:pt idx="2095">
                    <c:v>22</c:v>
                  </c:pt>
                  <c:pt idx="2096">
                    <c:v>22</c:v>
                  </c:pt>
                  <c:pt idx="2097">
                    <c:v>22</c:v>
                  </c:pt>
                  <c:pt idx="2098">
                    <c:v>22</c:v>
                  </c:pt>
                  <c:pt idx="2099">
                    <c:v>22</c:v>
                  </c:pt>
                  <c:pt idx="2100">
                    <c:v>22</c:v>
                  </c:pt>
                  <c:pt idx="2101">
                    <c:v>22</c:v>
                  </c:pt>
                  <c:pt idx="2102">
                    <c:v>22</c:v>
                  </c:pt>
                  <c:pt idx="2103">
                    <c:v>22</c:v>
                  </c:pt>
                  <c:pt idx="2104">
                    <c:v>22</c:v>
                  </c:pt>
                  <c:pt idx="2105">
                    <c:v>22</c:v>
                  </c:pt>
                  <c:pt idx="2106">
                    <c:v>22</c:v>
                  </c:pt>
                  <c:pt idx="2107">
                    <c:v>22</c:v>
                  </c:pt>
                  <c:pt idx="2108">
                    <c:v>22</c:v>
                  </c:pt>
                  <c:pt idx="2109">
                    <c:v>22</c:v>
                  </c:pt>
                  <c:pt idx="2110">
                    <c:v>22</c:v>
                  </c:pt>
                  <c:pt idx="2111">
                    <c:v>22</c:v>
                  </c:pt>
                  <c:pt idx="2112">
                    <c:v>22</c:v>
                  </c:pt>
                  <c:pt idx="2113">
                    <c:v>22</c:v>
                  </c:pt>
                  <c:pt idx="2114">
                    <c:v>22</c:v>
                  </c:pt>
                  <c:pt idx="2115">
                    <c:v>22</c:v>
                  </c:pt>
                  <c:pt idx="2116">
                    <c:v>22</c:v>
                  </c:pt>
                  <c:pt idx="2117">
                    <c:v>22</c:v>
                  </c:pt>
                  <c:pt idx="2118">
                    <c:v>22</c:v>
                  </c:pt>
                  <c:pt idx="2119">
                    <c:v>22</c:v>
                  </c:pt>
                  <c:pt idx="2120">
                    <c:v>22</c:v>
                  </c:pt>
                  <c:pt idx="2121">
                    <c:v>22</c:v>
                  </c:pt>
                  <c:pt idx="2122">
                    <c:v>21</c:v>
                  </c:pt>
                  <c:pt idx="2123">
                    <c:v>21</c:v>
                  </c:pt>
                  <c:pt idx="2124">
                    <c:v>21</c:v>
                  </c:pt>
                  <c:pt idx="2125">
                    <c:v>21</c:v>
                  </c:pt>
                  <c:pt idx="2126">
                    <c:v>21</c:v>
                  </c:pt>
                  <c:pt idx="2127">
                    <c:v>21</c:v>
                  </c:pt>
                  <c:pt idx="2128">
                    <c:v>21</c:v>
                  </c:pt>
                  <c:pt idx="2129">
                    <c:v>21</c:v>
                  </c:pt>
                  <c:pt idx="2130">
                    <c:v>21</c:v>
                  </c:pt>
                  <c:pt idx="2131">
                    <c:v>21</c:v>
                  </c:pt>
                  <c:pt idx="2132">
                    <c:v>21</c:v>
                  </c:pt>
                  <c:pt idx="2133">
                    <c:v>21</c:v>
                  </c:pt>
                  <c:pt idx="2134">
                    <c:v>21</c:v>
                  </c:pt>
                  <c:pt idx="2135">
                    <c:v>21</c:v>
                  </c:pt>
                  <c:pt idx="2136">
                    <c:v>21</c:v>
                  </c:pt>
                  <c:pt idx="2137">
                    <c:v>21</c:v>
                  </c:pt>
                  <c:pt idx="2138">
                    <c:v>21</c:v>
                  </c:pt>
                  <c:pt idx="2139">
                    <c:v>21</c:v>
                  </c:pt>
                  <c:pt idx="2140">
                    <c:v>21</c:v>
                  </c:pt>
                  <c:pt idx="2141">
                    <c:v>21</c:v>
                  </c:pt>
                  <c:pt idx="2142">
                    <c:v>21</c:v>
                  </c:pt>
                  <c:pt idx="2143">
                    <c:v>21</c:v>
                  </c:pt>
                  <c:pt idx="2144">
                    <c:v>21</c:v>
                  </c:pt>
                  <c:pt idx="2145">
                    <c:v>21</c:v>
                  </c:pt>
                  <c:pt idx="2146">
                    <c:v>21</c:v>
                  </c:pt>
                  <c:pt idx="2147">
                    <c:v>21</c:v>
                  </c:pt>
                  <c:pt idx="2148">
                    <c:v>21</c:v>
                  </c:pt>
                  <c:pt idx="2149">
                    <c:v>21</c:v>
                  </c:pt>
                  <c:pt idx="2150">
                    <c:v>21</c:v>
                  </c:pt>
                  <c:pt idx="2151">
                    <c:v>21</c:v>
                  </c:pt>
                  <c:pt idx="2152">
                    <c:v>21</c:v>
                  </c:pt>
                  <c:pt idx="2153">
                    <c:v>21</c:v>
                  </c:pt>
                  <c:pt idx="2154">
                    <c:v>21</c:v>
                  </c:pt>
                  <c:pt idx="2155">
                    <c:v>21</c:v>
                  </c:pt>
                  <c:pt idx="2156">
                    <c:v>21</c:v>
                  </c:pt>
                  <c:pt idx="2157">
                    <c:v>21</c:v>
                  </c:pt>
                  <c:pt idx="2158">
                    <c:v>21</c:v>
                  </c:pt>
                  <c:pt idx="2159">
                    <c:v>21</c:v>
                  </c:pt>
                  <c:pt idx="2160">
                    <c:v>21</c:v>
                  </c:pt>
                  <c:pt idx="2161">
                    <c:v>21</c:v>
                  </c:pt>
                  <c:pt idx="2162">
                    <c:v>21</c:v>
                  </c:pt>
                  <c:pt idx="2163">
                    <c:v>21</c:v>
                  </c:pt>
                  <c:pt idx="2164">
                    <c:v>21</c:v>
                  </c:pt>
                  <c:pt idx="2165">
                    <c:v>21</c:v>
                  </c:pt>
                  <c:pt idx="2166">
                    <c:v>21</c:v>
                  </c:pt>
                  <c:pt idx="2167">
                    <c:v>21</c:v>
                  </c:pt>
                  <c:pt idx="2168">
                    <c:v>21</c:v>
                  </c:pt>
                  <c:pt idx="2169">
                    <c:v>21</c:v>
                  </c:pt>
                  <c:pt idx="2170">
                    <c:v>21</c:v>
                  </c:pt>
                  <c:pt idx="2171">
                    <c:v>21</c:v>
                  </c:pt>
                  <c:pt idx="2172">
                    <c:v>21</c:v>
                  </c:pt>
                  <c:pt idx="2173">
                    <c:v>21</c:v>
                  </c:pt>
                  <c:pt idx="2174">
                    <c:v>21</c:v>
                  </c:pt>
                  <c:pt idx="2175">
                    <c:v>21</c:v>
                  </c:pt>
                  <c:pt idx="2176">
                    <c:v>21</c:v>
                  </c:pt>
                  <c:pt idx="2177">
                    <c:v>21</c:v>
                  </c:pt>
                  <c:pt idx="2178">
                    <c:v>21</c:v>
                  </c:pt>
                  <c:pt idx="2179">
                    <c:v>21</c:v>
                  </c:pt>
                  <c:pt idx="2180">
                    <c:v>21</c:v>
                  </c:pt>
                  <c:pt idx="2181">
                    <c:v>21</c:v>
                  </c:pt>
                  <c:pt idx="2182">
                    <c:v>21</c:v>
                  </c:pt>
                  <c:pt idx="2183">
                    <c:v>21</c:v>
                  </c:pt>
                  <c:pt idx="2184">
                    <c:v>20</c:v>
                  </c:pt>
                  <c:pt idx="2185">
                    <c:v>20</c:v>
                  </c:pt>
                  <c:pt idx="2186">
                    <c:v>20</c:v>
                  </c:pt>
                  <c:pt idx="2187">
                    <c:v>20</c:v>
                  </c:pt>
                  <c:pt idx="2188">
                    <c:v>20</c:v>
                  </c:pt>
                  <c:pt idx="2189">
                    <c:v>20</c:v>
                  </c:pt>
                  <c:pt idx="2190">
                    <c:v>20</c:v>
                  </c:pt>
                  <c:pt idx="2191">
                    <c:v>20</c:v>
                  </c:pt>
                  <c:pt idx="2192">
                    <c:v>20</c:v>
                  </c:pt>
                  <c:pt idx="2193">
                    <c:v>20</c:v>
                  </c:pt>
                  <c:pt idx="2194">
                    <c:v>20</c:v>
                  </c:pt>
                  <c:pt idx="2195">
                    <c:v>20</c:v>
                  </c:pt>
                  <c:pt idx="2196">
                    <c:v>20</c:v>
                  </c:pt>
                  <c:pt idx="2197">
                    <c:v>20</c:v>
                  </c:pt>
                  <c:pt idx="2198">
                    <c:v>20</c:v>
                  </c:pt>
                  <c:pt idx="2199">
                    <c:v>20</c:v>
                  </c:pt>
                  <c:pt idx="2200">
                    <c:v>20</c:v>
                  </c:pt>
                  <c:pt idx="2201">
                    <c:v>20</c:v>
                  </c:pt>
                  <c:pt idx="2202">
                    <c:v>20</c:v>
                  </c:pt>
                  <c:pt idx="2203">
                    <c:v>20</c:v>
                  </c:pt>
                  <c:pt idx="2204">
                    <c:v>20</c:v>
                  </c:pt>
                  <c:pt idx="2205">
                    <c:v>20</c:v>
                  </c:pt>
                  <c:pt idx="2206">
                    <c:v>20</c:v>
                  </c:pt>
                  <c:pt idx="2207">
                    <c:v>20</c:v>
                  </c:pt>
                  <c:pt idx="2208">
                    <c:v>20</c:v>
                  </c:pt>
                  <c:pt idx="2209">
                    <c:v>20</c:v>
                  </c:pt>
                  <c:pt idx="2210">
                    <c:v>20</c:v>
                  </c:pt>
                  <c:pt idx="2211">
                    <c:v>20</c:v>
                  </c:pt>
                  <c:pt idx="2212">
                    <c:v>20</c:v>
                  </c:pt>
                  <c:pt idx="2213">
                    <c:v>20</c:v>
                  </c:pt>
                  <c:pt idx="2214">
                    <c:v>20</c:v>
                  </c:pt>
                  <c:pt idx="2215">
                    <c:v>20</c:v>
                  </c:pt>
                  <c:pt idx="2216">
                    <c:v>20</c:v>
                  </c:pt>
                  <c:pt idx="2217">
                    <c:v>20</c:v>
                  </c:pt>
                  <c:pt idx="2218">
                    <c:v>20</c:v>
                  </c:pt>
                  <c:pt idx="2219">
                    <c:v>20</c:v>
                  </c:pt>
                  <c:pt idx="2220">
                    <c:v>20</c:v>
                  </c:pt>
                  <c:pt idx="2221">
                    <c:v>20</c:v>
                  </c:pt>
                  <c:pt idx="2222">
                    <c:v>20</c:v>
                  </c:pt>
                  <c:pt idx="2223">
                    <c:v>20</c:v>
                  </c:pt>
                  <c:pt idx="2224">
                    <c:v>20</c:v>
                  </c:pt>
                  <c:pt idx="2225">
                    <c:v>20</c:v>
                  </c:pt>
                  <c:pt idx="2226">
                    <c:v>20</c:v>
                  </c:pt>
                  <c:pt idx="2227">
                    <c:v>20</c:v>
                  </c:pt>
                  <c:pt idx="2228">
                    <c:v>20</c:v>
                  </c:pt>
                  <c:pt idx="2229">
                    <c:v>20</c:v>
                  </c:pt>
                  <c:pt idx="2230">
                    <c:v>20</c:v>
                  </c:pt>
                  <c:pt idx="2231">
                    <c:v>20</c:v>
                  </c:pt>
                  <c:pt idx="2232">
                    <c:v>20</c:v>
                  </c:pt>
                  <c:pt idx="2233">
                    <c:v>20</c:v>
                  </c:pt>
                  <c:pt idx="2234">
                    <c:v>20</c:v>
                  </c:pt>
                  <c:pt idx="2235">
                    <c:v>20</c:v>
                  </c:pt>
                  <c:pt idx="2236">
                    <c:v>20</c:v>
                  </c:pt>
                  <c:pt idx="2237">
                    <c:v>20</c:v>
                  </c:pt>
                  <c:pt idx="2238">
                    <c:v>20</c:v>
                  </c:pt>
                  <c:pt idx="2239">
                    <c:v>20</c:v>
                  </c:pt>
                  <c:pt idx="2240">
                    <c:v>20</c:v>
                  </c:pt>
                  <c:pt idx="2241">
                    <c:v>20</c:v>
                  </c:pt>
                  <c:pt idx="2242">
                    <c:v>20</c:v>
                  </c:pt>
                  <c:pt idx="2243">
                    <c:v>20</c:v>
                  </c:pt>
                  <c:pt idx="2244">
                    <c:v>20</c:v>
                  </c:pt>
                  <c:pt idx="2245">
                    <c:v>20</c:v>
                  </c:pt>
                  <c:pt idx="2246">
                    <c:v>20</c:v>
                  </c:pt>
                  <c:pt idx="2247">
                    <c:v>20</c:v>
                  </c:pt>
                  <c:pt idx="2248">
                    <c:v>20</c:v>
                  </c:pt>
                  <c:pt idx="2249">
                    <c:v>20</c:v>
                  </c:pt>
                  <c:pt idx="2250">
                    <c:v>19</c:v>
                  </c:pt>
                  <c:pt idx="2251">
                    <c:v>19</c:v>
                  </c:pt>
                  <c:pt idx="2252">
                    <c:v>19</c:v>
                  </c:pt>
                  <c:pt idx="2253">
                    <c:v>19</c:v>
                  </c:pt>
                  <c:pt idx="2254">
                    <c:v>19</c:v>
                  </c:pt>
                  <c:pt idx="2255">
                    <c:v>19</c:v>
                  </c:pt>
                  <c:pt idx="2256">
                    <c:v>19</c:v>
                  </c:pt>
                  <c:pt idx="2257">
                    <c:v>19</c:v>
                  </c:pt>
                  <c:pt idx="2258">
                    <c:v>19</c:v>
                  </c:pt>
                  <c:pt idx="2259">
                    <c:v>19</c:v>
                  </c:pt>
                  <c:pt idx="2260">
                    <c:v>19</c:v>
                  </c:pt>
                  <c:pt idx="2261">
                    <c:v>19</c:v>
                  </c:pt>
                  <c:pt idx="2262">
                    <c:v>19</c:v>
                  </c:pt>
                  <c:pt idx="2263">
                    <c:v>19</c:v>
                  </c:pt>
                  <c:pt idx="2264">
                    <c:v>19</c:v>
                  </c:pt>
                  <c:pt idx="2265">
                    <c:v>19</c:v>
                  </c:pt>
                  <c:pt idx="2266">
                    <c:v>19</c:v>
                  </c:pt>
                  <c:pt idx="2267">
                    <c:v>19</c:v>
                  </c:pt>
                  <c:pt idx="2268">
                    <c:v>19</c:v>
                  </c:pt>
                  <c:pt idx="2269">
                    <c:v>19</c:v>
                  </c:pt>
                  <c:pt idx="2270">
                    <c:v>19</c:v>
                  </c:pt>
                  <c:pt idx="2271">
                    <c:v>19</c:v>
                  </c:pt>
                  <c:pt idx="2272">
                    <c:v>19</c:v>
                  </c:pt>
                  <c:pt idx="2273">
                    <c:v>19</c:v>
                  </c:pt>
                  <c:pt idx="2274">
                    <c:v>19</c:v>
                  </c:pt>
                  <c:pt idx="2275">
                    <c:v>19</c:v>
                  </c:pt>
                  <c:pt idx="2276">
                    <c:v>19</c:v>
                  </c:pt>
                  <c:pt idx="2277">
                    <c:v>19</c:v>
                  </c:pt>
                  <c:pt idx="2278">
                    <c:v>19</c:v>
                  </c:pt>
                  <c:pt idx="2279">
                    <c:v>19</c:v>
                  </c:pt>
                  <c:pt idx="2280">
                    <c:v>19</c:v>
                  </c:pt>
                  <c:pt idx="2281">
                    <c:v>19</c:v>
                  </c:pt>
                  <c:pt idx="2282">
                    <c:v>19</c:v>
                  </c:pt>
                  <c:pt idx="2283">
                    <c:v>19</c:v>
                  </c:pt>
                  <c:pt idx="2284">
                    <c:v>19</c:v>
                  </c:pt>
                  <c:pt idx="2285">
                    <c:v>19</c:v>
                  </c:pt>
                  <c:pt idx="2286">
                    <c:v>19</c:v>
                  </c:pt>
                  <c:pt idx="2287">
                    <c:v>19</c:v>
                  </c:pt>
                  <c:pt idx="2288">
                    <c:v>19</c:v>
                  </c:pt>
                  <c:pt idx="2289">
                    <c:v>19</c:v>
                  </c:pt>
                  <c:pt idx="2290">
                    <c:v>19</c:v>
                  </c:pt>
                  <c:pt idx="2291">
                    <c:v>19</c:v>
                  </c:pt>
                  <c:pt idx="2292">
                    <c:v>19</c:v>
                  </c:pt>
                  <c:pt idx="2293">
                    <c:v>19</c:v>
                  </c:pt>
                  <c:pt idx="2294">
                    <c:v>19</c:v>
                  </c:pt>
                  <c:pt idx="2295">
                    <c:v>19</c:v>
                  </c:pt>
                  <c:pt idx="2296">
                    <c:v>19</c:v>
                  </c:pt>
                  <c:pt idx="2297">
                    <c:v>19</c:v>
                  </c:pt>
                  <c:pt idx="2298">
                    <c:v>19</c:v>
                  </c:pt>
                  <c:pt idx="2299">
                    <c:v>19</c:v>
                  </c:pt>
                  <c:pt idx="2300">
                    <c:v>19</c:v>
                  </c:pt>
                  <c:pt idx="2301">
                    <c:v>19</c:v>
                  </c:pt>
                  <c:pt idx="2302">
                    <c:v>19</c:v>
                  </c:pt>
                  <c:pt idx="2303">
                    <c:v>19</c:v>
                  </c:pt>
                  <c:pt idx="2304">
                    <c:v>19</c:v>
                  </c:pt>
                  <c:pt idx="2305">
                    <c:v>19</c:v>
                  </c:pt>
                  <c:pt idx="2306">
                    <c:v>19</c:v>
                  </c:pt>
                  <c:pt idx="2307">
                    <c:v>19</c:v>
                  </c:pt>
                  <c:pt idx="2308">
                    <c:v>19</c:v>
                  </c:pt>
                  <c:pt idx="2309">
                    <c:v>19</c:v>
                  </c:pt>
                  <c:pt idx="2310">
                    <c:v>19</c:v>
                  </c:pt>
                  <c:pt idx="2311">
                    <c:v>19</c:v>
                  </c:pt>
                  <c:pt idx="2312">
                    <c:v>19</c:v>
                  </c:pt>
                  <c:pt idx="2313">
                    <c:v>19</c:v>
                  </c:pt>
                  <c:pt idx="2314">
                    <c:v>19</c:v>
                  </c:pt>
                  <c:pt idx="2315">
                    <c:v>19</c:v>
                  </c:pt>
                  <c:pt idx="2316">
                    <c:v>19</c:v>
                  </c:pt>
                  <c:pt idx="2317">
                    <c:v>19</c:v>
                  </c:pt>
                  <c:pt idx="2318">
                    <c:v>19</c:v>
                  </c:pt>
                  <c:pt idx="2319">
                    <c:v>19</c:v>
                  </c:pt>
                  <c:pt idx="2320">
                    <c:v>19</c:v>
                  </c:pt>
                  <c:pt idx="2321">
                    <c:v>19</c:v>
                  </c:pt>
                  <c:pt idx="2322">
                    <c:v>19</c:v>
                  </c:pt>
                  <c:pt idx="2323">
                    <c:v>19</c:v>
                  </c:pt>
                  <c:pt idx="2324">
                    <c:v>19</c:v>
                  </c:pt>
                  <c:pt idx="2325">
                    <c:v>19</c:v>
                  </c:pt>
                  <c:pt idx="2326">
                    <c:v>19</c:v>
                  </c:pt>
                  <c:pt idx="2327">
                    <c:v>19</c:v>
                  </c:pt>
                  <c:pt idx="2328">
                    <c:v>18</c:v>
                  </c:pt>
                  <c:pt idx="2329">
                    <c:v>18</c:v>
                  </c:pt>
                  <c:pt idx="2330">
                    <c:v>18</c:v>
                  </c:pt>
                  <c:pt idx="2331">
                    <c:v>18</c:v>
                  </c:pt>
                  <c:pt idx="2332">
                    <c:v>18</c:v>
                  </c:pt>
                  <c:pt idx="2333">
                    <c:v>18</c:v>
                  </c:pt>
                  <c:pt idx="2334">
                    <c:v>18</c:v>
                  </c:pt>
                  <c:pt idx="2335">
                    <c:v>18</c:v>
                  </c:pt>
                  <c:pt idx="2336">
                    <c:v>18</c:v>
                  </c:pt>
                  <c:pt idx="2337">
                    <c:v>18</c:v>
                  </c:pt>
                  <c:pt idx="2338">
                    <c:v>18</c:v>
                  </c:pt>
                  <c:pt idx="2339">
                    <c:v>18</c:v>
                  </c:pt>
                  <c:pt idx="2340">
                    <c:v>18</c:v>
                  </c:pt>
                  <c:pt idx="2341">
                    <c:v>18</c:v>
                  </c:pt>
                  <c:pt idx="2342">
                    <c:v>18</c:v>
                  </c:pt>
                  <c:pt idx="2343">
                    <c:v>18</c:v>
                  </c:pt>
                  <c:pt idx="2344">
                    <c:v>18</c:v>
                  </c:pt>
                  <c:pt idx="2345">
                    <c:v>18</c:v>
                  </c:pt>
                  <c:pt idx="2346">
                    <c:v>18</c:v>
                  </c:pt>
                  <c:pt idx="2347">
                    <c:v>18</c:v>
                  </c:pt>
                  <c:pt idx="2348">
                    <c:v>18</c:v>
                  </c:pt>
                  <c:pt idx="2349">
                    <c:v>18</c:v>
                  </c:pt>
                  <c:pt idx="2350">
                    <c:v>18</c:v>
                  </c:pt>
                  <c:pt idx="2351">
                    <c:v>18</c:v>
                  </c:pt>
                  <c:pt idx="2352">
                    <c:v>18</c:v>
                  </c:pt>
                  <c:pt idx="2353">
                    <c:v>18</c:v>
                  </c:pt>
                  <c:pt idx="2354">
                    <c:v>18</c:v>
                  </c:pt>
                  <c:pt idx="2355">
                    <c:v>18</c:v>
                  </c:pt>
                  <c:pt idx="2356">
                    <c:v>18</c:v>
                  </c:pt>
                  <c:pt idx="2357">
                    <c:v>18</c:v>
                  </c:pt>
                  <c:pt idx="2358">
                    <c:v>18</c:v>
                  </c:pt>
                  <c:pt idx="2359">
                    <c:v>18</c:v>
                  </c:pt>
                  <c:pt idx="2360">
                    <c:v>18</c:v>
                  </c:pt>
                  <c:pt idx="2361">
                    <c:v>18</c:v>
                  </c:pt>
                  <c:pt idx="2362">
                    <c:v>18</c:v>
                  </c:pt>
                  <c:pt idx="2363">
                    <c:v>18</c:v>
                  </c:pt>
                  <c:pt idx="2364">
                    <c:v>18</c:v>
                  </c:pt>
                  <c:pt idx="2365">
                    <c:v>18</c:v>
                  </c:pt>
                  <c:pt idx="2366">
                    <c:v>18</c:v>
                  </c:pt>
                  <c:pt idx="2367">
                    <c:v>18</c:v>
                  </c:pt>
                  <c:pt idx="2368">
                    <c:v>18</c:v>
                  </c:pt>
                  <c:pt idx="2369">
                    <c:v>18</c:v>
                  </c:pt>
                  <c:pt idx="2370">
                    <c:v>18</c:v>
                  </c:pt>
                  <c:pt idx="2371">
                    <c:v>18</c:v>
                  </c:pt>
                  <c:pt idx="2372">
                    <c:v>18</c:v>
                  </c:pt>
                  <c:pt idx="2373">
                    <c:v>18</c:v>
                  </c:pt>
                  <c:pt idx="2374">
                    <c:v>18</c:v>
                  </c:pt>
                  <c:pt idx="2375">
                    <c:v>18</c:v>
                  </c:pt>
                  <c:pt idx="2376">
                    <c:v>18</c:v>
                  </c:pt>
                  <c:pt idx="2377">
                    <c:v>18</c:v>
                  </c:pt>
                  <c:pt idx="2378">
                    <c:v>18</c:v>
                  </c:pt>
                  <c:pt idx="2379">
                    <c:v>18</c:v>
                  </c:pt>
                  <c:pt idx="2380">
                    <c:v>18</c:v>
                  </c:pt>
                  <c:pt idx="2381">
                    <c:v>18</c:v>
                  </c:pt>
                  <c:pt idx="2382">
                    <c:v>18</c:v>
                  </c:pt>
                  <c:pt idx="2383">
                    <c:v>18</c:v>
                  </c:pt>
                  <c:pt idx="2384">
                    <c:v>18</c:v>
                  </c:pt>
                  <c:pt idx="2385">
                    <c:v>18</c:v>
                  </c:pt>
                  <c:pt idx="2386">
                    <c:v>18</c:v>
                  </c:pt>
                  <c:pt idx="2387">
                    <c:v>18</c:v>
                  </c:pt>
                  <c:pt idx="2388">
                    <c:v>18</c:v>
                  </c:pt>
                  <c:pt idx="2389">
                    <c:v>18</c:v>
                  </c:pt>
                  <c:pt idx="2390">
                    <c:v>18</c:v>
                  </c:pt>
                  <c:pt idx="2391">
                    <c:v>18</c:v>
                  </c:pt>
                  <c:pt idx="2392">
                    <c:v>18</c:v>
                  </c:pt>
                  <c:pt idx="2393">
                    <c:v>18</c:v>
                  </c:pt>
                  <c:pt idx="2394">
                    <c:v>18</c:v>
                  </c:pt>
                  <c:pt idx="2395">
                    <c:v>18</c:v>
                  </c:pt>
                  <c:pt idx="2396">
                    <c:v>18</c:v>
                  </c:pt>
                  <c:pt idx="2397">
                    <c:v>18</c:v>
                  </c:pt>
                  <c:pt idx="2398">
                    <c:v>18</c:v>
                  </c:pt>
                  <c:pt idx="2399">
                    <c:v>17</c:v>
                  </c:pt>
                  <c:pt idx="2400">
                    <c:v>17</c:v>
                  </c:pt>
                  <c:pt idx="2401">
                    <c:v>17</c:v>
                  </c:pt>
                  <c:pt idx="2402">
                    <c:v>17</c:v>
                  </c:pt>
                  <c:pt idx="2403">
                    <c:v>17</c:v>
                  </c:pt>
                  <c:pt idx="2404">
                    <c:v>17</c:v>
                  </c:pt>
                  <c:pt idx="2405">
                    <c:v>17</c:v>
                  </c:pt>
                  <c:pt idx="2406">
                    <c:v>17</c:v>
                  </c:pt>
                  <c:pt idx="2407">
                    <c:v>17</c:v>
                  </c:pt>
                  <c:pt idx="2408">
                    <c:v>17</c:v>
                  </c:pt>
                  <c:pt idx="2409">
                    <c:v>17</c:v>
                  </c:pt>
                  <c:pt idx="2410">
                    <c:v>17</c:v>
                  </c:pt>
                  <c:pt idx="2411">
                    <c:v>17</c:v>
                  </c:pt>
                  <c:pt idx="2412">
                    <c:v>17</c:v>
                  </c:pt>
                  <c:pt idx="2413">
                    <c:v>17</c:v>
                  </c:pt>
                  <c:pt idx="2414">
                    <c:v>17</c:v>
                  </c:pt>
                  <c:pt idx="2415">
                    <c:v>17</c:v>
                  </c:pt>
                  <c:pt idx="2416">
                    <c:v>17</c:v>
                  </c:pt>
                  <c:pt idx="2417">
                    <c:v>17</c:v>
                  </c:pt>
                  <c:pt idx="2418">
                    <c:v>17</c:v>
                  </c:pt>
                  <c:pt idx="2419">
                    <c:v>17</c:v>
                  </c:pt>
                  <c:pt idx="2420">
                    <c:v>17</c:v>
                  </c:pt>
                  <c:pt idx="2421">
                    <c:v>17</c:v>
                  </c:pt>
                  <c:pt idx="2422">
                    <c:v>17</c:v>
                  </c:pt>
                  <c:pt idx="2423">
                    <c:v>17</c:v>
                  </c:pt>
                  <c:pt idx="2424">
                    <c:v>17</c:v>
                  </c:pt>
                  <c:pt idx="2425">
                    <c:v>17</c:v>
                  </c:pt>
                  <c:pt idx="2426">
                    <c:v>17</c:v>
                  </c:pt>
                  <c:pt idx="2427">
                    <c:v>17</c:v>
                  </c:pt>
                  <c:pt idx="2428">
                    <c:v>17</c:v>
                  </c:pt>
                  <c:pt idx="2429">
                    <c:v>17</c:v>
                  </c:pt>
                  <c:pt idx="2430">
                    <c:v>17</c:v>
                  </c:pt>
                  <c:pt idx="2431">
                    <c:v>17</c:v>
                  </c:pt>
                  <c:pt idx="2432">
                    <c:v>17</c:v>
                  </c:pt>
                  <c:pt idx="2433">
                    <c:v>17</c:v>
                  </c:pt>
                  <c:pt idx="2434">
                    <c:v>17</c:v>
                  </c:pt>
                  <c:pt idx="2435">
                    <c:v>17</c:v>
                  </c:pt>
                  <c:pt idx="2436">
                    <c:v>17</c:v>
                  </c:pt>
                  <c:pt idx="2437">
                    <c:v>17</c:v>
                  </c:pt>
                  <c:pt idx="2438">
                    <c:v>17</c:v>
                  </c:pt>
                  <c:pt idx="2439">
                    <c:v>17</c:v>
                  </c:pt>
                  <c:pt idx="2440">
                    <c:v>17</c:v>
                  </c:pt>
                  <c:pt idx="2441">
                    <c:v>17</c:v>
                  </c:pt>
                  <c:pt idx="2442">
                    <c:v>17</c:v>
                  </c:pt>
                  <c:pt idx="2443">
                    <c:v>17</c:v>
                  </c:pt>
                  <c:pt idx="2444">
                    <c:v>17</c:v>
                  </c:pt>
                  <c:pt idx="2445">
                    <c:v>17</c:v>
                  </c:pt>
                  <c:pt idx="2446">
                    <c:v>17</c:v>
                  </c:pt>
                  <c:pt idx="2447">
                    <c:v>17</c:v>
                  </c:pt>
                  <c:pt idx="2448">
                    <c:v>17</c:v>
                  </c:pt>
                  <c:pt idx="2449">
                    <c:v>17</c:v>
                  </c:pt>
                  <c:pt idx="2450">
                    <c:v>17</c:v>
                  </c:pt>
                  <c:pt idx="2451">
                    <c:v>17</c:v>
                  </c:pt>
                  <c:pt idx="2452">
                    <c:v>17</c:v>
                  </c:pt>
                  <c:pt idx="2453">
                    <c:v>17</c:v>
                  </c:pt>
                  <c:pt idx="2454">
                    <c:v>17</c:v>
                  </c:pt>
                  <c:pt idx="2455">
                    <c:v>17</c:v>
                  </c:pt>
                  <c:pt idx="2456">
                    <c:v>17</c:v>
                  </c:pt>
                  <c:pt idx="2457">
                    <c:v>17</c:v>
                  </c:pt>
                  <c:pt idx="2458">
                    <c:v>17</c:v>
                  </c:pt>
                  <c:pt idx="2459">
                    <c:v>17</c:v>
                  </c:pt>
                  <c:pt idx="2460">
                    <c:v>17</c:v>
                  </c:pt>
                  <c:pt idx="2461">
                    <c:v>17</c:v>
                  </c:pt>
                  <c:pt idx="2462">
                    <c:v>17</c:v>
                  </c:pt>
                  <c:pt idx="2463">
                    <c:v>17</c:v>
                  </c:pt>
                  <c:pt idx="2464">
                    <c:v>17</c:v>
                  </c:pt>
                  <c:pt idx="2465">
                    <c:v>17</c:v>
                  </c:pt>
                  <c:pt idx="2466">
                    <c:v>17</c:v>
                  </c:pt>
                  <c:pt idx="2467">
                    <c:v>17</c:v>
                  </c:pt>
                  <c:pt idx="2468">
                    <c:v>17</c:v>
                  </c:pt>
                  <c:pt idx="2469">
                    <c:v>17</c:v>
                  </c:pt>
                  <c:pt idx="2470">
                    <c:v>17</c:v>
                  </c:pt>
                  <c:pt idx="2471">
                    <c:v>17</c:v>
                  </c:pt>
                  <c:pt idx="2472">
                    <c:v>17</c:v>
                  </c:pt>
                  <c:pt idx="2473">
                    <c:v>17</c:v>
                  </c:pt>
                  <c:pt idx="2474">
                    <c:v>17</c:v>
                  </c:pt>
                  <c:pt idx="2475">
                    <c:v>17</c:v>
                  </c:pt>
                  <c:pt idx="2476">
                    <c:v>17</c:v>
                  </c:pt>
                  <c:pt idx="2477">
                    <c:v>17</c:v>
                  </c:pt>
                  <c:pt idx="2478">
                    <c:v>17</c:v>
                  </c:pt>
                  <c:pt idx="2479">
                    <c:v>17</c:v>
                  </c:pt>
                  <c:pt idx="2480">
                    <c:v>17</c:v>
                  </c:pt>
                  <c:pt idx="2481">
                    <c:v>17</c:v>
                  </c:pt>
                  <c:pt idx="2482">
                    <c:v>17</c:v>
                  </c:pt>
                  <c:pt idx="2483">
                    <c:v>17</c:v>
                  </c:pt>
                  <c:pt idx="2484">
                    <c:v>17</c:v>
                  </c:pt>
                  <c:pt idx="2485">
                    <c:v>17</c:v>
                  </c:pt>
                  <c:pt idx="2486">
                    <c:v>17</c:v>
                  </c:pt>
                  <c:pt idx="2487">
                    <c:v>17</c:v>
                  </c:pt>
                  <c:pt idx="2488">
                    <c:v>17</c:v>
                  </c:pt>
                  <c:pt idx="2489">
                    <c:v>17</c:v>
                  </c:pt>
                  <c:pt idx="2490">
                    <c:v>17</c:v>
                  </c:pt>
                  <c:pt idx="2491">
                    <c:v>17</c:v>
                  </c:pt>
                  <c:pt idx="2492">
                    <c:v>17</c:v>
                  </c:pt>
                  <c:pt idx="2493">
                    <c:v>17</c:v>
                  </c:pt>
                  <c:pt idx="2494">
                    <c:v>17</c:v>
                  </c:pt>
                  <c:pt idx="2495">
                    <c:v>17</c:v>
                  </c:pt>
                  <c:pt idx="2496">
                    <c:v>17</c:v>
                  </c:pt>
                  <c:pt idx="2497">
                    <c:v>17</c:v>
                  </c:pt>
                  <c:pt idx="2498">
                    <c:v>16</c:v>
                  </c:pt>
                  <c:pt idx="2499">
                    <c:v>16</c:v>
                  </c:pt>
                  <c:pt idx="2500">
                    <c:v>16</c:v>
                  </c:pt>
                  <c:pt idx="2501">
                    <c:v>16</c:v>
                  </c:pt>
                  <c:pt idx="2502">
                    <c:v>16</c:v>
                  </c:pt>
                  <c:pt idx="2503">
                    <c:v>16</c:v>
                  </c:pt>
                  <c:pt idx="2504">
                    <c:v>16</c:v>
                  </c:pt>
                  <c:pt idx="2505">
                    <c:v>16</c:v>
                  </c:pt>
                  <c:pt idx="2506">
                    <c:v>16</c:v>
                  </c:pt>
                  <c:pt idx="2507">
                    <c:v>16</c:v>
                  </c:pt>
                  <c:pt idx="2508">
                    <c:v>16</c:v>
                  </c:pt>
                  <c:pt idx="2509">
                    <c:v>16</c:v>
                  </c:pt>
                  <c:pt idx="2510">
                    <c:v>16</c:v>
                  </c:pt>
                  <c:pt idx="2511">
                    <c:v>16</c:v>
                  </c:pt>
                  <c:pt idx="2512">
                    <c:v>16</c:v>
                  </c:pt>
                  <c:pt idx="2513">
                    <c:v>16</c:v>
                  </c:pt>
                  <c:pt idx="2514">
                    <c:v>16</c:v>
                  </c:pt>
                  <c:pt idx="2515">
                    <c:v>16</c:v>
                  </c:pt>
                  <c:pt idx="2516">
                    <c:v>16</c:v>
                  </c:pt>
                  <c:pt idx="2517">
                    <c:v>16</c:v>
                  </c:pt>
                  <c:pt idx="2518">
                    <c:v>16</c:v>
                  </c:pt>
                  <c:pt idx="2519">
                    <c:v>16</c:v>
                  </c:pt>
                  <c:pt idx="2520">
                    <c:v>16</c:v>
                  </c:pt>
                  <c:pt idx="2521">
                    <c:v>16</c:v>
                  </c:pt>
                  <c:pt idx="2522">
                    <c:v>16</c:v>
                  </c:pt>
                  <c:pt idx="2523">
                    <c:v>16</c:v>
                  </c:pt>
                  <c:pt idx="2524">
                    <c:v>16</c:v>
                  </c:pt>
                  <c:pt idx="2525">
                    <c:v>16</c:v>
                  </c:pt>
                  <c:pt idx="2526">
                    <c:v>16</c:v>
                  </c:pt>
                  <c:pt idx="2527">
                    <c:v>16</c:v>
                  </c:pt>
                  <c:pt idx="2528">
                    <c:v>16</c:v>
                  </c:pt>
                  <c:pt idx="2529">
                    <c:v>16</c:v>
                  </c:pt>
                  <c:pt idx="2530">
                    <c:v>16</c:v>
                  </c:pt>
                  <c:pt idx="2531">
                    <c:v>16</c:v>
                  </c:pt>
                  <c:pt idx="2532">
                    <c:v>16</c:v>
                  </c:pt>
                  <c:pt idx="2533">
                    <c:v>16</c:v>
                  </c:pt>
                  <c:pt idx="2534">
                    <c:v>16</c:v>
                  </c:pt>
                  <c:pt idx="2535">
                    <c:v>16</c:v>
                  </c:pt>
                  <c:pt idx="2536">
                    <c:v>16</c:v>
                  </c:pt>
                  <c:pt idx="2537">
                    <c:v>16</c:v>
                  </c:pt>
                  <c:pt idx="2538">
                    <c:v>16</c:v>
                  </c:pt>
                  <c:pt idx="2539">
                    <c:v>16</c:v>
                  </c:pt>
                  <c:pt idx="2540">
                    <c:v>16</c:v>
                  </c:pt>
                  <c:pt idx="2541">
                    <c:v>16</c:v>
                  </c:pt>
                  <c:pt idx="2542">
                    <c:v>16</c:v>
                  </c:pt>
                  <c:pt idx="2543">
                    <c:v>16</c:v>
                  </c:pt>
                  <c:pt idx="2544">
                    <c:v>16</c:v>
                  </c:pt>
                  <c:pt idx="2545">
                    <c:v>16</c:v>
                  </c:pt>
                  <c:pt idx="2546">
                    <c:v>16</c:v>
                  </c:pt>
                  <c:pt idx="2547">
                    <c:v>16</c:v>
                  </c:pt>
                  <c:pt idx="2548">
                    <c:v>16</c:v>
                  </c:pt>
                  <c:pt idx="2549">
                    <c:v>16</c:v>
                  </c:pt>
                  <c:pt idx="2550">
                    <c:v>16</c:v>
                  </c:pt>
                  <c:pt idx="2551">
                    <c:v>16</c:v>
                  </c:pt>
                  <c:pt idx="2552">
                    <c:v>16</c:v>
                  </c:pt>
                  <c:pt idx="2553">
                    <c:v>16</c:v>
                  </c:pt>
                  <c:pt idx="2554">
                    <c:v>16</c:v>
                  </c:pt>
                  <c:pt idx="2555">
                    <c:v>16</c:v>
                  </c:pt>
                  <c:pt idx="2556">
                    <c:v>16</c:v>
                  </c:pt>
                  <c:pt idx="2557">
                    <c:v>16</c:v>
                  </c:pt>
                  <c:pt idx="2558">
                    <c:v>16</c:v>
                  </c:pt>
                  <c:pt idx="2559">
                    <c:v>16</c:v>
                  </c:pt>
                  <c:pt idx="2560">
                    <c:v>16</c:v>
                  </c:pt>
                  <c:pt idx="2561">
                    <c:v>16</c:v>
                  </c:pt>
                  <c:pt idx="2562">
                    <c:v>16</c:v>
                  </c:pt>
                  <c:pt idx="2563">
                    <c:v>16</c:v>
                  </c:pt>
                  <c:pt idx="2564">
                    <c:v>16</c:v>
                  </c:pt>
                  <c:pt idx="2565">
                    <c:v>16</c:v>
                  </c:pt>
                  <c:pt idx="2566">
                    <c:v>16</c:v>
                  </c:pt>
                  <c:pt idx="2567">
                    <c:v>16</c:v>
                  </c:pt>
                  <c:pt idx="2568">
                    <c:v>16</c:v>
                  </c:pt>
                  <c:pt idx="2569">
                    <c:v>16</c:v>
                  </c:pt>
                  <c:pt idx="2570">
                    <c:v>16</c:v>
                  </c:pt>
                  <c:pt idx="2571">
                    <c:v>16</c:v>
                  </c:pt>
                  <c:pt idx="2572">
                    <c:v>16</c:v>
                  </c:pt>
                  <c:pt idx="2573">
                    <c:v>16</c:v>
                  </c:pt>
                  <c:pt idx="2574">
                    <c:v>16</c:v>
                  </c:pt>
                  <c:pt idx="2575">
                    <c:v>16</c:v>
                  </c:pt>
                  <c:pt idx="2576">
                    <c:v>16</c:v>
                  </c:pt>
                  <c:pt idx="2577">
                    <c:v>16</c:v>
                  </c:pt>
                  <c:pt idx="2578">
                    <c:v>16</c:v>
                  </c:pt>
                  <c:pt idx="2579">
                    <c:v>16</c:v>
                  </c:pt>
                  <c:pt idx="2580">
                    <c:v>16</c:v>
                  </c:pt>
                  <c:pt idx="2581">
                    <c:v>16</c:v>
                  </c:pt>
                  <c:pt idx="2582">
                    <c:v>16</c:v>
                  </c:pt>
                  <c:pt idx="2583">
                    <c:v>16</c:v>
                  </c:pt>
                  <c:pt idx="2584">
                    <c:v>16</c:v>
                  </c:pt>
                  <c:pt idx="2585">
                    <c:v>16</c:v>
                  </c:pt>
                  <c:pt idx="2586">
                    <c:v>16</c:v>
                  </c:pt>
                  <c:pt idx="2587">
                    <c:v>16</c:v>
                  </c:pt>
                  <c:pt idx="2588">
                    <c:v>16</c:v>
                  </c:pt>
                  <c:pt idx="2589">
                    <c:v>16</c:v>
                  </c:pt>
                  <c:pt idx="2590">
                    <c:v>16</c:v>
                  </c:pt>
                  <c:pt idx="2591">
                    <c:v>16</c:v>
                  </c:pt>
                  <c:pt idx="2592">
                    <c:v>16</c:v>
                  </c:pt>
                  <c:pt idx="2593">
                    <c:v>16</c:v>
                  </c:pt>
                  <c:pt idx="2594">
                    <c:v>16</c:v>
                  </c:pt>
                  <c:pt idx="2595">
                    <c:v>16</c:v>
                  </c:pt>
                  <c:pt idx="2596">
                    <c:v>16</c:v>
                  </c:pt>
                  <c:pt idx="2597">
                    <c:v>15</c:v>
                  </c:pt>
                  <c:pt idx="2598">
                    <c:v>15</c:v>
                  </c:pt>
                  <c:pt idx="2599">
                    <c:v>15</c:v>
                  </c:pt>
                  <c:pt idx="2600">
                    <c:v>15</c:v>
                  </c:pt>
                  <c:pt idx="2601">
                    <c:v>15</c:v>
                  </c:pt>
                  <c:pt idx="2602">
                    <c:v>15</c:v>
                  </c:pt>
                  <c:pt idx="2603">
                    <c:v>15</c:v>
                  </c:pt>
                  <c:pt idx="2604">
                    <c:v>15</c:v>
                  </c:pt>
                  <c:pt idx="2605">
                    <c:v>15</c:v>
                  </c:pt>
                  <c:pt idx="2606">
                    <c:v>15</c:v>
                  </c:pt>
                  <c:pt idx="2607">
                    <c:v>15</c:v>
                  </c:pt>
                  <c:pt idx="2608">
                    <c:v>15</c:v>
                  </c:pt>
                  <c:pt idx="2609">
                    <c:v>15</c:v>
                  </c:pt>
                  <c:pt idx="2610">
                    <c:v>15</c:v>
                  </c:pt>
                  <c:pt idx="2611">
                    <c:v>15</c:v>
                  </c:pt>
                  <c:pt idx="2612">
                    <c:v>15</c:v>
                  </c:pt>
                  <c:pt idx="2613">
                    <c:v>15</c:v>
                  </c:pt>
                  <c:pt idx="2614">
                    <c:v>15</c:v>
                  </c:pt>
                  <c:pt idx="2615">
                    <c:v>15</c:v>
                  </c:pt>
                  <c:pt idx="2616">
                    <c:v>15</c:v>
                  </c:pt>
                  <c:pt idx="2617">
                    <c:v>15</c:v>
                  </c:pt>
                  <c:pt idx="2618">
                    <c:v>15</c:v>
                  </c:pt>
                  <c:pt idx="2619">
                    <c:v>15</c:v>
                  </c:pt>
                  <c:pt idx="2620">
                    <c:v>15</c:v>
                  </c:pt>
                  <c:pt idx="2621">
                    <c:v>15</c:v>
                  </c:pt>
                  <c:pt idx="2622">
                    <c:v>15</c:v>
                  </c:pt>
                  <c:pt idx="2623">
                    <c:v>15</c:v>
                  </c:pt>
                  <c:pt idx="2624">
                    <c:v>15</c:v>
                  </c:pt>
                  <c:pt idx="2625">
                    <c:v>15</c:v>
                  </c:pt>
                  <c:pt idx="2626">
                    <c:v>15</c:v>
                  </c:pt>
                  <c:pt idx="2627">
                    <c:v>15</c:v>
                  </c:pt>
                  <c:pt idx="2628">
                    <c:v>15</c:v>
                  </c:pt>
                  <c:pt idx="2629">
                    <c:v>15</c:v>
                  </c:pt>
                  <c:pt idx="2630">
                    <c:v>15</c:v>
                  </c:pt>
                  <c:pt idx="2631">
                    <c:v>15</c:v>
                  </c:pt>
                  <c:pt idx="2632">
                    <c:v>15</c:v>
                  </c:pt>
                  <c:pt idx="2633">
                    <c:v>15</c:v>
                  </c:pt>
                  <c:pt idx="2634">
                    <c:v>15</c:v>
                  </c:pt>
                  <c:pt idx="2635">
                    <c:v>15</c:v>
                  </c:pt>
                  <c:pt idx="2636">
                    <c:v>15</c:v>
                  </c:pt>
                  <c:pt idx="2637">
                    <c:v>15</c:v>
                  </c:pt>
                  <c:pt idx="2638">
                    <c:v>15</c:v>
                  </c:pt>
                  <c:pt idx="2639">
                    <c:v>15</c:v>
                  </c:pt>
                  <c:pt idx="2640">
                    <c:v>15</c:v>
                  </c:pt>
                  <c:pt idx="2641">
                    <c:v>15</c:v>
                  </c:pt>
                  <c:pt idx="2642">
                    <c:v>15</c:v>
                  </c:pt>
                  <c:pt idx="2643">
                    <c:v>15</c:v>
                  </c:pt>
                  <c:pt idx="2644">
                    <c:v>15</c:v>
                  </c:pt>
                  <c:pt idx="2645">
                    <c:v>15</c:v>
                  </c:pt>
                  <c:pt idx="2646">
                    <c:v>15</c:v>
                  </c:pt>
                  <c:pt idx="2647">
                    <c:v>15</c:v>
                  </c:pt>
                  <c:pt idx="2648">
                    <c:v>15</c:v>
                  </c:pt>
                  <c:pt idx="2649">
                    <c:v>15</c:v>
                  </c:pt>
                  <c:pt idx="2650">
                    <c:v>15</c:v>
                  </c:pt>
                  <c:pt idx="2651">
                    <c:v>15</c:v>
                  </c:pt>
                  <c:pt idx="2652">
                    <c:v>15</c:v>
                  </c:pt>
                  <c:pt idx="2653">
                    <c:v>15</c:v>
                  </c:pt>
                  <c:pt idx="2654">
                    <c:v>15</c:v>
                  </c:pt>
                  <c:pt idx="2655">
                    <c:v>15</c:v>
                  </c:pt>
                  <c:pt idx="2656">
                    <c:v>15</c:v>
                  </c:pt>
                  <c:pt idx="2657">
                    <c:v>15</c:v>
                  </c:pt>
                  <c:pt idx="2658">
                    <c:v>15</c:v>
                  </c:pt>
                  <c:pt idx="2659">
                    <c:v>15</c:v>
                  </c:pt>
                  <c:pt idx="2660">
                    <c:v>15</c:v>
                  </c:pt>
                  <c:pt idx="2661">
                    <c:v>15</c:v>
                  </c:pt>
                  <c:pt idx="2662">
                    <c:v>15</c:v>
                  </c:pt>
                  <c:pt idx="2663">
                    <c:v>15</c:v>
                  </c:pt>
                  <c:pt idx="2664">
                    <c:v>15</c:v>
                  </c:pt>
                  <c:pt idx="2665">
                    <c:v>15</c:v>
                  </c:pt>
                  <c:pt idx="2666">
                    <c:v>15</c:v>
                  </c:pt>
                  <c:pt idx="2667">
                    <c:v>15</c:v>
                  </c:pt>
                  <c:pt idx="2668">
                    <c:v>15</c:v>
                  </c:pt>
                  <c:pt idx="2669">
                    <c:v>15</c:v>
                  </c:pt>
                  <c:pt idx="2670">
                    <c:v>15</c:v>
                  </c:pt>
                  <c:pt idx="2671">
                    <c:v>15</c:v>
                  </c:pt>
                  <c:pt idx="2672">
                    <c:v>15</c:v>
                  </c:pt>
                  <c:pt idx="2673">
                    <c:v>15</c:v>
                  </c:pt>
                  <c:pt idx="2674">
                    <c:v>15</c:v>
                  </c:pt>
                  <c:pt idx="2675">
                    <c:v>15</c:v>
                  </c:pt>
                  <c:pt idx="2676">
                    <c:v>15</c:v>
                  </c:pt>
                  <c:pt idx="2677">
                    <c:v>15</c:v>
                  </c:pt>
                  <c:pt idx="2678">
                    <c:v>15</c:v>
                  </c:pt>
                  <c:pt idx="2679">
                    <c:v>15</c:v>
                  </c:pt>
                  <c:pt idx="2680">
                    <c:v>15</c:v>
                  </c:pt>
                  <c:pt idx="2681">
                    <c:v>15</c:v>
                  </c:pt>
                  <c:pt idx="2682">
                    <c:v>15</c:v>
                  </c:pt>
                  <c:pt idx="2683">
                    <c:v>15</c:v>
                  </c:pt>
                  <c:pt idx="2684">
                    <c:v>15</c:v>
                  </c:pt>
                  <c:pt idx="2685">
                    <c:v>15</c:v>
                  </c:pt>
                  <c:pt idx="2686">
                    <c:v>15</c:v>
                  </c:pt>
                  <c:pt idx="2687">
                    <c:v>15</c:v>
                  </c:pt>
                  <c:pt idx="2688">
                    <c:v>14</c:v>
                  </c:pt>
                  <c:pt idx="2689">
                    <c:v>14</c:v>
                  </c:pt>
                  <c:pt idx="2690">
                    <c:v>14</c:v>
                  </c:pt>
                  <c:pt idx="2691">
                    <c:v>14</c:v>
                  </c:pt>
                  <c:pt idx="2692">
                    <c:v>14</c:v>
                  </c:pt>
                  <c:pt idx="2693">
                    <c:v>14</c:v>
                  </c:pt>
                  <c:pt idx="2694">
                    <c:v>14</c:v>
                  </c:pt>
                  <c:pt idx="2695">
                    <c:v>14</c:v>
                  </c:pt>
                  <c:pt idx="2696">
                    <c:v>14</c:v>
                  </c:pt>
                  <c:pt idx="2697">
                    <c:v>14</c:v>
                  </c:pt>
                  <c:pt idx="2698">
                    <c:v>14</c:v>
                  </c:pt>
                  <c:pt idx="2699">
                    <c:v>14</c:v>
                  </c:pt>
                  <c:pt idx="2700">
                    <c:v>14</c:v>
                  </c:pt>
                  <c:pt idx="2701">
                    <c:v>14</c:v>
                  </c:pt>
                  <c:pt idx="2702">
                    <c:v>14</c:v>
                  </c:pt>
                  <c:pt idx="2703">
                    <c:v>14</c:v>
                  </c:pt>
                  <c:pt idx="2704">
                    <c:v>14</c:v>
                  </c:pt>
                  <c:pt idx="2705">
                    <c:v>14</c:v>
                  </c:pt>
                  <c:pt idx="2706">
                    <c:v>14</c:v>
                  </c:pt>
                  <c:pt idx="2707">
                    <c:v>14</c:v>
                  </c:pt>
                  <c:pt idx="2708">
                    <c:v>14</c:v>
                  </c:pt>
                  <c:pt idx="2709">
                    <c:v>14</c:v>
                  </c:pt>
                  <c:pt idx="2710">
                    <c:v>14</c:v>
                  </c:pt>
                  <c:pt idx="2711">
                    <c:v>14</c:v>
                  </c:pt>
                  <c:pt idx="2712">
                    <c:v>14</c:v>
                  </c:pt>
                  <c:pt idx="2713">
                    <c:v>14</c:v>
                  </c:pt>
                  <c:pt idx="2714">
                    <c:v>14</c:v>
                  </c:pt>
                  <c:pt idx="2715">
                    <c:v>14</c:v>
                  </c:pt>
                  <c:pt idx="2716">
                    <c:v>14</c:v>
                  </c:pt>
                  <c:pt idx="2717">
                    <c:v>14</c:v>
                  </c:pt>
                  <c:pt idx="2718">
                    <c:v>14</c:v>
                  </c:pt>
                  <c:pt idx="2719">
                    <c:v>14</c:v>
                  </c:pt>
                  <c:pt idx="2720">
                    <c:v>14</c:v>
                  </c:pt>
                  <c:pt idx="2721">
                    <c:v>14</c:v>
                  </c:pt>
                  <c:pt idx="2722">
                    <c:v>14</c:v>
                  </c:pt>
                  <c:pt idx="2723">
                    <c:v>14</c:v>
                  </c:pt>
                  <c:pt idx="2724">
                    <c:v>14</c:v>
                  </c:pt>
                  <c:pt idx="2725">
                    <c:v>14</c:v>
                  </c:pt>
                  <c:pt idx="2726">
                    <c:v>14</c:v>
                  </c:pt>
                  <c:pt idx="2727">
                    <c:v>14</c:v>
                  </c:pt>
                  <c:pt idx="2728">
                    <c:v>14</c:v>
                  </c:pt>
                  <c:pt idx="2729">
                    <c:v>14</c:v>
                  </c:pt>
                  <c:pt idx="2730">
                    <c:v>14</c:v>
                  </c:pt>
                  <c:pt idx="2731">
                    <c:v>14</c:v>
                  </c:pt>
                  <c:pt idx="2732">
                    <c:v>14</c:v>
                  </c:pt>
                  <c:pt idx="2733">
                    <c:v>14</c:v>
                  </c:pt>
                  <c:pt idx="2734">
                    <c:v>14</c:v>
                  </c:pt>
                  <c:pt idx="2735">
                    <c:v>14</c:v>
                  </c:pt>
                  <c:pt idx="2736">
                    <c:v>14</c:v>
                  </c:pt>
                  <c:pt idx="2737">
                    <c:v>14</c:v>
                  </c:pt>
                  <c:pt idx="2738">
                    <c:v>14</c:v>
                  </c:pt>
                  <c:pt idx="2739">
                    <c:v>14</c:v>
                  </c:pt>
                  <c:pt idx="2740">
                    <c:v>14</c:v>
                  </c:pt>
                  <c:pt idx="2741">
                    <c:v>14</c:v>
                  </c:pt>
                  <c:pt idx="2742">
                    <c:v>14</c:v>
                  </c:pt>
                  <c:pt idx="2743">
                    <c:v>14</c:v>
                  </c:pt>
                  <c:pt idx="2744">
                    <c:v>14</c:v>
                  </c:pt>
                  <c:pt idx="2745">
                    <c:v>14</c:v>
                  </c:pt>
                  <c:pt idx="2746">
                    <c:v>14</c:v>
                  </c:pt>
                  <c:pt idx="2747">
                    <c:v>14</c:v>
                  </c:pt>
                  <c:pt idx="2748">
                    <c:v>14</c:v>
                  </c:pt>
                  <c:pt idx="2749">
                    <c:v>14</c:v>
                  </c:pt>
                  <c:pt idx="2750">
                    <c:v>14</c:v>
                  </c:pt>
                  <c:pt idx="2751">
                    <c:v>14</c:v>
                  </c:pt>
                  <c:pt idx="2752">
                    <c:v>14</c:v>
                  </c:pt>
                  <c:pt idx="2753">
                    <c:v>14</c:v>
                  </c:pt>
                  <c:pt idx="2754">
                    <c:v>14</c:v>
                  </c:pt>
                  <c:pt idx="2755">
                    <c:v>14</c:v>
                  </c:pt>
                  <c:pt idx="2756">
                    <c:v>14</c:v>
                  </c:pt>
                  <c:pt idx="2757">
                    <c:v>14</c:v>
                  </c:pt>
                  <c:pt idx="2758">
                    <c:v>14</c:v>
                  </c:pt>
                  <c:pt idx="2759">
                    <c:v>14</c:v>
                  </c:pt>
                  <c:pt idx="2760">
                    <c:v>14</c:v>
                  </c:pt>
                  <c:pt idx="2761">
                    <c:v>14</c:v>
                  </c:pt>
                  <c:pt idx="2762">
                    <c:v>14</c:v>
                  </c:pt>
                  <c:pt idx="2763">
                    <c:v>14</c:v>
                  </c:pt>
                  <c:pt idx="2764">
                    <c:v>14</c:v>
                  </c:pt>
                  <c:pt idx="2765">
                    <c:v>14</c:v>
                  </c:pt>
                  <c:pt idx="2766">
                    <c:v>14</c:v>
                  </c:pt>
                  <c:pt idx="2767">
                    <c:v>14</c:v>
                  </c:pt>
                  <c:pt idx="2768">
                    <c:v>14</c:v>
                  </c:pt>
                  <c:pt idx="2769">
                    <c:v>14</c:v>
                  </c:pt>
                  <c:pt idx="2770">
                    <c:v>14</c:v>
                  </c:pt>
                  <c:pt idx="2771">
                    <c:v>14</c:v>
                  </c:pt>
                  <c:pt idx="2772">
                    <c:v>14</c:v>
                  </c:pt>
                  <c:pt idx="2773">
                    <c:v>13</c:v>
                  </c:pt>
                  <c:pt idx="2774">
                    <c:v>13</c:v>
                  </c:pt>
                  <c:pt idx="2775">
                    <c:v>13</c:v>
                  </c:pt>
                  <c:pt idx="2776">
                    <c:v>13</c:v>
                  </c:pt>
                  <c:pt idx="2777">
                    <c:v>13</c:v>
                  </c:pt>
                  <c:pt idx="2778">
                    <c:v>13</c:v>
                  </c:pt>
                  <c:pt idx="2779">
                    <c:v>13</c:v>
                  </c:pt>
                  <c:pt idx="2780">
                    <c:v>13</c:v>
                  </c:pt>
                  <c:pt idx="2781">
                    <c:v>13</c:v>
                  </c:pt>
                  <c:pt idx="2782">
                    <c:v>13</c:v>
                  </c:pt>
                  <c:pt idx="2783">
                    <c:v>13</c:v>
                  </c:pt>
                  <c:pt idx="2784">
                    <c:v>13</c:v>
                  </c:pt>
                  <c:pt idx="2785">
                    <c:v>13</c:v>
                  </c:pt>
                  <c:pt idx="2786">
                    <c:v>13</c:v>
                  </c:pt>
                  <c:pt idx="2787">
                    <c:v>13</c:v>
                  </c:pt>
                  <c:pt idx="2788">
                    <c:v>13</c:v>
                  </c:pt>
                  <c:pt idx="2789">
                    <c:v>13</c:v>
                  </c:pt>
                  <c:pt idx="2790">
                    <c:v>13</c:v>
                  </c:pt>
                  <c:pt idx="2791">
                    <c:v>13</c:v>
                  </c:pt>
                  <c:pt idx="2792">
                    <c:v>13</c:v>
                  </c:pt>
                  <c:pt idx="2793">
                    <c:v>13</c:v>
                  </c:pt>
                  <c:pt idx="2794">
                    <c:v>13</c:v>
                  </c:pt>
                  <c:pt idx="2795">
                    <c:v>13</c:v>
                  </c:pt>
                  <c:pt idx="2796">
                    <c:v>13</c:v>
                  </c:pt>
                  <c:pt idx="2797">
                    <c:v>13</c:v>
                  </c:pt>
                  <c:pt idx="2798">
                    <c:v>13</c:v>
                  </c:pt>
                  <c:pt idx="2799">
                    <c:v>13</c:v>
                  </c:pt>
                  <c:pt idx="2800">
                    <c:v>13</c:v>
                  </c:pt>
                  <c:pt idx="2801">
                    <c:v>13</c:v>
                  </c:pt>
                  <c:pt idx="2802">
                    <c:v>13</c:v>
                  </c:pt>
                  <c:pt idx="2803">
                    <c:v>13</c:v>
                  </c:pt>
                  <c:pt idx="2804">
                    <c:v>13</c:v>
                  </c:pt>
                  <c:pt idx="2805">
                    <c:v>13</c:v>
                  </c:pt>
                  <c:pt idx="2806">
                    <c:v>13</c:v>
                  </c:pt>
                  <c:pt idx="2807">
                    <c:v>13</c:v>
                  </c:pt>
                  <c:pt idx="2808">
                    <c:v>13</c:v>
                  </c:pt>
                  <c:pt idx="2809">
                    <c:v>13</c:v>
                  </c:pt>
                  <c:pt idx="2810">
                    <c:v>13</c:v>
                  </c:pt>
                  <c:pt idx="2811">
                    <c:v>13</c:v>
                  </c:pt>
                  <c:pt idx="2812">
                    <c:v>13</c:v>
                  </c:pt>
                  <c:pt idx="2813">
                    <c:v>13</c:v>
                  </c:pt>
                  <c:pt idx="2814">
                    <c:v>13</c:v>
                  </c:pt>
                  <c:pt idx="2815">
                    <c:v>13</c:v>
                  </c:pt>
                  <c:pt idx="2816">
                    <c:v>13</c:v>
                  </c:pt>
                  <c:pt idx="2817">
                    <c:v>13</c:v>
                  </c:pt>
                  <c:pt idx="2818">
                    <c:v>13</c:v>
                  </c:pt>
                  <c:pt idx="2819">
                    <c:v>13</c:v>
                  </c:pt>
                  <c:pt idx="2820">
                    <c:v>13</c:v>
                  </c:pt>
                  <c:pt idx="2821">
                    <c:v>13</c:v>
                  </c:pt>
                  <c:pt idx="2822">
                    <c:v>13</c:v>
                  </c:pt>
                  <c:pt idx="2823">
                    <c:v>13</c:v>
                  </c:pt>
                  <c:pt idx="2824">
                    <c:v>13</c:v>
                  </c:pt>
                  <c:pt idx="2825">
                    <c:v>13</c:v>
                  </c:pt>
                  <c:pt idx="2826">
                    <c:v>13</c:v>
                  </c:pt>
                  <c:pt idx="2827">
                    <c:v>13</c:v>
                  </c:pt>
                  <c:pt idx="2828">
                    <c:v>13</c:v>
                  </c:pt>
                  <c:pt idx="2829">
                    <c:v>13</c:v>
                  </c:pt>
                  <c:pt idx="2830">
                    <c:v>13</c:v>
                  </c:pt>
                  <c:pt idx="2831">
                    <c:v>13</c:v>
                  </c:pt>
                  <c:pt idx="2832">
                    <c:v>13</c:v>
                  </c:pt>
                  <c:pt idx="2833">
                    <c:v>13</c:v>
                  </c:pt>
                  <c:pt idx="2834">
                    <c:v>13</c:v>
                  </c:pt>
                  <c:pt idx="2835">
                    <c:v>13</c:v>
                  </c:pt>
                  <c:pt idx="2836">
                    <c:v>13</c:v>
                  </c:pt>
                  <c:pt idx="2837">
                    <c:v>13</c:v>
                  </c:pt>
                  <c:pt idx="2838">
                    <c:v>13</c:v>
                  </c:pt>
                  <c:pt idx="2839">
                    <c:v>13</c:v>
                  </c:pt>
                  <c:pt idx="2840">
                    <c:v>13</c:v>
                  </c:pt>
                  <c:pt idx="2841">
                    <c:v>13</c:v>
                  </c:pt>
                  <c:pt idx="2842">
                    <c:v>13</c:v>
                  </c:pt>
                  <c:pt idx="2843">
                    <c:v>13</c:v>
                  </c:pt>
                  <c:pt idx="2844">
                    <c:v>13</c:v>
                  </c:pt>
                  <c:pt idx="2845">
                    <c:v>13</c:v>
                  </c:pt>
                  <c:pt idx="2846">
                    <c:v>13</c:v>
                  </c:pt>
                  <c:pt idx="2847">
                    <c:v>13</c:v>
                  </c:pt>
                  <c:pt idx="2848">
                    <c:v>13</c:v>
                  </c:pt>
                  <c:pt idx="2849">
                    <c:v>13</c:v>
                  </c:pt>
                  <c:pt idx="2850">
                    <c:v>13</c:v>
                  </c:pt>
                  <c:pt idx="2851">
                    <c:v>13</c:v>
                  </c:pt>
                  <c:pt idx="2852">
                    <c:v>13</c:v>
                  </c:pt>
                  <c:pt idx="2853">
                    <c:v>13</c:v>
                  </c:pt>
                  <c:pt idx="2854">
                    <c:v>13</c:v>
                  </c:pt>
                  <c:pt idx="2855">
                    <c:v>13</c:v>
                  </c:pt>
                  <c:pt idx="2856">
                    <c:v>13</c:v>
                  </c:pt>
                  <c:pt idx="2857">
                    <c:v>13</c:v>
                  </c:pt>
                  <c:pt idx="2858">
                    <c:v>13</c:v>
                  </c:pt>
                  <c:pt idx="2859">
                    <c:v>13</c:v>
                  </c:pt>
                  <c:pt idx="2860">
                    <c:v>13</c:v>
                  </c:pt>
                  <c:pt idx="2861">
                    <c:v>13</c:v>
                  </c:pt>
                  <c:pt idx="2862">
                    <c:v>13</c:v>
                  </c:pt>
                  <c:pt idx="2863">
                    <c:v>13</c:v>
                  </c:pt>
                  <c:pt idx="2864">
                    <c:v>13</c:v>
                  </c:pt>
                  <c:pt idx="2865">
                    <c:v>13</c:v>
                  </c:pt>
                  <c:pt idx="2866">
                    <c:v>13</c:v>
                  </c:pt>
                  <c:pt idx="2867">
                    <c:v>13</c:v>
                  </c:pt>
                  <c:pt idx="2868">
                    <c:v>13</c:v>
                  </c:pt>
                  <c:pt idx="2869">
                    <c:v>13</c:v>
                  </c:pt>
                  <c:pt idx="2870">
                    <c:v>13</c:v>
                  </c:pt>
                  <c:pt idx="2871">
                    <c:v>13</c:v>
                  </c:pt>
                  <c:pt idx="2872">
                    <c:v>13</c:v>
                  </c:pt>
                  <c:pt idx="2873">
                    <c:v>13</c:v>
                  </c:pt>
                  <c:pt idx="2874">
                    <c:v>13</c:v>
                  </c:pt>
                  <c:pt idx="2875">
                    <c:v>13</c:v>
                  </c:pt>
                  <c:pt idx="2876">
                    <c:v>13</c:v>
                  </c:pt>
                  <c:pt idx="2877">
                    <c:v>13</c:v>
                  </c:pt>
                  <c:pt idx="2878">
                    <c:v>13</c:v>
                  </c:pt>
                  <c:pt idx="2879">
                    <c:v>13</c:v>
                  </c:pt>
                  <c:pt idx="2880">
                    <c:v>13</c:v>
                  </c:pt>
                  <c:pt idx="2881">
                    <c:v>13</c:v>
                  </c:pt>
                  <c:pt idx="2882">
                    <c:v>13</c:v>
                  </c:pt>
                  <c:pt idx="2883">
                    <c:v>13</c:v>
                  </c:pt>
                  <c:pt idx="2884">
                    <c:v>13</c:v>
                  </c:pt>
                  <c:pt idx="2885">
                    <c:v>13</c:v>
                  </c:pt>
                  <c:pt idx="2886">
                    <c:v>13</c:v>
                  </c:pt>
                  <c:pt idx="2887">
                    <c:v>13</c:v>
                  </c:pt>
                  <c:pt idx="2888">
                    <c:v>13</c:v>
                  </c:pt>
                  <c:pt idx="2889">
                    <c:v>13</c:v>
                  </c:pt>
                  <c:pt idx="2890">
                    <c:v>13</c:v>
                  </c:pt>
                  <c:pt idx="2891">
                    <c:v>13</c:v>
                  </c:pt>
                  <c:pt idx="2892">
                    <c:v>13</c:v>
                  </c:pt>
                  <c:pt idx="2893">
                    <c:v>13</c:v>
                  </c:pt>
                  <c:pt idx="2894">
                    <c:v>13</c:v>
                  </c:pt>
                  <c:pt idx="2895">
                    <c:v>13</c:v>
                  </c:pt>
                  <c:pt idx="2896">
                    <c:v>13</c:v>
                  </c:pt>
                  <c:pt idx="2897">
                    <c:v>13</c:v>
                  </c:pt>
                  <c:pt idx="2898">
                    <c:v>12</c:v>
                  </c:pt>
                  <c:pt idx="2899">
                    <c:v>12</c:v>
                  </c:pt>
                  <c:pt idx="2900">
                    <c:v>12</c:v>
                  </c:pt>
                  <c:pt idx="2901">
                    <c:v>12</c:v>
                  </c:pt>
                  <c:pt idx="2902">
                    <c:v>12</c:v>
                  </c:pt>
                  <c:pt idx="2903">
                    <c:v>12</c:v>
                  </c:pt>
                  <c:pt idx="2904">
                    <c:v>12</c:v>
                  </c:pt>
                  <c:pt idx="2905">
                    <c:v>12</c:v>
                  </c:pt>
                  <c:pt idx="2906">
                    <c:v>12</c:v>
                  </c:pt>
                  <c:pt idx="2907">
                    <c:v>12</c:v>
                  </c:pt>
                  <c:pt idx="2908">
                    <c:v>12</c:v>
                  </c:pt>
                  <c:pt idx="2909">
                    <c:v>12</c:v>
                  </c:pt>
                  <c:pt idx="2910">
                    <c:v>12</c:v>
                  </c:pt>
                  <c:pt idx="2911">
                    <c:v>12</c:v>
                  </c:pt>
                  <c:pt idx="2912">
                    <c:v>12</c:v>
                  </c:pt>
                  <c:pt idx="2913">
                    <c:v>12</c:v>
                  </c:pt>
                  <c:pt idx="2914">
                    <c:v>12</c:v>
                  </c:pt>
                  <c:pt idx="2915">
                    <c:v>12</c:v>
                  </c:pt>
                  <c:pt idx="2916">
                    <c:v>12</c:v>
                  </c:pt>
                  <c:pt idx="2917">
                    <c:v>12</c:v>
                  </c:pt>
                  <c:pt idx="2918">
                    <c:v>12</c:v>
                  </c:pt>
                  <c:pt idx="2919">
                    <c:v>12</c:v>
                  </c:pt>
                  <c:pt idx="2920">
                    <c:v>12</c:v>
                  </c:pt>
                  <c:pt idx="2921">
                    <c:v>12</c:v>
                  </c:pt>
                  <c:pt idx="2922">
                    <c:v>12</c:v>
                  </c:pt>
                  <c:pt idx="2923">
                    <c:v>12</c:v>
                  </c:pt>
                  <c:pt idx="2924">
                    <c:v>12</c:v>
                  </c:pt>
                  <c:pt idx="2925">
                    <c:v>12</c:v>
                  </c:pt>
                  <c:pt idx="2926">
                    <c:v>12</c:v>
                  </c:pt>
                  <c:pt idx="2927">
                    <c:v>12</c:v>
                  </c:pt>
                  <c:pt idx="2928">
                    <c:v>12</c:v>
                  </c:pt>
                  <c:pt idx="2929">
                    <c:v>12</c:v>
                  </c:pt>
                  <c:pt idx="2930">
                    <c:v>12</c:v>
                  </c:pt>
                  <c:pt idx="2931">
                    <c:v>12</c:v>
                  </c:pt>
                  <c:pt idx="2932">
                    <c:v>12</c:v>
                  </c:pt>
                  <c:pt idx="2933">
                    <c:v>12</c:v>
                  </c:pt>
                  <c:pt idx="2934">
                    <c:v>12</c:v>
                  </c:pt>
                  <c:pt idx="2935">
                    <c:v>12</c:v>
                  </c:pt>
                  <c:pt idx="2936">
                    <c:v>12</c:v>
                  </c:pt>
                  <c:pt idx="2937">
                    <c:v>12</c:v>
                  </c:pt>
                  <c:pt idx="2938">
                    <c:v>12</c:v>
                  </c:pt>
                  <c:pt idx="2939">
                    <c:v>12</c:v>
                  </c:pt>
                  <c:pt idx="2940">
                    <c:v>12</c:v>
                  </c:pt>
                  <c:pt idx="2941">
                    <c:v>12</c:v>
                  </c:pt>
                  <c:pt idx="2942">
                    <c:v>12</c:v>
                  </c:pt>
                  <c:pt idx="2943">
                    <c:v>12</c:v>
                  </c:pt>
                  <c:pt idx="2944">
                    <c:v>12</c:v>
                  </c:pt>
                  <c:pt idx="2945">
                    <c:v>12</c:v>
                  </c:pt>
                  <c:pt idx="2946">
                    <c:v>12</c:v>
                  </c:pt>
                  <c:pt idx="2947">
                    <c:v>12</c:v>
                  </c:pt>
                  <c:pt idx="2948">
                    <c:v>12</c:v>
                  </c:pt>
                  <c:pt idx="2949">
                    <c:v>12</c:v>
                  </c:pt>
                  <c:pt idx="2950">
                    <c:v>12</c:v>
                  </c:pt>
                  <c:pt idx="2951">
                    <c:v>12</c:v>
                  </c:pt>
                  <c:pt idx="2952">
                    <c:v>12</c:v>
                  </c:pt>
                  <c:pt idx="2953">
                    <c:v>12</c:v>
                  </c:pt>
                  <c:pt idx="2954">
                    <c:v>12</c:v>
                  </c:pt>
                  <c:pt idx="2955">
                    <c:v>12</c:v>
                  </c:pt>
                  <c:pt idx="2956">
                    <c:v>12</c:v>
                  </c:pt>
                  <c:pt idx="2957">
                    <c:v>12</c:v>
                  </c:pt>
                  <c:pt idx="2958">
                    <c:v>12</c:v>
                  </c:pt>
                  <c:pt idx="2959">
                    <c:v>12</c:v>
                  </c:pt>
                  <c:pt idx="2960">
                    <c:v>12</c:v>
                  </c:pt>
                  <c:pt idx="2961">
                    <c:v>12</c:v>
                  </c:pt>
                  <c:pt idx="2962">
                    <c:v>12</c:v>
                  </c:pt>
                  <c:pt idx="2963">
                    <c:v>12</c:v>
                  </c:pt>
                  <c:pt idx="2964">
                    <c:v>12</c:v>
                  </c:pt>
                  <c:pt idx="2965">
                    <c:v>12</c:v>
                  </c:pt>
                  <c:pt idx="2966">
                    <c:v>12</c:v>
                  </c:pt>
                  <c:pt idx="2967">
                    <c:v>12</c:v>
                  </c:pt>
                  <c:pt idx="2968">
                    <c:v>12</c:v>
                  </c:pt>
                  <c:pt idx="2969">
                    <c:v>12</c:v>
                  </c:pt>
                  <c:pt idx="2970">
                    <c:v>12</c:v>
                  </c:pt>
                  <c:pt idx="2971">
                    <c:v>12</c:v>
                  </c:pt>
                  <c:pt idx="2972">
                    <c:v>12</c:v>
                  </c:pt>
                  <c:pt idx="2973">
                    <c:v>12</c:v>
                  </c:pt>
                  <c:pt idx="2974">
                    <c:v>12</c:v>
                  </c:pt>
                  <c:pt idx="2975">
                    <c:v>12</c:v>
                  </c:pt>
                  <c:pt idx="2976">
                    <c:v>12</c:v>
                  </c:pt>
                  <c:pt idx="2977">
                    <c:v>12</c:v>
                  </c:pt>
                  <c:pt idx="2978">
                    <c:v>12</c:v>
                  </c:pt>
                  <c:pt idx="2979">
                    <c:v>12</c:v>
                  </c:pt>
                  <c:pt idx="2980">
                    <c:v>12</c:v>
                  </c:pt>
                  <c:pt idx="2981">
                    <c:v>12</c:v>
                  </c:pt>
                  <c:pt idx="2982">
                    <c:v>12</c:v>
                  </c:pt>
                  <c:pt idx="2983">
                    <c:v>12</c:v>
                  </c:pt>
                  <c:pt idx="2984">
                    <c:v>12</c:v>
                  </c:pt>
                  <c:pt idx="2985">
                    <c:v>12</c:v>
                  </c:pt>
                  <c:pt idx="2986">
                    <c:v>12</c:v>
                  </c:pt>
                  <c:pt idx="2987">
                    <c:v>12</c:v>
                  </c:pt>
                  <c:pt idx="2988">
                    <c:v>12</c:v>
                  </c:pt>
                  <c:pt idx="2989">
                    <c:v>12</c:v>
                  </c:pt>
                  <c:pt idx="2990">
                    <c:v>12</c:v>
                  </c:pt>
                  <c:pt idx="2991">
                    <c:v>12</c:v>
                  </c:pt>
                  <c:pt idx="2992">
                    <c:v>12</c:v>
                  </c:pt>
                  <c:pt idx="2993">
                    <c:v>12</c:v>
                  </c:pt>
                  <c:pt idx="2994">
                    <c:v>12</c:v>
                  </c:pt>
                  <c:pt idx="2995">
                    <c:v>12</c:v>
                  </c:pt>
                  <c:pt idx="2996">
                    <c:v>12</c:v>
                  </c:pt>
                  <c:pt idx="2997">
                    <c:v>12</c:v>
                  </c:pt>
                  <c:pt idx="2998">
                    <c:v>12</c:v>
                  </c:pt>
                  <c:pt idx="2999">
                    <c:v>12</c:v>
                  </c:pt>
                  <c:pt idx="3000">
                    <c:v>12</c:v>
                  </c:pt>
                  <c:pt idx="3001">
                    <c:v>12</c:v>
                  </c:pt>
                  <c:pt idx="3002">
                    <c:v>12</c:v>
                  </c:pt>
                  <c:pt idx="3003">
                    <c:v>12</c:v>
                  </c:pt>
                  <c:pt idx="3004">
                    <c:v>12</c:v>
                  </c:pt>
                  <c:pt idx="3005">
                    <c:v>12</c:v>
                  </c:pt>
                  <c:pt idx="3006">
                    <c:v>12</c:v>
                  </c:pt>
                  <c:pt idx="3007">
                    <c:v>12</c:v>
                  </c:pt>
                  <c:pt idx="3008">
                    <c:v>12</c:v>
                  </c:pt>
                  <c:pt idx="3009">
                    <c:v>12</c:v>
                  </c:pt>
                  <c:pt idx="3010">
                    <c:v>12</c:v>
                  </c:pt>
                  <c:pt idx="3011">
                    <c:v>12</c:v>
                  </c:pt>
                  <c:pt idx="3012">
                    <c:v>12</c:v>
                  </c:pt>
                  <c:pt idx="3013">
                    <c:v>12</c:v>
                  </c:pt>
                  <c:pt idx="3014">
                    <c:v>12</c:v>
                  </c:pt>
                  <c:pt idx="3015">
                    <c:v>12</c:v>
                  </c:pt>
                  <c:pt idx="3016">
                    <c:v>12</c:v>
                  </c:pt>
                  <c:pt idx="3017">
                    <c:v>12</c:v>
                  </c:pt>
                  <c:pt idx="3018">
                    <c:v>12</c:v>
                  </c:pt>
                  <c:pt idx="3019">
                    <c:v>12</c:v>
                  </c:pt>
                  <c:pt idx="3020">
                    <c:v>12</c:v>
                  </c:pt>
                  <c:pt idx="3021">
                    <c:v>12</c:v>
                  </c:pt>
                  <c:pt idx="3022">
                    <c:v>12</c:v>
                  </c:pt>
                  <c:pt idx="3023">
                    <c:v>12</c:v>
                  </c:pt>
                  <c:pt idx="3024">
                    <c:v>12</c:v>
                  </c:pt>
                  <c:pt idx="3025">
                    <c:v>12</c:v>
                  </c:pt>
                  <c:pt idx="3026">
                    <c:v>12</c:v>
                  </c:pt>
                  <c:pt idx="3027">
                    <c:v>12</c:v>
                  </c:pt>
                  <c:pt idx="3028">
                    <c:v>12</c:v>
                  </c:pt>
                  <c:pt idx="3029">
                    <c:v>12</c:v>
                  </c:pt>
                  <c:pt idx="3030">
                    <c:v>12</c:v>
                  </c:pt>
                  <c:pt idx="3031">
                    <c:v>12</c:v>
                  </c:pt>
                  <c:pt idx="3032">
                    <c:v>12</c:v>
                  </c:pt>
                  <c:pt idx="3033">
                    <c:v>12</c:v>
                  </c:pt>
                  <c:pt idx="3034">
                    <c:v>12</c:v>
                  </c:pt>
                  <c:pt idx="3035">
                    <c:v>12</c:v>
                  </c:pt>
                  <c:pt idx="3036">
                    <c:v>11</c:v>
                  </c:pt>
                  <c:pt idx="3037">
                    <c:v>11</c:v>
                  </c:pt>
                  <c:pt idx="3038">
                    <c:v>11</c:v>
                  </c:pt>
                  <c:pt idx="3039">
                    <c:v>11</c:v>
                  </c:pt>
                  <c:pt idx="3040">
                    <c:v>11</c:v>
                  </c:pt>
                  <c:pt idx="3041">
                    <c:v>11</c:v>
                  </c:pt>
                  <c:pt idx="3042">
                    <c:v>11</c:v>
                  </c:pt>
                  <c:pt idx="3043">
                    <c:v>11</c:v>
                  </c:pt>
                  <c:pt idx="3044">
                    <c:v>11</c:v>
                  </c:pt>
                  <c:pt idx="3045">
                    <c:v>11</c:v>
                  </c:pt>
                  <c:pt idx="3046">
                    <c:v>11</c:v>
                  </c:pt>
                  <c:pt idx="3047">
                    <c:v>11</c:v>
                  </c:pt>
                  <c:pt idx="3048">
                    <c:v>11</c:v>
                  </c:pt>
                  <c:pt idx="3049">
                    <c:v>11</c:v>
                  </c:pt>
                  <c:pt idx="3050">
                    <c:v>11</c:v>
                  </c:pt>
                  <c:pt idx="3051">
                    <c:v>11</c:v>
                  </c:pt>
                  <c:pt idx="3052">
                    <c:v>11</c:v>
                  </c:pt>
                  <c:pt idx="3053">
                    <c:v>11</c:v>
                  </c:pt>
                  <c:pt idx="3054">
                    <c:v>11</c:v>
                  </c:pt>
                  <c:pt idx="3055">
                    <c:v>11</c:v>
                  </c:pt>
                  <c:pt idx="3056">
                    <c:v>11</c:v>
                  </c:pt>
                  <c:pt idx="3057">
                    <c:v>11</c:v>
                  </c:pt>
                  <c:pt idx="3058">
                    <c:v>11</c:v>
                  </c:pt>
                  <c:pt idx="3059">
                    <c:v>11</c:v>
                  </c:pt>
                  <c:pt idx="3060">
                    <c:v>11</c:v>
                  </c:pt>
                  <c:pt idx="3061">
                    <c:v>11</c:v>
                  </c:pt>
                  <c:pt idx="3062">
                    <c:v>11</c:v>
                  </c:pt>
                  <c:pt idx="3063">
                    <c:v>11</c:v>
                  </c:pt>
                  <c:pt idx="3064">
                    <c:v>11</c:v>
                  </c:pt>
                  <c:pt idx="3065">
                    <c:v>11</c:v>
                  </c:pt>
                  <c:pt idx="3066">
                    <c:v>11</c:v>
                  </c:pt>
                  <c:pt idx="3067">
                    <c:v>11</c:v>
                  </c:pt>
                  <c:pt idx="3068">
                    <c:v>11</c:v>
                  </c:pt>
                  <c:pt idx="3069">
                    <c:v>11</c:v>
                  </c:pt>
                  <c:pt idx="3070">
                    <c:v>11</c:v>
                  </c:pt>
                  <c:pt idx="3071">
                    <c:v>11</c:v>
                  </c:pt>
                  <c:pt idx="3072">
                    <c:v>11</c:v>
                  </c:pt>
                  <c:pt idx="3073">
                    <c:v>11</c:v>
                  </c:pt>
                  <c:pt idx="3074">
                    <c:v>11</c:v>
                  </c:pt>
                  <c:pt idx="3075">
                    <c:v>11</c:v>
                  </c:pt>
                  <c:pt idx="3076">
                    <c:v>11</c:v>
                  </c:pt>
                  <c:pt idx="3077">
                    <c:v>11</c:v>
                  </c:pt>
                  <c:pt idx="3078">
                    <c:v>11</c:v>
                  </c:pt>
                  <c:pt idx="3079">
                    <c:v>11</c:v>
                  </c:pt>
                  <c:pt idx="3080">
                    <c:v>11</c:v>
                  </c:pt>
                  <c:pt idx="3081">
                    <c:v>11</c:v>
                  </c:pt>
                  <c:pt idx="3082">
                    <c:v>11</c:v>
                  </c:pt>
                  <c:pt idx="3083">
                    <c:v>11</c:v>
                  </c:pt>
                  <c:pt idx="3084">
                    <c:v>11</c:v>
                  </c:pt>
                  <c:pt idx="3085">
                    <c:v>11</c:v>
                  </c:pt>
                  <c:pt idx="3086">
                    <c:v>11</c:v>
                  </c:pt>
                  <c:pt idx="3087">
                    <c:v>11</c:v>
                  </c:pt>
                  <c:pt idx="3088">
                    <c:v>11</c:v>
                  </c:pt>
                  <c:pt idx="3089">
                    <c:v>11</c:v>
                  </c:pt>
                  <c:pt idx="3090">
                    <c:v>11</c:v>
                  </c:pt>
                  <c:pt idx="3091">
                    <c:v>11</c:v>
                  </c:pt>
                  <c:pt idx="3092">
                    <c:v>11</c:v>
                  </c:pt>
                  <c:pt idx="3093">
                    <c:v>11</c:v>
                  </c:pt>
                  <c:pt idx="3094">
                    <c:v>11</c:v>
                  </c:pt>
                  <c:pt idx="3095">
                    <c:v>11</c:v>
                  </c:pt>
                  <c:pt idx="3096">
                    <c:v>11</c:v>
                  </c:pt>
                  <c:pt idx="3097">
                    <c:v>11</c:v>
                  </c:pt>
                  <c:pt idx="3098">
                    <c:v>11</c:v>
                  </c:pt>
                  <c:pt idx="3099">
                    <c:v>11</c:v>
                  </c:pt>
                  <c:pt idx="3100">
                    <c:v>11</c:v>
                  </c:pt>
                  <c:pt idx="3101">
                    <c:v>11</c:v>
                  </c:pt>
                  <c:pt idx="3102">
                    <c:v>11</c:v>
                  </c:pt>
                  <c:pt idx="3103">
                    <c:v>11</c:v>
                  </c:pt>
                  <c:pt idx="3104">
                    <c:v>11</c:v>
                  </c:pt>
                  <c:pt idx="3105">
                    <c:v>11</c:v>
                  </c:pt>
                  <c:pt idx="3106">
                    <c:v>11</c:v>
                  </c:pt>
                  <c:pt idx="3107">
                    <c:v>11</c:v>
                  </c:pt>
                  <c:pt idx="3108">
                    <c:v>11</c:v>
                  </c:pt>
                  <c:pt idx="3109">
                    <c:v>11</c:v>
                  </c:pt>
                  <c:pt idx="3110">
                    <c:v>11</c:v>
                  </c:pt>
                  <c:pt idx="3111">
                    <c:v>11</c:v>
                  </c:pt>
                  <c:pt idx="3112">
                    <c:v>11</c:v>
                  </c:pt>
                  <c:pt idx="3113">
                    <c:v>11</c:v>
                  </c:pt>
                  <c:pt idx="3114">
                    <c:v>11</c:v>
                  </c:pt>
                  <c:pt idx="3115">
                    <c:v>11</c:v>
                  </c:pt>
                  <c:pt idx="3116">
                    <c:v>11</c:v>
                  </c:pt>
                  <c:pt idx="3117">
                    <c:v>11</c:v>
                  </c:pt>
                  <c:pt idx="3118">
                    <c:v>11</c:v>
                  </c:pt>
                  <c:pt idx="3119">
                    <c:v>11</c:v>
                  </c:pt>
                  <c:pt idx="3120">
                    <c:v>11</c:v>
                  </c:pt>
                  <c:pt idx="3121">
                    <c:v>11</c:v>
                  </c:pt>
                  <c:pt idx="3122">
                    <c:v>11</c:v>
                  </c:pt>
                  <c:pt idx="3123">
                    <c:v>11</c:v>
                  </c:pt>
                  <c:pt idx="3124">
                    <c:v>11</c:v>
                  </c:pt>
                  <c:pt idx="3125">
                    <c:v>11</c:v>
                  </c:pt>
                  <c:pt idx="3126">
                    <c:v>11</c:v>
                  </c:pt>
                  <c:pt idx="3127">
                    <c:v>11</c:v>
                  </c:pt>
                  <c:pt idx="3128">
                    <c:v>11</c:v>
                  </c:pt>
                  <c:pt idx="3129">
                    <c:v>11</c:v>
                  </c:pt>
                  <c:pt idx="3130">
                    <c:v>11</c:v>
                  </c:pt>
                  <c:pt idx="3131">
                    <c:v>11</c:v>
                  </c:pt>
                  <c:pt idx="3132">
                    <c:v>11</c:v>
                  </c:pt>
                  <c:pt idx="3133">
                    <c:v>11</c:v>
                  </c:pt>
                  <c:pt idx="3134">
                    <c:v>11</c:v>
                  </c:pt>
                  <c:pt idx="3135">
                    <c:v>11</c:v>
                  </c:pt>
                  <c:pt idx="3136">
                    <c:v>11</c:v>
                  </c:pt>
                  <c:pt idx="3137">
                    <c:v>11</c:v>
                  </c:pt>
                  <c:pt idx="3138">
                    <c:v>11</c:v>
                  </c:pt>
                  <c:pt idx="3139">
                    <c:v>11</c:v>
                  </c:pt>
                  <c:pt idx="3140">
                    <c:v>11</c:v>
                  </c:pt>
                  <c:pt idx="3141">
                    <c:v>11</c:v>
                  </c:pt>
                  <c:pt idx="3142">
                    <c:v>11</c:v>
                  </c:pt>
                  <c:pt idx="3143">
                    <c:v>11</c:v>
                  </c:pt>
                  <c:pt idx="3144">
                    <c:v>11</c:v>
                  </c:pt>
                  <c:pt idx="3145">
                    <c:v>11</c:v>
                  </c:pt>
                  <c:pt idx="3146">
                    <c:v>11</c:v>
                  </c:pt>
                  <c:pt idx="3147">
                    <c:v>11</c:v>
                  </c:pt>
                  <c:pt idx="3148">
                    <c:v>11</c:v>
                  </c:pt>
                  <c:pt idx="3149">
                    <c:v>11</c:v>
                  </c:pt>
                  <c:pt idx="3150">
                    <c:v>11</c:v>
                  </c:pt>
                  <c:pt idx="3151">
                    <c:v>11</c:v>
                  </c:pt>
                  <c:pt idx="3152">
                    <c:v>11</c:v>
                  </c:pt>
                  <c:pt idx="3153">
                    <c:v>11</c:v>
                  </c:pt>
                  <c:pt idx="3154">
                    <c:v>11</c:v>
                  </c:pt>
                  <c:pt idx="3155">
                    <c:v>11</c:v>
                  </c:pt>
                  <c:pt idx="3156">
                    <c:v>11</c:v>
                  </c:pt>
                  <c:pt idx="3157">
                    <c:v>11</c:v>
                  </c:pt>
                  <c:pt idx="3158">
                    <c:v>11</c:v>
                  </c:pt>
                  <c:pt idx="3159">
                    <c:v>11</c:v>
                  </c:pt>
                  <c:pt idx="3160">
                    <c:v>11</c:v>
                  </c:pt>
                  <c:pt idx="3161">
                    <c:v>11</c:v>
                  </c:pt>
                  <c:pt idx="3162">
                    <c:v>11</c:v>
                  </c:pt>
                  <c:pt idx="3163">
                    <c:v>11</c:v>
                  </c:pt>
                  <c:pt idx="3164">
                    <c:v>11</c:v>
                  </c:pt>
                  <c:pt idx="3165">
                    <c:v>11</c:v>
                  </c:pt>
                  <c:pt idx="3166">
                    <c:v>11</c:v>
                  </c:pt>
                  <c:pt idx="3167">
                    <c:v>11</c:v>
                  </c:pt>
                  <c:pt idx="3168">
                    <c:v>11</c:v>
                  </c:pt>
                  <c:pt idx="3169">
                    <c:v>11</c:v>
                  </c:pt>
                  <c:pt idx="3170">
                    <c:v>11</c:v>
                  </c:pt>
                  <c:pt idx="3171">
                    <c:v>11</c:v>
                  </c:pt>
                  <c:pt idx="3172">
                    <c:v>11</c:v>
                  </c:pt>
                  <c:pt idx="3173">
                    <c:v>11</c:v>
                  </c:pt>
                  <c:pt idx="3174">
                    <c:v>10</c:v>
                  </c:pt>
                  <c:pt idx="3175">
                    <c:v>10</c:v>
                  </c:pt>
                  <c:pt idx="3176">
                    <c:v>10</c:v>
                  </c:pt>
                  <c:pt idx="3177">
                    <c:v>10</c:v>
                  </c:pt>
                  <c:pt idx="3178">
                    <c:v>10</c:v>
                  </c:pt>
                  <c:pt idx="3179">
                    <c:v>10</c:v>
                  </c:pt>
                  <c:pt idx="3180">
                    <c:v>10</c:v>
                  </c:pt>
                  <c:pt idx="3181">
                    <c:v>10</c:v>
                  </c:pt>
                  <c:pt idx="3182">
                    <c:v>10</c:v>
                  </c:pt>
                  <c:pt idx="3183">
                    <c:v>10</c:v>
                  </c:pt>
                  <c:pt idx="3184">
                    <c:v>10</c:v>
                  </c:pt>
                  <c:pt idx="3185">
                    <c:v>10</c:v>
                  </c:pt>
                  <c:pt idx="3186">
                    <c:v>10</c:v>
                  </c:pt>
                  <c:pt idx="3187">
                    <c:v>10</c:v>
                  </c:pt>
                  <c:pt idx="3188">
                    <c:v>10</c:v>
                  </c:pt>
                  <c:pt idx="3189">
                    <c:v>10</c:v>
                  </c:pt>
                  <c:pt idx="3190">
                    <c:v>10</c:v>
                  </c:pt>
                  <c:pt idx="3191">
                    <c:v>10</c:v>
                  </c:pt>
                  <c:pt idx="3192">
                    <c:v>10</c:v>
                  </c:pt>
                  <c:pt idx="3193">
                    <c:v>10</c:v>
                  </c:pt>
                  <c:pt idx="3194">
                    <c:v>10</c:v>
                  </c:pt>
                  <c:pt idx="3195">
                    <c:v>10</c:v>
                  </c:pt>
                  <c:pt idx="3196">
                    <c:v>10</c:v>
                  </c:pt>
                  <c:pt idx="3197">
                    <c:v>10</c:v>
                  </c:pt>
                  <c:pt idx="3198">
                    <c:v>10</c:v>
                  </c:pt>
                  <c:pt idx="3199">
                    <c:v>10</c:v>
                  </c:pt>
                  <c:pt idx="3200">
                    <c:v>10</c:v>
                  </c:pt>
                  <c:pt idx="3201">
                    <c:v>10</c:v>
                  </c:pt>
                  <c:pt idx="3202">
                    <c:v>10</c:v>
                  </c:pt>
                  <c:pt idx="3203">
                    <c:v>10</c:v>
                  </c:pt>
                  <c:pt idx="3204">
                    <c:v>10</c:v>
                  </c:pt>
                  <c:pt idx="3205">
                    <c:v>10</c:v>
                  </c:pt>
                  <c:pt idx="3206">
                    <c:v>10</c:v>
                  </c:pt>
                  <c:pt idx="3207">
                    <c:v>10</c:v>
                  </c:pt>
                  <c:pt idx="3208">
                    <c:v>10</c:v>
                  </c:pt>
                  <c:pt idx="3209">
                    <c:v>10</c:v>
                  </c:pt>
                  <c:pt idx="3210">
                    <c:v>10</c:v>
                  </c:pt>
                  <c:pt idx="3211">
                    <c:v>10</c:v>
                  </c:pt>
                  <c:pt idx="3212">
                    <c:v>10</c:v>
                  </c:pt>
                  <c:pt idx="3213">
                    <c:v>10</c:v>
                  </c:pt>
                  <c:pt idx="3214">
                    <c:v>10</c:v>
                  </c:pt>
                  <c:pt idx="3215">
                    <c:v>10</c:v>
                  </c:pt>
                  <c:pt idx="3216">
                    <c:v>10</c:v>
                  </c:pt>
                  <c:pt idx="3217">
                    <c:v>10</c:v>
                  </c:pt>
                  <c:pt idx="3218">
                    <c:v>10</c:v>
                  </c:pt>
                  <c:pt idx="3219">
                    <c:v>10</c:v>
                  </c:pt>
                  <c:pt idx="3220">
                    <c:v>10</c:v>
                  </c:pt>
                  <c:pt idx="3221">
                    <c:v>10</c:v>
                  </c:pt>
                  <c:pt idx="3222">
                    <c:v>10</c:v>
                  </c:pt>
                  <c:pt idx="3223">
                    <c:v>10</c:v>
                  </c:pt>
                  <c:pt idx="3224">
                    <c:v>10</c:v>
                  </c:pt>
                  <c:pt idx="3225">
                    <c:v>10</c:v>
                  </c:pt>
                  <c:pt idx="3226">
                    <c:v>10</c:v>
                  </c:pt>
                  <c:pt idx="3227">
                    <c:v>10</c:v>
                  </c:pt>
                  <c:pt idx="3228">
                    <c:v>10</c:v>
                  </c:pt>
                  <c:pt idx="3229">
                    <c:v>10</c:v>
                  </c:pt>
                  <c:pt idx="3230">
                    <c:v>10</c:v>
                  </c:pt>
                  <c:pt idx="3231">
                    <c:v>10</c:v>
                  </c:pt>
                  <c:pt idx="3232">
                    <c:v>10</c:v>
                  </c:pt>
                  <c:pt idx="3233">
                    <c:v>10</c:v>
                  </c:pt>
                  <c:pt idx="3234">
                    <c:v>10</c:v>
                  </c:pt>
                  <c:pt idx="3235">
                    <c:v>10</c:v>
                  </c:pt>
                  <c:pt idx="3236">
                    <c:v>10</c:v>
                  </c:pt>
                  <c:pt idx="3237">
                    <c:v>10</c:v>
                  </c:pt>
                  <c:pt idx="3238">
                    <c:v>10</c:v>
                  </c:pt>
                  <c:pt idx="3239">
                    <c:v>10</c:v>
                  </c:pt>
                  <c:pt idx="3240">
                    <c:v>10</c:v>
                  </c:pt>
                  <c:pt idx="3241">
                    <c:v>10</c:v>
                  </c:pt>
                  <c:pt idx="3242">
                    <c:v>10</c:v>
                  </c:pt>
                  <c:pt idx="3243">
                    <c:v>10</c:v>
                  </c:pt>
                  <c:pt idx="3244">
                    <c:v>10</c:v>
                  </c:pt>
                  <c:pt idx="3245">
                    <c:v>10</c:v>
                  </c:pt>
                  <c:pt idx="3246">
                    <c:v>10</c:v>
                  </c:pt>
                  <c:pt idx="3247">
                    <c:v>10</c:v>
                  </c:pt>
                  <c:pt idx="3248">
                    <c:v>10</c:v>
                  </c:pt>
                  <c:pt idx="3249">
                    <c:v>10</c:v>
                  </c:pt>
                  <c:pt idx="3250">
                    <c:v>10</c:v>
                  </c:pt>
                  <c:pt idx="3251">
                    <c:v>10</c:v>
                  </c:pt>
                  <c:pt idx="3252">
                    <c:v>10</c:v>
                  </c:pt>
                  <c:pt idx="3253">
                    <c:v>10</c:v>
                  </c:pt>
                  <c:pt idx="3254">
                    <c:v>10</c:v>
                  </c:pt>
                  <c:pt idx="3255">
                    <c:v>10</c:v>
                  </c:pt>
                  <c:pt idx="3256">
                    <c:v>10</c:v>
                  </c:pt>
                  <c:pt idx="3257">
                    <c:v>10</c:v>
                  </c:pt>
                  <c:pt idx="3258">
                    <c:v>10</c:v>
                  </c:pt>
                  <c:pt idx="3259">
                    <c:v>10</c:v>
                  </c:pt>
                  <c:pt idx="3260">
                    <c:v>10</c:v>
                  </c:pt>
                  <c:pt idx="3261">
                    <c:v>10</c:v>
                  </c:pt>
                  <c:pt idx="3262">
                    <c:v>10</c:v>
                  </c:pt>
                  <c:pt idx="3263">
                    <c:v>10</c:v>
                  </c:pt>
                  <c:pt idx="3264">
                    <c:v>10</c:v>
                  </c:pt>
                  <c:pt idx="3265">
                    <c:v>10</c:v>
                  </c:pt>
                  <c:pt idx="3266">
                    <c:v>10</c:v>
                  </c:pt>
                  <c:pt idx="3267">
                    <c:v>10</c:v>
                  </c:pt>
                  <c:pt idx="3268">
                    <c:v>10</c:v>
                  </c:pt>
                  <c:pt idx="3269">
                    <c:v>10</c:v>
                  </c:pt>
                  <c:pt idx="3270">
                    <c:v>10</c:v>
                  </c:pt>
                  <c:pt idx="3271">
                    <c:v>10</c:v>
                  </c:pt>
                  <c:pt idx="3272">
                    <c:v>10</c:v>
                  </c:pt>
                  <c:pt idx="3273">
                    <c:v>10</c:v>
                  </c:pt>
                  <c:pt idx="3274">
                    <c:v>10</c:v>
                  </c:pt>
                  <c:pt idx="3275">
                    <c:v>10</c:v>
                  </c:pt>
                  <c:pt idx="3276">
                    <c:v>10</c:v>
                  </c:pt>
                  <c:pt idx="3277">
                    <c:v>10</c:v>
                  </c:pt>
                  <c:pt idx="3278">
                    <c:v>10</c:v>
                  </c:pt>
                  <c:pt idx="3279">
                    <c:v>10</c:v>
                  </c:pt>
                  <c:pt idx="3280">
                    <c:v>10</c:v>
                  </c:pt>
                  <c:pt idx="3281">
                    <c:v>10</c:v>
                  </c:pt>
                  <c:pt idx="3282">
                    <c:v>10</c:v>
                  </c:pt>
                  <c:pt idx="3283">
                    <c:v>10</c:v>
                  </c:pt>
                  <c:pt idx="3284">
                    <c:v>10</c:v>
                  </c:pt>
                  <c:pt idx="3285">
                    <c:v>10</c:v>
                  </c:pt>
                  <c:pt idx="3286">
                    <c:v>10</c:v>
                  </c:pt>
                  <c:pt idx="3287">
                    <c:v>10</c:v>
                  </c:pt>
                  <c:pt idx="3288">
                    <c:v>10</c:v>
                  </c:pt>
                  <c:pt idx="3289">
                    <c:v>10</c:v>
                  </c:pt>
                  <c:pt idx="3290">
                    <c:v>10</c:v>
                  </c:pt>
                  <c:pt idx="3291">
                    <c:v>10</c:v>
                  </c:pt>
                  <c:pt idx="3292">
                    <c:v>10</c:v>
                  </c:pt>
                  <c:pt idx="3293">
                    <c:v>10</c:v>
                  </c:pt>
                  <c:pt idx="3294">
                    <c:v>10</c:v>
                  </c:pt>
                  <c:pt idx="3295">
                    <c:v>10</c:v>
                  </c:pt>
                  <c:pt idx="3296">
                    <c:v>10</c:v>
                  </c:pt>
                  <c:pt idx="3297">
                    <c:v>10</c:v>
                  </c:pt>
                  <c:pt idx="3298">
                    <c:v>10</c:v>
                  </c:pt>
                  <c:pt idx="3299">
                    <c:v>10</c:v>
                  </c:pt>
                  <c:pt idx="3300">
                    <c:v>10</c:v>
                  </c:pt>
                  <c:pt idx="3301">
                    <c:v>10</c:v>
                  </c:pt>
                  <c:pt idx="3302">
                    <c:v>10</c:v>
                  </c:pt>
                  <c:pt idx="3303">
                    <c:v>10</c:v>
                  </c:pt>
                  <c:pt idx="3304">
                    <c:v>10</c:v>
                  </c:pt>
                  <c:pt idx="3305">
                    <c:v>10</c:v>
                  </c:pt>
                  <c:pt idx="3306">
                    <c:v>10</c:v>
                  </c:pt>
                  <c:pt idx="3307">
                    <c:v>10</c:v>
                  </c:pt>
                  <c:pt idx="3308">
                    <c:v>10</c:v>
                  </c:pt>
                  <c:pt idx="3309">
                    <c:v>10</c:v>
                  </c:pt>
                  <c:pt idx="3310">
                    <c:v>10</c:v>
                  </c:pt>
                  <c:pt idx="3311">
                    <c:v>10</c:v>
                  </c:pt>
                  <c:pt idx="3312">
                    <c:v>10</c:v>
                  </c:pt>
                  <c:pt idx="3313">
                    <c:v>10</c:v>
                  </c:pt>
                  <c:pt idx="3314">
                    <c:v>10</c:v>
                  </c:pt>
                  <c:pt idx="3315">
                    <c:v>10</c:v>
                  </c:pt>
                  <c:pt idx="3316">
                    <c:v>10</c:v>
                  </c:pt>
                  <c:pt idx="3317">
                    <c:v>10</c:v>
                  </c:pt>
                  <c:pt idx="3318">
                    <c:v>10</c:v>
                  </c:pt>
                  <c:pt idx="3319">
                    <c:v>10</c:v>
                  </c:pt>
                  <c:pt idx="3320">
                    <c:v>10</c:v>
                  </c:pt>
                  <c:pt idx="3321">
                    <c:v>10</c:v>
                  </c:pt>
                  <c:pt idx="3322">
                    <c:v>10</c:v>
                  </c:pt>
                  <c:pt idx="3323">
                    <c:v>10</c:v>
                  </c:pt>
                  <c:pt idx="3324">
                    <c:v>10</c:v>
                  </c:pt>
                  <c:pt idx="3325">
                    <c:v>10</c:v>
                  </c:pt>
                  <c:pt idx="3326">
                    <c:v>10</c:v>
                  </c:pt>
                  <c:pt idx="3327">
                    <c:v>9</c:v>
                  </c:pt>
                  <c:pt idx="3328">
                    <c:v>9</c:v>
                  </c:pt>
                  <c:pt idx="3329">
                    <c:v>9</c:v>
                  </c:pt>
                  <c:pt idx="3330">
                    <c:v>9</c:v>
                  </c:pt>
                  <c:pt idx="3331">
                    <c:v>9</c:v>
                  </c:pt>
                  <c:pt idx="3332">
                    <c:v>9</c:v>
                  </c:pt>
                  <c:pt idx="3333">
                    <c:v>9</c:v>
                  </c:pt>
                  <c:pt idx="3334">
                    <c:v>9</c:v>
                  </c:pt>
                  <c:pt idx="3335">
                    <c:v>9</c:v>
                  </c:pt>
                  <c:pt idx="3336">
                    <c:v>9</c:v>
                  </c:pt>
                  <c:pt idx="3337">
                    <c:v>9</c:v>
                  </c:pt>
                  <c:pt idx="3338">
                    <c:v>9</c:v>
                  </c:pt>
                  <c:pt idx="3339">
                    <c:v>9</c:v>
                  </c:pt>
                  <c:pt idx="3340">
                    <c:v>9</c:v>
                  </c:pt>
                  <c:pt idx="3341">
                    <c:v>9</c:v>
                  </c:pt>
                  <c:pt idx="3342">
                    <c:v>9</c:v>
                  </c:pt>
                  <c:pt idx="3343">
                    <c:v>9</c:v>
                  </c:pt>
                  <c:pt idx="3344">
                    <c:v>9</c:v>
                  </c:pt>
                  <c:pt idx="3345">
                    <c:v>9</c:v>
                  </c:pt>
                  <c:pt idx="3346">
                    <c:v>9</c:v>
                  </c:pt>
                  <c:pt idx="3347">
                    <c:v>9</c:v>
                  </c:pt>
                  <c:pt idx="3348">
                    <c:v>9</c:v>
                  </c:pt>
                  <c:pt idx="3349">
                    <c:v>9</c:v>
                  </c:pt>
                  <c:pt idx="3350">
                    <c:v>9</c:v>
                  </c:pt>
                  <c:pt idx="3351">
                    <c:v>9</c:v>
                  </c:pt>
                  <c:pt idx="3352">
                    <c:v>9</c:v>
                  </c:pt>
                  <c:pt idx="3353">
                    <c:v>9</c:v>
                  </c:pt>
                  <c:pt idx="3354">
                    <c:v>9</c:v>
                  </c:pt>
                  <c:pt idx="3355">
                    <c:v>9</c:v>
                  </c:pt>
                  <c:pt idx="3356">
                    <c:v>9</c:v>
                  </c:pt>
                  <c:pt idx="3357">
                    <c:v>9</c:v>
                  </c:pt>
                  <c:pt idx="3358">
                    <c:v>9</c:v>
                  </c:pt>
                  <c:pt idx="3359">
                    <c:v>9</c:v>
                  </c:pt>
                  <c:pt idx="3360">
                    <c:v>9</c:v>
                  </c:pt>
                  <c:pt idx="3361">
                    <c:v>9</c:v>
                  </c:pt>
                  <c:pt idx="3362">
                    <c:v>9</c:v>
                  </c:pt>
                  <c:pt idx="3363">
                    <c:v>9</c:v>
                  </c:pt>
                  <c:pt idx="3364">
                    <c:v>9</c:v>
                  </c:pt>
                  <c:pt idx="3365">
                    <c:v>9</c:v>
                  </c:pt>
                  <c:pt idx="3366">
                    <c:v>9</c:v>
                  </c:pt>
                  <c:pt idx="3367">
                    <c:v>9</c:v>
                  </c:pt>
                  <c:pt idx="3368">
                    <c:v>9</c:v>
                  </c:pt>
                  <c:pt idx="3369">
                    <c:v>9</c:v>
                  </c:pt>
                  <c:pt idx="3370">
                    <c:v>9</c:v>
                  </c:pt>
                  <c:pt idx="3371">
                    <c:v>9</c:v>
                  </c:pt>
                  <c:pt idx="3372">
                    <c:v>9</c:v>
                  </c:pt>
                  <c:pt idx="3373">
                    <c:v>9</c:v>
                  </c:pt>
                  <c:pt idx="3374">
                    <c:v>9</c:v>
                  </c:pt>
                  <c:pt idx="3375">
                    <c:v>9</c:v>
                  </c:pt>
                  <c:pt idx="3376">
                    <c:v>9</c:v>
                  </c:pt>
                  <c:pt idx="3377">
                    <c:v>9</c:v>
                  </c:pt>
                  <c:pt idx="3378">
                    <c:v>9</c:v>
                  </c:pt>
                  <c:pt idx="3379">
                    <c:v>9</c:v>
                  </c:pt>
                  <c:pt idx="3380">
                    <c:v>9</c:v>
                  </c:pt>
                  <c:pt idx="3381">
                    <c:v>9</c:v>
                  </c:pt>
                  <c:pt idx="3382">
                    <c:v>9</c:v>
                  </c:pt>
                  <c:pt idx="3383">
                    <c:v>9</c:v>
                  </c:pt>
                  <c:pt idx="3384">
                    <c:v>9</c:v>
                  </c:pt>
                  <c:pt idx="3385">
                    <c:v>9</c:v>
                  </c:pt>
                  <c:pt idx="3386">
                    <c:v>9</c:v>
                  </c:pt>
                  <c:pt idx="3387">
                    <c:v>9</c:v>
                  </c:pt>
                  <c:pt idx="3388">
                    <c:v>9</c:v>
                  </c:pt>
                  <c:pt idx="3389">
                    <c:v>9</c:v>
                  </c:pt>
                  <c:pt idx="3390">
                    <c:v>9</c:v>
                  </c:pt>
                  <c:pt idx="3391">
                    <c:v>9</c:v>
                  </c:pt>
                  <c:pt idx="3392">
                    <c:v>9</c:v>
                  </c:pt>
                  <c:pt idx="3393">
                    <c:v>9</c:v>
                  </c:pt>
                  <c:pt idx="3394">
                    <c:v>9</c:v>
                  </c:pt>
                  <c:pt idx="3395">
                    <c:v>9</c:v>
                  </c:pt>
                  <c:pt idx="3396">
                    <c:v>9</c:v>
                  </c:pt>
                  <c:pt idx="3397">
                    <c:v>9</c:v>
                  </c:pt>
                  <c:pt idx="3398">
                    <c:v>9</c:v>
                  </c:pt>
                  <c:pt idx="3399">
                    <c:v>9</c:v>
                  </c:pt>
                  <c:pt idx="3400">
                    <c:v>9</c:v>
                  </c:pt>
                  <c:pt idx="3401">
                    <c:v>9</c:v>
                  </c:pt>
                  <c:pt idx="3402">
                    <c:v>9</c:v>
                  </c:pt>
                  <c:pt idx="3403">
                    <c:v>9</c:v>
                  </c:pt>
                  <c:pt idx="3404">
                    <c:v>9</c:v>
                  </c:pt>
                  <c:pt idx="3405">
                    <c:v>9</c:v>
                  </c:pt>
                  <c:pt idx="3406">
                    <c:v>9</c:v>
                  </c:pt>
                  <c:pt idx="3407">
                    <c:v>9</c:v>
                  </c:pt>
                  <c:pt idx="3408">
                    <c:v>9</c:v>
                  </c:pt>
                  <c:pt idx="3409">
                    <c:v>9</c:v>
                  </c:pt>
                  <c:pt idx="3410">
                    <c:v>9</c:v>
                  </c:pt>
                  <c:pt idx="3411">
                    <c:v>9</c:v>
                  </c:pt>
                  <c:pt idx="3412">
                    <c:v>9</c:v>
                  </c:pt>
                  <c:pt idx="3413">
                    <c:v>9</c:v>
                  </c:pt>
                  <c:pt idx="3414">
                    <c:v>9</c:v>
                  </c:pt>
                  <c:pt idx="3415">
                    <c:v>9</c:v>
                  </c:pt>
                  <c:pt idx="3416">
                    <c:v>9</c:v>
                  </c:pt>
                  <c:pt idx="3417">
                    <c:v>9</c:v>
                  </c:pt>
                  <c:pt idx="3418">
                    <c:v>9</c:v>
                  </c:pt>
                  <c:pt idx="3419">
                    <c:v>9</c:v>
                  </c:pt>
                  <c:pt idx="3420">
                    <c:v>9</c:v>
                  </c:pt>
                  <c:pt idx="3421">
                    <c:v>9</c:v>
                  </c:pt>
                  <c:pt idx="3422">
                    <c:v>9</c:v>
                  </c:pt>
                  <c:pt idx="3423">
                    <c:v>9</c:v>
                  </c:pt>
                  <c:pt idx="3424">
                    <c:v>9</c:v>
                  </c:pt>
                  <c:pt idx="3425">
                    <c:v>9</c:v>
                  </c:pt>
                  <c:pt idx="3426">
                    <c:v>9</c:v>
                  </c:pt>
                  <c:pt idx="3427">
                    <c:v>9</c:v>
                  </c:pt>
                  <c:pt idx="3428">
                    <c:v>9</c:v>
                  </c:pt>
                  <c:pt idx="3429">
                    <c:v>9</c:v>
                  </c:pt>
                  <c:pt idx="3430">
                    <c:v>9</c:v>
                  </c:pt>
                  <c:pt idx="3431">
                    <c:v>9</c:v>
                  </c:pt>
                  <c:pt idx="3432">
                    <c:v>9</c:v>
                  </c:pt>
                  <c:pt idx="3433">
                    <c:v>9</c:v>
                  </c:pt>
                  <c:pt idx="3434">
                    <c:v>9</c:v>
                  </c:pt>
                  <c:pt idx="3435">
                    <c:v>9</c:v>
                  </c:pt>
                  <c:pt idx="3436">
                    <c:v>9</c:v>
                  </c:pt>
                  <c:pt idx="3437">
                    <c:v>9</c:v>
                  </c:pt>
                  <c:pt idx="3438">
                    <c:v>9</c:v>
                  </c:pt>
                  <c:pt idx="3439">
                    <c:v>9</c:v>
                  </c:pt>
                  <c:pt idx="3440">
                    <c:v>9</c:v>
                  </c:pt>
                  <c:pt idx="3441">
                    <c:v>9</c:v>
                  </c:pt>
                  <c:pt idx="3442">
                    <c:v>9</c:v>
                  </c:pt>
                  <c:pt idx="3443">
                    <c:v>9</c:v>
                  </c:pt>
                  <c:pt idx="3444">
                    <c:v>9</c:v>
                  </c:pt>
                  <c:pt idx="3445">
                    <c:v>9</c:v>
                  </c:pt>
                  <c:pt idx="3446">
                    <c:v>9</c:v>
                  </c:pt>
                  <c:pt idx="3447">
                    <c:v>9</c:v>
                  </c:pt>
                  <c:pt idx="3448">
                    <c:v>9</c:v>
                  </c:pt>
                  <c:pt idx="3449">
                    <c:v>9</c:v>
                  </c:pt>
                  <c:pt idx="3450">
                    <c:v>9</c:v>
                  </c:pt>
                  <c:pt idx="3451">
                    <c:v>9</c:v>
                  </c:pt>
                  <c:pt idx="3452">
                    <c:v>9</c:v>
                  </c:pt>
                  <c:pt idx="3453">
                    <c:v>9</c:v>
                  </c:pt>
                  <c:pt idx="3454">
                    <c:v>9</c:v>
                  </c:pt>
                  <c:pt idx="3455">
                    <c:v>9</c:v>
                  </c:pt>
                  <c:pt idx="3456">
                    <c:v>9</c:v>
                  </c:pt>
                  <c:pt idx="3457">
                    <c:v>9</c:v>
                  </c:pt>
                  <c:pt idx="3458">
                    <c:v>9</c:v>
                  </c:pt>
                  <c:pt idx="3459">
                    <c:v>9</c:v>
                  </c:pt>
                  <c:pt idx="3460">
                    <c:v>9</c:v>
                  </c:pt>
                  <c:pt idx="3461">
                    <c:v>9</c:v>
                  </c:pt>
                  <c:pt idx="3462">
                    <c:v>9</c:v>
                  </c:pt>
                  <c:pt idx="3463">
                    <c:v>9</c:v>
                  </c:pt>
                  <c:pt idx="3464">
                    <c:v>9</c:v>
                  </c:pt>
                  <c:pt idx="3465">
                    <c:v>9</c:v>
                  </c:pt>
                  <c:pt idx="3466">
                    <c:v>9</c:v>
                  </c:pt>
                  <c:pt idx="3467">
                    <c:v>9</c:v>
                  </c:pt>
                  <c:pt idx="3468">
                    <c:v>9</c:v>
                  </c:pt>
                  <c:pt idx="3469">
                    <c:v>9</c:v>
                  </c:pt>
                  <c:pt idx="3470">
                    <c:v>9</c:v>
                  </c:pt>
                  <c:pt idx="3471">
                    <c:v>9</c:v>
                  </c:pt>
                  <c:pt idx="3472">
                    <c:v>9</c:v>
                  </c:pt>
                  <c:pt idx="3473">
                    <c:v>9</c:v>
                  </c:pt>
                  <c:pt idx="3474">
                    <c:v>9</c:v>
                  </c:pt>
                  <c:pt idx="3475">
                    <c:v>9</c:v>
                  </c:pt>
                  <c:pt idx="3476">
                    <c:v>9</c:v>
                  </c:pt>
                  <c:pt idx="3477">
                    <c:v>9</c:v>
                  </c:pt>
                  <c:pt idx="3478">
                    <c:v>9</c:v>
                  </c:pt>
                  <c:pt idx="3479">
                    <c:v>9</c:v>
                  </c:pt>
                  <c:pt idx="3480">
                    <c:v>9</c:v>
                  </c:pt>
                  <c:pt idx="3481">
                    <c:v>9</c:v>
                  </c:pt>
                  <c:pt idx="3482">
                    <c:v>9</c:v>
                  </c:pt>
                  <c:pt idx="3483">
                    <c:v>9</c:v>
                  </c:pt>
                  <c:pt idx="3484">
                    <c:v>9</c:v>
                  </c:pt>
                  <c:pt idx="3485">
                    <c:v>8</c:v>
                  </c:pt>
                  <c:pt idx="3486">
                    <c:v>8</c:v>
                  </c:pt>
                  <c:pt idx="3487">
                    <c:v>8</c:v>
                  </c:pt>
                  <c:pt idx="3488">
                    <c:v>8</c:v>
                  </c:pt>
                  <c:pt idx="3489">
                    <c:v>8</c:v>
                  </c:pt>
                  <c:pt idx="3490">
                    <c:v>8</c:v>
                  </c:pt>
                  <c:pt idx="3491">
                    <c:v>8</c:v>
                  </c:pt>
                  <c:pt idx="3492">
                    <c:v>8</c:v>
                  </c:pt>
                  <c:pt idx="3493">
                    <c:v>8</c:v>
                  </c:pt>
                  <c:pt idx="3494">
                    <c:v>8</c:v>
                  </c:pt>
                  <c:pt idx="3495">
                    <c:v>8</c:v>
                  </c:pt>
                  <c:pt idx="3496">
                    <c:v>8</c:v>
                  </c:pt>
                  <c:pt idx="3497">
                    <c:v>8</c:v>
                  </c:pt>
                  <c:pt idx="3498">
                    <c:v>8</c:v>
                  </c:pt>
                  <c:pt idx="3499">
                    <c:v>8</c:v>
                  </c:pt>
                  <c:pt idx="3500">
                    <c:v>8</c:v>
                  </c:pt>
                  <c:pt idx="3501">
                    <c:v>8</c:v>
                  </c:pt>
                  <c:pt idx="3502">
                    <c:v>8</c:v>
                  </c:pt>
                  <c:pt idx="3503">
                    <c:v>8</c:v>
                  </c:pt>
                  <c:pt idx="3504">
                    <c:v>8</c:v>
                  </c:pt>
                  <c:pt idx="3505">
                    <c:v>8</c:v>
                  </c:pt>
                  <c:pt idx="3506">
                    <c:v>8</c:v>
                  </c:pt>
                  <c:pt idx="3507">
                    <c:v>8</c:v>
                  </c:pt>
                  <c:pt idx="3508">
                    <c:v>8</c:v>
                  </c:pt>
                  <c:pt idx="3509">
                    <c:v>8</c:v>
                  </c:pt>
                  <c:pt idx="3510">
                    <c:v>8</c:v>
                  </c:pt>
                  <c:pt idx="3511">
                    <c:v>8</c:v>
                  </c:pt>
                  <c:pt idx="3512">
                    <c:v>8</c:v>
                  </c:pt>
                  <c:pt idx="3513">
                    <c:v>8</c:v>
                  </c:pt>
                  <c:pt idx="3514">
                    <c:v>8</c:v>
                  </c:pt>
                  <c:pt idx="3515">
                    <c:v>8</c:v>
                  </c:pt>
                  <c:pt idx="3516">
                    <c:v>8</c:v>
                  </c:pt>
                  <c:pt idx="3517">
                    <c:v>8</c:v>
                  </c:pt>
                  <c:pt idx="3518">
                    <c:v>8</c:v>
                  </c:pt>
                  <c:pt idx="3519">
                    <c:v>8</c:v>
                  </c:pt>
                  <c:pt idx="3520">
                    <c:v>8</c:v>
                  </c:pt>
                  <c:pt idx="3521">
                    <c:v>8</c:v>
                  </c:pt>
                  <c:pt idx="3522">
                    <c:v>8</c:v>
                  </c:pt>
                  <c:pt idx="3523">
                    <c:v>8</c:v>
                  </c:pt>
                  <c:pt idx="3524">
                    <c:v>8</c:v>
                  </c:pt>
                  <c:pt idx="3525">
                    <c:v>8</c:v>
                  </c:pt>
                  <c:pt idx="3526">
                    <c:v>8</c:v>
                  </c:pt>
                  <c:pt idx="3527">
                    <c:v>8</c:v>
                  </c:pt>
                  <c:pt idx="3528">
                    <c:v>8</c:v>
                  </c:pt>
                  <c:pt idx="3529">
                    <c:v>8</c:v>
                  </c:pt>
                  <c:pt idx="3530">
                    <c:v>8</c:v>
                  </c:pt>
                  <c:pt idx="3531">
                    <c:v>8</c:v>
                  </c:pt>
                  <c:pt idx="3532">
                    <c:v>8</c:v>
                  </c:pt>
                  <c:pt idx="3533">
                    <c:v>8</c:v>
                  </c:pt>
                  <c:pt idx="3534">
                    <c:v>8</c:v>
                  </c:pt>
                  <c:pt idx="3535">
                    <c:v>8</c:v>
                  </c:pt>
                  <c:pt idx="3536">
                    <c:v>8</c:v>
                  </c:pt>
                  <c:pt idx="3537">
                    <c:v>8</c:v>
                  </c:pt>
                  <c:pt idx="3538">
                    <c:v>8</c:v>
                  </c:pt>
                  <c:pt idx="3539">
                    <c:v>8</c:v>
                  </c:pt>
                  <c:pt idx="3540">
                    <c:v>8</c:v>
                  </c:pt>
                  <c:pt idx="3541">
                    <c:v>8</c:v>
                  </c:pt>
                  <c:pt idx="3542">
                    <c:v>8</c:v>
                  </c:pt>
                  <c:pt idx="3543">
                    <c:v>8</c:v>
                  </c:pt>
                  <c:pt idx="3544">
                    <c:v>8</c:v>
                  </c:pt>
                  <c:pt idx="3545">
                    <c:v>8</c:v>
                  </c:pt>
                  <c:pt idx="3546">
                    <c:v>8</c:v>
                  </c:pt>
                  <c:pt idx="3547">
                    <c:v>8</c:v>
                  </c:pt>
                  <c:pt idx="3548">
                    <c:v>8</c:v>
                  </c:pt>
                  <c:pt idx="3549">
                    <c:v>8</c:v>
                  </c:pt>
                  <c:pt idx="3550">
                    <c:v>8</c:v>
                  </c:pt>
                  <c:pt idx="3551">
                    <c:v>8</c:v>
                  </c:pt>
                  <c:pt idx="3552">
                    <c:v>8</c:v>
                  </c:pt>
                  <c:pt idx="3553">
                    <c:v>8</c:v>
                  </c:pt>
                  <c:pt idx="3554">
                    <c:v>8</c:v>
                  </c:pt>
                  <c:pt idx="3555">
                    <c:v>8</c:v>
                  </c:pt>
                  <c:pt idx="3556">
                    <c:v>8</c:v>
                  </c:pt>
                  <c:pt idx="3557">
                    <c:v>8</c:v>
                  </c:pt>
                  <c:pt idx="3558">
                    <c:v>8</c:v>
                  </c:pt>
                  <c:pt idx="3559">
                    <c:v>8</c:v>
                  </c:pt>
                  <c:pt idx="3560">
                    <c:v>8</c:v>
                  </c:pt>
                  <c:pt idx="3561">
                    <c:v>8</c:v>
                  </c:pt>
                  <c:pt idx="3562">
                    <c:v>8</c:v>
                  </c:pt>
                  <c:pt idx="3563">
                    <c:v>8</c:v>
                  </c:pt>
                  <c:pt idx="3564">
                    <c:v>8</c:v>
                  </c:pt>
                  <c:pt idx="3565">
                    <c:v>8</c:v>
                  </c:pt>
                  <c:pt idx="3566">
                    <c:v>8</c:v>
                  </c:pt>
                  <c:pt idx="3567">
                    <c:v>8</c:v>
                  </c:pt>
                  <c:pt idx="3568">
                    <c:v>8</c:v>
                  </c:pt>
                  <c:pt idx="3569">
                    <c:v>8</c:v>
                  </c:pt>
                  <c:pt idx="3570">
                    <c:v>8</c:v>
                  </c:pt>
                  <c:pt idx="3571">
                    <c:v>8</c:v>
                  </c:pt>
                  <c:pt idx="3572">
                    <c:v>8</c:v>
                  </c:pt>
                  <c:pt idx="3573">
                    <c:v>8</c:v>
                  </c:pt>
                  <c:pt idx="3574">
                    <c:v>8</c:v>
                  </c:pt>
                  <c:pt idx="3575">
                    <c:v>8</c:v>
                  </c:pt>
                  <c:pt idx="3576">
                    <c:v>8</c:v>
                  </c:pt>
                  <c:pt idx="3577">
                    <c:v>8</c:v>
                  </c:pt>
                  <c:pt idx="3578">
                    <c:v>8</c:v>
                  </c:pt>
                  <c:pt idx="3579">
                    <c:v>8</c:v>
                  </c:pt>
                  <c:pt idx="3580">
                    <c:v>8</c:v>
                  </c:pt>
                  <c:pt idx="3581">
                    <c:v>8</c:v>
                  </c:pt>
                  <c:pt idx="3582">
                    <c:v>8</c:v>
                  </c:pt>
                  <c:pt idx="3583">
                    <c:v>8</c:v>
                  </c:pt>
                  <c:pt idx="3584">
                    <c:v>8</c:v>
                  </c:pt>
                  <c:pt idx="3585">
                    <c:v>8</c:v>
                  </c:pt>
                  <c:pt idx="3586">
                    <c:v>8</c:v>
                  </c:pt>
                  <c:pt idx="3587">
                    <c:v>8</c:v>
                  </c:pt>
                  <c:pt idx="3588">
                    <c:v>8</c:v>
                  </c:pt>
                  <c:pt idx="3589">
                    <c:v>8</c:v>
                  </c:pt>
                  <c:pt idx="3590">
                    <c:v>8</c:v>
                  </c:pt>
                  <c:pt idx="3591">
                    <c:v>8</c:v>
                  </c:pt>
                  <c:pt idx="3592">
                    <c:v>8</c:v>
                  </c:pt>
                  <c:pt idx="3593">
                    <c:v>8</c:v>
                  </c:pt>
                  <c:pt idx="3594">
                    <c:v>8</c:v>
                  </c:pt>
                  <c:pt idx="3595">
                    <c:v>8</c:v>
                  </c:pt>
                  <c:pt idx="3596">
                    <c:v>8</c:v>
                  </c:pt>
                  <c:pt idx="3597">
                    <c:v>8</c:v>
                  </c:pt>
                  <c:pt idx="3598">
                    <c:v>8</c:v>
                  </c:pt>
                  <c:pt idx="3599">
                    <c:v>8</c:v>
                  </c:pt>
                  <c:pt idx="3600">
                    <c:v>8</c:v>
                  </c:pt>
                  <c:pt idx="3601">
                    <c:v>8</c:v>
                  </c:pt>
                  <c:pt idx="3602">
                    <c:v>8</c:v>
                  </c:pt>
                  <c:pt idx="3603">
                    <c:v>8</c:v>
                  </c:pt>
                  <c:pt idx="3604">
                    <c:v>8</c:v>
                  </c:pt>
                  <c:pt idx="3605">
                    <c:v>8</c:v>
                  </c:pt>
                  <c:pt idx="3606">
                    <c:v>8</c:v>
                  </c:pt>
                  <c:pt idx="3607">
                    <c:v>8</c:v>
                  </c:pt>
                  <c:pt idx="3608">
                    <c:v>8</c:v>
                  </c:pt>
                  <c:pt idx="3609">
                    <c:v>8</c:v>
                  </c:pt>
                  <c:pt idx="3610">
                    <c:v>8</c:v>
                  </c:pt>
                  <c:pt idx="3611">
                    <c:v>8</c:v>
                  </c:pt>
                  <c:pt idx="3612">
                    <c:v>8</c:v>
                  </c:pt>
                  <c:pt idx="3613">
                    <c:v>8</c:v>
                  </c:pt>
                  <c:pt idx="3614">
                    <c:v>8</c:v>
                  </c:pt>
                  <c:pt idx="3615">
                    <c:v>8</c:v>
                  </c:pt>
                  <c:pt idx="3616">
                    <c:v>8</c:v>
                  </c:pt>
                  <c:pt idx="3617">
                    <c:v>8</c:v>
                  </c:pt>
                  <c:pt idx="3618">
                    <c:v>8</c:v>
                  </c:pt>
                  <c:pt idx="3619">
                    <c:v>8</c:v>
                  </c:pt>
                  <c:pt idx="3620">
                    <c:v>8</c:v>
                  </c:pt>
                  <c:pt idx="3621">
                    <c:v>8</c:v>
                  </c:pt>
                  <c:pt idx="3622">
                    <c:v>8</c:v>
                  </c:pt>
                  <c:pt idx="3623">
                    <c:v>8</c:v>
                  </c:pt>
                  <c:pt idx="3624">
                    <c:v>8</c:v>
                  </c:pt>
                  <c:pt idx="3625">
                    <c:v>8</c:v>
                  </c:pt>
                  <c:pt idx="3626">
                    <c:v>8</c:v>
                  </c:pt>
                  <c:pt idx="3627">
                    <c:v>8</c:v>
                  </c:pt>
                  <c:pt idx="3628">
                    <c:v>8</c:v>
                  </c:pt>
                  <c:pt idx="3629">
                    <c:v>8</c:v>
                  </c:pt>
                  <c:pt idx="3630">
                    <c:v>8</c:v>
                  </c:pt>
                  <c:pt idx="3631">
                    <c:v>8</c:v>
                  </c:pt>
                  <c:pt idx="3632">
                    <c:v>8</c:v>
                  </c:pt>
                  <c:pt idx="3633">
                    <c:v>8</c:v>
                  </c:pt>
                  <c:pt idx="3634">
                    <c:v>8</c:v>
                  </c:pt>
                  <c:pt idx="3635">
                    <c:v>8</c:v>
                  </c:pt>
                  <c:pt idx="3636">
                    <c:v>8</c:v>
                  </c:pt>
                  <c:pt idx="3637">
                    <c:v>8</c:v>
                  </c:pt>
                  <c:pt idx="3638">
                    <c:v>8</c:v>
                  </c:pt>
                  <c:pt idx="3639">
                    <c:v>8</c:v>
                  </c:pt>
                  <c:pt idx="3640">
                    <c:v>8</c:v>
                  </c:pt>
                  <c:pt idx="3641">
                    <c:v>8</c:v>
                  </c:pt>
                  <c:pt idx="3642">
                    <c:v>8</c:v>
                  </c:pt>
                  <c:pt idx="3643">
                    <c:v>8</c:v>
                  </c:pt>
                  <c:pt idx="3644">
                    <c:v>8</c:v>
                  </c:pt>
                  <c:pt idx="3645">
                    <c:v>8</c:v>
                  </c:pt>
                  <c:pt idx="3646">
                    <c:v>8</c:v>
                  </c:pt>
                  <c:pt idx="3647">
                    <c:v>8</c:v>
                  </c:pt>
                  <c:pt idx="3648">
                    <c:v>8</c:v>
                  </c:pt>
                  <c:pt idx="3649">
                    <c:v>8</c:v>
                  </c:pt>
                  <c:pt idx="3650">
                    <c:v>8</c:v>
                  </c:pt>
                  <c:pt idx="3651">
                    <c:v>8</c:v>
                  </c:pt>
                  <c:pt idx="3652">
                    <c:v>8</c:v>
                  </c:pt>
                  <c:pt idx="3653">
                    <c:v>8</c:v>
                  </c:pt>
                  <c:pt idx="3654">
                    <c:v>8</c:v>
                  </c:pt>
                  <c:pt idx="3655">
                    <c:v>8</c:v>
                  </c:pt>
                  <c:pt idx="3656">
                    <c:v>8</c:v>
                  </c:pt>
                  <c:pt idx="3657">
                    <c:v>8</c:v>
                  </c:pt>
                  <c:pt idx="3658">
                    <c:v>8</c:v>
                  </c:pt>
                  <c:pt idx="3659">
                    <c:v>8</c:v>
                  </c:pt>
                  <c:pt idx="3660">
                    <c:v>8</c:v>
                  </c:pt>
                  <c:pt idx="3661">
                    <c:v>8</c:v>
                  </c:pt>
                  <c:pt idx="3662">
                    <c:v>7</c:v>
                  </c:pt>
                  <c:pt idx="3663">
                    <c:v>7</c:v>
                  </c:pt>
                  <c:pt idx="3664">
                    <c:v>7</c:v>
                  </c:pt>
                  <c:pt idx="3665">
                    <c:v>7</c:v>
                  </c:pt>
                  <c:pt idx="3666">
                    <c:v>7</c:v>
                  </c:pt>
                  <c:pt idx="3667">
                    <c:v>7</c:v>
                  </c:pt>
                  <c:pt idx="3668">
                    <c:v>7</c:v>
                  </c:pt>
                  <c:pt idx="3669">
                    <c:v>7</c:v>
                  </c:pt>
                  <c:pt idx="3670">
                    <c:v>7</c:v>
                  </c:pt>
                  <c:pt idx="3671">
                    <c:v>7</c:v>
                  </c:pt>
                  <c:pt idx="3672">
                    <c:v>7</c:v>
                  </c:pt>
                  <c:pt idx="3673">
                    <c:v>7</c:v>
                  </c:pt>
                  <c:pt idx="3674">
                    <c:v>7</c:v>
                  </c:pt>
                  <c:pt idx="3675">
                    <c:v>7</c:v>
                  </c:pt>
                  <c:pt idx="3676">
                    <c:v>7</c:v>
                  </c:pt>
                  <c:pt idx="3677">
                    <c:v>7</c:v>
                  </c:pt>
                  <c:pt idx="3678">
                    <c:v>7</c:v>
                  </c:pt>
                  <c:pt idx="3679">
                    <c:v>7</c:v>
                  </c:pt>
                  <c:pt idx="3680">
                    <c:v>7</c:v>
                  </c:pt>
                  <c:pt idx="3681">
                    <c:v>7</c:v>
                  </c:pt>
                  <c:pt idx="3682">
                    <c:v>7</c:v>
                  </c:pt>
                  <c:pt idx="3683">
                    <c:v>7</c:v>
                  </c:pt>
                  <c:pt idx="3684">
                    <c:v>7</c:v>
                  </c:pt>
                  <c:pt idx="3685">
                    <c:v>7</c:v>
                  </c:pt>
                  <c:pt idx="3686">
                    <c:v>7</c:v>
                  </c:pt>
                  <c:pt idx="3687">
                    <c:v>7</c:v>
                  </c:pt>
                  <c:pt idx="3688">
                    <c:v>7</c:v>
                  </c:pt>
                  <c:pt idx="3689">
                    <c:v>7</c:v>
                  </c:pt>
                  <c:pt idx="3690">
                    <c:v>7</c:v>
                  </c:pt>
                  <c:pt idx="3691">
                    <c:v>7</c:v>
                  </c:pt>
                  <c:pt idx="3692">
                    <c:v>7</c:v>
                  </c:pt>
                  <c:pt idx="3693">
                    <c:v>7</c:v>
                  </c:pt>
                  <c:pt idx="3694">
                    <c:v>7</c:v>
                  </c:pt>
                  <c:pt idx="3695">
                    <c:v>7</c:v>
                  </c:pt>
                  <c:pt idx="3696">
                    <c:v>7</c:v>
                  </c:pt>
                  <c:pt idx="3697">
                    <c:v>7</c:v>
                  </c:pt>
                  <c:pt idx="3698">
                    <c:v>7</c:v>
                  </c:pt>
                  <c:pt idx="3699">
                    <c:v>7</c:v>
                  </c:pt>
                  <c:pt idx="3700">
                    <c:v>7</c:v>
                  </c:pt>
                  <c:pt idx="3701">
                    <c:v>7</c:v>
                  </c:pt>
                  <c:pt idx="3702">
                    <c:v>7</c:v>
                  </c:pt>
                  <c:pt idx="3703">
                    <c:v>7</c:v>
                  </c:pt>
                  <c:pt idx="3704">
                    <c:v>7</c:v>
                  </c:pt>
                  <c:pt idx="3705">
                    <c:v>7</c:v>
                  </c:pt>
                  <c:pt idx="3706">
                    <c:v>7</c:v>
                  </c:pt>
                  <c:pt idx="3707">
                    <c:v>7</c:v>
                  </c:pt>
                  <c:pt idx="3708">
                    <c:v>7</c:v>
                  </c:pt>
                  <c:pt idx="3709">
                    <c:v>7</c:v>
                  </c:pt>
                  <c:pt idx="3710">
                    <c:v>7</c:v>
                  </c:pt>
                  <c:pt idx="3711">
                    <c:v>7</c:v>
                  </c:pt>
                  <c:pt idx="3712">
                    <c:v>7</c:v>
                  </c:pt>
                  <c:pt idx="3713">
                    <c:v>7</c:v>
                  </c:pt>
                  <c:pt idx="3714">
                    <c:v>7</c:v>
                  </c:pt>
                  <c:pt idx="3715">
                    <c:v>7</c:v>
                  </c:pt>
                  <c:pt idx="3716">
                    <c:v>7</c:v>
                  </c:pt>
                  <c:pt idx="3717">
                    <c:v>7</c:v>
                  </c:pt>
                  <c:pt idx="3718">
                    <c:v>7</c:v>
                  </c:pt>
                  <c:pt idx="3719">
                    <c:v>7</c:v>
                  </c:pt>
                  <c:pt idx="3720">
                    <c:v>7</c:v>
                  </c:pt>
                  <c:pt idx="3721">
                    <c:v>7</c:v>
                  </c:pt>
                  <c:pt idx="3722">
                    <c:v>7</c:v>
                  </c:pt>
                  <c:pt idx="3723">
                    <c:v>7</c:v>
                  </c:pt>
                  <c:pt idx="3724">
                    <c:v>7</c:v>
                  </c:pt>
                  <c:pt idx="3725">
                    <c:v>7</c:v>
                  </c:pt>
                  <c:pt idx="3726">
                    <c:v>7</c:v>
                  </c:pt>
                  <c:pt idx="3727">
                    <c:v>7</c:v>
                  </c:pt>
                  <c:pt idx="3728">
                    <c:v>7</c:v>
                  </c:pt>
                  <c:pt idx="3729">
                    <c:v>7</c:v>
                  </c:pt>
                  <c:pt idx="3730">
                    <c:v>7</c:v>
                  </c:pt>
                  <c:pt idx="3731">
                    <c:v>7</c:v>
                  </c:pt>
                  <c:pt idx="3732">
                    <c:v>7</c:v>
                  </c:pt>
                  <c:pt idx="3733">
                    <c:v>7</c:v>
                  </c:pt>
                  <c:pt idx="3734">
                    <c:v>7</c:v>
                  </c:pt>
                  <c:pt idx="3735">
                    <c:v>7</c:v>
                  </c:pt>
                  <c:pt idx="3736">
                    <c:v>7</c:v>
                  </c:pt>
                  <c:pt idx="3737">
                    <c:v>7</c:v>
                  </c:pt>
                  <c:pt idx="3738">
                    <c:v>7</c:v>
                  </c:pt>
                  <c:pt idx="3739">
                    <c:v>7</c:v>
                  </c:pt>
                  <c:pt idx="3740">
                    <c:v>7</c:v>
                  </c:pt>
                  <c:pt idx="3741">
                    <c:v>7</c:v>
                  </c:pt>
                  <c:pt idx="3742">
                    <c:v>7</c:v>
                  </c:pt>
                  <c:pt idx="3743">
                    <c:v>7</c:v>
                  </c:pt>
                  <c:pt idx="3744">
                    <c:v>7</c:v>
                  </c:pt>
                  <c:pt idx="3745">
                    <c:v>7</c:v>
                  </c:pt>
                  <c:pt idx="3746">
                    <c:v>7</c:v>
                  </c:pt>
                  <c:pt idx="3747">
                    <c:v>7</c:v>
                  </c:pt>
                  <c:pt idx="3748">
                    <c:v>7</c:v>
                  </c:pt>
                  <c:pt idx="3749">
                    <c:v>7</c:v>
                  </c:pt>
                  <c:pt idx="3750">
                    <c:v>7</c:v>
                  </c:pt>
                  <c:pt idx="3751">
                    <c:v>7</c:v>
                  </c:pt>
                  <c:pt idx="3752">
                    <c:v>7</c:v>
                  </c:pt>
                  <c:pt idx="3753">
                    <c:v>7</c:v>
                  </c:pt>
                  <c:pt idx="3754">
                    <c:v>7</c:v>
                  </c:pt>
                  <c:pt idx="3755">
                    <c:v>7</c:v>
                  </c:pt>
                  <c:pt idx="3756">
                    <c:v>7</c:v>
                  </c:pt>
                  <c:pt idx="3757">
                    <c:v>7</c:v>
                  </c:pt>
                  <c:pt idx="3758">
                    <c:v>7</c:v>
                  </c:pt>
                  <c:pt idx="3759">
                    <c:v>7</c:v>
                  </c:pt>
                  <c:pt idx="3760">
                    <c:v>7</c:v>
                  </c:pt>
                  <c:pt idx="3761">
                    <c:v>7</c:v>
                  </c:pt>
                  <c:pt idx="3762">
                    <c:v>7</c:v>
                  </c:pt>
                  <c:pt idx="3763">
                    <c:v>7</c:v>
                  </c:pt>
                  <c:pt idx="3764">
                    <c:v>7</c:v>
                  </c:pt>
                  <c:pt idx="3765">
                    <c:v>7</c:v>
                  </c:pt>
                  <c:pt idx="3766">
                    <c:v>7</c:v>
                  </c:pt>
                  <c:pt idx="3767">
                    <c:v>7</c:v>
                  </c:pt>
                  <c:pt idx="3768">
                    <c:v>7</c:v>
                  </c:pt>
                  <c:pt idx="3769">
                    <c:v>7</c:v>
                  </c:pt>
                  <c:pt idx="3770">
                    <c:v>7</c:v>
                  </c:pt>
                  <c:pt idx="3771">
                    <c:v>7</c:v>
                  </c:pt>
                  <c:pt idx="3772">
                    <c:v>7</c:v>
                  </c:pt>
                  <c:pt idx="3773">
                    <c:v>7</c:v>
                  </c:pt>
                  <c:pt idx="3774">
                    <c:v>7</c:v>
                  </c:pt>
                  <c:pt idx="3775">
                    <c:v>7</c:v>
                  </c:pt>
                  <c:pt idx="3776">
                    <c:v>7</c:v>
                  </c:pt>
                  <c:pt idx="3777">
                    <c:v>7</c:v>
                  </c:pt>
                  <c:pt idx="3778">
                    <c:v>7</c:v>
                  </c:pt>
                  <c:pt idx="3779">
                    <c:v>7</c:v>
                  </c:pt>
                  <c:pt idx="3780">
                    <c:v>7</c:v>
                  </c:pt>
                  <c:pt idx="3781">
                    <c:v>7</c:v>
                  </c:pt>
                  <c:pt idx="3782">
                    <c:v>7</c:v>
                  </c:pt>
                  <c:pt idx="3783">
                    <c:v>7</c:v>
                  </c:pt>
                  <c:pt idx="3784">
                    <c:v>7</c:v>
                  </c:pt>
                  <c:pt idx="3785">
                    <c:v>7</c:v>
                  </c:pt>
                  <c:pt idx="3786">
                    <c:v>7</c:v>
                  </c:pt>
                  <c:pt idx="3787">
                    <c:v>7</c:v>
                  </c:pt>
                  <c:pt idx="3788">
                    <c:v>7</c:v>
                  </c:pt>
                  <c:pt idx="3789">
                    <c:v>7</c:v>
                  </c:pt>
                  <c:pt idx="3790">
                    <c:v>7</c:v>
                  </c:pt>
                  <c:pt idx="3791">
                    <c:v>7</c:v>
                  </c:pt>
                  <c:pt idx="3792">
                    <c:v>7</c:v>
                  </c:pt>
                  <c:pt idx="3793">
                    <c:v>7</c:v>
                  </c:pt>
                  <c:pt idx="3794">
                    <c:v>7</c:v>
                  </c:pt>
                  <c:pt idx="3795">
                    <c:v>7</c:v>
                  </c:pt>
                  <c:pt idx="3796">
                    <c:v>7</c:v>
                  </c:pt>
                  <c:pt idx="3797">
                    <c:v>7</c:v>
                  </c:pt>
                  <c:pt idx="3798">
                    <c:v>7</c:v>
                  </c:pt>
                  <c:pt idx="3799">
                    <c:v>7</c:v>
                  </c:pt>
                  <c:pt idx="3800">
                    <c:v>7</c:v>
                  </c:pt>
                  <c:pt idx="3801">
                    <c:v>7</c:v>
                  </c:pt>
                  <c:pt idx="3802">
                    <c:v>7</c:v>
                  </c:pt>
                  <c:pt idx="3803">
                    <c:v>7</c:v>
                  </c:pt>
                  <c:pt idx="3804">
                    <c:v>7</c:v>
                  </c:pt>
                  <c:pt idx="3805">
                    <c:v>7</c:v>
                  </c:pt>
                  <c:pt idx="3806">
                    <c:v>7</c:v>
                  </c:pt>
                  <c:pt idx="3807">
                    <c:v>7</c:v>
                  </c:pt>
                  <c:pt idx="3808">
                    <c:v>7</c:v>
                  </c:pt>
                  <c:pt idx="3809">
                    <c:v>7</c:v>
                  </c:pt>
                  <c:pt idx="3810">
                    <c:v>7</c:v>
                  </c:pt>
                  <c:pt idx="3811">
                    <c:v>7</c:v>
                  </c:pt>
                  <c:pt idx="3812">
                    <c:v>7</c:v>
                  </c:pt>
                  <c:pt idx="3813">
                    <c:v>7</c:v>
                  </c:pt>
                  <c:pt idx="3814">
                    <c:v>7</c:v>
                  </c:pt>
                  <c:pt idx="3815">
                    <c:v>7</c:v>
                  </c:pt>
                  <c:pt idx="3816">
                    <c:v>7</c:v>
                  </c:pt>
                  <c:pt idx="3817">
                    <c:v>7</c:v>
                  </c:pt>
                  <c:pt idx="3818">
                    <c:v>7</c:v>
                  </c:pt>
                  <c:pt idx="3819">
                    <c:v>7</c:v>
                  </c:pt>
                  <c:pt idx="3820">
                    <c:v>7</c:v>
                  </c:pt>
                  <c:pt idx="3821">
                    <c:v>7</c:v>
                  </c:pt>
                  <c:pt idx="3822">
                    <c:v>7</c:v>
                  </c:pt>
                  <c:pt idx="3823">
                    <c:v>7</c:v>
                  </c:pt>
                  <c:pt idx="3824">
                    <c:v>7</c:v>
                  </c:pt>
                  <c:pt idx="3825">
                    <c:v>7</c:v>
                  </c:pt>
                  <c:pt idx="3826">
                    <c:v>7</c:v>
                  </c:pt>
                  <c:pt idx="3827">
                    <c:v>7</c:v>
                  </c:pt>
                  <c:pt idx="3828">
                    <c:v>7</c:v>
                  </c:pt>
                  <c:pt idx="3829">
                    <c:v>7</c:v>
                  </c:pt>
                  <c:pt idx="3830">
                    <c:v>7</c:v>
                  </c:pt>
                  <c:pt idx="3831">
                    <c:v>7</c:v>
                  </c:pt>
                  <c:pt idx="3832">
                    <c:v>7</c:v>
                  </c:pt>
                  <c:pt idx="3833">
                    <c:v>7</c:v>
                  </c:pt>
                  <c:pt idx="3834">
                    <c:v>7</c:v>
                  </c:pt>
                  <c:pt idx="3835">
                    <c:v>7</c:v>
                  </c:pt>
                  <c:pt idx="3836">
                    <c:v>7</c:v>
                  </c:pt>
                  <c:pt idx="3837">
                    <c:v>7</c:v>
                  </c:pt>
                  <c:pt idx="3838">
                    <c:v>7</c:v>
                  </c:pt>
                  <c:pt idx="3839">
                    <c:v>7</c:v>
                  </c:pt>
                  <c:pt idx="3840">
                    <c:v>7</c:v>
                  </c:pt>
                  <c:pt idx="3841">
                    <c:v>7</c:v>
                  </c:pt>
                  <c:pt idx="3842">
                    <c:v>7</c:v>
                  </c:pt>
                  <c:pt idx="3843">
                    <c:v>7</c:v>
                  </c:pt>
                  <c:pt idx="3844">
                    <c:v>7</c:v>
                  </c:pt>
                  <c:pt idx="3845">
                    <c:v>7</c:v>
                  </c:pt>
                  <c:pt idx="3846">
                    <c:v>7</c:v>
                  </c:pt>
                  <c:pt idx="3847">
                    <c:v>7</c:v>
                  </c:pt>
                  <c:pt idx="3848">
                    <c:v>7</c:v>
                  </c:pt>
                  <c:pt idx="3849">
                    <c:v>7</c:v>
                  </c:pt>
                  <c:pt idx="3850">
                    <c:v>7</c:v>
                  </c:pt>
                  <c:pt idx="3851">
                    <c:v>7</c:v>
                  </c:pt>
                  <c:pt idx="3852">
                    <c:v>7</c:v>
                  </c:pt>
                  <c:pt idx="3853">
                    <c:v>7</c:v>
                  </c:pt>
                  <c:pt idx="3854">
                    <c:v>7</c:v>
                  </c:pt>
                  <c:pt idx="3855">
                    <c:v>7</c:v>
                  </c:pt>
                  <c:pt idx="3856">
                    <c:v>7</c:v>
                  </c:pt>
                  <c:pt idx="3857">
                    <c:v>7</c:v>
                  </c:pt>
                  <c:pt idx="3858">
                    <c:v>7</c:v>
                  </c:pt>
                  <c:pt idx="3859">
                    <c:v>7</c:v>
                  </c:pt>
                  <c:pt idx="3860">
                    <c:v>7</c:v>
                  </c:pt>
                  <c:pt idx="3861">
                    <c:v>7</c:v>
                  </c:pt>
                  <c:pt idx="3862">
                    <c:v>7</c:v>
                  </c:pt>
                  <c:pt idx="3863">
                    <c:v>7</c:v>
                  </c:pt>
                  <c:pt idx="3864">
                    <c:v>7</c:v>
                  </c:pt>
                  <c:pt idx="3865">
                    <c:v>7</c:v>
                  </c:pt>
                  <c:pt idx="3866">
                    <c:v>7</c:v>
                  </c:pt>
                  <c:pt idx="3867">
                    <c:v>7</c:v>
                  </c:pt>
                  <c:pt idx="3868">
                    <c:v>7</c:v>
                  </c:pt>
                  <c:pt idx="3869">
                    <c:v>7</c:v>
                  </c:pt>
                  <c:pt idx="3870">
                    <c:v>7</c:v>
                  </c:pt>
                  <c:pt idx="3871">
                    <c:v>7</c:v>
                  </c:pt>
                  <c:pt idx="3872">
                    <c:v>7</c:v>
                  </c:pt>
                  <c:pt idx="3873">
                    <c:v>7</c:v>
                  </c:pt>
                  <c:pt idx="3874">
                    <c:v>7</c:v>
                  </c:pt>
                  <c:pt idx="3875">
                    <c:v>7</c:v>
                  </c:pt>
                  <c:pt idx="3876">
                    <c:v>7</c:v>
                  </c:pt>
                  <c:pt idx="3877">
                    <c:v>7</c:v>
                  </c:pt>
                  <c:pt idx="3878">
                    <c:v>7</c:v>
                  </c:pt>
                  <c:pt idx="3879">
                    <c:v>7</c:v>
                  </c:pt>
                  <c:pt idx="3880">
                    <c:v>7</c:v>
                  </c:pt>
                  <c:pt idx="3881">
                    <c:v>7</c:v>
                  </c:pt>
                  <c:pt idx="3882">
                    <c:v>6</c:v>
                  </c:pt>
                  <c:pt idx="3883">
                    <c:v>6</c:v>
                  </c:pt>
                  <c:pt idx="3884">
                    <c:v>6</c:v>
                  </c:pt>
                  <c:pt idx="3885">
                    <c:v>6</c:v>
                  </c:pt>
                  <c:pt idx="3886">
                    <c:v>6</c:v>
                  </c:pt>
                  <c:pt idx="3887">
                    <c:v>6</c:v>
                  </c:pt>
                  <c:pt idx="3888">
                    <c:v>6</c:v>
                  </c:pt>
                  <c:pt idx="3889">
                    <c:v>6</c:v>
                  </c:pt>
                  <c:pt idx="3890">
                    <c:v>6</c:v>
                  </c:pt>
                  <c:pt idx="3891">
                    <c:v>6</c:v>
                  </c:pt>
                  <c:pt idx="3892">
                    <c:v>6</c:v>
                  </c:pt>
                  <c:pt idx="3893">
                    <c:v>6</c:v>
                  </c:pt>
                  <c:pt idx="3894">
                    <c:v>6</c:v>
                  </c:pt>
                  <c:pt idx="3895">
                    <c:v>6</c:v>
                  </c:pt>
                  <c:pt idx="3896">
                    <c:v>6</c:v>
                  </c:pt>
                  <c:pt idx="3897">
                    <c:v>6</c:v>
                  </c:pt>
                  <c:pt idx="3898">
                    <c:v>6</c:v>
                  </c:pt>
                  <c:pt idx="3899">
                    <c:v>6</c:v>
                  </c:pt>
                  <c:pt idx="3900">
                    <c:v>6</c:v>
                  </c:pt>
                  <c:pt idx="3901">
                    <c:v>6</c:v>
                  </c:pt>
                  <c:pt idx="3902">
                    <c:v>6</c:v>
                  </c:pt>
                  <c:pt idx="3903">
                    <c:v>6</c:v>
                  </c:pt>
                  <c:pt idx="3904">
                    <c:v>6</c:v>
                  </c:pt>
                  <c:pt idx="3905">
                    <c:v>6</c:v>
                  </c:pt>
                  <c:pt idx="3906">
                    <c:v>6</c:v>
                  </c:pt>
                  <c:pt idx="3907">
                    <c:v>6</c:v>
                  </c:pt>
                  <c:pt idx="3908">
                    <c:v>6</c:v>
                  </c:pt>
                  <c:pt idx="3909">
                    <c:v>6</c:v>
                  </c:pt>
                  <c:pt idx="3910">
                    <c:v>6</c:v>
                  </c:pt>
                  <c:pt idx="3911">
                    <c:v>6</c:v>
                  </c:pt>
                  <c:pt idx="3912">
                    <c:v>6</c:v>
                  </c:pt>
                  <c:pt idx="3913">
                    <c:v>6</c:v>
                  </c:pt>
                  <c:pt idx="3914">
                    <c:v>6</c:v>
                  </c:pt>
                  <c:pt idx="3915">
                    <c:v>6</c:v>
                  </c:pt>
                  <c:pt idx="3916">
                    <c:v>6</c:v>
                  </c:pt>
                  <c:pt idx="3917">
                    <c:v>6</c:v>
                  </c:pt>
                  <c:pt idx="3918">
                    <c:v>6</c:v>
                  </c:pt>
                  <c:pt idx="3919">
                    <c:v>6</c:v>
                  </c:pt>
                  <c:pt idx="3920">
                    <c:v>6</c:v>
                  </c:pt>
                  <c:pt idx="3921">
                    <c:v>6</c:v>
                  </c:pt>
                  <c:pt idx="3922">
                    <c:v>6</c:v>
                  </c:pt>
                  <c:pt idx="3923">
                    <c:v>6</c:v>
                  </c:pt>
                  <c:pt idx="3924">
                    <c:v>6</c:v>
                  </c:pt>
                  <c:pt idx="3925">
                    <c:v>6</c:v>
                  </c:pt>
                  <c:pt idx="3926">
                    <c:v>6</c:v>
                  </c:pt>
                  <c:pt idx="3927">
                    <c:v>6</c:v>
                  </c:pt>
                  <c:pt idx="3928">
                    <c:v>6</c:v>
                  </c:pt>
                  <c:pt idx="3929">
                    <c:v>6</c:v>
                  </c:pt>
                  <c:pt idx="3930">
                    <c:v>6</c:v>
                  </c:pt>
                  <c:pt idx="3931">
                    <c:v>6</c:v>
                  </c:pt>
                  <c:pt idx="3932">
                    <c:v>6</c:v>
                  </c:pt>
                  <c:pt idx="3933">
                    <c:v>6</c:v>
                  </c:pt>
                  <c:pt idx="3934">
                    <c:v>6</c:v>
                  </c:pt>
                  <c:pt idx="3935">
                    <c:v>6</c:v>
                  </c:pt>
                  <c:pt idx="3936">
                    <c:v>6</c:v>
                  </c:pt>
                  <c:pt idx="3937">
                    <c:v>6</c:v>
                  </c:pt>
                  <c:pt idx="3938">
                    <c:v>6</c:v>
                  </c:pt>
                  <c:pt idx="3939">
                    <c:v>6</c:v>
                  </c:pt>
                  <c:pt idx="3940">
                    <c:v>6</c:v>
                  </c:pt>
                  <c:pt idx="3941">
                    <c:v>6</c:v>
                  </c:pt>
                  <c:pt idx="3942">
                    <c:v>6</c:v>
                  </c:pt>
                  <c:pt idx="3943">
                    <c:v>6</c:v>
                  </c:pt>
                  <c:pt idx="3944">
                    <c:v>6</c:v>
                  </c:pt>
                  <c:pt idx="3945">
                    <c:v>6</c:v>
                  </c:pt>
                  <c:pt idx="3946">
                    <c:v>6</c:v>
                  </c:pt>
                  <c:pt idx="3947">
                    <c:v>6</c:v>
                  </c:pt>
                  <c:pt idx="3948">
                    <c:v>6</c:v>
                  </c:pt>
                  <c:pt idx="3949">
                    <c:v>6</c:v>
                  </c:pt>
                  <c:pt idx="3950">
                    <c:v>6</c:v>
                  </c:pt>
                  <c:pt idx="3951">
                    <c:v>6</c:v>
                  </c:pt>
                  <c:pt idx="3952">
                    <c:v>6</c:v>
                  </c:pt>
                  <c:pt idx="3953">
                    <c:v>6</c:v>
                  </c:pt>
                  <c:pt idx="3954">
                    <c:v>6</c:v>
                  </c:pt>
                  <c:pt idx="3955">
                    <c:v>6</c:v>
                  </c:pt>
                  <c:pt idx="3956">
                    <c:v>6</c:v>
                  </c:pt>
                  <c:pt idx="3957">
                    <c:v>6</c:v>
                  </c:pt>
                  <c:pt idx="3958">
                    <c:v>6</c:v>
                  </c:pt>
                  <c:pt idx="3959">
                    <c:v>6</c:v>
                  </c:pt>
                  <c:pt idx="3960">
                    <c:v>6</c:v>
                  </c:pt>
                  <c:pt idx="3961">
                    <c:v>6</c:v>
                  </c:pt>
                  <c:pt idx="3962">
                    <c:v>6</c:v>
                  </c:pt>
                  <c:pt idx="3963">
                    <c:v>6</c:v>
                  </c:pt>
                  <c:pt idx="3964">
                    <c:v>6</c:v>
                  </c:pt>
                  <c:pt idx="3965">
                    <c:v>6</c:v>
                  </c:pt>
                  <c:pt idx="3966">
                    <c:v>6</c:v>
                  </c:pt>
                  <c:pt idx="3967">
                    <c:v>6</c:v>
                  </c:pt>
                  <c:pt idx="3968">
                    <c:v>6</c:v>
                  </c:pt>
                  <c:pt idx="3969">
                    <c:v>6</c:v>
                  </c:pt>
                  <c:pt idx="3970">
                    <c:v>6</c:v>
                  </c:pt>
                  <c:pt idx="3971">
                    <c:v>6</c:v>
                  </c:pt>
                  <c:pt idx="3972">
                    <c:v>6</c:v>
                  </c:pt>
                  <c:pt idx="3973">
                    <c:v>6</c:v>
                  </c:pt>
                  <c:pt idx="3974">
                    <c:v>6</c:v>
                  </c:pt>
                  <c:pt idx="3975">
                    <c:v>6</c:v>
                  </c:pt>
                  <c:pt idx="3976">
                    <c:v>6</c:v>
                  </c:pt>
                  <c:pt idx="3977">
                    <c:v>6</c:v>
                  </c:pt>
                  <c:pt idx="3978">
                    <c:v>6</c:v>
                  </c:pt>
                  <c:pt idx="3979">
                    <c:v>6</c:v>
                  </c:pt>
                  <c:pt idx="3980">
                    <c:v>6</c:v>
                  </c:pt>
                  <c:pt idx="3981">
                    <c:v>6</c:v>
                  </c:pt>
                  <c:pt idx="3982">
                    <c:v>6</c:v>
                  </c:pt>
                  <c:pt idx="3983">
                    <c:v>6</c:v>
                  </c:pt>
                  <c:pt idx="3984">
                    <c:v>6</c:v>
                  </c:pt>
                  <c:pt idx="3985">
                    <c:v>6</c:v>
                  </c:pt>
                  <c:pt idx="3986">
                    <c:v>6</c:v>
                  </c:pt>
                  <c:pt idx="3987">
                    <c:v>6</c:v>
                  </c:pt>
                  <c:pt idx="3988">
                    <c:v>6</c:v>
                  </c:pt>
                  <c:pt idx="3989">
                    <c:v>6</c:v>
                  </c:pt>
                  <c:pt idx="3990">
                    <c:v>6</c:v>
                  </c:pt>
                  <c:pt idx="3991">
                    <c:v>6</c:v>
                  </c:pt>
                  <c:pt idx="3992">
                    <c:v>6</c:v>
                  </c:pt>
                  <c:pt idx="3993">
                    <c:v>6</c:v>
                  </c:pt>
                  <c:pt idx="3994">
                    <c:v>6</c:v>
                  </c:pt>
                  <c:pt idx="3995">
                    <c:v>6</c:v>
                  </c:pt>
                  <c:pt idx="3996">
                    <c:v>6</c:v>
                  </c:pt>
                  <c:pt idx="3997">
                    <c:v>6</c:v>
                  </c:pt>
                  <c:pt idx="3998">
                    <c:v>6</c:v>
                  </c:pt>
                  <c:pt idx="3999">
                    <c:v>6</c:v>
                  </c:pt>
                  <c:pt idx="4000">
                    <c:v>6</c:v>
                  </c:pt>
                  <c:pt idx="4001">
                    <c:v>6</c:v>
                  </c:pt>
                  <c:pt idx="4002">
                    <c:v>6</c:v>
                  </c:pt>
                  <c:pt idx="4003">
                    <c:v>6</c:v>
                  </c:pt>
                  <c:pt idx="4004">
                    <c:v>6</c:v>
                  </c:pt>
                  <c:pt idx="4005">
                    <c:v>6</c:v>
                  </c:pt>
                  <c:pt idx="4006">
                    <c:v>6</c:v>
                  </c:pt>
                  <c:pt idx="4007">
                    <c:v>6</c:v>
                  </c:pt>
                  <c:pt idx="4008">
                    <c:v>6</c:v>
                  </c:pt>
                  <c:pt idx="4009">
                    <c:v>6</c:v>
                  </c:pt>
                  <c:pt idx="4010">
                    <c:v>6</c:v>
                  </c:pt>
                  <c:pt idx="4011">
                    <c:v>6</c:v>
                  </c:pt>
                  <c:pt idx="4012">
                    <c:v>6</c:v>
                  </c:pt>
                  <c:pt idx="4013">
                    <c:v>6</c:v>
                  </c:pt>
                  <c:pt idx="4014">
                    <c:v>6</c:v>
                  </c:pt>
                  <c:pt idx="4015">
                    <c:v>6</c:v>
                  </c:pt>
                  <c:pt idx="4016">
                    <c:v>6</c:v>
                  </c:pt>
                  <c:pt idx="4017">
                    <c:v>6</c:v>
                  </c:pt>
                  <c:pt idx="4018">
                    <c:v>6</c:v>
                  </c:pt>
                  <c:pt idx="4019">
                    <c:v>6</c:v>
                  </c:pt>
                  <c:pt idx="4020">
                    <c:v>6</c:v>
                  </c:pt>
                  <c:pt idx="4021">
                    <c:v>6</c:v>
                  </c:pt>
                  <c:pt idx="4022">
                    <c:v>6</c:v>
                  </c:pt>
                  <c:pt idx="4023">
                    <c:v>6</c:v>
                  </c:pt>
                  <c:pt idx="4024">
                    <c:v>6</c:v>
                  </c:pt>
                  <c:pt idx="4025">
                    <c:v>6</c:v>
                  </c:pt>
                  <c:pt idx="4026">
                    <c:v>6</c:v>
                  </c:pt>
                  <c:pt idx="4027">
                    <c:v>6</c:v>
                  </c:pt>
                  <c:pt idx="4028">
                    <c:v>6</c:v>
                  </c:pt>
                  <c:pt idx="4029">
                    <c:v>6</c:v>
                  </c:pt>
                  <c:pt idx="4030">
                    <c:v>6</c:v>
                  </c:pt>
                  <c:pt idx="4031">
                    <c:v>6</c:v>
                  </c:pt>
                  <c:pt idx="4032">
                    <c:v>6</c:v>
                  </c:pt>
                  <c:pt idx="4033">
                    <c:v>6</c:v>
                  </c:pt>
                  <c:pt idx="4034">
                    <c:v>6</c:v>
                  </c:pt>
                  <c:pt idx="4035">
                    <c:v>6</c:v>
                  </c:pt>
                  <c:pt idx="4036">
                    <c:v>6</c:v>
                  </c:pt>
                  <c:pt idx="4037">
                    <c:v>6</c:v>
                  </c:pt>
                  <c:pt idx="4038">
                    <c:v>6</c:v>
                  </c:pt>
                  <c:pt idx="4039">
                    <c:v>6</c:v>
                  </c:pt>
                  <c:pt idx="4040">
                    <c:v>6</c:v>
                  </c:pt>
                  <c:pt idx="4041">
                    <c:v>6</c:v>
                  </c:pt>
                  <c:pt idx="4042">
                    <c:v>6</c:v>
                  </c:pt>
                  <c:pt idx="4043">
                    <c:v>6</c:v>
                  </c:pt>
                  <c:pt idx="4044">
                    <c:v>6</c:v>
                  </c:pt>
                  <c:pt idx="4045">
                    <c:v>6</c:v>
                  </c:pt>
                  <c:pt idx="4046">
                    <c:v>6</c:v>
                  </c:pt>
                  <c:pt idx="4047">
                    <c:v>6</c:v>
                  </c:pt>
                  <c:pt idx="4048">
                    <c:v>6</c:v>
                  </c:pt>
                  <c:pt idx="4049">
                    <c:v>6</c:v>
                  </c:pt>
                  <c:pt idx="4050">
                    <c:v>6</c:v>
                  </c:pt>
                  <c:pt idx="4051">
                    <c:v>6</c:v>
                  </c:pt>
                  <c:pt idx="4052">
                    <c:v>6</c:v>
                  </c:pt>
                  <c:pt idx="4053">
                    <c:v>6</c:v>
                  </c:pt>
                  <c:pt idx="4054">
                    <c:v>6</c:v>
                  </c:pt>
                  <c:pt idx="4055">
                    <c:v>6</c:v>
                  </c:pt>
                  <c:pt idx="4056">
                    <c:v>6</c:v>
                  </c:pt>
                  <c:pt idx="4057">
                    <c:v>6</c:v>
                  </c:pt>
                  <c:pt idx="4058">
                    <c:v>6</c:v>
                  </c:pt>
                  <c:pt idx="4059">
                    <c:v>6</c:v>
                  </c:pt>
                  <c:pt idx="4060">
                    <c:v>6</c:v>
                  </c:pt>
                  <c:pt idx="4061">
                    <c:v>6</c:v>
                  </c:pt>
                  <c:pt idx="4062">
                    <c:v>6</c:v>
                  </c:pt>
                  <c:pt idx="4063">
                    <c:v>6</c:v>
                  </c:pt>
                  <c:pt idx="4064">
                    <c:v>6</c:v>
                  </c:pt>
                  <c:pt idx="4065">
                    <c:v>6</c:v>
                  </c:pt>
                  <c:pt idx="4066">
                    <c:v>6</c:v>
                  </c:pt>
                  <c:pt idx="4067">
                    <c:v>6</c:v>
                  </c:pt>
                  <c:pt idx="4068">
                    <c:v>6</c:v>
                  </c:pt>
                  <c:pt idx="4069">
                    <c:v>6</c:v>
                  </c:pt>
                  <c:pt idx="4070">
                    <c:v>6</c:v>
                  </c:pt>
                  <c:pt idx="4071">
                    <c:v>6</c:v>
                  </c:pt>
                  <c:pt idx="4072">
                    <c:v>6</c:v>
                  </c:pt>
                  <c:pt idx="4073">
                    <c:v>6</c:v>
                  </c:pt>
                  <c:pt idx="4074">
                    <c:v>6</c:v>
                  </c:pt>
                  <c:pt idx="4075">
                    <c:v>6</c:v>
                  </c:pt>
                  <c:pt idx="4076">
                    <c:v>6</c:v>
                  </c:pt>
                  <c:pt idx="4077">
                    <c:v>6</c:v>
                  </c:pt>
                  <c:pt idx="4078">
                    <c:v>6</c:v>
                  </c:pt>
                  <c:pt idx="4079">
                    <c:v>6</c:v>
                  </c:pt>
                  <c:pt idx="4080">
                    <c:v>6</c:v>
                  </c:pt>
                  <c:pt idx="4081">
                    <c:v>6</c:v>
                  </c:pt>
                  <c:pt idx="4082">
                    <c:v>6</c:v>
                  </c:pt>
                  <c:pt idx="4083">
                    <c:v>6</c:v>
                  </c:pt>
                  <c:pt idx="4084">
                    <c:v>6</c:v>
                  </c:pt>
                  <c:pt idx="4085">
                    <c:v>6</c:v>
                  </c:pt>
                  <c:pt idx="4086">
                    <c:v>6</c:v>
                  </c:pt>
                  <c:pt idx="4087">
                    <c:v>6</c:v>
                  </c:pt>
                  <c:pt idx="4088">
                    <c:v>6</c:v>
                  </c:pt>
                  <c:pt idx="4089">
                    <c:v>6</c:v>
                  </c:pt>
                  <c:pt idx="4090">
                    <c:v>6</c:v>
                  </c:pt>
                  <c:pt idx="4091">
                    <c:v>6</c:v>
                  </c:pt>
                  <c:pt idx="4092">
                    <c:v>6</c:v>
                  </c:pt>
                  <c:pt idx="4093">
                    <c:v>6</c:v>
                  </c:pt>
                  <c:pt idx="4094">
                    <c:v>6</c:v>
                  </c:pt>
                  <c:pt idx="4095">
                    <c:v>6</c:v>
                  </c:pt>
                  <c:pt idx="4096">
                    <c:v>6</c:v>
                  </c:pt>
                  <c:pt idx="4097">
                    <c:v>6</c:v>
                  </c:pt>
                  <c:pt idx="4098">
                    <c:v>6</c:v>
                  </c:pt>
                  <c:pt idx="4099">
                    <c:v>6</c:v>
                  </c:pt>
                  <c:pt idx="4100">
                    <c:v>6</c:v>
                  </c:pt>
                  <c:pt idx="4101">
                    <c:v>6</c:v>
                  </c:pt>
                  <c:pt idx="4102">
                    <c:v>6</c:v>
                  </c:pt>
                  <c:pt idx="4103">
                    <c:v>6</c:v>
                  </c:pt>
                  <c:pt idx="4104">
                    <c:v>6</c:v>
                  </c:pt>
                  <c:pt idx="4105">
                    <c:v>6</c:v>
                  </c:pt>
                  <c:pt idx="4106">
                    <c:v>6</c:v>
                  </c:pt>
                  <c:pt idx="4107">
                    <c:v>6</c:v>
                  </c:pt>
                  <c:pt idx="4108">
                    <c:v>6</c:v>
                  </c:pt>
                  <c:pt idx="4109">
                    <c:v>6</c:v>
                  </c:pt>
                  <c:pt idx="4110">
                    <c:v>6</c:v>
                  </c:pt>
                  <c:pt idx="4111">
                    <c:v>6</c:v>
                  </c:pt>
                  <c:pt idx="4112">
                    <c:v>6</c:v>
                  </c:pt>
                  <c:pt idx="4113">
                    <c:v>6</c:v>
                  </c:pt>
                  <c:pt idx="4114">
                    <c:v>6</c:v>
                  </c:pt>
                  <c:pt idx="4115">
                    <c:v>6</c:v>
                  </c:pt>
                  <c:pt idx="4116">
                    <c:v>6</c:v>
                  </c:pt>
                  <c:pt idx="4117">
                    <c:v>6</c:v>
                  </c:pt>
                  <c:pt idx="4118">
                    <c:v>6</c:v>
                  </c:pt>
                  <c:pt idx="4119">
                    <c:v>6</c:v>
                  </c:pt>
                  <c:pt idx="4120">
                    <c:v>6</c:v>
                  </c:pt>
                  <c:pt idx="4121">
                    <c:v>6</c:v>
                  </c:pt>
                  <c:pt idx="4122">
                    <c:v>6</c:v>
                  </c:pt>
                  <c:pt idx="4123">
                    <c:v>6</c:v>
                  </c:pt>
                  <c:pt idx="4124">
                    <c:v>6</c:v>
                  </c:pt>
                  <c:pt idx="4125">
                    <c:v>6</c:v>
                  </c:pt>
                  <c:pt idx="4126">
                    <c:v>6</c:v>
                  </c:pt>
                  <c:pt idx="4127">
                    <c:v>6</c:v>
                  </c:pt>
                  <c:pt idx="4128">
                    <c:v>6</c:v>
                  </c:pt>
                  <c:pt idx="4129">
                    <c:v>6</c:v>
                  </c:pt>
                  <c:pt idx="4130">
                    <c:v>6</c:v>
                  </c:pt>
                  <c:pt idx="4131">
                    <c:v>6</c:v>
                  </c:pt>
                  <c:pt idx="4132">
                    <c:v>6</c:v>
                  </c:pt>
                  <c:pt idx="4133">
                    <c:v>6</c:v>
                  </c:pt>
                  <c:pt idx="4134">
                    <c:v>6</c:v>
                  </c:pt>
                  <c:pt idx="4135">
                    <c:v>6</c:v>
                  </c:pt>
                  <c:pt idx="4136">
                    <c:v>6</c:v>
                  </c:pt>
                  <c:pt idx="4137">
                    <c:v>6</c:v>
                  </c:pt>
                  <c:pt idx="4138">
                    <c:v>6</c:v>
                  </c:pt>
                  <c:pt idx="4139">
                    <c:v>6</c:v>
                  </c:pt>
                  <c:pt idx="4140">
                    <c:v>6</c:v>
                  </c:pt>
                  <c:pt idx="4141">
                    <c:v>6</c:v>
                  </c:pt>
                  <c:pt idx="4142">
                    <c:v>6</c:v>
                  </c:pt>
                  <c:pt idx="4143">
                    <c:v>6</c:v>
                  </c:pt>
                  <c:pt idx="4144">
                    <c:v>6</c:v>
                  </c:pt>
                  <c:pt idx="4145">
                    <c:v>5</c:v>
                  </c:pt>
                  <c:pt idx="4146">
                    <c:v>5</c:v>
                  </c:pt>
                  <c:pt idx="4147">
                    <c:v>5</c:v>
                  </c:pt>
                  <c:pt idx="4148">
                    <c:v>5</c:v>
                  </c:pt>
                  <c:pt idx="4149">
                    <c:v>5</c:v>
                  </c:pt>
                  <c:pt idx="4150">
                    <c:v>5</c:v>
                  </c:pt>
                  <c:pt idx="4151">
                    <c:v>5</c:v>
                  </c:pt>
                  <c:pt idx="4152">
                    <c:v>5</c:v>
                  </c:pt>
                  <c:pt idx="4153">
                    <c:v>5</c:v>
                  </c:pt>
                  <c:pt idx="4154">
                    <c:v>5</c:v>
                  </c:pt>
                  <c:pt idx="4155">
                    <c:v>5</c:v>
                  </c:pt>
                  <c:pt idx="4156">
                    <c:v>5</c:v>
                  </c:pt>
                  <c:pt idx="4157">
                    <c:v>5</c:v>
                  </c:pt>
                  <c:pt idx="4158">
                    <c:v>5</c:v>
                  </c:pt>
                  <c:pt idx="4159">
                    <c:v>5</c:v>
                  </c:pt>
                  <c:pt idx="4160">
                    <c:v>5</c:v>
                  </c:pt>
                  <c:pt idx="4161">
                    <c:v>5</c:v>
                  </c:pt>
                  <c:pt idx="4162">
                    <c:v>5</c:v>
                  </c:pt>
                  <c:pt idx="4163">
                    <c:v>5</c:v>
                  </c:pt>
                  <c:pt idx="4164">
                    <c:v>5</c:v>
                  </c:pt>
                  <c:pt idx="4165">
                    <c:v>5</c:v>
                  </c:pt>
                  <c:pt idx="4166">
                    <c:v>5</c:v>
                  </c:pt>
                  <c:pt idx="4167">
                    <c:v>5</c:v>
                  </c:pt>
                  <c:pt idx="4168">
                    <c:v>5</c:v>
                  </c:pt>
                  <c:pt idx="4169">
                    <c:v>5</c:v>
                  </c:pt>
                  <c:pt idx="4170">
                    <c:v>5</c:v>
                  </c:pt>
                  <c:pt idx="4171">
                    <c:v>5</c:v>
                  </c:pt>
                  <c:pt idx="4172">
                    <c:v>5</c:v>
                  </c:pt>
                  <c:pt idx="4173">
                    <c:v>5</c:v>
                  </c:pt>
                  <c:pt idx="4174">
                    <c:v>5</c:v>
                  </c:pt>
                  <c:pt idx="4175">
                    <c:v>5</c:v>
                  </c:pt>
                  <c:pt idx="4176">
                    <c:v>5</c:v>
                  </c:pt>
                  <c:pt idx="4177">
                    <c:v>5</c:v>
                  </c:pt>
                  <c:pt idx="4178">
                    <c:v>5</c:v>
                  </c:pt>
                  <c:pt idx="4179">
                    <c:v>5</c:v>
                  </c:pt>
                  <c:pt idx="4180">
                    <c:v>5</c:v>
                  </c:pt>
                  <c:pt idx="4181">
                    <c:v>5</c:v>
                  </c:pt>
                  <c:pt idx="4182">
                    <c:v>5</c:v>
                  </c:pt>
                  <c:pt idx="4183">
                    <c:v>5</c:v>
                  </c:pt>
                  <c:pt idx="4184">
                    <c:v>5</c:v>
                  </c:pt>
                  <c:pt idx="4185">
                    <c:v>5</c:v>
                  </c:pt>
                  <c:pt idx="4186">
                    <c:v>5</c:v>
                  </c:pt>
                  <c:pt idx="4187">
                    <c:v>5</c:v>
                  </c:pt>
                  <c:pt idx="4188">
                    <c:v>5</c:v>
                  </c:pt>
                  <c:pt idx="4189">
                    <c:v>5</c:v>
                  </c:pt>
                  <c:pt idx="4190">
                    <c:v>5</c:v>
                  </c:pt>
                  <c:pt idx="4191">
                    <c:v>5</c:v>
                  </c:pt>
                  <c:pt idx="4192">
                    <c:v>5</c:v>
                  </c:pt>
                  <c:pt idx="4193">
                    <c:v>5</c:v>
                  </c:pt>
                  <c:pt idx="4194">
                    <c:v>5</c:v>
                  </c:pt>
                  <c:pt idx="4195">
                    <c:v>5</c:v>
                  </c:pt>
                  <c:pt idx="4196">
                    <c:v>5</c:v>
                  </c:pt>
                  <c:pt idx="4197">
                    <c:v>5</c:v>
                  </c:pt>
                  <c:pt idx="4198">
                    <c:v>5</c:v>
                  </c:pt>
                  <c:pt idx="4199">
                    <c:v>5</c:v>
                  </c:pt>
                  <c:pt idx="4200">
                    <c:v>5</c:v>
                  </c:pt>
                  <c:pt idx="4201">
                    <c:v>5</c:v>
                  </c:pt>
                  <c:pt idx="4202">
                    <c:v>5</c:v>
                  </c:pt>
                  <c:pt idx="4203">
                    <c:v>5</c:v>
                  </c:pt>
                  <c:pt idx="4204">
                    <c:v>5</c:v>
                  </c:pt>
                  <c:pt idx="4205">
                    <c:v>5</c:v>
                  </c:pt>
                  <c:pt idx="4206">
                    <c:v>5</c:v>
                  </c:pt>
                  <c:pt idx="4207">
                    <c:v>5</c:v>
                  </c:pt>
                  <c:pt idx="4208">
                    <c:v>5</c:v>
                  </c:pt>
                  <c:pt idx="4209">
                    <c:v>5</c:v>
                  </c:pt>
                  <c:pt idx="4210">
                    <c:v>5</c:v>
                  </c:pt>
                  <c:pt idx="4211">
                    <c:v>5</c:v>
                  </c:pt>
                  <c:pt idx="4212">
                    <c:v>5</c:v>
                  </c:pt>
                  <c:pt idx="4213">
                    <c:v>5</c:v>
                  </c:pt>
                  <c:pt idx="4214">
                    <c:v>5</c:v>
                  </c:pt>
                  <c:pt idx="4215">
                    <c:v>5</c:v>
                  </c:pt>
                  <c:pt idx="4216">
                    <c:v>5</c:v>
                  </c:pt>
                  <c:pt idx="4217">
                    <c:v>5</c:v>
                  </c:pt>
                  <c:pt idx="4218">
                    <c:v>5</c:v>
                  </c:pt>
                  <c:pt idx="4219">
                    <c:v>5</c:v>
                  </c:pt>
                  <c:pt idx="4220">
                    <c:v>5</c:v>
                  </c:pt>
                  <c:pt idx="4221">
                    <c:v>5</c:v>
                  </c:pt>
                  <c:pt idx="4222">
                    <c:v>5</c:v>
                  </c:pt>
                  <c:pt idx="4223">
                    <c:v>5</c:v>
                  </c:pt>
                  <c:pt idx="4224">
                    <c:v>5</c:v>
                  </c:pt>
                  <c:pt idx="4225">
                    <c:v>5</c:v>
                  </c:pt>
                  <c:pt idx="4226">
                    <c:v>5</c:v>
                  </c:pt>
                  <c:pt idx="4227">
                    <c:v>5</c:v>
                  </c:pt>
                  <c:pt idx="4228">
                    <c:v>5</c:v>
                  </c:pt>
                  <c:pt idx="4229">
                    <c:v>5</c:v>
                  </c:pt>
                  <c:pt idx="4230">
                    <c:v>5</c:v>
                  </c:pt>
                  <c:pt idx="4231">
                    <c:v>5</c:v>
                  </c:pt>
                  <c:pt idx="4232">
                    <c:v>5</c:v>
                  </c:pt>
                  <c:pt idx="4233">
                    <c:v>5</c:v>
                  </c:pt>
                  <c:pt idx="4234">
                    <c:v>5</c:v>
                  </c:pt>
                  <c:pt idx="4235">
                    <c:v>5</c:v>
                  </c:pt>
                  <c:pt idx="4236">
                    <c:v>5</c:v>
                  </c:pt>
                  <c:pt idx="4237">
                    <c:v>5</c:v>
                  </c:pt>
                  <c:pt idx="4238">
                    <c:v>5</c:v>
                  </c:pt>
                  <c:pt idx="4239">
                    <c:v>5</c:v>
                  </c:pt>
                  <c:pt idx="4240">
                    <c:v>5</c:v>
                  </c:pt>
                  <c:pt idx="4241">
                    <c:v>5</c:v>
                  </c:pt>
                  <c:pt idx="4242">
                    <c:v>5</c:v>
                  </c:pt>
                  <c:pt idx="4243">
                    <c:v>5</c:v>
                  </c:pt>
                  <c:pt idx="4244">
                    <c:v>5</c:v>
                  </c:pt>
                  <c:pt idx="4245">
                    <c:v>5</c:v>
                  </c:pt>
                  <c:pt idx="4246">
                    <c:v>5</c:v>
                  </c:pt>
                  <c:pt idx="4247">
                    <c:v>5</c:v>
                  </c:pt>
                  <c:pt idx="4248">
                    <c:v>5</c:v>
                  </c:pt>
                  <c:pt idx="4249">
                    <c:v>5</c:v>
                  </c:pt>
                  <c:pt idx="4250">
                    <c:v>5</c:v>
                  </c:pt>
                  <c:pt idx="4251">
                    <c:v>5</c:v>
                  </c:pt>
                  <c:pt idx="4252">
                    <c:v>5</c:v>
                  </c:pt>
                  <c:pt idx="4253">
                    <c:v>5</c:v>
                  </c:pt>
                  <c:pt idx="4254">
                    <c:v>5</c:v>
                  </c:pt>
                  <c:pt idx="4255">
                    <c:v>5</c:v>
                  </c:pt>
                  <c:pt idx="4256">
                    <c:v>5</c:v>
                  </c:pt>
                  <c:pt idx="4257">
                    <c:v>5</c:v>
                  </c:pt>
                  <c:pt idx="4258">
                    <c:v>5</c:v>
                  </c:pt>
                  <c:pt idx="4259">
                    <c:v>5</c:v>
                  </c:pt>
                  <c:pt idx="4260">
                    <c:v>5</c:v>
                  </c:pt>
                  <c:pt idx="4261">
                    <c:v>5</c:v>
                  </c:pt>
                  <c:pt idx="4262">
                    <c:v>5</c:v>
                  </c:pt>
                  <c:pt idx="4263">
                    <c:v>5</c:v>
                  </c:pt>
                  <c:pt idx="4264">
                    <c:v>5</c:v>
                  </c:pt>
                  <c:pt idx="4265">
                    <c:v>5</c:v>
                  </c:pt>
                  <c:pt idx="4266">
                    <c:v>5</c:v>
                  </c:pt>
                  <c:pt idx="4267">
                    <c:v>5</c:v>
                  </c:pt>
                  <c:pt idx="4268">
                    <c:v>5</c:v>
                  </c:pt>
                  <c:pt idx="4269">
                    <c:v>5</c:v>
                  </c:pt>
                  <c:pt idx="4270">
                    <c:v>5</c:v>
                  </c:pt>
                  <c:pt idx="4271">
                    <c:v>5</c:v>
                  </c:pt>
                  <c:pt idx="4272">
                    <c:v>5</c:v>
                  </c:pt>
                  <c:pt idx="4273">
                    <c:v>5</c:v>
                  </c:pt>
                  <c:pt idx="4274">
                    <c:v>5</c:v>
                  </c:pt>
                  <c:pt idx="4275">
                    <c:v>5</c:v>
                  </c:pt>
                  <c:pt idx="4276">
                    <c:v>5</c:v>
                  </c:pt>
                  <c:pt idx="4277">
                    <c:v>5</c:v>
                  </c:pt>
                  <c:pt idx="4278">
                    <c:v>5</c:v>
                  </c:pt>
                  <c:pt idx="4279">
                    <c:v>5</c:v>
                  </c:pt>
                  <c:pt idx="4280">
                    <c:v>5</c:v>
                  </c:pt>
                  <c:pt idx="4281">
                    <c:v>5</c:v>
                  </c:pt>
                  <c:pt idx="4282">
                    <c:v>5</c:v>
                  </c:pt>
                  <c:pt idx="4283">
                    <c:v>5</c:v>
                  </c:pt>
                  <c:pt idx="4284">
                    <c:v>5</c:v>
                  </c:pt>
                  <c:pt idx="4285">
                    <c:v>5</c:v>
                  </c:pt>
                  <c:pt idx="4286">
                    <c:v>5</c:v>
                  </c:pt>
                  <c:pt idx="4287">
                    <c:v>5</c:v>
                  </c:pt>
                  <c:pt idx="4288">
                    <c:v>5</c:v>
                  </c:pt>
                  <c:pt idx="4289">
                    <c:v>5</c:v>
                  </c:pt>
                  <c:pt idx="4290">
                    <c:v>5</c:v>
                  </c:pt>
                  <c:pt idx="4291">
                    <c:v>5</c:v>
                  </c:pt>
                  <c:pt idx="4292">
                    <c:v>5</c:v>
                  </c:pt>
                  <c:pt idx="4293">
                    <c:v>5</c:v>
                  </c:pt>
                  <c:pt idx="4294">
                    <c:v>5</c:v>
                  </c:pt>
                  <c:pt idx="4295">
                    <c:v>5</c:v>
                  </c:pt>
                  <c:pt idx="4296">
                    <c:v>5</c:v>
                  </c:pt>
                  <c:pt idx="4297">
                    <c:v>5</c:v>
                  </c:pt>
                  <c:pt idx="4298">
                    <c:v>5</c:v>
                  </c:pt>
                  <c:pt idx="4299">
                    <c:v>5</c:v>
                  </c:pt>
                  <c:pt idx="4300">
                    <c:v>5</c:v>
                  </c:pt>
                  <c:pt idx="4301">
                    <c:v>5</c:v>
                  </c:pt>
                  <c:pt idx="4302">
                    <c:v>5</c:v>
                  </c:pt>
                  <c:pt idx="4303">
                    <c:v>5</c:v>
                  </c:pt>
                  <c:pt idx="4304">
                    <c:v>5</c:v>
                  </c:pt>
                  <c:pt idx="4305">
                    <c:v>5</c:v>
                  </c:pt>
                  <c:pt idx="4306">
                    <c:v>5</c:v>
                  </c:pt>
                  <c:pt idx="4307">
                    <c:v>5</c:v>
                  </c:pt>
                  <c:pt idx="4308">
                    <c:v>5</c:v>
                  </c:pt>
                  <c:pt idx="4309">
                    <c:v>5</c:v>
                  </c:pt>
                  <c:pt idx="4310">
                    <c:v>5</c:v>
                  </c:pt>
                  <c:pt idx="4311">
                    <c:v>5</c:v>
                  </c:pt>
                  <c:pt idx="4312">
                    <c:v>5</c:v>
                  </c:pt>
                  <c:pt idx="4313">
                    <c:v>5</c:v>
                  </c:pt>
                  <c:pt idx="4314">
                    <c:v>5</c:v>
                  </c:pt>
                  <c:pt idx="4315">
                    <c:v>5</c:v>
                  </c:pt>
                  <c:pt idx="4316">
                    <c:v>5</c:v>
                  </c:pt>
                  <c:pt idx="4317">
                    <c:v>5</c:v>
                  </c:pt>
                  <c:pt idx="4318">
                    <c:v>5</c:v>
                  </c:pt>
                  <c:pt idx="4319">
                    <c:v>5</c:v>
                  </c:pt>
                  <c:pt idx="4320">
                    <c:v>5</c:v>
                  </c:pt>
                  <c:pt idx="4321">
                    <c:v>5</c:v>
                  </c:pt>
                  <c:pt idx="4322">
                    <c:v>5</c:v>
                  </c:pt>
                  <c:pt idx="4323">
                    <c:v>5</c:v>
                  </c:pt>
                  <c:pt idx="4324">
                    <c:v>5</c:v>
                  </c:pt>
                  <c:pt idx="4325">
                    <c:v>5</c:v>
                  </c:pt>
                  <c:pt idx="4326">
                    <c:v>5</c:v>
                  </c:pt>
                  <c:pt idx="4327">
                    <c:v>5</c:v>
                  </c:pt>
                  <c:pt idx="4328">
                    <c:v>5</c:v>
                  </c:pt>
                  <c:pt idx="4329">
                    <c:v>5</c:v>
                  </c:pt>
                  <c:pt idx="4330">
                    <c:v>5</c:v>
                  </c:pt>
                  <c:pt idx="4331">
                    <c:v>5</c:v>
                  </c:pt>
                  <c:pt idx="4332">
                    <c:v>5</c:v>
                  </c:pt>
                  <c:pt idx="4333">
                    <c:v>5</c:v>
                  </c:pt>
                  <c:pt idx="4334">
                    <c:v>5</c:v>
                  </c:pt>
                  <c:pt idx="4335">
                    <c:v>5</c:v>
                  </c:pt>
                  <c:pt idx="4336">
                    <c:v>5</c:v>
                  </c:pt>
                  <c:pt idx="4337">
                    <c:v>5</c:v>
                  </c:pt>
                  <c:pt idx="4338">
                    <c:v>5</c:v>
                  </c:pt>
                  <c:pt idx="4339">
                    <c:v>5</c:v>
                  </c:pt>
                  <c:pt idx="4340">
                    <c:v>5</c:v>
                  </c:pt>
                  <c:pt idx="4341">
                    <c:v>5</c:v>
                  </c:pt>
                  <c:pt idx="4342">
                    <c:v>5</c:v>
                  </c:pt>
                  <c:pt idx="4343">
                    <c:v>5</c:v>
                  </c:pt>
                  <c:pt idx="4344">
                    <c:v>5</c:v>
                  </c:pt>
                  <c:pt idx="4345">
                    <c:v>5</c:v>
                  </c:pt>
                  <c:pt idx="4346">
                    <c:v>5</c:v>
                  </c:pt>
                  <c:pt idx="4347">
                    <c:v>5</c:v>
                  </c:pt>
                  <c:pt idx="4348">
                    <c:v>5</c:v>
                  </c:pt>
                  <c:pt idx="4349">
                    <c:v>5</c:v>
                  </c:pt>
                  <c:pt idx="4350">
                    <c:v>5</c:v>
                  </c:pt>
                  <c:pt idx="4351">
                    <c:v>5</c:v>
                  </c:pt>
                  <c:pt idx="4352">
                    <c:v>5</c:v>
                  </c:pt>
                  <c:pt idx="4353">
                    <c:v>5</c:v>
                  </c:pt>
                  <c:pt idx="4354">
                    <c:v>5</c:v>
                  </c:pt>
                  <c:pt idx="4355">
                    <c:v>5</c:v>
                  </c:pt>
                  <c:pt idx="4356">
                    <c:v>5</c:v>
                  </c:pt>
                  <c:pt idx="4357">
                    <c:v>5</c:v>
                  </c:pt>
                  <c:pt idx="4358">
                    <c:v>5</c:v>
                  </c:pt>
                  <c:pt idx="4359">
                    <c:v>5</c:v>
                  </c:pt>
                  <c:pt idx="4360">
                    <c:v>5</c:v>
                  </c:pt>
                  <c:pt idx="4361">
                    <c:v>5</c:v>
                  </c:pt>
                  <c:pt idx="4362">
                    <c:v>5</c:v>
                  </c:pt>
                  <c:pt idx="4363">
                    <c:v>5</c:v>
                  </c:pt>
                  <c:pt idx="4364">
                    <c:v>5</c:v>
                  </c:pt>
                  <c:pt idx="4365">
                    <c:v>5</c:v>
                  </c:pt>
                  <c:pt idx="4366">
                    <c:v>5</c:v>
                  </c:pt>
                  <c:pt idx="4367">
                    <c:v>5</c:v>
                  </c:pt>
                  <c:pt idx="4368">
                    <c:v>5</c:v>
                  </c:pt>
                  <c:pt idx="4369">
                    <c:v>5</c:v>
                  </c:pt>
                  <c:pt idx="4370">
                    <c:v>5</c:v>
                  </c:pt>
                  <c:pt idx="4371">
                    <c:v>5</c:v>
                  </c:pt>
                  <c:pt idx="4372">
                    <c:v>5</c:v>
                  </c:pt>
                  <c:pt idx="4373">
                    <c:v>5</c:v>
                  </c:pt>
                  <c:pt idx="4374">
                    <c:v>5</c:v>
                  </c:pt>
                  <c:pt idx="4375">
                    <c:v>5</c:v>
                  </c:pt>
                  <c:pt idx="4376">
                    <c:v>5</c:v>
                  </c:pt>
                  <c:pt idx="4377">
                    <c:v>5</c:v>
                  </c:pt>
                  <c:pt idx="4378">
                    <c:v>5</c:v>
                  </c:pt>
                  <c:pt idx="4379">
                    <c:v>5</c:v>
                  </c:pt>
                  <c:pt idx="4380">
                    <c:v>5</c:v>
                  </c:pt>
                  <c:pt idx="4381">
                    <c:v>5</c:v>
                  </c:pt>
                  <c:pt idx="4382">
                    <c:v>5</c:v>
                  </c:pt>
                  <c:pt idx="4383">
                    <c:v>5</c:v>
                  </c:pt>
                  <c:pt idx="4384">
                    <c:v>5</c:v>
                  </c:pt>
                  <c:pt idx="4385">
                    <c:v>5</c:v>
                  </c:pt>
                  <c:pt idx="4386">
                    <c:v>5</c:v>
                  </c:pt>
                  <c:pt idx="4387">
                    <c:v>5</c:v>
                  </c:pt>
                  <c:pt idx="4388">
                    <c:v>5</c:v>
                  </c:pt>
                  <c:pt idx="4389">
                    <c:v>5</c:v>
                  </c:pt>
                  <c:pt idx="4390">
                    <c:v>5</c:v>
                  </c:pt>
                  <c:pt idx="4391">
                    <c:v>5</c:v>
                  </c:pt>
                  <c:pt idx="4392">
                    <c:v>5</c:v>
                  </c:pt>
                  <c:pt idx="4393">
                    <c:v>5</c:v>
                  </c:pt>
                  <c:pt idx="4394">
                    <c:v>5</c:v>
                  </c:pt>
                  <c:pt idx="4395">
                    <c:v>5</c:v>
                  </c:pt>
                  <c:pt idx="4396">
                    <c:v>5</c:v>
                  </c:pt>
                  <c:pt idx="4397">
                    <c:v>5</c:v>
                  </c:pt>
                  <c:pt idx="4398">
                    <c:v>5</c:v>
                  </c:pt>
                  <c:pt idx="4399">
                    <c:v>5</c:v>
                  </c:pt>
                  <c:pt idx="4400">
                    <c:v>5</c:v>
                  </c:pt>
                  <c:pt idx="4401">
                    <c:v>5</c:v>
                  </c:pt>
                  <c:pt idx="4402">
                    <c:v>5</c:v>
                  </c:pt>
                  <c:pt idx="4403">
                    <c:v>5</c:v>
                  </c:pt>
                  <c:pt idx="4404">
                    <c:v>5</c:v>
                  </c:pt>
                  <c:pt idx="4405">
                    <c:v>5</c:v>
                  </c:pt>
                  <c:pt idx="4406">
                    <c:v>5</c:v>
                  </c:pt>
                  <c:pt idx="4407">
                    <c:v>5</c:v>
                  </c:pt>
                  <c:pt idx="4408">
                    <c:v>5</c:v>
                  </c:pt>
                  <c:pt idx="4409">
                    <c:v>5</c:v>
                  </c:pt>
                  <c:pt idx="4410">
                    <c:v>5</c:v>
                  </c:pt>
                  <c:pt idx="4411">
                    <c:v>5</c:v>
                  </c:pt>
                  <c:pt idx="4412">
                    <c:v>5</c:v>
                  </c:pt>
                  <c:pt idx="4413">
                    <c:v>5</c:v>
                  </c:pt>
                  <c:pt idx="4414">
                    <c:v>5</c:v>
                  </c:pt>
                  <c:pt idx="4415">
                    <c:v>5</c:v>
                  </c:pt>
                  <c:pt idx="4416">
                    <c:v>5</c:v>
                  </c:pt>
                  <c:pt idx="4417">
                    <c:v>5</c:v>
                  </c:pt>
                  <c:pt idx="4418">
                    <c:v>5</c:v>
                  </c:pt>
                  <c:pt idx="4419">
                    <c:v>5</c:v>
                  </c:pt>
                  <c:pt idx="4420">
                    <c:v>5</c:v>
                  </c:pt>
                  <c:pt idx="4421">
                    <c:v>5</c:v>
                  </c:pt>
                  <c:pt idx="4422">
                    <c:v>5</c:v>
                  </c:pt>
                  <c:pt idx="4423">
                    <c:v>5</c:v>
                  </c:pt>
                  <c:pt idx="4424">
                    <c:v>5</c:v>
                  </c:pt>
                  <c:pt idx="4425">
                    <c:v>5</c:v>
                  </c:pt>
                  <c:pt idx="4426">
                    <c:v>5</c:v>
                  </c:pt>
                  <c:pt idx="4427">
                    <c:v>5</c:v>
                  </c:pt>
                  <c:pt idx="4428">
                    <c:v>5</c:v>
                  </c:pt>
                  <c:pt idx="4429">
                    <c:v>5</c:v>
                  </c:pt>
                  <c:pt idx="4430">
                    <c:v>5</c:v>
                  </c:pt>
                  <c:pt idx="4431">
                    <c:v>5</c:v>
                  </c:pt>
                  <c:pt idx="4432">
                    <c:v>5</c:v>
                  </c:pt>
                  <c:pt idx="4433">
                    <c:v>5</c:v>
                  </c:pt>
                  <c:pt idx="4434">
                    <c:v>5</c:v>
                  </c:pt>
                  <c:pt idx="4435">
                    <c:v>5</c:v>
                  </c:pt>
                  <c:pt idx="4436">
                    <c:v>5</c:v>
                  </c:pt>
                  <c:pt idx="4437">
                    <c:v>5</c:v>
                  </c:pt>
                  <c:pt idx="4438">
                    <c:v>5</c:v>
                  </c:pt>
                  <c:pt idx="4439">
                    <c:v>5</c:v>
                  </c:pt>
                  <c:pt idx="4440">
                    <c:v>5</c:v>
                  </c:pt>
                  <c:pt idx="4441">
                    <c:v>5</c:v>
                  </c:pt>
                  <c:pt idx="4442">
                    <c:v>5</c:v>
                  </c:pt>
                  <c:pt idx="4443">
                    <c:v>5</c:v>
                  </c:pt>
                  <c:pt idx="4444">
                    <c:v>5</c:v>
                  </c:pt>
                  <c:pt idx="4445">
                    <c:v>5</c:v>
                  </c:pt>
                  <c:pt idx="4446">
                    <c:v>5</c:v>
                  </c:pt>
                  <c:pt idx="4447">
                    <c:v>5</c:v>
                  </c:pt>
                  <c:pt idx="4448">
                    <c:v>5</c:v>
                  </c:pt>
                  <c:pt idx="4449">
                    <c:v>5</c:v>
                  </c:pt>
                  <c:pt idx="4450">
                    <c:v>5</c:v>
                  </c:pt>
                  <c:pt idx="4451">
                    <c:v>5</c:v>
                  </c:pt>
                  <c:pt idx="4452">
                    <c:v>5</c:v>
                  </c:pt>
                  <c:pt idx="4453">
                    <c:v>5</c:v>
                  </c:pt>
                  <c:pt idx="4454">
                    <c:v>5</c:v>
                  </c:pt>
                  <c:pt idx="4455">
                    <c:v>5</c:v>
                  </c:pt>
                  <c:pt idx="4456">
                    <c:v>5</c:v>
                  </c:pt>
                  <c:pt idx="4457">
                    <c:v>5</c:v>
                  </c:pt>
                  <c:pt idx="4458">
                    <c:v>5</c:v>
                  </c:pt>
                  <c:pt idx="4459">
                    <c:v>5</c:v>
                  </c:pt>
                  <c:pt idx="4460">
                    <c:v>5</c:v>
                  </c:pt>
                  <c:pt idx="4461">
                    <c:v>5</c:v>
                  </c:pt>
                  <c:pt idx="4462">
                    <c:v>5</c:v>
                  </c:pt>
                  <c:pt idx="4463">
                    <c:v>5</c:v>
                  </c:pt>
                  <c:pt idx="4464">
                    <c:v>5</c:v>
                  </c:pt>
                  <c:pt idx="4465">
                    <c:v>5</c:v>
                  </c:pt>
                  <c:pt idx="4466">
                    <c:v>5</c:v>
                  </c:pt>
                  <c:pt idx="4467">
                    <c:v>4</c:v>
                  </c:pt>
                  <c:pt idx="4468">
                    <c:v>4</c:v>
                  </c:pt>
                  <c:pt idx="4469">
                    <c:v>4</c:v>
                  </c:pt>
                  <c:pt idx="4470">
                    <c:v>4</c:v>
                  </c:pt>
                  <c:pt idx="4471">
                    <c:v>4</c:v>
                  </c:pt>
                  <c:pt idx="4472">
                    <c:v>4</c:v>
                  </c:pt>
                  <c:pt idx="4473">
                    <c:v>4</c:v>
                  </c:pt>
                  <c:pt idx="4474">
                    <c:v>4</c:v>
                  </c:pt>
                  <c:pt idx="4475">
                    <c:v>4</c:v>
                  </c:pt>
                  <c:pt idx="4476">
                    <c:v>4</c:v>
                  </c:pt>
                  <c:pt idx="4477">
                    <c:v>4</c:v>
                  </c:pt>
                  <c:pt idx="4478">
                    <c:v>4</c:v>
                  </c:pt>
                  <c:pt idx="4479">
                    <c:v>4</c:v>
                  </c:pt>
                  <c:pt idx="4480">
                    <c:v>4</c:v>
                  </c:pt>
                  <c:pt idx="4481">
                    <c:v>4</c:v>
                  </c:pt>
                  <c:pt idx="4482">
                    <c:v>4</c:v>
                  </c:pt>
                  <c:pt idx="4483">
                    <c:v>4</c:v>
                  </c:pt>
                  <c:pt idx="4484">
                    <c:v>4</c:v>
                  </c:pt>
                  <c:pt idx="4485">
                    <c:v>4</c:v>
                  </c:pt>
                  <c:pt idx="4486">
                    <c:v>4</c:v>
                  </c:pt>
                  <c:pt idx="4487">
                    <c:v>4</c:v>
                  </c:pt>
                  <c:pt idx="4488">
                    <c:v>4</c:v>
                  </c:pt>
                  <c:pt idx="4489">
                    <c:v>4</c:v>
                  </c:pt>
                  <c:pt idx="4490">
                    <c:v>4</c:v>
                  </c:pt>
                  <c:pt idx="4491">
                    <c:v>4</c:v>
                  </c:pt>
                  <c:pt idx="4492">
                    <c:v>4</c:v>
                  </c:pt>
                  <c:pt idx="4493">
                    <c:v>4</c:v>
                  </c:pt>
                  <c:pt idx="4494">
                    <c:v>4</c:v>
                  </c:pt>
                  <c:pt idx="4495">
                    <c:v>4</c:v>
                  </c:pt>
                  <c:pt idx="4496">
                    <c:v>4</c:v>
                  </c:pt>
                  <c:pt idx="4497">
                    <c:v>4</c:v>
                  </c:pt>
                  <c:pt idx="4498">
                    <c:v>4</c:v>
                  </c:pt>
                  <c:pt idx="4499">
                    <c:v>4</c:v>
                  </c:pt>
                  <c:pt idx="4500">
                    <c:v>4</c:v>
                  </c:pt>
                  <c:pt idx="4501">
                    <c:v>4</c:v>
                  </c:pt>
                  <c:pt idx="4502">
                    <c:v>4</c:v>
                  </c:pt>
                  <c:pt idx="4503">
                    <c:v>4</c:v>
                  </c:pt>
                  <c:pt idx="4504">
                    <c:v>4</c:v>
                  </c:pt>
                  <c:pt idx="4505">
                    <c:v>4</c:v>
                  </c:pt>
                  <c:pt idx="4506">
                    <c:v>4</c:v>
                  </c:pt>
                  <c:pt idx="4507">
                    <c:v>4</c:v>
                  </c:pt>
                  <c:pt idx="4508">
                    <c:v>4</c:v>
                  </c:pt>
                  <c:pt idx="4509">
                    <c:v>4</c:v>
                  </c:pt>
                  <c:pt idx="4510">
                    <c:v>4</c:v>
                  </c:pt>
                  <c:pt idx="4511">
                    <c:v>4</c:v>
                  </c:pt>
                  <c:pt idx="4512">
                    <c:v>4</c:v>
                  </c:pt>
                  <c:pt idx="4513">
                    <c:v>4</c:v>
                  </c:pt>
                  <c:pt idx="4514">
                    <c:v>4</c:v>
                  </c:pt>
                  <c:pt idx="4515">
                    <c:v>4</c:v>
                  </c:pt>
                  <c:pt idx="4516">
                    <c:v>4</c:v>
                  </c:pt>
                  <c:pt idx="4517">
                    <c:v>4</c:v>
                  </c:pt>
                  <c:pt idx="4518">
                    <c:v>4</c:v>
                  </c:pt>
                  <c:pt idx="4519">
                    <c:v>4</c:v>
                  </c:pt>
                  <c:pt idx="4520">
                    <c:v>4</c:v>
                  </c:pt>
                  <c:pt idx="4521">
                    <c:v>4</c:v>
                  </c:pt>
                  <c:pt idx="4522">
                    <c:v>4</c:v>
                  </c:pt>
                  <c:pt idx="4523">
                    <c:v>4</c:v>
                  </c:pt>
                  <c:pt idx="4524">
                    <c:v>4</c:v>
                  </c:pt>
                  <c:pt idx="4525">
                    <c:v>4</c:v>
                  </c:pt>
                  <c:pt idx="4526">
                    <c:v>4</c:v>
                  </c:pt>
                  <c:pt idx="4527">
                    <c:v>4</c:v>
                  </c:pt>
                  <c:pt idx="4528">
                    <c:v>4</c:v>
                  </c:pt>
                  <c:pt idx="4529">
                    <c:v>4</c:v>
                  </c:pt>
                  <c:pt idx="4530">
                    <c:v>4</c:v>
                  </c:pt>
                  <c:pt idx="4531">
                    <c:v>4</c:v>
                  </c:pt>
                  <c:pt idx="4532">
                    <c:v>4</c:v>
                  </c:pt>
                  <c:pt idx="4533">
                    <c:v>4</c:v>
                  </c:pt>
                  <c:pt idx="4534">
                    <c:v>4</c:v>
                  </c:pt>
                  <c:pt idx="4535">
                    <c:v>4</c:v>
                  </c:pt>
                  <c:pt idx="4536">
                    <c:v>4</c:v>
                  </c:pt>
                  <c:pt idx="4537">
                    <c:v>4</c:v>
                  </c:pt>
                  <c:pt idx="4538">
                    <c:v>4</c:v>
                  </c:pt>
                  <c:pt idx="4539">
                    <c:v>4</c:v>
                  </c:pt>
                  <c:pt idx="4540">
                    <c:v>4</c:v>
                  </c:pt>
                  <c:pt idx="4541">
                    <c:v>4</c:v>
                  </c:pt>
                  <c:pt idx="4542">
                    <c:v>4</c:v>
                  </c:pt>
                  <c:pt idx="4543">
                    <c:v>4</c:v>
                  </c:pt>
                  <c:pt idx="4544">
                    <c:v>4</c:v>
                  </c:pt>
                  <c:pt idx="4545">
                    <c:v>4</c:v>
                  </c:pt>
                  <c:pt idx="4546">
                    <c:v>4</c:v>
                  </c:pt>
                  <c:pt idx="4547">
                    <c:v>4</c:v>
                  </c:pt>
                  <c:pt idx="4548">
                    <c:v>4</c:v>
                  </c:pt>
                  <c:pt idx="4549">
                    <c:v>4</c:v>
                  </c:pt>
                  <c:pt idx="4550">
                    <c:v>4</c:v>
                  </c:pt>
                  <c:pt idx="4551">
                    <c:v>4</c:v>
                  </c:pt>
                  <c:pt idx="4552">
                    <c:v>4</c:v>
                  </c:pt>
                  <c:pt idx="4553">
                    <c:v>4</c:v>
                  </c:pt>
                  <c:pt idx="4554">
                    <c:v>4</c:v>
                  </c:pt>
                  <c:pt idx="4555">
                    <c:v>4</c:v>
                  </c:pt>
                  <c:pt idx="4556">
                    <c:v>4</c:v>
                  </c:pt>
                  <c:pt idx="4557">
                    <c:v>4</c:v>
                  </c:pt>
                  <c:pt idx="4558">
                    <c:v>4</c:v>
                  </c:pt>
                  <c:pt idx="4559">
                    <c:v>4</c:v>
                  </c:pt>
                  <c:pt idx="4560">
                    <c:v>4</c:v>
                  </c:pt>
                  <c:pt idx="4561">
                    <c:v>4</c:v>
                  </c:pt>
                  <c:pt idx="4562">
                    <c:v>4</c:v>
                  </c:pt>
                  <c:pt idx="4563">
                    <c:v>4</c:v>
                  </c:pt>
                  <c:pt idx="4564">
                    <c:v>4</c:v>
                  </c:pt>
                  <c:pt idx="4565">
                    <c:v>4</c:v>
                  </c:pt>
                  <c:pt idx="4566">
                    <c:v>4</c:v>
                  </c:pt>
                  <c:pt idx="4567">
                    <c:v>4</c:v>
                  </c:pt>
                  <c:pt idx="4568">
                    <c:v>4</c:v>
                  </c:pt>
                  <c:pt idx="4569">
                    <c:v>4</c:v>
                  </c:pt>
                  <c:pt idx="4570">
                    <c:v>4</c:v>
                  </c:pt>
                  <c:pt idx="4571">
                    <c:v>4</c:v>
                  </c:pt>
                  <c:pt idx="4572">
                    <c:v>4</c:v>
                  </c:pt>
                  <c:pt idx="4573">
                    <c:v>4</c:v>
                  </c:pt>
                  <c:pt idx="4574">
                    <c:v>4</c:v>
                  </c:pt>
                  <c:pt idx="4575">
                    <c:v>4</c:v>
                  </c:pt>
                  <c:pt idx="4576">
                    <c:v>4</c:v>
                  </c:pt>
                  <c:pt idx="4577">
                    <c:v>4</c:v>
                  </c:pt>
                  <c:pt idx="4578">
                    <c:v>4</c:v>
                  </c:pt>
                  <c:pt idx="4579">
                    <c:v>4</c:v>
                  </c:pt>
                  <c:pt idx="4580">
                    <c:v>4</c:v>
                  </c:pt>
                  <c:pt idx="4581">
                    <c:v>4</c:v>
                  </c:pt>
                  <c:pt idx="4582">
                    <c:v>4</c:v>
                  </c:pt>
                  <c:pt idx="4583">
                    <c:v>4</c:v>
                  </c:pt>
                  <c:pt idx="4584">
                    <c:v>4</c:v>
                  </c:pt>
                  <c:pt idx="4585">
                    <c:v>4</c:v>
                  </c:pt>
                  <c:pt idx="4586">
                    <c:v>4</c:v>
                  </c:pt>
                  <c:pt idx="4587">
                    <c:v>4</c:v>
                  </c:pt>
                  <c:pt idx="4588">
                    <c:v>4</c:v>
                  </c:pt>
                  <c:pt idx="4589">
                    <c:v>4</c:v>
                  </c:pt>
                  <c:pt idx="4590">
                    <c:v>4</c:v>
                  </c:pt>
                  <c:pt idx="4591">
                    <c:v>4</c:v>
                  </c:pt>
                  <c:pt idx="4592">
                    <c:v>4</c:v>
                  </c:pt>
                  <c:pt idx="4593">
                    <c:v>4</c:v>
                  </c:pt>
                  <c:pt idx="4594">
                    <c:v>4</c:v>
                  </c:pt>
                  <c:pt idx="4595">
                    <c:v>4</c:v>
                  </c:pt>
                  <c:pt idx="4596">
                    <c:v>4</c:v>
                  </c:pt>
                  <c:pt idx="4597">
                    <c:v>4</c:v>
                  </c:pt>
                  <c:pt idx="4598">
                    <c:v>4</c:v>
                  </c:pt>
                  <c:pt idx="4599">
                    <c:v>4</c:v>
                  </c:pt>
                  <c:pt idx="4600">
                    <c:v>4</c:v>
                  </c:pt>
                  <c:pt idx="4601">
                    <c:v>4</c:v>
                  </c:pt>
                  <c:pt idx="4602">
                    <c:v>4</c:v>
                  </c:pt>
                  <c:pt idx="4603">
                    <c:v>4</c:v>
                  </c:pt>
                  <c:pt idx="4604">
                    <c:v>4</c:v>
                  </c:pt>
                  <c:pt idx="4605">
                    <c:v>4</c:v>
                  </c:pt>
                  <c:pt idx="4606">
                    <c:v>4</c:v>
                  </c:pt>
                  <c:pt idx="4607">
                    <c:v>4</c:v>
                  </c:pt>
                  <c:pt idx="4608">
                    <c:v>4</c:v>
                  </c:pt>
                  <c:pt idx="4609">
                    <c:v>4</c:v>
                  </c:pt>
                  <c:pt idx="4610">
                    <c:v>4</c:v>
                  </c:pt>
                  <c:pt idx="4611">
                    <c:v>4</c:v>
                  </c:pt>
                  <c:pt idx="4612">
                    <c:v>4</c:v>
                  </c:pt>
                  <c:pt idx="4613">
                    <c:v>4</c:v>
                  </c:pt>
                  <c:pt idx="4614">
                    <c:v>4</c:v>
                  </c:pt>
                  <c:pt idx="4615">
                    <c:v>4</c:v>
                  </c:pt>
                  <c:pt idx="4616">
                    <c:v>4</c:v>
                  </c:pt>
                  <c:pt idx="4617">
                    <c:v>4</c:v>
                  </c:pt>
                  <c:pt idx="4618">
                    <c:v>4</c:v>
                  </c:pt>
                  <c:pt idx="4619">
                    <c:v>4</c:v>
                  </c:pt>
                  <c:pt idx="4620">
                    <c:v>4</c:v>
                  </c:pt>
                  <c:pt idx="4621">
                    <c:v>4</c:v>
                  </c:pt>
                  <c:pt idx="4622">
                    <c:v>4</c:v>
                  </c:pt>
                  <c:pt idx="4623">
                    <c:v>4</c:v>
                  </c:pt>
                  <c:pt idx="4624">
                    <c:v>4</c:v>
                  </c:pt>
                  <c:pt idx="4625">
                    <c:v>4</c:v>
                  </c:pt>
                  <c:pt idx="4626">
                    <c:v>4</c:v>
                  </c:pt>
                  <c:pt idx="4627">
                    <c:v>4</c:v>
                  </c:pt>
                  <c:pt idx="4628">
                    <c:v>4</c:v>
                  </c:pt>
                  <c:pt idx="4629">
                    <c:v>4</c:v>
                  </c:pt>
                  <c:pt idx="4630">
                    <c:v>4</c:v>
                  </c:pt>
                  <c:pt idx="4631">
                    <c:v>4</c:v>
                  </c:pt>
                  <c:pt idx="4632">
                    <c:v>4</c:v>
                  </c:pt>
                  <c:pt idx="4633">
                    <c:v>4</c:v>
                  </c:pt>
                  <c:pt idx="4634">
                    <c:v>4</c:v>
                  </c:pt>
                  <c:pt idx="4635">
                    <c:v>4</c:v>
                  </c:pt>
                  <c:pt idx="4636">
                    <c:v>4</c:v>
                  </c:pt>
                  <c:pt idx="4637">
                    <c:v>4</c:v>
                  </c:pt>
                  <c:pt idx="4638">
                    <c:v>4</c:v>
                  </c:pt>
                  <c:pt idx="4639">
                    <c:v>4</c:v>
                  </c:pt>
                  <c:pt idx="4640">
                    <c:v>4</c:v>
                  </c:pt>
                  <c:pt idx="4641">
                    <c:v>4</c:v>
                  </c:pt>
                  <c:pt idx="4642">
                    <c:v>4</c:v>
                  </c:pt>
                  <c:pt idx="4643">
                    <c:v>4</c:v>
                  </c:pt>
                  <c:pt idx="4644">
                    <c:v>4</c:v>
                  </c:pt>
                  <c:pt idx="4645">
                    <c:v>4</c:v>
                  </c:pt>
                  <c:pt idx="4646">
                    <c:v>4</c:v>
                  </c:pt>
                  <c:pt idx="4647">
                    <c:v>4</c:v>
                  </c:pt>
                  <c:pt idx="4648">
                    <c:v>4</c:v>
                  </c:pt>
                  <c:pt idx="4649">
                    <c:v>4</c:v>
                  </c:pt>
                  <c:pt idx="4650">
                    <c:v>4</c:v>
                  </c:pt>
                  <c:pt idx="4651">
                    <c:v>4</c:v>
                  </c:pt>
                  <c:pt idx="4652">
                    <c:v>4</c:v>
                  </c:pt>
                  <c:pt idx="4653">
                    <c:v>4</c:v>
                  </c:pt>
                  <c:pt idx="4654">
                    <c:v>4</c:v>
                  </c:pt>
                  <c:pt idx="4655">
                    <c:v>4</c:v>
                  </c:pt>
                  <c:pt idx="4656">
                    <c:v>4</c:v>
                  </c:pt>
                  <c:pt idx="4657">
                    <c:v>4</c:v>
                  </c:pt>
                  <c:pt idx="4658">
                    <c:v>4</c:v>
                  </c:pt>
                  <c:pt idx="4659">
                    <c:v>4</c:v>
                  </c:pt>
                  <c:pt idx="4660">
                    <c:v>4</c:v>
                  </c:pt>
                  <c:pt idx="4661">
                    <c:v>4</c:v>
                  </c:pt>
                  <c:pt idx="4662">
                    <c:v>4</c:v>
                  </c:pt>
                  <c:pt idx="4663">
                    <c:v>4</c:v>
                  </c:pt>
                  <c:pt idx="4664">
                    <c:v>4</c:v>
                  </c:pt>
                  <c:pt idx="4665">
                    <c:v>4</c:v>
                  </c:pt>
                  <c:pt idx="4666">
                    <c:v>4</c:v>
                  </c:pt>
                  <c:pt idx="4667">
                    <c:v>4</c:v>
                  </c:pt>
                  <c:pt idx="4668">
                    <c:v>4</c:v>
                  </c:pt>
                  <c:pt idx="4669">
                    <c:v>4</c:v>
                  </c:pt>
                  <c:pt idx="4670">
                    <c:v>4</c:v>
                  </c:pt>
                  <c:pt idx="4671">
                    <c:v>4</c:v>
                  </c:pt>
                  <c:pt idx="4672">
                    <c:v>4</c:v>
                  </c:pt>
                  <c:pt idx="4673">
                    <c:v>4</c:v>
                  </c:pt>
                  <c:pt idx="4674">
                    <c:v>4</c:v>
                  </c:pt>
                  <c:pt idx="4675">
                    <c:v>4</c:v>
                  </c:pt>
                  <c:pt idx="4676">
                    <c:v>4</c:v>
                  </c:pt>
                  <c:pt idx="4677">
                    <c:v>4</c:v>
                  </c:pt>
                  <c:pt idx="4678">
                    <c:v>4</c:v>
                  </c:pt>
                  <c:pt idx="4679">
                    <c:v>4</c:v>
                  </c:pt>
                  <c:pt idx="4680">
                    <c:v>4</c:v>
                  </c:pt>
                  <c:pt idx="4681">
                    <c:v>4</c:v>
                  </c:pt>
                  <c:pt idx="4682">
                    <c:v>4</c:v>
                  </c:pt>
                  <c:pt idx="4683">
                    <c:v>4</c:v>
                  </c:pt>
                  <c:pt idx="4684">
                    <c:v>4</c:v>
                  </c:pt>
                  <c:pt idx="4685">
                    <c:v>4</c:v>
                  </c:pt>
                  <c:pt idx="4686">
                    <c:v>4</c:v>
                  </c:pt>
                  <c:pt idx="4687">
                    <c:v>4</c:v>
                  </c:pt>
                  <c:pt idx="4688">
                    <c:v>4</c:v>
                  </c:pt>
                  <c:pt idx="4689">
                    <c:v>4</c:v>
                  </c:pt>
                  <c:pt idx="4690">
                    <c:v>4</c:v>
                  </c:pt>
                  <c:pt idx="4691">
                    <c:v>4</c:v>
                  </c:pt>
                  <c:pt idx="4692">
                    <c:v>4</c:v>
                  </c:pt>
                  <c:pt idx="4693">
                    <c:v>4</c:v>
                  </c:pt>
                  <c:pt idx="4694">
                    <c:v>4</c:v>
                  </c:pt>
                  <c:pt idx="4695">
                    <c:v>4</c:v>
                  </c:pt>
                  <c:pt idx="4696">
                    <c:v>4</c:v>
                  </c:pt>
                  <c:pt idx="4697">
                    <c:v>4</c:v>
                  </c:pt>
                  <c:pt idx="4698">
                    <c:v>4</c:v>
                  </c:pt>
                  <c:pt idx="4699">
                    <c:v>4</c:v>
                  </c:pt>
                  <c:pt idx="4700">
                    <c:v>4</c:v>
                  </c:pt>
                  <c:pt idx="4701">
                    <c:v>4</c:v>
                  </c:pt>
                  <c:pt idx="4702">
                    <c:v>4</c:v>
                  </c:pt>
                  <c:pt idx="4703">
                    <c:v>4</c:v>
                  </c:pt>
                  <c:pt idx="4704">
                    <c:v>4</c:v>
                  </c:pt>
                  <c:pt idx="4705">
                    <c:v>4</c:v>
                  </c:pt>
                  <c:pt idx="4706">
                    <c:v>4</c:v>
                  </c:pt>
                  <c:pt idx="4707">
                    <c:v>4</c:v>
                  </c:pt>
                  <c:pt idx="4708">
                    <c:v>4</c:v>
                  </c:pt>
                  <c:pt idx="4709">
                    <c:v>4</c:v>
                  </c:pt>
                  <c:pt idx="4710">
                    <c:v>4</c:v>
                  </c:pt>
                  <c:pt idx="4711">
                    <c:v>4</c:v>
                  </c:pt>
                  <c:pt idx="4712">
                    <c:v>4</c:v>
                  </c:pt>
                  <c:pt idx="4713">
                    <c:v>4</c:v>
                  </c:pt>
                  <c:pt idx="4714">
                    <c:v>4</c:v>
                  </c:pt>
                  <c:pt idx="4715">
                    <c:v>4</c:v>
                  </c:pt>
                  <c:pt idx="4716">
                    <c:v>4</c:v>
                  </c:pt>
                  <c:pt idx="4717">
                    <c:v>4</c:v>
                  </c:pt>
                  <c:pt idx="4718">
                    <c:v>4</c:v>
                  </c:pt>
                  <c:pt idx="4719">
                    <c:v>4</c:v>
                  </c:pt>
                  <c:pt idx="4720">
                    <c:v>4</c:v>
                  </c:pt>
                  <c:pt idx="4721">
                    <c:v>4</c:v>
                  </c:pt>
                  <c:pt idx="4722">
                    <c:v>4</c:v>
                  </c:pt>
                  <c:pt idx="4723">
                    <c:v>4</c:v>
                  </c:pt>
                  <c:pt idx="4724">
                    <c:v>4</c:v>
                  </c:pt>
                  <c:pt idx="4725">
                    <c:v>4</c:v>
                  </c:pt>
                  <c:pt idx="4726">
                    <c:v>4</c:v>
                  </c:pt>
                  <c:pt idx="4727">
                    <c:v>4</c:v>
                  </c:pt>
                  <c:pt idx="4728">
                    <c:v>4</c:v>
                  </c:pt>
                  <c:pt idx="4729">
                    <c:v>4</c:v>
                  </c:pt>
                  <c:pt idx="4730">
                    <c:v>4</c:v>
                  </c:pt>
                  <c:pt idx="4731">
                    <c:v>4</c:v>
                  </c:pt>
                  <c:pt idx="4732">
                    <c:v>4</c:v>
                  </c:pt>
                  <c:pt idx="4733">
                    <c:v>4</c:v>
                  </c:pt>
                  <c:pt idx="4734">
                    <c:v>4</c:v>
                  </c:pt>
                  <c:pt idx="4735">
                    <c:v>4</c:v>
                  </c:pt>
                  <c:pt idx="4736">
                    <c:v>4</c:v>
                  </c:pt>
                  <c:pt idx="4737">
                    <c:v>4</c:v>
                  </c:pt>
                  <c:pt idx="4738">
                    <c:v>4</c:v>
                  </c:pt>
                  <c:pt idx="4739">
                    <c:v>4</c:v>
                  </c:pt>
                  <c:pt idx="4740">
                    <c:v>4</c:v>
                  </c:pt>
                  <c:pt idx="4741">
                    <c:v>4</c:v>
                  </c:pt>
                  <c:pt idx="4742">
                    <c:v>4</c:v>
                  </c:pt>
                  <c:pt idx="4743">
                    <c:v>4</c:v>
                  </c:pt>
                  <c:pt idx="4744">
                    <c:v>4</c:v>
                  </c:pt>
                  <c:pt idx="4745">
                    <c:v>4</c:v>
                  </c:pt>
                  <c:pt idx="4746">
                    <c:v>4</c:v>
                  </c:pt>
                  <c:pt idx="4747">
                    <c:v>4</c:v>
                  </c:pt>
                  <c:pt idx="4748">
                    <c:v>4</c:v>
                  </c:pt>
                  <c:pt idx="4749">
                    <c:v>4</c:v>
                  </c:pt>
                  <c:pt idx="4750">
                    <c:v>4</c:v>
                  </c:pt>
                  <c:pt idx="4751">
                    <c:v>4</c:v>
                  </c:pt>
                  <c:pt idx="4752">
                    <c:v>4</c:v>
                  </c:pt>
                  <c:pt idx="4753">
                    <c:v>4</c:v>
                  </c:pt>
                  <c:pt idx="4754">
                    <c:v>4</c:v>
                  </c:pt>
                  <c:pt idx="4755">
                    <c:v>4</c:v>
                  </c:pt>
                  <c:pt idx="4756">
                    <c:v>4</c:v>
                  </c:pt>
                  <c:pt idx="4757">
                    <c:v>4</c:v>
                  </c:pt>
                  <c:pt idx="4758">
                    <c:v>4</c:v>
                  </c:pt>
                  <c:pt idx="4759">
                    <c:v>4</c:v>
                  </c:pt>
                  <c:pt idx="4760">
                    <c:v>4</c:v>
                  </c:pt>
                  <c:pt idx="4761">
                    <c:v>4</c:v>
                  </c:pt>
                  <c:pt idx="4762">
                    <c:v>4</c:v>
                  </c:pt>
                  <c:pt idx="4763">
                    <c:v>4</c:v>
                  </c:pt>
                  <c:pt idx="4764">
                    <c:v>4</c:v>
                  </c:pt>
                  <c:pt idx="4765">
                    <c:v>4</c:v>
                  </c:pt>
                  <c:pt idx="4766">
                    <c:v>4</c:v>
                  </c:pt>
                  <c:pt idx="4767">
                    <c:v>4</c:v>
                  </c:pt>
                  <c:pt idx="4768">
                    <c:v>4</c:v>
                  </c:pt>
                  <c:pt idx="4769">
                    <c:v>4</c:v>
                  </c:pt>
                  <c:pt idx="4770">
                    <c:v>4</c:v>
                  </c:pt>
                  <c:pt idx="4771">
                    <c:v>4</c:v>
                  </c:pt>
                  <c:pt idx="4772">
                    <c:v>4</c:v>
                  </c:pt>
                  <c:pt idx="4773">
                    <c:v>4</c:v>
                  </c:pt>
                  <c:pt idx="4774">
                    <c:v>4</c:v>
                  </c:pt>
                  <c:pt idx="4775">
                    <c:v>4</c:v>
                  </c:pt>
                  <c:pt idx="4776">
                    <c:v>4</c:v>
                  </c:pt>
                  <c:pt idx="4777">
                    <c:v>4</c:v>
                  </c:pt>
                  <c:pt idx="4778">
                    <c:v>4</c:v>
                  </c:pt>
                  <c:pt idx="4779">
                    <c:v>4</c:v>
                  </c:pt>
                  <c:pt idx="4780">
                    <c:v>4</c:v>
                  </c:pt>
                  <c:pt idx="4781">
                    <c:v>4</c:v>
                  </c:pt>
                  <c:pt idx="4782">
                    <c:v>4</c:v>
                  </c:pt>
                  <c:pt idx="4783">
                    <c:v>4</c:v>
                  </c:pt>
                  <c:pt idx="4784">
                    <c:v>4</c:v>
                  </c:pt>
                  <c:pt idx="4785">
                    <c:v>4</c:v>
                  </c:pt>
                  <c:pt idx="4786">
                    <c:v>4</c:v>
                  </c:pt>
                  <c:pt idx="4787">
                    <c:v>4</c:v>
                  </c:pt>
                  <c:pt idx="4788">
                    <c:v>4</c:v>
                  </c:pt>
                  <c:pt idx="4789">
                    <c:v>4</c:v>
                  </c:pt>
                  <c:pt idx="4790">
                    <c:v>4</c:v>
                  </c:pt>
                  <c:pt idx="4791">
                    <c:v>4</c:v>
                  </c:pt>
                  <c:pt idx="4792">
                    <c:v>4</c:v>
                  </c:pt>
                  <c:pt idx="4793">
                    <c:v>4</c:v>
                  </c:pt>
                  <c:pt idx="4794">
                    <c:v>4</c:v>
                  </c:pt>
                  <c:pt idx="4795">
                    <c:v>4</c:v>
                  </c:pt>
                  <c:pt idx="4796">
                    <c:v>4</c:v>
                  </c:pt>
                  <c:pt idx="4797">
                    <c:v>4</c:v>
                  </c:pt>
                  <c:pt idx="4798">
                    <c:v>4</c:v>
                  </c:pt>
                  <c:pt idx="4799">
                    <c:v>4</c:v>
                  </c:pt>
                  <c:pt idx="4800">
                    <c:v>4</c:v>
                  </c:pt>
                  <c:pt idx="4801">
                    <c:v>4</c:v>
                  </c:pt>
                  <c:pt idx="4802">
                    <c:v>4</c:v>
                  </c:pt>
                  <c:pt idx="4803">
                    <c:v>4</c:v>
                  </c:pt>
                  <c:pt idx="4804">
                    <c:v>4</c:v>
                  </c:pt>
                  <c:pt idx="4805">
                    <c:v>4</c:v>
                  </c:pt>
                  <c:pt idx="4806">
                    <c:v>4</c:v>
                  </c:pt>
                  <c:pt idx="4807">
                    <c:v>4</c:v>
                  </c:pt>
                  <c:pt idx="4808">
                    <c:v>4</c:v>
                  </c:pt>
                  <c:pt idx="4809">
                    <c:v>4</c:v>
                  </c:pt>
                  <c:pt idx="4810">
                    <c:v>4</c:v>
                  </c:pt>
                  <c:pt idx="4811">
                    <c:v>4</c:v>
                  </c:pt>
                  <c:pt idx="4812">
                    <c:v>4</c:v>
                  </c:pt>
                  <c:pt idx="4813">
                    <c:v>4</c:v>
                  </c:pt>
                  <c:pt idx="4814">
                    <c:v>4</c:v>
                  </c:pt>
                  <c:pt idx="4815">
                    <c:v>4</c:v>
                  </c:pt>
                  <c:pt idx="4816">
                    <c:v>4</c:v>
                  </c:pt>
                  <c:pt idx="4817">
                    <c:v>4</c:v>
                  </c:pt>
                  <c:pt idx="4818">
                    <c:v>4</c:v>
                  </c:pt>
                  <c:pt idx="4819">
                    <c:v>4</c:v>
                  </c:pt>
                  <c:pt idx="4820">
                    <c:v>4</c:v>
                  </c:pt>
                  <c:pt idx="4821">
                    <c:v>4</c:v>
                  </c:pt>
                  <c:pt idx="4822">
                    <c:v>4</c:v>
                  </c:pt>
                  <c:pt idx="4823">
                    <c:v>4</c:v>
                  </c:pt>
                  <c:pt idx="4824">
                    <c:v>4</c:v>
                  </c:pt>
                  <c:pt idx="4825">
                    <c:v>4</c:v>
                  </c:pt>
                  <c:pt idx="4826">
                    <c:v>4</c:v>
                  </c:pt>
                  <c:pt idx="4827">
                    <c:v>4</c:v>
                  </c:pt>
                  <c:pt idx="4828">
                    <c:v>4</c:v>
                  </c:pt>
                  <c:pt idx="4829">
                    <c:v>4</c:v>
                  </c:pt>
                  <c:pt idx="4830">
                    <c:v>4</c:v>
                  </c:pt>
                  <c:pt idx="4831">
                    <c:v>4</c:v>
                  </c:pt>
                  <c:pt idx="4832">
                    <c:v>4</c:v>
                  </c:pt>
                  <c:pt idx="4833">
                    <c:v>4</c:v>
                  </c:pt>
                  <c:pt idx="4834">
                    <c:v>4</c:v>
                  </c:pt>
                  <c:pt idx="4835">
                    <c:v>4</c:v>
                  </c:pt>
                  <c:pt idx="4836">
                    <c:v>4</c:v>
                  </c:pt>
                  <c:pt idx="4837">
                    <c:v>4</c:v>
                  </c:pt>
                  <c:pt idx="4838">
                    <c:v>4</c:v>
                  </c:pt>
                  <c:pt idx="4839">
                    <c:v>4</c:v>
                  </c:pt>
                  <c:pt idx="4840">
                    <c:v>4</c:v>
                  </c:pt>
                  <c:pt idx="4841">
                    <c:v>4</c:v>
                  </c:pt>
                  <c:pt idx="4842">
                    <c:v>4</c:v>
                  </c:pt>
                  <c:pt idx="4843">
                    <c:v>4</c:v>
                  </c:pt>
                  <c:pt idx="4844">
                    <c:v>4</c:v>
                  </c:pt>
                  <c:pt idx="4845">
                    <c:v>4</c:v>
                  </c:pt>
                  <c:pt idx="4846">
                    <c:v>4</c:v>
                  </c:pt>
                  <c:pt idx="4847">
                    <c:v>4</c:v>
                  </c:pt>
                  <c:pt idx="4848">
                    <c:v>4</c:v>
                  </c:pt>
                  <c:pt idx="4849">
                    <c:v>4</c:v>
                  </c:pt>
                  <c:pt idx="4850">
                    <c:v>4</c:v>
                  </c:pt>
                  <c:pt idx="4851">
                    <c:v>4</c:v>
                  </c:pt>
                  <c:pt idx="4852">
                    <c:v>4</c:v>
                  </c:pt>
                  <c:pt idx="4853">
                    <c:v>4</c:v>
                  </c:pt>
                  <c:pt idx="4854">
                    <c:v>4</c:v>
                  </c:pt>
                  <c:pt idx="4855">
                    <c:v>4</c:v>
                  </c:pt>
                  <c:pt idx="4856">
                    <c:v>4</c:v>
                  </c:pt>
                  <c:pt idx="4857">
                    <c:v>4</c:v>
                  </c:pt>
                  <c:pt idx="4858">
                    <c:v>4</c:v>
                  </c:pt>
                  <c:pt idx="4859">
                    <c:v>4</c:v>
                  </c:pt>
                  <c:pt idx="4860">
                    <c:v>4</c:v>
                  </c:pt>
                  <c:pt idx="4861">
                    <c:v>4</c:v>
                  </c:pt>
                  <c:pt idx="4862">
                    <c:v>4</c:v>
                  </c:pt>
                  <c:pt idx="4863">
                    <c:v>4</c:v>
                  </c:pt>
                  <c:pt idx="4864">
                    <c:v>4</c:v>
                  </c:pt>
                  <c:pt idx="4865">
                    <c:v>4</c:v>
                  </c:pt>
                  <c:pt idx="4866">
                    <c:v>4</c:v>
                  </c:pt>
                  <c:pt idx="4867">
                    <c:v>4</c:v>
                  </c:pt>
                  <c:pt idx="4868">
                    <c:v>4</c:v>
                  </c:pt>
                  <c:pt idx="4869">
                    <c:v>4</c:v>
                  </c:pt>
                  <c:pt idx="4870">
                    <c:v>4</c:v>
                  </c:pt>
                  <c:pt idx="4871">
                    <c:v>4</c:v>
                  </c:pt>
                  <c:pt idx="4872">
                    <c:v>4</c:v>
                  </c:pt>
                  <c:pt idx="4873">
                    <c:v>4</c:v>
                  </c:pt>
                  <c:pt idx="4874">
                    <c:v>3</c:v>
                  </c:pt>
                  <c:pt idx="4875">
                    <c:v>3</c:v>
                  </c:pt>
                  <c:pt idx="4876">
                    <c:v>3</c:v>
                  </c:pt>
                  <c:pt idx="4877">
                    <c:v>3</c:v>
                  </c:pt>
                  <c:pt idx="4878">
                    <c:v>3</c:v>
                  </c:pt>
                  <c:pt idx="4879">
                    <c:v>3</c:v>
                  </c:pt>
                  <c:pt idx="4880">
                    <c:v>3</c:v>
                  </c:pt>
                  <c:pt idx="4881">
                    <c:v>3</c:v>
                  </c:pt>
                  <c:pt idx="4882">
                    <c:v>3</c:v>
                  </c:pt>
                  <c:pt idx="4883">
                    <c:v>3</c:v>
                  </c:pt>
                  <c:pt idx="4884">
                    <c:v>3</c:v>
                  </c:pt>
                  <c:pt idx="4885">
                    <c:v>3</c:v>
                  </c:pt>
                  <c:pt idx="4886">
                    <c:v>3</c:v>
                  </c:pt>
                  <c:pt idx="4887">
                    <c:v>3</c:v>
                  </c:pt>
                  <c:pt idx="4888">
                    <c:v>3</c:v>
                  </c:pt>
                  <c:pt idx="4889">
                    <c:v>3</c:v>
                  </c:pt>
                  <c:pt idx="4890">
                    <c:v>3</c:v>
                  </c:pt>
                  <c:pt idx="4891">
                    <c:v>3</c:v>
                  </c:pt>
                  <c:pt idx="4892">
                    <c:v>3</c:v>
                  </c:pt>
                  <c:pt idx="4893">
                    <c:v>3</c:v>
                  </c:pt>
                  <c:pt idx="4894">
                    <c:v>3</c:v>
                  </c:pt>
                  <c:pt idx="4895">
                    <c:v>3</c:v>
                  </c:pt>
                  <c:pt idx="4896">
                    <c:v>3</c:v>
                  </c:pt>
                  <c:pt idx="4897">
                    <c:v>3</c:v>
                  </c:pt>
                  <c:pt idx="4898">
                    <c:v>3</c:v>
                  </c:pt>
                  <c:pt idx="4899">
                    <c:v>3</c:v>
                  </c:pt>
                  <c:pt idx="4900">
                    <c:v>3</c:v>
                  </c:pt>
                  <c:pt idx="4901">
                    <c:v>3</c:v>
                  </c:pt>
                  <c:pt idx="4902">
                    <c:v>3</c:v>
                  </c:pt>
                  <c:pt idx="4903">
                    <c:v>3</c:v>
                  </c:pt>
                  <c:pt idx="4904">
                    <c:v>3</c:v>
                  </c:pt>
                  <c:pt idx="4905">
                    <c:v>3</c:v>
                  </c:pt>
                  <c:pt idx="4906">
                    <c:v>3</c:v>
                  </c:pt>
                  <c:pt idx="4907">
                    <c:v>3</c:v>
                  </c:pt>
                  <c:pt idx="4908">
                    <c:v>3</c:v>
                  </c:pt>
                  <c:pt idx="4909">
                    <c:v>3</c:v>
                  </c:pt>
                  <c:pt idx="4910">
                    <c:v>3</c:v>
                  </c:pt>
                  <c:pt idx="4911">
                    <c:v>3</c:v>
                  </c:pt>
                  <c:pt idx="4912">
                    <c:v>3</c:v>
                  </c:pt>
                  <c:pt idx="4913">
                    <c:v>3</c:v>
                  </c:pt>
                  <c:pt idx="4914">
                    <c:v>3</c:v>
                  </c:pt>
                  <c:pt idx="4915">
                    <c:v>3</c:v>
                  </c:pt>
                  <c:pt idx="4916">
                    <c:v>3</c:v>
                  </c:pt>
                  <c:pt idx="4917">
                    <c:v>3</c:v>
                  </c:pt>
                  <c:pt idx="4918">
                    <c:v>3</c:v>
                  </c:pt>
                  <c:pt idx="4919">
                    <c:v>3</c:v>
                  </c:pt>
                  <c:pt idx="4920">
                    <c:v>3</c:v>
                  </c:pt>
                  <c:pt idx="4921">
                    <c:v>3</c:v>
                  </c:pt>
                  <c:pt idx="4922">
                    <c:v>3</c:v>
                  </c:pt>
                  <c:pt idx="4923">
                    <c:v>3</c:v>
                  </c:pt>
                  <c:pt idx="4924">
                    <c:v>3</c:v>
                  </c:pt>
                  <c:pt idx="4925">
                    <c:v>3</c:v>
                  </c:pt>
                  <c:pt idx="4926">
                    <c:v>3</c:v>
                  </c:pt>
                  <c:pt idx="4927">
                    <c:v>3</c:v>
                  </c:pt>
                  <c:pt idx="4928">
                    <c:v>3</c:v>
                  </c:pt>
                  <c:pt idx="4929">
                    <c:v>3</c:v>
                  </c:pt>
                  <c:pt idx="4930">
                    <c:v>3</c:v>
                  </c:pt>
                  <c:pt idx="4931">
                    <c:v>3</c:v>
                  </c:pt>
                  <c:pt idx="4932">
                    <c:v>3</c:v>
                  </c:pt>
                  <c:pt idx="4933">
                    <c:v>3</c:v>
                  </c:pt>
                  <c:pt idx="4934">
                    <c:v>3</c:v>
                  </c:pt>
                  <c:pt idx="4935">
                    <c:v>3</c:v>
                  </c:pt>
                  <c:pt idx="4936">
                    <c:v>3</c:v>
                  </c:pt>
                  <c:pt idx="4937">
                    <c:v>3</c:v>
                  </c:pt>
                  <c:pt idx="4938">
                    <c:v>3</c:v>
                  </c:pt>
                  <c:pt idx="4939">
                    <c:v>3</c:v>
                  </c:pt>
                  <c:pt idx="4940">
                    <c:v>3</c:v>
                  </c:pt>
                  <c:pt idx="4941">
                    <c:v>3</c:v>
                  </c:pt>
                  <c:pt idx="4942">
                    <c:v>3</c:v>
                  </c:pt>
                  <c:pt idx="4943">
                    <c:v>3</c:v>
                  </c:pt>
                  <c:pt idx="4944">
                    <c:v>3</c:v>
                  </c:pt>
                  <c:pt idx="4945">
                    <c:v>3</c:v>
                  </c:pt>
                  <c:pt idx="4946">
                    <c:v>3</c:v>
                  </c:pt>
                  <c:pt idx="4947">
                    <c:v>3</c:v>
                  </c:pt>
                  <c:pt idx="4948">
                    <c:v>3</c:v>
                  </c:pt>
                  <c:pt idx="4949">
                    <c:v>3</c:v>
                  </c:pt>
                  <c:pt idx="4950">
                    <c:v>3</c:v>
                  </c:pt>
                  <c:pt idx="4951">
                    <c:v>3</c:v>
                  </c:pt>
                  <c:pt idx="4952">
                    <c:v>3</c:v>
                  </c:pt>
                  <c:pt idx="4953">
                    <c:v>3</c:v>
                  </c:pt>
                  <c:pt idx="4954">
                    <c:v>3</c:v>
                  </c:pt>
                  <c:pt idx="4955">
                    <c:v>3</c:v>
                  </c:pt>
                  <c:pt idx="4956">
                    <c:v>3</c:v>
                  </c:pt>
                  <c:pt idx="4957">
                    <c:v>3</c:v>
                  </c:pt>
                  <c:pt idx="4958">
                    <c:v>3</c:v>
                  </c:pt>
                  <c:pt idx="4959">
                    <c:v>3</c:v>
                  </c:pt>
                  <c:pt idx="4960">
                    <c:v>3</c:v>
                  </c:pt>
                  <c:pt idx="4961">
                    <c:v>3</c:v>
                  </c:pt>
                  <c:pt idx="4962">
                    <c:v>3</c:v>
                  </c:pt>
                  <c:pt idx="4963">
                    <c:v>3</c:v>
                  </c:pt>
                  <c:pt idx="4964">
                    <c:v>3</c:v>
                  </c:pt>
                  <c:pt idx="4965">
                    <c:v>3</c:v>
                  </c:pt>
                  <c:pt idx="4966">
                    <c:v>3</c:v>
                  </c:pt>
                  <c:pt idx="4967">
                    <c:v>3</c:v>
                  </c:pt>
                  <c:pt idx="4968">
                    <c:v>3</c:v>
                  </c:pt>
                  <c:pt idx="4969">
                    <c:v>3</c:v>
                  </c:pt>
                  <c:pt idx="4970">
                    <c:v>3</c:v>
                  </c:pt>
                  <c:pt idx="4971">
                    <c:v>3</c:v>
                  </c:pt>
                  <c:pt idx="4972">
                    <c:v>3</c:v>
                  </c:pt>
                  <c:pt idx="4973">
                    <c:v>3</c:v>
                  </c:pt>
                  <c:pt idx="4974">
                    <c:v>3</c:v>
                  </c:pt>
                  <c:pt idx="4975">
                    <c:v>3</c:v>
                  </c:pt>
                  <c:pt idx="4976">
                    <c:v>3</c:v>
                  </c:pt>
                  <c:pt idx="4977">
                    <c:v>3</c:v>
                  </c:pt>
                  <c:pt idx="4978">
                    <c:v>3</c:v>
                  </c:pt>
                  <c:pt idx="4979">
                    <c:v>3</c:v>
                  </c:pt>
                  <c:pt idx="4980">
                    <c:v>3</c:v>
                  </c:pt>
                  <c:pt idx="4981">
                    <c:v>3</c:v>
                  </c:pt>
                  <c:pt idx="4982">
                    <c:v>3</c:v>
                  </c:pt>
                  <c:pt idx="4983">
                    <c:v>3</c:v>
                  </c:pt>
                  <c:pt idx="4984">
                    <c:v>3</c:v>
                  </c:pt>
                  <c:pt idx="4985">
                    <c:v>3</c:v>
                  </c:pt>
                  <c:pt idx="4986">
                    <c:v>3</c:v>
                  </c:pt>
                  <c:pt idx="4987">
                    <c:v>3</c:v>
                  </c:pt>
                  <c:pt idx="4988">
                    <c:v>3</c:v>
                  </c:pt>
                  <c:pt idx="4989">
                    <c:v>3</c:v>
                  </c:pt>
                  <c:pt idx="4990">
                    <c:v>3</c:v>
                  </c:pt>
                  <c:pt idx="4991">
                    <c:v>3</c:v>
                  </c:pt>
                  <c:pt idx="4992">
                    <c:v>3</c:v>
                  </c:pt>
                  <c:pt idx="4993">
                    <c:v>3</c:v>
                  </c:pt>
                  <c:pt idx="4994">
                    <c:v>3</c:v>
                  </c:pt>
                  <c:pt idx="4995">
                    <c:v>3</c:v>
                  </c:pt>
                  <c:pt idx="4996">
                    <c:v>3</c:v>
                  </c:pt>
                  <c:pt idx="4997">
                    <c:v>3</c:v>
                  </c:pt>
                  <c:pt idx="4998">
                    <c:v>3</c:v>
                  </c:pt>
                  <c:pt idx="4999">
                    <c:v>3</c:v>
                  </c:pt>
                  <c:pt idx="5000">
                    <c:v>3</c:v>
                  </c:pt>
                  <c:pt idx="5001">
                    <c:v>3</c:v>
                  </c:pt>
                  <c:pt idx="5002">
                    <c:v>3</c:v>
                  </c:pt>
                  <c:pt idx="5003">
                    <c:v>3</c:v>
                  </c:pt>
                  <c:pt idx="5004">
                    <c:v>3</c:v>
                  </c:pt>
                  <c:pt idx="5005">
                    <c:v>3</c:v>
                  </c:pt>
                  <c:pt idx="5006">
                    <c:v>3</c:v>
                  </c:pt>
                  <c:pt idx="5007">
                    <c:v>3</c:v>
                  </c:pt>
                  <c:pt idx="5008">
                    <c:v>3</c:v>
                  </c:pt>
                  <c:pt idx="5009">
                    <c:v>3</c:v>
                  </c:pt>
                  <c:pt idx="5010">
                    <c:v>3</c:v>
                  </c:pt>
                  <c:pt idx="5011">
                    <c:v>3</c:v>
                  </c:pt>
                  <c:pt idx="5012">
                    <c:v>3</c:v>
                  </c:pt>
                  <c:pt idx="5013">
                    <c:v>3</c:v>
                  </c:pt>
                  <c:pt idx="5014">
                    <c:v>3</c:v>
                  </c:pt>
                  <c:pt idx="5015">
                    <c:v>3</c:v>
                  </c:pt>
                  <c:pt idx="5016">
                    <c:v>3</c:v>
                  </c:pt>
                  <c:pt idx="5017">
                    <c:v>3</c:v>
                  </c:pt>
                  <c:pt idx="5018">
                    <c:v>3</c:v>
                  </c:pt>
                  <c:pt idx="5019">
                    <c:v>3</c:v>
                  </c:pt>
                  <c:pt idx="5020">
                    <c:v>3</c:v>
                  </c:pt>
                  <c:pt idx="5021">
                    <c:v>3</c:v>
                  </c:pt>
                  <c:pt idx="5022">
                    <c:v>3</c:v>
                  </c:pt>
                  <c:pt idx="5023">
                    <c:v>3</c:v>
                  </c:pt>
                  <c:pt idx="5024">
                    <c:v>3</c:v>
                  </c:pt>
                  <c:pt idx="5025">
                    <c:v>3</c:v>
                  </c:pt>
                  <c:pt idx="5026">
                    <c:v>3</c:v>
                  </c:pt>
                  <c:pt idx="5027">
                    <c:v>3</c:v>
                  </c:pt>
                  <c:pt idx="5028">
                    <c:v>3</c:v>
                  </c:pt>
                  <c:pt idx="5029">
                    <c:v>3</c:v>
                  </c:pt>
                  <c:pt idx="5030">
                    <c:v>3</c:v>
                  </c:pt>
                  <c:pt idx="5031">
                    <c:v>3</c:v>
                  </c:pt>
                  <c:pt idx="5032">
                    <c:v>3</c:v>
                  </c:pt>
                  <c:pt idx="5033">
                    <c:v>3</c:v>
                  </c:pt>
                  <c:pt idx="5034">
                    <c:v>3</c:v>
                  </c:pt>
                  <c:pt idx="5035">
                    <c:v>3</c:v>
                  </c:pt>
                  <c:pt idx="5036">
                    <c:v>3</c:v>
                  </c:pt>
                  <c:pt idx="5037">
                    <c:v>3</c:v>
                  </c:pt>
                  <c:pt idx="5038">
                    <c:v>3</c:v>
                  </c:pt>
                  <c:pt idx="5039">
                    <c:v>3</c:v>
                  </c:pt>
                  <c:pt idx="5040">
                    <c:v>3</c:v>
                  </c:pt>
                  <c:pt idx="5041">
                    <c:v>3</c:v>
                  </c:pt>
                  <c:pt idx="5042">
                    <c:v>3</c:v>
                  </c:pt>
                  <c:pt idx="5043">
                    <c:v>3</c:v>
                  </c:pt>
                  <c:pt idx="5044">
                    <c:v>3</c:v>
                  </c:pt>
                  <c:pt idx="5045">
                    <c:v>3</c:v>
                  </c:pt>
                  <c:pt idx="5046">
                    <c:v>3</c:v>
                  </c:pt>
                  <c:pt idx="5047">
                    <c:v>3</c:v>
                  </c:pt>
                  <c:pt idx="5048">
                    <c:v>3</c:v>
                  </c:pt>
                  <c:pt idx="5049">
                    <c:v>3</c:v>
                  </c:pt>
                  <c:pt idx="5050">
                    <c:v>3</c:v>
                  </c:pt>
                  <c:pt idx="5051">
                    <c:v>3</c:v>
                  </c:pt>
                  <c:pt idx="5052">
                    <c:v>3</c:v>
                  </c:pt>
                  <c:pt idx="5053">
                    <c:v>3</c:v>
                  </c:pt>
                  <c:pt idx="5054">
                    <c:v>3</c:v>
                  </c:pt>
                  <c:pt idx="5055">
                    <c:v>3</c:v>
                  </c:pt>
                  <c:pt idx="5056">
                    <c:v>3</c:v>
                  </c:pt>
                  <c:pt idx="5057">
                    <c:v>3</c:v>
                  </c:pt>
                  <c:pt idx="5058">
                    <c:v>3</c:v>
                  </c:pt>
                  <c:pt idx="5059">
                    <c:v>3</c:v>
                  </c:pt>
                  <c:pt idx="5060">
                    <c:v>3</c:v>
                  </c:pt>
                  <c:pt idx="5061">
                    <c:v>3</c:v>
                  </c:pt>
                  <c:pt idx="5062">
                    <c:v>3</c:v>
                  </c:pt>
                  <c:pt idx="5063">
                    <c:v>3</c:v>
                  </c:pt>
                  <c:pt idx="5064">
                    <c:v>3</c:v>
                  </c:pt>
                  <c:pt idx="5065">
                    <c:v>3</c:v>
                  </c:pt>
                  <c:pt idx="5066">
                    <c:v>3</c:v>
                  </c:pt>
                  <c:pt idx="5067">
                    <c:v>3</c:v>
                  </c:pt>
                  <c:pt idx="5068">
                    <c:v>3</c:v>
                  </c:pt>
                  <c:pt idx="5069">
                    <c:v>3</c:v>
                  </c:pt>
                  <c:pt idx="5070">
                    <c:v>3</c:v>
                  </c:pt>
                  <c:pt idx="5071">
                    <c:v>3</c:v>
                  </c:pt>
                  <c:pt idx="5072">
                    <c:v>3</c:v>
                  </c:pt>
                  <c:pt idx="5073">
                    <c:v>3</c:v>
                  </c:pt>
                  <c:pt idx="5074">
                    <c:v>3</c:v>
                  </c:pt>
                  <c:pt idx="5075">
                    <c:v>3</c:v>
                  </c:pt>
                  <c:pt idx="5076">
                    <c:v>3</c:v>
                  </c:pt>
                  <c:pt idx="5077">
                    <c:v>3</c:v>
                  </c:pt>
                  <c:pt idx="5078">
                    <c:v>3</c:v>
                  </c:pt>
                  <c:pt idx="5079">
                    <c:v>3</c:v>
                  </c:pt>
                  <c:pt idx="5080">
                    <c:v>3</c:v>
                  </c:pt>
                  <c:pt idx="5081">
                    <c:v>3</c:v>
                  </c:pt>
                  <c:pt idx="5082">
                    <c:v>3</c:v>
                  </c:pt>
                  <c:pt idx="5083">
                    <c:v>3</c:v>
                  </c:pt>
                  <c:pt idx="5084">
                    <c:v>3</c:v>
                  </c:pt>
                  <c:pt idx="5085">
                    <c:v>3</c:v>
                  </c:pt>
                  <c:pt idx="5086">
                    <c:v>3</c:v>
                  </c:pt>
                  <c:pt idx="5087">
                    <c:v>3</c:v>
                  </c:pt>
                  <c:pt idx="5088">
                    <c:v>3</c:v>
                  </c:pt>
                  <c:pt idx="5089">
                    <c:v>3</c:v>
                  </c:pt>
                  <c:pt idx="5090">
                    <c:v>3</c:v>
                  </c:pt>
                  <c:pt idx="5091">
                    <c:v>3</c:v>
                  </c:pt>
                  <c:pt idx="5092">
                    <c:v>3</c:v>
                  </c:pt>
                  <c:pt idx="5093">
                    <c:v>3</c:v>
                  </c:pt>
                  <c:pt idx="5094">
                    <c:v>3</c:v>
                  </c:pt>
                  <c:pt idx="5095">
                    <c:v>3</c:v>
                  </c:pt>
                  <c:pt idx="5096">
                    <c:v>3</c:v>
                  </c:pt>
                  <c:pt idx="5097">
                    <c:v>3</c:v>
                  </c:pt>
                  <c:pt idx="5098">
                    <c:v>3</c:v>
                  </c:pt>
                  <c:pt idx="5099">
                    <c:v>3</c:v>
                  </c:pt>
                  <c:pt idx="5100">
                    <c:v>3</c:v>
                  </c:pt>
                  <c:pt idx="5101">
                    <c:v>3</c:v>
                  </c:pt>
                  <c:pt idx="5102">
                    <c:v>3</c:v>
                  </c:pt>
                  <c:pt idx="5103">
                    <c:v>3</c:v>
                  </c:pt>
                  <c:pt idx="5104">
                    <c:v>3</c:v>
                  </c:pt>
                  <c:pt idx="5105">
                    <c:v>3</c:v>
                  </c:pt>
                  <c:pt idx="5106">
                    <c:v>3</c:v>
                  </c:pt>
                  <c:pt idx="5107">
                    <c:v>3</c:v>
                  </c:pt>
                  <c:pt idx="5108">
                    <c:v>3</c:v>
                  </c:pt>
                  <c:pt idx="5109">
                    <c:v>3</c:v>
                  </c:pt>
                  <c:pt idx="5110">
                    <c:v>3</c:v>
                  </c:pt>
                  <c:pt idx="5111">
                    <c:v>3</c:v>
                  </c:pt>
                  <c:pt idx="5112">
                    <c:v>3</c:v>
                  </c:pt>
                  <c:pt idx="5113">
                    <c:v>3</c:v>
                  </c:pt>
                  <c:pt idx="5114">
                    <c:v>3</c:v>
                  </c:pt>
                  <c:pt idx="5115">
                    <c:v>3</c:v>
                  </c:pt>
                  <c:pt idx="5116">
                    <c:v>3</c:v>
                  </c:pt>
                  <c:pt idx="5117">
                    <c:v>3</c:v>
                  </c:pt>
                  <c:pt idx="5118">
                    <c:v>3</c:v>
                  </c:pt>
                  <c:pt idx="5119">
                    <c:v>3</c:v>
                  </c:pt>
                  <c:pt idx="5120">
                    <c:v>3</c:v>
                  </c:pt>
                  <c:pt idx="5121">
                    <c:v>3</c:v>
                  </c:pt>
                  <c:pt idx="5122">
                    <c:v>3</c:v>
                  </c:pt>
                  <c:pt idx="5123">
                    <c:v>3</c:v>
                  </c:pt>
                  <c:pt idx="5124">
                    <c:v>3</c:v>
                  </c:pt>
                  <c:pt idx="5125">
                    <c:v>3</c:v>
                  </c:pt>
                  <c:pt idx="5126">
                    <c:v>3</c:v>
                  </c:pt>
                  <c:pt idx="5127">
                    <c:v>3</c:v>
                  </c:pt>
                  <c:pt idx="5128">
                    <c:v>3</c:v>
                  </c:pt>
                  <c:pt idx="5129">
                    <c:v>3</c:v>
                  </c:pt>
                  <c:pt idx="5130">
                    <c:v>3</c:v>
                  </c:pt>
                  <c:pt idx="5131">
                    <c:v>3</c:v>
                  </c:pt>
                  <c:pt idx="5132">
                    <c:v>3</c:v>
                  </c:pt>
                  <c:pt idx="5133">
                    <c:v>3</c:v>
                  </c:pt>
                  <c:pt idx="5134">
                    <c:v>3</c:v>
                  </c:pt>
                  <c:pt idx="5135">
                    <c:v>3</c:v>
                  </c:pt>
                  <c:pt idx="5136">
                    <c:v>3</c:v>
                  </c:pt>
                  <c:pt idx="5137">
                    <c:v>3</c:v>
                  </c:pt>
                  <c:pt idx="5138">
                    <c:v>3</c:v>
                  </c:pt>
                  <c:pt idx="5139">
                    <c:v>3</c:v>
                  </c:pt>
                  <c:pt idx="5140">
                    <c:v>3</c:v>
                  </c:pt>
                  <c:pt idx="5141">
                    <c:v>3</c:v>
                  </c:pt>
                  <c:pt idx="5142">
                    <c:v>3</c:v>
                  </c:pt>
                  <c:pt idx="5143">
                    <c:v>3</c:v>
                  </c:pt>
                  <c:pt idx="5144">
                    <c:v>3</c:v>
                  </c:pt>
                  <c:pt idx="5145">
                    <c:v>3</c:v>
                  </c:pt>
                  <c:pt idx="5146">
                    <c:v>3</c:v>
                  </c:pt>
                  <c:pt idx="5147">
                    <c:v>3</c:v>
                  </c:pt>
                  <c:pt idx="5148">
                    <c:v>3</c:v>
                  </c:pt>
                  <c:pt idx="5149">
                    <c:v>3</c:v>
                  </c:pt>
                  <c:pt idx="5150">
                    <c:v>3</c:v>
                  </c:pt>
                  <c:pt idx="5151">
                    <c:v>3</c:v>
                  </c:pt>
                  <c:pt idx="5152">
                    <c:v>3</c:v>
                  </c:pt>
                  <c:pt idx="5153">
                    <c:v>3</c:v>
                  </c:pt>
                  <c:pt idx="5154">
                    <c:v>3</c:v>
                  </c:pt>
                  <c:pt idx="5155">
                    <c:v>3</c:v>
                  </c:pt>
                  <c:pt idx="5156">
                    <c:v>3</c:v>
                  </c:pt>
                  <c:pt idx="5157">
                    <c:v>3</c:v>
                  </c:pt>
                  <c:pt idx="5158">
                    <c:v>3</c:v>
                  </c:pt>
                  <c:pt idx="5159">
                    <c:v>3</c:v>
                  </c:pt>
                  <c:pt idx="5160">
                    <c:v>3</c:v>
                  </c:pt>
                  <c:pt idx="5161">
                    <c:v>3</c:v>
                  </c:pt>
                  <c:pt idx="5162">
                    <c:v>3</c:v>
                  </c:pt>
                  <c:pt idx="5163">
                    <c:v>3</c:v>
                  </c:pt>
                  <c:pt idx="5164">
                    <c:v>3</c:v>
                  </c:pt>
                  <c:pt idx="5165">
                    <c:v>3</c:v>
                  </c:pt>
                  <c:pt idx="5166">
                    <c:v>3</c:v>
                  </c:pt>
                  <c:pt idx="5167">
                    <c:v>3</c:v>
                  </c:pt>
                  <c:pt idx="5168">
                    <c:v>3</c:v>
                  </c:pt>
                  <c:pt idx="5169">
                    <c:v>3</c:v>
                  </c:pt>
                  <c:pt idx="5170">
                    <c:v>3</c:v>
                  </c:pt>
                  <c:pt idx="5171">
                    <c:v>3</c:v>
                  </c:pt>
                  <c:pt idx="5172">
                    <c:v>3</c:v>
                  </c:pt>
                  <c:pt idx="5173">
                    <c:v>3</c:v>
                  </c:pt>
                  <c:pt idx="5174">
                    <c:v>3</c:v>
                  </c:pt>
                  <c:pt idx="5175">
                    <c:v>3</c:v>
                  </c:pt>
                  <c:pt idx="5176">
                    <c:v>3</c:v>
                  </c:pt>
                  <c:pt idx="5177">
                    <c:v>3</c:v>
                  </c:pt>
                  <c:pt idx="5178">
                    <c:v>3</c:v>
                  </c:pt>
                  <c:pt idx="5179">
                    <c:v>3</c:v>
                  </c:pt>
                  <c:pt idx="5180">
                    <c:v>3</c:v>
                  </c:pt>
                  <c:pt idx="5181">
                    <c:v>3</c:v>
                  </c:pt>
                  <c:pt idx="5182">
                    <c:v>3</c:v>
                  </c:pt>
                  <c:pt idx="5183">
                    <c:v>3</c:v>
                  </c:pt>
                  <c:pt idx="5184">
                    <c:v>3</c:v>
                  </c:pt>
                  <c:pt idx="5185">
                    <c:v>3</c:v>
                  </c:pt>
                  <c:pt idx="5186">
                    <c:v>3</c:v>
                  </c:pt>
                  <c:pt idx="5187">
                    <c:v>3</c:v>
                  </c:pt>
                  <c:pt idx="5188">
                    <c:v>3</c:v>
                  </c:pt>
                  <c:pt idx="5189">
                    <c:v>3</c:v>
                  </c:pt>
                  <c:pt idx="5190">
                    <c:v>3</c:v>
                  </c:pt>
                  <c:pt idx="5191">
                    <c:v>3</c:v>
                  </c:pt>
                  <c:pt idx="5192">
                    <c:v>3</c:v>
                  </c:pt>
                  <c:pt idx="5193">
                    <c:v>3</c:v>
                  </c:pt>
                  <c:pt idx="5194">
                    <c:v>3</c:v>
                  </c:pt>
                  <c:pt idx="5195">
                    <c:v>3</c:v>
                  </c:pt>
                  <c:pt idx="5196">
                    <c:v>3</c:v>
                  </c:pt>
                  <c:pt idx="5197">
                    <c:v>3</c:v>
                  </c:pt>
                  <c:pt idx="5198">
                    <c:v>3</c:v>
                  </c:pt>
                  <c:pt idx="5199">
                    <c:v>3</c:v>
                  </c:pt>
                  <c:pt idx="5200">
                    <c:v>3</c:v>
                  </c:pt>
                  <c:pt idx="5201">
                    <c:v>3</c:v>
                  </c:pt>
                  <c:pt idx="5202">
                    <c:v>3</c:v>
                  </c:pt>
                  <c:pt idx="5203">
                    <c:v>3</c:v>
                  </c:pt>
                  <c:pt idx="5204">
                    <c:v>3</c:v>
                  </c:pt>
                  <c:pt idx="5205">
                    <c:v>3</c:v>
                  </c:pt>
                  <c:pt idx="5206">
                    <c:v>3</c:v>
                  </c:pt>
                  <c:pt idx="5207">
                    <c:v>3</c:v>
                  </c:pt>
                  <c:pt idx="5208">
                    <c:v>3</c:v>
                  </c:pt>
                  <c:pt idx="5209">
                    <c:v>3</c:v>
                  </c:pt>
                  <c:pt idx="5210">
                    <c:v>3</c:v>
                  </c:pt>
                  <c:pt idx="5211">
                    <c:v>3</c:v>
                  </c:pt>
                  <c:pt idx="5212">
                    <c:v>3</c:v>
                  </c:pt>
                  <c:pt idx="5213">
                    <c:v>3</c:v>
                  </c:pt>
                  <c:pt idx="5214">
                    <c:v>3</c:v>
                  </c:pt>
                  <c:pt idx="5215">
                    <c:v>3</c:v>
                  </c:pt>
                  <c:pt idx="5216">
                    <c:v>3</c:v>
                  </c:pt>
                  <c:pt idx="5217">
                    <c:v>3</c:v>
                  </c:pt>
                  <c:pt idx="5218">
                    <c:v>3</c:v>
                  </c:pt>
                  <c:pt idx="5219">
                    <c:v>3</c:v>
                  </c:pt>
                  <c:pt idx="5220">
                    <c:v>3</c:v>
                  </c:pt>
                  <c:pt idx="5221">
                    <c:v>3</c:v>
                  </c:pt>
                  <c:pt idx="5222">
                    <c:v>3</c:v>
                  </c:pt>
                  <c:pt idx="5223">
                    <c:v>3</c:v>
                  </c:pt>
                  <c:pt idx="5224">
                    <c:v>3</c:v>
                  </c:pt>
                  <c:pt idx="5225">
                    <c:v>3</c:v>
                  </c:pt>
                  <c:pt idx="5226">
                    <c:v>3</c:v>
                  </c:pt>
                  <c:pt idx="5227">
                    <c:v>3</c:v>
                  </c:pt>
                  <c:pt idx="5228">
                    <c:v>3</c:v>
                  </c:pt>
                  <c:pt idx="5229">
                    <c:v>3</c:v>
                  </c:pt>
                  <c:pt idx="5230">
                    <c:v>3</c:v>
                  </c:pt>
                  <c:pt idx="5231">
                    <c:v>3</c:v>
                  </c:pt>
                  <c:pt idx="5232">
                    <c:v>3</c:v>
                  </c:pt>
                  <c:pt idx="5233">
                    <c:v>3</c:v>
                  </c:pt>
                  <c:pt idx="5234">
                    <c:v>3</c:v>
                  </c:pt>
                  <c:pt idx="5235">
                    <c:v>3</c:v>
                  </c:pt>
                  <c:pt idx="5236">
                    <c:v>3</c:v>
                  </c:pt>
                  <c:pt idx="5237">
                    <c:v>3</c:v>
                  </c:pt>
                  <c:pt idx="5238">
                    <c:v>3</c:v>
                  </c:pt>
                  <c:pt idx="5239">
                    <c:v>3</c:v>
                  </c:pt>
                  <c:pt idx="5240">
                    <c:v>3</c:v>
                  </c:pt>
                  <c:pt idx="5241">
                    <c:v>3</c:v>
                  </c:pt>
                  <c:pt idx="5242">
                    <c:v>3</c:v>
                  </c:pt>
                  <c:pt idx="5243">
                    <c:v>3</c:v>
                  </c:pt>
                  <c:pt idx="5244">
                    <c:v>3</c:v>
                  </c:pt>
                  <c:pt idx="5245">
                    <c:v>3</c:v>
                  </c:pt>
                  <c:pt idx="5246">
                    <c:v>3</c:v>
                  </c:pt>
                  <c:pt idx="5247">
                    <c:v>3</c:v>
                  </c:pt>
                  <c:pt idx="5248">
                    <c:v>3</c:v>
                  </c:pt>
                  <c:pt idx="5249">
                    <c:v>3</c:v>
                  </c:pt>
                  <c:pt idx="5250">
                    <c:v>3</c:v>
                  </c:pt>
                  <c:pt idx="5251">
                    <c:v>3</c:v>
                  </c:pt>
                  <c:pt idx="5252">
                    <c:v>3</c:v>
                  </c:pt>
                  <c:pt idx="5253">
                    <c:v>3</c:v>
                  </c:pt>
                  <c:pt idx="5254">
                    <c:v>3</c:v>
                  </c:pt>
                  <c:pt idx="5255">
                    <c:v>3</c:v>
                  </c:pt>
                  <c:pt idx="5256">
                    <c:v>3</c:v>
                  </c:pt>
                  <c:pt idx="5257">
                    <c:v>3</c:v>
                  </c:pt>
                  <c:pt idx="5258">
                    <c:v>3</c:v>
                  </c:pt>
                  <c:pt idx="5259">
                    <c:v>3</c:v>
                  </c:pt>
                  <c:pt idx="5260">
                    <c:v>3</c:v>
                  </c:pt>
                  <c:pt idx="5261">
                    <c:v>3</c:v>
                  </c:pt>
                  <c:pt idx="5262">
                    <c:v>3</c:v>
                  </c:pt>
                  <c:pt idx="5263">
                    <c:v>3</c:v>
                  </c:pt>
                  <c:pt idx="5264">
                    <c:v>3</c:v>
                  </c:pt>
                  <c:pt idx="5265">
                    <c:v>3</c:v>
                  </c:pt>
                  <c:pt idx="5266">
                    <c:v>3</c:v>
                  </c:pt>
                  <c:pt idx="5267">
                    <c:v>3</c:v>
                  </c:pt>
                  <c:pt idx="5268">
                    <c:v>3</c:v>
                  </c:pt>
                  <c:pt idx="5269">
                    <c:v>3</c:v>
                  </c:pt>
                  <c:pt idx="5270">
                    <c:v>3</c:v>
                  </c:pt>
                  <c:pt idx="5271">
                    <c:v>3</c:v>
                  </c:pt>
                  <c:pt idx="5272">
                    <c:v>3</c:v>
                  </c:pt>
                  <c:pt idx="5273">
                    <c:v>3</c:v>
                  </c:pt>
                  <c:pt idx="5274">
                    <c:v>3</c:v>
                  </c:pt>
                  <c:pt idx="5275">
                    <c:v>3</c:v>
                  </c:pt>
                  <c:pt idx="5276">
                    <c:v>3</c:v>
                  </c:pt>
                  <c:pt idx="5277">
                    <c:v>3</c:v>
                  </c:pt>
                  <c:pt idx="5278">
                    <c:v>3</c:v>
                  </c:pt>
                  <c:pt idx="5279">
                    <c:v>3</c:v>
                  </c:pt>
                  <c:pt idx="5280">
                    <c:v>3</c:v>
                  </c:pt>
                  <c:pt idx="5281">
                    <c:v>3</c:v>
                  </c:pt>
                  <c:pt idx="5282">
                    <c:v>3</c:v>
                  </c:pt>
                  <c:pt idx="5283">
                    <c:v>3</c:v>
                  </c:pt>
                  <c:pt idx="5284">
                    <c:v>3</c:v>
                  </c:pt>
                  <c:pt idx="5285">
                    <c:v>3</c:v>
                  </c:pt>
                  <c:pt idx="5286">
                    <c:v>3</c:v>
                  </c:pt>
                  <c:pt idx="5287">
                    <c:v>3</c:v>
                  </c:pt>
                  <c:pt idx="5288">
                    <c:v>3</c:v>
                  </c:pt>
                  <c:pt idx="5289">
                    <c:v>3</c:v>
                  </c:pt>
                  <c:pt idx="5290">
                    <c:v>3</c:v>
                  </c:pt>
                  <c:pt idx="5291">
                    <c:v>3</c:v>
                  </c:pt>
                  <c:pt idx="5292">
                    <c:v>3</c:v>
                  </c:pt>
                  <c:pt idx="5293">
                    <c:v>3</c:v>
                  </c:pt>
                  <c:pt idx="5294">
                    <c:v>3</c:v>
                  </c:pt>
                  <c:pt idx="5295">
                    <c:v>3</c:v>
                  </c:pt>
                  <c:pt idx="5296">
                    <c:v>3</c:v>
                  </c:pt>
                  <c:pt idx="5297">
                    <c:v>3</c:v>
                  </c:pt>
                  <c:pt idx="5298">
                    <c:v>3</c:v>
                  </c:pt>
                  <c:pt idx="5299">
                    <c:v>3</c:v>
                  </c:pt>
                  <c:pt idx="5300">
                    <c:v>3</c:v>
                  </c:pt>
                  <c:pt idx="5301">
                    <c:v>3</c:v>
                  </c:pt>
                  <c:pt idx="5302">
                    <c:v>3</c:v>
                  </c:pt>
                  <c:pt idx="5303">
                    <c:v>3</c:v>
                  </c:pt>
                  <c:pt idx="5304">
                    <c:v>3</c:v>
                  </c:pt>
                  <c:pt idx="5305">
                    <c:v>3</c:v>
                  </c:pt>
                  <c:pt idx="5306">
                    <c:v>3</c:v>
                  </c:pt>
                  <c:pt idx="5307">
                    <c:v>3</c:v>
                  </c:pt>
                  <c:pt idx="5308">
                    <c:v>3</c:v>
                  </c:pt>
                  <c:pt idx="5309">
                    <c:v>3</c:v>
                  </c:pt>
                  <c:pt idx="5310">
                    <c:v>3</c:v>
                  </c:pt>
                  <c:pt idx="5311">
                    <c:v>3</c:v>
                  </c:pt>
                  <c:pt idx="5312">
                    <c:v>3</c:v>
                  </c:pt>
                  <c:pt idx="5313">
                    <c:v>3</c:v>
                  </c:pt>
                  <c:pt idx="5314">
                    <c:v>3</c:v>
                  </c:pt>
                  <c:pt idx="5315">
                    <c:v>2</c:v>
                  </c:pt>
                  <c:pt idx="5316">
                    <c:v>2</c:v>
                  </c:pt>
                  <c:pt idx="5317">
                    <c:v>2</c:v>
                  </c:pt>
                  <c:pt idx="5318">
                    <c:v>2</c:v>
                  </c:pt>
                  <c:pt idx="5319">
                    <c:v>2</c:v>
                  </c:pt>
                  <c:pt idx="5320">
                    <c:v>2</c:v>
                  </c:pt>
                  <c:pt idx="5321">
                    <c:v>2</c:v>
                  </c:pt>
                  <c:pt idx="5322">
                    <c:v>2</c:v>
                  </c:pt>
                  <c:pt idx="5323">
                    <c:v>2</c:v>
                  </c:pt>
                  <c:pt idx="5324">
                    <c:v>2</c:v>
                  </c:pt>
                  <c:pt idx="5325">
                    <c:v>2</c:v>
                  </c:pt>
                  <c:pt idx="5326">
                    <c:v>2</c:v>
                  </c:pt>
                  <c:pt idx="5327">
                    <c:v>2</c:v>
                  </c:pt>
                  <c:pt idx="5328">
                    <c:v>2</c:v>
                  </c:pt>
                  <c:pt idx="5329">
                    <c:v>2</c:v>
                  </c:pt>
                  <c:pt idx="5330">
                    <c:v>2</c:v>
                  </c:pt>
                  <c:pt idx="5331">
                    <c:v>2</c:v>
                  </c:pt>
                  <c:pt idx="5332">
                    <c:v>2</c:v>
                  </c:pt>
                  <c:pt idx="5333">
                    <c:v>2</c:v>
                  </c:pt>
                  <c:pt idx="5334">
                    <c:v>2</c:v>
                  </c:pt>
                  <c:pt idx="5335">
                    <c:v>2</c:v>
                  </c:pt>
                  <c:pt idx="5336">
                    <c:v>2</c:v>
                  </c:pt>
                  <c:pt idx="5337">
                    <c:v>2</c:v>
                  </c:pt>
                  <c:pt idx="5338">
                    <c:v>2</c:v>
                  </c:pt>
                  <c:pt idx="5339">
                    <c:v>2</c:v>
                  </c:pt>
                  <c:pt idx="5340">
                    <c:v>2</c:v>
                  </c:pt>
                  <c:pt idx="5341">
                    <c:v>2</c:v>
                  </c:pt>
                  <c:pt idx="5342">
                    <c:v>2</c:v>
                  </c:pt>
                  <c:pt idx="5343">
                    <c:v>2</c:v>
                  </c:pt>
                  <c:pt idx="5344">
                    <c:v>2</c:v>
                  </c:pt>
                  <c:pt idx="5345">
                    <c:v>2</c:v>
                  </c:pt>
                  <c:pt idx="5346">
                    <c:v>2</c:v>
                  </c:pt>
                  <c:pt idx="5347">
                    <c:v>2</c:v>
                  </c:pt>
                  <c:pt idx="5348">
                    <c:v>2</c:v>
                  </c:pt>
                  <c:pt idx="5349">
                    <c:v>2</c:v>
                  </c:pt>
                  <c:pt idx="5350">
                    <c:v>2</c:v>
                  </c:pt>
                  <c:pt idx="5351">
                    <c:v>2</c:v>
                  </c:pt>
                  <c:pt idx="5352">
                    <c:v>2</c:v>
                  </c:pt>
                  <c:pt idx="5353">
                    <c:v>2</c:v>
                  </c:pt>
                  <c:pt idx="5354">
                    <c:v>2</c:v>
                  </c:pt>
                  <c:pt idx="5355">
                    <c:v>2</c:v>
                  </c:pt>
                  <c:pt idx="5356">
                    <c:v>2</c:v>
                  </c:pt>
                  <c:pt idx="5357">
                    <c:v>2</c:v>
                  </c:pt>
                  <c:pt idx="5358">
                    <c:v>2</c:v>
                  </c:pt>
                  <c:pt idx="5359">
                    <c:v>2</c:v>
                  </c:pt>
                  <c:pt idx="5360">
                    <c:v>2</c:v>
                  </c:pt>
                  <c:pt idx="5361">
                    <c:v>2</c:v>
                  </c:pt>
                  <c:pt idx="5362">
                    <c:v>2</c:v>
                  </c:pt>
                  <c:pt idx="5363">
                    <c:v>2</c:v>
                  </c:pt>
                  <c:pt idx="5364">
                    <c:v>2</c:v>
                  </c:pt>
                  <c:pt idx="5365">
                    <c:v>2</c:v>
                  </c:pt>
                  <c:pt idx="5366">
                    <c:v>2</c:v>
                  </c:pt>
                  <c:pt idx="5367">
                    <c:v>2</c:v>
                  </c:pt>
                  <c:pt idx="5368">
                    <c:v>2</c:v>
                  </c:pt>
                  <c:pt idx="5369">
                    <c:v>2</c:v>
                  </c:pt>
                  <c:pt idx="5370">
                    <c:v>2</c:v>
                  </c:pt>
                  <c:pt idx="5371">
                    <c:v>2</c:v>
                  </c:pt>
                  <c:pt idx="5372">
                    <c:v>2</c:v>
                  </c:pt>
                  <c:pt idx="5373">
                    <c:v>2</c:v>
                  </c:pt>
                  <c:pt idx="5374">
                    <c:v>2</c:v>
                  </c:pt>
                  <c:pt idx="5375">
                    <c:v>2</c:v>
                  </c:pt>
                  <c:pt idx="5376">
                    <c:v>2</c:v>
                  </c:pt>
                  <c:pt idx="5377">
                    <c:v>2</c:v>
                  </c:pt>
                  <c:pt idx="5378">
                    <c:v>2</c:v>
                  </c:pt>
                  <c:pt idx="5379">
                    <c:v>2</c:v>
                  </c:pt>
                  <c:pt idx="5380">
                    <c:v>2</c:v>
                  </c:pt>
                  <c:pt idx="5381">
                    <c:v>2</c:v>
                  </c:pt>
                  <c:pt idx="5382">
                    <c:v>2</c:v>
                  </c:pt>
                  <c:pt idx="5383">
                    <c:v>2</c:v>
                  </c:pt>
                  <c:pt idx="5384">
                    <c:v>2</c:v>
                  </c:pt>
                  <c:pt idx="5385">
                    <c:v>2</c:v>
                  </c:pt>
                  <c:pt idx="5386">
                    <c:v>2</c:v>
                  </c:pt>
                  <c:pt idx="5387">
                    <c:v>2</c:v>
                  </c:pt>
                  <c:pt idx="5388">
                    <c:v>2</c:v>
                  </c:pt>
                  <c:pt idx="5389">
                    <c:v>2</c:v>
                  </c:pt>
                  <c:pt idx="5390">
                    <c:v>2</c:v>
                  </c:pt>
                  <c:pt idx="5391">
                    <c:v>2</c:v>
                  </c:pt>
                  <c:pt idx="5392">
                    <c:v>2</c:v>
                  </c:pt>
                  <c:pt idx="5393">
                    <c:v>2</c:v>
                  </c:pt>
                  <c:pt idx="5394">
                    <c:v>2</c:v>
                  </c:pt>
                  <c:pt idx="5395">
                    <c:v>2</c:v>
                  </c:pt>
                  <c:pt idx="5396">
                    <c:v>2</c:v>
                  </c:pt>
                  <c:pt idx="5397">
                    <c:v>2</c:v>
                  </c:pt>
                  <c:pt idx="5398">
                    <c:v>2</c:v>
                  </c:pt>
                  <c:pt idx="5399">
                    <c:v>2</c:v>
                  </c:pt>
                  <c:pt idx="5400">
                    <c:v>2</c:v>
                  </c:pt>
                  <c:pt idx="5401">
                    <c:v>2</c:v>
                  </c:pt>
                  <c:pt idx="5402">
                    <c:v>2</c:v>
                  </c:pt>
                  <c:pt idx="5403">
                    <c:v>2</c:v>
                  </c:pt>
                  <c:pt idx="5404">
                    <c:v>2</c:v>
                  </c:pt>
                  <c:pt idx="5405">
                    <c:v>2</c:v>
                  </c:pt>
                  <c:pt idx="5406">
                    <c:v>2</c:v>
                  </c:pt>
                  <c:pt idx="5407">
                    <c:v>2</c:v>
                  </c:pt>
                  <c:pt idx="5408">
                    <c:v>2</c:v>
                  </c:pt>
                  <c:pt idx="5409">
                    <c:v>2</c:v>
                  </c:pt>
                  <c:pt idx="5410">
                    <c:v>2</c:v>
                  </c:pt>
                  <c:pt idx="5411">
                    <c:v>2</c:v>
                  </c:pt>
                  <c:pt idx="5412">
                    <c:v>2</c:v>
                  </c:pt>
                  <c:pt idx="5413">
                    <c:v>2</c:v>
                  </c:pt>
                  <c:pt idx="5414">
                    <c:v>2</c:v>
                  </c:pt>
                  <c:pt idx="5415">
                    <c:v>2</c:v>
                  </c:pt>
                  <c:pt idx="5416">
                    <c:v>2</c:v>
                  </c:pt>
                  <c:pt idx="5417">
                    <c:v>2</c:v>
                  </c:pt>
                  <c:pt idx="5418">
                    <c:v>2</c:v>
                  </c:pt>
                  <c:pt idx="5419">
                    <c:v>2</c:v>
                  </c:pt>
                  <c:pt idx="5420">
                    <c:v>2</c:v>
                  </c:pt>
                  <c:pt idx="5421">
                    <c:v>2</c:v>
                  </c:pt>
                  <c:pt idx="5422">
                    <c:v>2</c:v>
                  </c:pt>
                  <c:pt idx="5423">
                    <c:v>2</c:v>
                  </c:pt>
                  <c:pt idx="5424">
                    <c:v>2</c:v>
                  </c:pt>
                  <c:pt idx="5425">
                    <c:v>2</c:v>
                  </c:pt>
                  <c:pt idx="5426">
                    <c:v>2</c:v>
                  </c:pt>
                  <c:pt idx="5427">
                    <c:v>2</c:v>
                  </c:pt>
                  <c:pt idx="5428">
                    <c:v>2</c:v>
                  </c:pt>
                  <c:pt idx="5429">
                    <c:v>2</c:v>
                  </c:pt>
                  <c:pt idx="5430">
                    <c:v>2</c:v>
                  </c:pt>
                  <c:pt idx="5431">
                    <c:v>2</c:v>
                  </c:pt>
                  <c:pt idx="5432">
                    <c:v>2</c:v>
                  </c:pt>
                  <c:pt idx="5433">
                    <c:v>2</c:v>
                  </c:pt>
                  <c:pt idx="5434">
                    <c:v>2</c:v>
                  </c:pt>
                  <c:pt idx="5435">
                    <c:v>2</c:v>
                  </c:pt>
                  <c:pt idx="5436">
                    <c:v>2</c:v>
                  </c:pt>
                  <c:pt idx="5437">
                    <c:v>2</c:v>
                  </c:pt>
                  <c:pt idx="5438">
                    <c:v>2</c:v>
                  </c:pt>
                  <c:pt idx="5439">
                    <c:v>2</c:v>
                  </c:pt>
                  <c:pt idx="5440">
                    <c:v>2</c:v>
                  </c:pt>
                  <c:pt idx="5441">
                    <c:v>2</c:v>
                  </c:pt>
                  <c:pt idx="5442">
                    <c:v>2</c:v>
                  </c:pt>
                  <c:pt idx="5443">
                    <c:v>2</c:v>
                  </c:pt>
                  <c:pt idx="5444">
                    <c:v>2</c:v>
                  </c:pt>
                  <c:pt idx="5445">
                    <c:v>2</c:v>
                  </c:pt>
                  <c:pt idx="5446">
                    <c:v>2</c:v>
                  </c:pt>
                  <c:pt idx="5447">
                    <c:v>2</c:v>
                  </c:pt>
                  <c:pt idx="5448">
                    <c:v>2</c:v>
                  </c:pt>
                  <c:pt idx="5449">
                    <c:v>2</c:v>
                  </c:pt>
                  <c:pt idx="5450">
                    <c:v>2</c:v>
                  </c:pt>
                  <c:pt idx="5451">
                    <c:v>2</c:v>
                  </c:pt>
                  <c:pt idx="5452">
                    <c:v>2</c:v>
                  </c:pt>
                  <c:pt idx="5453">
                    <c:v>2</c:v>
                  </c:pt>
                  <c:pt idx="5454">
                    <c:v>2</c:v>
                  </c:pt>
                  <c:pt idx="5455">
                    <c:v>2</c:v>
                  </c:pt>
                  <c:pt idx="5456">
                    <c:v>2</c:v>
                  </c:pt>
                  <c:pt idx="5457">
                    <c:v>2</c:v>
                  </c:pt>
                  <c:pt idx="5458">
                    <c:v>2</c:v>
                  </c:pt>
                  <c:pt idx="5459">
                    <c:v>2</c:v>
                  </c:pt>
                  <c:pt idx="5460">
                    <c:v>2</c:v>
                  </c:pt>
                  <c:pt idx="5461">
                    <c:v>2</c:v>
                  </c:pt>
                  <c:pt idx="5462">
                    <c:v>2</c:v>
                  </c:pt>
                  <c:pt idx="5463">
                    <c:v>2</c:v>
                  </c:pt>
                  <c:pt idx="5464">
                    <c:v>2</c:v>
                  </c:pt>
                  <c:pt idx="5465">
                    <c:v>2</c:v>
                  </c:pt>
                  <c:pt idx="5466">
                    <c:v>2</c:v>
                  </c:pt>
                  <c:pt idx="5467">
                    <c:v>2</c:v>
                  </c:pt>
                  <c:pt idx="5468">
                    <c:v>2</c:v>
                  </c:pt>
                  <c:pt idx="5469">
                    <c:v>2</c:v>
                  </c:pt>
                  <c:pt idx="5470">
                    <c:v>2</c:v>
                  </c:pt>
                  <c:pt idx="5471">
                    <c:v>2</c:v>
                  </c:pt>
                  <c:pt idx="5472">
                    <c:v>2</c:v>
                  </c:pt>
                  <c:pt idx="5473">
                    <c:v>2</c:v>
                  </c:pt>
                  <c:pt idx="5474">
                    <c:v>2</c:v>
                  </c:pt>
                  <c:pt idx="5475">
                    <c:v>2</c:v>
                  </c:pt>
                  <c:pt idx="5476">
                    <c:v>2</c:v>
                  </c:pt>
                  <c:pt idx="5477">
                    <c:v>2</c:v>
                  </c:pt>
                  <c:pt idx="5478">
                    <c:v>2</c:v>
                  </c:pt>
                  <c:pt idx="5479">
                    <c:v>2</c:v>
                  </c:pt>
                  <c:pt idx="5480">
                    <c:v>2</c:v>
                  </c:pt>
                  <c:pt idx="5481">
                    <c:v>2</c:v>
                  </c:pt>
                  <c:pt idx="5482">
                    <c:v>2</c:v>
                  </c:pt>
                  <c:pt idx="5483">
                    <c:v>2</c:v>
                  </c:pt>
                  <c:pt idx="5484">
                    <c:v>2</c:v>
                  </c:pt>
                  <c:pt idx="5485">
                    <c:v>2</c:v>
                  </c:pt>
                  <c:pt idx="5486">
                    <c:v>2</c:v>
                  </c:pt>
                  <c:pt idx="5487">
                    <c:v>2</c:v>
                  </c:pt>
                  <c:pt idx="5488">
                    <c:v>2</c:v>
                  </c:pt>
                  <c:pt idx="5489">
                    <c:v>2</c:v>
                  </c:pt>
                  <c:pt idx="5490">
                    <c:v>2</c:v>
                  </c:pt>
                  <c:pt idx="5491">
                    <c:v>2</c:v>
                  </c:pt>
                  <c:pt idx="5492">
                    <c:v>2</c:v>
                  </c:pt>
                  <c:pt idx="5493">
                    <c:v>2</c:v>
                  </c:pt>
                  <c:pt idx="5494">
                    <c:v>2</c:v>
                  </c:pt>
                  <c:pt idx="5495">
                    <c:v>2</c:v>
                  </c:pt>
                  <c:pt idx="5496">
                    <c:v>2</c:v>
                  </c:pt>
                  <c:pt idx="5497">
                    <c:v>2</c:v>
                  </c:pt>
                  <c:pt idx="5498">
                    <c:v>2</c:v>
                  </c:pt>
                  <c:pt idx="5499">
                    <c:v>2</c:v>
                  </c:pt>
                  <c:pt idx="5500">
                    <c:v>2</c:v>
                  </c:pt>
                  <c:pt idx="5501">
                    <c:v>2</c:v>
                  </c:pt>
                  <c:pt idx="5502">
                    <c:v>2</c:v>
                  </c:pt>
                  <c:pt idx="5503">
                    <c:v>2</c:v>
                  </c:pt>
                  <c:pt idx="5504">
                    <c:v>2</c:v>
                  </c:pt>
                  <c:pt idx="5505">
                    <c:v>2</c:v>
                  </c:pt>
                  <c:pt idx="5506">
                    <c:v>2</c:v>
                  </c:pt>
                  <c:pt idx="5507">
                    <c:v>2</c:v>
                  </c:pt>
                  <c:pt idx="5508">
                    <c:v>2</c:v>
                  </c:pt>
                  <c:pt idx="5509">
                    <c:v>2</c:v>
                  </c:pt>
                  <c:pt idx="5510">
                    <c:v>2</c:v>
                  </c:pt>
                  <c:pt idx="5511">
                    <c:v>2</c:v>
                  </c:pt>
                  <c:pt idx="5512">
                    <c:v>2</c:v>
                  </c:pt>
                  <c:pt idx="5513">
                    <c:v>2</c:v>
                  </c:pt>
                  <c:pt idx="5514">
                    <c:v>2</c:v>
                  </c:pt>
                  <c:pt idx="5515">
                    <c:v>2</c:v>
                  </c:pt>
                  <c:pt idx="5516">
                    <c:v>2</c:v>
                  </c:pt>
                  <c:pt idx="5517">
                    <c:v>2</c:v>
                  </c:pt>
                  <c:pt idx="5518">
                    <c:v>2</c:v>
                  </c:pt>
                  <c:pt idx="5519">
                    <c:v>2</c:v>
                  </c:pt>
                  <c:pt idx="5520">
                    <c:v>2</c:v>
                  </c:pt>
                  <c:pt idx="5521">
                    <c:v>2</c:v>
                  </c:pt>
                  <c:pt idx="5522">
                    <c:v>2</c:v>
                  </c:pt>
                  <c:pt idx="5523">
                    <c:v>2</c:v>
                  </c:pt>
                  <c:pt idx="5524">
                    <c:v>2</c:v>
                  </c:pt>
                  <c:pt idx="5525">
                    <c:v>2</c:v>
                  </c:pt>
                  <c:pt idx="5526">
                    <c:v>2</c:v>
                  </c:pt>
                  <c:pt idx="5527">
                    <c:v>2</c:v>
                  </c:pt>
                  <c:pt idx="5528">
                    <c:v>2</c:v>
                  </c:pt>
                  <c:pt idx="5529">
                    <c:v>2</c:v>
                  </c:pt>
                  <c:pt idx="5530">
                    <c:v>2</c:v>
                  </c:pt>
                  <c:pt idx="5531">
                    <c:v>2</c:v>
                  </c:pt>
                  <c:pt idx="5532">
                    <c:v>2</c:v>
                  </c:pt>
                  <c:pt idx="5533">
                    <c:v>2</c:v>
                  </c:pt>
                  <c:pt idx="5534">
                    <c:v>2</c:v>
                  </c:pt>
                  <c:pt idx="5535">
                    <c:v>2</c:v>
                  </c:pt>
                  <c:pt idx="5536">
                    <c:v>2</c:v>
                  </c:pt>
                  <c:pt idx="5537">
                    <c:v>2</c:v>
                  </c:pt>
                  <c:pt idx="5538">
                    <c:v>2</c:v>
                  </c:pt>
                  <c:pt idx="5539">
                    <c:v>2</c:v>
                  </c:pt>
                  <c:pt idx="5540">
                    <c:v>2</c:v>
                  </c:pt>
                  <c:pt idx="5541">
                    <c:v>2</c:v>
                  </c:pt>
                  <c:pt idx="5542">
                    <c:v>2</c:v>
                  </c:pt>
                  <c:pt idx="5543">
                    <c:v>2</c:v>
                  </c:pt>
                  <c:pt idx="5544">
                    <c:v>2</c:v>
                  </c:pt>
                  <c:pt idx="5545">
                    <c:v>2</c:v>
                  </c:pt>
                  <c:pt idx="5546">
                    <c:v>2</c:v>
                  </c:pt>
                  <c:pt idx="5547">
                    <c:v>2</c:v>
                  </c:pt>
                  <c:pt idx="5548">
                    <c:v>2</c:v>
                  </c:pt>
                  <c:pt idx="5549">
                    <c:v>2</c:v>
                  </c:pt>
                  <c:pt idx="5550">
                    <c:v>2</c:v>
                  </c:pt>
                  <c:pt idx="5551">
                    <c:v>2</c:v>
                  </c:pt>
                  <c:pt idx="5552">
                    <c:v>2</c:v>
                  </c:pt>
                  <c:pt idx="5553">
                    <c:v>2</c:v>
                  </c:pt>
                  <c:pt idx="5554">
                    <c:v>2</c:v>
                  </c:pt>
                  <c:pt idx="5555">
                    <c:v>2</c:v>
                  </c:pt>
                  <c:pt idx="5556">
                    <c:v>2</c:v>
                  </c:pt>
                  <c:pt idx="5557">
                    <c:v>2</c:v>
                  </c:pt>
                  <c:pt idx="5558">
                    <c:v>2</c:v>
                  </c:pt>
                  <c:pt idx="5559">
                    <c:v>2</c:v>
                  </c:pt>
                  <c:pt idx="5560">
                    <c:v>2</c:v>
                  </c:pt>
                  <c:pt idx="5561">
                    <c:v>2</c:v>
                  </c:pt>
                  <c:pt idx="5562">
                    <c:v>2</c:v>
                  </c:pt>
                  <c:pt idx="5563">
                    <c:v>2</c:v>
                  </c:pt>
                  <c:pt idx="5564">
                    <c:v>2</c:v>
                  </c:pt>
                  <c:pt idx="5565">
                    <c:v>2</c:v>
                  </c:pt>
                  <c:pt idx="5566">
                    <c:v>2</c:v>
                  </c:pt>
                  <c:pt idx="5567">
                    <c:v>2</c:v>
                  </c:pt>
                  <c:pt idx="5568">
                    <c:v>2</c:v>
                  </c:pt>
                  <c:pt idx="5569">
                    <c:v>2</c:v>
                  </c:pt>
                  <c:pt idx="5570">
                    <c:v>2</c:v>
                  </c:pt>
                  <c:pt idx="5571">
                    <c:v>2</c:v>
                  </c:pt>
                  <c:pt idx="5572">
                    <c:v>2</c:v>
                  </c:pt>
                  <c:pt idx="5573">
                    <c:v>2</c:v>
                  </c:pt>
                  <c:pt idx="5574">
                    <c:v>2</c:v>
                  </c:pt>
                  <c:pt idx="5575">
                    <c:v>2</c:v>
                  </c:pt>
                  <c:pt idx="5576">
                    <c:v>2</c:v>
                  </c:pt>
                  <c:pt idx="5577">
                    <c:v>2</c:v>
                  </c:pt>
                  <c:pt idx="5578">
                    <c:v>2</c:v>
                  </c:pt>
                  <c:pt idx="5579">
                    <c:v>2</c:v>
                  </c:pt>
                  <c:pt idx="5580">
                    <c:v>2</c:v>
                  </c:pt>
                  <c:pt idx="5581">
                    <c:v>2</c:v>
                  </c:pt>
                  <c:pt idx="5582">
                    <c:v>2</c:v>
                  </c:pt>
                  <c:pt idx="5583">
                    <c:v>2</c:v>
                  </c:pt>
                  <c:pt idx="5584">
                    <c:v>2</c:v>
                  </c:pt>
                  <c:pt idx="5585">
                    <c:v>2</c:v>
                  </c:pt>
                  <c:pt idx="5586">
                    <c:v>2</c:v>
                  </c:pt>
                  <c:pt idx="5587">
                    <c:v>2</c:v>
                  </c:pt>
                  <c:pt idx="5588">
                    <c:v>2</c:v>
                  </c:pt>
                  <c:pt idx="5589">
                    <c:v>2</c:v>
                  </c:pt>
                  <c:pt idx="5590">
                    <c:v>2</c:v>
                  </c:pt>
                  <c:pt idx="5591">
                    <c:v>2</c:v>
                  </c:pt>
                  <c:pt idx="5592">
                    <c:v>2</c:v>
                  </c:pt>
                  <c:pt idx="5593">
                    <c:v>2</c:v>
                  </c:pt>
                  <c:pt idx="5594">
                    <c:v>2</c:v>
                  </c:pt>
                  <c:pt idx="5595">
                    <c:v>2</c:v>
                  </c:pt>
                  <c:pt idx="5596">
                    <c:v>2</c:v>
                  </c:pt>
                  <c:pt idx="5597">
                    <c:v>2</c:v>
                  </c:pt>
                  <c:pt idx="5598">
                    <c:v>2</c:v>
                  </c:pt>
                  <c:pt idx="5599">
                    <c:v>2</c:v>
                  </c:pt>
                  <c:pt idx="5600">
                    <c:v>2</c:v>
                  </c:pt>
                  <c:pt idx="5601">
                    <c:v>2</c:v>
                  </c:pt>
                  <c:pt idx="5602">
                    <c:v>2</c:v>
                  </c:pt>
                  <c:pt idx="5603">
                    <c:v>2</c:v>
                  </c:pt>
                  <c:pt idx="5604">
                    <c:v>2</c:v>
                  </c:pt>
                  <c:pt idx="5605">
                    <c:v>2</c:v>
                  </c:pt>
                  <c:pt idx="5606">
                    <c:v>2</c:v>
                  </c:pt>
                  <c:pt idx="5607">
                    <c:v>2</c:v>
                  </c:pt>
                  <c:pt idx="5608">
                    <c:v>2</c:v>
                  </c:pt>
                  <c:pt idx="5609">
                    <c:v>2</c:v>
                  </c:pt>
                  <c:pt idx="5610">
                    <c:v>2</c:v>
                  </c:pt>
                  <c:pt idx="5611">
                    <c:v>2</c:v>
                  </c:pt>
                  <c:pt idx="5612">
                    <c:v>2</c:v>
                  </c:pt>
                  <c:pt idx="5613">
                    <c:v>2</c:v>
                  </c:pt>
                  <c:pt idx="5614">
                    <c:v>2</c:v>
                  </c:pt>
                  <c:pt idx="5615">
                    <c:v>2</c:v>
                  </c:pt>
                  <c:pt idx="5616">
                    <c:v>2</c:v>
                  </c:pt>
                  <c:pt idx="5617">
                    <c:v>2</c:v>
                  </c:pt>
                  <c:pt idx="5618">
                    <c:v>2</c:v>
                  </c:pt>
                  <c:pt idx="5619">
                    <c:v>2</c:v>
                  </c:pt>
                  <c:pt idx="5620">
                    <c:v>2</c:v>
                  </c:pt>
                  <c:pt idx="5621">
                    <c:v>2</c:v>
                  </c:pt>
                  <c:pt idx="5622">
                    <c:v>2</c:v>
                  </c:pt>
                  <c:pt idx="5623">
                    <c:v>2</c:v>
                  </c:pt>
                  <c:pt idx="5624">
                    <c:v>2</c:v>
                  </c:pt>
                  <c:pt idx="5625">
                    <c:v>2</c:v>
                  </c:pt>
                  <c:pt idx="5626">
                    <c:v>2</c:v>
                  </c:pt>
                  <c:pt idx="5627">
                    <c:v>2</c:v>
                  </c:pt>
                  <c:pt idx="5628">
                    <c:v>2</c:v>
                  </c:pt>
                  <c:pt idx="5629">
                    <c:v>2</c:v>
                  </c:pt>
                  <c:pt idx="5630">
                    <c:v>2</c:v>
                  </c:pt>
                  <c:pt idx="5631">
                    <c:v>2</c:v>
                  </c:pt>
                  <c:pt idx="5632">
                    <c:v>2</c:v>
                  </c:pt>
                  <c:pt idx="5633">
                    <c:v>2</c:v>
                  </c:pt>
                  <c:pt idx="5634">
                    <c:v>2</c:v>
                  </c:pt>
                  <c:pt idx="5635">
                    <c:v>2</c:v>
                  </c:pt>
                  <c:pt idx="5636">
                    <c:v>2</c:v>
                  </c:pt>
                  <c:pt idx="5637">
                    <c:v>2</c:v>
                  </c:pt>
                  <c:pt idx="5638">
                    <c:v>2</c:v>
                  </c:pt>
                  <c:pt idx="5639">
                    <c:v>2</c:v>
                  </c:pt>
                  <c:pt idx="5640">
                    <c:v>2</c:v>
                  </c:pt>
                  <c:pt idx="5641">
                    <c:v>2</c:v>
                  </c:pt>
                  <c:pt idx="5642">
                    <c:v>2</c:v>
                  </c:pt>
                  <c:pt idx="5643">
                    <c:v>2</c:v>
                  </c:pt>
                  <c:pt idx="5644">
                    <c:v>2</c:v>
                  </c:pt>
                  <c:pt idx="5645">
                    <c:v>2</c:v>
                  </c:pt>
                  <c:pt idx="5646">
                    <c:v>2</c:v>
                  </c:pt>
                  <c:pt idx="5647">
                    <c:v>2</c:v>
                  </c:pt>
                  <c:pt idx="5648">
                    <c:v>2</c:v>
                  </c:pt>
                  <c:pt idx="5649">
                    <c:v>2</c:v>
                  </c:pt>
                  <c:pt idx="5650">
                    <c:v>2</c:v>
                  </c:pt>
                  <c:pt idx="5651">
                    <c:v>2</c:v>
                  </c:pt>
                  <c:pt idx="5652">
                    <c:v>2</c:v>
                  </c:pt>
                  <c:pt idx="5653">
                    <c:v>2</c:v>
                  </c:pt>
                  <c:pt idx="5654">
                    <c:v>2</c:v>
                  </c:pt>
                  <c:pt idx="5655">
                    <c:v>2</c:v>
                  </c:pt>
                  <c:pt idx="5656">
                    <c:v>2</c:v>
                  </c:pt>
                  <c:pt idx="5657">
                    <c:v>2</c:v>
                  </c:pt>
                  <c:pt idx="5658">
                    <c:v>2</c:v>
                  </c:pt>
                  <c:pt idx="5659">
                    <c:v>2</c:v>
                  </c:pt>
                  <c:pt idx="5660">
                    <c:v>2</c:v>
                  </c:pt>
                  <c:pt idx="5661">
                    <c:v>2</c:v>
                  </c:pt>
                  <c:pt idx="5662">
                    <c:v>2</c:v>
                  </c:pt>
                  <c:pt idx="5663">
                    <c:v>2</c:v>
                  </c:pt>
                  <c:pt idx="5664">
                    <c:v>2</c:v>
                  </c:pt>
                  <c:pt idx="5665">
                    <c:v>2</c:v>
                  </c:pt>
                  <c:pt idx="5666">
                    <c:v>2</c:v>
                  </c:pt>
                  <c:pt idx="5667">
                    <c:v>2</c:v>
                  </c:pt>
                  <c:pt idx="5668">
                    <c:v>2</c:v>
                  </c:pt>
                  <c:pt idx="5669">
                    <c:v>2</c:v>
                  </c:pt>
                  <c:pt idx="5670">
                    <c:v>2</c:v>
                  </c:pt>
                  <c:pt idx="5671">
                    <c:v>2</c:v>
                  </c:pt>
                  <c:pt idx="5672">
                    <c:v>2</c:v>
                  </c:pt>
                  <c:pt idx="5673">
                    <c:v>2</c:v>
                  </c:pt>
                  <c:pt idx="5674">
                    <c:v>2</c:v>
                  </c:pt>
                  <c:pt idx="5675">
                    <c:v>2</c:v>
                  </c:pt>
                  <c:pt idx="5676">
                    <c:v>2</c:v>
                  </c:pt>
                  <c:pt idx="5677">
                    <c:v>2</c:v>
                  </c:pt>
                  <c:pt idx="5678">
                    <c:v>2</c:v>
                  </c:pt>
                  <c:pt idx="5679">
                    <c:v>2</c:v>
                  </c:pt>
                  <c:pt idx="5680">
                    <c:v>2</c:v>
                  </c:pt>
                  <c:pt idx="5681">
                    <c:v>2</c:v>
                  </c:pt>
                  <c:pt idx="5682">
                    <c:v>2</c:v>
                  </c:pt>
                  <c:pt idx="5683">
                    <c:v>2</c:v>
                  </c:pt>
                  <c:pt idx="5684">
                    <c:v>2</c:v>
                  </c:pt>
                  <c:pt idx="5685">
                    <c:v>2</c:v>
                  </c:pt>
                  <c:pt idx="5686">
                    <c:v>2</c:v>
                  </c:pt>
                  <c:pt idx="5687">
                    <c:v>2</c:v>
                  </c:pt>
                  <c:pt idx="5688">
                    <c:v>2</c:v>
                  </c:pt>
                  <c:pt idx="5689">
                    <c:v>2</c:v>
                  </c:pt>
                  <c:pt idx="5690">
                    <c:v>2</c:v>
                  </c:pt>
                  <c:pt idx="5691">
                    <c:v>2</c:v>
                  </c:pt>
                  <c:pt idx="5692">
                    <c:v>2</c:v>
                  </c:pt>
                  <c:pt idx="5693">
                    <c:v>2</c:v>
                  </c:pt>
                  <c:pt idx="5694">
                    <c:v>2</c:v>
                  </c:pt>
                  <c:pt idx="5695">
                    <c:v>2</c:v>
                  </c:pt>
                  <c:pt idx="5696">
                    <c:v>2</c:v>
                  </c:pt>
                  <c:pt idx="5697">
                    <c:v>2</c:v>
                  </c:pt>
                  <c:pt idx="5698">
                    <c:v>2</c:v>
                  </c:pt>
                  <c:pt idx="5699">
                    <c:v>2</c:v>
                  </c:pt>
                  <c:pt idx="5700">
                    <c:v>2</c:v>
                  </c:pt>
                  <c:pt idx="5701">
                    <c:v>2</c:v>
                  </c:pt>
                  <c:pt idx="5702">
                    <c:v>2</c:v>
                  </c:pt>
                  <c:pt idx="5703">
                    <c:v>2</c:v>
                  </c:pt>
                  <c:pt idx="5704">
                    <c:v>2</c:v>
                  </c:pt>
                  <c:pt idx="5705">
                    <c:v>2</c:v>
                  </c:pt>
                  <c:pt idx="5706">
                    <c:v>2</c:v>
                  </c:pt>
                  <c:pt idx="5707">
                    <c:v>2</c:v>
                  </c:pt>
                  <c:pt idx="5708">
                    <c:v>2</c:v>
                  </c:pt>
                  <c:pt idx="5709">
                    <c:v>2</c:v>
                  </c:pt>
                  <c:pt idx="5710">
                    <c:v>2</c:v>
                  </c:pt>
                  <c:pt idx="5711">
                    <c:v>2</c:v>
                  </c:pt>
                  <c:pt idx="5712">
                    <c:v>2</c:v>
                  </c:pt>
                  <c:pt idx="5713">
                    <c:v>2</c:v>
                  </c:pt>
                  <c:pt idx="5714">
                    <c:v>2</c:v>
                  </c:pt>
                  <c:pt idx="5715">
                    <c:v>2</c:v>
                  </c:pt>
                  <c:pt idx="5716">
                    <c:v>2</c:v>
                  </c:pt>
                  <c:pt idx="5717">
                    <c:v>2</c:v>
                  </c:pt>
                  <c:pt idx="5718">
                    <c:v>2</c:v>
                  </c:pt>
                  <c:pt idx="5719">
                    <c:v>2</c:v>
                  </c:pt>
                  <c:pt idx="5720">
                    <c:v>2</c:v>
                  </c:pt>
                  <c:pt idx="5721">
                    <c:v>2</c:v>
                  </c:pt>
                  <c:pt idx="5722">
                    <c:v>2</c:v>
                  </c:pt>
                  <c:pt idx="5723">
                    <c:v>2</c:v>
                  </c:pt>
                  <c:pt idx="5724">
                    <c:v>2</c:v>
                  </c:pt>
                  <c:pt idx="5725">
                    <c:v>2</c:v>
                  </c:pt>
                  <c:pt idx="5726">
                    <c:v>2</c:v>
                  </c:pt>
                  <c:pt idx="5727">
                    <c:v>2</c:v>
                  </c:pt>
                  <c:pt idx="5728">
                    <c:v>2</c:v>
                  </c:pt>
                  <c:pt idx="5729">
                    <c:v>2</c:v>
                  </c:pt>
                  <c:pt idx="5730">
                    <c:v>2</c:v>
                  </c:pt>
                  <c:pt idx="5731">
                    <c:v>2</c:v>
                  </c:pt>
                  <c:pt idx="5732">
                    <c:v>2</c:v>
                  </c:pt>
                  <c:pt idx="5733">
                    <c:v>2</c:v>
                  </c:pt>
                  <c:pt idx="5734">
                    <c:v>2</c:v>
                  </c:pt>
                  <c:pt idx="5735">
                    <c:v>2</c:v>
                  </c:pt>
                  <c:pt idx="5736">
                    <c:v>2</c:v>
                  </c:pt>
                  <c:pt idx="5737">
                    <c:v>2</c:v>
                  </c:pt>
                  <c:pt idx="5738">
                    <c:v>2</c:v>
                  </c:pt>
                  <c:pt idx="5739">
                    <c:v>2</c:v>
                  </c:pt>
                  <c:pt idx="5740">
                    <c:v>2</c:v>
                  </c:pt>
                  <c:pt idx="5741">
                    <c:v>2</c:v>
                  </c:pt>
                  <c:pt idx="5742">
                    <c:v>2</c:v>
                  </c:pt>
                  <c:pt idx="5743">
                    <c:v>2</c:v>
                  </c:pt>
                  <c:pt idx="5744">
                    <c:v>2</c:v>
                  </c:pt>
                  <c:pt idx="5745">
                    <c:v>2</c:v>
                  </c:pt>
                  <c:pt idx="5746">
                    <c:v>2</c:v>
                  </c:pt>
                  <c:pt idx="5747">
                    <c:v>2</c:v>
                  </c:pt>
                  <c:pt idx="5748">
                    <c:v>2</c:v>
                  </c:pt>
                  <c:pt idx="5749">
                    <c:v>2</c:v>
                  </c:pt>
                  <c:pt idx="5750">
                    <c:v>2</c:v>
                  </c:pt>
                  <c:pt idx="5751">
                    <c:v>2</c:v>
                  </c:pt>
                  <c:pt idx="5752">
                    <c:v>2</c:v>
                  </c:pt>
                  <c:pt idx="5753">
                    <c:v>2</c:v>
                  </c:pt>
                  <c:pt idx="5754">
                    <c:v>2</c:v>
                  </c:pt>
                  <c:pt idx="5755">
                    <c:v>2</c:v>
                  </c:pt>
                  <c:pt idx="5756">
                    <c:v>2</c:v>
                  </c:pt>
                  <c:pt idx="5757">
                    <c:v>2</c:v>
                  </c:pt>
                  <c:pt idx="5758">
                    <c:v>2</c:v>
                  </c:pt>
                  <c:pt idx="5759">
                    <c:v>2</c:v>
                  </c:pt>
                  <c:pt idx="5760">
                    <c:v>2</c:v>
                  </c:pt>
                  <c:pt idx="5761">
                    <c:v>2</c:v>
                  </c:pt>
                  <c:pt idx="5762">
                    <c:v>2</c:v>
                  </c:pt>
                  <c:pt idx="5763">
                    <c:v>2</c:v>
                  </c:pt>
                  <c:pt idx="5764">
                    <c:v>2</c:v>
                  </c:pt>
                  <c:pt idx="5765">
                    <c:v>2</c:v>
                  </c:pt>
                  <c:pt idx="5766">
                    <c:v>2</c:v>
                  </c:pt>
                  <c:pt idx="5767">
                    <c:v>2</c:v>
                  </c:pt>
                  <c:pt idx="5768">
                    <c:v>2</c:v>
                  </c:pt>
                  <c:pt idx="5769">
                    <c:v>2</c:v>
                  </c:pt>
                  <c:pt idx="5770">
                    <c:v>2</c:v>
                  </c:pt>
                  <c:pt idx="5771">
                    <c:v>2</c:v>
                  </c:pt>
                  <c:pt idx="5772">
                    <c:v>2</c:v>
                  </c:pt>
                  <c:pt idx="5773">
                    <c:v>2</c:v>
                  </c:pt>
                  <c:pt idx="5774">
                    <c:v>2</c:v>
                  </c:pt>
                  <c:pt idx="5775">
                    <c:v>2</c:v>
                  </c:pt>
                  <c:pt idx="5776">
                    <c:v>2</c:v>
                  </c:pt>
                  <c:pt idx="5777">
                    <c:v>2</c:v>
                  </c:pt>
                  <c:pt idx="5778">
                    <c:v>2</c:v>
                  </c:pt>
                  <c:pt idx="5779">
                    <c:v>2</c:v>
                  </c:pt>
                  <c:pt idx="5780">
                    <c:v>2</c:v>
                  </c:pt>
                  <c:pt idx="5781">
                    <c:v>2</c:v>
                  </c:pt>
                  <c:pt idx="5782">
                    <c:v>2</c:v>
                  </c:pt>
                  <c:pt idx="5783">
                    <c:v>2</c:v>
                  </c:pt>
                  <c:pt idx="5784">
                    <c:v>2</c:v>
                  </c:pt>
                  <c:pt idx="5785">
                    <c:v>2</c:v>
                  </c:pt>
                  <c:pt idx="5786">
                    <c:v>2</c:v>
                  </c:pt>
                  <c:pt idx="5787">
                    <c:v>2</c:v>
                  </c:pt>
                  <c:pt idx="5788">
                    <c:v>2</c:v>
                  </c:pt>
                  <c:pt idx="5789">
                    <c:v>2</c:v>
                  </c:pt>
                  <c:pt idx="5790">
                    <c:v>2</c:v>
                  </c:pt>
                  <c:pt idx="5791">
                    <c:v>2</c:v>
                  </c:pt>
                  <c:pt idx="5792">
                    <c:v>2</c:v>
                  </c:pt>
                  <c:pt idx="5793">
                    <c:v>2</c:v>
                  </c:pt>
                  <c:pt idx="5794">
                    <c:v>2</c:v>
                  </c:pt>
                  <c:pt idx="5795">
                    <c:v>2</c:v>
                  </c:pt>
                  <c:pt idx="5796">
                    <c:v>2</c:v>
                  </c:pt>
                  <c:pt idx="5797">
                    <c:v>2</c:v>
                  </c:pt>
                  <c:pt idx="5798">
                    <c:v>2</c:v>
                  </c:pt>
                  <c:pt idx="5799">
                    <c:v>2</c:v>
                  </c:pt>
                  <c:pt idx="5800">
                    <c:v>2</c:v>
                  </c:pt>
                  <c:pt idx="5801">
                    <c:v>2</c:v>
                  </c:pt>
                  <c:pt idx="5802">
                    <c:v>2</c:v>
                  </c:pt>
                  <c:pt idx="5803">
                    <c:v>2</c:v>
                  </c:pt>
                  <c:pt idx="5804">
                    <c:v>2</c:v>
                  </c:pt>
                  <c:pt idx="5805">
                    <c:v>2</c:v>
                  </c:pt>
                  <c:pt idx="5806">
                    <c:v>2</c:v>
                  </c:pt>
                  <c:pt idx="5807">
                    <c:v>2</c:v>
                  </c:pt>
                  <c:pt idx="5808">
                    <c:v>2</c:v>
                  </c:pt>
                  <c:pt idx="5809">
                    <c:v>2</c:v>
                  </c:pt>
                  <c:pt idx="5810">
                    <c:v>2</c:v>
                  </c:pt>
                  <c:pt idx="5811">
                    <c:v>2</c:v>
                  </c:pt>
                  <c:pt idx="5812">
                    <c:v>2</c:v>
                  </c:pt>
                  <c:pt idx="5813">
                    <c:v>2</c:v>
                  </c:pt>
                  <c:pt idx="5814">
                    <c:v>2</c:v>
                  </c:pt>
                  <c:pt idx="5815">
                    <c:v>2</c:v>
                  </c:pt>
                  <c:pt idx="5816">
                    <c:v>2</c:v>
                  </c:pt>
                  <c:pt idx="5817">
                    <c:v>2</c:v>
                  </c:pt>
                  <c:pt idx="5818">
                    <c:v>2</c:v>
                  </c:pt>
                  <c:pt idx="5819">
                    <c:v>2</c:v>
                  </c:pt>
                  <c:pt idx="5820">
                    <c:v>2</c:v>
                  </c:pt>
                  <c:pt idx="5821">
                    <c:v>2</c:v>
                  </c:pt>
                  <c:pt idx="5822">
                    <c:v>2</c:v>
                  </c:pt>
                  <c:pt idx="5823">
                    <c:v>2</c:v>
                  </c:pt>
                  <c:pt idx="5824">
                    <c:v>2</c:v>
                  </c:pt>
                  <c:pt idx="5825">
                    <c:v>2</c:v>
                  </c:pt>
                  <c:pt idx="5826">
                    <c:v>2</c:v>
                  </c:pt>
                  <c:pt idx="5827">
                    <c:v>2</c:v>
                  </c:pt>
                  <c:pt idx="5828">
                    <c:v>2</c:v>
                  </c:pt>
                  <c:pt idx="5829">
                    <c:v>2</c:v>
                  </c:pt>
                  <c:pt idx="5830">
                    <c:v>2</c:v>
                  </c:pt>
                  <c:pt idx="5831">
                    <c:v>2</c:v>
                  </c:pt>
                  <c:pt idx="5832">
                    <c:v>2</c:v>
                  </c:pt>
                  <c:pt idx="5833">
                    <c:v>2</c:v>
                  </c:pt>
                  <c:pt idx="5834">
                    <c:v>2</c:v>
                  </c:pt>
                  <c:pt idx="5835">
                    <c:v>2</c:v>
                  </c:pt>
                  <c:pt idx="5836">
                    <c:v>2</c:v>
                  </c:pt>
                  <c:pt idx="5837">
                    <c:v>2</c:v>
                  </c:pt>
                  <c:pt idx="5838">
                    <c:v>2</c:v>
                  </c:pt>
                  <c:pt idx="5839">
                    <c:v>2</c:v>
                  </c:pt>
                  <c:pt idx="5840">
                    <c:v>2</c:v>
                  </c:pt>
                  <c:pt idx="5841">
                    <c:v>2</c:v>
                  </c:pt>
                  <c:pt idx="5842">
                    <c:v>2</c:v>
                  </c:pt>
                  <c:pt idx="5843">
                    <c:v>2</c:v>
                  </c:pt>
                  <c:pt idx="5844">
                    <c:v>2</c:v>
                  </c:pt>
                  <c:pt idx="5845">
                    <c:v>2</c:v>
                  </c:pt>
                  <c:pt idx="5846">
                    <c:v>2</c:v>
                  </c:pt>
                  <c:pt idx="5847">
                    <c:v>2</c:v>
                  </c:pt>
                  <c:pt idx="5848">
                    <c:v>2</c:v>
                  </c:pt>
                  <c:pt idx="5849">
                    <c:v>2</c:v>
                  </c:pt>
                  <c:pt idx="5850">
                    <c:v>2</c:v>
                  </c:pt>
                  <c:pt idx="5851">
                    <c:v>2</c:v>
                  </c:pt>
                  <c:pt idx="5852">
                    <c:v>2</c:v>
                  </c:pt>
                  <c:pt idx="5853">
                    <c:v>2</c:v>
                  </c:pt>
                  <c:pt idx="5854">
                    <c:v>2</c:v>
                  </c:pt>
                  <c:pt idx="5855">
                    <c:v>2</c:v>
                  </c:pt>
                  <c:pt idx="5856">
                    <c:v>2</c:v>
                  </c:pt>
                  <c:pt idx="5857">
                    <c:v>2</c:v>
                  </c:pt>
                  <c:pt idx="5858">
                    <c:v>2</c:v>
                  </c:pt>
                  <c:pt idx="5859">
                    <c:v>2</c:v>
                  </c:pt>
                  <c:pt idx="5860">
                    <c:v>2</c:v>
                  </c:pt>
                  <c:pt idx="5861">
                    <c:v>2</c:v>
                  </c:pt>
                  <c:pt idx="5862">
                    <c:v>2</c:v>
                  </c:pt>
                  <c:pt idx="5863">
                    <c:v>2</c:v>
                  </c:pt>
                  <c:pt idx="5864">
                    <c:v>2</c:v>
                  </c:pt>
                  <c:pt idx="5865">
                    <c:v>2</c:v>
                  </c:pt>
                  <c:pt idx="5866">
                    <c:v>2</c:v>
                  </c:pt>
                  <c:pt idx="5867">
                    <c:v>1</c:v>
                  </c:pt>
                  <c:pt idx="5868">
                    <c:v>1</c:v>
                  </c:pt>
                  <c:pt idx="5869">
                    <c:v>1</c:v>
                  </c:pt>
                  <c:pt idx="5870">
                    <c:v>1</c:v>
                  </c:pt>
                  <c:pt idx="5871">
                    <c:v>1</c:v>
                  </c:pt>
                  <c:pt idx="5872">
                    <c:v>1</c:v>
                  </c:pt>
                  <c:pt idx="5873">
                    <c:v>1</c:v>
                  </c:pt>
                  <c:pt idx="5874">
                    <c:v>1</c:v>
                  </c:pt>
                  <c:pt idx="5875">
                    <c:v>1</c:v>
                  </c:pt>
                  <c:pt idx="5876">
                    <c:v>1</c:v>
                  </c:pt>
                  <c:pt idx="5877">
                    <c:v>1</c:v>
                  </c:pt>
                  <c:pt idx="5878">
                    <c:v>1</c:v>
                  </c:pt>
                  <c:pt idx="5879">
                    <c:v>1</c:v>
                  </c:pt>
                  <c:pt idx="5880">
                    <c:v>1</c:v>
                  </c:pt>
                  <c:pt idx="5881">
                    <c:v>1</c:v>
                  </c:pt>
                  <c:pt idx="5882">
                    <c:v>1</c:v>
                  </c:pt>
                  <c:pt idx="5883">
                    <c:v>1</c:v>
                  </c:pt>
                  <c:pt idx="5884">
                    <c:v>1</c:v>
                  </c:pt>
                  <c:pt idx="5885">
                    <c:v>1</c:v>
                  </c:pt>
                  <c:pt idx="5886">
                    <c:v>1</c:v>
                  </c:pt>
                  <c:pt idx="5887">
                    <c:v>1</c:v>
                  </c:pt>
                  <c:pt idx="5888">
                    <c:v>1</c:v>
                  </c:pt>
                  <c:pt idx="5889">
                    <c:v>1</c:v>
                  </c:pt>
                  <c:pt idx="5890">
                    <c:v>1</c:v>
                  </c:pt>
                  <c:pt idx="5891">
                    <c:v>1</c:v>
                  </c:pt>
                  <c:pt idx="5892">
                    <c:v>1</c:v>
                  </c:pt>
                  <c:pt idx="5893">
                    <c:v>1</c:v>
                  </c:pt>
                  <c:pt idx="5894">
                    <c:v>1</c:v>
                  </c:pt>
                  <c:pt idx="5895">
                    <c:v>1</c:v>
                  </c:pt>
                  <c:pt idx="5896">
                    <c:v>1</c:v>
                  </c:pt>
                  <c:pt idx="5897">
                    <c:v>1</c:v>
                  </c:pt>
                  <c:pt idx="5898">
                    <c:v>1</c:v>
                  </c:pt>
                  <c:pt idx="5899">
                    <c:v>1</c:v>
                  </c:pt>
                  <c:pt idx="5900">
                    <c:v>1</c:v>
                  </c:pt>
                  <c:pt idx="5901">
                    <c:v>1</c:v>
                  </c:pt>
                  <c:pt idx="5902">
                    <c:v>1</c:v>
                  </c:pt>
                  <c:pt idx="5903">
                    <c:v>1</c:v>
                  </c:pt>
                  <c:pt idx="5904">
                    <c:v>1</c:v>
                  </c:pt>
                  <c:pt idx="5905">
                    <c:v>1</c:v>
                  </c:pt>
                  <c:pt idx="5906">
                    <c:v>1</c:v>
                  </c:pt>
                  <c:pt idx="5907">
                    <c:v>1</c:v>
                  </c:pt>
                  <c:pt idx="5908">
                    <c:v>1</c:v>
                  </c:pt>
                  <c:pt idx="5909">
                    <c:v>1</c:v>
                  </c:pt>
                  <c:pt idx="5910">
                    <c:v>1</c:v>
                  </c:pt>
                  <c:pt idx="5911">
                    <c:v>1</c:v>
                  </c:pt>
                  <c:pt idx="5912">
                    <c:v>1</c:v>
                  </c:pt>
                  <c:pt idx="5913">
                    <c:v>1</c:v>
                  </c:pt>
                  <c:pt idx="5914">
                    <c:v>1</c:v>
                  </c:pt>
                  <c:pt idx="5915">
                    <c:v>1</c:v>
                  </c:pt>
                  <c:pt idx="5916">
                    <c:v>1</c:v>
                  </c:pt>
                  <c:pt idx="5917">
                    <c:v>1</c:v>
                  </c:pt>
                  <c:pt idx="5918">
                    <c:v>1</c:v>
                  </c:pt>
                  <c:pt idx="5919">
                    <c:v>1</c:v>
                  </c:pt>
                  <c:pt idx="5920">
                    <c:v>1</c:v>
                  </c:pt>
                  <c:pt idx="5921">
                    <c:v>1</c:v>
                  </c:pt>
                  <c:pt idx="5922">
                    <c:v>1</c:v>
                  </c:pt>
                  <c:pt idx="5923">
                    <c:v>1</c:v>
                  </c:pt>
                  <c:pt idx="5924">
                    <c:v>1</c:v>
                  </c:pt>
                  <c:pt idx="5925">
                    <c:v>1</c:v>
                  </c:pt>
                  <c:pt idx="5926">
                    <c:v>1</c:v>
                  </c:pt>
                  <c:pt idx="5927">
                    <c:v>1</c:v>
                  </c:pt>
                  <c:pt idx="5928">
                    <c:v>1</c:v>
                  </c:pt>
                  <c:pt idx="5929">
                    <c:v>1</c:v>
                  </c:pt>
                  <c:pt idx="5930">
                    <c:v>1</c:v>
                  </c:pt>
                  <c:pt idx="5931">
                    <c:v>1</c:v>
                  </c:pt>
                  <c:pt idx="5932">
                    <c:v>1</c:v>
                  </c:pt>
                  <c:pt idx="5933">
                    <c:v>1</c:v>
                  </c:pt>
                  <c:pt idx="5934">
                    <c:v>1</c:v>
                  </c:pt>
                  <c:pt idx="5935">
                    <c:v>1</c:v>
                  </c:pt>
                  <c:pt idx="5936">
                    <c:v>1</c:v>
                  </c:pt>
                  <c:pt idx="5937">
                    <c:v>1</c:v>
                  </c:pt>
                  <c:pt idx="5938">
                    <c:v>1</c:v>
                  </c:pt>
                  <c:pt idx="5939">
                    <c:v>1</c:v>
                  </c:pt>
                  <c:pt idx="5940">
                    <c:v>1</c:v>
                  </c:pt>
                  <c:pt idx="5941">
                    <c:v>1</c:v>
                  </c:pt>
                  <c:pt idx="5942">
                    <c:v>1</c:v>
                  </c:pt>
                  <c:pt idx="5943">
                    <c:v>1</c:v>
                  </c:pt>
                  <c:pt idx="5944">
                    <c:v>1</c:v>
                  </c:pt>
                  <c:pt idx="5945">
                    <c:v>1</c:v>
                  </c:pt>
                  <c:pt idx="5946">
                    <c:v>1</c:v>
                  </c:pt>
                  <c:pt idx="5947">
                    <c:v>1</c:v>
                  </c:pt>
                  <c:pt idx="5948">
                    <c:v>1</c:v>
                  </c:pt>
                  <c:pt idx="5949">
                    <c:v>1</c:v>
                  </c:pt>
                  <c:pt idx="5950">
                    <c:v>1</c:v>
                  </c:pt>
                  <c:pt idx="5951">
                    <c:v>1</c:v>
                  </c:pt>
                  <c:pt idx="5952">
                    <c:v>1</c:v>
                  </c:pt>
                  <c:pt idx="5953">
                    <c:v>1</c:v>
                  </c:pt>
                  <c:pt idx="5954">
                    <c:v>1</c:v>
                  </c:pt>
                  <c:pt idx="5955">
                    <c:v>1</c:v>
                  </c:pt>
                  <c:pt idx="5956">
                    <c:v>1</c:v>
                  </c:pt>
                  <c:pt idx="5957">
                    <c:v>1</c:v>
                  </c:pt>
                  <c:pt idx="5958">
                    <c:v>1</c:v>
                  </c:pt>
                  <c:pt idx="5959">
                    <c:v>1</c:v>
                  </c:pt>
                  <c:pt idx="5960">
                    <c:v>1</c:v>
                  </c:pt>
                  <c:pt idx="5961">
                    <c:v>1</c:v>
                  </c:pt>
                  <c:pt idx="5962">
                    <c:v>1</c:v>
                  </c:pt>
                  <c:pt idx="5963">
                    <c:v>1</c:v>
                  </c:pt>
                  <c:pt idx="5964">
                    <c:v>1</c:v>
                  </c:pt>
                  <c:pt idx="5965">
                    <c:v>1</c:v>
                  </c:pt>
                  <c:pt idx="5966">
                    <c:v>1</c:v>
                  </c:pt>
                  <c:pt idx="5967">
                    <c:v>1</c:v>
                  </c:pt>
                  <c:pt idx="5968">
                    <c:v>1</c:v>
                  </c:pt>
                  <c:pt idx="5969">
                    <c:v>1</c:v>
                  </c:pt>
                  <c:pt idx="5970">
                    <c:v>1</c:v>
                  </c:pt>
                  <c:pt idx="5971">
                    <c:v>1</c:v>
                  </c:pt>
                  <c:pt idx="5972">
                    <c:v>1</c:v>
                  </c:pt>
                  <c:pt idx="5973">
                    <c:v>1</c:v>
                  </c:pt>
                  <c:pt idx="5974">
                    <c:v>1</c:v>
                  </c:pt>
                  <c:pt idx="5975">
                    <c:v>1</c:v>
                  </c:pt>
                  <c:pt idx="5976">
                    <c:v>1</c:v>
                  </c:pt>
                  <c:pt idx="5977">
                    <c:v>1</c:v>
                  </c:pt>
                  <c:pt idx="5978">
                    <c:v>1</c:v>
                  </c:pt>
                  <c:pt idx="5979">
                    <c:v>1</c:v>
                  </c:pt>
                  <c:pt idx="5980">
                    <c:v>1</c:v>
                  </c:pt>
                  <c:pt idx="5981">
                    <c:v>1</c:v>
                  </c:pt>
                  <c:pt idx="5982">
                    <c:v>1</c:v>
                  </c:pt>
                  <c:pt idx="5983">
                    <c:v>1</c:v>
                  </c:pt>
                  <c:pt idx="5984">
                    <c:v>1</c:v>
                  </c:pt>
                  <c:pt idx="5985">
                    <c:v>1</c:v>
                  </c:pt>
                  <c:pt idx="5986">
                    <c:v>1</c:v>
                  </c:pt>
                  <c:pt idx="5987">
                    <c:v>1</c:v>
                  </c:pt>
                  <c:pt idx="5988">
                    <c:v>1</c:v>
                  </c:pt>
                  <c:pt idx="5989">
                    <c:v>1</c:v>
                  </c:pt>
                  <c:pt idx="5990">
                    <c:v>1</c:v>
                  </c:pt>
                  <c:pt idx="5991">
                    <c:v>1</c:v>
                  </c:pt>
                  <c:pt idx="5992">
                    <c:v>1</c:v>
                  </c:pt>
                  <c:pt idx="5993">
                    <c:v>1</c:v>
                  </c:pt>
                  <c:pt idx="5994">
                    <c:v>1</c:v>
                  </c:pt>
                  <c:pt idx="5995">
                    <c:v>1</c:v>
                  </c:pt>
                  <c:pt idx="5996">
                    <c:v>1</c:v>
                  </c:pt>
                  <c:pt idx="5997">
                    <c:v>1</c:v>
                  </c:pt>
                  <c:pt idx="5998">
                    <c:v>1</c:v>
                  </c:pt>
                  <c:pt idx="5999">
                    <c:v>1</c:v>
                  </c:pt>
                  <c:pt idx="6000">
                    <c:v>1</c:v>
                  </c:pt>
                  <c:pt idx="6001">
                    <c:v>1</c:v>
                  </c:pt>
                  <c:pt idx="6002">
                    <c:v>1</c:v>
                  </c:pt>
                  <c:pt idx="6003">
                    <c:v>1</c:v>
                  </c:pt>
                  <c:pt idx="6004">
                    <c:v>1</c:v>
                  </c:pt>
                  <c:pt idx="6005">
                    <c:v>1</c:v>
                  </c:pt>
                  <c:pt idx="6006">
                    <c:v>1</c:v>
                  </c:pt>
                  <c:pt idx="6007">
                    <c:v>1</c:v>
                  </c:pt>
                  <c:pt idx="6008">
                    <c:v>1</c:v>
                  </c:pt>
                  <c:pt idx="6009">
                    <c:v>1</c:v>
                  </c:pt>
                  <c:pt idx="6010">
                    <c:v>1</c:v>
                  </c:pt>
                  <c:pt idx="6011">
                    <c:v>1</c:v>
                  </c:pt>
                  <c:pt idx="6012">
                    <c:v>1</c:v>
                  </c:pt>
                  <c:pt idx="6013">
                    <c:v>1</c:v>
                  </c:pt>
                  <c:pt idx="6014">
                    <c:v>1</c:v>
                  </c:pt>
                  <c:pt idx="6015">
                    <c:v>1</c:v>
                  </c:pt>
                  <c:pt idx="6016">
                    <c:v>1</c:v>
                  </c:pt>
                  <c:pt idx="6017">
                    <c:v>1</c:v>
                  </c:pt>
                  <c:pt idx="6018">
                    <c:v>1</c:v>
                  </c:pt>
                  <c:pt idx="6019">
                    <c:v>1</c:v>
                  </c:pt>
                  <c:pt idx="6020">
                    <c:v>1</c:v>
                  </c:pt>
                  <c:pt idx="6021">
                    <c:v>1</c:v>
                  </c:pt>
                  <c:pt idx="6022">
                    <c:v>1</c:v>
                  </c:pt>
                  <c:pt idx="6023">
                    <c:v>1</c:v>
                  </c:pt>
                  <c:pt idx="6024">
                    <c:v>1</c:v>
                  </c:pt>
                  <c:pt idx="6025">
                    <c:v>1</c:v>
                  </c:pt>
                  <c:pt idx="6026">
                    <c:v>1</c:v>
                  </c:pt>
                  <c:pt idx="6027">
                    <c:v>1</c:v>
                  </c:pt>
                  <c:pt idx="6028">
                    <c:v>1</c:v>
                  </c:pt>
                  <c:pt idx="6029">
                    <c:v>1</c:v>
                  </c:pt>
                  <c:pt idx="6030">
                    <c:v>1</c:v>
                  </c:pt>
                  <c:pt idx="6031">
                    <c:v>1</c:v>
                  </c:pt>
                  <c:pt idx="6032">
                    <c:v>1</c:v>
                  </c:pt>
                  <c:pt idx="6033">
                    <c:v>1</c:v>
                  </c:pt>
                  <c:pt idx="6034">
                    <c:v>1</c:v>
                  </c:pt>
                  <c:pt idx="6035">
                    <c:v>1</c:v>
                  </c:pt>
                  <c:pt idx="6036">
                    <c:v>1</c:v>
                  </c:pt>
                  <c:pt idx="6037">
                    <c:v>1</c:v>
                  </c:pt>
                  <c:pt idx="6038">
                    <c:v>1</c:v>
                  </c:pt>
                  <c:pt idx="6039">
                    <c:v>1</c:v>
                  </c:pt>
                  <c:pt idx="6040">
                    <c:v>1</c:v>
                  </c:pt>
                  <c:pt idx="6041">
                    <c:v>1</c:v>
                  </c:pt>
                  <c:pt idx="6042">
                    <c:v>1</c:v>
                  </c:pt>
                  <c:pt idx="6043">
                    <c:v>1</c:v>
                  </c:pt>
                  <c:pt idx="6044">
                    <c:v>1</c:v>
                  </c:pt>
                  <c:pt idx="6045">
                    <c:v>1</c:v>
                  </c:pt>
                  <c:pt idx="6046">
                    <c:v>1</c:v>
                  </c:pt>
                  <c:pt idx="6047">
                    <c:v>1</c:v>
                  </c:pt>
                  <c:pt idx="6048">
                    <c:v>1</c:v>
                  </c:pt>
                  <c:pt idx="6049">
                    <c:v>1</c:v>
                  </c:pt>
                  <c:pt idx="6050">
                    <c:v>1</c:v>
                  </c:pt>
                  <c:pt idx="6051">
                    <c:v>1</c:v>
                  </c:pt>
                  <c:pt idx="6052">
                    <c:v>1</c:v>
                  </c:pt>
                  <c:pt idx="6053">
                    <c:v>1</c:v>
                  </c:pt>
                  <c:pt idx="6054">
                    <c:v>1</c:v>
                  </c:pt>
                  <c:pt idx="6055">
                    <c:v>1</c:v>
                  </c:pt>
                  <c:pt idx="6056">
                    <c:v>1</c:v>
                  </c:pt>
                  <c:pt idx="6057">
                    <c:v>1</c:v>
                  </c:pt>
                  <c:pt idx="6058">
                    <c:v>1</c:v>
                  </c:pt>
                  <c:pt idx="6059">
                    <c:v>1</c:v>
                  </c:pt>
                  <c:pt idx="6060">
                    <c:v>1</c:v>
                  </c:pt>
                  <c:pt idx="6061">
                    <c:v>1</c:v>
                  </c:pt>
                  <c:pt idx="6062">
                    <c:v>1</c:v>
                  </c:pt>
                  <c:pt idx="6063">
                    <c:v>1</c:v>
                  </c:pt>
                  <c:pt idx="6064">
                    <c:v>1</c:v>
                  </c:pt>
                  <c:pt idx="6065">
                    <c:v>1</c:v>
                  </c:pt>
                  <c:pt idx="6066">
                    <c:v>1</c:v>
                  </c:pt>
                  <c:pt idx="6067">
                    <c:v>1</c:v>
                  </c:pt>
                  <c:pt idx="6068">
                    <c:v>1</c:v>
                  </c:pt>
                  <c:pt idx="6069">
                    <c:v>1</c:v>
                  </c:pt>
                  <c:pt idx="6070">
                    <c:v>1</c:v>
                  </c:pt>
                  <c:pt idx="6071">
                    <c:v>1</c:v>
                  </c:pt>
                  <c:pt idx="6072">
                    <c:v>1</c:v>
                  </c:pt>
                  <c:pt idx="6073">
                    <c:v>1</c:v>
                  </c:pt>
                  <c:pt idx="6074">
                    <c:v>1</c:v>
                  </c:pt>
                  <c:pt idx="6075">
                    <c:v>1</c:v>
                  </c:pt>
                  <c:pt idx="6076">
                    <c:v>1</c:v>
                  </c:pt>
                  <c:pt idx="6077">
                    <c:v>1</c:v>
                  </c:pt>
                  <c:pt idx="6078">
                    <c:v>1</c:v>
                  </c:pt>
                  <c:pt idx="6079">
                    <c:v>1</c:v>
                  </c:pt>
                  <c:pt idx="6080">
                    <c:v>1</c:v>
                  </c:pt>
                  <c:pt idx="6081">
                    <c:v>1</c:v>
                  </c:pt>
                  <c:pt idx="6082">
                    <c:v>1</c:v>
                  </c:pt>
                  <c:pt idx="6083">
                    <c:v>1</c:v>
                  </c:pt>
                  <c:pt idx="6084">
                    <c:v>1</c:v>
                  </c:pt>
                  <c:pt idx="6085">
                    <c:v>1</c:v>
                  </c:pt>
                  <c:pt idx="6086">
                    <c:v>1</c:v>
                  </c:pt>
                  <c:pt idx="6087">
                    <c:v>1</c:v>
                  </c:pt>
                  <c:pt idx="6088">
                    <c:v>1</c:v>
                  </c:pt>
                  <c:pt idx="6089">
                    <c:v>1</c:v>
                  </c:pt>
                  <c:pt idx="6090">
                    <c:v>1</c:v>
                  </c:pt>
                  <c:pt idx="6091">
                    <c:v>1</c:v>
                  </c:pt>
                  <c:pt idx="6092">
                    <c:v>1</c:v>
                  </c:pt>
                  <c:pt idx="6093">
                    <c:v>1</c:v>
                  </c:pt>
                  <c:pt idx="6094">
                    <c:v>1</c:v>
                  </c:pt>
                  <c:pt idx="6095">
                    <c:v>1</c:v>
                  </c:pt>
                  <c:pt idx="6096">
                    <c:v>1</c:v>
                  </c:pt>
                  <c:pt idx="6097">
                    <c:v>1</c:v>
                  </c:pt>
                  <c:pt idx="6098">
                    <c:v>1</c:v>
                  </c:pt>
                  <c:pt idx="6099">
                    <c:v>1</c:v>
                  </c:pt>
                  <c:pt idx="6100">
                    <c:v>1</c:v>
                  </c:pt>
                  <c:pt idx="6101">
                    <c:v>1</c:v>
                  </c:pt>
                  <c:pt idx="6102">
                    <c:v>1</c:v>
                  </c:pt>
                  <c:pt idx="6103">
                    <c:v>1</c:v>
                  </c:pt>
                  <c:pt idx="6104">
                    <c:v>1</c:v>
                  </c:pt>
                  <c:pt idx="6105">
                    <c:v>1</c:v>
                  </c:pt>
                  <c:pt idx="6106">
                    <c:v>1</c:v>
                  </c:pt>
                  <c:pt idx="6107">
                    <c:v>1</c:v>
                  </c:pt>
                  <c:pt idx="6108">
                    <c:v>1</c:v>
                  </c:pt>
                  <c:pt idx="6109">
                    <c:v>1</c:v>
                  </c:pt>
                  <c:pt idx="6110">
                    <c:v>1</c:v>
                  </c:pt>
                  <c:pt idx="6111">
                    <c:v>1</c:v>
                  </c:pt>
                  <c:pt idx="6112">
                    <c:v>1</c:v>
                  </c:pt>
                  <c:pt idx="6113">
                    <c:v>1</c:v>
                  </c:pt>
                  <c:pt idx="6114">
                    <c:v>1</c:v>
                  </c:pt>
                  <c:pt idx="6115">
                    <c:v>1</c:v>
                  </c:pt>
                  <c:pt idx="6116">
                    <c:v>1</c:v>
                  </c:pt>
                  <c:pt idx="6117">
                    <c:v>1</c:v>
                  </c:pt>
                  <c:pt idx="6118">
                    <c:v>1</c:v>
                  </c:pt>
                  <c:pt idx="6119">
                    <c:v>1</c:v>
                  </c:pt>
                  <c:pt idx="6120">
                    <c:v>1</c:v>
                  </c:pt>
                  <c:pt idx="6121">
                    <c:v>1</c:v>
                  </c:pt>
                  <c:pt idx="6122">
                    <c:v>1</c:v>
                  </c:pt>
                  <c:pt idx="6123">
                    <c:v>1</c:v>
                  </c:pt>
                  <c:pt idx="6124">
                    <c:v>1</c:v>
                  </c:pt>
                  <c:pt idx="6125">
                    <c:v>1</c:v>
                  </c:pt>
                  <c:pt idx="6126">
                    <c:v>1</c:v>
                  </c:pt>
                  <c:pt idx="6127">
                    <c:v>1</c:v>
                  </c:pt>
                  <c:pt idx="6128">
                    <c:v>1</c:v>
                  </c:pt>
                  <c:pt idx="6129">
                    <c:v>1</c:v>
                  </c:pt>
                  <c:pt idx="6130">
                    <c:v>1</c:v>
                  </c:pt>
                  <c:pt idx="6131">
                    <c:v>1</c:v>
                  </c:pt>
                  <c:pt idx="6132">
                    <c:v>1</c:v>
                  </c:pt>
                  <c:pt idx="6133">
                    <c:v>1</c:v>
                  </c:pt>
                  <c:pt idx="6134">
                    <c:v>1</c:v>
                  </c:pt>
                  <c:pt idx="6135">
                    <c:v>1</c:v>
                  </c:pt>
                  <c:pt idx="6136">
                    <c:v>1</c:v>
                  </c:pt>
                  <c:pt idx="6137">
                    <c:v>1</c:v>
                  </c:pt>
                  <c:pt idx="6138">
                    <c:v>1</c:v>
                  </c:pt>
                  <c:pt idx="6139">
                    <c:v>1</c:v>
                  </c:pt>
                  <c:pt idx="6140">
                    <c:v>1</c:v>
                  </c:pt>
                  <c:pt idx="6141">
                    <c:v>1</c:v>
                  </c:pt>
                  <c:pt idx="6142">
                    <c:v>1</c:v>
                  </c:pt>
                  <c:pt idx="6143">
                    <c:v>1</c:v>
                  </c:pt>
                  <c:pt idx="6144">
                    <c:v>1</c:v>
                  </c:pt>
                  <c:pt idx="6145">
                    <c:v>1</c:v>
                  </c:pt>
                  <c:pt idx="6146">
                    <c:v>1</c:v>
                  </c:pt>
                  <c:pt idx="6147">
                    <c:v>1</c:v>
                  </c:pt>
                  <c:pt idx="6148">
                    <c:v>1</c:v>
                  </c:pt>
                  <c:pt idx="6149">
                    <c:v>1</c:v>
                  </c:pt>
                  <c:pt idx="6150">
                    <c:v>1</c:v>
                  </c:pt>
                  <c:pt idx="6151">
                    <c:v>1</c:v>
                  </c:pt>
                  <c:pt idx="6152">
                    <c:v>1</c:v>
                  </c:pt>
                  <c:pt idx="6153">
                    <c:v>1</c:v>
                  </c:pt>
                  <c:pt idx="6154">
                    <c:v>1</c:v>
                  </c:pt>
                  <c:pt idx="6155">
                    <c:v>1</c:v>
                  </c:pt>
                  <c:pt idx="6156">
                    <c:v>1</c:v>
                  </c:pt>
                  <c:pt idx="6157">
                    <c:v>1</c:v>
                  </c:pt>
                  <c:pt idx="6158">
                    <c:v>1</c:v>
                  </c:pt>
                  <c:pt idx="6159">
                    <c:v>1</c:v>
                  </c:pt>
                  <c:pt idx="6160">
                    <c:v>1</c:v>
                  </c:pt>
                  <c:pt idx="6161">
                    <c:v>1</c:v>
                  </c:pt>
                  <c:pt idx="6162">
                    <c:v>1</c:v>
                  </c:pt>
                  <c:pt idx="6163">
                    <c:v>1</c:v>
                  </c:pt>
                  <c:pt idx="6164">
                    <c:v>1</c:v>
                  </c:pt>
                  <c:pt idx="6165">
                    <c:v>1</c:v>
                  </c:pt>
                  <c:pt idx="6166">
                    <c:v>1</c:v>
                  </c:pt>
                  <c:pt idx="6167">
                    <c:v>1</c:v>
                  </c:pt>
                  <c:pt idx="6168">
                    <c:v>1</c:v>
                  </c:pt>
                  <c:pt idx="6169">
                    <c:v>1</c:v>
                  </c:pt>
                  <c:pt idx="6170">
                    <c:v>1</c:v>
                  </c:pt>
                  <c:pt idx="6171">
                    <c:v>1</c:v>
                  </c:pt>
                  <c:pt idx="6172">
                    <c:v>1</c:v>
                  </c:pt>
                  <c:pt idx="6173">
                    <c:v>1</c:v>
                  </c:pt>
                  <c:pt idx="6174">
                    <c:v>1</c:v>
                  </c:pt>
                  <c:pt idx="6175">
                    <c:v>1</c:v>
                  </c:pt>
                  <c:pt idx="6176">
                    <c:v>1</c:v>
                  </c:pt>
                  <c:pt idx="6177">
                    <c:v>1</c:v>
                  </c:pt>
                  <c:pt idx="6178">
                    <c:v>1</c:v>
                  </c:pt>
                  <c:pt idx="6179">
                    <c:v>1</c:v>
                  </c:pt>
                  <c:pt idx="6180">
                    <c:v>1</c:v>
                  </c:pt>
                  <c:pt idx="6181">
                    <c:v>1</c:v>
                  </c:pt>
                  <c:pt idx="6182">
                    <c:v>1</c:v>
                  </c:pt>
                  <c:pt idx="6183">
                    <c:v>1</c:v>
                  </c:pt>
                  <c:pt idx="6184">
                    <c:v>1</c:v>
                  </c:pt>
                  <c:pt idx="6185">
                    <c:v>1</c:v>
                  </c:pt>
                  <c:pt idx="6186">
                    <c:v>1</c:v>
                  </c:pt>
                  <c:pt idx="6187">
                    <c:v>1</c:v>
                  </c:pt>
                  <c:pt idx="6188">
                    <c:v>1</c:v>
                  </c:pt>
                  <c:pt idx="6189">
                    <c:v>1</c:v>
                  </c:pt>
                  <c:pt idx="6190">
                    <c:v>1</c:v>
                  </c:pt>
                  <c:pt idx="6191">
                    <c:v>1</c:v>
                  </c:pt>
                  <c:pt idx="6192">
                    <c:v>1</c:v>
                  </c:pt>
                  <c:pt idx="6193">
                    <c:v>1</c:v>
                  </c:pt>
                  <c:pt idx="6194">
                    <c:v>1</c:v>
                  </c:pt>
                  <c:pt idx="6195">
                    <c:v>1</c:v>
                  </c:pt>
                  <c:pt idx="6196">
                    <c:v>1</c:v>
                  </c:pt>
                  <c:pt idx="6197">
                    <c:v>1</c:v>
                  </c:pt>
                  <c:pt idx="6198">
                    <c:v>1</c:v>
                  </c:pt>
                  <c:pt idx="6199">
                    <c:v>1</c:v>
                  </c:pt>
                  <c:pt idx="6200">
                    <c:v>1</c:v>
                  </c:pt>
                  <c:pt idx="6201">
                    <c:v>1</c:v>
                  </c:pt>
                  <c:pt idx="6202">
                    <c:v>1</c:v>
                  </c:pt>
                  <c:pt idx="6203">
                    <c:v>1</c:v>
                  </c:pt>
                  <c:pt idx="6204">
                    <c:v>1</c:v>
                  </c:pt>
                  <c:pt idx="6205">
                    <c:v>1</c:v>
                  </c:pt>
                  <c:pt idx="6206">
                    <c:v>1</c:v>
                  </c:pt>
                  <c:pt idx="6207">
                    <c:v>1</c:v>
                  </c:pt>
                  <c:pt idx="6208">
                    <c:v>1</c:v>
                  </c:pt>
                  <c:pt idx="6209">
                    <c:v>1</c:v>
                  </c:pt>
                  <c:pt idx="6210">
                    <c:v>1</c:v>
                  </c:pt>
                  <c:pt idx="6211">
                    <c:v>1</c:v>
                  </c:pt>
                  <c:pt idx="6212">
                    <c:v>1</c:v>
                  </c:pt>
                  <c:pt idx="6213">
                    <c:v>1</c:v>
                  </c:pt>
                  <c:pt idx="6214">
                    <c:v>1</c:v>
                  </c:pt>
                  <c:pt idx="6215">
                    <c:v>1</c:v>
                  </c:pt>
                  <c:pt idx="6216">
                    <c:v>1</c:v>
                  </c:pt>
                  <c:pt idx="6217">
                    <c:v>1</c:v>
                  </c:pt>
                  <c:pt idx="6218">
                    <c:v>1</c:v>
                  </c:pt>
                  <c:pt idx="6219">
                    <c:v>1</c:v>
                  </c:pt>
                  <c:pt idx="6220">
                    <c:v>1</c:v>
                  </c:pt>
                  <c:pt idx="6221">
                    <c:v>1</c:v>
                  </c:pt>
                  <c:pt idx="6222">
                    <c:v>1</c:v>
                  </c:pt>
                  <c:pt idx="6223">
                    <c:v>1</c:v>
                  </c:pt>
                  <c:pt idx="6224">
                    <c:v>1</c:v>
                  </c:pt>
                  <c:pt idx="6225">
                    <c:v>1</c:v>
                  </c:pt>
                  <c:pt idx="6226">
                    <c:v>1</c:v>
                  </c:pt>
                  <c:pt idx="6227">
                    <c:v>1</c:v>
                  </c:pt>
                  <c:pt idx="6228">
                    <c:v>1</c:v>
                  </c:pt>
                  <c:pt idx="6229">
                    <c:v>1</c:v>
                  </c:pt>
                  <c:pt idx="6230">
                    <c:v>1</c:v>
                  </c:pt>
                  <c:pt idx="6231">
                    <c:v>1</c:v>
                  </c:pt>
                  <c:pt idx="6232">
                    <c:v>1</c:v>
                  </c:pt>
                  <c:pt idx="6233">
                    <c:v>1</c:v>
                  </c:pt>
                  <c:pt idx="6234">
                    <c:v>1</c:v>
                  </c:pt>
                  <c:pt idx="6235">
                    <c:v>1</c:v>
                  </c:pt>
                  <c:pt idx="6236">
                    <c:v>1</c:v>
                  </c:pt>
                  <c:pt idx="6237">
                    <c:v>1</c:v>
                  </c:pt>
                  <c:pt idx="6238">
                    <c:v>1</c:v>
                  </c:pt>
                  <c:pt idx="6239">
                    <c:v>1</c:v>
                  </c:pt>
                  <c:pt idx="6240">
                    <c:v>1</c:v>
                  </c:pt>
                  <c:pt idx="6241">
                    <c:v>1</c:v>
                  </c:pt>
                  <c:pt idx="6242">
                    <c:v>1</c:v>
                  </c:pt>
                  <c:pt idx="6243">
                    <c:v>1</c:v>
                  </c:pt>
                  <c:pt idx="6244">
                    <c:v>1</c:v>
                  </c:pt>
                  <c:pt idx="6245">
                    <c:v>1</c:v>
                  </c:pt>
                  <c:pt idx="6246">
                    <c:v>1</c:v>
                  </c:pt>
                  <c:pt idx="6247">
                    <c:v>1</c:v>
                  </c:pt>
                  <c:pt idx="6248">
                    <c:v>1</c:v>
                  </c:pt>
                  <c:pt idx="6249">
                    <c:v>1</c:v>
                  </c:pt>
                  <c:pt idx="6250">
                    <c:v>1</c:v>
                  </c:pt>
                  <c:pt idx="6251">
                    <c:v>1</c:v>
                  </c:pt>
                  <c:pt idx="6252">
                    <c:v>1</c:v>
                  </c:pt>
                  <c:pt idx="6253">
                    <c:v>1</c:v>
                  </c:pt>
                  <c:pt idx="6254">
                    <c:v>1</c:v>
                  </c:pt>
                  <c:pt idx="6255">
                    <c:v>1</c:v>
                  </c:pt>
                  <c:pt idx="6256">
                    <c:v>1</c:v>
                  </c:pt>
                  <c:pt idx="6257">
                    <c:v>1</c:v>
                  </c:pt>
                  <c:pt idx="6258">
                    <c:v>1</c:v>
                  </c:pt>
                  <c:pt idx="6259">
                    <c:v>1</c:v>
                  </c:pt>
                  <c:pt idx="6260">
                    <c:v>1</c:v>
                  </c:pt>
                  <c:pt idx="6261">
                    <c:v>1</c:v>
                  </c:pt>
                  <c:pt idx="6262">
                    <c:v>1</c:v>
                  </c:pt>
                  <c:pt idx="6263">
                    <c:v>1</c:v>
                  </c:pt>
                  <c:pt idx="6264">
                    <c:v>1</c:v>
                  </c:pt>
                  <c:pt idx="6265">
                    <c:v>1</c:v>
                  </c:pt>
                  <c:pt idx="6266">
                    <c:v>1</c:v>
                  </c:pt>
                  <c:pt idx="6267">
                    <c:v>1</c:v>
                  </c:pt>
                  <c:pt idx="6268">
                    <c:v>1</c:v>
                  </c:pt>
                  <c:pt idx="6269">
                    <c:v>1</c:v>
                  </c:pt>
                  <c:pt idx="6270">
                    <c:v>1</c:v>
                  </c:pt>
                  <c:pt idx="6271">
                    <c:v>1</c:v>
                  </c:pt>
                  <c:pt idx="6272">
                    <c:v>1</c:v>
                  </c:pt>
                  <c:pt idx="6273">
                    <c:v>1</c:v>
                  </c:pt>
                  <c:pt idx="6274">
                    <c:v>1</c:v>
                  </c:pt>
                  <c:pt idx="6275">
                    <c:v>1</c:v>
                  </c:pt>
                  <c:pt idx="6276">
                    <c:v>1</c:v>
                  </c:pt>
                  <c:pt idx="6277">
                    <c:v>1</c:v>
                  </c:pt>
                  <c:pt idx="6278">
                    <c:v>1</c:v>
                  </c:pt>
                  <c:pt idx="6279">
                    <c:v>1</c:v>
                  </c:pt>
                  <c:pt idx="6280">
                    <c:v>1</c:v>
                  </c:pt>
                  <c:pt idx="6281">
                    <c:v>1</c:v>
                  </c:pt>
                  <c:pt idx="6282">
                    <c:v>1</c:v>
                  </c:pt>
                  <c:pt idx="6283">
                    <c:v>1</c:v>
                  </c:pt>
                  <c:pt idx="6284">
                    <c:v>1</c:v>
                  </c:pt>
                  <c:pt idx="6285">
                    <c:v>1</c:v>
                  </c:pt>
                  <c:pt idx="6286">
                    <c:v>1</c:v>
                  </c:pt>
                  <c:pt idx="6287">
                    <c:v>1</c:v>
                  </c:pt>
                  <c:pt idx="6288">
                    <c:v>1</c:v>
                  </c:pt>
                  <c:pt idx="6289">
                    <c:v>1</c:v>
                  </c:pt>
                  <c:pt idx="6290">
                    <c:v>1</c:v>
                  </c:pt>
                  <c:pt idx="6291">
                    <c:v>1</c:v>
                  </c:pt>
                  <c:pt idx="6292">
                    <c:v>1</c:v>
                  </c:pt>
                  <c:pt idx="6293">
                    <c:v>1</c:v>
                  </c:pt>
                  <c:pt idx="6294">
                    <c:v>1</c:v>
                  </c:pt>
                  <c:pt idx="6295">
                    <c:v>1</c:v>
                  </c:pt>
                  <c:pt idx="6296">
                    <c:v>1</c:v>
                  </c:pt>
                  <c:pt idx="6297">
                    <c:v>1</c:v>
                  </c:pt>
                  <c:pt idx="6298">
                    <c:v>1</c:v>
                  </c:pt>
                  <c:pt idx="6299">
                    <c:v>1</c:v>
                  </c:pt>
                  <c:pt idx="6300">
                    <c:v>1</c:v>
                  </c:pt>
                  <c:pt idx="6301">
                    <c:v>1</c:v>
                  </c:pt>
                  <c:pt idx="6302">
                    <c:v>1</c:v>
                  </c:pt>
                  <c:pt idx="6303">
                    <c:v>1</c:v>
                  </c:pt>
                  <c:pt idx="6304">
                    <c:v>1</c:v>
                  </c:pt>
                  <c:pt idx="6305">
                    <c:v>1</c:v>
                  </c:pt>
                  <c:pt idx="6306">
                    <c:v>1</c:v>
                  </c:pt>
                  <c:pt idx="6307">
                    <c:v>1</c:v>
                  </c:pt>
                  <c:pt idx="6308">
                    <c:v>1</c:v>
                  </c:pt>
                  <c:pt idx="6309">
                    <c:v>1</c:v>
                  </c:pt>
                  <c:pt idx="6310">
                    <c:v>1</c:v>
                  </c:pt>
                  <c:pt idx="6311">
                    <c:v>1</c:v>
                  </c:pt>
                  <c:pt idx="6312">
                    <c:v>1</c:v>
                  </c:pt>
                  <c:pt idx="6313">
                    <c:v>1</c:v>
                  </c:pt>
                  <c:pt idx="6314">
                    <c:v>1</c:v>
                  </c:pt>
                  <c:pt idx="6315">
                    <c:v>1</c:v>
                  </c:pt>
                  <c:pt idx="6316">
                    <c:v>1</c:v>
                  </c:pt>
                  <c:pt idx="6317">
                    <c:v>1</c:v>
                  </c:pt>
                  <c:pt idx="6318">
                    <c:v>1</c:v>
                  </c:pt>
                  <c:pt idx="6319">
                    <c:v>1</c:v>
                  </c:pt>
                  <c:pt idx="6320">
                    <c:v>1</c:v>
                  </c:pt>
                  <c:pt idx="6321">
                    <c:v>1</c:v>
                  </c:pt>
                  <c:pt idx="6322">
                    <c:v>1</c:v>
                  </c:pt>
                  <c:pt idx="6323">
                    <c:v>1</c:v>
                  </c:pt>
                  <c:pt idx="6324">
                    <c:v>1</c:v>
                  </c:pt>
                  <c:pt idx="6325">
                    <c:v>1</c:v>
                  </c:pt>
                  <c:pt idx="6326">
                    <c:v>1</c:v>
                  </c:pt>
                  <c:pt idx="6327">
                    <c:v>1</c:v>
                  </c:pt>
                  <c:pt idx="6328">
                    <c:v>1</c:v>
                  </c:pt>
                  <c:pt idx="6329">
                    <c:v>1</c:v>
                  </c:pt>
                  <c:pt idx="6330">
                    <c:v>1</c:v>
                  </c:pt>
                  <c:pt idx="6331">
                    <c:v>1</c:v>
                  </c:pt>
                  <c:pt idx="6332">
                    <c:v>1</c:v>
                  </c:pt>
                  <c:pt idx="6333">
                    <c:v>1</c:v>
                  </c:pt>
                  <c:pt idx="6334">
                    <c:v>1</c:v>
                  </c:pt>
                  <c:pt idx="6335">
                    <c:v>1</c:v>
                  </c:pt>
                  <c:pt idx="6336">
                    <c:v>1</c:v>
                  </c:pt>
                  <c:pt idx="6337">
                    <c:v>1</c:v>
                  </c:pt>
                  <c:pt idx="6338">
                    <c:v>1</c:v>
                  </c:pt>
                  <c:pt idx="6339">
                    <c:v>1</c:v>
                  </c:pt>
                  <c:pt idx="6340">
                    <c:v>1</c:v>
                  </c:pt>
                  <c:pt idx="6341">
                    <c:v>1</c:v>
                  </c:pt>
                  <c:pt idx="6342">
                    <c:v>1</c:v>
                  </c:pt>
                  <c:pt idx="6343">
                    <c:v>1</c:v>
                  </c:pt>
                  <c:pt idx="6344">
                    <c:v>1</c:v>
                  </c:pt>
                  <c:pt idx="6345">
                    <c:v>1</c:v>
                  </c:pt>
                  <c:pt idx="6346">
                    <c:v>1</c:v>
                  </c:pt>
                  <c:pt idx="6347">
                    <c:v>1</c:v>
                  </c:pt>
                  <c:pt idx="6348">
                    <c:v>1</c:v>
                  </c:pt>
                  <c:pt idx="6349">
                    <c:v>1</c:v>
                  </c:pt>
                  <c:pt idx="6350">
                    <c:v>1</c:v>
                  </c:pt>
                  <c:pt idx="6351">
                    <c:v>1</c:v>
                  </c:pt>
                  <c:pt idx="6352">
                    <c:v>1</c:v>
                  </c:pt>
                  <c:pt idx="6353">
                    <c:v>1</c:v>
                  </c:pt>
                  <c:pt idx="6354">
                    <c:v>1</c:v>
                  </c:pt>
                  <c:pt idx="6355">
                    <c:v>1</c:v>
                  </c:pt>
                  <c:pt idx="6356">
                    <c:v>1</c:v>
                  </c:pt>
                  <c:pt idx="6357">
                    <c:v>1</c:v>
                  </c:pt>
                  <c:pt idx="6358">
                    <c:v>1</c:v>
                  </c:pt>
                  <c:pt idx="6359">
                    <c:v>1</c:v>
                  </c:pt>
                  <c:pt idx="6360">
                    <c:v>1</c:v>
                  </c:pt>
                  <c:pt idx="6361">
                    <c:v>1</c:v>
                  </c:pt>
                  <c:pt idx="6362">
                    <c:v>1</c:v>
                  </c:pt>
                  <c:pt idx="6363">
                    <c:v>1</c:v>
                  </c:pt>
                  <c:pt idx="6364">
                    <c:v>1</c:v>
                  </c:pt>
                  <c:pt idx="6365">
                    <c:v>1</c:v>
                  </c:pt>
                  <c:pt idx="6366">
                    <c:v>1</c:v>
                  </c:pt>
                  <c:pt idx="6367">
                    <c:v>1</c:v>
                  </c:pt>
                  <c:pt idx="6368">
                    <c:v>1</c:v>
                  </c:pt>
                  <c:pt idx="6369">
                    <c:v>1</c:v>
                  </c:pt>
                  <c:pt idx="6370">
                    <c:v>1</c:v>
                  </c:pt>
                  <c:pt idx="6371">
                    <c:v>1</c:v>
                  </c:pt>
                  <c:pt idx="6372">
                    <c:v>1</c:v>
                  </c:pt>
                  <c:pt idx="6373">
                    <c:v>1</c:v>
                  </c:pt>
                  <c:pt idx="6374">
                    <c:v>1</c:v>
                  </c:pt>
                  <c:pt idx="6375">
                    <c:v>1</c:v>
                  </c:pt>
                  <c:pt idx="6376">
                    <c:v>1</c:v>
                  </c:pt>
                  <c:pt idx="6377">
                    <c:v>1</c:v>
                  </c:pt>
                  <c:pt idx="6378">
                    <c:v>1</c:v>
                  </c:pt>
                  <c:pt idx="6379">
                    <c:v>1</c:v>
                  </c:pt>
                  <c:pt idx="6380">
                    <c:v>1</c:v>
                  </c:pt>
                  <c:pt idx="6381">
                    <c:v>1</c:v>
                  </c:pt>
                  <c:pt idx="6382">
                    <c:v>1</c:v>
                  </c:pt>
                  <c:pt idx="6383">
                    <c:v>1</c:v>
                  </c:pt>
                  <c:pt idx="6384">
                    <c:v>1</c:v>
                  </c:pt>
                  <c:pt idx="6385">
                    <c:v>1</c:v>
                  </c:pt>
                  <c:pt idx="6386">
                    <c:v>1</c:v>
                  </c:pt>
                  <c:pt idx="6387">
                    <c:v>1</c:v>
                  </c:pt>
                  <c:pt idx="6388">
                    <c:v>1</c:v>
                  </c:pt>
                  <c:pt idx="6389">
                    <c:v>1</c:v>
                  </c:pt>
                  <c:pt idx="6390">
                    <c:v>1</c:v>
                  </c:pt>
                  <c:pt idx="6391">
                    <c:v>1</c:v>
                  </c:pt>
                  <c:pt idx="6392">
                    <c:v>1</c:v>
                  </c:pt>
                  <c:pt idx="6393">
                    <c:v>1</c:v>
                  </c:pt>
                  <c:pt idx="6394">
                    <c:v>1</c:v>
                  </c:pt>
                  <c:pt idx="6395">
                    <c:v>1</c:v>
                  </c:pt>
                  <c:pt idx="6396">
                    <c:v>1</c:v>
                  </c:pt>
                  <c:pt idx="6397">
                    <c:v>1</c:v>
                  </c:pt>
                  <c:pt idx="6398">
                    <c:v>1</c:v>
                  </c:pt>
                  <c:pt idx="6399">
                    <c:v>1</c:v>
                  </c:pt>
                  <c:pt idx="6400">
                    <c:v>1</c:v>
                  </c:pt>
                  <c:pt idx="6401">
                    <c:v>1</c:v>
                  </c:pt>
                  <c:pt idx="6402">
                    <c:v>1</c:v>
                  </c:pt>
                  <c:pt idx="6403">
                    <c:v>1</c:v>
                  </c:pt>
                  <c:pt idx="6404">
                    <c:v>1</c:v>
                  </c:pt>
                  <c:pt idx="6405">
                    <c:v>1</c:v>
                  </c:pt>
                  <c:pt idx="6406">
                    <c:v>1</c:v>
                  </c:pt>
                  <c:pt idx="6407">
                    <c:v>1</c:v>
                  </c:pt>
                  <c:pt idx="6408">
                    <c:v>1</c:v>
                  </c:pt>
                  <c:pt idx="6409">
                    <c:v>1</c:v>
                  </c:pt>
                  <c:pt idx="6410">
                    <c:v>1</c:v>
                  </c:pt>
                  <c:pt idx="6411">
                    <c:v>1</c:v>
                  </c:pt>
                  <c:pt idx="6412">
                    <c:v>1</c:v>
                  </c:pt>
                  <c:pt idx="6413">
                    <c:v>1</c:v>
                  </c:pt>
                  <c:pt idx="6414">
                    <c:v>1</c:v>
                  </c:pt>
                  <c:pt idx="6415">
                    <c:v>1</c:v>
                  </c:pt>
                  <c:pt idx="6416">
                    <c:v>1</c:v>
                  </c:pt>
                  <c:pt idx="6417">
                    <c:v>1</c:v>
                  </c:pt>
                  <c:pt idx="6418">
                    <c:v>1</c:v>
                  </c:pt>
                  <c:pt idx="6419">
                    <c:v>1</c:v>
                  </c:pt>
                  <c:pt idx="6420">
                    <c:v>1</c:v>
                  </c:pt>
                  <c:pt idx="6421">
                    <c:v>1</c:v>
                  </c:pt>
                  <c:pt idx="6422">
                    <c:v>1</c:v>
                  </c:pt>
                  <c:pt idx="6423">
                    <c:v>1</c:v>
                  </c:pt>
                  <c:pt idx="6424">
                    <c:v>1</c:v>
                  </c:pt>
                  <c:pt idx="6425">
                    <c:v>1</c:v>
                  </c:pt>
                  <c:pt idx="6426">
                    <c:v>1</c:v>
                  </c:pt>
                  <c:pt idx="6427">
                    <c:v>1</c:v>
                  </c:pt>
                  <c:pt idx="6428">
                    <c:v>1</c:v>
                  </c:pt>
                  <c:pt idx="6429">
                    <c:v>1</c:v>
                  </c:pt>
                  <c:pt idx="6430">
                    <c:v>1</c:v>
                  </c:pt>
                  <c:pt idx="6431">
                    <c:v>1</c:v>
                  </c:pt>
                  <c:pt idx="6432">
                    <c:v>1</c:v>
                  </c:pt>
                  <c:pt idx="6433">
                    <c:v>1</c:v>
                  </c:pt>
                  <c:pt idx="6434">
                    <c:v>1</c:v>
                  </c:pt>
                  <c:pt idx="6435">
                    <c:v>1</c:v>
                  </c:pt>
                  <c:pt idx="6436">
                    <c:v>1</c:v>
                  </c:pt>
                  <c:pt idx="6437">
                    <c:v>1</c:v>
                  </c:pt>
                  <c:pt idx="6438">
                    <c:v>1</c:v>
                  </c:pt>
                  <c:pt idx="6439">
                    <c:v>1</c:v>
                  </c:pt>
                  <c:pt idx="6440">
                    <c:v>1</c:v>
                  </c:pt>
                  <c:pt idx="6441">
                    <c:v>1</c:v>
                  </c:pt>
                  <c:pt idx="6442">
                    <c:v>1</c:v>
                  </c:pt>
                  <c:pt idx="6443">
                    <c:v>1</c:v>
                  </c:pt>
                  <c:pt idx="6444">
                    <c:v>1</c:v>
                  </c:pt>
                  <c:pt idx="6445">
                    <c:v>1</c:v>
                  </c:pt>
                  <c:pt idx="6446">
                    <c:v>1</c:v>
                  </c:pt>
                  <c:pt idx="6447">
                    <c:v>1</c:v>
                  </c:pt>
                  <c:pt idx="6448">
                    <c:v>1</c:v>
                  </c:pt>
                  <c:pt idx="6449">
                    <c:v>1</c:v>
                  </c:pt>
                  <c:pt idx="6450">
                    <c:v>1</c:v>
                  </c:pt>
                  <c:pt idx="6451">
                    <c:v>1</c:v>
                  </c:pt>
                  <c:pt idx="6452">
                    <c:v>1</c:v>
                  </c:pt>
                  <c:pt idx="6453">
                    <c:v>1</c:v>
                  </c:pt>
                  <c:pt idx="6454">
                    <c:v>1</c:v>
                  </c:pt>
                  <c:pt idx="6455">
                    <c:v>1</c:v>
                  </c:pt>
                  <c:pt idx="6456">
                    <c:v>1</c:v>
                  </c:pt>
                  <c:pt idx="6457">
                    <c:v>1</c:v>
                  </c:pt>
                  <c:pt idx="6458">
                    <c:v>1</c:v>
                  </c:pt>
                  <c:pt idx="6459">
                    <c:v>1</c:v>
                  </c:pt>
                  <c:pt idx="6460">
                    <c:v>1</c:v>
                  </c:pt>
                  <c:pt idx="6461">
                    <c:v>1</c:v>
                  </c:pt>
                  <c:pt idx="6462">
                    <c:v>1</c:v>
                  </c:pt>
                  <c:pt idx="6463">
                    <c:v>1</c:v>
                  </c:pt>
                  <c:pt idx="6464">
                    <c:v>1</c:v>
                  </c:pt>
                  <c:pt idx="6465">
                    <c:v>1</c:v>
                  </c:pt>
                  <c:pt idx="6466">
                    <c:v>1</c:v>
                  </c:pt>
                  <c:pt idx="6467">
                    <c:v>1</c:v>
                  </c:pt>
                  <c:pt idx="6468">
                    <c:v>1</c:v>
                  </c:pt>
                  <c:pt idx="6469">
                    <c:v>1</c:v>
                  </c:pt>
                  <c:pt idx="6470">
                    <c:v>1</c:v>
                  </c:pt>
                  <c:pt idx="6471">
                    <c:v>1</c:v>
                  </c:pt>
                  <c:pt idx="6472">
                    <c:v>1</c:v>
                  </c:pt>
                  <c:pt idx="6473">
                    <c:v>1</c:v>
                  </c:pt>
                  <c:pt idx="6474">
                    <c:v>1</c:v>
                  </c:pt>
                  <c:pt idx="6475">
                    <c:v>1</c:v>
                  </c:pt>
                  <c:pt idx="6476">
                    <c:v>1</c:v>
                  </c:pt>
                  <c:pt idx="6477">
                    <c:v>1</c:v>
                  </c:pt>
                  <c:pt idx="6478">
                    <c:v>1</c:v>
                  </c:pt>
                  <c:pt idx="6479">
                    <c:v>1</c:v>
                  </c:pt>
                  <c:pt idx="6480">
                    <c:v>1</c:v>
                  </c:pt>
                  <c:pt idx="6481">
                    <c:v>1</c:v>
                  </c:pt>
                  <c:pt idx="6482">
                    <c:v>1</c:v>
                  </c:pt>
                  <c:pt idx="6483">
                    <c:v>1</c:v>
                  </c:pt>
                  <c:pt idx="6484">
                    <c:v>1</c:v>
                  </c:pt>
                  <c:pt idx="6485">
                    <c:v>1</c:v>
                  </c:pt>
                  <c:pt idx="6486">
                    <c:v>1</c:v>
                  </c:pt>
                  <c:pt idx="6487">
                    <c:v>1</c:v>
                  </c:pt>
                  <c:pt idx="6488">
                    <c:v>1</c:v>
                  </c:pt>
                  <c:pt idx="6489">
                    <c:v>1</c:v>
                  </c:pt>
                  <c:pt idx="6490">
                    <c:v>1</c:v>
                  </c:pt>
                  <c:pt idx="6491">
                    <c:v>1</c:v>
                  </c:pt>
                  <c:pt idx="6492">
                    <c:v>1</c:v>
                  </c:pt>
                  <c:pt idx="6493">
                    <c:v>1</c:v>
                  </c:pt>
                  <c:pt idx="6494">
                    <c:v>1</c:v>
                  </c:pt>
                  <c:pt idx="6495">
                    <c:v>1</c:v>
                  </c:pt>
                  <c:pt idx="6496">
                    <c:v>1</c:v>
                  </c:pt>
                  <c:pt idx="6497">
                    <c:v>1</c:v>
                  </c:pt>
                  <c:pt idx="6498">
                    <c:v>1</c:v>
                  </c:pt>
                  <c:pt idx="6499">
                    <c:v>1</c:v>
                  </c:pt>
                  <c:pt idx="6500">
                    <c:v>1</c:v>
                  </c:pt>
                  <c:pt idx="6501">
                    <c:v>1</c:v>
                  </c:pt>
                  <c:pt idx="6502">
                    <c:v>1</c:v>
                  </c:pt>
                  <c:pt idx="6503">
                    <c:v>1</c:v>
                  </c:pt>
                  <c:pt idx="6504">
                    <c:v>1</c:v>
                  </c:pt>
                  <c:pt idx="6505">
                    <c:v>1</c:v>
                  </c:pt>
                  <c:pt idx="6506">
                    <c:v>1</c:v>
                  </c:pt>
                  <c:pt idx="6507">
                    <c:v>1</c:v>
                  </c:pt>
                  <c:pt idx="6508">
                    <c:v>1</c:v>
                  </c:pt>
                  <c:pt idx="6509">
                    <c:v>1</c:v>
                  </c:pt>
                  <c:pt idx="6510">
                    <c:v>1</c:v>
                  </c:pt>
                  <c:pt idx="6511">
                    <c:v>1</c:v>
                  </c:pt>
                  <c:pt idx="6512">
                    <c:v>1</c:v>
                  </c:pt>
                  <c:pt idx="6513">
                    <c:v>1</c:v>
                  </c:pt>
                  <c:pt idx="6514">
                    <c:v>1</c:v>
                  </c:pt>
                  <c:pt idx="6515">
                    <c:v>1</c:v>
                  </c:pt>
                  <c:pt idx="6516">
                    <c:v>1</c:v>
                  </c:pt>
                  <c:pt idx="6517">
                    <c:v>1</c:v>
                  </c:pt>
                  <c:pt idx="6518">
                    <c:v>1</c:v>
                  </c:pt>
                  <c:pt idx="6519">
                    <c:v>1</c:v>
                  </c:pt>
                  <c:pt idx="6520">
                    <c:v>1</c:v>
                  </c:pt>
                  <c:pt idx="6521">
                    <c:v>1</c:v>
                  </c:pt>
                  <c:pt idx="6522">
                    <c:v>1</c:v>
                  </c:pt>
                  <c:pt idx="6523">
                    <c:v>1</c:v>
                  </c:pt>
                  <c:pt idx="6524">
                    <c:v>1</c:v>
                  </c:pt>
                  <c:pt idx="6525">
                    <c:v>1</c:v>
                  </c:pt>
                  <c:pt idx="6526">
                    <c:v>1</c:v>
                  </c:pt>
                  <c:pt idx="6527">
                    <c:v>1</c:v>
                  </c:pt>
                  <c:pt idx="6528">
                    <c:v>1</c:v>
                  </c:pt>
                  <c:pt idx="6529">
                    <c:v>1</c:v>
                  </c:pt>
                  <c:pt idx="6530">
                    <c:v>1</c:v>
                  </c:pt>
                  <c:pt idx="6531">
                    <c:v>1</c:v>
                  </c:pt>
                  <c:pt idx="6532">
                    <c:v>1</c:v>
                  </c:pt>
                  <c:pt idx="6533">
                    <c:v>1</c:v>
                  </c:pt>
                  <c:pt idx="6534">
                    <c:v>1</c:v>
                  </c:pt>
                  <c:pt idx="6535">
                    <c:v>1</c:v>
                  </c:pt>
                  <c:pt idx="6536">
                    <c:v>1</c:v>
                  </c:pt>
                  <c:pt idx="6537">
                    <c:v>1</c:v>
                  </c:pt>
                  <c:pt idx="6538">
                    <c:v>1</c:v>
                  </c:pt>
                  <c:pt idx="6539">
                    <c:v>1</c:v>
                  </c:pt>
                  <c:pt idx="6540">
                    <c:v>1</c:v>
                  </c:pt>
                  <c:pt idx="6541">
                    <c:v>1</c:v>
                  </c:pt>
                  <c:pt idx="6542">
                    <c:v>1</c:v>
                  </c:pt>
                  <c:pt idx="6543">
                    <c:v>1</c:v>
                  </c:pt>
                  <c:pt idx="6544">
                    <c:v>1</c:v>
                  </c:pt>
                  <c:pt idx="6545">
                    <c:v>1</c:v>
                  </c:pt>
                  <c:pt idx="6546">
                    <c:v>1</c:v>
                  </c:pt>
                  <c:pt idx="6547">
                    <c:v>1</c:v>
                  </c:pt>
                  <c:pt idx="6548">
                    <c:v>1</c:v>
                  </c:pt>
                  <c:pt idx="6549">
                    <c:v>1</c:v>
                  </c:pt>
                  <c:pt idx="6550">
                    <c:v>1</c:v>
                  </c:pt>
                  <c:pt idx="6551">
                    <c:v>1</c:v>
                  </c:pt>
                  <c:pt idx="6552">
                    <c:v>1</c:v>
                  </c:pt>
                  <c:pt idx="6553">
                    <c:v>1</c:v>
                  </c:pt>
                  <c:pt idx="6554">
                    <c:v>1</c:v>
                  </c:pt>
                  <c:pt idx="6555">
                    <c:v>1</c:v>
                  </c:pt>
                  <c:pt idx="6556">
                    <c:v>1</c:v>
                  </c:pt>
                  <c:pt idx="6557">
                    <c:v>1</c:v>
                  </c:pt>
                  <c:pt idx="6558">
                    <c:v>1</c:v>
                  </c:pt>
                  <c:pt idx="6559">
                    <c:v>1</c:v>
                  </c:pt>
                  <c:pt idx="6560">
                    <c:v>1</c:v>
                  </c:pt>
                  <c:pt idx="6561">
                    <c:v>1</c:v>
                  </c:pt>
                  <c:pt idx="6562">
                    <c:v>1</c:v>
                  </c:pt>
                  <c:pt idx="6563">
                    <c:v>1</c:v>
                  </c:pt>
                  <c:pt idx="6564">
                    <c:v>1</c:v>
                  </c:pt>
                  <c:pt idx="6565">
                    <c:v>1</c:v>
                  </c:pt>
                  <c:pt idx="6566">
                    <c:v>1</c:v>
                  </c:pt>
                  <c:pt idx="6567">
                    <c:v>1</c:v>
                  </c:pt>
                  <c:pt idx="6568">
                    <c:v>1</c:v>
                  </c:pt>
                  <c:pt idx="6569">
                    <c:v>1</c:v>
                  </c:pt>
                  <c:pt idx="6570">
                    <c:v>1</c:v>
                  </c:pt>
                  <c:pt idx="6571">
                    <c:v>1</c:v>
                  </c:pt>
                  <c:pt idx="6572">
                    <c:v>1</c:v>
                  </c:pt>
                  <c:pt idx="6573">
                    <c:v>1</c:v>
                  </c:pt>
                  <c:pt idx="6574">
                    <c:v>1</c:v>
                  </c:pt>
                  <c:pt idx="6575">
                    <c:v>1</c:v>
                  </c:pt>
                  <c:pt idx="6576">
                    <c:v>1</c:v>
                  </c:pt>
                  <c:pt idx="6577">
                    <c:v>1</c:v>
                  </c:pt>
                  <c:pt idx="6578">
                    <c:v>1</c:v>
                  </c:pt>
                  <c:pt idx="6579">
                    <c:v>1</c:v>
                  </c:pt>
                  <c:pt idx="6580">
                    <c:v>1</c:v>
                  </c:pt>
                  <c:pt idx="6581">
                    <c:v>1</c:v>
                  </c:pt>
                  <c:pt idx="6582">
                    <c:v>1</c:v>
                  </c:pt>
                  <c:pt idx="6583">
                    <c:v>1</c:v>
                  </c:pt>
                  <c:pt idx="6584">
                    <c:v>1</c:v>
                  </c:pt>
                  <c:pt idx="6585">
                    <c:v>1</c:v>
                  </c:pt>
                  <c:pt idx="6586">
                    <c:v>1</c:v>
                  </c:pt>
                  <c:pt idx="6587">
                    <c:v>1</c:v>
                  </c:pt>
                  <c:pt idx="6588">
                    <c:v>1</c:v>
                  </c:pt>
                  <c:pt idx="6589">
                    <c:v>1</c:v>
                  </c:pt>
                  <c:pt idx="6590">
                    <c:v>1</c:v>
                  </c:pt>
                  <c:pt idx="6591">
                    <c:v>1</c:v>
                  </c:pt>
                  <c:pt idx="6592">
                    <c:v>1</c:v>
                  </c:pt>
                  <c:pt idx="6593">
                    <c:v>1</c:v>
                  </c:pt>
                  <c:pt idx="6594">
                    <c:v>1</c:v>
                  </c:pt>
                  <c:pt idx="6595">
                    <c:v>1</c:v>
                  </c:pt>
                  <c:pt idx="6596">
                    <c:v>1</c:v>
                  </c:pt>
                  <c:pt idx="6597">
                    <c:v>1</c:v>
                  </c:pt>
                  <c:pt idx="6598">
                    <c:v>1</c:v>
                  </c:pt>
                  <c:pt idx="6599">
                    <c:v>1</c:v>
                  </c:pt>
                  <c:pt idx="6600">
                    <c:v>1</c:v>
                  </c:pt>
                  <c:pt idx="6601">
                    <c:v>1</c:v>
                  </c:pt>
                  <c:pt idx="6602">
                    <c:v>1</c:v>
                  </c:pt>
                  <c:pt idx="6603">
                    <c:v>1</c:v>
                  </c:pt>
                  <c:pt idx="6604">
                    <c:v>1</c:v>
                  </c:pt>
                  <c:pt idx="6605">
                    <c:v>1</c:v>
                  </c:pt>
                  <c:pt idx="6606">
                    <c:v>1</c:v>
                  </c:pt>
                  <c:pt idx="6607">
                    <c:v>1</c:v>
                  </c:pt>
                  <c:pt idx="6608">
                    <c:v>1</c:v>
                  </c:pt>
                  <c:pt idx="6609">
                    <c:v>1</c:v>
                  </c:pt>
                  <c:pt idx="6610">
                    <c:v>1</c:v>
                  </c:pt>
                  <c:pt idx="6611">
                    <c:v>1</c:v>
                  </c:pt>
                  <c:pt idx="6612">
                    <c:v>1</c:v>
                  </c:pt>
                  <c:pt idx="6613">
                    <c:v>1</c:v>
                  </c:pt>
                  <c:pt idx="6614">
                    <c:v>1</c:v>
                  </c:pt>
                  <c:pt idx="6615">
                    <c:v>1</c:v>
                  </c:pt>
                  <c:pt idx="6616">
                    <c:v>1</c:v>
                  </c:pt>
                  <c:pt idx="6617">
                    <c:v>1</c:v>
                  </c:pt>
                  <c:pt idx="6618">
                    <c:v>1</c:v>
                  </c:pt>
                  <c:pt idx="6619">
                    <c:v>1</c:v>
                  </c:pt>
                  <c:pt idx="6620">
                    <c:v>1</c:v>
                  </c:pt>
                  <c:pt idx="6621">
                    <c:v>1</c:v>
                  </c:pt>
                  <c:pt idx="6622">
                    <c:v>1</c:v>
                  </c:pt>
                </c:lvl>
                <c:lvl>
                  <c:pt idx="0">
                    <c:v>anonymous</c:v>
                  </c:pt>
                  <c:pt idx="1">
                    <c:v>superuser (top 1%)</c:v>
                  </c:pt>
                  <c:pt idx="2">
                    <c:v>superuser (top 1%)</c:v>
                  </c:pt>
                  <c:pt idx="3">
                    <c:v>superuser (top 1%)</c:v>
                  </c:pt>
                  <c:pt idx="4">
                    <c:v>superuser (top 1%)</c:v>
                  </c:pt>
                  <c:pt idx="5">
                    <c:v>superuser (top 1%)</c:v>
                  </c:pt>
                  <c:pt idx="6">
                    <c:v>superuser (top 1%)</c:v>
                  </c:pt>
                  <c:pt idx="7">
                    <c:v>superuser (top 1%)</c:v>
                  </c:pt>
                  <c:pt idx="8">
                    <c:v>superuser (top 1%)</c:v>
                  </c:pt>
                  <c:pt idx="9">
                    <c:v>superuser (top 1%)</c:v>
                  </c:pt>
                  <c:pt idx="10">
                    <c:v>superuser (top 1%)</c:v>
                  </c:pt>
                  <c:pt idx="11">
                    <c:v>superuser (top 1%)</c:v>
                  </c:pt>
                  <c:pt idx="12">
                    <c:v>superuser (top 1%)</c:v>
                  </c:pt>
                  <c:pt idx="13">
                    <c:v>superuser (top 1%)</c:v>
                  </c:pt>
                  <c:pt idx="14">
                    <c:v>superuser (top 1%)</c:v>
                  </c:pt>
                  <c:pt idx="15">
                    <c:v>superuser (top 1%)</c:v>
                  </c:pt>
                  <c:pt idx="16">
                    <c:v>superuser (top 1%)</c:v>
                  </c:pt>
                  <c:pt idx="17">
                    <c:v>superuser (top 1%)</c:v>
                  </c:pt>
                  <c:pt idx="18">
                    <c:v>superuser (top 1%)</c:v>
                  </c:pt>
                  <c:pt idx="19">
                    <c:v>superuser (top 1%)</c:v>
                  </c:pt>
                  <c:pt idx="20">
                    <c:v>superuser (top 1%)</c:v>
                  </c:pt>
                  <c:pt idx="21">
                    <c:v>superuser (top 1%)</c:v>
                  </c:pt>
                  <c:pt idx="22">
                    <c:v>superuser (top 1%)</c:v>
                  </c:pt>
                  <c:pt idx="23">
                    <c:v>superuser (top 1%)</c:v>
                  </c:pt>
                  <c:pt idx="24">
                    <c:v>superuser (top 1%)</c:v>
                  </c:pt>
                  <c:pt idx="25">
                    <c:v>superuser (top 1%)</c:v>
                  </c:pt>
                  <c:pt idx="26">
                    <c:v>superuser (top 1%)</c:v>
                  </c:pt>
                  <c:pt idx="27">
                    <c:v>superuser (top 1%)</c:v>
                  </c:pt>
                  <c:pt idx="28">
                    <c:v>superuser (top 1%)</c:v>
                  </c:pt>
                  <c:pt idx="29">
                    <c:v>superuser (top 1%)</c:v>
                  </c:pt>
                  <c:pt idx="30">
                    <c:v>superuser (top 1%)</c:v>
                  </c:pt>
                  <c:pt idx="31">
                    <c:v>superuser (top 1%)</c:v>
                  </c:pt>
                  <c:pt idx="32">
                    <c:v>superuser (top 1%)</c:v>
                  </c:pt>
                  <c:pt idx="33">
                    <c:v>superuser (top 1%)</c:v>
                  </c:pt>
                  <c:pt idx="34">
                    <c:v>superuser (top 1%)</c:v>
                  </c:pt>
                  <c:pt idx="35">
                    <c:v>superuser (top 1%)</c:v>
                  </c:pt>
                  <c:pt idx="36">
                    <c:v>superuser (top 1%)</c:v>
                  </c:pt>
                  <c:pt idx="37">
                    <c:v>superuser (top 1%)</c:v>
                  </c:pt>
                  <c:pt idx="38">
                    <c:v>superuser (top 1%)</c:v>
                  </c:pt>
                  <c:pt idx="39">
                    <c:v>superuser (top 1%)</c:v>
                  </c:pt>
                  <c:pt idx="40">
                    <c:v>superuser (top 1%)</c:v>
                  </c:pt>
                  <c:pt idx="41">
                    <c:v>superuser (top 1%)</c:v>
                  </c:pt>
                  <c:pt idx="42">
                    <c:v>superuser (top 1%)</c:v>
                  </c:pt>
                  <c:pt idx="43">
                    <c:v>superuser (top 1%)</c:v>
                  </c:pt>
                  <c:pt idx="44">
                    <c:v>superuser (top 1%)</c:v>
                  </c:pt>
                  <c:pt idx="45">
                    <c:v>superuser (top 1%)</c:v>
                  </c:pt>
                  <c:pt idx="46">
                    <c:v>superuser (top 1%)</c:v>
                  </c:pt>
                  <c:pt idx="47">
                    <c:v>superuser (top 1%)</c:v>
                  </c:pt>
                  <c:pt idx="48">
                    <c:v>superuser (top 1%)</c:v>
                  </c:pt>
                  <c:pt idx="49">
                    <c:v>superuser (top 1%)</c:v>
                  </c:pt>
                  <c:pt idx="50">
                    <c:v>superuser (top 1%)</c:v>
                  </c:pt>
                  <c:pt idx="51">
                    <c:v>superuser (top 1%)</c:v>
                  </c:pt>
                  <c:pt idx="52">
                    <c:v>superuser (top 1%)</c:v>
                  </c:pt>
                  <c:pt idx="53">
                    <c:v>superuser (top 1%)</c:v>
                  </c:pt>
                  <c:pt idx="54">
                    <c:v>superuser (top 1%)</c:v>
                  </c:pt>
                  <c:pt idx="55">
                    <c:v>superuser (top 1%)</c:v>
                  </c:pt>
                  <c:pt idx="56">
                    <c:v>superuser (top 1%)</c:v>
                  </c:pt>
                  <c:pt idx="57">
                    <c:v>superuser (top 1%)</c:v>
                  </c:pt>
                  <c:pt idx="58">
                    <c:v>superuser (top 1%)</c:v>
                  </c:pt>
                  <c:pt idx="59">
                    <c:v>superuser (top 1%)</c:v>
                  </c:pt>
                  <c:pt idx="60">
                    <c:v>superuser (top 1%)</c:v>
                  </c:pt>
                  <c:pt idx="61">
                    <c:v>superuser (top 1%)</c:v>
                  </c:pt>
                  <c:pt idx="62">
                    <c:v>superuser (top 1%)</c:v>
                  </c:pt>
                  <c:pt idx="63">
                    <c:v>superuser (top 1%)</c:v>
                  </c:pt>
                  <c:pt idx="64">
                    <c:v>superuser (top 1%)</c:v>
                  </c:pt>
                  <c:pt idx="65">
                    <c:v>superuser (top 1%)</c:v>
                  </c:pt>
                  <c:pt idx="66">
                    <c:v>top user</c:v>
                  </c:pt>
                  <c:pt idx="67">
                    <c:v>top user</c:v>
                  </c:pt>
                  <c:pt idx="68">
                    <c:v>top user</c:v>
                  </c:pt>
                  <c:pt idx="69">
                    <c:v>top user</c:v>
                  </c:pt>
                  <c:pt idx="70">
                    <c:v>top user</c:v>
                  </c:pt>
                  <c:pt idx="71">
                    <c:v>top user</c:v>
                  </c:pt>
                  <c:pt idx="72">
                    <c:v>top user</c:v>
                  </c:pt>
                  <c:pt idx="73">
                    <c:v>top user</c:v>
                  </c:pt>
                  <c:pt idx="74">
                    <c:v>top user</c:v>
                  </c:pt>
                  <c:pt idx="75">
                    <c:v>top user</c:v>
                  </c:pt>
                  <c:pt idx="76">
                    <c:v>top user</c:v>
                  </c:pt>
                  <c:pt idx="77">
                    <c:v>top user</c:v>
                  </c:pt>
                  <c:pt idx="78">
                    <c:v>top user</c:v>
                  </c:pt>
                  <c:pt idx="79">
                    <c:v>top user</c:v>
                  </c:pt>
                  <c:pt idx="80">
                    <c:v>top user</c:v>
                  </c:pt>
                  <c:pt idx="81">
                    <c:v>top user</c:v>
                  </c:pt>
                  <c:pt idx="82">
                    <c:v>top user</c:v>
                  </c:pt>
                  <c:pt idx="83">
                    <c:v>top user</c:v>
                  </c:pt>
                  <c:pt idx="84">
                    <c:v>top user</c:v>
                  </c:pt>
                  <c:pt idx="85">
                    <c:v>top user</c:v>
                  </c:pt>
                  <c:pt idx="86">
                    <c:v>top user</c:v>
                  </c:pt>
                  <c:pt idx="87">
                    <c:v>top user</c:v>
                  </c:pt>
                  <c:pt idx="88">
                    <c:v>top user</c:v>
                  </c:pt>
                  <c:pt idx="89">
                    <c:v>top user</c:v>
                  </c:pt>
                  <c:pt idx="90">
                    <c:v>top user</c:v>
                  </c:pt>
                  <c:pt idx="91">
                    <c:v>top user</c:v>
                  </c:pt>
                  <c:pt idx="92">
                    <c:v>top user</c:v>
                  </c:pt>
                  <c:pt idx="93">
                    <c:v>top user</c:v>
                  </c:pt>
                  <c:pt idx="94">
                    <c:v>top user</c:v>
                  </c:pt>
                  <c:pt idx="95">
                    <c:v>top user</c:v>
                  </c:pt>
                  <c:pt idx="96">
                    <c:v>top user</c:v>
                  </c:pt>
                  <c:pt idx="97">
                    <c:v>top user</c:v>
                  </c:pt>
                  <c:pt idx="98">
                    <c:v>top user</c:v>
                  </c:pt>
                  <c:pt idx="99">
                    <c:v>top user</c:v>
                  </c:pt>
                  <c:pt idx="100">
                    <c:v>top user</c:v>
                  </c:pt>
                  <c:pt idx="101">
                    <c:v>top user</c:v>
                  </c:pt>
                  <c:pt idx="102">
                    <c:v>top user</c:v>
                  </c:pt>
                  <c:pt idx="103">
                    <c:v>top user</c:v>
                  </c:pt>
                  <c:pt idx="104">
                    <c:v>top user</c:v>
                  </c:pt>
                  <c:pt idx="105">
                    <c:v>top user</c:v>
                  </c:pt>
                  <c:pt idx="106">
                    <c:v>top user</c:v>
                  </c:pt>
                  <c:pt idx="107">
                    <c:v>top user</c:v>
                  </c:pt>
                  <c:pt idx="108">
                    <c:v>top user</c:v>
                  </c:pt>
                  <c:pt idx="109">
                    <c:v>top user</c:v>
                  </c:pt>
                  <c:pt idx="110">
                    <c:v>top user</c:v>
                  </c:pt>
                  <c:pt idx="111">
                    <c:v>top user</c:v>
                  </c:pt>
                  <c:pt idx="112">
                    <c:v>top user</c:v>
                  </c:pt>
                  <c:pt idx="113">
                    <c:v>top user</c:v>
                  </c:pt>
                  <c:pt idx="114">
                    <c:v>top user</c:v>
                  </c:pt>
                  <c:pt idx="115">
                    <c:v>top user</c:v>
                  </c:pt>
                  <c:pt idx="116">
                    <c:v>top user</c:v>
                  </c:pt>
                  <c:pt idx="117">
                    <c:v>top user</c:v>
                  </c:pt>
                  <c:pt idx="118">
                    <c:v>top user</c:v>
                  </c:pt>
                  <c:pt idx="119">
                    <c:v>top user</c:v>
                  </c:pt>
                  <c:pt idx="120">
                    <c:v>top user</c:v>
                  </c:pt>
                  <c:pt idx="121">
                    <c:v>top user</c:v>
                  </c:pt>
                  <c:pt idx="122">
                    <c:v>top user</c:v>
                  </c:pt>
                  <c:pt idx="123">
                    <c:v>top user</c:v>
                  </c:pt>
                  <c:pt idx="124">
                    <c:v>top user</c:v>
                  </c:pt>
                  <c:pt idx="125">
                    <c:v>top user</c:v>
                  </c:pt>
                  <c:pt idx="126">
                    <c:v>top user</c:v>
                  </c:pt>
                  <c:pt idx="127">
                    <c:v>top user</c:v>
                  </c:pt>
                  <c:pt idx="128">
                    <c:v>top user</c:v>
                  </c:pt>
                  <c:pt idx="129">
                    <c:v>top user</c:v>
                  </c:pt>
                  <c:pt idx="130">
                    <c:v>top user</c:v>
                  </c:pt>
                  <c:pt idx="131">
                    <c:v>top user</c:v>
                  </c:pt>
                  <c:pt idx="132">
                    <c:v>top user</c:v>
                  </c:pt>
                  <c:pt idx="133">
                    <c:v>top user</c:v>
                  </c:pt>
                  <c:pt idx="134">
                    <c:v>top user</c:v>
                  </c:pt>
                  <c:pt idx="135">
                    <c:v>top user</c:v>
                  </c:pt>
                  <c:pt idx="136">
                    <c:v>top user</c:v>
                  </c:pt>
                  <c:pt idx="137">
                    <c:v>top user</c:v>
                  </c:pt>
                  <c:pt idx="138">
                    <c:v>top user</c:v>
                  </c:pt>
                  <c:pt idx="139">
                    <c:v>top user</c:v>
                  </c:pt>
                  <c:pt idx="140">
                    <c:v>top user</c:v>
                  </c:pt>
                  <c:pt idx="141">
                    <c:v>top user</c:v>
                  </c:pt>
                  <c:pt idx="142">
                    <c:v>top user</c:v>
                  </c:pt>
                  <c:pt idx="143">
                    <c:v>top user</c:v>
                  </c:pt>
                  <c:pt idx="144">
                    <c:v>top user</c:v>
                  </c:pt>
                  <c:pt idx="145">
                    <c:v>top user</c:v>
                  </c:pt>
                  <c:pt idx="146">
                    <c:v>top user</c:v>
                  </c:pt>
                  <c:pt idx="147">
                    <c:v>top user</c:v>
                  </c:pt>
                  <c:pt idx="148">
                    <c:v>top user</c:v>
                  </c:pt>
                  <c:pt idx="149">
                    <c:v>top user</c:v>
                  </c:pt>
                  <c:pt idx="150">
                    <c:v>top user</c:v>
                  </c:pt>
                  <c:pt idx="151">
                    <c:v>top user</c:v>
                  </c:pt>
                  <c:pt idx="152">
                    <c:v>top user</c:v>
                  </c:pt>
                  <c:pt idx="153">
                    <c:v>top user</c:v>
                  </c:pt>
                  <c:pt idx="154">
                    <c:v>top user</c:v>
                  </c:pt>
                  <c:pt idx="155">
                    <c:v>top user</c:v>
                  </c:pt>
                  <c:pt idx="156">
                    <c:v>top user</c:v>
                  </c:pt>
                  <c:pt idx="157">
                    <c:v>top user</c:v>
                  </c:pt>
                  <c:pt idx="158">
                    <c:v>top user</c:v>
                  </c:pt>
                  <c:pt idx="159">
                    <c:v>top user</c:v>
                  </c:pt>
                  <c:pt idx="160">
                    <c:v>top user</c:v>
                  </c:pt>
                  <c:pt idx="161">
                    <c:v>top user</c:v>
                  </c:pt>
                  <c:pt idx="162">
                    <c:v>top user</c:v>
                  </c:pt>
                  <c:pt idx="163">
                    <c:v>top user</c:v>
                  </c:pt>
                  <c:pt idx="164">
                    <c:v>top user</c:v>
                  </c:pt>
                  <c:pt idx="165">
                    <c:v>top user</c:v>
                  </c:pt>
                  <c:pt idx="166">
                    <c:v>top user</c:v>
                  </c:pt>
                  <c:pt idx="167">
                    <c:v>top user</c:v>
                  </c:pt>
                  <c:pt idx="168">
                    <c:v>top user</c:v>
                  </c:pt>
                  <c:pt idx="169">
                    <c:v>top user</c:v>
                  </c:pt>
                  <c:pt idx="170">
                    <c:v>top user</c:v>
                  </c:pt>
                  <c:pt idx="171">
                    <c:v>top user</c:v>
                  </c:pt>
                  <c:pt idx="172">
                    <c:v>top user</c:v>
                  </c:pt>
                  <c:pt idx="173">
                    <c:v>top user</c:v>
                  </c:pt>
                  <c:pt idx="174">
                    <c:v>top user</c:v>
                  </c:pt>
                  <c:pt idx="175">
                    <c:v>top user</c:v>
                  </c:pt>
                  <c:pt idx="176">
                    <c:v>top user</c:v>
                  </c:pt>
                  <c:pt idx="177">
                    <c:v>top user</c:v>
                  </c:pt>
                  <c:pt idx="178">
                    <c:v>top user</c:v>
                  </c:pt>
                  <c:pt idx="179">
                    <c:v>top user</c:v>
                  </c:pt>
                  <c:pt idx="180">
                    <c:v>top user</c:v>
                  </c:pt>
                  <c:pt idx="181">
                    <c:v>top user</c:v>
                  </c:pt>
                  <c:pt idx="182">
                    <c:v>top user</c:v>
                  </c:pt>
                  <c:pt idx="183">
                    <c:v>top user</c:v>
                  </c:pt>
                  <c:pt idx="184">
                    <c:v>top user</c:v>
                  </c:pt>
                  <c:pt idx="185">
                    <c:v>top user</c:v>
                  </c:pt>
                  <c:pt idx="186">
                    <c:v>top user</c:v>
                  </c:pt>
                  <c:pt idx="187">
                    <c:v>top user</c:v>
                  </c:pt>
                  <c:pt idx="188">
                    <c:v>top user</c:v>
                  </c:pt>
                  <c:pt idx="189">
                    <c:v>top user</c:v>
                  </c:pt>
                  <c:pt idx="190">
                    <c:v>top user</c:v>
                  </c:pt>
                  <c:pt idx="191">
                    <c:v>top user</c:v>
                  </c:pt>
                  <c:pt idx="192">
                    <c:v>top user</c:v>
                  </c:pt>
                  <c:pt idx="193">
                    <c:v>top user</c:v>
                  </c:pt>
                  <c:pt idx="194">
                    <c:v>top user</c:v>
                  </c:pt>
                  <c:pt idx="195">
                    <c:v>top user</c:v>
                  </c:pt>
                  <c:pt idx="196">
                    <c:v>top user</c:v>
                  </c:pt>
                  <c:pt idx="197">
                    <c:v>top user</c:v>
                  </c:pt>
                  <c:pt idx="198">
                    <c:v>top user</c:v>
                  </c:pt>
                  <c:pt idx="199">
                    <c:v>top user</c:v>
                  </c:pt>
                  <c:pt idx="200">
                    <c:v>top user</c:v>
                  </c:pt>
                  <c:pt idx="201">
                    <c:v>top user</c:v>
                  </c:pt>
                  <c:pt idx="202">
                    <c:v>top user</c:v>
                  </c:pt>
                  <c:pt idx="203">
                    <c:v>top user</c:v>
                  </c:pt>
                  <c:pt idx="204">
                    <c:v>top user</c:v>
                  </c:pt>
                  <c:pt idx="205">
                    <c:v>top user</c:v>
                  </c:pt>
                  <c:pt idx="206">
                    <c:v>top user</c:v>
                  </c:pt>
                  <c:pt idx="207">
                    <c:v>top user</c:v>
                  </c:pt>
                  <c:pt idx="208">
                    <c:v>top user</c:v>
                  </c:pt>
                  <c:pt idx="209">
                    <c:v>top user</c:v>
                  </c:pt>
                  <c:pt idx="210">
                    <c:v>top user</c:v>
                  </c:pt>
                  <c:pt idx="211">
                    <c:v>top user</c:v>
                  </c:pt>
                  <c:pt idx="212">
                    <c:v>top user</c:v>
                  </c:pt>
                  <c:pt idx="213">
                    <c:v>top user</c:v>
                  </c:pt>
                  <c:pt idx="214">
                    <c:v>top user</c:v>
                  </c:pt>
                  <c:pt idx="215">
                    <c:v>top user</c:v>
                  </c:pt>
                  <c:pt idx="216">
                    <c:v>top user</c:v>
                  </c:pt>
                  <c:pt idx="217">
                    <c:v>top user</c:v>
                  </c:pt>
                  <c:pt idx="218">
                    <c:v>top user</c:v>
                  </c:pt>
                  <c:pt idx="219">
                    <c:v>top user</c:v>
                  </c:pt>
                  <c:pt idx="220">
                    <c:v>top user</c:v>
                  </c:pt>
                  <c:pt idx="221">
                    <c:v>top user</c:v>
                  </c:pt>
                  <c:pt idx="222">
                    <c:v>top user</c:v>
                  </c:pt>
                  <c:pt idx="223">
                    <c:v>top user</c:v>
                  </c:pt>
                  <c:pt idx="224">
                    <c:v>top user</c:v>
                  </c:pt>
                  <c:pt idx="225">
                    <c:v>top user</c:v>
                  </c:pt>
                  <c:pt idx="226">
                    <c:v>top user</c:v>
                  </c:pt>
                  <c:pt idx="227">
                    <c:v>top user</c:v>
                  </c:pt>
                  <c:pt idx="228">
                    <c:v>top user</c:v>
                  </c:pt>
                  <c:pt idx="229">
                    <c:v>top user</c:v>
                  </c:pt>
                  <c:pt idx="230">
                    <c:v>top user</c:v>
                  </c:pt>
                  <c:pt idx="231">
                    <c:v>top user</c:v>
                  </c:pt>
                  <c:pt idx="232">
                    <c:v>top user</c:v>
                  </c:pt>
                  <c:pt idx="233">
                    <c:v>top user</c:v>
                  </c:pt>
                  <c:pt idx="234">
                    <c:v>top user</c:v>
                  </c:pt>
                  <c:pt idx="235">
                    <c:v>top user</c:v>
                  </c:pt>
                  <c:pt idx="236">
                    <c:v>top user</c:v>
                  </c:pt>
                  <c:pt idx="237">
                    <c:v>top user</c:v>
                  </c:pt>
                  <c:pt idx="238">
                    <c:v>top user</c:v>
                  </c:pt>
                  <c:pt idx="239">
                    <c:v>top user</c:v>
                  </c:pt>
                  <c:pt idx="240">
                    <c:v>top user</c:v>
                  </c:pt>
                  <c:pt idx="241">
                    <c:v>top user</c:v>
                  </c:pt>
                  <c:pt idx="242">
                    <c:v>top user</c:v>
                  </c:pt>
                  <c:pt idx="243">
                    <c:v>top user</c:v>
                  </c:pt>
                  <c:pt idx="244">
                    <c:v>top user</c:v>
                  </c:pt>
                  <c:pt idx="245">
                    <c:v>top user</c:v>
                  </c:pt>
                  <c:pt idx="246">
                    <c:v>top user</c:v>
                  </c:pt>
                  <c:pt idx="247">
                    <c:v>top user</c:v>
                  </c:pt>
                  <c:pt idx="248">
                    <c:v>top user</c:v>
                  </c:pt>
                  <c:pt idx="249">
                    <c:v>top user</c:v>
                  </c:pt>
                  <c:pt idx="250">
                    <c:v>top user</c:v>
                  </c:pt>
                  <c:pt idx="251">
                    <c:v>top user</c:v>
                  </c:pt>
                  <c:pt idx="252">
                    <c:v>top user</c:v>
                  </c:pt>
                  <c:pt idx="253">
                    <c:v>top user</c:v>
                  </c:pt>
                  <c:pt idx="254">
                    <c:v>top user</c:v>
                  </c:pt>
                  <c:pt idx="255">
                    <c:v>top user</c:v>
                  </c:pt>
                  <c:pt idx="256">
                    <c:v>top user</c:v>
                  </c:pt>
                  <c:pt idx="257">
                    <c:v>top user</c:v>
                  </c:pt>
                  <c:pt idx="258">
                    <c:v>top user</c:v>
                  </c:pt>
                  <c:pt idx="259">
                    <c:v>top user</c:v>
                  </c:pt>
                  <c:pt idx="260">
                    <c:v>top user</c:v>
                  </c:pt>
                  <c:pt idx="261">
                    <c:v>top user</c:v>
                  </c:pt>
                  <c:pt idx="262">
                    <c:v>top user</c:v>
                  </c:pt>
                  <c:pt idx="263">
                    <c:v>top user</c:v>
                  </c:pt>
                  <c:pt idx="264">
                    <c:v>top user</c:v>
                  </c:pt>
                  <c:pt idx="265">
                    <c:v>top user</c:v>
                  </c:pt>
                  <c:pt idx="266">
                    <c:v>top user</c:v>
                  </c:pt>
                  <c:pt idx="267">
                    <c:v>top user</c:v>
                  </c:pt>
                  <c:pt idx="268">
                    <c:v>top user</c:v>
                  </c:pt>
                  <c:pt idx="269">
                    <c:v>top user</c:v>
                  </c:pt>
                  <c:pt idx="270">
                    <c:v>top user</c:v>
                  </c:pt>
                  <c:pt idx="271">
                    <c:v>top user</c:v>
                  </c:pt>
                  <c:pt idx="272">
                    <c:v>top user</c:v>
                  </c:pt>
                  <c:pt idx="273">
                    <c:v>top user</c:v>
                  </c:pt>
                  <c:pt idx="274">
                    <c:v>top user</c:v>
                  </c:pt>
                  <c:pt idx="275">
                    <c:v>top user</c:v>
                  </c:pt>
                  <c:pt idx="276">
                    <c:v>top user</c:v>
                  </c:pt>
                  <c:pt idx="277">
                    <c:v>top user</c:v>
                  </c:pt>
                  <c:pt idx="278">
                    <c:v>top user</c:v>
                  </c:pt>
                  <c:pt idx="279">
                    <c:v>top user</c:v>
                  </c:pt>
                  <c:pt idx="280">
                    <c:v>top user</c:v>
                  </c:pt>
                  <c:pt idx="281">
                    <c:v>top user</c:v>
                  </c:pt>
                  <c:pt idx="282">
                    <c:v>top user</c:v>
                  </c:pt>
                  <c:pt idx="283">
                    <c:v>top user</c:v>
                  </c:pt>
                  <c:pt idx="284">
                    <c:v>top user</c:v>
                  </c:pt>
                  <c:pt idx="285">
                    <c:v>top user</c:v>
                  </c:pt>
                  <c:pt idx="286">
                    <c:v>top user</c:v>
                  </c:pt>
                  <c:pt idx="287">
                    <c:v>top user</c:v>
                  </c:pt>
                  <c:pt idx="288">
                    <c:v>top user</c:v>
                  </c:pt>
                  <c:pt idx="289">
                    <c:v>top user</c:v>
                  </c:pt>
                  <c:pt idx="290">
                    <c:v>top user</c:v>
                  </c:pt>
                  <c:pt idx="291">
                    <c:v>top user</c:v>
                  </c:pt>
                  <c:pt idx="292">
                    <c:v>top user</c:v>
                  </c:pt>
                  <c:pt idx="293">
                    <c:v>top user</c:v>
                  </c:pt>
                  <c:pt idx="294">
                    <c:v>top user</c:v>
                  </c:pt>
                  <c:pt idx="295">
                    <c:v>top user</c:v>
                  </c:pt>
                  <c:pt idx="296">
                    <c:v>top user</c:v>
                  </c:pt>
                  <c:pt idx="297">
                    <c:v>top user</c:v>
                  </c:pt>
                  <c:pt idx="298">
                    <c:v>top user</c:v>
                  </c:pt>
                  <c:pt idx="299">
                    <c:v>top user</c:v>
                  </c:pt>
                  <c:pt idx="300">
                    <c:v>top user</c:v>
                  </c:pt>
                  <c:pt idx="301">
                    <c:v>top user</c:v>
                  </c:pt>
                  <c:pt idx="302">
                    <c:v>top user</c:v>
                  </c:pt>
                  <c:pt idx="303">
                    <c:v>top user</c:v>
                  </c:pt>
                  <c:pt idx="304">
                    <c:v>top user</c:v>
                  </c:pt>
                  <c:pt idx="305">
                    <c:v>top user</c:v>
                  </c:pt>
                  <c:pt idx="306">
                    <c:v>top user</c:v>
                  </c:pt>
                  <c:pt idx="307">
                    <c:v>top user</c:v>
                  </c:pt>
                  <c:pt idx="308">
                    <c:v>top user</c:v>
                  </c:pt>
                  <c:pt idx="309">
                    <c:v>top user</c:v>
                  </c:pt>
                  <c:pt idx="310">
                    <c:v>top user</c:v>
                  </c:pt>
                  <c:pt idx="311">
                    <c:v>top user</c:v>
                  </c:pt>
                  <c:pt idx="312">
                    <c:v>top user</c:v>
                  </c:pt>
                  <c:pt idx="313">
                    <c:v>top user</c:v>
                  </c:pt>
                  <c:pt idx="314">
                    <c:v>top user</c:v>
                  </c:pt>
                  <c:pt idx="315">
                    <c:v>top user</c:v>
                  </c:pt>
                  <c:pt idx="316">
                    <c:v>top user</c:v>
                  </c:pt>
                  <c:pt idx="317">
                    <c:v>top user</c:v>
                  </c:pt>
                  <c:pt idx="318">
                    <c:v>top user</c:v>
                  </c:pt>
                  <c:pt idx="319">
                    <c:v>top user</c:v>
                  </c:pt>
                  <c:pt idx="320">
                    <c:v>top user</c:v>
                  </c:pt>
                  <c:pt idx="321">
                    <c:v>top user</c:v>
                  </c:pt>
                  <c:pt idx="322">
                    <c:v>top user</c:v>
                  </c:pt>
                  <c:pt idx="323">
                    <c:v>top user</c:v>
                  </c:pt>
                  <c:pt idx="324">
                    <c:v>top user</c:v>
                  </c:pt>
                  <c:pt idx="325">
                    <c:v>top user</c:v>
                  </c:pt>
                  <c:pt idx="326">
                    <c:v>top user</c:v>
                  </c:pt>
                  <c:pt idx="327">
                    <c:v>top user</c:v>
                  </c:pt>
                  <c:pt idx="328">
                    <c:v>top user</c:v>
                  </c:pt>
                  <c:pt idx="329">
                    <c:v>top user</c:v>
                  </c:pt>
                  <c:pt idx="330">
                    <c:v>top user</c:v>
                  </c:pt>
                  <c:pt idx="331">
                    <c:v>top user</c:v>
                  </c:pt>
                  <c:pt idx="332">
                    <c:v>top user</c:v>
                  </c:pt>
                  <c:pt idx="333">
                    <c:v>top user</c:v>
                  </c:pt>
                  <c:pt idx="334">
                    <c:v>top user</c:v>
                  </c:pt>
                  <c:pt idx="335">
                    <c:v>top user</c:v>
                  </c:pt>
                  <c:pt idx="336">
                    <c:v>top user</c:v>
                  </c:pt>
                  <c:pt idx="337">
                    <c:v>top user</c:v>
                  </c:pt>
                  <c:pt idx="338">
                    <c:v>top user</c:v>
                  </c:pt>
                  <c:pt idx="339">
                    <c:v>top user</c:v>
                  </c:pt>
                  <c:pt idx="340">
                    <c:v>top user</c:v>
                  </c:pt>
                  <c:pt idx="341">
                    <c:v>top user</c:v>
                  </c:pt>
                  <c:pt idx="342">
                    <c:v>top user</c:v>
                  </c:pt>
                  <c:pt idx="343">
                    <c:v>top user</c:v>
                  </c:pt>
                  <c:pt idx="344">
                    <c:v>top user</c:v>
                  </c:pt>
                  <c:pt idx="345">
                    <c:v>top user</c:v>
                  </c:pt>
                  <c:pt idx="346">
                    <c:v>top user</c:v>
                  </c:pt>
                  <c:pt idx="347">
                    <c:v>top user</c:v>
                  </c:pt>
                  <c:pt idx="348">
                    <c:v>top user</c:v>
                  </c:pt>
                  <c:pt idx="349">
                    <c:v>top user</c:v>
                  </c:pt>
                  <c:pt idx="350">
                    <c:v>top user</c:v>
                  </c:pt>
                  <c:pt idx="351">
                    <c:v>top user</c:v>
                  </c:pt>
                  <c:pt idx="352">
                    <c:v>top user</c:v>
                  </c:pt>
                  <c:pt idx="353">
                    <c:v>top user</c:v>
                  </c:pt>
                  <c:pt idx="354">
                    <c:v>top user</c:v>
                  </c:pt>
                  <c:pt idx="355">
                    <c:v>top user</c:v>
                  </c:pt>
                  <c:pt idx="356">
                    <c:v>top user</c:v>
                  </c:pt>
                  <c:pt idx="357">
                    <c:v>top user</c:v>
                  </c:pt>
                  <c:pt idx="358">
                    <c:v>top user</c:v>
                  </c:pt>
                  <c:pt idx="359">
                    <c:v>top user</c:v>
                  </c:pt>
                  <c:pt idx="360">
                    <c:v>top user</c:v>
                  </c:pt>
                  <c:pt idx="361">
                    <c:v>top user</c:v>
                  </c:pt>
                  <c:pt idx="362">
                    <c:v>top user</c:v>
                  </c:pt>
                  <c:pt idx="363">
                    <c:v>top user</c:v>
                  </c:pt>
                  <c:pt idx="364">
                    <c:v>top user</c:v>
                  </c:pt>
                  <c:pt idx="365">
                    <c:v>top user</c:v>
                  </c:pt>
                  <c:pt idx="366">
                    <c:v>top user</c:v>
                  </c:pt>
                  <c:pt idx="367">
                    <c:v>top user</c:v>
                  </c:pt>
                  <c:pt idx="368">
                    <c:v>top user</c:v>
                  </c:pt>
                  <c:pt idx="369">
                    <c:v>top user</c:v>
                  </c:pt>
                  <c:pt idx="370">
                    <c:v>top user</c:v>
                  </c:pt>
                  <c:pt idx="371">
                    <c:v>top user</c:v>
                  </c:pt>
                  <c:pt idx="372">
                    <c:v>top user</c:v>
                  </c:pt>
                  <c:pt idx="373">
                    <c:v>top user</c:v>
                  </c:pt>
                  <c:pt idx="374">
                    <c:v>top user</c:v>
                  </c:pt>
                  <c:pt idx="375">
                    <c:v>top user</c:v>
                  </c:pt>
                  <c:pt idx="376">
                    <c:v>top user</c:v>
                  </c:pt>
                  <c:pt idx="377">
                    <c:v>top user</c:v>
                  </c:pt>
                  <c:pt idx="378">
                    <c:v>top user</c:v>
                  </c:pt>
                  <c:pt idx="379">
                    <c:v>top user</c:v>
                  </c:pt>
                  <c:pt idx="380">
                    <c:v>top user</c:v>
                  </c:pt>
                  <c:pt idx="381">
                    <c:v>top user</c:v>
                  </c:pt>
                  <c:pt idx="382">
                    <c:v>top user</c:v>
                  </c:pt>
                  <c:pt idx="383">
                    <c:v>top user</c:v>
                  </c:pt>
                  <c:pt idx="384">
                    <c:v>top user</c:v>
                  </c:pt>
                  <c:pt idx="385">
                    <c:v>top user</c:v>
                  </c:pt>
                  <c:pt idx="386">
                    <c:v>top user</c:v>
                  </c:pt>
                  <c:pt idx="387">
                    <c:v>top user</c:v>
                  </c:pt>
                  <c:pt idx="388">
                    <c:v>top user</c:v>
                  </c:pt>
                  <c:pt idx="389">
                    <c:v>top user</c:v>
                  </c:pt>
                  <c:pt idx="390">
                    <c:v>top user</c:v>
                  </c:pt>
                  <c:pt idx="391">
                    <c:v>top user</c:v>
                  </c:pt>
                  <c:pt idx="392">
                    <c:v>top user</c:v>
                  </c:pt>
                  <c:pt idx="393">
                    <c:v>top user</c:v>
                  </c:pt>
                  <c:pt idx="394">
                    <c:v>top user</c:v>
                  </c:pt>
                  <c:pt idx="395">
                    <c:v>top user</c:v>
                  </c:pt>
                  <c:pt idx="396">
                    <c:v>top user</c:v>
                  </c:pt>
                  <c:pt idx="397">
                    <c:v>top user</c:v>
                  </c:pt>
                  <c:pt idx="398">
                    <c:v>top user</c:v>
                  </c:pt>
                  <c:pt idx="399">
                    <c:v>top user</c:v>
                  </c:pt>
                  <c:pt idx="400">
                    <c:v>top user</c:v>
                  </c:pt>
                  <c:pt idx="401">
                    <c:v>top user</c:v>
                  </c:pt>
                  <c:pt idx="402">
                    <c:v>top user</c:v>
                  </c:pt>
                  <c:pt idx="403">
                    <c:v>top user</c:v>
                  </c:pt>
                  <c:pt idx="404">
                    <c:v>top user</c:v>
                  </c:pt>
                  <c:pt idx="405">
                    <c:v>top user</c:v>
                  </c:pt>
                  <c:pt idx="406">
                    <c:v>top user</c:v>
                  </c:pt>
                  <c:pt idx="407">
                    <c:v>top user</c:v>
                  </c:pt>
                  <c:pt idx="408">
                    <c:v>top user</c:v>
                  </c:pt>
                  <c:pt idx="409">
                    <c:v>top user</c:v>
                  </c:pt>
                  <c:pt idx="410">
                    <c:v>top user</c:v>
                  </c:pt>
                  <c:pt idx="411">
                    <c:v>top user</c:v>
                  </c:pt>
                  <c:pt idx="412">
                    <c:v>top user</c:v>
                  </c:pt>
                  <c:pt idx="413">
                    <c:v>top user</c:v>
                  </c:pt>
                  <c:pt idx="414">
                    <c:v>top user</c:v>
                  </c:pt>
                  <c:pt idx="415">
                    <c:v>top user</c:v>
                  </c:pt>
                  <c:pt idx="416">
                    <c:v>top user</c:v>
                  </c:pt>
                  <c:pt idx="417">
                    <c:v>top user</c:v>
                  </c:pt>
                  <c:pt idx="418">
                    <c:v>top user</c:v>
                  </c:pt>
                  <c:pt idx="419">
                    <c:v>top user</c:v>
                  </c:pt>
                  <c:pt idx="420">
                    <c:v>top user</c:v>
                  </c:pt>
                  <c:pt idx="421">
                    <c:v>top user</c:v>
                  </c:pt>
                  <c:pt idx="422">
                    <c:v>top user</c:v>
                  </c:pt>
                  <c:pt idx="423">
                    <c:v>top user</c:v>
                  </c:pt>
                  <c:pt idx="424">
                    <c:v>top user</c:v>
                  </c:pt>
                  <c:pt idx="425">
                    <c:v>top user</c:v>
                  </c:pt>
                  <c:pt idx="426">
                    <c:v>top user</c:v>
                  </c:pt>
                  <c:pt idx="427">
                    <c:v>top user</c:v>
                  </c:pt>
                  <c:pt idx="428">
                    <c:v>top user</c:v>
                  </c:pt>
                  <c:pt idx="429">
                    <c:v>top user</c:v>
                  </c:pt>
                  <c:pt idx="430">
                    <c:v>top user</c:v>
                  </c:pt>
                  <c:pt idx="431">
                    <c:v>top user</c:v>
                  </c:pt>
                  <c:pt idx="432">
                    <c:v>top user</c:v>
                  </c:pt>
                  <c:pt idx="433">
                    <c:v>top user</c:v>
                  </c:pt>
                  <c:pt idx="434">
                    <c:v>top user</c:v>
                  </c:pt>
                  <c:pt idx="435">
                    <c:v>top user</c:v>
                  </c:pt>
                  <c:pt idx="436">
                    <c:v>top user</c:v>
                  </c:pt>
                  <c:pt idx="437">
                    <c:v>top user</c:v>
                  </c:pt>
                  <c:pt idx="438">
                    <c:v>top user</c:v>
                  </c:pt>
                  <c:pt idx="439">
                    <c:v>top user</c:v>
                  </c:pt>
                  <c:pt idx="440">
                    <c:v>top user</c:v>
                  </c:pt>
                  <c:pt idx="441">
                    <c:v>top user</c:v>
                  </c:pt>
                  <c:pt idx="442">
                    <c:v>top user</c:v>
                  </c:pt>
                  <c:pt idx="443">
                    <c:v>top user</c:v>
                  </c:pt>
                  <c:pt idx="444">
                    <c:v>top user</c:v>
                  </c:pt>
                  <c:pt idx="445">
                    <c:v>top user</c:v>
                  </c:pt>
                  <c:pt idx="446">
                    <c:v>top user</c:v>
                  </c:pt>
                  <c:pt idx="447">
                    <c:v>top user</c:v>
                  </c:pt>
                  <c:pt idx="448">
                    <c:v>top user</c:v>
                  </c:pt>
                  <c:pt idx="449">
                    <c:v>top user</c:v>
                  </c:pt>
                  <c:pt idx="450">
                    <c:v>top user</c:v>
                  </c:pt>
                  <c:pt idx="451">
                    <c:v>top user</c:v>
                  </c:pt>
                  <c:pt idx="452">
                    <c:v>top user</c:v>
                  </c:pt>
                  <c:pt idx="453">
                    <c:v>top user</c:v>
                  </c:pt>
                  <c:pt idx="454">
                    <c:v>top user</c:v>
                  </c:pt>
                  <c:pt idx="455">
                    <c:v>top user</c:v>
                  </c:pt>
                  <c:pt idx="456">
                    <c:v>top user</c:v>
                  </c:pt>
                  <c:pt idx="457">
                    <c:v>top user</c:v>
                  </c:pt>
                  <c:pt idx="458">
                    <c:v>top user</c:v>
                  </c:pt>
                  <c:pt idx="459">
                    <c:v>top user</c:v>
                  </c:pt>
                  <c:pt idx="460">
                    <c:v>top user</c:v>
                  </c:pt>
                  <c:pt idx="461">
                    <c:v>top user</c:v>
                  </c:pt>
                  <c:pt idx="462">
                    <c:v>top user</c:v>
                  </c:pt>
                  <c:pt idx="463">
                    <c:v>top user</c:v>
                  </c:pt>
                  <c:pt idx="464">
                    <c:v>top user</c:v>
                  </c:pt>
                  <c:pt idx="465">
                    <c:v>top user</c:v>
                  </c:pt>
                  <c:pt idx="466">
                    <c:v>top user</c:v>
                  </c:pt>
                  <c:pt idx="467">
                    <c:v>top user</c:v>
                  </c:pt>
                  <c:pt idx="468">
                    <c:v>top user</c:v>
                  </c:pt>
                  <c:pt idx="469">
                    <c:v>top user</c:v>
                  </c:pt>
                  <c:pt idx="470">
                    <c:v>top user</c:v>
                  </c:pt>
                  <c:pt idx="471">
                    <c:v>top user</c:v>
                  </c:pt>
                  <c:pt idx="472">
                    <c:v>top user</c:v>
                  </c:pt>
                  <c:pt idx="473">
                    <c:v>top user</c:v>
                  </c:pt>
                  <c:pt idx="474">
                    <c:v>top user</c:v>
                  </c:pt>
                  <c:pt idx="475">
                    <c:v>top user</c:v>
                  </c:pt>
                  <c:pt idx="476">
                    <c:v>top user</c:v>
                  </c:pt>
                  <c:pt idx="477">
                    <c:v>top user</c:v>
                  </c:pt>
                  <c:pt idx="478">
                    <c:v>top user</c:v>
                  </c:pt>
                  <c:pt idx="479">
                    <c:v>top user</c:v>
                  </c:pt>
                  <c:pt idx="480">
                    <c:v>top user</c:v>
                  </c:pt>
                  <c:pt idx="481">
                    <c:v>top user</c:v>
                  </c:pt>
                  <c:pt idx="482">
                    <c:v>top user</c:v>
                  </c:pt>
                  <c:pt idx="483">
                    <c:v>top user</c:v>
                  </c:pt>
                  <c:pt idx="484">
                    <c:v>top user</c:v>
                  </c:pt>
                  <c:pt idx="485">
                    <c:v>top user</c:v>
                  </c:pt>
                  <c:pt idx="486">
                    <c:v>top user</c:v>
                  </c:pt>
                  <c:pt idx="487">
                    <c:v>top user</c:v>
                  </c:pt>
                  <c:pt idx="488">
                    <c:v>top user</c:v>
                  </c:pt>
                  <c:pt idx="489">
                    <c:v>top user</c:v>
                  </c:pt>
                  <c:pt idx="490">
                    <c:v>top user</c:v>
                  </c:pt>
                  <c:pt idx="491">
                    <c:v>top user</c:v>
                  </c:pt>
                  <c:pt idx="492">
                    <c:v>top user</c:v>
                  </c:pt>
                  <c:pt idx="493">
                    <c:v>top user</c:v>
                  </c:pt>
                  <c:pt idx="494">
                    <c:v>top user</c:v>
                  </c:pt>
                  <c:pt idx="495">
                    <c:v>top user</c:v>
                  </c:pt>
                  <c:pt idx="496">
                    <c:v>top user</c:v>
                  </c:pt>
                  <c:pt idx="497">
                    <c:v>top user</c:v>
                  </c:pt>
                  <c:pt idx="498">
                    <c:v>top user</c:v>
                  </c:pt>
                  <c:pt idx="499">
                    <c:v>top user</c:v>
                  </c:pt>
                  <c:pt idx="500">
                    <c:v>top user</c:v>
                  </c:pt>
                  <c:pt idx="501">
                    <c:v>top user</c:v>
                  </c:pt>
                  <c:pt idx="502">
                    <c:v>top user</c:v>
                  </c:pt>
                  <c:pt idx="503">
                    <c:v>top user</c:v>
                  </c:pt>
                  <c:pt idx="504">
                    <c:v>top user</c:v>
                  </c:pt>
                  <c:pt idx="505">
                    <c:v>top user</c:v>
                  </c:pt>
                  <c:pt idx="506">
                    <c:v>top user</c:v>
                  </c:pt>
                  <c:pt idx="507">
                    <c:v>top user</c:v>
                  </c:pt>
                  <c:pt idx="508">
                    <c:v>top user</c:v>
                  </c:pt>
                  <c:pt idx="509">
                    <c:v>top user</c:v>
                  </c:pt>
                  <c:pt idx="510">
                    <c:v>top user</c:v>
                  </c:pt>
                  <c:pt idx="511">
                    <c:v>top user</c:v>
                  </c:pt>
                  <c:pt idx="512">
                    <c:v>top user</c:v>
                  </c:pt>
                  <c:pt idx="513">
                    <c:v>top user</c:v>
                  </c:pt>
                  <c:pt idx="514">
                    <c:v>top user</c:v>
                  </c:pt>
                  <c:pt idx="515">
                    <c:v>top user</c:v>
                  </c:pt>
                  <c:pt idx="516">
                    <c:v>top user</c:v>
                  </c:pt>
                  <c:pt idx="517">
                    <c:v>top user</c:v>
                  </c:pt>
                  <c:pt idx="518">
                    <c:v>top user</c:v>
                  </c:pt>
                  <c:pt idx="519">
                    <c:v>top user</c:v>
                  </c:pt>
                  <c:pt idx="520">
                    <c:v>top user</c:v>
                  </c:pt>
                  <c:pt idx="521">
                    <c:v>top user</c:v>
                  </c:pt>
                  <c:pt idx="522">
                    <c:v>top user</c:v>
                  </c:pt>
                  <c:pt idx="523">
                    <c:v>top user</c:v>
                  </c:pt>
                  <c:pt idx="524">
                    <c:v>top user</c:v>
                  </c:pt>
                  <c:pt idx="525">
                    <c:v>top user</c:v>
                  </c:pt>
                  <c:pt idx="526">
                    <c:v>top user</c:v>
                  </c:pt>
                  <c:pt idx="527">
                    <c:v>top user</c:v>
                  </c:pt>
                  <c:pt idx="528">
                    <c:v>top user</c:v>
                  </c:pt>
                  <c:pt idx="529">
                    <c:v>top user</c:v>
                  </c:pt>
                  <c:pt idx="530">
                    <c:v>top user</c:v>
                  </c:pt>
                  <c:pt idx="531">
                    <c:v>top user</c:v>
                  </c:pt>
                  <c:pt idx="532">
                    <c:v>top user</c:v>
                  </c:pt>
                  <c:pt idx="533">
                    <c:v>top user</c:v>
                  </c:pt>
                  <c:pt idx="534">
                    <c:v>top user</c:v>
                  </c:pt>
                  <c:pt idx="535">
                    <c:v>top user</c:v>
                  </c:pt>
                  <c:pt idx="536">
                    <c:v>top user</c:v>
                  </c:pt>
                  <c:pt idx="537">
                    <c:v>top user</c:v>
                  </c:pt>
                  <c:pt idx="538">
                    <c:v>top user</c:v>
                  </c:pt>
                  <c:pt idx="539">
                    <c:v>top user</c:v>
                  </c:pt>
                  <c:pt idx="540">
                    <c:v>top user</c:v>
                  </c:pt>
                  <c:pt idx="541">
                    <c:v>top user</c:v>
                  </c:pt>
                  <c:pt idx="542">
                    <c:v>top user</c:v>
                  </c:pt>
                  <c:pt idx="543">
                    <c:v>top user</c:v>
                  </c:pt>
                  <c:pt idx="544">
                    <c:v>top user</c:v>
                  </c:pt>
                  <c:pt idx="545">
                    <c:v>top user</c:v>
                  </c:pt>
                  <c:pt idx="546">
                    <c:v>top user</c:v>
                  </c:pt>
                  <c:pt idx="547">
                    <c:v>top user</c:v>
                  </c:pt>
                  <c:pt idx="548">
                    <c:v>top user</c:v>
                  </c:pt>
                  <c:pt idx="549">
                    <c:v>top user</c:v>
                  </c:pt>
                  <c:pt idx="550">
                    <c:v>top user</c:v>
                  </c:pt>
                  <c:pt idx="551">
                    <c:v>top user</c:v>
                  </c:pt>
                  <c:pt idx="552">
                    <c:v>top user</c:v>
                  </c:pt>
                  <c:pt idx="553">
                    <c:v>top user</c:v>
                  </c:pt>
                  <c:pt idx="554">
                    <c:v>top user</c:v>
                  </c:pt>
                  <c:pt idx="555">
                    <c:v>top user</c:v>
                  </c:pt>
                  <c:pt idx="556">
                    <c:v>top user</c:v>
                  </c:pt>
                  <c:pt idx="557">
                    <c:v>top user</c:v>
                  </c:pt>
                  <c:pt idx="558">
                    <c:v>top user</c:v>
                  </c:pt>
                  <c:pt idx="559">
                    <c:v>top user</c:v>
                  </c:pt>
                  <c:pt idx="560">
                    <c:v>top user</c:v>
                  </c:pt>
                  <c:pt idx="561">
                    <c:v>top user</c:v>
                  </c:pt>
                  <c:pt idx="562">
                    <c:v>top user</c:v>
                  </c:pt>
                  <c:pt idx="563">
                    <c:v>top user</c:v>
                  </c:pt>
                  <c:pt idx="564">
                    <c:v>top user</c:v>
                  </c:pt>
                  <c:pt idx="565">
                    <c:v>top user</c:v>
                  </c:pt>
                  <c:pt idx="566">
                    <c:v>top user</c:v>
                  </c:pt>
                  <c:pt idx="567">
                    <c:v>top user</c:v>
                  </c:pt>
                  <c:pt idx="568">
                    <c:v>top user</c:v>
                  </c:pt>
                  <c:pt idx="569">
                    <c:v>top user</c:v>
                  </c:pt>
                  <c:pt idx="570">
                    <c:v>top user</c:v>
                  </c:pt>
                  <c:pt idx="571">
                    <c:v>top user</c:v>
                  </c:pt>
                  <c:pt idx="572">
                    <c:v>top user</c:v>
                  </c:pt>
                  <c:pt idx="573">
                    <c:v>top user</c:v>
                  </c:pt>
                  <c:pt idx="574">
                    <c:v>top user</c:v>
                  </c:pt>
                  <c:pt idx="575">
                    <c:v>top user</c:v>
                  </c:pt>
                  <c:pt idx="576">
                    <c:v>top user</c:v>
                  </c:pt>
                  <c:pt idx="577">
                    <c:v>top user</c:v>
                  </c:pt>
                  <c:pt idx="578">
                    <c:v>top user</c:v>
                  </c:pt>
                  <c:pt idx="579">
                    <c:v>top user</c:v>
                  </c:pt>
                  <c:pt idx="580">
                    <c:v>top user</c:v>
                  </c:pt>
                  <c:pt idx="581">
                    <c:v>top user</c:v>
                  </c:pt>
                  <c:pt idx="582">
                    <c:v>top user</c:v>
                  </c:pt>
                  <c:pt idx="583">
                    <c:v>top user</c:v>
                  </c:pt>
                  <c:pt idx="584">
                    <c:v>top user</c:v>
                  </c:pt>
                  <c:pt idx="585">
                    <c:v>top user</c:v>
                  </c:pt>
                  <c:pt idx="586">
                    <c:v>top user</c:v>
                  </c:pt>
                  <c:pt idx="587">
                    <c:v>top user</c:v>
                  </c:pt>
                  <c:pt idx="588">
                    <c:v>top user</c:v>
                  </c:pt>
                  <c:pt idx="589">
                    <c:v>top user</c:v>
                  </c:pt>
                  <c:pt idx="590">
                    <c:v>top user</c:v>
                  </c:pt>
                  <c:pt idx="591">
                    <c:v>top user</c:v>
                  </c:pt>
                  <c:pt idx="592">
                    <c:v>top user</c:v>
                  </c:pt>
                  <c:pt idx="593">
                    <c:v>top user</c:v>
                  </c:pt>
                  <c:pt idx="594">
                    <c:v>top user</c:v>
                  </c:pt>
                  <c:pt idx="595">
                    <c:v>top user</c:v>
                  </c:pt>
                  <c:pt idx="596">
                    <c:v>top user</c:v>
                  </c:pt>
                  <c:pt idx="597">
                    <c:v>top user</c:v>
                  </c:pt>
                  <c:pt idx="598">
                    <c:v>top user</c:v>
                  </c:pt>
                  <c:pt idx="599">
                    <c:v>top user</c:v>
                  </c:pt>
                  <c:pt idx="600">
                    <c:v>top user</c:v>
                  </c:pt>
                  <c:pt idx="601">
                    <c:v>top user</c:v>
                  </c:pt>
                  <c:pt idx="602">
                    <c:v>top user</c:v>
                  </c:pt>
                  <c:pt idx="603">
                    <c:v>top user</c:v>
                  </c:pt>
                  <c:pt idx="604">
                    <c:v>top user</c:v>
                  </c:pt>
                  <c:pt idx="605">
                    <c:v>top user</c:v>
                  </c:pt>
                  <c:pt idx="606">
                    <c:v>top user</c:v>
                  </c:pt>
                  <c:pt idx="607">
                    <c:v>top user</c:v>
                  </c:pt>
                  <c:pt idx="608">
                    <c:v>top user</c:v>
                  </c:pt>
                  <c:pt idx="609">
                    <c:v>top user</c:v>
                  </c:pt>
                  <c:pt idx="610">
                    <c:v>top user</c:v>
                  </c:pt>
                  <c:pt idx="611">
                    <c:v>top user</c:v>
                  </c:pt>
                  <c:pt idx="612">
                    <c:v>top user</c:v>
                  </c:pt>
                  <c:pt idx="613">
                    <c:v>top user</c:v>
                  </c:pt>
                  <c:pt idx="614">
                    <c:v>top user</c:v>
                  </c:pt>
                  <c:pt idx="615">
                    <c:v>top user</c:v>
                  </c:pt>
                  <c:pt idx="616">
                    <c:v>top user</c:v>
                  </c:pt>
                  <c:pt idx="617">
                    <c:v>top user</c:v>
                  </c:pt>
                  <c:pt idx="618">
                    <c:v>top user</c:v>
                  </c:pt>
                  <c:pt idx="619">
                    <c:v>top user</c:v>
                  </c:pt>
                  <c:pt idx="620">
                    <c:v>top user</c:v>
                  </c:pt>
                  <c:pt idx="621">
                    <c:v>top user</c:v>
                  </c:pt>
                  <c:pt idx="622">
                    <c:v>top user</c:v>
                  </c:pt>
                  <c:pt idx="623">
                    <c:v>top user</c:v>
                  </c:pt>
                  <c:pt idx="624">
                    <c:v>top user</c:v>
                  </c:pt>
                  <c:pt idx="625">
                    <c:v>top user</c:v>
                  </c:pt>
                  <c:pt idx="626">
                    <c:v>top user</c:v>
                  </c:pt>
                  <c:pt idx="627">
                    <c:v>top user</c:v>
                  </c:pt>
                  <c:pt idx="628">
                    <c:v>top user</c:v>
                  </c:pt>
                  <c:pt idx="629">
                    <c:v>top user</c:v>
                  </c:pt>
                  <c:pt idx="630">
                    <c:v>top user</c:v>
                  </c:pt>
                  <c:pt idx="631">
                    <c:v>top user</c:v>
                  </c:pt>
                  <c:pt idx="632">
                    <c:v>top user</c:v>
                  </c:pt>
                  <c:pt idx="633">
                    <c:v>top user</c:v>
                  </c:pt>
                  <c:pt idx="634">
                    <c:v>top user</c:v>
                  </c:pt>
                  <c:pt idx="635">
                    <c:v>top user</c:v>
                  </c:pt>
                  <c:pt idx="636">
                    <c:v>top user</c:v>
                  </c:pt>
                  <c:pt idx="637">
                    <c:v>top user</c:v>
                  </c:pt>
                  <c:pt idx="638">
                    <c:v>top user</c:v>
                  </c:pt>
                  <c:pt idx="639">
                    <c:v>top user</c:v>
                  </c:pt>
                  <c:pt idx="640">
                    <c:v>top user</c:v>
                  </c:pt>
                  <c:pt idx="641">
                    <c:v>top user</c:v>
                  </c:pt>
                  <c:pt idx="642">
                    <c:v>top user</c:v>
                  </c:pt>
                  <c:pt idx="643">
                    <c:v>top user</c:v>
                  </c:pt>
                  <c:pt idx="644">
                    <c:v>top user</c:v>
                  </c:pt>
                  <c:pt idx="645">
                    <c:v>top user</c:v>
                  </c:pt>
                  <c:pt idx="646">
                    <c:v>top user</c:v>
                  </c:pt>
                  <c:pt idx="647">
                    <c:v>top user</c:v>
                  </c:pt>
                  <c:pt idx="648">
                    <c:v>top user</c:v>
                  </c:pt>
                  <c:pt idx="649">
                    <c:v>top user</c:v>
                  </c:pt>
                  <c:pt idx="650">
                    <c:v>top user</c:v>
                  </c:pt>
                  <c:pt idx="651">
                    <c:v>top user</c:v>
                  </c:pt>
                  <c:pt idx="652">
                    <c:v>top user</c:v>
                  </c:pt>
                  <c:pt idx="653">
                    <c:v>top user</c:v>
                  </c:pt>
                  <c:pt idx="654">
                    <c:v>top user</c:v>
                  </c:pt>
                  <c:pt idx="655">
                    <c:v>top user</c:v>
                  </c:pt>
                  <c:pt idx="656">
                    <c:v>top user</c:v>
                  </c:pt>
                  <c:pt idx="657">
                    <c:v>top user</c:v>
                  </c:pt>
                  <c:pt idx="658">
                    <c:v>top user</c:v>
                  </c:pt>
                  <c:pt idx="659">
                    <c:v>top user</c:v>
                  </c:pt>
                  <c:pt idx="660">
                    <c:v>top user</c:v>
                  </c:pt>
                  <c:pt idx="661">
                    <c:v>top user</c:v>
                  </c:pt>
                  <c:pt idx="662">
                    <c:v>top user</c:v>
                  </c:pt>
                  <c:pt idx="663">
                    <c:v>top user</c:v>
                  </c:pt>
                  <c:pt idx="664">
                    <c:v>top user</c:v>
                  </c:pt>
                  <c:pt idx="665">
                    <c:v>top user</c:v>
                  </c:pt>
                  <c:pt idx="666">
                    <c:v>top user</c:v>
                  </c:pt>
                  <c:pt idx="667">
                    <c:v>top user</c:v>
                  </c:pt>
                  <c:pt idx="668">
                    <c:v>top user</c:v>
                  </c:pt>
                  <c:pt idx="669">
                    <c:v>top user</c:v>
                  </c:pt>
                  <c:pt idx="670">
                    <c:v>top user</c:v>
                  </c:pt>
                  <c:pt idx="671">
                    <c:v>top user</c:v>
                  </c:pt>
                  <c:pt idx="672">
                    <c:v>top user</c:v>
                  </c:pt>
                  <c:pt idx="673">
                    <c:v>top user</c:v>
                  </c:pt>
                  <c:pt idx="674">
                    <c:v>top user</c:v>
                  </c:pt>
                  <c:pt idx="675">
                    <c:v>top user</c:v>
                  </c:pt>
                  <c:pt idx="676">
                    <c:v>top user</c:v>
                  </c:pt>
                  <c:pt idx="677">
                    <c:v>top user</c:v>
                  </c:pt>
                  <c:pt idx="678">
                    <c:v>top user</c:v>
                  </c:pt>
                  <c:pt idx="679">
                    <c:v>top user</c:v>
                  </c:pt>
                  <c:pt idx="680">
                    <c:v>top user</c:v>
                  </c:pt>
                  <c:pt idx="681">
                    <c:v>top user</c:v>
                  </c:pt>
                  <c:pt idx="682">
                    <c:v>top user</c:v>
                  </c:pt>
                  <c:pt idx="683">
                    <c:v>top user</c:v>
                  </c:pt>
                  <c:pt idx="684">
                    <c:v>top user</c:v>
                  </c:pt>
                  <c:pt idx="685">
                    <c:v>top user</c:v>
                  </c:pt>
                  <c:pt idx="686">
                    <c:v>top user</c:v>
                  </c:pt>
                  <c:pt idx="687">
                    <c:v>top user</c:v>
                  </c:pt>
                  <c:pt idx="688">
                    <c:v>top user</c:v>
                  </c:pt>
                  <c:pt idx="689">
                    <c:v>top user</c:v>
                  </c:pt>
                  <c:pt idx="690">
                    <c:v>top user</c:v>
                  </c:pt>
                  <c:pt idx="691">
                    <c:v>top user</c:v>
                  </c:pt>
                  <c:pt idx="692">
                    <c:v>top user</c:v>
                  </c:pt>
                  <c:pt idx="693">
                    <c:v>top user</c:v>
                  </c:pt>
                  <c:pt idx="694">
                    <c:v>top user</c:v>
                  </c:pt>
                  <c:pt idx="695">
                    <c:v>top user</c:v>
                  </c:pt>
                  <c:pt idx="696">
                    <c:v>top user</c:v>
                  </c:pt>
                  <c:pt idx="697">
                    <c:v>top user</c:v>
                  </c:pt>
                  <c:pt idx="698">
                    <c:v>top user</c:v>
                  </c:pt>
                  <c:pt idx="699">
                    <c:v>top user</c:v>
                  </c:pt>
                  <c:pt idx="700">
                    <c:v>top user</c:v>
                  </c:pt>
                  <c:pt idx="701">
                    <c:v>top user</c:v>
                  </c:pt>
                  <c:pt idx="702">
                    <c:v>top user</c:v>
                  </c:pt>
                  <c:pt idx="703">
                    <c:v>top user</c:v>
                  </c:pt>
                  <c:pt idx="704">
                    <c:v>top user</c:v>
                  </c:pt>
                  <c:pt idx="705">
                    <c:v>top user</c:v>
                  </c:pt>
                  <c:pt idx="706">
                    <c:v>top user</c:v>
                  </c:pt>
                  <c:pt idx="707">
                    <c:v>top user</c:v>
                  </c:pt>
                  <c:pt idx="708">
                    <c:v>top user</c:v>
                  </c:pt>
                  <c:pt idx="709">
                    <c:v>top user</c:v>
                  </c:pt>
                  <c:pt idx="710">
                    <c:v>top user</c:v>
                  </c:pt>
                  <c:pt idx="711">
                    <c:v>top user</c:v>
                  </c:pt>
                  <c:pt idx="712">
                    <c:v>top user</c:v>
                  </c:pt>
                  <c:pt idx="713">
                    <c:v>top user</c:v>
                  </c:pt>
                  <c:pt idx="714">
                    <c:v>top user</c:v>
                  </c:pt>
                  <c:pt idx="715">
                    <c:v>top user</c:v>
                  </c:pt>
                  <c:pt idx="716">
                    <c:v>top user</c:v>
                  </c:pt>
                  <c:pt idx="717">
                    <c:v>top user</c:v>
                  </c:pt>
                  <c:pt idx="718">
                    <c:v>top user</c:v>
                  </c:pt>
                  <c:pt idx="719">
                    <c:v>top user</c:v>
                  </c:pt>
                  <c:pt idx="720">
                    <c:v>top user</c:v>
                  </c:pt>
                  <c:pt idx="721">
                    <c:v>top user</c:v>
                  </c:pt>
                  <c:pt idx="722">
                    <c:v>top user</c:v>
                  </c:pt>
                  <c:pt idx="723">
                    <c:v>top user</c:v>
                  </c:pt>
                  <c:pt idx="724">
                    <c:v>top user</c:v>
                  </c:pt>
                  <c:pt idx="725">
                    <c:v>top user</c:v>
                  </c:pt>
                  <c:pt idx="726">
                    <c:v>top user</c:v>
                  </c:pt>
                  <c:pt idx="727">
                    <c:v>top user</c:v>
                  </c:pt>
                  <c:pt idx="728">
                    <c:v>top user</c:v>
                  </c:pt>
                  <c:pt idx="729">
                    <c:v>top user</c:v>
                  </c:pt>
                  <c:pt idx="730">
                    <c:v>top user</c:v>
                  </c:pt>
                  <c:pt idx="731">
                    <c:v>top user</c:v>
                  </c:pt>
                  <c:pt idx="732">
                    <c:v>top user</c:v>
                  </c:pt>
                  <c:pt idx="733">
                    <c:v>top user</c:v>
                  </c:pt>
                  <c:pt idx="734">
                    <c:v>top user</c:v>
                  </c:pt>
                  <c:pt idx="735">
                    <c:v>top user</c:v>
                  </c:pt>
                  <c:pt idx="736">
                    <c:v>top user</c:v>
                  </c:pt>
                  <c:pt idx="737">
                    <c:v>top user</c:v>
                  </c:pt>
                  <c:pt idx="738">
                    <c:v>top user</c:v>
                  </c:pt>
                  <c:pt idx="739">
                    <c:v>top user</c:v>
                  </c:pt>
                  <c:pt idx="740">
                    <c:v>top user</c:v>
                  </c:pt>
                  <c:pt idx="741">
                    <c:v>top user</c:v>
                  </c:pt>
                  <c:pt idx="742">
                    <c:v>top user</c:v>
                  </c:pt>
                  <c:pt idx="743">
                    <c:v>top user</c:v>
                  </c:pt>
                  <c:pt idx="744">
                    <c:v>top user</c:v>
                  </c:pt>
                  <c:pt idx="745">
                    <c:v>top user</c:v>
                  </c:pt>
                  <c:pt idx="746">
                    <c:v>top user</c:v>
                  </c:pt>
                  <c:pt idx="747">
                    <c:v>top user</c:v>
                  </c:pt>
                  <c:pt idx="748">
                    <c:v>top user</c:v>
                  </c:pt>
                  <c:pt idx="749">
                    <c:v>top user</c:v>
                  </c:pt>
                  <c:pt idx="750">
                    <c:v>top user</c:v>
                  </c:pt>
                  <c:pt idx="751">
                    <c:v>top user</c:v>
                  </c:pt>
                  <c:pt idx="752">
                    <c:v>top user</c:v>
                  </c:pt>
                  <c:pt idx="753">
                    <c:v>top user</c:v>
                  </c:pt>
                  <c:pt idx="754">
                    <c:v>top user</c:v>
                  </c:pt>
                  <c:pt idx="755">
                    <c:v>top user</c:v>
                  </c:pt>
                  <c:pt idx="756">
                    <c:v>top user</c:v>
                  </c:pt>
                  <c:pt idx="757">
                    <c:v>top user</c:v>
                  </c:pt>
                  <c:pt idx="758">
                    <c:v>top user</c:v>
                  </c:pt>
                  <c:pt idx="759">
                    <c:v>top user</c:v>
                  </c:pt>
                  <c:pt idx="760">
                    <c:v>top user</c:v>
                  </c:pt>
                  <c:pt idx="761">
                    <c:v>top user</c:v>
                  </c:pt>
                  <c:pt idx="762">
                    <c:v>top user</c:v>
                  </c:pt>
                  <c:pt idx="763">
                    <c:v>top user</c:v>
                  </c:pt>
                  <c:pt idx="764">
                    <c:v>top user</c:v>
                  </c:pt>
                  <c:pt idx="765">
                    <c:v>top user</c:v>
                  </c:pt>
                  <c:pt idx="766">
                    <c:v>top user</c:v>
                  </c:pt>
                  <c:pt idx="767">
                    <c:v>top user</c:v>
                  </c:pt>
                  <c:pt idx="768">
                    <c:v>top user</c:v>
                  </c:pt>
                  <c:pt idx="769">
                    <c:v>top user</c:v>
                  </c:pt>
                  <c:pt idx="770">
                    <c:v>top user</c:v>
                  </c:pt>
                  <c:pt idx="771">
                    <c:v>top user</c:v>
                  </c:pt>
                  <c:pt idx="772">
                    <c:v>top user</c:v>
                  </c:pt>
                  <c:pt idx="773">
                    <c:v>top user</c:v>
                  </c:pt>
                  <c:pt idx="774">
                    <c:v>top user</c:v>
                  </c:pt>
                  <c:pt idx="775">
                    <c:v>top user</c:v>
                  </c:pt>
                  <c:pt idx="776">
                    <c:v>top user</c:v>
                  </c:pt>
                  <c:pt idx="777">
                    <c:v>top user</c:v>
                  </c:pt>
                  <c:pt idx="778">
                    <c:v>top user</c:v>
                  </c:pt>
                  <c:pt idx="779">
                    <c:v>top user</c:v>
                  </c:pt>
                  <c:pt idx="780">
                    <c:v>top user</c:v>
                  </c:pt>
                  <c:pt idx="781">
                    <c:v>top user</c:v>
                  </c:pt>
                  <c:pt idx="782">
                    <c:v>top user</c:v>
                  </c:pt>
                  <c:pt idx="783">
                    <c:v>top user</c:v>
                  </c:pt>
                  <c:pt idx="784">
                    <c:v>top user</c:v>
                  </c:pt>
                  <c:pt idx="785">
                    <c:v>top user</c:v>
                  </c:pt>
                  <c:pt idx="786">
                    <c:v>top user</c:v>
                  </c:pt>
                  <c:pt idx="787">
                    <c:v>top user</c:v>
                  </c:pt>
                  <c:pt idx="788">
                    <c:v>top user</c:v>
                  </c:pt>
                  <c:pt idx="789">
                    <c:v>top user</c:v>
                  </c:pt>
                  <c:pt idx="790">
                    <c:v>top user</c:v>
                  </c:pt>
                  <c:pt idx="791">
                    <c:v>top user</c:v>
                  </c:pt>
                  <c:pt idx="792">
                    <c:v>top user</c:v>
                  </c:pt>
                  <c:pt idx="793">
                    <c:v>top user</c:v>
                  </c:pt>
                  <c:pt idx="794">
                    <c:v>top user</c:v>
                  </c:pt>
                  <c:pt idx="795">
                    <c:v>top user</c:v>
                  </c:pt>
                  <c:pt idx="796">
                    <c:v>top user</c:v>
                  </c:pt>
                  <c:pt idx="797">
                    <c:v>top user</c:v>
                  </c:pt>
                  <c:pt idx="798">
                    <c:v>top user</c:v>
                  </c:pt>
                  <c:pt idx="799">
                    <c:v>top user</c:v>
                  </c:pt>
                  <c:pt idx="800">
                    <c:v>top user</c:v>
                  </c:pt>
                  <c:pt idx="801">
                    <c:v>top user</c:v>
                  </c:pt>
                  <c:pt idx="802">
                    <c:v>top user</c:v>
                  </c:pt>
                  <c:pt idx="803">
                    <c:v>top user</c:v>
                  </c:pt>
                  <c:pt idx="804">
                    <c:v>top user</c:v>
                  </c:pt>
                  <c:pt idx="805">
                    <c:v>top user</c:v>
                  </c:pt>
                  <c:pt idx="806">
                    <c:v>top user</c:v>
                  </c:pt>
                  <c:pt idx="807">
                    <c:v>top user</c:v>
                  </c:pt>
                  <c:pt idx="808">
                    <c:v>top user</c:v>
                  </c:pt>
                  <c:pt idx="809">
                    <c:v>top user</c:v>
                  </c:pt>
                  <c:pt idx="810">
                    <c:v>top user</c:v>
                  </c:pt>
                  <c:pt idx="811">
                    <c:v>top user</c:v>
                  </c:pt>
                  <c:pt idx="812">
                    <c:v>top user</c:v>
                  </c:pt>
                  <c:pt idx="813">
                    <c:v>top user</c:v>
                  </c:pt>
                  <c:pt idx="814">
                    <c:v>top user</c:v>
                  </c:pt>
                  <c:pt idx="815">
                    <c:v>top user</c:v>
                  </c:pt>
                  <c:pt idx="816">
                    <c:v>top user</c:v>
                  </c:pt>
                  <c:pt idx="817">
                    <c:v>top user</c:v>
                  </c:pt>
                  <c:pt idx="818">
                    <c:v>top user</c:v>
                  </c:pt>
                  <c:pt idx="819">
                    <c:v>top user</c:v>
                  </c:pt>
                  <c:pt idx="820">
                    <c:v>top user</c:v>
                  </c:pt>
                  <c:pt idx="821">
                    <c:v>top user</c:v>
                  </c:pt>
                  <c:pt idx="822">
                    <c:v>top user</c:v>
                  </c:pt>
                  <c:pt idx="823">
                    <c:v>top user</c:v>
                  </c:pt>
                  <c:pt idx="824">
                    <c:v>top user</c:v>
                  </c:pt>
                  <c:pt idx="825">
                    <c:v>top user</c:v>
                  </c:pt>
                  <c:pt idx="826">
                    <c:v>top user</c:v>
                  </c:pt>
                  <c:pt idx="827">
                    <c:v>top user</c:v>
                  </c:pt>
                  <c:pt idx="828">
                    <c:v>top user</c:v>
                  </c:pt>
                  <c:pt idx="829">
                    <c:v>top user</c:v>
                  </c:pt>
                  <c:pt idx="830">
                    <c:v>top user</c:v>
                  </c:pt>
                  <c:pt idx="831">
                    <c:v>top user</c:v>
                  </c:pt>
                  <c:pt idx="832">
                    <c:v>top user</c:v>
                  </c:pt>
                  <c:pt idx="833">
                    <c:v>top user</c:v>
                  </c:pt>
                  <c:pt idx="834">
                    <c:v>top user</c:v>
                  </c:pt>
                  <c:pt idx="835">
                    <c:v>top user</c:v>
                  </c:pt>
                  <c:pt idx="836">
                    <c:v>top user</c:v>
                  </c:pt>
                  <c:pt idx="837">
                    <c:v>top user</c:v>
                  </c:pt>
                  <c:pt idx="838">
                    <c:v>top user</c:v>
                  </c:pt>
                  <c:pt idx="839">
                    <c:v>top user</c:v>
                  </c:pt>
                  <c:pt idx="840">
                    <c:v>top user</c:v>
                  </c:pt>
                  <c:pt idx="841">
                    <c:v>top user</c:v>
                  </c:pt>
                  <c:pt idx="842">
                    <c:v>top user</c:v>
                  </c:pt>
                  <c:pt idx="843">
                    <c:v>top user</c:v>
                  </c:pt>
                  <c:pt idx="844">
                    <c:v>top user</c:v>
                  </c:pt>
                  <c:pt idx="845">
                    <c:v>top user</c:v>
                  </c:pt>
                  <c:pt idx="846">
                    <c:v>top user</c:v>
                  </c:pt>
                  <c:pt idx="847">
                    <c:v>top user</c:v>
                  </c:pt>
                  <c:pt idx="848">
                    <c:v>top user</c:v>
                  </c:pt>
                  <c:pt idx="849">
                    <c:v>top user</c:v>
                  </c:pt>
                  <c:pt idx="850">
                    <c:v>top user</c:v>
                  </c:pt>
                  <c:pt idx="851">
                    <c:v>top user</c:v>
                  </c:pt>
                  <c:pt idx="852">
                    <c:v>top user</c:v>
                  </c:pt>
                  <c:pt idx="853">
                    <c:v>top user</c:v>
                  </c:pt>
                  <c:pt idx="854">
                    <c:v>top user</c:v>
                  </c:pt>
                  <c:pt idx="855">
                    <c:v>top user</c:v>
                  </c:pt>
                  <c:pt idx="856">
                    <c:v>top user</c:v>
                  </c:pt>
                  <c:pt idx="857">
                    <c:v>top user</c:v>
                  </c:pt>
                  <c:pt idx="858">
                    <c:v>top user</c:v>
                  </c:pt>
                  <c:pt idx="859">
                    <c:v>top user</c:v>
                  </c:pt>
                  <c:pt idx="860">
                    <c:v>top user</c:v>
                  </c:pt>
                  <c:pt idx="861">
                    <c:v>top user</c:v>
                  </c:pt>
                  <c:pt idx="862">
                    <c:v>top user</c:v>
                  </c:pt>
                  <c:pt idx="863">
                    <c:v>top user</c:v>
                  </c:pt>
                  <c:pt idx="864">
                    <c:v>top user</c:v>
                  </c:pt>
                  <c:pt idx="865">
                    <c:v>top user</c:v>
                  </c:pt>
                  <c:pt idx="866">
                    <c:v>top user</c:v>
                  </c:pt>
                  <c:pt idx="867">
                    <c:v>top user</c:v>
                  </c:pt>
                  <c:pt idx="868">
                    <c:v>top user</c:v>
                  </c:pt>
                  <c:pt idx="869">
                    <c:v>top user</c:v>
                  </c:pt>
                  <c:pt idx="870">
                    <c:v>top user</c:v>
                  </c:pt>
                  <c:pt idx="871">
                    <c:v>top user</c:v>
                  </c:pt>
                  <c:pt idx="872">
                    <c:v>top user</c:v>
                  </c:pt>
                  <c:pt idx="873">
                    <c:v>top user</c:v>
                  </c:pt>
                  <c:pt idx="874">
                    <c:v>top user</c:v>
                  </c:pt>
                  <c:pt idx="875">
                    <c:v>top user</c:v>
                  </c:pt>
                  <c:pt idx="876">
                    <c:v>top user</c:v>
                  </c:pt>
                  <c:pt idx="877">
                    <c:v>top user</c:v>
                  </c:pt>
                  <c:pt idx="878">
                    <c:v>top user</c:v>
                  </c:pt>
                  <c:pt idx="879">
                    <c:v>top user</c:v>
                  </c:pt>
                  <c:pt idx="880">
                    <c:v>top user</c:v>
                  </c:pt>
                  <c:pt idx="881">
                    <c:v>top user</c:v>
                  </c:pt>
                  <c:pt idx="882">
                    <c:v>top user</c:v>
                  </c:pt>
                  <c:pt idx="883">
                    <c:v>top user</c:v>
                  </c:pt>
                  <c:pt idx="884">
                    <c:v>top user</c:v>
                  </c:pt>
                  <c:pt idx="885">
                    <c:v>top user</c:v>
                  </c:pt>
                  <c:pt idx="886">
                    <c:v>top user</c:v>
                  </c:pt>
                  <c:pt idx="887">
                    <c:v>top user</c:v>
                  </c:pt>
                  <c:pt idx="888">
                    <c:v>top user</c:v>
                  </c:pt>
                  <c:pt idx="889">
                    <c:v>top user</c:v>
                  </c:pt>
                  <c:pt idx="890">
                    <c:v>top user</c:v>
                  </c:pt>
                  <c:pt idx="891">
                    <c:v>top user</c:v>
                  </c:pt>
                  <c:pt idx="892">
                    <c:v>top user</c:v>
                  </c:pt>
                  <c:pt idx="893">
                    <c:v>top user</c:v>
                  </c:pt>
                  <c:pt idx="894">
                    <c:v>top user</c:v>
                  </c:pt>
                  <c:pt idx="895">
                    <c:v>top user</c:v>
                  </c:pt>
                  <c:pt idx="896">
                    <c:v>top user</c:v>
                  </c:pt>
                  <c:pt idx="897">
                    <c:v>top user</c:v>
                  </c:pt>
                  <c:pt idx="898">
                    <c:v>top user</c:v>
                  </c:pt>
                  <c:pt idx="899">
                    <c:v>top user</c:v>
                  </c:pt>
                  <c:pt idx="900">
                    <c:v>top user</c:v>
                  </c:pt>
                  <c:pt idx="901">
                    <c:v>top user</c:v>
                  </c:pt>
                  <c:pt idx="902">
                    <c:v>top user</c:v>
                  </c:pt>
                  <c:pt idx="903">
                    <c:v>top user</c:v>
                  </c:pt>
                  <c:pt idx="904">
                    <c:v>top user</c:v>
                  </c:pt>
                  <c:pt idx="905">
                    <c:v>top user</c:v>
                  </c:pt>
                  <c:pt idx="906">
                    <c:v>top user</c:v>
                  </c:pt>
                  <c:pt idx="907">
                    <c:v>top user</c:v>
                  </c:pt>
                  <c:pt idx="908">
                    <c:v>top user</c:v>
                  </c:pt>
                  <c:pt idx="909">
                    <c:v>top user</c:v>
                  </c:pt>
                  <c:pt idx="910">
                    <c:v>top user</c:v>
                  </c:pt>
                  <c:pt idx="911">
                    <c:v>top user</c:v>
                  </c:pt>
                  <c:pt idx="912">
                    <c:v>top user</c:v>
                  </c:pt>
                  <c:pt idx="913">
                    <c:v>top user</c:v>
                  </c:pt>
                  <c:pt idx="914">
                    <c:v>top user</c:v>
                  </c:pt>
                  <c:pt idx="915">
                    <c:v>top user</c:v>
                  </c:pt>
                  <c:pt idx="916">
                    <c:v>top user</c:v>
                  </c:pt>
                  <c:pt idx="917">
                    <c:v>top user</c:v>
                  </c:pt>
                  <c:pt idx="918">
                    <c:v>top user</c:v>
                  </c:pt>
                  <c:pt idx="919">
                    <c:v>top user</c:v>
                  </c:pt>
                  <c:pt idx="920">
                    <c:v>top user</c:v>
                  </c:pt>
                  <c:pt idx="921">
                    <c:v>top user</c:v>
                  </c:pt>
                  <c:pt idx="922">
                    <c:v>top user</c:v>
                  </c:pt>
                  <c:pt idx="923">
                    <c:v>top user</c:v>
                  </c:pt>
                  <c:pt idx="924">
                    <c:v>top user</c:v>
                  </c:pt>
                  <c:pt idx="925">
                    <c:v>top user</c:v>
                  </c:pt>
                  <c:pt idx="926">
                    <c:v>top user</c:v>
                  </c:pt>
                  <c:pt idx="927">
                    <c:v>top user</c:v>
                  </c:pt>
                  <c:pt idx="928">
                    <c:v>top user</c:v>
                  </c:pt>
                  <c:pt idx="929">
                    <c:v>top user</c:v>
                  </c:pt>
                  <c:pt idx="930">
                    <c:v>top user</c:v>
                  </c:pt>
                  <c:pt idx="931">
                    <c:v>top user</c:v>
                  </c:pt>
                  <c:pt idx="932">
                    <c:v>top user</c:v>
                  </c:pt>
                  <c:pt idx="933">
                    <c:v>top user</c:v>
                  </c:pt>
                  <c:pt idx="934">
                    <c:v>top user</c:v>
                  </c:pt>
                  <c:pt idx="935">
                    <c:v>top user</c:v>
                  </c:pt>
                  <c:pt idx="936">
                    <c:v>top user</c:v>
                  </c:pt>
                  <c:pt idx="937">
                    <c:v>top user</c:v>
                  </c:pt>
                  <c:pt idx="938">
                    <c:v>top user</c:v>
                  </c:pt>
                  <c:pt idx="939">
                    <c:v>top user</c:v>
                  </c:pt>
                  <c:pt idx="940">
                    <c:v>top user</c:v>
                  </c:pt>
                  <c:pt idx="941">
                    <c:v>top user</c:v>
                  </c:pt>
                  <c:pt idx="942">
                    <c:v>top user</c:v>
                  </c:pt>
                  <c:pt idx="943">
                    <c:v>top user</c:v>
                  </c:pt>
                  <c:pt idx="944">
                    <c:v>top user</c:v>
                  </c:pt>
                  <c:pt idx="945">
                    <c:v>top user</c:v>
                  </c:pt>
                  <c:pt idx="946">
                    <c:v>top user</c:v>
                  </c:pt>
                  <c:pt idx="947">
                    <c:v>top user</c:v>
                  </c:pt>
                  <c:pt idx="948">
                    <c:v>top user</c:v>
                  </c:pt>
                  <c:pt idx="949">
                    <c:v>top user</c:v>
                  </c:pt>
                  <c:pt idx="950">
                    <c:v>top user</c:v>
                  </c:pt>
                  <c:pt idx="951">
                    <c:v>top user</c:v>
                  </c:pt>
                  <c:pt idx="952">
                    <c:v>top user</c:v>
                  </c:pt>
                  <c:pt idx="953">
                    <c:v>top user</c:v>
                  </c:pt>
                  <c:pt idx="954">
                    <c:v>top user</c:v>
                  </c:pt>
                  <c:pt idx="955">
                    <c:v>top user</c:v>
                  </c:pt>
                  <c:pt idx="956">
                    <c:v>top user</c:v>
                  </c:pt>
                  <c:pt idx="957">
                    <c:v>top user</c:v>
                  </c:pt>
                  <c:pt idx="958">
                    <c:v>top user</c:v>
                  </c:pt>
                  <c:pt idx="959">
                    <c:v>top user</c:v>
                  </c:pt>
                  <c:pt idx="960">
                    <c:v>top user</c:v>
                  </c:pt>
                  <c:pt idx="961">
                    <c:v>top user</c:v>
                  </c:pt>
                  <c:pt idx="962">
                    <c:v>top user</c:v>
                  </c:pt>
                  <c:pt idx="963">
                    <c:v>top user</c:v>
                  </c:pt>
                  <c:pt idx="964">
                    <c:v>top user</c:v>
                  </c:pt>
                  <c:pt idx="965">
                    <c:v>top user</c:v>
                  </c:pt>
                  <c:pt idx="966">
                    <c:v>top user</c:v>
                  </c:pt>
                  <c:pt idx="967">
                    <c:v>top user</c:v>
                  </c:pt>
                  <c:pt idx="968">
                    <c:v>top user</c:v>
                  </c:pt>
                  <c:pt idx="969">
                    <c:v>top user</c:v>
                  </c:pt>
                  <c:pt idx="970">
                    <c:v>top user</c:v>
                  </c:pt>
                  <c:pt idx="971">
                    <c:v>top user</c:v>
                  </c:pt>
                  <c:pt idx="972">
                    <c:v>top user</c:v>
                  </c:pt>
                  <c:pt idx="973">
                    <c:v>top user</c:v>
                  </c:pt>
                  <c:pt idx="974">
                    <c:v>top user</c:v>
                  </c:pt>
                  <c:pt idx="975">
                    <c:v>top user</c:v>
                  </c:pt>
                  <c:pt idx="976">
                    <c:v>top user</c:v>
                  </c:pt>
                  <c:pt idx="977">
                    <c:v>top user</c:v>
                  </c:pt>
                  <c:pt idx="978">
                    <c:v>top user</c:v>
                  </c:pt>
                  <c:pt idx="979">
                    <c:v>top user</c:v>
                  </c:pt>
                  <c:pt idx="980">
                    <c:v>top user</c:v>
                  </c:pt>
                  <c:pt idx="981">
                    <c:v>top user</c:v>
                  </c:pt>
                  <c:pt idx="982">
                    <c:v>top user</c:v>
                  </c:pt>
                  <c:pt idx="983">
                    <c:v>top user</c:v>
                  </c:pt>
                  <c:pt idx="984">
                    <c:v>top user</c:v>
                  </c:pt>
                  <c:pt idx="985">
                    <c:v>top user</c:v>
                  </c:pt>
                  <c:pt idx="986">
                    <c:v>top user</c:v>
                  </c:pt>
                  <c:pt idx="987">
                    <c:v>top user</c:v>
                  </c:pt>
                  <c:pt idx="988">
                    <c:v>top user</c:v>
                  </c:pt>
                  <c:pt idx="989">
                    <c:v>top user</c:v>
                  </c:pt>
                  <c:pt idx="990">
                    <c:v>top user</c:v>
                  </c:pt>
                  <c:pt idx="991">
                    <c:v>top user</c:v>
                  </c:pt>
                  <c:pt idx="992">
                    <c:v>top user</c:v>
                  </c:pt>
                  <c:pt idx="993">
                    <c:v>top user</c:v>
                  </c:pt>
                  <c:pt idx="994">
                    <c:v>top user</c:v>
                  </c:pt>
                  <c:pt idx="995">
                    <c:v>top user</c:v>
                  </c:pt>
                  <c:pt idx="996">
                    <c:v>top user</c:v>
                  </c:pt>
                  <c:pt idx="997">
                    <c:v>top user</c:v>
                  </c:pt>
                  <c:pt idx="998">
                    <c:v>top user</c:v>
                  </c:pt>
                  <c:pt idx="999">
                    <c:v>top user</c:v>
                  </c:pt>
                  <c:pt idx="1000">
                    <c:v>top user</c:v>
                  </c:pt>
                  <c:pt idx="1001">
                    <c:v>top user</c:v>
                  </c:pt>
                  <c:pt idx="1002">
                    <c:v>top user</c:v>
                  </c:pt>
                  <c:pt idx="1003">
                    <c:v>top user</c:v>
                  </c:pt>
                  <c:pt idx="1004">
                    <c:v>top user</c:v>
                  </c:pt>
                  <c:pt idx="1005">
                    <c:v>top user</c:v>
                  </c:pt>
                  <c:pt idx="1006">
                    <c:v>top user</c:v>
                  </c:pt>
                  <c:pt idx="1007">
                    <c:v>top user</c:v>
                  </c:pt>
                  <c:pt idx="1008">
                    <c:v>top user</c:v>
                  </c:pt>
                  <c:pt idx="1009">
                    <c:v>top user</c:v>
                  </c:pt>
                  <c:pt idx="1010">
                    <c:v>top user</c:v>
                  </c:pt>
                  <c:pt idx="1011">
                    <c:v>top user</c:v>
                  </c:pt>
                  <c:pt idx="1012">
                    <c:v>top user</c:v>
                  </c:pt>
                  <c:pt idx="1013">
                    <c:v>top user</c:v>
                  </c:pt>
                  <c:pt idx="1014">
                    <c:v>top user</c:v>
                  </c:pt>
                  <c:pt idx="1015">
                    <c:v>top user</c:v>
                  </c:pt>
                  <c:pt idx="1016">
                    <c:v>top user</c:v>
                  </c:pt>
                  <c:pt idx="1017">
                    <c:v>top user</c:v>
                  </c:pt>
                  <c:pt idx="1018">
                    <c:v>top user</c:v>
                  </c:pt>
                  <c:pt idx="1019">
                    <c:v>top user</c:v>
                  </c:pt>
                  <c:pt idx="1020">
                    <c:v>top user</c:v>
                  </c:pt>
                  <c:pt idx="1021">
                    <c:v>top user</c:v>
                  </c:pt>
                  <c:pt idx="1022">
                    <c:v>top user</c:v>
                  </c:pt>
                  <c:pt idx="1023">
                    <c:v>top user</c:v>
                  </c:pt>
                  <c:pt idx="1024">
                    <c:v>top user</c:v>
                  </c:pt>
                  <c:pt idx="1025">
                    <c:v>top user</c:v>
                  </c:pt>
                  <c:pt idx="1026">
                    <c:v>top user</c:v>
                  </c:pt>
                  <c:pt idx="1027">
                    <c:v>top user</c:v>
                  </c:pt>
                  <c:pt idx="1028">
                    <c:v>top user</c:v>
                  </c:pt>
                  <c:pt idx="1029">
                    <c:v>top user</c:v>
                  </c:pt>
                  <c:pt idx="1030">
                    <c:v>top user</c:v>
                  </c:pt>
                  <c:pt idx="1031">
                    <c:v>top user</c:v>
                  </c:pt>
                  <c:pt idx="1032">
                    <c:v>top user</c:v>
                  </c:pt>
                  <c:pt idx="1033">
                    <c:v>top user</c:v>
                  </c:pt>
                  <c:pt idx="1034">
                    <c:v>top user</c:v>
                  </c:pt>
                  <c:pt idx="1035">
                    <c:v>top user</c:v>
                  </c:pt>
                  <c:pt idx="1036">
                    <c:v>top user</c:v>
                  </c:pt>
                  <c:pt idx="1037">
                    <c:v>top user</c:v>
                  </c:pt>
                  <c:pt idx="1038">
                    <c:v>top user</c:v>
                  </c:pt>
                  <c:pt idx="1039">
                    <c:v>top user</c:v>
                  </c:pt>
                  <c:pt idx="1040">
                    <c:v>top user</c:v>
                  </c:pt>
                  <c:pt idx="1041">
                    <c:v>top user</c:v>
                  </c:pt>
                  <c:pt idx="1042">
                    <c:v>top user</c:v>
                  </c:pt>
                  <c:pt idx="1043">
                    <c:v>top user</c:v>
                  </c:pt>
                  <c:pt idx="1044">
                    <c:v>top user</c:v>
                  </c:pt>
                  <c:pt idx="1045">
                    <c:v>top user</c:v>
                  </c:pt>
                  <c:pt idx="1046">
                    <c:v>top user</c:v>
                  </c:pt>
                  <c:pt idx="1047">
                    <c:v>top user</c:v>
                  </c:pt>
                  <c:pt idx="1048">
                    <c:v>top user</c:v>
                  </c:pt>
                  <c:pt idx="1049">
                    <c:v>top user</c:v>
                  </c:pt>
                  <c:pt idx="1050">
                    <c:v>top user</c:v>
                  </c:pt>
                  <c:pt idx="1051">
                    <c:v>top user</c:v>
                  </c:pt>
                  <c:pt idx="1052">
                    <c:v>top user</c:v>
                  </c:pt>
                  <c:pt idx="1053">
                    <c:v>top user</c:v>
                  </c:pt>
                  <c:pt idx="1054">
                    <c:v>top user</c:v>
                  </c:pt>
                  <c:pt idx="1055">
                    <c:v>top user</c:v>
                  </c:pt>
                  <c:pt idx="1056">
                    <c:v>top user</c:v>
                  </c:pt>
                  <c:pt idx="1057">
                    <c:v>top user</c:v>
                  </c:pt>
                  <c:pt idx="1058">
                    <c:v>top user</c:v>
                  </c:pt>
                  <c:pt idx="1059">
                    <c:v>top user</c:v>
                  </c:pt>
                  <c:pt idx="1060">
                    <c:v>top user</c:v>
                  </c:pt>
                  <c:pt idx="1061">
                    <c:v>top user</c:v>
                  </c:pt>
                  <c:pt idx="1062">
                    <c:v>top user</c:v>
                  </c:pt>
                  <c:pt idx="1063">
                    <c:v>top user</c:v>
                  </c:pt>
                  <c:pt idx="1064">
                    <c:v>top user</c:v>
                  </c:pt>
                  <c:pt idx="1065">
                    <c:v>top user</c:v>
                  </c:pt>
                  <c:pt idx="1066">
                    <c:v>top user</c:v>
                  </c:pt>
                  <c:pt idx="1067">
                    <c:v>top user</c:v>
                  </c:pt>
                  <c:pt idx="1068">
                    <c:v>top user</c:v>
                  </c:pt>
                  <c:pt idx="1069">
                    <c:v>top user</c:v>
                  </c:pt>
                  <c:pt idx="1070">
                    <c:v>top user</c:v>
                  </c:pt>
                  <c:pt idx="1071">
                    <c:v>top user</c:v>
                  </c:pt>
                  <c:pt idx="1072">
                    <c:v>top user</c:v>
                  </c:pt>
                  <c:pt idx="1073">
                    <c:v>top user</c:v>
                  </c:pt>
                  <c:pt idx="1074">
                    <c:v>top user</c:v>
                  </c:pt>
                  <c:pt idx="1075">
                    <c:v>top user</c:v>
                  </c:pt>
                  <c:pt idx="1076">
                    <c:v>top user</c:v>
                  </c:pt>
                  <c:pt idx="1077">
                    <c:v>top user</c:v>
                  </c:pt>
                  <c:pt idx="1078">
                    <c:v>top user</c:v>
                  </c:pt>
                  <c:pt idx="1079">
                    <c:v>top user</c:v>
                  </c:pt>
                  <c:pt idx="1080">
                    <c:v>top user</c:v>
                  </c:pt>
                  <c:pt idx="1081">
                    <c:v>top user</c:v>
                  </c:pt>
                  <c:pt idx="1082">
                    <c:v>top user</c:v>
                  </c:pt>
                  <c:pt idx="1083">
                    <c:v>top user</c:v>
                  </c:pt>
                  <c:pt idx="1084">
                    <c:v>top user</c:v>
                  </c:pt>
                  <c:pt idx="1085">
                    <c:v>top user</c:v>
                  </c:pt>
                  <c:pt idx="1086">
                    <c:v>top user</c:v>
                  </c:pt>
                  <c:pt idx="1087">
                    <c:v>top user</c:v>
                  </c:pt>
                  <c:pt idx="1088">
                    <c:v>top user</c:v>
                  </c:pt>
                  <c:pt idx="1089">
                    <c:v>top user</c:v>
                  </c:pt>
                  <c:pt idx="1090">
                    <c:v>top user</c:v>
                  </c:pt>
                  <c:pt idx="1091">
                    <c:v>top user</c:v>
                  </c:pt>
                  <c:pt idx="1092">
                    <c:v>top user</c:v>
                  </c:pt>
                  <c:pt idx="1093">
                    <c:v>top user</c:v>
                  </c:pt>
                  <c:pt idx="1094">
                    <c:v>top user</c:v>
                  </c:pt>
                  <c:pt idx="1095">
                    <c:v>top user</c:v>
                  </c:pt>
                  <c:pt idx="1096">
                    <c:v>top user</c:v>
                  </c:pt>
                  <c:pt idx="1097">
                    <c:v>top user</c:v>
                  </c:pt>
                  <c:pt idx="1098">
                    <c:v>top user</c:v>
                  </c:pt>
                  <c:pt idx="1099">
                    <c:v>top user</c:v>
                  </c:pt>
                  <c:pt idx="1100">
                    <c:v>top user</c:v>
                  </c:pt>
                  <c:pt idx="1101">
                    <c:v>top user</c:v>
                  </c:pt>
                  <c:pt idx="1102">
                    <c:v>top user</c:v>
                  </c:pt>
                  <c:pt idx="1103">
                    <c:v>top user</c:v>
                  </c:pt>
                  <c:pt idx="1104">
                    <c:v>top user</c:v>
                  </c:pt>
                  <c:pt idx="1105">
                    <c:v>top user</c:v>
                  </c:pt>
                  <c:pt idx="1106">
                    <c:v>top user</c:v>
                  </c:pt>
                  <c:pt idx="1107">
                    <c:v>top user</c:v>
                  </c:pt>
                  <c:pt idx="1108">
                    <c:v>top user</c:v>
                  </c:pt>
                  <c:pt idx="1109">
                    <c:v>top user</c:v>
                  </c:pt>
                  <c:pt idx="1110">
                    <c:v>top user</c:v>
                  </c:pt>
                  <c:pt idx="1111">
                    <c:v>top user</c:v>
                  </c:pt>
                  <c:pt idx="1112">
                    <c:v>top user</c:v>
                  </c:pt>
                  <c:pt idx="1113">
                    <c:v>top user</c:v>
                  </c:pt>
                  <c:pt idx="1114">
                    <c:v>top user</c:v>
                  </c:pt>
                  <c:pt idx="1115">
                    <c:v>top user</c:v>
                  </c:pt>
                  <c:pt idx="1116">
                    <c:v>top user</c:v>
                  </c:pt>
                  <c:pt idx="1117">
                    <c:v>top user</c:v>
                  </c:pt>
                  <c:pt idx="1118">
                    <c:v>top user</c:v>
                  </c:pt>
                  <c:pt idx="1119">
                    <c:v>top user</c:v>
                  </c:pt>
                  <c:pt idx="1120">
                    <c:v>top user</c:v>
                  </c:pt>
                  <c:pt idx="1121">
                    <c:v>top user</c:v>
                  </c:pt>
                  <c:pt idx="1122">
                    <c:v>top user</c:v>
                  </c:pt>
                  <c:pt idx="1123">
                    <c:v>top user</c:v>
                  </c:pt>
                  <c:pt idx="1124">
                    <c:v>top user</c:v>
                  </c:pt>
                  <c:pt idx="1125">
                    <c:v>top user</c:v>
                  </c:pt>
                  <c:pt idx="1126">
                    <c:v>top user</c:v>
                  </c:pt>
                  <c:pt idx="1127">
                    <c:v>top user</c:v>
                  </c:pt>
                  <c:pt idx="1128">
                    <c:v>top user</c:v>
                  </c:pt>
                  <c:pt idx="1129">
                    <c:v>top user</c:v>
                  </c:pt>
                  <c:pt idx="1130">
                    <c:v>top user</c:v>
                  </c:pt>
                  <c:pt idx="1131">
                    <c:v>top user</c:v>
                  </c:pt>
                  <c:pt idx="1132">
                    <c:v>top user</c:v>
                  </c:pt>
                  <c:pt idx="1133">
                    <c:v>top user</c:v>
                  </c:pt>
                  <c:pt idx="1134">
                    <c:v>top user</c:v>
                  </c:pt>
                  <c:pt idx="1135">
                    <c:v>top user</c:v>
                  </c:pt>
                  <c:pt idx="1136">
                    <c:v>top user</c:v>
                  </c:pt>
                  <c:pt idx="1137">
                    <c:v>top user</c:v>
                  </c:pt>
                  <c:pt idx="1138">
                    <c:v>top user</c:v>
                  </c:pt>
                  <c:pt idx="1139">
                    <c:v>top user</c:v>
                  </c:pt>
                  <c:pt idx="1140">
                    <c:v>top user</c:v>
                  </c:pt>
                  <c:pt idx="1141">
                    <c:v>top user</c:v>
                  </c:pt>
                  <c:pt idx="1142">
                    <c:v>top user</c:v>
                  </c:pt>
                  <c:pt idx="1143">
                    <c:v>top user</c:v>
                  </c:pt>
                  <c:pt idx="1144">
                    <c:v>top user</c:v>
                  </c:pt>
                  <c:pt idx="1145">
                    <c:v>top user</c:v>
                  </c:pt>
                  <c:pt idx="1146">
                    <c:v>top user</c:v>
                  </c:pt>
                  <c:pt idx="1147">
                    <c:v>top user</c:v>
                  </c:pt>
                  <c:pt idx="1148">
                    <c:v>top user</c:v>
                  </c:pt>
                  <c:pt idx="1149">
                    <c:v>top user</c:v>
                  </c:pt>
                  <c:pt idx="1150">
                    <c:v>top user</c:v>
                  </c:pt>
                  <c:pt idx="1151">
                    <c:v>top user</c:v>
                  </c:pt>
                  <c:pt idx="1152">
                    <c:v>top user</c:v>
                  </c:pt>
                  <c:pt idx="1153">
                    <c:v>top user</c:v>
                  </c:pt>
                  <c:pt idx="1154">
                    <c:v>top user</c:v>
                  </c:pt>
                  <c:pt idx="1155">
                    <c:v>top user</c:v>
                  </c:pt>
                  <c:pt idx="1156">
                    <c:v>top user</c:v>
                  </c:pt>
                  <c:pt idx="1157">
                    <c:v>top user</c:v>
                  </c:pt>
                  <c:pt idx="1158">
                    <c:v>top user</c:v>
                  </c:pt>
                  <c:pt idx="1159">
                    <c:v>top user</c:v>
                  </c:pt>
                  <c:pt idx="1160">
                    <c:v>top user</c:v>
                  </c:pt>
                  <c:pt idx="1161">
                    <c:v>top user</c:v>
                  </c:pt>
                  <c:pt idx="1162">
                    <c:v>top user</c:v>
                  </c:pt>
                  <c:pt idx="1163">
                    <c:v>top user</c:v>
                  </c:pt>
                  <c:pt idx="1164">
                    <c:v>top user</c:v>
                  </c:pt>
                  <c:pt idx="1165">
                    <c:v>top user</c:v>
                  </c:pt>
                  <c:pt idx="1166">
                    <c:v>top user</c:v>
                  </c:pt>
                  <c:pt idx="1167">
                    <c:v>top user</c:v>
                  </c:pt>
                  <c:pt idx="1168">
                    <c:v>top user</c:v>
                  </c:pt>
                  <c:pt idx="1169">
                    <c:v>top user</c:v>
                  </c:pt>
                  <c:pt idx="1170">
                    <c:v>top user</c:v>
                  </c:pt>
                  <c:pt idx="1171">
                    <c:v>top user</c:v>
                  </c:pt>
                  <c:pt idx="1172">
                    <c:v>top user</c:v>
                  </c:pt>
                  <c:pt idx="1173">
                    <c:v>top user</c:v>
                  </c:pt>
                  <c:pt idx="1174">
                    <c:v>top user</c:v>
                  </c:pt>
                  <c:pt idx="1175">
                    <c:v>top user</c:v>
                  </c:pt>
                  <c:pt idx="1176">
                    <c:v>top user</c:v>
                  </c:pt>
                  <c:pt idx="1177">
                    <c:v>top user</c:v>
                  </c:pt>
                  <c:pt idx="1178">
                    <c:v>top user</c:v>
                  </c:pt>
                  <c:pt idx="1179">
                    <c:v>top user</c:v>
                  </c:pt>
                  <c:pt idx="1180">
                    <c:v>top user</c:v>
                  </c:pt>
                  <c:pt idx="1181">
                    <c:v>top user</c:v>
                  </c:pt>
                  <c:pt idx="1182">
                    <c:v>top user</c:v>
                  </c:pt>
                  <c:pt idx="1183">
                    <c:v>top user</c:v>
                  </c:pt>
                  <c:pt idx="1184">
                    <c:v>top user</c:v>
                  </c:pt>
                  <c:pt idx="1185">
                    <c:v>top user</c:v>
                  </c:pt>
                  <c:pt idx="1186">
                    <c:v>top user</c:v>
                  </c:pt>
                  <c:pt idx="1187">
                    <c:v>top user</c:v>
                  </c:pt>
                  <c:pt idx="1188">
                    <c:v>top user</c:v>
                  </c:pt>
                  <c:pt idx="1189">
                    <c:v>top user</c:v>
                  </c:pt>
                  <c:pt idx="1190">
                    <c:v>top user</c:v>
                  </c:pt>
                  <c:pt idx="1191">
                    <c:v>top user</c:v>
                  </c:pt>
                  <c:pt idx="1192">
                    <c:v>top user</c:v>
                  </c:pt>
                  <c:pt idx="1193">
                    <c:v>top user</c:v>
                  </c:pt>
                  <c:pt idx="1194">
                    <c:v>top user</c:v>
                  </c:pt>
                  <c:pt idx="1195">
                    <c:v>top user</c:v>
                  </c:pt>
                  <c:pt idx="1196">
                    <c:v>top user</c:v>
                  </c:pt>
                  <c:pt idx="1197">
                    <c:v>top user</c:v>
                  </c:pt>
                  <c:pt idx="1198">
                    <c:v>top user</c:v>
                  </c:pt>
                  <c:pt idx="1199">
                    <c:v>top user</c:v>
                  </c:pt>
                  <c:pt idx="1200">
                    <c:v>top user</c:v>
                  </c:pt>
                  <c:pt idx="1201">
                    <c:v>top user</c:v>
                  </c:pt>
                  <c:pt idx="1202">
                    <c:v>top user</c:v>
                  </c:pt>
                  <c:pt idx="1203">
                    <c:v>top user</c:v>
                  </c:pt>
                  <c:pt idx="1204">
                    <c:v>top user</c:v>
                  </c:pt>
                  <c:pt idx="1205">
                    <c:v>top user</c:v>
                  </c:pt>
                  <c:pt idx="1206">
                    <c:v>top user</c:v>
                  </c:pt>
                  <c:pt idx="1207">
                    <c:v>top user</c:v>
                  </c:pt>
                  <c:pt idx="1208">
                    <c:v>top user</c:v>
                  </c:pt>
                  <c:pt idx="1209">
                    <c:v>top user</c:v>
                  </c:pt>
                  <c:pt idx="1210">
                    <c:v>top user</c:v>
                  </c:pt>
                  <c:pt idx="1211">
                    <c:v>top user</c:v>
                  </c:pt>
                  <c:pt idx="1212">
                    <c:v>top user</c:v>
                  </c:pt>
                  <c:pt idx="1213">
                    <c:v>top user</c:v>
                  </c:pt>
                  <c:pt idx="1214">
                    <c:v>top user</c:v>
                  </c:pt>
                  <c:pt idx="1215">
                    <c:v>top user</c:v>
                  </c:pt>
                  <c:pt idx="1216">
                    <c:v>top user</c:v>
                  </c:pt>
                  <c:pt idx="1217">
                    <c:v>top user</c:v>
                  </c:pt>
                  <c:pt idx="1218">
                    <c:v>top user</c:v>
                  </c:pt>
                  <c:pt idx="1219">
                    <c:v>top user</c:v>
                  </c:pt>
                  <c:pt idx="1220">
                    <c:v>top user</c:v>
                  </c:pt>
                  <c:pt idx="1221">
                    <c:v>top user</c:v>
                  </c:pt>
                  <c:pt idx="1222">
                    <c:v>top user</c:v>
                  </c:pt>
                  <c:pt idx="1223">
                    <c:v>top user</c:v>
                  </c:pt>
                  <c:pt idx="1224">
                    <c:v>top user</c:v>
                  </c:pt>
                  <c:pt idx="1225">
                    <c:v>top user</c:v>
                  </c:pt>
                  <c:pt idx="1226">
                    <c:v>top user</c:v>
                  </c:pt>
                  <c:pt idx="1227">
                    <c:v>top user</c:v>
                  </c:pt>
                  <c:pt idx="1228">
                    <c:v>top user</c:v>
                  </c:pt>
                  <c:pt idx="1229">
                    <c:v>top user</c:v>
                  </c:pt>
                  <c:pt idx="1230">
                    <c:v>top user</c:v>
                  </c:pt>
                  <c:pt idx="1231">
                    <c:v>top user</c:v>
                  </c:pt>
                  <c:pt idx="1232">
                    <c:v>top user</c:v>
                  </c:pt>
                  <c:pt idx="1233">
                    <c:v>top user</c:v>
                  </c:pt>
                  <c:pt idx="1234">
                    <c:v>top user</c:v>
                  </c:pt>
                  <c:pt idx="1235">
                    <c:v>top user</c:v>
                  </c:pt>
                  <c:pt idx="1236">
                    <c:v>top user</c:v>
                  </c:pt>
                  <c:pt idx="1237">
                    <c:v>top user</c:v>
                  </c:pt>
                  <c:pt idx="1238">
                    <c:v>top user</c:v>
                  </c:pt>
                  <c:pt idx="1239">
                    <c:v>top user</c:v>
                  </c:pt>
                  <c:pt idx="1240">
                    <c:v>top user</c:v>
                  </c:pt>
                  <c:pt idx="1241">
                    <c:v>top user</c:v>
                  </c:pt>
                  <c:pt idx="1242">
                    <c:v>top user</c:v>
                  </c:pt>
                  <c:pt idx="1243">
                    <c:v>top user</c:v>
                  </c:pt>
                  <c:pt idx="1244">
                    <c:v>top user</c:v>
                  </c:pt>
                  <c:pt idx="1245">
                    <c:v>top user</c:v>
                  </c:pt>
                  <c:pt idx="1246">
                    <c:v>top user</c:v>
                  </c:pt>
                  <c:pt idx="1247">
                    <c:v>top user</c:v>
                  </c:pt>
                  <c:pt idx="1248">
                    <c:v>top user</c:v>
                  </c:pt>
                  <c:pt idx="1249">
                    <c:v>top user</c:v>
                  </c:pt>
                  <c:pt idx="1250">
                    <c:v>top user</c:v>
                  </c:pt>
                  <c:pt idx="1251">
                    <c:v>top user</c:v>
                  </c:pt>
                  <c:pt idx="1252">
                    <c:v>top user</c:v>
                  </c:pt>
                  <c:pt idx="1253">
                    <c:v>top user</c:v>
                  </c:pt>
                  <c:pt idx="1254">
                    <c:v>top user</c:v>
                  </c:pt>
                  <c:pt idx="1255">
                    <c:v>top user</c:v>
                  </c:pt>
                  <c:pt idx="1256">
                    <c:v>top user</c:v>
                  </c:pt>
                  <c:pt idx="1257">
                    <c:v>top user</c:v>
                  </c:pt>
                  <c:pt idx="1258">
                    <c:v>top user</c:v>
                  </c:pt>
                  <c:pt idx="1259">
                    <c:v>top user</c:v>
                  </c:pt>
                  <c:pt idx="1260">
                    <c:v>top user</c:v>
                  </c:pt>
                  <c:pt idx="1261">
                    <c:v>top user</c:v>
                  </c:pt>
                  <c:pt idx="1262">
                    <c:v>top user</c:v>
                  </c:pt>
                  <c:pt idx="1263">
                    <c:v>top user</c:v>
                  </c:pt>
                  <c:pt idx="1264">
                    <c:v>top user</c:v>
                  </c:pt>
                  <c:pt idx="1265">
                    <c:v>top user</c:v>
                  </c:pt>
                  <c:pt idx="1266">
                    <c:v>top user</c:v>
                  </c:pt>
                  <c:pt idx="1267">
                    <c:v>top user</c:v>
                  </c:pt>
                  <c:pt idx="1268">
                    <c:v>top user</c:v>
                  </c:pt>
                  <c:pt idx="1269">
                    <c:v>top user</c:v>
                  </c:pt>
                  <c:pt idx="1270">
                    <c:v>top user</c:v>
                  </c:pt>
                  <c:pt idx="1271">
                    <c:v>top user</c:v>
                  </c:pt>
                  <c:pt idx="1272">
                    <c:v>top user</c:v>
                  </c:pt>
                  <c:pt idx="1273">
                    <c:v>top user</c:v>
                  </c:pt>
                  <c:pt idx="1274">
                    <c:v>top user</c:v>
                  </c:pt>
                  <c:pt idx="1275">
                    <c:v>top user</c:v>
                  </c:pt>
                  <c:pt idx="1276">
                    <c:v>top user</c:v>
                  </c:pt>
                  <c:pt idx="1277">
                    <c:v>top user</c:v>
                  </c:pt>
                  <c:pt idx="1278">
                    <c:v>top user</c:v>
                  </c:pt>
                  <c:pt idx="1279">
                    <c:v>top user</c:v>
                  </c:pt>
                  <c:pt idx="1280">
                    <c:v>top user</c:v>
                  </c:pt>
                  <c:pt idx="1281">
                    <c:v>top user</c:v>
                  </c:pt>
                  <c:pt idx="1282">
                    <c:v>top user</c:v>
                  </c:pt>
                  <c:pt idx="1283">
                    <c:v>top user</c:v>
                  </c:pt>
                  <c:pt idx="1284">
                    <c:v>top user</c:v>
                  </c:pt>
                  <c:pt idx="1285">
                    <c:v>top user</c:v>
                  </c:pt>
                  <c:pt idx="1286">
                    <c:v>top user</c:v>
                  </c:pt>
                  <c:pt idx="1287">
                    <c:v>top user</c:v>
                  </c:pt>
                  <c:pt idx="1288">
                    <c:v>top user</c:v>
                  </c:pt>
                  <c:pt idx="1289">
                    <c:v>top user</c:v>
                  </c:pt>
                  <c:pt idx="1290">
                    <c:v>top user</c:v>
                  </c:pt>
                  <c:pt idx="1291">
                    <c:v>top user</c:v>
                  </c:pt>
                  <c:pt idx="1292">
                    <c:v>top user</c:v>
                  </c:pt>
                  <c:pt idx="1293">
                    <c:v>top user</c:v>
                  </c:pt>
                  <c:pt idx="1294">
                    <c:v>top user</c:v>
                  </c:pt>
                  <c:pt idx="1295">
                    <c:v>top user</c:v>
                  </c:pt>
                  <c:pt idx="1296">
                    <c:v>top user</c:v>
                  </c:pt>
                  <c:pt idx="1297">
                    <c:v>top user</c:v>
                  </c:pt>
                  <c:pt idx="1298">
                    <c:v>top user</c:v>
                  </c:pt>
                  <c:pt idx="1299">
                    <c:v>top user</c:v>
                  </c:pt>
                  <c:pt idx="1300">
                    <c:v>top user</c:v>
                  </c:pt>
                  <c:pt idx="1301">
                    <c:v>top user</c:v>
                  </c:pt>
                  <c:pt idx="1302">
                    <c:v>top user</c:v>
                  </c:pt>
                  <c:pt idx="1303">
                    <c:v>top user</c:v>
                  </c:pt>
                  <c:pt idx="1304">
                    <c:v>top user</c:v>
                  </c:pt>
                  <c:pt idx="1305">
                    <c:v>top user</c:v>
                  </c:pt>
                  <c:pt idx="1306">
                    <c:v>top user</c:v>
                  </c:pt>
                  <c:pt idx="1307">
                    <c:v>top user</c:v>
                  </c:pt>
                  <c:pt idx="1308">
                    <c:v>top user</c:v>
                  </c:pt>
                  <c:pt idx="1309">
                    <c:v>top user</c:v>
                  </c:pt>
                  <c:pt idx="1310">
                    <c:v>top user</c:v>
                  </c:pt>
                  <c:pt idx="1311">
                    <c:v>top user</c:v>
                  </c:pt>
                  <c:pt idx="1312">
                    <c:v>top user</c:v>
                  </c:pt>
                  <c:pt idx="1313">
                    <c:v>top user</c:v>
                  </c:pt>
                  <c:pt idx="1314">
                    <c:v>top user</c:v>
                  </c:pt>
                  <c:pt idx="1315">
                    <c:v>top user</c:v>
                  </c:pt>
                  <c:pt idx="1316">
                    <c:v>top user</c:v>
                  </c:pt>
                  <c:pt idx="1317">
                    <c:v>top user</c:v>
                  </c:pt>
                  <c:pt idx="1318">
                    <c:v>top user</c:v>
                  </c:pt>
                  <c:pt idx="1319">
                    <c:v>top user</c:v>
                  </c:pt>
                  <c:pt idx="1320">
                    <c:v>top user</c:v>
                  </c:pt>
                  <c:pt idx="1321">
                    <c:v>top user</c:v>
                  </c:pt>
                  <c:pt idx="1322">
                    <c:v>top user</c:v>
                  </c:pt>
                  <c:pt idx="1323">
                    <c:v>top user</c:v>
                  </c:pt>
                  <c:pt idx="1324">
                    <c:v>top user</c:v>
                  </c:pt>
                  <c:pt idx="1325">
                    <c:v>top user</c:v>
                  </c:pt>
                  <c:pt idx="1326">
                    <c:v>top user</c:v>
                  </c:pt>
                  <c:pt idx="1327">
                    <c:v>top user</c:v>
                  </c:pt>
                  <c:pt idx="1328">
                    <c:v>top user</c:v>
                  </c:pt>
                  <c:pt idx="1329">
                    <c:v>top user</c:v>
                  </c:pt>
                  <c:pt idx="1330">
                    <c:v>top user</c:v>
                  </c:pt>
                  <c:pt idx="1331">
                    <c:v>top user</c:v>
                  </c:pt>
                  <c:pt idx="1332">
                    <c:v>top user</c:v>
                  </c:pt>
                  <c:pt idx="1333">
                    <c:v>top user</c:v>
                  </c:pt>
                  <c:pt idx="1334">
                    <c:v>top user</c:v>
                  </c:pt>
                  <c:pt idx="1335">
                    <c:v>top user</c:v>
                  </c:pt>
                  <c:pt idx="1336">
                    <c:v>top user</c:v>
                  </c:pt>
                  <c:pt idx="1337">
                    <c:v>top user</c:v>
                  </c:pt>
                  <c:pt idx="1338">
                    <c:v>top user</c:v>
                  </c:pt>
                  <c:pt idx="1339">
                    <c:v>top user</c:v>
                  </c:pt>
                  <c:pt idx="1340">
                    <c:v>top user</c:v>
                  </c:pt>
                  <c:pt idx="1341">
                    <c:v>top user</c:v>
                  </c:pt>
                  <c:pt idx="1342">
                    <c:v>top user</c:v>
                  </c:pt>
                  <c:pt idx="1343">
                    <c:v>top user</c:v>
                  </c:pt>
                  <c:pt idx="1344">
                    <c:v>top user</c:v>
                  </c:pt>
                  <c:pt idx="1345">
                    <c:v>top user</c:v>
                  </c:pt>
                  <c:pt idx="1346">
                    <c:v>top user</c:v>
                  </c:pt>
                  <c:pt idx="1347">
                    <c:v>top user</c:v>
                  </c:pt>
                  <c:pt idx="1348">
                    <c:v>top user</c:v>
                  </c:pt>
                  <c:pt idx="1349">
                    <c:v>top user</c:v>
                  </c:pt>
                  <c:pt idx="1350">
                    <c:v>top user</c:v>
                  </c:pt>
                  <c:pt idx="1351">
                    <c:v>top user</c:v>
                  </c:pt>
                  <c:pt idx="1352">
                    <c:v>top user</c:v>
                  </c:pt>
                  <c:pt idx="1353">
                    <c:v>top user</c:v>
                  </c:pt>
                  <c:pt idx="1354">
                    <c:v>top user</c:v>
                  </c:pt>
                  <c:pt idx="1355">
                    <c:v>top user</c:v>
                  </c:pt>
                  <c:pt idx="1356">
                    <c:v>top user</c:v>
                  </c:pt>
                  <c:pt idx="1357">
                    <c:v>top user</c:v>
                  </c:pt>
                  <c:pt idx="1358">
                    <c:v>top user</c:v>
                  </c:pt>
                  <c:pt idx="1359">
                    <c:v>top user</c:v>
                  </c:pt>
                  <c:pt idx="1360">
                    <c:v>top user</c:v>
                  </c:pt>
                  <c:pt idx="1361">
                    <c:v>top user</c:v>
                  </c:pt>
                  <c:pt idx="1362">
                    <c:v>top user</c:v>
                  </c:pt>
                  <c:pt idx="1363">
                    <c:v>top user</c:v>
                  </c:pt>
                  <c:pt idx="1364">
                    <c:v>top user</c:v>
                  </c:pt>
                  <c:pt idx="1365">
                    <c:v>top user</c:v>
                  </c:pt>
                  <c:pt idx="1366">
                    <c:v>top user</c:v>
                  </c:pt>
                  <c:pt idx="1367">
                    <c:v>top user</c:v>
                  </c:pt>
                  <c:pt idx="1368">
                    <c:v>top user</c:v>
                  </c:pt>
                  <c:pt idx="1369">
                    <c:v>top user</c:v>
                  </c:pt>
                  <c:pt idx="1370">
                    <c:v>top user</c:v>
                  </c:pt>
                  <c:pt idx="1371">
                    <c:v>top user</c:v>
                  </c:pt>
                  <c:pt idx="1372">
                    <c:v>top user</c:v>
                  </c:pt>
                  <c:pt idx="1373">
                    <c:v>top user</c:v>
                  </c:pt>
                  <c:pt idx="1374">
                    <c:v>top user</c:v>
                  </c:pt>
                  <c:pt idx="1375">
                    <c:v>top user</c:v>
                  </c:pt>
                  <c:pt idx="1376">
                    <c:v>top user</c:v>
                  </c:pt>
                  <c:pt idx="1377">
                    <c:v>top user</c:v>
                  </c:pt>
                  <c:pt idx="1378">
                    <c:v>top user</c:v>
                  </c:pt>
                  <c:pt idx="1379">
                    <c:v>top user</c:v>
                  </c:pt>
                  <c:pt idx="1380">
                    <c:v>top user</c:v>
                  </c:pt>
                  <c:pt idx="1381">
                    <c:v>top user</c:v>
                  </c:pt>
                  <c:pt idx="1382">
                    <c:v>top user</c:v>
                  </c:pt>
                  <c:pt idx="1383">
                    <c:v>top user</c:v>
                  </c:pt>
                  <c:pt idx="1384">
                    <c:v>top user</c:v>
                  </c:pt>
                  <c:pt idx="1385">
                    <c:v>top user</c:v>
                  </c:pt>
                  <c:pt idx="1386">
                    <c:v>top user</c:v>
                  </c:pt>
                  <c:pt idx="1387">
                    <c:v>top user</c:v>
                  </c:pt>
                  <c:pt idx="1388">
                    <c:v>top user</c:v>
                  </c:pt>
                  <c:pt idx="1389">
                    <c:v>top user</c:v>
                  </c:pt>
                  <c:pt idx="1390">
                    <c:v>top user</c:v>
                  </c:pt>
                  <c:pt idx="1391">
                    <c:v>top user</c:v>
                  </c:pt>
                  <c:pt idx="1392">
                    <c:v>top user</c:v>
                  </c:pt>
                  <c:pt idx="1393">
                    <c:v>top user</c:v>
                  </c:pt>
                  <c:pt idx="1394">
                    <c:v>top user</c:v>
                  </c:pt>
                  <c:pt idx="1395">
                    <c:v>top user</c:v>
                  </c:pt>
                  <c:pt idx="1396">
                    <c:v>top user</c:v>
                  </c:pt>
                  <c:pt idx="1397">
                    <c:v>top user</c:v>
                  </c:pt>
                  <c:pt idx="1398">
                    <c:v>top user</c:v>
                  </c:pt>
                  <c:pt idx="1399">
                    <c:v>top user</c:v>
                  </c:pt>
                  <c:pt idx="1400">
                    <c:v>top user</c:v>
                  </c:pt>
                  <c:pt idx="1401">
                    <c:v>top user</c:v>
                  </c:pt>
                  <c:pt idx="1402">
                    <c:v>top user</c:v>
                  </c:pt>
                  <c:pt idx="1403">
                    <c:v>top user</c:v>
                  </c:pt>
                  <c:pt idx="1404">
                    <c:v>top user</c:v>
                  </c:pt>
                  <c:pt idx="1405">
                    <c:v>top user</c:v>
                  </c:pt>
                  <c:pt idx="1406">
                    <c:v>top user</c:v>
                  </c:pt>
                  <c:pt idx="1407">
                    <c:v>top user</c:v>
                  </c:pt>
                  <c:pt idx="1408">
                    <c:v>top user</c:v>
                  </c:pt>
                  <c:pt idx="1409">
                    <c:v>top user</c:v>
                  </c:pt>
                  <c:pt idx="1410">
                    <c:v>top user</c:v>
                  </c:pt>
                  <c:pt idx="1411">
                    <c:v>top user</c:v>
                  </c:pt>
                  <c:pt idx="1412">
                    <c:v>top user</c:v>
                  </c:pt>
                  <c:pt idx="1413">
                    <c:v>top user</c:v>
                  </c:pt>
                  <c:pt idx="1414">
                    <c:v>top user</c:v>
                  </c:pt>
                  <c:pt idx="1415">
                    <c:v>top user</c:v>
                  </c:pt>
                  <c:pt idx="1416">
                    <c:v>top user</c:v>
                  </c:pt>
                  <c:pt idx="1417">
                    <c:v>top user</c:v>
                  </c:pt>
                  <c:pt idx="1418">
                    <c:v>top user</c:v>
                  </c:pt>
                  <c:pt idx="1419">
                    <c:v>top user</c:v>
                  </c:pt>
                  <c:pt idx="1420">
                    <c:v>top user</c:v>
                  </c:pt>
                  <c:pt idx="1421">
                    <c:v>top user</c:v>
                  </c:pt>
                  <c:pt idx="1422">
                    <c:v>top user</c:v>
                  </c:pt>
                  <c:pt idx="1423">
                    <c:v>top user</c:v>
                  </c:pt>
                  <c:pt idx="1424">
                    <c:v>top user</c:v>
                  </c:pt>
                  <c:pt idx="1425">
                    <c:v>top user</c:v>
                  </c:pt>
                  <c:pt idx="1426">
                    <c:v>top user</c:v>
                  </c:pt>
                  <c:pt idx="1427">
                    <c:v>top user</c:v>
                  </c:pt>
                  <c:pt idx="1428">
                    <c:v>top user</c:v>
                  </c:pt>
                  <c:pt idx="1429">
                    <c:v>top user</c:v>
                  </c:pt>
                  <c:pt idx="1430">
                    <c:v>top user</c:v>
                  </c:pt>
                  <c:pt idx="1431">
                    <c:v>top user</c:v>
                  </c:pt>
                  <c:pt idx="1432">
                    <c:v>top user</c:v>
                  </c:pt>
                  <c:pt idx="1433">
                    <c:v>top user</c:v>
                  </c:pt>
                  <c:pt idx="1434">
                    <c:v>top user</c:v>
                  </c:pt>
                  <c:pt idx="1435">
                    <c:v>top user</c:v>
                  </c:pt>
                  <c:pt idx="1436">
                    <c:v>top user</c:v>
                  </c:pt>
                  <c:pt idx="1437">
                    <c:v>top user</c:v>
                  </c:pt>
                  <c:pt idx="1438">
                    <c:v>top user</c:v>
                  </c:pt>
                  <c:pt idx="1439">
                    <c:v>top user</c:v>
                  </c:pt>
                  <c:pt idx="1440">
                    <c:v>top user</c:v>
                  </c:pt>
                  <c:pt idx="1441">
                    <c:v>top user</c:v>
                  </c:pt>
                  <c:pt idx="1442">
                    <c:v>top user</c:v>
                  </c:pt>
                  <c:pt idx="1443">
                    <c:v>top user</c:v>
                  </c:pt>
                  <c:pt idx="1444">
                    <c:v>top user</c:v>
                  </c:pt>
                  <c:pt idx="1445">
                    <c:v>top user</c:v>
                  </c:pt>
                  <c:pt idx="1446">
                    <c:v>top user</c:v>
                  </c:pt>
                  <c:pt idx="1447">
                    <c:v>top user</c:v>
                  </c:pt>
                  <c:pt idx="1448">
                    <c:v>top user</c:v>
                  </c:pt>
                  <c:pt idx="1449">
                    <c:v>top user</c:v>
                  </c:pt>
                  <c:pt idx="1450">
                    <c:v>top user</c:v>
                  </c:pt>
                  <c:pt idx="1451">
                    <c:v>top user</c:v>
                  </c:pt>
                  <c:pt idx="1452">
                    <c:v>top user</c:v>
                  </c:pt>
                  <c:pt idx="1453">
                    <c:v>top user</c:v>
                  </c:pt>
                  <c:pt idx="1454">
                    <c:v>top user</c:v>
                  </c:pt>
                  <c:pt idx="1455">
                    <c:v>top user</c:v>
                  </c:pt>
                  <c:pt idx="1456">
                    <c:v>top user</c:v>
                  </c:pt>
                  <c:pt idx="1457">
                    <c:v>top user</c:v>
                  </c:pt>
                  <c:pt idx="1458">
                    <c:v>top user</c:v>
                  </c:pt>
                  <c:pt idx="1459">
                    <c:v>top user</c:v>
                  </c:pt>
                  <c:pt idx="1460">
                    <c:v>top user</c:v>
                  </c:pt>
                  <c:pt idx="1461">
                    <c:v>top user</c:v>
                  </c:pt>
                  <c:pt idx="1462">
                    <c:v>top user</c:v>
                  </c:pt>
                  <c:pt idx="1463">
                    <c:v>top user</c:v>
                  </c:pt>
                  <c:pt idx="1464">
                    <c:v>top user</c:v>
                  </c:pt>
                  <c:pt idx="1465">
                    <c:v>top user</c:v>
                  </c:pt>
                  <c:pt idx="1466">
                    <c:v>top user</c:v>
                  </c:pt>
                  <c:pt idx="1467">
                    <c:v>top user</c:v>
                  </c:pt>
                  <c:pt idx="1468">
                    <c:v>top user</c:v>
                  </c:pt>
                  <c:pt idx="1469">
                    <c:v>top user</c:v>
                  </c:pt>
                  <c:pt idx="1470">
                    <c:v>top user</c:v>
                  </c:pt>
                  <c:pt idx="1471">
                    <c:v>top user</c:v>
                  </c:pt>
                  <c:pt idx="1472">
                    <c:v>top user</c:v>
                  </c:pt>
                  <c:pt idx="1473">
                    <c:v>top user</c:v>
                  </c:pt>
                  <c:pt idx="1474">
                    <c:v>top user</c:v>
                  </c:pt>
                  <c:pt idx="1475">
                    <c:v>top user</c:v>
                  </c:pt>
                  <c:pt idx="1476">
                    <c:v>top user</c:v>
                  </c:pt>
                  <c:pt idx="1477">
                    <c:v>top user</c:v>
                  </c:pt>
                  <c:pt idx="1478">
                    <c:v>top user</c:v>
                  </c:pt>
                  <c:pt idx="1479">
                    <c:v>top user</c:v>
                  </c:pt>
                  <c:pt idx="1480">
                    <c:v>top user</c:v>
                  </c:pt>
                  <c:pt idx="1481">
                    <c:v>top user</c:v>
                  </c:pt>
                  <c:pt idx="1482">
                    <c:v>top user</c:v>
                  </c:pt>
                  <c:pt idx="1483">
                    <c:v>top user</c:v>
                  </c:pt>
                  <c:pt idx="1484">
                    <c:v>top user</c:v>
                  </c:pt>
                  <c:pt idx="1485">
                    <c:v>top user</c:v>
                  </c:pt>
                  <c:pt idx="1486">
                    <c:v>top user</c:v>
                  </c:pt>
                  <c:pt idx="1487">
                    <c:v>top user</c:v>
                  </c:pt>
                  <c:pt idx="1488">
                    <c:v>top user</c:v>
                  </c:pt>
                  <c:pt idx="1489">
                    <c:v>top user</c:v>
                  </c:pt>
                  <c:pt idx="1490">
                    <c:v>top user</c:v>
                  </c:pt>
                  <c:pt idx="1491">
                    <c:v>top user</c:v>
                  </c:pt>
                  <c:pt idx="1492">
                    <c:v>top user</c:v>
                  </c:pt>
                  <c:pt idx="1493">
                    <c:v>top user</c:v>
                  </c:pt>
                  <c:pt idx="1494">
                    <c:v>top user</c:v>
                  </c:pt>
                  <c:pt idx="1495">
                    <c:v>top user</c:v>
                  </c:pt>
                  <c:pt idx="1496">
                    <c:v>top user</c:v>
                  </c:pt>
                  <c:pt idx="1497">
                    <c:v>top user</c:v>
                  </c:pt>
                  <c:pt idx="1498">
                    <c:v>top user</c:v>
                  </c:pt>
                  <c:pt idx="1499">
                    <c:v>top user</c:v>
                  </c:pt>
                  <c:pt idx="1500">
                    <c:v>top user</c:v>
                  </c:pt>
                  <c:pt idx="1501">
                    <c:v>top user</c:v>
                  </c:pt>
                  <c:pt idx="1502">
                    <c:v>top user</c:v>
                  </c:pt>
                  <c:pt idx="1503">
                    <c:v>top user</c:v>
                  </c:pt>
                  <c:pt idx="1504">
                    <c:v>top user</c:v>
                  </c:pt>
                  <c:pt idx="1505">
                    <c:v>top user</c:v>
                  </c:pt>
                  <c:pt idx="1506">
                    <c:v>top user</c:v>
                  </c:pt>
                  <c:pt idx="1507">
                    <c:v>top user</c:v>
                  </c:pt>
                  <c:pt idx="1508">
                    <c:v>top user</c:v>
                  </c:pt>
                  <c:pt idx="1509">
                    <c:v>top user</c:v>
                  </c:pt>
                  <c:pt idx="1510">
                    <c:v>top user</c:v>
                  </c:pt>
                  <c:pt idx="1511">
                    <c:v>top user</c:v>
                  </c:pt>
                  <c:pt idx="1512">
                    <c:v>top user</c:v>
                  </c:pt>
                  <c:pt idx="1513">
                    <c:v>top user</c:v>
                  </c:pt>
                  <c:pt idx="1514">
                    <c:v>top user</c:v>
                  </c:pt>
                  <c:pt idx="1515">
                    <c:v>top user</c:v>
                  </c:pt>
                  <c:pt idx="1516">
                    <c:v>top user</c:v>
                  </c:pt>
                  <c:pt idx="1517">
                    <c:v>top user</c:v>
                  </c:pt>
                  <c:pt idx="1518">
                    <c:v>top user</c:v>
                  </c:pt>
                  <c:pt idx="1519">
                    <c:v>top user</c:v>
                  </c:pt>
                  <c:pt idx="1520">
                    <c:v>top user</c:v>
                  </c:pt>
                  <c:pt idx="1521">
                    <c:v>top user</c:v>
                  </c:pt>
                  <c:pt idx="1522">
                    <c:v>top user</c:v>
                  </c:pt>
                  <c:pt idx="1523">
                    <c:v>top user</c:v>
                  </c:pt>
                  <c:pt idx="1524">
                    <c:v>top user</c:v>
                  </c:pt>
                  <c:pt idx="1525">
                    <c:v>top user</c:v>
                  </c:pt>
                  <c:pt idx="1526">
                    <c:v>top user</c:v>
                  </c:pt>
                  <c:pt idx="1527">
                    <c:v>top user</c:v>
                  </c:pt>
                  <c:pt idx="1528">
                    <c:v>top user</c:v>
                  </c:pt>
                  <c:pt idx="1529">
                    <c:v>top user</c:v>
                  </c:pt>
                  <c:pt idx="1530">
                    <c:v>top user</c:v>
                  </c:pt>
                  <c:pt idx="1531">
                    <c:v>top user</c:v>
                  </c:pt>
                  <c:pt idx="1532">
                    <c:v>top user</c:v>
                  </c:pt>
                  <c:pt idx="1533">
                    <c:v>top user</c:v>
                  </c:pt>
                  <c:pt idx="1534">
                    <c:v>top user</c:v>
                  </c:pt>
                  <c:pt idx="1535">
                    <c:v>top user</c:v>
                  </c:pt>
                  <c:pt idx="1536">
                    <c:v>top user</c:v>
                  </c:pt>
                  <c:pt idx="1537">
                    <c:v>top user</c:v>
                  </c:pt>
                  <c:pt idx="1538">
                    <c:v>top user</c:v>
                  </c:pt>
                  <c:pt idx="1539">
                    <c:v>top user</c:v>
                  </c:pt>
                  <c:pt idx="1540">
                    <c:v>top user</c:v>
                  </c:pt>
                  <c:pt idx="1541">
                    <c:v>top user</c:v>
                  </c:pt>
                  <c:pt idx="1542">
                    <c:v>top user</c:v>
                  </c:pt>
                  <c:pt idx="1543">
                    <c:v>top user</c:v>
                  </c:pt>
                  <c:pt idx="1544">
                    <c:v>top user</c:v>
                  </c:pt>
                  <c:pt idx="1545">
                    <c:v>top user</c:v>
                  </c:pt>
                  <c:pt idx="1546">
                    <c:v>top user</c:v>
                  </c:pt>
                  <c:pt idx="1547">
                    <c:v>top user</c:v>
                  </c:pt>
                  <c:pt idx="1548">
                    <c:v>top user</c:v>
                  </c:pt>
                  <c:pt idx="1549">
                    <c:v>top user</c:v>
                  </c:pt>
                  <c:pt idx="1550">
                    <c:v>top user</c:v>
                  </c:pt>
                  <c:pt idx="1551">
                    <c:v>top user</c:v>
                  </c:pt>
                  <c:pt idx="1552">
                    <c:v>top user</c:v>
                  </c:pt>
                  <c:pt idx="1553">
                    <c:v>top user</c:v>
                  </c:pt>
                  <c:pt idx="1554">
                    <c:v>top user</c:v>
                  </c:pt>
                  <c:pt idx="1555">
                    <c:v>top user</c:v>
                  </c:pt>
                  <c:pt idx="1556">
                    <c:v>top user</c:v>
                  </c:pt>
                  <c:pt idx="1557">
                    <c:v>top user</c:v>
                  </c:pt>
                  <c:pt idx="1558">
                    <c:v>top user</c:v>
                  </c:pt>
                  <c:pt idx="1559">
                    <c:v>top user</c:v>
                  </c:pt>
                  <c:pt idx="1560">
                    <c:v>top user</c:v>
                  </c:pt>
                  <c:pt idx="1561">
                    <c:v>top user</c:v>
                  </c:pt>
                  <c:pt idx="1562">
                    <c:v>top user</c:v>
                  </c:pt>
                  <c:pt idx="1563">
                    <c:v>top user</c:v>
                  </c:pt>
                  <c:pt idx="1564">
                    <c:v>top user</c:v>
                  </c:pt>
                  <c:pt idx="1565">
                    <c:v>top user</c:v>
                  </c:pt>
                  <c:pt idx="1566">
                    <c:v>top user</c:v>
                  </c:pt>
                  <c:pt idx="1567">
                    <c:v>top user</c:v>
                  </c:pt>
                  <c:pt idx="1568">
                    <c:v>top user</c:v>
                  </c:pt>
                  <c:pt idx="1569">
                    <c:v>top user</c:v>
                  </c:pt>
                  <c:pt idx="1570">
                    <c:v>top user</c:v>
                  </c:pt>
                  <c:pt idx="1571">
                    <c:v>top user</c:v>
                  </c:pt>
                  <c:pt idx="1572">
                    <c:v>top user</c:v>
                  </c:pt>
                  <c:pt idx="1573">
                    <c:v>top user</c:v>
                  </c:pt>
                  <c:pt idx="1574">
                    <c:v>top user</c:v>
                  </c:pt>
                  <c:pt idx="1575">
                    <c:v>top user</c:v>
                  </c:pt>
                  <c:pt idx="1576">
                    <c:v>top user</c:v>
                  </c:pt>
                  <c:pt idx="1577">
                    <c:v>top user</c:v>
                  </c:pt>
                  <c:pt idx="1578">
                    <c:v>top user</c:v>
                  </c:pt>
                  <c:pt idx="1579">
                    <c:v>top user</c:v>
                  </c:pt>
                  <c:pt idx="1580">
                    <c:v>top user</c:v>
                  </c:pt>
                  <c:pt idx="1581">
                    <c:v>top user</c:v>
                  </c:pt>
                  <c:pt idx="1582">
                    <c:v>top user</c:v>
                  </c:pt>
                  <c:pt idx="1583">
                    <c:v>top user</c:v>
                  </c:pt>
                  <c:pt idx="1584">
                    <c:v>top user</c:v>
                  </c:pt>
                  <c:pt idx="1585">
                    <c:v>top user</c:v>
                  </c:pt>
                  <c:pt idx="1586">
                    <c:v>top user</c:v>
                  </c:pt>
                  <c:pt idx="1587">
                    <c:v>top user</c:v>
                  </c:pt>
                  <c:pt idx="1588">
                    <c:v>top user</c:v>
                  </c:pt>
                  <c:pt idx="1589">
                    <c:v>top user</c:v>
                  </c:pt>
                  <c:pt idx="1590">
                    <c:v>top user</c:v>
                  </c:pt>
                  <c:pt idx="1591">
                    <c:v>top user</c:v>
                  </c:pt>
                  <c:pt idx="1592">
                    <c:v>top user</c:v>
                  </c:pt>
                  <c:pt idx="1593">
                    <c:v>top user</c:v>
                  </c:pt>
                  <c:pt idx="1594">
                    <c:v>top user</c:v>
                  </c:pt>
                  <c:pt idx="1595">
                    <c:v>top user</c:v>
                  </c:pt>
                  <c:pt idx="1596">
                    <c:v>top user</c:v>
                  </c:pt>
                  <c:pt idx="1597">
                    <c:v>top user</c:v>
                  </c:pt>
                  <c:pt idx="1598">
                    <c:v>top user</c:v>
                  </c:pt>
                  <c:pt idx="1599">
                    <c:v>top user</c:v>
                  </c:pt>
                  <c:pt idx="1600">
                    <c:v>top user</c:v>
                  </c:pt>
                  <c:pt idx="1601">
                    <c:v>top user</c:v>
                  </c:pt>
                  <c:pt idx="1602">
                    <c:v>top user</c:v>
                  </c:pt>
                  <c:pt idx="1603">
                    <c:v>top user</c:v>
                  </c:pt>
                  <c:pt idx="1604">
                    <c:v>top user</c:v>
                  </c:pt>
                  <c:pt idx="1605">
                    <c:v>top user</c:v>
                  </c:pt>
                  <c:pt idx="1606">
                    <c:v>top user</c:v>
                  </c:pt>
                  <c:pt idx="1607">
                    <c:v>top user</c:v>
                  </c:pt>
                  <c:pt idx="1608">
                    <c:v>top user</c:v>
                  </c:pt>
                  <c:pt idx="1609">
                    <c:v>top user</c:v>
                  </c:pt>
                  <c:pt idx="1610">
                    <c:v>top user</c:v>
                  </c:pt>
                  <c:pt idx="1611">
                    <c:v>top user</c:v>
                  </c:pt>
                  <c:pt idx="1612">
                    <c:v>top user</c:v>
                  </c:pt>
                  <c:pt idx="1613">
                    <c:v>top user</c:v>
                  </c:pt>
                  <c:pt idx="1614">
                    <c:v>top user</c:v>
                  </c:pt>
                  <c:pt idx="1615">
                    <c:v>top user</c:v>
                  </c:pt>
                  <c:pt idx="1616">
                    <c:v>top user</c:v>
                  </c:pt>
                  <c:pt idx="1617">
                    <c:v>top user</c:v>
                  </c:pt>
                  <c:pt idx="1618">
                    <c:v>top user</c:v>
                  </c:pt>
                  <c:pt idx="1619">
                    <c:v>top user</c:v>
                  </c:pt>
                  <c:pt idx="1620">
                    <c:v>top user</c:v>
                  </c:pt>
                  <c:pt idx="1621">
                    <c:v>top user</c:v>
                  </c:pt>
                  <c:pt idx="1622">
                    <c:v>top user</c:v>
                  </c:pt>
                  <c:pt idx="1623">
                    <c:v>top user</c:v>
                  </c:pt>
                  <c:pt idx="1624">
                    <c:v>top user</c:v>
                  </c:pt>
                  <c:pt idx="1625">
                    <c:v>top user</c:v>
                  </c:pt>
                  <c:pt idx="1626">
                    <c:v>top user</c:v>
                  </c:pt>
                  <c:pt idx="1627">
                    <c:v>top user</c:v>
                  </c:pt>
                  <c:pt idx="1628">
                    <c:v>top user</c:v>
                  </c:pt>
                  <c:pt idx="1629">
                    <c:v>top user</c:v>
                  </c:pt>
                  <c:pt idx="1630">
                    <c:v>top user</c:v>
                  </c:pt>
                  <c:pt idx="1631">
                    <c:v>top user</c:v>
                  </c:pt>
                  <c:pt idx="1632">
                    <c:v>top user</c:v>
                  </c:pt>
                  <c:pt idx="1633">
                    <c:v>top user</c:v>
                  </c:pt>
                  <c:pt idx="1634">
                    <c:v>top user</c:v>
                  </c:pt>
                  <c:pt idx="1635">
                    <c:v>top user</c:v>
                  </c:pt>
                  <c:pt idx="1636">
                    <c:v>top user</c:v>
                  </c:pt>
                  <c:pt idx="1637">
                    <c:v>top user</c:v>
                  </c:pt>
                  <c:pt idx="1638">
                    <c:v>top user</c:v>
                  </c:pt>
                  <c:pt idx="1639">
                    <c:v>top user</c:v>
                  </c:pt>
                  <c:pt idx="1640">
                    <c:v>top user</c:v>
                  </c:pt>
                  <c:pt idx="1641">
                    <c:v>top user</c:v>
                  </c:pt>
                  <c:pt idx="1642">
                    <c:v>top user</c:v>
                  </c:pt>
                  <c:pt idx="1643">
                    <c:v>top user</c:v>
                  </c:pt>
                  <c:pt idx="1644">
                    <c:v>top user</c:v>
                  </c:pt>
                  <c:pt idx="1645">
                    <c:v>top user</c:v>
                  </c:pt>
                  <c:pt idx="1646">
                    <c:v>top user</c:v>
                  </c:pt>
                  <c:pt idx="1647">
                    <c:v>top user</c:v>
                  </c:pt>
                  <c:pt idx="1648">
                    <c:v>top user</c:v>
                  </c:pt>
                  <c:pt idx="1649">
                    <c:v>top user</c:v>
                  </c:pt>
                  <c:pt idx="1650">
                    <c:v>top user</c:v>
                  </c:pt>
                  <c:pt idx="1651">
                    <c:v>top user</c:v>
                  </c:pt>
                  <c:pt idx="1652">
                    <c:v>top user</c:v>
                  </c:pt>
                  <c:pt idx="1653">
                    <c:v>top user</c:v>
                  </c:pt>
                  <c:pt idx="1654">
                    <c:v>top user</c:v>
                  </c:pt>
                  <c:pt idx="1655">
                    <c:v>top user</c:v>
                  </c:pt>
                  <c:pt idx="1656">
                    <c:v>top user</c:v>
                  </c:pt>
                  <c:pt idx="1657">
                    <c:v>top user</c:v>
                  </c:pt>
                  <c:pt idx="1658">
                    <c:v>top user</c:v>
                  </c:pt>
                  <c:pt idx="1659">
                    <c:v>top user</c:v>
                  </c:pt>
                  <c:pt idx="1660">
                    <c:v>top user</c:v>
                  </c:pt>
                  <c:pt idx="1661">
                    <c:v>top user</c:v>
                  </c:pt>
                  <c:pt idx="1662">
                    <c:v>top user</c:v>
                  </c:pt>
                  <c:pt idx="1663">
                    <c:v>top user</c:v>
                  </c:pt>
                  <c:pt idx="1664">
                    <c:v>top user</c:v>
                  </c:pt>
                  <c:pt idx="1665">
                    <c:v>top user</c:v>
                  </c:pt>
                  <c:pt idx="1666">
                    <c:v>top user</c:v>
                  </c:pt>
                  <c:pt idx="1667">
                    <c:v>top user</c:v>
                  </c:pt>
                  <c:pt idx="1668">
                    <c:v>top user</c:v>
                  </c:pt>
                  <c:pt idx="1669">
                    <c:v>top user</c:v>
                  </c:pt>
                  <c:pt idx="1670">
                    <c:v>top user</c:v>
                  </c:pt>
                  <c:pt idx="1671">
                    <c:v>top user</c:v>
                  </c:pt>
                  <c:pt idx="1672">
                    <c:v>top user</c:v>
                  </c:pt>
                  <c:pt idx="1673">
                    <c:v>top user</c:v>
                  </c:pt>
                  <c:pt idx="1674">
                    <c:v>top user</c:v>
                  </c:pt>
                  <c:pt idx="1675">
                    <c:v>mid-range</c:v>
                  </c:pt>
                  <c:pt idx="1676">
                    <c:v>mid-range</c:v>
                  </c:pt>
                  <c:pt idx="1677">
                    <c:v>mid-range</c:v>
                  </c:pt>
                  <c:pt idx="1678">
                    <c:v>mid-range</c:v>
                  </c:pt>
                  <c:pt idx="1679">
                    <c:v>mid-range</c:v>
                  </c:pt>
                  <c:pt idx="1680">
                    <c:v>mid-range</c:v>
                  </c:pt>
                  <c:pt idx="1681">
                    <c:v>mid-range</c:v>
                  </c:pt>
                  <c:pt idx="1682">
                    <c:v>mid-range</c:v>
                  </c:pt>
                  <c:pt idx="1683">
                    <c:v>mid-range</c:v>
                  </c:pt>
                  <c:pt idx="1684">
                    <c:v>mid-range</c:v>
                  </c:pt>
                  <c:pt idx="1685">
                    <c:v>mid-range</c:v>
                  </c:pt>
                  <c:pt idx="1686">
                    <c:v>mid-range</c:v>
                  </c:pt>
                  <c:pt idx="1687">
                    <c:v>mid-range</c:v>
                  </c:pt>
                  <c:pt idx="1688">
                    <c:v>mid-range</c:v>
                  </c:pt>
                  <c:pt idx="1689">
                    <c:v>mid-range</c:v>
                  </c:pt>
                  <c:pt idx="1690">
                    <c:v>mid-range</c:v>
                  </c:pt>
                  <c:pt idx="1691">
                    <c:v>mid-range</c:v>
                  </c:pt>
                  <c:pt idx="1692">
                    <c:v>mid-range</c:v>
                  </c:pt>
                  <c:pt idx="1693">
                    <c:v>mid-range</c:v>
                  </c:pt>
                  <c:pt idx="1694">
                    <c:v>mid-range</c:v>
                  </c:pt>
                  <c:pt idx="1695">
                    <c:v>mid-range</c:v>
                  </c:pt>
                  <c:pt idx="1696">
                    <c:v>mid-range</c:v>
                  </c:pt>
                  <c:pt idx="1697">
                    <c:v>mid-range</c:v>
                  </c:pt>
                  <c:pt idx="1698">
                    <c:v>mid-range</c:v>
                  </c:pt>
                  <c:pt idx="1699">
                    <c:v>mid-range</c:v>
                  </c:pt>
                  <c:pt idx="1700">
                    <c:v>mid-range</c:v>
                  </c:pt>
                  <c:pt idx="1701">
                    <c:v>mid-range</c:v>
                  </c:pt>
                  <c:pt idx="1702">
                    <c:v>mid-range</c:v>
                  </c:pt>
                  <c:pt idx="1703">
                    <c:v>mid-range</c:v>
                  </c:pt>
                  <c:pt idx="1704">
                    <c:v>mid-range</c:v>
                  </c:pt>
                  <c:pt idx="1705">
                    <c:v>mid-range</c:v>
                  </c:pt>
                  <c:pt idx="1706">
                    <c:v>mid-range</c:v>
                  </c:pt>
                  <c:pt idx="1707">
                    <c:v>mid-range</c:v>
                  </c:pt>
                  <c:pt idx="1708">
                    <c:v>mid-range</c:v>
                  </c:pt>
                  <c:pt idx="1709">
                    <c:v>mid-range</c:v>
                  </c:pt>
                  <c:pt idx="1710">
                    <c:v>mid-range</c:v>
                  </c:pt>
                  <c:pt idx="1711">
                    <c:v>mid-range</c:v>
                  </c:pt>
                  <c:pt idx="1712">
                    <c:v>mid-range</c:v>
                  </c:pt>
                  <c:pt idx="1713">
                    <c:v>mid-range</c:v>
                  </c:pt>
                  <c:pt idx="1714">
                    <c:v>mid-range</c:v>
                  </c:pt>
                  <c:pt idx="1715">
                    <c:v>mid-range</c:v>
                  </c:pt>
                  <c:pt idx="1716">
                    <c:v>mid-range</c:v>
                  </c:pt>
                  <c:pt idx="1717">
                    <c:v>mid-range</c:v>
                  </c:pt>
                  <c:pt idx="1718">
                    <c:v>mid-range</c:v>
                  </c:pt>
                  <c:pt idx="1719">
                    <c:v>mid-range</c:v>
                  </c:pt>
                  <c:pt idx="1720">
                    <c:v>mid-range</c:v>
                  </c:pt>
                  <c:pt idx="1721">
                    <c:v>mid-range</c:v>
                  </c:pt>
                  <c:pt idx="1722">
                    <c:v>mid-range</c:v>
                  </c:pt>
                  <c:pt idx="1723">
                    <c:v>mid-range</c:v>
                  </c:pt>
                  <c:pt idx="1724">
                    <c:v>mid-range</c:v>
                  </c:pt>
                  <c:pt idx="1725">
                    <c:v>mid-range</c:v>
                  </c:pt>
                  <c:pt idx="1726">
                    <c:v>mid-range</c:v>
                  </c:pt>
                  <c:pt idx="1727">
                    <c:v>mid-range</c:v>
                  </c:pt>
                  <c:pt idx="1728">
                    <c:v>mid-range</c:v>
                  </c:pt>
                  <c:pt idx="1729">
                    <c:v>mid-range</c:v>
                  </c:pt>
                  <c:pt idx="1730">
                    <c:v>mid-range</c:v>
                  </c:pt>
                  <c:pt idx="1731">
                    <c:v>mid-range</c:v>
                  </c:pt>
                  <c:pt idx="1732">
                    <c:v>mid-range</c:v>
                  </c:pt>
                  <c:pt idx="1733">
                    <c:v>mid-range</c:v>
                  </c:pt>
                  <c:pt idx="1734">
                    <c:v>mid-range</c:v>
                  </c:pt>
                  <c:pt idx="1735">
                    <c:v>mid-range</c:v>
                  </c:pt>
                  <c:pt idx="1736">
                    <c:v>mid-range</c:v>
                  </c:pt>
                  <c:pt idx="1737">
                    <c:v>mid-range</c:v>
                  </c:pt>
                  <c:pt idx="1738">
                    <c:v>mid-range</c:v>
                  </c:pt>
                  <c:pt idx="1739">
                    <c:v>mid-range</c:v>
                  </c:pt>
                  <c:pt idx="1740">
                    <c:v>mid-range</c:v>
                  </c:pt>
                  <c:pt idx="1741">
                    <c:v>mid-range</c:v>
                  </c:pt>
                  <c:pt idx="1742">
                    <c:v>mid-range</c:v>
                  </c:pt>
                  <c:pt idx="1743">
                    <c:v>mid-range</c:v>
                  </c:pt>
                  <c:pt idx="1744">
                    <c:v>mid-range</c:v>
                  </c:pt>
                  <c:pt idx="1745">
                    <c:v>mid-range</c:v>
                  </c:pt>
                  <c:pt idx="1746">
                    <c:v>mid-range</c:v>
                  </c:pt>
                  <c:pt idx="1747">
                    <c:v>mid-range</c:v>
                  </c:pt>
                  <c:pt idx="1748">
                    <c:v>mid-range</c:v>
                  </c:pt>
                  <c:pt idx="1749">
                    <c:v>mid-range</c:v>
                  </c:pt>
                  <c:pt idx="1750">
                    <c:v>mid-range</c:v>
                  </c:pt>
                  <c:pt idx="1751">
                    <c:v>mid-range</c:v>
                  </c:pt>
                  <c:pt idx="1752">
                    <c:v>mid-range</c:v>
                  </c:pt>
                  <c:pt idx="1753">
                    <c:v>mid-range</c:v>
                  </c:pt>
                  <c:pt idx="1754">
                    <c:v>mid-range</c:v>
                  </c:pt>
                  <c:pt idx="1755">
                    <c:v>mid-range</c:v>
                  </c:pt>
                  <c:pt idx="1756">
                    <c:v>mid-range</c:v>
                  </c:pt>
                  <c:pt idx="1757">
                    <c:v>mid-range</c:v>
                  </c:pt>
                  <c:pt idx="1758">
                    <c:v>mid-range</c:v>
                  </c:pt>
                  <c:pt idx="1759">
                    <c:v>mid-range</c:v>
                  </c:pt>
                  <c:pt idx="1760">
                    <c:v>mid-range</c:v>
                  </c:pt>
                  <c:pt idx="1761">
                    <c:v>mid-range</c:v>
                  </c:pt>
                  <c:pt idx="1762">
                    <c:v>mid-range</c:v>
                  </c:pt>
                  <c:pt idx="1763">
                    <c:v>mid-range</c:v>
                  </c:pt>
                  <c:pt idx="1764">
                    <c:v>mid-range</c:v>
                  </c:pt>
                  <c:pt idx="1765">
                    <c:v>mid-range</c:v>
                  </c:pt>
                  <c:pt idx="1766">
                    <c:v>mid-range</c:v>
                  </c:pt>
                  <c:pt idx="1767">
                    <c:v>mid-range</c:v>
                  </c:pt>
                  <c:pt idx="1768">
                    <c:v>mid-range</c:v>
                  </c:pt>
                  <c:pt idx="1769">
                    <c:v>mid-range</c:v>
                  </c:pt>
                  <c:pt idx="1770">
                    <c:v>mid-range</c:v>
                  </c:pt>
                  <c:pt idx="1771">
                    <c:v>mid-range</c:v>
                  </c:pt>
                  <c:pt idx="1772">
                    <c:v>mid-range</c:v>
                  </c:pt>
                  <c:pt idx="1773">
                    <c:v>mid-range</c:v>
                  </c:pt>
                  <c:pt idx="1774">
                    <c:v>mid-range</c:v>
                  </c:pt>
                  <c:pt idx="1775">
                    <c:v>mid-range</c:v>
                  </c:pt>
                  <c:pt idx="1776">
                    <c:v>mid-range</c:v>
                  </c:pt>
                  <c:pt idx="1777">
                    <c:v>mid-range</c:v>
                  </c:pt>
                  <c:pt idx="1778">
                    <c:v>mid-range</c:v>
                  </c:pt>
                  <c:pt idx="1779">
                    <c:v>mid-range</c:v>
                  </c:pt>
                  <c:pt idx="1780">
                    <c:v>mid-range</c:v>
                  </c:pt>
                  <c:pt idx="1781">
                    <c:v>mid-range</c:v>
                  </c:pt>
                  <c:pt idx="1782">
                    <c:v>mid-range</c:v>
                  </c:pt>
                  <c:pt idx="1783">
                    <c:v>mid-range</c:v>
                  </c:pt>
                  <c:pt idx="1784">
                    <c:v>mid-range</c:v>
                  </c:pt>
                  <c:pt idx="1785">
                    <c:v>mid-range</c:v>
                  </c:pt>
                  <c:pt idx="1786">
                    <c:v>mid-range</c:v>
                  </c:pt>
                  <c:pt idx="1787">
                    <c:v>mid-range</c:v>
                  </c:pt>
                  <c:pt idx="1788">
                    <c:v>mid-range</c:v>
                  </c:pt>
                  <c:pt idx="1789">
                    <c:v>mid-range</c:v>
                  </c:pt>
                  <c:pt idx="1790">
                    <c:v>mid-range</c:v>
                  </c:pt>
                  <c:pt idx="1791">
                    <c:v>mid-range</c:v>
                  </c:pt>
                  <c:pt idx="1792">
                    <c:v>mid-range</c:v>
                  </c:pt>
                  <c:pt idx="1793">
                    <c:v>mid-range</c:v>
                  </c:pt>
                  <c:pt idx="1794">
                    <c:v>mid-range</c:v>
                  </c:pt>
                  <c:pt idx="1795">
                    <c:v>mid-range</c:v>
                  </c:pt>
                  <c:pt idx="1796">
                    <c:v>mid-range</c:v>
                  </c:pt>
                  <c:pt idx="1797">
                    <c:v>mid-range</c:v>
                  </c:pt>
                  <c:pt idx="1798">
                    <c:v>mid-range</c:v>
                  </c:pt>
                  <c:pt idx="1799">
                    <c:v>mid-range</c:v>
                  </c:pt>
                  <c:pt idx="1800">
                    <c:v>mid-range</c:v>
                  </c:pt>
                  <c:pt idx="1801">
                    <c:v>mid-range</c:v>
                  </c:pt>
                  <c:pt idx="1802">
                    <c:v>mid-range</c:v>
                  </c:pt>
                  <c:pt idx="1803">
                    <c:v>mid-range</c:v>
                  </c:pt>
                  <c:pt idx="1804">
                    <c:v>mid-range</c:v>
                  </c:pt>
                  <c:pt idx="1805">
                    <c:v>mid-range</c:v>
                  </c:pt>
                  <c:pt idx="1806">
                    <c:v>mid-range</c:v>
                  </c:pt>
                  <c:pt idx="1807">
                    <c:v>mid-range</c:v>
                  </c:pt>
                  <c:pt idx="1808">
                    <c:v>mid-range</c:v>
                  </c:pt>
                  <c:pt idx="1809">
                    <c:v>mid-range</c:v>
                  </c:pt>
                  <c:pt idx="1810">
                    <c:v>mid-range</c:v>
                  </c:pt>
                  <c:pt idx="1811">
                    <c:v>mid-range</c:v>
                  </c:pt>
                  <c:pt idx="1812">
                    <c:v>mid-range</c:v>
                  </c:pt>
                  <c:pt idx="1813">
                    <c:v>mid-range</c:v>
                  </c:pt>
                  <c:pt idx="1814">
                    <c:v>mid-range</c:v>
                  </c:pt>
                  <c:pt idx="1815">
                    <c:v>mid-range</c:v>
                  </c:pt>
                  <c:pt idx="1816">
                    <c:v>mid-range</c:v>
                  </c:pt>
                  <c:pt idx="1817">
                    <c:v>mid-range</c:v>
                  </c:pt>
                  <c:pt idx="1818">
                    <c:v>mid-range</c:v>
                  </c:pt>
                  <c:pt idx="1819">
                    <c:v>mid-range</c:v>
                  </c:pt>
                  <c:pt idx="1820">
                    <c:v>mid-range</c:v>
                  </c:pt>
                  <c:pt idx="1821">
                    <c:v>mid-range</c:v>
                  </c:pt>
                  <c:pt idx="1822">
                    <c:v>mid-range</c:v>
                  </c:pt>
                  <c:pt idx="1823">
                    <c:v>mid-range</c:v>
                  </c:pt>
                  <c:pt idx="1824">
                    <c:v>mid-range</c:v>
                  </c:pt>
                  <c:pt idx="1825">
                    <c:v>mid-range</c:v>
                  </c:pt>
                  <c:pt idx="1826">
                    <c:v>mid-range</c:v>
                  </c:pt>
                  <c:pt idx="1827">
                    <c:v>mid-range</c:v>
                  </c:pt>
                  <c:pt idx="1828">
                    <c:v>mid-range</c:v>
                  </c:pt>
                  <c:pt idx="1829">
                    <c:v>mid-range</c:v>
                  </c:pt>
                  <c:pt idx="1830">
                    <c:v>mid-range</c:v>
                  </c:pt>
                  <c:pt idx="1831">
                    <c:v>mid-range</c:v>
                  </c:pt>
                  <c:pt idx="1832">
                    <c:v>mid-range</c:v>
                  </c:pt>
                  <c:pt idx="1833">
                    <c:v>mid-range</c:v>
                  </c:pt>
                  <c:pt idx="1834">
                    <c:v>mid-range</c:v>
                  </c:pt>
                  <c:pt idx="1835">
                    <c:v>mid-range</c:v>
                  </c:pt>
                  <c:pt idx="1836">
                    <c:v>mid-range</c:v>
                  </c:pt>
                  <c:pt idx="1837">
                    <c:v>mid-range</c:v>
                  </c:pt>
                  <c:pt idx="1838">
                    <c:v>mid-range</c:v>
                  </c:pt>
                  <c:pt idx="1839">
                    <c:v>mid-range</c:v>
                  </c:pt>
                  <c:pt idx="1840">
                    <c:v>mid-range</c:v>
                  </c:pt>
                  <c:pt idx="1841">
                    <c:v>mid-range</c:v>
                  </c:pt>
                  <c:pt idx="1842">
                    <c:v>mid-range</c:v>
                  </c:pt>
                  <c:pt idx="1843">
                    <c:v>mid-range</c:v>
                  </c:pt>
                  <c:pt idx="1844">
                    <c:v>mid-range</c:v>
                  </c:pt>
                  <c:pt idx="1845">
                    <c:v>mid-range</c:v>
                  </c:pt>
                  <c:pt idx="1846">
                    <c:v>mid-range</c:v>
                  </c:pt>
                  <c:pt idx="1847">
                    <c:v>mid-range</c:v>
                  </c:pt>
                  <c:pt idx="1848">
                    <c:v>mid-range</c:v>
                  </c:pt>
                  <c:pt idx="1849">
                    <c:v>mid-range</c:v>
                  </c:pt>
                  <c:pt idx="1850">
                    <c:v>mid-range</c:v>
                  </c:pt>
                  <c:pt idx="1851">
                    <c:v>mid-range</c:v>
                  </c:pt>
                  <c:pt idx="1852">
                    <c:v>mid-range</c:v>
                  </c:pt>
                  <c:pt idx="1853">
                    <c:v>mid-range</c:v>
                  </c:pt>
                  <c:pt idx="1854">
                    <c:v>mid-range</c:v>
                  </c:pt>
                  <c:pt idx="1855">
                    <c:v>mid-range</c:v>
                  </c:pt>
                  <c:pt idx="1856">
                    <c:v>mid-range</c:v>
                  </c:pt>
                  <c:pt idx="1857">
                    <c:v>mid-range</c:v>
                  </c:pt>
                  <c:pt idx="1858">
                    <c:v>mid-range</c:v>
                  </c:pt>
                  <c:pt idx="1859">
                    <c:v>mid-range</c:v>
                  </c:pt>
                  <c:pt idx="1860">
                    <c:v>mid-range</c:v>
                  </c:pt>
                  <c:pt idx="1861">
                    <c:v>mid-range</c:v>
                  </c:pt>
                  <c:pt idx="1862">
                    <c:v>mid-range</c:v>
                  </c:pt>
                  <c:pt idx="1863">
                    <c:v>mid-range</c:v>
                  </c:pt>
                  <c:pt idx="1864">
                    <c:v>mid-range</c:v>
                  </c:pt>
                  <c:pt idx="1865">
                    <c:v>mid-range</c:v>
                  </c:pt>
                  <c:pt idx="1866">
                    <c:v>mid-range</c:v>
                  </c:pt>
                  <c:pt idx="1867">
                    <c:v>mid-range</c:v>
                  </c:pt>
                  <c:pt idx="1868">
                    <c:v>mid-range</c:v>
                  </c:pt>
                  <c:pt idx="1869">
                    <c:v>mid-range</c:v>
                  </c:pt>
                  <c:pt idx="1870">
                    <c:v>mid-range</c:v>
                  </c:pt>
                  <c:pt idx="1871">
                    <c:v>mid-range</c:v>
                  </c:pt>
                  <c:pt idx="1872">
                    <c:v>mid-range</c:v>
                  </c:pt>
                  <c:pt idx="1873">
                    <c:v>mid-range</c:v>
                  </c:pt>
                  <c:pt idx="1874">
                    <c:v>mid-range</c:v>
                  </c:pt>
                  <c:pt idx="1875">
                    <c:v>mid-range</c:v>
                  </c:pt>
                  <c:pt idx="1876">
                    <c:v>mid-range</c:v>
                  </c:pt>
                  <c:pt idx="1877">
                    <c:v>mid-range</c:v>
                  </c:pt>
                  <c:pt idx="1878">
                    <c:v>mid-range</c:v>
                  </c:pt>
                  <c:pt idx="1879">
                    <c:v>mid-range</c:v>
                  </c:pt>
                  <c:pt idx="1880">
                    <c:v>mid-range</c:v>
                  </c:pt>
                  <c:pt idx="1881">
                    <c:v>mid-range</c:v>
                  </c:pt>
                  <c:pt idx="1882">
                    <c:v>mid-range</c:v>
                  </c:pt>
                  <c:pt idx="1883">
                    <c:v>mid-range</c:v>
                  </c:pt>
                  <c:pt idx="1884">
                    <c:v>mid-range</c:v>
                  </c:pt>
                  <c:pt idx="1885">
                    <c:v>mid-range</c:v>
                  </c:pt>
                  <c:pt idx="1886">
                    <c:v>mid-range</c:v>
                  </c:pt>
                  <c:pt idx="1887">
                    <c:v>mid-range</c:v>
                  </c:pt>
                  <c:pt idx="1888">
                    <c:v>mid-range</c:v>
                  </c:pt>
                  <c:pt idx="1889">
                    <c:v>mid-range</c:v>
                  </c:pt>
                  <c:pt idx="1890">
                    <c:v>mid-range</c:v>
                  </c:pt>
                  <c:pt idx="1891">
                    <c:v>mid-range</c:v>
                  </c:pt>
                  <c:pt idx="1892">
                    <c:v>mid-range</c:v>
                  </c:pt>
                  <c:pt idx="1893">
                    <c:v>mid-range</c:v>
                  </c:pt>
                  <c:pt idx="1894">
                    <c:v>mid-range</c:v>
                  </c:pt>
                  <c:pt idx="1895">
                    <c:v>mid-range</c:v>
                  </c:pt>
                  <c:pt idx="1896">
                    <c:v>mid-range</c:v>
                  </c:pt>
                  <c:pt idx="1897">
                    <c:v>mid-range</c:v>
                  </c:pt>
                  <c:pt idx="1898">
                    <c:v>mid-range</c:v>
                  </c:pt>
                  <c:pt idx="1899">
                    <c:v>mid-range</c:v>
                  </c:pt>
                  <c:pt idx="1900">
                    <c:v>mid-range</c:v>
                  </c:pt>
                  <c:pt idx="1901">
                    <c:v>mid-range</c:v>
                  </c:pt>
                  <c:pt idx="1902">
                    <c:v>mid-range</c:v>
                  </c:pt>
                  <c:pt idx="1903">
                    <c:v>mid-range</c:v>
                  </c:pt>
                  <c:pt idx="1904">
                    <c:v>mid-range</c:v>
                  </c:pt>
                  <c:pt idx="1905">
                    <c:v>mid-range</c:v>
                  </c:pt>
                  <c:pt idx="1906">
                    <c:v>mid-range</c:v>
                  </c:pt>
                  <c:pt idx="1907">
                    <c:v>mid-range</c:v>
                  </c:pt>
                  <c:pt idx="1908">
                    <c:v>mid-range</c:v>
                  </c:pt>
                  <c:pt idx="1909">
                    <c:v>mid-range</c:v>
                  </c:pt>
                  <c:pt idx="1910">
                    <c:v>mid-range</c:v>
                  </c:pt>
                  <c:pt idx="1911">
                    <c:v>mid-range</c:v>
                  </c:pt>
                  <c:pt idx="1912">
                    <c:v>mid-range</c:v>
                  </c:pt>
                  <c:pt idx="1913">
                    <c:v>mid-range</c:v>
                  </c:pt>
                  <c:pt idx="1914">
                    <c:v>mid-range</c:v>
                  </c:pt>
                  <c:pt idx="1915">
                    <c:v>mid-range</c:v>
                  </c:pt>
                  <c:pt idx="1916">
                    <c:v>mid-range</c:v>
                  </c:pt>
                  <c:pt idx="1917">
                    <c:v>mid-range</c:v>
                  </c:pt>
                  <c:pt idx="1918">
                    <c:v>mid-range</c:v>
                  </c:pt>
                  <c:pt idx="1919">
                    <c:v>mid-range</c:v>
                  </c:pt>
                  <c:pt idx="1920">
                    <c:v>mid-range</c:v>
                  </c:pt>
                  <c:pt idx="1921">
                    <c:v>mid-range</c:v>
                  </c:pt>
                  <c:pt idx="1922">
                    <c:v>mid-range</c:v>
                  </c:pt>
                  <c:pt idx="1923">
                    <c:v>mid-range</c:v>
                  </c:pt>
                  <c:pt idx="1924">
                    <c:v>mid-range</c:v>
                  </c:pt>
                  <c:pt idx="1925">
                    <c:v>mid-range</c:v>
                  </c:pt>
                  <c:pt idx="1926">
                    <c:v>mid-range</c:v>
                  </c:pt>
                  <c:pt idx="1927">
                    <c:v>mid-range</c:v>
                  </c:pt>
                  <c:pt idx="1928">
                    <c:v>mid-range</c:v>
                  </c:pt>
                  <c:pt idx="1929">
                    <c:v>mid-range</c:v>
                  </c:pt>
                  <c:pt idx="1930">
                    <c:v>mid-range</c:v>
                  </c:pt>
                  <c:pt idx="1931">
                    <c:v>mid-range</c:v>
                  </c:pt>
                  <c:pt idx="1932">
                    <c:v>mid-range</c:v>
                  </c:pt>
                  <c:pt idx="1933">
                    <c:v>mid-range</c:v>
                  </c:pt>
                  <c:pt idx="1934">
                    <c:v>mid-range</c:v>
                  </c:pt>
                  <c:pt idx="1935">
                    <c:v>mid-range</c:v>
                  </c:pt>
                  <c:pt idx="1936">
                    <c:v>mid-range</c:v>
                  </c:pt>
                  <c:pt idx="1937">
                    <c:v>mid-range</c:v>
                  </c:pt>
                  <c:pt idx="1938">
                    <c:v>mid-range</c:v>
                  </c:pt>
                  <c:pt idx="1939">
                    <c:v>mid-range</c:v>
                  </c:pt>
                  <c:pt idx="1940">
                    <c:v>mid-range</c:v>
                  </c:pt>
                  <c:pt idx="1941">
                    <c:v>mid-range</c:v>
                  </c:pt>
                  <c:pt idx="1942">
                    <c:v>mid-range</c:v>
                  </c:pt>
                  <c:pt idx="1943">
                    <c:v>mid-range</c:v>
                  </c:pt>
                  <c:pt idx="1944">
                    <c:v>mid-range</c:v>
                  </c:pt>
                  <c:pt idx="1945">
                    <c:v>mid-range</c:v>
                  </c:pt>
                  <c:pt idx="1946">
                    <c:v>mid-range</c:v>
                  </c:pt>
                  <c:pt idx="1947">
                    <c:v>mid-range</c:v>
                  </c:pt>
                  <c:pt idx="1948">
                    <c:v>mid-range</c:v>
                  </c:pt>
                  <c:pt idx="1949">
                    <c:v>mid-range</c:v>
                  </c:pt>
                  <c:pt idx="1950">
                    <c:v>mid-range</c:v>
                  </c:pt>
                  <c:pt idx="1951">
                    <c:v>mid-range</c:v>
                  </c:pt>
                  <c:pt idx="1952">
                    <c:v>mid-range</c:v>
                  </c:pt>
                  <c:pt idx="1953">
                    <c:v>mid-range</c:v>
                  </c:pt>
                  <c:pt idx="1954">
                    <c:v>mid-range</c:v>
                  </c:pt>
                  <c:pt idx="1955">
                    <c:v>mid-range</c:v>
                  </c:pt>
                  <c:pt idx="1956">
                    <c:v>mid-range</c:v>
                  </c:pt>
                  <c:pt idx="1957">
                    <c:v>mid-range</c:v>
                  </c:pt>
                  <c:pt idx="1958">
                    <c:v>mid-range</c:v>
                  </c:pt>
                  <c:pt idx="1959">
                    <c:v>mid-range</c:v>
                  </c:pt>
                  <c:pt idx="1960">
                    <c:v>mid-range</c:v>
                  </c:pt>
                  <c:pt idx="1961">
                    <c:v>mid-range</c:v>
                  </c:pt>
                  <c:pt idx="1962">
                    <c:v>mid-range</c:v>
                  </c:pt>
                  <c:pt idx="1963">
                    <c:v>mid-range</c:v>
                  </c:pt>
                  <c:pt idx="1964">
                    <c:v>mid-range</c:v>
                  </c:pt>
                  <c:pt idx="1965">
                    <c:v>mid-range</c:v>
                  </c:pt>
                  <c:pt idx="1966">
                    <c:v>mid-range</c:v>
                  </c:pt>
                  <c:pt idx="1967">
                    <c:v>mid-range</c:v>
                  </c:pt>
                  <c:pt idx="1968">
                    <c:v>mid-range</c:v>
                  </c:pt>
                  <c:pt idx="1969">
                    <c:v>mid-range</c:v>
                  </c:pt>
                  <c:pt idx="1970">
                    <c:v>mid-range</c:v>
                  </c:pt>
                  <c:pt idx="1971">
                    <c:v>mid-range</c:v>
                  </c:pt>
                  <c:pt idx="1972">
                    <c:v>mid-range</c:v>
                  </c:pt>
                  <c:pt idx="1973">
                    <c:v>mid-range</c:v>
                  </c:pt>
                  <c:pt idx="1974">
                    <c:v>mid-range</c:v>
                  </c:pt>
                  <c:pt idx="1975">
                    <c:v>mid-range</c:v>
                  </c:pt>
                  <c:pt idx="1976">
                    <c:v>mid-range</c:v>
                  </c:pt>
                  <c:pt idx="1977">
                    <c:v>mid-range</c:v>
                  </c:pt>
                  <c:pt idx="1978">
                    <c:v>mid-range</c:v>
                  </c:pt>
                  <c:pt idx="1979">
                    <c:v>mid-range</c:v>
                  </c:pt>
                  <c:pt idx="1980">
                    <c:v>mid-range</c:v>
                  </c:pt>
                  <c:pt idx="1981">
                    <c:v>mid-range</c:v>
                  </c:pt>
                  <c:pt idx="1982">
                    <c:v>mid-range</c:v>
                  </c:pt>
                  <c:pt idx="1983">
                    <c:v>mid-range</c:v>
                  </c:pt>
                  <c:pt idx="1984">
                    <c:v>mid-range</c:v>
                  </c:pt>
                  <c:pt idx="1985">
                    <c:v>mid-range</c:v>
                  </c:pt>
                  <c:pt idx="1986">
                    <c:v>mid-range</c:v>
                  </c:pt>
                  <c:pt idx="1987">
                    <c:v>mid-range</c:v>
                  </c:pt>
                  <c:pt idx="1988">
                    <c:v>mid-range</c:v>
                  </c:pt>
                  <c:pt idx="1989">
                    <c:v>mid-range</c:v>
                  </c:pt>
                  <c:pt idx="1990">
                    <c:v>mid-range</c:v>
                  </c:pt>
                  <c:pt idx="1991">
                    <c:v>mid-range</c:v>
                  </c:pt>
                  <c:pt idx="1992">
                    <c:v>mid-range</c:v>
                  </c:pt>
                  <c:pt idx="1993">
                    <c:v>mid-range</c:v>
                  </c:pt>
                  <c:pt idx="1994">
                    <c:v>mid-range</c:v>
                  </c:pt>
                  <c:pt idx="1995">
                    <c:v>mid-range</c:v>
                  </c:pt>
                  <c:pt idx="1996">
                    <c:v>mid-range</c:v>
                  </c:pt>
                  <c:pt idx="1997">
                    <c:v>mid-range</c:v>
                  </c:pt>
                  <c:pt idx="1998">
                    <c:v>mid-range</c:v>
                  </c:pt>
                  <c:pt idx="1999">
                    <c:v>mid-range</c:v>
                  </c:pt>
                  <c:pt idx="2000">
                    <c:v>mid-range</c:v>
                  </c:pt>
                  <c:pt idx="2001">
                    <c:v>mid-range</c:v>
                  </c:pt>
                  <c:pt idx="2002">
                    <c:v>mid-range</c:v>
                  </c:pt>
                  <c:pt idx="2003">
                    <c:v>mid-range</c:v>
                  </c:pt>
                  <c:pt idx="2004">
                    <c:v>mid-range</c:v>
                  </c:pt>
                  <c:pt idx="2005">
                    <c:v>mid-range</c:v>
                  </c:pt>
                  <c:pt idx="2006">
                    <c:v>mid-range</c:v>
                  </c:pt>
                  <c:pt idx="2007">
                    <c:v>mid-range</c:v>
                  </c:pt>
                  <c:pt idx="2008">
                    <c:v>mid-range</c:v>
                  </c:pt>
                  <c:pt idx="2009">
                    <c:v>mid-range</c:v>
                  </c:pt>
                  <c:pt idx="2010">
                    <c:v>mid-range</c:v>
                  </c:pt>
                  <c:pt idx="2011">
                    <c:v>mid-range</c:v>
                  </c:pt>
                  <c:pt idx="2012">
                    <c:v>mid-range</c:v>
                  </c:pt>
                  <c:pt idx="2013">
                    <c:v>mid-range</c:v>
                  </c:pt>
                  <c:pt idx="2014">
                    <c:v>mid-range</c:v>
                  </c:pt>
                  <c:pt idx="2015">
                    <c:v>mid-range</c:v>
                  </c:pt>
                  <c:pt idx="2016">
                    <c:v>mid-range</c:v>
                  </c:pt>
                  <c:pt idx="2017">
                    <c:v>mid-range</c:v>
                  </c:pt>
                  <c:pt idx="2018">
                    <c:v>mid-range</c:v>
                  </c:pt>
                  <c:pt idx="2019">
                    <c:v>mid-range</c:v>
                  </c:pt>
                  <c:pt idx="2020">
                    <c:v>mid-range</c:v>
                  </c:pt>
                  <c:pt idx="2021">
                    <c:v>mid-range</c:v>
                  </c:pt>
                  <c:pt idx="2022">
                    <c:v>mid-range</c:v>
                  </c:pt>
                  <c:pt idx="2023">
                    <c:v>mid-range</c:v>
                  </c:pt>
                  <c:pt idx="2024">
                    <c:v>mid-range</c:v>
                  </c:pt>
                  <c:pt idx="2025">
                    <c:v>mid-range</c:v>
                  </c:pt>
                  <c:pt idx="2026">
                    <c:v>mid-range</c:v>
                  </c:pt>
                  <c:pt idx="2027">
                    <c:v>mid-range</c:v>
                  </c:pt>
                  <c:pt idx="2028">
                    <c:v>mid-range</c:v>
                  </c:pt>
                  <c:pt idx="2029">
                    <c:v>mid-range</c:v>
                  </c:pt>
                  <c:pt idx="2030">
                    <c:v>mid-range</c:v>
                  </c:pt>
                  <c:pt idx="2031">
                    <c:v>mid-range</c:v>
                  </c:pt>
                  <c:pt idx="2032">
                    <c:v>mid-range</c:v>
                  </c:pt>
                  <c:pt idx="2033">
                    <c:v>mid-range</c:v>
                  </c:pt>
                  <c:pt idx="2034">
                    <c:v>mid-range</c:v>
                  </c:pt>
                  <c:pt idx="2035">
                    <c:v>mid-range</c:v>
                  </c:pt>
                  <c:pt idx="2036">
                    <c:v>mid-range</c:v>
                  </c:pt>
                  <c:pt idx="2037">
                    <c:v>mid-range</c:v>
                  </c:pt>
                  <c:pt idx="2038">
                    <c:v>mid-range</c:v>
                  </c:pt>
                  <c:pt idx="2039">
                    <c:v>mid-range</c:v>
                  </c:pt>
                  <c:pt idx="2040">
                    <c:v>mid-range</c:v>
                  </c:pt>
                  <c:pt idx="2041">
                    <c:v>mid-range</c:v>
                  </c:pt>
                  <c:pt idx="2042">
                    <c:v>mid-range</c:v>
                  </c:pt>
                  <c:pt idx="2043">
                    <c:v>mid-range</c:v>
                  </c:pt>
                  <c:pt idx="2044">
                    <c:v>mid-range</c:v>
                  </c:pt>
                  <c:pt idx="2045">
                    <c:v>mid-range</c:v>
                  </c:pt>
                  <c:pt idx="2046">
                    <c:v>mid-range</c:v>
                  </c:pt>
                  <c:pt idx="2047">
                    <c:v>mid-range</c:v>
                  </c:pt>
                  <c:pt idx="2048">
                    <c:v>mid-range</c:v>
                  </c:pt>
                  <c:pt idx="2049">
                    <c:v>mid-range</c:v>
                  </c:pt>
                  <c:pt idx="2050">
                    <c:v>mid-range</c:v>
                  </c:pt>
                  <c:pt idx="2051">
                    <c:v>mid-range</c:v>
                  </c:pt>
                  <c:pt idx="2052">
                    <c:v>mid-range</c:v>
                  </c:pt>
                  <c:pt idx="2053">
                    <c:v>mid-range</c:v>
                  </c:pt>
                  <c:pt idx="2054">
                    <c:v>mid-range</c:v>
                  </c:pt>
                  <c:pt idx="2055">
                    <c:v>mid-range</c:v>
                  </c:pt>
                  <c:pt idx="2056">
                    <c:v>mid-range</c:v>
                  </c:pt>
                  <c:pt idx="2057">
                    <c:v>mid-range</c:v>
                  </c:pt>
                  <c:pt idx="2058">
                    <c:v>mid-range</c:v>
                  </c:pt>
                  <c:pt idx="2059">
                    <c:v>mid-range</c:v>
                  </c:pt>
                  <c:pt idx="2060">
                    <c:v>mid-range</c:v>
                  </c:pt>
                  <c:pt idx="2061">
                    <c:v>mid-range</c:v>
                  </c:pt>
                  <c:pt idx="2062">
                    <c:v>mid-range</c:v>
                  </c:pt>
                  <c:pt idx="2063">
                    <c:v>mid-range</c:v>
                  </c:pt>
                  <c:pt idx="2064">
                    <c:v>mid-range</c:v>
                  </c:pt>
                  <c:pt idx="2065">
                    <c:v>mid-range</c:v>
                  </c:pt>
                  <c:pt idx="2066">
                    <c:v>mid-range</c:v>
                  </c:pt>
                  <c:pt idx="2067">
                    <c:v>mid-range</c:v>
                  </c:pt>
                  <c:pt idx="2068">
                    <c:v>mid-range</c:v>
                  </c:pt>
                  <c:pt idx="2069">
                    <c:v>mid-range</c:v>
                  </c:pt>
                  <c:pt idx="2070">
                    <c:v>mid-range</c:v>
                  </c:pt>
                  <c:pt idx="2071">
                    <c:v>mid-range</c:v>
                  </c:pt>
                  <c:pt idx="2072">
                    <c:v>mid-range</c:v>
                  </c:pt>
                  <c:pt idx="2073">
                    <c:v>mid-range</c:v>
                  </c:pt>
                  <c:pt idx="2074">
                    <c:v>mid-range</c:v>
                  </c:pt>
                  <c:pt idx="2075">
                    <c:v>mid-range</c:v>
                  </c:pt>
                  <c:pt idx="2076">
                    <c:v>mid-range</c:v>
                  </c:pt>
                  <c:pt idx="2077">
                    <c:v>mid-range</c:v>
                  </c:pt>
                  <c:pt idx="2078">
                    <c:v>mid-range</c:v>
                  </c:pt>
                  <c:pt idx="2079">
                    <c:v>mid-range</c:v>
                  </c:pt>
                  <c:pt idx="2080">
                    <c:v>mid-range</c:v>
                  </c:pt>
                  <c:pt idx="2081">
                    <c:v>mid-range</c:v>
                  </c:pt>
                  <c:pt idx="2082">
                    <c:v>mid-range</c:v>
                  </c:pt>
                  <c:pt idx="2083">
                    <c:v>mid-range</c:v>
                  </c:pt>
                  <c:pt idx="2084">
                    <c:v>mid-range</c:v>
                  </c:pt>
                  <c:pt idx="2085">
                    <c:v>mid-range</c:v>
                  </c:pt>
                  <c:pt idx="2086">
                    <c:v>mid-range</c:v>
                  </c:pt>
                  <c:pt idx="2087">
                    <c:v>mid-range</c:v>
                  </c:pt>
                  <c:pt idx="2088">
                    <c:v>mid-range</c:v>
                  </c:pt>
                  <c:pt idx="2089">
                    <c:v>mid-range</c:v>
                  </c:pt>
                  <c:pt idx="2090">
                    <c:v>mid-range</c:v>
                  </c:pt>
                  <c:pt idx="2091">
                    <c:v>mid-range</c:v>
                  </c:pt>
                  <c:pt idx="2092">
                    <c:v>mid-range</c:v>
                  </c:pt>
                  <c:pt idx="2093">
                    <c:v>mid-range</c:v>
                  </c:pt>
                  <c:pt idx="2094">
                    <c:v>mid-range</c:v>
                  </c:pt>
                  <c:pt idx="2095">
                    <c:v>mid-range</c:v>
                  </c:pt>
                  <c:pt idx="2096">
                    <c:v>mid-range</c:v>
                  </c:pt>
                  <c:pt idx="2097">
                    <c:v>mid-range</c:v>
                  </c:pt>
                  <c:pt idx="2098">
                    <c:v>mid-range</c:v>
                  </c:pt>
                  <c:pt idx="2099">
                    <c:v>mid-range</c:v>
                  </c:pt>
                  <c:pt idx="2100">
                    <c:v>mid-range</c:v>
                  </c:pt>
                  <c:pt idx="2101">
                    <c:v>mid-range</c:v>
                  </c:pt>
                  <c:pt idx="2102">
                    <c:v>mid-range</c:v>
                  </c:pt>
                  <c:pt idx="2103">
                    <c:v>mid-range</c:v>
                  </c:pt>
                  <c:pt idx="2104">
                    <c:v>mid-range</c:v>
                  </c:pt>
                  <c:pt idx="2105">
                    <c:v>mid-range</c:v>
                  </c:pt>
                  <c:pt idx="2106">
                    <c:v>mid-range</c:v>
                  </c:pt>
                  <c:pt idx="2107">
                    <c:v>mid-range</c:v>
                  </c:pt>
                  <c:pt idx="2108">
                    <c:v>mid-range</c:v>
                  </c:pt>
                  <c:pt idx="2109">
                    <c:v>mid-range</c:v>
                  </c:pt>
                  <c:pt idx="2110">
                    <c:v>mid-range</c:v>
                  </c:pt>
                  <c:pt idx="2111">
                    <c:v>mid-range</c:v>
                  </c:pt>
                  <c:pt idx="2112">
                    <c:v>mid-range</c:v>
                  </c:pt>
                  <c:pt idx="2113">
                    <c:v>mid-range</c:v>
                  </c:pt>
                  <c:pt idx="2114">
                    <c:v>mid-range</c:v>
                  </c:pt>
                  <c:pt idx="2115">
                    <c:v>mid-range</c:v>
                  </c:pt>
                  <c:pt idx="2116">
                    <c:v>mid-range</c:v>
                  </c:pt>
                  <c:pt idx="2117">
                    <c:v>mid-range</c:v>
                  </c:pt>
                  <c:pt idx="2118">
                    <c:v>mid-range</c:v>
                  </c:pt>
                  <c:pt idx="2119">
                    <c:v>mid-range</c:v>
                  </c:pt>
                  <c:pt idx="2120">
                    <c:v>mid-range</c:v>
                  </c:pt>
                  <c:pt idx="2121">
                    <c:v>mid-range</c:v>
                  </c:pt>
                  <c:pt idx="2122">
                    <c:v>mid-range</c:v>
                  </c:pt>
                  <c:pt idx="2123">
                    <c:v>mid-range</c:v>
                  </c:pt>
                  <c:pt idx="2124">
                    <c:v>mid-range</c:v>
                  </c:pt>
                  <c:pt idx="2125">
                    <c:v>mid-range</c:v>
                  </c:pt>
                  <c:pt idx="2126">
                    <c:v>mid-range</c:v>
                  </c:pt>
                  <c:pt idx="2127">
                    <c:v>mid-range</c:v>
                  </c:pt>
                  <c:pt idx="2128">
                    <c:v>mid-range</c:v>
                  </c:pt>
                  <c:pt idx="2129">
                    <c:v>mid-range</c:v>
                  </c:pt>
                  <c:pt idx="2130">
                    <c:v>mid-range</c:v>
                  </c:pt>
                  <c:pt idx="2131">
                    <c:v>mid-range</c:v>
                  </c:pt>
                  <c:pt idx="2132">
                    <c:v>mid-range</c:v>
                  </c:pt>
                  <c:pt idx="2133">
                    <c:v>mid-range</c:v>
                  </c:pt>
                  <c:pt idx="2134">
                    <c:v>mid-range</c:v>
                  </c:pt>
                  <c:pt idx="2135">
                    <c:v>mid-range</c:v>
                  </c:pt>
                  <c:pt idx="2136">
                    <c:v>mid-range</c:v>
                  </c:pt>
                  <c:pt idx="2137">
                    <c:v>mid-range</c:v>
                  </c:pt>
                  <c:pt idx="2138">
                    <c:v>mid-range</c:v>
                  </c:pt>
                  <c:pt idx="2139">
                    <c:v>mid-range</c:v>
                  </c:pt>
                  <c:pt idx="2140">
                    <c:v>mid-range</c:v>
                  </c:pt>
                  <c:pt idx="2141">
                    <c:v>mid-range</c:v>
                  </c:pt>
                  <c:pt idx="2142">
                    <c:v>mid-range</c:v>
                  </c:pt>
                  <c:pt idx="2143">
                    <c:v>mid-range</c:v>
                  </c:pt>
                  <c:pt idx="2144">
                    <c:v>mid-range</c:v>
                  </c:pt>
                  <c:pt idx="2145">
                    <c:v>mid-range</c:v>
                  </c:pt>
                  <c:pt idx="2146">
                    <c:v>mid-range</c:v>
                  </c:pt>
                  <c:pt idx="2147">
                    <c:v>mid-range</c:v>
                  </c:pt>
                  <c:pt idx="2148">
                    <c:v>mid-range</c:v>
                  </c:pt>
                  <c:pt idx="2149">
                    <c:v>mid-range</c:v>
                  </c:pt>
                  <c:pt idx="2150">
                    <c:v>mid-range</c:v>
                  </c:pt>
                  <c:pt idx="2151">
                    <c:v>mid-range</c:v>
                  </c:pt>
                  <c:pt idx="2152">
                    <c:v>mid-range</c:v>
                  </c:pt>
                  <c:pt idx="2153">
                    <c:v>mid-range</c:v>
                  </c:pt>
                  <c:pt idx="2154">
                    <c:v>mid-range</c:v>
                  </c:pt>
                  <c:pt idx="2155">
                    <c:v>mid-range</c:v>
                  </c:pt>
                  <c:pt idx="2156">
                    <c:v>mid-range</c:v>
                  </c:pt>
                  <c:pt idx="2157">
                    <c:v>mid-range</c:v>
                  </c:pt>
                  <c:pt idx="2158">
                    <c:v>mid-range</c:v>
                  </c:pt>
                  <c:pt idx="2159">
                    <c:v>mid-range</c:v>
                  </c:pt>
                  <c:pt idx="2160">
                    <c:v>mid-range</c:v>
                  </c:pt>
                  <c:pt idx="2161">
                    <c:v>mid-range</c:v>
                  </c:pt>
                  <c:pt idx="2162">
                    <c:v>mid-range</c:v>
                  </c:pt>
                  <c:pt idx="2163">
                    <c:v>mid-range</c:v>
                  </c:pt>
                  <c:pt idx="2164">
                    <c:v>mid-range</c:v>
                  </c:pt>
                  <c:pt idx="2165">
                    <c:v>mid-range</c:v>
                  </c:pt>
                  <c:pt idx="2166">
                    <c:v>mid-range</c:v>
                  </c:pt>
                  <c:pt idx="2167">
                    <c:v>mid-range</c:v>
                  </c:pt>
                  <c:pt idx="2168">
                    <c:v>mid-range</c:v>
                  </c:pt>
                  <c:pt idx="2169">
                    <c:v>mid-range</c:v>
                  </c:pt>
                  <c:pt idx="2170">
                    <c:v>mid-range</c:v>
                  </c:pt>
                  <c:pt idx="2171">
                    <c:v>mid-range</c:v>
                  </c:pt>
                  <c:pt idx="2172">
                    <c:v>mid-range</c:v>
                  </c:pt>
                  <c:pt idx="2173">
                    <c:v>mid-range</c:v>
                  </c:pt>
                  <c:pt idx="2174">
                    <c:v>mid-range</c:v>
                  </c:pt>
                  <c:pt idx="2175">
                    <c:v>mid-range</c:v>
                  </c:pt>
                  <c:pt idx="2176">
                    <c:v>mid-range</c:v>
                  </c:pt>
                  <c:pt idx="2177">
                    <c:v>mid-range</c:v>
                  </c:pt>
                  <c:pt idx="2178">
                    <c:v>mid-range</c:v>
                  </c:pt>
                  <c:pt idx="2179">
                    <c:v>mid-range</c:v>
                  </c:pt>
                  <c:pt idx="2180">
                    <c:v>mid-range</c:v>
                  </c:pt>
                  <c:pt idx="2181">
                    <c:v>mid-range</c:v>
                  </c:pt>
                  <c:pt idx="2182">
                    <c:v>mid-range</c:v>
                  </c:pt>
                  <c:pt idx="2183">
                    <c:v>mid-range</c:v>
                  </c:pt>
                  <c:pt idx="2184">
                    <c:v>mid-range</c:v>
                  </c:pt>
                  <c:pt idx="2185">
                    <c:v>mid-range</c:v>
                  </c:pt>
                  <c:pt idx="2186">
                    <c:v>mid-range</c:v>
                  </c:pt>
                  <c:pt idx="2187">
                    <c:v>mid-range</c:v>
                  </c:pt>
                  <c:pt idx="2188">
                    <c:v>mid-range</c:v>
                  </c:pt>
                  <c:pt idx="2189">
                    <c:v>mid-range</c:v>
                  </c:pt>
                  <c:pt idx="2190">
                    <c:v>mid-range</c:v>
                  </c:pt>
                  <c:pt idx="2191">
                    <c:v>mid-range</c:v>
                  </c:pt>
                  <c:pt idx="2192">
                    <c:v>mid-range</c:v>
                  </c:pt>
                  <c:pt idx="2193">
                    <c:v>mid-range</c:v>
                  </c:pt>
                  <c:pt idx="2194">
                    <c:v>mid-range</c:v>
                  </c:pt>
                  <c:pt idx="2195">
                    <c:v>mid-range</c:v>
                  </c:pt>
                  <c:pt idx="2196">
                    <c:v>mid-range</c:v>
                  </c:pt>
                  <c:pt idx="2197">
                    <c:v>mid-range</c:v>
                  </c:pt>
                  <c:pt idx="2198">
                    <c:v>mid-range</c:v>
                  </c:pt>
                  <c:pt idx="2199">
                    <c:v>mid-range</c:v>
                  </c:pt>
                  <c:pt idx="2200">
                    <c:v>mid-range</c:v>
                  </c:pt>
                  <c:pt idx="2201">
                    <c:v>mid-range</c:v>
                  </c:pt>
                  <c:pt idx="2202">
                    <c:v>mid-range</c:v>
                  </c:pt>
                  <c:pt idx="2203">
                    <c:v>mid-range</c:v>
                  </c:pt>
                  <c:pt idx="2204">
                    <c:v>mid-range</c:v>
                  </c:pt>
                  <c:pt idx="2205">
                    <c:v>mid-range</c:v>
                  </c:pt>
                  <c:pt idx="2206">
                    <c:v>mid-range</c:v>
                  </c:pt>
                  <c:pt idx="2207">
                    <c:v>mid-range</c:v>
                  </c:pt>
                  <c:pt idx="2208">
                    <c:v>mid-range</c:v>
                  </c:pt>
                  <c:pt idx="2209">
                    <c:v>mid-range</c:v>
                  </c:pt>
                  <c:pt idx="2210">
                    <c:v>mid-range</c:v>
                  </c:pt>
                  <c:pt idx="2211">
                    <c:v>mid-range</c:v>
                  </c:pt>
                  <c:pt idx="2212">
                    <c:v>mid-range</c:v>
                  </c:pt>
                  <c:pt idx="2213">
                    <c:v>mid-range</c:v>
                  </c:pt>
                  <c:pt idx="2214">
                    <c:v>mid-range</c:v>
                  </c:pt>
                  <c:pt idx="2215">
                    <c:v>mid-range</c:v>
                  </c:pt>
                  <c:pt idx="2216">
                    <c:v>mid-range</c:v>
                  </c:pt>
                  <c:pt idx="2217">
                    <c:v>mid-range</c:v>
                  </c:pt>
                  <c:pt idx="2218">
                    <c:v>mid-range</c:v>
                  </c:pt>
                  <c:pt idx="2219">
                    <c:v>mid-range</c:v>
                  </c:pt>
                  <c:pt idx="2220">
                    <c:v>mid-range</c:v>
                  </c:pt>
                  <c:pt idx="2221">
                    <c:v>mid-range</c:v>
                  </c:pt>
                  <c:pt idx="2222">
                    <c:v>mid-range</c:v>
                  </c:pt>
                  <c:pt idx="2223">
                    <c:v>mid-range</c:v>
                  </c:pt>
                  <c:pt idx="2224">
                    <c:v>mid-range</c:v>
                  </c:pt>
                  <c:pt idx="2225">
                    <c:v>mid-range</c:v>
                  </c:pt>
                  <c:pt idx="2226">
                    <c:v>mid-range</c:v>
                  </c:pt>
                  <c:pt idx="2227">
                    <c:v>mid-range</c:v>
                  </c:pt>
                  <c:pt idx="2228">
                    <c:v>mid-range</c:v>
                  </c:pt>
                  <c:pt idx="2229">
                    <c:v>mid-range</c:v>
                  </c:pt>
                  <c:pt idx="2230">
                    <c:v>mid-range</c:v>
                  </c:pt>
                  <c:pt idx="2231">
                    <c:v>mid-range</c:v>
                  </c:pt>
                  <c:pt idx="2232">
                    <c:v>mid-range</c:v>
                  </c:pt>
                  <c:pt idx="2233">
                    <c:v>mid-range</c:v>
                  </c:pt>
                  <c:pt idx="2234">
                    <c:v>mid-range</c:v>
                  </c:pt>
                  <c:pt idx="2235">
                    <c:v>mid-range</c:v>
                  </c:pt>
                  <c:pt idx="2236">
                    <c:v>mid-range</c:v>
                  </c:pt>
                  <c:pt idx="2237">
                    <c:v>mid-range</c:v>
                  </c:pt>
                  <c:pt idx="2238">
                    <c:v>mid-range</c:v>
                  </c:pt>
                  <c:pt idx="2239">
                    <c:v>mid-range</c:v>
                  </c:pt>
                  <c:pt idx="2240">
                    <c:v>mid-range</c:v>
                  </c:pt>
                  <c:pt idx="2241">
                    <c:v>mid-range</c:v>
                  </c:pt>
                  <c:pt idx="2242">
                    <c:v>mid-range</c:v>
                  </c:pt>
                  <c:pt idx="2243">
                    <c:v>mid-range</c:v>
                  </c:pt>
                  <c:pt idx="2244">
                    <c:v>mid-range</c:v>
                  </c:pt>
                  <c:pt idx="2245">
                    <c:v>mid-range</c:v>
                  </c:pt>
                  <c:pt idx="2246">
                    <c:v>mid-range</c:v>
                  </c:pt>
                  <c:pt idx="2247">
                    <c:v>mid-range</c:v>
                  </c:pt>
                  <c:pt idx="2248">
                    <c:v>mid-range</c:v>
                  </c:pt>
                  <c:pt idx="2249">
                    <c:v>mid-range</c:v>
                  </c:pt>
                  <c:pt idx="2250">
                    <c:v>mid-range</c:v>
                  </c:pt>
                  <c:pt idx="2251">
                    <c:v>mid-range</c:v>
                  </c:pt>
                  <c:pt idx="2252">
                    <c:v>mid-range</c:v>
                  </c:pt>
                  <c:pt idx="2253">
                    <c:v>mid-range</c:v>
                  </c:pt>
                  <c:pt idx="2254">
                    <c:v>mid-range</c:v>
                  </c:pt>
                  <c:pt idx="2255">
                    <c:v>mid-range</c:v>
                  </c:pt>
                  <c:pt idx="2256">
                    <c:v>mid-range</c:v>
                  </c:pt>
                  <c:pt idx="2257">
                    <c:v>mid-range</c:v>
                  </c:pt>
                  <c:pt idx="2258">
                    <c:v>mid-range</c:v>
                  </c:pt>
                  <c:pt idx="2259">
                    <c:v>mid-range</c:v>
                  </c:pt>
                  <c:pt idx="2260">
                    <c:v>mid-range</c:v>
                  </c:pt>
                  <c:pt idx="2261">
                    <c:v>mid-range</c:v>
                  </c:pt>
                  <c:pt idx="2262">
                    <c:v>mid-range</c:v>
                  </c:pt>
                  <c:pt idx="2263">
                    <c:v>mid-range</c:v>
                  </c:pt>
                  <c:pt idx="2264">
                    <c:v>mid-range</c:v>
                  </c:pt>
                  <c:pt idx="2265">
                    <c:v>mid-range</c:v>
                  </c:pt>
                  <c:pt idx="2266">
                    <c:v>mid-range</c:v>
                  </c:pt>
                  <c:pt idx="2267">
                    <c:v>mid-range</c:v>
                  </c:pt>
                  <c:pt idx="2268">
                    <c:v>mid-range</c:v>
                  </c:pt>
                  <c:pt idx="2269">
                    <c:v>mid-range</c:v>
                  </c:pt>
                  <c:pt idx="2270">
                    <c:v>mid-range</c:v>
                  </c:pt>
                  <c:pt idx="2271">
                    <c:v>mid-range</c:v>
                  </c:pt>
                  <c:pt idx="2272">
                    <c:v>mid-range</c:v>
                  </c:pt>
                  <c:pt idx="2273">
                    <c:v>mid-range</c:v>
                  </c:pt>
                  <c:pt idx="2274">
                    <c:v>mid-range</c:v>
                  </c:pt>
                  <c:pt idx="2275">
                    <c:v>mid-range</c:v>
                  </c:pt>
                  <c:pt idx="2276">
                    <c:v>mid-range</c:v>
                  </c:pt>
                  <c:pt idx="2277">
                    <c:v>mid-range</c:v>
                  </c:pt>
                  <c:pt idx="2278">
                    <c:v>mid-range</c:v>
                  </c:pt>
                  <c:pt idx="2279">
                    <c:v>mid-range</c:v>
                  </c:pt>
                  <c:pt idx="2280">
                    <c:v>mid-range</c:v>
                  </c:pt>
                  <c:pt idx="2281">
                    <c:v>mid-range</c:v>
                  </c:pt>
                  <c:pt idx="2282">
                    <c:v>mid-range</c:v>
                  </c:pt>
                  <c:pt idx="2283">
                    <c:v>mid-range</c:v>
                  </c:pt>
                  <c:pt idx="2284">
                    <c:v>mid-range</c:v>
                  </c:pt>
                  <c:pt idx="2285">
                    <c:v>mid-range</c:v>
                  </c:pt>
                  <c:pt idx="2286">
                    <c:v>mid-range</c:v>
                  </c:pt>
                  <c:pt idx="2287">
                    <c:v>mid-range</c:v>
                  </c:pt>
                  <c:pt idx="2288">
                    <c:v>mid-range</c:v>
                  </c:pt>
                  <c:pt idx="2289">
                    <c:v>mid-range</c:v>
                  </c:pt>
                  <c:pt idx="2290">
                    <c:v>mid-range</c:v>
                  </c:pt>
                  <c:pt idx="2291">
                    <c:v>mid-range</c:v>
                  </c:pt>
                  <c:pt idx="2292">
                    <c:v>mid-range</c:v>
                  </c:pt>
                  <c:pt idx="2293">
                    <c:v>mid-range</c:v>
                  </c:pt>
                  <c:pt idx="2294">
                    <c:v>mid-range</c:v>
                  </c:pt>
                  <c:pt idx="2295">
                    <c:v>mid-range</c:v>
                  </c:pt>
                  <c:pt idx="2296">
                    <c:v>mid-range</c:v>
                  </c:pt>
                  <c:pt idx="2297">
                    <c:v>mid-range</c:v>
                  </c:pt>
                  <c:pt idx="2298">
                    <c:v>mid-range</c:v>
                  </c:pt>
                  <c:pt idx="2299">
                    <c:v>mid-range</c:v>
                  </c:pt>
                  <c:pt idx="2300">
                    <c:v>mid-range</c:v>
                  </c:pt>
                  <c:pt idx="2301">
                    <c:v>mid-range</c:v>
                  </c:pt>
                  <c:pt idx="2302">
                    <c:v>mid-range</c:v>
                  </c:pt>
                  <c:pt idx="2303">
                    <c:v>mid-range</c:v>
                  </c:pt>
                  <c:pt idx="2304">
                    <c:v>mid-range</c:v>
                  </c:pt>
                  <c:pt idx="2305">
                    <c:v>mid-range</c:v>
                  </c:pt>
                  <c:pt idx="2306">
                    <c:v>mid-range</c:v>
                  </c:pt>
                  <c:pt idx="2307">
                    <c:v>mid-range</c:v>
                  </c:pt>
                  <c:pt idx="2308">
                    <c:v>mid-range</c:v>
                  </c:pt>
                  <c:pt idx="2309">
                    <c:v>mid-range</c:v>
                  </c:pt>
                  <c:pt idx="2310">
                    <c:v>mid-range</c:v>
                  </c:pt>
                  <c:pt idx="2311">
                    <c:v>mid-range</c:v>
                  </c:pt>
                  <c:pt idx="2312">
                    <c:v>mid-range</c:v>
                  </c:pt>
                  <c:pt idx="2313">
                    <c:v>mid-range</c:v>
                  </c:pt>
                  <c:pt idx="2314">
                    <c:v>mid-range</c:v>
                  </c:pt>
                  <c:pt idx="2315">
                    <c:v>mid-range</c:v>
                  </c:pt>
                  <c:pt idx="2316">
                    <c:v>mid-range</c:v>
                  </c:pt>
                  <c:pt idx="2317">
                    <c:v>mid-range</c:v>
                  </c:pt>
                  <c:pt idx="2318">
                    <c:v>mid-range</c:v>
                  </c:pt>
                  <c:pt idx="2319">
                    <c:v>mid-range</c:v>
                  </c:pt>
                  <c:pt idx="2320">
                    <c:v>mid-range</c:v>
                  </c:pt>
                  <c:pt idx="2321">
                    <c:v>mid-range</c:v>
                  </c:pt>
                  <c:pt idx="2322">
                    <c:v>mid-range</c:v>
                  </c:pt>
                  <c:pt idx="2323">
                    <c:v>mid-range</c:v>
                  </c:pt>
                  <c:pt idx="2324">
                    <c:v>mid-range</c:v>
                  </c:pt>
                  <c:pt idx="2325">
                    <c:v>mid-range</c:v>
                  </c:pt>
                  <c:pt idx="2326">
                    <c:v>mid-range</c:v>
                  </c:pt>
                  <c:pt idx="2327">
                    <c:v>mid-range</c:v>
                  </c:pt>
                  <c:pt idx="2328">
                    <c:v>mid-range</c:v>
                  </c:pt>
                  <c:pt idx="2329">
                    <c:v>mid-range</c:v>
                  </c:pt>
                  <c:pt idx="2330">
                    <c:v>mid-range</c:v>
                  </c:pt>
                  <c:pt idx="2331">
                    <c:v>mid-range</c:v>
                  </c:pt>
                  <c:pt idx="2332">
                    <c:v>mid-range</c:v>
                  </c:pt>
                  <c:pt idx="2333">
                    <c:v>mid-range</c:v>
                  </c:pt>
                  <c:pt idx="2334">
                    <c:v>mid-range</c:v>
                  </c:pt>
                  <c:pt idx="2335">
                    <c:v>mid-range</c:v>
                  </c:pt>
                  <c:pt idx="2336">
                    <c:v>mid-range</c:v>
                  </c:pt>
                  <c:pt idx="2337">
                    <c:v>mid-range</c:v>
                  </c:pt>
                  <c:pt idx="2338">
                    <c:v>mid-range</c:v>
                  </c:pt>
                  <c:pt idx="2339">
                    <c:v>mid-range</c:v>
                  </c:pt>
                  <c:pt idx="2340">
                    <c:v>mid-range</c:v>
                  </c:pt>
                  <c:pt idx="2341">
                    <c:v>mid-range</c:v>
                  </c:pt>
                  <c:pt idx="2342">
                    <c:v>mid-range</c:v>
                  </c:pt>
                  <c:pt idx="2343">
                    <c:v>mid-range</c:v>
                  </c:pt>
                  <c:pt idx="2344">
                    <c:v>mid-range</c:v>
                  </c:pt>
                  <c:pt idx="2345">
                    <c:v>mid-range</c:v>
                  </c:pt>
                  <c:pt idx="2346">
                    <c:v>mid-range</c:v>
                  </c:pt>
                  <c:pt idx="2347">
                    <c:v>mid-range</c:v>
                  </c:pt>
                  <c:pt idx="2348">
                    <c:v>mid-range</c:v>
                  </c:pt>
                  <c:pt idx="2349">
                    <c:v>mid-range</c:v>
                  </c:pt>
                  <c:pt idx="2350">
                    <c:v>mid-range</c:v>
                  </c:pt>
                  <c:pt idx="2351">
                    <c:v>mid-range</c:v>
                  </c:pt>
                  <c:pt idx="2352">
                    <c:v>mid-range</c:v>
                  </c:pt>
                  <c:pt idx="2353">
                    <c:v>mid-range</c:v>
                  </c:pt>
                  <c:pt idx="2354">
                    <c:v>mid-range</c:v>
                  </c:pt>
                  <c:pt idx="2355">
                    <c:v>mid-range</c:v>
                  </c:pt>
                  <c:pt idx="2356">
                    <c:v>mid-range</c:v>
                  </c:pt>
                  <c:pt idx="2357">
                    <c:v>mid-range</c:v>
                  </c:pt>
                  <c:pt idx="2358">
                    <c:v>mid-range</c:v>
                  </c:pt>
                  <c:pt idx="2359">
                    <c:v>mid-range</c:v>
                  </c:pt>
                  <c:pt idx="2360">
                    <c:v>mid-range</c:v>
                  </c:pt>
                  <c:pt idx="2361">
                    <c:v>mid-range</c:v>
                  </c:pt>
                  <c:pt idx="2362">
                    <c:v>mid-range</c:v>
                  </c:pt>
                  <c:pt idx="2363">
                    <c:v>mid-range</c:v>
                  </c:pt>
                  <c:pt idx="2364">
                    <c:v>mid-range</c:v>
                  </c:pt>
                  <c:pt idx="2365">
                    <c:v>mid-range</c:v>
                  </c:pt>
                  <c:pt idx="2366">
                    <c:v>mid-range</c:v>
                  </c:pt>
                  <c:pt idx="2367">
                    <c:v>mid-range</c:v>
                  </c:pt>
                  <c:pt idx="2368">
                    <c:v>mid-range</c:v>
                  </c:pt>
                  <c:pt idx="2369">
                    <c:v>mid-range</c:v>
                  </c:pt>
                  <c:pt idx="2370">
                    <c:v>mid-range</c:v>
                  </c:pt>
                  <c:pt idx="2371">
                    <c:v>mid-range</c:v>
                  </c:pt>
                  <c:pt idx="2372">
                    <c:v>mid-range</c:v>
                  </c:pt>
                  <c:pt idx="2373">
                    <c:v>mid-range</c:v>
                  </c:pt>
                  <c:pt idx="2374">
                    <c:v>mid-range</c:v>
                  </c:pt>
                  <c:pt idx="2375">
                    <c:v>mid-range</c:v>
                  </c:pt>
                  <c:pt idx="2376">
                    <c:v>mid-range</c:v>
                  </c:pt>
                  <c:pt idx="2377">
                    <c:v>mid-range</c:v>
                  </c:pt>
                  <c:pt idx="2378">
                    <c:v>mid-range</c:v>
                  </c:pt>
                  <c:pt idx="2379">
                    <c:v>mid-range</c:v>
                  </c:pt>
                  <c:pt idx="2380">
                    <c:v>mid-range</c:v>
                  </c:pt>
                  <c:pt idx="2381">
                    <c:v>mid-range</c:v>
                  </c:pt>
                  <c:pt idx="2382">
                    <c:v>mid-range</c:v>
                  </c:pt>
                  <c:pt idx="2383">
                    <c:v>mid-range</c:v>
                  </c:pt>
                  <c:pt idx="2384">
                    <c:v>mid-range</c:v>
                  </c:pt>
                  <c:pt idx="2385">
                    <c:v>mid-range</c:v>
                  </c:pt>
                  <c:pt idx="2386">
                    <c:v>mid-range</c:v>
                  </c:pt>
                  <c:pt idx="2387">
                    <c:v>mid-range</c:v>
                  </c:pt>
                  <c:pt idx="2388">
                    <c:v>mid-range</c:v>
                  </c:pt>
                  <c:pt idx="2389">
                    <c:v>mid-range</c:v>
                  </c:pt>
                  <c:pt idx="2390">
                    <c:v>mid-range</c:v>
                  </c:pt>
                  <c:pt idx="2391">
                    <c:v>mid-range</c:v>
                  </c:pt>
                  <c:pt idx="2392">
                    <c:v>mid-range</c:v>
                  </c:pt>
                  <c:pt idx="2393">
                    <c:v>mid-range</c:v>
                  </c:pt>
                  <c:pt idx="2394">
                    <c:v>mid-range</c:v>
                  </c:pt>
                  <c:pt idx="2395">
                    <c:v>mid-range</c:v>
                  </c:pt>
                  <c:pt idx="2396">
                    <c:v>mid-range</c:v>
                  </c:pt>
                  <c:pt idx="2397">
                    <c:v>mid-range</c:v>
                  </c:pt>
                  <c:pt idx="2398">
                    <c:v>mid-range</c:v>
                  </c:pt>
                  <c:pt idx="2399">
                    <c:v>mid-range</c:v>
                  </c:pt>
                  <c:pt idx="2400">
                    <c:v>mid-range</c:v>
                  </c:pt>
                  <c:pt idx="2401">
                    <c:v>mid-range</c:v>
                  </c:pt>
                  <c:pt idx="2402">
                    <c:v>mid-range</c:v>
                  </c:pt>
                  <c:pt idx="2403">
                    <c:v>mid-range</c:v>
                  </c:pt>
                  <c:pt idx="2404">
                    <c:v>mid-range</c:v>
                  </c:pt>
                  <c:pt idx="2405">
                    <c:v>mid-range</c:v>
                  </c:pt>
                  <c:pt idx="2406">
                    <c:v>mid-range</c:v>
                  </c:pt>
                  <c:pt idx="2407">
                    <c:v>mid-range</c:v>
                  </c:pt>
                  <c:pt idx="2408">
                    <c:v>mid-range</c:v>
                  </c:pt>
                  <c:pt idx="2409">
                    <c:v>mid-range</c:v>
                  </c:pt>
                  <c:pt idx="2410">
                    <c:v>mid-range</c:v>
                  </c:pt>
                  <c:pt idx="2411">
                    <c:v>mid-range</c:v>
                  </c:pt>
                  <c:pt idx="2412">
                    <c:v>mid-range</c:v>
                  </c:pt>
                  <c:pt idx="2413">
                    <c:v>mid-range</c:v>
                  </c:pt>
                  <c:pt idx="2414">
                    <c:v>mid-range</c:v>
                  </c:pt>
                  <c:pt idx="2415">
                    <c:v>mid-range</c:v>
                  </c:pt>
                  <c:pt idx="2416">
                    <c:v>mid-range</c:v>
                  </c:pt>
                  <c:pt idx="2417">
                    <c:v>mid-range</c:v>
                  </c:pt>
                  <c:pt idx="2418">
                    <c:v>mid-range</c:v>
                  </c:pt>
                  <c:pt idx="2419">
                    <c:v>mid-range</c:v>
                  </c:pt>
                  <c:pt idx="2420">
                    <c:v>mid-range</c:v>
                  </c:pt>
                  <c:pt idx="2421">
                    <c:v>mid-range</c:v>
                  </c:pt>
                  <c:pt idx="2422">
                    <c:v>mid-range</c:v>
                  </c:pt>
                  <c:pt idx="2423">
                    <c:v>mid-range</c:v>
                  </c:pt>
                  <c:pt idx="2424">
                    <c:v>mid-range</c:v>
                  </c:pt>
                  <c:pt idx="2425">
                    <c:v>mid-range</c:v>
                  </c:pt>
                  <c:pt idx="2426">
                    <c:v>mid-range</c:v>
                  </c:pt>
                  <c:pt idx="2427">
                    <c:v>mid-range</c:v>
                  </c:pt>
                  <c:pt idx="2428">
                    <c:v>mid-range</c:v>
                  </c:pt>
                  <c:pt idx="2429">
                    <c:v>mid-range</c:v>
                  </c:pt>
                  <c:pt idx="2430">
                    <c:v>mid-range</c:v>
                  </c:pt>
                  <c:pt idx="2431">
                    <c:v>mid-range</c:v>
                  </c:pt>
                  <c:pt idx="2432">
                    <c:v>mid-range</c:v>
                  </c:pt>
                  <c:pt idx="2433">
                    <c:v>mid-range</c:v>
                  </c:pt>
                  <c:pt idx="2434">
                    <c:v>mid-range</c:v>
                  </c:pt>
                  <c:pt idx="2435">
                    <c:v>mid-range</c:v>
                  </c:pt>
                  <c:pt idx="2436">
                    <c:v>mid-range</c:v>
                  </c:pt>
                  <c:pt idx="2437">
                    <c:v>mid-range</c:v>
                  </c:pt>
                  <c:pt idx="2438">
                    <c:v>mid-range</c:v>
                  </c:pt>
                  <c:pt idx="2439">
                    <c:v>mid-range</c:v>
                  </c:pt>
                  <c:pt idx="2440">
                    <c:v>mid-range</c:v>
                  </c:pt>
                  <c:pt idx="2441">
                    <c:v>mid-range</c:v>
                  </c:pt>
                  <c:pt idx="2442">
                    <c:v>mid-range</c:v>
                  </c:pt>
                  <c:pt idx="2443">
                    <c:v>mid-range</c:v>
                  </c:pt>
                  <c:pt idx="2444">
                    <c:v>mid-range</c:v>
                  </c:pt>
                  <c:pt idx="2445">
                    <c:v>mid-range</c:v>
                  </c:pt>
                  <c:pt idx="2446">
                    <c:v>mid-range</c:v>
                  </c:pt>
                  <c:pt idx="2447">
                    <c:v>mid-range</c:v>
                  </c:pt>
                  <c:pt idx="2448">
                    <c:v>mid-range</c:v>
                  </c:pt>
                  <c:pt idx="2449">
                    <c:v>mid-range</c:v>
                  </c:pt>
                  <c:pt idx="2450">
                    <c:v>mid-range</c:v>
                  </c:pt>
                  <c:pt idx="2451">
                    <c:v>mid-range</c:v>
                  </c:pt>
                  <c:pt idx="2452">
                    <c:v>mid-range</c:v>
                  </c:pt>
                  <c:pt idx="2453">
                    <c:v>mid-range</c:v>
                  </c:pt>
                  <c:pt idx="2454">
                    <c:v>mid-range</c:v>
                  </c:pt>
                  <c:pt idx="2455">
                    <c:v>mid-range</c:v>
                  </c:pt>
                  <c:pt idx="2456">
                    <c:v>mid-range</c:v>
                  </c:pt>
                  <c:pt idx="2457">
                    <c:v>mid-range</c:v>
                  </c:pt>
                  <c:pt idx="2458">
                    <c:v>mid-range</c:v>
                  </c:pt>
                  <c:pt idx="2459">
                    <c:v>mid-range</c:v>
                  </c:pt>
                  <c:pt idx="2460">
                    <c:v>mid-range</c:v>
                  </c:pt>
                  <c:pt idx="2461">
                    <c:v>mid-range</c:v>
                  </c:pt>
                  <c:pt idx="2462">
                    <c:v>mid-range</c:v>
                  </c:pt>
                  <c:pt idx="2463">
                    <c:v>mid-range</c:v>
                  </c:pt>
                  <c:pt idx="2464">
                    <c:v>mid-range</c:v>
                  </c:pt>
                  <c:pt idx="2465">
                    <c:v>mid-range</c:v>
                  </c:pt>
                  <c:pt idx="2466">
                    <c:v>mid-range</c:v>
                  </c:pt>
                  <c:pt idx="2467">
                    <c:v>mid-range</c:v>
                  </c:pt>
                  <c:pt idx="2468">
                    <c:v>mid-range</c:v>
                  </c:pt>
                  <c:pt idx="2469">
                    <c:v>mid-range</c:v>
                  </c:pt>
                  <c:pt idx="2470">
                    <c:v>mid-range</c:v>
                  </c:pt>
                  <c:pt idx="2471">
                    <c:v>mid-range</c:v>
                  </c:pt>
                  <c:pt idx="2472">
                    <c:v>mid-range</c:v>
                  </c:pt>
                  <c:pt idx="2473">
                    <c:v>mid-range</c:v>
                  </c:pt>
                  <c:pt idx="2474">
                    <c:v>mid-range</c:v>
                  </c:pt>
                  <c:pt idx="2475">
                    <c:v>mid-range</c:v>
                  </c:pt>
                  <c:pt idx="2476">
                    <c:v>mid-range</c:v>
                  </c:pt>
                  <c:pt idx="2477">
                    <c:v>mid-range</c:v>
                  </c:pt>
                  <c:pt idx="2478">
                    <c:v>mid-range</c:v>
                  </c:pt>
                  <c:pt idx="2479">
                    <c:v>mid-range</c:v>
                  </c:pt>
                  <c:pt idx="2480">
                    <c:v>mid-range</c:v>
                  </c:pt>
                  <c:pt idx="2481">
                    <c:v>mid-range</c:v>
                  </c:pt>
                  <c:pt idx="2482">
                    <c:v>mid-range</c:v>
                  </c:pt>
                  <c:pt idx="2483">
                    <c:v>mid-range</c:v>
                  </c:pt>
                  <c:pt idx="2484">
                    <c:v>mid-range</c:v>
                  </c:pt>
                  <c:pt idx="2485">
                    <c:v>mid-range</c:v>
                  </c:pt>
                  <c:pt idx="2486">
                    <c:v>mid-range</c:v>
                  </c:pt>
                  <c:pt idx="2487">
                    <c:v>mid-range</c:v>
                  </c:pt>
                  <c:pt idx="2488">
                    <c:v>mid-range</c:v>
                  </c:pt>
                  <c:pt idx="2489">
                    <c:v>mid-range</c:v>
                  </c:pt>
                  <c:pt idx="2490">
                    <c:v>mid-range</c:v>
                  </c:pt>
                  <c:pt idx="2491">
                    <c:v>mid-range</c:v>
                  </c:pt>
                  <c:pt idx="2492">
                    <c:v>mid-range</c:v>
                  </c:pt>
                  <c:pt idx="2493">
                    <c:v>mid-range</c:v>
                  </c:pt>
                  <c:pt idx="2494">
                    <c:v>mid-range</c:v>
                  </c:pt>
                  <c:pt idx="2495">
                    <c:v>mid-range</c:v>
                  </c:pt>
                  <c:pt idx="2496">
                    <c:v>mid-range</c:v>
                  </c:pt>
                  <c:pt idx="2497">
                    <c:v>mid-range</c:v>
                  </c:pt>
                  <c:pt idx="2498">
                    <c:v>mid-range</c:v>
                  </c:pt>
                  <c:pt idx="2499">
                    <c:v>mid-range</c:v>
                  </c:pt>
                  <c:pt idx="2500">
                    <c:v>mid-range</c:v>
                  </c:pt>
                  <c:pt idx="2501">
                    <c:v>mid-range</c:v>
                  </c:pt>
                  <c:pt idx="2502">
                    <c:v>mid-range</c:v>
                  </c:pt>
                  <c:pt idx="2503">
                    <c:v>mid-range</c:v>
                  </c:pt>
                  <c:pt idx="2504">
                    <c:v>mid-range</c:v>
                  </c:pt>
                  <c:pt idx="2505">
                    <c:v>mid-range</c:v>
                  </c:pt>
                  <c:pt idx="2506">
                    <c:v>mid-range</c:v>
                  </c:pt>
                  <c:pt idx="2507">
                    <c:v>mid-range</c:v>
                  </c:pt>
                  <c:pt idx="2508">
                    <c:v>mid-range</c:v>
                  </c:pt>
                  <c:pt idx="2509">
                    <c:v>mid-range</c:v>
                  </c:pt>
                  <c:pt idx="2510">
                    <c:v>mid-range</c:v>
                  </c:pt>
                  <c:pt idx="2511">
                    <c:v>mid-range</c:v>
                  </c:pt>
                  <c:pt idx="2512">
                    <c:v>mid-range</c:v>
                  </c:pt>
                  <c:pt idx="2513">
                    <c:v>mid-range</c:v>
                  </c:pt>
                  <c:pt idx="2514">
                    <c:v>mid-range</c:v>
                  </c:pt>
                  <c:pt idx="2515">
                    <c:v>mid-range</c:v>
                  </c:pt>
                  <c:pt idx="2516">
                    <c:v>mid-range</c:v>
                  </c:pt>
                  <c:pt idx="2517">
                    <c:v>mid-range</c:v>
                  </c:pt>
                  <c:pt idx="2518">
                    <c:v>mid-range</c:v>
                  </c:pt>
                  <c:pt idx="2519">
                    <c:v>mid-range</c:v>
                  </c:pt>
                  <c:pt idx="2520">
                    <c:v>mid-range</c:v>
                  </c:pt>
                  <c:pt idx="2521">
                    <c:v>mid-range</c:v>
                  </c:pt>
                  <c:pt idx="2522">
                    <c:v>mid-range</c:v>
                  </c:pt>
                  <c:pt idx="2523">
                    <c:v>mid-range</c:v>
                  </c:pt>
                  <c:pt idx="2524">
                    <c:v>mid-range</c:v>
                  </c:pt>
                  <c:pt idx="2525">
                    <c:v>mid-range</c:v>
                  </c:pt>
                  <c:pt idx="2526">
                    <c:v>mid-range</c:v>
                  </c:pt>
                  <c:pt idx="2527">
                    <c:v>mid-range</c:v>
                  </c:pt>
                  <c:pt idx="2528">
                    <c:v>mid-range</c:v>
                  </c:pt>
                  <c:pt idx="2529">
                    <c:v>mid-range</c:v>
                  </c:pt>
                  <c:pt idx="2530">
                    <c:v>mid-range</c:v>
                  </c:pt>
                  <c:pt idx="2531">
                    <c:v>mid-range</c:v>
                  </c:pt>
                  <c:pt idx="2532">
                    <c:v>mid-range</c:v>
                  </c:pt>
                  <c:pt idx="2533">
                    <c:v>mid-range</c:v>
                  </c:pt>
                  <c:pt idx="2534">
                    <c:v>mid-range</c:v>
                  </c:pt>
                  <c:pt idx="2535">
                    <c:v>mid-range</c:v>
                  </c:pt>
                  <c:pt idx="2536">
                    <c:v>mid-range</c:v>
                  </c:pt>
                  <c:pt idx="2537">
                    <c:v>mid-range</c:v>
                  </c:pt>
                  <c:pt idx="2538">
                    <c:v>mid-range</c:v>
                  </c:pt>
                  <c:pt idx="2539">
                    <c:v>mid-range</c:v>
                  </c:pt>
                  <c:pt idx="2540">
                    <c:v>mid-range</c:v>
                  </c:pt>
                  <c:pt idx="2541">
                    <c:v>mid-range</c:v>
                  </c:pt>
                  <c:pt idx="2542">
                    <c:v>mid-range</c:v>
                  </c:pt>
                  <c:pt idx="2543">
                    <c:v>mid-range</c:v>
                  </c:pt>
                  <c:pt idx="2544">
                    <c:v>mid-range</c:v>
                  </c:pt>
                  <c:pt idx="2545">
                    <c:v>mid-range</c:v>
                  </c:pt>
                  <c:pt idx="2546">
                    <c:v>mid-range</c:v>
                  </c:pt>
                  <c:pt idx="2547">
                    <c:v>mid-range</c:v>
                  </c:pt>
                  <c:pt idx="2548">
                    <c:v>mid-range</c:v>
                  </c:pt>
                  <c:pt idx="2549">
                    <c:v>mid-range</c:v>
                  </c:pt>
                  <c:pt idx="2550">
                    <c:v>mid-range</c:v>
                  </c:pt>
                  <c:pt idx="2551">
                    <c:v>mid-range</c:v>
                  </c:pt>
                  <c:pt idx="2552">
                    <c:v>mid-range</c:v>
                  </c:pt>
                  <c:pt idx="2553">
                    <c:v>mid-range</c:v>
                  </c:pt>
                  <c:pt idx="2554">
                    <c:v>mid-range</c:v>
                  </c:pt>
                  <c:pt idx="2555">
                    <c:v>mid-range</c:v>
                  </c:pt>
                  <c:pt idx="2556">
                    <c:v>mid-range</c:v>
                  </c:pt>
                  <c:pt idx="2557">
                    <c:v>mid-range</c:v>
                  </c:pt>
                  <c:pt idx="2558">
                    <c:v>mid-range</c:v>
                  </c:pt>
                  <c:pt idx="2559">
                    <c:v>mid-range</c:v>
                  </c:pt>
                  <c:pt idx="2560">
                    <c:v>mid-range</c:v>
                  </c:pt>
                  <c:pt idx="2561">
                    <c:v>mid-range</c:v>
                  </c:pt>
                  <c:pt idx="2562">
                    <c:v>mid-range</c:v>
                  </c:pt>
                  <c:pt idx="2563">
                    <c:v>mid-range</c:v>
                  </c:pt>
                  <c:pt idx="2564">
                    <c:v>mid-range</c:v>
                  </c:pt>
                  <c:pt idx="2565">
                    <c:v>mid-range</c:v>
                  </c:pt>
                  <c:pt idx="2566">
                    <c:v>mid-range</c:v>
                  </c:pt>
                  <c:pt idx="2567">
                    <c:v>mid-range</c:v>
                  </c:pt>
                  <c:pt idx="2568">
                    <c:v>mid-range</c:v>
                  </c:pt>
                  <c:pt idx="2569">
                    <c:v>mid-range</c:v>
                  </c:pt>
                  <c:pt idx="2570">
                    <c:v>mid-range</c:v>
                  </c:pt>
                  <c:pt idx="2571">
                    <c:v>mid-range</c:v>
                  </c:pt>
                  <c:pt idx="2572">
                    <c:v>mid-range</c:v>
                  </c:pt>
                  <c:pt idx="2573">
                    <c:v>mid-range</c:v>
                  </c:pt>
                  <c:pt idx="2574">
                    <c:v>mid-range</c:v>
                  </c:pt>
                  <c:pt idx="2575">
                    <c:v>mid-range</c:v>
                  </c:pt>
                  <c:pt idx="2576">
                    <c:v>mid-range</c:v>
                  </c:pt>
                  <c:pt idx="2577">
                    <c:v>mid-range</c:v>
                  </c:pt>
                  <c:pt idx="2578">
                    <c:v>mid-range</c:v>
                  </c:pt>
                  <c:pt idx="2579">
                    <c:v>mid-range</c:v>
                  </c:pt>
                  <c:pt idx="2580">
                    <c:v>mid-range</c:v>
                  </c:pt>
                  <c:pt idx="2581">
                    <c:v>mid-range</c:v>
                  </c:pt>
                  <c:pt idx="2582">
                    <c:v>mid-range</c:v>
                  </c:pt>
                  <c:pt idx="2583">
                    <c:v>mid-range</c:v>
                  </c:pt>
                  <c:pt idx="2584">
                    <c:v>mid-range</c:v>
                  </c:pt>
                  <c:pt idx="2585">
                    <c:v>mid-range</c:v>
                  </c:pt>
                  <c:pt idx="2586">
                    <c:v>mid-range</c:v>
                  </c:pt>
                  <c:pt idx="2587">
                    <c:v>mid-range</c:v>
                  </c:pt>
                  <c:pt idx="2588">
                    <c:v>mid-range</c:v>
                  </c:pt>
                  <c:pt idx="2589">
                    <c:v>mid-range</c:v>
                  </c:pt>
                  <c:pt idx="2590">
                    <c:v>mid-range</c:v>
                  </c:pt>
                  <c:pt idx="2591">
                    <c:v>mid-range</c:v>
                  </c:pt>
                  <c:pt idx="2592">
                    <c:v>mid-range</c:v>
                  </c:pt>
                  <c:pt idx="2593">
                    <c:v>mid-range</c:v>
                  </c:pt>
                  <c:pt idx="2594">
                    <c:v>mid-range</c:v>
                  </c:pt>
                  <c:pt idx="2595">
                    <c:v>mid-range</c:v>
                  </c:pt>
                  <c:pt idx="2596">
                    <c:v>mid-range</c:v>
                  </c:pt>
                  <c:pt idx="2597">
                    <c:v>mid-range</c:v>
                  </c:pt>
                  <c:pt idx="2598">
                    <c:v>mid-range</c:v>
                  </c:pt>
                  <c:pt idx="2599">
                    <c:v>mid-range</c:v>
                  </c:pt>
                  <c:pt idx="2600">
                    <c:v>mid-range</c:v>
                  </c:pt>
                  <c:pt idx="2601">
                    <c:v>mid-range</c:v>
                  </c:pt>
                  <c:pt idx="2602">
                    <c:v>mid-range</c:v>
                  </c:pt>
                  <c:pt idx="2603">
                    <c:v>mid-range</c:v>
                  </c:pt>
                  <c:pt idx="2604">
                    <c:v>mid-range</c:v>
                  </c:pt>
                  <c:pt idx="2605">
                    <c:v>mid-range</c:v>
                  </c:pt>
                  <c:pt idx="2606">
                    <c:v>mid-range</c:v>
                  </c:pt>
                  <c:pt idx="2607">
                    <c:v>mid-range</c:v>
                  </c:pt>
                  <c:pt idx="2608">
                    <c:v>mid-range</c:v>
                  </c:pt>
                  <c:pt idx="2609">
                    <c:v>mid-range</c:v>
                  </c:pt>
                  <c:pt idx="2610">
                    <c:v>mid-range</c:v>
                  </c:pt>
                  <c:pt idx="2611">
                    <c:v>mid-range</c:v>
                  </c:pt>
                  <c:pt idx="2612">
                    <c:v>mid-range</c:v>
                  </c:pt>
                  <c:pt idx="2613">
                    <c:v>mid-range</c:v>
                  </c:pt>
                  <c:pt idx="2614">
                    <c:v>mid-range</c:v>
                  </c:pt>
                  <c:pt idx="2615">
                    <c:v>mid-range</c:v>
                  </c:pt>
                  <c:pt idx="2616">
                    <c:v>mid-range</c:v>
                  </c:pt>
                  <c:pt idx="2617">
                    <c:v>mid-range</c:v>
                  </c:pt>
                  <c:pt idx="2618">
                    <c:v>mid-range</c:v>
                  </c:pt>
                  <c:pt idx="2619">
                    <c:v>mid-range</c:v>
                  </c:pt>
                  <c:pt idx="2620">
                    <c:v>mid-range</c:v>
                  </c:pt>
                  <c:pt idx="2621">
                    <c:v>mid-range</c:v>
                  </c:pt>
                  <c:pt idx="2622">
                    <c:v>mid-range</c:v>
                  </c:pt>
                  <c:pt idx="2623">
                    <c:v>mid-range</c:v>
                  </c:pt>
                  <c:pt idx="2624">
                    <c:v>mid-range</c:v>
                  </c:pt>
                  <c:pt idx="2625">
                    <c:v>mid-range</c:v>
                  </c:pt>
                  <c:pt idx="2626">
                    <c:v>mid-range</c:v>
                  </c:pt>
                  <c:pt idx="2627">
                    <c:v>mid-range</c:v>
                  </c:pt>
                  <c:pt idx="2628">
                    <c:v>mid-range</c:v>
                  </c:pt>
                  <c:pt idx="2629">
                    <c:v>mid-range</c:v>
                  </c:pt>
                  <c:pt idx="2630">
                    <c:v>mid-range</c:v>
                  </c:pt>
                  <c:pt idx="2631">
                    <c:v>mid-range</c:v>
                  </c:pt>
                  <c:pt idx="2632">
                    <c:v>mid-range</c:v>
                  </c:pt>
                  <c:pt idx="2633">
                    <c:v>mid-range</c:v>
                  </c:pt>
                  <c:pt idx="2634">
                    <c:v>mid-range</c:v>
                  </c:pt>
                  <c:pt idx="2635">
                    <c:v>mid-range</c:v>
                  </c:pt>
                  <c:pt idx="2636">
                    <c:v>mid-range</c:v>
                  </c:pt>
                  <c:pt idx="2637">
                    <c:v>mid-range</c:v>
                  </c:pt>
                  <c:pt idx="2638">
                    <c:v>mid-range</c:v>
                  </c:pt>
                  <c:pt idx="2639">
                    <c:v>mid-range</c:v>
                  </c:pt>
                  <c:pt idx="2640">
                    <c:v>mid-range</c:v>
                  </c:pt>
                  <c:pt idx="2641">
                    <c:v>mid-range</c:v>
                  </c:pt>
                  <c:pt idx="2642">
                    <c:v>mid-range</c:v>
                  </c:pt>
                  <c:pt idx="2643">
                    <c:v>mid-range</c:v>
                  </c:pt>
                  <c:pt idx="2644">
                    <c:v>mid-range</c:v>
                  </c:pt>
                  <c:pt idx="2645">
                    <c:v>mid-range</c:v>
                  </c:pt>
                  <c:pt idx="2646">
                    <c:v>mid-range</c:v>
                  </c:pt>
                  <c:pt idx="2647">
                    <c:v>mid-range</c:v>
                  </c:pt>
                  <c:pt idx="2648">
                    <c:v>mid-range</c:v>
                  </c:pt>
                  <c:pt idx="2649">
                    <c:v>mid-range</c:v>
                  </c:pt>
                  <c:pt idx="2650">
                    <c:v>mid-range</c:v>
                  </c:pt>
                  <c:pt idx="2651">
                    <c:v>mid-range</c:v>
                  </c:pt>
                  <c:pt idx="2652">
                    <c:v>mid-range</c:v>
                  </c:pt>
                  <c:pt idx="2653">
                    <c:v>mid-range</c:v>
                  </c:pt>
                  <c:pt idx="2654">
                    <c:v>mid-range</c:v>
                  </c:pt>
                  <c:pt idx="2655">
                    <c:v>mid-range</c:v>
                  </c:pt>
                  <c:pt idx="2656">
                    <c:v>mid-range</c:v>
                  </c:pt>
                  <c:pt idx="2657">
                    <c:v>mid-range</c:v>
                  </c:pt>
                  <c:pt idx="2658">
                    <c:v>mid-range</c:v>
                  </c:pt>
                  <c:pt idx="2659">
                    <c:v>mid-range</c:v>
                  </c:pt>
                  <c:pt idx="2660">
                    <c:v>mid-range</c:v>
                  </c:pt>
                  <c:pt idx="2661">
                    <c:v>mid-range</c:v>
                  </c:pt>
                  <c:pt idx="2662">
                    <c:v>mid-range</c:v>
                  </c:pt>
                  <c:pt idx="2663">
                    <c:v>mid-range</c:v>
                  </c:pt>
                  <c:pt idx="2664">
                    <c:v>mid-range</c:v>
                  </c:pt>
                  <c:pt idx="2665">
                    <c:v>mid-range</c:v>
                  </c:pt>
                  <c:pt idx="2666">
                    <c:v>mid-range</c:v>
                  </c:pt>
                  <c:pt idx="2667">
                    <c:v>mid-range</c:v>
                  </c:pt>
                  <c:pt idx="2668">
                    <c:v>mid-range</c:v>
                  </c:pt>
                  <c:pt idx="2669">
                    <c:v>mid-range</c:v>
                  </c:pt>
                  <c:pt idx="2670">
                    <c:v>mid-range</c:v>
                  </c:pt>
                  <c:pt idx="2671">
                    <c:v>mid-range</c:v>
                  </c:pt>
                  <c:pt idx="2672">
                    <c:v>mid-range</c:v>
                  </c:pt>
                  <c:pt idx="2673">
                    <c:v>mid-range</c:v>
                  </c:pt>
                  <c:pt idx="2674">
                    <c:v>mid-range</c:v>
                  </c:pt>
                  <c:pt idx="2675">
                    <c:v>mid-range</c:v>
                  </c:pt>
                  <c:pt idx="2676">
                    <c:v>mid-range</c:v>
                  </c:pt>
                  <c:pt idx="2677">
                    <c:v>mid-range</c:v>
                  </c:pt>
                  <c:pt idx="2678">
                    <c:v>mid-range</c:v>
                  </c:pt>
                  <c:pt idx="2679">
                    <c:v>mid-range</c:v>
                  </c:pt>
                  <c:pt idx="2680">
                    <c:v>mid-range</c:v>
                  </c:pt>
                  <c:pt idx="2681">
                    <c:v>mid-range</c:v>
                  </c:pt>
                  <c:pt idx="2682">
                    <c:v>mid-range</c:v>
                  </c:pt>
                  <c:pt idx="2683">
                    <c:v>mid-range</c:v>
                  </c:pt>
                  <c:pt idx="2684">
                    <c:v>mid-range</c:v>
                  </c:pt>
                  <c:pt idx="2685">
                    <c:v>mid-range</c:v>
                  </c:pt>
                  <c:pt idx="2686">
                    <c:v>mid-range</c:v>
                  </c:pt>
                  <c:pt idx="2687">
                    <c:v>mid-range</c:v>
                  </c:pt>
                  <c:pt idx="2688">
                    <c:v>mid-range</c:v>
                  </c:pt>
                  <c:pt idx="2689">
                    <c:v>mid-range</c:v>
                  </c:pt>
                  <c:pt idx="2690">
                    <c:v>mid-range</c:v>
                  </c:pt>
                  <c:pt idx="2691">
                    <c:v>mid-range</c:v>
                  </c:pt>
                  <c:pt idx="2692">
                    <c:v>mid-range</c:v>
                  </c:pt>
                  <c:pt idx="2693">
                    <c:v>mid-range</c:v>
                  </c:pt>
                  <c:pt idx="2694">
                    <c:v>mid-range</c:v>
                  </c:pt>
                  <c:pt idx="2695">
                    <c:v>mid-range</c:v>
                  </c:pt>
                  <c:pt idx="2696">
                    <c:v>mid-range</c:v>
                  </c:pt>
                  <c:pt idx="2697">
                    <c:v>mid-range</c:v>
                  </c:pt>
                  <c:pt idx="2698">
                    <c:v>mid-range</c:v>
                  </c:pt>
                  <c:pt idx="2699">
                    <c:v>mid-range</c:v>
                  </c:pt>
                  <c:pt idx="2700">
                    <c:v>mid-range</c:v>
                  </c:pt>
                  <c:pt idx="2701">
                    <c:v>mid-range</c:v>
                  </c:pt>
                  <c:pt idx="2702">
                    <c:v>mid-range</c:v>
                  </c:pt>
                  <c:pt idx="2703">
                    <c:v>mid-range</c:v>
                  </c:pt>
                  <c:pt idx="2704">
                    <c:v>mid-range</c:v>
                  </c:pt>
                  <c:pt idx="2705">
                    <c:v>mid-range</c:v>
                  </c:pt>
                  <c:pt idx="2706">
                    <c:v>mid-range</c:v>
                  </c:pt>
                  <c:pt idx="2707">
                    <c:v>mid-range</c:v>
                  </c:pt>
                  <c:pt idx="2708">
                    <c:v>mid-range</c:v>
                  </c:pt>
                  <c:pt idx="2709">
                    <c:v>mid-range</c:v>
                  </c:pt>
                  <c:pt idx="2710">
                    <c:v>mid-range</c:v>
                  </c:pt>
                  <c:pt idx="2711">
                    <c:v>mid-range</c:v>
                  </c:pt>
                  <c:pt idx="2712">
                    <c:v>mid-range</c:v>
                  </c:pt>
                  <c:pt idx="2713">
                    <c:v>mid-range</c:v>
                  </c:pt>
                  <c:pt idx="2714">
                    <c:v>mid-range</c:v>
                  </c:pt>
                  <c:pt idx="2715">
                    <c:v>mid-range</c:v>
                  </c:pt>
                  <c:pt idx="2716">
                    <c:v>mid-range</c:v>
                  </c:pt>
                  <c:pt idx="2717">
                    <c:v>mid-range</c:v>
                  </c:pt>
                  <c:pt idx="2718">
                    <c:v>mid-range</c:v>
                  </c:pt>
                  <c:pt idx="2719">
                    <c:v>mid-range</c:v>
                  </c:pt>
                  <c:pt idx="2720">
                    <c:v>mid-range</c:v>
                  </c:pt>
                  <c:pt idx="2721">
                    <c:v>mid-range</c:v>
                  </c:pt>
                  <c:pt idx="2722">
                    <c:v>mid-range</c:v>
                  </c:pt>
                  <c:pt idx="2723">
                    <c:v>mid-range</c:v>
                  </c:pt>
                  <c:pt idx="2724">
                    <c:v>mid-range</c:v>
                  </c:pt>
                  <c:pt idx="2725">
                    <c:v>mid-range</c:v>
                  </c:pt>
                  <c:pt idx="2726">
                    <c:v>mid-range</c:v>
                  </c:pt>
                  <c:pt idx="2727">
                    <c:v>mid-range</c:v>
                  </c:pt>
                  <c:pt idx="2728">
                    <c:v>mid-range</c:v>
                  </c:pt>
                  <c:pt idx="2729">
                    <c:v>mid-range</c:v>
                  </c:pt>
                  <c:pt idx="2730">
                    <c:v>mid-range</c:v>
                  </c:pt>
                  <c:pt idx="2731">
                    <c:v>mid-range</c:v>
                  </c:pt>
                  <c:pt idx="2732">
                    <c:v>mid-range</c:v>
                  </c:pt>
                  <c:pt idx="2733">
                    <c:v>mid-range</c:v>
                  </c:pt>
                  <c:pt idx="2734">
                    <c:v>mid-range</c:v>
                  </c:pt>
                  <c:pt idx="2735">
                    <c:v>mid-range</c:v>
                  </c:pt>
                  <c:pt idx="2736">
                    <c:v>mid-range</c:v>
                  </c:pt>
                  <c:pt idx="2737">
                    <c:v>mid-range</c:v>
                  </c:pt>
                  <c:pt idx="2738">
                    <c:v>mid-range</c:v>
                  </c:pt>
                  <c:pt idx="2739">
                    <c:v>mid-range</c:v>
                  </c:pt>
                  <c:pt idx="2740">
                    <c:v>mid-range</c:v>
                  </c:pt>
                  <c:pt idx="2741">
                    <c:v>mid-range</c:v>
                  </c:pt>
                  <c:pt idx="2742">
                    <c:v>mid-range</c:v>
                  </c:pt>
                  <c:pt idx="2743">
                    <c:v>mid-range</c:v>
                  </c:pt>
                  <c:pt idx="2744">
                    <c:v>mid-range</c:v>
                  </c:pt>
                  <c:pt idx="2745">
                    <c:v>mid-range</c:v>
                  </c:pt>
                  <c:pt idx="2746">
                    <c:v>mid-range</c:v>
                  </c:pt>
                  <c:pt idx="2747">
                    <c:v>mid-range</c:v>
                  </c:pt>
                  <c:pt idx="2748">
                    <c:v>mid-range</c:v>
                  </c:pt>
                  <c:pt idx="2749">
                    <c:v>mid-range</c:v>
                  </c:pt>
                  <c:pt idx="2750">
                    <c:v>mid-range</c:v>
                  </c:pt>
                  <c:pt idx="2751">
                    <c:v>mid-range</c:v>
                  </c:pt>
                  <c:pt idx="2752">
                    <c:v>mid-range</c:v>
                  </c:pt>
                  <c:pt idx="2753">
                    <c:v>mid-range</c:v>
                  </c:pt>
                  <c:pt idx="2754">
                    <c:v>mid-range</c:v>
                  </c:pt>
                  <c:pt idx="2755">
                    <c:v>mid-range</c:v>
                  </c:pt>
                  <c:pt idx="2756">
                    <c:v>mid-range</c:v>
                  </c:pt>
                  <c:pt idx="2757">
                    <c:v>mid-range</c:v>
                  </c:pt>
                  <c:pt idx="2758">
                    <c:v>mid-range</c:v>
                  </c:pt>
                  <c:pt idx="2759">
                    <c:v>mid-range</c:v>
                  </c:pt>
                  <c:pt idx="2760">
                    <c:v>mid-range</c:v>
                  </c:pt>
                  <c:pt idx="2761">
                    <c:v>mid-range</c:v>
                  </c:pt>
                  <c:pt idx="2762">
                    <c:v>mid-range</c:v>
                  </c:pt>
                  <c:pt idx="2763">
                    <c:v>mid-range</c:v>
                  </c:pt>
                  <c:pt idx="2764">
                    <c:v>mid-range</c:v>
                  </c:pt>
                  <c:pt idx="2765">
                    <c:v>mid-range</c:v>
                  </c:pt>
                  <c:pt idx="2766">
                    <c:v>mid-range</c:v>
                  </c:pt>
                  <c:pt idx="2767">
                    <c:v>mid-range</c:v>
                  </c:pt>
                  <c:pt idx="2768">
                    <c:v>mid-range</c:v>
                  </c:pt>
                  <c:pt idx="2769">
                    <c:v>mid-range</c:v>
                  </c:pt>
                  <c:pt idx="2770">
                    <c:v>mid-range</c:v>
                  </c:pt>
                  <c:pt idx="2771">
                    <c:v>mid-range</c:v>
                  </c:pt>
                  <c:pt idx="2772">
                    <c:v>mid-range</c:v>
                  </c:pt>
                  <c:pt idx="2773">
                    <c:v>mid-range</c:v>
                  </c:pt>
                  <c:pt idx="2774">
                    <c:v>mid-range</c:v>
                  </c:pt>
                  <c:pt idx="2775">
                    <c:v>mid-range</c:v>
                  </c:pt>
                  <c:pt idx="2776">
                    <c:v>mid-range</c:v>
                  </c:pt>
                  <c:pt idx="2777">
                    <c:v>mid-range</c:v>
                  </c:pt>
                  <c:pt idx="2778">
                    <c:v>mid-range</c:v>
                  </c:pt>
                  <c:pt idx="2779">
                    <c:v>mid-range</c:v>
                  </c:pt>
                  <c:pt idx="2780">
                    <c:v>mid-range</c:v>
                  </c:pt>
                  <c:pt idx="2781">
                    <c:v>mid-range</c:v>
                  </c:pt>
                  <c:pt idx="2782">
                    <c:v>mid-range</c:v>
                  </c:pt>
                  <c:pt idx="2783">
                    <c:v>mid-range</c:v>
                  </c:pt>
                  <c:pt idx="2784">
                    <c:v>mid-range</c:v>
                  </c:pt>
                  <c:pt idx="2785">
                    <c:v>mid-range</c:v>
                  </c:pt>
                  <c:pt idx="2786">
                    <c:v>mid-range</c:v>
                  </c:pt>
                  <c:pt idx="2787">
                    <c:v>mid-range</c:v>
                  </c:pt>
                  <c:pt idx="2788">
                    <c:v>mid-range</c:v>
                  </c:pt>
                  <c:pt idx="2789">
                    <c:v>mid-range</c:v>
                  </c:pt>
                  <c:pt idx="2790">
                    <c:v>mid-range</c:v>
                  </c:pt>
                  <c:pt idx="2791">
                    <c:v>mid-range</c:v>
                  </c:pt>
                  <c:pt idx="2792">
                    <c:v>mid-range</c:v>
                  </c:pt>
                  <c:pt idx="2793">
                    <c:v>mid-range</c:v>
                  </c:pt>
                  <c:pt idx="2794">
                    <c:v>mid-range</c:v>
                  </c:pt>
                  <c:pt idx="2795">
                    <c:v>mid-range</c:v>
                  </c:pt>
                  <c:pt idx="2796">
                    <c:v>mid-range</c:v>
                  </c:pt>
                  <c:pt idx="2797">
                    <c:v>mid-range</c:v>
                  </c:pt>
                  <c:pt idx="2798">
                    <c:v>mid-range</c:v>
                  </c:pt>
                  <c:pt idx="2799">
                    <c:v>mid-range</c:v>
                  </c:pt>
                  <c:pt idx="2800">
                    <c:v>mid-range</c:v>
                  </c:pt>
                  <c:pt idx="2801">
                    <c:v>mid-range</c:v>
                  </c:pt>
                  <c:pt idx="2802">
                    <c:v>mid-range</c:v>
                  </c:pt>
                  <c:pt idx="2803">
                    <c:v>mid-range</c:v>
                  </c:pt>
                  <c:pt idx="2804">
                    <c:v>mid-range</c:v>
                  </c:pt>
                  <c:pt idx="2805">
                    <c:v>mid-range</c:v>
                  </c:pt>
                  <c:pt idx="2806">
                    <c:v>mid-range</c:v>
                  </c:pt>
                  <c:pt idx="2807">
                    <c:v>mid-range</c:v>
                  </c:pt>
                  <c:pt idx="2808">
                    <c:v>mid-range</c:v>
                  </c:pt>
                  <c:pt idx="2809">
                    <c:v>mid-range</c:v>
                  </c:pt>
                  <c:pt idx="2810">
                    <c:v>mid-range</c:v>
                  </c:pt>
                  <c:pt idx="2811">
                    <c:v>mid-range</c:v>
                  </c:pt>
                  <c:pt idx="2812">
                    <c:v>mid-range</c:v>
                  </c:pt>
                  <c:pt idx="2813">
                    <c:v>mid-range</c:v>
                  </c:pt>
                  <c:pt idx="2814">
                    <c:v>mid-range</c:v>
                  </c:pt>
                  <c:pt idx="2815">
                    <c:v>mid-range</c:v>
                  </c:pt>
                  <c:pt idx="2816">
                    <c:v>mid-range</c:v>
                  </c:pt>
                  <c:pt idx="2817">
                    <c:v>mid-range</c:v>
                  </c:pt>
                  <c:pt idx="2818">
                    <c:v>mid-range</c:v>
                  </c:pt>
                  <c:pt idx="2819">
                    <c:v>mid-range</c:v>
                  </c:pt>
                  <c:pt idx="2820">
                    <c:v>mid-range</c:v>
                  </c:pt>
                  <c:pt idx="2821">
                    <c:v>mid-range</c:v>
                  </c:pt>
                  <c:pt idx="2822">
                    <c:v>mid-range</c:v>
                  </c:pt>
                  <c:pt idx="2823">
                    <c:v>mid-range</c:v>
                  </c:pt>
                  <c:pt idx="2824">
                    <c:v>mid-range</c:v>
                  </c:pt>
                  <c:pt idx="2825">
                    <c:v>mid-range</c:v>
                  </c:pt>
                  <c:pt idx="2826">
                    <c:v>mid-range</c:v>
                  </c:pt>
                  <c:pt idx="2827">
                    <c:v>mid-range</c:v>
                  </c:pt>
                  <c:pt idx="2828">
                    <c:v>mid-range</c:v>
                  </c:pt>
                  <c:pt idx="2829">
                    <c:v>mid-range</c:v>
                  </c:pt>
                  <c:pt idx="2830">
                    <c:v>mid-range</c:v>
                  </c:pt>
                  <c:pt idx="2831">
                    <c:v>mid-range</c:v>
                  </c:pt>
                  <c:pt idx="2832">
                    <c:v>mid-range</c:v>
                  </c:pt>
                  <c:pt idx="2833">
                    <c:v>mid-range</c:v>
                  </c:pt>
                  <c:pt idx="2834">
                    <c:v>mid-range</c:v>
                  </c:pt>
                  <c:pt idx="2835">
                    <c:v>mid-range</c:v>
                  </c:pt>
                  <c:pt idx="2836">
                    <c:v>mid-range</c:v>
                  </c:pt>
                  <c:pt idx="2837">
                    <c:v>mid-range</c:v>
                  </c:pt>
                  <c:pt idx="2838">
                    <c:v>mid-range</c:v>
                  </c:pt>
                  <c:pt idx="2839">
                    <c:v>mid-range</c:v>
                  </c:pt>
                  <c:pt idx="2840">
                    <c:v>mid-range</c:v>
                  </c:pt>
                  <c:pt idx="2841">
                    <c:v>mid-range</c:v>
                  </c:pt>
                  <c:pt idx="2842">
                    <c:v>mid-range</c:v>
                  </c:pt>
                  <c:pt idx="2843">
                    <c:v>mid-range</c:v>
                  </c:pt>
                  <c:pt idx="2844">
                    <c:v>mid-range</c:v>
                  </c:pt>
                  <c:pt idx="2845">
                    <c:v>mid-range</c:v>
                  </c:pt>
                  <c:pt idx="2846">
                    <c:v>mid-range</c:v>
                  </c:pt>
                  <c:pt idx="2847">
                    <c:v>mid-range</c:v>
                  </c:pt>
                  <c:pt idx="2848">
                    <c:v>mid-range</c:v>
                  </c:pt>
                  <c:pt idx="2849">
                    <c:v>mid-range</c:v>
                  </c:pt>
                  <c:pt idx="2850">
                    <c:v>mid-range</c:v>
                  </c:pt>
                  <c:pt idx="2851">
                    <c:v>mid-range</c:v>
                  </c:pt>
                  <c:pt idx="2852">
                    <c:v>mid-range</c:v>
                  </c:pt>
                  <c:pt idx="2853">
                    <c:v>mid-range</c:v>
                  </c:pt>
                  <c:pt idx="2854">
                    <c:v>mid-range</c:v>
                  </c:pt>
                  <c:pt idx="2855">
                    <c:v>mid-range</c:v>
                  </c:pt>
                  <c:pt idx="2856">
                    <c:v>mid-range</c:v>
                  </c:pt>
                  <c:pt idx="2857">
                    <c:v>mid-range</c:v>
                  </c:pt>
                  <c:pt idx="2858">
                    <c:v>mid-range</c:v>
                  </c:pt>
                  <c:pt idx="2859">
                    <c:v>mid-range</c:v>
                  </c:pt>
                  <c:pt idx="2860">
                    <c:v>mid-range</c:v>
                  </c:pt>
                  <c:pt idx="2861">
                    <c:v>mid-range</c:v>
                  </c:pt>
                  <c:pt idx="2862">
                    <c:v>mid-range</c:v>
                  </c:pt>
                  <c:pt idx="2863">
                    <c:v>mid-range</c:v>
                  </c:pt>
                  <c:pt idx="2864">
                    <c:v>mid-range</c:v>
                  </c:pt>
                  <c:pt idx="2865">
                    <c:v>mid-range</c:v>
                  </c:pt>
                  <c:pt idx="2866">
                    <c:v>mid-range</c:v>
                  </c:pt>
                  <c:pt idx="2867">
                    <c:v>mid-range</c:v>
                  </c:pt>
                  <c:pt idx="2868">
                    <c:v>mid-range</c:v>
                  </c:pt>
                  <c:pt idx="2869">
                    <c:v>mid-range</c:v>
                  </c:pt>
                  <c:pt idx="2870">
                    <c:v>mid-range</c:v>
                  </c:pt>
                  <c:pt idx="2871">
                    <c:v>mid-range</c:v>
                  </c:pt>
                  <c:pt idx="2872">
                    <c:v>mid-range</c:v>
                  </c:pt>
                  <c:pt idx="2873">
                    <c:v>mid-range</c:v>
                  </c:pt>
                  <c:pt idx="2874">
                    <c:v>mid-range</c:v>
                  </c:pt>
                  <c:pt idx="2875">
                    <c:v>mid-range</c:v>
                  </c:pt>
                  <c:pt idx="2876">
                    <c:v>mid-range</c:v>
                  </c:pt>
                  <c:pt idx="2877">
                    <c:v>mid-range</c:v>
                  </c:pt>
                  <c:pt idx="2878">
                    <c:v>mid-range</c:v>
                  </c:pt>
                  <c:pt idx="2879">
                    <c:v>mid-range</c:v>
                  </c:pt>
                  <c:pt idx="2880">
                    <c:v>mid-range</c:v>
                  </c:pt>
                  <c:pt idx="2881">
                    <c:v>mid-range</c:v>
                  </c:pt>
                  <c:pt idx="2882">
                    <c:v>mid-range</c:v>
                  </c:pt>
                  <c:pt idx="2883">
                    <c:v>mid-range</c:v>
                  </c:pt>
                  <c:pt idx="2884">
                    <c:v>mid-range</c:v>
                  </c:pt>
                  <c:pt idx="2885">
                    <c:v>mid-range</c:v>
                  </c:pt>
                  <c:pt idx="2886">
                    <c:v>mid-range</c:v>
                  </c:pt>
                  <c:pt idx="2887">
                    <c:v>mid-range</c:v>
                  </c:pt>
                  <c:pt idx="2888">
                    <c:v>mid-range</c:v>
                  </c:pt>
                  <c:pt idx="2889">
                    <c:v>mid-range</c:v>
                  </c:pt>
                  <c:pt idx="2890">
                    <c:v>mid-range</c:v>
                  </c:pt>
                  <c:pt idx="2891">
                    <c:v>mid-range</c:v>
                  </c:pt>
                  <c:pt idx="2892">
                    <c:v>mid-range</c:v>
                  </c:pt>
                  <c:pt idx="2893">
                    <c:v>mid-range</c:v>
                  </c:pt>
                  <c:pt idx="2894">
                    <c:v>mid-range</c:v>
                  </c:pt>
                  <c:pt idx="2895">
                    <c:v>mid-range</c:v>
                  </c:pt>
                  <c:pt idx="2896">
                    <c:v>mid-range</c:v>
                  </c:pt>
                  <c:pt idx="2897">
                    <c:v>mid-range</c:v>
                  </c:pt>
                  <c:pt idx="2898">
                    <c:v>mid-range</c:v>
                  </c:pt>
                  <c:pt idx="2899">
                    <c:v>mid-range</c:v>
                  </c:pt>
                  <c:pt idx="2900">
                    <c:v>mid-range</c:v>
                  </c:pt>
                  <c:pt idx="2901">
                    <c:v>mid-range</c:v>
                  </c:pt>
                  <c:pt idx="2902">
                    <c:v>mid-range</c:v>
                  </c:pt>
                  <c:pt idx="2903">
                    <c:v>mid-range</c:v>
                  </c:pt>
                  <c:pt idx="2904">
                    <c:v>mid-range</c:v>
                  </c:pt>
                  <c:pt idx="2905">
                    <c:v>mid-range</c:v>
                  </c:pt>
                  <c:pt idx="2906">
                    <c:v>mid-range</c:v>
                  </c:pt>
                  <c:pt idx="2907">
                    <c:v>mid-range</c:v>
                  </c:pt>
                  <c:pt idx="2908">
                    <c:v>mid-range</c:v>
                  </c:pt>
                  <c:pt idx="2909">
                    <c:v>mid-range</c:v>
                  </c:pt>
                  <c:pt idx="2910">
                    <c:v>mid-range</c:v>
                  </c:pt>
                  <c:pt idx="2911">
                    <c:v>mid-range</c:v>
                  </c:pt>
                  <c:pt idx="2912">
                    <c:v>mid-range</c:v>
                  </c:pt>
                  <c:pt idx="2913">
                    <c:v>mid-range</c:v>
                  </c:pt>
                  <c:pt idx="2914">
                    <c:v>mid-range</c:v>
                  </c:pt>
                  <c:pt idx="2915">
                    <c:v>mid-range</c:v>
                  </c:pt>
                  <c:pt idx="2916">
                    <c:v>mid-range</c:v>
                  </c:pt>
                  <c:pt idx="2917">
                    <c:v>mid-range</c:v>
                  </c:pt>
                  <c:pt idx="2918">
                    <c:v>mid-range</c:v>
                  </c:pt>
                  <c:pt idx="2919">
                    <c:v>mid-range</c:v>
                  </c:pt>
                  <c:pt idx="2920">
                    <c:v>mid-range</c:v>
                  </c:pt>
                  <c:pt idx="2921">
                    <c:v>mid-range</c:v>
                  </c:pt>
                  <c:pt idx="2922">
                    <c:v>mid-range</c:v>
                  </c:pt>
                  <c:pt idx="2923">
                    <c:v>mid-range</c:v>
                  </c:pt>
                  <c:pt idx="2924">
                    <c:v>mid-range</c:v>
                  </c:pt>
                  <c:pt idx="2925">
                    <c:v>mid-range</c:v>
                  </c:pt>
                  <c:pt idx="2926">
                    <c:v>mid-range</c:v>
                  </c:pt>
                  <c:pt idx="2927">
                    <c:v>mid-range</c:v>
                  </c:pt>
                  <c:pt idx="2928">
                    <c:v>mid-range</c:v>
                  </c:pt>
                  <c:pt idx="2929">
                    <c:v>mid-range</c:v>
                  </c:pt>
                  <c:pt idx="2930">
                    <c:v>mid-range</c:v>
                  </c:pt>
                  <c:pt idx="2931">
                    <c:v>mid-range</c:v>
                  </c:pt>
                  <c:pt idx="2932">
                    <c:v>mid-range</c:v>
                  </c:pt>
                  <c:pt idx="2933">
                    <c:v>mid-range</c:v>
                  </c:pt>
                  <c:pt idx="2934">
                    <c:v>mid-range</c:v>
                  </c:pt>
                  <c:pt idx="2935">
                    <c:v>mid-range</c:v>
                  </c:pt>
                  <c:pt idx="2936">
                    <c:v>mid-range</c:v>
                  </c:pt>
                  <c:pt idx="2937">
                    <c:v>mid-range</c:v>
                  </c:pt>
                  <c:pt idx="2938">
                    <c:v>mid-range</c:v>
                  </c:pt>
                  <c:pt idx="2939">
                    <c:v>mid-range</c:v>
                  </c:pt>
                  <c:pt idx="2940">
                    <c:v>mid-range</c:v>
                  </c:pt>
                  <c:pt idx="2941">
                    <c:v>mid-range</c:v>
                  </c:pt>
                  <c:pt idx="2942">
                    <c:v>mid-range</c:v>
                  </c:pt>
                  <c:pt idx="2943">
                    <c:v>mid-range</c:v>
                  </c:pt>
                  <c:pt idx="2944">
                    <c:v>mid-range</c:v>
                  </c:pt>
                  <c:pt idx="2945">
                    <c:v>mid-range</c:v>
                  </c:pt>
                  <c:pt idx="2946">
                    <c:v>mid-range</c:v>
                  </c:pt>
                  <c:pt idx="2947">
                    <c:v>mid-range</c:v>
                  </c:pt>
                  <c:pt idx="2948">
                    <c:v>mid-range</c:v>
                  </c:pt>
                  <c:pt idx="2949">
                    <c:v>mid-range</c:v>
                  </c:pt>
                  <c:pt idx="2950">
                    <c:v>mid-range</c:v>
                  </c:pt>
                  <c:pt idx="2951">
                    <c:v>mid-range</c:v>
                  </c:pt>
                  <c:pt idx="2952">
                    <c:v>mid-range</c:v>
                  </c:pt>
                  <c:pt idx="2953">
                    <c:v>mid-range</c:v>
                  </c:pt>
                  <c:pt idx="2954">
                    <c:v>mid-range</c:v>
                  </c:pt>
                  <c:pt idx="2955">
                    <c:v>mid-range</c:v>
                  </c:pt>
                  <c:pt idx="2956">
                    <c:v>mid-range</c:v>
                  </c:pt>
                  <c:pt idx="2957">
                    <c:v>mid-range</c:v>
                  </c:pt>
                  <c:pt idx="2958">
                    <c:v>mid-range</c:v>
                  </c:pt>
                  <c:pt idx="2959">
                    <c:v>mid-range</c:v>
                  </c:pt>
                  <c:pt idx="2960">
                    <c:v>mid-range</c:v>
                  </c:pt>
                  <c:pt idx="2961">
                    <c:v>mid-range</c:v>
                  </c:pt>
                  <c:pt idx="2962">
                    <c:v>mid-range</c:v>
                  </c:pt>
                  <c:pt idx="2963">
                    <c:v>mid-range</c:v>
                  </c:pt>
                  <c:pt idx="2964">
                    <c:v>mid-range</c:v>
                  </c:pt>
                  <c:pt idx="2965">
                    <c:v>mid-range</c:v>
                  </c:pt>
                  <c:pt idx="2966">
                    <c:v>mid-range</c:v>
                  </c:pt>
                  <c:pt idx="2967">
                    <c:v>mid-range</c:v>
                  </c:pt>
                  <c:pt idx="2968">
                    <c:v>mid-range</c:v>
                  </c:pt>
                  <c:pt idx="2969">
                    <c:v>mid-range</c:v>
                  </c:pt>
                  <c:pt idx="2970">
                    <c:v>mid-range</c:v>
                  </c:pt>
                  <c:pt idx="2971">
                    <c:v>mid-range</c:v>
                  </c:pt>
                  <c:pt idx="2972">
                    <c:v>mid-range</c:v>
                  </c:pt>
                  <c:pt idx="2973">
                    <c:v>mid-range</c:v>
                  </c:pt>
                  <c:pt idx="2974">
                    <c:v>mid-range</c:v>
                  </c:pt>
                  <c:pt idx="2975">
                    <c:v>mid-range</c:v>
                  </c:pt>
                  <c:pt idx="2976">
                    <c:v>mid-range</c:v>
                  </c:pt>
                  <c:pt idx="2977">
                    <c:v>mid-range</c:v>
                  </c:pt>
                  <c:pt idx="2978">
                    <c:v>mid-range</c:v>
                  </c:pt>
                  <c:pt idx="2979">
                    <c:v>mid-range</c:v>
                  </c:pt>
                  <c:pt idx="2980">
                    <c:v>mid-range</c:v>
                  </c:pt>
                  <c:pt idx="2981">
                    <c:v>mid-range</c:v>
                  </c:pt>
                  <c:pt idx="2982">
                    <c:v>mid-range</c:v>
                  </c:pt>
                  <c:pt idx="2983">
                    <c:v>mid-range</c:v>
                  </c:pt>
                  <c:pt idx="2984">
                    <c:v>mid-range</c:v>
                  </c:pt>
                  <c:pt idx="2985">
                    <c:v>mid-range</c:v>
                  </c:pt>
                  <c:pt idx="2986">
                    <c:v>mid-range</c:v>
                  </c:pt>
                  <c:pt idx="2987">
                    <c:v>mid-range</c:v>
                  </c:pt>
                  <c:pt idx="2988">
                    <c:v>mid-range</c:v>
                  </c:pt>
                  <c:pt idx="2989">
                    <c:v>mid-range</c:v>
                  </c:pt>
                  <c:pt idx="2990">
                    <c:v>mid-range</c:v>
                  </c:pt>
                  <c:pt idx="2991">
                    <c:v>mid-range</c:v>
                  </c:pt>
                  <c:pt idx="2992">
                    <c:v>mid-range</c:v>
                  </c:pt>
                  <c:pt idx="2993">
                    <c:v>mid-range</c:v>
                  </c:pt>
                  <c:pt idx="2994">
                    <c:v>mid-range</c:v>
                  </c:pt>
                  <c:pt idx="2995">
                    <c:v>mid-range</c:v>
                  </c:pt>
                  <c:pt idx="2996">
                    <c:v>mid-range</c:v>
                  </c:pt>
                  <c:pt idx="2997">
                    <c:v>mid-range</c:v>
                  </c:pt>
                  <c:pt idx="2998">
                    <c:v>mid-range</c:v>
                  </c:pt>
                  <c:pt idx="2999">
                    <c:v>mid-range</c:v>
                  </c:pt>
                  <c:pt idx="3000">
                    <c:v>mid-range</c:v>
                  </c:pt>
                  <c:pt idx="3001">
                    <c:v>mid-range</c:v>
                  </c:pt>
                  <c:pt idx="3002">
                    <c:v>mid-range</c:v>
                  </c:pt>
                  <c:pt idx="3003">
                    <c:v>mid-range</c:v>
                  </c:pt>
                  <c:pt idx="3004">
                    <c:v>mid-range</c:v>
                  </c:pt>
                  <c:pt idx="3005">
                    <c:v>mid-range</c:v>
                  </c:pt>
                  <c:pt idx="3006">
                    <c:v>mid-range</c:v>
                  </c:pt>
                  <c:pt idx="3007">
                    <c:v>mid-range</c:v>
                  </c:pt>
                  <c:pt idx="3008">
                    <c:v>mid-range</c:v>
                  </c:pt>
                  <c:pt idx="3009">
                    <c:v>mid-range</c:v>
                  </c:pt>
                  <c:pt idx="3010">
                    <c:v>mid-range</c:v>
                  </c:pt>
                  <c:pt idx="3011">
                    <c:v>mid-range</c:v>
                  </c:pt>
                  <c:pt idx="3012">
                    <c:v>mid-range</c:v>
                  </c:pt>
                  <c:pt idx="3013">
                    <c:v>mid-range</c:v>
                  </c:pt>
                  <c:pt idx="3014">
                    <c:v>mid-range</c:v>
                  </c:pt>
                  <c:pt idx="3015">
                    <c:v>mid-range</c:v>
                  </c:pt>
                  <c:pt idx="3016">
                    <c:v>mid-range</c:v>
                  </c:pt>
                  <c:pt idx="3017">
                    <c:v>mid-range</c:v>
                  </c:pt>
                  <c:pt idx="3018">
                    <c:v>mid-range</c:v>
                  </c:pt>
                  <c:pt idx="3019">
                    <c:v>mid-range</c:v>
                  </c:pt>
                  <c:pt idx="3020">
                    <c:v>mid-range</c:v>
                  </c:pt>
                  <c:pt idx="3021">
                    <c:v>mid-range</c:v>
                  </c:pt>
                  <c:pt idx="3022">
                    <c:v>mid-range</c:v>
                  </c:pt>
                  <c:pt idx="3023">
                    <c:v>mid-range</c:v>
                  </c:pt>
                  <c:pt idx="3024">
                    <c:v>mid-range</c:v>
                  </c:pt>
                  <c:pt idx="3025">
                    <c:v>mid-range</c:v>
                  </c:pt>
                  <c:pt idx="3026">
                    <c:v>mid-range</c:v>
                  </c:pt>
                  <c:pt idx="3027">
                    <c:v>mid-range</c:v>
                  </c:pt>
                  <c:pt idx="3028">
                    <c:v>mid-range</c:v>
                  </c:pt>
                  <c:pt idx="3029">
                    <c:v>mid-range</c:v>
                  </c:pt>
                  <c:pt idx="3030">
                    <c:v>mid-range</c:v>
                  </c:pt>
                  <c:pt idx="3031">
                    <c:v>mid-range</c:v>
                  </c:pt>
                  <c:pt idx="3032">
                    <c:v>mid-range</c:v>
                  </c:pt>
                  <c:pt idx="3033">
                    <c:v>mid-range</c:v>
                  </c:pt>
                  <c:pt idx="3034">
                    <c:v>mid-range</c:v>
                  </c:pt>
                  <c:pt idx="3035">
                    <c:v>mid-range</c:v>
                  </c:pt>
                  <c:pt idx="3036">
                    <c:v>mid-range</c:v>
                  </c:pt>
                  <c:pt idx="3037">
                    <c:v>mid-range</c:v>
                  </c:pt>
                  <c:pt idx="3038">
                    <c:v>mid-range</c:v>
                  </c:pt>
                  <c:pt idx="3039">
                    <c:v>mid-range</c:v>
                  </c:pt>
                  <c:pt idx="3040">
                    <c:v>mid-range</c:v>
                  </c:pt>
                  <c:pt idx="3041">
                    <c:v>mid-range</c:v>
                  </c:pt>
                  <c:pt idx="3042">
                    <c:v>mid-range</c:v>
                  </c:pt>
                  <c:pt idx="3043">
                    <c:v>mid-range</c:v>
                  </c:pt>
                  <c:pt idx="3044">
                    <c:v>mid-range</c:v>
                  </c:pt>
                  <c:pt idx="3045">
                    <c:v>mid-range</c:v>
                  </c:pt>
                  <c:pt idx="3046">
                    <c:v>mid-range</c:v>
                  </c:pt>
                  <c:pt idx="3047">
                    <c:v>mid-range</c:v>
                  </c:pt>
                  <c:pt idx="3048">
                    <c:v>mid-range</c:v>
                  </c:pt>
                  <c:pt idx="3049">
                    <c:v>mid-range</c:v>
                  </c:pt>
                  <c:pt idx="3050">
                    <c:v>mid-range</c:v>
                  </c:pt>
                  <c:pt idx="3051">
                    <c:v>mid-range</c:v>
                  </c:pt>
                  <c:pt idx="3052">
                    <c:v>mid-range</c:v>
                  </c:pt>
                  <c:pt idx="3053">
                    <c:v>mid-range</c:v>
                  </c:pt>
                  <c:pt idx="3054">
                    <c:v>mid-range</c:v>
                  </c:pt>
                  <c:pt idx="3055">
                    <c:v>mid-range</c:v>
                  </c:pt>
                  <c:pt idx="3056">
                    <c:v>mid-range</c:v>
                  </c:pt>
                  <c:pt idx="3057">
                    <c:v>mid-range</c:v>
                  </c:pt>
                  <c:pt idx="3058">
                    <c:v>mid-range</c:v>
                  </c:pt>
                  <c:pt idx="3059">
                    <c:v>mid-range</c:v>
                  </c:pt>
                  <c:pt idx="3060">
                    <c:v>mid-range</c:v>
                  </c:pt>
                  <c:pt idx="3061">
                    <c:v>mid-range</c:v>
                  </c:pt>
                  <c:pt idx="3062">
                    <c:v>mid-range</c:v>
                  </c:pt>
                  <c:pt idx="3063">
                    <c:v>mid-range</c:v>
                  </c:pt>
                  <c:pt idx="3064">
                    <c:v>mid-range</c:v>
                  </c:pt>
                  <c:pt idx="3065">
                    <c:v>mid-range</c:v>
                  </c:pt>
                  <c:pt idx="3066">
                    <c:v>mid-range</c:v>
                  </c:pt>
                  <c:pt idx="3067">
                    <c:v>mid-range</c:v>
                  </c:pt>
                  <c:pt idx="3068">
                    <c:v>mid-range</c:v>
                  </c:pt>
                  <c:pt idx="3069">
                    <c:v>mid-range</c:v>
                  </c:pt>
                  <c:pt idx="3070">
                    <c:v>mid-range</c:v>
                  </c:pt>
                  <c:pt idx="3071">
                    <c:v>mid-range</c:v>
                  </c:pt>
                  <c:pt idx="3072">
                    <c:v>mid-range</c:v>
                  </c:pt>
                  <c:pt idx="3073">
                    <c:v>mid-range</c:v>
                  </c:pt>
                  <c:pt idx="3074">
                    <c:v>mid-range</c:v>
                  </c:pt>
                  <c:pt idx="3075">
                    <c:v>mid-range</c:v>
                  </c:pt>
                  <c:pt idx="3076">
                    <c:v>mid-range</c:v>
                  </c:pt>
                  <c:pt idx="3077">
                    <c:v>mid-range</c:v>
                  </c:pt>
                  <c:pt idx="3078">
                    <c:v>mid-range</c:v>
                  </c:pt>
                  <c:pt idx="3079">
                    <c:v>mid-range</c:v>
                  </c:pt>
                  <c:pt idx="3080">
                    <c:v>mid-range</c:v>
                  </c:pt>
                  <c:pt idx="3081">
                    <c:v>mid-range</c:v>
                  </c:pt>
                  <c:pt idx="3082">
                    <c:v>mid-range</c:v>
                  </c:pt>
                  <c:pt idx="3083">
                    <c:v>mid-range</c:v>
                  </c:pt>
                  <c:pt idx="3084">
                    <c:v>mid-range</c:v>
                  </c:pt>
                  <c:pt idx="3085">
                    <c:v>mid-range</c:v>
                  </c:pt>
                  <c:pt idx="3086">
                    <c:v>mid-range</c:v>
                  </c:pt>
                  <c:pt idx="3087">
                    <c:v>mid-range</c:v>
                  </c:pt>
                  <c:pt idx="3088">
                    <c:v>mid-range</c:v>
                  </c:pt>
                  <c:pt idx="3089">
                    <c:v>mid-range</c:v>
                  </c:pt>
                  <c:pt idx="3090">
                    <c:v>mid-range</c:v>
                  </c:pt>
                  <c:pt idx="3091">
                    <c:v>mid-range</c:v>
                  </c:pt>
                  <c:pt idx="3092">
                    <c:v>mid-range</c:v>
                  </c:pt>
                  <c:pt idx="3093">
                    <c:v>mid-range</c:v>
                  </c:pt>
                  <c:pt idx="3094">
                    <c:v>mid-range</c:v>
                  </c:pt>
                  <c:pt idx="3095">
                    <c:v>mid-range</c:v>
                  </c:pt>
                  <c:pt idx="3096">
                    <c:v>mid-range</c:v>
                  </c:pt>
                  <c:pt idx="3097">
                    <c:v>mid-range</c:v>
                  </c:pt>
                  <c:pt idx="3098">
                    <c:v>mid-range</c:v>
                  </c:pt>
                  <c:pt idx="3099">
                    <c:v>mid-range</c:v>
                  </c:pt>
                  <c:pt idx="3100">
                    <c:v>mid-range</c:v>
                  </c:pt>
                  <c:pt idx="3101">
                    <c:v>mid-range</c:v>
                  </c:pt>
                  <c:pt idx="3102">
                    <c:v>mid-range</c:v>
                  </c:pt>
                  <c:pt idx="3103">
                    <c:v>mid-range</c:v>
                  </c:pt>
                  <c:pt idx="3104">
                    <c:v>mid-range</c:v>
                  </c:pt>
                  <c:pt idx="3105">
                    <c:v>mid-range</c:v>
                  </c:pt>
                  <c:pt idx="3106">
                    <c:v>mid-range</c:v>
                  </c:pt>
                  <c:pt idx="3107">
                    <c:v>mid-range</c:v>
                  </c:pt>
                  <c:pt idx="3108">
                    <c:v>mid-range</c:v>
                  </c:pt>
                  <c:pt idx="3109">
                    <c:v>mid-range</c:v>
                  </c:pt>
                  <c:pt idx="3110">
                    <c:v>mid-range</c:v>
                  </c:pt>
                  <c:pt idx="3111">
                    <c:v>mid-range</c:v>
                  </c:pt>
                  <c:pt idx="3112">
                    <c:v>mid-range</c:v>
                  </c:pt>
                  <c:pt idx="3113">
                    <c:v>mid-range</c:v>
                  </c:pt>
                  <c:pt idx="3114">
                    <c:v>mid-range</c:v>
                  </c:pt>
                  <c:pt idx="3115">
                    <c:v>mid-range</c:v>
                  </c:pt>
                  <c:pt idx="3116">
                    <c:v>mid-range</c:v>
                  </c:pt>
                  <c:pt idx="3117">
                    <c:v>mid-range</c:v>
                  </c:pt>
                  <c:pt idx="3118">
                    <c:v>mid-range</c:v>
                  </c:pt>
                  <c:pt idx="3119">
                    <c:v>mid-range</c:v>
                  </c:pt>
                  <c:pt idx="3120">
                    <c:v>mid-range</c:v>
                  </c:pt>
                  <c:pt idx="3121">
                    <c:v>mid-range</c:v>
                  </c:pt>
                  <c:pt idx="3122">
                    <c:v>mid-range</c:v>
                  </c:pt>
                  <c:pt idx="3123">
                    <c:v>mid-range</c:v>
                  </c:pt>
                  <c:pt idx="3124">
                    <c:v>mid-range</c:v>
                  </c:pt>
                  <c:pt idx="3125">
                    <c:v>mid-range</c:v>
                  </c:pt>
                  <c:pt idx="3126">
                    <c:v>mid-range</c:v>
                  </c:pt>
                  <c:pt idx="3127">
                    <c:v>mid-range</c:v>
                  </c:pt>
                  <c:pt idx="3128">
                    <c:v>mid-range</c:v>
                  </c:pt>
                  <c:pt idx="3129">
                    <c:v>mid-range</c:v>
                  </c:pt>
                  <c:pt idx="3130">
                    <c:v>mid-range</c:v>
                  </c:pt>
                  <c:pt idx="3131">
                    <c:v>mid-range</c:v>
                  </c:pt>
                  <c:pt idx="3132">
                    <c:v>mid-range</c:v>
                  </c:pt>
                  <c:pt idx="3133">
                    <c:v>mid-range</c:v>
                  </c:pt>
                  <c:pt idx="3134">
                    <c:v>mid-range</c:v>
                  </c:pt>
                  <c:pt idx="3135">
                    <c:v>mid-range</c:v>
                  </c:pt>
                  <c:pt idx="3136">
                    <c:v>mid-range</c:v>
                  </c:pt>
                  <c:pt idx="3137">
                    <c:v>mid-range</c:v>
                  </c:pt>
                  <c:pt idx="3138">
                    <c:v>mid-range</c:v>
                  </c:pt>
                  <c:pt idx="3139">
                    <c:v>mid-range</c:v>
                  </c:pt>
                  <c:pt idx="3140">
                    <c:v>mid-range</c:v>
                  </c:pt>
                  <c:pt idx="3141">
                    <c:v>mid-range</c:v>
                  </c:pt>
                  <c:pt idx="3142">
                    <c:v>mid-range</c:v>
                  </c:pt>
                  <c:pt idx="3143">
                    <c:v>mid-range</c:v>
                  </c:pt>
                  <c:pt idx="3144">
                    <c:v>mid-range</c:v>
                  </c:pt>
                  <c:pt idx="3145">
                    <c:v>mid-range</c:v>
                  </c:pt>
                  <c:pt idx="3146">
                    <c:v>mid-range</c:v>
                  </c:pt>
                  <c:pt idx="3147">
                    <c:v>mid-range</c:v>
                  </c:pt>
                  <c:pt idx="3148">
                    <c:v>mid-range</c:v>
                  </c:pt>
                  <c:pt idx="3149">
                    <c:v>mid-range</c:v>
                  </c:pt>
                  <c:pt idx="3150">
                    <c:v>mid-range</c:v>
                  </c:pt>
                  <c:pt idx="3151">
                    <c:v>mid-range</c:v>
                  </c:pt>
                  <c:pt idx="3152">
                    <c:v>mid-range</c:v>
                  </c:pt>
                  <c:pt idx="3153">
                    <c:v>mid-range</c:v>
                  </c:pt>
                  <c:pt idx="3154">
                    <c:v>mid-range</c:v>
                  </c:pt>
                  <c:pt idx="3155">
                    <c:v>mid-range</c:v>
                  </c:pt>
                  <c:pt idx="3156">
                    <c:v>mid-range</c:v>
                  </c:pt>
                  <c:pt idx="3157">
                    <c:v>mid-range</c:v>
                  </c:pt>
                  <c:pt idx="3158">
                    <c:v>mid-range</c:v>
                  </c:pt>
                  <c:pt idx="3159">
                    <c:v>mid-range</c:v>
                  </c:pt>
                  <c:pt idx="3160">
                    <c:v>mid-range</c:v>
                  </c:pt>
                  <c:pt idx="3161">
                    <c:v>mid-range</c:v>
                  </c:pt>
                  <c:pt idx="3162">
                    <c:v>mid-range</c:v>
                  </c:pt>
                  <c:pt idx="3163">
                    <c:v>mid-range</c:v>
                  </c:pt>
                  <c:pt idx="3164">
                    <c:v>mid-range</c:v>
                  </c:pt>
                  <c:pt idx="3165">
                    <c:v>mid-range</c:v>
                  </c:pt>
                  <c:pt idx="3166">
                    <c:v>mid-range</c:v>
                  </c:pt>
                  <c:pt idx="3167">
                    <c:v>mid-range</c:v>
                  </c:pt>
                  <c:pt idx="3168">
                    <c:v>mid-range</c:v>
                  </c:pt>
                  <c:pt idx="3169">
                    <c:v>mid-range</c:v>
                  </c:pt>
                  <c:pt idx="3170">
                    <c:v>mid-range</c:v>
                  </c:pt>
                  <c:pt idx="3171">
                    <c:v>mid-range</c:v>
                  </c:pt>
                  <c:pt idx="3172">
                    <c:v>mid-range</c:v>
                  </c:pt>
                  <c:pt idx="3173">
                    <c:v>mid-range</c:v>
                  </c:pt>
                  <c:pt idx="3174">
                    <c:v>median</c:v>
                  </c:pt>
                  <c:pt idx="3175">
                    <c:v>median</c:v>
                  </c:pt>
                  <c:pt idx="3176">
                    <c:v>median</c:v>
                  </c:pt>
                  <c:pt idx="3177">
                    <c:v>median</c:v>
                  </c:pt>
                  <c:pt idx="3178">
                    <c:v>median</c:v>
                  </c:pt>
                  <c:pt idx="3179">
                    <c:v>median</c:v>
                  </c:pt>
                  <c:pt idx="3180">
                    <c:v>median</c:v>
                  </c:pt>
                  <c:pt idx="3181">
                    <c:v>median</c:v>
                  </c:pt>
                  <c:pt idx="3182">
                    <c:v>median</c:v>
                  </c:pt>
                  <c:pt idx="3183">
                    <c:v>median</c:v>
                  </c:pt>
                  <c:pt idx="3184">
                    <c:v>median</c:v>
                  </c:pt>
                  <c:pt idx="3185">
                    <c:v>median</c:v>
                  </c:pt>
                  <c:pt idx="3186">
                    <c:v>median</c:v>
                  </c:pt>
                  <c:pt idx="3187">
                    <c:v>median</c:v>
                  </c:pt>
                  <c:pt idx="3188">
                    <c:v>median</c:v>
                  </c:pt>
                  <c:pt idx="3189">
                    <c:v>median</c:v>
                  </c:pt>
                  <c:pt idx="3190">
                    <c:v>median</c:v>
                  </c:pt>
                  <c:pt idx="3191">
                    <c:v>median</c:v>
                  </c:pt>
                  <c:pt idx="3192">
                    <c:v>median</c:v>
                  </c:pt>
                  <c:pt idx="3193">
                    <c:v>median</c:v>
                  </c:pt>
                  <c:pt idx="3194">
                    <c:v>median</c:v>
                  </c:pt>
                  <c:pt idx="3195">
                    <c:v>median</c:v>
                  </c:pt>
                  <c:pt idx="3196">
                    <c:v>median</c:v>
                  </c:pt>
                  <c:pt idx="3197">
                    <c:v>median</c:v>
                  </c:pt>
                  <c:pt idx="3198">
                    <c:v>median</c:v>
                  </c:pt>
                  <c:pt idx="3199">
                    <c:v>median</c:v>
                  </c:pt>
                  <c:pt idx="3200">
                    <c:v>median</c:v>
                  </c:pt>
                  <c:pt idx="3201">
                    <c:v>median</c:v>
                  </c:pt>
                  <c:pt idx="3202">
                    <c:v>median</c:v>
                  </c:pt>
                  <c:pt idx="3203">
                    <c:v>median</c:v>
                  </c:pt>
                  <c:pt idx="3204">
                    <c:v>median</c:v>
                  </c:pt>
                  <c:pt idx="3205">
                    <c:v>median</c:v>
                  </c:pt>
                  <c:pt idx="3206">
                    <c:v>median</c:v>
                  </c:pt>
                  <c:pt idx="3207">
                    <c:v>median</c:v>
                  </c:pt>
                  <c:pt idx="3208">
                    <c:v>median</c:v>
                  </c:pt>
                  <c:pt idx="3209">
                    <c:v>median</c:v>
                  </c:pt>
                  <c:pt idx="3210">
                    <c:v>median</c:v>
                  </c:pt>
                  <c:pt idx="3211">
                    <c:v>median</c:v>
                  </c:pt>
                  <c:pt idx="3212">
                    <c:v>median</c:v>
                  </c:pt>
                  <c:pt idx="3213">
                    <c:v>median</c:v>
                  </c:pt>
                  <c:pt idx="3214">
                    <c:v>median</c:v>
                  </c:pt>
                  <c:pt idx="3215">
                    <c:v>median</c:v>
                  </c:pt>
                  <c:pt idx="3216">
                    <c:v>median</c:v>
                  </c:pt>
                  <c:pt idx="3217">
                    <c:v>median</c:v>
                  </c:pt>
                  <c:pt idx="3218">
                    <c:v>median</c:v>
                  </c:pt>
                  <c:pt idx="3219">
                    <c:v>median</c:v>
                  </c:pt>
                  <c:pt idx="3220">
                    <c:v>median</c:v>
                  </c:pt>
                  <c:pt idx="3221">
                    <c:v>median</c:v>
                  </c:pt>
                  <c:pt idx="3222">
                    <c:v>median</c:v>
                  </c:pt>
                  <c:pt idx="3223">
                    <c:v>median</c:v>
                  </c:pt>
                  <c:pt idx="3224">
                    <c:v>median</c:v>
                  </c:pt>
                  <c:pt idx="3225">
                    <c:v>median</c:v>
                  </c:pt>
                  <c:pt idx="3226">
                    <c:v>median</c:v>
                  </c:pt>
                  <c:pt idx="3227">
                    <c:v>median</c:v>
                  </c:pt>
                  <c:pt idx="3228">
                    <c:v>median</c:v>
                  </c:pt>
                  <c:pt idx="3229">
                    <c:v>median</c:v>
                  </c:pt>
                  <c:pt idx="3230">
                    <c:v>median</c:v>
                  </c:pt>
                  <c:pt idx="3231">
                    <c:v>median</c:v>
                  </c:pt>
                  <c:pt idx="3232">
                    <c:v>median</c:v>
                  </c:pt>
                  <c:pt idx="3233">
                    <c:v>median</c:v>
                  </c:pt>
                  <c:pt idx="3234">
                    <c:v>median</c:v>
                  </c:pt>
                  <c:pt idx="3235">
                    <c:v>median</c:v>
                  </c:pt>
                  <c:pt idx="3236">
                    <c:v>median</c:v>
                  </c:pt>
                  <c:pt idx="3237">
                    <c:v>median</c:v>
                  </c:pt>
                  <c:pt idx="3238">
                    <c:v>median</c:v>
                  </c:pt>
                  <c:pt idx="3239">
                    <c:v>median</c:v>
                  </c:pt>
                  <c:pt idx="3240">
                    <c:v>median</c:v>
                  </c:pt>
                  <c:pt idx="3241">
                    <c:v>median</c:v>
                  </c:pt>
                  <c:pt idx="3242">
                    <c:v>median</c:v>
                  </c:pt>
                  <c:pt idx="3243">
                    <c:v>median</c:v>
                  </c:pt>
                  <c:pt idx="3244">
                    <c:v>median</c:v>
                  </c:pt>
                  <c:pt idx="3245">
                    <c:v>median</c:v>
                  </c:pt>
                  <c:pt idx="3246">
                    <c:v>median</c:v>
                  </c:pt>
                  <c:pt idx="3247">
                    <c:v>median</c:v>
                  </c:pt>
                  <c:pt idx="3248">
                    <c:v>median</c:v>
                  </c:pt>
                  <c:pt idx="3249">
                    <c:v>median</c:v>
                  </c:pt>
                  <c:pt idx="3250">
                    <c:v>median</c:v>
                  </c:pt>
                  <c:pt idx="3251">
                    <c:v>median</c:v>
                  </c:pt>
                  <c:pt idx="3252">
                    <c:v>median</c:v>
                  </c:pt>
                  <c:pt idx="3253">
                    <c:v>median</c:v>
                  </c:pt>
                  <c:pt idx="3254">
                    <c:v>median</c:v>
                  </c:pt>
                  <c:pt idx="3255">
                    <c:v>median</c:v>
                  </c:pt>
                  <c:pt idx="3256">
                    <c:v>median</c:v>
                  </c:pt>
                  <c:pt idx="3257">
                    <c:v>median</c:v>
                  </c:pt>
                  <c:pt idx="3258">
                    <c:v>median</c:v>
                  </c:pt>
                  <c:pt idx="3259">
                    <c:v>median</c:v>
                  </c:pt>
                  <c:pt idx="3260">
                    <c:v>median</c:v>
                  </c:pt>
                  <c:pt idx="3261">
                    <c:v>median</c:v>
                  </c:pt>
                  <c:pt idx="3262">
                    <c:v>median</c:v>
                  </c:pt>
                  <c:pt idx="3263">
                    <c:v>median</c:v>
                  </c:pt>
                  <c:pt idx="3264">
                    <c:v>median</c:v>
                  </c:pt>
                  <c:pt idx="3265">
                    <c:v>median</c:v>
                  </c:pt>
                  <c:pt idx="3266">
                    <c:v>median</c:v>
                  </c:pt>
                  <c:pt idx="3267">
                    <c:v>median</c:v>
                  </c:pt>
                  <c:pt idx="3268">
                    <c:v>median</c:v>
                  </c:pt>
                  <c:pt idx="3269">
                    <c:v>median</c:v>
                  </c:pt>
                  <c:pt idx="3270">
                    <c:v>median</c:v>
                  </c:pt>
                  <c:pt idx="3271">
                    <c:v>median</c:v>
                  </c:pt>
                  <c:pt idx="3272">
                    <c:v>median</c:v>
                  </c:pt>
                  <c:pt idx="3273">
                    <c:v>median</c:v>
                  </c:pt>
                  <c:pt idx="3274">
                    <c:v>median</c:v>
                  </c:pt>
                  <c:pt idx="3275">
                    <c:v>median</c:v>
                  </c:pt>
                  <c:pt idx="3276">
                    <c:v>median</c:v>
                  </c:pt>
                  <c:pt idx="3277">
                    <c:v>median</c:v>
                  </c:pt>
                  <c:pt idx="3278">
                    <c:v>median</c:v>
                  </c:pt>
                  <c:pt idx="3279">
                    <c:v>median</c:v>
                  </c:pt>
                  <c:pt idx="3280">
                    <c:v>median</c:v>
                  </c:pt>
                  <c:pt idx="3281">
                    <c:v>median</c:v>
                  </c:pt>
                  <c:pt idx="3282">
                    <c:v>median</c:v>
                  </c:pt>
                  <c:pt idx="3283">
                    <c:v>median</c:v>
                  </c:pt>
                  <c:pt idx="3284">
                    <c:v>median</c:v>
                  </c:pt>
                  <c:pt idx="3285">
                    <c:v>median</c:v>
                  </c:pt>
                  <c:pt idx="3286">
                    <c:v>median</c:v>
                  </c:pt>
                  <c:pt idx="3287">
                    <c:v>median</c:v>
                  </c:pt>
                  <c:pt idx="3288">
                    <c:v>median</c:v>
                  </c:pt>
                  <c:pt idx="3289">
                    <c:v>median</c:v>
                  </c:pt>
                  <c:pt idx="3290">
                    <c:v>median</c:v>
                  </c:pt>
                  <c:pt idx="3291">
                    <c:v>median</c:v>
                  </c:pt>
                  <c:pt idx="3292">
                    <c:v>median</c:v>
                  </c:pt>
                  <c:pt idx="3293">
                    <c:v>median</c:v>
                  </c:pt>
                  <c:pt idx="3294">
                    <c:v>median</c:v>
                  </c:pt>
                  <c:pt idx="3295">
                    <c:v>median</c:v>
                  </c:pt>
                  <c:pt idx="3296">
                    <c:v>median</c:v>
                  </c:pt>
                  <c:pt idx="3297">
                    <c:v>median</c:v>
                  </c:pt>
                  <c:pt idx="3298">
                    <c:v>median</c:v>
                  </c:pt>
                  <c:pt idx="3299">
                    <c:v>median</c:v>
                  </c:pt>
                  <c:pt idx="3300">
                    <c:v>median</c:v>
                  </c:pt>
                  <c:pt idx="3301">
                    <c:v>median</c:v>
                  </c:pt>
                  <c:pt idx="3302">
                    <c:v>median</c:v>
                  </c:pt>
                  <c:pt idx="3303">
                    <c:v>median</c:v>
                  </c:pt>
                  <c:pt idx="3304">
                    <c:v>median</c:v>
                  </c:pt>
                  <c:pt idx="3305">
                    <c:v>median</c:v>
                  </c:pt>
                  <c:pt idx="3306">
                    <c:v>median</c:v>
                  </c:pt>
                  <c:pt idx="3307">
                    <c:v>median</c:v>
                  </c:pt>
                  <c:pt idx="3308">
                    <c:v>median</c:v>
                  </c:pt>
                  <c:pt idx="3309">
                    <c:v>median</c:v>
                  </c:pt>
                  <c:pt idx="3310">
                    <c:v>median</c:v>
                  </c:pt>
                  <c:pt idx="3311">
                    <c:v>median</c:v>
                  </c:pt>
                  <c:pt idx="3312">
                    <c:v>median</c:v>
                  </c:pt>
                  <c:pt idx="3313">
                    <c:v>median</c:v>
                  </c:pt>
                  <c:pt idx="3314">
                    <c:v>median</c:v>
                  </c:pt>
                  <c:pt idx="3315">
                    <c:v>median</c:v>
                  </c:pt>
                  <c:pt idx="3316">
                    <c:v>median</c:v>
                  </c:pt>
                  <c:pt idx="3317">
                    <c:v>median</c:v>
                  </c:pt>
                  <c:pt idx="3318">
                    <c:v>median</c:v>
                  </c:pt>
                  <c:pt idx="3319">
                    <c:v>median</c:v>
                  </c:pt>
                  <c:pt idx="3320">
                    <c:v>median</c:v>
                  </c:pt>
                  <c:pt idx="3321">
                    <c:v>median</c:v>
                  </c:pt>
                  <c:pt idx="3322">
                    <c:v>median</c:v>
                  </c:pt>
                  <c:pt idx="3323">
                    <c:v>median</c:v>
                  </c:pt>
                  <c:pt idx="3324">
                    <c:v>median</c:v>
                  </c:pt>
                  <c:pt idx="3325">
                    <c:v>median</c:v>
                  </c:pt>
                  <c:pt idx="3326">
                    <c:v>median</c:v>
                  </c:pt>
                  <c:pt idx="3327">
                    <c:v>moderate</c:v>
                  </c:pt>
                  <c:pt idx="3328">
                    <c:v>moderate</c:v>
                  </c:pt>
                  <c:pt idx="3329">
                    <c:v>moderate</c:v>
                  </c:pt>
                  <c:pt idx="3330">
                    <c:v>moderate</c:v>
                  </c:pt>
                  <c:pt idx="3331">
                    <c:v>moderate</c:v>
                  </c:pt>
                  <c:pt idx="3332">
                    <c:v>moderate</c:v>
                  </c:pt>
                  <c:pt idx="3333">
                    <c:v>moderate</c:v>
                  </c:pt>
                  <c:pt idx="3334">
                    <c:v>moderate</c:v>
                  </c:pt>
                  <c:pt idx="3335">
                    <c:v>moderate</c:v>
                  </c:pt>
                  <c:pt idx="3336">
                    <c:v>moderate</c:v>
                  </c:pt>
                  <c:pt idx="3337">
                    <c:v>moderate</c:v>
                  </c:pt>
                  <c:pt idx="3338">
                    <c:v>moderate</c:v>
                  </c:pt>
                  <c:pt idx="3339">
                    <c:v>moderate</c:v>
                  </c:pt>
                  <c:pt idx="3340">
                    <c:v>moderate</c:v>
                  </c:pt>
                  <c:pt idx="3341">
                    <c:v>moderate</c:v>
                  </c:pt>
                  <c:pt idx="3342">
                    <c:v>moderate</c:v>
                  </c:pt>
                  <c:pt idx="3343">
                    <c:v>moderate</c:v>
                  </c:pt>
                  <c:pt idx="3344">
                    <c:v>moderate</c:v>
                  </c:pt>
                  <c:pt idx="3345">
                    <c:v>moderate</c:v>
                  </c:pt>
                  <c:pt idx="3346">
                    <c:v>moderate</c:v>
                  </c:pt>
                  <c:pt idx="3347">
                    <c:v>moderate</c:v>
                  </c:pt>
                  <c:pt idx="3348">
                    <c:v>moderate</c:v>
                  </c:pt>
                  <c:pt idx="3349">
                    <c:v>moderate</c:v>
                  </c:pt>
                  <c:pt idx="3350">
                    <c:v>moderate</c:v>
                  </c:pt>
                  <c:pt idx="3351">
                    <c:v>moderate</c:v>
                  </c:pt>
                  <c:pt idx="3352">
                    <c:v>moderate</c:v>
                  </c:pt>
                  <c:pt idx="3353">
                    <c:v>moderate</c:v>
                  </c:pt>
                  <c:pt idx="3354">
                    <c:v>moderate</c:v>
                  </c:pt>
                  <c:pt idx="3355">
                    <c:v>moderate</c:v>
                  </c:pt>
                  <c:pt idx="3356">
                    <c:v>moderate</c:v>
                  </c:pt>
                  <c:pt idx="3357">
                    <c:v>moderate</c:v>
                  </c:pt>
                  <c:pt idx="3358">
                    <c:v>moderate</c:v>
                  </c:pt>
                  <c:pt idx="3359">
                    <c:v>moderate</c:v>
                  </c:pt>
                  <c:pt idx="3360">
                    <c:v>moderate</c:v>
                  </c:pt>
                  <c:pt idx="3361">
                    <c:v>moderate</c:v>
                  </c:pt>
                  <c:pt idx="3362">
                    <c:v>moderate</c:v>
                  </c:pt>
                  <c:pt idx="3363">
                    <c:v>moderate</c:v>
                  </c:pt>
                  <c:pt idx="3364">
                    <c:v>moderate</c:v>
                  </c:pt>
                  <c:pt idx="3365">
                    <c:v>moderate</c:v>
                  </c:pt>
                  <c:pt idx="3366">
                    <c:v>moderate</c:v>
                  </c:pt>
                  <c:pt idx="3367">
                    <c:v>moderate</c:v>
                  </c:pt>
                  <c:pt idx="3368">
                    <c:v>moderate</c:v>
                  </c:pt>
                  <c:pt idx="3369">
                    <c:v>moderate</c:v>
                  </c:pt>
                  <c:pt idx="3370">
                    <c:v>moderate</c:v>
                  </c:pt>
                  <c:pt idx="3371">
                    <c:v>moderate</c:v>
                  </c:pt>
                  <c:pt idx="3372">
                    <c:v>moderate</c:v>
                  </c:pt>
                  <c:pt idx="3373">
                    <c:v>moderate</c:v>
                  </c:pt>
                  <c:pt idx="3374">
                    <c:v>moderate</c:v>
                  </c:pt>
                  <c:pt idx="3375">
                    <c:v>moderate</c:v>
                  </c:pt>
                  <c:pt idx="3376">
                    <c:v>moderate</c:v>
                  </c:pt>
                  <c:pt idx="3377">
                    <c:v>moderate</c:v>
                  </c:pt>
                  <c:pt idx="3378">
                    <c:v>moderate</c:v>
                  </c:pt>
                  <c:pt idx="3379">
                    <c:v>moderate</c:v>
                  </c:pt>
                  <c:pt idx="3380">
                    <c:v>moderate</c:v>
                  </c:pt>
                  <c:pt idx="3381">
                    <c:v>moderate</c:v>
                  </c:pt>
                  <c:pt idx="3382">
                    <c:v>moderate</c:v>
                  </c:pt>
                  <c:pt idx="3383">
                    <c:v>moderate</c:v>
                  </c:pt>
                  <c:pt idx="3384">
                    <c:v>moderate</c:v>
                  </c:pt>
                  <c:pt idx="3385">
                    <c:v>moderate</c:v>
                  </c:pt>
                  <c:pt idx="3386">
                    <c:v>moderate</c:v>
                  </c:pt>
                  <c:pt idx="3387">
                    <c:v>moderate</c:v>
                  </c:pt>
                  <c:pt idx="3388">
                    <c:v>moderate</c:v>
                  </c:pt>
                  <c:pt idx="3389">
                    <c:v>moderate</c:v>
                  </c:pt>
                  <c:pt idx="3390">
                    <c:v>moderate</c:v>
                  </c:pt>
                  <c:pt idx="3391">
                    <c:v>moderate</c:v>
                  </c:pt>
                  <c:pt idx="3392">
                    <c:v>moderate</c:v>
                  </c:pt>
                  <c:pt idx="3393">
                    <c:v>moderate</c:v>
                  </c:pt>
                  <c:pt idx="3394">
                    <c:v>moderate</c:v>
                  </c:pt>
                  <c:pt idx="3395">
                    <c:v>moderate</c:v>
                  </c:pt>
                  <c:pt idx="3396">
                    <c:v>moderate</c:v>
                  </c:pt>
                  <c:pt idx="3397">
                    <c:v>moderate</c:v>
                  </c:pt>
                  <c:pt idx="3398">
                    <c:v>moderate</c:v>
                  </c:pt>
                  <c:pt idx="3399">
                    <c:v>moderate</c:v>
                  </c:pt>
                  <c:pt idx="3400">
                    <c:v>moderate</c:v>
                  </c:pt>
                  <c:pt idx="3401">
                    <c:v>moderate</c:v>
                  </c:pt>
                  <c:pt idx="3402">
                    <c:v>moderate</c:v>
                  </c:pt>
                  <c:pt idx="3403">
                    <c:v>moderate</c:v>
                  </c:pt>
                  <c:pt idx="3404">
                    <c:v>moderate</c:v>
                  </c:pt>
                  <c:pt idx="3405">
                    <c:v>moderate</c:v>
                  </c:pt>
                  <c:pt idx="3406">
                    <c:v>moderate</c:v>
                  </c:pt>
                  <c:pt idx="3407">
                    <c:v>moderate</c:v>
                  </c:pt>
                  <c:pt idx="3408">
                    <c:v>moderate</c:v>
                  </c:pt>
                  <c:pt idx="3409">
                    <c:v>moderate</c:v>
                  </c:pt>
                  <c:pt idx="3410">
                    <c:v>moderate</c:v>
                  </c:pt>
                  <c:pt idx="3411">
                    <c:v>moderate</c:v>
                  </c:pt>
                  <c:pt idx="3412">
                    <c:v>moderate</c:v>
                  </c:pt>
                  <c:pt idx="3413">
                    <c:v>moderate</c:v>
                  </c:pt>
                  <c:pt idx="3414">
                    <c:v>moderate</c:v>
                  </c:pt>
                  <c:pt idx="3415">
                    <c:v>moderate</c:v>
                  </c:pt>
                  <c:pt idx="3416">
                    <c:v>moderate</c:v>
                  </c:pt>
                  <c:pt idx="3417">
                    <c:v>moderate</c:v>
                  </c:pt>
                  <c:pt idx="3418">
                    <c:v>moderate</c:v>
                  </c:pt>
                  <c:pt idx="3419">
                    <c:v>moderate</c:v>
                  </c:pt>
                  <c:pt idx="3420">
                    <c:v>moderate</c:v>
                  </c:pt>
                  <c:pt idx="3421">
                    <c:v>moderate</c:v>
                  </c:pt>
                  <c:pt idx="3422">
                    <c:v>moderate</c:v>
                  </c:pt>
                  <c:pt idx="3423">
                    <c:v>moderate</c:v>
                  </c:pt>
                  <c:pt idx="3424">
                    <c:v>moderate</c:v>
                  </c:pt>
                  <c:pt idx="3425">
                    <c:v>moderate</c:v>
                  </c:pt>
                  <c:pt idx="3426">
                    <c:v>moderate</c:v>
                  </c:pt>
                  <c:pt idx="3427">
                    <c:v>moderate</c:v>
                  </c:pt>
                  <c:pt idx="3428">
                    <c:v>moderate</c:v>
                  </c:pt>
                  <c:pt idx="3429">
                    <c:v>moderate</c:v>
                  </c:pt>
                  <c:pt idx="3430">
                    <c:v>moderate</c:v>
                  </c:pt>
                  <c:pt idx="3431">
                    <c:v>moderate</c:v>
                  </c:pt>
                  <c:pt idx="3432">
                    <c:v>moderate</c:v>
                  </c:pt>
                  <c:pt idx="3433">
                    <c:v>moderate</c:v>
                  </c:pt>
                  <c:pt idx="3434">
                    <c:v>moderate</c:v>
                  </c:pt>
                  <c:pt idx="3435">
                    <c:v>moderate</c:v>
                  </c:pt>
                  <c:pt idx="3436">
                    <c:v>moderate</c:v>
                  </c:pt>
                  <c:pt idx="3437">
                    <c:v>moderate</c:v>
                  </c:pt>
                  <c:pt idx="3438">
                    <c:v>moderate</c:v>
                  </c:pt>
                  <c:pt idx="3439">
                    <c:v>moderate</c:v>
                  </c:pt>
                  <c:pt idx="3440">
                    <c:v>moderate</c:v>
                  </c:pt>
                  <c:pt idx="3441">
                    <c:v>moderate</c:v>
                  </c:pt>
                  <c:pt idx="3442">
                    <c:v>moderate</c:v>
                  </c:pt>
                  <c:pt idx="3443">
                    <c:v>moderate</c:v>
                  </c:pt>
                  <c:pt idx="3444">
                    <c:v>moderate</c:v>
                  </c:pt>
                  <c:pt idx="3445">
                    <c:v>moderate</c:v>
                  </c:pt>
                  <c:pt idx="3446">
                    <c:v>moderate</c:v>
                  </c:pt>
                  <c:pt idx="3447">
                    <c:v>moderate</c:v>
                  </c:pt>
                  <c:pt idx="3448">
                    <c:v>moderate</c:v>
                  </c:pt>
                  <c:pt idx="3449">
                    <c:v>moderate</c:v>
                  </c:pt>
                  <c:pt idx="3450">
                    <c:v>moderate</c:v>
                  </c:pt>
                  <c:pt idx="3451">
                    <c:v>moderate</c:v>
                  </c:pt>
                  <c:pt idx="3452">
                    <c:v>moderate</c:v>
                  </c:pt>
                  <c:pt idx="3453">
                    <c:v>moderate</c:v>
                  </c:pt>
                  <c:pt idx="3454">
                    <c:v>moderate</c:v>
                  </c:pt>
                  <c:pt idx="3455">
                    <c:v>moderate</c:v>
                  </c:pt>
                  <c:pt idx="3456">
                    <c:v>moderate</c:v>
                  </c:pt>
                  <c:pt idx="3457">
                    <c:v>moderate</c:v>
                  </c:pt>
                  <c:pt idx="3458">
                    <c:v>moderate</c:v>
                  </c:pt>
                  <c:pt idx="3459">
                    <c:v>moderate</c:v>
                  </c:pt>
                  <c:pt idx="3460">
                    <c:v>moderate</c:v>
                  </c:pt>
                  <c:pt idx="3461">
                    <c:v>moderate</c:v>
                  </c:pt>
                  <c:pt idx="3462">
                    <c:v>moderate</c:v>
                  </c:pt>
                  <c:pt idx="3463">
                    <c:v>moderate</c:v>
                  </c:pt>
                  <c:pt idx="3464">
                    <c:v>moderate</c:v>
                  </c:pt>
                  <c:pt idx="3465">
                    <c:v>moderate</c:v>
                  </c:pt>
                  <c:pt idx="3466">
                    <c:v>moderate</c:v>
                  </c:pt>
                  <c:pt idx="3467">
                    <c:v>moderate</c:v>
                  </c:pt>
                  <c:pt idx="3468">
                    <c:v>moderate</c:v>
                  </c:pt>
                  <c:pt idx="3469">
                    <c:v>moderate</c:v>
                  </c:pt>
                  <c:pt idx="3470">
                    <c:v>moderate</c:v>
                  </c:pt>
                  <c:pt idx="3471">
                    <c:v>moderate</c:v>
                  </c:pt>
                  <c:pt idx="3472">
                    <c:v>moderate</c:v>
                  </c:pt>
                  <c:pt idx="3473">
                    <c:v>moderate</c:v>
                  </c:pt>
                  <c:pt idx="3474">
                    <c:v>moderate</c:v>
                  </c:pt>
                  <c:pt idx="3475">
                    <c:v>moderate</c:v>
                  </c:pt>
                  <c:pt idx="3476">
                    <c:v>moderate</c:v>
                  </c:pt>
                  <c:pt idx="3477">
                    <c:v>moderate</c:v>
                  </c:pt>
                  <c:pt idx="3478">
                    <c:v>moderate</c:v>
                  </c:pt>
                  <c:pt idx="3479">
                    <c:v>moderate</c:v>
                  </c:pt>
                  <c:pt idx="3480">
                    <c:v>moderate</c:v>
                  </c:pt>
                  <c:pt idx="3481">
                    <c:v>moderate</c:v>
                  </c:pt>
                  <c:pt idx="3482">
                    <c:v>moderate</c:v>
                  </c:pt>
                  <c:pt idx="3483">
                    <c:v>moderate</c:v>
                  </c:pt>
                  <c:pt idx="3484">
                    <c:v>moderate</c:v>
                  </c:pt>
                  <c:pt idx="3485">
                    <c:v>moderate</c:v>
                  </c:pt>
                  <c:pt idx="3486">
                    <c:v>moderate</c:v>
                  </c:pt>
                  <c:pt idx="3487">
                    <c:v>moderate</c:v>
                  </c:pt>
                  <c:pt idx="3488">
                    <c:v>moderate</c:v>
                  </c:pt>
                  <c:pt idx="3489">
                    <c:v>moderate</c:v>
                  </c:pt>
                  <c:pt idx="3490">
                    <c:v>moderate</c:v>
                  </c:pt>
                  <c:pt idx="3491">
                    <c:v>moderate</c:v>
                  </c:pt>
                  <c:pt idx="3492">
                    <c:v>moderate</c:v>
                  </c:pt>
                  <c:pt idx="3493">
                    <c:v>moderate</c:v>
                  </c:pt>
                  <c:pt idx="3494">
                    <c:v>moderate</c:v>
                  </c:pt>
                  <c:pt idx="3495">
                    <c:v>moderate</c:v>
                  </c:pt>
                  <c:pt idx="3496">
                    <c:v>moderate</c:v>
                  </c:pt>
                  <c:pt idx="3497">
                    <c:v>moderate</c:v>
                  </c:pt>
                  <c:pt idx="3498">
                    <c:v>moderate</c:v>
                  </c:pt>
                  <c:pt idx="3499">
                    <c:v>moderate</c:v>
                  </c:pt>
                  <c:pt idx="3500">
                    <c:v>moderate</c:v>
                  </c:pt>
                  <c:pt idx="3501">
                    <c:v>moderate</c:v>
                  </c:pt>
                  <c:pt idx="3502">
                    <c:v>moderate</c:v>
                  </c:pt>
                  <c:pt idx="3503">
                    <c:v>moderate</c:v>
                  </c:pt>
                  <c:pt idx="3504">
                    <c:v>moderate</c:v>
                  </c:pt>
                  <c:pt idx="3505">
                    <c:v>moderate</c:v>
                  </c:pt>
                  <c:pt idx="3506">
                    <c:v>moderate</c:v>
                  </c:pt>
                  <c:pt idx="3507">
                    <c:v>moderate</c:v>
                  </c:pt>
                  <c:pt idx="3508">
                    <c:v>moderate</c:v>
                  </c:pt>
                  <c:pt idx="3509">
                    <c:v>moderate</c:v>
                  </c:pt>
                  <c:pt idx="3510">
                    <c:v>moderate</c:v>
                  </c:pt>
                  <c:pt idx="3511">
                    <c:v>moderate</c:v>
                  </c:pt>
                  <c:pt idx="3512">
                    <c:v>moderate</c:v>
                  </c:pt>
                  <c:pt idx="3513">
                    <c:v>moderate</c:v>
                  </c:pt>
                  <c:pt idx="3514">
                    <c:v>moderate</c:v>
                  </c:pt>
                  <c:pt idx="3515">
                    <c:v>moderate</c:v>
                  </c:pt>
                  <c:pt idx="3516">
                    <c:v>moderate</c:v>
                  </c:pt>
                  <c:pt idx="3517">
                    <c:v>moderate</c:v>
                  </c:pt>
                  <c:pt idx="3518">
                    <c:v>moderate</c:v>
                  </c:pt>
                  <c:pt idx="3519">
                    <c:v>moderate</c:v>
                  </c:pt>
                  <c:pt idx="3520">
                    <c:v>moderate</c:v>
                  </c:pt>
                  <c:pt idx="3521">
                    <c:v>moderate</c:v>
                  </c:pt>
                  <c:pt idx="3522">
                    <c:v>moderate</c:v>
                  </c:pt>
                  <c:pt idx="3523">
                    <c:v>moderate</c:v>
                  </c:pt>
                  <c:pt idx="3524">
                    <c:v>moderate</c:v>
                  </c:pt>
                  <c:pt idx="3525">
                    <c:v>moderate</c:v>
                  </c:pt>
                  <c:pt idx="3526">
                    <c:v>moderate</c:v>
                  </c:pt>
                  <c:pt idx="3527">
                    <c:v>moderate</c:v>
                  </c:pt>
                  <c:pt idx="3528">
                    <c:v>moderate</c:v>
                  </c:pt>
                  <c:pt idx="3529">
                    <c:v>moderate</c:v>
                  </c:pt>
                  <c:pt idx="3530">
                    <c:v>moderate</c:v>
                  </c:pt>
                  <c:pt idx="3531">
                    <c:v>moderate</c:v>
                  </c:pt>
                  <c:pt idx="3532">
                    <c:v>moderate</c:v>
                  </c:pt>
                  <c:pt idx="3533">
                    <c:v>moderate</c:v>
                  </c:pt>
                  <c:pt idx="3534">
                    <c:v>moderate</c:v>
                  </c:pt>
                  <c:pt idx="3535">
                    <c:v>moderate</c:v>
                  </c:pt>
                  <c:pt idx="3536">
                    <c:v>moderate</c:v>
                  </c:pt>
                  <c:pt idx="3537">
                    <c:v>moderate</c:v>
                  </c:pt>
                  <c:pt idx="3538">
                    <c:v>moderate</c:v>
                  </c:pt>
                  <c:pt idx="3539">
                    <c:v>moderate</c:v>
                  </c:pt>
                  <c:pt idx="3540">
                    <c:v>moderate</c:v>
                  </c:pt>
                  <c:pt idx="3541">
                    <c:v>moderate</c:v>
                  </c:pt>
                  <c:pt idx="3542">
                    <c:v>moderate</c:v>
                  </c:pt>
                  <c:pt idx="3543">
                    <c:v>moderate</c:v>
                  </c:pt>
                  <c:pt idx="3544">
                    <c:v>moderate</c:v>
                  </c:pt>
                  <c:pt idx="3545">
                    <c:v>moderate</c:v>
                  </c:pt>
                  <c:pt idx="3546">
                    <c:v>moderate</c:v>
                  </c:pt>
                  <c:pt idx="3547">
                    <c:v>moderate</c:v>
                  </c:pt>
                  <c:pt idx="3548">
                    <c:v>moderate</c:v>
                  </c:pt>
                  <c:pt idx="3549">
                    <c:v>moderate</c:v>
                  </c:pt>
                  <c:pt idx="3550">
                    <c:v>moderate</c:v>
                  </c:pt>
                  <c:pt idx="3551">
                    <c:v>moderate</c:v>
                  </c:pt>
                  <c:pt idx="3552">
                    <c:v>moderate</c:v>
                  </c:pt>
                  <c:pt idx="3553">
                    <c:v>moderate</c:v>
                  </c:pt>
                  <c:pt idx="3554">
                    <c:v>moderate</c:v>
                  </c:pt>
                  <c:pt idx="3555">
                    <c:v>moderate</c:v>
                  </c:pt>
                  <c:pt idx="3556">
                    <c:v>moderate</c:v>
                  </c:pt>
                  <c:pt idx="3557">
                    <c:v>moderate</c:v>
                  </c:pt>
                  <c:pt idx="3558">
                    <c:v>moderate</c:v>
                  </c:pt>
                  <c:pt idx="3559">
                    <c:v>moderate</c:v>
                  </c:pt>
                  <c:pt idx="3560">
                    <c:v>moderate</c:v>
                  </c:pt>
                  <c:pt idx="3561">
                    <c:v>moderate</c:v>
                  </c:pt>
                  <c:pt idx="3562">
                    <c:v>moderate</c:v>
                  </c:pt>
                  <c:pt idx="3563">
                    <c:v>moderate</c:v>
                  </c:pt>
                  <c:pt idx="3564">
                    <c:v>moderate</c:v>
                  </c:pt>
                  <c:pt idx="3565">
                    <c:v>moderate</c:v>
                  </c:pt>
                  <c:pt idx="3566">
                    <c:v>moderate</c:v>
                  </c:pt>
                  <c:pt idx="3567">
                    <c:v>moderate</c:v>
                  </c:pt>
                  <c:pt idx="3568">
                    <c:v>moderate</c:v>
                  </c:pt>
                  <c:pt idx="3569">
                    <c:v>moderate</c:v>
                  </c:pt>
                  <c:pt idx="3570">
                    <c:v>moderate</c:v>
                  </c:pt>
                  <c:pt idx="3571">
                    <c:v>moderate</c:v>
                  </c:pt>
                  <c:pt idx="3572">
                    <c:v>moderate</c:v>
                  </c:pt>
                  <c:pt idx="3573">
                    <c:v>moderate</c:v>
                  </c:pt>
                  <c:pt idx="3574">
                    <c:v>moderate</c:v>
                  </c:pt>
                  <c:pt idx="3575">
                    <c:v>moderate</c:v>
                  </c:pt>
                  <c:pt idx="3576">
                    <c:v>moderate</c:v>
                  </c:pt>
                  <c:pt idx="3577">
                    <c:v>moderate</c:v>
                  </c:pt>
                  <c:pt idx="3578">
                    <c:v>moderate</c:v>
                  </c:pt>
                  <c:pt idx="3579">
                    <c:v>moderate</c:v>
                  </c:pt>
                  <c:pt idx="3580">
                    <c:v>moderate</c:v>
                  </c:pt>
                  <c:pt idx="3581">
                    <c:v>moderate</c:v>
                  </c:pt>
                  <c:pt idx="3582">
                    <c:v>moderate</c:v>
                  </c:pt>
                  <c:pt idx="3583">
                    <c:v>moderate</c:v>
                  </c:pt>
                  <c:pt idx="3584">
                    <c:v>moderate</c:v>
                  </c:pt>
                  <c:pt idx="3585">
                    <c:v>moderate</c:v>
                  </c:pt>
                  <c:pt idx="3586">
                    <c:v>moderate</c:v>
                  </c:pt>
                  <c:pt idx="3587">
                    <c:v>moderate</c:v>
                  </c:pt>
                  <c:pt idx="3588">
                    <c:v>moderate</c:v>
                  </c:pt>
                  <c:pt idx="3589">
                    <c:v>moderate</c:v>
                  </c:pt>
                  <c:pt idx="3590">
                    <c:v>moderate</c:v>
                  </c:pt>
                  <c:pt idx="3591">
                    <c:v>moderate</c:v>
                  </c:pt>
                  <c:pt idx="3592">
                    <c:v>moderate</c:v>
                  </c:pt>
                  <c:pt idx="3593">
                    <c:v>moderate</c:v>
                  </c:pt>
                  <c:pt idx="3594">
                    <c:v>moderate</c:v>
                  </c:pt>
                  <c:pt idx="3595">
                    <c:v>moderate</c:v>
                  </c:pt>
                  <c:pt idx="3596">
                    <c:v>moderate</c:v>
                  </c:pt>
                  <c:pt idx="3597">
                    <c:v>moderate</c:v>
                  </c:pt>
                  <c:pt idx="3598">
                    <c:v>moderate</c:v>
                  </c:pt>
                  <c:pt idx="3599">
                    <c:v>moderate</c:v>
                  </c:pt>
                  <c:pt idx="3600">
                    <c:v>moderate</c:v>
                  </c:pt>
                  <c:pt idx="3601">
                    <c:v>moderate</c:v>
                  </c:pt>
                  <c:pt idx="3602">
                    <c:v>moderate</c:v>
                  </c:pt>
                  <c:pt idx="3603">
                    <c:v>moderate</c:v>
                  </c:pt>
                  <c:pt idx="3604">
                    <c:v>moderate</c:v>
                  </c:pt>
                  <c:pt idx="3605">
                    <c:v>moderate</c:v>
                  </c:pt>
                  <c:pt idx="3606">
                    <c:v>moderate</c:v>
                  </c:pt>
                  <c:pt idx="3607">
                    <c:v>moderate</c:v>
                  </c:pt>
                  <c:pt idx="3608">
                    <c:v>moderate</c:v>
                  </c:pt>
                  <c:pt idx="3609">
                    <c:v>moderate</c:v>
                  </c:pt>
                  <c:pt idx="3610">
                    <c:v>moderate</c:v>
                  </c:pt>
                  <c:pt idx="3611">
                    <c:v>moderate</c:v>
                  </c:pt>
                  <c:pt idx="3612">
                    <c:v>moderate</c:v>
                  </c:pt>
                  <c:pt idx="3613">
                    <c:v>moderate</c:v>
                  </c:pt>
                  <c:pt idx="3614">
                    <c:v>moderate</c:v>
                  </c:pt>
                  <c:pt idx="3615">
                    <c:v>moderate</c:v>
                  </c:pt>
                  <c:pt idx="3616">
                    <c:v>moderate</c:v>
                  </c:pt>
                  <c:pt idx="3617">
                    <c:v>moderate</c:v>
                  </c:pt>
                  <c:pt idx="3618">
                    <c:v>moderate</c:v>
                  </c:pt>
                  <c:pt idx="3619">
                    <c:v>moderate</c:v>
                  </c:pt>
                  <c:pt idx="3620">
                    <c:v>moderate</c:v>
                  </c:pt>
                  <c:pt idx="3621">
                    <c:v>moderate</c:v>
                  </c:pt>
                  <c:pt idx="3622">
                    <c:v>moderate</c:v>
                  </c:pt>
                  <c:pt idx="3623">
                    <c:v>moderate</c:v>
                  </c:pt>
                  <c:pt idx="3624">
                    <c:v>moderate</c:v>
                  </c:pt>
                  <c:pt idx="3625">
                    <c:v>moderate</c:v>
                  </c:pt>
                  <c:pt idx="3626">
                    <c:v>moderate</c:v>
                  </c:pt>
                  <c:pt idx="3627">
                    <c:v>moderate</c:v>
                  </c:pt>
                  <c:pt idx="3628">
                    <c:v>moderate</c:v>
                  </c:pt>
                  <c:pt idx="3629">
                    <c:v>moderate</c:v>
                  </c:pt>
                  <c:pt idx="3630">
                    <c:v>moderate</c:v>
                  </c:pt>
                  <c:pt idx="3631">
                    <c:v>moderate</c:v>
                  </c:pt>
                  <c:pt idx="3632">
                    <c:v>moderate</c:v>
                  </c:pt>
                  <c:pt idx="3633">
                    <c:v>moderate</c:v>
                  </c:pt>
                  <c:pt idx="3634">
                    <c:v>moderate</c:v>
                  </c:pt>
                  <c:pt idx="3635">
                    <c:v>moderate</c:v>
                  </c:pt>
                  <c:pt idx="3636">
                    <c:v>moderate</c:v>
                  </c:pt>
                  <c:pt idx="3637">
                    <c:v>moderate</c:v>
                  </c:pt>
                  <c:pt idx="3638">
                    <c:v>moderate</c:v>
                  </c:pt>
                  <c:pt idx="3639">
                    <c:v>moderate</c:v>
                  </c:pt>
                  <c:pt idx="3640">
                    <c:v>moderate</c:v>
                  </c:pt>
                  <c:pt idx="3641">
                    <c:v>moderate</c:v>
                  </c:pt>
                  <c:pt idx="3642">
                    <c:v>moderate</c:v>
                  </c:pt>
                  <c:pt idx="3643">
                    <c:v>moderate</c:v>
                  </c:pt>
                  <c:pt idx="3644">
                    <c:v>moderate</c:v>
                  </c:pt>
                  <c:pt idx="3645">
                    <c:v>moderate</c:v>
                  </c:pt>
                  <c:pt idx="3646">
                    <c:v>moderate</c:v>
                  </c:pt>
                  <c:pt idx="3647">
                    <c:v>moderate</c:v>
                  </c:pt>
                  <c:pt idx="3648">
                    <c:v>moderate</c:v>
                  </c:pt>
                  <c:pt idx="3649">
                    <c:v>moderate</c:v>
                  </c:pt>
                  <c:pt idx="3650">
                    <c:v>moderate</c:v>
                  </c:pt>
                  <c:pt idx="3651">
                    <c:v>moderate</c:v>
                  </c:pt>
                  <c:pt idx="3652">
                    <c:v>moderate</c:v>
                  </c:pt>
                  <c:pt idx="3653">
                    <c:v>moderate</c:v>
                  </c:pt>
                  <c:pt idx="3654">
                    <c:v>moderate</c:v>
                  </c:pt>
                  <c:pt idx="3655">
                    <c:v>moderate</c:v>
                  </c:pt>
                  <c:pt idx="3656">
                    <c:v>moderate</c:v>
                  </c:pt>
                  <c:pt idx="3657">
                    <c:v>moderate</c:v>
                  </c:pt>
                  <c:pt idx="3658">
                    <c:v>moderate</c:v>
                  </c:pt>
                  <c:pt idx="3659">
                    <c:v>moderate</c:v>
                  </c:pt>
                  <c:pt idx="3660">
                    <c:v>moderate</c:v>
                  </c:pt>
                  <c:pt idx="3661">
                    <c:v>moderate</c:v>
                  </c:pt>
                  <c:pt idx="3662">
                    <c:v>moderate</c:v>
                  </c:pt>
                  <c:pt idx="3663">
                    <c:v>moderate</c:v>
                  </c:pt>
                  <c:pt idx="3664">
                    <c:v>moderate</c:v>
                  </c:pt>
                  <c:pt idx="3665">
                    <c:v>moderate</c:v>
                  </c:pt>
                  <c:pt idx="3666">
                    <c:v>moderate</c:v>
                  </c:pt>
                  <c:pt idx="3667">
                    <c:v>moderate</c:v>
                  </c:pt>
                  <c:pt idx="3668">
                    <c:v>moderate</c:v>
                  </c:pt>
                  <c:pt idx="3669">
                    <c:v>moderate</c:v>
                  </c:pt>
                  <c:pt idx="3670">
                    <c:v>moderate</c:v>
                  </c:pt>
                  <c:pt idx="3671">
                    <c:v>moderate</c:v>
                  </c:pt>
                  <c:pt idx="3672">
                    <c:v>moderate</c:v>
                  </c:pt>
                  <c:pt idx="3673">
                    <c:v>moderate</c:v>
                  </c:pt>
                  <c:pt idx="3674">
                    <c:v>moderate</c:v>
                  </c:pt>
                  <c:pt idx="3675">
                    <c:v>moderate</c:v>
                  </c:pt>
                  <c:pt idx="3676">
                    <c:v>moderate</c:v>
                  </c:pt>
                  <c:pt idx="3677">
                    <c:v>moderate</c:v>
                  </c:pt>
                  <c:pt idx="3678">
                    <c:v>moderate</c:v>
                  </c:pt>
                  <c:pt idx="3679">
                    <c:v>moderate</c:v>
                  </c:pt>
                  <c:pt idx="3680">
                    <c:v>moderate</c:v>
                  </c:pt>
                  <c:pt idx="3681">
                    <c:v>moderate</c:v>
                  </c:pt>
                  <c:pt idx="3682">
                    <c:v>moderate</c:v>
                  </c:pt>
                  <c:pt idx="3683">
                    <c:v>moderate</c:v>
                  </c:pt>
                  <c:pt idx="3684">
                    <c:v>moderate</c:v>
                  </c:pt>
                  <c:pt idx="3685">
                    <c:v>moderate</c:v>
                  </c:pt>
                  <c:pt idx="3686">
                    <c:v>moderate</c:v>
                  </c:pt>
                  <c:pt idx="3687">
                    <c:v>moderate</c:v>
                  </c:pt>
                  <c:pt idx="3688">
                    <c:v>moderate</c:v>
                  </c:pt>
                  <c:pt idx="3689">
                    <c:v>moderate</c:v>
                  </c:pt>
                  <c:pt idx="3690">
                    <c:v>moderate</c:v>
                  </c:pt>
                  <c:pt idx="3691">
                    <c:v>moderate</c:v>
                  </c:pt>
                  <c:pt idx="3692">
                    <c:v>moderate</c:v>
                  </c:pt>
                  <c:pt idx="3693">
                    <c:v>moderate</c:v>
                  </c:pt>
                  <c:pt idx="3694">
                    <c:v>moderate</c:v>
                  </c:pt>
                  <c:pt idx="3695">
                    <c:v>moderate</c:v>
                  </c:pt>
                  <c:pt idx="3696">
                    <c:v>moderate</c:v>
                  </c:pt>
                  <c:pt idx="3697">
                    <c:v>moderate</c:v>
                  </c:pt>
                  <c:pt idx="3698">
                    <c:v>moderate</c:v>
                  </c:pt>
                  <c:pt idx="3699">
                    <c:v>moderate</c:v>
                  </c:pt>
                  <c:pt idx="3700">
                    <c:v>moderate</c:v>
                  </c:pt>
                  <c:pt idx="3701">
                    <c:v>moderate</c:v>
                  </c:pt>
                  <c:pt idx="3702">
                    <c:v>moderate</c:v>
                  </c:pt>
                  <c:pt idx="3703">
                    <c:v>moderate</c:v>
                  </c:pt>
                  <c:pt idx="3704">
                    <c:v>moderate</c:v>
                  </c:pt>
                  <c:pt idx="3705">
                    <c:v>moderate</c:v>
                  </c:pt>
                  <c:pt idx="3706">
                    <c:v>moderate</c:v>
                  </c:pt>
                  <c:pt idx="3707">
                    <c:v>moderate</c:v>
                  </c:pt>
                  <c:pt idx="3708">
                    <c:v>moderate</c:v>
                  </c:pt>
                  <c:pt idx="3709">
                    <c:v>moderate</c:v>
                  </c:pt>
                  <c:pt idx="3710">
                    <c:v>moderate</c:v>
                  </c:pt>
                  <c:pt idx="3711">
                    <c:v>moderate</c:v>
                  </c:pt>
                  <c:pt idx="3712">
                    <c:v>moderate</c:v>
                  </c:pt>
                  <c:pt idx="3713">
                    <c:v>moderate</c:v>
                  </c:pt>
                  <c:pt idx="3714">
                    <c:v>moderate</c:v>
                  </c:pt>
                  <c:pt idx="3715">
                    <c:v>moderate</c:v>
                  </c:pt>
                  <c:pt idx="3716">
                    <c:v>moderate</c:v>
                  </c:pt>
                  <c:pt idx="3717">
                    <c:v>moderate</c:v>
                  </c:pt>
                  <c:pt idx="3718">
                    <c:v>moderate</c:v>
                  </c:pt>
                  <c:pt idx="3719">
                    <c:v>moderate</c:v>
                  </c:pt>
                  <c:pt idx="3720">
                    <c:v>moderate</c:v>
                  </c:pt>
                  <c:pt idx="3721">
                    <c:v>moderate</c:v>
                  </c:pt>
                  <c:pt idx="3722">
                    <c:v>moderate</c:v>
                  </c:pt>
                  <c:pt idx="3723">
                    <c:v>moderate</c:v>
                  </c:pt>
                  <c:pt idx="3724">
                    <c:v>moderate</c:v>
                  </c:pt>
                  <c:pt idx="3725">
                    <c:v>moderate</c:v>
                  </c:pt>
                  <c:pt idx="3726">
                    <c:v>moderate</c:v>
                  </c:pt>
                  <c:pt idx="3727">
                    <c:v>moderate</c:v>
                  </c:pt>
                  <c:pt idx="3728">
                    <c:v>moderate</c:v>
                  </c:pt>
                  <c:pt idx="3729">
                    <c:v>moderate</c:v>
                  </c:pt>
                  <c:pt idx="3730">
                    <c:v>moderate</c:v>
                  </c:pt>
                  <c:pt idx="3731">
                    <c:v>moderate</c:v>
                  </c:pt>
                  <c:pt idx="3732">
                    <c:v>moderate</c:v>
                  </c:pt>
                  <c:pt idx="3733">
                    <c:v>moderate</c:v>
                  </c:pt>
                  <c:pt idx="3734">
                    <c:v>moderate</c:v>
                  </c:pt>
                  <c:pt idx="3735">
                    <c:v>moderate</c:v>
                  </c:pt>
                  <c:pt idx="3736">
                    <c:v>moderate</c:v>
                  </c:pt>
                  <c:pt idx="3737">
                    <c:v>moderate</c:v>
                  </c:pt>
                  <c:pt idx="3738">
                    <c:v>moderate</c:v>
                  </c:pt>
                  <c:pt idx="3739">
                    <c:v>moderate</c:v>
                  </c:pt>
                  <c:pt idx="3740">
                    <c:v>moderate</c:v>
                  </c:pt>
                  <c:pt idx="3741">
                    <c:v>moderate</c:v>
                  </c:pt>
                  <c:pt idx="3742">
                    <c:v>moderate</c:v>
                  </c:pt>
                  <c:pt idx="3743">
                    <c:v>moderate</c:v>
                  </c:pt>
                  <c:pt idx="3744">
                    <c:v>moderate</c:v>
                  </c:pt>
                  <c:pt idx="3745">
                    <c:v>moderate</c:v>
                  </c:pt>
                  <c:pt idx="3746">
                    <c:v>moderate</c:v>
                  </c:pt>
                  <c:pt idx="3747">
                    <c:v>moderate</c:v>
                  </c:pt>
                  <c:pt idx="3748">
                    <c:v>moderate</c:v>
                  </c:pt>
                  <c:pt idx="3749">
                    <c:v>moderate</c:v>
                  </c:pt>
                  <c:pt idx="3750">
                    <c:v>moderate</c:v>
                  </c:pt>
                  <c:pt idx="3751">
                    <c:v>moderate</c:v>
                  </c:pt>
                  <c:pt idx="3752">
                    <c:v>moderate</c:v>
                  </c:pt>
                  <c:pt idx="3753">
                    <c:v>moderate</c:v>
                  </c:pt>
                  <c:pt idx="3754">
                    <c:v>moderate</c:v>
                  </c:pt>
                  <c:pt idx="3755">
                    <c:v>moderate</c:v>
                  </c:pt>
                  <c:pt idx="3756">
                    <c:v>moderate</c:v>
                  </c:pt>
                  <c:pt idx="3757">
                    <c:v>moderate</c:v>
                  </c:pt>
                  <c:pt idx="3758">
                    <c:v>moderate</c:v>
                  </c:pt>
                  <c:pt idx="3759">
                    <c:v>moderate</c:v>
                  </c:pt>
                  <c:pt idx="3760">
                    <c:v>moderate</c:v>
                  </c:pt>
                  <c:pt idx="3761">
                    <c:v>moderate</c:v>
                  </c:pt>
                  <c:pt idx="3762">
                    <c:v>moderate</c:v>
                  </c:pt>
                  <c:pt idx="3763">
                    <c:v>moderate</c:v>
                  </c:pt>
                  <c:pt idx="3764">
                    <c:v>moderate</c:v>
                  </c:pt>
                  <c:pt idx="3765">
                    <c:v>moderate</c:v>
                  </c:pt>
                  <c:pt idx="3766">
                    <c:v>moderate</c:v>
                  </c:pt>
                  <c:pt idx="3767">
                    <c:v>moderate</c:v>
                  </c:pt>
                  <c:pt idx="3768">
                    <c:v>moderate</c:v>
                  </c:pt>
                  <c:pt idx="3769">
                    <c:v>moderate</c:v>
                  </c:pt>
                  <c:pt idx="3770">
                    <c:v>moderate</c:v>
                  </c:pt>
                  <c:pt idx="3771">
                    <c:v>moderate</c:v>
                  </c:pt>
                  <c:pt idx="3772">
                    <c:v>moderate</c:v>
                  </c:pt>
                  <c:pt idx="3773">
                    <c:v>moderate</c:v>
                  </c:pt>
                  <c:pt idx="3774">
                    <c:v>moderate</c:v>
                  </c:pt>
                  <c:pt idx="3775">
                    <c:v>moderate</c:v>
                  </c:pt>
                  <c:pt idx="3776">
                    <c:v>moderate</c:v>
                  </c:pt>
                  <c:pt idx="3777">
                    <c:v>moderate</c:v>
                  </c:pt>
                  <c:pt idx="3778">
                    <c:v>moderate</c:v>
                  </c:pt>
                  <c:pt idx="3779">
                    <c:v>moderate</c:v>
                  </c:pt>
                  <c:pt idx="3780">
                    <c:v>moderate</c:v>
                  </c:pt>
                  <c:pt idx="3781">
                    <c:v>moderate</c:v>
                  </c:pt>
                  <c:pt idx="3782">
                    <c:v>moderate</c:v>
                  </c:pt>
                  <c:pt idx="3783">
                    <c:v>moderate</c:v>
                  </c:pt>
                  <c:pt idx="3784">
                    <c:v>moderate</c:v>
                  </c:pt>
                  <c:pt idx="3785">
                    <c:v>moderate</c:v>
                  </c:pt>
                  <c:pt idx="3786">
                    <c:v>moderate</c:v>
                  </c:pt>
                  <c:pt idx="3787">
                    <c:v>moderate</c:v>
                  </c:pt>
                  <c:pt idx="3788">
                    <c:v>moderate</c:v>
                  </c:pt>
                  <c:pt idx="3789">
                    <c:v>moderate</c:v>
                  </c:pt>
                  <c:pt idx="3790">
                    <c:v>moderate</c:v>
                  </c:pt>
                  <c:pt idx="3791">
                    <c:v>moderate</c:v>
                  </c:pt>
                  <c:pt idx="3792">
                    <c:v>moderate</c:v>
                  </c:pt>
                  <c:pt idx="3793">
                    <c:v>moderate</c:v>
                  </c:pt>
                  <c:pt idx="3794">
                    <c:v>moderate</c:v>
                  </c:pt>
                  <c:pt idx="3795">
                    <c:v>moderate</c:v>
                  </c:pt>
                  <c:pt idx="3796">
                    <c:v>moderate</c:v>
                  </c:pt>
                  <c:pt idx="3797">
                    <c:v>moderate</c:v>
                  </c:pt>
                  <c:pt idx="3798">
                    <c:v>moderate</c:v>
                  </c:pt>
                  <c:pt idx="3799">
                    <c:v>moderate</c:v>
                  </c:pt>
                  <c:pt idx="3800">
                    <c:v>moderate</c:v>
                  </c:pt>
                  <c:pt idx="3801">
                    <c:v>moderate</c:v>
                  </c:pt>
                  <c:pt idx="3802">
                    <c:v>moderate</c:v>
                  </c:pt>
                  <c:pt idx="3803">
                    <c:v>moderate</c:v>
                  </c:pt>
                  <c:pt idx="3804">
                    <c:v>moderate</c:v>
                  </c:pt>
                  <c:pt idx="3805">
                    <c:v>moderate</c:v>
                  </c:pt>
                  <c:pt idx="3806">
                    <c:v>moderate</c:v>
                  </c:pt>
                  <c:pt idx="3807">
                    <c:v>moderate</c:v>
                  </c:pt>
                  <c:pt idx="3808">
                    <c:v>moderate</c:v>
                  </c:pt>
                  <c:pt idx="3809">
                    <c:v>moderate</c:v>
                  </c:pt>
                  <c:pt idx="3810">
                    <c:v>moderate</c:v>
                  </c:pt>
                  <c:pt idx="3811">
                    <c:v>moderate</c:v>
                  </c:pt>
                  <c:pt idx="3812">
                    <c:v>moderate</c:v>
                  </c:pt>
                  <c:pt idx="3813">
                    <c:v>moderate</c:v>
                  </c:pt>
                  <c:pt idx="3814">
                    <c:v>moderate</c:v>
                  </c:pt>
                  <c:pt idx="3815">
                    <c:v>moderate</c:v>
                  </c:pt>
                  <c:pt idx="3816">
                    <c:v>moderate</c:v>
                  </c:pt>
                  <c:pt idx="3817">
                    <c:v>moderate</c:v>
                  </c:pt>
                  <c:pt idx="3818">
                    <c:v>moderate</c:v>
                  </c:pt>
                  <c:pt idx="3819">
                    <c:v>moderate</c:v>
                  </c:pt>
                  <c:pt idx="3820">
                    <c:v>moderate</c:v>
                  </c:pt>
                  <c:pt idx="3821">
                    <c:v>moderate</c:v>
                  </c:pt>
                  <c:pt idx="3822">
                    <c:v>moderate</c:v>
                  </c:pt>
                  <c:pt idx="3823">
                    <c:v>moderate</c:v>
                  </c:pt>
                  <c:pt idx="3824">
                    <c:v>moderate</c:v>
                  </c:pt>
                  <c:pt idx="3825">
                    <c:v>moderate</c:v>
                  </c:pt>
                  <c:pt idx="3826">
                    <c:v>moderate</c:v>
                  </c:pt>
                  <c:pt idx="3827">
                    <c:v>moderate</c:v>
                  </c:pt>
                  <c:pt idx="3828">
                    <c:v>moderate</c:v>
                  </c:pt>
                  <c:pt idx="3829">
                    <c:v>moderate</c:v>
                  </c:pt>
                  <c:pt idx="3830">
                    <c:v>moderate</c:v>
                  </c:pt>
                  <c:pt idx="3831">
                    <c:v>moderate</c:v>
                  </c:pt>
                  <c:pt idx="3832">
                    <c:v>moderate</c:v>
                  </c:pt>
                  <c:pt idx="3833">
                    <c:v>moderate</c:v>
                  </c:pt>
                  <c:pt idx="3834">
                    <c:v>moderate</c:v>
                  </c:pt>
                  <c:pt idx="3835">
                    <c:v>moderate</c:v>
                  </c:pt>
                  <c:pt idx="3836">
                    <c:v>moderate</c:v>
                  </c:pt>
                  <c:pt idx="3837">
                    <c:v>moderate</c:v>
                  </c:pt>
                  <c:pt idx="3838">
                    <c:v>moderate</c:v>
                  </c:pt>
                  <c:pt idx="3839">
                    <c:v>moderate</c:v>
                  </c:pt>
                  <c:pt idx="3840">
                    <c:v>moderate</c:v>
                  </c:pt>
                  <c:pt idx="3841">
                    <c:v>moderate</c:v>
                  </c:pt>
                  <c:pt idx="3842">
                    <c:v>moderate</c:v>
                  </c:pt>
                  <c:pt idx="3843">
                    <c:v>moderate</c:v>
                  </c:pt>
                  <c:pt idx="3844">
                    <c:v>moderate</c:v>
                  </c:pt>
                  <c:pt idx="3845">
                    <c:v>moderate</c:v>
                  </c:pt>
                  <c:pt idx="3846">
                    <c:v>moderate</c:v>
                  </c:pt>
                  <c:pt idx="3847">
                    <c:v>moderate</c:v>
                  </c:pt>
                  <c:pt idx="3848">
                    <c:v>moderate</c:v>
                  </c:pt>
                  <c:pt idx="3849">
                    <c:v>moderate</c:v>
                  </c:pt>
                  <c:pt idx="3850">
                    <c:v>moderate</c:v>
                  </c:pt>
                  <c:pt idx="3851">
                    <c:v>moderate</c:v>
                  </c:pt>
                  <c:pt idx="3852">
                    <c:v>moderate</c:v>
                  </c:pt>
                  <c:pt idx="3853">
                    <c:v>moderate</c:v>
                  </c:pt>
                  <c:pt idx="3854">
                    <c:v>moderate</c:v>
                  </c:pt>
                  <c:pt idx="3855">
                    <c:v>moderate</c:v>
                  </c:pt>
                  <c:pt idx="3856">
                    <c:v>moderate</c:v>
                  </c:pt>
                  <c:pt idx="3857">
                    <c:v>moderate</c:v>
                  </c:pt>
                  <c:pt idx="3858">
                    <c:v>moderate</c:v>
                  </c:pt>
                  <c:pt idx="3859">
                    <c:v>moderate</c:v>
                  </c:pt>
                  <c:pt idx="3860">
                    <c:v>moderate</c:v>
                  </c:pt>
                  <c:pt idx="3861">
                    <c:v>moderate</c:v>
                  </c:pt>
                  <c:pt idx="3862">
                    <c:v>moderate</c:v>
                  </c:pt>
                  <c:pt idx="3863">
                    <c:v>moderate</c:v>
                  </c:pt>
                  <c:pt idx="3864">
                    <c:v>moderate</c:v>
                  </c:pt>
                  <c:pt idx="3865">
                    <c:v>moderate</c:v>
                  </c:pt>
                  <c:pt idx="3866">
                    <c:v>moderate</c:v>
                  </c:pt>
                  <c:pt idx="3867">
                    <c:v>moderate</c:v>
                  </c:pt>
                  <c:pt idx="3868">
                    <c:v>moderate</c:v>
                  </c:pt>
                  <c:pt idx="3869">
                    <c:v>moderate</c:v>
                  </c:pt>
                  <c:pt idx="3870">
                    <c:v>moderate</c:v>
                  </c:pt>
                  <c:pt idx="3871">
                    <c:v>moderate</c:v>
                  </c:pt>
                  <c:pt idx="3872">
                    <c:v>moderate</c:v>
                  </c:pt>
                  <c:pt idx="3873">
                    <c:v>moderate</c:v>
                  </c:pt>
                  <c:pt idx="3874">
                    <c:v>moderate</c:v>
                  </c:pt>
                  <c:pt idx="3875">
                    <c:v>moderate</c:v>
                  </c:pt>
                  <c:pt idx="3876">
                    <c:v>moderate</c:v>
                  </c:pt>
                  <c:pt idx="3877">
                    <c:v>moderate</c:v>
                  </c:pt>
                  <c:pt idx="3878">
                    <c:v>moderate</c:v>
                  </c:pt>
                  <c:pt idx="3879">
                    <c:v>moderate</c:v>
                  </c:pt>
                  <c:pt idx="3880">
                    <c:v>moderate</c:v>
                  </c:pt>
                  <c:pt idx="3881">
                    <c:v>moderate</c:v>
                  </c:pt>
                  <c:pt idx="3882">
                    <c:v>moderate</c:v>
                  </c:pt>
                  <c:pt idx="3883">
                    <c:v>moderate</c:v>
                  </c:pt>
                  <c:pt idx="3884">
                    <c:v>moderate</c:v>
                  </c:pt>
                  <c:pt idx="3885">
                    <c:v>moderate</c:v>
                  </c:pt>
                  <c:pt idx="3886">
                    <c:v>moderate</c:v>
                  </c:pt>
                  <c:pt idx="3887">
                    <c:v>moderate</c:v>
                  </c:pt>
                  <c:pt idx="3888">
                    <c:v>moderate</c:v>
                  </c:pt>
                  <c:pt idx="3889">
                    <c:v>moderate</c:v>
                  </c:pt>
                  <c:pt idx="3890">
                    <c:v>moderate</c:v>
                  </c:pt>
                  <c:pt idx="3891">
                    <c:v>moderate</c:v>
                  </c:pt>
                  <c:pt idx="3892">
                    <c:v>moderate</c:v>
                  </c:pt>
                  <c:pt idx="3893">
                    <c:v>moderate</c:v>
                  </c:pt>
                  <c:pt idx="3894">
                    <c:v>moderate</c:v>
                  </c:pt>
                  <c:pt idx="3895">
                    <c:v>moderate</c:v>
                  </c:pt>
                  <c:pt idx="3896">
                    <c:v>moderate</c:v>
                  </c:pt>
                  <c:pt idx="3897">
                    <c:v>moderate</c:v>
                  </c:pt>
                  <c:pt idx="3898">
                    <c:v>moderate</c:v>
                  </c:pt>
                  <c:pt idx="3899">
                    <c:v>moderate</c:v>
                  </c:pt>
                  <c:pt idx="3900">
                    <c:v>moderate</c:v>
                  </c:pt>
                  <c:pt idx="3901">
                    <c:v>moderate</c:v>
                  </c:pt>
                  <c:pt idx="3902">
                    <c:v>moderate</c:v>
                  </c:pt>
                  <c:pt idx="3903">
                    <c:v>moderate</c:v>
                  </c:pt>
                  <c:pt idx="3904">
                    <c:v>moderate</c:v>
                  </c:pt>
                  <c:pt idx="3905">
                    <c:v>moderate</c:v>
                  </c:pt>
                  <c:pt idx="3906">
                    <c:v>moderate</c:v>
                  </c:pt>
                  <c:pt idx="3907">
                    <c:v>moderate</c:v>
                  </c:pt>
                  <c:pt idx="3908">
                    <c:v>moderate</c:v>
                  </c:pt>
                  <c:pt idx="3909">
                    <c:v>moderate</c:v>
                  </c:pt>
                  <c:pt idx="3910">
                    <c:v>moderate</c:v>
                  </c:pt>
                  <c:pt idx="3911">
                    <c:v>moderate</c:v>
                  </c:pt>
                  <c:pt idx="3912">
                    <c:v>moderate</c:v>
                  </c:pt>
                  <c:pt idx="3913">
                    <c:v>moderate</c:v>
                  </c:pt>
                  <c:pt idx="3914">
                    <c:v>moderate</c:v>
                  </c:pt>
                  <c:pt idx="3915">
                    <c:v>moderate</c:v>
                  </c:pt>
                  <c:pt idx="3916">
                    <c:v>moderate</c:v>
                  </c:pt>
                  <c:pt idx="3917">
                    <c:v>moderate</c:v>
                  </c:pt>
                  <c:pt idx="3918">
                    <c:v>moderate</c:v>
                  </c:pt>
                  <c:pt idx="3919">
                    <c:v>moderate</c:v>
                  </c:pt>
                  <c:pt idx="3920">
                    <c:v>moderate</c:v>
                  </c:pt>
                  <c:pt idx="3921">
                    <c:v>moderate</c:v>
                  </c:pt>
                  <c:pt idx="3922">
                    <c:v>moderate</c:v>
                  </c:pt>
                  <c:pt idx="3923">
                    <c:v>moderate</c:v>
                  </c:pt>
                  <c:pt idx="3924">
                    <c:v>moderate</c:v>
                  </c:pt>
                  <c:pt idx="3925">
                    <c:v>moderate</c:v>
                  </c:pt>
                  <c:pt idx="3926">
                    <c:v>moderate</c:v>
                  </c:pt>
                  <c:pt idx="3927">
                    <c:v>moderate</c:v>
                  </c:pt>
                  <c:pt idx="3928">
                    <c:v>moderate</c:v>
                  </c:pt>
                  <c:pt idx="3929">
                    <c:v>moderate</c:v>
                  </c:pt>
                  <c:pt idx="3930">
                    <c:v>moderate</c:v>
                  </c:pt>
                  <c:pt idx="3931">
                    <c:v>moderate</c:v>
                  </c:pt>
                  <c:pt idx="3932">
                    <c:v>moderate</c:v>
                  </c:pt>
                  <c:pt idx="3933">
                    <c:v>moderate</c:v>
                  </c:pt>
                  <c:pt idx="3934">
                    <c:v>moderate</c:v>
                  </c:pt>
                  <c:pt idx="3935">
                    <c:v>moderate</c:v>
                  </c:pt>
                  <c:pt idx="3936">
                    <c:v>moderate</c:v>
                  </c:pt>
                  <c:pt idx="3937">
                    <c:v>moderate</c:v>
                  </c:pt>
                  <c:pt idx="3938">
                    <c:v>moderate</c:v>
                  </c:pt>
                  <c:pt idx="3939">
                    <c:v>moderate</c:v>
                  </c:pt>
                  <c:pt idx="3940">
                    <c:v>moderate</c:v>
                  </c:pt>
                  <c:pt idx="3941">
                    <c:v>moderate</c:v>
                  </c:pt>
                  <c:pt idx="3942">
                    <c:v>moderate</c:v>
                  </c:pt>
                  <c:pt idx="3943">
                    <c:v>moderate</c:v>
                  </c:pt>
                  <c:pt idx="3944">
                    <c:v>moderate</c:v>
                  </c:pt>
                  <c:pt idx="3945">
                    <c:v>moderate</c:v>
                  </c:pt>
                  <c:pt idx="3946">
                    <c:v>moderate</c:v>
                  </c:pt>
                  <c:pt idx="3947">
                    <c:v>moderate</c:v>
                  </c:pt>
                  <c:pt idx="3948">
                    <c:v>moderate</c:v>
                  </c:pt>
                  <c:pt idx="3949">
                    <c:v>moderate</c:v>
                  </c:pt>
                  <c:pt idx="3950">
                    <c:v>moderate</c:v>
                  </c:pt>
                  <c:pt idx="3951">
                    <c:v>moderate</c:v>
                  </c:pt>
                  <c:pt idx="3952">
                    <c:v>moderate</c:v>
                  </c:pt>
                  <c:pt idx="3953">
                    <c:v>moderate</c:v>
                  </c:pt>
                  <c:pt idx="3954">
                    <c:v>moderate</c:v>
                  </c:pt>
                  <c:pt idx="3955">
                    <c:v>moderate</c:v>
                  </c:pt>
                  <c:pt idx="3956">
                    <c:v>moderate</c:v>
                  </c:pt>
                  <c:pt idx="3957">
                    <c:v>moderate</c:v>
                  </c:pt>
                  <c:pt idx="3958">
                    <c:v>moderate</c:v>
                  </c:pt>
                  <c:pt idx="3959">
                    <c:v>moderate</c:v>
                  </c:pt>
                  <c:pt idx="3960">
                    <c:v>moderate</c:v>
                  </c:pt>
                  <c:pt idx="3961">
                    <c:v>moderate</c:v>
                  </c:pt>
                  <c:pt idx="3962">
                    <c:v>moderate</c:v>
                  </c:pt>
                  <c:pt idx="3963">
                    <c:v>moderate</c:v>
                  </c:pt>
                  <c:pt idx="3964">
                    <c:v>moderate</c:v>
                  </c:pt>
                  <c:pt idx="3965">
                    <c:v>moderate</c:v>
                  </c:pt>
                  <c:pt idx="3966">
                    <c:v>moderate</c:v>
                  </c:pt>
                  <c:pt idx="3967">
                    <c:v>moderate</c:v>
                  </c:pt>
                  <c:pt idx="3968">
                    <c:v>moderate</c:v>
                  </c:pt>
                  <c:pt idx="3969">
                    <c:v>moderate</c:v>
                  </c:pt>
                  <c:pt idx="3970">
                    <c:v>moderate</c:v>
                  </c:pt>
                  <c:pt idx="3971">
                    <c:v>moderate</c:v>
                  </c:pt>
                  <c:pt idx="3972">
                    <c:v>moderate</c:v>
                  </c:pt>
                  <c:pt idx="3973">
                    <c:v>moderate</c:v>
                  </c:pt>
                  <c:pt idx="3974">
                    <c:v>moderate</c:v>
                  </c:pt>
                  <c:pt idx="3975">
                    <c:v>moderate</c:v>
                  </c:pt>
                  <c:pt idx="3976">
                    <c:v>moderate</c:v>
                  </c:pt>
                  <c:pt idx="3977">
                    <c:v>moderate</c:v>
                  </c:pt>
                  <c:pt idx="3978">
                    <c:v>moderate</c:v>
                  </c:pt>
                  <c:pt idx="3979">
                    <c:v>moderate</c:v>
                  </c:pt>
                  <c:pt idx="3980">
                    <c:v>moderate</c:v>
                  </c:pt>
                  <c:pt idx="3981">
                    <c:v>moderate</c:v>
                  </c:pt>
                  <c:pt idx="3982">
                    <c:v>moderate</c:v>
                  </c:pt>
                  <c:pt idx="3983">
                    <c:v>moderate</c:v>
                  </c:pt>
                  <c:pt idx="3984">
                    <c:v>moderate</c:v>
                  </c:pt>
                  <c:pt idx="3985">
                    <c:v>moderate</c:v>
                  </c:pt>
                  <c:pt idx="3986">
                    <c:v>moderate</c:v>
                  </c:pt>
                  <c:pt idx="3987">
                    <c:v>moderate</c:v>
                  </c:pt>
                  <c:pt idx="3988">
                    <c:v>moderate</c:v>
                  </c:pt>
                  <c:pt idx="3989">
                    <c:v>moderate</c:v>
                  </c:pt>
                  <c:pt idx="3990">
                    <c:v>moderate</c:v>
                  </c:pt>
                  <c:pt idx="3991">
                    <c:v>moderate</c:v>
                  </c:pt>
                  <c:pt idx="3992">
                    <c:v>moderate</c:v>
                  </c:pt>
                  <c:pt idx="3993">
                    <c:v>moderate</c:v>
                  </c:pt>
                  <c:pt idx="3994">
                    <c:v>moderate</c:v>
                  </c:pt>
                  <c:pt idx="3995">
                    <c:v>moderate</c:v>
                  </c:pt>
                  <c:pt idx="3996">
                    <c:v>moderate</c:v>
                  </c:pt>
                  <c:pt idx="3997">
                    <c:v>moderate</c:v>
                  </c:pt>
                  <c:pt idx="3998">
                    <c:v>moderate</c:v>
                  </c:pt>
                  <c:pt idx="3999">
                    <c:v>moderate</c:v>
                  </c:pt>
                  <c:pt idx="4000">
                    <c:v>moderate</c:v>
                  </c:pt>
                  <c:pt idx="4001">
                    <c:v>moderate</c:v>
                  </c:pt>
                  <c:pt idx="4002">
                    <c:v>moderate</c:v>
                  </c:pt>
                  <c:pt idx="4003">
                    <c:v>moderate</c:v>
                  </c:pt>
                  <c:pt idx="4004">
                    <c:v>moderate</c:v>
                  </c:pt>
                  <c:pt idx="4005">
                    <c:v>moderate</c:v>
                  </c:pt>
                  <c:pt idx="4006">
                    <c:v>moderate</c:v>
                  </c:pt>
                  <c:pt idx="4007">
                    <c:v>moderate</c:v>
                  </c:pt>
                  <c:pt idx="4008">
                    <c:v>moderate</c:v>
                  </c:pt>
                  <c:pt idx="4009">
                    <c:v>moderate</c:v>
                  </c:pt>
                  <c:pt idx="4010">
                    <c:v>moderate</c:v>
                  </c:pt>
                  <c:pt idx="4011">
                    <c:v>moderate</c:v>
                  </c:pt>
                  <c:pt idx="4012">
                    <c:v>moderate</c:v>
                  </c:pt>
                  <c:pt idx="4013">
                    <c:v>moderate</c:v>
                  </c:pt>
                  <c:pt idx="4014">
                    <c:v>moderate</c:v>
                  </c:pt>
                  <c:pt idx="4015">
                    <c:v>moderate</c:v>
                  </c:pt>
                  <c:pt idx="4016">
                    <c:v>moderate</c:v>
                  </c:pt>
                  <c:pt idx="4017">
                    <c:v>moderate</c:v>
                  </c:pt>
                  <c:pt idx="4018">
                    <c:v>moderate</c:v>
                  </c:pt>
                  <c:pt idx="4019">
                    <c:v>moderate</c:v>
                  </c:pt>
                  <c:pt idx="4020">
                    <c:v>moderate</c:v>
                  </c:pt>
                  <c:pt idx="4021">
                    <c:v>moderate</c:v>
                  </c:pt>
                  <c:pt idx="4022">
                    <c:v>moderate</c:v>
                  </c:pt>
                  <c:pt idx="4023">
                    <c:v>moderate</c:v>
                  </c:pt>
                  <c:pt idx="4024">
                    <c:v>moderate</c:v>
                  </c:pt>
                  <c:pt idx="4025">
                    <c:v>moderate</c:v>
                  </c:pt>
                  <c:pt idx="4026">
                    <c:v>moderate</c:v>
                  </c:pt>
                  <c:pt idx="4027">
                    <c:v>moderate</c:v>
                  </c:pt>
                  <c:pt idx="4028">
                    <c:v>moderate</c:v>
                  </c:pt>
                  <c:pt idx="4029">
                    <c:v>moderate</c:v>
                  </c:pt>
                  <c:pt idx="4030">
                    <c:v>moderate</c:v>
                  </c:pt>
                  <c:pt idx="4031">
                    <c:v>moderate</c:v>
                  </c:pt>
                  <c:pt idx="4032">
                    <c:v>moderate</c:v>
                  </c:pt>
                  <c:pt idx="4033">
                    <c:v>moderate</c:v>
                  </c:pt>
                  <c:pt idx="4034">
                    <c:v>moderate</c:v>
                  </c:pt>
                  <c:pt idx="4035">
                    <c:v>moderate</c:v>
                  </c:pt>
                  <c:pt idx="4036">
                    <c:v>moderate</c:v>
                  </c:pt>
                  <c:pt idx="4037">
                    <c:v>moderate</c:v>
                  </c:pt>
                  <c:pt idx="4038">
                    <c:v>moderate</c:v>
                  </c:pt>
                  <c:pt idx="4039">
                    <c:v>moderate</c:v>
                  </c:pt>
                  <c:pt idx="4040">
                    <c:v>moderate</c:v>
                  </c:pt>
                  <c:pt idx="4041">
                    <c:v>moderate</c:v>
                  </c:pt>
                  <c:pt idx="4042">
                    <c:v>moderate</c:v>
                  </c:pt>
                  <c:pt idx="4043">
                    <c:v>moderate</c:v>
                  </c:pt>
                  <c:pt idx="4044">
                    <c:v>moderate</c:v>
                  </c:pt>
                  <c:pt idx="4045">
                    <c:v>moderate</c:v>
                  </c:pt>
                  <c:pt idx="4046">
                    <c:v>moderate</c:v>
                  </c:pt>
                  <c:pt idx="4047">
                    <c:v>moderate</c:v>
                  </c:pt>
                  <c:pt idx="4048">
                    <c:v>moderate</c:v>
                  </c:pt>
                  <c:pt idx="4049">
                    <c:v>moderate</c:v>
                  </c:pt>
                  <c:pt idx="4050">
                    <c:v>moderate</c:v>
                  </c:pt>
                  <c:pt idx="4051">
                    <c:v>moderate</c:v>
                  </c:pt>
                  <c:pt idx="4052">
                    <c:v>moderate</c:v>
                  </c:pt>
                  <c:pt idx="4053">
                    <c:v>moderate</c:v>
                  </c:pt>
                  <c:pt idx="4054">
                    <c:v>moderate</c:v>
                  </c:pt>
                  <c:pt idx="4055">
                    <c:v>moderate</c:v>
                  </c:pt>
                  <c:pt idx="4056">
                    <c:v>moderate</c:v>
                  </c:pt>
                  <c:pt idx="4057">
                    <c:v>moderate</c:v>
                  </c:pt>
                  <c:pt idx="4058">
                    <c:v>moderate</c:v>
                  </c:pt>
                  <c:pt idx="4059">
                    <c:v>moderate</c:v>
                  </c:pt>
                  <c:pt idx="4060">
                    <c:v>moderate</c:v>
                  </c:pt>
                  <c:pt idx="4061">
                    <c:v>moderate</c:v>
                  </c:pt>
                  <c:pt idx="4062">
                    <c:v>moderate</c:v>
                  </c:pt>
                  <c:pt idx="4063">
                    <c:v>moderate</c:v>
                  </c:pt>
                  <c:pt idx="4064">
                    <c:v>moderate</c:v>
                  </c:pt>
                  <c:pt idx="4065">
                    <c:v>moderate</c:v>
                  </c:pt>
                  <c:pt idx="4066">
                    <c:v>moderate</c:v>
                  </c:pt>
                  <c:pt idx="4067">
                    <c:v>moderate</c:v>
                  </c:pt>
                  <c:pt idx="4068">
                    <c:v>moderate</c:v>
                  </c:pt>
                  <c:pt idx="4069">
                    <c:v>moderate</c:v>
                  </c:pt>
                  <c:pt idx="4070">
                    <c:v>moderate</c:v>
                  </c:pt>
                  <c:pt idx="4071">
                    <c:v>moderate</c:v>
                  </c:pt>
                  <c:pt idx="4072">
                    <c:v>moderate</c:v>
                  </c:pt>
                  <c:pt idx="4073">
                    <c:v>moderate</c:v>
                  </c:pt>
                  <c:pt idx="4074">
                    <c:v>moderate</c:v>
                  </c:pt>
                  <c:pt idx="4075">
                    <c:v>moderate</c:v>
                  </c:pt>
                  <c:pt idx="4076">
                    <c:v>moderate</c:v>
                  </c:pt>
                  <c:pt idx="4077">
                    <c:v>moderate</c:v>
                  </c:pt>
                  <c:pt idx="4078">
                    <c:v>moderate</c:v>
                  </c:pt>
                  <c:pt idx="4079">
                    <c:v>moderate</c:v>
                  </c:pt>
                  <c:pt idx="4080">
                    <c:v>moderate</c:v>
                  </c:pt>
                  <c:pt idx="4081">
                    <c:v>moderate</c:v>
                  </c:pt>
                  <c:pt idx="4082">
                    <c:v>moderate</c:v>
                  </c:pt>
                  <c:pt idx="4083">
                    <c:v>moderate</c:v>
                  </c:pt>
                  <c:pt idx="4084">
                    <c:v>moderate</c:v>
                  </c:pt>
                  <c:pt idx="4085">
                    <c:v>moderate</c:v>
                  </c:pt>
                  <c:pt idx="4086">
                    <c:v>moderate</c:v>
                  </c:pt>
                  <c:pt idx="4087">
                    <c:v>moderate</c:v>
                  </c:pt>
                  <c:pt idx="4088">
                    <c:v>moderate</c:v>
                  </c:pt>
                  <c:pt idx="4089">
                    <c:v>moderate</c:v>
                  </c:pt>
                  <c:pt idx="4090">
                    <c:v>moderate</c:v>
                  </c:pt>
                  <c:pt idx="4091">
                    <c:v>moderate</c:v>
                  </c:pt>
                  <c:pt idx="4092">
                    <c:v>moderate</c:v>
                  </c:pt>
                  <c:pt idx="4093">
                    <c:v>moderate</c:v>
                  </c:pt>
                  <c:pt idx="4094">
                    <c:v>moderate</c:v>
                  </c:pt>
                  <c:pt idx="4095">
                    <c:v>moderate</c:v>
                  </c:pt>
                  <c:pt idx="4096">
                    <c:v>moderate</c:v>
                  </c:pt>
                  <c:pt idx="4097">
                    <c:v>moderate</c:v>
                  </c:pt>
                  <c:pt idx="4098">
                    <c:v>moderate</c:v>
                  </c:pt>
                  <c:pt idx="4099">
                    <c:v>moderate</c:v>
                  </c:pt>
                  <c:pt idx="4100">
                    <c:v>moderate</c:v>
                  </c:pt>
                  <c:pt idx="4101">
                    <c:v>moderate</c:v>
                  </c:pt>
                  <c:pt idx="4102">
                    <c:v>moderate</c:v>
                  </c:pt>
                  <c:pt idx="4103">
                    <c:v>moderate</c:v>
                  </c:pt>
                  <c:pt idx="4104">
                    <c:v>moderate</c:v>
                  </c:pt>
                  <c:pt idx="4105">
                    <c:v>moderate</c:v>
                  </c:pt>
                  <c:pt idx="4106">
                    <c:v>moderate</c:v>
                  </c:pt>
                  <c:pt idx="4107">
                    <c:v>moderate</c:v>
                  </c:pt>
                  <c:pt idx="4108">
                    <c:v>moderate</c:v>
                  </c:pt>
                  <c:pt idx="4109">
                    <c:v>moderate</c:v>
                  </c:pt>
                  <c:pt idx="4110">
                    <c:v>moderate</c:v>
                  </c:pt>
                  <c:pt idx="4111">
                    <c:v>moderate</c:v>
                  </c:pt>
                  <c:pt idx="4112">
                    <c:v>moderate</c:v>
                  </c:pt>
                  <c:pt idx="4113">
                    <c:v>moderate</c:v>
                  </c:pt>
                  <c:pt idx="4114">
                    <c:v>moderate</c:v>
                  </c:pt>
                  <c:pt idx="4115">
                    <c:v>moderate</c:v>
                  </c:pt>
                  <c:pt idx="4116">
                    <c:v>moderate</c:v>
                  </c:pt>
                  <c:pt idx="4117">
                    <c:v>moderate</c:v>
                  </c:pt>
                  <c:pt idx="4118">
                    <c:v>moderate</c:v>
                  </c:pt>
                  <c:pt idx="4119">
                    <c:v>moderate</c:v>
                  </c:pt>
                  <c:pt idx="4120">
                    <c:v>moderate</c:v>
                  </c:pt>
                  <c:pt idx="4121">
                    <c:v>moderate</c:v>
                  </c:pt>
                  <c:pt idx="4122">
                    <c:v>moderate</c:v>
                  </c:pt>
                  <c:pt idx="4123">
                    <c:v>moderate</c:v>
                  </c:pt>
                  <c:pt idx="4124">
                    <c:v>moderate</c:v>
                  </c:pt>
                  <c:pt idx="4125">
                    <c:v>moderate</c:v>
                  </c:pt>
                  <c:pt idx="4126">
                    <c:v>moderate</c:v>
                  </c:pt>
                  <c:pt idx="4127">
                    <c:v>moderate</c:v>
                  </c:pt>
                  <c:pt idx="4128">
                    <c:v>moderate</c:v>
                  </c:pt>
                  <c:pt idx="4129">
                    <c:v>moderate</c:v>
                  </c:pt>
                  <c:pt idx="4130">
                    <c:v>moderate</c:v>
                  </c:pt>
                  <c:pt idx="4131">
                    <c:v>moderate</c:v>
                  </c:pt>
                  <c:pt idx="4132">
                    <c:v>moderate</c:v>
                  </c:pt>
                  <c:pt idx="4133">
                    <c:v>moderate</c:v>
                  </c:pt>
                  <c:pt idx="4134">
                    <c:v>moderate</c:v>
                  </c:pt>
                  <c:pt idx="4135">
                    <c:v>moderate</c:v>
                  </c:pt>
                  <c:pt idx="4136">
                    <c:v>moderate</c:v>
                  </c:pt>
                  <c:pt idx="4137">
                    <c:v>moderate</c:v>
                  </c:pt>
                  <c:pt idx="4138">
                    <c:v>moderate</c:v>
                  </c:pt>
                  <c:pt idx="4139">
                    <c:v>moderate</c:v>
                  </c:pt>
                  <c:pt idx="4140">
                    <c:v>moderate</c:v>
                  </c:pt>
                  <c:pt idx="4141">
                    <c:v>moderate</c:v>
                  </c:pt>
                  <c:pt idx="4142">
                    <c:v>moderate</c:v>
                  </c:pt>
                  <c:pt idx="4143">
                    <c:v>moderate</c:v>
                  </c:pt>
                  <c:pt idx="4144">
                    <c:v>moderate</c:v>
                  </c:pt>
                  <c:pt idx="4145">
                    <c:v>moderate</c:v>
                  </c:pt>
                  <c:pt idx="4146">
                    <c:v>moderate</c:v>
                  </c:pt>
                  <c:pt idx="4147">
                    <c:v>moderate</c:v>
                  </c:pt>
                  <c:pt idx="4148">
                    <c:v>moderate</c:v>
                  </c:pt>
                  <c:pt idx="4149">
                    <c:v>moderate</c:v>
                  </c:pt>
                  <c:pt idx="4150">
                    <c:v>moderate</c:v>
                  </c:pt>
                  <c:pt idx="4151">
                    <c:v>moderate</c:v>
                  </c:pt>
                  <c:pt idx="4152">
                    <c:v>moderate</c:v>
                  </c:pt>
                  <c:pt idx="4153">
                    <c:v>moderate</c:v>
                  </c:pt>
                  <c:pt idx="4154">
                    <c:v>moderate</c:v>
                  </c:pt>
                  <c:pt idx="4155">
                    <c:v>moderate</c:v>
                  </c:pt>
                  <c:pt idx="4156">
                    <c:v>moderate</c:v>
                  </c:pt>
                  <c:pt idx="4157">
                    <c:v>moderate</c:v>
                  </c:pt>
                  <c:pt idx="4158">
                    <c:v>moderate</c:v>
                  </c:pt>
                  <c:pt idx="4159">
                    <c:v>moderate</c:v>
                  </c:pt>
                  <c:pt idx="4160">
                    <c:v>moderate</c:v>
                  </c:pt>
                  <c:pt idx="4161">
                    <c:v>moderate</c:v>
                  </c:pt>
                  <c:pt idx="4162">
                    <c:v>moderate</c:v>
                  </c:pt>
                  <c:pt idx="4163">
                    <c:v>moderate</c:v>
                  </c:pt>
                  <c:pt idx="4164">
                    <c:v>moderate</c:v>
                  </c:pt>
                  <c:pt idx="4165">
                    <c:v>moderate</c:v>
                  </c:pt>
                  <c:pt idx="4166">
                    <c:v>moderate</c:v>
                  </c:pt>
                  <c:pt idx="4167">
                    <c:v>moderate</c:v>
                  </c:pt>
                  <c:pt idx="4168">
                    <c:v>moderate</c:v>
                  </c:pt>
                  <c:pt idx="4169">
                    <c:v>moderate</c:v>
                  </c:pt>
                  <c:pt idx="4170">
                    <c:v>moderate</c:v>
                  </c:pt>
                  <c:pt idx="4171">
                    <c:v>moderate</c:v>
                  </c:pt>
                  <c:pt idx="4172">
                    <c:v>moderate</c:v>
                  </c:pt>
                  <c:pt idx="4173">
                    <c:v>moderate</c:v>
                  </c:pt>
                  <c:pt idx="4174">
                    <c:v>moderate</c:v>
                  </c:pt>
                  <c:pt idx="4175">
                    <c:v>moderate</c:v>
                  </c:pt>
                  <c:pt idx="4176">
                    <c:v>moderate</c:v>
                  </c:pt>
                  <c:pt idx="4177">
                    <c:v>moderate</c:v>
                  </c:pt>
                  <c:pt idx="4178">
                    <c:v>moderate</c:v>
                  </c:pt>
                  <c:pt idx="4179">
                    <c:v>moderate</c:v>
                  </c:pt>
                  <c:pt idx="4180">
                    <c:v>moderate</c:v>
                  </c:pt>
                  <c:pt idx="4181">
                    <c:v>moderate</c:v>
                  </c:pt>
                  <c:pt idx="4182">
                    <c:v>moderate</c:v>
                  </c:pt>
                  <c:pt idx="4183">
                    <c:v>moderate</c:v>
                  </c:pt>
                  <c:pt idx="4184">
                    <c:v>moderate</c:v>
                  </c:pt>
                  <c:pt idx="4185">
                    <c:v>moderate</c:v>
                  </c:pt>
                  <c:pt idx="4186">
                    <c:v>moderate</c:v>
                  </c:pt>
                  <c:pt idx="4187">
                    <c:v>moderate</c:v>
                  </c:pt>
                  <c:pt idx="4188">
                    <c:v>moderate</c:v>
                  </c:pt>
                  <c:pt idx="4189">
                    <c:v>moderate</c:v>
                  </c:pt>
                  <c:pt idx="4190">
                    <c:v>moderate</c:v>
                  </c:pt>
                  <c:pt idx="4191">
                    <c:v>moderate</c:v>
                  </c:pt>
                  <c:pt idx="4192">
                    <c:v>moderate</c:v>
                  </c:pt>
                  <c:pt idx="4193">
                    <c:v>moderate</c:v>
                  </c:pt>
                  <c:pt idx="4194">
                    <c:v>moderate</c:v>
                  </c:pt>
                  <c:pt idx="4195">
                    <c:v>moderate</c:v>
                  </c:pt>
                  <c:pt idx="4196">
                    <c:v>moderate</c:v>
                  </c:pt>
                  <c:pt idx="4197">
                    <c:v>moderate</c:v>
                  </c:pt>
                  <c:pt idx="4198">
                    <c:v>moderate</c:v>
                  </c:pt>
                  <c:pt idx="4199">
                    <c:v>moderate</c:v>
                  </c:pt>
                  <c:pt idx="4200">
                    <c:v>moderate</c:v>
                  </c:pt>
                  <c:pt idx="4201">
                    <c:v>moderate</c:v>
                  </c:pt>
                  <c:pt idx="4202">
                    <c:v>moderate</c:v>
                  </c:pt>
                  <c:pt idx="4203">
                    <c:v>moderate</c:v>
                  </c:pt>
                  <c:pt idx="4204">
                    <c:v>moderate</c:v>
                  </c:pt>
                  <c:pt idx="4205">
                    <c:v>moderate</c:v>
                  </c:pt>
                  <c:pt idx="4206">
                    <c:v>moderate</c:v>
                  </c:pt>
                  <c:pt idx="4207">
                    <c:v>moderate</c:v>
                  </c:pt>
                  <c:pt idx="4208">
                    <c:v>moderate</c:v>
                  </c:pt>
                  <c:pt idx="4209">
                    <c:v>moderate</c:v>
                  </c:pt>
                  <c:pt idx="4210">
                    <c:v>moderate</c:v>
                  </c:pt>
                  <c:pt idx="4211">
                    <c:v>moderate</c:v>
                  </c:pt>
                  <c:pt idx="4212">
                    <c:v>moderate</c:v>
                  </c:pt>
                  <c:pt idx="4213">
                    <c:v>moderate</c:v>
                  </c:pt>
                  <c:pt idx="4214">
                    <c:v>moderate</c:v>
                  </c:pt>
                  <c:pt idx="4215">
                    <c:v>moderate</c:v>
                  </c:pt>
                  <c:pt idx="4216">
                    <c:v>moderate</c:v>
                  </c:pt>
                  <c:pt idx="4217">
                    <c:v>moderate</c:v>
                  </c:pt>
                  <c:pt idx="4218">
                    <c:v>moderate</c:v>
                  </c:pt>
                  <c:pt idx="4219">
                    <c:v>moderate</c:v>
                  </c:pt>
                  <c:pt idx="4220">
                    <c:v>moderate</c:v>
                  </c:pt>
                  <c:pt idx="4221">
                    <c:v>moderate</c:v>
                  </c:pt>
                  <c:pt idx="4222">
                    <c:v>moderate</c:v>
                  </c:pt>
                  <c:pt idx="4223">
                    <c:v>moderate</c:v>
                  </c:pt>
                  <c:pt idx="4224">
                    <c:v>moderate</c:v>
                  </c:pt>
                  <c:pt idx="4225">
                    <c:v>moderate</c:v>
                  </c:pt>
                  <c:pt idx="4226">
                    <c:v>moderate</c:v>
                  </c:pt>
                  <c:pt idx="4227">
                    <c:v>moderate</c:v>
                  </c:pt>
                  <c:pt idx="4228">
                    <c:v>moderate</c:v>
                  </c:pt>
                  <c:pt idx="4229">
                    <c:v>moderate</c:v>
                  </c:pt>
                  <c:pt idx="4230">
                    <c:v>moderate</c:v>
                  </c:pt>
                  <c:pt idx="4231">
                    <c:v>moderate</c:v>
                  </c:pt>
                  <c:pt idx="4232">
                    <c:v>moderate</c:v>
                  </c:pt>
                  <c:pt idx="4233">
                    <c:v>moderate</c:v>
                  </c:pt>
                  <c:pt idx="4234">
                    <c:v>moderate</c:v>
                  </c:pt>
                  <c:pt idx="4235">
                    <c:v>moderate</c:v>
                  </c:pt>
                  <c:pt idx="4236">
                    <c:v>moderate</c:v>
                  </c:pt>
                  <c:pt idx="4237">
                    <c:v>moderate</c:v>
                  </c:pt>
                  <c:pt idx="4238">
                    <c:v>moderate</c:v>
                  </c:pt>
                  <c:pt idx="4239">
                    <c:v>moderate</c:v>
                  </c:pt>
                  <c:pt idx="4240">
                    <c:v>moderate</c:v>
                  </c:pt>
                  <c:pt idx="4241">
                    <c:v>moderate</c:v>
                  </c:pt>
                  <c:pt idx="4242">
                    <c:v>moderate</c:v>
                  </c:pt>
                  <c:pt idx="4243">
                    <c:v>moderate</c:v>
                  </c:pt>
                  <c:pt idx="4244">
                    <c:v>moderate</c:v>
                  </c:pt>
                  <c:pt idx="4245">
                    <c:v>moderate</c:v>
                  </c:pt>
                  <c:pt idx="4246">
                    <c:v>moderate</c:v>
                  </c:pt>
                  <c:pt idx="4247">
                    <c:v>moderate</c:v>
                  </c:pt>
                  <c:pt idx="4248">
                    <c:v>moderate</c:v>
                  </c:pt>
                  <c:pt idx="4249">
                    <c:v>moderate</c:v>
                  </c:pt>
                  <c:pt idx="4250">
                    <c:v>moderate</c:v>
                  </c:pt>
                  <c:pt idx="4251">
                    <c:v>moderate</c:v>
                  </c:pt>
                  <c:pt idx="4252">
                    <c:v>moderate</c:v>
                  </c:pt>
                  <c:pt idx="4253">
                    <c:v>moderate</c:v>
                  </c:pt>
                  <c:pt idx="4254">
                    <c:v>moderate</c:v>
                  </c:pt>
                  <c:pt idx="4255">
                    <c:v>moderate</c:v>
                  </c:pt>
                  <c:pt idx="4256">
                    <c:v>moderate</c:v>
                  </c:pt>
                  <c:pt idx="4257">
                    <c:v>moderate</c:v>
                  </c:pt>
                  <c:pt idx="4258">
                    <c:v>moderate</c:v>
                  </c:pt>
                  <c:pt idx="4259">
                    <c:v>moderate</c:v>
                  </c:pt>
                  <c:pt idx="4260">
                    <c:v>moderate</c:v>
                  </c:pt>
                  <c:pt idx="4261">
                    <c:v>moderate</c:v>
                  </c:pt>
                  <c:pt idx="4262">
                    <c:v>moderate</c:v>
                  </c:pt>
                  <c:pt idx="4263">
                    <c:v>moderate</c:v>
                  </c:pt>
                  <c:pt idx="4264">
                    <c:v>moderate</c:v>
                  </c:pt>
                  <c:pt idx="4265">
                    <c:v>moderate</c:v>
                  </c:pt>
                  <c:pt idx="4266">
                    <c:v>moderate</c:v>
                  </c:pt>
                  <c:pt idx="4267">
                    <c:v>moderate</c:v>
                  </c:pt>
                  <c:pt idx="4268">
                    <c:v>moderate</c:v>
                  </c:pt>
                  <c:pt idx="4269">
                    <c:v>moderate</c:v>
                  </c:pt>
                  <c:pt idx="4270">
                    <c:v>moderate</c:v>
                  </c:pt>
                  <c:pt idx="4271">
                    <c:v>moderate</c:v>
                  </c:pt>
                  <c:pt idx="4272">
                    <c:v>moderate</c:v>
                  </c:pt>
                  <c:pt idx="4273">
                    <c:v>moderate</c:v>
                  </c:pt>
                  <c:pt idx="4274">
                    <c:v>moderate</c:v>
                  </c:pt>
                  <c:pt idx="4275">
                    <c:v>moderate</c:v>
                  </c:pt>
                  <c:pt idx="4276">
                    <c:v>moderate</c:v>
                  </c:pt>
                  <c:pt idx="4277">
                    <c:v>moderate</c:v>
                  </c:pt>
                  <c:pt idx="4278">
                    <c:v>moderate</c:v>
                  </c:pt>
                  <c:pt idx="4279">
                    <c:v>moderate</c:v>
                  </c:pt>
                  <c:pt idx="4280">
                    <c:v>moderate</c:v>
                  </c:pt>
                  <c:pt idx="4281">
                    <c:v>moderate</c:v>
                  </c:pt>
                  <c:pt idx="4282">
                    <c:v>moderate</c:v>
                  </c:pt>
                  <c:pt idx="4283">
                    <c:v>moderate</c:v>
                  </c:pt>
                  <c:pt idx="4284">
                    <c:v>moderate</c:v>
                  </c:pt>
                  <c:pt idx="4285">
                    <c:v>moderate</c:v>
                  </c:pt>
                  <c:pt idx="4286">
                    <c:v>moderate</c:v>
                  </c:pt>
                  <c:pt idx="4287">
                    <c:v>moderate</c:v>
                  </c:pt>
                  <c:pt idx="4288">
                    <c:v>moderate</c:v>
                  </c:pt>
                  <c:pt idx="4289">
                    <c:v>moderate</c:v>
                  </c:pt>
                  <c:pt idx="4290">
                    <c:v>moderate</c:v>
                  </c:pt>
                  <c:pt idx="4291">
                    <c:v>moderate</c:v>
                  </c:pt>
                  <c:pt idx="4292">
                    <c:v>moderate</c:v>
                  </c:pt>
                  <c:pt idx="4293">
                    <c:v>moderate</c:v>
                  </c:pt>
                  <c:pt idx="4294">
                    <c:v>moderate</c:v>
                  </c:pt>
                  <c:pt idx="4295">
                    <c:v>moderate</c:v>
                  </c:pt>
                  <c:pt idx="4296">
                    <c:v>moderate</c:v>
                  </c:pt>
                  <c:pt idx="4297">
                    <c:v>moderate</c:v>
                  </c:pt>
                  <c:pt idx="4298">
                    <c:v>moderate</c:v>
                  </c:pt>
                  <c:pt idx="4299">
                    <c:v>moderate</c:v>
                  </c:pt>
                  <c:pt idx="4300">
                    <c:v>moderate</c:v>
                  </c:pt>
                  <c:pt idx="4301">
                    <c:v>moderate</c:v>
                  </c:pt>
                  <c:pt idx="4302">
                    <c:v>moderate</c:v>
                  </c:pt>
                  <c:pt idx="4303">
                    <c:v>moderate</c:v>
                  </c:pt>
                  <c:pt idx="4304">
                    <c:v>moderate</c:v>
                  </c:pt>
                  <c:pt idx="4305">
                    <c:v>moderate</c:v>
                  </c:pt>
                  <c:pt idx="4306">
                    <c:v>moderate</c:v>
                  </c:pt>
                  <c:pt idx="4307">
                    <c:v>moderate</c:v>
                  </c:pt>
                  <c:pt idx="4308">
                    <c:v>moderate</c:v>
                  </c:pt>
                  <c:pt idx="4309">
                    <c:v>moderate</c:v>
                  </c:pt>
                  <c:pt idx="4310">
                    <c:v>moderate</c:v>
                  </c:pt>
                  <c:pt idx="4311">
                    <c:v>moderate</c:v>
                  </c:pt>
                  <c:pt idx="4312">
                    <c:v>moderate</c:v>
                  </c:pt>
                  <c:pt idx="4313">
                    <c:v>moderate</c:v>
                  </c:pt>
                  <c:pt idx="4314">
                    <c:v>moderate</c:v>
                  </c:pt>
                  <c:pt idx="4315">
                    <c:v>moderate</c:v>
                  </c:pt>
                  <c:pt idx="4316">
                    <c:v>moderate</c:v>
                  </c:pt>
                  <c:pt idx="4317">
                    <c:v>moderate</c:v>
                  </c:pt>
                  <c:pt idx="4318">
                    <c:v>moderate</c:v>
                  </c:pt>
                  <c:pt idx="4319">
                    <c:v>moderate</c:v>
                  </c:pt>
                  <c:pt idx="4320">
                    <c:v>moderate</c:v>
                  </c:pt>
                  <c:pt idx="4321">
                    <c:v>moderate</c:v>
                  </c:pt>
                  <c:pt idx="4322">
                    <c:v>moderate</c:v>
                  </c:pt>
                  <c:pt idx="4323">
                    <c:v>moderate</c:v>
                  </c:pt>
                  <c:pt idx="4324">
                    <c:v>moderate</c:v>
                  </c:pt>
                  <c:pt idx="4325">
                    <c:v>moderate</c:v>
                  </c:pt>
                  <c:pt idx="4326">
                    <c:v>moderate</c:v>
                  </c:pt>
                  <c:pt idx="4327">
                    <c:v>moderate</c:v>
                  </c:pt>
                  <c:pt idx="4328">
                    <c:v>moderate</c:v>
                  </c:pt>
                  <c:pt idx="4329">
                    <c:v>moderate</c:v>
                  </c:pt>
                  <c:pt idx="4330">
                    <c:v>moderate</c:v>
                  </c:pt>
                  <c:pt idx="4331">
                    <c:v>moderate</c:v>
                  </c:pt>
                  <c:pt idx="4332">
                    <c:v>moderate</c:v>
                  </c:pt>
                  <c:pt idx="4333">
                    <c:v>moderate</c:v>
                  </c:pt>
                  <c:pt idx="4334">
                    <c:v>moderate</c:v>
                  </c:pt>
                  <c:pt idx="4335">
                    <c:v>moderate</c:v>
                  </c:pt>
                  <c:pt idx="4336">
                    <c:v>moderate</c:v>
                  </c:pt>
                  <c:pt idx="4337">
                    <c:v>moderate</c:v>
                  </c:pt>
                  <c:pt idx="4338">
                    <c:v>moderate</c:v>
                  </c:pt>
                  <c:pt idx="4339">
                    <c:v>moderate</c:v>
                  </c:pt>
                  <c:pt idx="4340">
                    <c:v>moderate</c:v>
                  </c:pt>
                  <c:pt idx="4341">
                    <c:v>moderate</c:v>
                  </c:pt>
                  <c:pt idx="4342">
                    <c:v>moderate</c:v>
                  </c:pt>
                  <c:pt idx="4343">
                    <c:v>moderate</c:v>
                  </c:pt>
                  <c:pt idx="4344">
                    <c:v>moderate</c:v>
                  </c:pt>
                  <c:pt idx="4345">
                    <c:v>moderate</c:v>
                  </c:pt>
                  <c:pt idx="4346">
                    <c:v>moderate</c:v>
                  </c:pt>
                  <c:pt idx="4347">
                    <c:v>moderate</c:v>
                  </c:pt>
                  <c:pt idx="4348">
                    <c:v>moderate</c:v>
                  </c:pt>
                  <c:pt idx="4349">
                    <c:v>moderate</c:v>
                  </c:pt>
                  <c:pt idx="4350">
                    <c:v>moderate</c:v>
                  </c:pt>
                  <c:pt idx="4351">
                    <c:v>moderate</c:v>
                  </c:pt>
                  <c:pt idx="4352">
                    <c:v>moderate</c:v>
                  </c:pt>
                  <c:pt idx="4353">
                    <c:v>moderate</c:v>
                  </c:pt>
                  <c:pt idx="4354">
                    <c:v>moderate</c:v>
                  </c:pt>
                  <c:pt idx="4355">
                    <c:v>moderate</c:v>
                  </c:pt>
                  <c:pt idx="4356">
                    <c:v>moderate</c:v>
                  </c:pt>
                  <c:pt idx="4357">
                    <c:v>moderate</c:v>
                  </c:pt>
                  <c:pt idx="4358">
                    <c:v>moderate</c:v>
                  </c:pt>
                  <c:pt idx="4359">
                    <c:v>moderate</c:v>
                  </c:pt>
                  <c:pt idx="4360">
                    <c:v>moderate</c:v>
                  </c:pt>
                  <c:pt idx="4361">
                    <c:v>moderate</c:v>
                  </c:pt>
                  <c:pt idx="4362">
                    <c:v>moderate</c:v>
                  </c:pt>
                  <c:pt idx="4363">
                    <c:v>moderate</c:v>
                  </c:pt>
                  <c:pt idx="4364">
                    <c:v>moderate</c:v>
                  </c:pt>
                  <c:pt idx="4365">
                    <c:v>moderate</c:v>
                  </c:pt>
                  <c:pt idx="4366">
                    <c:v>moderate</c:v>
                  </c:pt>
                  <c:pt idx="4367">
                    <c:v>moderate</c:v>
                  </c:pt>
                  <c:pt idx="4368">
                    <c:v>moderate</c:v>
                  </c:pt>
                  <c:pt idx="4369">
                    <c:v>moderate</c:v>
                  </c:pt>
                  <c:pt idx="4370">
                    <c:v>moderate</c:v>
                  </c:pt>
                  <c:pt idx="4371">
                    <c:v>moderate</c:v>
                  </c:pt>
                  <c:pt idx="4372">
                    <c:v>moderate</c:v>
                  </c:pt>
                  <c:pt idx="4373">
                    <c:v>moderate</c:v>
                  </c:pt>
                  <c:pt idx="4374">
                    <c:v>moderate</c:v>
                  </c:pt>
                  <c:pt idx="4375">
                    <c:v>moderate</c:v>
                  </c:pt>
                  <c:pt idx="4376">
                    <c:v>moderate</c:v>
                  </c:pt>
                  <c:pt idx="4377">
                    <c:v>moderate</c:v>
                  </c:pt>
                  <c:pt idx="4378">
                    <c:v>moderate</c:v>
                  </c:pt>
                  <c:pt idx="4379">
                    <c:v>moderate</c:v>
                  </c:pt>
                  <c:pt idx="4380">
                    <c:v>moderate</c:v>
                  </c:pt>
                  <c:pt idx="4381">
                    <c:v>moderate</c:v>
                  </c:pt>
                  <c:pt idx="4382">
                    <c:v>moderate</c:v>
                  </c:pt>
                  <c:pt idx="4383">
                    <c:v>moderate</c:v>
                  </c:pt>
                  <c:pt idx="4384">
                    <c:v>moderate</c:v>
                  </c:pt>
                  <c:pt idx="4385">
                    <c:v>moderate</c:v>
                  </c:pt>
                  <c:pt idx="4386">
                    <c:v>moderate</c:v>
                  </c:pt>
                  <c:pt idx="4387">
                    <c:v>moderate</c:v>
                  </c:pt>
                  <c:pt idx="4388">
                    <c:v>moderate</c:v>
                  </c:pt>
                  <c:pt idx="4389">
                    <c:v>moderate</c:v>
                  </c:pt>
                  <c:pt idx="4390">
                    <c:v>moderate</c:v>
                  </c:pt>
                  <c:pt idx="4391">
                    <c:v>moderate</c:v>
                  </c:pt>
                  <c:pt idx="4392">
                    <c:v>moderate</c:v>
                  </c:pt>
                  <c:pt idx="4393">
                    <c:v>moderate</c:v>
                  </c:pt>
                  <c:pt idx="4394">
                    <c:v>moderate</c:v>
                  </c:pt>
                  <c:pt idx="4395">
                    <c:v>moderate</c:v>
                  </c:pt>
                  <c:pt idx="4396">
                    <c:v>moderate</c:v>
                  </c:pt>
                  <c:pt idx="4397">
                    <c:v>moderate</c:v>
                  </c:pt>
                  <c:pt idx="4398">
                    <c:v>moderate</c:v>
                  </c:pt>
                  <c:pt idx="4399">
                    <c:v>moderate</c:v>
                  </c:pt>
                  <c:pt idx="4400">
                    <c:v>moderate</c:v>
                  </c:pt>
                  <c:pt idx="4401">
                    <c:v>moderate</c:v>
                  </c:pt>
                  <c:pt idx="4402">
                    <c:v>moderate</c:v>
                  </c:pt>
                  <c:pt idx="4403">
                    <c:v>moderate</c:v>
                  </c:pt>
                  <c:pt idx="4404">
                    <c:v>moderate</c:v>
                  </c:pt>
                  <c:pt idx="4405">
                    <c:v>moderate</c:v>
                  </c:pt>
                  <c:pt idx="4406">
                    <c:v>moderate</c:v>
                  </c:pt>
                  <c:pt idx="4407">
                    <c:v>moderate</c:v>
                  </c:pt>
                  <c:pt idx="4408">
                    <c:v>moderate</c:v>
                  </c:pt>
                  <c:pt idx="4409">
                    <c:v>moderate</c:v>
                  </c:pt>
                  <c:pt idx="4410">
                    <c:v>moderate</c:v>
                  </c:pt>
                  <c:pt idx="4411">
                    <c:v>moderate</c:v>
                  </c:pt>
                  <c:pt idx="4412">
                    <c:v>moderate</c:v>
                  </c:pt>
                  <c:pt idx="4413">
                    <c:v>moderate</c:v>
                  </c:pt>
                  <c:pt idx="4414">
                    <c:v>moderate</c:v>
                  </c:pt>
                  <c:pt idx="4415">
                    <c:v>moderate</c:v>
                  </c:pt>
                  <c:pt idx="4416">
                    <c:v>moderate</c:v>
                  </c:pt>
                  <c:pt idx="4417">
                    <c:v>moderate</c:v>
                  </c:pt>
                  <c:pt idx="4418">
                    <c:v>moderate</c:v>
                  </c:pt>
                  <c:pt idx="4419">
                    <c:v>moderate</c:v>
                  </c:pt>
                  <c:pt idx="4420">
                    <c:v>moderate</c:v>
                  </c:pt>
                  <c:pt idx="4421">
                    <c:v>moderate</c:v>
                  </c:pt>
                  <c:pt idx="4422">
                    <c:v>moderate</c:v>
                  </c:pt>
                  <c:pt idx="4423">
                    <c:v>moderate</c:v>
                  </c:pt>
                  <c:pt idx="4424">
                    <c:v>moderate</c:v>
                  </c:pt>
                  <c:pt idx="4425">
                    <c:v>moderate</c:v>
                  </c:pt>
                  <c:pt idx="4426">
                    <c:v>moderate</c:v>
                  </c:pt>
                  <c:pt idx="4427">
                    <c:v>moderate</c:v>
                  </c:pt>
                  <c:pt idx="4428">
                    <c:v>moderate</c:v>
                  </c:pt>
                  <c:pt idx="4429">
                    <c:v>moderate</c:v>
                  </c:pt>
                  <c:pt idx="4430">
                    <c:v>moderate</c:v>
                  </c:pt>
                  <c:pt idx="4431">
                    <c:v>moderate</c:v>
                  </c:pt>
                  <c:pt idx="4432">
                    <c:v>moderate</c:v>
                  </c:pt>
                  <c:pt idx="4433">
                    <c:v>moderate</c:v>
                  </c:pt>
                  <c:pt idx="4434">
                    <c:v>moderate</c:v>
                  </c:pt>
                  <c:pt idx="4435">
                    <c:v>moderate</c:v>
                  </c:pt>
                  <c:pt idx="4436">
                    <c:v>moderate</c:v>
                  </c:pt>
                  <c:pt idx="4437">
                    <c:v>moderate</c:v>
                  </c:pt>
                  <c:pt idx="4438">
                    <c:v>moderate</c:v>
                  </c:pt>
                  <c:pt idx="4439">
                    <c:v>moderate</c:v>
                  </c:pt>
                  <c:pt idx="4440">
                    <c:v>moderate</c:v>
                  </c:pt>
                  <c:pt idx="4441">
                    <c:v>moderate</c:v>
                  </c:pt>
                  <c:pt idx="4442">
                    <c:v>moderate</c:v>
                  </c:pt>
                  <c:pt idx="4443">
                    <c:v>moderate</c:v>
                  </c:pt>
                  <c:pt idx="4444">
                    <c:v>moderate</c:v>
                  </c:pt>
                  <c:pt idx="4445">
                    <c:v>moderate</c:v>
                  </c:pt>
                  <c:pt idx="4446">
                    <c:v>moderate</c:v>
                  </c:pt>
                  <c:pt idx="4447">
                    <c:v>moderate</c:v>
                  </c:pt>
                  <c:pt idx="4448">
                    <c:v>moderate</c:v>
                  </c:pt>
                  <c:pt idx="4449">
                    <c:v>moderate</c:v>
                  </c:pt>
                  <c:pt idx="4450">
                    <c:v>moderate</c:v>
                  </c:pt>
                  <c:pt idx="4451">
                    <c:v>moderate</c:v>
                  </c:pt>
                  <c:pt idx="4452">
                    <c:v>moderate</c:v>
                  </c:pt>
                  <c:pt idx="4453">
                    <c:v>moderate</c:v>
                  </c:pt>
                  <c:pt idx="4454">
                    <c:v>moderate</c:v>
                  </c:pt>
                  <c:pt idx="4455">
                    <c:v>moderate</c:v>
                  </c:pt>
                  <c:pt idx="4456">
                    <c:v>moderate</c:v>
                  </c:pt>
                  <c:pt idx="4457">
                    <c:v>moderate</c:v>
                  </c:pt>
                  <c:pt idx="4458">
                    <c:v>moderate</c:v>
                  </c:pt>
                  <c:pt idx="4459">
                    <c:v>moderate</c:v>
                  </c:pt>
                  <c:pt idx="4460">
                    <c:v>moderate</c:v>
                  </c:pt>
                  <c:pt idx="4461">
                    <c:v>moderate</c:v>
                  </c:pt>
                  <c:pt idx="4462">
                    <c:v>moderate</c:v>
                  </c:pt>
                  <c:pt idx="4463">
                    <c:v>moderate</c:v>
                  </c:pt>
                  <c:pt idx="4464">
                    <c:v>moderate</c:v>
                  </c:pt>
                  <c:pt idx="4465">
                    <c:v>moderate</c:v>
                  </c:pt>
                  <c:pt idx="4466">
                    <c:v>moderate</c:v>
                  </c:pt>
                  <c:pt idx="4467">
                    <c:v>moderate</c:v>
                  </c:pt>
                  <c:pt idx="4468">
                    <c:v>moderate</c:v>
                  </c:pt>
                  <c:pt idx="4469">
                    <c:v>moderate</c:v>
                  </c:pt>
                  <c:pt idx="4470">
                    <c:v>moderate</c:v>
                  </c:pt>
                  <c:pt idx="4471">
                    <c:v>moderate</c:v>
                  </c:pt>
                  <c:pt idx="4472">
                    <c:v>moderate</c:v>
                  </c:pt>
                  <c:pt idx="4473">
                    <c:v>moderate</c:v>
                  </c:pt>
                  <c:pt idx="4474">
                    <c:v>moderate</c:v>
                  </c:pt>
                  <c:pt idx="4475">
                    <c:v>moderate</c:v>
                  </c:pt>
                  <c:pt idx="4476">
                    <c:v>moderate</c:v>
                  </c:pt>
                  <c:pt idx="4477">
                    <c:v>moderate</c:v>
                  </c:pt>
                  <c:pt idx="4478">
                    <c:v>moderate</c:v>
                  </c:pt>
                  <c:pt idx="4479">
                    <c:v>moderate</c:v>
                  </c:pt>
                  <c:pt idx="4480">
                    <c:v>moderate</c:v>
                  </c:pt>
                  <c:pt idx="4481">
                    <c:v>moderate</c:v>
                  </c:pt>
                  <c:pt idx="4482">
                    <c:v>moderate</c:v>
                  </c:pt>
                  <c:pt idx="4483">
                    <c:v>moderate</c:v>
                  </c:pt>
                  <c:pt idx="4484">
                    <c:v>moderate</c:v>
                  </c:pt>
                  <c:pt idx="4485">
                    <c:v>moderate</c:v>
                  </c:pt>
                  <c:pt idx="4486">
                    <c:v>moderate</c:v>
                  </c:pt>
                  <c:pt idx="4487">
                    <c:v>moderate</c:v>
                  </c:pt>
                  <c:pt idx="4488">
                    <c:v>moderate</c:v>
                  </c:pt>
                  <c:pt idx="4489">
                    <c:v>moderate</c:v>
                  </c:pt>
                  <c:pt idx="4490">
                    <c:v>moderate</c:v>
                  </c:pt>
                  <c:pt idx="4491">
                    <c:v>moderate</c:v>
                  </c:pt>
                  <c:pt idx="4492">
                    <c:v>moderate</c:v>
                  </c:pt>
                  <c:pt idx="4493">
                    <c:v>moderate</c:v>
                  </c:pt>
                  <c:pt idx="4494">
                    <c:v>moderate</c:v>
                  </c:pt>
                  <c:pt idx="4495">
                    <c:v>moderate</c:v>
                  </c:pt>
                  <c:pt idx="4496">
                    <c:v>moderate</c:v>
                  </c:pt>
                  <c:pt idx="4497">
                    <c:v>moderate</c:v>
                  </c:pt>
                  <c:pt idx="4498">
                    <c:v>moderate</c:v>
                  </c:pt>
                  <c:pt idx="4499">
                    <c:v>moderate</c:v>
                  </c:pt>
                  <c:pt idx="4500">
                    <c:v>moderate</c:v>
                  </c:pt>
                  <c:pt idx="4501">
                    <c:v>moderate</c:v>
                  </c:pt>
                  <c:pt idx="4502">
                    <c:v>moderate</c:v>
                  </c:pt>
                  <c:pt idx="4503">
                    <c:v>moderate</c:v>
                  </c:pt>
                  <c:pt idx="4504">
                    <c:v>moderate</c:v>
                  </c:pt>
                  <c:pt idx="4505">
                    <c:v>moderate</c:v>
                  </c:pt>
                  <c:pt idx="4506">
                    <c:v>moderate</c:v>
                  </c:pt>
                  <c:pt idx="4507">
                    <c:v>moderate</c:v>
                  </c:pt>
                  <c:pt idx="4508">
                    <c:v>moderate</c:v>
                  </c:pt>
                  <c:pt idx="4509">
                    <c:v>moderate</c:v>
                  </c:pt>
                  <c:pt idx="4510">
                    <c:v>moderate</c:v>
                  </c:pt>
                  <c:pt idx="4511">
                    <c:v>moderate</c:v>
                  </c:pt>
                  <c:pt idx="4512">
                    <c:v>moderate</c:v>
                  </c:pt>
                  <c:pt idx="4513">
                    <c:v>moderate</c:v>
                  </c:pt>
                  <c:pt idx="4514">
                    <c:v>moderate</c:v>
                  </c:pt>
                  <c:pt idx="4515">
                    <c:v>moderate</c:v>
                  </c:pt>
                  <c:pt idx="4516">
                    <c:v>moderate</c:v>
                  </c:pt>
                  <c:pt idx="4517">
                    <c:v>moderate</c:v>
                  </c:pt>
                  <c:pt idx="4518">
                    <c:v>moderate</c:v>
                  </c:pt>
                  <c:pt idx="4519">
                    <c:v>moderate</c:v>
                  </c:pt>
                  <c:pt idx="4520">
                    <c:v>moderate</c:v>
                  </c:pt>
                  <c:pt idx="4521">
                    <c:v>moderate</c:v>
                  </c:pt>
                  <c:pt idx="4522">
                    <c:v>moderate</c:v>
                  </c:pt>
                  <c:pt idx="4523">
                    <c:v>moderate</c:v>
                  </c:pt>
                  <c:pt idx="4524">
                    <c:v>moderate</c:v>
                  </c:pt>
                  <c:pt idx="4525">
                    <c:v>moderate</c:v>
                  </c:pt>
                  <c:pt idx="4526">
                    <c:v>moderate</c:v>
                  </c:pt>
                  <c:pt idx="4527">
                    <c:v>moderate</c:v>
                  </c:pt>
                  <c:pt idx="4528">
                    <c:v>moderate</c:v>
                  </c:pt>
                  <c:pt idx="4529">
                    <c:v>moderate</c:v>
                  </c:pt>
                  <c:pt idx="4530">
                    <c:v>moderate</c:v>
                  </c:pt>
                  <c:pt idx="4531">
                    <c:v>moderate</c:v>
                  </c:pt>
                  <c:pt idx="4532">
                    <c:v>moderate</c:v>
                  </c:pt>
                  <c:pt idx="4533">
                    <c:v>moderate</c:v>
                  </c:pt>
                  <c:pt idx="4534">
                    <c:v>moderate</c:v>
                  </c:pt>
                  <c:pt idx="4535">
                    <c:v>moderate</c:v>
                  </c:pt>
                  <c:pt idx="4536">
                    <c:v>moderate</c:v>
                  </c:pt>
                  <c:pt idx="4537">
                    <c:v>moderate</c:v>
                  </c:pt>
                  <c:pt idx="4538">
                    <c:v>moderate</c:v>
                  </c:pt>
                  <c:pt idx="4539">
                    <c:v>moderate</c:v>
                  </c:pt>
                  <c:pt idx="4540">
                    <c:v>moderate</c:v>
                  </c:pt>
                  <c:pt idx="4541">
                    <c:v>moderate</c:v>
                  </c:pt>
                  <c:pt idx="4542">
                    <c:v>moderate</c:v>
                  </c:pt>
                  <c:pt idx="4543">
                    <c:v>moderate</c:v>
                  </c:pt>
                  <c:pt idx="4544">
                    <c:v>moderate</c:v>
                  </c:pt>
                  <c:pt idx="4545">
                    <c:v>moderate</c:v>
                  </c:pt>
                  <c:pt idx="4546">
                    <c:v>moderate</c:v>
                  </c:pt>
                  <c:pt idx="4547">
                    <c:v>moderate</c:v>
                  </c:pt>
                  <c:pt idx="4548">
                    <c:v>moderate</c:v>
                  </c:pt>
                  <c:pt idx="4549">
                    <c:v>moderate</c:v>
                  </c:pt>
                  <c:pt idx="4550">
                    <c:v>moderate</c:v>
                  </c:pt>
                  <c:pt idx="4551">
                    <c:v>moderate</c:v>
                  </c:pt>
                  <c:pt idx="4552">
                    <c:v>moderate</c:v>
                  </c:pt>
                  <c:pt idx="4553">
                    <c:v>moderate</c:v>
                  </c:pt>
                  <c:pt idx="4554">
                    <c:v>moderate</c:v>
                  </c:pt>
                  <c:pt idx="4555">
                    <c:v>moderate</c:v>
                  </c:pt>
                  <c:pt idx="4556">
                    <c:v>moderate</c:v>
                  </c:pt>
                  <c:pt idx="4557">
                    <c:v>moderate</c:v>
                  </c:pt>
                  <c:pt idx="4558">
                    <c:v>moderate</c:v>
                  </c:pt>
                  <c:pt idx="4559">
                    <c:v>moderate</c:v>
                  </c:pt>
                  <c:pt idx="4560">
                    <c:v>moderate</c:v>
                  </c:pt>
                  <c:pt idx="4561">
                    <c:v>moderate</c:v>
                  </c:pt>
                  <c:pt idx="4562">
                    <c:v>moderate</c:v>
                  </c:pt>
                  <c:pt idx="4563">
                    <c:v>moderate</c:v>
                  </c:pt>
                  <c:pt idx="4564">
                    <c:v>moderate</c:v>
                  </c:pt>
                  <c:pt idx="4565">
                    <c:v>moderate</c:v>
                  </c:pt>
                  <c:pt idx="4566">
                    <c:v>moderate</c:v>
                  </c:pt>
                  <c:pt idx="4567">
                    <c:v>moderate</c:v>
                  </c:pt>
                  <c:pt idx="4568">
                    <c:v>moderate</c:v>
                  </c:pt>
                  <c:pt idx="4569">
                    <c:v>moderate</c:v>
                  </c:pt>
                  <c:pt idx="4570">
                    <c:v>moderate</c:v>
                  </c:pt>
                  <c:pt idx="4571">
                    <c:v>moderate</c:v>
                  </c:pt>
                  <c:pt idx="4572">
                    <c:v>moderate</c:v>
                  </c:pt>
                  <c:pt idx="4573">
                    <c:v>moderate</c:v>
                  </c:pt>
                  <c:pt idx="4574">
                    <c:v>moderate</c:v>
                  </c:pt>
                  <c:pt idx="4575">
                    <c:v>moderate</c:v>
                  </c:pt>
                  <c:pt idx="4576">
                    <c:v>moderate</c:v>
                  </c:pt>
                  <c:pt idx="4577">
                    <c:v>moderate</c:v>
                  </c:pt>
                  <c:pt idx="4578">
                    <c:v>moderate</c:v>
                  </c:pt>
                  <c:pt idx="4579">
                    <c:v>moderate</c:v>
                  </c:pt>
                  <c:pt idx="4580">
                    <c:v>moderate</c:v>
                  </c:pt>
                  <c:pt idx="4581">
                    <c:v>moderate</c:v>
                  </c:pt>
                  <c:pt idx="4582">
                    <c:v>moderate</c:v>
                  </c:pt>
                  <c:pt idx="4583">
                    <c:v>moderate</c:v>
                  </c:pt>
                  <c:pt idx="4584">
                    <c:v>moderate</c:v>
                  </c:pt>
                  <c:pt idx="4585">
                    <c:v>moderate</c:v>
                  </c:pt>
                  <c:pt idx="4586">
                    <c:v>moderate</c:v>
                  </c:pt>
                  <c:pt idx="4587">
                    <c:v>moderate</c:v>
                  </c:pt>
                  <c:pt idx="4588">
                    <c:v>moderate</c:v>
                  </c:pt>
                  <c:pt idx="4589">
                    <c:v>moderate</c:v>
                  </c:pt>
                  <c:pt idx="4590">
                    <c:v>moderate</c:v>
                  </c:pt>
                  <c:pt idx="4591">
                    <c:v>moderate</c:v>
                  </c:pt>
                  <c:pt idx="4592">
                    <c:v>moderate</c:v>
                  </c:pt>
                  <c:pt idx="4593">
                    <c:v>moderate</c:v>
                  </c:pt>
                  <c:pt idx="4594">
                    <c:v>moderate</c:v>
                  </c:pt>
                  <c:pt idx="4595">
                    <c:v>moderate</c:v>
                  </c:pt>
                  <c:pt idx="4596">
                    <c:v>moderate</c:v>
                  </c:pt>
                  <c:pt idx="4597">
                    <c:v>moderate</c:v>
                  </c:pt>
                  <c:pt idx="4598">
                    <c:v>moderate</c:v>
                  </c:pt>
                  <c:pt idx="4599">
                    <c:v>moderate</c:v>
                  </c:pt>
                  <c:pt idx="4600">
                    <c:v>moderate</c:v>
                  </c:pt>
                  <c:pt idx="4601">
                    <c:v>moderate</c:v>
                  </c:pt>
                  <c:pt idx="4602">
                    <c:v>moderate</c:v>
                  </c:pt>
                  <c:pt idx="4603">
                    <c:v>moderate</c:v>
                  </c:pt>
                  <c:pt idx="4604">
                    <c:v>moderate</c:v>
                  </c:pt>
                  <c:pt idx="4605">
                    <c:v>moderate</c:v>
                  </c:pt>
                  <c:pt idx="4606">
                    <c:v>moderate</c:v>
                  </c:pt>
                  <c:pt idx="4607">
                    <c:v>moderate</c:v>
                  </c:pt>
                  <c:pt idx="4608">
                    <c:v>moderate</c:v>
                  </c:pt>
                  <c:pt idx="4609">
                    <c:v>moderate</c:v>
                  </c:pt>
                  <c:pt idx="4610">
                    <c:v>moderate</c:v>
                  </c:pt>
                  <c:pt idx="4611">
                    <c:v>moderate</c:v>
                  </c:pt>
                  <c:pt idx="4612">
                    <c:v>moderate</c:v>
                  </c:pt>
                  <c:pt idx="4613">
                    <c:v>moderate</c:v>
                  </c:pt>
                  <c:pt idx="4614">
                    <c:v>moderate</c:v>
                  </c:pt>
                  <c:pt idx="4615">
                    <c:v>moderate</c:v>
                  </c:pt>
                  <c:pt idx="4616">
                    <c:v>moderate</c:v>
                  </c:pt>
                  <c:pt idx="4617">
                    <c:v>moderate</c:v>
                  </c:pt>
                  <c:pt idx="4618">
                    <c:v>moderate</c:v>
                  </c:pt>
                  <c:pt idx="4619">
                    <c:v>moderate</c:v>
                  </c:pt>
                  <c:pt idx="4620">
                    <c:v>moderate</c:v>
                  </c:pt>
                  <c:pt idx="4621">
                    <c:v>moderate</c:v>
                  </c:pt>
                  <c:pt idx="4622">
                    <c:v>moderate</c:v>
                  </c:pt>
                  <c:pt idx="4623">
                    <c:v>moderate</c:v>
                  </c:pt>
                  <c:pt idx="4624">
                    <c:v>moderate</c:v>
                  </c:pt>
                  <c:pt idx="4625">
                    <c:v>moderate</c:v>
                  </c:pt>
                  <c:pt idx="4626">
                    <c:v>moderate</c:v>
                  </c:pt>
                  <c:pt idx="4627">
                    <c:v>moderate</c:v>
                  </c:pt>
                  <c:pt idx="4628">
                    <c:v>moderate</c:v>
                  </c:pt>
                  <c:pt idx="4629">
                    <c:v>moderate</c:v>
                  </c:pt>
                  <c:pt idx="4630">
                    <c:v>moderate</c:v>
                  </c:pt>
                  <c:pt idx="4631">
                    <c:v>moderate</c:v>
                  </c:pt>
                  <c:pt idx="4632">
                    <c:v>moderate</c:v>
                  </c:pt>
                  <c:pt idx="4633">
                    <c:v>moderate</c:v>
                  </c:pt>
                  <c:pt idx="4634">
                    <c:v>moderate</c:v>
                  </c:pt>
                  <c:pt idx="4635">
                    <c:v>moderate</c:v>
                  </c:pt>
                  <c:pt idx="4636">
                    <c:v>moderate</c:v>
                  </c:pt>
                  <c:pt idx="4637">
                    <c:v>moderate</c:v>
                  </c:pt>
                  <c:pt idx="4638">
                    <c:v>moderate</c:v>
                  </c:pt>
                  <c:pt idx="4639">
                    <c:v>moderate</c:v>
                  </c:pt>
                  <c:pt idx="4640">
                    <c:v>moderate</c:v>
                  </c:pt>
                  <c:pt idx="4641">
                    <c:v>moderate</c:v>
                  </c:pt>
                  <c:pt idx="4642">
                    <c:v>moderate</c:v>
                  </c:pt>
                  <c:pt idx="4643">
                    <c:v>moderate</c:v>
                  </c:pt>
                  <c:pt idx="4644">
                    <c:v>moderate</c:v>
                  </c:pt>
                  <c:pt idx="4645">
                    <c:v>moderate</c:v>
                  </c:pt>
                  <c:pt idx="4646">
                    <c:v>moderate</c:v>
                  </c:pt>
                  <c:pt idx="4647">
                    <c:v>moderate</c:v>
                  </c:pt>
                  <c:pt idx="4648">
                    <c:v>moderate</c:v>
                  </c:pt>
                  <c:pt idx="4649">
                    <c:v>moderate</c:v>
                  </c:pt>
                  <c:pt idx="4650">
                    <c:v>moderate</c:v>
                  </c:pt>
                  <c:pt idx="4651">
                    <c:v>moderate</c:v>
                  </c:pt>
                  <c:pt idx="4652">
                    <c:v>moderate</c:v>
                  </c:pt>
                  <c:pt idx="4653">
                    <c:v>moderate</c:v>
                  </c:pt>
                  <c:pt idx="4654">
                    <c:v>moderate</c:v>
                  </c:pt>
                  <c:pt idx="4655">
                    <c:v>moderate</c:v>
                  </c:pt>
                  <c:pt idx="4656">
                    <c:v>moderate</c:v>
                  </c:pt>
                  <c:pt idx="4657">
                    <c:v>moderate</c:v>
                  </c:pt>
                  <c:pt idx="4658">
                    <c:v>moderate</c:v>
                  </c:pt>
                  <c:pt idx="4659">
                    <c:v>moderate</c:v>
                  </c:pt>
                  <c:pt idx="4660">
                    <c:v>moderate</c:v>
                  </c:pt>
                  <c:pt idx="4661">
                    <c:v>moderate</c:v>
                  </c:pt>
                  <c:pt idx="4662">
                    <c:v>moderate</c:v>
                  </c:pt>
                  <c:pt idx="4663">
                    <c:v>moderate</c:v>
                  </c:pt>
                  <c:pt idx="4664">
                    <c:v>moderate</c:v>
                  </c:pt>
                  <c:pt idx="4665">
                    <c:v>moderate</c:v>
                  </c:pt>
                  <c:pt idx="4666">
                    <c:v>moderate</c:v>
                  </c:pt>
                  <c:pt idx="4667">
                    <c:v>moderate</c:v>
                  </c:pt>
                  <c:pt idx="4668">
                    <c:v>moderate</c:v>
                  </c:pt>
                  <c:pt idx="4669">
                    <c:v>moderate</c:v>
                  </c:pt>
                  <c:pt idx="4670">
                    <c:v>moderate</c:v>
                  </c:pt>
                  <c:pt idx="4671">
                    <c:v>moderate</c:v>
                  </c:pt>
                  <c:pt idx="4672">
                    <c:v>moderate</c:v>
                  </c:pt>
                  <c:pt idx="4673">
                    <c:v>moderate</c:v>
                  </c:pt>
                  <c:pt idx="4674">
                    <c:v>moderate</c:v>
                  </c:pt>
                  <c:pt idx="4675">
                    <c:v>moderate</c:v>
                  </c:pt>
                  <c:pt idx="4676">
                    <c:v>moderate</c:v>
                  </c:pt>
                  <c:pt idx="4677">
                    <c:v>moderate</c:v>
                  </c:pt>
                  <c:pt idx="4678">
                    <c:v>moderate</c:v>
                  </c:pt>
                  <c:pt idx="4679">
                    <c:v>moderate</c:v>
                  </c:pt>
                  <c:pt idx="4680">
                    <c:v>moderate</c:v>
                  </c:pt>
                  <c:pt idx="4681">
                    <c:v>moderate</c:v>
                  </c:pt>
                  <c:pt idx="4682">
                    <c:v>moderate</c:v>
                  </c:pt>
                  <c:pt idx="4683">
                    <c:v>moderate</c:v>
                  </c:pt>
                  <c:pt idx="4684">
                    <c:v>moderate</c:v>
                  </c:pt>
                  <c:pt idx="4685">
                    <c:v>moderate</c:v>
                  </c:pt>
                  <c:pt idx="4686">
                    <c:v>moderate</c:v>
                  </c:pt>
                  <c:pt idx="4687">
                    <c:v>moderate</c:v>
                  </c:pt>
                  <c:pt idx="4688">
                    <c:v>moderate</c:v>
                  </c:pt>
                  <c:pt idx="4689">
                    <c:v>moderate</c:v>
                  </c:pt>
                  <c:pt idx="4690">
                    <c:v>moderate</c:v>
                  </c:pt>
                  <c:pt idx="4691">
                    <c:v>moderate</c:v>
                  </c:pt>
                  <c:pt idx="4692">
                    <c:v>moderate</c:v>
                  </c:pt>
                  <c:pt idx="4693">
                    <c:v>moderate</c:v>
                  </c:pt>
                  <c:pt idx="4694">
                    <c:v>moderate</c:v>
                  </c:pt>
                  <c:pt idx="4695">
                    <c:v>moderate</c:v>
                  </c:pt>
                  <c:pt idx="4696">
                    <c:v>moderate</c:v>
                  </c:pt>
                  <c:pt idx="4697">
                    <c:v>moderate</c:v>
                  </c:pt>
                  <c:pt idx="4698">
                    <c:v>moderate</c:v>
                  </c:pt>
                  <c:pt idx="4699">
                    <c:v>moderate</c:v>
                  </c:pt>
                  <c:pt idx="4700">
                    <c:v>moderate</c:v>
                  </c:pt>
                  <c:pt idx="4701">
                    <c:v>moderate</c:v>
                  </c:pt>
                  <c:pt idx="4702">
                    <c:v>moderate</c:v>
                  </c:pt>
                  <c:pt idx="4703">
                    <c:v>moderate</c:v>
                  </c:pt>
                  <c:pt idx="4704">
                    <c:v>moderate</c:v>
                  </c:pt>
                  <c:pt idx="4705">
                    <c:v>moderate</c:v>
                  </c:pt>
                  <c:pt idx="4706">
                    <c:v>moderate</c:v>
                  </c:pt>
                  <c:pt idx="4707">
                    <c:v>moderate</c:v>
                  </c:pt>
                  <c:pt idx="4708">
                    <c:v>moderate</c:v>
                  </c:pt>
                  <c:pt idx="4709">
                    <c:v>moderate</c:v>
                  </c:pt>
                  <c:pt idx="4710">
                    <c:v>moderate</c:v>
                  </c:pt>
                  <c:pt idx="4711">
                    <c:v>moderate</c:v>
                  </c:pt>
                  <c:pt idx="4712">
                    <c:v>moderate</c:v>
                  </c:pt>
                  <c:pt idx="4713">
                    <c:v>moderate</c:v>
                  </c:pt>
                  <c:pt idx="4714">
                    <c:v>moderate</c:v>
                  </c:pt>
                  <c:pt idx="4715">
                    <c:v>moderate</c:v>
                  </c:pt>
                  <c:pt idx="4716">
                    <c:v>moderate</c:v>
                  </c:pt>
                  <c:pt idx="4717">
                    <c:v>moderate</c:v>
                  </c:pt>
                  <c:pt idx="4718">
                    <c:v>moderate</c:v>
                  </c:pt>
                  <c:pt idx="4719">
                    <c:v>moderate</c:v>
                  </c:pt>
                  <c:pt idx="4720">
                    <c:v>moderate</c:v>
                  </c:pt>
                  <c:pt idx="4721">
                    <c:v>moderate</c:v>
                  </c:pt>
                  <c:pt idx="4722">
                    <c:v>moderate</c:v>
                  </c:pt>
                  <c:pt idx="4723">
                    <c:v>moderate</c:v>
                  </c:pt>
                  <c:pt idx="4724">
                    <c:v>moderate</c:v>
                  </c:pt>
                  <c:pt idx="4725">
                    <c:v>moderate</c:v>
                  </c:pt>
                  <c:pt idx="4726">
                    <c:v>moderate</c:v>
                  </c:pt>
                  <c:pt idx="4727">
                    <c:v>moderate</c:v>
                  </c:pt>
                  <c:pt idx="4728">
                    <c:v>moderate</c:v>
                  </c:pt>
                  <c:pt idx="4729">
                    <c:v>moderate</c:v>
                  </c:pt>
                  <c:pt idx="4730">
                    <c:v>moderate</c:v>
                  </c:pt>
                  <c:pt idx="4731">
                    <c:v>moderate</c:v>
                  </c:pt>
                  <c:pt idx="4732">
                    <c:v>moderate</c:v>
                  </c:pt>
                  <c:pt idx="4733">
                    <c:v>moderate</c:v>
                  </c:pt>
                  <c:pt idx="4734">
                    <c:v>moderate</c:v>
                  </c:pt>
                  <c:pt idx="4735">
                    <c:v>moderate</c:v>
                  </c:pt>
                  <c:pt idx="4736">
                    <c:v>moderate</c:v>
                  </c:pt>
                  <c:pt idx="4737">
                    <c:v>moderate</c:v>
                  </c:pt>
                  <c:pt idx="4738">
                    <c:v>moderate</c:v>
                  </c:pt>
                  <c:pt idx="4739">
                    <c:v>moderate</c:v>
                  </c:pt>
                  <c:pt idx="4740">
                    <c:v>moderate</c:v>
                  </c:pt>
                  <c:pt idx="4741">
                    <c:v>moderate</c:v>
                  </c:pt>
                  <c:pt idx="4742">
                    <c:v>moderate</c:v>
                  </c:pt>
                  <c:pt idx="4743">
                    <c:v>moderate</c:v>
                  </c:pt>
                  <c:pt idx="4744">
                    <c:v>moderate</c:v>
                  </c:pt>
                  <c:pt idx="4745">
                    <c:v>moderate</c:v>
                  </c:pt>
                  <c:pt idx="4746">
                    <c:v>moderate</c:v>
                  </c:pt>
                  <c:pt idx="4747">
                    <c:v>moderate</c:v>
                  </c:pt>
                  <c:pt idx="4748">
                    <c:v>moderate</c:v>
                  </c:pt>
                  <c:pt idx="4749">
                    <c:v>moderate</c:v>
                  </c:pt>
                  <c:pt idx="4750">
                    <c:v>moderate</c:v>
                  </c:pt>
                  <c:pt idx="4751">
                    <c:v>moderate</c:v>
                  </c:pt>
                  <c:pt idx="4752">
                    <c:v>moderate</c:v>
                  </c:pt>
                  <c:pt idx="4753">
                    <c:v>moderate</c:v>
                  </c:pt>
                  <c:pt idx="4754">
                    <c:v>moderate</c:v>
                  </c:pt>
                  <c:pt idx="4755">
                    <c:v>moderate</c:v>
                  </c:pt>
                  <c:pt idx="4756">
                    <c:v>moderate</c:v>
                  </c:pt>
                  <c:pt idx="4757">
                    <c:v>moderate</c:v>
                  </c:pt>
                  <c:pt idx="4758">
                    <c:v>moderate</c:v>
                  </c:pt>
                  <c:pt idx="4759">
                    <c:v>moderate</c:v>
                  </c:pt>
                  <c:pt idx="4760">
                    <c:v>moderate</c:v>
                  </c:pt>
                  <c:pt idx="4761">
                    <c:v>moderate</c:v>
                  </c:pt>
                  <c:pt idx="4762">
                    <c:v>moderate</c:v>
                  </c:pt>
                  <c:pt idx="4763">
                    <c:v>moderate</c:v>
                  </c:pt>
                  <c:pt idx="4764">
                    <c:v>moderate</c:v>
                  </c:pt>
                  <c:pt idx="4765">
                    <c:v>moderate</c:v>
                  </c:pt>
                  <c:pt idx="4766">
                    <c:v>moderate</c:v>
                  </c:pt>
                  <c:pt idx="4767">
                    <c:v>moderate</c:v>
                  </c:pt>
                  <c:pt idx="4768">
                    <c:v>moderate</c:v>
                  </c:pt>
                  <c:pt idx="4769">
                    <c:v>moderate</c:v>
                  </c:pt>
                  <c:pt idx="4770">
                    <c:v>moderate</c:v>
                  </c:pt>
                  <c:pt idx="4771">
                    <c:v>moderate</c:v>
                  </c:pt>
                  <c:pt idx="4772">
                    <c:v>moderate</c:v>
                  </c:pt>
                  <c:pt idx="4773">
                    <c:v>moderate</c:v>
                  </c:pt>
                  <c:pt idx="4774">
                    <c:v>moderate</c:v>
                  </c:pt>
                  <c:pt idx="4775">
                    <c:v>moderate</c:v>
                  </c:pt>
                  <c:pt idx="4776">
                    <c:v>moderate</c:v>
                  </c:pt>
                  <c:pt idx="4777">
                    <c:v>moderate</c:v>
                  </c:pt>
                  <c:pt idx="4778">
                    <c:v>moderate</c:v>
                  </c:pt>
                  <c:pt idx="4779">
                    <c:v>moderate</c:v>
                  </c:pt>
                  <c:pt idx="4780">
                    <c:v>moderate</c:v>
                  </c:pt>
                  <c:pt idx="4781">
                    <c:v>moderate</c:v>
                  </c:pt>
                  <c:pt idx="4782">
                    <c:v>moderate</c:v>
                  </c:pt>
                  <c:pt idx="4783">
                    <c:v>moderate</c:v>
                  </c:pt>
                  <c:pt idx="4784">
                    <c:v>moderate</c:v>
                  </c:pt>
                  <c:pt idx="4785">
                    <c:v>moderate</c:v>
                  </c:pt>
                  <c:pt idx="4786">
                    <c:v>moderate</c:v>
                  </c:pt>
                  <c:pt idx="4787">
                    <c:v>moderate</c:v>
                  </c:pt>
                  <c:pt idx="4788">
                    <c:v>moderate</c:v>
                  </c:pt>
                  <c:pt idx="4789">
                    <c:v>moderate</c:v>
                  </c:pt>
                  <c:pt idx="4790">
                    <c:v>moderate</c:v>
                  </c:pt>
                  <c:pt idx="4791">
                    <c:v>moderate</c:v>
                  </c:pt>
                  <c:pt idx="4792">
                    <c:v>moderate</c:v>
                  </c:pt>
                  <c:pt idx="4793">
                    <c:v>moderate</c:v>
                  </c:pt>
                  <c:pt idx="4794">
                    <c:v>moderate</c:v>
                  </c:pt>
                  <c:pt idx="4795">
                    <c:v>moderate</c:v>
                  </c:pt>
                  <c:pt idx="4796">
                    <c:v>moderate</c:v>
                  </c:pt>
                  <c:pt idx="4797">
                    <c:v>moderate</c:v>
                  </c:pt>
                  <c:pt idx="4798">
                    <c:v>moderate</c:v>
                  </c:pt>
                  <c:pt idx="4799">
                    <c:v>moderate</c:v>
                  </c:pt>
                  <c:pt idx="4800">
                    <c:v>moderate</c:v>
                  </c:pt>
                  <c:pt idx="4801">
                    <c:v>moderate</c:v>
                  </c:pt>
                  <c:pt idx="4802">
                    <c:v>moderate</c:v>
                  </c:pt>
                  <c:pt idx="4803">
                    <c:v>moderate</c:v>
                  </c:pt>
                  <c:pt idx="4804">
                    <c:v>moderate</c:v>
                  </c:pt>
                  <c:pt idx="4805">
                    <c:v>moderate</c:v>
                  </c:pt>
                  <c:pt idx="4806">
                    <c:v>moderate</c:v>
                  </c:pt>
                  <c:pt idx="4807">
                    <c:v>moderate</c:v>
                  </c:pt>
                  <c:pt idx="4808">
                    <c:v>moderate</c:v>
                  </c:pt>
                  <c:pt idx="4809">
                    <c:v>moderate</c:v>
                  </c:pt>
                  <c:pt idx="4810">
                    <c:v>moderate</c:v>
                  </c:pt>
                  <c:pt idx="4811">
                    <c:v>moderate</c:v>
                  </c:pt>
                  <c:pt idx="4812">
                    <c:v>moderate</c:v>
                  </c:pt>
                  <c:pt idx="4813">
                    <c:v>moderate</c:v>
                  </c:pt>
                  <c:pt idx="4814">
                    <c:v>moderate</c:v>
                  </c:pt>
                  <c:pt idx="4815">
                    <c:v>moderate</c:v>
                  </c:pt>
                  <c:pt idx="4816">
                    <c:v>moderate</c:v>
                  </c:pt>
                  <c:pt idx="4817">
                    <c:v>moderate</c:v>
                  </c:pt>
                  <c:pt idx="4818">
                    <c:v>moderate</c:v>
                  </c:pt>
                  <c:pt idx="4819">
                    <c:v>moderate</c:v>
                  </c:pt>
                  <c:pt idx="4820">
                    <c:v>moderate</c:v>
                  </c:pt>
                  <c:pt idx="4821">
                    <c:v>moderate</c:v>
                  </c:pt>
                  <c:pt idx="4822">
                    <c:v>moderate</c:v>
                  </c:pt>
                  <c:pt idx="4823">
                    <c:v>moderate</c:v>
                  </c:pt>
                  <c:pt idx="4824">
                    <c:v>moderate</c:v>
                  </c:pt>
                  <c:pt idx="4825">
                    <c:v>moderate</c:v>
                  </c:pt>
                  <c:pt idx="4826">
                    <c:v>moderate</c:v>
                  </c:pt>
                  <c:pt idx="4827">
                    <c:v>moderate</c:v>
                  </c:pt>
                  <c:pt idx="4828">
                    <c:v>moderate</c:v>
                  </c:pt>
                  <c:pt idx="4829">
                    <c:v>moderate</c:v>
                  </c:pt>
                  <c:pt idx="4830">
                    <c:v>moderate</c:v>
                  </c:pt>
                  <c:pt idx="4831">
                    <c:v>moderate</c:v>
                  </c:pt>
                  <c:pt idx="4832">
                    <c:v>moderate</c:v>
                  </c:pt>
                  <c:pt idx="4833">
                    <c:v>moderate</c:v>
                  </c:pt>
                  <c:pt idx="4834">
                    <c:v>moderate</c:v>
                  </c:pt>
                  <c:pt idx="4835">
                    <c:v>moderate</c:v>
                  </c:pt>
                  <c:pt idx="4836">
                    <c:v>moderate</c:v>
                  </c:pt>
                  <c:pt idx="4837">
                    <c:v>moderate</c:v>
                  </c:pt>
                  <c:pt idx="4838">
                    <c:v>moderate</c:v>
                  </c:pt>
                  <c:pt idx="4839">
                    <c:v>moderate</c:v>
                  </c:pt>
                  <c:pt idx="4840">
                    <c:v>moderate</c:v>
                  </c:pt>
                  <c:pt idx="4841">
                    <c:v>moderate</c:v>
                  </c:pt>
                  <c:pt idx="4842">
                    <c:v>moderate</c:v>
                  </c:pt>
                  <c:pt idx="4843">
                    <c:v>moderate</c:v>
                  </c:pt>
                  <c:pt idx="4844">
                    <c:v>moderate</c:v>
                  </c:pt>
                  <c:pt idx="4845">
                    <c:v>moderate</c:v>
                  </c:pt>
                  <c:pt idx="4846">
                    <c:v>moderate</c:v>
                  </c:pt>
                  <c:pt idx="4847">
                    <c:v>moderate</c:v>
                  </c:pt>
                  <c:pt idx="4848">
                    <c:v>moderate</c:v>
                  </c:pt>
                  <c:pt idx="4849">
                    <c:v>moderate</c:v>
                  </c:pt>
                  <c:pt idx="4850">
                    <c:v>moderate</c:v>
                  </c:pt>
                  <c:pt idx="4851">
                    <c:v>moderate</c:v>
                  </c:pt>
                  <c:pt idx="4852">
                    <c:v>moderate</c:v>
                  </c:pt>
                  <c:pt idx="4853">
                    <c:v>moderate</c:v>
                  </c:pt>
                  <c:pt idx="4854">
                    <c:v>moderate</c:v>
                  </c:pt>
                  <c:pt idx="4855">
                    <c:v>moderate</c:v>
                  </c:pt>
                  <c:pt idx="4856">
                    <c:v>moderate</c:v>
                  </c:pt>
                  <c:pt idx="4857">
                    <c:v>moderate</c:v>
                  </c:pt>
                  <c:pt idx="4858">
                    <c:v>moderate</c:v>
                  </c:pt>
                  <c:pt idx="4859">
                    <c:v>moderate</c:v>
                  </c:pt>
                  <c:pt idx="4860">
                    <c:v>moderate</c:v>
                  </c:pt>
                  <c:pt idx="4861">
                    <c:v>moderate</c:v>
                  </c:pt>
                  <c:pt idx="4862">
                    <c:v>moderate</c:v>
                  </c:pt>
                  <c:pt idx="4863">
                    <c:v>moderate</c:v>
                  </c:pt>
                  <c:pt idx="4864">
                    <c:v>moderate</c:v>
                  </c:pt>
                  <c:pt idx="4865">
                    <c:v>moderate</c:v>
                  </c:pt>
                  <c:pt idx="4866">
                    <c:v>moderate</c:v>
                  </c:pt>
                  <c:pt idx="4867">
                    <c:v>moderate</c:v>
                  </c:pt>
                  <c:pt idx="4868">
                    <c:v>moderate</c:v>
                  </c:pt>
                  <c:pt idx="4869">
                    <c:v>moderate</c:v>
                  </c:pt>
                  <c:pt idx="4870">
                    <c:v>moderate</c:v>
                  </c:pt>
                  <c:pt idx="4871">
                    <c:v>moderate</c:v>
                  </c:pt>
                  <c:pt idx="4872">
                    <c:v>moderate</c:v>
                  </c:pt>
                  <c:pt idx="4873">
                    <c:v>moderate</c:v>
                  </c:pt>
                  <c:pt idx="4874">
                    <c:v>moderate</c:v>
                  </c:pt>
                  <c:pt idx="4875">
                    <c:v>moderate</c:v>
                  </c:pt>
                  <c:pt idx="4876">
                    <c:v>moderate</c:v>
                  </c:pt>
                  <c:pt idx="4877">
                    <c:v>moderate</c:v>
                  </c:pt>
                  <c:pt idx="4878">
                    <c:v>moderate</c:v>
                  </c:pt>
                  <c:pt idx="4879">
                    <c:v>moderate</c:v>
                  </c:pt>
                  <c:pt idx="4880">
                    <c:v>moderate</c:v>
                  </c:pt>
                  <c:pt idx="4881">
                    <c:v>moderate</c:v>
                  </c:pt>
                  <c:pt idx="4882">
                    <c:v>moderate</c:v>
                  </c:pt>
                  <c:pt idx="4883">
                    <c:v>moderate</c:v>
                  </c:pt>
                  <c:pt idx="4884">
                    <c:v>moderate</c:v>
                  </c:pt>
                  <c:pt idx="4885">
                    <c:v>moderate</c:v>
                  </c:pt>
                  <c:pt idx="4886">
                    <c:v>moderate</c:v>
                  </c:pt>
                  <c:pt idx="4887">
                    <c:v>moderate</c:v>
                  </c:pt>
                  <c:pt idx="4888">
                    <c:v>moderate</c:v>
                  </c:pt>
                  <c:pt idx="4889">
                    <c:v>moderate</c:v>
                  </c:pt>
                  <c:pt idx="4890">
                    <c:v>moderate</c:v>
                  </c:pt>
                  <c:pt idx="4891">
                    <c:v>moderate</c:v>
                  </c:pt>
                  <c:pt idx="4892">
                    <c:v>moderate</c:v>
                  </c:pt>
                  <c:pt idx="4893">
                    <c:v>moderate</c:v>
                  </c:pt>
                  <c:pt idx="4894">
                    <c:v>moderate</c:v>
                  </c:pt>
                  <c:pt idx="4895">
                    <c:v>moderate</c:v>
                  </c:pt>
                  <c:pt idx="4896">
                    <c:v>moderate</c:v>
                  </c:pt>
                  <c:pt idx="4897">
                    <c:v>moderate</c:v>
                  </c:pt>
                  <c:pt idx="4898">
                    <c:v>moderate</c:v>
                  </c:pt>
                  <c:pt idx="4899">
                    <c:v>moderate</c:v>
                  </c:pt>
                  <c:pt idx="4900">
                    <c:v>moderate</c:v>
                  </c:pt>
                  <c:pt idx="4901">
                    <c:v>moderate</c:v>
                  </c:pt>
                  <c:pt idx="4902">
                    <c:v>moderate</c:v>
                  </c:pt>
                  <c:pt idx="4903">
                    <c:v>moderate</c:v>
                  </c:pt>
                  <c:pt idx="4904">
                    <c:v>moderate</c:v>
                  </c:pt>
                  <c:pt idx="4905">
                    <c:v>moderate</c:v>
                  </c:pt>
                  <c:pt idx="4906">
                    <c:v>moderate</c:v>
                  </c:pt>
                  <c:pt idx="4907">
                    <c:v>moderate</c:v>
                  </c:pt>
                  <c:pt idx="4908">
                    <c:v>moderate</c:v>
                  </c:pt>
                  <c:pt idx="4909">
                    <c:v>moderate</c:v>
                  </c:pt>
                  <c:pt idx="4910">
                    <c:v>moderate</c:v>
                  </c:pt>
                  <c:pt idx="4911">
                    <c:v>moderate</c:v>
                  </c:pt>
                  <c:pt idx="4912">
                    <c:v>moderate</c:v>
                  </c:pt>
                  <c:pt idx="4913">
                    <c:v>moderate</c:v>
                  </c:pt>
                  <c:pt idx="4914">
                    <c:v>moderate</c:v>
                  </c:pt>
                  <c:pt idx="4915">
                    <c:v>moderate</c:v>
                  </c:pt>
                  <c:pt idx="4916">
                    <c:v>moderate</c:v>
                  </c:pt>
                  <c:pt idx="4917">
                    <c:v>moderate</c:v>
                  </c:pt>
                  <c:pt idx="4918">
                    <c:v>moderate</c:v>
                  </c:pt>
                  <c:pt idx="4919">
                    <c:v>moderate</c:v>
                  </c:pt>
                  <c:pt idx="4920">
                    <c:v>moderate</c:v>
                  </c:pt>
                  <c:pt idx="4921">
                    <c:v>moderate</c:v>
                  </c:pt>
                  <c:pt idx="4922">
                    <c:v>moderate</c:v>
                  </c:pt>
                  <c:pt idx="4923">
                    <c:v>moderate</c:v>
                  </c:pt>
                  <c:pt idx="4924">
                    <c:v>moderate</c:v>
                  </c:pt>
                  <c:pt idx="4925">
                    <c:v>moderate</c:v>
                  </c:pt>
                  <c:pt idx="4926">
                    <c:v>moderate</c:v>
                  </c:pt>
                  <c:pt idx="4927">
                    <c:v>moderate</c:v>
                  </c:pt>
                  <c:pt idx="4928">
                    <c:v>moderate</c:v>
                  </c:pt>
                  <c:pt idx="4929">
                    <c:v>moderate</c:v>
                  </c:pt>
                  <c:pt idx="4930">
                    <c:v>moderate</c:v>
                  </c:pt>
                  <c:pt idx="4931">
                    <c:v>moderate</c:v>
                  </c:pt>
                  <c:pt idx="4932">
                    <c:v>moderate</c:v>
                  </c:pt>
                  <c:pt idx="4933">
                    <c:v>moderate</c:v>
                  </c:pt>
                  <c:pt idx="4934">
                    <c:v>moderate</c:v>
                  </c:pt>
                  <c:pt idx="4935">
                    <c:v>moderate</c:v>
                  </c:pt>
                  <c:pt idx="4936">
                    <c:v>moderate</c:v>
                  </c:pt>
                  <c:pt idx="4937">
                    <c:v>moderate</c:v>
                  </c:pt>
                  <c:pt idx="4938">
                    <c:v>moderate</c:v>
                  </c:pt>
                  <c:pt idx="4939">
                    <c:v>moderate</c:v>
                  </c:pt>
                  <c:pt idx="4940">
                    <c:v>moderate</c:v>
                  </c:pt>
                  <c:pt idx="4941">
                    <c:v>moderate</c:v>
                  </c:pt>
                  <c:pt idx="4942">
                    <c:v>moderate</c:v>
                  </c:pt>
                  <c:pt idx="4943">
                    <c:v>moderate</c:v>
                  </c:pt>
                  <c:pt idx="4944">
                    <c:v>moderate</c:v>
                  </c:pt>
                  <c:pt idx="4945">
                    <c:v>moderate</c:v>
                  </c:pt>
                  <c:pt idx="4946">
                    <c:v>moderate</c:v>
                  </c:pt>
                  <c:pt idx="4947">
                    <c:v>moderate</c:v>
                  </c:pt>
                  <c:pt idx="4948">
                    <c:v>moderate</c:v>
                  </c:pt>
                  <c:pt idx="4949">
                    <c:v>moderate</c:v>
                  </c:pt>
                  <c:pt idx="4950">
                    <c:v>moderate</c:v>
                  </c:pt>
                  <c:pt idx="4951">
                    <c:v>moderate</c:v>
                  </c:pt>
                  <c:pt idx="4952">
                    <c:v>moderate</c:v>
                  </c:pt>
                  <c:pt idx="4953">
                    <c:v>moderate</c:v>
                  </c:pt>
                  <c:pt idx="4954">
                    <c:v>moderate</c:v>
                  </c:pt>
                  <c:pt idx="4955">
                    <c:v>moderate</c:v>
                  </c:pt>
                  <c:pt idx="4956">
                    <c:v>moderate</c:v>
                  </c:pt>
                  <c:pt idx="4957">
                    <c:v>moderate</c:v>
                  </c:pt>
                  <c:pt idx="4958">
                    <c:v>moderate</c:v>
                  </c:pt>
                  <c:pt idx="4959">
                    <c:v>moderate</c:v>
                  </c:pt>
                  <c:pt idx="4960">
                    <c:v>moderate</c:v>
                  </c:pt>
                  <c:pt idx="4961">
                    <c:v>moderate</c:v>
                  </c:pt>
                  <c:pt idx="4962">
                    <c:v>moderate</c:v>
                  </c:pt>
                  <c:pt idx="4963">
                    <c:v>moderate</c:v>
                  </c:pt>
                  <c:pt idx="4964">
                    <c:v>moderate</c:v>
                  </c:pt>
                  <c:pt idx="4965">
                    <c:v>moderate</c:v>
                  </c:pt>
                  <c:pt idx="4966">
                    <c:v>moderate</c:v>
                  </c:pt>
                  <c:pt idx="4967">
                    <c:v>moderate</c:v>
                  </c:pt>
                  <c:pt idx="4968">
                    <c:v>moderate</c:v>
                  </c:pt>
                  <c:pt idx="4969">
                    <c:v>moderate</c:v>
                  </c:pt>
                  <c:pt idx="4970">
                    <c:v>moderate</c:v>
                  </c:pt>
                  <c:pt idx="4971">
                    <c:v>moderate</c:v>
                  </c:pt>
                  <c:pt idx="4972">
                    <c:v>moderate</c:v>
                  </c:pt>
                  <c:pt idx="4973">
                    <c:v>moderate</c:v>
                  </c:pt>
                  <c:pt idx="4974">
                    <c:v>moderate</c:v>
                  </c:pt>
                  <c:pt idx="4975">
                    <c:v>moderate</c:v>
                  </c:pt>
                  <c:pt idx="4976">
                    <c:v>moderate</c:v>
                  </c:pt>
                  <c:pt idx="4977">
                    <c:v>moderate</c:v>
                  </c:pt>
                  <c:pt idx="4978">
                    <c:v>moderate</c:v>
                  </c:pt>
                  <c:pt idx="4979">
                    <c:v>moderate</c:v>
                  </c:pt>
                  <c:pt idx="4980">
                    <c:v>moderate</c:v>
                  </c:pt>
                  <c:pt idx="4981">
                    <c:v>moderate</c:v>
                  </c:pt>
                  <c:pt idx="4982">
                    <c:v>moderate</c:v>
                  </c:pt>
                  <c:pt idx="4983">
                    <c:v>moderate</c:v>
                  </c:pt>
                  <c:pt idx="4984">
                    <c:v>moderate</c:v>
                  </c:pt>
                  <c:pt idx="4985">
                    <c:v>moderate</c:v>
                  </c:pt>
                  <c:pt idx="4986">
                    <c:v>moderate</c:v>
                  </c:pt>
                  <c:pt idx="4987">
                    <c:v>moderate</c:v>
                  </c:pt>
                  <c:pt idx="4988">
                    <c:v>moderate</c:v>
                  </c:pt>
                  <c:pt idx="4989">
                    <c:v>moderate</c:v>
                  </c:pt>
                  <c:pt idx="4990">
                    <c:v>moderate</c:v>
                  </c:pt>
                  <c:pt idx="4991">
                    <c:v>moderate</c:v>
                  </c:pt>
                  <c:pt idx="4992">
                    <c:v>moderate</c:v>
                  </c:pt>
                  <c:pt idx="4993">
                    <c:v>moderate</c:v>
                  </c:pt>
                  <c:pt idx="4994">
                    <c:v>moderate</c:v>
                  </c:pt>
                  <c:pt idx="4995">
                    <c:v>moderate</c:v>
                  </c:pt>
                  <c:pt idx="4996">
                    <c:v>moderate</c:v>
                  </c:pt>
                  <c:pt idx="4997">
                    <c:v>moderate</c:v>
                  </c:pt>
                  <c:pt idx="4998">
                    <c:v>moderate</c:v>
                  </c:pt>
                  <c:pt idx="4999">
                    <c:v>moderate</c:v>
                  </c:pt>
                  <c:pt idx="5000">
                    <c:v>moderate</c:v>
                  </c:pt>
                  <c:pt idx="5001">
                    <c:v>moderate</c:v>
                  </c:pt>
                  <c:pt idx="5002">
                    <c:v>moderate</c:v>
                  </c:pt>
                  <c:pt idx="5003">
                    <c:v>moderate</c:v>
                  </c:pt>
                  <c:pt idx="5004">
                    <c:v>moderate</c:v>
                  </c:pt>
                  <c:pt idx="5005">
                    <c:v>moderate</c:v>
                  </c:pt>
                  <c:pt idx="5006">
                    <c:v>moderate</c:v>
                  </c:pt>
                  <c:pt idx="5007">
                    <c:v>moderate</c:v>
                  </c:pt>
                  <c:pt idx="5008">
                    <c:v>moderate</c:v>
                  </c:pt>
                  <c:pt idx="5009">
                    <c:v>moderate</c:v>
                  </c:pt>
                  <c:pt idx="5010">
                    <c:v>moderate</c:v>
                  </c:pt>
                  <c:pt idx="5011">
                    <c:v>moderate</c:v>
                  </c:pt>
                  <c:pt idx="5012">
                    <c:v>moderate</c:v>
                  </c:pt>
                  <c:pt idx="5013">
                    <c:v>moderate</c:v>
                  </c:pt>
                  <c:pt idx="5014">
                    <c:v>moderate</c:v>
                  </c:pt>
                  <c:pt idx="5015">
                    <c:v>moderate</c:v>
                  </c:pt>
                  <c:pt idx="5016">
                    <c:v>moderate</c:v>
                  </c:pt>
                  <c:pt idx="5017">
                    <c:v>moderate</c:v>
                  </c:pt>
                  <c:pt idx="5018">
                    <c:v>moderate</c:v>
                  </c:pt>
                  <c:pt idx="5019">
                    <c:v>moderate</c:v>
                  </c:pt>
                  <c:pt idx="5020">
                    <c:v>moderate</c:v>
                  </c:pt>
                  <c:pt idx="5021">
                    <c:v>moderate</c:v>
                  </c:pt>
                  <c:pt idx="5022">
                    <c:v>moderate</c:v>
                  </c:pt>
                  <c:pt idx="5023">
                    <c:v>moderate</c:v>
                  </c:pt>
                  <c:pt idx="5024">
                    <c:v>moderate</c:v>
                  </c:pt>
                  <c:pt idx="5025">
                    <c:v>moderate</c:v>
                  </c:pt>
                  <c:pt idx="5026">
                    <c:v>moderate</c:v>
                  </c:pt>
                  <c:pt idx="5027">
                    <c:v>moderate</c:v>
                  </c:pt>
                  <c:pt idx="5028">
                    <c:v>moderate</c:v>
                  </c:pt>
                  <c:pt idx="5029">
                    <c:v>moderate</c:v>
                  </c:pt>
                  <c:pt idx="5030">
                    <c:v>moderate</c:v>
                  </c:pt>
                  <c:pt idx="5031">
                    <c:v>moderate</c:v>
                  </c:pt>
                  <c:pt idx="5032">
                    <c:v>moderate</c:v>
                  </c:pt>
                  <c:pt idx="5033">
                    <c:v>moderate</c:v>
                  </c:pt>
                  <c:pt idx="5034">
                    <c:v>moderate</c:v>
                  </c:pt>
                  <c:pt idx="5035">
                    <c:v>moderate</c:v>
                  </c:pt>
                  <c:pt idx="5036">
                    <c:v>moderate</c:v>
                  </c:pt>
                  <c:pt idx="5037">
                    <c:v>moderate</c:v>
                  </c:pt>
                  <c:pt idx="5038">
                    <c:v>moderate</c:v>
                  </c:pt>
                  <c:pt idx="5039">
                    <c:v>moderate</c:v>
                  </c:pt>
                  <c:pt idx="5040">
                    <c:v>moderate</c:v>
                  </c:pt>
                  <c:pt idx="5041">
                    <c:v>moderate</c:v>
                  </c:pt>
                  <c:pt idx="5042">
                    <c:v>moderate</c:v>
                  </c:pt>
                  <c:pt idx="5043">
                    <c:v>moderate</c:v>
                  </c:pt>
                  <c:pt idx="5044">
                    <c:v>moderate</c:v>
                  </c:pt>
                  <c:pt idx="5045">
                    <c:v>moderate</c:v>
                  </c:pt>
                  <c:pt idx="5046">
                    <c:v>moderate</c:v>
                  </c:pt>
                  <c:pt idx="5047">
                    <c:v>moderate</c:v>
                  </c:pt>
                  <c:pt idx="5048">
                    <c:v>moderate</c:v>
                  </c:pt>
                  <c:pt idx="5049">
                    <c:v>moderate</c:v>
                  </c:pt>
                  <c:pt idx="5050">
                    <c:v>moderate</c:v>
                  </c:pt>
                  <c:pt idx="5051">
                    <c:v>moderate</c:v>
                  </c:pt>
                  <c:pt idx="5052">
                    <c:v>moderate</c:v>
                  </c:pt>
                  <c:pt idx="5053">
                    <c:v>moderate</c:v>
                  </c:pt>
                  <c:pt idx="5054">
                    <c:v>moderate</c:v>
                  </c:pt>
                  <c:pt idx="5055">
                    <c:v>moderate</c:v>
                  </c:pt>
                  <c:pt idx="5056">
                    <c:v>moderate</c:v>
                  </c:pt>
                  <c:pt idx="5057">
                    <c:v>moderate</c:v>
                  </c:pt>
                  <c:pt idx="5058">
                    <c:v>moderate</c:v>
                  </c:pt>
                  <c:pt idx="5059">
                    <c:v>moderate</c:v>
                  </c:pt>
                  <c:pt idx="5060">
                    <c:v>moderate</c:v>
                  </c:pt>
                  <c:pt idx="5061">
                    <c:v>moderate</c:v>
                  </c:pt>
                  <c:pt idx="5062">
                    <c:v>moderate</c:v>
                  </c:pt>
                  <c:pt idx="5063">
                    <c:v>moderate</c:v>
                  </c:pt>
                  <c:pt idx="5064">
                    <c:v>moderate</c:v>
                  </c:pt>
                  <c:pt idx="5065">
                    <c:v>moderate</c:v>
                  </c:pt>
                  <c:pt idx="5066">
                    <c:v>moderate</c:v>
                  </c:pt>
                  <c:pt idx="5067">
                    <c:v>moderate</c:v>
                  </c:pt>
                  <c:pt idx="5068">
                    <c:v>moderate</c:v>
                  </c:pt>
                  <c:pt idx="5069">
                    <c:v>moderate</c:v>
                  </c:pt>
                  <c:pt idx="5070">
                    <c:v>moderate</c:v>
                  </c:pt>
                  <c:pt idx="5071">
                    <c:v>moderate</c:v>
                  </c:pt>
                  <c:pt idx="5072">
                    <c:v>moderate</c:v>
                  </c:pt>
                  <c:pt idx="5073">
                    <c:v>moderate</c:v>
                  </c:pt>
                  <c:pt idx="5074">
                    <c:v>moderate</c:v>
                  </c:pt>
                  <c:pt idx="5075">
                    <c:v>moderate</c:v>
                  </c:pt>
                  <c:pt idx="5076">
                    <c:v>moderate</c:v>
                  </c:pt>
                  <c:pt idx="5077">
                    <c:v>moderate</c:v>
                  </c:pt>
                  <c:pt idx="5078">
                    <c:v>moderate</c:v>
                  </c:pt>
                  <c:pt idx="5079">
                    <c:v>moderate</c:v>
                  </c:pt>
                  <c:pt idx="5080">
                    <c:v>moderate</c:v>
                  </c:pt>
                  <c:pt idx="5081">
                    <c:v>moderate</c:v>
                  </c:pt>
                  <c:pt idx="5082">
                    <c:v>moderate</c:v>
                  </c:pt>
                  <c:pt idx="5083">
                    <c:v>moderate</c:v>
                  </c:pt>
                  <c:pt idx="5084">
                    <c:v>moderate</c:v>
                  </c:pt>
                  <c:pt idx="5085">
                    <c:v>moderate</c:v>
                  </c:pt>
                  <c:pt idx="5086">
                    <c:v>moderate</c:v>
                  </c:pt>
                  <c:pt idx="5087">
                    <c:v>moderate</c:v>
                  </c:pt>
                  <c:pt idx="5088">
                    <c:v>moderate</c:v>
                  </c:pt>
                  <c:pt idx="5089">
                    <c:v>moderate</c:v>
                  </c:pt>
                  <c:pt idx="5090">
                    <c:v>moderate</c:v>
                  </c:pt>
                  <c:pt idx="5091">
                    <c:v>moderate</c:v>
                  </c:pt>
                  <c:pt idx="5092">
                    <c:v>moderate</c:v>
                  </c:pt>
                  <c:pt idx="5093">
                    <c:v>moderate</c:v>
                  </c:pt>
                  <c:pt idx="5094">
                    <c:v>moderate</c:v>
                  </c:pt>
                  <c:pt idx="5095">
                    <c:v>moderate</c:v>
                  </c:pt>
                  <c:pt idx="5096">
                    <c:v>moderate</c:v>
                  </c:pt>
                  <c:pt idx="5097">
                    <c:v>moderate</c:v>
                  </c:pt>
                  <c:pt idx="5098">
                    <c:v>moderate</c:v>
                  </c:pt>
                  <c:pt idx="5099">
                    <c:v>moderate</c:v>
                  </c:pt>
                  <c:pt idx="5100">
                    <c:v>moderate</c:v>
                  </c:pt>
                  <c:pt idx="5101">
                    <c:v>moderate</c:v>
                  </c:pt>
                  <c:pt idx="5102">
                    <c:v>moderate</c:v>
                  </c:pt>
                  <c:pt idx="5103">
                    <c:v>moderate</c:v>
                  </c:pt>
                  <c:pt idx="5104">
                    <c:v>moderate</c:v>
                  </c:pt>
                  <c:pt idx="5105">
                    <c:v>moderate</c:v>
                  </c:pt>
                  <c:pt idx="5106">
                    <c:v>moderate</c:v>
                  </c:pt>
                  <c:pt idx="5107">
                    <c:v>moderate</c:v>
                  </c:pt>
                  <c:pt idx="5108">
                    <c:v>moderate</c:v>
                  </c:pt>
                  <c:pt idx="5109">
                    <c:v>moderate</c:v>
                  </c:pt>
                  <c:pt idx="5110">
                    <c:v>moderate</c:v>
                  </c:pt>
                  <c:pt idx="5111">
                    <c:v>moderate</c:v>
                  </c:pt>
                  <c:pt idx="5112">
                    <c:v>moderate</c:v>
                  </c:pt>
                  <c:pt idx="5113">
                    <c:v>moderate</c:v>
                  </c:pt>
                  <c:pt idx="5114">
                    <c:v>moderate</c:v>
                  </c:pt>
                  <c:pt idx="5115">
                    <c:v>moderate</c:v>
                  </c:pt>
                  <c:pt idx="5116">
                    <c:v>moderate</c:v>
                  </c:pt>
                  <c:pt idx="5117">
                    <c:v>moderate</c:v>
                  </c:pt>
                  <c:pt idx="5118">
                    <c:v>moderate</c:v>
                  </c:pt>
                  <c:pt idx="5119">
                    <c:v>moderate</c:v>
                  </c:pt>
                  <c:pt idx="5120">
                    <c:v>moderate</c:v>
                  </c:pt>
                  <c:pt idx="5121">
                    <c:v>moderate</c:v>
                  </c:pt>
                  <c:pt idx="5122">
                    <c:v>moderate</c:v>
                  </c:pt>
                  <c:pt idx="5123">
                    <c:v>moderate</c:v>
                  </c:pt>
                  <c:pt idx="5124">
                    <c:v>moderate</c:v>
                  </c:pt>
                  <c:pt idx="5125">
                    <c:v>moderate</c:v>
                  </c:pt>
                  <c:pt idx="5126">
                    <c:v>moderate</c:v>
                  </c:pt>
                  <c:pt idx="5127">
                    <c:v>moderate</c:v>
                  </c:pt>
                  <c:pt idx="5128">
                    <c:v>moderate</c:v>
                  </c:pt>
                  <c:pt idx="5129">
                    <c:v>moderate</c:v>
                  </c:pt>
                  <c:pt idx="5130">
                    <c:v>moderate</c:v>
                  </c:pt>
                  <c:pt idx="5131">
                    <c:v>moderate</c:v>
                  </c:pt>
                  <c:pt idx="5132">
                    <c:v>moderate</c:v>
                  </c:pt>
                  <c:pt idx="5133">
                    <c:v>moderate</c:v>
                  </c:pt>
                  <c:pt idx="5134">
                    <c:v>moderate</c:v>
                  </c:pt>
                  <c:pt idx="5135">
                    <c:v>moderate</c:v>
                  </c:pt>
                  <c:pt idx="5136">
                    <c:v>moderate</c:v>
                  </c:pt>
                  <c:pt idx="5137">
                    <c:v>moderate</c:v>
                  </c:pt>
                  <c:pt idx="5138">
                    <c:v>moderate</c:v>
                  </c:pt>
                  <c:pt idx="5139">
                    <c:v>moderate</c:v>
                  </c:pt>
                  <c:pt idx="5140">
                    <c:v>moderate</c:v>
                  </c:pt>
                  <c:pt idx="5141">
                    <c:v>moderate</c:v>
                  </c:pt>
                  <c:pt idx="5142">
                    <c:v>moderate</c:v>
                  </c:pt>
                  <c:pt idx="5143">
                    <c:v>moderate</c:v>
                  </c:pt>
                  <c:pt idx="5144">
                    <c:v>moderate</c:v>
                  </c:pt>
                  <c:pt idx="5145">
                    <c:v>moderate</c:v>
                  </c:pt>
                  <c:pt idx="5146">
                    <c:v>moderate</c:v>
                  </c:pt>
                  <c:pt idx="5147">
                    <c:v>moderate</c:v>
                  </c:pt>
                  <c:pt idx="5148">
                    <c:v>moderate</c:v>
                  </c:pt>
                  <c:pt idx="5149">
                    <c:v>moderate</c:v>
                  </c:pt>
                  <c:pt idx="5150">
                    <c:v>moderate</c:v>
                  </c:pt>
                  <c:pt idx="5151">
                    <c:v>moderate</c:v>
                  </c:pt>
                  <c:pt idx="5152">
                    <c:v>moderate</c:v>
                  </c:pt>
                  <c:pt idx="5153">
                    <c:v>moderate</c:v>
                  </c:pt>
                  <c:pt idx="5154">
                    <c:v>moderate</c:v>
                  </c:pt>
                  <c:pt idx="5155">
                    <c:v>moderate</c:v>
                  </c:pt>
                  <c:pt idx="5156">
                    <c:v>moderate</c:v>
                  </c:pt>
                  <c:pt idx="5157">
                    <c:v>moderate</c:v>
                  </c:pt>
                  <c:pt idx="5158">
                    <c:v>moderate</c:v>
                  </c:pt>
                  <c:pt idx="5159">
                    <c:v>moderate</c:v>
                  </c:pt>
                  <c:pt idx="5160">
                    <c:v>moderate</c:v>
                  </c:pt>
                  <c:pt idx="5161">
                    <c:v>moderate</c:v>
                  </c:pt>
                  <c:pt idx="5162">
                    <c:v>moderate</c:v>
                  </c:pt>
                  <c:pt idx="5163">
                    <c:v>moderate</c:v>
                  </c:pt>
                  <c:pt idx="5164">
                    <c:v>moderate</c:v>
                  </c:pt>
                  <c:pt idx="5165">
                    <c:v>moderate</c:v>
                  </c:pt>
                  <c:pt idx="5166">
                    <c:v>moderate</c:v>
                  </c:pt>
                  <c:pt idx="5167">
                    <c:v>moderate</c:v>
                  </c:pt>
                  <c:pt idx="5168">
                    <c:v>moderate</c:v>
                  </c:pt>
                  <c:pt idx="5169">
                    <c:v>moderate</c:v>
                  </c:pt>
                  <c:pt idx="5170">
                    <c:v>moderate</c:v>
                  </c:pt>
                  <c:pt idx="5171">
                    <c:v>moderate</c:v>
                  </c:pt>
                  <c:pt idx="5172">
                    <c:v>moderate</c:v>
                  </c:pt>
                  <c:pt idx="5173">
                    <c:v>moderate</c:v>
                  </c:pt>
                  <c:pt idx="5174">
                    <c:v>moderate</c:v>
                  </c:pt>
                  <c:pt idx="5175">
                    <c:v>moderate</c:v>
                  </c:pt>
                  <c:pt idx="5176">
                    <c:v>moderate</c:v>
                  </c:pt>
                  <c:pt idx="5177">
                    <c:v>moderate</c:v>
                  </c:pt>
                  <c:pt idx="5178">
                    <c:v>moderate</c:v>
                  </c:pt>
                  <c:pt idx="5179">
                    <c:v>moderate</c:v>
                  </c:pt>
                  <c:pt idx="5180">
                    <c:v>moderate</c:v>
                  </c:pt>
                  <c:pt idx="5181">
                    <c:v>moderate</c:v>
                  </c:pt>
                  <c:pt idx="5182">
                    <c:v>moderate</c:v>
                  </c:pt>
                  <c:pt idx="5183">
                    <c:v>moderate</c:v>
                  </c:pt>
                  <c:pt idx="5184">
                    <c:v>moderate</c:v>
                  </c:pt>
                  <c:pt idx="5185">
                    <c:v>moderate</c:v>
                  </c:pt>
                  <c:pt idx="5186">
                    <c:v>moderate</c:v>
                  </c:pt>
                  <c:pt idx="5187">
                    <c:v>moderate</c:v>
                  </c:pt>
                  <c:pt idx="5188">
                    <c:v>moderate</c:v>
                  </c:pt>
                  <c:pt idx="5189">
                    <c:v>moderate</c:v>
                  </c:pt>
                  <c:pt idx="5190">
                    <c:v>moderate</c:v>
                  </c:pt>
                  <c:pt idx="5191">
                    <c:v>moderate</c:v>
                  </c:pt>
                  <c:pt idx="5192">
                    <c:v>moderate</c:v>
                  </c:pt>
                  <c:pt idx="5193">
                    <c:v>moderate</c:v>
                  </c:pt>
                  <c:pt idx="5194">
                    <c:v>moderate</c:v>
                  </c:pt>
                  <c:pt idx="5195">
                    <c:v>moderate</c:v>
                  </c:pt>
                  <c:pt idx="5196">
                    <c:v>moderate</c:v>
                  </c:pt>
                  <c:pt idx="5197">
                    <c:v>moderate</c:v>
                  </c:pt>
                  <c:pt idx="5198">
                    <c:v>moderate</c:v>
                  </c:pt>
                  <c:pt idx="5199">
                    <c:v>moderate</c:v>
                  </c:pt>
                  <c:pt idx="5200">
                    <c:v>moderate</c:v>
                  </c:pt>
                  <c:pt idx="5201">
                    <c:v>moderate</c:v>
                  </c:pt>
                  <c:pt idx="5202">
                    <c:v>moderate</c:v>
                  </c:pt>
                  <c:pt idx="5203">
                    <c:v>moderate</c:v>
                  </c:pt>
                  <c:pt idx="5204">
                    <c:v>moderate</c:v>
                  </c:pt>
                  <c:pt idx="5205">
                    <c:v>moderate</c:v>
                  </c:pt>
                  <c:pt idx="5206">
                    <c:v>moderate</c:v>
                  </c:pt>
                  <c:pt idx="5207">
                    <c:v>moderate</c:v>
                  </c:pt>
                  <c:pt idx="5208">
                    <c:v>moderate</c:v>
                  </c:pt>
                  <c:pt idx="5209">
                    <c:v>moderate</c:v>
                  </c:pt>
                  <c:pt idx="5210">
                    <c:v>moderate</c:v>
                  </c:pt>
                  <c:pt idx="5211">
                    <c:v>moderate</c:v>
                  </c:pt>
                  <c:pt idx="5212">
                    <c:v>moderate</c:v>
                  </c:pt>
                  <c:pt idx="5213">
                    <c:v>moderate</c:v>
                  </c:pt>
                  <c:pt idx="5214">
                    <c:v>moderate</c:v>
                  </c:pt>
                  <c:pt idx="5215">
                    <c:v>moderate</c:v>
                  </c:pt>
                  <c:pt idx="5216">
                    <c:v>moderate</c:v>
                  </c:pt>
                  <c:pt idx="5217">
                    <c:v>moderate</c:v>
                  </c:pt>
                  <c:pt idx="5218">
                    <c:v>moderate</c:v>
                  </c:pt>
                  <c:pt idx="5219">
                    <c:v>moderate</c:v>
                  </c:pt>
                  <c:pt idx="5220">
                    <c:v>moderate</c:v>
                  </c:pt>
                  <c:pt idx="5221">
                    <c:v>moderate</c:v>
                  </c:pt>
                  <c:pt idx="5222">
                    <c:v>moderate</c:v>
                  </c:pt>
                  <c:pt idx="5223">
                    <c:v>moderate</c:v>
                  </c:pt>
                  <c:pt idx="5224">
                    <c:v>moderate</c:v>
                  </c:pt>
                  <c:pt idx="5225">
                    <c:v>moderate</c:v>
                  </c:pt>
                  <c:pt idx="5226">
                    <c:v>moderate</c:v>
                  </c:pt>
                  <c:pt idx="5227">
                    <c:v>moderate</c:v>
                  </c:pt>
                  <c:pt idx="5228">
                    <c:v>moderate</c:v>
                  </c:pt>
                  <c:pt idx="5229">
                    <c:v>moderate</c:v>
                  </c:pt>
                  <c:pt idx="5230">
                    <c:v>moderate</c:v>
                  </c:pt>
                  <c:pt idx="5231">
                    <c:v>moderate</c:v>
                  </c:pt>
                  <c:pt idx="5232">
                    <c:v>moderate</c:v>
                  </c:pt>
                  <c:pt idx="5233">
                    <c:v>moderate</c:v>
                  </c:pt>
                  <c:pt idx="5234">
                    <c:v>moderate</c:v>
                  </c:pt>
                  <c:pt idx="5235">
                    <c:v>moderate</c:v>
                  </c:pt>
                  <c:pt idx="5236">
                    <c:v>moderate</c:v>
                  </c:pt>
                  <c:pt idx="5237">
                    <c:v>moderate</c:v>
                  </c:pt>
                  <c:pt idx="5238">
                    <c:v>moderate</c:v>
                  </c:pt>
                  <c:pt idx="5239">
                    <c:v>moderate</c:v>
                  </c:pt>
                  <c:pt idx="5240">
                    <c:v>moderate</c:v>
                  </c:pt>
                  <c:pt idx="5241">
                    <c:v>moderate</c:v>
                  </c:pt>
                  <c:pt idx="5242">
                    <c:v>moderate</c:v>
                  </c:pt>
                  <c:pt idx="5243">
                    <c:v>moderate</c:v>
                  </c:pt>
                  <c:pt idx="5244">
                    <c:v>moderate</c:v>
                  </c:pt>
                  <c:pt idx="5245">
                    <c:v>moderate</c:v>
                  </c:pt>
                  <c:pt idx="5246">
                    <c:v>moderate</c:v>
                  </c:pt>
                  <c:pt idx="5247">
                    <c:v>moderate</c:v>
                  </c:pt>
                  <c:pt idx="5248">
                    <c:v>moderate</c:v>
                  </c:pt>
                  <c:pt idx="5249">
                    <c:v>moderate</c:v>
                  </c:pt>
                  <c:pt idx="5250">
                    <c:v>moderate</c:v>
                  </c:pt>
                  <c:pt idx="5251">
                    <c:v>moderate</c:v>
                  </c:pt>
                  <c:pt idx="5252">
                    <c:v>moderate</c:v>
                  </c:pt>
                  <c:pt idx="5253">
                    <c:v>moderate</c:v>
                  </c:pt>
                  <c:pt idx="5254">
                    <c:v>moderate</c:v>
                  </c:pt>
                  <c:pt idx="5255">
                    <c:v>moderate</c:v>
                  </c:pt>
                  <c:pt idx="5256">
                    <c:v>moderate</c:v>
                  </c:pt>
                  <c:pt idx="5257">
                    <c:v>moderate</c:v>
                  </c:pt>
                  <c:pt idx="5258">
                    <c:v>moderate</c:v>
                  </c:pt>
                  <c:pt idx="5259">
                    <c:v>moderate</c:v>
                  </c:pt>
                  <c:pt idx="5260">
                    <c:v>moderate</c:v>
                  </c:pt>
                  <c:pt idx="5261">
                    <c:v>moderate</c:v>
                  </c:pt>
                  <c:pt idx="5262">
                    <c:v>moderate</c:v>
                  </c:pt>
                  <c:pt idx="5263">
                    <c:v>moderate</c:v>
                  </c:pt>
                  <c:pt idx="5264">
                    <c:v>moderate</c:v>
                  </c:pt>
                  <c:pt idx="5265">
                    <c:v>moderate</c:v>
                  </c:pt>
                  <c:pt idx="5266">
                    <c:v>moderate</c:v>
                  </c:pt>
                  <c:pt idx="5267">
                    <c:v>moderate</c:v>
                  </c:pt>
                  <c:pt idx="5268">
                    <c:v>moderate</c:v>
                  </c:pt>
                  <c:pt idx="5269">
                    <c:v>moderate</c:v>
                  </c:pt>
                  <c:pt idx="5270">
                    <c:v>moderate</c:v>
                  </c:pt>
                  <c:pt idx="5271">
                    <c:v>moderate</c:v>
                  </c:pt>
                  <c:pt idx="5272">
                    <c:v>moderate</c:v>
                  </c:pt>
                  <c:pt idx="5273">
                    <c:v>moderate</c:v>
                  </c:pt>
                  <c:pt idx="5274">
                    <c:v>moderate</c:v>
                  </c:pt>
                  <c:pt idx="5275">
                    <c:v>moderate</c:v>
                  </c:pt>
                  <c:pt idx="5276">
                    <c:v>moderate</c:v>
                  </c:pt>
                  <c:pt idx="5277">
                    <c:v>moderate</c:v>
                  </c:pt>
                  <c:pt idx="5278">
                    <c:v>moderate</c:v>
                  </c:pt>
                  <c:pt idx="5279">
                    <c:v>moderate</c:v>
                  </c:pt>
                  <c:pt idx="5280">
                    <c:v>moderate</c:v>
                  </c:pt>
                  <c:pt idx="5281">
                    <c:v>moderate</c:v>
                  </c:pt>
                  <c:pt idx="5282">
                    <c:v>moderate</c:v>
                  </c:pt>
                  <c:pt idx="5283">
                    <c:v>moderate</c:v>
                  </c:pt>
                  <c:pt idx="5284">
                    <c:v>moderate</c:v>
                  </c:pt>
                  <c:pt idx="5285">
                    <c:v>moderate</c:v>
                  </c:pt>
                  <c:pt idx="5286">
                    <c:v>moderate</c:v>
                  </c:pt>
                  <c:pt idx="5287">
                    <c:v>moderate</c:v>
                  </c:pt>
                  <c:pt idx="5288">
                    <c:v>moderate</c:v>
                  </c:pt>
                  <c:pt idx="5289">
                    <c:v>moderate</c:v>
                  </c:pt>
                  <c:pt idx="5290">
                    <c:v>moderate</c:v>
                  </c:pt>
                  <c:pt idx="5291">
                    <c:v>moderate</c:v>
                  </c:pt>
                  <c:pt idx="5292">
                    <c:v>moderate</c:v>
                  </c:pt>
                  <c:pt idx="5293">
                    <c:v>moderate</c:v>
                  </c:pt>
                  <c:pt idx="5294">
                    <c:v>moderate</c:v>
                  </c:pt>
                  <c:pt idx="5295">
                    <c:v>moderate</c:v>
                  </c:pt>
                  <c:pt idx="5296">
                    <c:v>moderate</c:v>
                  </c:pt>
                  <c:pt idx="5297">
                    <c:v>moderate</c:v>
                  </c:pt>
                  <c:pt idx="5298">
                    <c:v>moderate</c:v>
                  </c:pt>
                  <c:pt idx="5299">
                    <c:v>moderate</c:v>
                  </c:pt>
                  <c:pt idx="5300">
                    <c:v>moderate</c:v>
                  </c:pt>
                  <c:pt idx="5301">
                    <c:v>moderate</c:v>
                  </c:pt>
                  <c:pt idx="5302">
                    <c:v>moderate</c:v>
                  </c:pt>
                  <c:pt idx="5303">
                    <c:v>moderate</c:v>
                  </c:pt>
                  <c:pt idx="5304">
                    <c:v>moderate</c:v>
                  </c:pt>
                  <c:pt idx="5305">
                    <c:v>moderate</c:v>
                  </c:pt>
                  <c:pt idx="5306">
                    <c:v>moderate</c:v>
                  </c:pt>
                  <c:pt idx="5307">
                    <c:v>moderate</c:v>
                  </c:pt>
                  <c:pt idx="5308">
                    <c:v>moderate</c:v>
                  </c:pt>
                  <c:pt idx="5309">
                    <c:v>moderate</c:v>
                  </c:pt>
                  <c:pt idx="5310">
                    <c:v>moderate</c:v>
                  </c:pt>
                  <c:pt idx="5311">
                    <c:v>moderate</c:v>
                  </c:pt>
                  <c:pt idx="5312">
                    <c:v>moderate</c:v>
                  </c:pt>
                  <c:pt idx="5313">
                    <c:v>moderate</c:v>
                  </c:pt>
                  <c:pt idx="5314">
                    <c:v>moderate</c:v>
                  </c:pt>
                  <c:pt idx="5315">
                    <c:v>moderate</c:v>
                  </c:pt>
                  <c:pt idx="5316">
                    <c:v>moderate</c:v>
                  </c:pt>
                  <c:pt idx="5317">
                    <c:v>moderate</c:v>
                  </c:pt>
                  <c:pt idx="5318">
                    <c:v>moderate</c:v>
                  </c:pt>
                  <c:pt idx="5319">
                    <c:v>moderate</c:v>
                  </c:pt>
                  <c:pt idx="5320">
                    <c:v>moderate</c:v>
                  </c:pt>
                  <c:pt idx="5321">
                    <c:v>moderate</c:v>
                  </c:pt>
                  <c:pt idx="5322">
                    <c:v>moderate</c:v>
                  </c:pt>
                  <c:pt idx="5323">
                    <c:v>moderate</c:v>
                  </c:pt>
                  <c:pt idx="5324">
                    <c:v>moderate</c:v>
                  </c:pt>
                  <c:pt idx="5325">
                    <c:v>moderate</c:v>
                  </c:pt>
                  <c:pt idx="5326">
                    <c:v>moderate</c:v>
                  </c:pt>
                  <c:pt idx="5327">
                    <c:v>moderate</c:v>
                  </c:pt>
                  <c:pt idx="5328">
                    <c:v>moderate</c:v>
                  </c:pt>
                  <c:pt idx="5329">
                    <c:v>moderate</c:v>
                  </c:pt>
                  <c:pt idx="5330">
                    <c:v>moderate</c:v>
                  </c:pt>
                  <c:pt idx="5331">
                    <c:v>moderate</c:v>
                  </c:pt>
                  <c:pt idx="5332">
                    <c:v>moderate</c:v>
                  </c:pt>
                  <c:pt idx="5333">
                    <c:v>moderate</c:v>
                  </c:pt>
                  <c:pt idx="5334">
                    <c:v>moderate</c:v>
                  </c:pt>
                  <c:pt idx="5335">
                    <c:v>moderate</c:v>
                  </c:pt>
                  <c:pt idx="5336">
                    <c:v>moderate</c:v>
                  </c:pt>
                  <c:pt idx="5337">
                    <c:v>moderate</c:v>
                  </c:pt>
                  <c:pt idx="5338">
                    <c:v>moderate</c:v>
                  </c:pt>
                  <c:pt idx="5339">
                    <c:v>moderate</c:v>
                  </c:pt>
                  <c:pt idx="5340">
                    <c:v>moderate</c:v>
                  </c:pt>
                  <c:pt idx="5341">
                    <c:v>moderate</c:v>
                  </c:pt>
                  <c:pt idx="5342">
                    <c:v>moderate</c:v>
                  </c:pt>
                  <c:pt idx="5343">
                    <c:v>moderate</c:v>
                  </c:pt>
                  <c:pt idx="5344">
                    <c:v>moderate</c:v>
                  </c:pt>
                  <c:pt idx="5345">
                    <c:v>moderate</c:v>
                  </c:pt>
                  <c:pt idx="5346">
                    <c:v>moderate</c:v>
                  </c:pt>
                  <c:pt idx="5347">
                    <c:v>moderate</c:v>
                  </c:pt>
                  <c:pt idx="5348">
                    <c:v>moderate</c:v>
                  </c:pt>
                  <c:pt idx="5349">
                    <c:v>moderate</c:v>
                  </c:pt>
                  <c:pt idx="5350">
                    <c:v>moderate</c:v>
                  </c:pt>
                  <c:pt idx="5351">
                    <c:v>moderate</c:v>
                  </c:pt>
                  <c:pt idx="5352">
                    <c:v>moderate</c:v>
                  </c:pt>
                  <c:pt idx="5353">
                    <c:v>moderate</c:v>
                  </c:pt>
                  <c:pt idx="5354">
                    <c:v>moderate</c:v>
                  </c:pt>
                  <c:pt idx="5355">
                    <c:v>moderate</c:v>
                  </c:pt>
                  <c:pt idx="5356">
                    <c:v>moderate</c:v>
                  </c:pt>
                  <c:pt idx="5357">
                    <c:v>moderate</c:v>
                  </c:pt>
                  <c:pt idx="5358">
                    <c:v>moderate</c:v>
                  </c:pt>
                  <c:pt idx="5359">
                    <c:v>moderate</c:v>
                  </c:pt>
                  <c:pt idx="5360">
                    <c:v>moderate</c:v>
                  </c:pt>
                  <c:pt idx="5361">
                    <c:v>moderate</c:v>
                  </c:pt>
                  <c:pt idx="5362">
                    <c:v>moderate</c:v>
                  </c:pt>
                  <c:pt idx="5363">
                    <c:v>moderate</c:v>
                  </c:pt>
                  <c:pt idx="5364">
                    <c:v>moderate</c:v>
                  </c:pt>
                  <c:pt idx="5365">
                    <c:v>moderate</c:v>
                  </c:pt>
                  <c:pt idx="5366">
                    <c:v>moderate</c:v>
                  </c:pt>
                  <c:pt idx="5367">
                    <c:v>moderate</c:v>
                  </c:pt>
                  <c:pt idx="5368">
                    <c:v>moderate</c:v>
                  </c:pt>
                  <c:pt idx="5369">
                    <c:v>moderate</c:v>
                  </c:pt>
                  <c:pt idx="5370">
                    <c:v>moderate</c:v>
                  </c:pt>
                  <c:pt idx="5371">
                    <c:v>moderate</c:v>
                  </c:pt>
                  <c:pt idx="5372">
                    <c:v>moderate</c:v>
                  </c:pt>
                  <c:pt idx="5373">
                    <c:v>moderate</c:v>
                  </c:pt>
                  <c:pt idx="5374">
                    <c:v>moderate</c:v>
                  </c:pt>
                  <c:pt idx="5375">
                    <c:v>moderate</c:v>
                  </c:pt>
                  <c:pt idx="5376">
                    <c:v>moderate</c:v>
                  </c:pt>
                  <c:pt idx="5377">
                    <c:v>moderate</c:v>
                  </c:pt>
                  <c:pt idx="5378">
                    <c:v>moderate</c:v>
                  </c:pt>
                  <c:pt idx="5379">
                    <c:v>moderate</c:v>
                  </c:pt>
                  <c:pt idx="5380">
                    <c:v>moderate</c:v>
                  </c:pt>
                  <c:pt idx="5381">
                    <c:v>moderate</c:v>
                  </c:pt>
                  <c:pt idx="5382">
                    <c:v>moderate</c:v>
                  </c:pt>
                  <c:pt idx="5383">
                    <c:v>moderate</c:v>
                  </c:pt>
                  <c:pt idx="5384">
                    <c:v>moderate</c:v>
                  </c:pt>
                  <c:pt idx="5385">
                    <c:v>moderate</c:v>
                  </c:pt>
                  <c:pt idx="5386">
                    <c:v>moderate</c:v>
                  </c:pt>
                  <c:pt idx="5387">
                    <c:v>moderate</c:v>
                  </c:pt>
                  <c:pt idx="5388">
                    <c:v>moderate</c:v>
                  </c:pt>
                  <c:pt idx="5389">
                    <c:v>moderate</c:v>
                  </c:pt>
                  <c:pt idx="5390">
                    <c:v>moderate</c:v>
                  </c:pt>
                  <c:pt idx="5391">
                    <c:v>moderate</c:v>
                  </c:pt>
                  <c:pt idx="5392">
                    <c:v>moderate</c:v>
                  </c:pt>
                  <c:pt idx="5393">
                    <c:v>moderate</c:v>
                  </c:pt>
                  <c:pt idx="5394">
                    <c:v>moderate</c:v>
                  </c:pt>
                  <c:pt idx="5395">
                    <c:v>moderate</c:v>
                  </c:pt>
                  <c:pt idx="5396">
                    <c:v>moderate</c:v>
                  </c:pt>
                  <c:pt idx="5397">
                    <c:v>moderate</c:v>
                  </c:pt>
                  <c:pt idx="5398">
                    <c:v>moderate</c:v>
                  </c:pt>
                  <c:pt idx="5399">
                    <c:v>moderate</c:v>
                  </c:pt>
                  <c:pt idx="5400">
                    <c:v>moderate</c:v>
                  </c:pt>
                  <c:pt idx="5401">
                    <c:v>moderate</c:v>
                  </c:pt>
                  <c:pt idx="5402">
                    <c:v>moderate</c:v>
                  </c:pt>
                  <c:pt idx="5403">
                    <c:v>moderate</c:v>
                  </c:pt>
                  <c:pt idx="5404">
                    <c:v>moderate</c:v>
                  </c:pt>
                  <c:pt idx="5405">
                    <c:v>moderate</c:v>
                  </c:pt>
                  <c:pt idx="5406">
                    <c:v>moderate</c:v>
                  </c:pt>
                  <c:pt idx="5407">
                    <c:v>moderate</c:v>
                  </c:pt>
                  <c:pt idx="5408">
                    <c:v>moderate</c:v>
                  </c:pt>
                  <c:pt idx="5409">
                    <c:v>moderate</c:v>
                  </c:pt>
                  <c:pt idx="5410">
                    <c:v>moderate</c:v>
                  </c:pt>
                  <c:pt idx="5411">
                    <c:v>moderate</c:v>
                  </c:pt>
                  <c:pt idx="5412">
                    <c:v>moderate</c:v>
                  </c:pt>
                  <c:pt idx="5413">
                    <c:v>moderate</c:v>
                  </c:pt>
                  <c:pt idx="5414">
                    <c:v>moderate</c:v>
                  </c:pt>
                  <c:pt idx="5415">
                    <c:v>moderate</c:v>
                  </c:pt>
                  <c:pt idx="5416">
                    <c:v>moderate</c:v>
                  </c:pt>
                  <c:pt idx="5417">
                    <c:v>moderate</c:v>
                  </c:pt>
                  <c:pt idx="5418">
                    <c:v>moderate</c:v>
                  </c:pt>
                  <c:pt idx="5419">
                    <c:v>moderate</c:v>
                  </c:pt>
                  <c:pt idx="5420">
                    <c:v>moderate</c:v>
                  </c:pt>
                  <c:pt idx="5421">
                    <c:v>moderate</c:v>
                  </c:pt>
                  <c:pt idx="5422">
                    <c:v>moderate</c:v>
                  </c:pt>
                  <c:pt idx="5423">
                    <c:v>moderate</c:v>
                  </c:pt>
                  <c:pt idx="5424">
                    <c:v>moderate</c:v>
                  </c:pt>
                  <c:pt idx="5425">
                    <c:v>moderate</c:v>
                  </c:pt>
                  <c:pt idx="5426">
                    <c:v>moderate</c:v>
                  </c:pt>
                  <c:pt idx="5427">
                    <c:v>moderate</c:v>
                  </c:pt>
                  <c:pt idx="5428">
                    <c:v>moderate</c:v>
                  </c:pt>
                  <c:pt idx="5429">
                    <c:v>moderate</c:v>
                  </c:pt>
                  <c:pt idx="5430">
                    <c:v>moderate</c:v>
                  </c:pt>
                  <c:pt idx="5431">
                    <c:v>moderate</c:v>
                  </c:pt>
                  <c:pt idx="5432">
                    <c:v>moderate</c:v>
                  </c:pt>
                  <c:pt idx="5433">
                    <c:v>moderate</c:v>
                  </c:pt>
                  <c:pt idx="5434">
                    <c:v>moderate</c:v>
                  </c:pt>
                  <c:pt idx="5435">
                    <c:v>moderate</c:v>
                  </c:pt>
                  <c:pt idx="5436">
                    <c:v>moderate</c:v>
                  </c:pt>
                  <c:pt idx="5437">
                    <c:v>moderate</c:v>
                  </c:pt>
                  <c:pt idx="5438">
                    <c:v>moderate</c:v>
                  </c:pt>
                  <c:pt idx="5439">
                    <c:v>moderate</c:v>
                  </c:pt>
                  <c:pt idx="5440">
                    <c:v>moderate</c:v>
                  </c:pt>
                  <c:pt idx="5441">
                    <c:v>moderate</c:v>
                  </c:pt>
                  <c:pt idx="5442">
                    <c:v>moderate</c:v>
                  </c:pt>
                  <c:pt idx="5443">
                    <c:v>moderate</c:v>
                  </c:pt>
                  <c:pt idx="5444">
                    <c:v>moderate</c:v>
                  </c:pt>
                  <c:pt idx="5445">
                    <c:v>moderate</c:v>
                  </c:pt>
                  <c:pt idx="5446">
                    <c:v>moderate</c:v>
                  </c:pt>
                  <c:pt idx="5447">
                    <c:v>moderate</c:v>
                  </c:pt>
                  <c:pt idx="5448">
                    <c:v>moderate</c:v>
                  </c:pt>
                  <c:pt idx="5449">
                    <c:v>moderate</c:v>
                  </c:pt>
                  <c:pt idx="5450">
                    <c:v>moderate</c:v>
                  </c:pt>
                  <c:pt idx="5451">
                    <c:v>moderate</c:v>
                  </c:pt>
                  <c:pt idx="5452">
                    <c:v>moderate</c:v>
                  </c:pt>
                  <c:pt idx="5453">
                    <c:v>moderate</c:v>
                  </c:pt>
                  <c:pt idx="5454">
                    <c:v>moderate</c:v>
                  </c:pt>
                  <c:pt idx="5455">
                    <c:v>moderate</c:v>
                  </c:pt>
                  <c:pt idx="5456">
                    <c:v>moderate</c:v>
                  </c:pt>
                  <c:pt idx="5457">
                    <c:v>moderate</c:v>
                  </c:pt>
                  <c:pt idx="5458">
                    <c:v>moderate</c:v>
                  </c:pt>
                  <c:pt idx="5459">
                    <c:v>moderate</c:v>
                  </c:pt>
                  <c:pt idx="5460">
                    <c:v>moderate</c:v>
                  </c:pt>
                  <c:pt idx="5461">
                    <c:v>moderate</c:v>
                  </c:pt>
                  <c:pt idx="5462">
                    <c:v>moderate</c:v>
                  </c:pt>
                  <c:pt idx="5463">
                    <c:v>moderate</c:v>
                  </c:pt>
                  <c:pt idx="5464">
                    <c:v>moderate</c:v>
                  </c:pt>
                  <c:pt idx="5465">
                    <c:v>moderate</c:v>
                  </c:pt>
                  <c:pt idx="5466">
                    <c:v>moderate</c:v>
                  </c:pt>
                  <c:pt idx="5467">
                    <c:v>moderate</c:v>
                  </c:pt>
                  <c:pt idx="5468">
                    <c:v>moderate</c:v>
                  </c:pt>
                  <c:pt idx="5469">
                    <c:v>moderate</c:v>
                  </c:pt>
                  <c:pt idx="5470">
                    <c:v>moderate</c:v>
                  </c:pt>
                  <c:pt idx="5471">
                    <c:v>moderate</c:v>
                  </c:pt>
                  <c:pt idx="5472">
                    <c:v>moderate</c:v>
                  </c:pt>
                  <c:pt idx="5473">
                    <c:v>moderate</c:v>
                  </c:pt>
                  <c:pt idx="5474">
                    <c:v>moderate</c:v>
                  </c:pt>
                  <c:pt idx="5475">
                    <c:v>moderate</c:v>
                  </c:pt>
                  <c:pt idx="5476">
                    <c:v>moderate</c:v>
                  </c:pt>
                  <c:pt idx="5477">
                    <c:v>moderate</c:v>
                  </c:pt>
                  <c:pt idx="5478">
                    <c:v>moderate</c:v>
                  </c:pt>
                  <c:pt idx="5479">
                    <c:v>moderate</c:v>
                  </c:pt>
                  <c:pt idx="5480">
                    <c:v>moderate</c:v>
                  </c:pt>
                  <c:pt idx="5481">
                    <c:v>moderate</c:v>
                  </c:pt>
                  <c:pt idx="5482">
                    <c:v>moderate</c:v>
                  </c:pt>
                  <c:pt idx="5483">
                    <c:v>moderate</c:v>
                  </c:pt>
                  <c:pt idx="5484">
                    <c:v>moderate</c:v>
                  </c:pt>
                  <c:pt idx="5485">
                    <c:v>moderate</c:v>
                  </c:pt>
                  <c:pt idx="5486">
                    <c:v>moderate</c:v>
                  </c:pt>
                  <c:pt idx="5487">
                    <c:v>moderate</c:v>
                  </c:pt>
                  <c:pt idx="5488">
                    <c:v>moderate</c:v>
                  </c:pt>
                  <c:pt idx="5489">
                    <c:v>moderate</c:v>
                  </c:pt>
                  <c:pt idx="5490">
                    <c:v>moderate</c:v>
                  </c:pt>
                  <c:pt idx="5491">
                    <c:v>moderate</c:v>
                  </c:pt>
                  <c:pt idx="5492">
                    <c:v>moderate</c:v>
                  </c:pt>
                  <c:pt idx="5493">
                    <c:v>moderate</c:v>
                  </c:pt>
                  <c:pt idx="5494">
                    <c:v>moderate</c:v>
                  </c:pt>
                  <c:pt idx="5495">
                    <c:v>moderate</c:v>
                  </c:pt>
                  <c:pt idx="5496">
                    <c:v>moderate</c:v>
                  </c:pt>
                  <c:pt idx="5497">
                    <c:v>moderate</c:v>
                  </c:pt>
                  <c:pt idx="5498">
                    <c:v>moderate</c:v>
                  </c:pt>
                  <c:pt idx="5499">
                    <c:v>moderate</c:v>
                  </c:pt>
                  <c:pt idx="5500">
                    <c:v>moderate</c:v>
                  </c:pt>
                  <c:pt idx="5501">
                    <c:v>moderate</c:v>
                  </c:pt>
                  <c:pt idx="5502">
                    <c:v>moderate</c:v>
                  </c:pt>
                  <c:pt idx="5503">
                    <c:v>moderate</c:v>
                  </c:pt>
                  <c:pt idx="5504">
                    <c:v>moderate</c:v>
                  </c:pt>
                  <c:pt idx="5505">
                    <c:v>moderate</c:v>
                  </c:pt>
                  <c:pt idx="5506">
                    <c:v>moderate</c:v>
                  </c:pt>
                  <c:pt idx="5507">
                    <c:v>moderate</c:v>
                  </c:pt>
                  <c:pt idx="5508">
                    <c:v>moderate</c:v>
                  </c:pt>
                  <c:pt idx="5509">
                    <c:v>moderate</c:v>
                  </c:pt>
                  <c:pt idx="5510">
                    <c:v>moderate</c:v>
                  </c:pt>
                  <c:pt idx="5511">
                    <c:v>moderate</c:v>
                  </c:pt>
                  <c:pt idx="5512">
                    <c:v>moderate</c:v>
                  </c:pt>
                  <c:pt idx="5513">
                    <c:v>moderate</c:v>
                  </c:pt>
                  <c:pt idx="5514">
                    <c:v>moderate</c:v>
                  </c:pt>
                  <c:pt idx="5515">
                    <c:v>moderate</c:v>
                  </c:pt>
                  <c:pt idx="5516">
                    <c:v>moderate</c:v>
                  </c:pt>
                  <c:pt idx="5517">
                    <c:v>moderate</c:v>
                  </c:pt>
                  <c:pt idx="5518">
                    <c:v>moderate</c:v>
                  </c:pt>
                  <c:pt idx="5519">
                    <c:v>moderate</c:v>
                  </c:pt>
                  <c:pt idx="5520">
                    <c:v>moderate</c:v>
                  </c:pt>
                  <c:pt idx="5521">
                    <c:v>moderate</c:v>
                  </c:pt>
                  <c:pt idx="5522">
                    <c:v>moderate</c:v>
                  </c:pt>
                  <c:pt idx="5523">
                    <c:v>moderate</c:v>
                  </c:pt>
                  <c:pt idx="5524">
                    <c:v>moderate</c:v>
                  </c:pt>
                  <c:pt idx="5525">
                    <c:v>moderate</c:v>
                  </c:pt>
                  <c:pt idx="5526">
                    <c:v>moderate</c:v>
                  </c:pt>
                  <c:pt idx="5527">
                    <c:v>moderate</c:v>
                  </c:pt>
                  <c:pt idx="5528">
                    <c:v>moderate</c:v>
                  </c:pt>
                  <c:pt idx="5529">
                    <c:v>moderate</c:v>
                  </c:pt>
                  <c:pt idx="5530">
                    <c:v>moderate</c:v>
                  </c:pt>
                  <c:pt idx="5531">
                    <c:v>moderate</c:v>
                  </c:pt>
                  <c:pt idx="5532">
                    <c:v>moderate</c:v>
                  </c:pt>
                  <c:pt idx="5533">
                    <c:v>moderate</c:v>
                  </c:pt>
                  <c:pt idx="5534">
                    <c:v>moderate</c:v>
                  </c:pt>
                  <c:pt idx="5535">
                    <c:v>moderate</c:v>
                  </c:pt>
                  <c:pt idx="5536">
                    <c:v>moderate</c:v>
                  </c:pt>
                  <c:pt idx="5537">
                    <c:v>moderate</c:v>
                  </c:pt>
                  <c:pt idx="5538">
                    <c:v>moderate</c:v>
                  </c:pt>
                  <c:pt idx="5539">
                    <c:v>moderate</c:v>
                  </c:pt>
                  <c:pt idx="5540">
                    <c:v>moderate</c:v>
                  </c:pt>
                  <c:pt idx="5541">
                    <c:v>moderate</c:v>
                  </c:pt>
                  <c:pt idx="5542">
                    <c:v>moderate</c:v>
                  </c:pt>
                  <c:pt idx="5543">
                    <c:v>moderate</c:v>
                  </c:pt>
                  <c:pt idx="5544">
                    <c:v>moderate</c:v>
                  </c:pt>
                  <c:pt idx="5545">
                    <c:v>moderate</c:v>
                  </c:pt>
                  <c:pt idx="5546">
                    <c:v>moderate</c:v>
                  </c:pt>
                  <c:pt idx="5547">
                    <c:v>moderate</c:v>
                  </c:pt>
                  <c:pt idx="5548">
                    <c:v>moderate</c:v>
                  </c:pt>
                  <c:pt idx="5549">
                    <c:v>moderate</c:v>
                  </c:pt>
                  <c:pt idx="5550">
                    <c:v>moderate</c:v>
                  </c:pt>
                  <c:pt idx="5551">
                    <c:v>moderate</c:v>
                  </c:pt>
                  <c:pt idx="5552">
                    <c:v>moderate</c:v>
                  </c:pt>
                  <c:pt idx="5553">
                    <c:v>moderate</c:v>
                  </c:pt>
                  <c:pt idx="5554">
                    <c:v>moderate</c:v>
                  </c:pt>
                  <c:pt idx="5555">
                    <c:v>moderate</c:v>
                  </c:pt>
                  <c:pt idx="5556">
                    <c:v>moderate</c:v>
                  </c:pt>
                  <c:pt idx="5557">
                    <c:v>moderate</c:v>
                  </c:pt>
                  <c:pt idx="5558">
                    <c:v>moderate</c:v>
                  </c:pt>
                  <c:pt idx="5559">
                    <c:v>moderate</c:v>
                  </c:pt>
                  <c:pt idx="5560">
                    <c:v>moderate</c:v>
                  </c:pt>
                  <c:pt idx="5561">
                    <c:v>moderate</c:v>
                  </c:pt>
                  <c:pt idx="5562">
                    <c:v>moderate</c:v>
                  </c:pt>
                  <c:pt idx="5563">
                    <c:v>moderate</c:v>
                  </c:pt>
                  <c:pt idx="5564">
                    <c:v>moderate</c:v>
                  </c:pt>
                  <c:pt idx="5565">
                    <c:v>moderate</c:v>
                  </c:pt>
                  <c:pt idx="5566">
                    <c:v>moderate</c:v>
                  </c:pt>
                  <c:pt idx="5567">
                    <c:v>moderate</c:v>
                  </c:pt>
                  <c:pt idx="5568">
                    <c:v>moderate</c:v>
                  </c:pt>
                  <c:pt idx="5569">
                    <c:v>moderate</c:v>
                  </c:pt>
                  <c:pt idx="5570">
                    <c:v>moderate</c:v>
                  </c:pt>
                  <c:pt idx="5571">
                    <c:v>moderate</c:v>
                  </c:pt>
                  <c:pt idx="5572">
                    <c:v>moderate</c:v>
                  </c:pt>
                  <c:pt idx="5573">
                    <c:v>moderate</c:v>
                  </c:pt>
                  <c:pt idx="5574">
                    <c:v>moderate</c:v>
                  </c:pt>
                  <c:pt idx="5575">
                    <c:v>moderate</c:v>
                  </c:pt>
                  <c:pt idx="5576">
                    <c:v>moderate</c:v>
                  </c:pt>
                  <c:pt idx="5577">
                    <c:v>moderate</c:v>
                  </c:pt>
                  <c:pt idx="5578">
                    <c:v>moderate</c:v>
                  </c:pt>
                  <c:pt idx="5579">
                    <c:v>moderate</c:v>
                  </c:pt>
                  <c:pt idx="5580">
                    <c:v>moderate</c:v>
                  </c:pt>
                  <c:pt idx="5581">
                    <c:v>moderate</c:v>
                  </c:pt>
                  <c:pt idx="5582">
                    <c:v>moderate</c:v>
                  </c:pt>
                  <c:pt idx="5583">
                    <c:v>moderate</c:v>
                  </c:pt>
                  <c:pt idx="5584">
                    <c:v>moderate</c:v>
                  </c:pt>
                  <c:pt idx="5585">
                    <c:v>moderate</c:v>
                  </c:pt>
                  <c:pt idx="5586">
                    <c:v>moderate</c:v>
                  </c:pt>
                  <c:pt idx="5587">
                    <c:v>moderate</c:v>
                  </c:pt>
                  <c:pt idx="5588">
                    <c:v>moderate</c:v>
                  </c:pt>
                  <c:pt idx="5589">
                    <c:v>moderate</c:v>
                  </c:pt>
                  <c:pt idx="5590">
                    <c:v>moderate</c:v>
                  </c:pt>
                  <c:pt idx="5591">
                    <c:v>moderate</c:v>
                  </c:pt>
                  <c:pt idx="5592">
                    <c:v>moderate</c:v>
                  </c:pt>
                  <c:pt idx="5593">
                    <c:v>moderate</c:v>
                  </c:pt>
                  <c:pt idx="5594">
                    <c:v>moderate</c:v>
                  </c:pt>
                  <c:pt idx="5595">
                    <c:v>moderate</c:v>
                  </c:pt>
                  <c:pt idx="5596">
                    <c:v>moderate</c:v>
                  </c:pt>
                  <c:pt idx="5597">
                    <c:v>moderate</c:v>
                  </c:pt>
                  <c:pt idx="5598">
                    <c:v>moderate</c:v>
                  </c:pt>
                  <c:pt idx="5599">
                    <c:v>moderate</c:v>
                  </c:pt>
                  <c:pt idx="5600">
                    <c:v>moderate</c:v>
                  </c:pt>
                  <c:pt idx="5601">
                    <c:v>moderate</c:v>
                  </c:pt>
                  <c:pt idx="5602">
                    <c:v>moderate</c:v>
                  </c:pt>
                  <c:pt idx="5603">
                    <c:v>moderate</c:v>
                  </c:pt>
                  <c:pt idx="5604">
                    <c:v>moderate</c:v>
                  </c:pt>
                  <c:pt idx="5605">
                    <c:v>moderate</c:v>
                  </c:pt>
                  <c:pt idx="5606">
                    <c:v>moderate</c:v>
                  </c:pt>
                  <c:pt idx="5607">
                    <c:v>moderate</c:v>
                  </c:pt>
                  <c:pt idx="5608">
                    <c:v>moderate</c:v>
                  </c:pt>
                  <c:pt idx="5609">
                    <c:v>moderate</c:v>
                  </c:pt>
                  <c:pt idx="5610">
                    <c:v>moderate</c:v>
                  </c:pt>
                  <c:pt idx="5611">
                    <c:v>moderate</c:v>
                  </c:pt>
                  <c:pt idx="5612">
                    <c:v>moderate</c:v>
                  </c:pt>
                  <c:pt idx="5613">
                    <c:v>moderate</c:v>
                  </c:pt>
                  <c:pt idx="5614">
                    <c:v>moderate</c:v>
                  </c:pt>
                  <c:pt idx="5615">
                    <c:v>moderate</c:v>
                  </c:pt>
                  <c:pt idx="5616">
                    <c:v>moderate</c:v>
                  </c:pt>
                  <c:pt idx="5617">
                    <c:v>moderate</c:v>
                  </c:pt>
                  <c:pt idx="5618">
                    <c:v>moderate</c:v>
                  </c:pt>
                  <c:pt idx="5619">
                    <c:v>moderate</c:v>
                  </c:pt>
                  <c:pt idx="5620">
                    <c:v>moderate</c:v>
                  </c:pt>
                  <c:pt idx="5621">
                    <c:v>moderate</c:v>
                  </c:pt>
                  <c:pt idx="5622">
                    <c:v>moderate</c:v>
                  </c:pt>
                  <c:pt idx="5623">
                    <c:v>moderate</c:v>
                  </c:pt>
                  <c:pt idx="5624">
                    <c:v>moderate</c:v>
                  </c:pt>
                  <c:pt idx="5625">
                    <c:v>moderate</c:v>
                  </c:pt>
                  <c:pt idx="5626">
                    <c:v>moderate</c:v>
                  </c:pt>
                  <c:pt idx="5627">
                    <c:v>moderate</c:v>
                  </c:pt>
                  <c:pt idx="5628">
                    <c:v>moderate</c:v>
                  </c:pt>
                  <c:pt idx="5629">
                    <c:v>moderate</c:v>
                  </c:pt>
                  <c:pt idx="5630">
                    <c:v>moderate</c:v>
                  </c:pt>
                  <c:pt idx="5631">
                    <c:v>moderate</c:v>
                  </c:pt>
                  <c:pt idx="5632">
                    <c:v>moderate</c:v>
                  </c:pt>
                  <c:pt idx="5633">
                    <c:v>moderate</c:v>
                  </c:pt>
                  <c:pt idx="5634">
                    <c:v>moderate</c:v>
                  </c:pt>
                  <c:pt idx="5635">
                    <c:v>moderate</c:v>
                  </c:pt>
                  <c:pt idx="5636">
                    <c:v>moderate</c:v>
                  </c:pt>
                  <c:pt idx="5637">
                    <c:v>moderate</c:v>
                  </c:pt>
                  <c:pt idx="5638">
                    <c:v>moderate</c:v>
                  </c:pt>
                  <c:pt idx="5639">
                    <c:v>moderate</c:v>
                  </c:pt>
                  <c:pt idx="5640">
                    <c:v>moderate</c:v>
                  </c:pt>
                  <c:pt idx="5641">
                    <c:v>moderate</c:v>
                  </c:pt>
                  <c:pt idx="5642">
                    <c:v>moderate</c:v>
                  </c:pt>
                  <c:pt idx="5643">
                    <c:v>moderate</c:v>
                  </c:pt>
                  <c:pt idx="5644">
                    <c:v>moderate</c:v>
                  </c:pt>
                  <c:pt idx="5645">
                    <c:v>moderate</c:v>
                  </c:pt>
                  <c:pt idx="5646">
                    <c:v>moderate</c:v>
                  </c:pt>
                  <c:pt idx="5647">
                    <c:v>moderate</c:v>
                  </c:pt>
                  <c:pt idx="5648">
                    <c:v>moderate</c:v>
                  </c:pt>
                  <c:pt idx="5649">
                    <c:v>moderate</c:v>
                  </c:pt>
                  <c:pt idx="5650">
                    <c:v>moderate</c:v>
                  </c:pt>
                  <c:pt idx="5651">
                    <c:v>moderate</c:v>
                  </c:pt>
                  <c:pt idx="5652">
                    <c:v>moderate</c:v>
                  </c:pt>
                  <c:pt idx="5653">
                    <c:v>moderate</c:v>
                  </c:pt>
                  <c:pt idx="5654">
                    <c:v>moderate</c:v>
                  </c:pt>
                  <c:pt idx="5655">
                    <c:v>moderate</c:v>
                  </c:pt>
                  <c:pt idx="5656">
                    <c:v>moderate</c:v>
                  </c:pt>
                  <c:pt idx="5657">
                    <c:v>moderate</c:v>
                  </c:pt>
                  <c:pt idx="5658">
                    <c:v>moderate</c:v>
                  </c:pt>
                  <c:pt idx="5659">
                    <c:v>moderate</c:v>
                  </c:pt>
                  <c:pt idx="5660">
                    <c:v>moderate</c:v>
                  </c:pt>
                  <c:pt idx="5661">
                    <c:v>moderate</c:v>
                  </c:pt>
                  <c:pt idx="5662">
                    <c:v>moderate</c:v>
                  </c:pt>
                  <c:pt idx="5663">
                    <c:v>moderate</c:v>
                  </c:pt>
                  <c:pt idx="5664">
                    <c:v>moderate</c:v>
                  </c:pt>
                  <c:pt idx="5665">
                    <c:v>moderate</c:v>
                  </c:pt>
                  <c:pt idx="5666">
                    <c:v>moderate</c:v>
                  </c:pt>
                  <c:pt idx="5667">
                    <c:v>moderate</c:v>
                  </c:pt>
                  <c:pt idx="5668">
                    <c:v>moderate</c:v>
                  </c:pt>
                  <c:pt idx="5669">
                    <c:v>moderate</c:v>
                  </c:pt>
                  <c:pt idx="5670">
                    <c:v>moderate</c:v>
                  </c:pt>
                  <c:pt idx="5671">
                    <c:v>moderate</c:v>
                  </c:pt>
                  <c:pt idx="5672">
                    <c:v>moderate</c:v>
                  </c:pt>
                  <c:pt idx="5673">
                    <c:v>moderate</c:v>
                  </c:pt>
                  <c:pt idx="5674">
                    <c:v>moderate</c:v>
                  </c:pt>
                  <c:pt idx="5675">
                    <c:v>moderate</c:v>
                  </c:pt>
                  <c:pt idx="5676">
                    <c:v>moderate</c:v>
                  </c:pt>
                  <c:pt idx="5677">
                    <c:v>moderate</c:v>
                  </c:pt>
                  <c:pt idx="5678">
                    <c:v>moderate</c:v>
                  </c:pt>
                  <c:pt idx="5679">
                    <c:v>moderate</c:v>
                  </c:pt>
                  <c:pt idx="5680">
                    <c:v>moderate</c:v>
                  </c:pt>
                  <c:pt idx="5681">
                    <c:v>moderate</c:v>
                  </c:pt>
                  <c:pt idx="5682">
                    <c:v>moderate</c:v>
                  </c:pt>
                  <c:pt idx="5683">
                    <c:v>moderate</c:v>
                  </c:pt>
                  <c:pt idx="5684">
                    <c:v>moderate</c:v>
                  </c:pt>
                  <c:pt idx="5685">
                    <c:v>moderate</c:v>
                  </c:pt>
                  <c:pt idx="5686">
                    <c:v>moderate</c:v>
                  </c:pt>
                  <c:pt idx="5687">
                    <c:v>moderate</c:v>
                  </c:pt>
                  <c:pt idx="5688">
                    <c:v>moderate</c:v>
                  </c:pt>
                  <c:pt idx="5689">
                    <c:v>moderate</c:v>
                  </c:pt>
                  <c:pt idx="5690">
                    <c:v>moderate</c:v>
                  </c:pt>
                  <c:pt idx="5691">
                    <c:v>moderate</c:v>
                  </c:pt>
                  <c:pt idx="5692">
                    <c:v>moderate</c:v>
                  </c:pt>
                  <c:pt idx="5693">
                    <c:v>moderate</c:v>
                  </c:pt>
                  <c:pt idx="5694">
                    <c:v>moderate</c:v>
                  </c:pt>
                  <c:pt idx="5695">
                    <c:v>moderate</c:v>
                  </c:pt>
                  <c:pt idx="5696">
                    <c:v>moderate</c:v>
                  </c:pt>
                  <c:pt idx="5697">
                    <c:v>moderate</c:v>
                  </c:pt>
                  <c:pt idx="5698">
                    <c:v>moderate</c:v>
                  </c:pt>
                  <c:pt idx="5699">
                    <c:v>moderate</c:v>
                  </c:pt>
                  <c:pt idx="5700">
                    <c:v>moderate</c:v>
                  </c:pt>
                  <c:pt idx="5701">
                    <c:v>moderate</c:v>
                  </c:pt>
                  <c:pt idx="5702">
                    <c:v>moderate</c:v>
                  </c:pt>
                  <c:pt idx="5703">
                    <c:v>moderate</c:v>
                  </c:pt>
                  <c:pt idx="5704">
                    <c:v>moderate</c:v>
                  </c:pt>
                  <c:pt idx="5705">
                    <c:v>moderate</c:v>
                  </c:pt>
                  <c:pt idx="5706">
                    <c:v>moderate</c:v>
                  </c:pt>
                  <c:pt idx="5707">
                    <c:v>moderate</c:v>
                  </c:pt>
                  <c:pt idx="5708">
                    <c:v>moderate</c:v>
                  </c:pt>
                  <c:pt idx="5709">
                    <c:v>moderate</c:v>
                  </c:pt>
                  <c:pt idx="5710">
                    <c:v>moderate</c:v>
                  </c:pt>
                  <c:pt idx="5711">
                    <c:v>moderate</c:v>
                  </c:pt>
                  <c:pt idx="5712">
                    <c:v>moderate</c:v>
                  </c:pt>
                  <c:pt idx="5713">
                    <c:v>moderate</c:v>
                  </c:pt>
                  <c:pt idx="5714">
                    <c:v>moderate</c:v>
                  </c:pt>
                  <c:pt idx="5715">
                    <c:v>moderate</c:v>
                  </c:pt>
                  <c:pt idx="5716">
                    <c:v>moderate</c:v>
                  </c:pt>
                  <c:pt idx="5717">
                    <c:v>moderate</c:v>
                  </c:pt>
                  <c:pt idx="5718">
                    <c:v>moderate</c:v>
                  </c:pt>
                  <c:pt idx="5719">
                    <c:v>moderate</c:v>
                  </c:pt>
                  <c:pt idx="5720">
                    <c:v>moderate</c:v>
                  </c:pt>
                  <c:pt idx="5721">
                    <c:v>moderate</c:v>
                  </c:pt>
                  <c:pt idx="5722">
                    <c:v>moderate</c:v>
                  </c:pt>
                  <c:pt idx="5723">
                    <c:v>moderate</c:v>
                  </c:pt>
                  <c:pt idx="5724">
                    <c:v>moderate</c:v>
                  </c:pt>
                  <c:pt idx="5725">
                    <c:v>moderate</c:v>
                  </c:pt>
                  <c:pt idx="5726">
                    <c:v>moderate</c:v>
                  </c:pt>
                  <c:pt idx="5727">
                    <c:v>moderate</c:v>
                  </c:pt>
                  <c:pt idx="5728">
                    <c:v>moderate</c:v>
                  </c:pt>
                  <c:pt idx="5729">
                    <c:v>moderate</c:v>
                  </c:pt>
                  <c:pt idx="5730">
                    <c:v>moderate</c:v>
                  </c:pt>
                  <c:pt idx="5731">
                    <c:v>moderate</c:v>
                  </c:pt>
                  <c:pt idx="5732">
                    <c:v>moderate</c:v>
                  </c:pt>
                  <c:pt idx="5733">
                    <c:v>moderate</c:v>
                  </c:pt>
                  <c:pt idx="5734">
                    <c:v>moderate</c:v>
                  </c:pt>
                  <c:pt idx="5735">
                    <c:v>moderate</c:v>
                  </c:pt>
                  <c:pt idx="5736">
                    <c:v>moderate</c:v>
                  </c:pt>
                  <c:pt idx="5737">
                    <c:v>moderate</c:v>
                  </c:pt>
                  <c:pt idx="5738">
                    <c:v>moderate</c:v>
                  </c:pt>
                  <c:pt idx="5739">
                    <c:v>moderate</c:v>
                  </c:pt>
                  <c:pt idx="5740">
                    <c:v>moderate</c:v>
                  </c:pt>
                  <c:pt idx="5741">
                    <c:v>moderate</c:v>
                  </c:pt>
                  <c:pt idx="5742">
                    <c:v>moderate</c:v>
                  </c:pt>
                  <c:pt idx="5743">
                    <c:v>moderate</c:v>
                  </c:pt>
                  <c:pt idx="5744">
                    <c:v>moderate</c:v>
                  </c:pt>
                  <c:pt idx="5745">
                    <c:v>moderate</c:v>
                  </c:pt>
                  <c:pt idx="5746">
                    <c:v>moderate</c:v>
                  </c:pt>
                  <c:pt idx="5747">
                    <c:v>moderate</c:v>
                  </c:pt>
                  <c:pt idx="5748">
                    <c:v>moderate</c:v>
                  </c:pt>
                  <c:pt idx="5749">
                    <c:v>moderate</c:v>
                  </c:pt>
                  <c:pt idx="5750">
                    <c:v>moderate</c:v>
                  </c:pt>
                  <c:pt idx="5751">
                    <c:v>moderate</c:v>
                  </c:pt>
                  <c:pt idx="5752">
                    <c:v>moderate</c:v>
                  </c:pt>
                  <c:pt idx="5753">
                    <c:v>moderate</c:v>
                  </c:pt>
                  <c:pt idx="5754">
                    <c:v>moderate</c:v>
                  </c:pt>
                  <c:pt idx="5755">
                    <c:v>moderate</c:v>
                  </c:pt>
                  <c:pt idx="5756">
                    <c:v>moderate</c:v>
                  </c:pt>
                  <c:pt idx="5757">
                    <c:v>moderate</c:v>
                  </c:pt>
                  <c:pt idx="5758">
                    <c:v>moderate</c:v>
                  </c:pt>
                  <c:pt idx="5759">
                    <c:v>moderate</c:v>
                  </c:pt>
                  <c:pt idx="5760">
                    <c:v>moderate</c:v>
                  </c:pt>
                  <c:pt idx="5761">
                    <c:v>moderate</c:v>
                  </c:pt>
                  <c:pt idx="5762">
                    <c:v>moderate</c:v>
                  </c:pt>
                  <c:pt idx="5763">
                    <c:v>moderate</c:v>
                  </c:pt>
                  <c:pt idx="5764">
                    <c:v>moderate</c:v>
                  </c:pt>
                  <c:pt idx="5765">
                    <c:v>moderate</c:v>
                  </c:pt>
                  <c:pt idx="5766">
                    <c:v>moderate</c:v>
                  </c:pt>
                  <c:pt idx="5767">
                    <c:v>moderate</c:v>
                  </c:pt>
                  <c:pt idx="5768">
                    <c:v>moderate</c:v>
                  </c:pt>
                  <c:pt idx="5769">
                    <c:v>moderate</c:v>
                  </c:pt>
                  <c:pt idx="5770">
                    <c:v>moderate</c:v>
                  </c:pt>
                  <c:pt idx="5771">
                    <c:v>moderate</c:v>
                  </c:pt>
                  <c:pt idx="5772">
                    <c:v>moderate</c:v>
                  </c:pt>
                  <c:pt idx="5773">
                    <c:v>moderate</c:v>
                  </c:pt>
                  <c:pt idx="5774">
                    <c:v>moderate</c:v>
                  </c:pt>
                  <c:pt idx="5775">
                    <c:v>moderate</c:v>
                  </c:pt>
                  <c:pt idx="5776">
                    <c:v>moderate</c:v>
                  </c:pt>
                  <c:pt idx="5777">
                    <c:v>moderate</c:v>
                  </c:pt>
                  <c:pt idx="5778">
                    <c:v>moderate</c:v>
                  </c:pt>
                  <c:pt idx="5779">
                    <c:v>moderate</c:v>
                  </c:pt>
                  <c:pt idx="5780">
                    <c:v>moderate</c:v>
                  </c:pt>
                  <c:pt idx="5781">
                    <c:v>moderate</c:v>
                  </c:pt>
                  <c:pt idx="5782">
                    <c:v>moderate</c:v>
                  </c:pt>
                  <c:pt idx="5783">
                    <c:v>moderate</c:v>
                  </c:pt>
                  <c:pt idx="5784">
                    <c:v>moderate</c:v>
                  </c:pt>
                  <c:pt idx="5785">
                    <c:v>moderate</c:v>
                  </c:pt>
                  <c:pt idx="5786">
                    <c:v>moderate</c:v>
                  </c:pt>
                  <c:pt idx="5787">
                    <c:v>moderate</c:v>
                  </c:pt>
                  <c:pt idx="5788">
                    <c:v>moderate</c:v>
                  </c:pt>
                  <c:pt idx="5789">
                    <c:v>moderate</c:v>
                  </c:pt>
                  <c:pt idx="5790">
                    <c:v>moderate</c:v>
                  </c:pt>
                  <c:pt idx="5791">
                    <c:v>moderate</c:v>
                  </c:pt>
                  <c:pt idx="5792">
                    <c:v>moderate</c:v>
                  </c:pt>
                  <c:pt idx="5793">
                    <c:v>moderate</c:v>
                  </c:pt>
                  <c:pt idx="5794">
                    <c:v>moderate</c:v>
                  </c:pt>
                  <c:pt idx="5795">
                    <c:v>moderate</c:v>
                  </c:pt>
                  <c:pt idx="5796">
                    <c:v>moderate</c:v>
                  </c:pt>
                  <c:pt idx="5797">
                    <c:v>moderate</c:v>
                  </c:pt>
                  <c:pt idx="5798">
                    <c:v>moderate</c:v>
                  </c:pt>
                  <c:pt idx="5799">
                    <c:v>moderate</c:v>
                  </c:pt>
                  <c:pt idx="5800">
                    <c:v>moderate</c:v>
                  </c:pt>
                  <c:pt idx="5801">
                    <c:v>moderate</c:v>
                  </c:pt>
                  <c:pt idx="5802">
                    <c:v>moderate</c:v>
                  </c:pt>
                  <c:pt idx="5803">
                    <c:v>moderate</c:v>
                  </c:pt>
                  <c:pt idx="5804">
                    <c:v>moderate</c:v>
                  </c:pt>
                  <c:pt idx="5805">
                    <c:v>moderate</c:v>
                  </c:pt>
                  <c:pt idx="5806">
                    <c:v>moderate</c:v>
                  </c:pt>
                  <c:pt idx="5807">
                    <c:v>moderate</c:v>
                  </c:pt>
                  <c:pt idx="5808">
                    <c:v>moderate</c:v>
                  </c:pt>
                  <c:pt idx="5809">
                    <c:v>moderate</c:v>
                  </c:pt>
                  <c:pt idx="5810">
                    <c:v>moderate</c:v>
                  </c:pt>
                  <c:pt idx="5811">
                    <c:v>moderate</c:v>
                  </c:pt>
                  <c:pt idx="5812">
                    <c:v>moderate</c:v>
                  </c:pt>
                  <c:pt idx="5813">
                    <c:v>moderate</c:v>
                  </c:pt>
                  <c:pt idx="5814">
                    <c:v>moderate</c:v>
                  </c:pt>
                  <c:pt idx="5815">
                    <c:v>moderate</c:v>
                  </c:pt>
                  <c:pt idx="5816">
                    <c:v>moderate</c:v>
                  </c:pt>
                  <c:pt idx="5817">
                    <c:v>moderate</c:v>
                  </c:pt>
                  <c:pt idx="5818">
                    <c:v>moderate</c:v>
                  </c:pt>
                  <c:pt idx="5819">
                    <c:v>moderate</c:v>
                  </c:pt>
                  <c:pt idx="5820">
                    <c:v>moderate</c:v>
                  </c:pt>
                  <c:pt idx="5821">
                    <c:v>moderate</c:v>
                  </c:pt>
                  <c:pt idx="5822">
                    <c:v>moderate</c:v>
                  </c:pt>
                  <c:pt idx="5823">
                    <c:v>moderate</c:v>
                  </c:pt>
                  <c:pt idx="5824">
                    <c:v>moderate</c:v>
                  </c:pt>
                  <c:pt idx="5825">
                    <c:v>moderate</c:v>
                  </c:pt>
                  <c:pt idx="5826">
                    <c:v>moderate</c:v>
                  </c:pt>
                  <c:pt idx="5827">
                    <c:v>moderate</c:v>
                  </c:pt>
                  <c:pt idx="5828">
                    <c:v>moderate</c:v>
                  </c:pt>
                  <c:pt idx="5829">
                    <c:v>moderate</c:v>
                  </c:pt>
                  <c:pt idx="5830">
                    <c:v>moderate</c:v>
                  </c:pt>
                  <c:pt idx="5831">
                    <c:v>moderate</c:v>
                  </c:pt>
                  <c:pt idx="5832">
                    <c:v>moderate</c:v>
                  </c:pt>
                  <c:pt idx="5833">
                    <c:v>moderate</c:v>
                  </c:pt>
                  <c:pt idx="5834">
                    <c:v>moderate</c:v>
                  </c:pt>
                  <c:pt idx="5835">
                    <c:v>moderate</c:v>
                  </c:pt>
                  <c:pt idx="5836">
                    <c:v>moderate</c:v>
                  </c:pt>
                  <c:pt idx="5837">
                    <c:v>moderate</c:v>
                  </c:pt>
                  <c:pt idx="5838">
                    <c:v>moderate</c:v>
                  </c:pt>
                  <c:pt idx="5839">
                    <c:v>moderate</c:v>
                  </c:pt>
                  <c:pt idx="5840">
                    <c:v>moderate</c:v>
                  </c:pt>
                  <c:pt idx="5841">
                    <c:v>moderate</c:v>
                  </c:pt>
                  <c:pt idx="5842">
                    <c:v>moderate</c:v>
                  </c:pt>
                  <c:pt idx="5843">
                    <c:v>moderate</c:v>
                  </c:pt>
                  <c:pt idx="5844">
                    <c:v>moderate</c:v>
                  </c:pt>
                  <c:pt idx="5845">
                    <c:v>moderate</c:v>
                  </c:pt>
                  <c:pt idx="5846">
                    <c:v>moderate</c:v>
                  </c:pt>
                  <c:pt idx="5847">
                    <c:v>moderate</c:v>
                  </c:pt>
                  <c:pt idx="5848">
                    <c:v>moderate</c:v>
                  </c:pt>
                  <c:pt idx="5849">
                    <c:v>moderate</c:v>
                  </c:pt>
                  <c:pt idx="5850">
                    <c:v>moderate</c:v>
                  </c:pt>
                  <c:pt idx="5851">
                    <c:v>moderate</c:v>
                  </c:pt>
                  <c:pt idx="5852">
                    <c:v>moderate</c:v>
                  </c:pt>
                  <c:pt idx="5853">
                    <c:v>moderate</c:v>
                  </c:pt>
                  <c:pt idx="5854">
                    <c:v>moderate</c:v>
                  </c:pt>
                  <c:pt idx="5855">
                    <c:v>moderate</c:v>
                  </c:pt>
                  <c:pt idx="5856">
                    <c:v>moderate</c:v>
                  </c:pt>
                  <c:pt idx="5857">
                    <c:v>moderate</c:v>
                  </c:pt>
                  <c:pt idx="5858">
                    <c:v>moderate</c:v>
                  </c:pt>
                  <c:pt idx="5859">
                    <c:v>moderate</c:v>
                  </c:pt>
                  <c:pt idx="5860">
                    <c:v>moderate</c:v>
                  </c:pt>
                  <c:pt idx="5861">
                    <c:v>moderate</c:v>
                  </c:pt>
                  <c:pt idx="5862">
                    <c:v>moderate</c:v>
                  </c:pt>
                  <c:pt idx="5863">
                    <c:v>moderate</c:v>
                  </c:pt>
                  <c:pt idx="5864">
                    <c:v>moderate</c:v>
                  </c:pt>
                  <c:pt idx="5865">
                    <c:v>moderate</c:v>
                  </c:pt>
                  <c:pt idx="5866">
                    <c:v>moderate</c:v>
                  </c:pt>
                  <c:pt idx="5867">
                    <c:v>moderate</c:v>
                  </c:pt>
                  <c:pt idx="5868">
                    <c:v>one-off</c:v>
                  </c:pt>
                  <c:pt idx="5869">
                    <c:v>one-off</c:v>
                  </c:pt>
                  <c:pt idx="5870">
                    <c:v>one-off</c:v>
                  </c:pt>
                  <c:pt idx="5871">
                    <c:v>one-off</c:v>
                  </c:pt>
                  <c:pt idx="5872">
                    <c:v>one-off</c:v>
                  </c:pt>
                  <c:pt idx="5873">
                    <c:v>one-off</c:v>
                  </c:pt>
                  <c:pt idx="5874">
                    <c:v>one-off</c:v>
                  </c:pt>
                  <c:pt idx="5875">
                    <c:v>one-off</c:v>
                  </c:pt>
                  <c:pt idx="5876">
                    <c:v>one-off</c:v>
                  </c:pt>
                  <c:pt idx="5877">
                    <c:v>one-off</c:v>
                  </c:pt>
                  <c:pt idx="5878">
                    <c:v>one-off</c:v>
                  </c:pt>
                  <c:pt idx="5879">
                    <c:v>one-off</c:v>
                  </c:pt>
                  <c:pt idx="5880">
                    <c:v>one-off</c:v>
                  </c:pt>
                  <c:pt idx="5881">
                    <c:v>one-off</c:v>
                  </c:pt>
                  <c:pt idx="5882">
                    <c:v>one-off</c:v>
                  </c:pt>
                  <c:pt idx="5883">
                    <c:v>one-off</c:v>
                  </c:pt>
                  <c:pt idx="5884">
                    <c:v>one-off</c:v>
                  </c:pt>
                  <c:pt idx="5885">
                    <c:v>one-off</c:v>
                  </c:pt>
                  <c:pt idx="5886">
                    <c:v>one-off</c:v>
                  </c:pt>
                  <c:pt idx="5887">
                    <c:v>one-off</c:v>
                  </c:pt>
                  <c:pt idx="5888">
                    <c:v>one-off</c:v>
                  </c:pt>
                  <c:pt idx="5889">
                    <c:v>one-off</c:v>
                  </c:pt>
                  <c:pt idx="5890">
                    <c:v>one-off</c:v>
                  </c:pt>
                  <c:pt idx="5891">
                    <c:v>one-off</c:v>
                  </c:pt>
                  <c:pt idx="5892">
                    <c:v>one-off</c:v>
                  </c:pt>
                  <c:pt idx="5893">
                    <c:v>one-off</c:v>
                  </c:pt>
                  <c:pt idx="5894">
                    <c:v>one-off</c:v>
                  </c:pt>
                  <c:pt idx="5895">
                    <c:v>one-off</c:v>
                  </c:pt>
                  <c:pt idx="5896">
                    <c:v>one-off</c:v>
                  </c:pt>
                  <c:pt idx="5897">
                    <c:v>one-off</c:v>
                  </c:pt>
                  <c:pt idx="5898">
                    <c:v>one-off</c:v>
                  </c:pt>
                  <c:pt idx="5899">
                    <c:v>one-off</c:v>
                  </c:pt>
                  <c:pt idx="5900">
                    <c:v>one-off</c:v>
                  </c:pt>
                  <c:pt idx="5901">
                    <c:v>one-off</c:v>
                  </c:pt>
                  <c:pt idx="5902">
                    <c:v>one-off</c:v>
                  </c:pt>
                  <c:pt idx="5903">
                    <c:v>one-off</c:v>
                  </c:pt>
                  <c:pt idx="5904">
                    <c:v>one-off</c:v>
                  </c:pt>
                  <c:pt idx="5905">
                    <c:v>one-off</c:v>
                  </c:pt>
                  <c:pt idx="5906">
                    <c:v>one-off</c:v>
                  </c:pt>
                  <c:pt idx="5907">
                    <c:v>one-off</c:v>
                  </c:pt>
                  <c:pt idx="5908">
                    <c:v>one-off</c:v>
                  </c:pt>
                  <c:pt idx="5909">
                    <c:v>one-off</c:v>
                  </c:pt>
                  <c:pt idx="5910">
                    <c:v>one-off</c:v>
                  </c:pt>
                  <c:pt idx="5911">
                    <c:v>one-off</c:v>
                  </c:pt>
                  <c:pt idx="5912">
                    <c:v>one-off</c:v>
                  </c:pt>
                  <c:pt idx="5913">
                    <c:v>one-off</c:v>
                  </c:pt>
                  <c:pt idx="5914">
                    <c:v>one-off</c:v>
                  </c:pt>
                  <c:pt idx="5915">
                    <c:v>one-off</c:v>
                  </c:pt>
                  <c:pt idx="5916">
                    <c:v>one-off</c:v>
                  </c:pt>
                  <c:pt idx="5917">
                    <c:v>one-off</c:v>
                  </c:pt>
                  <c:pt idx="5918">
                    <c:v>one-off</c:v>
                  </c:pt>
                  <c:pt idx="5919">
                    <c:v>one-off</c:v>
                  </c:pt>
                  <c:pt idx="5920">
                    <c:v>one-off</c:v>
                  </c:pt>
                  <c:pt idx="5921">
                    <c:v>one-off</c:v>
                  </c:pt>
                  <c:pt idx="5922">
                    <c:v>one-off</c:v>
                  </c:pt>
                  <c:pt idx="5923">
                    <c:v>one-off</c:v>
                  </c:pt>
                  <c:pt idx="5924">
                    <c:v>one-off</c:v>
                  </c:pt>
                  <c:pt idx="5925">
                    <c:v>one-off</c:v>
                  </c:pt>
                  <c:pt idx="5926">
                    <c:v>one-off</c:v>
                  </c:pt>
                  <c:pt idx="5927">
                    <c:v>one-off</c:v>
                  </c:pt>
                  <c:pt idx="5928">
                    <c:v>one-off</c:v>
                  </c:pt>
                  <c:pt idx="5929">
                    <c:v>one-off</c:v>
                  </c:pt>
                  <c:pt idx="5930">
                    <c:v>one-off</c:v>
                  </c:pt>
                  <c:pt idx="5931">
                    <c:v>one-off</c:v>
                  </c:pt>
                  <c:pt idx="5932">
                    <c:v>one-off</c:v>
                  </c:pt>
                  <c:pt idx="5933">
                    <c:v>one-off</c:v>
                  </c:pt>
                  <c:pt idx="5934">
                    <c:v>one-off</c:v>
                  </c:pt>
                  <c:pt idx="5935">
                    <c:v>one-off</c:v>
                  </c:pt>
                  <c:pt idx="5936">
                    <c:v>one-off</c:v>
                  </c:pt>
                  <c:pt idx="5937">
                    <c:v>one-off</c:v>
                  </c:pt>
                  <c:pt idx="5938">
                    <c:v>one-off</c:v>
                  </c:pt>
                  <c:pt idx="5939">
                    <c:v>one-off</c:v>
                  </c:pt>
                  <c:pt idx="5940">
                    <c:v>one-off</c:v>
                  </c:pt>
                  <c:pt idx="5941">
                    <c:v>one-off</c:v>
                  </c:pt>
                  <c:pt idx="5942">
                    <c:v>one-off</c:v>
                  </c:pt>
                  <c:pt idx="5943">
                    <c:v>one-off</c:v>
                  </c:pt>
                  <c:pt idx="5944">
                    <c:v>one-off</c:v>
                  </c:pt>
                  <c:pt idx="5945">
                    <c:v>one-off</c:v>
                  </c:pt>
                  <c:pt idx="5946">
                    <c:v>one-off</c:v>
                  </c:pt>
                  <c:pt idx="5947">
                    <c:v>one-off</c:v>
                  </c:pt>
                  <c:pt idx="5948">
                    <c:v>one-off</c:v>
                  </c:pt>
                  <c:pt idx="5949">
                    <c:v>one-off</c:v>
                  </c:pt>
                  <c:pt idx="5950">
                    <c:v>one-off</c:v>
                  </c:pt>
                  <c:pt idx="5951">
                    <c:v>one-off</c:v>
                  </c:pt>
                  <c:pt idx="5952">
                    <c:v>one-off</c:v>
                  </c:pt>
                  <c:pt idx="5953">
                    <c:v>one-off</c:v>
                  </c:pt>
                  <c:pt idx="5954">
                    <c:v>one-off</c:v>
                  </c:pt>
                  <c:pt idx="5955">
                    <c:v>one-off</c:v>
                  </c:pt>
                  <c:pt idx="5956">
                    <c:v>one-off</c:v>
                  </c:pt>
                  <c:pt idx="5957">
                    <c:v>one-off</c:v>
                  </c:pt>
                  <c:pt idx="5958">
                    <c:v>one-off</c:v>
                  </c:pt>
                  <c:pt idx="5959">
                    <c:v>one-off</c:v>
                  </c:pt>
                  <c:pt idx="5960">
                    <c:v>one-off</c:v>
                  </c:pt>
                  <c:pt idx="5961">
                    <c:v>one-off</c:v>
                  </c:pt>
                  <c:pt idx="5962">
                    <c:v>one-off</c:v>
                  </c:pt>
                  <c:pt idx="5963">
                    <c:v>one-off</c:v>
                  </c:pt>
                  <c:pt idx="5964">
                    <c:v>one-off</c:v>
                  </c:pt>
                  <c:pt idx="5965">
                    <c:v>one-off</c:v>
                  </c:pt>
                  <c:pt idx="5966">
                    <c:v>one-off</c:v>
                  </c:pt>
                  <c:pt idx="5967">
                    <c:v>one-off</c:v>
                  </c:pt>
                  <c:pt idx="5968">
                    <c:v>one-off</c:v>
                  </c:pt>
                  <c:pt idx="5969">
                    <c:v>one-off</c:v>
                  </c:pt>
                  <c:pt idx="5970">
                    <c:v>one-off</c:v>
                  </c:pt>
                  <c:pt idx="5971">
                    <c:v>one-off</c:v>
                  </c:pt>
                  <c:pt idx="5972">
                    <c:v>one-off</c:v>
                  </c:pt>
                  <c:pt idx="5973">
                    <c:v>one-off</c:v>
                  </c:pt>
                  <c:pt idx="5974">
                    <c:v>one-off</c:v>
                  </c:pt>
                  <c:pt idx="5975">
                    <c:v>one-off</c:v>
                  </c:pt>
                  <c:pt idx="5976">
                    <c:v>one-off</c:v>
                  </c:pt>
                  <c:pt idx="5977">
                    <c:v>one-off</c:v>
                  </c:pt>
                  <c:pt idx="5978">
                    <c:v>one-off</c:v>
                  </c:pt>
                  <c:pt idx="5979">
                    <c:v>one-off</c:v>
                  </c:pt>
                  <c:pt idx="5980">
                    <c:v>one-off</c:v>
                  </c:pt>
                  <c:pt idx="5981">
                    <c:v>one-off</c:v>
                  </c:pt>
                  <c:pt idx="5982">
                    <c:v>one-off</c:v>
                  </c:pt>
                  <c:pt idx="5983">
                    <c:v>one-off</c:v>
                  </c:pt>
                  <c:pt idx="5984">
                    <c:v>one-off</c:v>
                  </c:pt>
                  <c:pt idx="5985">
                    <c:v>one-off</c:v>
                  </c:pt>
                  <c:pt idx="5986">
                    <c:v>one-off</c:v>
                  </c:pt>
                  <c:pt idx="5987">
                    <c:v>one-off</c:v>
                  </c:pt>
                  <c:pt idx="5988">
                    <c:v>one-off</c:v>
                  </c:pt>
                  <c:pt idx="5989">
                    <c:v>one-off</c:v>
                  </c:pt>
                  <c:pt idx="5990">
                    <c:v>one-off</c:v>
                  </c:pt>
                  <c:pt idx="5991">
                    <c:v>one-off</c:v>
                  </c:pt>
                  <c:pt idx="5992">
                    <c:v>one-off</c:v>
                  </c:pt>
                  <c:pt idx="5993">
                    <c:v>one-off</c:v>
                  </c:pt>
                  <c:pt idx="5994">
                    <c:v>one-off</c:v>
                  </c:pt>
                  <c:pt idx="5995">
                    <c:v>one-off</c:v>
                  </c:pt>
                  <c:pt idx="5996">
                    <c:v>one-off</c:v>
                  </c:pt>
                  <c:pt idx="5997">
                    <c:v>one-off</c:v>
                  </c:pt>
                  <c:pt idx="5998">
                    <c:v>one-off</c:v>
                  </c:pt>
                  <c:pt idx="5999">
                    <c:v>one-off</c:v>
                  </c:pt>
                  <c:pt idx="6000">
                    <c:v>one-off</c:v>
                  </c:pt>
                  <c:pt idx="6001">
                    <c:v>one-off</c:v>
                  </c:pt>
                  <c:pt idx="6002">
                    <c:v>one-off</c:v>
                  </c:pt>
                  <c:pt idx="6003">
                    <c:v>one-off</c:v>
                  </c:pt>
                  <c:pt idx="6004">
                    <c:v>one-off</c:v>
                  </c:pt>
                  <c:pt idx="6005">
                    <c:v>one-off</c:v>
                  </c:pt>
                  <c:pt idx="6006">
                    <c:v>one-off</c:v>
                  </c:pt>
                  <c:pt idx="6007">
                    <c:v>one-off</c:v>
                  </c:pt>
                  <c:pt idx="6008">
                    <c:v>one-off</c:v>
                  </c:pt>
                  <c:pt idx="6009">
                    <c:v>one-off</c:v>
                  </c:pt>
                  <c:pt idx="6010">
                    <c:v>one-off</c:v>
                  </c:pt>
                  <c:pt idx="6011">
                    <c:v>one-off</c:v>
                  </c:pt>
                  <c:pt idx="6012">
                    <c:v>one-off</c:v>
                  </c:pt>
                  <c:pt idx="6013">
                    <c:v>one-off</c:v>
                  </c:pt>
                  <c:pt idx="6014">
                    <c:v>one-off</c:v>
                  </c:pt>
                  <c:pt idx="6015">
                    <c:v>one-off</c:v>
                  </c:pt>
                  <c:pt idx="6016">
                    <c:v>one-off</c:v>
                  </c:pt>
                  <c:pt idx="6017">
                    <c:v>one-off</c:v>
                  </c:pt>
                  <c:pt idx="6018">
                    <c:v>one-off</c:v>
                  </c:pt>
                  <c:pt idx="6019">
                    <c:v>one-off</c:v>
                  </c:pt>
                  <c:pt idx="6020">
                    <c:v>one-off</c:v>
                  </c:pt>
                  <c:pt idx="6021">
                    <c:v>one-off</c:v>
                  </c:pt>
                  <c:pt idx="6022">
                    <c:v>one-off</c:v>
                  </c:pt>
                  <c:pt idx="6023">
                    <c:v>one-off</c:v>
                  </c:pt>
                  <c:pt idx="6024">
                    <c:v>one-off</c:v>
                  </c:pt>
                  <c:pt idx="6025">
                    <c:v>one-off</c:v>
                  </c:pt>
                  <c:pt idx="6026">
                    <c:v>one-off</c:v>
                  </c:pt>
                  <c:pt idx="6027">
                    <c:v>one-off</c:v>
                  </c:pt>
                  <c:pt idx="6028">
                    <c:v>one-off</c:v>
                  </c:pt>
                  <c:pt idx="6029">
                    <c:v>one-off</c:v>
                  </c:pt>
                  <c:pt idx="6030">
                    <c:v>one-off</c:v>
                  </c:pt>
                  <c:pt idx="6031">
                    <c:v>one-off</c:v>
                  </c:pt>
                  <c:pt idx="6032">
                    <c:v>one-off</c:v>
                  </c:pt>
                  <c:pt idx="6033">
                    <c:v>one-off</c:v>
                  </c:pt>
                  <c:pt idx="6034">
                    <c:v>one-off</c:v>
                  </c:pt>
                  <c:pt idx="6035">
                    <c:v>one-off</c:v>
                  </c:pt>
                  <c:pt idx="6036">
                    <c:v>one-off</c:v>
                  </c:pt>
                  <c:pt idx="6037">
                    <c:v>one-off</c:v>
                  </c:pt>
                  <c:pt idx="6038">
                    <c:v>one-off</c:v>
                  </c:pt>
                  <c:pt idx="6039">
                    <c:v>one-off</c:v>
                  </c:pt>
                  <c:pt idx="6040">
                    <c:v>one-off</c:v>
                  </c:pt>
                  <c:pt idx="6041">
                    <c:v>one-off</c:v>
                  </c:pt>
                  <c:pt idx="6042">
                    <c:v>one-off</c:v>
                  </c:pt>
                  <c:pt idx="6043">
                    <c:v>one-off</c:v>
                  </c:pt>
                  <c:pt idx="6044">
                    <c:v>one-off</c:v>
                  </c:pt>
                  <c:pt idx="6045">
                    <c:v>one-off</c:v>
                  </c:pt>
                  <c:pt idx="6046">
                    <c:v>one-off</c:v>
                  </c:pt>
                  <c:pt idx="6047">
                    <c:v>one-off</c:v>
                  </c:pt>
                  <c:pt idx="6048">
                    <c:v>one-off</c:v>
                  </c:pt>
                  <c:pt idx="6049">
                    <c:v>one-off</c:v>
                  </c:pt>
                  <c:pt idx="6050">
                    <c:v>one-off</c:v>
                  </c:pt>
                  <c:pt idx="6051">
                    <c:v>one-off</c:v>
                  </c:pt>
                  <c:pt idx="6052">
                    <c:v>one-off</c:v>
                  </c:pt>
                  <c:pt idx="6053">
                    <c:v>one-off</c:v>
                  </c:pt>
                  <c:pt idx="6054">
                    <c:v>one-off</c:v>
                  </c:pt>
                  <c:pt idx="6055">
                    <c:v>one-off</c:v>
                  </c:pt>
                  <c:pt idx="6056">
                    <c:v>one-off</c:v>
                  </c:pt>
                  <c:pt idx="6057">
                    <c:v>one-off</c:v>
                  </c:pt>
                  <c:pt idx="6058">
                    <c:v>one-off</c:v>
                  </c:pt>
                  <c:pt idx="6059">
                    <c:v>one-off</c:v>
                  </c:pt>
                  <c:pt idx="6060">
                    <c:v>one-off</c:v>
                  </c:pt>
                  <c:pt idx="6061">
                    <c:v>one-off</c:v>
                  </c:pt>
                  <c:pt idx="6062">
                    <c:v>one-off</c:v>
                  </c:pt>
                  <c:pt idx="6063">
                    <c:v>one-off</c:v>
                  </c:pt>
                  <c:pt idx="6064">
                    <c:v>one-off</c:v>
                  </c:pt>
                  <c:pt idx="6065">
                    <c:v>one-off</c:v>
                  </c:pt>
                  <c:pt idx="6066">
                    <c:v>one-off</c:v>
                  </c:pt>
                  <c:pt idx="6067">
                    <c:v>one-off</c:v>
                  </c:pt>
                  <c:pt idx="6068">
                    <c:v>one-off</c:v>
                  </c:pt>
                  <c:pt idx="6069">
                    <c:v>one-off</c:v>
                  </c:pt>
                  <c:pt idx="6070">
                    <c:v>one-off</c:v>
                  </c:pt>
                  <c:pt idx="6071">
                    <c:v>one-off</c:v>
                  </c:pt>
                  <c:pt idx="6072">
                    <c:v>one-off</c:v>
                  </c:pt>
                  <c:pt idx="6073">
                    <c:v>one-off</c:v>
                  </c:pt>
                  <c:pt idx="6074">
                    <c:v>one-off</c:v>
                  </c:pt>
                  <c:pt idx="6075">
                    <c:v>one-off</c:v>
                  </c:pt>
                  <c:pt idx="6076">
                    <c:v>one-off</c:v>
                  </c:pt>
                  <c:pt idx="6077">
                    <c:v>one-off</c:v>
                  </c:pt>
                  <c:pt idx="6078">
                    <c:v>one-off</c:v>
                  </c:pt>
                  <c:pt idx="6079">
                    <c:v>one-off</c:v>
                  </c:pt>
                  <c:pt idx="6080">
                    <c:v>one-off</c:v>
                  </c:pt>
                  <c:pt idx="6081">
                    <c:v>one-off</c:v>
                  </c:pt>
                  <c:pt idx="6082">
                    <c:v>one-off</c:v>
                  </c:pt>
                  <c:pt idx="6083">
                    <c:v>one-off</c:v>
                  </c:pt>
                  <c:pt idx="6084">
                    <c:v>one-off</c:v>
                  </c:pt>
                  <c:pt idx="6085">
                    <c:v>one-off</c:v>
                  </c:pt>
                  <c:pt idx="6086">
                    <c:v>one-off</c:v>
                  </c:pt>
                  <c:pt idx="6087">
                    <c:v>one-off</c:v>
                  </c:pt>
                  <c:pt idx="6088">
                    <c:v>one-off</c:v>
                  </c:pt>
                  <c:pt idx="6089">
                    <c:v>one-off</c:v>
                  </c:pt>
                  <c:pt idx="6090">
                    <c:v>one-off</c:v>
                  </c:pt>
                  <c:pt idx="6091">
                    <c:v>one-off</c:v>
                  </c:pt>
                  <c:pt idx="6092">
                    <c:v>one-off</c:v>
                  </c:pt>
                  <c:pt idx="6093">
                    <c:v>one-off</c:v>
                  </c:pt>
                  <c:pt idx="6094">
                    <c:v>one-off</c:v>
                  </c:pt>
                  <c:pt idx="6095">
                    <c:v>one-off</c:v>
                  </c:pt>
                  <c:pt idx="6096">
                    <c:v>one-off</c:v>
                  </c:pt>
                  <c:pt idx="6097">
                    <c:v>one-off</c:v>
                  </c:pt>
                  <c:pt idx="6098">
                    <c:v>one-off</c:v>
                  </c:pt>
                  <c:pt idx="6099">
                    <c:v>one-off</c:v>
                  </c:pt>
                  <c:pt idx="6100">
                    <c:v>one-off</c:v>
                  </c:pt>
                  <c:pt idx="6101">
                    <c:v>one-off</c:v>
                  </c:pt>
                  <c:pt idx="6102">
                    <c:v>one-off</c:v>
                  </c:pt>
                  <c:pt idx="6103">
                    <c:v>one-off</c:v>
                  </c:pt>
                  <c:pt idx="6104">
                    <c:v>one-off</c:v>
                  </c:pt>
                  <c:pt idx="6105">
                    <c:v>one-off</c:v>
                  </c:pt>
                  <c:pt idx="6106">
                    <c:v>one-off</c:v>
                  </c:pt>
                  <c:pt idx="6107">
                    <c:v>one-off</c:v>
                  </c:pt>
                  <c:pt idx="6108">
                    <c:v>one-off</c:v>
                  </c:pt>
                  <c:pt idx="6109">
                    <c:v>one-off</c:v>
                  </c:pt>
                  <c:pt idx="6110">
                    <c:v>one-off</c:v>
                  </c:pt>
                  <c:pt idx="6111">
                    <c:v>one-off</c:v>
                  </c:pt>
                  <c:pt idx="6112">
                    <c:v>one-off</c:v>
                  </c:pt>
                  <c:pt idx="6113">
                    <c:v>one-off</c:v>
                  </c:pt>
                  <c:pt idx="6114">
                    <c:v>one-off</c:v>
                  </c:pt>
                  <c:pt idx="6115">
                    <c:v>one-off</c:v>
                  </c:pt>
                  <c:pt idx="6116">
                    <c:v>one-off</c:v>
                  </c:pt>
                  <c:pt idx="6117">
                    <c:v>one-off</c:v>
                  </c:pt>
                  <c:pt idx="6118">
                    <c:v>one-off</c:v>
                  </c:pt>
                  <c:pt idx="6119">
                    <c:v>one-off</c:v>
                  </c:pt>
                  <c:pt idx="6120">
                    <c:v>one-off</c:v>
                  </c:pt>
                  <c:pt idx="6121">
                    <c:v>one-off</c:v>
                  </c:pt>
                  <c:pt idx="6122">
                    <c:v>one-off</c:v>
                  </c:pt>
                  <c:pt idx="6123">
                    <c:v>one-off</c:v>
                  </c:pt>
                  <c:pt idx="6124">
                    <c:v>one-off</c:v>
                  </c:pt>
                  <c:pt idx="6125">
                    <c:v>one-off</c:v>
                  </c:pt>
                  <c:pt idx="6126">
                    <c:v>one-off</c:v>
                  </c:pt>
                  <c:pt idx="6127">
                    <c:v>one-off</c:v>
                  </c:pt>
                  <c:pt idx="6128">
                    <c:v>one-off</c:v>
                  </c:pt>
                  <c:pt idx="6129">
                    <c:v>one-off</c:v>
                  </c:pt>
                  <c:pt idx="6130">
                    <c:v>one-off</c:v>
                  </c:pt>
                  <c:pt idx="6131">
                    <c:v>one-off</c:v>
                  </c:pt>
                  <c:pt idx="6132">
                    <c:v>one-off</c:v>
                  </c:pt>
                  <c:pt idx="6133">
                    <c:v>one-off</c:v>
                  </c:pt>
                  <c:pt idx="6134">
                    <c:v>one-off</c:v>
                  </c:pt>
                  <c:pt idx="6135">
                    <c:v>one-off</c:v>
                  </c:pt>
                  <c:pt idx="6136">
                    <c:v>one-off</c:v>
                  </c:pt>
                  <c:pt idx="6137">
                    <c:v>one-off</c:v>
                  </c:pt>
                  <c:pt idx="6138">
                    <c:v>one-off</c:v>
                  </c:pt>
                  <c:pt idx="6139">
                    <c:v>one-off</c:v>
                  </c:pt>
                  <c:pt idx="6140">
                    <c:v>one-off</c:v>
                  </c:pt>
                  <c:pt idx="6141">
                    <c:v>one-off</c:v>
                  </c:pt>
                  <c:pt idx="6142">
                    <c:v>one-off</c:v>
                  </c:pt>
                  <c:pt idx="6143">
                    <c:v>one-off</c:v>
                  </c:pt>
                  <c:pt idx="6144">
                    <c:v>one-off</c:v>
                  </c:pt>
                  <c:pt idx="6145">
                    <c:v>one-off</c:v>
                  </c:pt>
                  <c:pt idx="6146">
                    <c:v>one-off</c:v>
                  </c:pt>
                  <c:pt idx="6147">
                    <c:v>one-off</c:v>
                  </c:pt>
                  <c:pt idx="6148">
                    <c:v>one-off</c:v>
                  </c:pt>
                  <c:pt idx="6149">
                    <c:v>one-off</c:v>
                  </c:pt>
                  <c:pt idx="6150">
                    <c:v>one-off</c:v>
                  </c:pt>
                  <c:pt idx="6151">
                    <c:v>one-off</c:v>
                  </c:pt>
                  <c:pt idx="6152">
                    <c:v>one-off</c:v>
                  </c:pt>
                  <c:pt idx="6153">
                    <c:v>one-off</c:v>
                  </c:pt>
                  <c:pt idx="6154">
                    <c:v>one-off</c:v>
                  </c:pt>
                  <c:pt idx="6155">
                    <c:v>one-off</c:v>
                  </c:pt>
                  <c:pt idx="6156">
                    <c:v>one-off</c:v>
                  </c:pt>
                  <c:pt idx="6157">
                    <c:v>one-off</c:v>
                  </c:pt>
                  <c:pt idx="6158">
                    <c:v>one-off</c:v>
                  </c:pt>
                  <c:pt idx="6159">
                    <c:v>one-off</c:v>
                  </c:pt>
                  <c:pt idx="6160">
                    <c:v>one-off</c:v>
                  </c:pt>
                  <c:pt idx="6161">
                    <c:v>one-off</c:v>
                  </c:pt>
                  <c:pt idx="6162">
                    <c:v>one-off</c:v>
                  </c:pt>
                  <c:pt idx="6163">
                    <c:v>one-off</c:v>
                  </c:pt>
                  <c:pt idx="6164">
                    <c:v>one-off</c:v>
                  </c:pt>
                  <c:pt idx="6165">
                    <c:v>one-off</c:v>
                  </c:pt>
                  <c:pt idx="6166">
                    <c:v>one-off</c:v>
                  </c:pt>
                  <c:pt idx="6167">
                    <c:v>one-off</c:v>
                  </c:pt>
                  <c:pt idx="6168">
                    <c:v>one-off</c:v>
                  </c:pt>
                  <c:pt idx="6169">
                    <c:v>one-off</c:v>
                  </c:pt>
                  <c:pt idx="6170">
                    <c:v>one-off</c:v>
                  </c:pt>
                  <c:pt idx="6171">
                    <c:v>one-off</c:v>
                  </c:pt>
                  <c:pt idx="6172">
                    <c:v>one-off</c:v>
                  </c:pt>
                  <c:pt idx="6173">
                    <c:v>one-off</c:v>
                  </c:pt>
                  <c:pt idx="6174">
                    <c:v>one-off</c:v>
                  </c:pt>
                  <c:pt idx="6175">
                    <c:v>one-off</c:v>
                  </c:pt>
                  <c:pt idx="6176">
                    <c:v>one-off</c:v>
                  </c:pt>
                  <c:pt idx="6177">
                    <c:v>one-off</c:v>
                  </c:pt>
                  <c:pt idx="6178">
                    <c:v>one-off</c:v>
                  </c:pt>
                  <c:pt idx="6179">
                    <c:v>one-off</c:v>
                  </c:pt>
                  <c:pt idx="6180">
                    <c:v>one-off</c:v>
                  </c:pt>
                  <c:pt idx="6181">
                    <c:v>one-off</c:v>
                  </c:pt>
                  <c:pt idx="6182">
                    <c:v>one-off</c:v>
                  </c:pt>
                  <c:pt idx="6183">
                    <c:v>one-off</c:v>
                  </c:pt>
                  <c:pt idx="6184">
                    <c:v>one-off</c:v>
                  </c:pt>
                  <c:pt idx="6185">
                    <c:v>one-off</c:v>
                  </c:pt>
                  <c:pt idx="6186">
                    <c:v>one-off</c:v>
                  </c:pt>
                  <c:pt idx="6187">
                    <c:v>one-off</c:v>
                  </c:pt>
                  <c:pt idx="6188">
                    <c:v>one-off</c:v>
                  </c:pt>
                  <c:pt idx="6189">
                    <c:v>one-off</c:v>
                  </c:pt>
                  <c:pt idx="6190">
                    <c:v>one-off</c:v>
                  </c:pt>
                  <c:pt idx="6191">
                    <c:v>one-off</c:v>
                  </c:pt>
                  <c:pt idx="6192">
                    <c:v>one-off</c:v>
                  </c:pt>
                  <c:pt idx="6193">
                    <c:v>one-off</c:v>
                  </c:pt>
                  <c:pt idx="6194">
                    <c:v>one-off</c:v>
                  </c:pt>
                  <c:pt idx="6195">
                    <c:v>one-off</c:v>
                  </c:pt>
                  <c:pt idx="6196">
                    <c:v>one-off</c:v>
                  </c:pt>
                  <c:pt idx="6197">
                    <c:v>one-off</c:v>
                  </c:pt>
                  <c:pt idx="6198">
                    <c:v>one-off</c:v>
                  </c:pt>
                  <c:pt idx="6199">
                    <c:v>one-off</c:v>
                  </c:pt>
                  <c:pt idx="6200">
                    <c:v>one-off</c:v>
                  </c:pt>
                  <c:pt idx="6201">
                    <c:v>one-off</c:v>
                  </c:pt>
                  <c:pt idx="6202">
                    <c:v>one-off</c:v>
                  </c:pt>
                  <c:pt idx="6203">
                    <c:v>one-off</c:v>
                  </c:pt>
                  <c:pt idx="6204">
                    <c:v>one-off</c:v>
                  </c:pt>
                  <c:pt idx="6205">
                    <c:v>one-off</c:v>
                  </c:pt>
                  <c:pt idx="6206">
                    <c:v>one-off</c:v>
                  </c:pt>
                  <c:pt idx="6207">
                    <c:v>one-off</c:v>
                  </c:pt>
                  <c:pt idx="6208">
                    <c:v>one-off</c:v>
                  </c:pt>
                  <c:pt idx="6209">
                    <c:v>one-off</c:v>
                  </c:pt>
                  <c:pt idx="6210">
                    <c:v>one-off</c:v>
                  </c:pt>
                  <c:pt idx="6211">
                    <c:v>one-off</c:v>
                  </c:pt>
                  <c:pt idx="6212">
                    <c:v>one-off</c:v>
                  </c:pt>
                  <c:pt idx="6213">
                    <c:v>one-off</c:v>
                  </c:pt>
                  <c:pt idx="6214">
                    <c:v>one-off</c:v>
                  </c:pt>
                  <c:pt idx="6215">
                    <c:v>one-off</c:v>
                  </c:pt>
                  <c:pt idx="6216">
                    <c:v>one-off</c:v>
                  </c:pt>
                  <c:pt idx="6217">
                    <c:v>one-off</c:v>
                  </c:pt>
                  <c:pt idx="6218">
                    <c:v>one-off</c:v>
                  </c:pt>
                  <c:pt idx="6219">
                    <c:v>one-off</c:v>
                  </c:pt>
                  <c:pt idx="6220">
                    <c:v>one-off</c:v>
                  </c:pt>
                  <c:pt idx="6221">
                    <c:v>one-off</c:v>
                  </c:pt>
                  <c:pt idx="6222">
                    <c:v>one-off</c:v>
                  </c:pt>
                  <c:pt idx="6223">
                    <c:v>one-off</c:v>
                  </c:pt>
                  <c:pt idx="6224">
                    <c:v>one-off</c:v>
                  </c:pt>
                  <c:pt idx="6225">
                    <c:v>one-off</c:v>
                  </c:pt>
                  <c:pt idx="6226">
                    <c:v>one-off</c:v>
                  </c:pt>
                  <c:pt idx="6227">
                    <c:v>one-off</c:v>
                  </c:pt>
                  <c:pt idx="6228">
                    <c:v>one-off</c:v>
                  </c:pt>
                  <c:pt idx="6229">
                    <c:v>one-off</c:v>
                  </c:pt>
                  <c:pt idx="6230">
                    <c:v>one-off</c:v>
                  </c:pt>
                  <c:pt idx="6231">
                    <c:v>one-off</c:v>
                  </c:pt>
                  <c:pt idx="6232">
                    <c:v>one-off</c:v>
                  </c:pt>
                  <c:pt idx="6233">
                    <c:v>one-off</c:v>
                  </c:pt>
                  <c:pt idx="6234">
                    <c:v>one-off</c:v>
                  </c:pt>
                  <c:pt idx="6235">
                    <c:v>one-off</c:v>
                  </c:pt>
                  <c:pt idx="6236">
                    <c:v>one-off</c:v>
                  </c:pt>
                  <c:pt idx="6237">
                    <c:v>one-off</c:v>
                  </c:pt>
                  <c:pt idx="6238">
                    <c:v>one-off</c:v>
                  </c:pt>
                  <c:pt idx="6239">
                    <c:v>one-off</c:v>
                  </c:pt>
                  <c:pt idx="6240">
                    <c:v>one-off</c:v>
                  </c:pt>
                  <c:pt idx="6241">
                    <c:v>one-off</c:v>
                  </c:pt>
                  <c:pt idx="6242">
                    <c:v>one-off</c:v>
                  </c:pt>
                  <c:pt idx="6243">
                    <c:v>one-off</c:v>
                  </c:pt>
                  <c:pt idx="6244">
                    <c:v>one-off</c:v>
                  </c:pt>
                  <c:pt idx="6245">
                    <c:v>one-off</c:v>
                  </c:pt>
                  <c:pt idx="6246">
                    <c:v>one-off</c:v>
                  </c:pt>
                  <c:pt idx="6247">
                    <c:v>one-off</c:v>
                  </c:pt>
                  <c:pt idx="6248">
                    <c:v>one-off</c:v>
                  </c:pt>
                  <c:pt idx="6249">
                    <c:v>one-off</c:v>
                  </c:pt>
                  <c:pt idx="6250">
                    <c:v>one-off</c:v>
                  </c:pt>
                  <c:pt idx="6251">
                    <c:v>one-off</c:v>
                  </c:pt>
                  <c:pt idx="6252">
                    <c:v>one-off</c:v>
                  </c:pt>
                  <c:pt idx="6253">
                    <c:v>one-off</c:v>
                  </c:pt>
                  <c:pt idx="6254">
                    <c:v>one-off</c:v>
                  </c:pt>
                  <c:pt idx="6255">
                    <c:v>one-off</c:v>
                  </c:pt>
                  <c:pt idx="6256">
                    <c:v>one-off</c:v>
                  </c:pt>
                  <c:pt idx="6257">
                    <c:v>one-off</c:v>
                  </c:pt>
                  <c:pt idx="6258">
                    <c:v>one-off</c:v>
                  </c:pt>
                  <c:pt idx="6259">
                    <c:v>one-off</c:v>
                  </c:pt>
                  <c:pt idx="6260">
                    <c:v>one-off</c:v>
                  </c:pt>
                  <c:pt idx="6261">
                    <c:v>one-off</c:v>
                  </c:pt>
                  <c:pt idx="6262">
                    <c:v>one-off</c:v>
                  </c:pt>
                  <c:pt idx="6263">
                    <c:v>one-off</c:v>
                  </c:pt>
                  <c:pt idx="6264">
                    <c:v>one-off</c:v>
                  </c:pt>
                  <c:pt idx="6265">
                    <c:v>one-off</c:v>
                  </c:pt>
                  <c:pt idx="6266">
                    <c:v>one-off</c:v>
                  </c:pt>
                  <c:pt idx="6267">
                    <c:v>one-off</c:v>
                  </c:pt>
                  <c:pt idx="6268">
                    <c:v>one-off</c:v>
                  </c:pt>
                  <c:pt idx="6269">
                    <c:v>one-off</c:v>
                  </c:pt>
                  <c:pt idx="6270">
                    <c:v>one-off</c:v>
                  </c:pt>
                  <c:pt idx="6271">
                    <c:v>one-off</c:v>
                  </c:pt>
                  <c:pt idx="6272">
                    <c:v>one-off</c:v>
                  </c:pt>
                  <c:pt idx="6273">
                    <c:v>one-off</c:v>
                  </c:pt>
                  <c:pt idx="6274">
                    <c:v>one-off</c:v>
                  </c:pt>
                  <c:pt idx="6275">
                    <c:v>one-off</c:v>
                  </c:pt>
                  <c:pt idx="6276">
                    <c:v>one-off</c:v>
                  </c:pt>
                  <c:pt idx="6277">
                    <c:v>one-off</c:v>
                  </c:pt>
                  <c:pt idx="6278">
                    <c:v>one-off</c:v>
                  </c:pt>
                  <c:pt idx="6279">
                    <c:v>one-off</c:v>
                  </c:pt>
                  <c:pt idx="6280">
                    <c:v>one-off</c:v>
                  </c:pt>
                  <c:pt idx="6281">
                    <c:v>one-off</c:v>
                  </c:pt>
                  <c:pt idx="6282">
                    <c:v>one-off</c:v>
                  </c:pt>
                  <c:pt idx="6283">
                    <c:v>one-off</c:v>
                  </c:pt>
                  <c:pt idx="6284">
                    <c:v>one-off</c:v>
                  </c:pt>
                  <c:pt idx="6285">
                    <c:v>one-off</c:v>
                  </c:pt>
                  <c:pt idx="6286">
                    <c:v>one-off</c:v>
                  </c:pt>
                  <c:pt idx="6287">
                    <c:v>one-off</c:v>
                  </c:pt>
                  <c:pt idx="6288">
                    <c:v>one-off</c:v>
                  </c:pt>
                  <c:pt idx="6289">
                    <c:v>one-off</c:v>
                  </c:pt>
                  <c:pt idx="6290">
                    <c:v>one-off</c:v>
                  </c:pt>
                  <c:pt idx="6291">
                    <c:v>one-off</c:v>
                  </c:pt>
                  <c:pt idx="6292">
                    <c:v>one-off</c:v>
                  </c:pt>
                  <c:pt idx="6293">
                    <c:v>one-off</c:v>
                  </c:pt>
                  <c:pt idx="6294">
                    <c:v>one-off</c:v>
                  </c:pt>
                  <c:pt idx="6295">
                    <c:v>one-off</c:v>
                  </c:pt>
                  <c:pt idx="6296">
                    <c:v>one-off</c:v>
                  </c:pt>
                  <c:pt idx="6297">
                    <c:v>one-off</c:v>
                  </c:pt>
                  <c:pt idx="6298">
                    <c:v>one-off</c:v>
                  </c:pt>
                  <c:pt idx="6299">
                    <c:v>one-off</c:v>
                  </c:pt>
                  <c:pt idx="6300">
                    <c:v>one-off</c:v>
                  </c:pt>
                  <c:pt idx="6301">
                    <c:v>one-off</c:v>
                  </c:pt>
                  <c:pt idx="6302">
                    <c:v>one-off</c:v>
                  </c:pt>
                  <c:pt idx="6303">
                    <c:v>one-off</c:v>
                  </c:pt>
                  <c:pt idx="6304">
                    <c:v>one-off</c:v>
                  </c:pt>
                  <c:pt idx="6305">
                    <c:v>one-off</c:v>
                  </c:pt>
                  <c:pt idx="6306">
                    <c:v>one-off</c:v>
                  </c:pt>
                  <c:pt idx="6307">
                    <c:v>one-off</c:v>
                  </c:pt>
                  <c:pt idx="6308">
                    <c:v>one-off</c:v>
                  </c:pt>
                  <c:pt idx="6309">
                    <c:v>one-off</c:v>
                  </c:pt>
                  <c:pt idx="6310">
                    <c:v>one-off</c:v>
                  </c:pt>
                  <c:pt idx="6311">
                    <c:v>one-off</c:v>
                  </c:pt>
                  <c:pt idx="6312">
                    <c:v>one-off</c:v>
                  </c:pt>
                  <c:pt idx="6313">
                    <c:v>one-off</c:v>
                  </c:pt>
                  <c:pt idx="6314">
                    <c:v>one-off</c:v>
                  </c:pt>
                  <c:pt idx="6315">
                    <c:v>one-off</c:v>
                  </c:pt>
                  <c:pt idx="6316">
                    <c:v>one-off</c:v>
                  </c:pt>
                  <c:pt idx="6317">
                    <c:v>one-off</c:v>
                  </c:pt>
                  <c:pt idx="6318">
                    <c:v>one-off</c:v>
                  </c:pt>
                  <c:pt idx="6319">
                    <c:v>one-off</c:v>
                  </c:pt>
                  <c:pt idx="6320">
                    <c:v>one-off</c:v>
                  </c:pt>
                  <c:pt idx="6321">
                    <c:v>one-off</c:v>
                  </c:pt>
                  <c:pt idx="6322">
                    <c:v>one-off</c:v>
                  </c:pt>
                  <c:pt idx="6323">
                    <c:v>one-off</c:v>
                  </c:pt>
                  <c:pt idx="6324">
                    <c:v>one-off</c:v>
                  </c:pt>
                  <c:pt idx="6325">
                    <c:v>one-off</c:v>
                  </c:pt>
                  <c:pt idx="6326">
                    <c:v>one-off</c:v>
                  </c:pt>
                  <c:pt idx="6327">
                    <c:v>one-off</c:v>
                  </c:pt>
                  <c:pt idx="6328">
                    <c:v>one-off</c:v>
                  </c:pt>
                  <c:pt idx="6329">
                    <c:v>one-off</c:v>
                  </c:pt>
                  <c:pt idx="6330">
                    <c:v>one-off</c:v>
                  </c:pt>
                  <c:pt idx="6331">
                    <c:v>one-off</c:v>
                  </c:pt>
                  <c:pt idx="6332">
                    <c:v>one-off</c:v>
                  </c:pt>
                  <c:pt idx="6333">
                    <c:v>one-off</c:v>
                  </c:pt>
                  <c:pt idx="6334">
                    <c:v>one-off</c:v>
                  </c:pt>
                  <c:pt idx="6335">
                    <c:v>one-off</c:v>
                  </c:pt>
                  <c:pt idx="6336">
                    <c:v>one-off</c:v>
                  </c:pt>
                  <c:pt idx="6337">
                    <c:v>one-off</c:v>
                  </c:pt>
                  <c:pt idx="6338">
                    <c:v>one-off</c:v>
                  </c:pt>
                  <c:pt idx="6339">
                    <c:v>one-off</c:v>
                  </c:pt>
                  <c:pt idx="6340">
                    <c:v>one-off</c:v>
                  </c:pt>
                  <c:pt idx="6341">
                    <c:v>one-off</c:v>
                  </c:pt>
                  <c:pt idx="6342">
                    <c:v>one-off</c:v>
                  </c:pt>
                  <c:pt idx="6343">
                    <c:v>one-off</c:v>
                  </c:pt>
                  <c:pt idx="6344">
                    <c:v>one-off</c:v>
                  </c:pt>
                  <c:pt idx="6345">
                    <c:v>one-off</c:v>
                  </c:pt>
                  <c:pt idx="6346">
                    <c:v>one-off</c:v>
                  </c:pt>
                  <c:pt idx="6347">
                    <c:v>one-off</c:v>
                  </c:pt>
                  <c:pt idx="6348">
                    <c:v>one-off</c:v>
                  </c:pt>
                  <c:pt idx="6349">
                    <c:v>one-off</c:v>
                  </c:pt>
                  <c:pt idx="6350">
                    <c:v>one-off</c:v>
                  </c:pt>
                  <c:pt idx="6351">
                    <c:v>one-off</c:v>
                  </c:pt>
                  <c:pt idx="6352">
                    <c:v>one-off</c:v>
                  </c:pt>
                  <c:pt idx="6353">
                    <c:v>one-off</c:v>
                  </c:pt>
                  <c:pt idx="6354">
                    <c:v>one-off</c:v>
                  </c:pt>
                  <c:pt idx="6355">
                    <c:v>one-off</c:v>
                  </c:pt>
                  <c:pt idx="6356">
                    <c:v>one-off</c:v>
                  </c:pt>
                  <c:pt idx="6357">
                    <c:v>one-off</c:v>
                  </c:pt>
                  <c:pt idx="6358">
                    <c:v>one-off</c:v>
                  </c:pt>
                  <c:pt idx="6359">
                    <c:v>one-off</c:v>
                  </c:pt>
                  <c:pt idx="6360">
                    <c:v>one-off</c:v>
                  </c:pt>
                  <c:pt idx="6361">
                    <c:v>one-off</c:v>
                  </c:pt>
                  <c:pt idx="6362">
                    <c:v>one-off</c:v>
                  </c:pt>
                  <c:pt idx="6363">
                    <c:v>one-off</c:v>
                  </c:pt>
                  <c:pt idx="6364">
                    <c:v>one-off</c:v>
                  </c:pt>
                  <c:pt idx="6365">
                    <c:v>one-off</c:v>
                  </c:pt>
                  <c:pt idx="6366">
                    <c:v>one-off</c:v>
                  </c:pt>
                  <c:pt idx="6367">
                    <c:v>one-off</c:v>
                  </c:pt>
                  <c:pt idx="6368">
                    <c:v>one-off</c:v>
                  </c:pt>
                  <c:pt idx="6369">
                    <c:v>one-off</c:v>
                  </c:pt>
                  <c:pt idx="6370">
                    <c:v>one-off</c:v>
                  </c:pt>
                  <c:pt idx="6371">
                    <c:v>one-off</c:v>
                  </c:pt>
                  <c:pt idx="6372">
                    <c:v>one-off</c:v>
                  </c:pt>
                  <c:pt idx="6373">
                    <c:v>one-off</c:v>
                  </c:pt>
                  <c:pt idx="6374">
                    <c:v>one-off</c:v>
                  </c:pt>
                  <c:pt idx="6375">
                    <c:v>one-off</c:v>
                  </c:pt>
                  <c:pt idx="6376">
                    <c:v>one-off</c:v>
                  </c:pt>
                  <c:pt idx="6377">
                    <c:v>one-off</c:v>
                  </c:pt>
                  <c:pt idx="6378">
                    <c:v>one-off</c:v>
                  </c:pt>
                  <c:pt idx="6379">
                    <c:v>one-off</c:v>
                  </c:pt>
                  <c:pt idx="6380">
                    <c:v>one-off</c:v>
                  </c:pt>
                  <c:pt idx="6381">
                    <c:v>one-off</c:v>
                  </c:pt>
                  <c:pt idx="6382">
                    <c:v>one-off</c:v>
                  </c:pt>
                  <c:pt idx="6383">
                    <c:v>one-off</c:v>
                  </c:pt>
                  <c:pt idx="6384">
                    <c:v>one-off</c:v>
                  </c:pt>
                  <c:pt idx="6385">
                    <c:v>one-off</c:v>
                  </c:pt>
                  <c:pt idx="6386">
                    <c:v>one-off</c:v>
                  </c:pt>
                  <c:pt idx="6387">
                    <c:v>one-off</c:v>
                  </c:pt>
                  <c:pt idx="6388">
                    <c:v>one-off</c:v>
                  </c:pt>
                  <c:pt idx="6389">
                    <c:v>one-off</c:v>
                  </c:pt>
                  <c:pt idx="6390">
                    <c:v>one-off</c:v>
                  </c:pt>
                  <c:pt idx="6391">
                    <c:v>one-off</c:v>
                  </c:pt>
                  <c:pt idx="6392">
                    <c:v>one-off</c:v>
                  </c:pt>
                  <c:pt idx="6393">
                    <c:v>one-off</c:v>
                  </c:pt>
                  <c:pt idx="6394">
                    <c:v>one-off</c:v>
                  </c:pt>
                  <c:pt idx="6395">
                    <c:v>one-off</c:v>
                  </c:pt>
                  <c:pt idx="6396">
                    <c:v>one-off</c:v>
                  </c:pt>
                  <c:pt idx="6397">
                    <c:v>one-off</c:v>
                  </c:pt>
                  <c:pt idx="6398">
                    <c:v>one-off</c:v>
                  </c:pt>
                  <c:pt idx="6399">
                    <c:v>one-off</c:v>
                  </c:pt>
                  <c:pt idx="6400">
                    <c:v>one-off</c:v>
                  </c:pt>
                  <c:pt idx="6401">
                    <c:v>one-off</c:v>
                  </c:pt>
                  <c:pt idx="6402">
                    <c:v>one-off</c:v>
                  </c:pt>
                  <c:pt idx="6403">
                    <c:v>one-off</c:v>
                  </c:pt>
                  <c:pt idx="6404">
                    <c:v>one-off</c:v>
                  </c:pt>
                  <c:pt idx="6405">
                    <c:v>one-off</c:v>
                  </c:pt>
                  <c:pt idx="6406">
                    <c:v>one-off</c:v>
                  </c:pt>
                  <c:pt idx="6407">
                    <c:v>one-off</c:v>
                  </c:pt>
                  <c:pt idx="6408">
                    <c:v>one-off</c:v>
                  </c:pt>
                  <c:pt idx="6409">
                    <c:v>one-off</c:v>
                  </c:pt>
                  <c:pt idx="6410">
                    <c:v>one-off</c:v>
                  </c:pt>
                  <c:pt idx="6411">
                    <c:v>one-off</c:v>
                  </c:pt>
                  <c:pt idx="6412">
                    <c:v>one-off</c:v>
                  </c:pt>
                  <c:pt idx="6413">
                    <c:v>one-off</c:v>
                  </c:pt>
                  <c:pt idx="6414">
                    <c:v>one-off</c:v>
                  </c:pt>
                  <c:pt idx="6415">
                    <c:v>one-off</c:v>
                  </c:pt>
                  <c:pt idx="6416">
                    <c:v>one-off</c:v>
                  </c:pt>
                  <c:pt idx="6417">
                    <c:v>one-off</c:v>
                  </c:pt>
                  <c:pt idx="6418">
                    <c:v>one-off</c:v>
                  </c:pt>
                  <c:pt idx="6419">
                    <c:v>one-off</c:v>
                  </c:pt>
                  <c:pt idx="6420">
                    <c:v>one-off</c:v>
                  </c:pt>
                  <c:pt idx="6421">
                    <c:v>one-off</c:v>
                  </c:pt>
                  <c:pt idx="6422">
                    <c:v>one-off</c:v>
                  </c:pt>
                  <c:pt idx="6423">
                    <c:v>one-off</c:v>
                  </c:pt>
                  <c:pt idx="6424">
                    <c:v>one-off</c:v>
                  </c:pt>
                  <c:pt idx="6425">
                    <c:v>one-off</c:v>
                  </c:pt>
                  <c:pt idx="6426">
                    <c:v>one-off</c:v>
                  </c:pt>
                  <c:pt idx="6427">
                    <c:v>one-off</c:v>
                  </c:pt>
                  <c:pt idx="6428">
                    <c:v>one-off</c:v>
                  </c:pt>
                  <c:pt idx="6429">
                    <c:v>one-off</c:v>
                  </c:pt>
                  <c:pt idx="6430">
                    <c:v>one-off</c:v>
                  </c:pt>
                  <c:pt idx="6431">
                    <c:v>one-off</c:v>
                  </c:pt>
                  <c:pt idx="6432">
                    <c:v>one-off</c:v>
                  </c:pt>
                  <c:pt idx="6433">
                    <c:v>one-off</c:v>
                  </c:pt>
                  <c:pt idx="6434">
                    <c:v>one-off</c:v>
                  </c:pt>
                  <c:pt idx="6435">
                    <c:v>one-off</c:v>
                  </c:pt>
                  <c:pt idx="6436">
                    <c:v>one-off</c:v>
                  </c:pt>
                  <c:pt idx="6437">
                    <c:v>one-off</c:v>
                  </c:pt>
                  <c:pt idx="6438">
                    <c:v>one-off</c:v>
                  </c:pt>
                  <c:pt idx="6439">
                    <c:v>one-off</c:v>
                  </c:pt>
                  <c:pt idx="6440">
                    <c:v>one-off</c:v>
                  </c:pt>
                  <c:pt idx="6441">
                    <c:v>one-off</c:v>
                  </c:pt>
                  <c:pt idx="6442">
                    <c:v>one-off</c:v>
                  </c:pt>
                  <c:pt idx="6443">
                    <c:v>one-off</c:v>
                  </c:pt>
                  <c:pt idx="6444">
                    <c:v>one-off</c:v>
                  </c:pt>
                  <c:pt idx="6445">
                    <c:v>one-off</c:v>
                  </c:pt>
                  <c:pt idx="6446">
                    <c:v>one-off</c:v>
                  </c:pt>
                  <c:pt idx="6447">
                    <c:v>one-off</c:v>
                  </c:pt>
                  <c:pt idx="6448">
                    <c:v>one-off</c:v>
                  </c:pt>
                  <c:pt idx="6449">
                    <c:v>one-off</c:v>
                  </c:pt>
                  <c:pt idx="6450">
                    <c:v>one-off</c:v>
                  </c:pt>
                  <c:pt idx="6451">
                    <c:v>one-off</c:v>
                  </c:pt>
                  <c:pt idx="6452">
                    <c:v>one-off</c:v>
                  </c:pt>
                  <c:pt idx="6453">
                    <c:v>one-off</c:v>
                  </c:pt>
                  <c:pt idx="6454">
                    <c:v>one-off</c:v>
                  </c:pt>
                  <c:pt idx="6455">
                    <c:v>one-off</c:v>
                  </c:pt>
                  <c:pt idx="6456">
                    <c:v>one-off</c:v>
                  </c:pt>
                  <c:pt idx="6457">
                    <c:v>one-off</c:v>
                  </c:pt>
                  <c:pt idx="6458">
                    <c:v>one-off</c:v>
                  </c:pt>
                  <c:pt idx="6459">
                    <c:v>one-off</c:v>
                  </c:pt>
                  <c:pt idx="6460">
                    <c:v>one-off</c:v>
                  </c:pt>
                  <c:pt idx="6461">
                    <c:v>one-off</c:v>
                  </c:pt>
                  <c:pt idx="6462">
                    <c:v>one-off</c:v>
                  </c:pt>
                  <c:pt idx="6463">
                    <c:v>one-off</c:v>
                  </c:pt>
                  <c:pt idx="6464">
                    <c:v>one-off</c:v>
                  </c:pt>
                  <c:pt idx="6465">
                    <c:v>one-off</c:v>
                  </c:pt>
                  <c:pt idx="6466">
                    <c:v>one-off</c:v>
                  </c:pt>
                  <c:pt idx="6467">
                    <c:v>one-off</c:v>
                  </c:pt>
                  <c:pt idx="6468">
                    <c:v>one-off</c:v>
                  </c:pt>
                  <c:pt idx="6469">
                    <c:v>one-off</c:v>
                  </c:pt>
                  <c:pt idx="6470">
                    <c:v>one-off</c:v>
                  </c:pt>
                  <c:pt idx="6471">
                    <c:v>one-off</c:v>
                  </c:pt>
                  <c:pt idx="6472">
                    <c:v>one-off</c:v>
                  </c:pt>
                  <c:pt idx="6473">
                    <c:v>one-off</c:v>
                  </c:pt>
                  <c:pt idx="6474">
                    <c:v>one-off</c:v>
                  </c:pt>
                  <c:pt idx="6475">
                    <c:v>one-off</c:v>
                  </c:pt>
                  <c:pt idx="6476">
                    <c:v>one-off</c:v>
                  </c:pt>
                  <c:pt idx="6477">
                    <c:v>one-off</c:v>
                  </c:pt>
                  <c:pt idx="6478">
                    <c:v>one-off</c:v>
                  </c:pt>
                  <c:pt idx="6479">
                    <c:v>one-off</c:v>
                  </c:pt>
                  <c:pt idx="6480">
                    <c:v>one-off</c:v>
                  </c:pt>
                  <c:pt idx="6481">
                    <c:v>one-off</c:v>
                  </c:pt>
                  <c:pt idx="6482">
                    <c:v>one-off</c:v>
                  </c:pt>
                  <c:pt idx="6483">
                    <c:v>one-off</c:v>
                  </c:pt>
                  <c:pt idx="6484">
                    <c:v>one-off</c:v>
                  </c:pt>
                  <c:pt idx="6485">
                    <c:v>one-off</c:v>
                  </c:pt>
                  <c:pt idx="6486">
                    <c:v>one-off</c:v>
                  </c:pt>
                  <c:pt idx="6487">
                    <c:v>one-off</c:v>
                  </c:pt>
                  <c:pt idx="6488">
                    <c:v>one-off</c:v>
                  </c:pt>
                  <c:pt idx="6489">
                    <c:v>one-off</c:v>
                  </c:pt>
                  <c:pt idx="6490">
                    <c:v>one-off</c:v>
                  </c:pt>
                  <c:pt idx="6491">
                    <c:v>one-off</c:v>
                  </c:pt>
                  <c:pt idx="6492">
                    <c:v>one-off</c:v>
                  </c:pt>
                  <c:pt idx="6493">
                    <c:v>one-off</c:v>
                  </c:pt>
                  <c:pt idx="6494">
                    <c:v>one-off</c:v>
                  </c:pt>
                  <c:pt idx="6495">
                    <c:v>one-off</c:v>
                  </c:pt>
                  <c:pt idx="6496">
                    <c:v>one-off</c:v>
                  </c:pt>
                  <c:pt idx="6497">
                    <c:v>one-off</c:v>
                  </c:pt>
                  <c:pt idx="6498">
                    <c:v>one-off</c:v>
                  </c:pt>
                  <c:pt idx="6499">
                    <c:v>one-off</c:v>
                  </c:pt>
                  <c:pt idx="6500">
                    <c:v>one-off</c:v>
                  </c:pt>
                  <c:pt idx="6501">
                    <c:v>one-off</c:v>
                  </c:pt>
                  <c:pt idx="6502">
                    <c:v>one-off</c:v>
                  </c:pt>
                  <c:pt idx="6503">
                    <c:v>one-off</c:v>
                  </c:pt>
                  <c:pt idx="6504">
                    <c:v>one-off</c:v>
                  </c:pt>
                  <c:pt idx="6505">
                    <c:v>one-off</c:v>
                  </c:pt>
                  <c:pt idx="6506">
                    <c:v>one-off</c:v>
                  </c:pt>
                  <c:pt idx="6507">
                    <c:v>one-off</c:v>
                  </c:pt>
                  <c:pt idx="6508">
                    <c:v>one-off</c:v>
                  </c:pt>
                  <c:pt idx="6509">
                    <c:v>one-off</c:v>
                  </c:pt>
                  <c:pt idx="6510">
                    <c:v>one-off</c:v>
                  </c:pt>
                  <c:pt idx="6511">
                    <c:v>one-off</c:v>
                  </c:pt>
                  <c:pt idx="6512">
                    <c:v>one-off</c:v>
                  </c:pt>
                  <c:pt idx="6513">
                    <c:v>one-off</c:v>
                  </c:pt>
                  <c:pt idx="6514">
                    <c:v>one-off</c:v>
                  </c:pt>
                  <c:pt idx="6515">
                    <c:v>one-off</c:v>
                  </c:pt>
                  <c:pt idx="6516">
                    <c:v>one-off</c:v>
                  </c:pt>
                  <c:pt idx="6517">
                    <c:v>one-off</c:v>
                  </c:pt>
                  <c:pt idx="6518">
                    <c:v>one-off</c:v>
                  </c:pt>
                  <c:pt idx="6519">
                    <c:v>one-off</c:v>
                  </c:pt>
                  <c:pt idx="6520">
                    <c:v>one-off</c:v>
                  </c:pt>
                  <c:pt idx="6521">
                    <c:v>one-off</c:v>
                  </c:pt>
                  <c:pt idx="6522">
                    <c:v>one-off</c:v>
                  </c:pt>
                  <c:pt idx="6523">
                    <c:v>one-off</c:v>
                  </c:pt>
                  <c:pt idx="6524">
                    <c:v>one-off</c:v>
                  </c:pt>
                  <c:pt idx="6525">
                    <c:v>one-off</c:v>
                  </c:pt>
                  <c:pt idx="6526">
                    <c:v>one-off</c:v>
                  </c:pt>
                  <c:pt idx="6527">
                    <c:v>one-off</c:v>
                  </c:pt>
                  <c:pt idx="6528">
                    <c:v>one-off</c:v>
                  </c:pt>
                  <c:pt idx="6529">
                    <c:v>one-off</c:v>
                  </c:pt>
                  <c:pt idx="6530">
                    <c:v>one-off</c:v>
                  </c:pt>
                  <c:pt idx="6531">
                    <c:v>one-off</c:v>
                  </c:pt>
                  <c:pt idx="6532">
                    <c:v>one-off</c:v>
                  </c:pt>
                  <c:pt idx="6533">
                    <c:v>one-off</c:v>
                  </c:pt>
                  <c:pt idx="6534">
                    <c:v>one-off</c:v>
                  </c:pt>
                  <c:pt idx="6535">
                    <c:v>one-off</c:v>
                  </c:pt>
                  <c:pt idx="6536">
                    <c:v>one-off</c:v>
                  </c:pt>
                  <c:pt idx="6537">
                    <c:v>one-off</c:v>
                  </c:pt>
                  <c:pt idx="6538">
                    <c:v>one-off</c:v>
                  </c:pt>
                  <c:pt idx="6539">
                    <c:v>one-off</c:v>
                  </c:pt>
                  <c:pt idx="6540">
                    <c:v>one-off</c:v>
                  </c:pt>
                  <c:pt idx="6541">
                    <c:v>one-off</c:v>
                  </c:pt>
                  <c:pt idx="6542">
                    <c:v>one-off</c:v>
                  </c:pt>
                  <c:pt idx="6543">
                    <c:v>one-off</c:v>
                  </c:pt>
                  <c:pt idx="6544">
                    <c:v>one-off</c:v>
                  </c:pt>
                  <c:pt idx="6545">
                    <c:v>one-off</c:v>
                  </c:pt>
                  <c:pt idx="6546">
                    <c:v>one-off</c:v>
                  </c:pt>
                  <c:pt idx="6547">
                    <c:v>one-off</c:v>
                  </c:pt>
                  <c:pt idx="6548">
                    <c:v>one-off</c:v>
                  </c:pt>
                  <c:pt idx="6549">
                    <c:v>one-off</c:v>
                  </c:pt>
                  <c:pt idx="6550">
                    <c:v>one-off</c:v>
                  </c:pt>
                  <c:pt idx="6551">
                    <c:v>one-off</c:v>
                  </c:pt>
                  <c:pt idx="6552">
                    <c:v>one-off</c:v>
                  </c:pt>
                  <c:pt idx="6553">
                    <c:v>one-off</c:v>
                  </c:pt>
                  <c:pt idx="6554">
                    <c:v>one-off</c:v>
                  </c:pt>
                  <c:pt idx="6555">
                    <c:v>one-off</c:v>
                  </c:pt>
                  <c:pt idx="6556">
                    <c:v>one-off</c:v>
                  </c:pt>
                  <c:pt idx="6557">
                    <c:v>one-off</c:v>
                  </c:pt>
                  <c:pt idx="6558">
                    <c:v>one-off</c:v>
                  </c:pt>
                  <c:pt idx="6559">
                    <c:v>one-off</c:v>
                  </c:pt>
                  <c:pt idx="6560">
                    <c:v>one-off</c:v>
                  </c:pt>
                  <c:pt idx="6561">
                    <c:v>one-off</c:v>
                  </c:pt>
                  <c:pt idx="6562">
                    <c:v>one-off</c:v>
                  </c:pt>
                  <c:pt idx="6563">
                    <c:v>one-off</c:v>
                  </c:pt>
                  <c:pt idx="6564">
                    <c:v>one-off</c:v>
                  </c:pt>
                  <c:pt idx="6565">
                    <c:v>one-off</c:v>
                  </c:pt>
                  <c:pt idx="6566">
                    <c:v>one-off</c:v>
                  </c:pt>
                  <c:pt idx="6567">
                    <c:v>one-off</c:v>
                  </c:pt>
                  <c:pt idx="6568">
                    <c:v>one-off</c:v>
                  </c:pt>
                  <c:pt idx="6569">
                    <c:v>one-off</c:v>
                  </c:pt>
                  <c:pt idx="6570">
                    <c:v>one-off</c:v>
                  </c:pt>
                  <c:pt idx="6571">
                    <c:v>one-off</c:v>
                  </c:pt>
                  <c:pt idx="6572">
                    <c:v>one-off</c:v>
                  </c:pt>
                  <c:pt idx="6573">
                    <c:v>one-off</c:v>
                  </c:pt>
                  <c:pt idx="6574">
                    <c:v>one-off</c:v>
                  </c:pt>
                  <c:pt idx="6575">
                    <c:v>one-off</c:v>
                  </c:pt>
                  <c:pt idx="6576">
                    <c:v>one-off</c:v>
                  </c:pt>
                  <c:pt idx="6577">
                    <c:v>one-off</c:v>
                  </c:pt>
                  <c:pt idx="6578">
                    <c:v>one-off</c:v>
                  </c:pt>
                  <c:pt idx="6579">
                    <c:v>one-off</c:v>
                  </c:pt>
                  <c:pt idx="6580">
                    <c:v>one-off</c:v>
                  </c:pt>
                  <c:pt idx="6581">
                    <c:v>one-off</c:v>
                  </c:pt>
                  <c:pt idx="6582">
                    <c:v>one-off</c:v>
                  </c:pt>
                  <c:pt idx="6583">
                    <c:v>one-off</c:v>
                  </c:pt>
                  <c:pt idx="6584">
                    <c:v>one-off</c:v>
                  </c:pt>
                  <c:pt idx="6585">
                    <c:v>one-off</c:v>
                  </c:pt>
                  <c:pt idx="6586">
                    <c:v>one-off</c:v>
                  </c:pt>
                  <c:pt idx="6587">
                    <c:v>one-off</c:v>
                  </c:pt>
                  <c:pt idx="6588">
                    <c:v>one-off</c:v>
                  </c:pt>
                  <c:pt idx="6589">
                    <c:v>one-off</c:v>
                  </c:pt>
                  <c:pt idx="6590">
                    <c:v>one-off</c:v>
                  </c:pt>
                  <c:pt idx="6591">
                    <c:v>one-off</c:v>
                  </c:pt>
                  <c:pt idx="6592">
                    <c:v>one-off</c:v>
                  </c:pt>
                  <c:pt idx="6593">
                    <c:v>one-off</c:v>
                  </c:pt>
                  <c:pt idx="6594">
                    <c:v>one-off</c:v>
                  </c:pt>
                  <c:pt idx="6595">
                    <c:v>one-off</c:v>
                  </c:pt>
                  <c:pt idx="6596">
                    <c:v>one-off</c:v>
                  </c:pt>
                  <c:pt idx="6597">
                    <c:v>one-off</c:v>
                  </c:pt>
                  <c:pt idx="6598">
                    <c:v>one-off</c:v>
                  </c:pt>
                  <c:pt idx="6599">
                    <c:v>one-off</c:v>
                  </c:pt>
                  <c:pt idx="6600">
                    <c:v>one-off</c:v>
                  </c:pt>
                  <c:pt idx="6601">
                    <c:v>one-off</c:v>
                  </c:pt>
                  <c:pt idx="6602">
                    <c:v>one-off</c:v>
                  </c:pt>
                  <c:pt idx="6603">
                    <c:v>one-off</c:v>
                  </c:pt>
                  <c:pt idx="6604">
                    <c:v>one-off</c:v>
                  </c:pt>
                  <c:pt idx="6605">
                    <c:v>one-off</c:v>
                  </c:pt>
                  <c:pt idx="6606">
                    <c:v>one-off</c:v>
                  </c:pt>
                  <c:pt idx="6607">
                    <c:v>one-off</c:v>
                  </c:pt>
                  <c:pt idx="6608">
                    <c:v>one-off</c:v>
                  </c:pt>
                  <c:pt idx="6609">
                    <c:v>one-off</c:v>
                  </c:pt>
                  <c:pt idx="6610">
                    <c:v>one-off</c:v>
                  </c:pt>
                  <c:pt idx="6611">
                    <c:v>one-off</c:v>
                  </c:pt>
                  <c:pt idx="6612">
                    <c:v>one-off</c:v>
                  </c:pt>
                  <c:pt idx="6613">
                    <c:v>one-off</c:v>
                  </c:pt>
                  <c:pt idx="6614">
                    <c:v>one-off</c:v>
                  </c:pt>
                  <c:pt idx="6615">
                    <c:v>one-off</c:v>
                  </c:pt>
                  <c:pt idx="6616">
                    <c:v>one-off</c:v>
                  </c:pt>
                  <c:pt idx="6617">
                    <c:v>one-off</c:v>
                  </c:pt>
                  <c:pt idx="6618">
                    <c:v>one-off</c:v>
                  </c:pt>
                  <c:pt idx="6619">
                    <c:v>one-off</c:v>
                  </c:pt>
                  <c:pt idx="6620">
                    <c:v>one-off</c:v>
                  </c:pt>
                  <c:pt idx="6621">
                    <c:v>one-off</c:v>
                  </c:pt>
                  <c:pt idx="6622">
                    <c:v>one-off</c:v>
                  </c:pt>
                </c:lvl>
              </c:multiLvlStrCache>
            </c:multiLvlStrRef>
          </c:xVal>
          <c:yVal>
            <c:numRef>
              <c:f>Sheet1!$F$2:$F$6624</c:f>
              <c:numCache>
                <c:formatCode>General</c:formatCode>
                <c:ptCount val="662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2041</c:v>
                </c:pt>
                <c:pt idx="67">
                  <c:v>2008</c:v>
                </c:pt>
                <c:pt idx="68">
                  <c:v>1993</c:v>
                </c:pt>
                <c:pt idx="69">
                  <c:v>1956</c:v>
                </c:pt>
                <c:pt idx="70">
                  <c:v>1950</c:v>
                </c:pt>
                <c:pt idx="71">
                  <c:v>1947</c:v>
                </c:pt>
                <c:pt idx="72">
                  <c:v>1934</c:v>
                </c:pt>
                <c:pt idx="73">
                  <c:v>1896</c:v>
                </c:pt>
                <c:pt idx="74">
                  <c:v>1882</c:v>
                </c:pt>
                <c:pt idx="75">
                  <c:v>1848</c:v>
                </c:pt>
                <c:pt idx="76">
                  <c:v>1810</c:v>
                </c:pt>
                <c:pt idx="77">
                  <c:v>1794</c:v>
                </c:pt>
                <c:pt idx="78">
                  <c:v>1766</c:v>
                </c:pt>
                <c:pt idx="79">
                  <c:v>1749</c:v>
                </c:pt>
                <c:pt idx="80">
                  <c:v>1744</c:v>
                </c:pt>
                <c:pt idx="81">
                  <c:v>1706</c:v>
                </c:pt>
                <c:pt idx="82">
                  <c:v>1685</c:v>
                </c:pt>
                <c:pt idx="83">
                  <c:v>1680</c:v>
                </c:pt>
                <c:pt idx="84">
                  <c:v>1675</c:v>
                </c:pt>
                <c:pt idx="85">
                  <c:v>1556</c:v>
                </c:pt>
                <c:pt idx="86">
                  <c:v>1552</c:v>
                </c:pt>
                <c:pt idx="87">
                  <c:v>1519</c:v>
                </c:pt>
                <c:pt idx="88">
                  <c:v>1497</c:v>
                </c:pt>
                <c:pt idx="89">
                  <c:v>1485</c:v>
                </c:pt>
                <c:pt idx="90">
                  <c:v>1430</c:v>
                </c:pt>
                <c:pt idx="91">
                  <c:v>1395</c:v>
                </c:pt>
                <c:pt idx="92">
                  <c:v>1383</c:v>
                </c:pt>
                <c:pt idx="93">
                  <c:v>1367</c:v>
                </c:pt>
                <c:pt idx="94">
                  <c:v>1362</c:v>
                </c:pt>
                <c:pt idx="95">
                  <c:v>1353</c:v>
                </c:pt>
                <c:pt idx="96">
                  <c:v>1349</c:v>
                </c:pt>
                <c:pt idx="97">
                  <c:v>1344</c:v>
                </c:pt>
                <c:pt idx="98">
                  <c:v>1331</c:v>
                </c:pt>
                <c:pt idx="99">
                  <c:v>1329</c:v>
                </c:pt>
                <c:pt idx="100">
                  <c:v>1327</c:v>
                </c:pt>
                <c:pt idx="101">
                  <c:v>1321</c:v>
                </c:pt>
                <c:pt idx="102">
                  <c:v>1319</c:v>
                </c:pt>
                <c:pt idx="103">
                  <c:v>1286</c:v>
                </c:pt>
                <c:pt idx="104">
                  <c:v>1286</c:v>
                </c:pt>
                <c:pt idx="105">
                  <c:v>1285</c:v>
                </c:pt>
                <c:pt idx="106">
                  <c:v>1282</c:v>
                </c:pt>
                <c:pt idx="107">
                  <c:v>1252</c:v>
                </c:pt>
                <c:pt idx="108">
                  <c:v>1244</c:v>
                </c:pt>
                <c:pt idx="109">
                  <c:v>1241</c:v>
                </c:pt>
                <c:pt idx="110">
                  <c:v>1224</c:v>
                </c:pt>
                <c:pt idx="111">
                  <c:v>1201</c:v>
                </c:pt>
                <c:pt idx="112">
                  <c:v>1190</c:v>
                </c:pt>
                <c:pt idx="113">
                  <c:v>1175</c:v>
                </c:pt>
                <c:pt idx="114">
                  <c:v>1171</c:v>
                </c:pt>
                <c:pt idx="115">
                  <c:v>1133</c:v>
                </c:pt>
                <c:pt idx="116">
                  <c:v>1118</c:v>
                </c:pt>
                <c:pt idx="117">
                  <c:v>1116</c:v>
                </c:pt>
                <c:pt idx="118">
                  <c:v>1113</c:v>
                </c:pt>
                <c:pt idx="119">
                  <c:v>1112</c:v>
                </c:pt>
                <c:pt idx="120">
                  <c:v>1062</c:v>
                </c:pt>
                <c:pt idx="121">
                  <c:v>1053</c:v>
                </c:pt>
                <c:pt idx="122">
                  <c:v>1053</c:v>
                </c:pt>
                <c:pt idx="123">
                  <c:v>1021</c:v>
                </c:pt>
                <c:pt idx="124">
                  <c:v>1009</c:v>
                </c:pt>
                <c:pt idx="125">
                  <c:v>1006</c:v>
                </c:pt>
                <c:pt idx="126">
                  <c:v>992</c:v>
                </c:pt>
                <c:pt idx="127">
                  <c:v>981</c:v>
                </c:pt>
                <c:pt idx="128">
                  <c:v>971</c:v>
                </c:pt>
                <c:pt idx="129">
                  <c:v>964</c:v>
                </c:pt>
                <c:pt idx="130">
                  <c:v>958</c:v>
                </c:pt>
                <c:pt idx="131">
                  <c:v>952</c:v>
                </c:pt>
                <c:pt idx="132">
                  <c:v>945</c:v>
                </c:pt>
                <c:pt idx="133">
                  <c:v>939</c:v>
                </c:pt>
                <c:pt idx="134">
                  <c:v>934</c:v>
                </c:pt>
                <c:pt idx="135">
                  <c:v>925</c:v>
                </c:pt>
                <c:pt idx="136">
                  <c:v>904</c:v>
                </c:pt>
                <c:pt idx="137">
                  <c:v>892</c:v>
                </c:pt>
                <c:pt idx="138">
                  <c:v>870</c:v>
                </c:pt>
                <c:pt idx="139">
                  <c:v>866</c:v>
                </c:pt>
                <c:pt idx="140">
                  <c:v>855</c:v>
                </c:pt>
                <c:pt idx="141">
                  <c:v>848</c:v>
                </c:pt>
                <c:pt idx="142">
                  <c:v>841</c:v>
                </c:pt>
                <c:pt idx="143">
                  <c:v>836</c:v>
                </c:pt>
                <c:pt idx="144">
                  <c:v>827</c:v>
                </c:pt>
                <c:pt idx="145">
                  <c:v>806</c:v>
                </c:pt>
                <c:pt idx="146">
                  <c:v>804</c:v>
                </c:pt>
                <c:pt idx="147">
                  <c:v>803</c:v>
                </c:pt>
                <c:pt idx="148">
                  <c:v>798</c:v>
                </c:pt>
                <c:pt idx="149">
                  <c:v>792</c:v>
                </c:pt>
                <c:pt idx="150">
                  <c:v>782</c:v>
                </c:pt>
                <c:pt idx="151">
                  <c:v>761</c:v>
                </c:pt>
                <c:pt idx="152">
                  <c:v>759</c:v>
                </c:pt>
                <c:pt idx="153">
                  <c:v>759</c:v>
                </c:pt>
                <c:pt idx="154">
                  <c:v>756</c:v>
                </c:pt>
                <c:pt idx="155">
                  <c:v>753</c:v>
                </c:pt>
                <c:pt idx="156">
                  <c:v>750</c:v>
                </c:pt>
                <c:pt idx="157">
                  <c:v>747</c:v>
                </c:pt>
                <c:pt idx="158">
                  <c:v>744</c:v>
                </c:pt>
                <c:pt idx="159">
                  <c:v>728</c:v>
                </c:pt>
                <c:pt idx="160">
                  <c:v>728</c:v>
                </c:pt>
                <c:pt idx="161">
                  <c:v>725</c:v>
                </c:pt>
                <c:pt idx="162">
                  <c:v>723</c:v>
                </c:pt>
                <c:pt idx="163">
                  <c:v>723</c:v>
                </c:pt>
                <c:pt idx="164">
                  <c:v>721</c:v>
                </c:pt>
                <c:pt idx="165">
                  <c:v>707</c:v>
                </c:pt>
                <c:pt idx="166">
                  <c:v>702</c:v>
                </c:pt>
                <c:pt idx="167">
                  <c:v>697</c:v>
                </c:pt>
                <c:pt idx="168">
                  <c:v>696</c:v>
                </c:pt>
                <c:pt idx="169">
                  <c:v>694</c:v>
                </c:pt>
                <c:pt idx="170">
                  <c:v>686</c:v>
                </c:pt>
                <c:pt idx="171">
                  <c:v>683</c:v>
                </c:pt>
                <c:pt idx="172">
                  <c:v>682</c:v>
                </c:pt>
                <c:pt idx="173">
                  <c:v>668</c:v>
                </c:pt>
                <c:pt idx="174">
                  <c:v>664</c:v>
                </c:pt>
                <c:pt idx="175">
                  <c:v>663</c:v>
                </c:pt>
                <c:pt idx="176">
                  <c:v>647</c:v>
                </c:pt>
                <c:pt idx="177">
                  <c:v>646</c:v>
                </c:pt>
                <c:pt idx="178">
                  <c:v>637</c:v>
                </c:pt>
                <c:pt idx="179">
                  <c:v>636</c:v>
                </c:pt>
                <c:pt idx="180">
                  <c:v>632</c:v>
                </c:pt>
                <c:pt idx="181">
                  <c:v>631</c:v>
                </c:pt>
                <c:pt idx="182">
                  <c:v>620</c:v>
                </c:pt>
                <c:pt idx="183">
                  <c:v>614</c:v>
                </c:pt>
                <c:pt idx="184">
                  <c:v>609</c:v>
                </c:pt>
                <c:pt idx="185">
                  <c:v>607</c:v>
                </c:pt>
                <c:pt idx="186">
                  <c:v>605</c:v>
                </c:pt>
                <c:pt idx="187">
                  <c:v>604</c:v>
                </c:pt>
                <c:pt idx="188">
                  <c:v>595</c:v>
                </c:pt>
                <c:pt idx="189">
                  <c:v>592</c:v>
                </c:pt>
                <c:pt idx="190">
                  <c:v>591</c:v>
                </c:pt>
                <c:pt idx="191">
                  <c:v>579</c:v>
                </c:pt>
                <c:pt idx="192">
                  <c:v>577</c:v>
                </c:pt>
                <c:pt idx="193">
                  <c:v>575</c:v>
                </c:pt>
                <c:pt idx="194">
                  <c:v>574</c:v>
                </c:pt>
                <c:pt idx="195">
                  <c:v>569</c:v>
                </c:pt>
                <c:pt idx="196">
                  <c:v>568</c:v>
                </c:pt>
                <c:pt idx="197">
                  <c:v>552</c:v>
                </c:pt>
                <c:pt idx="198">
                  <c:v>541</c:v>
                </c:pt>
                <c:pt idx="199">
                  <c:v>541</c:v>
                </c:pt>
                <c:pt idx="200">
                  <c:v>528</c:v>
                </c:pt>
                <c:pt idx="201">
                  <c:v>525</c:v>
                </c:pt>
                <c:pt idx="202">
                  <c:v>525</c:v>
                </c:pt>
                <c:pt idx="203">
                  <c:v>512</c:v>
                </c:pt>
                <c:pt idx="204">
                  <c:v>504</c:v>
                </c:pt>
                <c:pt idx="205">
                  <c:v>499</c:v>
                </c:pt>
                <c:pt idx="206">
                  <c:v>490</c:v>
                </c:pt>
                <c:pt idx="207">
                  <c:v>489</c:v>
                </c:pt>
                <c:pt idx="208">
                  <c:v>480</c:v>
                </c:pt>
                <c:pt idx="209">
                  <c:v>479</c:v>
                </c:pt>
                <c:pt idx="210">
                  <c:v>478</c:v>
                </c:pt>
                <c:pt idx="211">
                  <c:v>475</c:v>
                </c:pt>
                <c:pt idx="212">
                  <c:v>473</c:v>
                </c:pt>
                <c:pt idx="213">
                  <c:v>471</c:v>
                </c:pt>
                <c:pt idx="214">
                  <c:v>470</c:v>
                </c:pt>
                <c:pt idx="215">
                  <c:v>470</c:v>
                </c:pt>
                <c:pt idx="216">
                  <c:v>469</c:v>
                </c:pt>
                <c:pt idx="217">
                  <c:v>466</c:v>
                </c:pt>
                <c:pt idx="218">
                  <c:v>463</c:v>
                </c:pt>
                <c:pt idx="219">
                  <c:v>461</c:v>
                </c:pt>
                <c:pt idx="220">
                  <c:v>458</c:v>
                </c:pt>
                <c:pt idx="221">
                  <c:v>455</c:v>
                </c:pt>
                <c:pt idx="222">
                  <c:v>454</c:v>
                </c:pt>
                <c:pt idx="223">
                  <c:v>445</c:v>
                </c:pt>
                <c:pt idx="224">
                  <c:v>444</c:v>
                </c:pt>
                <c:pt idx="225">
                  <c:v>443</c:v>
                </c:pt>
                <c:pt idx="226">
                  <c:v>440</c:v>
                </c:pt>
                <c:pt idx="227">
                  <c:v>440</c:v>
                </c:pt>
                <c:pt idx="228">
                  <c:v>438</c:v>
                </c:pt>
                <c:pt idx="229">
                  <c:v>438</c:v>
                </c:pt>
                <c:pt idx="230">
                  <c:v>435</c:v>
                </c:pt>
                <c:pt idx="231">
                  <c:v>432</c:v>
                </c:pt>
                <c:pt idx="232">
                  <c:v>431</c:v>
                </c:pt>
                <c:pt idx="233">
                  <c:v>426</c:v>
                </c:pt>
                <c:pt idx="234">
                  <c:v>425</c:v>
                </c:pt>
                <c:pt idx="235">
                  <c:v>425</c:v>
                </c:pt>
                <c:pt idx="236">
                  <c:v>424</c:v>
                </c:pt>
                <c:pt idx="237">
                  <c:v>422</c:v>
                </c:pt>
                <c:pt idx="238">
                  <c:v>420</c:v>
                </c:pt>
                <c:pt idx="239">
                  <c:v>419</c:v>
                </c:pt>
                <c:pt idx="240">
                  <c:v>418</c:v>
                </c:pt>
                <c:pt idx="241">
                  <c:v>414</c:v>
                </c:pt>
                <c:pt idx="242">
                  <c:v>414</c:v>
                </c:pt>
                <c:pt idx="243">
                  <c:v>412</c:v>
                </c:pt>
                <c:pt idx="244">
                  <c:v>412</c:v>
                </c:pt>
                <c:pt idx="245">
                  <c:v>405</c:v>
                </c:pt>
                <c:pt idx="246">
                  <c:v>405</c:v>
                </c:pt>
                <c:pt idx="247">
                  <c:v>402</c:v>
                </c:pt>
                <c:pt idx="248">
                  <c:v>399</c:v>
                </c:pt>
                <c:pt idx="249">
                  <c:v>397</c:v>
                </c:pt>
                <c:pt idx="250">
                  <c:v>397</c:v>
                </c:pt>
                <c:pt idx="251">
                  <c:v>395</c:v>
                </c:pt>
                <c:pt idx="252">
                  <c:v>393</c:v>
                </c:pt>
                <c:pt idx="253">
                  <c:v>390</c:v>
                </c:pt>
                <c:pt idx="254">
                  <c:v>390</c:v>
                </c:pt>
                <c:pt idx="255">
                  <c:v>390</c:v>
                </c:pt>
                <c:pt idx="256">
                  <c:v>385</c:v>
                </c:pt>
                <c:pt idx="257">
                  <c:v>381</c:v>
                </c:pt>
                <c:pt idx="258">
                  <c:v>379</c:v>
                </c:pt>
                <c:pt idx="259">
                  <c:v>378</c:v>
                </c:pt>
                <c:pt idx="260">
                  <c:v>376</c:v>
                </c:pt>
                <c:pt idx="261">
                  <c:v>375</c:v>
                </c:pt>
                <c:pt idx="262">
                  <c:v>374</c:v>
                </c:pt>
                <c:pt idx="263">
                  <c:v>372</c:v>
                </c:pt>
                <c:pt idx="264">
                  <c:v>369</c:v>
                </c:pt>
                <c:pt idx="265">
                  <c:v>368</c:v>
                </c:pt>
                <c:pt idx="266">
                  <c:v>367</c:v>
                </c:pt>
                <c:pt idx="267">
                  <c:v>364</c:v>
                </c:pt>
                <c:pt idx="268">
                  <c:v>362</c:v>
                </c:pt>
                <c:pt idx="269">
                  <c:v>360</c:v>
                </c:pt>
                <c:pt idx="270">
                  <c:v>359</c:v>
                </c:pt>
                <c:pt idx="271">
                  <c:v>358</c:v>
                </c:pt>
                <c:pt idx="272">
                  <c:v>357</c:v>
                </c:pt>
                <c:pt idx="273">
                  <c:v>356</c:v>
                </c:pt>
                <c:pt idx="274">
                  <c:v>356</c:v>
                </c:pt>
                <c:pt idx="275">
                  <c:v>355</c:v>
                </c:pt>
                <c:pt idx="276">
                  <c:v>354</c:v>
                </c:pt>
                <c:pt idx="277">
                  <c:v>351</c:v>
                </c:pt>
                <c:pt idx="278">
                  <c:v>351</c:v>
                </c:pt>
                <c:pt idx="279">
                  <c:v>350</c:v>
                </c:pt>
                <c:pt idx="280">
                  <c:v>344</c:v>
                </c:pt>
                <c:pt idx="281">
                  <c:v>343</c:v>
                </c:pt>
                <c:pt idx="282">
                  <c:v>342</c:v>
                </c:pt>
                <c:pt idx="283">
                  <c:v>342</c:v>
                </c:pt>
                <c:pt idx="284">
                  <c:v>339</c:v>
                </c:pt>
                <c:pt idx="285">
                  <c:v>338</c:v>
                </c:pt>
                <c:pt idx="286">
                  <c:v>337</c:v>
                </c:pt>
                <c:pt idx="287">
                  <c:v>337</c:v>
                </c:pt>
                <c:pt idx="288">
                  <c:v>335</c:v>
                </c:pt>
                <c:pt idx="289">
                  <c:v>335</c:v>
                </c:pt>
                <c:pt idx="290">
                  <c:v>334</c:v>
                </c:pt>
                <c:pt idx="291">
                  <c:v>334</c:v>
                </c:pt>
                <c:pt idx="292">
                  <c:v>333</c:v>
                </c:pt>
                <c:pt idx="293">
                  <c:v>331</c:v>
                </c:pt>
                <c:pt idx="294">
                  <c:v>325</c:v>
                </c:pt>
                <c:pt idx="295">
                  <c:v>324</c:v>
                </c:pt>
                <c:pt idx="296">
                  <c:v>322</c:v>
                </c:pt>
                <c:pt idx="297">
                  <c:v>321</c:v>
                </c:pt>
                <c:pt idx="298">
                  <c:v>321</c:v>
                </c:pt>
                <c:pt idx="299">
                  <c:v>315</c:v>
                </c:pt>
                <c:pt idx="300">
                  <c:v>315</c:v>
                </c:pt>
                <c:pt idx="301">
                  <c:v>307</c:v>
                </c:pt>
                <c:pt idx="302">
                  <c:v>306</c:v>
                </c:pt>
                <c:pt idx="303">
                  <c:v>305</c:v>
                </c:pt>
                <c:pt idx="304">
                  <c:v>305</c:v>
                </c:pt>
                <c:pt idx="305">
                  <c:v>305</c:v>
                </c:pt>
                <c:pt idx="306">
                  <c:v>302</c:v>
                </c:pt>
                <c:pt idx="307">
                  <c:v>301</c:v>
                </c:pt>
                <c:pt idx="308">
                  <c:v>301</c:v>
                </c:pt>
                <c:pt idx="309">
                  <c:v>300</c:v>
                </c:pt>
                <c:pt idx="310">
                  <c:v>300</c:v>
                </c:pt>
                <c:pt idx="311">
                  <c:v>299</c:v>
                </c:pt>
                <c:pt idx="312">
                  <c:v>298</c:v>
                </c:pt>
                <c:pt idx="313">
                  <c:v>298</c:v>
                </c:pt>
                <c:pt idx="314">
                  <c:v>298</c:v>
                </c:pt>
                <c:pt idx="315">
                  <c:v>298</c:v>
                </c:pt>
                <c:pt idx="316">
                  <c:v>294</c:v>
                </c:pt>
                <c:pt idx="317">
                  <c:v>294</c:v>
                </c:pt>
                <c:pt idx="318">
                  <c:v>293</c:v>
                </c:pt>
                <c:pt idx="319">
                  <c:v>292</c:v>
                </c:pt>
                <c:pt idx="320">
                  <c:v>292</c:v>
                </c:pt>
                <c:pt idx="321">
                  <c:v>290</c:v>
                </c:pt>
                <c:pt idx="322">
                  <c:v>290</c:v>
                </c:pt>
                <c:pt idx="323">
                  <c:v>289</c:v>
                </c:pt>
                <c:pt idx="324">
                  <c:v>288</c:v>
                </c:pt>
                <c:pt idx="325">
                  <c:v>287</c:v>
                </c:pt>
                <c:pt idx="326">
                  <c:v>287</c:v>
                </c:pt>
                <c:pt idx="327">
                  <c:v>286</c:v>
                </c:pt>
                <c:pt idx="328">
                  <c:v>285</c:v>
                </c:pt>
                <c:pt idx="329">
                  <c:v>284</c:v>
                </c:pt>
                <c:pt idx="330">
                  <c:v>284</c:v>
                </c:pt>
                <c:pt idx="331">
                  <c:v>281</c:v>
                </c:pt>
                <c:pt idx="332">
                  <c:v>280</c:v>
                </c:pt>
                <c:pt idx="333">
                  <c:v>274</c:v>
                </c:pt>
                <c:pt idx="334">
                  <c:v>273</c:v>
                </c:pt>
                <c:pt idx="335">
                  <c:v>272</c:v>
                </c:pt>
                <c:pt idx="336">
                  <c:v>272</c:v>
                </c:pt>
                <c:pt idx="337">
                  <c:v>271</c:v>
                </c:pt>
                <c:pt idx="338">
                  <c:v>271</c:v>
                </c:pt>
                <c:pt idx="339">
                  <c:v>271</c:v>
                </c:pt>
                <c:pt idx="340">
                  <c:v>271</c:v>
                </c:pt>
                <c:pt idx="341">
                  <c:v>269</c:v>
                </c:pt>
                <c:pt idx="342">
                  <c:v>268</c:v>
                </c:pt>
                <c:pt idx="343">
                  <c:v>265</c:v>
                </c:pt>
                <c:pt idx="344">
                  <c:v>265</c:v>
                </c:pt>
                <c:pt idx="345">
                  <c:v>265</c:v>
                </c:pt>
                <c:pt idx="346">
                  <c:v>264</c:v>
                </c:pt>
                <c:pt idx="347">
                  <c:v>264</c:v>
                </c:pt>
                <c:pt idx="348">
                  <c:v>263</c:v>
                </c:pt>
                <c:pt idx="349">
                  <c:v>263</c:v>
                </c:pt>
                <c:pt idx="350">
                  <c:v>263</c:v>
                </c:pt>
                <c:pt idx="351">
                  <c:v>263</c:v>
                </c:pt>
                <c:pt idx="352">
                  <c:v>262</c:v>
                </c:pt>
                <c:pt idx="353">
                  <c:v>262</c:v>
                </c:pt>
                <c:pt idx="354">
                  <c:v>262</c:v>
                </c:pt>
                <c:pt idx="355">
                  <c:v>259</c:v>
                </c:pt>
                <c:pt idx="356">
                  <c:v>257</c:v>
                </c:pt>
                <c:pt idx="357">
                  <c:v>255</c:v>
                </c:pt>
                <c:pt idx="358">
                  <c:v>254</c:v>
                </c:pt>
                <c:pt idx="359">
                  <c:v>253</c:v>
                </c:pt>
                <c:pt idx="360">
                  <c:v>251</c:v>
                </c:pt>
                <c:pt idx="361">
                  <c:v>251</c:v>
                </c:pt>
                <c:pt idx="362">
                  <c:v>249</c:v>
                </c:pt>
                <c:pt idx="363">
                  <c:v>249</c:v>
                </c:pt>
                <c:pt idx="364">
                  <c:v>248</c:v>
                </c:pt>
                <c:pt idx="365">
                  <c:v>246</c:v>
                </c:pt>
                <c:pt idx="366">
                  <c:v>246</c:v>
                </c:pt>
                <c:pt idx="367">
                  <c:v>246</c:v>
                </c:pt>
                <c:pt idx="368">
                  <c:v>246</c:v>
                </c:pt>
                <c:pt idx="369">
                  <c:v>246</c:v>
                </c:pt>
                <c:pt idx="370">
                  <c:v>242</c:v>
                </c:pt>
                <c:pt idx="371">
                  <c:v>242</c:v>
                </c:pt>
                <c:pt idx="372">
                  <c:v>242</c:v>
                </c:pt>
                <c:pt idx="373">
                  <c:v>241</c:v>
                </c:pt>
                <c:pt idx="374">
                  <c:v>239</c:v>
                </c:pt>
                <c:pt idx="375">
                  <c:v>239</c:v>
                </c:pt>
                <c:pt idx="376">
                  <c:v>238</c:v>
                </c:pt>
                <c:pt idx="377">
                  <c:v>238</c:v>
                </c:pt>
                <c:pt idx="378">
                  <c:v>236</c:v>
                </c:pt>
                <c:pt idx="379">
                  <c:v>235</c:v>
                </c:pt>
                <c:pt idx="380">
                  <c:v>234</c:v>
                </c:pt>
                <c:pt idx="381">
                  <c:v>234</c:v>
                </c:pt>
                <c:pt idx="382">
                  <c:v>234</c:v>
                </c:pt>
                <c:pt idx="383">
                  <c:v>233</c:v>
                </c:pt>
                <c:pt idx="384">
                  <c:v>233</c:v>
                </c:pt>
                <c:pt idx="385">
                  <c:v>231</c:v>
                </c:pt>
                <c:pt idx="386">
                  <c:v>231</c:v>
                </c:pt>
                <c:pt idx="387">
                  <c:v>230</c:v>
                </c:pt>
                <c:pt idx="388">
                  <c:v>230</c:v>
                </c:pt>
                <c:pt idx="389">
                  <c:v>230</c:v>
                </c:pt>
                <c:pt idx="390">
                  <c:v>229</c:v>
                </c:pt>
                <c:pt idx="391">
                  <c:v>229</c:v>
                </c:pt>
                <c:pt idx="392">
                  <c:v>228</c:v>
                </c:pt>
                <c:pt idx="393">
                  <c:v>228</c:v>
                </c:pt>
                <c:pt idx="394">
                  <c:v>227</c:v>
                </c:pt>
                <c:pt idx="395">
                  <c:v>227</c:v>
                </c:pt>
                <c:pt idx="396">
                  <c:v>226</c:v>
                </c:pt>
                <c:pt idx="397">
                  <c:v>226</c:v>
                </c:pt>
                <c:pt idx="398">
                  <c:v>226</c:v>
                </c:pt>
                <c:pt idx="399">
                  <c:v>225</c:v>
                </c:pt>
                <c:pt idx="400">
                  <c:v>225</c:v>
                </c:pt>
                <c:pt idx="401">
                  <c:v>225</c:v>
                </c:pt>
                <c:pt idx="402">
                  <c:v>224</c:v>
                </c:pt>
                <c:pt idx="403">
                  <c:v>224</c:v>
                </c:pt>
                <c:pt idx="404">
                  <c:v>223</c:v>
                </c:pt>
                <c:pt idx="405">
                  <c:v>223</c:v>
                </c:pt>
                <c:pt idx="406">
                  <c:v>223</c:v>
                </c:pt>
                <c:pt idx="407">
                  <c:v>221</c:v>
                </c:pt>
                <c:pt idx="408">
                  <c:v>221</c:v>
                </c:pt>
                <c:pt idx="409">
                  <c:v>221</c:v>
                </c:pt>
                <c:pt idx="410">
                  <c:v>220</c:v>
                </c:pt>
                <c:pt idx="411">
                  <c:v>220</c:v>
                </c:pt>
                <c:pt idx="412">
                  <c:v>219</c:v>
                </c:pt>
                <c:pt idx="413">
                  <c:v>219</c:v>
                </c:pt>
                <c:pt idx="414">
                  <c:v>218</c:v>
                </c:pt>
                <c:pt idx="415">
                  <c:v>217</c:v>
                </c:pt>
                <c:pt idx="416">
                  <c:v>217</c:v>
                </c:pt>
                <c:pt idx="417">
                  <c:v>216</c:v>
                </c:pt>
                <c:pt idx="418">
                  <c:v>214</c:v>
                </c:pt>
                <c:pt idx="419">
                  <c:v>214</c:v>
                </c:pt>
                <c:pt idx="420">
                  <c:v>213</c:v>
                </c:pt>
                <c:pt idx="421">
                  <c:v>212</c:v>
                </c:pt>
                <c:pt idx="422">
                  <c:v>212</c:v>
                </c:pt>
                <c:pt idx="423">
                  <c:v>212</c:v>
                </c:pt>
                <c:pt idx="424">
                  <c:v>212</c:v>
                </c:pt>
                <c:pt idx="425">
                  <c:v>211</c:v>
                </c:pt>
                <c:pt idx="426">
                  <c:v>211</c:v>
                </c:pt>
                <c:pt idx="427">
                  <c:v>211</c:v>
                </c:pt>
                <c:pt idx="428">
                  <c:v>210</c:v>
                </c:pt>
                <c:pt idx="429">
                  <c:v>210</c:v>
                </c:pt>
                <c:pt idx="430">
                  <c:v>208</c:v>
                </c:pt>
                <c:pt idx="431">
                  <c:v>207</c:v>
                </c:pt>
                <c:pt idx="432">
                  <c:v>206</c:v>
                </c:pt>
                <c:pt idx="433">
                  <c:v>203</c:v>
                </c:pt>
                <c:pt idx="434">
                  <c:v>203</c:v>
                </c:pt>
                <c:pt idx="435">
                  <c:v>202</c:v>
                </c:pt>
                <c:pt idx="436">
                  <c:v>202</c:v>
                </c:pt>
                <c:pt idx="437">
                  <c:v>202</c:v>
                </c:pt>
                <c:pt idx="438">
                  <c:v>202</c:v>
                </c:pt>
                <c:pt idx="439">
                  <c:v>201</c:v>
                </c:pt>
                <c:pt idx="440">
                  <c:v>200</c:v>
                </c:pt>
                <c:pt idx="441">
                  <c:v>199</c:v>
                </c:pt>
                <c:pt idx="442">
                  <c:v>199</c:v>
                </c:pt>
                <c:pt idx="443">
                  <c:v>198</c:v>
                </c:pt>
                <c:pt idx="444">
                  <c:v>197</c:v>
                </c:pt>
                <c:pt idx="445">
                  <c:v>197</c:v>
                </c:pt>
                <c:pt idx="446">
                  <c:v>197</c:v>
                </c:pt>
                <c:pt idx="447">
                  <c:v>196</c:v>
                </c:pt>
                <c:pt idx="448">
                  <c:v>195</c:v>
                </c:pt>
                <c:pt idx="449">
                  <c:v>194</c:v>
                </c:pt>
                <c:pt idx="450">
                  <c:v>194</c:v>
                </c:pt>
                <c:pt idx="451">
                  <c:v>193</c:v>
                </c:pt>
                <c:pt idx="452">
                  <c:v>192</c:v>
                </c:pt>
                <c:pt idx="453">
                  <c:v>192</c:v>
                </c:pt>
                <c:pt idx="454">
                  <c:v>192</c:v>
                </c:pt>
                <c:pt idx="455">
                  <c:v>191</c:v>
                </c:pt>
                <c:pt idx="456">
                  <c:v>191</c:v>
                </c:pt>
                <c:pt idx="457">
                  <c:v>191</c:v>
                </c:pt>
                <c:pt idx="458">
                  <c:v>190</c:v>
                </c:pt>
                <c:pt idx="459">
                  <c:v>189</c:v>
                </c:pt>
                <c:pt idx="460">
                  <c:v>187</c:v>
                </c:pt>
                <c:pt idx="461">
                  <c:v>187</c:v>
                </c:pt>
                <c:pt idx="462">
                  <c:v>187</c:v>
                </c:pt>
                <c:pt idx="463">
                  <c:v>187</c:v>
                </c:pt>
                <c:pt idx="464">
                  <c:v>186</c:v>
                </c:pt>
                <c:pt idx="465">
                  <c:v>186</c:v>
                </c:pt>
                <c:pt idx="466">
                  <c:v>186</c:v>
                </c:pt>
                <c:pt idx="467">
                  <c:v>186</c:v>
                </c:pt>
                <c:pt idx="468">
                  <c:v>185</c:v>
                </c:pt>
                <c:pt idx="469">
                  <c:v>185</c:v>
                </c:pt>
                <c:pt idx="470">
                  <c:v>185</c:v>
                </c:pt>
                <c:pt idx="471">
                  <c:v>184</c:v>
                </c:pt>
                <c:pt idx="472">
                  <c:v>183</c:v>
                </c:pt>
                <c:pt idx="473">
                  <c:v>183</c:v>
                </c:pt>
                <c:pt idx="474">
                  <c:v>183</c:v>
                </c:pt>
                <c:pt idx="475">
                  <c:v>182</c:v>
                </c:pt>
                <c:pt idx="476">
                  <c:v>180</c:v>
                </c:pt>
                <c:pt idx="477">
                  <c:v>179</c:v>
                </c:pt>
                <c:pt idx="478">
                  <c:v>179</c:v>
                </c:pt>
                <c:pt idx="479">
                  <c:v>179</c:v>
                </c:pt>
                <c:pt idx="480">
                  <c:v>179</c:v>
                </c:pt>
                <c:pt idx="481">
                  <c:v>179</c:v>
                </c:pt>
                <c:pt idx="482">
                  <c:v>179</c:v>
                </c:pt>
                <c:pt idx="483">
                  <c:v>177</c:v>
                </c:pt>
                <c:pt idx="484">
                  <c:v>177</c:v>
                </c:pt>
                <c:pt idx="485">
                  <c:v>177</c:v>
                </c:pt>
                <c:pt idx="486">
                  <c:v>177</c:v>
                </c:pt>
                <c:pt idx="487">
                  <c:v>175</c:v>
                </c:pt>
                <c:pt idx="488">
                  <c:v>175</c:v>
                </c:pt>
                <c:pt idx="489">
                  <c:v>175</c:v>
                </c:pt>
                <c:pt idx="490">
                  <c:v>174</c:v>
                </c:pt>
                <c:pt idx="491">
                  <c:v>174</c:v>
                </c:pt>
                <c:pt idx="492">
                  <c:v>173</c:v>
                </c:pt>
                <c:pt idx="493">
                  <c:v>173</c:v>
                </c:pt>
                <c:pt idx="494">
                  <c:v>173</c:v>
                </c:pt>
                <c:pt idx="495">
                  <c:v>172</c:v>
                </c:pt>
                <c:pt idx="496">
                  <c:v>172</c:v>
                </c:pt>
                <c:pt idx="497">
                  <c:v>171</c:v>
                </c:pt>
                <c:pt idx="498">
                  <c:v>171</c:v>
                </c:pt>
                <c:pt idx="499">
                  <c:v>171</c:v>
                </c:pt>
                <c:pt idx="500">
                  <c:v>170</c:v>
                </c:pt>
                <c:pt idx="501">
                  <c:v>170</c:v>
                </c:pt>
                <c:pt idx="502">
                  <c:v>170</c:v>
                </c:pt>
                <c:pt idx="503">
                  <c:v>169</c:v>
                </c:pt>
                <c:pt idx="504">
                  <c:v>169</c:v>
                </c:pt>
                <c:pt idx="505">
                  <c:v>169</c:v>
                </c:pt>
                <c:pt idx="506">
                  <c:v>168</c:v>
                </c:pt>
                <c:pt idx="507">
                  <c:v>168</c:v>
                </c:pt>
                <c:pt idx="508">
                  <c:v>168</c:v>
                </c:pt>
                <c:pt idx="509">
                  <c:v>167</c:v>
                </c:pt>
                <c:pt idx="510">
                  <c:v>166</c:v>
                </c:pt>
                <c:pt idx="511">
                  <c:v>166</c:v>
                </c:pt>
                <c:pt idx="512">
                  <c:v>164</c:v>
                </c:pt>
                <c:pt idx="513">
                  <c:v>164</c:v>
                </c:pt>
                <c:pt idx="514">
                  <c:v>164</c:v>
                </c:pt>
                <c:pt idx="515">
                  <c:v>163</c:v>
                </c:pt>
                <c:pt idx="516">
                  <c:v>163</c:v>
                </c:pt>
                <c:pt idx="517">
                  <c:v>163</c:v>
                </c:pt>
                <c:pt idx="518">
                  <c:v>162</c:v>
                </c:pt>
                <c:pt idx="519">
                  <c:v>162</c:v>
                </c:pt>
                <c:pt idx="520">
                  <c:v>162</c:v>
                </c:pt>
                <c:pt idx="521">
                  <c:v>161</c:v>
                </c:pt>
                <c:pt idx="522">
                  <c:v>161</c:v>
                </c:pt>
                <c:pt idx="523">
                  <c:v>161</c:v>
                </c:pt>
                <c:pt idx="524">
                  <c:v>161</c:v>
                </c:pt>
                <c:pt idx="525">
                  <c:v>160</c:v>
                </c:pt>
                <c:pt idx="526">
                  <c:v>160</c:v>
                </c:pt>
                <c:pt idx="527">
                  <c:v>159</c:v>
                </c:pt>
                <c:pt idx="528">
                  <c:v>159</c:v>
                </c:pt>
                <c:pt idx="529">
                  <c:v>159</c:v>
                </c:pt>
                <c:pt idx="530">
                  <c:v>159</c:v>
                </c:pt>
                <c:pt idx="531">
                  <c:v>158</c:v>
                </c:pt>
                <c:pt idx="532">
                  <c:v>158</c:v>
                </c:pt>
                <c:pt idx="533">
                  <c:v>157</c:v>
                </c:pt>
                <c:pt idx="534">
                  <c:v>157</c:v>
                </c:pt>
                <c:pt idx="535">
                  <c:v>157</c:v>
                </c:pt>
                <c:pt idx="536">
                  <c:v>156</c:v>
                </c:pt>
                <c:pt idx="537">
                  <c:v>156</c:v>
                </c:pt>
                <c:pt idx="538">
                  <c:v>155</c:v>
                </c:pt>
                <c:pt idx="539">
                  <c:v>155</c:v>
                </c:pt>
                <c:pt idx="540">
                  <c:v>155</c:v>
                </c:pt>
                <c:pt idx="541">
                  <c:v>155</c:v>
                </c:pt>
                <c:pt idx="542">
                  <c:v>155</c:v>
                </c:pt>
                <c:pt idx="543">
                  <c:v>154</c:v>
                </c:pt>
                <c:pt idx="544">
                  <c:v>154</c:v>
                </c:pt>
                <c:pt idx="545">
                  <c:v>154</c:v>
                </c:pt>
                <c:pt idx="546">
                  <c:v>153</c:v>
                </c:pt>
                <c:pt idx="547">
                  <c:v>151</c:v>
                </c:pt>
                <c:pt idx="548">
                  <c:v>151</c:v>
                </c:pt>
                <c:pt idx="549">
                  <c:v>151</c:v>
                </c:pt>
                <c:pt idx="550">
                  <c:v>151</c:v>
                </c:pt>
                <c:pt idx="551">
                  <c:v>150</c:v>
                </c:pt>
                <c:pt idx="552">
                  <c:v>150</c:v>
                </c:pt>
                <c:pt idx="553">
                  <c:v>150</c:v>
                </c:pt>
                <c:pt idx="554">
                  <c:v>150</c:v>
                </c:pt>
                <c:pt idx="555">
                  <c:v>149</c:v>
                </c:pt>
                <c:pt idx="556">
                  <c:v>148</c:v>
                </c:pt>
                <c:pt idx="557">
                  <c:v>147</c:v>
                </c:pt>
                <c:pt idx="558">
                  <c:v>146</c:v>
                </c:pt>
                <c:pt idx="559">
                  <c:v>146</c:v>
                </c:pt>
                <c:pt idx="560">
                  <c:v>146</c:v>
                </c:pt>
                <c:pt idx="561">
                  <c:v>146</c:v>
                </c:pt>
                <c:pt idx="562">
                  <c:v>146</c:v>
                </c:pt>
                <c:pt idx="563">
                  <c:v>145</c:v>
                </c:pt>
                <c:pt idx="564">
                  <c:v>144</c:v>
                </c:pt>
                <c:pt idx="565">
                  <c:v>144</c:v>
                </c:pt>
                <c:pt idx="566">
                  <c:v>144</c:v>
                </c:pt>
                <c:pt idx="567">
                  <c:v>144</c:v>
                </c:pt>
                <c:pt idx="568">
                  <c:v>144</c:v>
                </c:pt>
                <c:pt idx="569">
                  <c:v>144</c:v>
                </c:pt>
                <c:pt idx="570">
                  <c:v>143</c:v>
                </c:pt>
                <c:pt idx="571">
                  <c:v>143</c:v>
                </c:pt>
                <c:pt idx="572">
                  <c:v>143</c:v>
                </c:pt>
                <c:pt idx="573">
                  <c:v>143</c:v>
                </c:pt>
                <c:pt idx="574">
                  <c:v>143</c:v>
                </c:pt>
                <c:pt idx="575">
                  <c:v>142</c:v>
                </c:pt>
                <c:pt idx="576">
                  <c:v>142</c:v>
                </c:pt>
                <c:pt idx="577">
                  <c:v>142</c:v>
                </c:pt>
                <c:pt idx="578">
                  <c:v>142</c:v>
                </c:pt>
                <c:pt idx="579">
                  <c:v>142</c:v>
                </c:pt>
                <c:pt idx="580">
                  <c:v>141</c:v>
                </c:pt>
                <c:pt idx="581">
                  <c:v>141</c:v>
                </c:pt>
                <c:pt idx="582">
                  <c:v>141</c:v>
                </c:pt>
                <c:pt idx="583">
                  <c:v>141</c:v>
                </c:pt>
                <c:pt idx="584">
                  <c:v>141</c:v>
                </c:pt>
                <c:pt idx="585">
                  <c:v>141</c:v>
                </c:pt>
                <c:pt idx="586">
                  <c:v>141</c:v>
                </c:pt>
                <c:pt idx="587">
                  <c:v>140</c:v>
                </c:pt>
                <c:pt idx="588">
                  <c:v>140</c:v>
                </c:pt>
                <c:pt idx="589">
                  <c:v>140</c:v>
                </c:pt>
                <c:pt idx="590">
                  <c:v>139</c:v>
                </c:pt>
                <c:pt idx="591">
                  <c:v>139</c:v>
                </c:pt>
                <c:pt idx="592">
                  <c:v>139</c:v>
                </c:pt>
                <c:pt idx="593">
                  <c:v>137</c:v>
                </c:pt>
                <c:pt idx="594">
                  <c:v>137</c:v>
                </c:pt>
                <c:pt idx="595">
                  <c:v>137</c:v>
                </c:pt>
                <c:pt idx="596">
                  <c:v>137</c:v>
                </c:pt>
                <c:pt idx="597">
                  <c:v>136</c:v>
                </c:pt>
                <c:pt idx="598">
                  <c:v>136</c:v>
                </c:pt>
                <c:pt idx="599">
                  <c:v>136</c:v>
                </c:pt>
                <c:pt idx="600">
                  <c:v>135</c:v>
                </c:pt>
                <c:pt idx="601">
                  <c:v>134</c:v>
                </c:pt>
                <c:pt idx="602">
                  <c:v>134</c:v>
                </c:pt>
                <c:pt idx="603">
                  <c:v>133</c:v>
                </c:pt>
                <c:pt idx="604">
                  <c:v>132</c:v>
                </c:pt>
                <c:pt idx="605">
                  <c:v>132</c:v>
                </c:pt>
                <c:pt idx="606">
                  <c:v>131</c:v>
                </c:pt>
                <c:pt idx="607">
                  <c:v>131</c:v>
                </c:pt>
                <c:pt idx="608">
                  <c:v>131</c:v>
                </c:pt>
                <c:pt idx="609">
                  <c:v>131</c:v>
                </c:pt>
                <c:pt idx="610">
                  <c:v>131</c:v>
                </c:pt>
                <c:pt idx="611">
                  <c:v>130</c:v>
                </c:pt>
                <c:pt idx="612">
                  <c:v>129</c:v>
                </c:pt>
                <c:pt idx="613">
                  <c:v>129</c:v>
                </c:pt>
                <c:pt idx="614">
                  <c:v>129</c:v>
                </c:pt>
                <c:pt idx="615">
                  <c:v>129</c:v>
                </c:pt>
                <c:pt idx="616">
                  <c:v>129</c:v>
                </c:pt>
                <c:pt idx="617">
                  <c:v>128</c:v>
                </c:pt>
                <c:pt idx="618">
                  <c:v>128</c:v>
                </c:pt>
                <c:pt idx="619">
                  <c:v>128</c:v>
                </c:pt>
                <c:pt idx="620">
                  <c:v>127</c:v>
                </c:pt>
                <c:pt idx="621">
                  <c:v>127</c:v>
                </c:pt>
                <c:pt idx="622">
                  <c:v>127</c:v>
                </c:pt>
                <c:pt idx="623">
                  <c:v>126</c:v>
                </c:pt>
                <c:pt idx="624">
                  <c:v>126</c:v>
                </c:pt>
                <c:pt idx="625">
                  <c:v>126</c:v>
                </c:pt>
                <c:pt idx="626">
                  <c:v>126</c:v>
                </c:pt>
                <c:pt idx="627">
                  <c:v>126</c:v>
                </c:pt>
                <c:pt idx="628">
                  <c:v>126</c:v>
                </c:pt>
                <c:pt idx="629">
                  <c:v>125</c:v>
                </c:pt>
                <c:pt idx="630">
                  <c:v>125</c:v>
                </c:pt>
                <c:pt idx="631">
                  <c:v>125</c:v>
                </c:pt>
                <c:pt idx="632">
                  <c:v>124</c:v>
                </c:pt>
                <c:pt idx="633">
                  <c:v>124</c:v>
                </c:pt>
                <c:pt idx="634">
                  <c:v>124</c:v>
                </c:pt>
                <c:pt idx="635">
                  <c:v>124</c:v>
                </c:pt>
                <c:pt idx="636">
                  <c:v>124</c:v>
                </c:pt>
                <c:pt idx="637">
                  <c:v>123</c:v>
                </c:pt>
                <c:pt idx="638">
                  <c:v>122</c:v>
                </c:pt>
                <c:pt idx="639">
                  <c:v>122</c:v>
                </c:pt>
                <c:pt idx="640">
                  <c:v>122</c:v>
                </c:pt>
                <c:pt idx="641">
                  <c:v>122</c:v>
                </c:pt>
                <c:pt idx="642">
                  <c:v>121</c:v>
                </c:pt>
                <c:pt idx="643">
                  <c:v>121</c:v>
                </c:pt>
                <c:pt idx="644">
                  <c:v>120</c:v>
                </c:pt>
                <c:pt idx="645">
                  <c:v>120</c:v>
                </c:pt>
                <c:pt idx="646">
                  <c:v>120</c:v>
                </c:pt>
                <c:pt idx="647">
                  <c:v>119</c:v>
                </c:pt>
                <c:pt idx="648">
                  <c:v>118</c:v>
                </c:pt>
                <c:pt idx="649">
                  <c:v>118</c:v>
                </c:pt>
                <c:pt idx="650">
                  <c:v>118</c:v>
                </c:pt>
                <c:pt idx="651">
                  <c:v>118</c:v>
                </c:pt>
                <c:pt idx="652">
                  <c:v>118</c:v>
                </c:pt>
                <c:pt idx="653">
                  <c:v>118</c:v>
                </c:pt>
                <c:pt idx="654">
                  <c:v>117</c:v>
                </c:pt>
                <c:pt idx="655">
                  <c:v>117</c:v>
                </c:pt>
                <c:pt idx="656">
                  <c:v>117</c:v>
                </c:pt>
                <c:pt idx="657">
                  <c:v>117</c:v>
                </c:pt>
                <c:pt idx="658">
                  <c:v>117</c:v>
                </c:pt>
                <c:pt idx="659">
                  <c:v>117</c:v>
                </c:pt>
                <c:pt idx="660">
                  <c:v>117</c:v>
                </c:pt>
                <c:pt idx="661">
                  <c:v>116</c:v>
                </c:pt>
                <c:pt idx="662">
                  <c:v>116</c:v>
                </c:pt>
                <c:pt idx="663">
                  <c:v>115</c:v>
                </c:pt>
                <c:pt idx="664">
                  <c:v>115</c:v>
                </c:pt>
                <c:pt idx="665">
                  <c:v>115</c:v>
                </c:pt>
                <c:pt idx="666">
                  <c:v>115</c:v>
                </c:pt>
                <c:pt idx="667">
                  <c:v>115</c:v>
                </c:pt>
                <c:pt idx="668">
                  <c:v>115</c:v>
                </c:pt>
                <c:pt idx="669">
                  <c:v>115</c:v>
                </c:pt>
                <c:pt idx="670">
                  <c:v>114</c:v>
                </c:pt>
                <c:pt idx="671">
                  <c:v>114</c:v>
                </c:pt>
                <c:pt idx="672">
                  <c:v>114</c:v>
                </c:pt>
                <c:pt idx="673">
                  <c:v>114</c:v>
                </c:pt>
                <c:pt idx="674">
                  <c:v>114</c:v>
                </c:pt>
                <c:pt idx="675">
                  <c:v>114</c:v>
                </c:pt>
                <c:pt idx="676">
                  <c:v>114</c:v>
                </c:pt>
                <c:pt idx="677">
                  <c:v>113</c:v>
                </c:pt>
                <c:pt idx="678">
                  <c:v>113</c:v>
                </c:pt>
                <c:pt idx="679">
                  <c:v>112</c:v>
                </c:pt>
                <c:pt idx="680">
                  <c:v>112</c:v>
                </c:pt>
                <c:pt idx="681">
                  <c:v>112</c:v>
                </c:pt>
                <c:pt idx="682">
                  <c:v>111</c:v>
                </c:pt>
                <c:pt idx="683">
                  <c:v>111</c:v>
                </c:pt>
                <c:pt idx="684">
                  <c:v>111</c:v>
                </c:pt>
                <c:pt idx="685">
                  <c:v>111</c:v>
                </c:pt>
                <c:pt idx="686">
                  <c:v>110</c:v>
                </c:pt>
                <c:pt idx="687">
                  <c:v>110</c:v>
                </c:pt>
                <c:pt idx="688">
                  <c:v>110</c:v>
                </c:pt>
                <c:pt idx="689">
                  <c:v>109</c:v>
                </c:pt>
                <c:pt idx="690">
                  <c:v>109</c:v>
                </c:pt>
                <c:pt idx="691">
                  <c:v>109</c:v>
                </c:pt>
                <c:pt idx="692">
                  <c:v>109</c:v>
                </c:pt>
                <c:pt idx="693">
                  <c:v>109</c:v>
                </c:pt>
                <c:pt idx="694">
                  <c:v>108</c:v>
                </c:pt>
                <c:pt idx="695">
                  <c:v>108</c:v>
                </c:pt>
                <c:pt idx="696">
                  <c:v>108</c:v>
                </c:pt>
                <c:pt idx="697">
                  <c:v>108</c:v>
                </c:pt>
                <c:pt idx="698">
                  <c:v>108</c:v>
                </c:pt>
                <c:pt idx="699">
                  <c:v>107</c:v>
                </c:pt>
                <c:pt idx="700">
                  <c:v>107</c:v>
                </c:pt>
                <c:pt idx="701">
                  <c:v>107</c:v>
                </c:pt>
                <c:pt idx="702">
                  <c:v>107</c:v>
                </c:pt>
                <c:pt idx="703">
                  <c:v>107</c:v>
                </c:pt>
                <c:pt idx="704">
                  <c:v>106</c:v>
                </c:pt>
                <c:pt idx="705">
                  <c:v>106</c:v>
                </c:pt>
                <c:pt idx="706">
                  <c:v>106</c:v>
                </c:pt>
                <c:pt idx="707">
                  <c:v>106</c:v>
                </c:pt>
                <c:pt idx="708">
                  <c:v>106</c:v>
                </c:pt>
                <c:pt idx="709">
                  <c:v>105</c:v>
                </c:pt>
                <c:pt idx="710">
                  <c:v>105</c:v>
                </c:pt>
                <c:pt idx="711">
                  <c:v>105</c:v>
                </c:pt>
                <c:pt idx="712">
                  <c:v>105</c:v>
                </c:pt>
                <c:pt idx="713">
                  <c:v>105</c:v>
                </c:pt>
                <c:pt idx="714">
                  <c:v>105</c:v>
                </c:pt>
                <c:pt idx="715">
                  <c:v>105</c:v>
                </c:pt>
                <c:pt idx="716">
                  <c:v>104</c:v>
                </c:pt>
                <c:pt idx="717">
                  <c:v>104</c:v>
                </c:pt>
                <c:pt idx="718">
                  <c:v>103</c:v>
                </c:pt>
                <c:pt idx="719">
                  <c:v>103</c:v>
                </c:pt>
                <c:pt idx="720">
                  <c:v>103</c:v>
                </c:pt>
                <c:pt idx="721">
                  <c:v>102</c:v>
                </c:pt>
                <c:pt idx="722">
                  <c:v>102</c:v>
                </c:pt>
                <c:pt idx="723">
                  <c:v>102</c:v>
                </c:pt>
                <c:pt idx="724">
                  <c:v>102</c:v>
                </c:pt>
                <c:pt idx="725">
                  <c:v>102</c:v>
                </c:pt>
                <c:pt idx="726">
                  <c:v>102</c:v>
                </c:pt>
                <c:pt idx="727">
                  <c:v>102</c:v>
                </c:pt>
                <c:pt idx="728">
                  <c:v>101</c:v>
                </c:pt>
                <c:pt idx="729">
                  <c:v>101</c:v>
                </c:pt>
                <c:pt idx="730">
                  <c:v>101</c:v>
                </c:pt>
                <c:pt idx="731">
                  <c:v>101</c:v>
                </c:pt>
                <c:pt idx="732">
                  <c:v>101</c:v>
                </c:pt>
                <c:pt idx="733">
                  <c:v>101</c:v>
                </c:pt>
                <c:pt idx="734">
                  <c:v>101</c:v>
                </c:pt>
                <c:pt idx="735">
                  <c:v>101</c:v>
                </c:pt>
                <c:pt idx="736">
                  <c:v>101</c:v>
                </c:pt>
                <c:pt idx="737">
                  <c:v>101</c:v>
                </c:pt>
                <c:pt idx="738">
                  <c:v>100</c:v>
                </c:pt>
                <c:pt idx="739">
                  <c:v>100</c:v>
                </c:pt>
                <c:pt idx="740">
                  <c:v>100</c:v>
                </c:pt>
                <c:pt idx="741">
                  <c:v>100</c:v>
                </c:pt>
                <c:pt idx="742">
                  <c:v>100</c:v>
                </c:pt>
                <c:pt idx="743">
                  <c:v>99</c:v>
                </c:pt>
                <c:pt idx="744">
                  <c:v>99</c:v>
                </c:pt>
                <c:pt idx="745">
                  <c:v>98</c:v>
                </c:pt>
                <c:pt idx="746">
                  <c:v>98</c:v>
                </c:pt>
                <c:pt idx="747">
                  <c:v>98</c:v>
                </c:pt>
                <c:pt idx="748">
                  <c:v>98</c:v>
                </c:pt>
                <c:pt idx="749">
                  <c:v>98</c:v>
                </c:pt>
                <c:pt idx="750">
                  <c:v>98</c:v>
                </c:pt>
                <c:pt idx="751">
                  <c:v>97</c:v>
                </c:pt>
                <c:pt idx="752">
                  <c:v>97</c:v>
                </c:pt>
                <c:pt idx="753">
                  <c:v>97</c:v>
                </c:pt>
                <c:pt idx="754">
                  <c:v>97</c:v>
                </c:pt>
                <c:pt idx="755">
                  <c:v>97</c:v>
                </c:pt>
                <c:pt idx="756">
                  <c:v>96</c:v>
                </c:pt>
                <c:pt idx="757">
                  <c:v>96</c:v>
                </c:pt>
                <c:pt idx="758">
                  <c:v>95</c:v>
                </c:pt>
                <c:pt idx="759">
                  <c:v>95</c:v>
                </c:pt>
                <c:pt idx="760">
                  <c:v>95</c:v>
                </c:pt>
                <c:pt idx="761">
                  <c:v>95</c:v>
                </c:pt>
                <c:pt idx="762">
                  <c:v>94</c:v>
                </c:pt>
                <c:pt idx="763">
                  <c:v>94</c:v>
                </c:pt>
                <c:pt idx="764">
                  <c:v>94</c:v>
                </c:pt>
                <c:pt idx="765">
                  <c:v>94</c:v>
                </c:pt>
                <c:pt idx="766">
                  <c:v>94</c:v>
                </c:pt>
                <c:pt idx="767">
                  <c:v>94</c:v>
                </c:pt>
                <c:pt idx="768">
                  <c:v>93</c:v>
                </c:pt>
                <c:pt idx="769">
                  <c:v>93</c:v>
                </c:pt>
                <c:pt idx="770">
                  <c:v>93</c:v>
                </c:pt>
                <c:pt idx="771">
                  <c:v>93</c:v>
                </c:pt>
                <c:pt idx="772">
                  <c:v>93</c:v>
                </c:pt>
                <c:pt idx="773">
                  <c:v>93</c:v>
                </c:pt>
                <c:pt idx="774">
                  <c:v>93</c:v>
                </c:pt>
                <c:pt idx="775">
                  <c:v>93</c:v>
                </c:pt>
                <c:pt idx="776">
                  <c:v>93</c:v>
                </c:pt>
                <c:pt idx="777">
                  <c:v>92</c:v>
                </c:pt>
                <c:pt idx="778">
                  <c:v>92</c:v>
                </c:pt>
                <c:pt idx="779">
                  <c:v>92</c:v>
                </c:pt>
                <c:pt idx="780">
                  <c:v>92</c:v>
                </c:pt>
                <c:pt idx="781">
                  <c:v>92</c:v>
                </c:pt>
                <c:pt idx="782">
                  <c:v>92</c:v>
                </c:pt>
                <c:pt idx="783">
                  <c:v>92</c:v>
                </c:pt>
                <c:pt idx="784">
                  <c:v>91</c:v>
                </c:pt>
                <c:pt idx="785">
                  <c:v>91</c:v>
                </c:pt>
                <c:pt idx="786">
                  <c:v>91</c:v>
                </c:pt>
                <c:pt idx="787">
                  <c:v>91</c:v>
                </c:pt>
                <c:pt idx="788">
                  <c:v>91</c:v>
                </c:pt>
                <c:pt idx="789">
                  <c:v>91</c:v>
                </c:pt>
                <c:pt idx="790">
                  <c:v>90</c:v>
                </c:pt>
                <c:pt idx="791">
                  <c:v>90</c:v>
                </c:pt>
                <c:pt idx="792">
                  <c:v>90</c:v>
                </c:pt>
                <c:pt idx="793">
                  <c:v>90</c:v>
                </c:pt>
                <c:pt idx="794">
                  <c:v>90</c:v>
                </c:pt>
                <c:pt idx="795">
                  <c:v>90</c:v>
                </c:pt>
                <c:pt idx="796">
                  <c:v>90</c:v>
                </c:pt>
                <c:pt idx="797">
                  <c:v>90</c:v>
                </c:pt>
                <c:pt idx="798">
                  <c:v>89</c:v>
                </c:pt>
                <c:pt idx="799">
                  <c:v>89</c:v>
                </c:pt>
                <c:pt idx="800">
                  <c:v>89</c:v>
                </c:pt>
                <c:pt idx="801">
                  <c:v>89</c:v>
                </c:pt>
                <c:pt idx="802">
                  <c:v>88</c:v>
                </c:pt>
                <c:pt idx="803">
                  <c:v>88</c:v>
                </c:pt>
                <c:pt idx="804">
                  <c:v>88</c:v>
                </c:pt>
                <c:pt idx="805">
                  <c:v>88</c:v>
                </c:pt>
                <c:pt idx="806">
                  <c:v>88</c:v>
                </c:pt>
                <c:pt idx="807">
                  <c:v>88</c:v>
                </c:pt>
                <c:pt idx="808">
                  <c:v>88</c:v>
                </c:pt>
                <c:pt idx="809">
                  <c:v>88</c:v>
                </c:pt>
                <c:pt idx="810">
                  <c:v>87</c:v>
                </c:pt>
                <c:pt idx="811">
                  <c:v>87</c:v>
                </c:pt>
                <c:pt idx="812">
                  <c:v>87</c:v>
                </c:pt>
                <c:pt idx="813">
                  <c:v>87</c:v>
                </c:pt>
                <c:pt idx="814">
                  <c:v>87</c:v>
                </c:pt>
                <c:pt idx="815">
                  <c:v>87</c:v>
                </c:pt>
                <c:pt idx="816">
                  <c:v>87</c:v>
                </c:pt>
                <c:pt idx="817">
                  <c:v>87</c:v>
                </c:pt>
                <c:pt idx="818">
                  <c:v>87</c:v>
                </c:pt>
                <c:pt idx="819">
                  <c:v>86</c:v>
                </c:pt>
                <c:pt idx="820">
                  <c:v>86</c:v>
                </c:pt>
                <c:pt idx="821">
                  <c:v>86</c:v>
                </c:pt>
                <c:pt idx="822">
                  <c:v>86</c:v>
                </c:pt>
                <c:pt idx="823">
                  <c:v>86</c:v>
                </c:pt>
                <c:pt idx="824">
                  <c:v>86</c:v>
                </c:pt>
                <c:pt idx="825">
                  <c:v>86</c:v>
                </c:pt>
                <c:pt idx="826">
                  <c:v>86</c:v>
                </c:pt>
                <c:pt idx="827">
                  <c:v>86</c:v>
                </c:pt>
                <c:pt idx="828">
                  <c:v>85</c:v>
                </c:pt>
                <c:pt idx="829">
                  <c:v>85</c:v>
                </c:pt>
                <c:pt idx="830">
                  <c:v>85</c:v>
                </c:pt>
                <c:pt idx="831">
                  <c:v>85</c:v>
                </c:pt>
                <c:pt idx="832">
                  <c:v>84</c:v>
                </c:pt>
                <c:pt idx="833">
                  <c:v>84</c:v>
                </c:pt>
                <c:pt idx="834">
                  <c:v>84</c:v>
                </c:pt>
                <c:pt idx="835">
                  <c:v>84</c:v>
                </c:pt>
                <c:pt idx="836">
                  <c:v>84</c:v>
                </c:pt>
                <c:pt idx="837">
                  <c:v>84</c:v>
                </c:pt>
                <c:pt idx="838">
                  <c:v>84</c:v>
                </c:pt>
                <c:pt idx="839">
                  <c:v>84</c:v>
                </c:pt>
                <c:pt idx="840">
                  <c:v>84</c:v>
                </c:pt>
                <c:pt idx="841">
                  <c:v>84</c:v>
                </c:pt>
                <c:pt idx="842">
                  <c:v>83</c:v>
                </c:pt>
                <c:pt idx="843">
                  <c:v>83</c:v>
                </c:pt>
                <c:pt idx="844">
                  <c:v>83</c:v>
                </c:pt>
                <c:pt idx="845">
                  <c:v>83</c:v>
                </c:pt>
                <c:pt idx="846">
                  <c:v>83</c:v>
                </c:pt>
                <c:pt idx="847">
                  <c:v>83</c:v>
                </c:pt>
                <c:pt idx="848">
                  <c:v>83</c:v>
                </c:pt>
                <c:pt idx="849">
                  <c:v>82</c:v>
                </c:pt>
                <c:pt idx="850">
                  <c:v>82</c:v>
                </c:pt>
                <c:pt idx="851">
                  <c:v>82</c:v>
                </c:pt>
                <c:pt idx="852">
                  <c:v>82</c:v>
                </c:pt>
                <c:pt idx="853">
                  <c:v>82</c:v>
                </c:pt>
                <c:pt idx="854">
                  <c:v>82</c:v>
                </c:pt>
                <c:pt idx="855">
                  <c:v>81</c:v>
                </c:pt>
                <c:pt idx="856">
                  <c:v>81</c:v>
                </c:pt>
                <c:pt idx="857">
                  <c:v>81</c:v>
                </c:pt>
                <c:pt idx="858">
                  <c:v>81</c:v>
                </c:pt>
                <c:pt idx="859">
                  <c:v>80</c:v>
                </c:pt>
                <c:pt idx="860">
                  <c:v>80</c:v>
                </c:pt>
                <c:pt idx="861">
                  <c:v>80</c:v>
                </c:pt>
                <c:pt idx="862">
                  <c:v>80</c:v>
                </c:pt>
                <c:pt idx="863">
                  <c:v>80</c:v>
                </c:pt>
                <c:pt idx="864">
                  <c:v>80</c:v>
                </c:pt>
                <c:pt idx="865">
                  <c:v>80</c:v>
                </c:pt>
                <c:pt idx="866">
                  <c:v>79</c:v>
                </c:pt>
                <c:pt idx="867">
                  <c:v>79</c:v>
                </c:pt>
                <c:pt idx="868">
                  <c:v>79</c:v>
                </c:pt>
                <c:pt idx="869">
                  <c:v>79</c:v>
                </c:pt>
                <c:pt idx="870">
                  <c:v>79</c:v>
                </c:pt>
                <c:pt idx="871">
                  <c:v>79</c:v>
                </c:pt>
                <c:pt idx="872">
                  <c:v>79</c:v>
                </c:pt>
                <c:pt idx="873">
                  <c:v>79</c:v>
                </c:pt>
                <c:pt idx="874">
                  <c:v>79</c:v>
                </c:pt>
                <c:pt idx="875">
                  <c:v>79</c:v>
                </c:pt>
                <c:pt idx="876">
                  <c:v>79</c:v>
                </c:pt>
                <c:pt idx="877">
                  <c:v>79</c:v>
                </c:pt>
                <c:pt idx="878">
                  <c:v>79</c:v>
                </c:pt>
                <c:pt idx="879">
                  <c:v>78</c:v>
                </c:pt>
                <c:pt idx="880">
                  <c:v>78</c:v>
                </c:pt>
                <c:pt idx="881">
                  <c:v>78</c:v>
                </c:pt>
                <c:pt idx="882">
                  <c:v>78</c:v>
                </c:pt>
                <c:pt idx="883">
                  <c:v>78</c:v>
                </c:pt>
                <c:pt idx="884">
                  <c:v>78</c:v>
                </c:pt>
                <c:pt idx="885">
                  <c:v>78</c:v>
                </c:pt>
                <c:pt idx="886">
                  <c:v>77</c:v>
                </c:pt>
                <c:pt idx="887">
                  <c:v>77</c:v>
                </c:pt>
                <c:pt idx="888">
                  <c:v>77</c:v>
                </c:pt>
                <c:pt idx="889">
                  <c:v>77</c:v>
                </c:pt>
                <c:pt idx="890">
                  <c:v>77</c:v>
                </c:pt>
                <c:pt idx="891">
                  <c:v>77</c:v>
                </c:pt>
                <c:pt idx="892">
                  <c:v>77</c:v>
                </c:pt>
                <c:pt idx="893">
                  <c:v>77</c:v>
                </c:pt>
                <c:pt idx="894">
                  <c:v>77</c:v>
                </c:pt>
                <c:pt idx="895">
                  <c:v>77</c:v>
                </c:pt>
                <c:pt idx="896">
                  <c:v>77</c:v>
                </c:pt>
                <c:pt idx="897">
                  <c:v>76</c:v>
                </c:pt>
                <c:pt idx="898">
                  <c:v>76</c:v>
                </c:pt>
                <c:pt idx="899">
                  <c:v>76</c:v>
                </c:pt>
                <c:pt idx="900">
                  <c:v>76</c:v>
                </c:pt>
                <c:pt idx="901">
                  <c:v>75</c:v>
                </c:pt>
                <c:pt idx="902">
                  <c:v>75</c:v>
                </c:pt>
                <c:pt idx="903">
                  <c:v>75</c:v>
                </c:pt>
                <c:pt idx="904">
                  <c:v>75</c:v>
                </c:pt>
                <c:pt idx="905">
                  <c:v>75</c:v>
                </c:pt>
                <c:pt idx="906">
                  <c:v>75</c:v>
                </c:pt>
                <c:pt idx="907">
                  <c:v>75</c:v>
                </c:pt>
                <c:pt idx="908">
                  <c:v>75</c:v>
                </c:pt>
                <c:pt idx="909">
                  <c:v>75</c:v>
                </c:pt>
                <c:pt idx="910">
                  <c:v>75</c:v>
                </c:pt>
                <c:pt idx="911">
                  <c:v>75</c:v>
                </c:pt>
                <c:pt idx="912">
                  <c:v>75</c:v>
                </c:pt>
                <c:pt idx="913">
                  <c:v>75</c:v>
                </c:pt>
                <c:pt idx="914">
                  <c:v>74</c:v>
                </c:pt>
                <c:pt idx="915">
                  <c:v>74</c:v>
                </c:pt>
                <c:pt idx="916">
                  <c:v>73</c:v>
                </c:pt>
                <c:pt idx="917">
                  <c:v>73</c:v>
                </c:pt>
                <c:pt idx="918">
                  <c:v>73</c:v>
                </c:pt>
                <c:pt idx="919">
                  <c:v>73</c:v>
                </c:pt>
                <c:pt idx="920">
                  <c:v>73</c:v>
                </c:pt>
                <c:pt idx="921">
                  <c:v>73</c:v>
                </c:pt>
                <c:pt idx="922">
                  <c:v>73</c:v>
                </c:pt>
                <c:pt idx="923">
                  <c:v>73</c:v>
                </c:pt>
                <c:pt idx="924">
                  <c:v>73</c:v>
                </c:pt>
                <c:pt idx="925">
                  <c:v>73</c:v>
                </c:pt>
                <c:pt idx="926">
                  <c:v>72</c:v>
                </c:pt>
                <c:pt idx="927">
                  <c:v>72</c:v>
                </c:pt>
                <c:pt idx="928">
                  <c:v>72</c:v>
                </c:pt>
                <c:pt idx="929">
                  <c:v>72</c:v>
                </c:pt>
                <c:pt idx="930">
                  <c:v>72</c:v>
                </c:pt>
                <c:pt idx="931">
                  <c:v>72</c:v>
                </c:pt>
                <c:pt idx="932">
                  <c:v>72</c:v>
                </c:pt>
                <c:pt idx="933">
                  <c:v>72</c:v>
                </c:pt>
                <c:pt idx="934">
                  <c:v>72</c:v>
                </c:pt>
                <c:pt idx="935">
                  <c:v>72</c:v>
                </c:pt>
                <c:pt idx="936">
                  <c:v>72</c:v>
                </c:pt>
                <c:pt idx="937">
                  <c:v>72</c:v>
                </c:pt>
                <c:pt idx="938">
                  <c:v>72</c:v>
                </c:pt>
                <c:pt idx="939">
                  <c:v>72</c:v>
                </c:pt>
                <c:pt idx="940">
                  <c:v>72</c:v>
                </c:pt>
                <c:pt idx="941">
                  <c:v>72</c:v>
                </c:pt>
                <c:pt idx="942">
                  <c:v>71</c:v>
                </c:pt>
                <c:pt idx="943">
                  <c:v>71</c:v>
                </c:pt>
                <c:pt idx="944">
                  <c:v>71</c:v>
                </c:pt>
                <c:pt idx="945">
                  <c:v>71</c:v>
                </c:pt>
                <c:pt idx="946">
                  <c:v>71</c:v>
                </c:pt>
                <c:pt idx="947">
                  <c:v>71</c:v>
                </c:pt>
                <c:pt idx="948">
                  <c:v>71</c:v>
                </c:pt>
                <c:pt idx="949">
                  <c:v>71</c:v>
                </c:pt>
                <c:pt idx="950">
                  <c:v>71</c:v>
                </c:pt>
                <c:pt idx="951">
                  <c:v>71</c:v>
                </c:pt>
                <c:pt idx="952">
                  <c:v>71</c:v>
                </c:pt>
                <c:pt idx="953">
                  <c:v>71</c:v>
                </c:pt>
                <c:pt idx="954">
                  <c:v>71</c:v>
                </c:pt>
                <c:pt idx="955">
                  <c:v>71</c:v>
                </c:pt>
                <c:pt idx="956">
                  <c:v>71</c:v>
                </c:pt>
                <c:pt idx="957">
                  <c:v>70</c:v>
                </c:pt>
                <c:pt idx="958">
                  <c:v>70</c:v>
                </c:pt>
                <c:pt idx="959">
                  <c:v>70</c:v>
                </c:pt>
                <c:pt idx="960">
                  <c:v>70</c:v>
                </c:pt>
                <c:pt idx="961">
                  <c:v>70</c:v>
                </c:pt>
                <c:pt idx="962">
                  <c:v>70</c:v>
                </c:pt>
                <c:pt idx="963">
                  <c:v>70</c:v>
                </c:pt>
                <c:pt idx="964">
                  <c:v>70</c:v>
                </c:pt>
                <c:pt idx="965">
                  <c:v>70</c:v>
                </c:pt>
                <c:pt idx="966">
                  <c:v>70</c:v>
                </c:pt>
                <c:pt idx="967">
                  <c:v>70</c:v>
                </c:pt>
                <c:pt idx="968">
                  <c:v>70</c:v>
                </c:pt>
                <c:pt idx="969">
                  <c:v>69</c:v>
                </c:pt>
                <c:pt idx="970">
                  <c:v>69</c:v>
                </c:pt>
                <c:pt idx="971">
                  <c:v>69</c:v>
                </c:pt>
                <c:pt idx="972">
                  <c:v>69</c:v>
                </c:pt>
                <c:pt idx="973">
                  <c:v>69</c:v>
                </c:pt>
                <c:pt idx="974">
                  <c:v>69</c:v>
                </c:pt>
                <c:pt idx="975">
                  <c:v>69</c:v>
                </c:pt>
                <c:pt idx="976">
                  <c:v>69</c:v>
                </c:pt>
                <c:pt idx="977">
                  <c:v>68</c:v>
                </c:pt>
                <c:pt idx="978">
                  <c:v>68</c:v>
                </c:pt>
                <c:pt idx="979">
                  <c:v>68</c:v>
                </c:pt>
                <c:pt idx="980">
                  <c:v>68</c:v>
                </c:pt>
                <c:pt idx="981">
                  <c:v>68</c:v>
                </c:pt>
                <c:pt idx="982">
                  <c:v>68</c:v>
                </c:pt>
                <c:pt idx="983">
                  <c:v>68</c:v>
                </c:pt>
                <c:pt idx="984">
                  <c:v>68</c:v>
                </c:pt>
                <c:pt idx="985">
                  <c:v>68</c:v>
                </c:pt>
                <c:pt idx="986">
                  <c:v>68</c:v>
                </c:pt>
                <c:pt idx="987">
                  <c:v>67</c:v>
                </c:pt>
                <c:pt idx="988">
                  <c:v>67</c:v>
                </c:pt>
                <c:pt idx="989">
                  <c:v>67</c:v>
                </c:pt>
                <c:pt idx="990">
                  <c:v>67</c:v>
                </c:pt>
                <c:pt idx="991">
                  <c:v>67</c:v>
                </c:pt>
                <c:pt idx="992">
                  <c:v>67</c:v>
                </c:pt>
                <c:pt idx="993">
                  <c:v>67</c:v>
                </c:pt>
                <c:pt idx="994">
                  <c:v>67</c:v>
                </c:pt>
                <c:pt idx="995">
                  <c:v>67</c:v>
                </c:pt>
                <c:pt idx="996">
                  <c:v>66</c:v>
                </c:pt>
                <c:pt idx="997">
                  <c:v>66</c:v>
                </c:pt>
                <c:pt idx="998">
                  <c:v>66</c:v>
                </c:pt>
                <c:pt idx="999">
                  <c:v>66</c:v>
                </c:pt>
                <c:pt idx="1000">
                  <c:v>66</c:v>
                </c:pt>
                <c:pt idx="1001">
                  <c:v>66</c:v>
                </c:pt>
                <c:pt idx="1002">
                  <c:v>66</c:v>
                </c:pt>
                <c:pt idx="1003">
                  <c:v>66</c:v>
                </c:pt>
                <c:pt idx="1004">
                  <c:v>66</c:v>
                </c:pt>
                <c:pt idx="1005">
                  <c:v>66</c:v>
                </c:pt>
                <c:pt idx="1006">
                  <c:v>65</c:v>
                </c:pt>
                <c:pt idx="1007">
                  <c:v>65</c:v>
                </c:pt>
                <c:pt idx="1008">
                  <c:v>65</c:v>
                </c:pt>
                <c:pt idx="1009">
                  <c:v>65</c:v>
                </c:pt>
                <c:pt idx="1010">
                  <c:v>65</c:v>
                </c:pt>
                <c:pt idx="1011">
                  <c:v>65</c:v>
                </c:pt>
                <c:pt idx="1012">
                  <c:v>65</c:v>
                </c:pt>
                <c:pt idx="1013">
                  <c:v>65</c:v>
                </c:pt>
                <c:pt idx="1014">
                  <c:v>65</c:v>
                </c:pt>
                <c:pt idx="1015">
                  <c:v>65</c:v>
                </c:pt>
                <c:pt idx="1016">
                  <c:v>65</c:v>
                </c:pt>
                <c:pt idx="1017">
                  <c:v>65</c:v>
                </c:pt>
                <c:pt idx="1018">
                  <c:v>65</c:v>
                </c:pt>
                <c:pt idx="1019">
                  <c:v>65</c:v>
                </c:pt>
                <c:pt idx="1020">
                  <c:v>65</c:v>
                </c:pt>
                <c:pt idx="1021">
                  <c:v>64</c:v>
                </c:pt>
                <c:pt idx="1022">
                  <c:v>64</c:v>
                </c:pt>
                <c:pt idx="1023">
                  <c:v>64</c:v>
                </c:pt>
                <c:pt idx="1024">
                  <c:v>64</c:v>
                </c:pt>
                <c:pt idx="1025">
                  <c:v>64</c:v>
                </c:pt>
                <c:pt idx="1026">
                  <c:v>64</c:v>
                </c:pt>
                <c:pt idx="1027">
                  <c:v>64</c:v>
                </c:pt>
                <c:pt idx="1028">
                  <c:v>64</c:v>
                </c:pt>
                <c:pt idx="1029">
                  <c:v>64</c:v>
                </c:pt>
                <c:pt idx="1030">
                  <c:v>64</c:v>
                </c:pt>
                <c:pt idx="1031">
                  <c:v>64</c:v>
                </c:pt>
                <c:pt idx="1032">
                  <c:v>63</c:v>
                </c:pt>
                <c:pt idx="1033">
                  <c:v>63</c:v>
                </c:pt>
                <c:pt idx="1034">
                  <c:v>63</c:v>
                </c:pt>
                <c:pt idx="1035">
                  <c:v>63</c:v>
                </c:pt>
                <c:pt idx="1036">
                  <c:v>63</c:v>
                </c:pt>
                <c:pt idx="1037">
                  <c:v>63</c:v>
                </c:pt>
                <c:pt idx="1038">
                  <c:v>63</c:v>
                </c:pt>
                <c:pt idx="1039">
                  <c:v>63</c:v>
                </c:pt>
                <c:pt idx="1040">
                  <c:v>63</c:v>
                </c:pt>
                <c:pt idx="1041">
                  <c:v>63</c:v>
                </c:pt>
                <c:pt idx="1042">
                  <c:v>62</c:v>
                </c:pt>
                <c:pt idx="1043">
                  <c:v>62</c:v>
                </c:pt>
                <c:pt idx="1044">
                  <c:v>62</c:v>
                </c:pt>
                <c:pt idx="1045">
                  <c:v>62</c:v>
                </c:pt>
                <c:pt idx="1046">
                  <c:v>62</c:v>
                </c:pt>
                <c:pt idx="1047">
                  <c:v>62</c:v>
                </c:pt>
                <c:pt idx="1048">
                  <c:v>62</c:v>
                </c:pt>
                <c:pt idx="1049">
                  <c:v>62</c:v>
                </c:pt>
                <c:pt idx="1050">
                  <c:v>62</c:v>
                </c:pt>
                <c:pt idx="1051">
                  <c:v>62</c:v>
                </c:pt>
                <c:pt idx="1052">
                  <c:v>62</c:v>
                </c:pt>
                <c:pt idx="1053">
                  <c:v>62</c:v>
                </c:pt>
                <c:pt idx="1054">
                  <c:v>62</c:v>
                </c:pt>
                <c:pt idx="1055">
                  <c:v>62</c:v>
                </c:pt>
                <c:pt idx="1056">
                  <c:v>62</c:v>
                </c:pt>
                <c:pt idx="1057">
                  <c:v>62</c:v>
                </c:pt>
                <c:pt idx="1058">
                  <c:v>62</c:v>
                </c:pt>
                <c:pt idx="1059">
                  <c:v>62</c:v>
                </c:pt>
                <c:pt idx="1060">
                  <c:v>61</c:v>
                </c:pt>
                <c:pt idx="1061">
                  <c:v>61</c:v>
                </c:pt>
                <c:pt idx="1062">
                  <c:v>61</c:v>
                </c:pt>
                <c:pt idx="1063">
                  <c:v>61</c:v>
                </c:pt>
                <c:pt idx="1064">
                  <c:v>61</c:v>
                </c:pt>
                <c:pt idx="1065">
                  <c:v>61</c:v>
                </c:pt>
                <c:pt idx="1066">
                  <c:v>61</c:v>
                </c:pt>
                <c:pt idx="1067">
                  <c:v>61</c:v>
                </c:pt>
                <c:pt idx="1068">
                  <c:v>61</c:v>
                </c:pt>
                <c:pt idx="1069">
                  <c:v>61</c:v>
                </c:pt>
                <c:pt idx="1070">
                  <c:v>61</c:v>
                </c:pt>
                <c:pt idx="1071">
                  <c:v>61</c:v>
                </c:pt>
                <c:pt idx="1072">
                  <c:v>60</c:v>
                </c:pt>
                <c:pt idx="1073">
                  <c:v>60</c:v>
                </c:pt>
                <c:pt idx="1074">
                  <c:v>60</c:v>
                </c:pt>
                <c:pt idx="1075">
                  <c:v>60</c:v>
                </c:pt>
                <c:pt idx="1076">
                  <c:v>60</c:v>
                </c:pt>
                <c:pt idx="1077">
                  <c:v>60</c:v>
                </c:pt>
                <c:pt idx="1078">
                  <c:v>60</c:v>
                </c:pt>
                <c:pt idx="1079">
                  <c:v>60</c:v>
                </c:pt>
                <c:pt idx="1080">
                  <c:v>60</c:v>
                </c:pt>
                <c:pt idx="1081">
                  <c:v>60</c:v>
                </c:pt>
                <c:pt idx="1082">
                  <c:v>60</c:v>
                </c:pt>
                <c:pt idx="1083">
                  <c:v>60</c:v>
                </c:pt>
                <c:pt idx="1084">
                  <c:v>60</c:v>
                </c:pt>
                <c:pt idx="1085">
                  <c:v>59</c:v>
                </c:pt>
                <c:pt idx="1086">
                  <c:v>59</c:v>
                </c:pt>
                <c:pt idx="1087">
                  <c:v>59</c:v>
                </c:pt>
                <c:pt idx="1088">
                  <c:v>59</c:v>
                </c:pt>
                <c:pt idx="1089">
                  <c:v>59</c:v>
                </c:pt>
                <c:pt idx="1090">
                  <c:v>59</c:v>
                </c:pt>
                <c:pt idx="1091">
                  <c:v>59</c:v>
                </c:pt>
                <c:pt idx="1092">
                  <c:v>59</c:v>
                </c:pt>
                <c:pt idx="1093">
                  <c:v>59</c:v>
                </c:pt>
                <c:pt idx="1094">
                  <c:v>59</c:v>
                </c:pt>
                <c:pt idx="1095">
                  <c:v>59</c:v>
                </c:pt>
                <c:pt idx="1096">
                  <c:v>59</c:v>
                </c:pt>
                <c:pt idx="1097">
                  <c:v>59</c:v>
                </c:pt>
                <c:pt idx="1098">
                  <c:v>59</c:v>
                </c:pt>
                <c:pt idx="1099">
                  <c:v>59</c:v>
                </c:pt>
                <c:pt idx="1100">
                  <c:v>59</c:v>
                </c:pt>
                <c:pt idx="1101">
                  <c:v>59</c:v>
                </c:pt>
                <c:pt idx="1102">
                  <c:v>58</c:v>
                </c:pt>
                <c:pt idx="1103">
                  <c:v>58</c:v>
                </c:pt>
                <c:pt idx="1104">
                  <c:v>58</c:v>
                </c:pt>
                <c:pt idx="1105">
                  <c:v>58</c:v>
                </c:pt>
                <c:pt idx="1106">
                  <c:v>58</c:v>
                </c:pt>
                <c:pt idx="1107">
                  <c:v>58</c:v>
                </c:pt>
                <c:pt idx="1108">
                  <c:v>58</c:v>
                </c:pt>
                <c:pt idx="1109">
                  <c:v>58</c:v>
                </c:pt>
                <c:pt idx="1110">
                  <c:v>58</c:v>
                </c:pt>
                <c:pt idx="1111">
                  <c:v>58</c:v>
                </c:pt>
                <c:pt idx="1112">
                  <c:v>58</c:v>
                </c:pt>
                <c:pt idx="1113">
                  <c:v>58</c:v>
                </c:pt>
                <c:pt idx="1114">
                  <c:v>58</c:v>
                </c:pt>
                <c:pt idx="1115">
                  <c:v>58</c:v>
                </c:pt>
                <c:pt idx="1116">
                  <c:v>58</c:v>
                </c:pt>
                <c:pt idx="1117">
                  <c:v>58</c:v>
                </c:pt>
                <c:pt idx="1118">
                  <c:v>58</c:v>
                </c:pt>
                <c:pt idx="1119">
                  <c:v>58</c:v>
                </c:pt>
                <c:pt idx="1120">
                  <c:v>58</c:v>
                </c:pt>
                <c:pt idx="1121">
                  <c:v>57</c:v>
                </c:pt>
                <c:pt idx="1122">
                  <c:v>57</c:v>
                </c:pt>
                <c:pt idx="1123">
                  <c:v>57</c:v>
                </c:pt>
                <c:pt idx="1124">
                  <c:v>57</c:v>
                </c:pt>
                <c:pt idx="1125">
                  <c:v>57</c:v>
                </c:pt>
                <c:pt idx="1126">
                  <c:v>57</c:v>
                </c:pt>
                <c:pt idx="1127">
                  <c:v>57</c:v>
                </c:pt>
                <c:pt idx="1128">
                  <c:v>57</c:v>
                </c:pt>
                <c:pt idx="1129">
                  <c:v>57</c:v>
                </c:pt>
                <c:pt idx="1130">
                  <c:v>57</c:v>
                </c:pt>
                <c:pt idx="1131">
                  <c:v>57</c:v>
                </c:pt>
                <c:pt idx="1132">
                  <c:v>57</c:v>
                </c:pt>
                <c:pt idx="1133">
                  <c:v>57</c:v>
                </c:pt>
                <c:pt idx="1134">
                  <c:v>57</c:v>
                </c:pt>
                <c:pt idx="1135">
                  <c:v>57</c:v>
                </c:pt>
                <c:pt idx="1136">
                  <c:v>56</c:v>
                </c:pt>
                <c:pt idx="1137">
                  <c:v>56</c:v>
                </c:pt>
                <c:pt idx="1138">
                  <c:v>56</c:v>
                </c:pt>
                <c:pt idx="1139">
                  <c:v>56</c:v>
                </c:pt>
                <c:pt idx="1140">
                  <c:v>56</c:v>
                </c:pt>
                <c:pt idx="1141">
                  <c:v>56</c:v>
                </c:pt>
                <c:pt idx="1142">
                  <c:v>56</c:v>
                </c:pt>
                <c:pt idx="1143">
                  <c:v>56</c:v>
                </c:pt>
                <c:pt idx="1144">
                  <c:v>56</c:v>
                </c:pt>
                <c:pt idx="1145">
                  <c:v>56</c:v>
                </c:pt>
                <c:pt idx="1146">
                  <c:v>56</c:v>
                </c:pt>
                <c:pt idx="1147">
                  <c:v>56</c:v>
                </c:pt>
                <c:pt idx="1148">
                  <c:v>56</c:v>
                </c:pt>
                <c:pt idx="1149">
                  <c:v>56</c:v>
                </c:pt>
                <c:pt idx="1150">
                  <c:v>56</c:v>
                </c:pt>
                <c:pt idx="1151">
                  <c:v>56</c:v>
                </c:pt>
                <c:pt idx="1152">
                  <c:v>56</c:v>
                </c:pt>
                <c:pt idx="1153">
                  <c:v>56</c:v>
                </c:pt>
                <c:pt idx="1154">
                  <c:v>56</c:v>
                </c:pt>
                <c:pt idx="1155">
                  <c:v>56</c:v>
                </c:pt>
                <c:pt idx="1156">
                  <c:v>56</c:v>
                </c:pt>
                <c:pt idx="1157">
                  <c:v>56</c:v>
                </c:pt>
                <c:pt idx="1158">
                  <c:v>55</c:v>
                </c:pt>
                <c:pt idx="1159">
                  <c:v>55</c:v>
                </c:pt>
                <c:pt idx="1160">
                  <c:v>55</c:v>
                </c:pt>
                <c:pt idx="1161">
                  <c:v>55</c:v>
                </c:pt>
                <c:pt idx="1162">
                  <c:v>55</c:v>
                </c:pt>
                <c:pt idx="1163">
                  <c:v>55</c:v>
                </c:pt>
                <c:pt idx="1164">
                  <c:v>55</c:v>
                </c:pt>
                <c:pt idx="1165">
                  <c:v>55</c:v>
                </c:pt>
                <c:pt idx="1166">
                  <c:v>55</c:v>
                </c:pt>
                <c:pt idx="1167">
                  <c:v>55</c:v>
                </c:pt>
                <c:pt idx="1168">
                  <c:v>54</c:v>
                </c:pt>
                <c:pt idx="1169">
                  <c:v>54</c:v>
                </c:pt>
                <c:pt idx="1170">
                  <c:v>54</c:v>
                </c:pt>
                <c:pt idx="1171">
                  <c:v>54</c:v>
                </c:pt>
                <c:pt idx="1172">
                  <c:v>54</c:v>
                </c:pt>
                <c:pt idx="1173">
                  <c:v>54</c:v>
                </c:pt>
                <c:pt idx="1174">
                  <c:v>54</c:v>
                </c:pt>
                <c:pt idx="1175">
                  <c:v>54</c:v>
                </c:pt>
                <c:pt idx="1176">
                  <c:v>54</c:v>
                </c:pt>
                <c:pt idx="1177">
                  <c:v>54</c:v>
                </c:pt>
                <c:pt idx="1178">
                  <c:v>54</c:v>
                </c:pt>
                <c:pt idx="1179">
                  <c:v>53</c:v>
                </c:pt>
                <c:pt idx="1180">
                  <c:v>53</c:v>
                </c:pt>
                <c:pt idx="1181">
                  <c:v>53</c:v>
                </c:pt>
                <c:pt idx="1182">
                  <c:v>53</c:v>
                </c:pt>
                <c:pt idx="1183">
                  <c:v>53</c:v>
                </c:pt>
                <c:pt idx="1184">
                  <c:v>53</c:v>
                </c:pt>
                <c:pt idx="1185">
                  <c:v>53</c:v>
                </c:pt>
                <c:pt idx="1186">
                  <c:v>53</c:v>
                </c:pt>
                <c:pt idx="1187">
                  <c:v>53</c:v>
                </c:pt>
                <c:pt idx="1188">
                  <c:v>53</c:v>
                </c:pt>
                <c:pt idx="1189">
                  <c:v>53</c:v>
                </c:pt>
                <c:pt idx="1190">
                  <c:v>53</c:v>
                </c:pt>
                <c:pt idx="1191">
                  <c:v>53</c:v>
                </c:pt>
                <c:pt idx="1192">
                  <c:v>53</c:v>
                </c:pt>
                <c:pt idx="1193">
                  <c:v>53</c:v>
                </c:pt>
                <c:pt idx="1194">
                  <c:v>53</c:v>
                </c:pt>
                <c:pt idx="1195">
                  <c:v>52</c:v>
                </c:pt>
                <c:pt idx="1196">
                  <c:v>52</c:v>
                </c:pt>
                <c:pt idx="1197">
                  <c:v>52</c:v>
                </c:pt>
                <c:pt idx="1198">
                  <c:v>52</c:v>
                </c:pt>
                <c:pt idx="1199">
                  <c:v>52</c:v>
                </c:pt>
                <c:pt idx="1200">
                  <c:v>52</c:v>
                </c:pt>
                <c:pt idx="1201">
                  <c:v>52</c:v>
                </c:pt>
                <c:pt idx="1202">
                  <c:v>52</c:v>
                </c:pt>
                <c:pt idx="1203">
                  <c:v>52</c:v>
                </c:pt>
                <c:pt idx="1204">
                  <c:v>52</c:v>
                </c:pt>
                <c:pt idx="1205">
                  <c:v>52</c:v>
                </c:pt>
                <c:pt idx="1206">
                  <c:v>52</c:v>
                </c:pt>
                <c:pt idx="1207">
                  <c:v>52</c:v>
                </c:pt>
                <c:pt idx="1208">
                  <c:v>52</c:v>
                </c:pt>
                <c:pt idx="1209">
                  <c:v>52</c:v>
                </c:pt>
                <c:pt idx="1210">
                  <c:v>52</c:v>
                </c:pt>
                <c:pt idx="1211">
                  <c:v>52</c:v>
                </c:pt>
                <c:pt idx="1212">
                  <c:v>51</c:v>
                </c:pt>
                <c:pt idx="1213">
                  <c:v>51</c:v>
                </c:pt>
                <c:pt idx="1214">
                  <c:v>51</c:v>
                </c:pt>
                <c:pt idx="1215">
                  <c:v>51</c:v>
                </c:pt>
                <c:pt idx="1216">
                  <c:v>51</c:v>
                </c:pt>
                <c:pt idx="1217">
                  <c:v>51</c:v>
                </c:pt>
                <c:pt idx="1218">
                  <c:v>51</c:v>
                </c:pt>
                <c:pt idx="1219">
                  <c:v>51</c:v>
                </c:pt>
                <c:pt idx="1220">
                  <c:v>51</c:v>
                </c:pt>
                <c:pt idx="1221">
                  <c:v>51</c:v>
                </c:pt>
                <c:pt idx="1222">
                  <c:v>51</c:v>
                </c:pt>
                <c:pt idx="1223">
                  <c:v>51</c:v>
                </c:pt>
                <c:pt idx="1224">
                  <c:v>51</c:v>
                </c:pt>
                <c:pt idx="1225">
                  <c:v>51</c:v>
                </c:pt>
                <c:pt idx="1226">
                  <c:v>51</c:v>
                </c:pt>
                <c:pt idx="1227">
                  <c:v>50</c:v>
                </c:pt>
                <c:pt idx="1228">
                  <c:v>50</c:v>
                </c:pt>
                <c:pt idx="1229">
                  <c:v>50</c:v>
                </c:pt>
                <c:pt idx="1230">
                  <c:v>50</c:v>
                </c:pt>
                <c:pt idx="1231">
                  <c:v>50</c:v>
                </c:pt>
                <c:pt idx="1232">
                  <c:v>50</c:v>
                </c:pt>
                <c:pt idx="1233">
                  <c:v>50</c:v>
                </c:pt>
                <c:pt idx="1234">
                  <c:v>50</c:v>
                </c:pt>
                <c:pt idx="1235">
                  <c:v>50</c:v>
                </c:pt>
                <c:pt idx="1236">
                  <c:v>50</c:v>
                </c:pt>
                <c:pt idx="1237">
                  <c:v>50</c:v>
                </c:pt>
                <c:pt idx="1238">
                  <c:v>50</c:v>
                </c:pt>
                <c:pt idx="1239">
                  <c:v>50</c:v>
                </c:pt>
                <c:pt idx="1240">
                  <c:v>50</c:v>
                </c:pt>
                <c:pt idx="1241">
                  <c:v>49</c:v>
                </c:pt>
                <c:pt idx="1242">
                  <c:v>49</c:v>
                </c:pt>
                <c:pt idx="1243">
                  <c:v>49</c:v>
                </c:pt>
                <c:pt idx="1244">
                  <c:v>49</c:v>
                </c:pt>
                <c:pt idx="1245">
                  <c:v>49</c:v>
                </c:pt>
                <c:pt idx="1246">
                  <c:v>49</c:v>
                </c:pt>
                <c:pt idx="1247">
                  <c:v>49</c:v>
                </c:pt>
                <c:pt idx="1248">
                  <c:v>49</c:v>
                </c:pt>
                <c:pt idx="1249">
                  <c:v>49</c:v>
                </c:pt>
                <c:pt idx="1250">
                  <c:v>49</c:v>
                </c:pt>
                <c:pt idx="1251">
                  <c:v>49</c:v>
                </c:pt>
                <c:pt idx="1252">
                  <c:v>49</c:v>
                </c:pt>
                <c:pt idx="1253">
                  <c:v>49</c:v>
                </c:pt>
                <c:pt idx="1254">
                  <c:v>49</c:v>
                </c:pt>
                <c:pt idx="1255">
                  <c:v>49</c:v>
                </c:pt>
                <c:pt idx="1256">
                  <c:v>49</c:v>
                </c:pt>
                <c:pt idx="1257">
                  <c:v>49</c:v>
                </c:pt>
                <c:pt idx="1258">
                  <c:v>49</c:v>
                </c:pt>
                <c:pt idx="1259">
                  <c:v>49</c:v>
                </c:pt>
                <c:pt idx="1260">
                  <c:v>48</c:v>
                </c:pt>
                <c:pt idx="1261">
                  <c:v>48</c:v>
                </c:pt>
                <c:pt idx="1262">
                  <c:v>48</c:v>
                </c:pt>
                <c:pt idx="1263">
                  <c:v>48</c:v>
                </c:pt>
                <c:pt idx="1264">
                  <c:v>48</c:v>
                </c:pt>
                <c:pt idx="1265">
                  <c:v>48</c:v>
                </c:pt>
                <c:pt idx="1266">
                  <c:v>48</c:v>
                </c:pt>
                <c:pt idx="1267">
                  <c:v>48</c:v>
                </c:pt>
                <c:pt idx="1268">
                  <c:v>48</c:v>
                </c:pt>
                <c:pt idx="1269">
                  <c:v>48</c:v>
                </c:pt>
                <c:pt idx="1270">
                  <c:v>48</c:v>
                </c:pt>
                <c:pt idx="1271">
                  <c:v>48</c:v>
                </c:pt>
                <c:pt idx="1272">
                  <c:v>48</c:v>
                </c:pt>
                <c:pt idx="1273">
                  <c:v>48</c:v>
                </c:pt>
                <c:pt idx="1274">
                  <c:v>48</c:v>
                </c:pt>
                <c:pt idx="1275">
                  <c:v>48</c:v>
                </c:pt>
                <c:pt idx="1276">
                  <c:v>48</c:v>
                </c:pt>
                <c:pt idx="1277">
                  <c:v>48</c:v>
                </c:pt>
                <c:pt idx="1278">
                  <c:v>47</c:v>
                </c:pt>
                <c:pt idx="1279">
                  <c:v>47</c:v>
                </c:pt>
                <c:pt idx="1280">
                  <c:v>47</c:v>
                </c:pt>
                <c:pt idx="1281">
                  <c:v>47</c:v>
                </c:pt>
                <c:pt idx="1282">
                  <c:v>47</c:v>
                </c:pt>
                <c:pt idx="1283">
                  <c:v>47</c:v>
                </c:pt>
                <c:pt idx="1284">
                  <c:v>47</c:v>
                </c:pt>
                <c:pt idx="1285">
                  <c:v>47</c:v>
                </c:pt>
                <c:pt idx="1286">
                  <c:v>47</c:v>
                </c:pt>
                <c:pt idx="1287">
                  <c:v>47</c:v>
                </c:pt>
                <c:pt idx="1288">
                  <c:v>47</c:v>
                </c:pt>
                <c:pt idx="1289">
                  <c:v>47</c:v>
                </c:pt>
                <c:pt idx="1290">
                  <c:v>47</c:v>
                </c:pt>
                <c:pt idx="1291">
                  <c:v>47</c:v>
                </c:pt>
                <c:pt idx="1292">
                  <c:v>46</c:v>
                </c:pt>
                <c:pt idx="1293">
                  <c:v>46</c:v>
                </c:pt>
                <c:pt idx="1294">
                  <c:v>46</c:v>
                </c:pt>
                <c:pt idx="1295">
                  <c:v>46</c:v>
                </c:pt>
                <c:pt idx="1296">
                  <c:v>46</c:v>
                </c:pt>
                <c:pt idx="1297">
                  <c:v>46</c:v>
                </c:pt>
                <c:pt idx="1298">
                  <c:v>46</c:v>
                </c:pt>
                <c:pt idx="1299">
                  <c:v>46</c:v>
                </c:pt>
                <c:pt idx="1300">
                  <c:v>46</c:v>
                </c:pt>
                <c:pt idx="1301">
                  <c:v>46</c:v>
                </c:pt>
                <c:pt idx="1302">
                  <c:v>46</c:v>
                </c:pt>
                <c:pt idx="1303">
                  <c:v>46</c:v>
                </c:pt>
                <c:pt idx="1304">
                  <c:v>46</c:v>
                </c:pt>
                <c:pt idx="1305">
                  <c:v>46</c:v>
                </c:pt>
                <c:pt idx="1306">
                  <c:v>46</c:v>
                </c:pt>
                <c:pt idx="1307">
                  <c:v>45</c:v>
                </c:pt>
                <c:pt idx="1308">
                  <c:v>45</c:v>
                </c:pt>
                <c:pt idx="1309">
                  <c:v>45</c:v>
                </c:pt>
                <c:pt idx="1310">
                  <c:v>45</c:v>
                </c:pt>
                <c:pt idx="1311">
                  <c:v>45</c:v>
                </c:pt>
                <c:pt idx="1312">
                  <c:v>45</c:v>
                </c:pt>
                <c:pt idx="1313">
                  <c:v>45</c:v>
                </c:pt>
                <c:pt idx="1314">
                  <c:v>45</c:v>
                </c:pt>
                <c:pt idx="1315">
                  <c:v>45</c:v>
                </c:pt>
                <c:pt idx="1316">
                  <c:v>45</c:v>
                </c:pt>
                <c:pt idx="1317">
                  <c:v>45</c:v>
                </c:pt>
                <c:pt idx="1318">
                  <c:v>45</c:v>
                </c:pt>
                <c:pt idx="1319">
                  <c:v>45</c:v>
                </c:pt>
                <c:pt idx="1320">
                  <c:v>45</c:v>
                </c:pt>
                <c:pt idx="1321">
                  <c:v>45</c:v>
                </c:pt>
                <c:pt idx="1322">
                  <c:v>45</c:v>
                </c:pt>
                <c:pt idx="1323">
                  <c:v>45</c:v>
                </c:pt>
                <c:pt idx="1324">
                  <c:v>45</c:v>
                </c:pt>
                <c:pt idx="1325">
                  <c:v>45</c:v>
                </c:pt>
                <c:pt idx="1326">
                  <c:v>44</c:v>
                </c:pt>
                <c:pt idx="1327">
                  <c:v>44</c:v>
                </c:pt>
                <c:pt idx="1328">
                  <c:v>44</c:v>
                </c:pt>
                <c:pt idx="1329">
                  <c:v>44</c:v>
                </c:pt>
                <c:pt idx="1330">
                  <c:v>44</c:v>
                </c:pt>
                <c:pt idx="1331">
                  <c:v>44</c:v>
                </c:pt>
                <c:pt idx="1332">
                  <c:v>44</c:v>
                </c:pt>
                <c:pt idx="1333">
                  <c:v>44</c:v>
                </c:pt>
                <c:pt idx="1334">
                  <c:v>44</c:v>
                </c:pt>
                <c:pt idx="1335">
                  <c:v>44</c:v>
                </c:pt>
                <c:pt idx="1336">
                  <c:v>44</c:v>
                </c:pt>
                <c:pt idx="1337">
                  <c:v>44</c:v>
                </c:pt>
                <c:pt idx="1338">
                  <c:v>44</c:v>
                </c:pt>
                <c:pt idx="1339">
                  <c:v>44</c:v>
                </c:pt>
                <c:pt idx="1340">
                  <c:v>44</c:v>
                </c:pt>
                <c:pt idx="1341">
                  <c:v>44</c:v>
                </c:pt>
                <c:pt idx="1342">
                  <c:v>44</c:v>
                </c:pt>
                <c:pt idx="1343">
                  <c:v>44</c:v>
                </c:pt>
                <c:pt idx="1344">
                  <c:v>43</c:v>
                </c:pt>
                <c:pt idx="1345">
                  <c:v>43</c:v>
                </c:pt>
                <c:pt idx="1346">
                  <c:v>43</c:v>
                </c:pt>
                <c:pt idx="1347">
                  <c:v>43</c:v>
                </c:pt>
                <c:pt idx="1348">
                  <c:v>43</c:v>
                </c:pt>
                <c:pt idx="1349">
                  <c:v>43</c:v>
                </c:pt>
                <c:pt idx="1350">
                  <c:v>43</c:v>
                </c:pt>
                <c:pt idx="1351">
                  <c:v>43</c:v>
                </c:pt>
                <c:pt idx="1352">
                  <c:v>43</c:v>
                </c:pt>
                <c:pt idx="1353">
                  <c:v>43</c:v>
                </c:pt>
                <c:pt idx="1354">
                  <c:v>43</c:v>
                </c:pt>
                <c:pt idx="1355">
                  <c:v>43</c:v>
                </c:pt>
                <c:pt idx="1356">
                  <c:v>43</c:v>
                </c:pt>
                <c:pt idx="1357">
                  <c:v>43</c:v>
                </c:pt>
                <c:pt idx="1358">
                  <c:v>43</c:v>
                </c:pt>
                <c:pt idx="1359">
                  <c:v>43</c:v>
                </c:pt>
                <c:pt idx="1360">
                  <c:v>43</c:v>
                </c:pt>
                <c:pt idx="1361">
                  <c:v>43</c:v>
                </c:pt>
                <c:pt idx="1362">
                  <c:v>43</c:v>
                </c:pt>
                <c:pt idx="1363">
                  <c:v>43</c:v>
                </c:pt>
                <c:pt idx="1364">
                  <c:v>43</c:v>
                </c:pt>
                <c:pt idx="1365">
                  <c:v>43</c:v>
                </c:pt>
                <c:pt idx="1366">
                  <c:v>43</c:v>
                </c:pt>
                <c:pt idx="1367">
                  <c:v>43</c:v>
                </c:pt>
                <c:pt idx="1368">
                  <c:v>42</c:v>
                </c:pt>
                <c:pt idx="1369">
                  <c:v>42</c:v>
                </c:pt>
                <c:pt idx="1370">
                  <c:v>42</c:v>
                </c:pt>
                <c:pt idx="1371">
                  <c:v>42</c:v>
                </c:pt>
                <c:pt idx="1372">
                  <c:v>42</c:v>
                </c:pt>
                <c:pt idx="1373">
                  <c:v>42</c:v>
                </c:pt>
                <c:pt idx="1374">
                  <c:v>42</c:v>
                </c:pt>
                <c:pt idx="1375">
                  <c:v>42</c:v>
                </c:pt>
                <c:pt idx="1376">
                  <c:v>42</c:v>
                </c:pt>
                <c:pt idx="1377">
                  <c:v>42</c:v>
                </c:pt>
                <c:pt idx="1378">
                  <c:v>42</c:v>
                </c:pt>
                <c:pt idx="1379">
                  <c:v>42</c:v>
                </c:pt>
                <c:pt idx="1380">
                  <c:v>42</c:v>
                </c:pt>
                <c:pt idx="1381">
                  <c:v>42</c:v>
                </c:pt>
                <c:pt idx="1382">
                  <c:v>42</c:v>
                </c:pt>
                <c:pt idx="1383">
                  <c:v>42</c:v>
                </c:pt>
                <c:pt idx="1384">
                  <c:v>42</c:v>
                </c:pt>
                <c:pt idx="1385">
                  <c:v>42</c:v>
                </c:pt>
                <c:pt idx="1386">
                  <c:v>42</c:v>
                </c:pt>
                <c:pt idx="1387">
                  <c:v>42</c:v>
                </c:pt>
                <c:pt idx="1388">
                  <c:v>42</c:v>
                </c:pt>
                <c:pt idx="1389">
                  <c:v>41</c:v>
                </c:pt>
                <c:pt idx="1390">
                  <c:v>41</c:v>
                </c:pt>
                <c:pt idx="1391">
                  <c:v>41</c:v>
                </c:pt>
                <c:pt idx="1392">
                  <c:v>41</c:v>
                </c:pt>
                <c:pt idx="1393">
                  <c:v>41</c:v>
                </c:pt>
                <c:pt idx="1394">
                  <c:v>41</c:v>
                </c:pt>
                <c:pt idx="1395">
                  <c:v>41</c:v>
                </c:pt>
                <c:pt idx="1396">
                  <c:v>41</c:v>
                </c:pt>
                <c:pt idx="1397">
                  <c:v>41</c:v>
                </c:pt>
                <c:pt idx="1398">
                  <c:v>41</c:v>
                </c:pt>
                <c:pt idx="1399">
                  <c:v>41</c:v>
                </c:pt>
                <c:pt idx="1400">
                  <c:v>41</c:v>
                </c:pt>
                <c:pt idx="1401">
                  <c:v>41</c:v>
                </c:pt>
                <c:pt idx="1402">
                  <c:v>41</c:v>
                </c:pt>
                <c:pt idx="1403">
                  <c:v>41</c:v>
                </c:pt>
                <c:pt idx="1404">
                  <c:v>41</c:v>
                </c:pt>
                <c:pt idx="1405">
                  <c:v>41</c:v>
                </c:pt>
                <c:pt idx="1406">
                  <c:v>41</c:v>
                </c:pt>
                <c:pt idx="1407">
                  <c:v>41</c:v>
                </c:pt>
                <c:pt idx="1408">
                  <c:v>41</c:v>
                </c:pt>
                <c:pt idx="1409">
                  <c:v>41</c:v>
                </c:pt>
                <c:pt idx="1410">
                  <c:v>41</c:v>
                </c:pt>
                <c:pt idx="1411">
                  <c:v>41</c:v>
                </c:pt>
                <c:pt idx="1412">
                  <c:v>41</c:v>
                </c:pt>
                <c:pt idx="1413">
                  <c:v>40</c:v>
                </c:pt>
                <c:pt idx="1414">
                  <c:v>40</c:v>
                </c:pt>
                <c:pt idx="1415">
                  <c:v>40</c:v>
                </c:pt>
                <c:pt idx="1416">
                  <c:v>40</c:v>
                </c:pt>
                <c:pt idx="1417">
                  <c:v>40</c:v>
                </c:pt>
                <c:pt idx="1418">
                  <c:v>40</c:v>
                </c:pt>
                <c:pt idx="1419">
                  <c:v>40</c:v>
                </c:pt>
                <c:pt idx="1420">
                  <c:v>40</c:v>
                </c:pt>
                <c:pt idx="1421">
                  <c:v>40</c:v>
                </c:pt>
                <c:pt idx="1422">
                  <c:v>40</c:v>
                </c:pt>
                <c:pt idx="1423">
                  <c:v>40</c:v>
                </c:pt>
                <c:pt idx="1424">
                  <c:v>40</c:v>
                </c:pt>
                <c:pt idx="1425">
                  <c:v>40</c:v>
                </c:pt>
                <c:pt idx="1426">
                  <c:v>40</c:v>
                </c:pt>
                <c:pt idx="1427">
                  <c:v>40</c:v>
                </c:pt>
                <c:pt idx="1428">
                  <c:v>40</c:v>
                </c:pt>
                <c:pt idx="1429">
                  <c:v>40</c:v>
                </c:pt>
                <c:pt idx="1430">
                  <c:v>40</c:v>
                </c:pt>
                <c:pt idx="1431">
                  <c:v>40</c:v>
                </c:pt>
                <c:pt idx="1432">
                  <c:v>39</c:v>
                </c:pt>
                <c:pt idx="1433">
                  <c:v>39</c:v>
                </c:pt>
                <c:pt idx="1434">
                  <c:v>39</c:v>
                </c:pt>
                <c:pt idx="1435">
                  <c:v>39</c:v>
                </c:pt>
                <c:pt idx="1436">
                  <c:v>39</c:v>
                </c:pt>
                <c:pt idx="1437">
                  <c:v>39</c:v>
                </c:pt>
                <c:pt idx="1438">
                  <c:v>39</c:v>
                </c:pt>
                <c:pt idx="1439">
                  <c:v>39</c:v>
                </c:pt>
                <c:pt idx="1440">
                  <c:v>39</c:v>
                </c:pt>
                <c:pt idx="1441">
                  <c:v>39</c:v>
                </c:pt>
                <c:pt idx="1442">
                  <c:v>39</c:v>
                </c:pt>
                <c:pt idx="1443">
                  <c:v>39</c:v>
                </c:pt>
                <c:pt idx="1444">
                  <c:v>39</c:v>
                </c:pt>
                <c:pt idx="1445">
                  <c:v>39</c:v>
                </c:pt>
                <c:pt idx="1446">
                  <c:v>39</c:v>
                </c:pt>
                <c:pt idx="1447">
                  <c:v>39</c:v>
                </c:pt>
                <c:pt idx="1448">
                  <c:v>39</c:v>
                </c:pt>
                <c:pt idx="1449">
                  <c:v>39</c:v>
                </c:pt>
                <c:pt idx="1450">
                  <c:v>39</c:v>
                </c:pt>
                <c:pt idx="1451">
                  <c:v>39</c:v>
                </c:pt>
                <c:pt idx="1452">
                  <c:v>39</c:v>
                </c:pt>
                <c:pt idx="1453">
                  <c:v>39</c:v>
                </c:pt>
                <c:pt idx="1454">
                  <c:v>39</c:v>
                </c:pt>
                <c:pt idx="1455">
                  <c:v>39</c:v>
                </c:pt>
                <c:pt idx="1456">
                  <c:v>39</c:v>
                </c:pt>
                <c:pt idx="1457">
                  <c:v>39</c:v>
                </c:pt>
                <c:pt idx="1458">
                  <c:v>39</c:v>
                </c:pt>
                <c:pt idx="1459">
                  <c:v>39</c:v>
                </c:pt>
                <c:pt idx="1460">
                  <c:v>39</c:v>
                </c:pt>
                <c:pt idx="1461">
                  <c:v>39</c:v>
                </c:pt>
                <c:pt idx="1462">
                  <c:v>39</c:v>
                </c:pt>
                <c:pt idx="1463">
                  <c:v>39</c:v>
                </c:pt>
                <c:pt idx="1464">
                  <c:v>38</c:v>
                </c:pt>
                <c:pt idx="1465">
                  <c:v>38</c:v>
                </c:pt>
                <c:pt idx="1466">
                  <c:v>38</c:v>
                </c:pt>
                <c:pt idx="1467">
                  <c:v>38</c:v>
                </c:pt>
                <c:pt idx="1468">
                  <c:v>38</c:v>
                </c:pt>
                <c:pt idx="1469">
                  <c:v>38</c:v>
                </c:pt>
                <c:pt idx="1470">
                  <c:v>38</c:v>
                </c:pt>
                <c:pt idx="1471">
                  <c:v>38</c:v>
                </c:pt>
                <c:pt idx="1472">
                  <c:v>38</c:v>
                </c:pt>
                <c:pt idx="1473">
                  <c:v>38</c:v>
                </c:pt>
                <c:pt idx="1474">
                  <c:v>38</c:v>
                </c:pt>
                <c:pt idx="1475">
                  <c:v>38</c:v>
                </c:pt>
                <c:pt idx="1476">
                  <c:v>38</c:v>
                </c:pt>
                <c:pt idx="1477">
                  <c:v>38</c:v>
                </c:pt>
                <c:pt idx="1478">
                  <c:v>38</c:v>
                </c:pt>
                <c:pt idx="1479">
                  <c:v>38</c:v>
                </c:pt>
                <c:pt idx="1480">
                  <c:v>38</c:v>
                </c:pt>
                <c:pt idx="1481">
                  <c:v>38</c:v>
                </c:pt>
                <c:pt idx="1482">
                  <c:v>38</c:v>
                </c:pt>
                <c:pt idx="1483">
                  <c:v>38</c:v>
                </c:pt>
                <c:pt idx="1484">
                  <c:v>38</c:v>
                </c:pt>
                <c:pt idx="1485">
                  <c:v>38</c:v>
                </c:pt>
                <c:pt idx="1486">
                  <c:v>38</c:v>
                </c:pt>
                <c:pt idx="1487">
                  <c:v>38</c:v>
                </c:pt>
                <c:pt idx="1488">
                  <c:v>38</c:v>
                </c:pt>
                <c:pt idx="1489">
                  <c:v>38</c:v>
                </c:pt>
                <c:pt idx="1490">
                  <c:v>38</c:v>
                </c:pt>
                <c:pt idx="1491">
                  <c:v>38</c:v>
                </c:pt>
                <c:pt idx="1492">
                  <c:v>38</c:v>
                </c:pt>
                <c:pt idx="1493">
                  <c:v>38</c:v>
                </c:pt>
                <c:pt idx="1494">
                  <c:v>38</c:v>
                </c:pt>
                <c:pt idx="1495">
                  <c:v>37</c:v>
                </c:pt>
                <c:pt idx="1496">
                  <c:v>37</c:v>
                </c:pt>
                <c:pt idx="1497">
                  <c:v>37</c:v>
                </c:pt>
                <c:pt idx="1498">
                  <c:v>37</c:v>
                </c:pt>
                <c:pt idx="1499">
                  <c:v>37</c:v>
                </c:pt>
                <c:pt idx="1500">
                  <c:v>37</c:v>
                </c:pt>
                <c:pt idx="1501">
                  <c:v>37</c:v>
                </c:pt>
                <c:pt idx="1502">
                  <c:v>37</c:v>
                </c:pt>
                <c:pt idx="1503">
                  <c:v>37</c:v>
                </c:pt>
                <c:pt idx="1504">
                  <c:v>37</c:v>
                </c:pt>
                <c:pt idx="1505">
                  <c:v>37</c:v>
                </c:pt>
                <c:pt idx="1506">
                  <c:v>37</c:v>
                </c:pt>
                <c:pt idx="1507">
                  <c:v>37</c:v>
                </c:pt>
                <c:pt idx="1508">
                  <c:v>37</c:v>
                </c:pt>
                <c:pt idx="1509">
                  <c:v>37</c:v>
                </c:pt>
                <c:pt idx="1510">
                  <c:v>37</c:v>
                </c:pt>
                <c:pt idx="1511">
                  <c:v>37</c:v>
                </c:pt>
                <c:pt idx="1512">
                  <c:v>37</c:v>
                </c:pt>
                <c:pt idx="1513">
                  <c:v>37</c:v>
                </c:pt>
                <c:pt idx="1514">
                  <c:v>37</c:v>
                </c:pt>
                <c:pt idx="1515">
                  <c:v>37</c:v>
                </c:pt>
                <c:pt idx="1516">
                  <c:v>37</c:v>
                </c:pt>
                <c:pt idx="1517">
                  <c:v>37</c:v>
                </c:pt>
                <c:pt idx="1518">
                  <c:v>37</c:v>
                </c:pt>
                <c:pt idx="1519">
                  <c:v>37</c:v>
                </c:pt>
                <c:pt idx="1520">
                  <c:v>37</c:v>
                </c:pt>
                <c:pt idx="1521">
                  <c:v>37</c:v>
                </c:pt>
                <c:pt idx="1522">
                  <c:v>37</c:v>
                </c:pt>
                <c:pt idx="1523">
                  <c:v>37</c:v>
                </c:pt>
                <c:pt idx="1524">
                  <c:v>37</c:v>
                </c:pt>
                <c:pt idx="1525">
                  <c:v>37</c:v>
                </c:pt>
                <c:pt idx="1526">
                  <c:v>37</c:v>
                </c:pt>
                <c:pt idx="1527">
                  <c:v>37</c:v>
                </c:pt>
                <c:pt idx="1528">
                  <c:v>37</c:v>
                </c:pt>
                <c:pt idx="1529">
                  <c:v>37</c:v>
                </c:pt>
                <c:pt idx="1530">
                  <c:v>37</c:v>
                </c:pt>
                <c:pt idx="1531">
                  <c:v>36</c:v>
                </c:pt>
                <c:pt idx="1532">
                  <c:v>36</c:v>
                </c:pt>
                <c:pt idx="1533">
                  <c:v>36</c:v>
                </c:pt>
                <c:pt idx="1534">
                  <c:v>36</c:v>
                </c:pt>
                <c:pt idx="1535">
                  <c:v>36</c:v>
                </c:pt>
                <c:pt idx="1536">
                  <c:v>36</c:v>
                </c:pt>
                <c:pt idx="1537">
                  <c:v>36</c:v>
                </c:pt>
                <c:pt idx="1538">
                  <c:v>36</c:v>
                </c:pt>
                <c:pt idx="1539">
                  <c:v>36</c:v>
                </c:pt>
                <c:pt idx="1540">
                  <c:v>36</c:v>
                </c:pt>
                <c:pt idx="1541">
                  <c:v>36</c:v>
                </c:pt>
                <c:pt idx="1542">
                  <c:v>36</c:v>
                </c:pt>
                <c:pt idx="1543">
                  <c:v>36</c:v>
                </c:pt>
                <c:pt idx="1544">
                  <c:v>36</c:v>
                </c:pt>
                <c:pt idx="1545">
                  <c:v>36</c:v>
                </c:pt>
                <c:pt idx="1546">
                  <c:v>36</c:v>
                </c:pt>
                <c:pt idx="1547">
                  <c:v>36</c:v>
                </c:pt>
                <c:pt idx="1548">
                  <c:v>36</c:v>
                </c:pt>
                <c:pt idx="1549">
                  <c:v>36</c:v>
                </c:pt>
                <c:pt idx="1550">
                  <c:v>36</c:v>
                </c:pt>
                <c:pt idx="1551">
                  <c:v>35</c:v>
                </c:pt>
                <c:pt idx="1552">
                  <c:v>35</c:v>
                </c:pt>
                <c:pt idx="1553">
                  <c:v>35</c:v>
                </c:pt>
                <c:pt idx="1554">
                  <c:v>35</c:v>
                </c:pt>
                <c:pt idx="1555">
                  <c:v>35</c:v>
                </c:pt>
                <c:pt idx="1556">
                  <c:v>35</c:v>
                </c:pt>
                <c:pt idx="1557">
                  <c:v>35</c:v>
                </c:pt>
                <c:pt idx="1558">
                  <c:v>35</c:v>
                </c:pt>
                <c:pt idx="1559">
                  <c:v>35</c:v>
                </c:pt>
                <c:pt idx="1560">
                  <c:v>35</c:v>
                </c:pt>
                <c:pt idx="1561">
                  <c:v>35</c:v>
                </c:pt>
                <c:pt idx="1562">
                  <c:v>35</c:v>
                </c:pt>
                <c:pt idx="1563">
                  <c:v>35</c:v>
                </c:pt>
                <c:pt idx="1564">
                  <c:v>35</c:v>
                </c:pt>
                <c:pt idx="1565">
                  <c:v>35</c:v>
                </c:pt>
                <c:pt idx="1566">
                  <c:v>35</c:v>
                </c:pt>
                <c:pt idx="1567">
                  <c:v>35</c:v>
                </c:pt>
                <c:pt idx="1568">
                  <c:v>35</c:v>
                </c:pt>
                <c:pt idx="1569">
                  <c:v>35</c:v>
                </c:pt>
                <c:pt idx="1570">
                  <c:v>35</c:v>
                </c:pt>
                <c:pt idx="1571">
                  <c:v>35</c:v>
                </c:pt>
                <c:pt idx="1572">
                  <c:v>35</c:v>
                </c:pt>
                <c:pt idx="1573">
                  <c:v>35</c:v>
                </c:pt>
                <c:pt idx="1574">
                  <c:v>35</c:v>
                </c:pt>
                <c:pt idx="1575">
                  <c:v>35</c:v>
                </c:pt>
                <c:pt idx="1576">
                  <c:v>35</c:v>
                </c:pt>
                <c:pt idx="1577">
                  <c:v>35</c:v>
                </c:pt>
                <c:pt idx="1578">
                  <c:v>34</c:v>
                </c:pt>
                <c:pt idx="1579">
                  <c:v>34</c:v>
                </c:pt>
                <c:pt idx="1580">
                  <c:v>34</c:v>
                </c:pt>
                <c:pt idx="1581">
                  <c:v>34</c:v>
                </c:pt>
                <c:pt idx="1582">
                  <c:v>34</c:v>
                </c:pt>
                <c:pt idx="1583">
                  <c:v>34</c:v>
                </c:pt>
                <c:pt idx="1584">
                  <c:v>34</c:v>
                </c:pt>
                <c:pt idx="1585">
                  <c:v>34</c:v>
                </c:pt>
                <c:pt idx="1586">
                  <c:v>34</c:v>
                </c:pt>
                <c:pt idx="1587">
                  <c:v>34</c:v>
                </c:pt>
                <c:pt idx="1588">
                  <c:v>34</c:v>
                </c:pt>
                <c:pt idx="1589">
                  <c:v>34</c:v>
                </c:pt>
                <c:pt idx="1590">
                  <c:v>34</c:v>
                </c:pt>
                <c:pt idx="1591">
                  <c:v>34</c:v>
                </c:pt>
                <c:pt idx="1592">
                  <c:v>34</c:v>
                </c:pt>
                <c:pt idx="1593">
                  <c:v>34</c:v>
                </c:pt>
                <c:pt idx="1594">
                  <c:v>34</c:v>
                </c:pt>
                <c:pt idx="1595">
                  <c:v>34</c:v>
                </c:pt>
                <c:pt idx="1596">
                  <c:v>34</c:v>
                </c:pt>
                <c:pt idx="1597">
                  <c:v>34</c:v>
                </c:pt>
                <c:pt idx="1598">
                  <c:v>34</c:v>
                </c:pt>
                <c:pt idx="1599">
                  <c:v>34</c:v>
                </c:pt>
                <c:pt idx="1600">
                  <c:v>34</c:v>
                </c:pt>
                <c:pt idx="1601">
                  <c:v>34</c:v>
                </c:pt>
                <c:pt idx="1602">
                  <c:v>34</c:v>
                </c:pt>
                <c:pt idx="1603">
                  <c:v>34</c:v>
                </c:pt>
                <c:pt idx="1604">
                  <c:v>34</c:v>
                </c:pt>
                <c:pt idx="1605">
                  <c:v>34</c:v>
                </c:pt>
                <c:pt idx="1606">
                  <c:v>34</c:v>
                </c:pt>
                <c:pt idx="1607">
                  <c:v>34</c:v>
                </c:pt>
                <c:pt idx="1608">
                  <c:v>34</c:v>
                </c:pt>
                <c:pt idx="1609">
                  <c:v>34</c:v>
                </c:pt>
                <c:pt idx="1610">
                  <c:v>34</c:v>
                </c:pt>
                <c:pt idx="1611">
                  <c:v>33</c:v>
                </c:pt>
                <c:pt idx="1612">
                  <c:v>33</c:v>
                </c:pt>
                <c:pt idx="1613">
                  <c:v>33</c:v>
                </c:pt>
                <c:pt idx="1614">
                  <c:v>33</c:v>
                </c:pt>
                <c:pt idx="1615">
                  <c:v>33</c:v>
                </c:pt>
                <c:pt idx="1616">
                  <c:v>33</c:v>
                </c:pt>
                <c:pt idx="1617">
                  <c:v>33</c:v>
                </c:pt>
                <c:pt idx="1618">
                  <c:v>33</c:v>
                </c:pt>
                <c:pt idx="1619">
                  <c:v>33</c:v>
                </c:pt>
                <c:pt idx="1620">
                  <c:v>33</c:v>
                </c:pt>
                <c:pt idx="1621">
                  <c:v>33</c:v>
                </c:pt>
                <c:pt idx="1622">
                  <c:v>33</c:v>
                </c:pt>
                <c:pt idx="1623">
                  <c:v>33</c:v>
                </c:pt>
                <c:pt idx="1624">
                  <c:v>33</c:v>
                </c:pt>
                <c:pt idx="1625">
                  <c:v>33</c:v>
                </c:pt>
                <c:pt idx="1626">
                  <c:v>33</c:v>
                </c:pt>
                <c:pt idx="1627">
                  <c:v>33</c:v>
                </c:pt>
                <c:pt idx="1628">
                  <c:v>33</c:v>
                </c:pt>
                <c:pt idx="1629">
                  <c:v>33</c:v>
                </c:pt>
                <c:pt idx="1630">
                  <c:v>33</c:v>
                </c:pt>
                <c:pt idx="1631">
                  <c:v>33</c:v>
                </c:pt>
                <c:pt idx="1632">
                  <c:v>33</c:v>
                </c:pt>
                <c:pt idx="1633">
                  <c:v>33</c:v>
                </c:pt>
                <c:pt idx="1634">
                  <c:v>33</c:v>
                </c:pt>
                <c:pt idx="1635">
                  <c:v>33</c:v>
                </c:pt>
                <c:pt idx="1636">
                  <c:v>33</c:v>
                </c:pt>
                <c:pt idx="1637">
                  <c:v>33</c:v>
                </c:pt>
                <c:pt idx="1638">
                  <c:v>33</c:v>
                </c:pt>
                <c:pt idx="1639">
                  <c:v>33</c:v>
                </c:pt>
                <c:pt idx="1640">
                  <c:v>33</c:v>
                </c:pt>
                <c:pt idx="1641">
                  <c:v>32</c:v>
                </c:pt>
                <c:pt idx="1642">
                  <c:v>32</c:v>
                </c:pt>
                <c:pt idx="1643">
                  <c:v>32</c:v>
                </c:pt>
                <c:pt idx="1644">
                  <c:v>32</c:v>
                </c:pt>
                <c:pt idx="1645">
                  <c:v>32</c:v>
                </c:pt>
                <c:pt idx="1646">
                  <c:v>32</c:v>
                </c:pt>
                <c:pt idx="1647">
                  <c:v>32</c:v>
                </c:pt>
                <c:pt idx="1648">
                  <c:v>32</c:v>
                </c:pt>
                <c:pt idx="1649">
                  <c:v>32</c:v>
                </c:pt>
                <c:pt idx="1650">
                  <c:v>32</c:v>
                </c:pt>
                <c:pt idx="1651">
                  <c:v>32</c:v>
                </c:pt>
                <c:pt idx="1652">
                  <c:v>32</c:v>
                </c:pt>
                <c:pt idx="1653">
                  <c:v>32</c:v>
                </c:pt>
                <c:pt idx="1654">
                  <c:v>32</c:v>
                </c:pt>
                <c:pt idx="1655">
                  <c:v>32</c:v>
                </c:pt>
                <c:pt idx="1656">
                  <c:v>32</c:v>
                </c:pt>
                <c:pt idx="1657">
                  <c:v>32</c:v>
                </c:pt>
                <c:pt idx="1658">
                  <c:v>32</c:v>
                </c:pt>
                <c:pt idx="1659">
                  <c:v>32</c:v>
                </c:pt>
                <c:pt idx="1660">
                  <c:v>32</c:v>
                </c:pt>
                <c:pt idx="1661">
                  <c:v>32</c:v>
                </c:pt>
                <c:pt idx="1662">
                  <c:v>32</c:v>
                </c:pt>
                <c:pt idx="1663">
                  <c:v>32</c:v>
                </c:pt>
                <c:pt idx="1664">
                  <c:v>32</c:v>
                </c:pt>
                <c:pt idx="1665">
                  <c:v>32</c:v>
                </c:pt>
                <c:pt idx="1666">
                  <c:v>32</c:v>
                </c:pt>
                <c:pt idx="1667">
                  <c:v>32</c:v>
                </c:pt>
                <c:pt idx="1668">
                  <c:v>32</c:v>
                </c:pt>
                <c:pt idx="1669">
                  <c:v>32</c:v>
                </c:pt>
                <c:pt idx="1670">
                  <c:v>32</c:v>
                </c:pt>
                <c:pt idx="1671">
                  <c:v>32</c:v>
                </c:pt>
                <c:pt idx="1672">
                  <c:v>32</c:v>
                </c:pt>
                <c:pt idx="1673">
                  <c:v>32</c:v>
                </c:pt>
                <c:pt idx="1674">
                  <c:v>32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  <c:pt idx="4346">
                  <c:v>#N/A</c:v>
                </c:pt>
                <c:pt idx="4347">
                  <c:v>#N/A</c:v>
                </c:pt>
                <c:pt idx="4348">
                  <c:v>#N/A</c:v>
                </c:pt>
                <c:pt idx="4349">
                  <c:v>#N/A</c:v>
                </c:pt>
                <c:pt idx="4350">
                  <c:v>#N/A</c:v>
                </c:pt>
                <c:pt idx="4351">
                  <c:v>#N/A</c:v>
                </c:pt>
                <c:pt idx="4352">
                  <c:v>#N/A</c:v>
                </c:pt>
                <c:pt idx="4353">
                  <c:v>#N/A</c:v>
                </c:pt>
                <c:pt idx="4354">
                  <c:v>#N/A</c:v>
                </c:pt>
                <c:pt idx="4355">
                  <c:v>#N/A</c:v>
                </c:pt>
                <c:pt idx="4356">
                  <c:v>#N/A</c:v>
                </c:pt>
                <c:pt idx="4357">
                  <c:v>#N/A</c:v>
                </c:pt>
                <c:pt idx="4358">
                  <c:v>#N/A</c:v>
                </c:pt>
                <c:pt idx="4359">
                  <c:v>#N/A</c:v>
                </c:pt>
                <c:pt idx="4360">
                  <c:v>#N/A</c:v>
                </c:pt>
                <c:pt idx="4361">
                  <c:v>#N/A</c:v>
                </c:pt>
                <c:pt idx="4362">
                  <c:v>#N/A</c:v>
                </c:pt>
                <c:pt idx="4363">
                  <c:v>#N/A</c:v>
                </c:pt>
                <c:pt idx="4364">
                  <c:v>#N/A</c:v>
                </c:pt>
                <c:pt idx="4365">
                  <c:v>#N/A</c:v>
                </c:pt>
                <c:pt idx="4366">
                  <c:v>#N/A</c:v>
                </c:pt>
                <c:pt idx="4367">
                  <c:v>#N/A</c:v>
                </c:pt>
                <c:pt idx="4368">
                  <c:v>#N/A</c:v>
                </c:pt>
                <c:pt idx="4369">
                  <c:v>#N/A</c:v>
                </c:pt>
                <c:pt idx="4370">
                  <c:v>#N/A</c:v>
                </c:pt>
                <c:pt idx="4371">
                  <c:v>#N/A</c:v>
                </c:pt>
                <c:pt idx="4372">
                  <c:v>#N/A</c:v>
                </c:pt>
                <c:pt idx="4373">
                  <c:v>#N/A</c:v>
                </c:pt>
                <c:pt idx="4374">
                  <c:v>#N/A</c:v>
                </c:pt>
                <c:pt idx="4375">
                  <c:v>#N/A</c:v>
                </c:pt>
                <c:pt idx="4376">
                  <c:v>#N/A</c:v>
                </c:pt>
                <c:pt idx="4377">
                  <c:v>#N/A</c:v>
                </c:pt>
                <c:pt idx="4378">
                  <c:v>#N/A</c:v>
                </c:pt>
                <c:pt idx="4379">
                  <c:v>#N/A</c:v>
                </c:pt>
                <c:pt idx="4380">
                  <c:v>#N/A</c:v>
                </c:pt>
                <c:pt idx="4381">
                  <c:v>#N/A</c:v>
                </c:pt>
                <c:pt idx="4382">
                  <c:v>#N/A</c:v>
                </c:pt>
                <c:pt idx="4383">
                  <c:v>#N/A</c:v>
                </c:pt>
                <c:pt idx="4384">
                  <c:v>#N/A</c:v>
                </c:pt>
                <c:pt idx="4385">
                  <c:v>#N/A</c:v>
                </c:pt>
                <c:pt idx="4386">
                  <c:v>#N/A</c:v>
                </c:pt>
                <c:pt idx="4387">
                  <c:v>#N/A</c:v>
                </c:pt>
                <c:pt idx="4388">
                  <c:v>#N/A</c:v>
                </c:pt>
                <c:pt idx="4389">
                  <c:v>#N/A</c:v>
                </c:pt>
                <c:pt idx="4390">
                  <c:v>#N/A</c:v>
                </c:pt>
                <c:pt idx="4391">
                  <c:v>#N/A</c:v>
                </c:pt>
                <c:pt idx="4392">
                  <c:v>#N/A</c:v>
                </c:pt>
                <c:pt idx="4393">
                  <c:v>#N/A</c:v>
                </c:pt>
                <c:pt idx="4394">
                  <c:v>#N/A</c:v>
                </c:pt>
                <c:pt idx="4395">
                  <c:v>#N/A</c:v>
                </c:pt>
                <c:pt idx="4396">
                  <c:v>#N/A</c:v>
                </c:pt>
                <c:pt idx="4397">
                  <c:v>#N/A</c:v>
                </c:pt>
                <c:pt idx="4398">
                  <c:v>#N/A</c:v>
                </c:pt>
                <c:pt idx="4399">
                  <c:v>#N/A</c:v>
                </c:pt>
                <c:pt idx="4400">
                  <c:v>#N/A</c:v>
                </c:pt>
                <c:pt idx="4401">
                  <c:v>#N/A</c:v>
                </c:pt>
                <c:pt idx="4402">
                  <c:v>#N/A</c:v>
                </c:pt>
                <c:pt idx="4403">
                  <c:v>#N/A</c:v>
                </c:pt>
                <c:pt idx="4404">
                  <c:v>#N/A</c:v>
                </c:pt>
                <c:pt idx="4405">
                  <c:v>#N/A</c:v>
                </c:pt>
                <c:pt idx="4406">
                  <c:v>#N/A</c:v>
                </c:pt>
                <c:pt idx="4407">
                  <c:v>#N/A</c:v>
                </c:pt>
                <c:pt idx="4408">
                  <c:v>#N/A</c:v>
                </c:pt>
                <c:pt idx="4409">
                  <c:v>#N/A</c:v>
                </c:pt>
                <c:pt idx="4410">
                  <c:v>#N/A</c:v>
                </c:pt>
                <c:pt idx="4411">
                  <c:v>#N/A</c:v>
                </c:pt>
                <c:pt idx="4412">
                  <c:v>#N/A</c:v>
                </c:pt>
                <c:pt idx="4413">
                  <c:v>#N/A</c:v>
                </c:pt>
                <c:pt idx="4414">
                  <c:v>#N/A</c:v>
                </c:pt>
                <c:pt idx="4415">
                  <c:v>#N/A</c:v>
                </c:pt>
                <c:pt idx="4416">
                  <c:v>#N/A</c:v>
                </c:pt>
                <c:pt idx="4417">
                  <c:v>#N/A</c:v>
                </c:pt>
                <c:pt idx="4418">
                  <c:v>#N/A</c:v>
                </c:pt>
                <c:pt idx="4419">
                  <c:v>#N/A</c:v>
                </c:pt>
                <c:pt idx="4420">
                  <c:v>#N/A</c:v>
                </c:pt>
                <c:pt idx="4421">
                  <c:v>#N/A</c:v>
                </c:pt>
                <c:pt idx="4422">
                  <c:v>#N/A</c:v>
                </c:pt>
                <c:pt idx="4423">
                  <c:v>#N/A</c:v>
                </c:pt>
                <c:pt idx="4424">
                  <c:v>#N/A</c:v>
                </c:pt>
                <c:pt idx="4425">
                  <c:v>#N/A</c:v>
                </c:pt>
                <c:pt idx="4426">
                  <c:v>#N/A</c:v>
                </c:pt>
                <c:pt idx="4427">
                  <c:v>#N/A</c:v>
                </c:pt>
                <c:pt idx="4428">
                  <c:v>#N/A</c:v>
                </c:pt>
                <c:pt idx="4429">
                  <c:v>#N/A</c:v>
                </c:pt>
                <c:pt idx="4430">
                  <c:v>#N/A</c:v>
                </c:pt>
                <c:pt idx="4431">
                  <c:v>#N/A</c:v>
                </c:pt>
                <c:pt idx="4432">
                  <c:v>#N/A</c:v>
                </c:pt>
                <c:pt idx="4433">
                  <c:v>#N/A</c:v>
                </c:pt>
                <c:pt idx="4434">
                  <c:v>#N/A</c:v>
                </c:pt>
                <c:pt idx="4435">
                  <c:v>#N/A</c:v>
                </c:pt>
                <c:pt idx="4436">
                  <c:v>#N/A</c:v>
                </c:pt>
                <c:pt idx="4437">
                  <c:v>#N/A</c:v>
                </c:pt>
                <c:pt idx="4438">
                  <c:v>#N/A</c:v>
                </c:pt>
                <c:pt idx="4439">
                  <c:v>#N/A</c:v>
                </c:pt>
                <c:pt idx="4440">
                  <c:v>#N/A</c:v>
                </c:pt>
                <c:pt idx="4441">
                  <c:v>#N/A</c:v>
                </c:pt>
                <c:pt idx="4442">
                  <c:v>#N/A</c:v>
                </c:pt>
                <c:pt idx="4443">
                  <c:v>#N/A</c:v>
                </c:pt>
                <c:pt idx="4444">
                  <c:v>#N/A</c:v>
                </c:pt>
                <c:pt idx="4445">
                  <c:v>#N/A</c:v>
                </c:pt>
                <c:pt idx="4446">
                  <c:v>#N/A</c:v>
                </c:pt>
                <c:pt idx="4447">
                  <c:v>#N/A</c:v>
                </c:pt>
                <c:pt idx="4448">
                  <c:v>#N/A</c:v>
                </c:pt>
                <c:pt idx="4449">
                  <c:v>#N/A</c:v>
                </c:pt>
                <c:pt idx="4450">
                  <c:v>#N/A</c:v>
                </c:pt>
                <c:pt idx="4451">
                  <c:v>#N/A</c:v>
                </c:pt>
                <c:pt idx="4452">
                  <c:v>#N/A</c:v>
                </c:pt>
                <c:pt idx="4453">
                  <c:v>#N/A</c:v>
                </c:pt>
                <c:pt idx="4454">
                  <c:v>#N/A</c:v>
                </c:pt>
                <c:pt idx="4455">
                  <c:v>#N/A</c:v>
                </c:pt>
                <c:pt idx="4456">
                  <c:v>#N/A</c:v>
                </c:pt>
                <c:pt idx="4457">
                  <c:v>#N/A</c:v>
                </c:pt>
                <c:pt idx="4458">
                  <c:v>#N/A</c:v>
                </c:pt>
                <c:pt idx="4459">
                  <c:v>#N/A</c:v>
                </c:pt>
                <c:pt idx="4460">
                  <c:v>#N/A</c:v>
                </c:pt>
                <c:pt idx="4461">
                  <c:v>#N/A</c:v>
                </c:pt>
                <c:pt idx="4462">
                  <c:v>#N/A</c:v>
                </c:pt>
                <c:pt idx="4463">
                  <c:v>#N/A</c:v>
                </c:pt>
                <c:pt idx="4464">
                  <c:v>#N/A</c:v>
                </c:pt>
                <c:pt idx="4465">
                  <c:v>#N/A</c:v>
                </c:pt>
                <c:pt idx="4466">
                  <c:v>#N/A</c:v>
                </c:pt>
                <c:pt idx="4467">
                  <c:v>#N/A</c:v>
                </c:pt>
                <c:pt idx="4468">
                  <c:v>#N/A</c:v>
                </c:pt>
                <c:pt idx="4469">
                  <c:v>#N/A</c:v>
                </c:pt>
                <c:pt idx="4470">
                  <c:v>#N/A</c:v>
                </c:pt>
                <c:pt idx="4471">
                  <c:v>#N/A</c:v>
                </c:pt>
                <c:pt idx="4472">
                  <c:v>#N/A</c:v>
                </c:pt>
                <c:pt idx="4473">
                  <c:v>#N/A</c:v>
                </c:pt>
                <c:pt idx="4474">
                  <c:v>#N/A</c:v>
                </c:pt>
                <c:pt idx="4475">
                  <c:v>#N/A</c:v>
                </c:pt>
                <c:pt idx="4476">
                  <c:v>#N/A</c:v>
                </c:pt>
                <c:pt idx="4477">
                  <c:v>#N/A</c:v>
                </c:pt>
                <c:pt idx="4478">
                  <c:v>#N/A</c:v>
                </c:pt>
                <c:pt idx="4479">
                  <c:v>#N/A</c:v>
                </c:pt>
                <c:pt idx="4480">
                  <c:v>#N/A</c:v>
                </c:pt>
                <c:pt idx="4481">
                  <c:v>#N/A</c:v>
                </c:pt>
                <c:pt idx="4482">
                  <c:v>#N/A</c:v>
                </c:pt>
                <c:pt idx="4483">
                  <c:v>#N/A</c:v>
                </c:pt>
                <c:pt idx="4484">
                  <c:v>#N/A</c:v>
                </c:pt>
                <c:pt idx="4485">
                  <c:v>#N/A</c:v>
                </c:pt>
                <c:pt idx="4486">
                  <c:v>#N/A</c:v>
                </c:pt>
                <c:pt idx="4487">
                  <c:v>#N/A</c:v>
                </c:pt>
                <c:pt idx="4488">
                  <c:v>#N/A</c:v>
                </c:pt>
                <c:pt idx="4489">
                  <c:v>#N/A</c:v>
                </c:pt>
                <c:pt idx="4490">
                  <c:v>#N/A</c:v>
                </c:pt>
                <c:pt idx="4491">
                  <c:v>#N/A</c:v>
                </c:pt>
                <c:pt idx="4492">
                  <c:v>#N/A</c:v>
                </c:pt>
                <c:pt idx="4493">
                  <c:v>#N/A</c:v>
                </c:pt>
                <c:pt idx="4494">
                  <c:v>#N/A</c:v>
                </c:pt>
                <c:pt idx="4495">
                  <c:v>#N/A</c:v>
                </c:pt>
                <c:pt idx="4496">
                  <c:v>#N/A</c:v>
                </c:pt>
                <c:pt idx="4497">
                  <c:v>#N/A</c:v>
                </c:pt>
                <c:pt idx="4498">
                  <c:v>#N/A</c:v>
                </c:pt>
                <c:pt idx="4499">
                  <c:v>#N/A</c:v>
                </c:pt>
                <c:pt idx="4500">
                  <c:v>#N/A</c:v>
                </c:pt>
                <c:pt idx="4501">
                  <c:v>#N/A</c:v>
                </c:pt>
                <c:pt idx="4502">
                  <c:v>#N/A</c:v>
                </c:pt>
                <c:pt idx="4503">
                  <c:v>#N/A</c:v>
                </c:pt>
                <c:pt idx="4504">
                  <c:v>#N/A</c:v>
                </c:pt>
                <c:pt idx="4505">
                  <c:v>#N/A</c:v>
                </c:pt>
                <c:pt idx="4506">
                  <c:v>#N/A</c:v>
                </c:pt>
                <c:pt idx="4507">
                  <c:v>#N/A</c:v>
                </c:pt>
                <c:pt idx="4508">
                  <c:v>#N/A</c:v>
                </c:pt>
                <c:pt idx="4509">
                  <c:v>#N/A</c:v>
                </c:pt>
                <c:pt idx="4510">
                  <c:v>#N/A</c:v>
                </c:pt>
                <c:pt idx="4511">
                  <c:v>#N/A</c:v>
                </c:pt>
                <c:pt idx="4512">
                  <c:v>#N/A</c:v>
                </c:pt>
                <c:pt idx="4513">
                  <c:v>#N/A</c:v>
                </c:pt>
                <c:pt idx="4514">
                  <c:v>#N/A</c:v>
                </c:pt>
                <c:pt idx="4515">
                  <c:v>#N/A</c:v>
                </c:pt>
                <c:pt idx="4516">
                  <c:v>#N/A</c:v>
                </c:pt>
                <c:pt idx="4517">
                  <c:v>#N/A</c:v>
                </c:pt>
                <c:pt idx="4518">
                  <c:v>#N/A</c:v>
                </c:pt>
                <c:pt idx="4519">
                  <c:v>#N/A</c:v>
                </c:pt>
                <c:pt idx="4520">
                  <c:v>#N/A</c:v>
                </c:pt>
                <c:pt idx="4521">
                  <c:v>#N/A</c:v>
                </c:pt>
                <c:pt idx="4522">
                  <c:v>#N/A</c:v>
                </c:pt>
                <c:pt idx="4523">
                  <c:v>#N/A</c:v>
                </c:pt>
                <c:pt idx="4524">
                  <c:v>#N/A</c:v>
                </c:pt>
                <c:pt idx="4525">
                  <c:v>#N/A</c:v>
                </c:pt>
                <c:pt idx="4526">
                  <c:v>#N/A</c:v>
                </c:pt>
                <c:pt idx="4527">
                  <c:v>#N/A</c:v>
                </c:pt>
                <c:pt idx="4528">
                  <c:v>#N/A</c:v>
                </c:pt>
                <c:pt idx="4529">
                  <c:v>#N/A</c:v>
                </c:pt>
                <c:pt idx="4530">
                  <c:v>#N/A</c:v>
                </c:pt>
                <c:pt idx="4531">
                  <c:v>#N/A</c:v>
                </c:pt>
                <c:pt idx="4532">
                  <c:v>#N/A</c:v>
                </c:pt>
                <c:pt idx="4533">
                  <c:v>#N/A</c:v>
                </c:pt>
                <c:pt idx="4534">
                  <c:v>#N/A</c:v>
                </c:pt>
                <c:pt idx="4535">
                  <c:v>#N/A</c:v>
                </c:pt>
                <c:pt idx="4536">
                  <c:v>#N/A</c:v>
                </c:pt>
                <c:pt idx="4537">
                  <c:v>#N/A</c:v>
                </c:pt>
                <c:pt idx="4538">
                  <c:v>#N/A</c:v>
                </c:pt>
                <c:pt idx="4539">
                  <c:v>#N/A</c:v>
                </c:pt>
                <c:pt idx="4540">
                  <c:v>#N/A</c:v>
                </c:pt>
                <c:pt idx="4541">
                  <c:v>#N/A</c:v>
                </c:pt>
                <c:pt idx="4542">
                  <c:v>#N/A</c:v>
                </c:pt>
                <c:pt idx="4543">
                  <c:v>#N/A</c:v>
                </c:pt>
                <c:pt idx="4544">
                  <c:v>#N/A</c:v>
                </c:pt>
                <c:pt idx="4545">
                  <c:v>#N/A</c:v>
                </c:pt>
                <c:pt idx="4546">
                  <c:v>#N/A</c:v>
                </c:pt>
                <c:pt idx="4547">
                  <c:v>#N/A</c:v>
                </c:pt>
                <c:pt idx="4548">
                  <c:v>#N/A</c:v>
                </c:pt>
                <c:pt idx="4549">
                  <c:v>#N/A</c:v>
                </c:pt>
                <c:pt idx="4550">
                  <c:v>#N/A</c:v>
                </c:pt>
                <c:pt idx="4551">
                  <c:v>#N/A</c:v>
                </c:pt>
                <c:pt idx="4552">
                  <c:v>#N/A</c:v>
                </c:pt>
                <c:pt idx="4553">
                  <c:v>#N/A</c:v>
                </c:pt>
                <c:pt idx="4554">
                  <c:v>#N/A</c:v>
                </c:pt>
                <c:pt idx="4555">
                  <c:v>#N/A</c:v>
                </c:pt>
                <c:pt idx="4556">
                  <c:v>#N/A</c:v>
                </c:pt>
                <c:pt idx="4557">
                  <c:v>#N/A</c:v>
                </c:pt>
                <c:pt idx="4558">
                  <c:v>#N/A</c:v>
                </c:pt>
                <c:pt idx="4559">
                  <c:v>#N/A</c:v>
                </c:pt>
                <c:pt idx="4560">
                  <c:v>#N/A</c:v>
                </c:pt>
                <c:pt idx="4561">
                  <c:v>#N/A</c:v>
                </c:pt>
                <c:pt idx="4562">
                  <c:v>#N/A</c:v>
                </c:pt>
                <c:pt idx="4563">
                  <c:v>#N/A</c:v>
                </c:pt>
                <c:pt idx="4564">
                  <c:v>#N/A</c:v>
                </c:pt>
                <c:pt idx="4565">
                  <c:v>#N/A</c:v>
                </c:pt>
                <c:pt idx="4566">
                  <c:v>#N/A</c:v>
                </c:pt>
                <c:pt idx="4567">
                  <c:v>#N/A</c:v>
                </c:pt>
                <c:pt idx="4568">
                  <c:v>#N/A</c:v>
                </c:pt>
                <c:pt idx="4569">
                  <c:v>#N/A</c:v>
                </c:pt>
                <c:pt idx="4570">
                  <c:v>#N/A</c:v>
                </c:pt>
                <c:pt idx="4571">
                  <c:v>#N/A</c:v>
                </c:pt>
                <c:pt idx="4572">
                  <c:v>#N/A</c:v>
                </c:pt>
                <c:pt idx="4573">
                  <c:v>#N/A</c:v>
                </c:pt>
                <c:pt idx="4574">
                  <c:v>#N/A</c:v>
                </c:pt>
                <c:pt idx="4575">
                  <c:v>#N/A</c:v>
                </c:pt>
                <c:pt idx="4576">
                  <c:v>#N/A</c:v>
                </c:pt>
                <c:pt idx="4577">
                  <c:v>#N/A</c:v>
                </c:pt>
                <c:pt idx="4578">
                  <c:v>#N/A</c:v>
                </c:pt>
                <c:pt idx="4579">
                  <c:v>#N/A</c:v>
                </c:pt>
                <c:pt idx="4580">
                  <c:v>#N/A</c:v>
                </c:pt>
                <c:pt idx="4581">
                  <c:v>#N/A</c:v>
                </c:pt>
                <c:pt idx="4582">
                  <c:v>#N/A</c:v>
                </c:pt>
                <c:pt idx="4583">
                  <c:v>#N/A</c:v>
                </c:pt>
                <c:pt idx="4584">
                  <c:v>#N/A</c:v>
                </c:pt>
                <c:pt idx="4585">
                  <c:v>#N/A</c:v>
                </c:pt>
                <c:pt idx="4586">
                  <c:v>#N/A</c:v>
                </c:pt>
                <c:pt idx="4587">
                  <c:v>#N/A</c:v>
                </c:pt>
                <c:pt idx="4588">
                  <c:v>#N/A</c:v>
                </c:pt>
                <c:pt idx="4589">
                  <c:v>#N/A</c:v>
                </c:pt>
                <c:pt idx="4590">
                  <c:v>#N/A</c:v>
                </c:pt>
                <c:pt idx="4591">
                  <c:v>#N/A</c:v>
                </c:pt>
                <c:pt idx="4592">
                  <c:v>#N/A</c:v>
                </c:pt>
                <c:pt idx="4593">
                  <c:v>#N/A</c:v>
                </c:pt>
                <c:pt idx="4594">
                  <c:v>#N/A</c:v>
                </c:pt>
                <c:pt idx="4595">
                  <c:v>#N/A</c:v>
                </c:pt>
                <c:pt idx="4596">
                  <c:v>#N/A</c:v>
                </c:pt>
                <c:pt idx="4597">
                  <c:v>#N/A</c:v>
                </c:pt>
                <c:pt idx="4598">
                  <c:v>#N/A</c:v>
                </c:pt>
                <c:pt idx="4599">
                  <c:v>#N/A</c:v>
                </c:pt>
                <c:pt idx="4600">
                  <c:v>#N/A</c:v>
                </c:pt>
                <c:pt idx="4601">
                  <c:v>#N/A</c:v>
                </c:pt>
                <c:pt idx="4602">
                  <c:v>#N/A</c:v>
                </c:pt>
                <c:pt idx="4603">
                  <c:v>#N/A</c:v>
                </c:pt>
                <c:pt idx="4604">
                  <c:v>#N/A</c:v>
                </c:pt>
                <c:pt idx="4605">
                  <c:v>#N/A</c:v>
                </c:pt>
                <c:pt idx="4606">
                  <c:v>#N/A</c:v>
                </c:pt>
                <c:pt idx="4607">
                  <c:v>#N/A</c:v>
                </c:pt>
                <c:pt idx="4608">
                  <c:v>#N/A</c:v>
                </c:pt>
                <c:pt idx="4609">
                  <c:v>#N/A</c:v>
                </c:pt>
                <c:pt idx="4610">
                  <c:v>#N/A</c:v>
                </c:pt>
                <c:pt idx="4611">
                  <c:v>#N/A</c:v>
                </c:pt>
                <c:pt idx="4612">
                  <c:v>#N/A</c:v>
                </c:pt>
                <c:pt idx="4613">
                  <c:v>#N/A</c:v>
                </c:pt>
                <c:pt idx="4614">
                  <c:v>#N/A</c:v>
                </c:pt>
                <c:pt idx="4615">
                  <c:v>#N/A</c:v>
                </c:pt>
                <c:pt idx="4616">
                  <c:v>#N/A</c:v>
                </c:pt>
                <c:pt idx="4617">
                  <c:v>#N/A</c:v>
                </c:pt>
                <c:pt idx="4618">
                  <c:v>#N/A</c:v>
                </c:pt>
                <c:pt idx="4619">
                  <c:v>#N/A</c:v>
                </c:pt>
                <c:pt idx="4620">
                  <c:v>#N/A</c:v>
                </c:pt>
                <c:pt idx="4621">
                  <c:v>#N/A</c:v>
                </c:pt>
                <c:pt idx="4622">
                  <c:v>#N/A</c:v>
                </c:pt>
                <c:pt idx="4623">
                  <c:v>#N/A</c:v>
                </c:pt>
                <c:pt idx="4624">
                  <c:v>#N/A</c:v>
                </c:pt>
                <c:pt idx="4625">
                  <c:v>#N/A</c:v>
                </c:pt>
                <c:pt idx="4626">
                  <c:v>#N/A</c:v>
                </c:pt>
                <c:pt idx="4627">
                  <c:v>#N/A</c:v>
                </c:pt>
                <c:pt idx="4628">
                  <c:v>#N/A</c:v>
                </c:pt>
                <c:pt idx="4629">
                  <c:v>#N/A</c:v>
                </c:pt>
                <c:pt idx="4630">
                  <c:v>#N/A</c:v>
                </c:pt>
                <c:pt idx="4631">
                  <c:v>#N/A</c:v>
                </c:pt>
                <c:pt idx="4632">
                  <c:v>#N/A</c:v>
                </c:pt>
                <c:pt idx="4633">
                  <c:v>#N/A</c:v>
                </c:pt>
                <c:pt idx="4634">
                  <c:v>#N/A</c:v>
                </c:pt>
                <c:pt idx="4635">
                  <c:v>#N/A</c:v>
                </c:pt>
                <c:pt idx="4636">
                  <c:v>#N/A</c:v>
                </c:pt>
                <c:pt idx="4637">
                  <c:v>#N/A</c:v>
                </c:pt>
                <c:pt idx="4638">
                  <c:v>#N/A</c:v>
                </c:pt>
                <c:pt idx="4639">
                  <c:v>#N/A</c:v>
                </c:pt>
                <c:pt idx="4640">
                  <c:v>#N/A</c:v>
                </c:pt>
                <c:pt idx="4641">
                  <c:v>#N/A</c:v>
                </c:pt>
                <c:pt idx="4642">
                  <c:v>#N/A</c:v>
                </c:pt>
                <c:pt idx="4643">
                  <c:v>#N/A</c:v>
                </c:pt>
                <c:pt idx="4644">
                  <c:v>#N/A</c:v>
                </c:pt>
                <c:pt idx="4645">
                  <c:v>#N/A</c:v>
                </c:pt>
                <c:pt idx="4646">
                  <c:v>#N/A</c:v>
                </c:pt>
                <c:pt idx="4647">
                  <c:v>#N/A</c:v>
                </c:pt>
                <c:pt idx="4648">
                  <c:v>#N/A</c:v>
                </c:pt>
                <c:pt idx="4649">
                  <c:v>#N/A</c:v>
                </c:pt>
                <c:pt idx="4650">
                  <c:v>#N/A</c:v>
                </c:pt>
                <c:pt idx="4651">
                  <c:v>#N/A</c:v>
                </c:pt>
                <c:pt idx="4652">
                  <c:v>#N/A</c:v>
                </c:pt>
                <c:pt idx="4653">
                  <c:v>#N/A</c:v>
                </c:pt>
                <c:pt idx="4654">
                  <c:v>#N/A</c:v>
                </c:pt>
                <c:pt idx="4655">
                  <c:v>#N/A</c:v>
                </c:pt>
                <c:pt idx="4656">
                  <c:v>#N/A</c:v>
                </c:pt>
                <c:pt idx="4657">
                  <c:v>#N/A</c:v>
                </c:pt>
                <c:pt idx="4658">
                  <c:v>#N/A</c:v>
                </c:pt>
                <c:pt idx="4659">
                  <c:v>#N/A</c:v>
                </c:pt>
                <c:pt idx="4660">
                  <c:v>#N/A</c:v>
                </c:pt>
                <c:pt idx="4661">
                  <c:v>#N/A</c:v>
                </c:pt>
                <c:pt idx="4662">
                  <c:v>#N/A</c:v>
                </c:pt>
                <c:pt idx="4663">
                  <c:v>#N/A</c:v>
                </c:pt>
                <c:pt idx="4664">
                  <c:v>#N/A</c:v>
                </c:pt>
                <c:pt idx="4665">
                  <c:v>#N/A</c:v>
                </c:pt>
                <c:pt idx="4666">
                  <c:v>#N/A</c:v>
                </c:pt>
                <c:pt idx="4667">
                  <c:v>#N/A</c:v>
                </c:pt>
                <c:pt idx="4668">
                  <c:v>#N/A</c:v>
                </c:pt>
                <c:pt idx="4669">
                  <c:v>#N/A</c:v>
                </c:pt>
                <c:pt idx="4670">
                  <c:v>#N/A</c:v>
                </c:pt>
                <c:pt idx="4671">
                  <c:v>#N/A</c:v>
                </c:pt>
                <c:pt idx="4672">
                  <c:v>#N/A</c:v>
                </c:pt>
                <c:pt idx="4673">
                  <c:v>#N/A</c:v>
                </c:pt>
                <c:pt idx="4674">
                  <c:v>#N/A</c:v>
                </c:pt>
                <c:pt idx="4675">
                  <c:v>#N/A</c:v>
                </c:pt>
                <c:pt idx="4676">
                  <c:v>#N/A</c:v>
                </c:pt>
                <c:pt idx="4677">
                  <c:v>#N/A</c:v>
                </c:pt>
                <c:pt idx="4678">
                  <c:v>#N/A</c:v>
                </c:pt>
                <c:pt idx="4679">
                  <c:v>#N/A</c:v>
                </c:pt>
                <c:pt idx="4680">
                  <c:v>#N/A</c:v>
                </c:pt>
                <c:pt idx="4681">
                  <c:v>#N/A</c:v>
                </c:pt>
                <c:pt idx="4682">
                  <c:v>#N/A</c:v>
                </c:pt>
                <c:pt idx="4683">
                  <c:v>#N/A</c:v>
                </c:pt>
                <c:pt idx="4684">
                  <c:v>#N/A</c:v>
                </c:pt>
                <c:pt idx="4685">
                  <c:v>#N/A</c:v>
                </c:pt>
                <c:pt idx="4686">
                  <c:v>#N/A</c:v>
                </c:pt>
                <c:pt idx="4687">
                  <c:v>#N/A</c:v>
                </c:pt>
                <c:pt idx="4688">
                  <c:v>#N/A</c:v>
                </c:pt>
                <c:pt idx="4689">
                  <c:v>#N/A</c:v>
                </c:pt>
                <c:pt idx="4690">
                  <c:v>#N/A</c:v>
                </c:pt>
                <c:pt idx="4691">
                  <c:v>#N/A</c:v>
                </c:pt>
                <c:pt idx="4692">
                  <c:v>#N/A</c:v>
                </c:pt>
                <c:pt idx="4693">
                  <c:v>#N/A</c:v>
                </c:pt>
                <c:pt idx="4694">
                  <c:v>#N/A</c:v>
                </c:pt>
                <c:pt idx="4695">
                  <c:v>#N/A</c:v>
                </c:pt>
                <c:pt idx="4696">
                  <c:v>#N/A</c:v>
                </c:pt>
                <c:pt idx="4697">
                  <c:v>#N/A</c:v>
                </c:pt>
                <c:pt idx="4698">
                  <c:v>#N/A</c:v>
                </c:pt>
                <c:pt idx="4699">
                  <c:v>#N/A</c:v>
                </c:pt>
                <c:pt idx="4700">
                  <c:v>#N/A</c:v>
                </c:pt>
                <c:pt idx="4701">
                  <c:v>#N/A</c:v>
                </c:pt>
                <c:pt idx="4702">
                  <c:v>#N/A</c:v>
                </c:pt>
                <c:pt idx="4703">
                  <c:v>#N/A</c:v>
                </c:pt>
                <c:pt idx="4704">
                  <c:v>#N/A</c:v>
                </c:pt>
                <c:pt idx="4705">
                  <c:v>#N/A</c:v>
                </c:pt>
                <c:pt idx="4706">
                  <c:v>#N/A</c:v>
                </c:pt>
                <c:pt idx="4707">
                  <c:v>#N/A</c:v>
                </c:pt>
                <c:pt idx="4708">
                  <c:v>#N/A</c:v>
                </c:pt>
                <c:pt idx="4709">
                  <c:v>#N/A</c:v>
                </c:pt>
                <c:pt idx="4710">
                  <c:v>#N/A</c:v>
                </c:pt>
                <c:pt idx="4711">
                  <c:v>#N/A</c:v>
                </c:pt>
                <c:pt idx="4712">
                  <c:v>#N/A</c:v>
                </c:pt>
                <c:pt idx="4713">
                  <c:v>#N/A</c:v>
                </c:pt>
                <c:pt idx="4714">
                  <c:v>#N/A</c:v>
                </c:pt>
                <c:pt idx="4715">
                  <c:v>#N/A</c:v>
                </c:pt>
                <c:pt idx="4716">
                  <c:v>#N/A</c:v>
                </c:pt>
                <c:pt idx="4717">
                  <c:v>#N/A</c:v>
                </c:pt>
                <c:pt idx="4718">
                  <c:v>#N/A</c:v>
                </c:pt>
                <c:pt idx="4719">
                  <c:v>#N/A</c:v>
                </c:pt>
                <c:pt idx="4720">
                  <c:v>#N/A</c:v>
                </c:pt>
                <c:pt idx="4721">
                  <c:v>#N/A</c:v>
                </c:pt>
                <c:pt idx="4722">
                  <c:v>#N/A</c:v>
                </c:pt>
                <c:pt idx="4723">
                  <c:v>#N/A</c:v>
                </c:pt>
                <c:pt idx="4724">
                  <c:v>#N/A</c:v>
                </c:pt>
                <c:pt idx="4725">
                  <c:v>#N/A</c:v>
                </c:pt>
                <c:pt idx="4726">
                  <c:v>#N/A</c:v>
                </c:pt>
                <c:pt idx="4727">
                  <c:v>#N/A</c:v>
                </c:pt>
                <c:pt idx="4728">
                  <c:v>#N/A</c:v>
                </c:pt>
                <c:pt idx="4729">
                  <c:v>#N/A</c:v>
                </c:pt>
                <c:pt idx="4730">
                  <c:v>#N/A</c:v>
                </c:pt>
                <c:pt idx="4731">
                  <c:v>#N/A</c:v>
                </c:pt>
                <c:pt idx="4732">
                  <c:v>#N/A</c:v>
                </c:pt>
                <c:pt idx="4733">
                  <c:v>#N/A</c:v>
                </c:pt>
                <c:pt idx="4734">
                  <c:v>#N/A</c:v>
                </c:pt>
                <c:pt idx="4735">
                  <c:v>#N/A</c:v>
                </c:pt>
                <c:pt idx="4736">
                  <c:v>#N/A</c:v>
                </c:pt>
                <c:pt idx="4737">
                  <c:v>#N/A</c:v>
                </c:pt>
                <c:pt idx="4738">
                  <c:v>#N/A</c:v>
                </c:pt>
                <c:pt idx="4739">
                  <c:v>#N/A</c:v>
                </c:pt>
                <c:pt idx="4740">
                  <c:v>#N/A</c:v>
                </c:pt>
                <c:pt idx="4741">
                  <c:v>#N/A</c:v>
                </c:pt>
                <c:pt idx="4742">
                  <c:v>#N/A</c:v>
                </c:pt>
                <c:pt idx="4743">
                  <c:v>#N/A</c:v>
                </c:pt>
                <c:pt idx="4744">
                  <c:v>#N/A</c:v>
                </c:pt>
                <c:pt idx="4745">
                  <c:v>#N/A</c:v>
                </c:pt>
                <c:pt idx="4746">
                  <c:v>#N/A</c:v>
                </c:pt>
                <c:pt idx="4747">
                  <c:v>#N/A</c:v>
                </c:pt>
                <c:pt idx="4748">
                  <c:v>#N/A</c:v>
                </c:pt>
                <c:pt idx="4749">
                  <c:v>#N/A</c:v>
                </c:pt>
                <c:pt idx="4750">
                  <c:v>#N/A</c:v>
                </c:pt>
                <c:pt idx="4751">
                  <c:v>#N/A</c:v>
                </c:pt>
                <c:pt idx="4752">
                  <c:v>#N/A</c:v>
                </c:pt>
                <c:pt idx="4753">
                  <c:v>#N/A</c:v>
                </c:pt>
                <c:pt idx="4754">
                  <c:v>#N/A</c:v>
                </c:pt>
                <c:pt idx="4755">
                  <c:v>#N/A</c:v>
                </c:pt>
                <c:pt idx="4756">
                  <c:v>#N/A</c:v>
                </c:pt>
                <c:pt idx="4757">
                  <c:v>#N/A</c:v>
                </c:pt>
                <c:pt idx="4758">
                  <c:v>#N/A</c:v>
                </c:pt>
                <c:pt idx="4759">
                  <c:v>#N/A</c:v>
                </c:pt>
                <c:pt idx="4760">
                  <c:v>#N/A</c:v>
                </c:pt>
                <c:pt idx="4761">
                  <c:v>#N/A</c:v>
                </c:pt>
                <c:pt idx="4762">
                  <c:v>#N/A</c:v>
                </c:pt>
                <c:pt idx="4763">
                  <c:v>#N/A</c:v>
                </c:pt>
                <c:pt idx="4764">
                  <c:v>#N/A</c:v>
                </c:pt>
                <c:pt idx="4765">
                  <c:v>#N/A</c:v>
                </c:pt>
                <c:pt idx="4766">
                  <c:v>#N/A</c:v>
                </c:pt>
                <c:pt idx="4767">
                  <c:v>#N/A</c:v>
                </c:pt>
                <c:pt idx="4768">
                  <c:v>#N/A</c:v>
                </c:pt>
                <c:pt idx="4769">
                  <c:v>#N/A</c:v>
                </c:pt>
                <c:pt idx="4770">
                  <c:v>#N/A</c:v>
                </c:pt>
                <c:pt idx="4771">
                  <c:v>#N/A</c:v>
                </c:pt>
                <c:pt idx="4772">
                  <c:v>#N/A</c:v>
                </c:pt>
                <c:pt idx="4773">
                  <c:v>#N/A</c:v>
                </c:pt>
                <c:pt idx="4774">
                  <c:v>#N/A</c:v>
                </c:pt>
                <c:pt idx="4775">
                  <c:v>#N/A</c:v>
                </c:pt>
                <c:pt idx="4776">
                  <c:v>#N/A</c:v>
                </c:pt>
                <c:pt idx="4777">
                  <c:v>#N/A</c:v>
                </c:pt>
                <c:pt idx="4778">
                  <c:v>#N/A</c:v>
                </c:pt>
                <c:pt idx="4779">
                  <c:v>#N/A</c:v>
                </c:pt>
                <c:pt idx="4780">
                  <c:v>#N/A</c:v>
                </c:pt>
                <c:pt idx="4781">
                  <c:v>#N/A</c:v>
                </c:pt>
                <c:pt idx="4782">
                  <c:v>#N/A</c:v>
                </c:pt>
                <c:pt idx="4783">
                  <c:v>#N/A</c:v>
                </c:pt>
                <c:pt idx="4784">
                  <c:v>#N/A</c:v>
                </c:pt>
                <c:pt idx="4785">
                  <c:v>#N/A</c:v>
                </c:pt>
                <c:pt idx="4786">
                  <c:v>#N/A</c:v>
                </c:pt>
                <c:pt idx="4787">
                  <c:v>#N/A</c:v>
                </c:pt>
                <c:pt idx="4788">
                  <c:v>#N/A</c:v>
                </c:pt>
                <c:pt idx="4789">
                  <c:v>#N/A</c:v>
                </c:pt>
                <c:pt idx="4790">
                  <c:v>#N/A</c:v>
                </c:pt>
                <c:pt idx="4791">
                  <c:v>#N/A</c:v>
                </c:pt>
                <c:pt idx="4792">
                  <c:v>#N/A</c:v>
                </c:pt>
                <c:pt idx="4793">
                  <c:v>#N/A</c:v>
                </c:pt>
                <c:pt idx="4794">
                  <c:v>#N/A</c:v>
                </c:pt>
                <c:pt idx="4795">
                  <c:v>#N/A</c:v>
                </c:pt>
                <c:pt idx="4796">
                  <c:v>#N/A</c:v>
                </c:pt>
                <c:pt idx="4797">
                  <c:v>#N/A</c:v>
                </c:pt>
                <c:pt idx="4798">
                  <c:v>#N/A</c:v>
                </c:pt>
                <c:pt idx="4799">
                  <c:v>#N/A</c:v>
                </c:pt>
                <c:pt idx="4800">
                  <c:v>#N/A</c:v>
                </c:pt>
                <c:pt idx="4801">
                  <c:v>#N/A</c:v>
                </c:pt>
                <c:pt idx="4802">
                  <c:v>#N/A</c:v>
                </c:pt>
                <c:pt idx="4803">
                  <c:v>#N/A</c:v>
                </c:pt>
                <c:pt idx="4804">
                  <c:v>#N/A</c:v>
                </c:pt>
                <c:pt idx="4805">
                  <c:v>#N/A</c:v>
                </c:pt>
                <c:pt idx="4806">
                  <c:v>#N/A</c:v>
                </c:pt>
                <c:pt idx="4807">
                  <c:v>#N/A</c:v>
                </c:pt>
                <c:pt idx="4808">
                  <c:v>#N/A</c:v>
                </c:pt>
                <c:pt idx="4809">
                  <c:v>#N/A</c:v>
                </c:pt>
                <c:pt idx="4810">
                  <c:v>#N/A</c:v>
                </c:pt>
                <c:pt idx="4811">
                  <c:v>#N/A</c:v>
                </c:pt>
                <c:pt idx="4812">
                  <c:v>#N/A</c:v>
                </c:pt>
                <c:pt idx="4813">
                  <c:v>#N/A</c:v>
                </c:pt>
                <c:pt idx="4814">
                  <c:v>#N/A</c:v>
                </c:pt>
                <c:pt idx="4815">
                  <c:v>#N/A</c:v>
                </c:pt>
                <c:pt idx="4816">
                  <c:v>#N/A</c:v>
                </c:pt>
                <c:pt idx="4817">
                  <c:v>#N/A</c:v>
                </c:pt>
                <c:pt idx="4818">
                  <c:v>#N/A</c:v>
                </c:pt>
                <c:pt idx="4819">
                  <c:v>#N/A</c:v>
                </c:pt>
                <c:pt idx="4820">
                  <c:v>#N/A</c:v>
                </c:pt>
                <c:pt idx="4821">
                  <c:v>#N/A</c:v>
                </c:pt>
                <c:pt idx="4822">
                  <c:v>#N/A</c:v>
                </c:pt>
                <c:pt idx="4823">
                  <c:v>#N/A</c:v>
                </c:pt>
                <c:pt idx="4824">
                  <c:v>#N/A</c:v>
                </c:pt>
                <c:pt idx="4825">
                  <c:v>#N/A</c:v>
                </c:pt>
                <c:pt idx="4826">
                  <c:v>#N/A</c:v>
                </c:pt>
                <c:pt idx="4827">
                  <c:v>#N/A</c:v>
                </c:pt>
                <c:pt idx="4828">
                  <c:v>#N/A</c:v>
                </c:pt>
                <c:pt idx="4829">
                  <c:v>#N/A</c:v>
                </c:pt>
                <c:pt idx="4830">
                  <c:v>#N/A</c:v>
                </c:pt>
                <c:pt idx="4831">
                  <c:v>#N/A</c:v>
                </c:pt>
                <c:pt idx="4832">
                  <c:v>#N/A</c:v>
                </c:pt>
                <c:pt idx="4833">
                  <c:v>#N/A</c:v>
                </c:pt>
                <c:pt idx="4834">
                  <c:v>#N/A</c:v>
                </c:pt>
                <c:pt idx="4835">
                  <c:v>#N/A</c:v>
                </c:pt>
                <c:pt idx="4836">
                  <c:v>#N/A</c:v>
                </c:pt>
                <c:pt idx="4837">
                  <c:v>#N/A</c:v>
                </c:pt>
                <c:pt idx="4838">
                  <c:v>#N/A</c:v>
                </c:pt>
                <c:pt idx="4839">
                  <c:v>#N/A</c:v>
                </c:pt>
                <c:pt idx="4840">
                  <c:v>#N/A</c:v>
                </c:pt>
                <c:pt idx="4841">
                  <c:v>#N/A</c:v>
                </c:pt>
                <c:pt idx="4842">
                  <c:v>#N/A</c:v>
                </c:pt>
                <c:pt idx="4843">
                  <c:v>#N/A</c:v>
                </c:pt>
                <c:pt idx="4844">
                  <c:v>#N/A</c:v>
                </c:pt>
                <c:pt idx="4845">
                  <c:v>#N/A</c:v>
                </c:pt>
                <c:pt idx="4846">
                  <c:v>#N/A</c:v>
                </c:pt>
                <c:pt idx="4847">
                  <c:v>#N/A</c:v>
                </c:pt>
                <c:pt idx="4848">
                  <c:v>#N/A</c:v>
                </c:pt>
                <c:pt idx="4849">
                  <c:v>#N/A</c:v>
                </c:pt>
                <c:pt idx="4850">
                  <c:v>#N/A</c:v>
                </c:pt>
                <c:pt idx="4851">
                  <c:v>#N/A</c:v>
                </c:pt>
                <c:pt idx="4852">
                  <c:v>#N/A</c:v>
                </c:pt>
                <c:pt idx="4853">
                  <c:v>#N/A</c:v>
                </c:pt>
                <c:pt idx="4854">
                  <c:v>#N/A</c:v>
                </c:pt>
                <c:pt idx="4855">
                  <c:v>#N/A</c:v>
                </c:pt>
                <c:pt idx="4856">
                  <c:v>#N/A</c:v>
                </c:pt>
                <c:pt idx="4857">
                  <c:v>#N/A</c:v>
                </c:pt>
                <c:pt idx="4858">
                  <c:v>#N/A</c:v>
                </c:pt>
                <c:pt idx="4859">
                  <c:v>#N/A</c:v>
                </c:pt>
                <c:pt idx="4860">
                  <c:v>#N/A</c:v>
                </c:pt>
                <c:pt idx="4861">
                  <c:v>#N/A</c:v>
                </c:pt>
                <c:pt idx="4862">
                  <c:v>#N/A</c:v>
                </c:pt>
                <c:pt idx="4863">
                  <c:v>#N/A</c:v>
                </c:pt>
                <c:pt idx="4864">
                  <c:v>#N/A</c:v>
                </c:pt>
                <c:pt idx="4865">
                  <c:v>#N/A</c:v>
                </c:pt>
                <c:pt idx="4866">
                  <c:v>#N/A</c:v>
                </c:pt>
                <c:pt idx="4867">
                  <c:v>#N/A</c:v>
                </c:pt>
                <c:pt idx="4868">
                  <c:v>#N/A</c:v>
                </c:pt>
                <c:pt idx="4869">
                  <c:v>#N/A</c:v>
                </c:pt>
                <c:pt idx="4870">
                  <c:v>#N/A</c:v>
                </c:pt>
                <c:pt idx="4871">
                  <c:v>#N/A</c:v>
                </c:pt>
                <c:pt idx="4872">
                  <c:v>#N/A</c:v>
                </c:pt>
                <c:pt idx="4873">
                  <c:v>#N/A</c:v>
                </c:pt>
                <c:pt idx="4874">
                  <c:v>#N/A</c:v>
                </c:pt>
                <c:pt idx="4875">
                  <c:v>#N/A</c:v>
                </c:pt>
                <c:pt idx="4876">
                  <c:v>#N/A</c:v>
                </c:pt>
                <c:pt idx="4877">
                  <c:v>#N/A</c:v>
                </c:pt>
                <c:pt idx="4878">
                  <c:v>#N/A</c:v>
                </c:pt>
                <c:pt idx="4879">
                  <c:v>#N/A</c:v>
                </c:pt>
                <c:pt idx="4880">
                  <c:v>#N/A</c:v>
                </c:pt>
                <c:pt idx="4881">
                  <c:v>#N/A</c:v>
                </c:pt>
                <c:pt idx="4882">
                  <c:v>#N/A</c:v>
                </c:pt>
                <c:pt idx="4883">
                  <c:v>#N/A</c:v>
                </c:pt>
                <c:pt idx="4884">
                  <c:v>#N/A</c:v>
                </c:pt>
                <c:pt idx="4885">
                  <c:v>#N/A</c:v>
                </c:pt>
                <c:pt idx="4886">
                  <c:v>#N/A</c:v>
                </c:pt>
                <c:pt idx="4887">
                  <c:v>#N/A</c:v>
                </c:pt>
                <c:pt idx="4888">
                  <c:v>#N/A</c:v>
                </c:pt>
                <c:pt idx="4889">
                  <c:v>#N/A</c:v>
                </c:pt>
                <c:pt idx="4890">
                  <c:v>#N/A</c:v>
                </c:pt>
                <c:pt idx="4891">
                  <c:v>#N/A</c:v>
                </c:pt>
                <c:pt idx="4892">
                  <c:v>#N/A</c:v>
                </c:pt>
                <c:pt idx="4893">
                  <c:v>#N/A</c:v>
                </c:pt>
                <c:pt idx="4894">
                  <c:v>#N/A</c:v>
                </c:pt>
                <c:pt idx="4895">
                  <c:v>#N/A</c:v>
                </c:pt>
                <c:pt idx="4896">
                  <c:v>#N/A</c:v>
                </c:pt>
                <c:pt idx="4897">
                  <c:v>#N/A</c:v>
                </c:pt>
                <c:pt idx="4898">
                  <c:v>#N/A</c:v>
                </c:pt>
                <c:pt idx="4899">
                  <c:v>#N/A</c:v>
                </c:pt>
                <c:pt idx="4900">
                  <c:v>#N/A</c:v>
                </c:pt>
                <c:pt idx="4901">
                  <c:v>#N/A</c:v>
                </c:pt>
                <c:pt idx="4902">
                  <c:v>#N/A</c:v>
                </c:pt>
                <c:pt idx="4903">
                  <c:v>#N/A</c:v>
                </c:pt>
                <c:pt idx="4904">
                  <c:v>#N/A</c:v>
                </c:pt>
                <c:pt idx="4905">
                  <c:v>#N/A</c:v>
                </c:pt>
                <c:pt idx="4906">
                  <c:v>#N/A</c:v>
                </c:pt>
                <c:pt idx="4907">
                  <c:v>#N/A</c:v>
                </c:pt>
                <c:pt idx="4908">
                  <c:v>#N/A</c:v>
                </c:pt>
                <c:pt idx="4909">
                  <c:v>#N/A</c:v>
                </c:pt>
                <c:pt idx="4910">
                  <c:v>#N/A</c:v>
                </c:pt>
                <c:pt idx="4911">
                  <c:v>#N/A</c:v>
                </c:pt>
                <c:pt idx="4912">
                  <c:v>#N/A</c:v>
                </c:pt>
                <c:pt idx="4913">
                  <c:v>#N/A</c:v>
                </c:pt>
                <c:pt idx="4914">
                  <c:v>#N/A</c:v>
                </c:pt>
                <c:pt idx="4915">
                  <c:v>#N/A</c:v>
                </c:pt>
                <c:pt idx="4916">
                  <c:v>#N/A</c:v>
                </c:pt>
                <c:pt idx="4917">
                  <c:v>#N/A</c:v>
                </c:pt>
                <c:pt idx="4918">
                  <c:v>#N/A</c:v>
                </c:pt>
                <c:pt idx="4919">
                  <c:v>#N/A</c:v>
                </c:pt>
                <c:pt idx="4920">
                  <c:v>#N/A</c:v>
                </c:pt>
                <c:pt idx="4921">
                  <c:v>#N/A</c:v>
                </c:pt>
                <c:pt idx="4922">
                  <c:v>#N/A</c:v>
                </c:pt>
                <c:pt idx="4923">
                  <c:v>#N/A</c:v>
                </c:pt>
                <c:pt idx="4924">
                  <c:v>#N/A</c:v>
                </c:pt>
                <c:pt idx="4925">
                  <c:v>#N/A</c:v>
                </c:pt>
                <c:pt idx="4926">
                  <c:v>#N/A</c:v>
                </c:pt>
                <c:pt idx="4927">
                  <c:v>#N/A</c:v>
                </c:pt>
                <c:pt idx="4928">
                  <c:v>#N/A</c:v>
                </c:pt>
                <c:pt idx="4929">
                  <c:v>#N/A</c:v>
                </c:pt>
                <c:pt idx="4930">
                  <c:v>#N/A</c:v>
                </c:pt>
                <c:pt idx="4931">
                  <c:v>#N/A</c:v>
                </c:pt>
                <c:pt idx="4932">
                  <c:v>#N/A</c:v>
                </c:pt>
                <c:pt idx="4933">
                  <c:v>#N/A</c:v>
                </c:pt>
                <c:pt idx="4934">
                  <c:v>#N/A</c:v>
                </c:pt>
                <c:pt idx="4935">
                  <c:v>#N/A</c:v>
                </c:pt>
                <c:pt idx="4936">
                  <c:v>#N/A</c:v>
                </c:pt>
                <c:pt idx="4937">
                  <c:v>#N/A</c:v>
                </c:pt>
                <c:pt idx="4938">
                  <c:v>#N/A</c:v>
                </c:pt>
                <c:pt idx="4939">
                  <c:v>#N/A</c:v>
                </c:pt>
                <c:pt idx="4940">
                  <c:v>#N/A</c:v>
                </c:pt>
                <c:pt idx="4941">
                  <c:v>#N/A</c:v>
                </c:pt>
                <c:pt idx="4942">
                  <c:v>#N/A</c:v>
                </c:pt>
                <c:pt idx="4943">
                  <c:v>#N/A</c:v>
                </c:pt>
                <c:pt idx="4944">
                  <c:v>#N/A</c:v>
                </c:pt>
                <c:pt idx="4945">
                  <c:v>#N/A</c:v>
                </c:pt>
                <c:pt idx="4946">
                  <c:v>#N/A</c:v>
                </c:pt>
                <c:pt idx="4947">
                  <c:v>#N/A</c:v>
                </c:pt>
                <c:pt idx="4948">
                  <c:v>#N/A</c:v>
                </c:pt>
                <c:pt idx="4949">
                  <c:v>#N/A</c:v>
                </c:pt>
                <c:pt idx="4950">
                  <c:v>#N/A</c:v>
                </c:pt>
                <c:pt idx="4951">
                  <c:v>#N/A</c:v>
                </c:pt>
                <c:pt idx="4952">
                  <c:v>#N/A</c:v>
                </c:pt>
                <c:pt idx="4953">
                  <c:v>#N/A</c:v>
                </c:pt>
                <c:pt idx="4954">
                  <c:v>#N/A</c:v>
                </c:pt>
                <c:pt idx="4955">
                  <c:v>#N/A</c:v>
                </c:pt>
                <c:pt idx="4956">
                  <c:v>#N/A</c:v>
                </c:pt>
                <c:pt idx="4957">
                  <c:v>#N/A</c:v>
                </c:pt>
                <c:pt idx="4958">
                  <c:v>#N/A</c:v>
                </c:pt>
                <c:pt idx="4959">
                  <c:v>#N/A</c:v>
                </c:pt>
                <c:pt idx="4960">
                  <c:v>#N/A</c:v>
                </c:pt>
                <c:pt idx="4961">
                  <c:v>#N/A</c:v>
                </c:pt>
                <c:pt idx="4962">
                  <c:v>#N/A</c:v>
                </c:pt>
                <c:pt idx="4963">
                  <c:v>#N/A</c:v>
                </c:pt>
                <c:pt idx="4964">
                  <c:v>#N/A</c:v>
                </c:pt>
                <c:pt idx="4965">
                  <c:v>#N/A</c:v>
                </c:pt>
                <c:pt idx="4966">
                  <c:v>#N/A</c:v>
                </c:pt>
                <c:pt idx="4967">
                  <c:v>#N/A</c:v>
                </c:pt>
                <c:pt idx="4968">
                  <c:v>#N/A</c:v>
                </c:pt>
                <c:pt idx="4969">
                  <c:v>#N/A</c:v>
                </c:pt>
                <c:pt idx="4970">
                  <c:v>#N/A</c:v>
                </c:pt>
                <c:pt idx="4971">
                  <c:v>#N/A</c:v>
                </c:pt>
                <c:pt idx="4972">
                  <c:v>#N/A</c:v>
                </c:pt>
                <c:pt idx="4973">
                  <c:v>#N/A</c:v>
                </c:pt>
                <c:pt idx="4974">
                  <c:v>#N/A</c:v>
                </c:pt>
                <c:pt idx="4975">
                  <c:v>#N/A</c:v>
                </c:pt>
                <c:pt idx="4976">
                  <c:v>#N/A</c:v>
                </c:pt>
                <c:pt idx="4977">
                  <c:v>#N/A</c:v>
                </c:pt>
                <c:pt idx="4978">
                  <c:v>#N/A</c:v>
                </c:pt>
                <c:pt idx="4979">
                  <c:v>#N/A</c:v>
                </c:pt>
                <c:pt idx="4980">
                  <c:v>#N/A</c:v>
                </c:pt>
                <c:pt idx="4981">
                  <c:v>#N/A</c:v>
                </c:pt>
                <c:pt idx="4982">
                  <c:v>#N/A</c:v>
                </c:pt>
                <c:pt idx="4983">
                  <c:v>#N/A</c:v>
                </c:pt>
                <c:pt idx="4984">
                  <c:v>#N/A</c:v>
                </c:pt>
                <c:pt idx="4985">
                  <c:v>#N/A</c:v>
                </c:pt>
                <c:pt idx="4986">
                  <c:v>#N/A</c:v>
                </c:pt>
                <c:pt idx="4987">
                  <c:v>#N/A</c:v>
                </c:pt>
                <c:pt idx="4988">
                  <c:v>#N/A</c:v>
                </c:pt>
                <c:pt idx="4989">
                  <c:v>#N/A</c:v>
                </c:pt>
                <c:pt idx="4990">
                  <c:v>#N/A</c:v>
                </c:pt>
                <c:pt idx="4991">
                  <c:v>#N/A</c:v>
                </c:pt>
                <c:pt idx="4992">
                  <c:v>#N/A</c:v>
                </c:pt>
                <c:pt idx="4993">
                  <c:v>#N/A</c:v>
                </c:pt>
                <c:pt idx="4994">
                  <c:v>#N/A</c:v>
                </c:pt>
                <c:pt idx="4995">
                  <c:v>#N/A</c:v>
                </c:pt>
                <c:pt idx="4996">
                  <c:v>#N/A</c:v>
                </c:pt>
                <c:pt idx="4997">
                  <c:v>#N/A</c:v>
                </c:pt>
                <c:pt idx="4998">
                  <c:v>#N/A</c:v>
                </c:pt>
                <c:pt idx="4999">
                  <c:v>#N/A</c:v>
                </c:pt>
                <c:pt idx="5000">
                  <c:v>#N/A</c:v>
                </c:pt>
                <c:pt idx="5001">
                  <c:v>#N/A</c:v>
                </c:pt>
                <c:pt idx="5002">
                  <c:v>#N/A</c:v>
                </c:pt>
                <c:pt idx="5003">
                  <c:v>#N/A</c:v>
                </c:pt>
                <c:pt idx="5004">
                  <c:v>#N/A</c:v>
                </c:pt>
                <c:pt idx="5005">
                  <c:v>#N/A</c:v>
                </c:pt>
                <c:pt idx="5006">
                  <c:v>#N/A</c:v>
                </c:pt>
                <c:pt idx="5007">
                  <c:v>#N/A</c:v>
                </c:pt>
                <c:pt idx="5008">
                  <c:v>#N/A</c:v>
                </c:pt>
                <c:pt idx="5009">
                  <c:v>#N/A</c:v>
                </c:pt>
                <c:pt idx="5010">
                  <c:v>#N/A</c:v>
                </c:pt>
                <c:pt idx="5011">
                  <c:v>#N/A</c:v>
                </c:pt>
                <c:pt idx="5012">
                  <c:v>#N/A</c:v>
                </c:pt>
                <c:pt idx="5013">
                  <c:v>#N/A</c:v>
                </c:pt>
                <c:pt idx="5014">
                  <c:v>#N/A</c:v>
                </c:pt>
                <c:pt idx="5015">
                  <c:v>#N/A</c:v>
                </c:pt>
                <c:pt idx="5016">
                  <c:v>#N/A</c:v>
                </c:pt>
                <c:pt idx="5017">
                  <c:v>#N/A</c:v>
                </c:pt>
                <c:pt idx="5018">
                  <c:v>#N/A</c:v>
                </c:pt>
                <c:pt idx="5019">
                  <c:v>#N/A</c:v>
                </c:pt>
                <c:pt idx="5020">
                  <c:v>#N/A</c:v>
                </c:pt>
                <c:pt idx="5021">
                  <c:v>#N/A</c:v>
                </c:pt>
                <c:pt idx="5022">
                  <c:v>#N/A</c:v>
                </c:pt>
                <c:pt idx="5023">
                  <c:v>#N/A</c:v>
                </c:pt>
                <c:pt idx="5024">
                  <c:v>#N/A</c:v>
                </c:pt>
                <c:pt idx="5025">
                  <c:v>#N/A</c:v>
                </c:pt>
                <c:pt idx="5026">
                  <c:v>#N/A</c:v>
                </c:pt>
                <c:pt idx="5027">
                  <c:v>#N/A</c:v>
                </c:pt>
                <c:pt idx="5028">
                  <c:v>#N/A</c:v>
                </c:pt>
                <c:pt idx="5029">
                  <c:v>#N/A</c:v>
                </c:pt>
                <c:pt idx="5030">
                  <c:v>#N/A</c:v>
                </c:pt>
                <c:pt idx="5031">
                  <c:v>#N/A</c:v>
                </c:pt>
                <c:pt idx="5032">
                  <c:v>#N/A</c:v>
                </c:pt>
                <c:pt idx="5033">
                  <c:v>#N/A</c:v>
                </c:pt>
                <c:pt idx="5034">
                  <c:v>#N/A</c:v>
                </c:pt>
                <c:pt idx="5035">
                  <c:v>#N/A</c:v>
                </c:pt>
                <c:pt idx="5036">
                  <c:v>#N/A</c:v>
                </c:pt>
                <c:pt idx="5037">
                  <c:v>#N/A</c:v>
                </c:pt>
                <c:pt idx="5038">
                  <c:v>#N/A</c:v>
                </c:pt>
                <c:pt idx="5039">
                  <c:v>#N/A</c:v>
                </c:pt>
                <c:pt idx="5040">
                  <c:v>#N/A</c:v>
                </c:pt>
                <c:pt idx="5041">
                  <c:v>#N/A</c:v>
                </c:pt>
                <c:pt idx="5042">
                  <c:v>#N/A</c:v>
                </c:pt>
                <c:pt idx="5043">
                  <c:v>#N/A</c:v>
                </c:pt>
                <c:pt idx="5044">
                  <c:v>#N/A</c:v>
                </c:pt>
                <c:pt idx="5045">
                  <c:v>#N/A</c:v>
                </c:pt>
                <c:pt idx="5046">
                  <c:v>#N/A</c:v>
                </c:pt>
                <c:pt idx="5047">
                  <c:v>#N/A</c:v>
                </c:pt>
                <c:pt idx="5048">
                  <c:v>#N/A</c:v>
                </c:pt>
                <c:pt idx="5049">
                  <c:v>#N/A</c:v>
                </c:pt>
                <c:pt idx="5050">
                  <c:v>#N/A</c:v>
                </c:pt>
                <c:pt idx="5051">
                  <c:v>#N/A</c:v>
                </c:pt>
                <c:pt idx="5052">
                  <c:v>#N/A</c:v>
                </c:pt>
                <c:pt idx="5053">
                  <c:v>#N/A</c:v>
                </c:pt>
                <c:pt idx="5054">
                  <c:v>#N/A</c:v>
                </c:pt>
                <c:pt idx="5055">
                  <c:v>#N/A</c:v>
                </c:pt>
                <c:pt idx="5056">
                  <c:v>#N/A</c:v>
                </c:pt>
                <c:pt idx="5057">
                  <c:v>#N/A</c:v>
                </c:pt>
                <c:pt idx="5058">
                  <c:v>#N/A</c:v>
                </c:pt>
                <c:pt idx="5059">
                  <c:v>#N/A</c:v>
                </c:pt>
                <c:pt idx="5060">
                  <c:v>#N/A</c:v>
                </c:pt>
                <c:pt idx="5061">
                  <c:v>#N/A</c:v>
                </c:pt>
                <c:pt idx="5062">
                  <c:v>#N/A</c:v>
                </c:pt>
                <c:pt idx="5063">
                  <c:v>#N/A</c:v>
                </c:pt>
                <c:pt idx="5064">
                  <c:v>#N/A</c:v>
                </c:pt>
                <c:pt idx="5065">
                  <c:v>#N/A</c:v>
                </c:pt>
                <c:pt idx="5066">
                  <c:v>#N/A</c:v>
                </c:pt>
                <c:pt idx="5067">
                  <c:v>#N/A</c:v>
                </c:pt>
                <c:pt idx="5068">
                  <c:v>#N/A</c:v>
                </c:pt>
                <c:pt idx="5069">
                  <c:v>#N/A</c:v>
                </c:pt>
                <c:pt idx="5070">
                  <c:v>#N/A</c:v>
                </c:pt>
                <c:pt idx="5071">
                  <c:v>#N/A</c:v>
                </c:pt>
                <c:pt idx="5072">
                  <c:v>#N/A</c:v>
                </c:pt>
                <c:pt idx="5073">
                  <c:v>#N/A</c:v>
                </c:pt>
                <c:pt idx="5074">
                  <c:v>#N/A</c:v>
                </c:pt>
                <c:pt idx="5075">
                  <c:v>#N/A</c:v>
                </c:pt>
                <c:pt idx="5076">
                  <c:v>#N/A</c:v>
                </c:pt>
                <c:pt idx="5077">
                  <c:v>#N/A</c:v>
                </c:pt>
                <c:pt idx="5078">
                  <c:v>#N/A</c:v>
                </c:pt>
                <c:pt idx="5079">
                  <c:v>#N/A</c:v>
                </c:pt>
                <c:pt idx="5080">
                  <c:v>#N/A</c:v>
                </c:pt>
                <c:pt idx="5081">
                  <c:v>#N/A</c:v>
                </c:pt>
                <c:pt idx="5082">
                  <c:v>#N/A</c:v>
                </c:pt>
                <c:pt idx="5083">
                  <c:v>#N/A</c:v>
                </c:pt>
                <c:pt idx="5084">
                  <c:v>#N/A</c:v>
                </c:pt>
                <c:pt idx="5085">
                  <c:v>#N/A</c:v>
                </c:pt>
                <c:pt idx="5086">
                  <c:v>#N/A</c:v>
                </c:pt>
                <c:pt idx="5087">
                  <c:v>#N/A</c:v>
                </c:pt>
                <c:pt idx="5088">
                  <c:v>#N/A</c:v>
                </c:pt>
                <c:pt idx="5089">
                  <c:v>#N/A</c:v>
                </c:pt>
                <c:pt idx="5090">
                  <c:v>#N/A</c:v>
                </c:pt>
                <c:pt idx="5091">
                  <c:v>#N/A</c:v>
                </c:pt>
                <c:pt idx="5092">
                  <c:v>#N/A</c:v>
                </c:pt>
                <c:pt idx="5093">
                  <c:v>#N/A</c:v>
                </c:pt>
                <c:pt idx="5094">
                  <c:v>#N/A</c:v>
                </c:pt>
                <c:pt idx="5095">
                  <c:v>#N/A</c:v>
                </c:pt>
                <c:pt idx="5096">
                  <c:v>#N/A</c:v>
                </c:pt>
                <c:pt idx="5097">
                  <c:v>#N/A</c:v>
                </c:pt>
                <c:pt idx="5098">
                  <c:v>#N/A</c:v>
                </c:pt>
                <c:pt idx="5099">
                  <c:v>#N/A</c:v>
                </c:pt>
                <c:pt idx="5100">
                  <c:v>#N/A</c:v>
                </c:pt>
                <c:pt idx="5101">
                  <c:v>#N/A</c:v>
                </c:pt>
                <c:pt idx="5102">
                  <c:v>#N/A</c:v>
                </c:pt>
                <c:pt idx="5103">
                  <c:v>#N/A</c:v>
                </c:pt>
                <c:pt idx="5104">
                  <c:v>#N/A</c:v>
                </c:pt>
                <c:pt idx="5105">
                  <c:v>#N/A</c:v>
                </c:pt>
                <c:pt idx="5106">
                  <c:v>#N/A</c:v>
                </c:pt>
                <c:pt idx="5107">
                  <c:v>#N/A</c:v>
                </c:pt>
                <c:pt idx="5108">
                  <c:v>#N/A</c:v>
                </c:pt>
                <c:pt idx="5109">
                  <c:v>#N/A</c:v>
                </c:pt>
                <c:pt idx="5110">
                  <c:v>#N/A</c:v>
                </c:pt>
                <c:pt idx="5111">
                  <c:v>#N/A</c:v>
                </c:pt>
                <c:pt idx="5112">
                  <c:v>#N/A</c:v>
                </c:pt>
                <c:pt idx="5113">
                  <c:v>#N/A</c:v>
                </c:pt>
                <c:pt idx="5114">
                  <c:v>#N/A</c:v>
                </c:pt>
                <c:pt idx="5115">
                  <c:v>#N/A</c:v>
                </c:pt>
                <c:pt idx="5116">
                  <c:v>#N/A</c:v>
                </c:pt>
                <c:pt idx="5117">
                  <c:v>#N/A</c:v>
                </c:pt>
                <c:pt idx="5118">
                  <c:v>#N/A</c:v>
                </c:pt>
                <c:pt idx="5119">
                  <c:v>#N/A</c:v>
                </c:pt>
                <c:pt idx="5120">
                  <c:v>#N/A</c:v>
                </c:pt>
                <c:pt idx="5121">
                  <c:v>#N/A</c:v>
                </c:pt>
                <c:pt idx="5122">
                  <c:v>#N/A</c:v>
                </c:pt>
                <c:pt idx="5123">
                  <c:v>#N/A</c:v>
                </c:pt>
                <c:pt idx="5124">
                  <c:v>#N/A</c:v>
                </c:pt>
                <c:pt idx="5125">
                  <c:v>#N/A</c:v>
                </c:pt>
                <c:pt idx="5126">
                  <c:v>#N/A</c:v>
                </c:pt>
                <c:pt idx="5127">
                  <c:v>#N/A</c:v>
                </c:pt>
                <c:pt idx="5128">
                  <c:v>#N/A</c:v>
                </c:pt>
                <c:pt idx="5129">
                  <c:v>#N/A</c:v>
                </c:pt>
                <c:pt idx="5130">
                  <c:v>#N/A</c:v>
                </c:pt>
                <c:pt idx="5131">
                  <c:v>#N/A</c:v>
                </c:pt>
                <c:pt idx="5132">
                  <c:v>#N/A</c:v>
                </c:pt>
                <c:pt idx="5133">
                  <c:v>#N/A</c:v>
                </c:pt>
                <c:pt idx="5134">
                  <c:v>#N/A</c:v>
                </c:pt>
                <c:pt idx="5135">
                  <c:v>#N/A</c:v>
                </c:pt>
                <c:pt idx="5136">
                  <c:v>#N/A</c:v>
                </c:pt>
                <c:pt idx="5137">
                  <c:v>#N/A</c:v>
                </c:pt>
                <c:pt idx="5138">
                  <c:v>#N/A</c:v>
                </c:pt>
                <c:pt idx="5139">
                  <c:v>#N/A</c:v>
                </c:pt>
                <c:pt idx="5140">
                  <c:v>#N/A</c:v>
                </c:pt>
                <c:pt idx="5141">
                  <c:v>#N/A</c:v>
                </c:pt>
                <c:pt idx="5142">
                  <c:v>#N/A</c:v>
                </c:pt>
                <c:pt idx="5143">
                  <c:v>#N/A</c:v>
                </c:pt>
                <c:pt idx="5144">
                  <c:v>#N/A</c:v>
                </c:pt>
                <c:pt idx="5145">
                  <c:v>#N/A</c:v>
                </c:pt>
                <c:pt idx="5146">
                  <c:v>#N/A</c:v>
                </c:pt>
                <c:pt idx="5147">
                  <c:v>#N/A</c:v>
                </c:pt>
                <c:pt idx="5148">
                  <c:v>#N/A</c:v>
                </c:pt>
                <c:pt idx="5149">
                  <c:v>#N/A</c:v>
                </c:pt>
                <c:pt idx="5150">
                  <c:v>#N/A</c:v>
                </c:pt>
                <c:pt idx="5151">
                  <c:v>#N/A</c:v>
                </c:pt>
                <c:pt idx="5152">
                  <c:v>#N/A</c:v>
                </c:pt>
                <c:pt idx="5153">
                  <c:v>#N/A</c:v>
                </c:pt>
                <c:pt idx="5154">
                  <c:v>#N/A</c:v>
                </c:pt>
                <c:pt idx="5155">
                  <c:v>#N/A</c:v>
                </c:pt>
                <c:pt idx="5156">
                  <c:v>#N/A</c:v>
                </c:pt>
                <c:pt idx="5157">
                  <c:v>#N/A</c:v>
                </c:pt>
                <c:pt idx="5158">
                  <c:v>#N/A</c:v>
                </c:pt>
                <c:pt idx="5159">
                  <c:v>#N/A</c:v>
                </c:pt>
                <c:pt idx="5160">
                  <c:v>#N/A</c:v>
                </c:pt>
                <c:pt idx="5161">
                  <c:v>#N/A</c:v>
                </c:pt>
                <c:pt idx="5162">
                  <c:v>#N/A</c:v>
                </c:pt>
                <c:pt idx="5163">
                  <c:v>#N/A</c:v>
                </c:pt>
                <c:pt idx="5164">
                  <c:v>#N/A</c:v>
                </c:pt>
                <c:pt idx="5165">
                  <c:v>#N/A</c:v>
                </c:pt>
                <c:pt idx="5166">
                  <c:v>#N/A</c:v>
                </c:pt>
                <c:pt idx="5167">
                  <c:v>#N/A</c:v>
                </c:pt>
                <c:pt idx="5168">
                  <c:v>#N/A</c:v>
                </c:pt>
                <c:pt idx="5169">
                  <c:v>#N/A</c:v>
                </c:pt>
                <c:pt idx="5170">
                  <c:v>#N/A</c:v>
                </c:pt>
                <c:pt idx="5171">
                  <c:v>#N/A</c:v>
                </c:pt>
                <c:pt idx="5172">
                  <c:v>#N/A</c:v>
                </c:pt>
                <c:pt idx="5173">
                  <c:v>#N/A</c:v>
                </c:pt>
                <c:pt idx="5174">
                  <c:v>#N/A</c:v>
                </c:pt>
                <c:pt idx="5175">
                  <c:v>#N/A</c:v>
                </c:pt>
                <c:pt idx="5176">
                  <c:v>#N/A</c:v>
                </c:pt>
                <c:pt idx="5177">
                  <c:v>#N/A</c:v>
                </c:pt>
                <c:pt idx="5178">
                  <c:v>#N/A</c:v>
                </c:pt>
                <c:pt idx="5179">
                  <c:v>#N/A</c:v>
                </c:pt>
                <c:pt idx="5180">
                  <c:v>#N/A</c:v>
                </c:pt>
                <c:pt idx="5181">
                  <c:v>#N/A</c:v>
                </c:pt>
                <c:pt idx="5182">
                  <c:v>#N/A</c:v>
                </c:pt>
                <c:pt idx="5183">
                  <c:v>#N/A</c:v>
                </c:pt>
                <c:pt idx="5184">
                  <c:v>#N/A</c:v>
                </c:pt>
                <c:pt idx="5185">
                  <c:v>#N/A</c:v>
                </c:pt>
                <c:pt idx="5186">
                  <c:v>#N/A</c:v>
                </c:pt>
                <c:pt idx="5187">
                  <c:v>#N/A</c:v>
                </c:pt>
                <c:pt idx="5188">
                  <c:v>#N/A</c:v>
                </c:pt>
                <c:pt idx="5189">
                  <c:v>#N/A</c:v>
                </c:pt>
                <c:pt idx="5190">
                  <c:v>#N/A</c:v>
                </c:pt>
                <c:pt idx="5191">
                  <c:v>#N/A</c:v>
                </c:pt>
                <c:pt idx="5192">
                  <c:v>#N/A</c:v>
                </c:pt>
                <c:pt idx="5193">
                  <c:v>#N/A</c:v>
                </c:pt>
                <c:pt idx="5194">
                  <c:v>#N/A</c:v>
                </c:pt>
                <c:pt idx="5195">
                  <c:v>#N/A</c:v>
                </c:pt>
                <c:pt idx="5196">
                  <c:v>#N/A</c:v>
                </c:pt>
                <c:pt idx="5197">
                  <c:v>#N/A</c:v>
                </c:pt>
                <c:pt idx="5198">
                  <c:v>#N/A</c:v>
                </c:pt>
                <c:pt idx="5199">
                  <c:v>#N/A</c:v>
                </c:pt>
                <c:pt idx="5200">
                  <c:v>#N/A</c:v>
                </c:pt>
                <c:pt idx="5201">
                  <c:v>#N/A</c:v>
                </c:pt>
                <c:pt idx="5202">
                  <c:v>#N/A</c:v>
                </c:pt>
                <c:pt idx="5203">
                  <c:v>#N/A</c:v>
                </c:pt>
                <c:pt idx="5204">
                  <c:v>#N/A</c:v>
                </c:pt>
                <c:pt idx="5205">
                  <c:v>#N/A</c:v>
                </c:pt>
                <c:pt idx="5206">
                  <c:v>#N/A</c:v>
                </c:pt>
                <c:pt idx="5207">
                  <c:v>#N/A</c:v>
                </c:pt>
                <c:pt idx="5208">
                  <c:v>#N/A</c:v>
                </c:pt>
                <c:pt idx="5209">
                  <c:v>#N/A</c:v>
                </c:pt>
                <c:pt idx="5210">
                  <c:v>#N/A</c:v>
                </c:pt>
                <c:pt idx="5211">
                  <c:v>#N/A</c:v>
                </c:pt>
                <c:pt idx="5212">
                  <c:v>#N/A</c:v>
                </c:pt>
                <c:pt idx="5213">
                  <c:v>#N/A</c:v>
                </c:pt>
                <c:pt idx="5214">
                  <c:v>#N/A</c:v>
                </c:pt>
                <c:pt idx="5215">
                  <c:v>#N/A</c:v>
                </c:pt>
                <c:pt idx="5216">
                  <c:v>#N/A</c:v>
                </c:pt>
                <c:pt idx="5217">
                  <c:v>#N/A</c:v>
                </c:pt>
                <c:pt idx="5218">
                  <c:v>#N/A</c:v>
                </c:pt>
                <c:pt idx="5219">
                  <c:v>#N/A</c:v>
                </c:pt>
                <c:pt idx="5220">
                  <c:v>#N/A</c:v>
                </c:pt>
                <c:pt idx="5221">
                  <c:v>#N/A</c:v>
                </c:pt>
                <c:pt idx="5222">
                  <c:v>#N/A</c:v>
                </c:pt>
                <c:pt idx="5223">
                  <c:v>#N/A</c:v>
                </c:pt>
                <c:pt idx="5224">
                  <c:v>#N/A</c:v>
                </c:pt>
                <c:pt idx="5225">
                  <c:v>#N/A</c:v>
                </c:pt>
                <c:pt idx="5226">
                  <c:v>#N/A</c:v>
                </c:pt>
                <c:pt idx="5227">
                  <c:v>#N/A</c:v>
                </c:pt>
                <c:pt idx="5228">
                  <c:v>#N/A</c:v>
                </c:pt>
                <c:pt idx="5229">
                  <c:v>#N/A</c:v>
                </c:pt>
                <c:pt idx="5230">
                  <c:v>#N/A</c:v>
                </c:pt>
                <c:pt idx="5231">
                  <c:v>#N/A</c:v>
                </c:pt>
                <c:pt idx="5232">
                  <c:v>#N/A</c:v>
                </c:pt>
                <c:pt idx="5233">
                  <c:v>#N/A</c:v>
                </c:pt>
                <c:pt idx="5234">
                  <c:v>#N/A</c:v>
                </c:pt>
                <c:pt idx="5235">
                  <c:v>#N/A</c:v>
                </c:pt>
                <c:pt idx="5236">
                  <c:v>#N/A</c:v>
                </c:pt>
                <c:pt idx="5237">
                  <c:v>#N/A</c:v>
                </c:pt>
                <c:pt idx="5238">
                  <c:v>#N/A</c:v>
                </c:pt>
                <c:pt idx="5239">
                  <c:v>#N/A</c:v>
                </c:pt>
                <c:pt idx="5240">
                  <c:v>#N/A</c:v>
                </c:pt>
                <c:pt idx="5241">
                  <c:v>#N/A</c:v>
                </c:pt>
                <c:pt idx="5242">
                  <c:v>#N/A</c:v>
                </c:pt>
                <c:pt idx="5243">
                  <c:v>#N/A</c:v>
                </c:pt>
                <c:pt idx="5244">
                  <c:v>#N/A</c:v>
                </c:pt>
                <c:pt idx="5245">
                  <c:v>#N/A</c:v>
                </c:pt>
                <c:pt idx="5246">
                  <c:v>#N/A</c:v>
                </c:pt>
                <c:pt idx="5247">
                  <c:v>#N/A</c:v>
                </c:pt>
                <c:pt idx="5248">
                  <c:v>#N/A</c:v>
                </c:pt>
                <c:pt idx="5249">
                  <c:v>#N/A</c:v>
                </c:pt>
                <c:pt idx="5250">
                  <c:v>#N/A</c:v>
                </c:pt>
                <c:pt idx="5251">
                  <c:v>#N/A</c:v>
                </c:pt>
                <c:pt idx="5252">
                  <c:v>#N/A</c:v>
                </c:pt>
                <c:pt idx="5253">
                  <c:v>#N/A</c:v>
                </c:pt>
                <c:pt idx="5254">
                  <c:v>#N/A</c:v>
                </c:pt>
                <c:pt idx="5255">
                  <c:v>#N/A</c:v>
                </c:pt>
                <c:pt idx="5256">
                  <c:v>#N/A</c:v>
                </c:pt>
                <c:pt idx="5257">
                  <c:v>#N/A</c:v>
                </c:pt>
                <c:pt idx="5258">
                  <c:v>#N/A</c:v>
                </c:pt>
                <c:pt idx="5259">
                  <c:v>#N/A</c:v>
                </c:pt>
                <c:pt idx="5260">
                  <c:v>#N/A</c:v>
                </c:pt>
                <c:pt idx="5261">
                  <c:v>#N/A</c:v>
                </c:pt>
                <c:pt idx="5262">
                  <c:v>#N/A</c:v>
                </c:pt>
                <c:pt idx="5263">
                  <c:v>#N/A</c:v>
                </c:pt>
                <c:pt idx="5264">
                  <c:v>#N/A</c:v>
                </c:pt>
                <c:pt idx="5265">
                  <c:v>#N/A</c:v>
                </c:pt>
                <c:pt idx="5266">
                  <c:v>#N/A</c:v>
                </c:pt>
                <c:pt idx="5267">
                  <c:v>#N/A</c:v>
                </c:pt>
                <c:pt idx="5268">
                  <c:v>#N/A</c:v>
                </c:pt>
                <c:pt idx="5269">
                  <c:v>#N/A</c:v>
                </c:pt>
                <c:pt idx="5270">
                  <c:v>#N/A</c:v>
                </c:pt>
                <c:pt idx="5271">
                  <c:v>#N/A</c:v>
                </c:pt>
                <c:pt idx="5272">
                  <c:v>#N/A</c:v>
                </c:pt>
                <c:pt idx="5273">
                  <c:v>#N/A</c:v>
                </c:pt>
                <c:pt idx="5274">
                  <c:v>#N/A</c:v>
                </c:pt>
                <c:pt idx="5275">
                  <c:v>#N/A</c:v>
                </c:pt>
                <c:pt idx="5276">
                  <c:v>#N/A</c:v>
                </c:pt>
                <c:pt idx="5277">
                  <c:v>#N/A</c:v>
                </c:pt>
                <c:pt idx="5278">
                  <c:v>#N/A</c:v>
                </c:pt>
                <c:pt idx="5279">
                  <c:v>#N/A</c:v>
                </c:pt>
                <c:pt idx="5280">
                  <c:v>#N/A</c:v>
                </c:pt>
                <c:pt idx="5281">
                  <c:v>#N/A</c:v>
                </c:pt>
                <c:pt idx="5282">
                  <c:v>#N/A</c:v>
                </c:pt>
                <c:pt idx="5283">
                  <c:v>#N/A</c:v>
                </c:pt>
                <c:pt idx="5284">
                  <c:v>#N/A</c:v>
                </c:pt>
                <c:pt idx="5285">
                  <c:v>#N/A</c:v>
                </c:pt>
                <c:pt idx="5286">
                  <c:v>#N/A</c:v>
                </c:pt>
                <c:pt idx="5287">
                  <c:v>#N/A</c:v>
                </c:pt>
                <c:pt idx="5288">
                  <c:v>#N/A</c:v>
                </c:pt>
                <c:pt idx="5289">
                  <c:v>#N/A</c:v>
                </c:pt>
                <c:pt idx="5290">
                  <c:v>#N/A</c:v>
                </c:pt>
                <c:pt idx="5291">
                  <c:v>#N/A</c:v>
                </c:pt>
                <c:pt idx="5292">
                  <c:v>#N/A</c:v>
                </c:pt>
                <c:pt idx="5293">
                  <c:v>#N/A</c:v>
                </c:pt>
                <c:pt idx="5294">
                  <c:v>#N/A</c:v>
                </c:pt>
                <c:pt idx="5295">
                  <c:v>#N/A</c:v>
                </c:pt>
                <c:pt idx="5296">
                  <c:v>#N/A</c:v>
                </c:pt>
                <c:pt idx="5297">
                  <c:v>#N/A</c:v>
                </c:pt>
                <c:pt idx="5298">
                  <c:v>#N/A</c:v>
                </c:pt>
                <c:pt idx="5299">
                  <c:v>#N/A</c:v>
                </c:pt>
                <c:pt idx="5300">
                  <c:v>#N/A</c:v>
                </c:pt>
                <c:pt idx="5301">
                  <c:v>#N/A</c:v>
                </c:pt>
                <c:pt idx="5302">
                  <c:v>#N/A</c:v>
                </c:pt>
                <c:pt idx="5303">
                  <c:v>#N/A</c:v>
                </c:pt>
                <c:pt idx="5304">
                  <c:v>#N/A</c:v>
                </c:pt>
                <c:pt idx="5305">
                  <c:v>#N/A</c:v>
                </c:pt>
                <c:pt idx="5306">
                  <c:v>#N/A</c:v>
                </c:pt>
                <c:pt idx="5307">
                  <c:v>#N/A</c:v>
                </c:pt>
                <c:pt idx="5308">
                  <c:v>#N/A</c:v>
                </c:pt>
                <c:pt idx="5309">
                  <c:v>#N/A</c:v>
                </c:pt>
                <c:pt idx="5310">
                  <c:v>#N/A</c:v>
                </c:pt>
                <c:pt idx="5311">
                  <c:v>#N/A</c:v>
                </c:pt>
                <c:pt idx="5312">
                  <c:v>#N/A</c:v>
                </c:pt>
                <c:pt idx="5313">
                  <c:v>#N/A</c:v>
                </c:pt>
                <c:pt idx="5314">
                  <c:v>#N/A</c:v>
                </c:pt>
                <c:pt idx="5315">
                  <c:v>#N/A</c:v>
                </c:pt>
                <c:pt idx="5316">
                  <c:v>#N/A</c:v>
                </c:pt>
                <c:pt idx="5317">
                  <c:v>#N/A</c:v>
                </c:pt>
                <c:pt idx="5318">
                  <c:v>#N/A</c:v>
                </c:pt>
                <c:pt idx="5319">
                  <c:v>#N/A</c:v>
                </c:pt>
                <c:pt idx="5320">
                  <c:v>#N/A</c:v>
                </c:pt>
                <c:pt idx="5321">
                  <c:v>#N/A</c:v>
                </c:pt>
                <c:pt idx="5322">
                  <c:v>#N/A</c:v>
                </c:pt>
                <c:pt idx="5323">
                  <c:v>#N/A</c:v>
                </c:pt>
                <c:pt idx="5324">
                  <c:v>#N/A</c:v>
                </c:pt>
                <c:pt idx="5325">
                  <c:v>#N/A</c:v>
                </c:pt>
                <c:pt idx="5326">
                  <c:v>#N/A</c:v>
                </c:pt>
                <c:pt idx="5327">
                  <c:v>#N/A</c:v>
                </c:pt>
                <c:pt idx="5328">
                  <c:v>#N/A</c:v>
                </c:pt>
                <c:pt idx="5329">
                  <c:v>#N/A</c:v>
                </c:pt>
                <c:pt idx="5330">
                  <c:v>#N/A</c:v>
                </c:pt>
                <c:pt idx="5331">
                  <c:v>#N/A</c:v>
                </c:pt>
                <c:pt idx="5332">
                  <c:v>#N/A</c:v>
                </c:pt>
                <c:pt idx="5333">
                  <c:v>#N/A</c:v>
                </c:pt>
                <c:pt idx="5334">
                  <c:v>#N/A</c:v>
                </c:pt>
                <c:pt idx="5335">
                  <c:v>#N/A</c:v>
                </c:pt>
                <c:pt idx="5336">
                  <c:v>#N/A</c:v>
                </c:pt>
                <c:pt idx="5337">
                  <c:v>#N/A</c:v>
                </c:pt>
                <c:pt idx="5338">
                  <c:v>#N/A</c:v>
                </c:pt>
                <c:pt idx="5339">
                  <c:v>#N/A</c:v>
                </c:pt>
                <c:pt idx="5340">
                  <c:v>#N/A</c:v>
                </c:pt>
                <c:pt idx="5341">
                  <c:v>#N/A</c:v>
                </c:pt>
                <c:pt idx="5342">
                  <c:v>#N/A</c:v>
                </c:pt>
                <c:pt idx="5343">
                  <c:v>#N/A</c:v>
                </c:pt>
                <c:pt idx="5344">
                  <c:v>#N/A</c:v>
                </c:pt>
                <c:pt idx="5345">
                  <c:v>#N/A</c:v>
                </c:pt>
                <c:pt idx="5346">
                  <c:v>#N/A</c:v>
                </c:pt>
                <c:pt idx="5347">
                  <c:v>#N/A</c:v>
                </c:pt>
                <c:pt idx="5348">
                  <c:v>#N/A</c:v>
                </c:pt>
                <c:pt idx="5349">
                  <c:v>#N/A</c:v>
                </c:pt>
                <c:pt idx="5350">
                  <c:v>#N/A</c:v>
                </c:pt>
                <c:pt idx="5351">
                  <c:v>#N/A</c:v>
                </c:pt>
                <c:pt idx="5352">
                  <c:v>#N/A</c:v>
                </c:pt>
                <c:pt idx="5353">
                  <c:v>#N/A</c:v>
                </c:pt>
                <c:pt idx="5354">
                  <c:v>#N/A</c:v>
                </c:pt>
                <c:pt idx="5355">
                  <c:v>#N/A</c:v>
                </c:pt>
                <c:pt idx="5356">
                  <c:v>#N/A</c:v>
                </c:pt>
                <c:pt idx="5357">
                  <c:v>#N/A</c:v>
                </c:pt>
                <c:pt idx="5358">
                  <c:v>#N/A</c:v>
                </c:pt>
                <c:pt idx="5359">
                  <c:v>#N/A</c:v>
                </c:pt>
                <c:pt idx="5360">
                  <c:v>#N/A</c:v>
                </c:pt>
                <c:pt idx="5361">
                  <c:v>#N/A</c:v>
                </c:pt>
                <c:pt idx="5362">
                  <c:v>#N/A</c:v>
                </c:pt>
                <c:pt idx="5363">
                  <c:v>#N/A</c:v>
                </c:pt>
                <c:pt idx="5364">
                  <c:v>#N/A</c:v>
                </c:pt>
                <c:pt idx="5365">
                  <c:v>#N/A</c:v>
                </c:pt>
                <c:pt idx="5366">
                  <c:v>#N/A</c:v>
                </c:pt>
                <c:pt idx="5367">
                  <c:v>#N/A</c:v>
                </c:pt>
                <c:pt idx="5368">
                  <c:v>#N/A</c:v>
                </c:pt>
                <c:pt idx="5369">
                  <c:v>#N/A</c:v>
                </c:pt>
                <c:pt idx="5370">
                  <c:v>#N/A</c:v>
                </c:pt>
                <c:pt idx="5371">
                  <c:v>#N/A</c:v>
                </c:pt>
                <c:pt idx="5372">
                  <c:v>#N/A</c:v>
                </c:pt>
                <c:pt idx="5373">
                  <c:v>#N/A</c:v>
                </c:pt>
                <c:pt idx="5374">
                  <c:v>#N/A</c:v>
                </c:pt>
                <c:pt idx="5375">
                  <c:v>#N/A</c:v>
                </c:pt>
                <c:pt idx="5376">
                  <c:v>#N/A</c:v>
                </c:pt>
                <c:pt idx="5377">
                  <c:v>#N/A</c:v>
                </c:pt>
                <c:pt idx="5378">
                  <c:v>#N/A</c:v>
                </c:pt>
                <c:pt idx="5379">
                  <c:v>#N/A</c:v>
                </c:pt>
                <c:pt idx="5380">
                  <c:v>#N/A</c:v>
                </c:pt>
                <c:pt idx="5381">
                  <c:v>#N/A</c:v>
                </c:pt>
                <c:pt idx="5382">
                  <c:v>#N/A</c:v>
                </c:pt>
                <c:pt idx="5383">
                  <c:v>#N/A</c:v>
                </c:pt>
                <c:pt idx="5384">
                  <c:v>#N/A</c:v>
                </c:pt>
                <c:pt idx="5385">
                  <c:v>#N/A</c:v>
                </c:pt>
                <c:pt idx="5386">
                  <c:v>#N/A</c:v>
                </c:pt>
                <c:pt idx="5387">
                  <c:v>#N/A</c:v>
                </c:pt>
                <c:pt idx="5388">
                  <c:v>#N/A</c:v>
                </c:pt>
                <c:pt idx="5389">
                  <c:v>#N/A</c:v>
                </c:pt>
                <c:pt idx="5390">
                  <c:v>#N/A</c:v>
                </c:pt>
                <c:pt idx="5391">
                  <c:v>#N/A</c:v>
                </c:pt>
                <c:pt idx="5392">
                  <c:v>#N/A</c:v>
                </c:pt>
                <c:pt idx="5393">
                  <c:v>#N/A</c:v>
                </c:pt>
                <c:pt idx="5394">
                  <c:v>#N/A</c:v>
                </c:pt>
                <c:pt idx="5395">
                  <c:v>#N/A</c:v>
                </c:pt>
                <c:pt idx="5396">
                  <c:v>#N/A</c:v>
                </c:pt>
                <c:pt idx="5397">
                  <c:v>#N/A</c:v>
                </c:pt>
                <c:pt idx="5398">
                  <c:v>#N/A</c:v>
                </c:pt>
                <c:pt idx="5399">
                  <c:v>#N/A</c:v>
                </c:pt>
                <c:pt idx="5400">
                  <c:v>#N/A</c:v>
                </c:pt>
                <c:pt idx="5401">
                  <c:v>#N/A</c:v>
                </c:pt>
                <c:pt idx="5402">
                  <c:v>#N/A</c:v>
                </c:pt>
                <c:pt idx="5403">
                  <c:v>#N/A</c:v>
                </c:pt>
                <c:pt idx="5404">
                  <c:v>#N/A</c:v>
                </c:pt>
                <c:pt idx="5405">
                  <c:v>#N/A</c:v>
                </c:pt>
                <c:pt idx="5406">
                  <c:v>#N/A</c:v>
                </c:pt>
                <c:pt idx="5407">
                  <c:v>#N/A</c:v>
                </c:pt>
                <c:pt idx="5408">
                  <c:v>#N/A</c:v>
                </c:pt>
                <c:pt idx="5409">
                  <c:v>#N/A</c:v>
                </c:pt>
                <c:pt idx="5410">
                  <c:v>#N/A</c:v>
                </c:pt>
                <c:pt idx="5411">
                  <c:v>#N/A</c:v>
                </c:pt>
                <c:pt idx="5412">
                  <c:v>#N/A</c:v>
                </c:pt>
                <c:pt idx="5413">
                  <c:v>#N/A</c:v>
                </c:pt>
                <c:pt idx="5414">
                  <c:v>#N/A</c:v>
                </c:pt>
                <c:pt idx="5415">
                  <c:v>#N/A</c:v>
                </c:pt>
                <c:pt idx="5416">
                  <c:v>#N/A</c:v>
                </c:pt>
                <c:pt idx="5417">
                  <c:v>#N/A</c:v>
                </c:pt>
                <c:pt idx="5418">
                  <c:v>#N/A</c:v>
                </c:pt>
                <c:pt idx="5419">
                  <c:v>#N/A</c:v>
                </c:pt>
                <c:pt idx="5420">
                  <c:v>#N/A</c:v>
                </c:pt>
                <c:pt idx="5421">
                  <c:v>#N/A</c:v>
                </c:pt>
                <c:pt idx="5422">
                  <c:v>#N/A</c:v>
                </c:pt>
                <c:pt idx="5423">
                  <c:v>#N/A</c:v>
                </c:pt>
                <c:pt idx="5424">
                  <c:v>#N/A</c:v>
                </c:pt>
                <c:pt idx="5425">
                  <c:v>#N/A</c:v>
                </c:pt>
                <c:pt idx="5426">
                  <c:v>#N/A</c:v>
                </c:pt>
                <c:pt idx="5427">
                  <c:v>#N/A</c:v>
                </c:pt>
                <c:pt idx="5428">
                  <c:v>#N/A</c:v>
                </c:pt>
                <c:pt idx="5429">
                  <c:v>#N/A</c:v>
                </c:pt>
                <c:pt idx="5430">
                  <c:v>#N/A</c:v>
                </c:pt>
                <c:pt idx="5431">
                  <c:v>#N/A</c:v>
                </c:pt>
                <c:pt idx="5432">
                  <c:v>#N/A</c:v>
                </c:pt>
                <c:pt idx="5433">
                  <c:v>#N/A</c:v>
                </c:pt>
                <c:pt idx="5434">
                  <c:v>#N/A</c:v>
                </c:pt>
                <c:pt idx="5435">
                  <c:v>#N/A</c:v>
                </c:pt>
                <c:pt idx="5436">
                  <c:v>#N/A</c:v>
                </c:pt>
                <c:pt idx="5437">
                  <c:v>#N/A</c:v>
                </c:pt>
                <c:pt idx="5438">
                  <c:v>#N/A</c:v>
                </c:pt>
                <c:pt idx="5439">
                  <c:v>#N/A</c:v>
                </c:pt>
                <c:pt idx="5440">
                  <c:v>#N/A</c:v>
                </c:pt>
                <c:pt idx="5441">
                  <c:v>#N/A</c:v>
                </c:pt>
                <c:pt idx="5442">
                  <c:v>#N/A</c:v>
                </c:pt>
                <c:pt idx="5443">
                  <c:v>#N/A</c:v>
                </c:pt>
                <c:pt idx="5444">
                  <c:v>#N/A</c:v>
                </c:pt>
                <c:pt idx="5445">
                  <c:v>#N/A</c:v>
                </c:pt>
                <c:pt idx="5446">
                  <c:v>#N/A</c:v>
                </c:pt>
                <c:pt idx="5447">
                  <c:v>#N/A</c:v>
                </c:pt>
                <c:pt idx="5448">
                  <c:v>#N/A</c:v>
                </c:pt>
                <c:pt idx="5449">
                  <c:v>#N/A</c:v>
                </c:pt>
                <c:pt idx="5450">
                  <c:v>#N/A</c:v>
                </c:pt>
                <c:pt idx="5451">
                  <c:v>#N/A</c:v>
                </c:pt>
                <c:pt idx="5452">
                  <c:v>#N/A</c:v>
                </c:pt>
                <c:pt idx="5453">
                  <c:v>#N/A</c:v>
                </c:pt>
                <c:pt idx="5454">
                  <c:v>#N/A</c:v>
                </c:pt>
                <c:pt idx="5455">
                  <c:v>#N/A</c:v>
                </c:pt>
                <c:pt idx="5456">
                  <c:v>#N/A</c:v>
                </c:pt>
                <c:pt idx="5457">
                  <c:v>#N/A</c:v>
                </c:pt>
                <c:pt idx="5458">
                  <c:v>#N/A</c:v>
                </c:pt>
                <c:pt idx="5459">
                  <c:v>#N/A</c:v>
                </c:pt>
                <c:pt idx="5460">
                  <c:v>#N/A</c:v>
                </c:pt>
                <c:pt idx="5461">
                  <c:v>#N/A</c:v>
                </c:pt>
                <c:pt idx="5462">
                  <c:v>#N/A</c:v>
                </c:pt>
                <c:pt idx="5463">
                  <c:v>#N/A</c:v>
                </c:pt>
                <c:pt idx="5464">
                  <c:v>#N/A</c:v>
                </c:pt>
                <c:pt idx="5465">
                  <c:v>#N/A</c:v>
                </c:pt>
                <c:pt idx="5466">
                  <c:v>#N/A</c:v>
                </c:pt>
                <c:pt idx="5467">
                  <c:v>#N/A</c:v>
                </c:pt>
                <c:pt idx="5468">
                  <c:v>#N/A</c:v>
                </c:pt>
                <c:pt idx="5469">
                  <c:v>#N/A</c:v>
                </c:pt>
                <c:pt idx="5470">
                  <c:v>#N/A</c:v>
                </c:pt>
                <c:pt idx="5471">
                  <c:v>#N/A</c:v>
                </c:pt>
                <c:pt idx="5472">
                  <c:v>#N/A</c:v>
                </c:pt>
                <c:pt idx="5473">
                  <c:v>#N/A</c:v>
                </c:pt>
                <c:pt idx="5474">
                  <c:v>#N/A</c:v>
                </c:pt>
                <c:pt idx="5475">
                  <c:v>#N/A</c:v>
                </c:pt>
                <c:pt idx="5476">
                  <c:v>#N/A</c:v>
                </c:pt>
                <c:pt idx="5477">
                  <c:v>#N/A</c:v>
                </c:pt>
                <c:pt idx="5478">
                  <c:v>#N/A</c:v>
                </c:pt>
                <c:pt idx="5479">
                  <c:v>#N/A</c:v>
                </c:pt>
                <c:pt idx="5480">
                  <c:v>#N/A</c:v>
                </c:pt>
                <c:pt idx="5481">
                  <c:v>#N/A</c:v>
                </c:pt>
                <c:pt idx="5482">
                  <c:v>#N/A</c:v>
                </c:pt>
                <c:pt idx="5483">
                  <c:v>#N/A</c:v>
                </c:pt>
                <c:pt idx="5484">
                  <c:v>#N/A</c:v>
                </c:pt>
                <c:pt idx="5485">
                  <c:v>#N/A</c:v>
                </c:pt>
                <c:pt idx="5486">
                  <c:v>#N/A</c:v>
                </c:pt>
                <c:pt idx="5487">
                  <c:v>#N/A</c:v>
                </c:pt>
                <c:pt idx="5488">
                  <c:v>#N/A</c:v>
                </c:pt>
                <c:pt idx="5489">
                  <c:v>#N/A</c:v>
                </c:pt>
                <c:pt idx="5490">
                  <c:v>#N/A</c:v>
                </c:pt>
                <c:pt idx="5491">
                  <c:v>#N/A</c:v>
                </c:pt>
                <c:pt idx="5492">
                  <c:v>#N/A</c:v>
                </c:pt>
                <c:pt idx="5493">
                  <c:v>#N/A</c:v>
                </c:pt>
                <c:pt idx="5494">
                  <c:v>#N/A</c:v>
                </c:pt>
                <c:pt idx="5495">
                  <c:v>#N/A</c:v>
                </c:pt>
                <c:pt idx="5496">
                  <c:v>#N/A</c:v>
                </c:pt>
                <c:pt idx="5497">
                  <c:v>#N/A</c:v>
                </c:pt>
                <c:pt idx="5498">
                  <c:v>#N/A</c:v>
                </c:pt>
                <c:pt idx="5499">
                  <c:v>#N/A</c:v>
                </c:pt>
                <c:pt idx="5500">
                  <c:v>#N/A</c:v>
                </c:pt>
                <c:pt idx="5501">
                  <c:v>#N/A</c:v>
                </c:pt>
                <c:pt idx="5502">
                  <c:v>#N/A</c:v>
                </c:pt>
                <c:pt idx="5503">
                  <c:v>#N/A</c:v>
                </c:pt>
                <c:pt idx="5504">
                  <c:v>#N/A</c:v>
                </c:pt>
                <c:pt idx="5505">
                  <c:v>#N/A</c:v>
                </c:pt>
                <c:pt idx="5506">
                  <c:v>#N/A</c:v>
                </c:pt>
                <c:pt idx="5507">
                  <c:v>#N/A</c:v>
                </c:pt>
                <c:pt idx="5508">
                  <c:v>#N/A</c:v>
                </c:pt>
                <c:pt idx="5509">
                  <c:v>#N/A</c:v>
                </c:pt>
                <c:pt idx="5510">
                  <c:v>#N/A</c:v>
                </c:pt>
                <c:pt idx="5511">
                  <c:v>#N/A</c:v>
                </c:pt>
                <c:pt idx="5512">
                  <c:v>#N/A</c:v>
                </c:pt>
                <c:pt idx="5513">
                  <c:v>#N/A</c:v>
                </c:pt>
                <c:pt idx="5514">
                  <c:v>#N/A</c:v>
                </c:pt>
                <c:pt idx="5515">
                  <c:v>#N/A</c:v>
                </c:pt>
                <c:pt idx="5516">
                  <c:v>#N/A</c:v>
                </c:pt>
                <c:pt idx="5517">
                  <c:v>#N/A</c:v>
                </c:pt>
                <c:pt idx="5518">
                  <c:v>#N/A</c:v>
                </c:pt>
                <c:pt idx="5519">
                  <c:v>#N/A</c:v>
                </c:pt>
                <c:pt idx="5520">
                  <c:v>#N/A</c:v>
                </c:pt>
                <c:pt idx="5521">
                  <c:v>#N/A</c:v>
                </c:pt>
                <c:pt idx="5522">
                  <c:v>#N/A</c:v>
                </c:pt>
                <c:pt idx="5523">
                  <c:v>#N/A</c:v>
                </c:pt>
                <c:pt idx="5524">
                  <c:v>#N/A</c:v>
                </c:pt>
                <c:pt idx="5525">
                  <c:v>#N/A</c:v>
                </c:pt>
                <c:pt idx="5526">
                  <c:v>#N/A</c:v>
                </c:pt>
                <c:pt idx="5527">
                  <c:v>#N/A</c:v>
                </c:pt>
                <c:pt idx="5528">
                  <c:v>#N/A</c:v>
                </c:pt>
                <c:pt idx="5529">
                  <c:v>#N/A</c:v>
                </c:pt>
                <c:pt idx="5530">
                  <c:v>#N/A</c:v>
                </c:pt>
                <c:pt idx="5531">
                  <c:v>#N/A</c:v>
                </c:pt>
                <c:pt idx="5532">
                  <c:v>#N/A</c:v>
                </c:pt>
                <c:pt idx="5533">
                  <c:v>#N/A</c:v>
                </c:pt>
                <c:pt idx="5534">
                  <c:v>#N/A</c:v>
                </c:pt>
                <c:pt idx="5535">
                  <c:v>#N/A</c:v>
                </c:pt>
                <c:pt idx="5536">
                  <c:v>#N/A</c:v>
                </c:pt>
                <c:pt idx="5537">
                  <c:v>#N/A</c:v>
                </c:pt>
                <c:pt idx="5538">
                  <c:v>#N/A</c:v>
                </c:pt>
                <c:pt idx="5539">
                  <c:v>#N/A</c:v>
                </c:pt>
                <c:pt idx="5540">
                  <c:v>#N/A</c:v>
                </c:pt>
                <c:pt idx="5541">
                  <c:v>#N/A</c:v>
                </c:pt>
                <c:pt idx="5542">
                  <c:v>#N/A</c:v>
                </c:pt>
                <c:pt idx="5543">
                  <c:v>#N/A</c:v>
                </c:pt>
                <c:pt idx="5544">
                  <c:v>#N/A</c:v>
                </c:pt>
                <c:pt idx="5545">
                  <c:v>#N/A</c:v>
                </c:pt>
                <c:pt idx="5546">
                  <c:v>#N/A</c:v>
                </c:pt>
                <c:pt idx="5547">
                  <c:v>#N/A</c:v>
                </c:pt>
                <c:pt idx="5548">
                  <c:v>#N/A</c:v>
                </c:pt>
                <c:pt idx="5549">
                  <c:v>#N/A</c:v>
                </c:pt>
                <c:pt idx="5550">
                  <c:v>#N/A</c:v>
                </c:pt>
                <c:pt idx="5551">
                  <c:v>#N/A</c:v>
                </c:pt>
                <c:pt idx="5552">
                  <c:v>#N/A</c:v>
                </c:pt>
                <c:pt idx="5553">
                  <c:v>#N/A</c:v>
                </c:pt>
                <c:pt idx="5554">
                  <c:v>#N/A</c:v>
                </c:pt>
                <c:pt idx="5555">
                  <c:v>#N/A</c:v>
                </c:pt>
                <c:pt idx="5556">
                  <c:v>#N/A</c:v>
                </c:pt>
                <c:pt idx="5557">
                  <c:v>#N/A</c:v>
                </c:pt>
                <c:pt idx="5558">
                  <c:v>#N/A</c:v>
                </c:pt>
                <c:pt idx="5559">
                  <c:v>#N/A</c:v>
                </c:pt>
                <c:pt idx="5560">
                  <c:v>#N/A</c:v>
                </c:pt>
                <c:pt idx="5561">
                  <c:v>#N/A</c:v>
                </c:pt>
                <c:pt idx="5562">
                  <c:v>#N/A</c:v>
                </c:pt>
                <c:pt idx="5563">
                  <c:v>#N/A</c:v>
                </c:pt>
                <c:pt idx="5564">
                  <c:v>#N/A</c:v>
                </c:pt>
                <c:pt idx="5565">
                  <c:v>#N/A</c:v>
                </c:pt>
                <c:pt idx="5566">
                  <c:v>#N/A</c:v>
                </c:pt>
                <c:pt idx="5567">
                  <c:v>#N/A</c:v>
                </c:pt>
                <c:pt idx="5568">
                  <c:v>#N/A</c:v>
                </c:pt>
                <c:pt idx="5569">
                  <c:v>#N/A</c:v>
                </c:pt>
                <c:pt idx="5570">
                  <c:v>#N/A</c:v>
                </c:pt>
                <c:pt idx="5571">
                  <c:v>#N/A</c:v>
                </c:pt>
                <c:pt idx="5572">
                  <c:v>#N/A</c:v>
                </c:pt>
                <c:pt idx="5573">
                  <c:v>#N/A</c:v>
                </c:pt>
                <c:pt idx="5574">
                  <c:v>#N/A</c:v>
                </c:pt>
                <c:pt idx="5575">
                  <c:v>#N/A</c:v>
                </c:pt>
                <c:pt idx="5576">
                  <c:v>#N/A</c:v>
                </c:pt>
                <c:pt idx="5577">
                  <c:v>#N/A</c:v>
                </c:pt>
                <c:pt idx="5578">
                  <c:v>#N/A</c:v>
                </c:pt>
                <c:pt idx="5579">
                  <c:v>#N/A</c:v>
                </c:pt>
                <c:pt idx="5580">
                  <c:v>#N/A</c:v>
                </c:pt>
                <c:pt idx="5581">
                  <c:v>#N/A</c:v>
                </c:pt>
                <c:pt idx="5582">
                  <c:v>#N/A</c:v>
                </c:pt>
                <c:pt idx="5583">
                  <c:v>#N/A</c:v>
                </c:pt>
                <c:pt idx="5584">
                  <c:v>#N/A</c:v>
                </c:pt>
                <c:pt idx="5585">
                  <c:v>#N/A</c:v>
                </c:pt>
                <c:pt idx="5586">
                  <c:v>#N/A</c:v>
                </c:pt>
                <c:pt idx="5587">
                  <c:v>#N/A</c:v>
                </c:pt>
                <c:pt idx="5588">
                  <c:v>#N/A</c:v>
                </c:pt>
                <c:pt idx="5589">
                  <c:v>#N/A</c:v>
                </c:pt>
                <c:pt idx="5590">
                  <c:v>#N/A</c:v>
                </c:pt>
                <c:pt idx="5591">
                  <c:v>#N/A</c:v>
                </c:pt>
                <c:pt idx="5592">
                  <c:v>#N/A</c:v>
                </c:pt>
                <c:pt idx="5593">
                  <c:v>#N/A</c:v>
                </c:pt>
                <c:pt idx="5594">
                  <c:v>#N/A</c:v>
                </c:pt>
                <c:pt idx="5595">
                  <c:v>#N/A</c:v>
                </c:pt>
                <c:pt idx="5596">
                  <c:v>#N/A</c:v>
                </c:pt>
                <c:pt idx="5597">
                  <c:v>#N/A</c:v>
                </c:pt>
                <c:pt idx="5598">
                  <c:v>#N/A</c:v>
                </c:pt>
                <c:pt idx="5599">
                  <c:v>#N/A</c:v>
                </c:pt>
                <c:pt idx="5600">
                  <c:v>#N/A</c:v>
                </c:pt>
                <c:pt idx="5601">
                  <c:v>#N/A</c:v>
                </c:pt>
                <c:pt idx="5602">
                  <c:v>#N/A</c:v>
                </c:pt>
                <c:pt idx="5603">
                  <c:v>#N/A</c:v>
                </c:pt>
                <c:pt idx="5604">
                  <c:v>#N/A</c:v>
                </c:pt>
                <c:pt idx="5605">
                  <c:v>#N/A</c:v>
                </c:pt>
                <c:pt idx="5606">
                  <c:v>#N/A</c:v>
                </c:pt>
                <c:pt idx="5607">
                  <c:v>#N/A</c:v>
                </c:pt>
                <c:pt idx="5608">
                  <c:v>#N/A</c:v>
                </c:pt>
                <c:pt idx="5609">
                  <c:v>#N/A</c:v>
                </c:pt>
                <c:pt idx="5610">
                  <c:v>#N/A</c:v>
                </c:pt>
                <c:pt idx="5611">
                  <c:v>#N/A</c:v>
                </c:pt>
                <c:pt idx="5612">
                  <c:v>#N/A</c:v>
                </c:pt>
                <c:pt idx="5613">
                  <c:v>#N/A</c:v>
                </c:pt>
                <c:pt idx="5614">
                  <c:v>#N/A</c:v>
                </c:pt>
                <c:pt idx="5615">
                  <c:v>#N/A</c:v>
                </c:pt>
                <c:pt idx="5616">
                  <c:v>#N/A</c:v>
                </c:pt>
                <c:pt idx="5617">
                  <c:v>#N/A</c:v>
                </c:pt>
                <c:pt idx="5618">
                  <c:v>#N/A</c:v>
                </c:pt>
                <c:pt idx="5619">
                  <c:v>#N/A</c:v>
                </c:pt>
                <c:pt idx="5620">
                  <c:v>#N/A</c:v>
                </c:pt>
                <c:pt idx="5621">
                  <c:v>#N/A</c:v>
                </c:pt>
                <c:pt idx="5622">
                  <c:v>#N/A</c:v>
                </c:pt>
                <c:pt idx="5623">
                  <c:v>#N/A</c:v>
                </c:pt>
                <c:pt idx="5624">
                  <c:v>#N/A</c:v>
                </c:pt>
                <c:pt idx="5625">
                  <c:v>#N/A</c:v>
                </c:pt>
                <c:pt idx="5626">
                  <c:v>#N/A</c:v>
                </c:pt>
                <c:pt idx="5627">
                  <c:v>#N/A</c:v>
                </c:pt>
                <c:pt idx="5628">
                  <c:v>#N/A</c:v>
                </c:pt>
                <c:pt idx="5629">
                  <c:v>#N/A</c:v>
                </c:pt>
                <c:pt idx="5630">
                  <c:v>#N/A</c:v>
                </c:pt>
                <c:pt idx="5631">
                  <c:v>#N/A</c:v>
                </c:pt>
                <c:pt idx="5632">
                  <c:v>#N/A</c:v>
                </c:pt>
                <c:pt idx="5633">
                  <c:v>#N/A</c:v>
                </c:pt>
                <c:pt idx="5634">
                  <c:v>#N/A</c:v>
                </c:pt>
                <c:pt idx="5635">
                  <c:v>#N/A</c:v>
                </c:pt>
                <c:pt idx="5636">
                  <c:v>#N/A</c:v>
                </c:pt>
                <c:pt idx="5637">
                  <c:v>#N/A</c:v>
                </c:pt>
                <c:pt idx="5638">
                  <c:v>#N/A</c:v>
                </c:pt>
                <c:pt idx="5639">
                  <c:v>#N/A</c:v>
                </c:pt>
                <c:pt idx="5640">
                  <c:v>#N/A</c:v>
                </c:pt>
                <c:pt idx="5641">
                  <c:v>#N/A</c:v>
                </c:pt>
                <c:pt idx="5642">
                  <c:v>#N/A</c:v>
                </c:pt>
                <c:pt idx="5643">
                  <c:v>#N/A</c:v>
                </c:pt>
                <c:pt idx="5644">
                  <c:v>#N/A</c:v>
                </c:pt>
                <c:pt idx="5645">
                  <c:v>#N/A</c:v>
                </c:pt>
                <c:pt idx="5646">
                  <c:v>#N/A</c:v>
                </c:pt>
                <c:pt idx="5647">
                  <c:v>#N/A</c:v>
                </c:pt>
                <c:pt idx="5648">
                  <c:v>#N/A</c:v>
                </c:pt>
                <c:pt idx="5649">
                  <c:v>#N/A</c:v>
                </c:pt>
                <c:pt idx="5650">
                  <c:v>#N/A</c:v>
                </c:pt>
                <c:pt idx="5651">
                  <c:v>#N/A</c:v>
                </c:pt>
                <c:pt idx="5652">
                  <c:v>#N/A</c:v>
                </c:pt>
                <c:pt idx="5653">
                  <c:v>#N/A</c:v>
                </c:pt>
                <c:pt idx="5654">
                  <c:v>#N/A</c:v>
                </c:pt>
                <c:pt idx="5655">
                  <c:v>#N/A</c:v>
                </c:pt>
                <c:pt idx="5656">
                  <c:v>#N/A</c:v>
                </c:pt>
                <c:pt idx="5657">
                  <c:v>#N/A</c:v>
                </c:pt>
                <c:pt idx="5658">
                  <c:v>#N/A</c:v>
                </c:pt>
                <c:pt idx="5659">
                  <c:v>#N/A</c:v>
                </c:pt>
                <c:pt idx="5660">
                  <c:v>#N/A</c:v>
                </c:pt>
                <c:pt idx="5661">
                  <c:v>#N/A</c:v>
                </c:pt>
                <c:pt idx="5662">
                  <c:v>#N/A</c:v>
                </c:pt>
                <c:pt idx="5663">
                  <c:v>#N/A</c:v>
                </c:pt>
                <c:pt idx="5664">
                  <c:v>#N/A</c:v>
                </c:pt>
                <c:pt idx="5665">
                  <c:v>#N/A</c:v>
                </c:pt>
                <c:pt idx="5666">
                  <c:v>#N/A</c:v>
                </c:pt>
                <c:pt idx="5667">
                  <c:v>#N/A</c:v>
                </c:pt>
                <c:pt idx="5668">
                  <c:v>#N/A</c:v>
                </c:pt>
                <c:pt idx="5669">
                  <c:v>#N/A</c:v>
                </c:pt>
                <c:pt idx="5670">
                  <c:v>#N/A</c:v>
                </c:pt>
                <c:pt idx="5671">
                  <c:v>#N/A</c:v>
                </c:pt>
                <c:pt idx="5672">
                  <c:v>#N/A</c:v>
                </c:pt>
                <c:pt idx="5673">
                  <c:v>#N/A</c:v>
                </c:pt>
                <c:pt idx="5674">
                  <c:v>#N/A</c:v>
                </c:pt>
                <c:pt idx="5675">
                  <c:v>#N/A</c:v>
                </c:pt>
                <c:pt idx="5676">
                  <c:v>#N/A</c:v>
                </c:pt>
                <c:pt idx="5677">
                  <c:v>#N/A</c:v>
                </c:pt>
                <c:pt idx="5678">
                  <c:v>#N/A</c:v>
                </c:pt>
                <c:pt idx="5679">
                  <c:v>#N/A</c:v>
                </c:pt>
                <c:pt idx="5680">
                  <c:v>#N/A</c:v>
                </c:pt>
                <c:pt idx="5681">
                  <c:v>#N/A</c:v>
                </c:pt>
                <c:pt idx="5682">
                  <c:v>#N/A</c:v>
                </c:pt>
                <c:pt idx="5683">
                  <c:v>#N/A</c:v>
                </c:pt>
                <c:pt idx="5684">
                  <c:v>#N/A</c:v>
                </c:pt>
                <c:pt idx="5685">
                  <c:v>#N/A</c:v>
                </c:pt>
                <c:pt idx="5686">
                  <c:v>#N/A</c:v>
                </c:pt>
                <c:pt idx="5687">
                  <c:v>#N/A</c:v>
                </c:pt>
                <c:pt idx="5688">
                  <c:v>#N/A</c:v>
                </c:pt>
                <c:pt idx="5689">
                  <c:v>#N/A</c:v>
                </c:pt>
                <c:pt idx="5690">
                  <c:v>#N/A</c:v>
                </c:pt>
                <c:pt idx="5691">
                  <c:v>#N/A</c:v>
                </c:pt>
                <c:pt idx="5692">
                  <c:v>#N/A</c:v>
                </c:pt>
                <c:pt idx="5693">
                  <c:v>#N/A</c:v>
                </c:pt>
                <c:pt idx="5694">
                  <c:v>#N/A</c:v>
                </c:pt>
                <c:pt idx="5695">
                  <c:v>#N/A</c:v>
                </c:pt>
                <c:pt idx="5696">
                  <c:v>#N/A</c:v>
                </c:pt>
                <c:pt idx="5697">
                  <c:v>#N/A</c:v>
                </c:pt>
                <c:pt idx="5698">
                  <c:v>#N/A</c:v>
                </c:pt>
                <c:pt idx="5699">
                  <c:v>#N/A</c:v>
                </c:pt>
                <c:pt idx="5700">
                  <c:v>#N/A</c:v>
                </c:pt>
                <c:pt idx="5701">
                  <c:v>#N/A</c:v>
                </c:pt>
                <c:pt idx="5702">
                  <c:v>#N/A</c:v>
                </c:pt>
                <c:pt idx="5703">
                  <c:v>#N/A</c:v>
                </c:pt>
                <c:pt idx="5704">
                  <c:v>#N/A</c:v>
                </c:pt>
                <c:pt idx="5705">
                  <c:v>#N/A</c:v>
                </c:pt>
                <c:pt idx="5706">
                  <c:v>#N/A</c:v>
                </c:pt>
                <c:pt idx="5707">
                  <c:v>#N/A</c:v>
                </c:pt>
                <c:pt idx="5708">
                  <c:v>#N/A</c:v>
                </c:pt>
                <c:pt idx="5709">
                  <c:v>#N/A</c:v>
                </c:pt>
                <c:pt idx="5710">
                  <c:v>#N/A</c:v>
                </c:pt>
                <c:pt idx="5711">
                  <c:v>#N/A</c:v>
                </c:pt>
                <c:pt idx="5712">
                  <c:v>#N/A</c:v>
                </c:pt>
                <c:pt idx="5713">
                  <c:v>#N/A</c:v>
                </c:pt>
                <c:pt idx="5714">
                  <c:v>#N/A</c:v>
                </c:pt>
                <c:pt idx="5715">
                  <c:v>#N/A</c:v>
                </c:pt>
                <c:pt idx="5716">
                  <c:v>#N/A</c:v>
                </c:pt>
                <c:pt idx="5717">
                  <c:v>#N/A</c:v>
                </c:pt>
                <c:pt idx="5718">
                  <c:v>#N/A</c:v>
                </c:pt>
                <c:pt idx="5719">
                  <c:v>#N/A</c:v>
                </c:pt>
                <c:pt idx="5720">
                  <c:v>#N/A</c:v>
                </c:pt>
                <c:pt idx="5721">
                  <c:v>#N/A</c:v>
                </c:pt>
                <c:pt idx="5722">
                  <c:v>#N/A</c:v>
                </c:pt>
                <c:pt idx="5723">
                  <c:v>#N/A</c:v>
                </c:pt>
                <c:pt idx="5724">
                  <c:v>#N/A</c:v>
                </c:pt>
                <c:pt idx="5725">
                  <c:v>#N/A</c:v>
                </c:pt>
                <c:pt idx="5726">
                  <c:v>#N/A</c:v>
                </c:pt>
                <c:pt idx="5727">
                  <c:v>#N/A</c:v>
                </c:pt>
                <c:pt idx="5728">
                  <c:v>#N/A</c:v>
                </c:pt>
                <c:pt idx="5729">
                  <c:v>#N/A</c:v>
                </c:pt>
                <c:pt idx="5730">
                  <c:v>#N/A</c:v>
                </c:pt>
                <c:pt idx="5731">
                  <c:v>#N/A</c:v>
                </c:pt>
                <c:pt idx="5732">
                  <c:v>#N/A</c:v>
                </c:pt>
                <c:pt idx="5733">
                  <c:v>#N/A</c:v>
                </c:pt>
                <c:pt idx="5734">
                  <c:v>#N/A</c:v>
                </c:pt>
                <c:pt idx="5735">
                  <c:v>#N/A</c:v>
                </c:pt>
                <c:pt idx="5736">
                  <c:v>#N/A</c:v>
                </c:pt>
                <c:pt idx="5737">
                  <c:v>#N/A</c:v>
                </c:pt>
                <c:pt idx="5738">
                  <c:v>#N/A</c:v>
                </c:pt>
                <c:pt idx="5739">
                  <c:v>#N/A</c:v>
                </c:pt>
                <c:pt idx="5740">
                  <c:v>#N/A</c:v>
                </c:pt>
                <c:pt idx="5741">
                  <c:v>#N/A</c:v>
                </c:pt>
                <c:pt idx="5742">
                  <c:v>#N/A</c:v>
                </c:pt>
                <c:pt idx="5743">
                  <c:v>#N/A</c:v>
                </c:pt>
                <c:pt idx="5744">
                  <c:v>#N/A</c:v>
                </c:pt>
                <c:pt idx="5745">
                  <c:v>#N/A</c:v>
                </c:pt>
                <c:pt idx="5746">
                  <c:v>#N/A</c:v>
                </c:pt>
                <c:pt idx="5747">
                  <c:v>#N/A</c:v>
                </c:pt>
                <c:pt idx="5748">
                  <c:v>#N/A</c:v>
                </c:pt>
                <c:pt idx="5749">
                  <c:v>#N/A</c:v>
                </c:pt>
                <c:pt idx="5750">
                  <c:v>#N/A</c:v>
                </c:pt>
                <c:pt idx="5751">
                  <c:v>#N/A</c:v>
                </c:pt>
                <c:pt idx="5752">
                  <c:v>#N/A</c:v>
                </c:pt>
                <c:pt idx="5753">
                  <c:v>#N/A</c:v>
                </c:pt>
                <c:pt idx="5754">
                  <c:v>#N/A</c:v>
                </c:pt>
                <c:pt idx="5755">
                  <c:v>#N/A</c:v>
                </c:pt>
                <c:pt idx="5756">
                  <c:v>#N/A</c:v>
                </c:pt>
                <c:pt idx="5757">
                  <c:v>#N/A</c:v>
                </c:pt>
                <c:pt idx="5758">
                  <c:v>#N/A</c:v>
                </c:pt>
                <c:pt idx="5759">
                  <c:v>#N/A</c:v>
                </c:pt>
                <c:pt idx="5760">
                  <c:v>#N/A</c:v>
                </c:pt>
                <c:pt idx="5761">
                  <c:v>#N/A</c:v>
                </c:pt>
                <c:pt idx="5762">
                  <c:v>#N/A</c:v>
                </c:pt>
                <c:pt idx="5763">
                  <c:v>#N/A</c:v>
                </c:pt>
                <c:pt idx="5764">
                  <c:v>#N/A</c:v>
                </c:pt>
                <c:pt idx="5765">
                  <c:v>#N/A</c:v>
                </c:pt>
                <c:pt idx="5766">
                  <c:v>#N/A</c:v>
                </c:pt>
                <c:pt idx="5767">
                  <c:v>#N/A</c:v>
                </c:pt>
                <c:pt idx="5768">
                  <c:v>#N/A</c:v>
                </c:pt>
                <c:pt idx="5769">
                  <c:v>#N/A</c:v>
                </c:pt>
                <c:pt idx="5770">
                  <c:v>#N/A</c:v>
                </c:pt>
                <c:pt idx="5771">
                  <c:v>#N/A</c:v>
                </c:pt>
                <c:pt idx="5772">
                  <c:v>#N/A</c:v>
                </c:pt>
                <c:pt idx="5773">
                  <c:v>#N/A</c:v>
                </c:pt>
                <c:pt idx="5774">
                  <c:v>#N/A</c:v>
                </c:pt>
                <c:pt idx="5775">
                  <c:v>#N/A</c:v>
                </c:pt>
                <c:pt idx="5776">
                  <c:v>#N/A</c:v>
                </c:pt>
                <c:pt idx="5777">
                  <c:v>#N/A</c:v>
                </c:pt>
                <c:pt idx="5778">
                  <c:v>#N/A</c:v>
                </c:pt>
                <c:pt idx="5779">
                  <c:v>#N/A</c:v>
                </c:pt>
                <c:pt idx="5780">
                  <c:v>#N/A</c:v>
                </c:pt>
                <c:pt idx="5781">
                  <c:v>#N/A</c:v>
                </c:pt>
                <c:pt idx="5782">
                  <c:v>#N/A</c:v>
                </c:pt>
                <c:pt idx="5783">
                  <c:v>#N/A</c:v>
                </c:pt>
                <c:pt idx="5784">
                  <c:v>#N/A</c:v>
                </c:pt>
                <c:pt idx="5785">
                  <c:v>#N/A</c:v>
                </c:pt>
                <c:pt idx="5786">
                  <c:v>#N/A</c:v>
                </c:pt>
                <c:pt idx="5787">
                  <c:v>#N/A</c:v>
                </c:pt>
                <c:pt idx="5788">
                  <c:v>#N/A</c:v>
                </c:pt>
                <c:pt idx="5789">
                  <c:v>#N/A</c:v>
                </c:pt>
                <c:pt idx="5790">
                  <c:v>#N/A</c:v>
                </c:pt>
                <c:pt idx="5791">
                  <c:v>#N/A</c:v>
                </c:pt>
                <c:pt idx="5792">
                  <c:v>#N/A</c:v>
                </c:pt>
                <c:pt idx="5793">
                  <c:v>#N/A</c:v>
                </c:pt>
                <c:pt idx="5794">
                  <c:v>#N/A</c:v>
                </c:pt>
                <c:pt idx="5795">
                  <c:v>#N/A</c:v>
                </c:pt>
                <c:pt idx="5796">
                  <c:v>#N/A</c:v>
                </c:pt>
                <c:pt idx="5797">
                  <c:v>#N/A</c:v>
                </c:pt>
                <c:pt idx="5798">
                  <c:v>#N/A</c:v>
                </c:pt>
                <c:pt idx="5799">
                  <c:v>#N/A</c:v>
                </c:pt>
                <c:pt idx="5800">
                  <c:v>#N/A</c:v>
                </c:pt>
                <c:pt idx="5801">
                  <c:v>#N/A</c:v>
                </c:pt>
                <c:pt idx="5802">
                  <c:v>#N/A</c:v>
                </c:pt>
                <c:pt idx="5803">
                  <c:v>#N/A</c:v>
                </c:pt>
                <c:pt idx="5804">
                  <c:v>#N/A</c:v>
                </c:pt>
                <c:pt idx="5805">
                  <c:v>#N/A</c:v>
                </c:pt>
                <c:pt idx="5806">
                  <c:v>#N/A</c:v>
                </c:pt>
                <c:pt idx="5807">
                  <c:v>#N/A</c:v>
                </c:pt>
                <c:pt idx="5808">
                  <c:v>#N/A</c:v>
                </c:pt>
                <c:pt idx="5809">
                  <c:v>#N/A</c:v>
                </c:pt>
                <c:pt idx="5810">
                  <c:v>#N/A</c:v>
                </c:pt>
                <c:pt idx="5811">
                  <c:v>#N/A</c:v>
                </c:pt>
                <c:pt idx="5812">
                  <c:v>#N/A</c:v>
                </c:pt>
                <c:pt idx="5813">
                  <c:v>#N/A</c:v>
                </c:pt>
                <c:pt idx="5814">
                  <c:v>#N/A</c:v>
                </c:pt>
                <c:pt idx="5815">
                  <c:v>#N/A</c:v>
                </c:pt>
                <c:pt idx="5816">
                  <c:v>#N/A</c:v>
                </c:pt>
                <c:pt idx="5817">
                  <c:v>#N/A</c:v>
                </c:pt>
                <c:pt idx="5818">
                  <c:v>#N/A</c:v>
                </c:pt>
                <c:pt idx="5819">
                  <c:v>#N/A</c:v>
                </c:pt>
                <c:pt idx="5820">
                  <c:v>#N/A</c:v>
                </c:pt>
                <c:pt idx="5821">
                  <c:v>#N/A</c:v>
                </c:pt>
                <c:pt idx="5822">
                  <c:v>#N/A</c:v>
                </c:pt>
                <c:pt idx="5823">
                  <c:v>#N/A</c:v>
                </c:pt>
                <c:pt idx="5824">
                  <c:v>#N/A</c:v>
                </c:pt>
                <c:pt idx="5825">
                  <c:v>#N/A</c:v>
                </c:pt>
                <c:pt idx="5826">
                  <c:v>#N/A</c:v>
                </c:pt>
                <c:pt idx="5827">
                  <c:v>#N/A</c:v>
                </c:pt>
                <c:pt idx="5828">
                  <c:v>#N/A</c:v>
                </c:pt>
                <c:pt idx="5829">
                  <c:v>#N/A</c:v>
                </c:pt>
                <c:pt idx="5830">
                  <c:v>#N/A</c:v>
                </c:pt>
                <c:pt idx="5831">
                  <c:v>#N/A</c:v>
                </c:pt>
                <c:pt idx="5832">
                  <c:v>#N/A</c:v>
                </c:pt>
                <c:pt idx="5833">
                  <c:v>#N/A</c:v>
                </c:pt>
                <c:pt idx="5834">
                  <c:v>#N/A</c:v>
                </c:pt>
                <c:pt idx="5835">
                  <c:v>#N/A</c:v>
                </c:pt>
                <c:pt idx="5836">
                  <c:v>#N/A</c:v>
                </c:pt>
                <c:pt idx="5837">
                  <c:v>#N/A</c:v>
                </c:pt>
                <c:pt idx="5838">
                  <c:v>#N/A</c:v>
                </c:pt>
                <c:pt idx="5839">
                  <c:v>#N/A</c:v>
                </c:pt>
                <c:pt idx="5840">
                  <c:v>#N/A</c:v>
                </c:pt>
                <c:pt idx="5841">
                  <c:v>#N/A</c:v>
                </c:pt>
                <c:pt idx="5842">
                  <c:v>#N/A</c:v>
                </c:pt>
                <c:pt idx="5843">
                  <c:v>#N/A</c:v>
                </c:pt>
                <c:pt idx="5844">
                  <c:v>#N/A</c:v>
                </c:pt>
                <c:pt idx="5845">
                  <c:v>#N/A</c:v>
                </c:pt>
                <c:pt idx="5846">
                  <c:v>#N/A</c:v>
                </c:pt>
                <c:pt idx="5847">
                  <c:v>#N/A</c:v>
                </c:pt>
                <c:pt idx="5848">
                  <c:v>#N/A</c:v>
                </c:pt>
                <c:pt idx="5849">
                  <c:v>#N/A</c:v>
                </c:pt>
                <c:pt idx="5850">
                  <c:v>#N/A</c:v>
                </c:pt>
                <c:pt idx="5851">
                  <c:v>#N/A</c:v>
                </c:pt>
                <c:pt idx="5852">
                  <c:v>#N/A</c:v>
                </c:pt>
                <c:pt idx="5853">
                  <c:v>#N/A</c:v>
                </c:pt>
                <c:pt idx="5854">
                  <c:v>#N/A</c:v>
                </c:pt>
                <c:pt idx="5855">
                  <c:v>#N/A</c:v>
                </c:pt>
                <c:pt idx="5856">
                  <c:v>#N/A</c:v>
                </c:pt>
                <c:pt idx="5857">
                  <c:v>#N/A</c:v>
                </c:pt>
                <c:pt idx="5858">
                  <c:v>#N/A</c:v>
                </c:pt>
                <c:pt idx="5859">
                  <c:v>#N/A</c:v>
                </c:pt>
                <c:pt idx="5860">
                  <c:v>#N/A</c:v>
                </c:pt>
                <c:pt idx="5861">
                  <c:v>#N/A</c:v>
                </c:pt>
                <c:pt idx="5862">
                  <c:v>#N/A</c:v>
                </c:pt>
                <c:pt idx="5863">
                  <c:v>#N/A</c:v>
                </c:pt>
                <c:pt idx="5864">
                  <c:v>#N/A</c:v>
                </c:pt>
                <c:pt idx="5865">
                  <c:v>#N/A</c:v>
                </c:pt>
                <c:pt idx="5866">
                  <c:v>#N/A</c:v>
                </c:pt>
                <c:pt idx="5867">
                  <c:v>#N/A</c:v>
                </c:pt>
                <c:pt idx="5868">
                  <c:v>#N/A</c:v>
                </c:pt>
                <c:pt idx="5869">
                  <c:v>#N/A</c:v>
                </c:pt>
                <c:pt idx="5870">
                  <c:v>#N/A</c:v>
                </c:pt>
                <c:pt idx="5871">
                  <c:v>#N/A</c:v>
                </c:pt>
                <c:pt idx="5872">
                  <c:v>#N/A</c:v>
                </c:pt>
                <c:pt idx="5873">
                  <c:v>#N/A</c:v>
                </c:pt>
                <c:pt idx="5874">
                  <c:v>#N/A</c:v>
                </c:pt>
                <c:pt idx="5875">
                  <c:v>#N/A</c:v>
                </c:pt>
                <c:pt idx="5876">
                  <c:v>#N/A</c:v>
                </c:pt>
                <c:pt idx="5877">
                  <c:v>#N/A</c:v>
                </c:pt>
                <c:pt idx="5878">
                  <c:v>#N/A</c:v>
                </c:pt>
                <c:pt idx="5879">
                  <c:v>#N/A</c:v>
                </c:pt>
                <c:pt idx="5880">
                  <c:v>#N/A</c:v>
                </c:pt>
                <c:pt idx="5881">
                  <c:v>#N/A</c:v>
                </c:pt>
                <c:pt idx="5882">
                  <c:v>#N/A</c:v>
                </c:pt>
                <c:pt idx="5883">
                  <c:v>#N/A</c:v>
                </c:pt>
                <c:pt idx="5884">
                  <c:v>#N/A</c:v>
                </c:pt>
                <c:pt idx="5885">
                  <c:v>#N/A</c:v>
                </c:pt>
                <c:pt idx="5886">
                  <c:v>#N/A</c:v>
                </c:pt>
                <c:pt idx="5887">
                  <c:v>#N/A</c:v>
                </c:pt>
                <c:pt idx="5888">
                  <c:v>#N/A</c:v>
                </c:pt>
                <c:pt idx="5889">
                  <c:v>#N/A</c:v>
                </c:pt>
                <c:pt idx="5890">
                  <c:v>#N/A</c:v>
                </c:pt>
                <c:pt idx="5891">
                  <c:v>#N/A</c:v>
                </c:pt>
                <c:pt idx="5892">
                  <c:v>#N/A</c:v>
                </c:pt>
                <c:pt idx="5893">
                  <c:v>#N/A</c:v>
                </c:pt>
                <c:pt idx="5894">
                  <c:v>#N/A</c:v>
                </c:pt>
                <c:pt idx="5895">
                  <c:v>#N/A</c:v>
                </c:pt>
                <c:pt idx="5896">
                  <c:v>#N/A</c:v>
                </c:pt>
                <c:pt idx="5897">
                  <c:v>#N/A</c:v>
                </c:pt>
                <c:pt idx="5898">
                  <c:v>#N/A</c:v>
                </c:pt>
                <c:pt idx="5899">
                  <c:v>#N/A</c:v>
                </c:pt>
                <c:pt idx="5900">
                  <c:v>#N/A</c:v>
                </c:pt>
                <c:pt idx="5901">
                  <c:v>#N/A</c:v>
                </c:pt>
                <c:pt idx="5902">
                  <c:v>#N/A</c:v>
                </c:pt>
                <c:pt idx="5903">
                  <c:v>#N/A</c:v>
                </c:pt>
                <c:pt idx="5904">
                  <c:v>#N/A</c:v>
                </c:pt>
                <c:pt idx="5905">
                  <c:v>#N/A</c:v>
                </c:pt>
                <c:pt idx="5906">
                  <c:v>#N/A</c:v>
                </c:pt>
                <c:pt idx="5907">
                  <c:v>#N/A</c:v>
                </c:pt>
                <c:pt idx="5908">
                  <c:v>#N/A</c:v>
                </c:pt>
                <c:pt idx="5909">
                  <c:v>#N/A</c:v>
                </c:pt>
                <c:pt idx="5910">
                  <c:v>#N/A</c:v>
                </c:pt>
                <c:pt idx="5911">
                  <c:v>#N/A</c:v>
                </c:pt>
                <c:pt idx="5912">
                  <c:v>#N/A</c:v>
                </c:pt>
                <c:pt idx="5913">
                  <c:v>#N/A</c:v>
                </c:pt>
                <c:pt idx="5914">
                  <c:v>#N/A</c:v>
                </c:pt>
                <c:pt idx="5915">
                  <c:v>#N/A</c:v>
                </c:pt>
                <c:pt idx="5916">
                  <c:v>#N/A</c:v>
                </c:pt>
                <c:pt idx="5917">
                  <c:v>#N/A</c:v>
                </c:pt>
                <c:pt idx="5918">
                  <c:v>#N/A</c:v>
                </c:pt>
                <c:pt idx="5919">
                  <c:v>#N/A</c:v>
                </c:pt>
                <c:pt idx="5920">
                  <c:v>#N/A</c:v>
                </c:pt>
                <c:pt idx="5921">
                  <c:v>#N/A</c:v>
                </c:pt>
                <c:pt idx="5922">
                  <c:v>#N/A</c:v>
                </c:pt>
                <c:pt idx="5923">
                  <c:v>#N/A</c:v>
                </c:pt>
                <c:pt idx="5924">
                  <c:v>#N/A</c:v>
                </c:pt>
                <c:pt idx="5925">
                  <c:v>#N/A</c:v>
                </c:pt>
                <c:pt idx="5926">
                  <c:v>#N/A</c:v>
                </c:pt>
                <c:pt idx="5927">
                  <c:v>#N/A</c:v>
                </c:pt>
                <c:pt idx="5928">
                  <c:v>#N/A</c:v>
                </c:pt>
                <c:pt idx="5929">
                  <c:v>#N/A</c:v>
                </c:pt>
                <c:pt idx="5930">
                  <c:v>#N/A</c:v>
                </c:pt>
                <c:pt idx="5931">
                  <c:v>#N/A</c:v>
                </c:pt>
                <c:pt idx="5932">
                  <c:v>#N/A</c:v>
                </c:pt>
                <c:pt idx="5933">
                  <c:v>#N/A</c:v>
                </c:pt>
                <c:pt idx="5934">
                  <c:v>#N/A</c:v>
                </c:pt>
                <c:pt idx="5935">
                  <c:v>#N/A</c:v>
                </c:pt>
                <c:pt idx="5936">
                  <c:v>#N/A</c:v>
                </c:pt>
                <c:pt idx="5937">
                  <c:v>#N/A</c:v>
                </c:pt>
                <c:pt idx="5938">
                  <c:v>#N/A</c:v>
                </c:pt>
                <c:pt idx="5939">
                  <c:v>#N/A</c:v>
                </c:pt>
                <c:pt idx="5940">
                  <c:v>#N/A</c:v>
                </c:pt>
                <c:pt idx="5941">
                  <c:v>#N/A</c:v>
                </c:pt>
                <c:pt idx="5942">
                  <c:v>#N/A</c:v>
                </c:pt>
                <c:pt idx="5943">
                  <c:v>#N/A</c:v>
                </c:pt>
                <c:pt idx="5944">
                  <c:v>#N/A</c:v>
                </c:pt>
                <c:pt idx="5945">
                  <c:v>#N/A</c:v>
                </c:pt>
                <c:pt idx="5946">
                  <c:v>#N/A</c:v>
                </c:pt>
                <c:pt idx="5947">
                  <c:v>#N/A</c:v>
                </c:pt>
                <c:pt idx="5948">
                  <c:v>#N/A</c:v>
                </c:pt>
                <c:pt idx="5949">
                  <c:v>#N/A</c:v>
                </c:pt>
                <c:pt idx="5950">
                  <c:v>#N/A</c:v>
                </c:pt>
                <c:pt idx="5951">
                  <c:v>#N/A</c:v>
                </c:pt>
                <c:pt idx="5952">
                  <c:v>#N/A</c:v>
                </c:pt>
                <c:pt idx="5953">
                  <c:v>#N/A</c:v>
                </c:pt>
                <c:pt idx="5954">
                  <c:v>#N/A</c:v>
                </c:pt>
                <c:pt idx="5955">
                  <c:v>#N/A</c:v>
                </c:pt>
                <c:pt idx="5956">
                  <c:v>#N/A</c:v>
                </c:pt>
                <c:pt idx="5957">
                  <c:v>#N/A</c:v>
                </c:pt>
                <c:pt idx="5958">
                  <c:v>#N/A</c:v>
                </c:pt>
                <c:pt idx="5959">
                  <c:v>#N/A</c:v>
                </c:pt>
                <c:pt idx="5960">
                  <c:v>#N/A</c:v>
                </c:pt>
                <c:pt idx="5961">
                  <c:v>#N/A</c:v>
                </c:pt>
                <c:pt idx="5962">
                  <c:v>#N/A</c:v>
                </c:pt>
                <c:pt idx="5963">
                  <c:v>#N/A</c:v>
                </c:pt>
                <c:pt idx="5964">
                  <c:v>#N/A</c:v>
                </c:pt>
                <c:pt idx="5965">
                  <c:v>#N/A</c:v>
                </c:pt>
                <c:pt idx="5966">
                  <c:v>#N/A</c:v>
                </c:pt>
                <c:pt idx="5967">
                  <c:v>#N/A</c:v>
                </c:pt>
                <c:pt idx="5968">
                  <c:v>#N/A</c:v>
                </c:pt>
                <c:pt idx="5969">
                  <c:v>#N/A</c:v>
                </c:pt>
                <c:pt idx="5970">
                  <c:v>#N/A</c:v>
                </c:pt>
                <c:pt idx="5971">
                  <c:v>#N/A</c:v>
                </c:pt>
                <c:pt idx="5972">
                  <c:v>#N/A</c:v>
                </c:pt>
                <c:pt idx="5973">
                  <c:v>#N/A</c:v>
                </c:pt>
                <c:pt idx="5974">
                  <c:v>#N/A</c:v>
                </c:pt>
                <c:pt idx="5975">
                  <c:v>#N/A</c:v>
                </c:pt>
                <c:pt idx="5976">
                  <c:v>#N/A</c:v>
                </c:pt>
                <c:pt idx="5977">
                  <c:v>#N/A</c:v>
                </c:pt>
                <c:pt idx="5978">
                  <c:v>#N/A</c:v>
                </c:pt>
                <c:pt idx="5979">
                  <c:v>#N/A</c:v>
                </c:pt>
                <c:pt idx="5980">
                  <c:v>#N/A</c:v>
                </c:pt>
                <c:pt idx="5981">
                  <c:v>#N/A</c:v>
                </c:pt>
                <c:pt idx="5982">
                  <c:v>#N/A</c:v>
                </c:pt>
                <c:pt idx="5983">
                  <c:v>#N/A</c:v>
                </c:pt>
                <c:pt idx="5984">
                  <c:v>#N/A</c:v>
                </c:pt>
                <c:pt idx="5985">
                  <c:v>#N/A</c:v>
                </c:pt>
                <c:pt idx="5986">
                  <c:v>#N/A</c:v>
                </c:pt>
                <c:pt idx="5987">
                  <c:v>#N/A</c:v>
                </c:pt>
                <c:pt idx="5988">
                  <c:v>#N/A</c:v>
                </c:pt>
                <c:pt idx="5989">
                  <c:v>#N/A</c:v>
                </c:pt>
                <c:pt idx="5990">
                  <c:v>#N/A</c:v>
                </c:pt>
                <c:pt idx="5991">
                  <c:v>#N/A</c:v>
                </c:pt>
                <c:pt idx="5992">
                  <c:v>#N/A</c:v>
                </c:pt>
                <c:pt idx="5993">
                  <c:v>#N/A</c:v>
                </c:pt>
                <c:pt idx="5994">
                  <c:v>#N/A</c:v>
                </c:pt>
                <c:pt idx="5995">
                  <c:v>#N/A</c:v>
                </c:pt>
                <c:pt idx="5996">
                  <c:v>#N/A</c:v>
                </c:pt>
                <c:pt idx="5997">
                  <c:v>#N/A</c:v>
                </c:pt>
                <c:pt idx="5998">
                  <c:v>#N/A</c:v>
                </c:pt>
                <c:pt idx="5999">
                  <c:v>#N/A</c:v>
                </c:pt>
                <c:pt idx="6000">
                  <c:v>#N/A</c:v>
                </c:pt>
                <c:pt idx="6001">
                  <c:v>#N/A</c:v>
                </c:pt>
                <c:pt idx="6002">
                  <c:v>#N/A</c:v>
                </c:pt>
                <c:pt idx="6003">
                  <c:v>#N/A</c:v>
                </c:pt>
                <c:pt idx="6004">
                  <c:v>#N/A</c:v>
                </c:pt>
                <c:pt idx="6005">
                  <c:v>#N/A</c:v>
                </c:pt>
                <c:pt idx="6006">
                  <c:v>#N/A</c:v>
                </c:pt>
                <c:pt idx="6007">
                  <c:v>#N/A</c:v>
                </c:pt>
                <c:pt idx="6008">
                  <c:v>#N/A</c:v>
                </c:pt>
                <c:pt idx="6009">
                  <c:v>#N/A</c:v>
                </c:pt>
                <c:pt idx="6010">
                  <c:v>#N/A</c:v>
                </c:pt>
                <c:pt idx="6011">
                  <c:v>#N/A</c:v>
                </c:pt>
                <c:pt idx="6012">
                  <c:v>#N/A</c:v>
                </c:pt>
                <c:pt idx="6013">
                  <c:v>#N/A</c:v>
                </c:pt>
                <c:pt idx="6014">
                  <c:v>#N/A</c:v>
                </c:pt>
                <c:pt idx="6015">
                  <c:v>#N/A</c:v>
                </c:pt>
                <c:pt idx="6016">
                  <c:v>#N/A</c:v>
                </c:pt>
                <c:pt idx="6017">
                  <c:v>#N/A</c:v>
                </c:pt>
                <c:pt idx="6018">
                  <c:v>#N/A</c:v>
                </c:pt>
                <c:pt idx="6019">
                  <c:v>#N/A</c:v>
                </c:pt>
                <c:pt idx="6020">
                  <c:v>#N/A</c:v>
                </c:pt>
                <c:pt idx="6021">
                  <c:v>#N/A</c:v>
                </c:pt>
                <c:pt idx="6022">
                  <c:v>#N/A</c:v>
                </c:pt>
                <c:pt idx="6023">
                  <c:v>#N/A</c:v>
                </c:pt>
                <c:pt idx="6024">
                  <c:v>#N/A</c:v>
                </c:pt>
                <c:pt idx="6025">
                  <c:v>#N/A</c:v>
                </c:pt>
                <c:pt idx="6026">
                  <c:v>#N/A</c:v>
                </c:pt>
                <c:pt idx="6027">
                  <c:v>#N/A</c:v>
                </c:pt>
                <c:pt idx="6028">
                  <c:v>#N/A</c:v>
                </c:pt>
                <c:pt idx="6029">
                  <c:v>#N/A</c:v>
                </c:pt>
                <c:pt idx="6030">
                  <c:v>#N/A</c:v>
                </c:pt>
                <c:pt idx="6031">
                  <c:v>#N/A</c:v>
                </c:pt>
                <c:pt idx="6032">
                  <c:v>#N/A</c:v>
                </c:pt>
                <c:pt idx="6033">
                  <c:v>#N/A</c:v>
                </c:pt>
                <c:pt idx="6034">
                  <c:v>#N/A</c:v>
                </c:pt>
                <c:pt idx="6035">
                  <c:v>#N/A</c:v>
                </c:pt>
                <c:pt idx="6036">
                  <c:v>#N/A</c:v>
                </c:pt>
                <c:pt idx="6037">
                  <c:v>#N/A</c:v>
                </c:pt>
                <c:pt idx="6038">
                  <c:v>#N/A</c:v>
                </c:pt>
                <c:pt idx="6039">
                  <c:v>#N/A</c:v>
                </c:pt>
                <c:pt idx="6040">
                  <c:v>#N/A</c:v>
                </c:pt>
                <c:pt idx="6041">
                  <c:v>#N/A</c:v>
                </c:pt>
                <c:pt idx="6042">
                  <c:v>#N/A</c:v>
                </c:pt>
                <c:pt idx="6043">
                  <c:v>#N/A</c:v>
                </c:pt>
                <c:pt idx="6044">
                  <c:v>#N/A</c:v>
                </c:pt>
                <c:pt idx="6045">
                  <c:v>#N/A</c:v>
                </c:pt>
                <c:pt idx="6046">
                  <c:v>#N/A</c:v>
                </c:pt>
                <c:pt idx="6047">
                  <c:v>#N/A</c:v>
                </c:pt>
                <c:pt idx="6048">
                  <c:v>#N/A</c:v>
                </c:pt>
                <c:pt idx="6049">
                  <c:v>#N/A</c:v>
                </c:pt>
                <c:pt idx="6050">
                  <c:v>#N/A</c:v>
                </c:pt>
                <c:pt idx="6051">
                  <c:v>#N/A</c:v>
                </c:pt>
                <c:pt idx="6052">
                  <c:v>#N/A</c:v>
                </c:pt>
                <c:pt idx="6053">
                  <c:v>#N/A</c:v>
                </c:pt>
                <c:pt idx="6054">
                  <c:v>#N/A</c:v>
                </c:pt>
                <c:pt idx="6055">
                  <c:v>#N/A</c:v>
                </c:pt>
                <c:pt idx="6056">
                  <c:v>#N/A</c:v>
                </c:pt>
                <c:pt idx="6057">
                  <c:v>#N/A</c:v>
                </c:pt>
                <c:pt idx="6058">
                  <c:v>#N/A</c:v>
                </c:pt>
                <c:pt idx="6059">
                  <c:v>#N/A</c:v>
                </c:pt>
                <c:pt idx="6060">
                  <c:v>#N/A</c:v>
                </c:pt>
                <c:pt idx="6061">
                  <c:v>#N/A</c:v>
                </c:pt>
                <c:pt idx="6062">
                  <c:v>#N/A</c:v>
                </c:pt>
                <c:pt idx="6063">
                  <c:v>#N/A</c:v>
                </c:pt>
                <c:pt idx="6064">
                  <c:v>#N/A</c:v>
                </c:pt>
                <c:pt idx="6065">
                  <c:v>#N/A</c:v>
                </c:pt>
                <c:pt idx="6066">
                  <c:v>#N/A</c:v>
                </c:pt>
                <c:pt idx="6067">
                  <c:v>#N/A</c:v>
                </c:pt>
                <c:pt idx="6068">
                  <c:v>#N/A</c:v>
                </c:pt>
                <c:pt idx="6069">
                  <c:v>#N/A</c:v>
                </c:pt>
                <c:pt idx="6070">
                  <c:v>#N/A</c:v>
                </c:pt>
                <c:pt idx="6071">
                  <c:v>#N/A</c:v>
                </c:pt>
                <c:pt idx="6072">
                  <c:v>#N/A</c:v>
                </c:pt>
                <c:pt idx="6073">
                  <c:v>#N/A</c:v>
                </c:pt>
                <c:pt idx="6074">
                  <c:v>#N/A</c:v>
                </c:pt>
                <c:pt idx="6075">
                  <c:v>#N/A</c:v>
                </c:pt>
                <c:pt idx="6076">
                  <c:v>#N/A</c:v>
                </c:pt>
                <c:pt idx="6077">
                  <c:v>#N/A</c:v>
                </c:pt>
                <c:pt idx="6078">
                  <c:v>#N/A</c:v>
                </c:pt>
                <c:pt idx="6079">
                  <c:v>#N/A</c:v>
                </c:pt>
                <c:pt idx="6080">
                  <c:v>#N/A</c:v>
                </c:pt>
                <c:pt idx="6081">
                  <c:v>#N/A</c:v>
                </c:pt>
                <c:pt idx="6082">
                  <c:v>#N/A</c:v>
                </c:pt>
                <c:pt idx="6083">
                  <c:v>#N/A</c:v>
                </c:pt>
                <c:pt idx="6084">
                  <c:v>#N/A</c:v>
                </c:pt>
                <c:pt idx="6085">
                  <c:v>#N/A</c:v>
                </c:pt>
                <c:pt idx="6086">
                  <c:v>#N/A</c:v>
                </c:pt>
                <c:pt idx="6087">
                  <c:v>#N/A</c:v>
                </c:pt>
                <c:pt idx="6088">
                  <c:v>#N/A</c:v>
                </c:pt>
                <c:pt idx="6089">
                  <c:v>#N/A</c:v>
                </c:pt>
                <c:pt idx="6090">
                  <c:v>#N/A</c:v>
                </c:pt>
                <c:pt idx="6091">
                  <c:v>#N/A</c:v>
                </c:pt>
                <c:pt idx="6092">
                  <c:v>#N/A</c:v>
                </c:pt>
                <c:pt idx="6093">
                  <c:v>#N/A</c:v>
                </c:pt>
                <c:pt idx="6094">
                  <c:v>#N/A</c:v>
                </c:pt>
                <c:pt idx="6095">
                  <c:v>#N/A</c:v>
                </c:pt>
                <c:pt idx="6096">
                  <c:v>#N/A</c:v>
                </c:pt>
                <c:pt idx="6097">
                  <c:v>#N/A</c:v>
                </c:pt>
                <c:pt idx="6098">
                  <c:v>#N/A</c:v>
                </c:pt>
                <c:pt idx="6099">
                  <c:v>#N/A</c:v>
                </c:pt>
                <c:pt idx="6100">
                  <c:v>#N/A</c:v>
                </c:pt>
                <c:pt idx="6101">
                  <c:v>#N/A</c:v>
                </c:pt>
                <c:pt idx="6102">
                  <c:v>#N/A</c:v>
                </c:pt>
                <c:pt idx="6103">
                  <c:v>#N/A</c:v>
                </c:pt>
                <c:pt idx="6104">
                  <c:v>#N/A</c:v>
                </c:pt>
                <c:pt idx="6105">
                  <c:v>#N/A</c:v>
                </c:pt>
                <c:pt idx="6106">
                  <c:v>#N/A</c:v>
                </c:pt>
                <c:pt idx="6107">
                  <c:v>#N/A</c:v>
                </c:pt>
                <c:pt idx="6108">
                  <c:v>#N/A</c:v>
                </c:pt>
                <c:pt idx="6109">
                  <c:v>#N/A</c:v>
                </c:pt>
                <c:pt idx="6110">
                  <c:v>#N/A</c:v>
                </c:pt>
                <c:pt idx="6111">
                  <c:v>#N/A</c:v>
                </c:pt>
                <c:pt idx="6112">
                  <c:v>#N/A</c:v>
                </c:pt>
                <c:pt idx="6113">
                  <c:v>#N/A</c:v>
                </c:pt>
                <c:pt idx="6114">
                  <c:v>#N/A</c:v>
                </c:pt>
                <c:pt idx="6115">
                  <c:v>#N/A</c:v>
                </c:pt>
                <c:pt idx="6116">
                  <c:v>#N/A</c:v>
                </c:pt>
                <c:pt idx="6117">
                  <c:v>#N/A</c:v>
                </c:pt>
                <c:pt idx="6118">
                  <c:v>#N/A</c:v>
                </c:pt>
                <c:pt idx="6119">
                  <c:v>#N/A</c:v>
                </c:pt>
                <c:pt idx="6120">
                  <c:v>#N/A</c:v>
                </c:pt>
                <c:pt idx="6121">
                  <c:v>#N/A</c:v>
                </c:pt>
                <c:pt idx="6122">
                  <c:v>#N/A</c:v>
                </c:pt>
                <c:pt idx="6123">
                  <c:v>#N/A</c:v>
                </c:pt>
                <c:pt idx="6124">
                  <c:v>#N/A</c:v>
                </c:pt>
                <c:pt idx="6125">
                  <c:v>#N/A</c:v>
                </c:pt>
                <c:pt idx="6126">
                  <c:v>#N/A</c:v>
                </c:pt>
                <c:pt idx="6127">
                  <c:v>#N/A</c:v>
                </c:pt>
                <c:pt idx="6128">
                  <c:v>#N/A</c:v>
                </c:pt>
                <c:pt idx="6129">
                  <c:v>#N/A</c:v>
                </c:pt>
                <c:pt idx="6130">
                  <c:v>#N/A</c:v>
                </c:pt>
                <c:pt idx="6131">
                  <c:v>#N/A</c:v>
                </c:pt>
                <c:pt idx="6132">
                  <c:v>#N/A</c:v>
                </c:pt>
                <c:pt idx="6133">
                  <c:v>#N/A</c:v>
                </c:pt>
                <c:pt idx="6134">
                  <c:v>#N/A</c:v>
                </c:pt>
                <c:pt idx="6135">
                  <c:v>#N/A</c:v>
                </c:pt>
                <c:pt idx="6136">
                  <c:v>#N/A</c:v>
                </c:pt>
                <c:pt idx="6137">
                  <c:v>#N/A</c:v>
                </c:pt>
                <c:pt idx="6138">
                  <c:v>#N/A</c:v>
                </c:pt>
                <c:pt idx="6139">
                  <c:v>#N/A</c:v>
                </c:pt>
                <c:pt idx="6140">
                  <c:v>#N/A</c:v>
                </c:pt>
                <c:pt idx="6141">
                  <c:v>#N/A</c:v>
                </c:pt>
                <c:pt idx="6142">
                  <c:v>#N/A</c:v>
                </c:pt>
                <c:pt idx="6143">
                  <c:v>#N/A</c:v>
                </c:pt>
                <c:pt idx="6144">
                  <c:v>#N/A</c:v>
                </c:pt>
                <c:pt idx="6145">
                  <c:v>#N/A</c:v>
                </c:pt>
                <c:pt idx="6146">
                  <c:v>#N/A</c:v>
                </c:pt>
                <c:pt idx="6147">
                  <c:v>#N/A</c:v>
                </c:pt>
                <c:pt idx="6148">
                  <c:v>#N/A</c:v>
                </c:pt>
                <c:pt idx="6149">
                  <c:v>#N/A</c:v>
                </c:pt>
                <c:pt idx="6150">
                  <c:v>#N/A</c:v>
                </c:pt>
                <c:pt idx="6151">
                  <c:v>#N/A</c:v>
                </c:pt>
                <c:pt idx="6152">
                  <c:v>#N/A</c:v>
                </c:pt>
                <c:pt idx="6153">
                  <c:v>#N/A</c:v>
                </c:pt>
                <c:pt idx="6154">
                  <c:v>#N/A</c:v>
                </c:pt>
                <c:pt idx="6155">
                  <c:v>#N/A</c:v>
                </c:pt>
                <c:pt idx="6156">
                  <c:v>#N/A</c:v>
                </c:pt>
                <c:pt idx="6157">
                  <c:v>#N/A</c:v>
                </c:pt>
                <c:pt idx="6158">
                  <c:v>#N/A</c:v>
                </c:pt>
                <c:pt idx="6159">
                  <c:v>#N/A</c:v>
                </c:pt>
                <c:pt idx="6160">
                  <c:v>#N/A</c:v>
                </c:pt>
                <c:pt idx="6161">
                  <c:v>#N/A</c:v>
                </c:pt>
                <c:pt idx="6162">
                  <c:v>#N/A</c:v>
                </c:pt>
                <c:pt idx="6163">
                  <c:v>#N/A</c:v>
                </c:pt>
                <c:pt idx="6164">
                  <c:v>#N/A</c:v>
                </c:pt>
                <c:pt idx="6165">
                  <c:v>#N/A</c:v>
                </c:pt>
                <c:pt idx="6166">
                  <c:v>#N/A</c:v>
                </c:pt>
                <c:pt idx="6167">
                  <c:v>#N/A</c:v>
                </c:pt>
                <c:pt idx="6168">
                  <c:v>#N/A</c:v>
                </c:pt>
                <c:pt idx="6169">
                  <c:v>#N/A</c:v>
                </c:pt>
                <c:pt idx="6170">
                  <c:v>#N/A</c:v>
                </c:pt>
                <c:pt idx="6171">
                  <c:v>#N/A</c:v>
                </c:pt>
                <c:pt idx="6172">
                  <c:v>#N/A</c:v>
                </c:pt>
                <c:pt idx="6173">
                  <c:v>#N/A</c:v>
                </c:pt>
                <c:pt idx="6174">
                  <c:v>#N/A</c:v>
                </c:pt>
                <c:pt idx="6175">
                  <c:v>#N/A</c:v>
                </c:pt>
                <c:pt idx="6176">
                  <c:v>#N/A</c:v>
                </c:pt>
                <c:pt idx="6177">
                  <c:v>#N/A</c:v>
                </c:pt>
                <c:pt idx="6178">
                  <c:v>#N/A</c:v>
                </c:pt>
                <c:pt idx="6179">
                  <c:v>#N/A</c:v>
                </c:pt>
                <c:pt idx="6180">
                  <c:v>#N/A</c:v>
                </c:pt>
                <c:pt idx="6181">
                  <c:v>#N/A</c:v>
                </c:pt>
                <c:pt idx="6182">
                  <c:v>#N/A</c:v>
                </c:pt>
                <c:pt idx="6183">
                  <c:v>#N/A</c:v>
                </c:pt>
                <c:pt idx="6184">
                  <c:v>#N/A</c:v>
                </c:pt>
                <c:pt idx="6185">
                  <c:v>#N/A</c:v>
                </c:pt>
                <c:pt idx="6186">
                  <c:v>#N/A</c:v>
                </c:pt>
                <c:pt idx="6187">
                  <c:v>#N/A</c:v>
                </c:pt>
                <c:pt idx="6188">
                  <c:v>#N/A</c:v>
                </c:pt>
                <c:pt idx="6189">
                  <c:v>#N/A</c:v>
                </c:pt>
                <c:pt idx="6190">
                  <c:v>#N/A</c:v>
                </c:pt>
                <c:pt idx="6191">
                  <c:v>#N/A</c:v>
                </c:pt>
                <c:pt idx="6192">
                  <c:v>#N/A</c:v>
                </c:pt>
                <c:pt idx="6193">
                  <c:v>#N/A</c:v>
                </c:pt>
                <c:pt idx="6194">
                  <c:v>#N/A</c:v>
                </c:pt>
                <c:pt idx="6195">
                  <c:v>#N/A</c:v>
                </c:pt>
                <c:pt idx="6196">
                  <c:v>#N/A</c:v>
                </c:pt>
                <c:pt idx="6197">
                  <c:v>#N/A</c:v>
                </c:pt>
                <c:pt idx="6198">
                  <c:v>#N/A</c:v>
                </c:pt>
                <c:pt idx="6199">
                  <c:v>#N/A</c:v>
                </c:pt>
                <c:pt idx="6200">
                  <c:v>#N/A</c:v>
                </c:pt>
                <c:pt idx="6201">
                  <c:v>#N/A</c:v>
                </c:pt>
                <c:pt idx="6202">
                  <c:v>#N/A</c:v>
                </c:pt>
                <c:pt idx="6203">
                  <c:v>#N/A</c:v>
                </c:pt>
                <c:pt idx="6204">
                  <c:v>#N/A</c:v>
                </c:pt>
                <c:pt idx="6205">
                  <c:v>#N/A</c:v>
                </c:pt>
                <c:pt idx="6206">
                  <c:v>#N/A</c:v>
                </c:pt>
                <c:pt idx="6207">
                  <c:v>#N/A</c:v>
                </c:pt>
                <c:pt idx="6208">
                  <c:v>#N/A</c:v>
                </c:pt>
                <c:pt idx="6209">
                  <c:v>#N/A</c:v>
                </c:pt>
                <c:pt idx="6210">
                  <c:v>#N/A</c:v>
                </c:pt>
                <c:pt idx="6211">
                  <c:v>#N/A</c:v>
                </c:pt>
                <c:pt idx="6212">
                  <c:v>#N/A</c:v>
                </c:pt>
                <c:pt idx="6213">
                  <c:v>#N/A</c:v>
                </c:pt>
                <c:pt idx="6214">
                  <c:v>#N/A</c:v>
                </c:pt>
                <c:pt idx="6215">
                  <c:v>#N/A</c:v>
                </c:pt>
                <c:pt idx="6216">
                  <c:v>#N/A</c:v>
                </c:pt>
                <c:pt idx="6217">
                  <c:v>#N/A</c:v>
                </c:pt>
                <c:pt idx="6218">
                  <c:v>#N/A</c:v>
                </c:pt>
                <c:pt idx="6219">
                  <c:v>#N/A</c:v>
                </c:pt>
                <c:pt idx="6220">
                  <c:v>#N/A</c:v>
                </c:pt>
                <c:pt idx="6221">
                  <c:v>#N/A</c:v>
                </c:pt>
                <c:pt idx="6222">
                  <c:v>#N/A</c:v>
                </c:pt>
                <c:pt idx="6223">
                  <c:v>#N/A</c:v>
                </c:pt>
                <c:pt idx="6224">
                  <c:v>#N/A</c:v>
                </c:pt>
                <c:pt idx="6225">
                  <c:v>#N/A</c:v>
                </c:pt>
                <c:pt idx="6226">
                  <c:v>#N/A</c:v>
                </c:pt>
                <c:pt idx="6227">
                  <c:v>#N/A</c:v>
                </c:pt>
                <c:pt idx="6228">
                  <c:v>#N/A</c:v>
                </c:pt>
                <c:pt idx="6229">
                  <c:v>#N/A</c:v>
                </c:pt>
                <c:pt idx="6230">
                  <c:v>#N/A</c:v>
                </c:pt>
                <c:pt idx="6231">
                  <c:v>#N/A</c:v>
                </c:pt>
                <c:pt idx="6232">
                  <c:v>#N/A</c:v>
                </c:pt>
                <c:pt idx="6233">
                  <c:v>#N/A</c:v>
                </c:pt>
                <c:pt idx="6234">
                  <c:v>#N/A</c:v>
                </c:pt>
                <c:pt idx="6235">
                  <c:v>#N/A</c:v>
                </c:pt>
                <c:pt idx="6236">
                  <c:v>#N/A</c:v>
                </c:pt>
                <c:pt idx="6237">
                  <c:v>#N/A</c:v>
                </c:pt>
                <c:pt idx="6238">
                  <c:v>#N/A</c:v>
                </c:pt>
                <c:pt idx="6239">
                  <c:v>#N/A</c:v>
                </c:pt>
                <c:pt idx="6240">
                  <c:v>#N/A</c:v>
                </c:pt>
                <c:pt idx="6241">
                  <c:v>#N/A</c:v>
                </c:pt>
                <c:pt idx="6242">
                  <c:v>#N/A</c:v>
                </c:pt>
                <c:pt idx="6243">
                  <c:v>#N/A</c:v>
                </c:pt>
                <c:pt idx="6244">
                  <c:v>#N/A</c:v>
                </c:pt>
                <c:pt idx="6245">
                  <c:v>#N/A</c:v>
                </c:pt>
                <c:pt idx="6246">
                  <c:v>#N/A</c:v>
                </c:pt>
                <c:pt idx="6247">
                  <c:v>#N/A</c:v>
                </c:pt>
                <c:pt idx="6248">
                  <c:v>#N/A</c:v>
                </c:pt>
                <c:pt idx="6249">
                  <c:v>#N/A</c:v>
                </c:pt>
                <c:pt idx="6250">
                  <c:v>#N/A</c:v>
                </c:pt>
                <c:pt idx="6251">
                  <c:v>#N/A</c:v>
                </c:pt>
                <c:pt idx="6252">
                  <c:v>#N/A</c:v>
                </c:pt>
                <c:pt idx="6253">
                  <c:v>#N/A</c:v>
                </c:pt>
                <c:pt idx="6254">
                  <c:v>#N/A</c:v>
                </c:pt>
                <c:pt idx="6255">
                  <c:v>#N/A</c:v>
                </c:pt>
                <c:pt idx="6256">
                  <c:v>#N/A</c:v>
                </c:pt>
                <c:pt idx="6257">
                  <c:v>#N/A</c:v>
                </c:pt>
                <c:pt idx="6258">
                  <c:v>#N/A</c:v>
                </c:pt>
                <c:pt idx="6259">
                  <c:v>#N/A</c:v>
                </c:pt>
                <c:pt idx="6260">
                  <c:v>#N/A</c:v>
                </c:pt>
                <c:pt idx="6261">
                  <c:v>#N/A</c:v>
                </c:pt>
                <c:pt idx="6262">
                  <c:v>#N/A</c:v>
                </c:pt>
                <c:pt idx="6263">
                  <c:v>#N/A</c:v>
                </c:pt>
                <c:pt idx="6264">
                  <c:v>#N/A</c:v>
                </c:pt>
                <c:pt idx="6265">
                  <c:v>#N/A</c:v>
                </c:pt>
                <c:pt idx="6266">
                  <c:v>#N/A</c:v>
                </c:pt>
                <c:pt idx="6267">
                  <c:v>#N/A</c:v>
                </c:pt>
                <c:pt idx="6268">
                  <c:v>#N/A</c:v>
                </c:pt>
                <c:pt idx="6269">
                  <c:v>#N/A</c:v>
                </c:pt>
                <c:pt idx="6270">
                  <c:v>#N/A</c:v>
                </c:pt>
                <c:pt idx="6271">
                  <c:v>#N/A</c:v>
                </c:pt>
                <c:pt idx="6272">
                  <c:v>#N/A</c:v>
                </c:pt>
                <c:pt idx="6273">
                  <c:v>#N/A</c:v>
                </c:pt>
                <c:pt idx="6274">
                  <c:v>#N/A</c:v>
                </c:pt>
                <c:pt idx="6275">
                  <c:v>#N/A</c:v>
                </c:pt>
                <c:pt idx="6276">
                  <c:v>#N/A</c:v>
                </c:pt>
                <c:pt idx="6277">
                  <c:v>#N/A</c:v>
                </c:pt>
                <c:pt idx="6278">
                  <c:v>#N/A</c:v>
                </c:pt>
                <c:pt idx="6279">
                  <c:v>#N/A</c:v>
                </c:pt>
                <c:pt idx="6280">
                  <c:v>#N/A</c:v>
                </c:pt>
                <c:pt idx="6281">
                  <c:v>#N/A</c:v>
                </c:pt>
                <c:pt idx="6282">
                  <c:v>#N/A</c:v>
                </c:pt>
                <c:pt idx="6283">
                  <c:v>#N/A</c:v>
                </c:pt>
                <c:pt idx="6284">
                  <c:v>#N/A</c:v>
                </c:pt>
                <c:pt idx="6285">
                  <c:v>#N/A</c:v>
                </c:pt>
                <c:pt idx="6286">
                  <c:v>#N/A</c:v>
                </c:pt>
                <c:pt idx="6287">
                  <c:v>#N/A</c:v>
                </c:pt>
                <c:pt idx="6288">
                  <c:v>#N/A</c:v>
                </c:pt>
                <c:pt idx="6289">
                  <c:v>#N/A</c:v>
                </c:pt>
                <c:pt idx="6290">
                  <c:v>#N/A</c:v>
                </c:pt>
                <c:pt idx="6291">
                  <c:v>#N/A</c:v>
                </c:pt>
                <c:pt idx="6292">
                  <c:v>#N/A</c:v>
                </c:pt>
                <c:pt idx="6293">
                  <c:v>#N/A</c:v>
                </c:pt>
                <c:pt idx="6294">
                  <c:v>#N/A</c:v>
                </c:pt>
                <c:pt idx="6295">
                  <c:v>#N/A</c:v>
                </c:pt>
                <c:pt idx="6296">
                  <c:v>#N/A</c:v>
                </c:pt>
                <c:pt idx="6297">
                  <c:v>#N/A</c:v>
                </c:pt>
                <c:pt idx="6298">
                  <c:v>#N/A</c:v>
                </c:pt>
                <c:pt idx="6299">
                  <c:v>#N/A</c:v>
                </c:pt>
                <c:pt idx="6300">
                  <c:v>#N/A</c:v>
                </c:pt>
                <c:pt idx="6301">
                  <c:v>#N/A</c:v>
                </c:pt>
                <c:pt idx="6302">
                  <c:v>#N/A</c:v>
                </c:pt>
                <c:pt idx="6303">
                  <c:v>#N/A</c:v>
                </c:pt>
                <c:pt idx="6304">
                  <c:v>#N/A</c:v>
                </c:pt>
                <c:pt idx="6305">
                  <c:v>#N/A</c:v>
                </c:pt>
                <c:pt idx="6306">
                  <c:v>#N/A</c:v>
                </c:pt>
                <c:pt idx="6307">
                  <c:v>#N/A</c:v>
                </c:pt>
                <c:pt idx="6308">
                  <c:v>#N/A</c:v>
                </c:pt>
                <c:pt idx="6309">
                  <c:v>#N/A</c:v>
                </c:pt>
                <c:pt idx="6310">
                  <c:v>#N/A</c:v>
                </c:pt>
                <c:pt idx="6311">
                  <c:v>#N/A</c:v>
                </c:pt>
                <c:pt idx="6312">
                  <c:v>#N/A</c:v>
                </c:pt>
                <c:pt idx="6313">
                  <c:v>#N/A</c:v>
                </c:pt>
                <c:pt idx="6314">
                  <c:v>#N/A</c:v>
                </c:pt>
                <c:pt idx="6315">
                  <c:v>#N/A</c:v>
                </c:pt>
                <c:pt idx="6316">
                  <c:v>#N/A</c:v>
                </c:pt>
                <c:pt idx="6317">
                  <c:v>#N/A</c:v>
                </c:pt>
                <c:pt idx="6318">
                  <c:v>#N/A</c:v>
                </c:pt>
                <c:pt idx="6319">
                  <c:v>#N/A</c:v>
                </c:pt>
                <c:pt idx="6320">
                  <c:v>#N/A</c:v>
                </c:pt>
                <c:pt idx="6321">
                  <c:v>#N/A</c:v>
                </c:pt>
                <c:pt idx="6322">
                  <c:v>#N/A</c:v>
                </c:pt>
                <c:pt idx="6323">
                  <c:v>#N/A</c:v>
                </c:pt>
                <c:pt idx="6324">
                  <c:v>#N/A</c:v>
                </c:pt>
                <c:pt idx="6325">
                  <c:v>#N/A</c:v>
                </c:pt>
                <c:pt idx="6326">
                  <c:v>#N/A</c:v>
                </c:pt>
                <c:pt idx="6327">
                  <c:v>#N/A</c:v>
                </c:pt>
                <c:pt idx="6328">
                  <c:v>#N/A</c:v>
                </c:pt>
                <c:pt idx="6329">
                  <c:v>#N/A</c:v>
                </c:pt>
                <c:pt idx="6330">
                  <c:v>#N/A</c:v>
                </c:pt>
                <c:pt idx="6331">
                  <c:v>#N/A</c:v>
                </c:pt>
                <c:pt idx="6332">
                  <c:v>#N/A</c:v>
                </c:pt>
                <c:pt idx="6333">
                  <c:v>#N/A</c:v>
                </c:pt>
                <c:pt idx="6334">
                  <c:v>#N/A</c:v>
                </c:pt>
                <c:pt idx="6335">
                  <c:v>#N/A</c:v>
                </c:pt>
                <c:pt idx="6336">
                  <c:v>#N/A</c:v>
                </c:pt>
                <c:pt idx="6337">
                  <c:v>#N/A</c:v>
                </c:pt>
                <c:pt idx="6338">
                  <c:v>#N/A</c:v>
                </c:pt>
                <c:pt idx="6339">
                  <c:v>#N/A</c:v>
                </c:pt>
                <c:pt idx="6340">
                  <c:v>#N/A</c:v>
                </c:pt>
                <c:pt idx="6341">
                  <c:v>#N/A</c:v>
                </c:pt>
                <c:pt idx="6342">
                  <c:v>#N/A</c:v>
                </c:pt>
                <c:pt idx="6343">
                  <c:v>#N/A</c:v>
                </c:pt>
                <c:pt idx="6344">
                  <c:v>#N/A</c:v>
                </c:pt>
                <c:pt idx="6345">
                  <c:v>#N/A</c:v>
                </c:pt>
                <c:pt idx="6346">
                  <c:v>#N/A</c:v>
                </c:pt>
                <c:pt idx="6347">
                  <c:v>#N/A</c:v>
                </c:pt>
                <c:pt idx="6348">
                  <c:v>#N/A</c:v>
                </c:pt>
                <c:pt idx="6349">
                  <c:v>#N/A</c:v>
                </c:pt>
                <c:pt idx="6350">
                  <c:v>#N/A</c:v>
                </c:pt>
                <c:pt idx="6351">
                  <c:v>#N/A</c:v>
                </c:pt>
                <c:pt idx="6352">
                  <c:v>#N/A</c:v>
                </c:pt>
                <c:pt idx="6353">
                  <c:v>#N/A</c:v>
                </c:pt>
                <c:pt idx="6354">
                  <c:v>#N/A</c:v>
                </c:pt>
                <c:pt idx="6355">
                  <c:v>#N/A</c:v>
                </c:pt>
                <c:pt idx="6356">
                  <c:v>#N/A</c:v>
                </c:pt>
                <c:pt idx="6357">
                  <c:v>#N/A</c:v>
                </c:pt>
                <c:pt idx="6358">
                  <c:v>#N/A</c:v>
                </c:pt>
                <c:pt idx="6359">
                  <c:v>#N/A</c:v>
                </c:pt>
                <c:pt idx="6360">
                  <c:v>#N/A</c:v>
                </c:pt>
                <c:pt idx="6361">
                  <c:v>#N/A</c:v>
                </c:pt>
                <c:pt idx="6362">
                  <c:v>#N/A</c:v>
                </c:pt>
                <c:pt idx="6363">
                  <c:v>#N/A</c:v>
                </c:pt>
                <c:pt idx="6364">
                  <c:v>#N/A</c:v>
                </c:pt>
                <c:pt idx="6365">
                  <c:v>#N/A</c:v>
                </c:pt>
                <c:pt idx="6366">
                  <c:v>#N/A</c:v>
                </c:pt>
                <c:pt idx="6367">
                  <c:v>#N/A</c:v>
                </c:pt>
                <c:pt idx="6368">
                  <c:v>#N/A</c:v>
                </c:pt>
                <c:pt idx="6369">
                  <c:v>#N/A</c:v>
                </c:pt>
                <c:pt idx="6370">
                  <c:v>#N/A</c:v>
                </c:pt>
                <c:pt idx="6371">
                  <c:v>#N/A</c:v>
                </c:pt>
                <c:pt idx="6372">
                  <c:v>#N/A</c:v>
                </c:pt>
                <c:pt idx="6373">
                  <c:v>#N/A</c:v>
                </c:pt>
                <c:pt idx="6374">
                  <c:v>#N/A</c:v>
                </c:pt>
                <c:pt idx="6375">
                  <c:v>#N/A</c:v>
                </c:pt>
                <c:pt idx="6376">
                  <c:v>#N/A</c:v>
                </c:pt>
                <c:pt idx="6377">
                  <c:v>#N/A</c:v>
                </c:pt>
                <c:pt idx="6378">
                  <c:v>#N/A</c:v>
                </c:pt>
                <c:pt idx="6379">
                  <c:v>#N/A</c:v>
                </c:pt>
                <c:pt idx="6380">
                  <c:v>#N/A</c:v>
                </c:pt>
                <c:pt idx="6381">
                  <c:v>#N/A</c:v>
                </c:pt>
                <c:pt idx="6382">
                  <c:v>#N/A</c:v>
                </c:pt>
                <c:pt idx="6383">
                  <c:v>#N/A</c:v>
                </c:pt>
                <c:pt idx="6384">
                  <c:v>#N/A</c:v>
                </c:pt>
                <c:pt idx="6385">
                  <c:v>#N/A</c:v>
                </c:pt>
                <c:pt idx="6386">
                  <c:v>#N/A</c:v>
                </c:pt>
                <c:pt idx="6387">
                  <c:v>#N/A</c:v>
                </c:pt>
                <c:pt idx="6388">
                  <c:v>#N/A</c:v>
                </c:pt>
                <c:pt idx="6389">
                  <c:v>#N/A</c:v>
                </c:pt>
                <c:pt idx="6390">
                  <c:v>#N/A</c:v>
                </c:pt>
                <c:pt idx="6391">
                  <c:v>#N/A</c:v>
                </c:pt>
                <c:pt idx="6392">
                  <c:v>#N/A</c:v>
                </c:pt>
                <c:pt idx="6393">
                  <c:v>#N/A</c:v>
                </c:pt>
                <c:pt idx="6394">
                  <c:v>#N/A</c:v>
                </c:pt>
                <c:pt idx="6395">
                  <c:v>#N/A</c:v>
                </c:pt>
                <c:pt idx="6396">
                  <c:v>#N/A</c:v>
                </c:pt>
                <c:pt idx="6397">
                  <c:v>#N/A</c:v>
                </c:pt>
                <c:pt idx="6398">
                  <c:v>#N/A</c:v>
                </c:pt>
                <c:pt idx="6399">
                  <c:v>#N/A</c:v>
                </c:pt>
                <c:pt idx="6400">
                  <c:v>#N/A</c:v>
                </c:pt>
                <c:pt idx="6401">
                  <c:v>#N/A</c:v>
                </c:pt>
                <c:pt idx="6402">
                  <c:v>#N/A</c:v>
                </c:pt>
                <c:pt idx="6403">
                  <c:v>#N/A</c:v>
                </c:pt>
                <c:pt idx="6404">
                  <c:v>#N/A</c:v>
                </c:pt>
                <c:pt idx="6405">
                  <c:v>#N/A</c:v>
                </c:pt>
                <c:pt idx="6406">
                  <c:v>#N/A</c:v>
                </c:pt>
                <c:pt idx="6407">
                  <c:v>#N/A</c:v>
                </c:pt>
                <c:pt idx="6408">
                  <c:v>#N/A</c:v>
                </c:pt>
                <c:pt idx="6409">
                  <c:v>#N/A</c:v>
                </c:pt>
                <c:pt idx="6410">
                  <c:v>#N/A</c:v>
                </c:pt>
                <c:pt idx="6411">
                  <c:v>#N/A</c:v>
                </c:pt>
                <c:pt idx="6412">
                  <c:v>#N/A</c:v>
                </c:pt>
                <c:pt idx="6413">
                  <c:v>#N/A</c:v>
                </c:pt>
                <c:pt idx="6414">
                  <c:v>#N/A</c:v>
                </c:pt>
                <c:pt idx="6415">
                  <c:v>#N/A</c:v>
                </c:pt>
                <c:pt idx="6416">
                  <c:v>#N/A</c:v>
                </c:pt>
                <c:pt idx="6417">
                  <c:v>#N/A</c:v>
                </c:pt>
                <c:pt idx="6418">
                  <c:v>#N/A</c:v>
                </c:pt>
                <c:pt idx="6419">
                  <c:v>#N/A</c:v>
                </c:pt>
                <c:pt idx="6420">
                  <c:v>#N/A</c:v>
                </c:pt>
                <c:pt idx="6421">
                  <c:v>#N/A</c:v>
                </c:pt>
                <c:pt idx="6422">
                  <c:v>#N/A</c:v>
                </c:pt>
                <c:pt idx="6423">
                  <c:v>#N/A</c:v>
                </c:pt>
                <c:pt idx="6424">
                  <c:v>#N/A</c:v>
                </c:pt>
                <c:pt idx="6425">
                  <c:v>#N/A</c:v>
                </c:pt>
                <c:pt idx="6426">
                  <c:v>#N/A</c:v>
                </c:pt>
                <c:pt idx="6427">
                  <c:v>#N/A</c:v>
                </c:pt>
                <c:pt idx="6428">
                  <c:v>#N/A</c:v>
                </c:pt>
                <c:pt idx="6429">
                  <c:v>#N/A</c:v>
                </c:pt>
                <c:pt idx="6430">
                  <c:v>#N/A</c:v>
                </c:pt>
                <c:pt idx="6431">
                  <c:v>#N/A</c:v>
                </c:pt>
                <c:pt idx="6432">
                  <c:v>#N/A</c:v>
                </c:pt>
                <c:pt idx="6433">
                  <c:v>#N/A</c:v>
                </c:pt>
                <c:pt idx="6434">
                  <c:v>#N/A</c:v>
                </c:pt>
                <c:pt idx="6435">
                  <c:v>#N/A</c:v>
                </c:pt>
                <c:pt idx="6436">
                  <c:v>#N/A</c:v>
                </c:pt>
                <c:pt idx="6437">
                  <c:v>#N/A</c:v>
                </c:pt>
                <c:pt idx="6438">
                  <c:v>#N/A</c:v>
                </c:pt>
                <c:pt idx="6439">
                  <c:v>#N/A</c:v>
                </c:pt>
                <c:pt idx="6440">
                  <c:v>#N/A</c:v>
                </c:pt>
                <c:pt idx="6441">
                  <c:v>#N/A</c:v>
                </c:pt>
                <c:pt idx="6442">
                  <c:v>#N/A</c:v>
                </c:pt>
                <c:pt idx="6443">
                  <c:v>#N/A</c:v>
                </c:pt>
                <c:pt idx="6444">
                  <c:v>#N/A</c:v>
                </c:pt>
                <c:pt idx="6445">
                  <c:v>#N/A</c:v>
                </c:pt>
                <c:pt idx="6446">
                  <c:v>#N/A</c:v>
                </c:pt>
                <c:pt idx="6447">
                  <c:v>#N/A</c:v>
                </c:pt>
                <c:pt idx="6448">
                  <c:v>#N/A</c:v>
                </c:pt>
                <c:pt idx="6449">
                  <c:v>#N/A</c:v>
                </c:pt>
                <c:pt idx="6450">
                  <c:v>#N/A</c:v>
                </c:pt>
                <c:pt idx="6451">
                  <c:v>#N/A</c:v>
                </c:pt>
                <c:pt idx="6452">
                  <c:v>#N/A</c:v>
                </c:pt>
                <c:pt idx="6453">
                  <c:v>#N/A</c:v>
                </c:pt>
                <c:pt idx="6454">
                  <c:v>#N/A</c:v>
                </c:pt>
                <c:pt idx="6455">
                  <c:v>#N/A</c:v>
                </c:pt>
                <c:pt idx="6456">
                  <c:v>#N/A</c:v>
                </c:pt>
                <c:pt idx="6457">
                  <c:v>#N/A</c:v>
                </c:pt>
                <c:pt idx="6458">
                  <c:v>#N/A</c:v>
                </c:pt>
                <c:pt idx="6459">
                  <c:v>#N/A</c:v>
                </c:pt>
                <c:pt idx="6460">
                  <c:v>#N/A</c:v>
                </c:pt>
                <c:pt idx="6461">
                  <c:v>#N/A</c:v>
                </c:pt>
                <c:pt idx="6462">
                  <c:v>#N/A</c:v>
                </c:pt>
                <c:pt idx="6463">
                  <c:v>#N/A</c:v>
                </c:pt>
                <c:pt idx="6464">
                  <c:v>#N/A</c:v>
                </c:pt>
                <c:pt idx="6465">
                  <c:v>#N/A</c:v>
                </c:pt>
                <c:pt idx="6466">
                  <c:v>#N/A</c:v>
                </c:pt>
                <c:pt idx="6467">
                  <c:v>#N/A</c:v>
                </c:pt>
                <c:pt idx="6468">
                  <c:v>#N/A</c:v>
                </c:pt>
                <c:pt idx="6469">
                  <c:v>#N/A</c:v>
                </c:pt>
                <c:pt idx="6470">
                  <c:v>#N/A</c:v>
                </c:pt>
                <c:pt idx="6471">
                  <c:v>#N/A</c:v>
                </c:pt>
                <c:pt idx="6472">
                  <c:v>#N/A</c:v>
                </c:pt>
                <c:pt idx="6473">
                  <c:v>#N/A</c:v>
                </c:pt>
                <c:pt idx="6474">
                  <c:v>#N/A</c:v>
                </c:pt>
                <c:pt idx="6475">
                  <c:v>#N/A</c:v>
                </c:pt>
                <c:pt idx="6476">
                  <c:v>#N/A</c:v>
                </c:pt>
                <c:pt idx="6477">
                  <c:v>#N/A</c:v>
                </c:pt>
                <c:pt idx="6478">
                  <c:v>#N/A</c:v>
                </c:pt>
                <c:pt idx="6479">
                  <c:v>#N/A</c:v>
                </c:pt>
                <c:pt idx="6480">
                  <c:v>#N/A</c:v>
                </c:pt>
                <c:pt idx="6481">
                  <c:v>#N/A</c:v>
                </c:pt>
                <c:pt idx="6482">
                  <c:v>#N/A</c:v>
                </c:pt>
                <c:pt idx="6483">
                  <c:v>#N/A</c:v>
                </c:pt>
                <c:pt idx="6484">
                  <c:v>#N/A</c:v>
                </c:pt>
                <c:pt idx="6485">
                  <c:v>#N/A</c:v>
                </c:pt>
                <c:pt idx="6486">
                  <c:v>#N/A</c:v>
                </c:pt>
                <c:pt idx="6487">
                  <c:v>#N/A</c:v>
                </c:pt>
                <c:pt idx="6488">
                  <c:v>#N/A</c:v>
                </c:pt>
                <c:pt idx="6489">
                  <c:v>#N/A</c:v>
                </c:pt>
                <c:pt idx="6490">
                  <c:v>#N/A</c:v>
                </c:pt>
                <c:pt idx="6491">
                  <c:v>#N/A</c:v>
                </c:pt>
                <c:pt idx="6492">
                  <c:v>#N/A</c:v>
                </c:pt>
                <c:pt idx="6493">
                  <c:v>#N/A</c:v>
                </c:pt>
                <c:pt idx="6494">
                  <c:v>#N/A</c:v>
                </c:pt>
                <c:pt idx="6495">
                  <c:v>#N/A</c:v>
                </c:pt>
                <c:pt idx="6496">
                  <c:v>#N/A</c:v>
                </c:pt>
                <c:pt idx="6497">
                  <c:v>#N/A</c:v>
                </c:pt>
                <c:pt idx="6498">
                  <c:v>#N/A</c:v>
                </c:pt>
                <c:pt idx="6499">
                  <c:v>#N/A</c:v>
                </c:pt>
                <c:pt idx="6500">
                  <c:v>#N/A</c:v>
                </c:pt>
                <c:pt idx="6501">
                  <c:v>#N/A</c:v>
                </c:pt>
                <c:pt idx="6502">
                  <c:v>#N/A</c:v>
                </c:pt>
                <c:pt idx="6503">
                  <c:v>#N/A</c:v>
                </c:pt>
                <c:pt idx="6504">
                  <c:v>#N/A</c:v>
                </c:pt>
                <c:pt idx="6505">
                  <c:v>#N/A</c:v>
                </c:pt>
                <c:pt idx="6506">
                  <c:v>#N/A</c:v>
                </c:pt>
                <c:pt idx="6507">
                  <c:v>#N/A</c:v>
                </c:pt>
                <c:pt idx="6508">
                  <c:v>#N/A</c:v>
                </c:pt>
                <c:pt idx="6509">
                  <c:v>#N/A</c:v>
                </c:pt>
                <c:pt idx="6510">
                  <c:v>#N/A</c:v>
                </c:pt>
                <c:pt idx="6511">
                  <c:v>#N/A</c:v>
                </c:pt>
                <c:pt idx="6512">
                  <c:v>#N/A</c:v>
                </c:pt>
                <c:pt idx="6513">
                  <c:v>#N/A</c:v>
                </c:pt>
                <c:pt idx="6514">
                  <c:v>#N/A</c:v>
                </c:pt>
                <c:pt idx="6515">
                  <c:v>#N/A</c:v>
                </c:pt>
                <c:pt idx="6516">
                  <c:v>#N/A</c:v>
                </c:pt>
                <c:pt idx="6517">
                  <c:v>#N/A</c:v>
                </c:pt>
                <c:pt idx="6518">
                  <c:v>#N/A</c:v>
                </c:pt>
                <c:pt idx="6519">
                  <c:v>#N/A</c:v>
                </c:pt>
                <c:pt idx="6520">
                  <c:v>#N/A</c:v>
                </c:pt>
                <c:pt idx="6521">
                  <c:v>#N/A</c:v>
                </c:pt>
                <c:pt idx="6522">
                  <c:v>#N/A</c:v>
                </c:pt>
                <c:pt idx="6523">
                  <c:v>#N/A</c:v>
                </c:pt>
                <c:pt idx="6524">
                  <c:v>#N/A</c:v>
                </c:pt>
                <c:pt idx="6525">
                  <c:v>#N/A</c:v>
                </c:pt>
                <c:pt idx="6526">
                  <c:v>#N/A</c:v>
                </c:pt>
                <c:pt idx="6527">
                  <c:v>#N/A</c:v>
                </c:pt>
                <c:pt idx="6528">
                  <c:v>#N/A</c:v>
                </c:pt>
                <c:pt idx="6529">
                  <c:v>#N/A</c:v>
                </c:pt>
                <c:pt idx="6530">
                  <c:v>#N/A</c:v>
                </c:pt>
                <c:pt idx="6531">
                  <c:v>#N/A</c:v>
                </c:pt>
                <c:pt idx="6532">
                  <c:v>#N/A</c:v>
                </c:pt>
                <c:pt idx="6533">
                  <c:v>#N/A</c:v>
                </c:pt>
                <c:pt idx="6534">
                  <c:v>#N/A</c:v>
                </c:pt>
                <c:pt idx="6535">
                  <c:v>#N/A</c:v>
                </c:pt>
                <c:pt idx="6536">
                  <c:v>#N/A</c:v>
                </c:pt>
                <c:pt idx="6537">
                  <c:v>#N/A</c:v>
                </c:pt>
                <c:pt idx="6538">
                  <c:v>#N/A</c:v>
                </c:pt>
                <c:pt idx="6539">
                  <c:v>#N/A</c:v>
                </c:pt>
                <c:pt idx="6540">
                  <c:v>#N/A</c:v>
                </c:pt>
                <c:pt idx="6541">
                  <c:v>#N/A</c:v>
                </c:pt>
                <c:pt idx="6542">
                  <c:v>#N/A</c:v>
                </c:pt>
                <c:pt idx="6543">
                  <c:v>#N/A</c:v>
                </c:pt>
                <c:pt idx="6544">
                  <c:v>#N/A</c:v>
                </c:pt>
                <c:pt idx="6545">
                  <c:v>#N/A</c:v>
                </c:pt>
                <c:pt idx="6546">
                  <c:v>#N/A</c:v>
                </c:pt>
                <c:pt idx="6547">
                  <c:v>#N/A</c:v>
                </c:pt>
                <c:pt idx="6548">
                  <c:v>#N/A</c:v>
                </c:pt>
                <c:pt idx="6549">
                  <c:v>#N/A</c:v>
                </c:pt>
                <c:pt idx="6550">
                  <c:v>#N/A</c:v>
                </c:pt>
                <c:pt idx="6551">
                  <c:v>#N/A</c:v>
                </c:pt>
                <c:pt idx="6552">
                  <c:v>#N/A</c:v>
                </c:pt>
                <c:pt idx="6553">
                  <c:v>#N/A</c:v>
                </c:pt>
                <c:pt idx="6554">
                  <c:v>#N/A</c:v>
                </c:pt>
                <c:pt idx="6555">
                  <c:v>#N/A</c:v>
                </c:pt>
                <c:pt idx="6556">
                  <c:v>#N/A</c:v>
                </c:pt>
                <c:pt idx="6557">
                  <c:v>#N/A</c:v>
                </c:pt>
                <c:pt idx="6558">
                  <c:v>#N/A</c:v>
                </c:pt>
                <c:pt idx="6559">
                  <c:v>#N/A</c:v>
                </c:pt>
                <c:pt idx="6560">
                  <c:v>#N/A</c:v>
                </c:pt>
                <c:pt idx="6561">
                  <c:v>#N/A</c:v>
                </c:pt>
                <c:pt idx="6562">
                  <c:v>#N/A</c:v>
                </c:pt>
                <c:pt idx="6563">
                  <c:v>#N/A</c:v>
                </c:pt>
                <c:pt idx="6564">
                  <c:v>#N/A</c:v>
                </c:pt>
                <c:pt idx="6565">
                  <c:v>#N/A</c:v>
                </c:pt>
                <c:pt idx="6566">
                  <c:v>#N/A</c:v>
                </c:pt>
                <c:pt idx="6567">
                  <c:v>#N/A</c:v>
                </c:pt>
                <c:pt idx="6568">
                  <c:v>#N/A</c:v>
                </c:pt>
                <c:pt idx="6569">
                  <c:v>#N/A</c:v>
                </c:pt>
                <c:pt idx="6570">
                  <c:v>#N/A</c:v>
                </c:pt>
                <c:pt idx="6571">
                  <c:v>#N/A</c:v>
                </c:pt>
                <c:pt idx="6572">
                  <c:v>#N/A</c:v>
                </c:pt>
                <c:pt idx="6573">
                  <c:v>#N/A</c:v>
                </c:pt>
                <c:pt idx="6574">
                  <c:v>#N/A</c:v>
                </c:pt>
                <c:pt idx="6575">
                  <c:v>#N/A</c:v>
                </c:pt>
                <c:pt idx="6576">
                  <c:v>#N/A</c:v>
                </c:pt>
                <c:pt idx="6577">
                  <c:v>#N/A</c:v>
                </c:pt>
                <c:pt idx="6578">
                  <c:v>#N/A</c:v>
                </c:pt>
                <c:pt idx="6579">
                  <c:v>#N/A</c:v>
                </c:pt>
                <c:pt idx="6580">
                  <c:v>#N/A</c:v>
                </c:pt>
                <c:pt idx="6581">
                  <c:v>#N/A</c:v>
                </c:pt>
                <c:pt idx="6582">
                  <c:v>#N/A</c:v>
                </c:pt>
                <c:pt idx="6583">
                  <c:v>#N/A</c:v>
                </c:pt>
                <c:pt idx="6584">
                  <c:v>#N/A</c:v>
                </c:pt>
                <c:pt idx="6585">
                  <c:v>#N/A</c:v>
                </c:pt>
                <c:pt idx="6586">
                  <c:v>#N/A</c:v>
                </c:pt>
                <c:pt idx="6587">
                  <c:v>#N/A</c:v>
                </c:pt>
                <c:pt idx="6588">
                  <c:v>#N/A</c:v>
                </c:pt>
                <c:pt idx="6589">
                  <c:v>#N/A</c:v>
                </c:pt>
                <c:pt idx="6590">
                  <c:v>#N/A</c:v>
                </c:pt>
                <c:pt idx="6591">
                  <c:v>#N/A</c:v>
                </c:pt>
                <c:pt idx="6592">
                  <c:v>#N/A</c:v>
                </c:pt>
                <c:pt idx="6593">
                  <c:v>#N/A</c:v>
                </c:pt>
                <c:pt idx="6594">
                  <c:v>#N/A</c:v>
                </c:pt>
                <c:pt idx="6595">
                  <c:v>#N/A</c:v>
                </c:pt>
                <c:pt idx="6596">
                  <c:v>#N/A</c:v>
                </c:pt>
                <c:pt idx="6597">
                  <c:v>#N/A</c:v>
                </c:pt>
                <c:pt idx="6598">
                  <c:v>#N/A</c:v>
                </c:pt>
                <c:pt idx="6599">
                  <c:v>#N/A</c:v>
                </c:pt>
                <c:pt idx="6600">
                  <c:v>#N/A</c:v>
                </c:pt>
                <c:pt idx="6601">
                  <c:v>#N/A</c:v>
                </c:pt>
                <c:pt idx="6602">
                  <c:v>#N/A</c:v>
                </c:pt>
                <c:pt idx="6603">
                  <c:v>#N/A</c:v>
                </c:pt>
                <c:pt idx="6604">
                  <c:v>#N/A</c:v>
                </c:pt>
                <c:pt idx="6605">
                  <c:v>#N/A</c:v>
                </c:pt>
                <c:pt idx="6606">
                  <c:v>#N/A</c:v>
                </c:pt>
                <c:pt idx="6607">
                  <c:v>#N/A</c:v>
                </c:pt>
                <c:pt idx="6608">
                  <c:v>#N/A</c:v>
                </c:pt>
                <c:pt idx="6609">
                  <c:v>#N/A</c:v>
                </c:pt>
                <c:pt idx="6610">
                  <c:v>#N/A</c:v>
                </c:pt>
                <c:pt idx="6611">
                  <c:v>#N/A</c:v>
                </c:pt>
                <c:pt idx="6612">
                  <c:v>#N/A</c:v>
                </c:pt>
                <c:pt idx="6613">
                  <c:v>#N/A</c:v>
                </c:pt>
                <c:pt idx="6614">
                  <c:v>#N/A</c:v>
                </c:pt>
                <c:pt idx="6615">
                  <c:v>#N/A</c:v>
                </c:pt>
                <c:pt idx="6616">
                  <c:v>#N/A</c:v>
                </c:pt>
                <c:pt idx="6617">
                  <c:v>#N/A</c:v>
                </c:pt>
                <c:pt idx="6618">
                  <c:v>#N/A</c:v>
                </c:pt>
                <c:pt idx="6619">
                  <c:v>#N/A</c:v>
                </c:pt>
                <c:pt idx="6620">
                  <c:v>#N/A</c:v>
                </c:pt>
                <c:pt idx="6621">
                  <c:v>#N/A</c:v>
                </c:pt>
                <c:pt idx="6622">
                  <c:v>#N/A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Sheet1!$G$1</c:f>
              <c:strCache>
                <c:ptCount val="1"/>
                <c:pt idx="0">
                  <c:v>mid-range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1678"/>
              <c:layout>
                <c:manualLayout>
                  <c:x val="-1.1789747888387145E-2"/>
                  <c:y val="-6.1676397383347056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multiLvlStrRef>
              <c:f>'[Copy of TC_User_Activities_2016.xlsx]Sheet1'!$A$2:$C$6624</c:f>
              <c:multiLvlStrCache>
                <c:ptCount val="6623"/>
                <c:lvl>
                  <c:pt idx="0">
                    <c:v>anon</c:v>
                  </c:pt>
                  <c:pt idx="1">
                    <c:v>user1</c:v>
                  </c:pt>
                  <c:pt idx="2">
                    <c:v>user2</c:v>
                  </c:pt>
                  <c:pt idx="3">
                    <c:v>user3</c:v>
                  </c:pt>
                  <c:pt idx="4">
                    <c:v>user4</c:v>
                  </c:pt>
                  <c:pt idx="5">
                    <c:v>user5</c:v>
                  </c:pt>
                  <c:pt idx="6">
                    <c:v>user6</c:v>
                  </c:pt>
                  <c:pt idx="7">
                    <c:v>user7</c:v>
                  </c:pt>
                  <c:pt idx="8">
                    <c:v>user8</c:v>
                  </c:pt>
                  <c:pt idx="9">
                    <c:v>user9</c:v>
                  </c:pt>
                  <c:pt idx="10">
                    <c:v>user10</c:v>
                  </c:pt>
                  <c:pt idx="11">
                    <c:v>user11</c:v>
                  </c:pt>
                  <c:pt idx="12">
                    <c:v>user12</c:v>
                  </c:pt>
                  <c:pt idx="13">
                    <c:v>user13</c:v>
                  </c:pt>
                  <c:pt idx="14">
                    <c:v>user14</c:v>
                  </c:pt>
                  <c:pt idx="15">
                    <c:v>user15</c:v>
                  </c:pt>
                  <c:pt idx="16">
                    <c:v>user16</c:v>
                  </c:pt>
                  <c:pt idx="17">
                    <c:v>user17</c:v>
                  </c:pt>
                  <c:pt idx="18">
                    <c:v>user18</c:v>
                  </c:pt>
                  <c:pt idx="19">
                    <c:v>user19</c:v>
                  </c:pt>
                  <c:pt idx="20">
                    <c:v>user20</c:v>
                  </c:pt>
                  <c:pt idx="21">
                    <c:v>user21</c:v>
                  </c:pt>
                  <c:pt idx="22">
                    <c:v>user22</c:v>
                  </c:pt>
                  <c:pt idx="23">
                    <c:v>user23</c:v>
                  </c:pt>
                  <c:pt idx="24">
                    <c:v>user24</c:v>
                  </c:pt>
                  <c:pt idx="25">
                    <c:v>user25</c:v>
                  </c:pt>
                  <c:pt idx="26">
                    <c:v>user26</c:v>
                  </c:pt>
                  <c:pt idx="27">
                    <c:v>user27</c:v>
                  </c:pt>
                  <c:pt idx="28">
                    <c:v>user28</c:v>
                  </c:pt>
                  <c:pt idx="29">
                    <c:v>user29</c:v>
                  </c:pt>
                  <c:pt idx="30">
                    <c:v>user30</c:v>
                  </c:pt>
                  <c:pt idx="31">
                    <c:v>user31</c:v>
                  </c:pt>
                  <c:pt idx="32">
                    <c:v>user32</c:v>
                  </c:pt>
                  <c:pt idx="33">
                    <c:v>user33</c:v>
                  </c:pt>
                  <c:pt idx="34">
                    <c:v>user34</c:v>
                  </c:pt>
                  <c:pt idx="35">
                    <c:v>user35</c:v>
                  </c:pt>
                  <c:pt idx="36">
                    <c:v>user36</c:v>
                  </c:pt>
                  <c:pt idx="37">
                    <c:v>user37</c:v>
                  </c:pt>
                  <c:pt idx="38">
                    <c:v>user38</c:v>
                  </c:pt>
                  <c:pt idx="39">
                    <c:v>user39</c:v>
                  </c:pt>
                  <c:pt idx="40">
                    <c:v>user40</c:v>
                  </c:pt>
                  <c:pt idx="41">
                    <c:v>user41</c:v>
                  </c:pt>
                  <c:pt idx="42">
                    <c:v>user42</c:v>
                  </c:pt>
                  <c:pt idx="43">
                    <c:v>user43</c:v>
                  </c:pt>
                  <c:pt idx="44">
                    <c:v>user44</c:v>
                  </c:pt>
                  <c:pt idx="45">
                    <c:v>user45</c:v>
                  </c:pt>
                  <c:pt idx="46">
                    <c:v>user46</c:v>
                  </c:pt>
                  <c:pt idx="47">
                    <c:v>user47</c:v>
                  </c:pt>
                  <c:pt idx="48">
                    <c:v>user48</c:v>
                  </c:pt>
                  <c:pt idx="49">
                    <c:v>user49</c:v>
                  </c:pt>
                  <c:pt idx="50">
                    <c:v>user50</c:v>
                  </c:pt>
                  <c:pt idx="51">
                    <c:v>user51</c:v>
                  </c:pt>
                  <c:pt idx="52">
                    <c:v>user52</c:v>
                  </c:pt>
                  <c:pt idx="53">
                    <c:v>user53</c:v>
                  </c:pt>
                  <c:pt idx="54">
                    <c:v>user54</c:v>
                  </c:pt>
                  <c:pt idx="55">
                    <c:v>user55</c:v>
                  </c:pt>
                  <c:pt idx="56">
                    <c:v>user56</c:v>
                  </c:pt>
                  <c:pt idx="57">
                    <c:v>user57</c:v>
                  </c:pt>
                  <c:pt idx="58">
                    <c:v>user58</c:v>
                  </c:pt>
                  <c:pt idx="59">
                    <c:v>user59</c:v>
                  </c:pt>
                  <c:pt idx="60">
                    <c:v>user60</c:v>
                  </c:pt>
                  <c:pt idx="61">
                    <c:v>user61</c:v>
                  </c:pt>
                  <c:pt idx="62">
                    <c:v>user62</c:v>
                  </c:pt>
                  <c:pt idx="63">
                    <c:v>user63</c:v>
                  </c:pt>
                  <c:pt idx="64">
                    <c:v>user64</c:v>
                  </c:pt>
                  <c:pt idx="65">
                    <c:v>user65</c:v>
                  </c:pt>
                  <c:pt idx="66">
                    <c:v>user66</c:v>
                  </c:pt>
                  <c:pt idx="67">
                    <c:v>user67</c:v>
                  </c:pt>
                  <c:pt idx="68">
                    <c:v>user68</c:v>
                  </c:pt>
                  <c:pt idx="69">
                    <c:v>user69</c:v>
                  </c:pt>
                  <c:pt idx="70">
                    <c:v>user70</c:v>
                  </c:pt>
                  <c:pt idx="71">
                    <c:v>user71</c:v>
                  </c:pt>
                  <c:pt idx="72">
                    <c:v>user72</c:v>
                  </c:pt>
                  <c:pt idx="73">
                    <c:v>user73</c:v>
                  </c:pt>
                  <c:pt idx="74">
                    <c:v>user74</c:v>
                  </c:pt>
                  <c:pt idx="75">
                    <c:v>user75</c:v>
                  </c:pt>
                  <c:pt idx="76">
                    <c:v>user76</c:v>
                  </c:pt>
                  <c:pt idx="77">
                    <c:v>user77</c:v>
                  </c:pt>
                  <c:pt idx="78">
                    <c:v>user78</c:v>
                  </c:pt>
                  <c:pt idx="79">
                    <c:v>user79</c:v>
                  </c:pt>
                  <c:pt idx="80">
                    <c:v>user80</c:v>
                  </c:pt>
                  <c:pt idx="81">
                    <c:v>user81</c:v>
                  </c:pt>
                  <c:pt idx="82">
                    <c:v>user82</c:v>
                  </c:pt>
                  <c:pt idx="83">
                    <c:v>user83</c:v>
                  </c:pt>
                  <c:pt idx="84">
                    <c:v>user84</c:v>
                  </c:pt>
                  <c:pt idx="85">
                    <c:v>user85</c:v>
                  </c:pt>
                  <c:pt idx="86">
                    <c:v>user86</c:v>
                  </c:pt>
                  <c:pt idx="87">
                    <c:v>user87</c:v>
                  </c:pt>
                  <c:pt idx="88">
                    <c:v>user88</c:v>
                  </c:pt>
                  <c:pt idx="89">
                    <c:v>user89</c:v>
                  </c:pt>
                  <c:pt idx="90">
                    <c:v>user90</c:v>
                  </c:pt>
                  <c:pt idx="91">
                    <c:v>user91</c:v>
                  </c:pt>
                  <c:pt idx="92">
                    <c:v>user92</c:v>
                  </c:pt>
                  <c:pt idx="93">
                    <c:v>user93</c:v>
                  </c:pt>
                  <c:pt idx="94">
                    <c:v>user94</c:v>
                  </c:pt>
                  <c:pt idx="95">
                    <c:v>user95</c:v>
                  </c:pt>
                  <c:pt idx="96">
                    <c:v>user96</c:v>
                  </c:pt>
                  <c:pt idx="97">
                    <c:v>user97</c:v>
                  </c:pt>
                  <c:pt idx="98">
                    <c:v>user98</c:v>
                  </c:pt>
                  <c:pt idx="99">
                    <c:v>user99</c:v>
                  </c:pt>
                  <c:pt idx="100">
                    <c:v>user100</c:v>
                  </c:pt>
                  <c:pt idx="101">
                    <c:v>user101</c:v>
                  </c:pt>
                  <c:pt idx="102">
                    <c:v>user102</c:v>
                  </c:pt>
                  <c:pt idx="103">
                    <c:v>user103</c:v>
                  </c:pt>
                  <c:pt idx="104">
                    <c:v>user104</c:v>
                  </c:pt>
                  <c:pt idx="105">
                    <c:v>user105</c:v>
                  </c:pt>
                  <c:pt idx="106">
                    <c:v>user106</c:v>
                  </c:pt>
                  <c:pt idx="107">
                    <c:v>user107</c:v>
                  </c:pt>
                  <c:pt idx="108">
                    <c:v>user108</c:v>
                  </c:pt>
                  <c:pt idx="109">
                    <c:v>user109</c:v>
                  </c:pt>
                  <c:pt idx="110">
                    <c:v>user110</c:v>
                  </c:pt>
                  <c:pt idx="111">
                    <c:v>user111</c:v>
                  </c:pt>
                  <c:pt idx="112">
                    <c:v>user112</c:v>
                  </c:pt>
                  <c:pt idx="113">
                    <c:v>user113</c:v>
                  </c:pt>
                  <c:pt idx="114">
                    <c:v>user114</c:v>
                  </c:pt>
                  <c:pt idx="115">
                    <c:v>user115</c:v>
                  </c:pt>
                  <c:pt idx="116">
                    <c:v>user116</c:v>
                  </c:pt>
                  <c:pt idx="117">
                    <c:v>user117</c:v>
                  </c:pt>
                  <c:pt idx="118">
                    <c:v>user118</c:v>
                  </c:pt>
                  <c:pt idx="119">
                    <c:v>user119</c:v>
                  </c:pt>
                  <c:pt idx="120">
                    <c:v>user120</c:v>
                  </c:pt>
                  <c:pt idx="121">
                    <c:v>user121</c:v>
                  </c:pt>
                  <c:pt idx="122">
                    <c:v>user122</c:v>
                  </c:pt>
                  <c:pt idx="123">
                    <c:v>user123</c:v>
                  </c:pt>
                  <c:pt idx="124">
                    <c:v>user124</c:v>
                  </c:pt>
                  <c:pt idx="125">
                    <c:v>user125</c:v>
                  </c:pt>
                  <c:pt idx="126">
                    <c:v>user126</c:v>
                  </c:pt>
                  <c:pt idx="127">
                    <c:v>user127</c:v>
                  </c:pt>
                  <c:pt idx="128">
                    <c:v>user128</c:v>
                  </c:pt>
                  <c:pt idx="129">
                    <c:v>user129</c:v>
                  </c:pt>
                  <c:pt idx="130">
                    <c:v>user130</c:v>
                  </c:pt>
                  <c:pt idx="131">
                    <c:v>user131</c:v>
                  </c:pt>
                  <c:pt idx="132">
                    <c:v>user132</c:v>
                  </c:pt>
                  <c:pt idx="133">
                    <c:v>user133</c:v>
                  </c:pt>
                  <c:pt idx="134">
                    <c:v>user134</c:v>
                  </c:pt>
                  <c:pt idx="135">
                    <c:v>user135</c:v>
                  </c:pt>
                  <c:pt idx="136">
                    <c:v>user136</c:v>
                  </c:pt>
                  <c:pt idx="137">
                    <c:v>user137</c:v>
                  </c:pt>
                  <c:pt idx="138">
                    <c:v>user138</c:v>
                  </c:pt>
                  <c:pt idx="139">
                    <c:v>user139</c:v>
                  </c:pt>
                  <c:pt idx="140">
                    <c:v>user140</c:v>
                  </c:pt>
                  <c:pt idx="141">
                    <c:v>user141</c:v>
                  </c:pt>
                  <c:pt idx="142">
                    <c:v>user142</c:v>
                  </c:pt>
                  <c:pt idx="143">
                    <c:v>user143</c:v>
                  </c:pt>
                  <c:pt idx="144">
                    <c:v>user144</c:v>
                  </c:pt>
                  <c:pt idx="145">
                    <c:v>user145</c:v>
                  </c:pt>
                  <c:pt idx="146">
                    <c:v>user146</c:v>
                  </c:pt>
                  <c:pt idx="147">
                    <c:v>user147</c:v>
                  </c:pt>
                  <c:pt idx="148">
                    <c:v>user148</c:v>
                  </c:pt>
                  <c:pt idx="149">
                    <c:v>user149</c:v>
                  </c:pt>
                  <c:pt idx="150">
                    <c:v>user150</c:v>
                  </c:pt>
                  <c:pt idx="151">
                    <c:v>user151</c:v>
                  </c:pt>
                  <c:pt idx="152">
                    <c:v>user152</c:v>
                  </c:pt>
                  <c:pt idx="153">
                    <c:v>user153</c:v>
                  </c:pt>
                  <c:pt idx="154">
                    <c:v>user154</c:v>
                  </c:pt>
                  <c:pt idx="155">
                    <c:v>user155</c:v>
                  </c:pt>
                  <c:pt idx="156">
                    <c:v>user156</c:v>
                  </c:pt>
                  <c:pt idx="157">
                    <c:v>user157</c:v>
                  </c:pt>
                  <c:pt idx="158">
                    <c:v>user158</c:v>
                  </c:pt>
                  <c:pt idx="159">
                    <c:v>user159</c:v>
                  </c:pt>
                  <c:pt idx="160">
                    <c:v>user160</c:v>
                  </c:pt>
                  <c:pt idx="161">
                    <c:v>user161</c:v>
                  </c:pt>
                  <c:pt idx="162">
                    <c:v>user162</c:v>
                  </c:pt>
                  <c:pt idx="163">
                    <c:v>user163</c:v>
                  </c:pt>
                  <c:pt idx="164">
                    <c:v>user164</c:v>
                  </c:pt>
                  <c:pt idx="165">
                    <c:v>user165</c:v>
                  </c:pt>
                  <c:pt idx="166">
                    <c:v>user166</c:v>
                  </c:pt>
                  <c:pt idx="167">
                    <c:v>user167</c:v>
                  </c:pt>
                  <c:pt idx="168">
                    <c:v>user168</c:v>
                  </c:pt>
                  <c:pt idx="169">
                    <c:v>user169</c:v>
                  </c:pt>
                  <c:pt idx="170">
                    <c:v>user170</c:v>
                  </c:pt>
                  <c:pt idx="171">
                    <c:v>user171</c:v>
                  </c:pt>
                  <c:pt idx="172">
                    <c:v>user172</c:v>
                  </c:pt>
                  <c:pt idx="173">
                    <c:v>user173</c:v>
                  </c:pt>
                  <c:pt idx="174">
                    <c:v>user174</c:v>
                  </c:pt>
                  <c:pt idx="175">
                    <c:v>user175</c:v>
                  </c:pt>
                  <c:pt idx="176">
                    <c:v>user176</c:v>
                  </c:pt>
                  <c:pt idx="177">
                    <c:v>user177</c:v>
                  </c:pt>
                  <c:pt idx="178">
                    <c:v>user178</c:v>
                  </c:pt>
                  <c:pt idx="179">
                    <c:v>user179</c:v>
                  </c:pt>
                  <c:pt idx="180">
                    <c:v>user180</c:v>
                  </c:pt>
                  <c:pt idx="181">
                    <c:v>user181</c:v>
                  </c:pt>
                  <c:pt idx="182">
                    <c:v>user182</c:v>
                  </c:pt>
                  <c:pt idx="183">
                    <c:v>user183</c:v>
                  </c:pt>
                  <c:pt idx="184">
                    <c:v>user184</c:v>
                  </c:pt>
                  <c:pt idx="185">
                    <c:v>user185</c:v>
                  </c:pt>
                  <c:pt idx="186">
                    <c:v>user186</c:v>
                  </c:pt>
                  <c:pt idx="187">
                    <c:v>user187</c:v>
                  </c:pt>
                  <c:pt idx="188">
                    <c:v>user188</c:v>
                  </c:pt>
                  <c:pt idx="189">
                    <c:v>user189</c:v>
                  </c:pt>
                  <c:pt idx="190">
                    <c:v>user190</c:v>
                  </c:pt>
                  <c:pt idx="191">
                    <c:v>user191</c:v>
                  </c:pt>
                  <c:pt idx="192">
                    <c:v>user192</c:v>
                  </c:pt>
                  <c:pt idx="193">
                    <c:v>user193</c:v>
                  </c:pt>
                  <c:pt idx="194">
                    <c:v>user194</c:v>
                  </c:pt>
                  <c:pt idx="195">
                    <c:v>user195</c:v>
                  </c:pt>
                  <c:pt idx="196">
                    <c:v>user196</c:v>
                  </c:pt>
                  <c:pt idx="197">
                    <c:v>user197</c:v>
                  </c:pt>
                  <c:pt idx="198">
                    <c:v>user198</c:v>
                  </c:pt>
                  <c:pt idx="199">
                    <c:v>user199</c:v>
                  </c:pt>
                  <c:pt idx="200">
                    <c:v>user200</c:v>
                  </c:pt>
                  <c:pt idx="201">
                    <c:v>user201</c:v>
                  </c:pt>
                  <c:pt idx="202">
                    <c:v>user202</c:v>
                  </c:pt>
                  <c:pt idx="203">
                    <c:v>user203</c:v>
                  </c:pt>
                  <c:pt idx="204">
                    <c:v>user204</c:v>
                  </c:pt>
                  <c:pt idx="205">
                    <c:v>user205</c:v>
                  </c:pt>
                  <c:pt idx="206">
                    <c:v>user206</c:v>
                  </c:pt>
                  <c:pt idx="207">
                    <c:v>user207</c:v>
                  </c:pt>
                  <c:pt idx="208">
                    <c:v>user208</c:v>
                  </c:pt>
                  <c:pt idx="209">
                    <c:v>user209</c:v>
                  </c:pt>
                  <c:pt idx="210">
                    <c:v>user210</c:v>
                  </c:pt>
                  <c:pt idx="211">
                    <c:v>user211</c:v>
                  </c:pt>
                  <c:pt idx="212">
                    <c:v>user212</c:v>
                  </c:pt>
                  <c:pt idx="213">
                    <c:v>user213</c:v>
                  </c:pt>
                  <c:pt idx="214">
                    <c:v>user214</c:v>
                  </c:pt>
                  <c:pt idx="215">
                    <c:v>user215</c:v>
                  </c:pt>
                  <c:pt idx="216">
                    <c:v>user216</c:v>
                  </c:pt>
                  <c:pt idx="217">
                    <c:v>user217</c:v>
                  </c:pt>
                  <c:pt idx="218">
                    <c:v>user218</c:v>
                  </c:pt>
                  <c:pt idx="219">
                    <c:v>user219</c:v>
                  </c:pt>
                  <c:pt idx="220">
                    <c:v>user220</c:v>
                  </c:pt>
                  <c:pt idx="221">
                    <c:v>user221</c:v>
                  </c:pt>
                  <c:pt idx="222">
                    <c:v>user222</c:v>
                  </c:pt>
                  <c:pt idx="223">
                    <c:v>user223</c:v>
                  </c:pt>
                  <c:pt idx="224">
                    <c:v>user224</c:v>
                  </c:pt>
                  <c:pt idx="225">
                    <c:v>user225</c:v>
                  </c:pt>
                  <c:pt idx="226">
                    <c:v>user226</c:v>
                  </c:pt>
                  <c:pt idx="227">
                    <c:v>user227</c:v>
                  </c:pt>
                  <c:pt idx="228">
                    <c:v>user228</c:v>
                  </c:pt>
                  <c:pt idx="229">
                    <c:v>user229</c:v>
                  </c:pt>
                  <c:pt idx="230">
                    <c:v>user230</c:v>
                  </c:pt>
                  <c:pt idx="231">
                    <c:v>user231</c:v>
                  </c:pt>
                  <c:pt idx="232">
                    <c:v>user232</c:v>
                  </c:pt>
                  <c:pt idx="233">
                    <c:v>user233</c:v>
                  </c:pt>
                  <c:pt idx="234">
                    <c:v>user234</c:v>
                  </c:pt>
                  <c:pt idx="235">
                    <c:v>user235</c:v>
                  </c:pt>
                  <c:pt idx="236">
                    <c:v>user236</c:v>
                  </c:pt>
                  <c:pt idx="237">
                    <c:v>user237</c:v>
                  </c:pt>
                  <c:pt idx="238">
                    <c:v>user238</c:v>
                  </c:pt>
                  <c:pt idx="239">
                    <c:v>user239</c:v>
                  </c:pt>
                  <c:pt idx="240">
                    <c:v>user240</c:v>
                  </c:pt>
                  <c:pt idx="241">
                    <c:v>user241</c:v>
                  </c:pt>
                  <c:pt idx="242">
                    <c:v>user242</c:v>
                  </c:pt>
                  <c:pt idx="243">
                    <c:v>user243</c:v>
                  </c:pt>
                  <c:pt idx="244">
                    <c:v>user244</c:v>
                  </c:pt>
                  <c:pt idx="245">
                    <c:v>user245</c:v>
                  </c:pt>
                  <c:pt idx="246">
                    <c:v>user246</c:v>
                  </c:pt>
                  <c:pt idx="247">
                    <c:v>user247</c:v>
                  </c:pt>
                  <c:pt idx="248">
                    <c:v>user248</c:v>
                  </c:pt>
                  <c:pt idx="249">
                    <c:v>user249</c:v>
                  </c:pt>
                  <c:pt idx="250">
                    <c:v>user250</c:v>
                  </c:pt>
                  <c:pt idx="251">
                    <c:v>user251</c:v>
                  </c:pt>
                  <c:pt idx="252">
                    <c:v>user252</c:v>
                  </c:pt>
                  <c:pt idx="253">
                    <c:v>user253</c:v>
                  </c:pt>
                  <c:pt idx="254">
                    <c:v>user254</c:v>
                  </c:pt>
                  <c:pt idx="255">
                    <c:v>user255</c:v>
                  </c:pt>
                  <c:pt idx="256">
                    <c:v>user256</c:v>
                  </c:pt>
                  <c:pt idx="257">
                    <c:v>user257</c:v>
                  </c:pt>
                  <c:pt idx="258">
                    <c:v>user258</c:v>
                  </c:pt>
                  <c:pt idx="259">
                    <c:v>user259</c:v>
                  </c:pt>
                  <c:pt idx="260">
                    <c:v>user260</c:v>
                  </c:pt>
                  <c:pt idx="261">
                    <c:v>user261</c:v>
                  </c:pt>
                  <c:pt idx="262">
                    <c:v>user262</c:v>
                  </c:pt>
                  <c:pt idx="263">
                    <c:v>user263</c:v>
                  </c:pt>
                  <c:pt idx="264">
                    <c:v>user264</c:v>
                  </c:pt>
                  <c:pt idx="265">
                    <c:v>user265</c:v>
                  </c:pt>
                  <c:pt idx="266">
                    <c:v>user266</c:v>
                  </c:pt>
                  <c:pt idx="267">
                    <c:v>user267</c:v>
                  </c:pt>
                  <c:pt idx="268">
                    <c:v>user268</c:v>
                  </c:pt>
                  <c:pt idx="269">
                    <c:v>user269</c:v>
                  </c:pt>
                  <c:pt idx="270">
                    <c:v>user270</c:v>
                  </c:pt>
                  <c:pt idx="271">
                    <c:v>user271</c:v>
                  </c:pt>
                  <c:pt idx="272">
                    <c:v>user272</c:v>
                  </c:pt>
                  <c:pt idx="273">
                    <c:v>user273</c:v>
                  </c:pt>
                  <c:pt idx="274">
                    <c:v>user274</c:v>
                  </c:pt>
                  <c:pt idx="275">
                    <c:v>user275</c:v>
                  </c:pt>
                  <c:pt idx="276">
                    <c:v>user276</c:v>
                  </c:pt>
                  <c:pt idx="277">
                    <c:v>user277</c:v>
                  </c:pt>
                  <c:pt idx="278">
                    <c:v>user278</c:v>
                  </c:pt>
                  <c:pt idx="279">
                    <c:v>user279</c:v>
                  </c:pt>
                  <c:pt idx="280">
                    <c:v>user280</c:v>
                  </c:pt>
                  <c:pt idx="281">
                    <c:v>user281</c:v>
                  </c:pt>
                  <c:pt idx="282">
                    <c:v>user282</c:v>
                  </c:pt>
                  <c:pt idx="283">
                    <c:v>user283</c:v>
                  </c:pt>
                  <c:pt idx="284">
                    <c:v>user284</c:v>
                  </c:pt>
                  <c:pt idx="285">
                    <c:v>user285</c:v>
                  </c:pt>
                  <c:pt idx="286">
                    <c:v>user286</c:v>
                  </c:pt>
                  <c:pt idx="287">
                    <c:v>user287</c:v>
                  </c:pt>
                  <c:pt idx="288">
                    <c:v>user288</c:v>
                  </c:pt>
                  <c:pt idx="289">
                    <c:v>user289</c:v>
                  </c:pt>
                  <c:pt idx="290">
                    <c:v>user290</c:v>
                  </c:pt>
                  <c:pt idx="291">
                    <c:v>user291</c:v>
                  </c:pt>
                  <c:pt idx="292">
                    <c:v>user292</c:v>
                  </c:pt>
                  <c:pt idx="293">
                    <c:v>user293</c:v>
                  </c:pt>
                  <c:pt idx="294">
                    <c:v>user294</c:v>
                  </c:pt>
                  <c:pt idx="295">
                    <c:v>user295</c:v>
                  </c:pt>
                  <c:pt idx="296">
                    <c:v>user296</c:v>
                  </c:pt>
                  <c:pt idx="297">
                    <c:v>user297</c:v>
                  </c:pt>
                  <c:pt idx="298">
                    <c:v>user298</c:v>
                  </c:pt>
                  <c:pt idx="299">
                    <c:v>user299</c:v>
                  </c:pt>
                  <c:pt idx="300">
                    <c:v>user300</c:v>
                  </c:pt>
                  <c:pt idx="301">
                    <c:v>user301</c:v>
                  </c:pt>
                  <c:pt idx="302">
                    <c:v>user302</c:v>
                  </c:pt>
                  <c:pt idx="303">
                    <c:v>user303</c:v>
                  </c:pt>
                  <c:pt idx="304">
                    <c:v>user304</c:v>
                  </c:pt>
                  <c:pt idx="305">
                    <c:v>user305</c:v>
                  </c:pt>
                  <c:pt idx="306">
                    <c:v>user306</c:v>
                  </c:pt>
                  <c:pt idx="307">
                    <c:v>user307</c:v>
                  </c:pt>
                  <c:pt idx="308">
                    <c:v>user308</c:v>
                  </c:pt>
                  <c:pt idx="309">
                    <c:v>user309</c:v>
                  </c:pt>
                  <c:pt idx="310">
                    <c:v>user310</c:v>
                  </c:pt>
                  <c:pt idx="311">
                    <c:v>user311</c:v>
                  </c:pt>
                  <c:pt idx="312">
                    <c:v>user312</c:v>
                  </c:pt>
                  <c:pt idx="313">
                    <c:v>user313</c:v>
                  </c:pt>
                  <c:pt idx="314">
                    <c:v>user314</c:v>
                  </c:pt>
                  <c:pt idx="315">
                    <c:v>user315</c:v>
                  </c:pt>
                  <c:pt idx="316">
                    <c:v>user316</c:v>
                  </c:pt>
                  <c:pt idx="317">
                    <c:v>user317</c:v>
                  </c:pt>
                  <c:pt idx="318">
                    <c:v>user318</c:v>
                  </c:pt>
                  <c:pt idx="319">
                    <c:v>user319</c:v>
                  </c:pt>
                  <c:pt idx="320">
                    <c:v>user320</c:v>
                  </c:pt>
                  <c:pt idx="321">
                    <c:v>user321</c:v>
                  </c:pt>
                  <c:pt idx="322">
                    <c:v>user322</c:v>
                  </c:pt>
                  <c:pt idx="323">
                    <c:v>user323</c:v>
                  </c:pt>
                  <c:pt idx="324">
                    <c:v>user324</c:v>
                  </c:pt>
                  <c:pt idx="325">
                    <c:v>user325</c:v>
                  </c:pt>
                  <c:pt idx="326">
                    <c:v>user326</c:v>
                  </c:pt>
                  <c:pt idx="327">
                    <c:v>user327</c:v>
                  </c:pt>
                  <c:pt idx="328">
                    <c:v>user328</c:v>
                  </c:pt>
                  <c:pt idx="329">
                    <c:v>user329</c:v>
                  </c:pt>
                  <c:pt idx="330">
                    <c:v>user330</c:v>
                  </c:pt>
                  <c:pt idx="331">
                    <c:v>user331</c:v>
                  </c:pt>
                  <c:pt idx="332">
                    <c:v>user332</c:v>
                  </c:pt>
                  <c:pt idx="333">
                    <c:v>user333</c:v>
                  </c:pt>
                  <c:pt idx="334">
                    <c:v>user334</c:v>
                  </c:pt>
                  <c:pt idx="335">
                    <c:v>user335</c:v>
                  </c:pt>
                  <c:pt idx="336">
                    <c:v>user336</c:v>
                  </c:pt>
                  <c:pt idx="337">
                    <c:v>user337</c:v>
                  </c:pt>
                  <c:pt idx="338">
                    <c:v>user338</c:v>
                  </c:pt>
                  <c:pt idx="339">
                    <c:v>user339</c:v>
                  </c:pt>
                  <c:pt idx="340">
                    <c:v>user340</c:v>
                  </c:pt>
                  <c:pt idx="341">
                    <c:v>user341</c:v>
                  </c:pt>
                  <c:pt idx="342">
                    <c:v>user342</c:v>
                  </c:pt>
                  <c:pt idx="343">
                    <c:v>user343</c:v>
                  </c:pt>
                  <c:pt idx="344">
                    <c:v>user344</c:v>
                  </c:pt>
                  <c:pt idx="345">
                    <c:v>user345</c:v>
                  </c:pt>
                  <c:pt idx="346">
                    <c:v>user346</c:v>
                  </c:pt>
                  <c:pt idx="347">
                    <c:v>user347</c:v>
                  </c:pt>
                  <c:pt idx="348">
                    <c:v>user348</c:v>
                  </c:pt>
                  <c:pt idx="349">
                    <c:v>user349</c:v>
                  </c:pt>
                  <c:pt idx="350">
                    <c:v>user350</c:v>
                  </c:pt>
                  <c:pt idx="351">
                    <c:v>user351</c:v>
                  </c:pt>
                  <c:pt idx="352">
                    <c:v>user352</c:v>
                  </c:pt>
                  <c:pt idx="353">
                    <c:v>user353</c:v>
                  </c:pt>
                  <c:pt idx="354">
                    <c:v>user354</c:v>
                  </c:pt>
                  <c:pt idx="355">
                    <c:v>user355</c:v>
                  </c:pt>
                  <c:pt idx="356">
                    <c:v>user356</c:v>
                  </c:pt>
                  <c:pt idx="357">
                    <c:v>user357</c:v>
                  </c:pt>
                  <c:pt idx="358">
                    <c:v>user358</c:v>
                  </c:pt>
                  <c:pt idx="359">
                    <c:v>user359</c:v>
                  </c:pt>
                  <c:pt idx="360">
                    <c:v>user360</c:v>
                  </c:pt>
                  <c:pt idx="361">
                    <c:v>user361</c:v>
                  </c:pt>
                  <c:pt idx="362">
                    <c:v>user362</c:v>
                  </c:pt>
                  <c:pt idx="363">
                    <c:v>user363</c:v>
                  </c:pt>
                  <c:pt idx="364">
                    <c:v>user364</c:v>
                  </c:pt>
                  <c:pt idx="365">
                    <c:v>user365</c:v>
                  </c:pt>
                  <c:pt idx="366">
                    <c:v>user366</c:v>
                  </c:pt>
                  <c:pt idx="367">
                    <c:v>user367</c:v>
                  </c:pt>
                  <c:pt idx="368">
                    <c:v>user368</c:v>
                  </c:pt>
                  <c:pt idx="369">
                    <c:v>user369</c:v>
                  </c:pt>
                  <c:pt idx="370">
                    <c:v>user370</c:v>
                  </c:pt>
                  <c:pt idx="371">
                    <c:v>user371</c:v>
                  </c:pt>
                  <c:pt idx="372">
                    <c:v>user372</c:v>
                  </c:pt>
                  <c:pt idx="373">
                    <c:v>user373</c:v>
                  </c:pt>
                  <c:pt idx="374">
                    <c:v>user374</c:v>
                  </c:pt>
                  <c:pt idx="375">
                    <c:v>user375</c:v>
                  </c:pt>
                  <c:pt idx="376">
                    <c:v>user376</c:v>
                  </c:pt>
                  <c:pt idx="377">
                    <c:v>user377</c:v>
                  </c:pt>
                  <c:pt idx="378">
                    <c:v>user378</c:v>
                  </c:pt>
                  <c:pt idx="379">
                    <c:v>user379</c:v>
                  </c:pt>
                  <c:pt idx="380">
                    <c:v>user380</c:v>
                  </c:pt>
                  <c:pt idx="381">
                    <c:v>user381</c:v>
                  </c:pt>
                  <c:pt idx="382">
                    <c:v>user382</c:v>
                  </c:pt>
                  <c:pt idx="383">
                    <c:v>user383</c:v>
                  </c:pt>
                  <c:pt idx="384">
                    <c:v>user384</c:v>
                  </c:pt>
                  <c:pt idx="385">
                    <c:v>user385</c:v>
                  </c:pt>
                  <c:pt idx="386">
                    <c:v>user386</c:v>
                  </c:pt>
                  <c:pt idx="387">
                    <c:v>user387</c:v>
                  </c:pt>
                  <c:pt idx="388">
                    <c:v>user388</c:v>
                  </c:pt>
                  <c:pt idx="389">
                    <c:v>user389</c:v>
                  </c:pt>
                  <c:pt idx="390">
                    <c:v>user390</c:v>
                  </c:pt>
                  <c:pt idx="391">
                    <c:v>user391</c:v>
                  </c:pt>
                  <c:pt idx="392">
                    <c:v>user392</c:v>
                  </c:pt>
                  <c:pt idx="393">
                    <c:v>user393</c:v>
                  </c:pt>
                  <c:pt idx="394">
                    <c:v>user394</c:v>
                  </c:pt>
                  <c:pt idx="395">
                    <c:v>user395</c:v>
                  </c:pt>
                  <c:pt idx="396">
                    <c:v>user396</c:v>
                  </c:pt>
                  <c:pt idx="397">
                    <c:v>user397</c:v>
                  </c:pt>
                  <c:pt idx="398">
                    <c:v>user398</c:v>
                  </c:pt>
                  <c:pt idx="399">
                    <c:v>user399</c:v>
                  </c:pt>
                  <c:pt idx="400">
                    <c:v>user400</c:v>
                  </c:pt>
                  <c:pt idx="401">
                    <c:v>user401</c:v>
                  </c:pt>
                  <c:pt idx="402">
                    <c:v>user402</c:v>
                  </c:pt>
                  <c:pt idx="403">
                    <c:v>user403</c:v>
                  </c:pt>
                  <c:pt idx="404">
                    <c:v>user404</c:v>
                  </c:pt>
                  <c:pt idx="405">
                    <c:v>user405</c:v>
                  </c:pt>
                  <c:pt idx="406">
                    <c:v>user406</c:v>
                  </c:pt>
                  <c:pt idx="407">
                    <c:v>user407</c:v>
                  </c:pt>
                  <c:pt idx="408">
                    <c:v>user408</c:v>
                  </c:pt>
                  <c:pt idx="409">
                    <c:v>user409</c:v>
                  </c:pt>
                  <c:pt idx="410">
                    <c:v>user410</c:v>
                  </c:pt>
                  <c:pt idx="411">
                    <c:v>user411</c:v>
                  </c:pt>
                  <c:pt idx="412">
                    <c:v>user412</c:v>
                  </c:pt>
                  <c:pt idx="413">
                    <c:v>user413</c:v>
                  </c:pt>
                  <c:pt idx="414">
                    <c:v>user414</c:v>
                  </c:pt>
                  <c:pt idx="415">
                    <c:v>user415</c:v>
                  </c:pt>
                  <c:pt idx="416">
                    <c:v>user416</c:v>
                  </c:pt>
                  <c:pt idx="417">
                    <c:v>user417</c:v>
                  </c:pt>
                  <c:pt idx="418">
                    <c:v>user418</c:v>
                  </c:pt>
                  <c:pt idx="419">
                    <c:v>user419</c:v>
                  </c:pt>
                  <c:pt idx="420">
                    <c:v>user420</c:v>
                  </c:pt>
                  <c:pt idx="421">
                    <c:v>user421</c:v>
                  </c:pt>
                  <c:pt idx="422">
                    <c:v>user422</c:v>
                  </c:pt>
                  <c:pt idx="423">
                    <c:v>user423</c:v>
                  </c:pt>
                  <c:pt idx="424">
                    <c:v>user424</c:v>
                  </c:pt>
                  <c:pt idx="425">
                    <c:v>user425</c:v>
                  </c:pt>
                  <c:pt idx="426">
                    <c:v>user426</c:v>
                  </c:pt>
                  <c:pt idx="427">
                    <c:v>user427</c:v>
                  </c:pt>
                  <c:pt idx="428">
                    <c:v>user428</c:v>
                  </c:pt>
                  <c:pt idx="429">
                    <c:v>user429</c:v>
                  </c:pt>
                  <c:pt idx="430">
                    <c:v>user430</c:v>
                  </c:pt>
                  <c:pt idx="431">
                    <c:v>user431</c:v>
                  </c:pt>
                  <c:pt idx="432">
                    <c:v>user432</c:v>
                  </c:pt>
                  <c:pt idx="433">
                    <c:v>user433</c:v>
                  </c:pt>
                  <c:pt idx="434">
                    <c:v>user434</c:v>
                  </c:pt>
                  <c:pt idx="435">
                    <c:v>user435</c:v>
                  </c:pt>
                  <c:pt idx="436">
                    <c:v>user436</c:v>
                  </c:pt>
                  <c:pt idx="437">
                    <c:v>user437</c:v>
                  </c:pt>
                  <c:pt idx="438">
                    <c:v>user438</c:v>
                  </c:pt>
                  <c:pt idx="439">
                    <c:v>user439</c:v>
                  </c:pt>
                  <c:pt idx="440">
                    <c:v>user440</c:v>
                  </c:pt>
                  <c:pt idx="441">
                    <c:v>user441</c:v>
                  </c:pt>
                  <c:pt idx="442">
                    <c:v>user442</c:v>
                  </c:pt>
                  <c:pt idx="443">
                    <c:v>user443</c:v>
                  </c:pt>
                  <c:pt idx="444">
                    <c:v>user444</c:v>
                  </c:pt>
                  <c:pt idx="445">
                    <c:v>user445</c:v>
                  </c:pt>
                  <c:pt idx="446">
                    <c:v>user446</c:v>
                  </c:pt>
                  <c:pt idx="447">
                    <c:v>user447</c:v>
                  </c:pt>
                  <c:pt idx="448">
                    <c:v>user448</c:v>
                  </c:pt>
                  <c:pt idx="449">
                    <c:v>user449</c:v>
                  </c:pt>
                  <c:pt idx="450">
                    <c:v>user450</c:v>
                  </c:pt>
                  <c:pt idx="451">
                    <c:v>user451</c:v>
                  </c:pt>
                  <c:pt idx="452">
                    <c:v>user452</c:v>
                  </c:pt>
                  <c:pt idx="453">
                    <c:v>user453</c:v>
                  </c:pt>
                  <c:pt idx="454">
                    <c:v>user454</c:v>
                  </c:pt>
                  <c:pt idx="455">
                    <c:v>user455</c:v>
                  </c:pt>
                  <c:pt idx="456">
                    <c:v>user456</c:v>
                  </c:pt>
                  <c:pt idx="457">
                    <c:v>user457</c:v>
                  </c:pt>
                  <c:pt idx="458">
                    <c:v>user458</c:v>
                  </c:pt>
                  <c:pt idx="459">
                    <c:v>user459</c:v>
                  </c:pt>
                  <c:pt idx="460">
                    <c:v>user460</c:v>
                  </c:pt>
                  <c:pt idx="461">
                    <c:v>user461</c:v>
                  </c:pt>
                  <c:pt idx="462">
                    <c:v>user462</c:v>
                  </c:pt>
                  <c:pt idx="463">
                    <c:v>user463</c:v>
                  </c:pt>
                  <c:pt idx="464">
                    <c:v>user464</c:v>
                  </c:pt>
                  <c:pt idx="465">
                    <c:v>user465</c:v>
                  </c:pt>
                  <c:pt idx="466">
                    <c:v>user466</c:v>
                  </c:pt>
                  <c:pt idx="467">
                    <c:v>user467</c:v>
                  </c:pt>
                  <c:pt idx="468">
                    <c:v>user468</c:v>
                  </c:pt>
                  <c:pt idx="469">
                    <c:v>user469</c:v>
                  </c:pt>
                  <c:pt idx="470">
                    <c:v>user470</c:v>
                  </c:pt>
                  <c:pt idx="471">
                    <c:v>user471</c:v>
                  </c:pt>
                  <c:pt idx="472">
                    <c:v>user472</c:v>
                  </c:pt>
                  <c:pt idx="473">
                    <c:v>user473</c:v>
                  </c:pt>
                  <c:pt idx="474">
                    <c:v>user474</c:v>
                  </c:pt>
                  <c:pt idx="475">
                    <c:v>user475</c:v>
                  </c:pt>
                  <c:pt idx="476">
                    <c:v>user476</c:v>
                  </c:pt>
                  <c:pt idx="477">
                    <c:v>user477</c:v>
                  </c:pt>
                  <c:pt idx="478">
                    <c:v>user478</c:v>
                  </c:pt>
                  <c:pt idx="479">
                    <c:v>user479</c:v>
                  </c:pt>
                  <c:pt idx="480">
                    <c:v>user480</c:v>
                  </c:pt>
                  <c:pt idx="481">
                    <c:v>user481</c:v>
                  </c:pt>
                  <c:pt idx="482">
                    <c:v>user482</c:v>
                  </c:pt>
                  <c:pt idx="483">
                    <c:v>user483</c:v>
                  </c:pt>
                  <c:pt idx="484">
                    <c:v>user484</c:v>
                  </c:pt>
                  <c:pt idx="485">
                    <c:v>user485</c:v>
                  </c:pt>
                  <c:pt idx="486">
                    <c:v>user486</c:v>
                  </c:pt>
                  <c:pt idx="487">
                    <c:v>user487</c:v>
                  </c:pt>
                  <c:pt idx="488">
                    <c:v>user488</c:v>
                  </c:pt>
                  <c:pt idx="489">
                    <c:v>user489</c:v>
                  </c:pt>
                  <c:pt idx="490">
                    <c:v>user490</c:v>
                  </c:pt>
                  <c:pt idx="491">
                    <c:v>user491</c:v>
                  </c:pt>
                  <c:pt idx="492">
                    <c:v>user492</c:v>
                  </c:pt>
                  <c:pt idx="493">
                    <c:v>user493</c:v>
                  </c:pt>
                  <c:pt idx="494">
                    <c:v>user494</c:v>
                  </c:pt>
                  <c:pt idx="495">
                    <c:v>user495</c:v>
                  </c:pt>
                  <c:pt idx="496">
                    <c:v>user496</c:v>
                  </c:pt>
                  <c:pt idx="497">
                    <c:v>user497</c:v>
                  </c:pt>
                  <c:pt idx="498">
                    <c:v>user498</c:v>
                  </c:pt>
                  <c:pt idx="499">
                    <c:v>user499</c:v>
                  </c:pt>
                  <c:pt idx="500">
                    <c:v>user500</c:v>
                  </c:pt>
                  <c:pt idx="501">
                    <c:v>user501</c:v>
                  </c:pt>
                  <c:pt idx="502">
                    <c:v>user502</c:v>
                  </c:pt>
                  <c:pt idx="503">
                    <c:v>user503</c:v>
                  </c:pt>
                  <c:pt idx="504">
                    <c:v>user504</c:v>
                  </c:pt>
                  <c:pt idx="505">
                    <c:v>user505</c:v>
                  </c:pt>
                  <c:pt idx="506">
                    <c:v>user506</c:v>
                  </c:pt>
                  <c:pt idx="507">
                    <c:v>user507</c:v>
                  </c:pt>
                  <c:pt idx="508">
                    <c:v>user508</c:v>
                  </c:pt>
                  <c:pt idx="509">
                    <c:v>user509</c:v>
                  </c:pt>
                  <c:pt idx="510">
                    <c:v>user510</c:v>
                  </c:pt>
                  <c:pt idx="511">
                    <c:v>user511</c:v>
                  </c:pt>
                  <c:pt idx="512">
                    <c:v>user512</c:v>
                  </c:pt>
                  <c:pt idx="513">
                    <c:v>user513</c:v>
                  </c:pt>
                  <c:pt idx="514">
                    <c:v>user514</c:v>
                  </c:pt>
                  <c:pt idx="515">
                    <c:v>user515</c:v>
                  </c:pt>
                  <c:pt idx="516">
                    <c:v>user516</c:v>
                  </c:pt>
                  <c:pt idx="517">
                    <c:v>user517</c:v>
                  </c:pt>
                  <c:pt idx="518">
                    <c:v>user518</c:v>
                  </c:pt>
                  <c:pt idx="519">
                    <c:v>user519</c:v>
                  </c:pt>
                  <c:pt idx="520">
                    <c:v>user520</c:v>
                  </c:pt>
                  <c:pt idx="521">
                    <c:v>user521</c:v>
                  </c:pt>
                  <c:pt idx="522">
                    <c:v>user522</c:v>
                  </c:pt>
                  <c:pt idx="523">
                    <c:v>user523</c:v>
                  </c:pt>
                  <c:pt idx="524">
                    <c:v>user524</c:v>
                  </c:pt>
                  <c:pt idx="525">
                    <c:v>user525</c:v>
                  </c:pt>
                  <c:pt idx="526">
                    <c:v>user526</c:v>
                  </c:pt>
                  <c:pt idx="527">
                    <c:v>user527</c:v>
                  </c:pt>
                  <c:pt idx="528">
                    <c:v>user528</c:v>
                  </c:pt>
                  <c:pt idx="529">
                    <c:v>user529</c:v>
                  </c:pt>
                  <c:pt idx="530">
                    <c:v>user530</c:v>
                  </c:pt>
                  <c:pt idx="531">
                    <c:v>user531</c:v>
                  </c:pt>
                  <c:pt idx="532">
                    <c:v>user532</c:v>
                  </c:pt>
                  <c:pt idx="533">
                    <c:v>user533</c:v>
                  </c:pt>
                  <c:pt idx="534">
                    <c:v>user534</c:v>
                  </c:pt>
                  <c:pt idx="535">
                    <c:v>user535</c:v>
                  </c:pt>
                  <c:pt idx="536">
                    <c:v>user536</c:v>
                  </c:pt>
                  <c:pt idx="537">
                    <c:v>user537</c:v>
                  </c:pt>
                  <c:pt idx="538">
                    <c:v>user538</c:v>
                  </c:pt>
                  <c:pt idx="539">
                    <c:v>user539</c:v>
                  </c:pt>
                  <c:pt idx="540">
                    <c:v>user540</c:v>
                  </c:pt>
                  <c:pt idx="541">
                    <c:v>user541</c:v>
                  </c:pt>
                  <c:pt idx="542">
                    <c:v>user542</c:v>
                  </c:pt>
                  <c:pt idx="543">
                    <c:v>user543</c:v>
                  </c:pt>
                  <c:pt idx="544">
                    <c:v>user544</c:v>
                  </c:pt>
                  <c:pt idx="545">
                    <c:v>user545</c:v>
                  </c:pt>
                  <c:pt idx="546">
                    <c:v>user546</c:v>
                  </c:pt>
                  <c:pt idx="547">
                    <c:v>user547</c:v>
                  </c:pt>
                  <c:pt idx="548">
                    <c:v>user548</c:v>
                  </c:pt>
                  <c:pt idx="549">
                    <c:v>user549</c:v>
                  </c:pt>
                  <c:pt idx="550">
                    <c:v>user550</c:v>
                  </c:pt>
                  <c:pt idx="551">
                    <c:v>user551</c:v>
                  </c:pt>
                  <c:pt idx="552">
                    <c:v>user552</c:v>
                  </c:pt>
                  <c:pt idx="553">
                    <c:v>user553</c:v>
                  </c:pt>
                  <c:pt idx="554">
                    <c:v>user554</c:v>
                  </c:pt>
                  <c:pt idx="555">
                    <c:v>user555</c:v>
                  </c:pt>
                  <c:pt idx="556">
                    <c:v>user556</c:v>
                  </c:pt>
                  <c:pt idx="557">
                    <c:v>user557</c:v>
                  </c:pt>
                  <c:pt idx="558">
                    <c:v>user558</c:v>
                  </c:pt>
                  <c:pt idx="559">
                    <c:v>user559</c:v>
                  </c:pt>
                  <c:pt idx="560">
                    <c:v>user560</c:v>
                  </c:pt>
                  <c:pt idx="561">
                    <c:v>user561</c:v>
                  </c:pt>
                  <c:pt idx="562">
                    <c:v>user562</c:v>
                  </c:pt>
                  <c:pt idx="563">
                    <c:v>user563</c:v>
                  </c:pt>
                  <c:pt idx="564">
                    <c:v>user564</c:v>
                  </c:pt>
                  <c:pt idx="565">
                    <c:v>user565</c:v>
                  </c:pt>
                  <c:pt idx="566">
                    <c:v>user566</c:v>
                  </c:pt>
                  <c:pt idx="567">
                    <c:v>user567</c:v>
                  </c:pt>
                  <c:pt idx="568">
                    <c:v>user568</c:v>
                  </c:pt>
                  <c:pt idx="569">
                    <c:v>user569</c:v>
                  </c:pt>
                  <c:pt idx="570">
                    <c:v>user570</c:v>
                  </c:pt>
                  <c:pt idx="571">
                    <c:v>user571</c:v>
                  </c:pt>
                  <c:pt idx="572">
                    <c:v>user572</c:v>
                  </c:pt>
                  <c:pt idx="573">
                    <c:v>user573</c:v>
                  </c:pt>
                  <c:pt idx="574">
                    <c:v>user574</c:v>
                  </c:pt>
                  <c:pt idx="575">
                    <c:v>user575</c:v>
                  </c:pt>
                  <c:pt idx="576">
                    <c:v>user576</c:v>
                  </c:pt>
                  <c:pt idx="577">
                    <c:v>user577</c:v>
                  </c:pt>
                  <c:pt idx="578">
                    <c:v>user578</c:v>
                  </c:pt>
                  <c:pt idx="579">
                    <c:v>user579</c:v>
                  </c:pt>
                  <c:pt idx="580">
                    <c:v>user580</c:v>
                  </c:pt>
                  <c:pt idx="581">
                    <c:v>user581</c:v>
                  </c:pt>
                  <c:pt idx="582">
                    <c:v>user582</c:v>
                  </c:pt>
                  <c:pt idx="583">
                    <c:v>user583</c:v>
                  </c:pt>
                  <c:pt idx="584">
                    <c:v>user584</c:v>
                  </c:pt>
                  <c:pt idx="585">
                    <c:v>user585</c:v>
                  </c:pt>
                  <c:pt idx="586">
                    <c:v>user586</c:v>
                  </c:pt>
                  <c:pt idx="587">
                    <c:v>user587</c:v>
                  </c:pt>
                  <c:pt idx="588">
                    <c:v>user588</c:v>
                  </c:pt>
                  <c:pt idx="589">
                    <c:v>user589</c:v>
                  </c:pt>
                  <c:pt idx="590">
                    <c:v>user590</c:v>
                  </c:pt>
                  <c:pt idx="591">
                    <c:v>user591</c:v>
                  </c:pt>
                  <c:pt idx="592">
                    <c:v>user592</c:v>
                  </c:pt>
                  <c:pt idx="593">
                    <c:v>user593</c:v>
                  </c:pt>
                  <c:pt idx="594">
                    <c:v>user594</c:v>
                  </c:pt>
                  <c:pt idx="595">
                    <c:v>user595</c:v>
                  </c:pt>
                  <c:pt idx="596">
                    <c:v>user596</c:v>
                  </c:pt>
                  <c:pt idx="597">
                    <c:v>user597</c:v>
                  </c:pt>
                  <c:pt idx="598">
                    <c:v>user598</c:v>
                  </c:pt>
                  <c:pt idx="599">
                    <c:v>user599</c:v>
                  </c:pt>
                  <c:pt idx="600">
                    <c:v>user600</c:v>
                  </c:pt>
                  <c:pt idx="601">
                    <c:v>user601</c:v>
                  </c:pt>
                  <c:pt idx="602">
                    <c:v>user602</c:v>
                  </c:pt>
                  <c:pt idx="603">
                    <c:v>user603</c:v>
                  </c:pt>
                  <c:pt idx="604">
                    <c:v>user604</c:v>
                  </c:pt>
                  <c:pt idx="605">
                    <c:v>user605</c:v>
                  </c:pt>
                  <c:pt idx="606">
                    <c:v>user606</c:v>
                  </c:pt>
                  <c:pt idx="607">
                    <c:v>user607</c:v>
                  </c:pt>
                  <c:pt idx="608">
                    <c:v>user608</c:v>
                  </c:pt>
                  <c:pt idx="609">
                    <c:v>user609</c:v>
                  </c:pt>
                  <c:pt idx="610">
                    <c:v>user610</c:v>
                  </c:pt>
                  <c:pt idx="611">
                    <c:v>user611</c:v>
                  </c:pt>
                  <c:pt idx="612">
                    <c:v>user612</c:v>
                  </c:pt>
                  <c:pt idx="613">
                    <c:v>user613</c:v>
                  </c:pt>
                  <c:pt idx="614">
                    <c:v>user614</c:v>
                  </c:pt>
                  <c:pt idx="615">
                    <c:v>user615</c:v>
                  </c:pt>
                  <c:pt idx="616">
                    <c:v>user616</c:v>
                  </c:pt>
                  <c:pt idx="617">
                    <c:v>user617</c:v>
                  </c:pt>
                  <c:pt idx="618">
                    <c:v>user618</c:v>
                  </c:pt>
                  <c:pt idx="619">
                    <c:v>user619</c:v>
                  </c:pt>
                  <c:pt idx="620">
                    <c:v>user620</c:v>
                  </c:pt>
                  <c:pt idx="621">
                    <c:v>user621</c:v>
                  </c:pt>
                  <c:pt idx="622">
                    <c:v>user622</c:v>
                  </c:pt>
                  <c:pt idx="623">
                    <c:v>user623</c:v>
                  </c:pt>
                  <c:pt idx="624">
                    <c:v>user624</c:v>
                  </c:pt>
                  <c:pt idx="625">
                    <c:v>user625</c:v>
                  </c:pt>
                  <c:pt idx="626">
                    <c:v>user626</c:v>
                  </c:pt>
                  <c:pt idx="627">
                    <c:v>user627</c:v>
                  </c:pt>
                  <c:pt idx="628">
                    <c:v>user628</c:v>
                  </c:pt>
                  <c:pt idx="629">
                    <c:v>user629</c:v>
                  </c:pt>
                  <c:pt idx="630">
                    <c:v>user630</c:v>
                  </c:pt>
                  <c:pt idx="631">
                    <c:v>user631</c:v>
                  </c:pt>
                  <c:pt idx="632">
                    <c:v>user632</c:v>
                  </c:pt>
                  <c:pt idx="633">
                    <c:v>user633</c:v>
                  </c:pt>
                  <c:pt idx="634">
                    <c:v>user634</c:v>
                  </c:pt>
                  <c:pt idx="635">
                    <c:v>user635</c:v>
                  </c:pt>
                  <c:pt idx="636">
                    <c:v>user636</c:v>
                  </c:pt>
                  <c:pt idx="637">
                    <c:v>user637</c:v>
                  </c:pt>
                  <c:pt idx="638">
                    <c:v>user638</c:v>
                  </c:pt>
                  <c:pt idx="639">
                    <c:v>user639</c:v>
                  </c:pt>
                  <c:pt idx="640">
                    <c:v>user640</c:v>
                  </c:pt>
                  <c:pt idx="641">
                    <c:v>user641</c:v>
                  </c:pt>
                  <c:pt idx="642">
                    <c:v>user642</c:v>
                  </c:pt>
                  <c:pt idx="643">
                    <c:v>user643</c:v>
                  </c:pt>
                  <c:pt idx="644">
                    <c:v>user644</c:v>
                  </c:pt>
                  <c:pt idx="645">
                    <c:v>user645</c:v>
                  </c:pt>
                  <c:pt idx="646">
                    <c:v>user646</c:v>
                  </c:pt>
                  <c:pt idx="647">
                    <c:v>user647</c:v>
                  </c:pt>
                  <c:pt idx="648">
                    <c:v>user648</c:v>
                  </c:pt>
                  <c:pt idx="649">
                    <c:v>user649</c:v>
                  </c:pt>
                  <c:pt idx="650">
                    <c:v>user650</c:v>
                  </c:pt>
                  <c:pt idx="651">
                    <c:v>user651</c:v>
                  </c:pt>
                  <c:pt idx="652">
                    <c:v>user652</c:v>
                  </c:pt>
                  <c:pt idx="653">
                    <c:v>user653</c:v>
                  </c:pt>
                  <c:pt idx="654">
                    <c:v>user654</c:v>
                  </c:pt>
                  <c:pt idx="655">
                    <c:v>user655</c:v>
                  </c:pt>
                  <c:pt idx="656">
                    <c:v>user656</c:v>
                  </c:pt>
                  <c:pt idx="657">
                    <c:v>user657</c:v>
                  </c:pt>
                  <c:pt idx="658">
                    <c:v>user658</c:v>
                  </c:pt>
                  <c:pt idx="659">
                    <c:v>user659</c:v>
                  </c:pt>
                  <c:pt idx="660">
                    <c:v>user660</c:v>
                  </c:pt>
                  <c:pt idx="661">
                    <c:v>user661</c:v>
                  </c:pt>
                  <c:pt idx="662">
                    <c:v>user662</c:v>
                  </c:pt>
                  <c:pt idx="663">
                    <c:v>user663</c:v>
                  </c:pt>
                  <c:pt idx="664">
                    <c:v>user664</c:v>
                  </c:pt>
                  <c:pt idx="665">
                    <c:v>user665</c:v>
                  </c:pt>
                  <c:pt idx="666">
                    <c:v>user666</c:v>
                  </c:pt>
                  <c:pt idx="667">
                    <c:v>user667</c:v>
                  </c:pt>
                  <c:pt idx="668">
                    <c:v>user668</c:v>
                  </c:pt>
                  <c:pt idx="669">
                    <c:v>user669</c:v>
                  </c:pt>
                  <c:pt idx="670">
                    <c:v>user670</c:v>
                  </c:pt>
                  <c:pt idx="671">
                    <c:v>user671</c:v>
                  </c:pt>
                  <c:pt idx="672">
                    <c:v>user672</c:v>
                  </c:pt>
                  <c:pt idx="673">
                    <c:v>user673</c:v>
                  </c:pt>
                  <c:pt idx="674">
                    <c:v>user674</c:v>
                  </c:pt>
                  <c:pt idx="675">
                    <c:v>user675</c:v>
                  </c:pt>
                  <c:pt idx="676">
                    <c:v>user676</c:v>
                  </c:pt>
                  <c:pt idx="677">
                    <c:v>user677</c:v>
                  </c:pt>
                  <c:pt idx="678">
                    <c:v>user678</c:v>
                  </c:pt>
                  <c:pt idx="679">
                    <c:v>user679</c:v>
                  </c:pt>
                  <c:pt idx="680">
                    <c:v>user680</c:v>
                  </c:pt>
                  <c:pt idx="681">
                    <c:v>user681</c:v>
                  </c:pt>
                  <c:pt idx="682">
                    <c:v>user682</c:v>
                  </c:pt>
                  <c:pt idx="683">
                    <c:v>user683</c:v>
                  </c:pt>
                  <c:pt idx="684">
                    <c:v>user684</c:v>
                  </c:pt>
                  <c:pt idx="685">
                    <c:v>user685</c:v>
                  </c:pt>
                  <c:pt idx="686">
                    <c:v>user686</c:v>
                  </c:pt>
                  <c:pt idx="687">
                    <c:v>user687</c:v>
                  </c:pt>
                  <c:pt idx="688">
                    <c:v>user688</c:v>
                  </c:pt>
                  <c:pt idx="689">
                    <c:v>user689</c:v>
                  </c:pt>
                  <c:pt idx="690">
                    <c:v>user690</c:v>
                  </c:pt>
                  <c:pt idx="691">
                    <c:v>user691</c:v>
                  </c:pt>
                  <c:pt idx="692">
                    <c:v>user692</c:v>
                  </c:pt>
                  <c:pt idx="693">
                    <c:v>user693</c:v>
                  </c:pt>
                  <c:pt idx="694">
                    <c:v>user694</c:v>
                  </c:pt>
                  <c:pt idx="695">
                    <c:v>user695</c:v>
                  </c:pt>
                  <c:pt idx="696">
                    <c:v>user696</c:v>
                  </c:pt>
                  <c:pt idx="697">
                    <c:v>user697</c:v>
                  </c:pt>
                  <c:pt idx="698">
                    <c:v>user698</c:v>
                  </c:pt>
                  <c:pt idx="699">
                    <c:v>user699</c:v>
                  </c:pt>
                  <c:pt idx="700">
                    <c:v>user700</c:v>
                  </c:pt>
                  <c:pt idx="701">
                    <c:v>user701</c:v>
                  </c:pt>
                  <c:pt idx="702">
                    <c:v>user702</c:v>
                  </c:pt>
                  <c:pt idx="703">
                    <c:v>user703</c:v>
                  </c:pt>
                  <c:pt idx="704">
                    <c:v>user704</c:v>
                  </c:pt>
                  <c:pt idx="705">
                    <c:v>user705</c:v>
                  </c:pt>
                  <c:pt idx="706">
                    <c:v>user706</c:v>
                  </c:pt>
                  <c:pt idx="707">
                    <c:v>user707</c:v>
                  </c:pt>
                  <c:pt idx="708">
                    <c:v>user708</c:v>
                  </c:pt>
                  <c:pt idx="709">
                    <c:v>user709</c:v>
                  </c:pt>
                  <c:pt idx="710">
                    <c:v>user710</c:v>
                  </c:pt>
                  <c:pt idx="711">
                    <c:v>user711</c:v>
                  </c:pt>
                  <c:pt idx="712">
                    <c:v>user712</c:v>
                  </c:pt>
                  <c:pt idx="713">
                    <c:v>user713</c:v>
                  </c:pt>
                  <c:pt idx="714">
                    <c:v>user714</c:v>
                  </c:pt>
                  <c:pt idx="715">
                    <c:v>user715</c:v>
                  </c:pt>
                  <c:pt idx="716">
                    <c:v>user716</c:v>
                  </c:pt>
                  <c:pt idx="717">
                    <c:v>user717</c:v>
                  </c:pt>
                  <c:pt idx="718">
                    <c:v>user718</c:v>
                  </c:pt>
                  <c:pt idx="719">
                    <c:v>user719</c:v>
                  </c:pt>
                  <c:pt idx="720">
                    <c:v>user720</c:v>
                  </c:pt>
                  <c:pt idx="721">
                    <c:v>user721</c:v>
                  </c:pt>
                  <c:pt idx="722">
                    <c:v>user722</c:v>
                  </c:pt>
                  <c:pt idx="723">
                    <c:v>user723</c:v>
                  </c:pt>
                  <c:pt idx="724">
                    <c:v>user724</c:v>
                  </c:pt>
                  <c:pt idx="725">
                    <c:v>user725</c:v>
                  </c:pt>
                  <c:pt idx="726">
                    <c:v>user726</c:v>
                  </c:pt>
                  <c:pt idx="727">
                    <c:v>user727</c:v>
                  </c:pt>
                  <c:pt idx="728">
                    <c:v>user728</c:v>
                  </c:pt>
                  <c:pt idx="729">
                    <c:v>user729</c:v>
                  </c:pt>
                  <c:pt idx="730">
                    <c:v>user730</c:v>
                  </c:pt>
                  <c:pt idx="731">
                    <c:v>user731</c:v>
                  </c:pt>
                  <c:pt idx="732">
                    <c:v>user732</c:v>
                  </c:pt>
                  <c:pt idx="733">
                    <c:v>user733</c:v>
                  </c:pt>
                  <c:pt idx="734">
                    <c:v>user734</c:v>
                  </c:pt>
                  <c:pt idx="735">
                    <c:v>user735</c:v>
                  </c:pt>
                  <c:pt idx="736">
                    <c:v>user736</c:v>
                  </c:pt>
                  <c:pt idx="737">
                    <c:v>user737</c:v>
                  </c:pt>
                  <c:pt idx="738">
                    <c:v>user738</c:v>
                  </c:pt>
                  <c:pt idx="739">
                    <c:v>user739</c:v>
                  </c:pt>
                  <c:pt idx="740">
                    <c:v>user740</c:v>
                  </c:pt>
                  <c:pt idx="741">
                    <c:v>user741</c:v>
                  </c:pt>
                  <c:pt idx="742">
                    <c:v>user742</c:v>
                  </c:pt>
                  <c:pt idx="743">
                    <c:v>user743</c:v>
                  </c:pt>
                  <c:pt idx="744">
                    <c:v>user744</c:v>
                  </c:pt>
                  <c:pt idx="745">
                    <c:v>user745</c:v>
                  </c:pt>
                  <c:pt idx="746">
                    <c:v>user746</c:v>
                  </c:pt>
                  <c:pt idx="747">
                    <c:v>user747</c:v>
                  </c:pt>
                  <c:pt idx="748">
                    <c:v>user748</c:v>
                  </c:pt>
                  <c:pt idx="749">
                    <c:v>user749</c:v>
                  </c:pt>
                  <c:pt idx="750">
                    <c:v>user750</c:v>
                  </c:pt>
                  <c:pt idx="751">
                    <c:v>user751</c:v>
                  </c:pt>
                  <c:pt idx="752">
                    <c:v>user752</c:v>
                  </c:pt>
                  <c:pt idx="753">
                    <c:v>user753</c:v>
                  </c:pt>
                  <c:pt idx="754">
                    <c:v>user754</c:v>
                  </c:pt>
                  <c:pt idx="755">
                    <c:v>user755</c:v>
                  </c:pt>
                  <c:pt idx="756">
                    <c:v>user756</c:v>
                  </c:pt>
                  <c:pt idx="757">
                    <c:v>user757</c:v>
                  </c:pt>
                  <c:pt idx="758">
                    <c:v>user758</c:v>
                  </c:pt>
                  <c:pt idx="759">
                    <c:v>user759</c:v>
                  </c:pt>
                  <c:pt idx="760">
                    <c:v>user760</c:v>
                  </c:pt>
                  <c:pt idx="761">
                    <c:v>user761</c:v>
                  </c:pt>
                  <c:pt idx="762">
                    <c:v>user762</c:v>
                  </c:pt>
                  <c:pt idx="763">
                    <c:v>user763</c:v>
                  </c:pt>
                  <c:pt idx="764">
                    <c:v>user764</c:v>
                  </c:pt>
                  <c:pt idx="765">
                    <c:v>user765</c:v>
                  </c:pt>
                  <c:pt idx="766">
                    <c:v>user766</c:v>
                  </c:pt>
                  <c:pt idx="767">
                    <c:v>user767</c:v>
                  </c:pt>
                  <c:pt idx="768">
                    <c:v>user768</c:v>
                  </c:pt>
                  <c:pt idx="769">
                    <c:v>user769</c:v>
                  </c:pt>
                  <c:pt idx="770">
                    <c:v>user770</c:v>
                  </c:pt>
                  <c:pt idx="771">
                    <c:v>user771</c:v>
                  </c:pt>
                  <c:pt idx="772">
                    <c:v>user772</c:v>
                  </c:pt>
                  <c:pt idx="773">
                    <c:v>user773</c:v>
                  </c:pt>
                  <c:pt idx="774">
                    <c:v>user774</c:v>
                  </c:pt>
                  <c:pt idx="775">
                    <c:v>user775</c:v>
                  </c:pt>
                  <c:pt idx="776">
                    <c:v>user776</c:v>
                  </c:pt>
                  <c:pt idx="777">
                    <c:v>user777</c:v>
                  </c:pt>
                  <c:pt idx="778">
                    <c:v>user778</c:v>
                  </c:pt>
                  <c:pt idx="779">
                    <c:v>user779</c:v>
                  </c:pt>
                  <c:pt idx="780">
                    <c:v>user780</c:v>
                  </c:pt>
                  <c:pt idx="781">
                    <c:v>user781</c:v>
                  </c:pt>
                  <c:pt idx="782">
                    <c:v>user782</c:v>
                  </c:pt>
                  <c:pt idx="783">
                    <c:v>user783</c:v>
                  </c:pt>
                  <c:pt idx="784">
                    <c:v>user784</c:v>
                  </c:pt>
                  <c:pt idx="785">
                    <c:v>user785</c:v>
                  </c:pt>
                  <c:pt idx="786">
                    <c:v>user786</c:v>
                  </c:pt>
                  <c:pt idx="787">
                    <c:v>user787</c:v>
                  </c:pt>
                  <c:pt idx="788">
                    <c:v>user788</c:v>
                  </c:pt>
                  <c:pt idx="789">
                    <c:v>user789</c:v>
                  </c:pt>
                  <c:pt idx="790">
                    <c:v>user790</c:v>
                  </c:pt>
                  <c:pt idx="791">
                    <c:v>user791</c:v>
                  </c:pt>
                  <c:pt idx="792">
                    <c:v>user792</c:v>
                  </c:pt>
                  <c:pt idx="793">
                    <c:v>user793</c:v>
                  </c:pt>
                  <c:pt idx="794">
                    <c:v>user794</c:v>
                  </c:pt>
                  <c:pt idx="795">
                    <c:v>user795</c:v>
                  </c:pt>
                  <c:pt idx="796">
                    <c:v>user796</c:v>
                  </c:pt>
                  <c:pt idx="797">
                    <c:v>user797</c:v>
                  </c:pt>
                  <c:pt idx="798">
                    <c:v>user798</c:v>
                  </c:pt>
                  <c:pt idx="799">
                    <c:v>user799</c:v>
                  </c:pt>
                  <c:pt idx="800">
                    <c:v>user800</c:v>
                  </c:pt>
                  <c:pt idx="801">
                    <c:v>user801</c:v>
                  </c:pt>
                  <c:pt idx="802">
                    <c:v>user802</c:v>
                  </c:pt>
                  <c:pt idx="803">
                    <c:v>user803</c:v>
                  </c:pt>
                  <c:pt idx="804">
                    <c:v>user804</c:v>
                  </c:pt>
                  <c:pt idx="805">
                    <c:v>user805</c:v>
                  </c:pt>
                  <c:pt idx="806">
                    <c:v>user806</c:v>
                  </c:pt>
                  <c:pt idx="807">
                    <c:v>user807</c:v>
                  </c:pt>
                  <c:pt idx="808">
                    <c:v>user808</c:v>
                  </c:pt>
                  <c:pt idx="809">
                    <c:v>user809</c:v>
                  </c:pt>
                  <c:pt idx="810">
                    <c:v>user810</c:v>
                  </c:pt>
                  <c:pt idx="811">
                    <c:v>user811</c:v>
                  </c:pt>
                  <c:pt idx="812">
                    <c:v>user812</c:v>
                  </c:pt>
                  <c:pt idx="813">
                    <c:v>user813</c:v>
                  </c:pt>
                  <c:pt idx="814">
                    <c:v>user814</c:v>
                  </c:pt>
                  <c:pt idx="815">
                    <c:v>user815</c:v>
                  </c:pt>
                  <c:pt idx="816">
                    <c:v>user816</c:v>
                  </c:pt>
                  <c:pt idx="817">
                    <c:v>user817</c:v>
                  </c:pt>
                  <c:pt idx="818">
                    <c:v>user818</c:v>
                  </c:pt>
                  <c:pt idx="819">
                    <c:v>user819</c:v>
                  </c:pt>
                  <c:pt idx="820">
                    <c:v>user820</c:v>
                  </c:pt>
                  <c:pt idx="821">
                    <c:v>user821</c:v>
                  </c:pt>
                  <c:pt idx="822">
                    <c:v>user822</c:v>
                  </c:pt>
                  <c:pt idx="823">
                    <c:v>user823</c:v>
                  </c:pt>
                  <c:pt idx="824">
                    <c:v>user824</c:v>
                  </c:pt>
                  <c:pt idx="825">
                    <c:v>user825</c:v>
                  </c:pt>
                  <c:pt idx="826">
                    <c:v>user826</c:v>
                  </c:pt>
                  <c:pt idx="827">
                    <c:v>user827</c:v>
                  </c:pt>
                  <c:pt idx="828">
                    <c:v>user828</c:v>
                  </c:pt>
                  <c:pt idx="829">
                    <c:v>user829</c:v>
                  </c:pt>
                  <c:pt idx="830">
                    <c:v>user830</c:v>
                  </c:pt>
                  <c:pt idx="831">
                    <c:v>user831</c:v>
                  </c:pt>
                  <c:pt idx="832">
                    <c:v>user832</c:v>
                  </c:pt>
                  <c:pt idx="833">
                    <c:v>user833</c:v>
                  </c:pt>
                  <c:pt idx="834">
                    <c:v>user834</c:v>
                  </c:pt>
                  <c:pt idx="835">
                    <c:v>user835</c:v>
                  </c:pt>
                  <c:pt idx="836">
                    <c:v>user836</c:v>
                  </c:pt>
                  <c:pt idx="837">
                    <c:v>user837</c:v>
                  </c:pt>
                  <c:pt idx="838">
                    <c:v>user838</c:v>
                  </c:pt>
                  <c:pt idx="839">
                    <c:v>user839</c:v>
                  </c:pt>
                  <c:pt idx="840">
                    <c:v>user840</c:v>
                  </c:pt>
                  <c:pt idx="841">
                    <c:v>user841</c:v>
                  </c:pt>
                  <c:pt idx="842">
                    <c:v>user842</c:v>
                  </c:pt>
                  <c:pt idx="843">
                    <c:v>user843</c:v>
                  </c:pt>
                  <c:pt idx="844">
                    <c:v>user844</c:v>
                  </c:pt>
                  <c:pt idx="845">
                    <c:v>user845</c:v>
                  </c:pt>
                  <c:pt idx="846">
                    <c:v>user846</c:v>
                  </c:pt>
                  <c:pt idx="847">
                    <c:v>user847</c:v>
                  </c:pt>
                  <c:pt idx="848">
                    <c:v>user848</c:v>
                  </c:pt>
                  <c:pt idx="849">
                    <c:v>user849</c:v>
                  </c:pt>
                  <c:pt idx="850">
                    <c:v>user850</c:v>
                  </c:pt>
                  <c:pt idx="851">
                    <c:v>user851</c:v>
                  </c:pt>
                  <c:pt idx="852">
                    <c:v>user852</c:v>
                  </c:pt>
                  <c:pt idx="853">
                    <c:v>user853</c:v>
                  </c:pt>
                  <c:pt idx="854">
                    <c:v>user854</c:v>
                  </c:pt>
                  <c:pt idx="855">
                    <c:v>user855</c:v>
                  </c:pt>
                  <c:pt idx="856">
                    <c:v>user856</c:v>
                  </c:pt>
                  <c:pt idx="857">
                    <c:v>user857</c:v>
                  </c:pt>
                  <c:pt idx="858">
                    <c:v>user858</c:v>
                  </c:pt>
                  <c:pt idx="859">
                    <c:v>user859</c:v>
                  </c:pt>
                  <c:pt idx="860">
                    <c:v>user860</c:v>
                  </c:pt>
                  <c:pt idx="861">
                    <c:v>user861</c:v>
                  </c:pt>
                  <c:pt idx="862">
                    <c:v>user862</c:v>
                  </c:pt>
                  <c:pt idx="863">
                    <c:v>user863</c:v>
                  </c:pt>
                  <c:pt idx="864">
                    <c:v>user864</c:v>
                  </c:pt>
                  <c:pt idx="865">
                    <c:v>user865</c:v>
                  </c:pt>
                  <c:pt idx="866">
                    <c:v>user866</c:v>
                  </c:pt>
                  <c:pt idx="867">
                    <c:v>user867</c:v>
                  </c:pt>
                  <c:pt idx="868">
                    <c:v>user868</c:v>
                  </c:pt>
                  <c:pt idx="869">
                    <c:v>user869</c:v>
                  </c:pt>
                  <c:pt idx="870">
                    <c:v>user870</c:v>
                  </c:pt>
                  <c:pt idx="871">
                    <c:v>user871</c:v>
                  </c:pt>
                  <c:pt idx="872">
                    <c:v>user872</c:v>
                  </c:pt>
                  <c:pt idx="873">
                    <c:v>user873</c:v>
                  </c:pt>
                  <c:pt idx="874">
                    <c:v>user874</c:v>
                  </c:pt>
                  <c:pt idx="875">
                    <c:v>user875</c:v>
                  </c:pt>
                  <c:pt idx="876">
                    <c:v>user876</c:v>
                  </c:pt>
                  <c:pt idx="877">
                    <c:v>user877</c:v>
                  </c:pt>
                  <c:pt idx="878">
                    <c:v>user878</c:v>
                  </c:pt>
                  <c:pt idx="879">
                    <c:v>user879</c:v>
                  </c:pt>
                  <c:pt idx="880">
                    <c:v>user880</c:v>
                  </c:pt>
                  <c:pt idx="881">
                    <c:v>user881</c:v>
                  </c:pt>
                  <c:pt idx="882">
                    <c:v>user882</c:v>
                  </c:pt>
                  <c:pt idx="883">
                    <c:v>user883</c:v>
                  </c:pt>
                  <c:pt idx="884">
                    <c:v>user884</c:v>
                  </c:pt>
                  <c:pt idx="885">
                    <c:v>user885</c:v>
                  </c:pt>
                  <c:pt idx="886">
                    <c:v>user886</c:v>
                  </c:pt>
                  <c:pt idx="887">
                    <c:v>user887</c:v>
                  </c:pt>
                  <c:pt idx="888">
                    <c:v>user888</c:v>
                  </c:pt>
                  <c:pt idx="889">
                    <c:v>user889</c:v>
                  </c:pt>
                  <c:pt idx="890">
                    <c:v>user890</c:v>
                  </c:pt>
                  <c:pt idx="891">
                    <c:v>user891</c:v>
                  </c:pt>
                  <c:pt idx="892">
                    <c:v>user892</c:v>
                  </c:pt>
                  <c:pt idx="893">
                    <c:v>user893</c:v>
                  </c:pt>
                  <c:pt idx="894">
                    <c:v>user894</c:v>
                  </c:pt>
                  <c:pt idx="895">
                    <c:v>user895</c:v>
                  </c:pt>
                  <c:pt idx="896">
                    <c:v>user896</c:v>
                  </c:pt>
                  <c:pt idx="897">
                    <c:v>user897</c:v>
                  </c:pt>
                  <c:pt idx="898">
                    <c:v>user898</c:v>
                  </c:pt>
                  <c:pt idx="899">
                    <c:v>user899</c:v>
                  </c:pt>
                  <c:pt idx="900">
                    <c:v>user900</c:v>
                  </c:pt>
                  <c:pt idx="901">
                    <c:v>user901</c:v>
                  </c:pt>
                  <c:pt idx="902">
                    <c:v>user902</c:v>
                  </c:pt>
                  <c:pt idx="903">
                    <c:v>user903</c:v>
                  </c:pt>
                  <c:pt idx="904">
                    <c:v>user904</c:v>
                  </c:pt>
                  <c:pt idx="905">
                    <c:v>user905</c:v>
                  </c:pt>
                  <c:pt idx="906">
                    <c:v>user906</c:v>
                  </c:pt>
                  <c:pt idx="907">
                    <c:v>user907</c:v>
                  </c:pt>
                  <c:pt idx="908">
                    <c:v>user908</c:v>
                  </c:pt>
                  <c:pt idx="909">
                    <c:v>user909</c:v>
                  </c:pt>
                  <c:pt idx="910">
                    <c:v>user910</c:v>
                  </c:pt>
                  <c:pt idx="911">
                    <c:v>user911</c:v>
                  </c:pt>
                  <c:pt idx="912">
                    <c:v>user912</c:v>
                  </c:pt>
                  <c:pt idx="913">
                    <c:v>user913</c:v>
                  </c:pt>
                  <c:pt idx="914">
                    <c:v>user914</c:v>
                  </c:pt>
                  <c:pt idx="915">
                    <c:v>user915</c:v>
                  </c:pt>
                  <c:pt idx="916">
                    <c:v>user916</c:v>
                  </c:pt>
                  <c:pt idx="917">
                    <c:v>user917</c:v>
                  </c:pt>
                  <c:pt idx="918">
                    <c:v>user918</c:v>
                  </c:pt>
                  <c:pt idx="919">
                    <c:v>user919</c:v>
                  </c:pt>
                  <c:pt idx="920">
                    <c:v>user920</c:v>
                  </c:pt>
                  <c:pt idx="921">
                    <c:v>user921</c:v>
                  </c:pt>
                  <c:pt idx="922">
                    <c:v>user922</c:v>
                  </c:pt>
                  <c:pt idx="923">
                    <c:v>user923</c:v>
                  </c:pt>
                  <c:pt idx="924">
                    <c:v>user924</c:v>
                  </c:pt>
                  <c:pt idx="925">
                    <c:v>user925</c:v>
                  </c:pt>
                  <c:pt idx="926">
                    <c:v>user926</c:v>
                  </c:pt>
                  <c:pt idx="927">
                    <c:v>user927</c:v>
                  </c:pt>
                  <c:pt idx="928">
                    <c:v>user928</c:v>
                  </c:pt>
                  <c:pt idx="929">
                    <c:v>user929</c:v>
                  </c:pt>
                  <c:pt idx="930">
                    <c:v>user930</c:v>
                  </c:pt>
                  <c:pt idx="931">
                    <c:v>user931</c:v>
                  </c:pt>
                  <c:pt idx="932">
                    <c:v>user932</c:v>
                  </c:pt>
                  <c:pt idx="933">
                    <c:v>user933</c:v>
                  </c:pt>
                  <c:pt idx="934">
                    <c:v>user934</c:v>
                  </c:pt>
                  <c:pt idx="935">
                    <c:v>user935</c:v>
                  </c:pt>
                  <c:pt idx="936">
                    <c:v>user936</c:v>
                  </c:pt>
                  <c:pt idx="937">
                    <c:v>user937</c:v>
                  </c:pt>
                  <c:pt idx="938">
                    <c:v>user938</c:v>
                  </c:pt>
                  <c:pt idx="939">
                    <c:v>user939</c:v>
                  </c:pt>
                  <c:pt idx="940">
                    <c:v>user940</c:v>
                  </c:pt>
                  <c:pt idx="941">
                    <c:v>user941</c:v>
                  </c:pt>
                  <c:pt idx="942">
                    <c:v>user942</c:v>
                  </c:pt>
                  <c:pt idx="943">
                    <c:v>user943</c:v>
                  </c:pt>
                  <c:pt idx="944">
                    <c:v>user944</c:v>
                  </c:pt>
                  <c:pt idx="945">
                    <c:v>user945</c:v>
                  </c:pt>
                  <c:pt idx="946">
                    <c:v>user946</c:v>
                  </c:pt>
                  <c:pt idx="947">
                    <c:v>user947</c:v>
                  </c:pt>
                  <c:pt idx="948">
                    <c:v>user948</c:v>
                  </c:pt>
                  <c:pt idx="949">
                    <c:v>user949</c:v>
                  </c:pt>
                  <c:pt idx="950">
                    <c:v>user950</c:v>
                  </c:pt>
                  <c:pt idx="951">
                    <c:v>user951</c:v>
                  </c:pt>
                  <c:pt idx="952">
                    <c:v>user952</c:v>
                  </c:pt>
                  <c:pt idx="953">
                    <c:v>user953</c:v>
                  </c:pt>
                  <c:pt idx="954">
                    <c:v>user954</c:v>
                  </c:pt>
                  <c:pt idx="955">
                    <c:v>user955</c:v>
                  </c:pt>
                  <c:pt idx="956">
                    <c:v>user956</c:v>
                  </c:pt>
                  <c:pt idx="957">
                    <c:v>user957</c:v>
                  </c:pt>
                  <c:pt idx="958">
                    <c:v>user958</c:v>
                  </c:pt>
                  <c:pt idx="959">
                    <c:v>user959</c:v>
                  </c:pt>
                  <c:pt idx="960">
                    <c:v>user960</c:v>
                  </c:pt>
                  <c:pt idx="961">
                    <c:v>user961</c:v>
                  </c:pt>
                  <c:pt idx="962">
                    <c:v>user962</c:v>
                  </c:pt>
                  <c:pt idx="963">
                    <c:v>user963</c:v>
                  </c:pt>
                  <c:pt idx="964">
                    <c:v>user964</c:v>
                  </c:pt>
                  <c:pt idx="965">
                    <c:v>user965</c:v>
                  </c:pt>
                  <c:pt idx="966">
                    <c:v>user966</c:v>
                  </c:pt>
                  <c:pt idx="967">
                    <c:v>user967</c:v>
                  </c:pt>
                  <c:pt idx="968">
                    <c:v>user968</c:v>
                  </c:pt>
                  <c:pt idx="969">
                    <c:v>user969</c:v>
                  </c:pt>
                  <c:pt idx="970">
                    <c:v>user970</c:v>
                  </c:pt>
                  <c:pt idx="971">
                    <c:v>user971</c:v>
                  </c:pt>
                  <c:pt idx="972">
                    <c:v>user972</c:v>
                  </c:pt>
                  <c:pt idx="973">
                    <c:v>user973</c:v>
                  </c:pt>
                  <c:pt idx="974">
                    <c:v>user974</c:v>
                  </c:pt>
                  <c:pt idx="975">
                    <c:v>user975</c:v>
                  </c:pt>
                  <c:pt idx="976">
                    <c:v>user976</c:v>
                  </c:pt>
                  <c:pt idx="977">
                    <c:v>user977</c:v>
                  </c:pt>
                  <c:pt idx="978">
                    <c:v>user978</c:v>
                  </c:pt>
                  <c:pt idx="979">
                    <c:v>user979</c:v>
                  </c:pt>
                  <c:pt idx="980">
                    <c:v>user980</c:v>
                  </c:pt>
                  <c:pt idx="981">
                    <c:v>user981</c:v>
                  </c:pt>
                  <c:pt idx="982">
                    <c:v>user982</c:v>
                  </c:pt>
                  <c:pt idx="983">
                    <c:v>user983</c:v>
                  </c:pt>
                  <c:pt idx="984">
                    <c:v>user984</c:v>
                  </c:pt>
                  <c:pt idx="985">
                    <c:v>user985</c:v>
                  </c:pt>
                  <c:pt idx="986">
                    <c:v>user986</c:v>
                  </c:pt>
                  <c:pt idx="987">
                    <c:v>user987</c:v>
                  </c:pt>
                  <c:pt idx="988">
                    <c:v>user988</c:v>
                  </c:pt>
                  <c:pt idx="989">
                    <c:v>user989</c:v>
                  </c:pt>
                  <c:pt idx="990">
                    <c:v>user990</c:v>
                  </c:pt>
                  <c:pt idx="991">
                    <c:v>user991</c:v>
                  </c:pt>
                  <c:pt idx="992">
                    <c:v>user992</c:v>
                  </c:pt>
                  <c:pt idx="993">
                    <c:v>user993</c:v>
                  </c:pt>
                  <c:pt idx="994">
                    <c:v>user994</c:v>
                  </c:pt>
                  <c:pt idx="995">
                    <c:v>user995</c:v>
                  </c:pt>
                  <c:pt idx="996">
                    <c:v>user996</c:v>
                  </c:pt>
                  <c:pt idx="997">
                    <c:v>user997</c:v>
                  </c:pt>
                  <c:pt idx="998">
                    <c:v>user998</c:v>
                  </c:pt>
                  <c:pt idx="999">
                    <c:v>user999</c:v>
                  </c:pt>
                  <c:pt idx="1000">
                    <c:v>user1000</c:v>
                  </c:pt>
                  <c:pt idx="1001">
                    <c:v>user1001</c:v>
                  </c:pt>
                  <c:pt idx="1002">
                    <c:v>user1002</c:v>
                  </c:pt>
                  <c:pt idx="1003">
                    <c:v>user1003</c:v>
                  </c:pt>
                  <c:pt idx="1004">
                    <c:v>user1004</c:v>
                  </c:pt>
                  <c:pt idx="1005">
                    <c:v>user1005</c:v>
                  </c:pt>
                  <c:pt idx="1006">
                    <c:v>user1006</c:v>
                  </c:pt>
                  <c:pt idx="1007">
                    <c:v>user1007</c:v>
                  </c:pt>
                  <c:pt idx="1008">
                    <c:v>user1008</c:v>
                  </c:pt>
                  <c:pt idx="1009">
                    <c:v>user1009</c:v>
                  </c:pt>
                  <c:pt idx="1010">
                    <c:v>user1010</c:v>
                  </c:pt>
                  <c:pt idx="1011">
                    <c:v>user1011</c:v>
                  </c:pt>
                  <c:pt idx="1012">
                    <c:v>user1012</c:v>
                  </c:pt>
                  <c:pt idx="1013">
                    <c:v>user1013</c:v>
                  </c:pt>
                  <c:pt idx="1014">
                    <c:v>user1014</c:v>
                  </c:pt>
                  <c:pt idx="1015">
                    <c:v>user1015</c:v>
                  </c:pt>
                  <c:pt idx="1016">
                    <c:v>user1016</c:v>
                  </c:pt>
                  <c:pt idx="1017">
                    <c:v>user1017</c:v>
                  </c:pt>
                  <c:pt idx="1018">
                    <c:v>user1018</c:v>
                  </c:pt>
                  <c:pt idx="1019">
                    <c:v>user1019</c:v>
                  </c:pt>
                  <c:pt idx="1020">
                    <c:v>user1020</c:v>
                  </c:pt>
                  <c:pt idx="1021">
                    <c:v>user1021</c:v>
                  </c:pt>
                  <c:pt idx="1022">
                    <c:v>user1022</c:v>
                  </c:pt>
                  <c:pt idx="1023">
                    <c:v>user1023</c:v>
                  </c:pt>
                  <c:pt idx="1024">
                    <c:v>user1024</c:v>
                  </c:pt>
                  <c:pt idx="1025">
                    <c:v>user1025</c:v>
                  </c:pt>
                  <c:pt idx="1026">
                    <c:v>user1026</c:v>
                  </c:pt>
                  <c:pt idx="1027">
                    <c:v>user1027</c:v>
                  </c:pt>
                  <c:pt idx="1028">
                    <c:v>user1028</c:v>
                  </c:pt>
                  <c:pt idx="1029">
                    <c:v>user1029</c:v>
                  </c:pt>
                  <c:pt idx="1030">
                    <c:v>user1030</c:v>
                  </c:pt>
                  <c:pt idx="1031">
                    <c:v>user1031</c:v>
                  </c:pt>
                  <c:pt idx="1032">
                    <c:v>user1032</c:v>
                  </c:pt>
                  <c:pt idx="1033">
                    <c:v>user1033</c:v>
                  </c:pt>
                  <c:pt idx="1034">
                    <c:v>user1034</c:v>
                  </c:pt>
                  <c:pt idx="1035">
                    <c:v>user1035</c:v>
                  </c:pt>
                  <c:pt idx="1036">
                    <c:v>user1036</c:v>
                  </c:pt>
                  <c:pt idx="1037">
                    <c:v>user1037</c:v>
                  </c:pt>
                  <c:pt idx="1038">
                    <c:v>user1038</c:v>
                  </c:pt>
                  <c:pt idx="1039">
                    <c:v>user1039</c:v>
                  </c:pt>
                  <c:pt idx="1040">
                    <c:v>user1040</c:v>
                  </c:pt>
                  <c:pt idx="1041">
                    <c:v>user1041</c:v>
                  </c:pt>
                  <c:pt idx="1042">
                    <c:v>user1042</c:v>
                  </c:pt>
                  <c:pt idx="1043">
                    <c:v>user1043</c:v>
                  </c:pt>
                  <c:pt idx="1044">
                    <c:v>user1044</c:v>
                  </c:pt>
                  <c:pt idx="1045">
                    <c:v>user1045</c:v>
                  </c:pt>
                  <c:pt idx="1046">
                    <c:v>user1046</c:v>
                  </c:pt>
                  <c:pt idx="1047">
                    <c:v>user1047</c:v>
                  </c:pt>
                  <c:pt idx="1048">
                    <c:v>user1048</c:v>
                  </c:pt>
                  <c:pt idx="1049">
                    <c:v>user1049</c:v>
                  </c:pt>
                  <c:pt idx="1050">
                    <c:v>user1050</c:v>
                  </c:pt>
                  <c:pt idx="1051">
                    <c:v>user1051</c:v>
                  </c:pt>
                  <c:pt idx="1052">
                    <c:v>user1052</c:v>
                  </c:pt>
                  <c:pt idx="1053">
                    <c:v>user1053</c:v>
                  </c:pt>
                  <c:pt idx="1054">
                    <c:v>user1054</c:v>
                  </c:pt>
                  <c:pt idx="1055">
                    <c:v>user1055</c:v>
                  </c:pt>
                  <c:pt idx="1056">
                    <c:v>user1056</c:v>
                  </c:pt>
                  <c:pt idx="1057">
                    <c:v>user1057</c:v>
                  </c:pt>
                  <c:pt idx="1058">
                    <c:v>user1058</c:v>
                  </c:pt>
                  <c:pt idx="1059">
                    <c:v>user1059</c:v>
                  </c:pt>
                  <c:pt idx="1060">
                    <c:v>user1060</c:v>
                  </c:pt>
                  <c:pt idx="1061">
                    <c:v>user1061</c:v>
                  </c:pt>
                  <c:pt idx="1062">
                    <c:v>user1062</c:v>
                  </c:pt>
                  <c:pt idx="1063">
                    <c:v>user1063</c:v>
                  </c:pt>
                  <c:pt idx="1064">
                    <c:v>user1064</c:v>
                  </c:pt>
                  <c:pt idx="1065">
                    <c:v>user1065</c:v>
                  </c:pt>
                  <c:pt idx="1066">
                    <c:v>user1066</c:v>
                  </c:pt>
                  <c:pt idx="1067">
                    <c:v>user1067</c:v>
                  </c:pt>
                  <c:pt idx="1068">
                    <c:v>user1068</c:v>
                  </c:pt>
                  <c:pt idx="1069">
                    <c:v>user1069</c:v>
                  </c:pt>
                  <c:pt idx="1070">
                    <c:v>user1070</c:v>
                  </c:pt>
                  <c:pt idx="1071">
                    <c:v>user1071</c:v>
                  </c:pt>
                  <c:pt idx="1072">
                    <c:v>user1072</c:v>
                  </c:pt>
                  <c:pt idx="1073">
                    <c:v>user1073</c:v>
                  </c:pt>
                  <c:pt idx="1074">
                    <c:v>user1074</c:v>
                  </c:pt>
                  <c:pt idx="1075">
                    <c:v>user1075</c:v>
                  </c:pt>
                  <c:pt idx="1076">
                    <c:v>user1076</c:v>
                  </c:pt>
                  <c:pt idx="1077">
                    <c:v>user1077</c:v>
                  </c:pt>
                  <c:pt idx="1078">
                    <c:v>user1078</c:v>
                  </c:pt>
                  <c:pt idx="1079">
                    <c:v>user1079</c:v>
                  </c:pt>
                  <c:pt idx="1080">
                    <c:v>user1080</c:v>
                  </c:pt>
                  <c:pt idx="1081">
                    <c:v>user1081</c:v>
                  </c:pt>
                  <c:pt idx="1082">
                    <c:v>user1082</c:v>
                  </c:pt>
                  <c:pt idx="1083">
                    <c:v>user1083</c:v>
                  </c:pt>
                  <c:pt idx="1084">
                    <c:v>user1084</c:v>
                  </c:pt>
                  <c:pt idx="1085">
                    <c:v>user1085</c:v>
                  </c:pt>
                  <c:pt idx="1086">
                    <c:v>user1086</c:v>
                  </c:pt>
                  <c:pt idx="1087">
                    <c:v>user1087</c:v>
                  </c:pt>
                  <c:pt idx="1088">
                    <c:v>user1088</c:v>
                  </c:pt>
                  <c:pt idx="1089">
                    <c:v>user1089</c:v>
                  </c:pt>
                  <c:pt idx="1090">
                    <c:v>user1090</c:v>
                  </c:pt>
                  <c:pt idx="1091">
                    <c:v>user1091</c:v>
                  </c:pt>
                  <c:pt idx="1092">
                    <c:v>user1092</c:v>
                  </c:pt>
                  <c:pt idx="1093">
                    <c:v>user1093</c:v>
                  </c:pt>
                  <c:pt idx="1094">
                    <c:v>user1094</c:v>
                  </c:pt>
                  <c:pt idx="1095">
                    <c:v>user1095</c:v>
                  </c:pt>
                  <c:pt idx="1096">
                    <c:v>user1096</c:v>
                  </c:pt>
                  <c:pt idx="1097">
                    <c:v>user1097</c:v>
                  </c:pt>
                  <c:pt idx="1098">
                    <c:v>user1098</c:v>
                  </c:pt>
                  <c:pt idx="1099">
                    <c:v>user1099</c:v>
                  </c:pt>
                  <c:pt idx="1100">
                    <c:v>user1100</c:v>
                  </c:pt>
                  <c:pt idx="1101">
                    <c:v>user1101</c:v>
                  </c:pt>
                  <c:pt idx="1102">
                    <c:v>user1102</c:v>
                  </c:pt>
                  <c:pt idx="1103">
                    <c:v>user1103</c:v>
                  </c:pt>
                  <c:pt idx="1104">
                    <c:v>user1104</c:v>
                  </c:pt>
                  <c:pt idx="1105">
                    <c:v>user1105</c:v>
                  </c:pt>
                  <c:pt idx="1106">
                    <c:v>user1106</c:v>
                  </c:pt>
                  <c:pt idx="1107">
                    <c:v>user1107</c:v>
                  </c:pt>
                  <c:pt idx="1108">
                    <c:v>user1108</c:v>
                  </c:pt>
                  <c:pt idx="1109">
                    <c:v>user1109</c:v>
                  </c:pt>
                  <c:pt idx="1110">
                    <c:v>user1110</c:v>
                  </c:pt>
                  <c:pt idx="1111">
                    <c:v>user1111</c:v>
                  </c:pt>
                  <c:pt idx="1112">
                    <c:v>user1112</c:v>
                  </c:pt>
                  <c:pt idx="1113">
                    <c:v>user1113</c:v>
                  </c:pt>
                  <c:pt idx="1114">
                    <c:v>user1114</c:v>
                  </c:pt>
                  <c:pt idx="1115">
                    <c:v>user1115</c:v>
                  </c:pt>
                  <c:pt idx="1116">
                    <c:v>user1116</c:v>
                  </c:pt>
                  <c:pt idx="1117">
                    <c:v>user1117</c:v>
                  </c:pt>
                  <c:pt idx="1118">
                    <c:v>user1118</c:v>
                  </c:pt>
                  <c:pt idx="1119">
                    <c:v>user1119</c:v>
                  </c:pt>
                  <c:pt idx="1120">
                    <c:v>user1120</c:v>
                  </c:pt>
                  <c:pt idx="1121">
                    <c:v>user1121</c:v>
                  </c:pt>
                  <c:pt idx="1122">
                    <c:v>user1122</c:v>
                  </c:pt>
                  <c:pt idx="1123">
                    <c:v>user1123</c:v>
                  </c:pt>
                  <c:pt idx="1124">
                    <c:v>user1124</c:v>
                  </c:pt>
                  <c:pt idx="1125">
                    <c:v>user1125</c:v>
                  </c:pt>
                  <c:pt idx="1126">
                    <c:v>user1126</c:v>
                  </c:pt>
                  <c:pt idx="1127">
                    <c:v>user1127</c:v>
                  </c:pt>
                  <c:pt idx="1128">
                    <c:v>user1128</c:v>
                  </c:pt>
                  <c:pt idx="1129">
                    <c:v>user1129</c:v>
                  </c:pt>
                  <c:pt idx="1130">
                    <c:v>user1130</c:v>
                  </c:pt>
                  <c:pt idx="1131">
                    <c:v>user1131</c:v>
                  </c:pt>
                  <c:pt idx="1132">
                    <c:v>user1132</c:v>
                  </c:pt>
                  <c:pt idx="1133">
                    <c:v>user1133</c:v>
                  </c:pt>
                  <c:pt idx="1134">
                    <c:v>user1134</c:v>
                  </c:pt>
                  <c:pt idx="1135">
                    <c:v>user1135</c:v>
                  </c:pt>
                  <c:pt idx="1136">
                    <c:v>user1136</c:v>
                  </c:pt>
                  <c:pt idx="1137">
                    <c:v>user1137</c:v>
                  </c:pt>
                  <c:pt idx="1138">
                    <c:v>user1138</c:v>
                  </c:pt>
                  <c:pt idx="1139">
                    <c:v>user1139</c:v>
                  </c:pt>
                  <c:pt idx="1140">
                    <c:v>user1140</c:v>
                  </c:pt>
                  <c:pt idx="1141">
                    <c:v>user1141</c:v>
                  </c:pt>
                  <c:pt idx="1142">
                    <c:v>user1142</c:v>
                  </c:pt>
                  <c:pt idx="1143">
                    <c:v>user1143</c:v>
                  </c:pt>
                  <c:pt idx="1144">
                    <c:v>user1144</c:v>
                  </c:pt>
                  <c:pt idx="1145">
                    <c:v>user1145</c:v>
                  </c:pt>
                  <c:pt idx="1146">
                    <c:v>user1146</c:v>
                  </c:pt>
                  <c:pt idx="1147">
                    <c:v>user1147</c:v>
                  </c:pt>
                  <c:pt idx="1148">
                    <c:v>user1148</c:v>
                  </c:pt>
                  <c:pt idx="1149">
                    <c:v>user1149</c:v>
                  </c:pt>
                  <c:pt idx="1150">
                    <c:v>user1150</c:v>
                  </c:pt>
                  <c:pt idx="1151">
                    <c:v>user1151</c:v>
                  </c:pt>
                  <c:pt idx="1152">
                    <c:v>user1152</c:v>
                  </c:pt>
                  <c:pt idx="1153">
                    <c:v>user1153</c:v>
                  </c:pt>
                  <c:pt idx="1154">
                    <c:v>user1154</c:v>
                  </c:pt>
                  <c:pt idx="1155">
                    <c:v>user1155</c:v>
                  </c:pt>
                  <c:pt idx="1156">
                    <c:v>user1156</c:v>
                  </c:pt>
                  <c:pt idx="1157">
                    <c:v>user1157</c:v>
                  </c:pt>
                  <c:pt idx="1158">
                    <c:v>user1158</c:v>
                  </c:pt>
                  <c:pt idx="1159">
                    <c:v>user1159</c:v>
                  </c:pt>
                  <c:pt idx="1160">
                    <c:v>user1160</c:v>
                  </c:pt>
                  <c:pt idx="1161">
                    <c:v>user1161</c:v>
                  </c:pt>
                  <c:pt idx="1162">
                    <c:v>user1162</c:v>
                  </c:pt>
                  <c:pt idx="1163">
                    <c:v>user1163</c:v>
                  </c:pt>
                  <c:pt idx="1164">
                    <c:v>user1164</c:v>
                  </c:pt>
                  <c:pt idx="1165">
                    <c:v>user1165</c:v>
                  </c:pt>
                  <c:pt idx="1166">
                    <c:v>user1166</c:v>
                  </c:pt>
                  <c:pt idx="1167">
                    <c:v>user1167</c:v>
                  </c:pt>
                  <c:pt idx="1168">
                    <c:v>user1168</c:v>
                  </c:pt>
                  <c:pt idx="1169">
                    <c:v>user1169</c:v>
                  </c:pt>
                  <c:pt idx="1170">
                    <c:v>user1170</c:v>
                  </c:pt>
                  <c:pt idx="1171">
                    <c:v>user1171</c:v>
                  </c:pt>
                  <c:pt idx="1172">
                    <c:v>user1172</c:v>
                  </c:pt>
                  <c:pt idx="1173">
                    <c:v>user1173</c:v>
                  </c:pt>
                  <c:pt idx="1174">
                    <c:v>user1174</c:v>
                  </c:pt>
                  <c:pt idx="1175">
                    <c:v>user1175</c:v>
                  </c:pt>
                  <c:pt idx="1176">
                    <c:v>user1176</c:v>
                  </c:pt>
                  <c:pt idx="1177">
                    <c:v>user1177</c:v>
                  </c:pt>
                  <c:pt idx="1178">
                    <c:v>user1178</c:v>
                  </c:pt>
                  <c:pt idx="1179">
                    <c:v>user1179</c:v>
                  </c:pt>
                  <c:pt idx="1180">
                    <c:v>user1180</c:v>
                  </c:pt>
                  <c:pt idx="1181">
                    <c:v>user1181</c:v>
                  </c:pt>
                  <c:pt idx="1182">
                    <c:v>user1182</c:v>
                  </c:pt>
                  <c:pt idx="1183">
                    <c:v>user1183</c:v>
                  </c:pt>
                  <c:pt idx="1184">
                    <c:v>user1184</c:v>
                  </c:pt>
                  <c:pt idx="1185">
                    <c:v>user1185</c:v>
                  </c:pt>
                  <c:pt idx="1186">
                    <c:v>user1186</c:v>
                  </c:pt>
                  <c:pt idx="1187">
                    <c:v>user1187</c:v>
                  </c:pt>
                  <c:pt idx="1188">
                    <c:v>user1188</c:v>
                  </c:pt>
                  <c:pt idx="1189">
                    <c:v>user1189</c:v>
                  </c:pt>
                  <c:pt idx="1190">
                    <c:v>user1190</c:v>
                  </c:pt>
                  <c:pt idx="1191">
                    <c:v>user1191</c:v>
                  </c:pt>
                  <c:pt idx="1192">
                    <c:v>user1192</c:v>
                  </c:pt>
                  <c:pt idx="1193">
                    <c:v>user1193</c:v>
                  </c:pt>
                  <c:pt idx="1194">
                    <c:v>user1194</c:v>
                  </c:pt>
                  <c:pt idx="1195">
                    <c:v>user1195</c:v>
                  </c:pt>
                  <c:pt idx="1196">
                    <c:v>user1196</c:v>
                  </c:pt>
                  <c:pt idx="1197">
                    <c:v>user1197</c:v>
                  </c:pt>
                  <c:pt idx="1198">
                    <c:v>user1198</c:v>
                  </c:pt>
                  <c:pt idx="1199">
                    <c:v>user1199</c:v>
                  </c:pt>
                  <c:pt idx="1200">
                    <c:v>user1200</c:v>
                  </c:pt>
                  <c:pt idx="1201">
                    <c:v>user1201</c:v>
                  </c:pt>
                  <c:pt idx="1202">
                    <c:v>user1202</c:v>
                  </c:pt>
                  <c:pt idx="1203">
                    <c:v>user1203</c:v>
                  </c:pt>
                  <c:pt idx="1204">
                    <c:v>user1204</c:v>
                  </c:pt>
                  <c:pt idx="1205">
                    <c:v>user1205</c:v>
                  </c:pt>
                  <c:pt idx="1206">
                    <c:v>user1206</c:v>
                  </c:pt>
                  <c:pt idx="1207">
                    <c:v>user1207</c:v>
                  </c:pt>
                  <c:pt idx="1208">
                    <c:v>user1208</c:v>
                  </c:pt>
                  <c:pt idx="1209">
                    <c:v>user1209</c:v>
                  </c:pt>
                  <c:pt idx="1210">
                    <c:v>user1210</c:v>
                  </c:pt>
                  <c:pt idx="1211">
                    <c:v>user1211</c:v>
                  </c:pt>
                  <c:pt idx="1212">
                    <c:v>user1212</c:v>
                  </c:pt>
                  <c:pt idx="1213">
                    <c:v>user1213</c:v>
                  </c:pt>
                  <c:pt idx="1214">
                    <c:v>user1214</c:v>
                  </c:pt>
                  <c:pt idx="1215">
                    <c:v>user1215</c:v>
                  </c:pt>
                  <c:pt idx="1216">
                    <c:v>user1216</c:v>
                  </c:pt>
                  <c:pt idx="1217">
                    <c:v>user1217</c:v>
                  </c:pt>
                  <c:pt idx="1218">
                    <c:v>user1218</c:v>
                  </c:pt>
                  <c:pt idx="1219">
                    <c:v>user1219</c:v>
                  </c:pt>
                  <c:pt idx="1220">
                    <c:v>user1220</c:v>
                  </c:pt>
                  <c:pt idx="1221">
                    <c:v>user1221</c:v>
                  </c:pt>
                  <c:pt idx="1222">
                    <c:v>user1222</c:v>
                  </c:pt>
                  <c:pt idx="1223">
                    <c:v>user1223</c:v>
                  </c:pt>
                  <c:pt idx="1224">
                    <c:v>user1224</c:v>
                  </c:pt>
                  <c:pt idx="1225">
                    <c:v>user1225</c:v>
                  </c:pt>
                  <c:pt idx="1226">
                    <c:v>user1226</c:v>
                  </c:pt>
                  <c:pt idx="1227">
                    <c:v>user1227</c:v>
                  </c:pt>
                  <c:pt idx="1228">
                    <c:v>user1228</c:v>
                  </c:pt>
                  <c:pt idx="1229">
                    <c:v>user1229</c:v>
                  </c:pt>
                  <c:pt idx="1230">
                    <c:v>user1230</c:v>
                  </c:pt>
                  <c:pt idx="1231">
                    <c:v>user1231</c:v>
                  </c:pt>
                  <c:pt idx="1232">
                    <c:v>user1232</c:v>
                  </c:pt>
                  <c:pt idx="1233">
                    <c:v>user1233</c:v>
                  </c:pt>
                  <c:pt idx="1234">
                    <c:v>user1234</c:v>
                  </c:pt>
                  <c:pt idx="1235">
                    <c:v>user1235</c:v>
                  </c:pt>
                  <c:pt idx="1236">
                    <c:v>user1236</c:v>
                  </c:pt>
                  <c:pt idx="1237">
                    <c:v>user1237</c:v>
                  </c:pt>
                  <c:pt idx="1238">
                    <c:v>user1238</c:v>
                  </c:pt>
                  <c:pt idx="1239">
                    <c:v>user1239</c:v>
                  </c:pt>
                  <c:pt idx="1240">
                    <c:v>user1240</c:v>
                  </c:pt>
                  <c:pt idx="1241">
                    <c:v>user1241</c:v>
                  </c:pt>
                  <c:pt idx="1242">
                    <c:v>user1242</c:v>
                  </c:pt>
                  <c:pt idx="1243">
                    <c:v>user1243</c:v>
                  </c:pt>
                  <c:pt idx="1244">
                    <c:v>user1244</c:v>
                  </c:pt>
                  <c:pt idx="1245">
                    <c:v>user1245</c:v>
                  </c:pt>
                  <c:pt idx="1246">
                    <c:v>user1246</c:v>
                  </c:pt>
                  <c:pt idx="1247">
                    <c:v>user1247</c:v>
                  </c:pt>
                  <c:pt idx="1248">
                    <c:v>user1248</c:v>
                  </c:pt>
                  <c:pt idx="1249">
                    <c:v>user1249</c:v>
                  </c:pt>
                  <c:pt idx="1250">
                    <c:v>user1250</c:v>
                  </c:pt>
                  <c:pt idx="1251">
                    <c:v>user1251</c:v>
                  </c:pt>
                  <c:pt idx="1252">
                    <c:v>user1252</c:v>
                  </c:pt>
                  <c:pt idx="1253">
                    <c:v>user1253</c:v>
                  </c:pt>
                  <c:pt idx="1254">
                    <c:v>user1254</c:v>
                  </c:pt>
                  <c:pt idx="1255">
                    <c:v>user1255</c:v>
                  </c:pt>
                  <c:pt idx="1256">
                    <c:v>user1256</c:v>
                  </c:pt>
                  <c:pt idx="1257">
                    <c:v>user1257</c:v>
                  </c:pt>
                  <c:pt idx="1258">
                    <c:v>user1258</c:v>
                  </c:pt>
                  <c:pt idx="1259">
                    <c:v>user1259</c:v>
                  </c:pt>
                  <c:pt idx="1260">
                    <c:v>user1260</c:v>
                  </c:pt>
                  <c:pt idx="1261">
                    <c:v>user1261</c:v>
                  </c:pt>
                  <c:pt idx="1262">
                    <c:v>user1262</c:v>
                  </c:pt>
                  <c:pt idx="1263">
                    <c:v>user1263</c:v>
                  </c:pt>
                  <c:pt idx="1264">
                    <c:v>user1264</c:v>
                  </c:pt>
                  <c:pt idx="1265">
                    <c:v>user1265</c:v>
                  </c:pt>
                  <c:pt idx="1266">
                    <c:v>user1266</c:v>
                  </c:pt>
                  <c:pt idx="1267">
                    <c:v>user1267</c:v>
                  </c:pt>
                  <c:pt idx="1268">
                    <c:v>user1268</c:v>
                  </c:pt>
                  <c:pt idx="1269">
                    <c:v>user1269</c:v>
                  </c:pt>
                  <c:pt idx="1270">
                    <c:v>user1270</c:v>
                  </c:pt>
                  <c:pt idx="1271">
                    <c:v>user1271</c:v>
                  </c:pt>
                  <c:pt idx="1272">
                    <c:v>user1272</c:v>
                  </c:pt>
                  <c:pt idx="1273">
                    <c:v>user1273</c:v>
                  </c:pt>
                  <c:pt idx="1274">
                    <c:v>user1274</c:v>
                  </c:pt>
                  <c:pt idx="1275">
                    <c:v>user1275</c:v>
                  </c:pt>
                  <c:pt idx="1276">
                    <c:v>user1276</c:v>
                  </c:pt>
                  <c:pt idx="1277">
                    <c:v>user1277</c:v>
                  </c:pt>
                  <c:pt idx="1278">
                    <c:v>user1278</c:v>
                  </c:pt>
                  <c:pt idx="1279">
                    <c:v>user1279</c:v>
                  </c:pt>
                  <c:pt idx="1280">
                    <c:v>user1280</c:v>
                  </c:pt>
                  <c:pt idx="1281">
                    <c:v>user1281</c:v>
                  </c:pt>
                  <c:pt idx="1282">
                    <c:v>user1282</c:v>
                  </c:pt>
                  <c:pt idx="1283">
                    <c:v>user1283</c:v>
                  </c:pt>
                  <c:pt idx="1284">
                    <c:v>user1284</c:v>
                  </c:pt>
                  <c:pt idx="1285">
                    <c:v>user1285</c:v>
                  </c:pt>
                  <c:pt idx="1286">
                    <c:v>user1286</c:v>
                  </c:pt>
                  <c:pt idx="1287">
                    <c:v>user1287</c:v>
                  </c:pt>
                  <c:pt idx="1288">
                    <c:v>user1288</c:v>
                  </c:pt>
                  <c:pt idx="1289">
                    <c:v>user1289</c:v>
                  </c:pt>
                  <c:pt idx="1290">
                    <c:v>user1290</c:v>
                  </c:pt>
                  <c:pt idx="1291">
                    <c:v>user1291</c:v>
                  </c:pt>
                  <c:pt idx="1292">
                    <c:v>user1292</c:v>
                  </c:pt>
                  <c:pt idx="1293">
                    <c:v>user1293</c:v>
                  </c:pt>
                  <c:pt idx="1294">
                    <c:v>user1294</c:v>
                  </c:pt>
                  <c:pt idx="1295">
                    <c:v>user1295</c:v>
                  </c:pt>
                  <c:pt idx="1296">
                    <c:v>user1296</c:v>
                  </c:pt>
                  <c:pt idx="1297">
                    <c:v>user1297</c:v>
                  </c:pt>
                  <c:pt idx="1298">
                    <c:v>user1298</c:v>
                  </c:pt>
                  <c:pt idx="1299">
                    <c:v>user1299</c:v>
                  </c:pt>
                  <c:pt idx="1300">
                    <c:v>user1300</c:v>
                  </c:pt>
                  <c:pt idx="1301">
                    <c:v>user1301</c:v>
                  </c:pt>
                  <c:pt idx="1302">
                    <c:v>user1302</c:v>
                  </c:pt>
                  <c:pt idx="1303">
                    <c:v>user1303</c:v>
                  </c:pt>
                  <c:pt idx="1304">
                    <c:v>user1304</c:v>
                  </c:pt>
                  <c:pt idx="1305">
                    <c:v>user1305</c:v>
                  </c:pt>
                  <c:pt idx="1306">
                    <c:v>user1306</c:v>
                  </c:pt>
                  <c:pt idx="1307">
                    <c:v>user1307</c:v>
                  </c:pt>
                  <c:pt idx="1308">
                    <c:v>user1308</c:v>
                  </c:pt>
                  <c:pt idx="1309">
                    <c:v>user1309</c:v>
                  </c:pt>
                  <c:pt idx="1310">
                    <c:v>user1310</c:v>
                  </c:pt>
                  <c:pt idx="1311">
                    <c:v>user1311</c:v>
                  </c:pt>
                  <c:pt idx="1312">
                    <c:v>user1312</c:v>
                  </c:pt>
                  <c:pt idx="1313">
                    <c:v>user1313</c:v>
                  </c:pt>
                  <c:pt idx="1314">
                    <c:v>user1314</c:v>
                  </c:pt>
                  <c:pt idx="1315">
                    <c:v>user1315</c:v>
                  </c:pt>
                  <c:pt idx="1316">
                    <c:v>user1316</c:v>
                  </c:pt>
                  <c:pt idx="1317">
                    <c:v>user1317</c:v>
                  </c:pt>
                  <c:pt idx="1318">
                    <c:v>user1318</c:v>
                  </c:pt>
                  <c:pt idx="1319">
                    <c:v>user1319</c:v>
                  </c:pt>
                  <c:pt idx="1320">
                    <c:v>user1320</c:v>
                  </c:pt>
                  <c:pt idx="1321">
                    <c:v>user1321</c:v>
                  </c:pt>
                  <c:pt idx="1322">
                    <c:v>user1322</c:v>
                  </c:pt>
                  <c:pt idx="1323">
                    <c:v>user1323</c:v>
                  </c:pt>
                  <c:pt idx="1324">
                    <c:v>user1324</c:v>
                  </c:pt>
                  <c:pt idx="1325">
                    <c:v>user1325</c:v>
                  </c:pt>
                  <c:pt idx="1326">
                    <c:v>user1326</c:v>
                  </c:pt>
                  <c:pt idx="1327">
                    <c:v>user1327</c:v>
                  </c:pt>
                  <c:pt idx="1328">
                    <c:v>user1328</c:v>
                  </c:pt>
                  <c:pt idx="1329">
                    <c:v>user1329</c:v>
                  </c:pt>
                  <c:pt idx="1330">
                    <c:v>user1330</c:v>
                  </c:pt>
                  <c:pt idx="1331">
                    <c:v>user1331</c:v>
                  </c:pt>
                  <c:pt idx="1332">
                    <c:v>user1332</c:v>
                  </c:pt>
                  <c:pt idx="1333">
                    <c:v>user1333</c:v>
                  </c:pt>
                  <c:pt idx="1334">
                    <c:v>user1334</c:v>
                  </c:pt>
                  <c:pt idx="1335">
                    <c:v>user1335</c:v>
                  </c:pt>
                  <c:pt idx="1336">
                    <c:v>user1336</c:v>
                  </c:pt>
                  <c:pt idx="1337">
                    <c:v>user1337</c:v>
                  </c:pt>
                  <c:pt idx="1338">
                    <c:v>user1338</c:v>
                  </c:pt>
                  <c:pt idx="1339">
                    <c:v>user1339</c:v>
                  </c:pt>
                  <c:pt idx="1340">
                    <c:v>user1340</c:v>
                  </c:pt>
                  <c:pt idx="1341">
                    <c:v>user1341</c:v>
                  </c:pt>
                  <c:pt idx="1342">
                    <c:v>user1342</c:v>
                  </c:pt>
                  <c:pt idx="1343">
                    <c:v>user1343</c:v>
                  </c:pt>
                  <c:pt idx="1344">
                    <c:v>user1344</c:v>
                  </c:pt>
                  <c:pt idx="1345">
                    <c:v>user1345</c:v>
                  </c:pt>
                  <c:pt idx="1346">
                    <c:v>user1346</c:v>
                  </c:pt>
                  <c:pt idx="1347">
                    <c:v>user1347</c:v>
                  </c:pt>
                  <c:pt idx="1348">
                    <c:v>user1348</c:v>
                  </c:pt>
                  <c:pt idx="1349">
                    <c:v>user1349</c:v>
                  </c:pt>
                  <c:pt idx="1350">
                    <c:v>user1350</c:v>
                  </c:pt>
                  <c:pt idx="1351">
                    <c:v>user1351</c:v>
                  </c:pt>
                  <c:pt idx="1352">
                    <c:v>user1352</c:v>
                  </c:pt>
                  <c:pt idx="1353">
                    <c:v>user1353</c:v>
                  </c:pt>
                  <c:pt idx="1354">
                    <c:v>user1354</c:v>
                  </c:pt>
                  <c:pt idx="1355">
                    <c:v>user1355</c:v>
                  </c:pt>
                  <c:pt idx="1356">
                    <c:v>user1356</c:v>
                  </c:pt>
                  <c:pt idx="1357">
                    <c:v>user1357</c:v>
                  </c:pt>
                  <c:pt idx="1358">
                    <c:v>user1358</c:v>
                  </c:pt>
                  <c:pt idx="1359">
                    <c:v>user1359</c:v>
                  </c:pt>
                  <c:pt idx="1360">
                    <c:v>user1360</c:v>
                  </c:pt>
                  <c:pt idx="1361">
                    <c:v>user1361</c:v>
                  </c:pt>
                  <c:pt idx="1362">
                    <c:v>user1362</c:v>
                  </c:pt>
                  <c:pt idx="1363">
                    <c:v>user1363</c:v>
                  </c:pt>
                  <c:pt idx="1364">
                    <c:v>user1364</c:v>
                  </c:pt>
                  <c:pt idx="1365">
                    <c:v>user1365</c:v>
                  </c:pt>
                  <c:pt idx="1366">
                    <c:v>user1366</c:v>
                  </c:pt>
                  <c:pt idx="1367">
                    <c:v>user1367</c:v>
                  </c:pt>
                  <c:pt idx="1368">
                    <c:v>user1368</c:v>
                  </c:pt>
                  <c:pt idx="1369">
                    <c:v>user1369</c:v>
                  </c:pt>
                  <c:pt idx="1370">
                    <c:v>user1370</c:v>
                  </c:pt>
                  <c:pt idx="1371">
                    <c:v>user1371</c:v>
                  </c:pt>
                  <c:pt idx="1372">
                    <c:v>user1372</c:v>
                  </c:pt>
                  <c:pt idx="1373">
                    <c:v>user1373</c:v>
                  </c:pt>
                  <c:pt idx="1374">
                    <c:v>user1374</c:v>
                  </c:pt>
                  <c:pt idx="1375">
                    <c:v>user1375</c:v>
                  </c:pt>
                  <c:pt idx="1376">
                    <c:v>user1376</c:v>
                  </c:pt>
                  <c:pt idx="1377">
                    <c:v>user1377</c:v>
                  </c:pt>
                  <c:pt idx="1378">
                    <c:v>user1378</c:v>
                  </c:pt>
                  <c:pt idx="1379">
                    <c:v>user1379</c:v>
                  </c:pt>
                  <c:pt idx="1380">
                    <c:v>user1380</c:v>
                  </c:pt>
                  <c:pt idx="1381">
                    <c:v>user1381</c:v>
                  </c:pt>
                  <c:pt idx="1382">
                    <c:v>user1382</c:v>
                  </c:pt>
                  <c:pt idx="1383">
                    <c:v>user1383</c:v>
                  </c:pt>
                  <c:pt idx="1384">
                    <c:v>user1384</c:v>
                  </c:pt>
                  <c:pt idx="1385">
                    <c:v>user1385</c:v>
                  </c:pt>
                  <c:pt idx="1386">
                    <c:v>user1386</c:v>
                  </c:pt>
                  <c:pt idx="1387">
                    <c:v>user1387</c:v>
                  </c:pt>
                  <c:pt idx="1388">
                    <c:v>user1388</c:v>
                  </c:pt>
                  <c:pt idx="1389">
                    <c:v>user1389</c:v>
                  </c:pt>
                  <c:pt idx="1390">
                    <c:v>user1390</c:v>
                  </c:pt>
                  <c:pt idx="1391">
                    <c:v>user1391</c:v>
                  </c:pt>
                  <c:pt idx="1392">
                    <c:v>user1392</c:v>
                  </c:pt>
                  <c:pt idx="1393">
                    <c:v>user1393</c:v>
                  </c:pt>
                  <c:pt idx="1394">
                    <c:v>user1394</c:v>
                  </c:pt>
                  <c:pt idx="1395">
                    <c:v>user1395</c:v>
                  </c:pt>
                  <c:pt idx="1396">
                    <c:v>user1396</c:v>
                  </c:pt>
                  <c:pt idx="1397">
                    <c:v>user1397</c:v>
                  </c:pt>
                  <c:pt idx="1398">
                    <c:v>user1398</c:v>
                  </c:pt>
                  <c:pt idx="1399">
                    <c:v>user1399</c:v>
                  </c:pt>
                  <c:pt idx="1400">
                    <c:v>user1400</c:v>
                  </c:pt>
                  <c:pt idx="1401">
                    <c:v>user1401</c:v>
                  </c:pt>
                  <c:pt idx="1402">
                    <c:v>user1402</c:v>
                  </c:pt>
                  <c:pt idx="1403">
                    <c:v>user1403</c:v>
                  </c:pt>
                  <c:pt idx="1404">
                    <c:v>user1404</c:v>
                  </c:pt>
                  <c:pt idx="1405">
                    <c:v>user1405</c:v>
                  </c:pt>
                  <c:pt idx="1406">
                    <c:v>user1406</c:v>
                  </c:pt>
                  <c:pt idx="1407">
                    <c:v>user1407</c:v>
                  </c:pt>
                  <c:pt idx="1408">
                    <c:v>user1408</c:v>
                  </c:pt>
                  <c:pt idx="1409">
                    <c:v>user1409</c:v>
                  </c:pt>
                  <c:pt idx="1410">
                    <c:v>user1410</c:v>
                  </c:pt>
                  <c:pt idx="1411">
                    <c:v>user1411</c:v>
                  </c:pt>
                  <c:pt idx="1412">
                    <c:v>user1412</c:v>
                  </c:pt>
                  <c:pt idx="1413">
                    <c:v>user1413</c:v>
                  </c:pt>
                  <c:pt idx="1414">
                    <c:v>user1414</c:v>
                  </c:pt>
                  <c:pt idx="1415">
                    <c:v>user1415</c:v>
                  </c:pt>
                  <c:pt idx="1416">
                    <c:v>user1416</c:v>
                  </c:pt>
                  <c:pt idx="1417">
                    <c:v>user1417</c:v>
                  </c:pt>
                  <c:pt idx="1418">
                    <c:v>user1418</c:v>
                  </c:pt>
                  <c:pt idx="1419">
                    <c:v>user1419</c:v>
                  </c:pt>
                  <c:pt idx="1420">
                    <c:v>user1420</c:v>
                  </c:pt>
                  <c:pt idx="1421">
                    <c:v>user1421</c:v>
                  </c:pt>
                  <c:pt idx="1422">
                    <c:v>user1422</c:v>
                  </c:pt>
                  <c:pt idx="1423">
                    <c:v>user1423</c:v>
                  </c:pt>
                  <c:pt idx="1424">
                    <c:v>user1424</c:v>
                  </c:pt>
                  <c:pt idx="1425">
                    <c:v>user1425</c:v>
                  </c:pt>
                  <c:pt idx="1426">
                    <c:v>user1426</c:v>
                  </c:pt>
                  <c:pt idx="1427">
                    <c:v>user1427</c:v>
                  </c:pt>
                  <c:pt idx="1428">
                    <c:v>user1428</c:v>
                  </c:pt>
                  <c:pt idx="1429">
                    <c:v>user1429</c:v>
                  </c:pt>
                  <c:pt idx="1430">
                    <c:v>user1430</c:v>
                  </c:pt>
                  <c:pt idx="1431">
                    <c:v>user1431</c:v>
                  </c:pt>
                  <c:pt idx="1432">
                    <c:v>user1432</c:v>
                  </c:pt>
                  <c:pt idx="1433">
                    <c:v>user1433</c:v>
                  </c:pt>
                  <c:pt idx="1434">
                    <c:v>user1434</c:v>
                  </c:pt>
                  <c:pt idx="1435">
                    <c:v>user1435</c:v>
                  </c:pt>
                  <c:pt idx="1436">
                    <c:v>user1436</c:v>
                  </c:pt>
                  <c:pt idx="1437">
                    <c:v>user1437</c:v>
                  </c:pt>
                  <c:pt idx="1438">
                    <c:v>user1438</c:v>
                  </c:pt>
                  <c:pt idx="1439">
                    <c:v>user1439</c:v>
                  </c:pt>
                  <c:pt idx="1440">
                    <c:v>user1440</c:v>
                  </c:pt>
                  <c:pt idx="1441">
                    <c:v>user1441</c:v>
                  </c:pt>
                  <c:pt idx="1442">
                    <c:v>user1442</c:v>
                  </c:pt>
                  <c:pt idx="1443">
                    <c:v>user1443</c:v>
                  </c:pt>
                  <c:pt idx="1444">
                    <c:v>user1444</c:v>
                  </c:pt>
                  <c:pt idx="1445">
                    <c:v>user1445</c:v>
                  </c:pt>
                  <c:pt idx="1446">
                    <c:v>user1446</c:v>
                  </c:pt>
                  <c:pt idx="1447">
                    <c:v>user1447</c:v>
                  </c:pt>
                  <c:pt idx="1448">
                    <c:v>user1448</c:v>
                  </c:pt>
                  <c:pt idx="1449">
                    <c:v>user1449</c:v>
                  </c:pt>
                  <c:pt idx="1450">
                    <c:v>user1450</c:v>
                  </c:pt>
                  <c:pt idx="1451">
                    <c:v>user1451</c:v>
                  </c:pt>
                  <c:pt idx="1452">
                    <c:v>user1452</c:v>
                  </c:pt>
                  <c:pt idx="1453">
                    <c:v>user1453</c:v>
                  </c:pt>
                  <c:pt idx="1454">
                    <c:v>user1454</c:v>
                  </c:pt>
                  <c:pt idx="1455">
                    <c:v>user1455</c:v>
                  </c:pt>
                  <c:pt idx="1456">
                    <c:v>user1456</c:v>
                  </c:pt>
                  <c:pt idx="1457">
                    <c:v>user1457</c:v>
                  </c:pt>
                  <c:pt idx="1458">
                    <c:v>user1458</c:v>
                  </c:pt>
                  <c:pt idx="1459">
                    <c:v>user1459</c:v>
                  </c:pt>
                  <c:pt idx="1460">
                    <c:v>user1460</c:v>
                  </c:pt>
                  <c:pt idx="1461">
                    <c:v>user1461</c:v>
                  </c:pt>
                  <c:pt idx="1462">
                    <c:v>user1462</c:v>
                  </c:pt>
                  <c:pt idx="1463">
                    <c:v>user1463</c:v>
                  </c:pt>
                  <c:pt idx="1464">
                    <c:v>user1464</c:v>
                  </c:pt>
                  <c:pt idx="1465">
                    <c:v>user1465</c:v>
                  </c:pt>
                  <c:pt idx="1466">
                    <c:v>user1466</c:v>
                  </c:pt>
                  <c:pt idx="1467">
                    <c:v>user1467</c:v>
                  </c:pt>
                  <c:pt idx="1468">
                    <c:v>user1468</c:v>
                  </c:pt>
                  <c:pt idx="1469">
                    <c:v>user1469</c:v>
                  </c:pt>
                  <c:pt idx="1470">
                    <c:v>user1470</c:v>
                  </c:pt>
                  <c:pt idx="1471">
                    <c:v>user1471</c:v>
                  </c:pt>
                  <c:pt idx="1472">
                    <c:v>user1472</c:v>
                  </c:pt>
                  <c:pt idx="1473">
                    <c:v>user1473</c:v>
                  </c:pt>
                  <c:pt idx="1474">
                    <c:v>user1474</c:v>
                  </c:pt>
                  <c:pt idx="1475">
                    <c:v>user1475</c:v>
                  </c:pt>
                  <c:pt idx="1476">
                    <c:v>user1476</c:v>
                  </c:pt>
                  <c:pt idx="1477">
                    <c:v>user1477</c:v>
                  </c:pt>
                  <c:pt idx="1478">
                    <c:v>user1478</c:v>
                  </c:pt>
                  <c:pt idx="1479">
                    <c:v>user1479</c:v>
                  </c:pt>
                  <c:pt idx="1480">
                    <c:v>user1480</c:v>
                  </c:pt>
                  <c:pt idx="1481">
                    <c:v>user1481</c:v>
                  </c:pt>
                  <c:pt idx="1482">
                    <c:v>user1482</c:v>
                  </c:pt>
                  <c:pt idx="1483">
                    <c:v>user1483</c:v>
                  </c:pt>
                  <c:pt idx="1484">
                    <c:v>user1484</c:v>
                  </c:pt>
                  <c:pt idx="1485">
                    <c:v>user1485</c:v>
                  </c:pt>
                  <c:pt idx="1486">
                    <c:v>user1486</c:v>
                  </c:pt>
                  <c:pt idx="1487">
                    <c:v>user1487</c:v>
                  </c:pt>
                  <c:pt idx="1488">
                    <c:v>user1488</c:v>
                  </c:pt>
                  <c:pt idx="1489">
                    <c:v>user1489</c:v>
                  </c:pt>
                  <c:pt idx="1490">
                    <c:v>user1490</c:v>
                  </c:pt>
                  <c:pt idx="1491">
                    <c:v>user1491</c:v>
                  </c:pt>
                  <c:pt idx="1492">
                    <c:v>user1492</c:v>
                  </c:pt>
                  <c:pt idx="1493">
                    <c:v>user1493</c:v>
                  </c:pt>
                  <c:pt idx="1494">
                    <c:v>user1494</c:v>
                  </c:pt>
                  <c:pt idx="1495">
                    <c:v>user1495</c:v>
                  </c:pt>
                  <c:pt idx="1496">
                    <c:v>user1496</c:v>
                  </c:pt>
                  <c:pt idx="1497">
                    <c:v>user1497</c:v>
                  </c:pt>
                  <c:pt idx="1498">
                    <c:v>user1498</c:v>
                  </c:pt>
                  <c:pt idx="1499">
                    <c:v>user1499</c:v>
                  </c:pt>
                  <c:pt idx="1500">
                    <c:v>user1500</c:v>
                  </c:pt>
                  <c:pt idx="1501">
                    <c:v>user1501</c:v>
                  </c:pt>
                  <c:pt idx="1502">
                    <c:v>user1502</c:v>
                  </c:pt>
                  <c:pt idx="1503">
                    <c:v>user1503</c:v>
                  </c:pt>
                  <c:pt idx="1504">
                    <c:v>user1504</c:v>
                  </c:pt>
                  <c:pt idx="1505">
                    <c:v>user1505</c:v>
                  </c:pt>
                  <c:pt idx="1506">
                    <c:v>user1506</c:v>
                  </c:pt>
                  <c:pt idx="1507">
                    <c:v>user1507</c:v>
                  </c:pt>
                  <c:pt idx="1508">
                    <c:v>user1508</c:v>
                  </c:pt>
                  <c:pt idx="1509">
                    <c:v>user1509</c:v>
                  </c:pt>
                  <c:pt idx="1510">
                    <c:v>user1510</c:v>
                  </c:pt>
                  <c:pt idx="1511">
                    <c:v>user1511</c:v>
                  </c:pt>
                  <c:pt idx="1512">
                    <c:v>user1512</c:v>
                  </c:pt>
                  <c:pt idx="1513">
                    <c:v>user1513</c:v>
                  </c:pt>
                  <c:pt idx="1514">
                    <c:v>user1514</c:v>
                  </c:pt>
                  <c:pt idx="1515">
                    <c:v>user1515</c:v>
                  </c:pt>
                  <c:pt idx="1516">
                    <c:v>user1516</c:v>
                  </c:pt>
                  <c:pt idx="1517">
                    <c:v>user1517</c:v>
                  </c:pt>
                  <c:pt idx="1518">
                    <c:v>user1518</c:v>
                  </c:pt>
                  <c:pt idx="1519">
                    <c:v>user1519</c:v>
                  </c:pt>
                  <c:pt idx="1520">
                    <c:v>user1520</c:v>
                  </c:pt>
                  <c:pt idx="1521">
                    <c:v>user1521</c:v>
                  </c:pt>
                  <c:pt idx="1522">
                    <c:v>user1522</c:v>
                  </c:pt>
                  <c:pt idx="1523">
                    <c:v>user1523</c:v>
                  </c:pt>
                  <c:pt idx="1524">
                    <c:v>user1524</c:v>
                  </c:pt>
                  <c:pt idx="1525">
                    <c:v>user1525</c:v>
                  </c:pt>
                  <c:pt idx="1526">
                    <c:v>user1526</c:v>
                  </c:pt>
                  <c:pt idx="1527">
                    <c:v>user1527</c:v>
                  </c:pt>
                  <c:pt idx="1528">
                    <c:v>user1528</c:v>
                  </c:pt>
                  <c:pt idx="1529">
                    <c:v>user1529</c:v>
                  </c:pt>
                  <c:pt idx="1530">
                    <c:v>user1530</c:v>
                  </c:pt>
                  <c:pt idx="1531">
                    <c:v>user1531</c:v>
                  </c:pt>
                  <c:pt idx="1532">
                    <c:v>user1532</c:v>
                  </c:pt>
                  <c:pt idx="1533">
                    <c:v>user1533</c:v>
                  </c:pt>
                  <c:pt idx="1534">
                    <c:v>user1534</c:v>
                  </c:pt>
                  <c:pt idx="1535">
                    <c:v>user1535</c:v>
                  </c:pt>
                  <c:pt idx="1536">
                    <c:v>user1536</c:v>
                  </c:pt>
                  <c:pt idx="1537">
                    <c:v>user1537</c:v>
                  </c:pt>
                  <c:pt idx="1538">
                    <c:v>user1538</c:v>
                  </c:pt>
                  <c:pt idx="1539">
                    <c:v>user1539</c:v>
                  </c:pt>
                  <c:pt idx="1540">
                    <c:v>user1540</c:v>
                  </c:pt>
                  <c:pt idx="1541">
                    <c:v>user1541</c:v>
                  </c:pt>
                  <c:pt idx="1542">
                    <c:v>user1542</c:v>
                  </c:pt>
                  <c:pt idx="1543">
                    <c:v>user1543</c:v>
                  </c:pt>
                  <c:pt idx="1544">
                    <c:v>user1544</c:v>
                  </c:pt>
                  <c:pt idx="1545">
                    <c:v>user1545</c:v>
                  </c:pt>
                  <c:pt idx="1546">
                    <c:v>user1546</c:v>
                  </c:pt>
                  <c:pt idx="1547">
                    <c:v>user1547</c:v>
                  </c:pt>
                  <c:pt idx="1548">
                    <c:v>user1548</c:v>
                  </c:pt>
                  <c:pt idx="1549">
                    <c:v>user1549</c:v>
                  </c:pt>
                  <c:pt idx="1550">
                    <c:v>user1550</c:v>
                  </c:pt>
                  <c:pt idx="1551">
                    <c:v>user1551</c:v>
                  </c:pt>
                  <c:pt idx="1552">
                    <c:v>user1552</c:v>
                  </c:pt>
                  <c:pt idx="1553">
                    <c:v>user1553</c:v>
                  </c:pt>
                  <c:pt idx="1554">
                    <c:v>user1554</c:v>
                  </c:pt>
                  <c:pt idx="1555">
                    <c:v>user1555</c:v>
                  </c:pt>
                  <c:pt idx="1556">
                    <c:v>user1556</c:v>
                  </c:pt>
                  <c:pt idx="1557">
                    <c:v>user1557</c:v>
                  </c:pt>
                  <c:pt idx="1558">
                    <c:v>user1558</c:v>
                  </c:pt>
                  <c:pt idx="1559">
                    <c:v>user1559</c:v>
                  </c:pt>
                  <c:pt idx="1560">
                    <c:v>user1560</c:v>
                  </c:pt>
                  <c:pt idx="1561">
                    <c:v>user1561</c:v>
                  </c:pt>
                  <c:pt idx="1562">
                    <c:v>user1562</c:v>
                  </c:pt>
                  <c:pt idx="1563">
                    <c:v>user1563</c:v>
                  </c:pt>
                  <c:pt idx="1564">
                    <c:v>user1564</c:v>
                  </c:pt>
                  <c:pt idx="1565">
                    <c:v>user1565</c:v>
                  </c:pt>
                  <c:pt idx="1566">
                    <c:v>user1566</c:v>
                  </c:pt>
                  <c:pt idx="1567">
                    <c:v>user1567</c:v>
                  </c:pt>
                  <c:pt idx="1568">
                    <c:v>user1568</c:v>
                  </c:pt>
                  <c:pt idx="1569">
                    <c:v>user1569</c:v>
                  </c:pt>
                  <c:pt idx="1570">
                    <c:v>user1570</c:v>
                  </c:pt>
                  <c:pt idx="1571">
                    <c:v>user1571</c:v>
                  </c:pt>
                  <c:pt idx="1572">
                    <c:v>user1572</c:v>
                  </c:pt>
                  <c:pt idx="1573">
                    <c:v>user1573</c:v>
                  </c:pt>
                  <c:pt idx="1574">
                    <c:v>user1574</c:v>
                  </c:pt>
                  <c:pt idx="1575">
                    <c:v>user1575</c:v>
                  </c:pt>
                  <c:pt idx="1576">
                    <c:v>user1576</c:v>
                  </c:pt>
                  <c:pt idx="1577">
                    <c:v>user1577</c:v>
                  </c:pt>
                  <c:pt idx="1578">
                    <c:v>user1578</c:v>
                  </c:pt>
                  <c:pt idx="1579">
                    <c:v>user1579</c:v>
                  </c:pt>
                  <c:pt idx="1580">
                    <c:v>user1580</c:v>
                  </c:pt>
                  <c:pt idx="1581">
                    <c:v>user1581</c:v>
                  </c:pt>
                  <c:pt idx="1582">
                    <c:v>user1582</c:v>
                  </c:pt>
                  <c:pt idx="1583">
                    <c:v>user1583</c:v>
                  </c:pt>
                  <c:pt idx="1584">
                    <c:v>user1584</c:v>
                  </c:pt>
                  <c:pt idx="1585">
                    <c:v>user1585</c:v>
                  </c:pt>
                  <c:pt idx="1586">
                    <c:v>user1586</c:v>
                  </c:pt>
                  <c:pt idx="1587">
                    <c:v>user1587</c:v>
                  </c:pt>
                  <c:pt idx="1588">
                    <c:v>user1588</c:v>
                  </c:pt>
                  <c:pt idx="1589">
                    <c:v>user1589</c:v>
                  </c:pt>
                  <c:pt idx="1590">
                    <c:v>user1590</c:v>
                  </c:pt>
                  <c:pt idx="1591">
                    <c:v>user1591</c:v>
                  </c:pt>
                  <c:pt idx="1592">
                    <c:v>user1592</c:v>
                  </c:pt>
                  <c:pt idx="1593">
                    <c:v>user1593</c:v>
                  </c:pt>
                  <c:pt idx="1594">
                    <c:v>user1594</c:v>
                  </c:pt>
                  <c:pt idx="1595">
                    <c:v>user1595</c:v>
                  </c:pt>
                  <c:pt idx="1596">
                    <c:v>user1596</c:v>
                  </c:pt>
                  <c:pt idx="1597">
                    <c:v>user1597</c:v>
                  </c:pt>
                  <c:pt idx="1598">
                    <c:v>user1598</c:v>
                  </c:pt>
                  <c:pt idx="1599">
                    <c:v>user1599</c:v>
                  </c:pt>
                  <c:pt idx="1600">
                    <c:v>user1600</c:v>
                  </c:pt>
                  <c:pt idx="1601">
                    <c:v>user1601</c:v>
                  </c:pt>
                  <c:pt idx="1602">
                    <c:v>user1602</c:v>
                  </c:pt>
                  <c:pt idx="1603">
                    <c:v>user1603</c:v>
                  </c:pt>
                  <c:pt idx="1604">
                    <c:v>user1604</c:v>
                  </c:pt>
                  <c:pt idx="1605">
                    <c:v>user1605</c:v>
                  </c:pt>
                  <c:pt idx="1606">
                    <c:v>user1606</c:v>
                  </c:pt>
                  <c:pt idx="1607">
                    <c:v>user1607</c:v>
                  </c:pt>
                  <c:pt idx="1608">
                    <c:v>user1608</c:v>
                  </c:pt>
                  <c:pt idx="1609">
                    <c:v>user1609</c:v>
                  </c:pt>
                  <c:pt idx="1610">
                    <c:v>user1610</c:v>
                  </c:pt>
                  <c:pt idx="1611">
                    <c:v>user1611</c:v>
                  </c:pt>
                  <c:pt idx="1612">
                    <c:v>user1612</c:v>
                  </c:pt>
                  <c:pt idx="1613">
                    <c:v>user1613</c:v>
                  </c:pt>
                  <c:pt idx="1614">
                    <c:v>user1614</c:v>
                  </c:pt>
                  <c:pt idx="1615">
                    <c:v>user1615</c:v>
                  </c:pt>
                  <c:pt idx="1616">
                    <c:v>user1616</c:v>
                  </c:pt>
                  <c:pt idx="1617">
                    <c:v>user1617</c:v>
                  </c:pt>
                  <c:pt idx="1618">
                    <c:v>user1618</c:v>
                  </c:pt>
                  <c:pt idx="1619">
                    <c:v>user1619</c:v>
                  </c:pt>
                  <c:pt idx="1620">
                    <c:v>user1620</c:v>
                  </c:pt>
                  <c:pt idx="1621">
                    <c:v>user1621</c:v>
                  </c:pt>
                  <c:pt idx="1622">
                    <c:v>user1622</c:v>
                  </c:pt>
                  <c:pt idx="1623">
                    <c:v>user1623</c:v>
                  </c:pt>
                  <c:pt idx="1624">
                    <c:v>user1624</c:v>
                  </c:pt>
                  <c:pt idx="1625">
                    <c:v>user1625</c:v>
                  </c:pt>
                  <c:pt idx="1626">
                    <c:v>user1626</c:v>
                  </c:pt>
                  <c:pt idx="1627">
                    <c:v>user1627</c:v>
                  </c:pt>
                  <c:pt idx="1628">
                    <c:v>user1628</c:v>
                  </c:pt>
                  <c:pt idx="1629">
                    <c:v>user1629</c:v>
                  </c:pt>
                  <c:pt idx="1630">
                    <c:v>user1630</c:v>
                  </c:pt>
                  <c:pt idx="1631">
                    <c:v>user1631</c:v>
                  </c:pt>
                  <c:pt idx="1632">
                    <c:v>user1632</c:v>
                  </c:pt>
                  <c:pt idx="1633">
                    <c:v>user1633</c:v>
                  </c:pt>
                  <c:pt idx="1634">
                    <c:v>user1634</c:v>
                  </c:pt>
                  <c:pt idx="1635">
                    <c:v>user1635</c:v>
                  </c:pt>
                  <c:pt idx="1636">
                    <c:v>user1636</c:v>
                  </c:pt>
                  <c:pt idx="1637">
                    <c:v>user1637</c:v>
                  </c:pt>
                  <c:pt idx="1638">
                    <c:v>user1638</c:v>
                  </c:pt>
                  <c:pt idx="1639">
                    <c:v>user1639</c:v>
                  </c:pt>
                  <c:pt idx="1640">
                    <c:v>user1640</c:v>
                  </c:pt>
                  <c:pt idx="1641">
                    <c:v>user1641</c:v>
                  </c:pt>
                  <c:pt idx="1642">
                    <c:v>user1642</c:v>
                  </c:pt>
                  <c:pt idx="1643">
                    <c:v>user1643</c:v>
                  </c:pt>
                  <c:pt idx="1644">
                    <c:v>user1644</c:v>
                  </c:pt>
                  <c:pt idx="1645">
                    <c:v>user1645</c:v>
                  </c:pt>
                  <c:pt idx="1646">
                    <c:v>user1646</c:v>
                  </c:pt>
                  <c:pt idx="1647">
                    <c:v>user1647</c:v>
                  </c:pt>
                  <c:pt idx="1648">
                    <c:v>user1648</c:v>
                  </c:pt>
                  <c:pt idx="1649">
                    <c:v>user1649</c:v>
                  </c:pt>
                  <c:pt idx="1650">
                    <c:v>user1650</c:v>
                  </c:pt>
                  <c:pt idx="1651">
                    <c:v>user1651</c:v>
                  </c:pt>
                  <c:pt idx="1652">
                    <c:v>user1652</c:v>
                  </c:pt>
                  <c:pt idx="1653">
                    <c:v>user1653</c:v>
                  </c:pt>
                  <c:pt idx="1654">
                    <c:v>user1654</c:v>
                  </c:pt>
                  <c:pt idx="1655">
                    <c:v>user1655</c:v>
                  </c:pt>
                  <c:pt idx="1656">
                    <c:v>user1656</c:v>
                  </c:pt>
                  <c:pt idx="1657">
                    <c:v>user1657</c:v>
                  </c:pt>
                  <c:pt idx="1658">
                    <c:v>user1658</c:v>
                  </c:pt>
                  <c:pt idx="1659">
                    <c:v>user1659</c:v>
                  </c:pt>
                  <c:pt idx="1660">
                    <c:v>user1660</c:v>
                  </c:pt>
                  <c:pt idx="1661">
                    <c:v>user1661</c:v>
                  </c:pt>
                  <c:pt idx="1662">
                    <c:v>user1662</c:v>
                  </c:pt>
                  <c:pt idx="1663">
                    <c:v>user1663</c:v>
                  </c:pt>
                  <c:pt idx="1664">
                    <c:v>user1664</c:v>
                  </c:pt>
                  <c:pt idx="1665">
                    <c:v>user1665</c:v>
                  </c:pt>
                  <c:pt idx="1666">
                    <c:v>user1666</c:v>
                  </c:pt>
                  <c:pt idx="1667">
                    <c:v>user1667</c:v>
                  </c:pt>
                  <c:pt idx="1668">
                    <c:v>user1668</c:v>
                  </c:pt>
                  <c:pt idx="1669">
                    <c:v>user1669</c:v>
                  </c:pt>
                  <c:pt idx="1670">
                    <c:v>user1670</c:v>
                  </c:pt>
                  <c:pt idx="1671">
                    <c:v>user1671</c:v>
                  </c:pt>
                  <c:pt idx="1672">
                    <c:v>user1672</c:v>
                  </c:pt>
                  <c:pt idx="1673">
                    <c:v>user1673</c:v>
                  </c:pt>
                  <c:pt idx="1674">
                    <c:v>user1674</c:v>
                  </c:pt>
                  <c:pt idx="1675">
                    <c:v>user1675</c:v>
                  </c:pt>
                  <c:pt idx="1676">
                    <c:v>user1676</c:v>
                  </c:pt>
                  <c:pt idx="1677">
                    <c:v>user1677</c:v>
                  </c:pt>
                  <c:pt idx="1678">
                    <c:v>user1678</c:v>
                  </c:pt>
                  <c:pt idx="1679">
                    <c:v>user1679</c:v>
                  </c:pt>
                  <c:pt idx="1680">
                    <c:v>user1680</c:v>
                  </c:pt>
                  <c:pt idx="1681">
                    <c:v>user1681</c:v>
                  </c:pt>
                  <c:pt idx="1682">
                    <c:v>user1682</c:v>
                  </c:pt>
                  <c:pt idx="1683">
                    <c:v>user1683</c:v>
                  </c:pt>
                  <c:pt idx="1684">
                    <c:v>user1684</c:v>
                  </c:pt>
                  <c:pt idx="1685">
                    <c:v>user1685</c:v>
                  </c:pt>
                  <c:pt idx="1686">
                    <c:v>user1686</c:v>
                  </c:pt>
                  <c:pt idx="1687">
                    <c:v>user1687</c:v>
                  </c:pt>
                  <c:pt idx="1688">
                    <c:v>user1688</c:v>
                  </c:pt>
                  <c:pt idx="1689">
                    <c:v>user1689</c:v>
                  </c:pt>
                  <c:pt idx="1690">
                    <c:v>user1690</c:v>
                  </c:pt>
                  <c:pt idx="1691">
                    <c:v>user1691</c:v>
                  </c:pt>
                  <c:pt idx="1692">
                    <c:v>user1692</c:v>
                  </c:pt>
                  <c:pt idx="1693">
                    <c:v>user1693</c:v>
                  </c:pt>
                  <c:pt idx="1694">
                    <c:v>user1694</c:v>
                  </c:pt>
                  <c:pt idx="1695">
                    <c:v>user1695</c:v>
                  </c:pt>
                  <c:pt idx="1696">
                    <c:v>user1696</c:v>
                  </c:pt>
                  <c:pt idx="1697">
                    <c:v>user1697</c:v>
                  </c:pt>
                  <c:pt idx="1698">
                    <c:v>user1698</c:v>
                  </c:pt>
                  <c:pt idx="1699">
                    <c:v>user1699</c:v>
                  </c:pt>
                  <c:pt idx="1700">
                    <c:v>user1700</c:v>
                  </c:pt>
                  <c:pt idx="1701">
                    <c:v>user1701</c:v>
                  </c:pt>
                  <c:pt idx="1702">
                    <c:v>user1702</c:v>
                  </c:pt>
                  <c:pt idx="1703">
                    <c:v>user1703</c:v>
                  </c:pt>
                  <c:pt idx="1704">
                    <c:v>user1704</c:v>
                  </c:pt>
                  <c:pt idx="1705">
                    <c:v>user1705</c:v>
                  </c:pt>
                  <c:pt idx="1706">
                    <c:v>user1706</c:v>
                  </c:pt>
                  <c:pt idx="1707">
                    <c:v>user1707</c:v>
                  </c:pt>
                  <c:pt idx="1708">
                    <c:v>user1708</c:v>
                  </c:pt>
                  <c:pt idx="1709">
                    <c:v>user1709</c:v>
                  </c:pt>
                  <c:pt idx="1710">
                    <c:v>user1710</c:v>
                  </c:pt>
                  <c:pt idx="1711">
                    <c:v>user1711</c:v>
                  </c:pt>
                  <c:pt idx="1712">
                    <c:v>user1712</c:v>
                  </c:pt>
                  <c:pt idx="1713">
                    <c:v>user1713</c:v>
                  </c:pt>
                  <c:pt idx="1714">
                    <c:v>user1714</c:v>
                  </c:pt>
                  <c:pt idx="1715">
                    <c:v>user1715</c:v>
                  </c:pt>
                  <c:pt idx="1716">
                    <c:v>user1716</c:v>
                  </c:pt>
                  <c:pt idx="1717">
                    <c:v>user1717</c:v>
                  </c:pt>
                  <c:pt idx="1718">
                    <c:v>user1718</c:v>
                  </c:pt>
                  <c:pt idx="1719">
                    <c:v>user1719</c:v>
                  </c:pt>
                  <c:pt idx="1720">
                    <c:v>user1720</c:v>
                  </c:pt>
                  <c:pt idx="1721">
                    <c:v>user1721</c:v>
                  </c:pt>
                  <c:pt idx="1722">
                    <c:v>user1722</c:v>
                  </c:pt>
                  <c:pt idx="1723">
                    <c:v>user1723</c:v>
                  </c:pt>
                  <c:pt idx="1724">
                    <c:v>user1724</c:v>
                  </c:pt>
                  <c:pt idx="1725">
                    <c:v>user1725</c:v>
                  </c:pt>
                  <c:pt idx="1726">
                    <c:v>user1726</c:v>
                  </c:pt>
                  <c:pt idx="1727">
                    <c:v>user1727</c:v>
                  </c:pt>
                  <c:pt idx="1728">
                    <c:v>user1728</c:v>
                  </c:pt>
                  <c:pt idx="1729">
                    <c:v>user1729</c:v>
                  </c:pt>
                  <c:pt idx="1730">
                    <c:v>user1730</c:v>
                  </c:pt>
                  <c:pt idx="1731">
                    <c:v>user1731</c:v>
                  </c:pt>
                  <c:pt idx="1732">
                    <c:v>user1732</c:v>
                  </c:pt>
                  <c:pt idx="1733">
                    <c:v>user1733</c:v>
                  </c:pt>
                  <c:pt idx="1734">
                    <c:v>user1734</c:v>
                  </c:pt>
                  <c:pt idx="1735">
                    <c:v>user1735</c:v>
                  </c:pt>
                  <c:pt idx="1736">
                    <c:v>user1736</c:v>
                  </c:pt>
                  <c:pt idx="1737">
                    <c:v>user1737</c:v>
                  </c:pt>
                  <c:pt idx="1738">
                    <c:v>user1738</c:v>
                  </c:pt>
                  <c:pt idx="1739">
                    <c:v>user1739</c:v>
                  </c:pt>
                  <c:pt idx="1740">
                    <c:v>user1740</c:v>
                  </c:pt>
                  <c:pt idx="1741">
                    <c:v>user1741</c:v>
                  </c:pt>
                  <c:pt idx="1742">
                    <c:v>user1742</c:v>
                  </c:pt>
                  <c:pt idx="1743">
                    <c:v>user1743</c:v>
                  </c:pt>
                  <c:pt idx="1744">
                    <c:v>user1744</c:v>
                  </c:pt>
                  <c:pt idx="1745">
                    <c:v>user1745</c:v>
                  </c:pt>
                  <c:pt idx="1746">
                    <c:v>user1746</c:v>
                  </c:pt>
                  <c:pt idx="1747">
                    <c:v>user1747</c:v>
                  </c:pt>
                  <c:pt idx="1748">
                    <c:v>user1748</c:v>
                  </c:pt>
                  <c:pt idx="1749">
                    <c:v>user1749</c:v>
                  </c:pt>
                  <c:pt idx="1750">
                    <c:v>user1750</c:v>
                  </c:pt>
                  <c:pt idx="1751">
                    <c:v>user1751</c:v>
                  </c:pt>
                  <c:pt idx="1752">
                    <c:v>user1752</c:v>
                  </c:pt>
                  <c:pt idx="1753">
                    <c:v>user1753</c:v>
                  </c:pt>
                  <c:pt idx="1754">
                    <c:v>user1754</c:v>
                  </c:pt>
                  <c:pt idx="1755">
                    <c:v>user1755</c:v>
                  </c:pt>
                  <c:pt idx="1756">
                    <c:v>user1756</c:v>
                  </c:pt>
                  <c:pt idx="1757">
                    <c:v>user1757</c:v>
                  </c:pt>
                  <c:pt idx="1758">
                    <c:v>user1758</c:v>
                  </c:pt>
                  <c:pt idx="1759">
                    <c:v>user1759</c:v>
                  </c:pt>
                  <c:pt idx="1760">
                    <c:v>user1760</c:v>
                  </c:pt>
                  <c:pt idx="1761">
                    <c:v>user1761</c:v>
                  </c:pt>
                  <c:pt idx="1762">
                    <c:v>user1762</c:v>
                  </c:pt>
                  <c:pt idx="1763">
                    <c:v>user1763</c:v>
                  </c:pt>
                  <c:pt idx="1764">
                    <c:v>user1764</c:v>
                  </c:pt>
                  <c:pt idx="1765">
                    <c:v>user1765</c:v>
                  </c:pt>
                  <c:pt idx="1766">
                    <c:v>user1766</c:v>
                  </c:pt>
                  <c:pt idx="1767">
                    <c:v>user1767</c:v>
                  </c:pt>
                  <c:pt idx="1768">
                    <c:v>user1768</c:v>
                  </c:pt>
                  <c:pt idx="1769">
                    <c:v>user1769</c:v>
                  </c:pt>
                  <c:pt idx="1770">
                    <c:v>user1770</c:v>
                  </c:pt>
                  <c:pt idx="1771">
                    <c:v>user1771</c:v>
                  </c:pt>
                  <c:pt idx="1772">
                    <c:v>user1772</c:v>
                  </c:pt>
                  <c:pt idx="1773">
                    <c:v>user1773</c:v>
                  </c:pt>
                  <c:pt idx="1774">
                    <c:v>user1774</c:v>
                  </c:pt>
                  <c:pt idx="1775">
                    <c:v>user1775</c:v>
                  </c:pt>
                  <c:pt idx="1776">
                    <c:v>user1776</c:v>
                  </c:pt>
                  <c:pt idx="1777">
                    <c:v>user1777</c:v>
                  </c:pt>
                  <c:pt idx="1778">
                    <c:v>user1778</c:v>
                  </c:pt>
                  <c:pt idx="1779">
                    <c:v>user1779</c:v>
                  </c:pt>
                  <c:pt idx="1780">
                    <c:v>user1780</c:v>
                  </c:pt>
                  <c:pt idx="1781">
                    <c:v>user1781</c:v>
                  </c:pt>
                  <c:pt idx="1782">
                    <c:v>user1782</c:v>
                  </c:pt>
                  <c:pt idx="1783">
                    <c:v>user1783</c:v>
                  </c:pt>
                  <c:pt idx="1784">
                    <c:v>user1784</c:v>
                  </c:pt>
                  <c:pt idx="1785">
                    <c:v>user1785</c:v>
                  </c:pt>
                  <c:pt idx="1786">
                    <c:v>user1786</c:v>
                  </c:pt>
                  <c:pt idx="1787">
                    <c:v>user1787</c:v>
                  </c:pt>
                  <c:pt idx="1788">
                    <c:v>user1788</c:v>
                  </c:pt>
                  <c:pt idx="1789">
                    <c:v>user1789</c:v>
                  </c:pt>
                  <c:pt idx="1790">
                    <c:v>user1790</c:v>
                  </c:pt>
                  <c:pt idx="1791">
                    <c:v>user1791</c:v>
                  </c:pt>
                  <c:pt idx="1792">
                    <c:v>user1792</c:v>
                  </c:pt>
                  <c:pt idx="1793">
                    <c:v>user1793</c:v>
                  </c:pt>
                  <c:pt idx="1794">
                    <c:v>user1794</c:v>
                  </c:pt>
                  <c:pt idx="1795">
                    <c:v>user1795</c:v>
                  </c:pt>
                  <c:pt idx="1796">
                    <c:v>user1796</c:v>
                  </c:pt>
                  <c:pt idx="1797">
                    <c:v>user1797</c:v>
                  </c:pt>
                  <c:pt idx="1798">
                    <c:v>user1798</c:v>
                  </c:pt>
                  <c:pt idx="1799">
                    <c:v>user1799</c:v>
                  </c:pt>
                  <c:pt idx="1800">
                    <c:v>user1800</c:v>
                  </c:pt>
                  <c:pt idx="1801">
                    <c:v>user1801</c:v>
                  </c:pt>
                  <c:pt idx="1802">
                    <c:v>user1802</c:v>
                  </c:pt>
                  <c:pt idx="1803">
                    <c:v>user1803</c:v>
                  </c:pt>
                  <c:pt idx="1804">
                    <c:v>user1804</c:v>
                  </c:pt>
                  <c:pt idx="1805">
                    <c:v>user1805</c:v>
                  </c:pt>
                  <c:pt idx="1806">
                    <c:v>user1806</c:v>
                  </c:pt>
                  <c:pt idx="1807">
                    <c:v>user1807</c:v>
                  </c:pt>
                  <c:pt idx="1808">
                    <c:v>user1808</c:v>
                  </c:pt>
                  <c:pt idx="1809">
                    <c:v>user1809</c:v>
                  </c:pt>
                  <c:pt idx="1810">
                    <c:v>user1810</c:v>
                  </c:pt>
                  <c:pt idx="1811">
                    <c:v>user1811</c:v>
                  </c:pt>
                  <c:pt idx="1812">
                    <c:v>user1812</c:v>
                  </c:pt>
                  <c:pt idx="1813">
                    <c:v>user1813</c:v>
                  </c:pt>
                  <c:pt idx="1814">
                    <c:v>user1814</c:v>
                  </c:pt>
                  <c:pt idx="1815">
                    <c:v>user1815</c:v>
                  </c:pt>
                  <c:pt idx="1816">
                    <c:v>user1816</c:v>
                  </c:pt>
                  <c:pt idx="1817">
                    <c:v>user1817</c:v>
                  </c:pt>
                  <c:pt idx="1818">
                    <c:v>user1818</c:v>
                  </c:pt>
                  <c:pt idx="1819">
                    <c:v>user1819</c:v>
                  </c:pt>
                  <c:pt idx="1820">
                    <c:v>user1820</c:v>
                  </c:pt>
                  <c:pt idx="1821">
                    <c:v>user1821</c:v>
                  </c:pt>
                  <c:pt idx="1822">
                    <c:v>user1822</c:v>
                  </c:pt>
                  <c:pt idx="1823">
                    <c:v>user1823</c:v>
                  </c:pt>
                  <c:pt idx="1824">
                    <c:v>user1824</c:v>
                  </c:pt>
                  <c:pt idx="1825">
                    <c:v>user1825</c:v>
                  </c:pt>
                  <c:pt idx="1826">
                    <c:v>user1826</c:v>
                  </c:pt>
                  <c:pt idx="1827">
                    <c:v>user1827</c:v>
                  </c:pt>
                  <c:pt idx="1828">
                    <c:v>user1828</c:v>
                  </c:pt>
                  <c:pt idx="1829">
                    <c:v>user1829</c:v>
                  </c:pt>
                  <c:pt idx="1830">
                    <c:v>user1830</c:v>
                  </c:pt>
                  <c:pt idx="1831">
                    <c:v>user1831</c:v>
                  </c:pt>
                  <c:pt idx="1832">
                    <c:v>user1832</c:v>
                  </c:pt>
                  <c:pt idx="1833">
                    <c:v>user1833</c:v>
                  </c:pt>
                  <c:pt idx="1834">
                    <c:v>user1834</c:v>
                  </c:pt>
                  <c:pt idx="1835">
                    <c:v>user1835</c:v>
                  </c:pt>
                  <c:pt idx="1836">
                    <c:v>user1836</c:v>
                  </c:pt>
                  <c:pt idx="1837">
                    <c:v>user1837</c:v>
                  </c:pt>
                  <c:pt idx="1838">
                    <c:v>user1838</c:v>
                  </c:pt>
                  <c:pt idx="1839">
                    <c:v>user1839</c:v>
                  </c:pt>
                  <c:pt idx="1840">
                    <c:v>user1840</c:v>
                  </c:pt>
                  <c:pt idx="1841">
                    <c:v>user1841</c:v>
                  </c:pt>
                  <c:pt idx="1842">
                    <c:v>user1842</c:v>
                  </c:pt>
                  <c:pt idx="1843">
                    <c:v>user1843</c:v>
                  </c:pt>
                  <c:pt idx="1844">
                    <c:v>user1844</c:v>
                  </c:pt>
                  <c:pt idx="1845">
                    <c:v>user1845</c:v>
                  </c:pt>
                  <c:pt idx="1846">
                    <c:v>user1846</c:v>
                  </c:pt>
                  <c:pt idx="1847">
                    <c:v>user1847</c:v>
                  </c:pt>
                  <c:pt idx="1848">
                    <c:v>user1848</c:v>
                  </c:pt>
                  <c:pt idx="1849">
                    <c:v>user1849</c:v>
                  </c:pt>
                  <c:pt idx="1850">
                    <c:v>user1850</c:v>
                  </c:pt>
                  <c:pt idx="1851">
                    <c:v>user1851</c:v>
                  </c:pt>
                  <c:pt idx="1852">
                    <c:v>user1852</c:v>
                  </c:pt>
                  <c:pt idx="1853">
                    <c:v>user1853</c:v>
                  </c:pt>
                  <c:pt idx="1854">
                    <c:v>user1854</c:v>
                  </c:pt>
                  <c:pt idx="1855">
                    <c:v>user1855</c:v>
                  </c:pt>
                  <c:pt idx="1856">
                    <c:v>user1856</c:v>
                  </c:pt>
                  <c:pt idx="1857">
                    <c:v>user1857</c:v>
                  </c:pt>
                  <c:pt idx="1858">
                    <c:v>user1858</c:v>
                  </c:pt>
                  <c:pt idx="1859">
                    <c:v>user1859</c:v>
                  </c:pt>
                  <c:pt idx="1860">
                    <c:v>user1860</c:v>
                  </c:pt>
                  <c:pt idx="1861">
                    <c:v>user1861</c:v>
                  </c:pt>
                  <c:pt idx="1862">
                    <c:v>user1862</c:v>
                  </c:pt>
                  <c:pt idx="1863">
                    <c:v>user1863</c:v>
                  </c:pt>
                  <c:pt idx="1864">
                    <c:v>user1864</c:v>
                  </c:pt>
                  <c:pt idx="1865">
                    <c:v>user1865</c:v>
                  </c:pt>
                  <c:pt idx="1866">
                    <c:v>user1866</c:v>
                  </c:pt>
                  <c:pt idx="1867">
                    <c:v>user1867</c:v>
                  </c:pt>
                  <c:pt idx="1868">
                    <c:v>user1868</c:v>
                  </c:pt>
                  <c:pt idx="1869">
                    <c:v>user1869</c:v>
                  </c:pt>
                  <c:pt idx="1870">
                    <c:v>user1870</c:v>
                  </c:pt>
                  <c:pt idx="1871">
                    <c:v>user1871</c:v>
                  </c:pt>
                  <c:pt idx="1872">
                    <c:v>user1872</c:v>
                  </c:pt>
                  <c:pt idx="1873">
                    <c:v>user1873</c:v>
                  </c:pt>
                  <c:pt idx="1874">
                    <c:v>user1874</c:v>
                  </c:pt>
                  <c:pt idx="1875">
                    <c:v>user1875</c:v>
                  </c:pt>
                  <c:pt idx="1876">
                    <c:v>user1876</c:v>
                  </c:pt>
                  <c:pt idx="1877">
                    <c:v>user1877</c:v>
                  </c:pt>
                  <c:pt idx="1878">
                    <c:v>user1878</c:v>
                  </c:pt>
                  <c:pt idx="1879">
                    <c:v>user1879</c:v>
                  </c:pt>
                  <c:pt idx="1880">
                    <c:v>user1880</c:v>
                  </c:pt>
                  <c:pt idx="1881">
                    <c:v>user1881</c:v>
                  </c:pt>
                  <c:pt idx="1882">
                    <c:v>user1882</c:v>
                  </c:pt>
                  <c:pt idx="1883">
                    <c:v>user1883</c:v>
                  </c:pt>
                  <c:pt idx="1884">
                    <c:v>user1884</c:v>
                  </c:pt>
                  <c:pt idx="1885">
                    <c:v>user1885</c:v>
                  </c:pt>
                  <c:pt idx="1886">
                    <c:v>user1886</c:v>
                  </c:pt>
                  <c:pt idx="1887">
                    <c:v>user1887</c:v>
                  </c:pt>
                  <c:pt idx="1888">
                    <c:v>user1888</c:v>
                  </c:pt>
                  <c:pt idx="1889">
                    <c:v>user1889</c:v>
                  </c:pt>
                  <c:pt idx="1890">
                    <c:v>user1890</c:v>
                  </c:pt>
                  <c:pt idx="1891">
                    <c:v>user1891</c:v>
                  </c:pt>
                  <c:pt idx="1892">
                    <c:v>user1892</c:v>
                  </c:pt>
                  <c:pt idx="1893">
                    <c:v>user1893</c:v>
                  </c:pt>
                  <c:pt idx="1894">
                    <c:v>user1894</c:v>
                  </c:pt>
                  <c:pt idx="1895">
                    <c:v>user1895</c:v>
                  </c:pt>
                  <c:pt idx="1896">
                    <c:v>user1896</c:v>
                  </c:pt>
                  <c:pt idx="1897">
                    <c:v>user1897</c:v>
                  </c:pt>
                  <c:pt idx="1898">
                    <c:v>user1898</c:v>
                  </c:pt>
                  <c:pt idx="1899">
                    <c:v>user1899</c:v>
                  </c:pt>
                  <c:pt idx="1900">
                    <c:v>user1900</c:v>
                  </c:pt>
                  <c:pt idx="1901">
                    <c:v>user1901</c:v>
                  </c:pt>
                  <c:pt idx="1902">
                    <c:v>user1902</c:v>
                  </c:pt>
                  <c:pt idx="1903">
                    <c:v>user1903</c:v>
                  </c:pt>
                  <c:pt idx="1904">
                    <c:v>user1904</c:v>
                  </c:pt>
                  <c:pt idx="1905">
                    <c:v>user1905</c:v>
                  </c:pt>
                  <c:pt idx="1906">
                    <c:v>user1906</c:v>
                  </c:pt>
                  <c:pt idx="1907">
                    <c:v>user1907</c:v>
                  </c:pt>
                  <c:pt idx="1908">
                    <c:v>user1908</c:v>
                  </c:pt>
                  <c:pt idx="1909">
                    <c:v>user1909</c:v>
                  </c:pt>
                  <c:pt idx="1910">
                    <c:v>user1910</c:v>
                  </c:pt>
                  <c:pt idx="1911">
                    <c:v>user1911</c:v>
                  </c:pt>
                  <c:pt idx="1912">
                    <c:v>user1912</c:v>
                  </c:pt>
                  <c:pt idx="1913">
                    <c:v>user1913</c:v>
                  </c:pt>
                  <c:pt idx="1914">
                    <c:v>user1914</c:v>
                  </c:pt>
                  <c:pt idx="1915">
                    <c:v>user1915</c:v>
                  </c:pt>
                  <c:pt idx="1916">
                    <c:v>user1916</c:v>
                  </c:pt>
                  <c:pt idx="1917">
                    <c:v>user1917</c:v>
                  </c:pt>
                  <c:pt idx="1918">
                    <c:v>user1918</c:v>
                  </c:pt>
                  <c:pt idx="1919">
                    <c:v>user1919</c:v>
                  </c:pt>
                  <c:pt idx="1920">
                    <c:v>user1920</c:v>
                  </c:pt>
                  <c:pt idx="1921">
                    <c:v>user1921</c:v>
                  </c:pt>
                  <c:pt idx="1922">
                    <c:v>user1922</c:v>
                  </c:pt>
                  <c:pt idx="1923">
                    <c:v>user1923</c:v>
                  </c:pt>
                  <c:pt idx="1924">
                    <c:v>user1924</c:v>
                  </c:pt>
                  <c:pt idx="1925">
                    <c:v>user1925</c:v>
                  </c:pt>
                  <c:pt idx="1926">
                    <c:v>user1926</c:v>
                  </c:pt>
                  <c:pt idx="1927">
                    <c:v>user1927</c:v>
                  </c:pt>
                  <c:pt idx="1928">
                    <c:v>user1928</c:v>
                  </c:pt>
                  <c:pt idx="1929">
                    <c:v>user1929</c:v>
                  </c:pt>
                  <c:pt idx="1930">
                    <c:v>user1930</c:v>
                  </c:pt>
                  <c:pt idx="1931">
                    <c:v>user1931</c:v>
                  </c:pt>
                  <c:pt idx="1932">
                    <c:v>user1932</c:v>
                  </c:pt>
                  <c:pt idx="1933">
                    <c:v>user1933</c:v>
                  </c:pt>
                  <c:pt idx="1934">
                    <c:v>user1934</c:v>
                  </c:pt>
                  <c:pt idx="1935">
                    <c:v>user1935</c:v>
                  </c:pt>
                  <c:pt idx="1936">
                    <c:v>user1936</c:v>
                  </c:pt>
                  <c:pt idx="1937">
                    <c:v>user1937</c:v>
                  </c:pt>
                  <c:pt idx="1938">
                    <c:v>user1938</c:v>
                  </c:pt>
                  <c:pt idx="1939">
                    <c:v>user1939</c:v>
                  </c:pt>
                  <c:pt idx="1940">
                    <c:v>user1940</c:v>
                  </c:pt>
                  <c:pt idx="1941">
                    <c:v>user1941</c:v>
                  </c:pt>
                  <c:pt idx="1942">
                    <c:v>user1942</c:v>
                  </c:pt>
                  <c:pt idx="1943">
                    <c:v>user1943</c:v>
                  </c:pt>
                  <c:pt idx="1944">
                    <c:v>user1944</c:v>
                  </c:pt>
                  <c:pt idx="1945">
                    <c:v>user1945</c:v>
                  </c:pt>
                  <c:pt idx="1946">
                    <c:v>user1946</c:v>
                  </c:pt>
                  <c:pt idx="1947">
                    <c:v>user1947</c:v>
                  </c:pt>
                  <c:pt idx="1948">
                    <c:v>user1948</c:v>
                  </c:pt>
                  <c:pt idx="1949">
                    <c:v>user1949</c:v>
                  </c:pt>
                  <c:pt idx="1950">
                    <c:v>user1950</c:v>
                  </c:pt>
                  <c:pt idx="1951">
                    <c:v>user1951</c:v>
                  </c:pt>
                  <c:pt idx="1952">
                    <c:v>user1952</c:v>
                  </c:pt>
                  <c:pt idx="1953">
                    <c:v>user1953</c:v>
                  </c:pt>
                  <c:pt idx="1954">
                    <c:v>user1954</c:v>
                  </c:pt>
                  <c:pt idx="1955">
                    <c:v>user1955</c:v>
                  </c:pt>
                  <c:pt idx="1956">
                    <c:v>user1956</c:v>
                  </c:pt>
                  <c:pt idx="1957">
                    <c:v>user1957</c:v>
                  </c:pt>
                  <c:pt idx="1958">
                    <c:v>user1958</c:v>
                  </c:pt>
                  <c:pt idx="1959">
                    <c:v>user1959</c:v>
                  </c:pt>
                  <c:pt idx="1960">
                    <c:v>user1960</c:v>
                  </c:pt>
                  <c:pt idx="1961">
                    <c:v>user1961</c:v>
                  </c:pt>
                  <c:pt idx="1962">
                    <c:v>user1962</c:v>
                  </c:pt>
                  <c:pt idx="1963">
                    <c:v>user1963</c:v>
                  </c:pt>
                  <c:pt idx="1964">
                    <c:v>user1964</c:v>
                  </c:pt>
                  <c:pt idx="1965">
                    <c:v>user1965</c:v>
                  </c:pt>
                  <c:pt idx="1966">
                    <c:v>user1966</c:v>
                  </c:pt>
                  <c:pt idx="1967">
                    <c:v>user1967</c:v>
                  </c:pt>
                  <c:pt idx="1968">
                    <c:v>user1968</c:v>
                  </c:pt>
                  <c:pt idx="1969">
                    <c:v>user1969</c:v>
                  </c:pt>
                  <c:pt idx="1970">
                    <c:v>user1970</c:v>
                  </c:pt>
                  <c:pt idx="1971">
                    <c:v>user1971</c:v>
                  </c:pt>
                  <c:pt idx="1972">
                    <c:v>user1972</c:v>
                  </c:pt>
                  <c:pt idx="1973">
                    <c:v>user1973</c:v>
                  </c:pt>
                  <c:pt idx="1974">
                    <c:v>user1974</c:v>
                  </c:pt>
                  <c:pt idx="1975">
                    <c:v>user1975</c:v>
                  </c:pt>
                  <c:pt idx="1976">
                    <c:v>user1976</c:v>
                  </c:pt>
                  <c:pt idx="1977">
                    <c:v>user1977</c:v>
                  </c:pt>
                  <c:pt idx="1978">
                    <c:v>user1978</c:v>
                  </c:pt>
                  <c:pt idx="1979">
                    <c:v>user1979</c:v>
                  </c:pt>
                  <c:pt idx="1980">
                    <c:v>user1980</c:v>
                  </c:pt>
                  <c:pt idx="1981">
                    <c:v>user1981</c:v>
                  </c:pt>
                  <c:pt idx="1982">
                    <c:v>user1982</c:v>
                  </c:pt>
                  <c:pt idx="1983">
                    <c:v>user1983</c:v>
                  </c:pt>
                  <c:pt idx="1984">
                    <c:v>user1984</c:v>
                  </c:pt>
                  <c:pt idx="1985">
                    <c:v>user1985</c:v>
                  </c:pt>
                  <c:pt idx="1986">
                    <c:v>user1986</c:v>
                  </c:pt>
                  <c:pt idx="1987">
                    <c:v>user1987</c:v>
                  </c:pt>
                  <c:pt idx="1988">
                    <c:v>user1988</c:v>
                  </c:pt>
                  <c:pt idx="1989">
                    <c:v>user1989</c:v>
                  </c:pt>
                  <c:pt idx="1990">
                    <c:v>user1990</c:v>
                  </c:pt>
                  <c:pt idx="1991">
                    <c:v>user1991</c:v>
                  </c:pt>
                  <c:pt idx="1992">
                    <c:v>user1992</c:v>
                  </c:pt>
                  <c:pt idx="1993">
                    <c:v>user1993</c:v>
                  </c:pt>
                  <c:pt idx="1994">
                    <c:v>user1994</c:v>
                  </c:pt>
                  <c:pt idx="1995">
                    <c:v>user1995</c:v>
                  </c:pt>
                  <c:pt idx="1996">
                    <c:v>user1996</c:v>
                  </c:pt>
                  <c:pt idx="1997">
                    <c:v>user1997</c:v>
                  </c:pt>
                  <c:pt idx="1998">
                    <c:v>user1998</c:v>
                  </c:pt>
                  <c:pt idx="1999">
                    <c:v>user1999</c:v>
                  </c:pt>
                  <c:pt idx="2000">
                    <c:v>user2000</c:v>
                  </c:pt>
                  <c:pt idx="2001">
                    <c:v>user2001</c:v>
                  </c:pt>
                  <c:pt idx="2002">
                    <c:v>user2002</c:v>
                  </c:pt>
                  <c:pt idx="2003">
                    <c:v>user2003</c:v>
                  </c:pt>
                  <c:pt idx="2004">
                    <c:v>user2004</c:v>
                  </c:pt>
                  <c:pt idx="2005">
                    <c:v>user2005</c:v>
                  </c:pt>
                  <c:pt idx="2006">
                    <c:v>user2006</c:v>
                  </c:pt>
                  <c:pt idx="2007">
                    <c:v>user2007</c:v>
                  </c:pt>
                  <c:pt idx="2008">
                    <c:v>user2008</c:v>
                  </c:pt>
                  <c:pt idx="2009">
                    <c:v>user2009</c:v>
                  </c:pt>
                  <c:pt idx="2010">
                    <c:v>user2010</c:v>
                  </c:pt>
                  <c:pt idx="2011">
                    <c:v>user2011</c:v>
                  </c:pt>
                  <c:pt idx="2012">
                    <c:v>user2012</c:v>
                  </c:pt>
                  <c:pt idx="2013">
                    <c:v>user2013</c:v>
                  </c:pt>
                  <c:pt idx="2014">
                    <c:v>user2014</c:v>
                  </c:pt>
                  <c:pt idx="2015">
                    <c:v>user2015</c:v>
                  </c:pt>
                  <c:pt idx="2016">
                    <c:v>user2016</c:v>
                  </c:pt>
                  <c:pt idx="2017">
                    <c:v>user2017</c:v>
                  </c:pt>
                  <c:pt idx="2018">
                    <c:v>user2018</c:v>
                  </c:pt>
                  <c:pt idx="2019">
                    <c:v>user2019</c:v>
                  </c:pt>
                  <c:pt idx="2020">
                    <c:v>user2020</c:v>
                  </c:pt>
                  <c:pt idx="2021">
                    <c:v>user2021</c:v>
                  </c:pt>
                  <c:pt idx="2022">
                    <c:v>user2022</c:v>
                  </c:pt>
                  <c:pt idx="2023">
                    <c:v>user2023</c:v>
                  </c:pt>
                  <c:pt idx="2024">
                    <c:v>user2024</c:v>
                  </c:pt>
                  <c:pt idx="2025">
                    <c:v>user2025</c:v>
                  </c:pt>
                  <c:pt idx="2026">
                    <c:v>user2026</c:v>
                  </c:pt>
                  <c:pt idx="2027">
                    <c:v>user2027</c:v>
                  </c:pt>
                  <c:pt idx="2028">
                    <c:v>user2028</c:v>
                  </c:pt>
                  <c:pt idx="2029">
                    <c:v>user2029</c:v>
                  </c:pt>
                  <c:pt idx="2030">
                    <c:v>user2030</c:v>
                  </c:pt>
                  <c:pt idx="2031">
                    <c:v>user2031</c:v>
                  </c:pt>
                  <c:pt idx="2032">
                    <c:v>user2032</c:v>
                  </c:pt>
                  <c:pt idx="2033">
                    <c:v>user2033</c:v>
                  </c:pt>
                  <c:pt idx="2034">
                    <c:v>user2034</c:v>
                  </c:pt>
                  <c:pt idx="2035">
                    <c:v>user2035</c:v>
                  </c:pt>
                  <c:pt idx="2036">
                    <c:v>user2036</c:v>
                  </c:pt>
                  <c:pt idx="2037">
                    <c:v>user2037</c:v>
                  </c:pt>
                  <c:pt idx="2038">
                    <c:v>user2038</c:v>
                  </c:pt>
                  <c:pt idx="2039">
                    <c:v>user2039</c:v>
                  </c:pt>
                  <c:pt idx="2040">
                    <c:v>user2040</c:v>
                  </c:pt>
                  <c:pt idx="2041">
                    <c:v>user2041</c:v>
                  </c:pt>
                  <c:pt idx="2042">
                    <c:v>user2042</c:v>
                  </c:pt>
                  <c:pt idx="2043">
                    <c:v>user2043</c:v>
                  </c:pt>
                  <c:pt idx="2044">
                    <c:v>user2044</c:v>
                  </c:pt>
                  <c:pt idx="2045">
                    <c:v>user2045</c:v>
                  </c:pt>
                  <c:pt idx="2046">
                    <c:v>user2046</c:v>
                  </c:pt>
                  <c:pt idx="2047">
                    <c:v>user2047</c:v>
                  </c:pt>
                  <c:pt idx="2048">
                    <c:v>user2048</c:v>
                  </c:pt>
                  <c:pt idx="2049">
                    <c:v>user2049</c:v>
                  </c:pt>
                  <c:pt idx="2050">
                    <c:v>user2050</c:v>
                  </c:pt>
                  <c:pt idx="2051">
                    <c:v>user2051</c:v>
                  </c:pt>
                  <c:pt idx="2052">
                    <c:v>user2052</c:v>
                  </c:pt>
                  <c:pt idx="2053">
                    <c:v>user2053</c:v>
                  </c:pt>
                  <c:pt idx="2054">
                    <c:v>user2054</c:v>
                  </c:pt>
                  <c:pt idx="2055">
                    <c:v>user2055</c:v>
                  </c:pt>
                  <c:pt idx="2056">
                    <c:v>user2056</c:v>
                  </c:pt>
                  <c:pt idx="2057">
                    <c:v>user2057</c:v>
                  </c:pt>
                  <c:pt idx="2058">
                    <c:v>user2058</c:v>
                  </c:pt>
                  <c:pt idx="2059">
                    <c:v>user2059</c:v>
                  </c:pt>
                  <c:pt idx="2060">
                    <c:v>user2060</c:v>
                  </c:pt>
                  <c:pt idx="2061">
                    <c:v>user2061</c:v>
                  </c:pt>
                  <c:pt idx="2062">
                    <c:v>user2062</c:v>
                  </c:pt>
                  <c:pt idx="2063">
                    <c:v>user2063</c:v>
                  </c:pt>
                  <c:pt idx="2064">
                    <c:v>user2064</c:v>
                  </c:pt>
                  <c:pt idx="2065">
                    <c:v>user2065</c:v>
                  </c:pt>
                  <c:pt idx="2066">
                    <c:v>user2066</c:v>
                  </c:pt>
                  <c:pt idx="2067">
                    <c:v>user2067</c:v>
                  </c:pt>
                  <c:pt idx="2068">
                    <c:v>user2068</c:v>
                  </c:pt>
                  <c:pt idx="2069">
                    <c:v>user2069</c:v>
                  </c:pt>
                  <c:pt idx="2070">
                    <c:v>user2070</c:v>
                  </c:pt>
                  <c:pt idx="2071">
                    <c:v>user2071</c:v>
                  </c:pt>
                  <c:pt idx="2072">
                    <c:v>user2072</c:v>
                  </c:pt>
                  <c:pt idx="2073">
                    <c:v>user2073</c:v>
                  </c:pt>
                  <c:pt idx="2074">
                    <c:v>user2074</c:v>
                  </c:pt>
                  <c:pt idx="2075">
                    <c:v>user2075</c:v>
                  </c:pt>
                  <c:pt idx="2076">
                    <c:v>user2076</c:v>
                  </c:pt>
                  <c:pt idx="2077">
                    <c:v>user2077</c:v>
                  </c:pt>
                  <c:pt idx="2078">
                    <c:v>user2078</c:v>
                  </c:pt>
                  <c:pt idx="2079">
                    <c:v>user2079</c:v>
                  </c:pt>
                  <c:pt idx="2080">
                    <c:v>user2080</c:v>
                  </c:pt>
                  <c:pt idx="2081">
                    <c:v>user2081</c:v>
                  </c:pt>
                  <c:pt idx="2082">
                    <c:v>user2082</c:v>
                  </c:pt>
                  <c:pt idx="2083">
                    <c:v>user2083</c:v>
                  </c:pt>
                  <c:pt idx="2084">
                    <c:v>user2084</c:v>
                  </c:pt>
                  <c:pt idx="2085">
                    <c:v>user2085</c:v>
                  </c:pt>
                  <c:pt idx="2086">
                    <c:v>user2086</c:v>
                  </c:pt>
                  <c:pt idx="2087">
                    <c:v>user2087</c:v>
                  </c:pt>
                  <c:pt idx="2088">
                    <c:v>user2088</c:v>
                  </c:pt>
                  <c:pt idx="2089">
                    <c:v>user2089</c:v>
                  </c:pt>
                  <c:pt idx="2090">
                    <c:v>user2090</c:v>
                  </c:pt>
                  <c:pt idx="2091">
                    <c:v>user2091</c:v>
                  </c:pt>
                  <c:pt idx="2092">
                    <c:v>user2092</c:v>
                  </c:pt>
                  <c:pt idx="2093">
                    <c:v>user2093</c:v>
                  </c:pt>
                  <c:pt idx="2094">
                    <c:v>user2094</c:v>
                  </c:pt>
                  <c:pt idx="2095">
                    <c:v>user2095</c:v>
                  </c:pt>
                  <c:pt idx="2096">
                    <c:v>user2096</c:v>
                  </c:pt>
                  <c:pt idx="2097">
                    <c:v>user2097</c:v>
                  </c:pt>
                  <c:pt idx="2098">
                    <c:v>user2098</c:v>
                  </c:pt>
                  <c:pt idx="2099">
                    <c:v>user2099</c:v>
                  </c:pt>
                  <c:pt idx="2100">
                    <c:v>user2100</c:v>
                  </c:pt>
                  <c:pt idx="2101">
                    <c:v>user2101</c:v>
                  </c:pt>
                  <c:pt idx="2102">
                    <c:v>user2102</c:v>
                  </c:pt>
                  <c:pt idx="2103">
                    <c:v>user2103</c:v>
                  </c:pt>
                  <c:pt idx="2104">
                    <c:v>user2104</c:v>
                  </c:pt>
                  <c:pt idx="2105">
                    <c:v>user2105</c:v>
                  </c:pt>
                  <c:pt idx="2106">
                    <c:v>user2106</c:v>
                  </c:pt>
                  <c:pt idx="2107">
                    <c:v>user2107</c:v>
                  </c:pt>
                  <c:pt idx="2108">
                    <c:v>user2108</c:v>
                  </c:pt>
                  <c:pt idx="2109">
                    <c:v>user2109</c:v>
                  </c:pt>
                  <c:pt idx="2110">
                    <c:v>user2110</c:v>
                  </c:pt>
                  <c:pt idx="2111">
                    <c:v>user2111</c:v>
                  </c:pt>
                  <c:pt idx="2112">
                    <c:v>user2112</c:v>
                  </c:pt>
                  <c:pt idx="2113">
                    <c:v>user2113</c:v>
                  </c:pt>
                  <c:pt idx="2114">
                    <c:v>user2114</c:v>
                  </c:pt>
                  <c:pt idx="2115">
                    <c:v>user2115</c:v>
                  </c:pt>
                  <c:pt idx="2116">
                    <c:v>user2116</c:v>
                  </c:pt>
                  <c:pt idx="2117">
                    <c:v>user2117</c:v>
                  </c:pt>
                  <c:pt idx="2118">
                    <c:v>user2118</c:v>
                  </c:pt>
                  <c:pt idx="2119">
                    <c:v>user2119</c:v>
                  </c:pt>
                  <c:pt idx="2120">
                    <c:v>user2120</c:v>
                  </c:pt>
                  <c:pt idx="2121">
                    <c:v>user2121</c:v>
                  </c:pt>
                  <c:pt idx="2122">
                    <c:v>user2122</c:v>
                  </c:pt>
                  <c:pt idx="2123">
                    <c:v>user2123</c:v>
                  </c:pt>
                  <c:pt idx="2124">
                    <c:v>user2124</c:v>
                  </c:pt>
                  <c:pt idx="2125">
                    <c:v>user2125</c:v>
                  </c:pt>
                  <c:pt idx="2126">
                    <c:v>user2126</c:v>
                  </c:pt>
                  <c:pt idx="2127">
                    <c:v>user2127</c:v>
                  </c:pt>
                  <c:pt idx="2128">
                    <c:v>user2128</c:v>
                  </c:pt>
                  <c:pt idx="2129">
                    <c:v>user2129</c:v>
                  </c:pt>
                  <c:pt idx="2130">
                    <c:v>user2130</c:v>
                  </c:pt>
                  <c:pt idx="2131">
                    <c:v>user2131</c:v>
                  </c:pt>
                  <c:pt idx="2132">
                    <c:v>user2132</c:v>
                  </c:pt>
                  <c:pt idx="2133">
                    <c:v>user2133</c:v>
                  </c:pt>
                  <c:pt idx="2134">
                    <c:v>user2134</c:v>
                  </c:pt>
                  <c:pt idx="2135">
                    <c:v>user2135</c:v>
                  </c:pt>
                  <c:pt idx="2136">
                    <c:v>user2136</c:v>
                  </c:pt>
                  <c:pt idx="2137">
                    <c:v>user2137</c:v>
                  </c:pt>
                  <c:pt idx="2138">
                    <c:v>user2138</c:v>
                  </c:pt>
                  <c:pt idx="2139">
                    <c:v>user2139</c:v>
                  </c:pt>
                  <c:pt idx="2140">
                    <c:v>user2140</c:v>
                  </c:pt>
                  <c:pt idx="2141">
                    <c:v>user2141</c:v>
                  </c:pt>
                  <c:pt idx="2142">
                    <c:v>user2142</c:v>
                  </c:pt>
                  <c:pt idx="2143">
                    <c:v>user2143</c:v>
                  </c:pt>
                  <c:pt idx="2144">
                    <c:v>user2144</c:v>
                  </c:pt>
                  <c:pt idx="2145">
                    <c:v>user2145</c:v>
                  </c:pt>
                  <c:pt idx="2146">
                    <c:v>user2146</c:v>
                  </c:pt>
                  <c:pt idx="2147">
                    <c:v>user2147</c:v>
                  </c:pt>
                  <c:pt idx="2148">
                    <c:v>user2148</c:v>
                  </c:pt>
                  <c:pt idx="2149">
                    <c:v>user2149</c:v>
                  </c:pt>
                  <c:pt idx="2150">
                    <c:v>user2150</c:v>
                  </c:pt>
                  <c:pt idx="2151">
                    <c:v>user2151</c:v>
                  </c:pt>
                  <c:pt idx="2152">
                    <c:v>user2152</c:v>
                  </c:pt>
                  <c:pt idx="2153">
                    <c:v>user2153</c:v>
                  </c:pt>
                  <c:pt idx="2154">
                    <c:v>user2154</c:v>
                  </c:pt>
                  <c:pt idx="2155">
                    <c:v>user2155</c:v>
                  </c:pt>
                  <c:pt idx="2156">
                    <c:v>user2156</c:v>
                  </c:pt>
                  <c:pt idx="2157">
                    <c:v>user2157</c:v>
                  </c:pt>
                  <c:pt idx="2158">
                    <c:v>user2158</c:v>
                  </c:pt>
                  <c:pt idx="2159">
                    <c:v>user2159</c:v>
                  </c:pt>
                  <c:pt idx="2160">
                    <c:v>user2160</c:v>
                  </c:pt>
                  <c:pt idx="2161">
                    <c:v>user2161</c:v>
                  </c:pt>
                  <c:pt idx="2162">
                    <c:v>user2162</c:v>
                  </c:pt>
                  <c:pt idx="2163">
                    <c:v>user2163</c:v>
                  </c:pt>
                  <c:pt idx="2164">
                    <c:v>user2164</c:v>
                  </c:pt>
                  <c:pt idx="2165">
                    <c:v>user2165</c:v>
                  </c:pt>
                  <c:pt idx="2166">
                    <c:v>user2166</c:v>
                  </c:pt>
                  <c:pt idx="2167">
                    <c:v>user2167</c:v>
                  </c:pt>
                  <c:pt idx="2168">
                    <c:v>user2168</c:v>
                  </c:pt>
                  <c:pt idx="2169">
                    <c:v>user2169</c:v>
                  </c:pt>
                  <c:pt idx="2170">
                    <c:v>user2170</c:v>
                  </c:pt>
                  <c:pt idx="2171">
                    <c:v>user2171</c:v>
                  </c:pt>
                  <c:pt idx="2172">
                    <c:v>user2172</c:v>
                  </c:pt>
                  <c:pt idx="2173">
                    <c:v>user2173</c:v>
                  </c:pt>
                  <c:pt idx="2174">
                    <c:v>user2174</c:v>
                  </c:pt>
                  <c:pt idx="2175">
                    <c:v>user2175</c:v>
                  </c:pt>
                  <c:pt idx="2176">
                    <c:v>user2176</c:v>
                  </c:pt>
                  <c:pt idx="2177">
                    <c:v>user2177</c:v>
                  </c:pt>
                  <c:pt idx="2178">
                    <c:v>user2178</c:v>
                  </c:pt>
                  <c:pt idx="2179">
                    <c:v>user2179</c:v>
                  </c:pt>
                  <c:pt idx="2180">
                    <c:v>user2180</c:v>
                  </c:pt>
                  <c:pt idx="2181">
                    <c:v>user2181</c:v>
                  </c:pt>
                  <c:pt idx="2182">
                    <c:v>user2182</c:v>
                  </c:pt>
                  <c:pt idx="2183">
                    <c:v>user2183</c:v>
                  </c:pt>
                  <c:pt idx="2184">
                    <c:v>user2184</c:v>
                  </c:pt>
                  <c:pt idx="2185">
                    <c:v>user2185</c:v>
                  </c:pt>
                  <c:pt idx="2186">
                    <c:v>user2186</c:v>
                  </c:pt>
                  <c:pt idx="2187">
                    <c:v>user2187</c:v>
                  </c:pt>
                  <c:pt idx="2188">
                    <c:v>user2188</c:v>
                  </c:pt>
                  <c:pt idx="2189">
                    <c:v>user2189</c:v>
                  </c:pt>
                  <c:pt idx="2190">
                    <c:v>user2190</c:v>
                  </c:pt>
                  <c:pt idx="2191">
                    <c:v>user2191</c:v>
                  </c:pt>
                  <c:pt idx="2192">
                    <c:v>user2192</c:v>
                  </c:pt>
                  <c:pt idx="2193">
                    <c:v>user2193</c:v>
                  </c:pt>
                  <c:pt idx="2194">
                    <c:v>user2194</c:v>
                  </c:pt>
                  <c:pt idx="2195">
                    <c:v>user2195</c:v>
                  </c:pt>
                  <c:pt idx="2196">
                    <c:v>user2196</c:v>
                  </c:pt>
                  <c:pt idx="2197">
                    <c:v>user2197</c:v>
                  </c:pt>
                  <c:pt idx="2198">
                    <c:v>user2198</c:v>
                  </c:pt>
                  <c:pt idx="2199">
                    <c:v>user2199</c:v>
                  </c:pt>
                  <c:pt idx="2200">
                    <c:v>user2200</c:v>
                  </c:pt>
                  <c:pt idx="2201">
                    <c:v>user2201</c:v>
                  </c:pt>
                  <c:pt idx="2202">
                    <c:v>user2202</c:v>
                  </c:pt>
                  <c:pt idx="2203">
                    <c:v>user2203</c:v>
                  </c:pt>
                  <c:pt idx="2204">
                    <c:v>user2204</c:v>
                  </c:pt>
                  <c:pt idx="2205">
                    <c:v>user2205</c:v>
                  </c:pt>
                  <c:pt idx="2206">
                    <c:v>user2206</c:v>
                  </c:pt>
                  <c:pt idx="2207">
                    <c:v>user2207</c:v>
                  </c:pt>
                  <c:pt idx="2208">
                    <c:v>user2208</c:v>
                  </c:pt>
                  <c:pt idx="2209">
                    <c:v>user2209</c:v>
                  </c:pt>
                  <c:pt idx="2210">
                    <c:v>user2210</c:v>
                  </c:pt>
                  <c:pt idx="2211">
                    <c:v>user2211</c:v>
                  </c:pt>
                  <c:pt idx="2212">
                    <c:v>user2212</c:v>
                  </c:pt>
                  <c:pt idx="2213">
                    <c:v>user2213</c:v>
                  </c:pt>
                  <c:pt idx="2214">
                    <c:v>user2214</c:v>
                  </c:pt>
                  <c:pt idx="2215">
                    <c:v>user2215</c:v>
                  </c:pt>
                  <c:pt idx="2216">
                    <c:v>user2216</c:v>
                  </c:pt>
                  <c:pt idx="2217">
                    <c:v>user2217</c:v>
                  </c:pt>
                  <c:pt idx="2218">
                    <c:v>user2218</c:v>
                  </c:pt>
                  <c:pt idx="2219">
                    <c:v>user2219</c:v>
                  </c:pt>
                  <c:pt idx="2220">
                    <c:v>user2220</c:v>
                  </c:pt>
                  <c:pt idx="2221">
                    <c:v>user2221</c:v>
                  </c:pt>
                  <c:pt idx="2222">
                    <c:v>user2222</c:v>
                  </c:pt>
                  <c:pt idx="2223">
                    <c:v>user2223</c:v>
                  </c:pt>
                  <c:pt idx="2224">
                    <c:v>user2224</c:v>
                  </c:pt>
                  <c:pt idx="2225">
                    <c:v>user2225</c:v>
                  </c:pt>
                  <c:pt idx="2226">
                    <c:v>user2226</c:v>
                  </c:pt>
                  <c:pt idx="2227">
                    <c:v>user2227</c:v>
                  </c:pt>
                  <c:pt idx="2228">
                    <c:v>user2228</c:v>
                  </c:pt>
                  <c:pt idx="2229">
                    <c:v>user2229</c:v>
                  </c:pt>
                  <c:pt idx="2230">
                    <c:v>user2230</c:v>
                  </c:pt>
                  <c:pt idx="2231">
                    <c:v>user2231</c:v>
                  </c:pt>
                  <c:pt idx="2232">
                    <c:v>user2232</c:v>
                  </c:pt>
                  <c:pt idx="2233">
                    <c:v>user2233</c:v>
                  </c:pt>
                  <c:pt idx="2234">
                    <c:v>user2234</c:v>
                  </c:pt>
                  <c:pt idx="2235">
                    <c:v>user2235</c:v>
                  </c:pt>
                  <c:pt idx="2236">
                    <c:v>user2236</c:v>
                  </c:pt>
                  <c:pt idx="2237">
                    <c:v>user2237</c:v>
                  </c:pt>
                  <c:pt idx="2238">
                    <c:v>user2238</c:v>
                  </c:pt>
                  <c:pt idx="2239">
                    <c:v>user2239</c:v>
                  </c:pt>
                  <c:pt idx="2240">
                    <c:v>user2240</c:v>
                  </c:pt>
                  <c:pt idx="2241">
                    <c:v>user2241</c:v>
                  </c:pt>
                  <c:pt idx="2242">
                    <c:v>user2242</c:v>
                  </c:pt>
                  <c:pt idx="2243">
                    <c:v>user2243</c:v>
                  </c:pt>
                  <c:pt idx="2244">
                    <c:v>user2244</c:v>
                  </c:pt>
                  <c:pt idx="2245">
                    <c:v>user2245</c:v>
                  </c:pt>
                  <c:pt idx="2246">
                    <c:v>user2246</c:v>
                  </c:pt>
                  <c:pt idx="2247">
                    <c:v>user2247</c:v>
                  </c:pt>
                  <c:pt idx="2248">
                    <c:v>user2248</c:v>
                  </c:pt>
                  <c:pt idx="2249">
                    <c:v>user2249</c:v>
                  </c:pt>
                  <c:pt idx="2250">
                    <c:v>user2250</c:v>
                  </c:pt>
                  <c:pt idx="2251">
                    <c:v>user2251</c:v>
                  </c:pt>
                  <c:pt idx="2252">
                    <c:v>user2252</c:v>
                  </c:pt>
                  <c:pt idx="2253">
                    <c:v>user2253</c:v>
                  </c:pt>
                  <c:pt idx="2254">
                    <c:v>user2254</c:v>
                  </c:pt>
                  <c:pt idx="2255">
                    <c:v>user2255</c:v>
                  </c:pt>
                  <c:pt idx="2256">
                    <c:v>user2256</c:v>
                  </c:pt>
                  <c:pt idx="2257">
                    <c:v>user2257</c:v>
                  </c:pt>
                  <c:pt idx="2258">
                    <c:v>user2258</c:v>
                  </c:pt>
                  <c:pt idx="2259">
                    <c:v>user2259</c:v>
                  </c:pt>
                  <c:pt idx="2260">
                    <c:v>user2260</c:v>
                  </c:pt>
                  <c:pt idx="2261">
                    <c:v>user2261</c:v>
                  </c:pt>
                  <c:pt idx="2262">
                    <c:v>user2262</c:v>
                  </c:pt>
                  <c:pt idx="2263">
                    <c:v>user2263</c:v>
                  </c:pt>
                  <c:pt idx="2264">
                    <c:v>user2264</c:v>
                  </c:pt>
                  <c:pt idx="2265">
                    <c:v>user2265</c:v>
                  </c:pt>
                  <c:pt idx="2266">
                    <c:v>user2266</c:v>
                  </c:pt>
                  <c:pt idx="2267">
                    <c:v>user2267</c:v>
                  </c:pt>
                  <c:pt idx="2268">
                    <c:v>user2268</c:v>
                  </c:pt>
                  <c:pt idx="2269">
                    <c:v>user2269</c:v>
                  </c:pt>
                  <c:pt idx="2270">
                    <c:v>user2270</c:v>
                  </c:pt>
                  <c:pt idx="2271">
                    <c:v>user2271</c:v>
                  </c:pt>
                  <c:pt idx="2272">
                    <c:v>user2272</c:v>
                  </c:pt>
                  <c:pt idx="2273">
                    <c:v>user2273</c:v>
                  </c:pt>
                  <c:pt idx="2274">
                    <c:v>user2274</c:v>
                  </c:pt>
                  <c:pt idx="2275">
                    <c:v>user2275</c:v>
                  </c:pt>
                  <c:pt idx="2276">
                    <c:v>user2276</c:v>
                  </c:pt>
                  <c:pt idx="2277">
                    <c:v>user2277</c:v>
                  </c:pt>
                  <c:pt idx="2278">
                    <c:v>user2278</c:v>
                  </c:pt>
                  <c:pt idx="2279">
                    <c:v>user2279</c:v>
                  </c:pt>
                  <c:pt idx="2280">
                    <c:v>user2280</c:v>
                  </c:pt>
                  <c:pt idx="2281">
                    <c:v>user2281</c:v>
                  </c:pt>
                  <c:pt idx="2282">
                    <c:v>user2282</c:v>
                  </c:pt>
                  <c:pt idx="2283">
                    <c:v>user2283</c:v>
                  </c:pt>
                  <c:pt idx="2284">
                    <c:v>user2284</c:v>
                  </c:pt>
                  <c:pt idx="2285">
                    <c:v>user2285</c:v>
                  </c:pt>
                  <c:pt idx="2286">
                    <c:v>user2286</c:v>
                  </c:pt>
                  <c:pt idx="2287">
                    <c:v>user2287</c:v>
                  </c:pt>
                  <c:pt idx="2288">
                    <c:v>user2288</c:v>
                  </c:pt>
                  <c:pt idx="2289">
                    <c:v>user2289</c:v>
                  </c:pt>
                  <c:pt idx="2290">
                    <c:v>user2290</c:v>
                  </c:pt>
                  <c:pt idx="2291">
                    <c:v>user2291</c:v>
                  </c:pt>
                  <c:pt idx="2292">
                    <c:v>user2292</c:v>
                  </c:pt>
                  <c:pt idx="2293">
                    <c:v>user2293</c:v>
                  </c:pt>
                  <c:pt idx="2294">
                    <c:v>user2294</c:v>
                  </c:pt>
                  <c:pt idx="2295">
                    <c:v>user2295</c:v>
                  </c:pt>
                  <c:pt idx="2296">
                    <c:v>user2296</c:v>
                  </c:pt>
                  <c:pt idx="2297">
                    <c:v>user2297</c:v>
                  </c:pt>
                  <c:pt idx="2298">
                    <c:v>user2298</c:v>
                  </c:pt>
                  <c:pt idx="2299">
                    <c:v>user2299</c:v>
                  </c:pt>
                  <c:pt idx="2300">
                    <c:v>user2300</c:v>
                  </c:pt>
                  <c:pt idx="2301">
                    <c:v>user2301</c:v>
                  </c:pt>
                  <c:pt idx="2302">
                    <c:v>user2302</c:v>
                  </c:pt>
                  <c:pt idx="2303">
                    <c:v>user2303</c:v>
                  </c:pt>
                  <c:pt idx="2304">
                    <c:v>user2304</c:v>
                  </c:pt>
                  <c:pt idx="2305">
                    <c:v>user2305</c:v>
                  </c:pt>
                  <c:pt idx="2306">
                    <c:v>user2306</c:v>
                  </c:pt>
                  <c:pt idx="2307">
                    <c:v>user2307</c:v>
                  </c:pt>
                  <c:pt idx="2308">
                    <c:v>user2308</c:v>
                  </c:pt>
                  <c:pt idx="2309">
                    <c:v>user2309</c:v>
                  </c:pt>
                  <c:pt idx="2310">
                    <c:v>user2310</c:v>
                  </c:pt>
                  <c:pt idx="2311">
                    <c:v>user2311</c:v>
                  </c:pt>
                  <c:pt idx="2312">
                    <c:v>user2312</c:v>
                  </c:pt>
                  <c:pt idx="2313">
                    <c:v>user2313</c:v>
                  </c:pt>
                  <c:pt idx="2314">
                    <c:v>user2314</c:v>
                  </c:pt>
                  <c:pt idx="2315">
                    <c:v>user2315</c:v>
                  </c:pt>
                  <c:pt idx="2316">
                    <c:v>user2316</c:v>
                  </c:pt>
                  <c:pt idx="2317">
                    <c:v>user2317</c:v>
                  </c:pt>
                  <c:pt idx="2318">
                    <c:v>user2318</c:v>
                  </c:pt>
                  <c:pt idx="2319">
                    <c:v>user2319</c:v>
                  </c:pt>
                  <c:pt idx="2320">
                    <c:v>user2320</c:v>
                  </c:pt>
                  <c:pt idx="2321">
                    <c:v>user2321</c:v>
                  </c:pt>
                  <c:pt idx="2322">
                    <c:v>user2322</c:v>
                  </c:pt>
                  <c:pt idx="2323">
                    <c:v>user2323</c:v>
                  </c:pt>
                  <c:pt idx="2324">
                    <c:v>user2324</c:v>
                  </c:pt>
                  <c:pt idx="2325">
                    <c:v>user2325</c:v>
                  </c:pt>
                  <c:pt idx="2326">
                    <c:v>user2326</c:v>
                  </c:pt>
                  <c:pt idx="2327">
                    <c:v>user2327</c:v>
                  </c:pt>
                  <c:pt idx="2328">
                    <c:v>user2328</c:v>
                  </c:pt>
                  <c:pt idx="2329">
                    <c:v>user2329</c:v>
                  </c:pt>
                  <c:pt idx="2330">
                    <c:v>user2330</c:v>
                  </c:pt>
                  <c:pt idx="2331">
                    <c:v>user2331</c:v>
                  </c:pt>
                  <c:pt idx="2332">
                    <c:v>user2332</c:v>
                  </c:pt>
                  <c:pt idx="2333">
                    <c:v>user2333</c:v>
                  </c:pt>
                  <c:pt idx="2334">
                    <c:v>user2334</c:v>
                  </c:pt>
                  <c:pt idx="2335">
                    <c:v>user2335</c:v>
                  </c:pt>
                  <c:pt idx="2336">
                    <c:v>user2336</c:v>
                  </c:pt>
                  <c:pt idx="2337">
                    <c:v>user2337</c:v>
                  </c:pt>
                  <c:pt idx="2338">
                    <c:v>user2338</c:v>
                  </c:pt>
                  <c:pt idx="2339">
                    <c:v>user2339</c:v>
                  </c:pt>
                  <c:pt idx="2340">
                    <c:v>user2340</c:v>
                  </c:pt>
                  <c:pt idx="2341">
                    <c:v>user2341</c:v>
                  </c:pt>
                  <c:pt idx="2342">
                    <c:v>user2342</c:v>
                  </c:pt>
                  <c:pt idx="2343">
                    <c:v>user2343</c:v>
                  </c:pt>
                  <c:pt idx="2344">
                    <c:v>user2344</c:v>
                  </c:pt>
                  <c:pt idx="2345">
                    <c:v>user2345</c:v>
                  </c:pt>
                  <c:pt idx="2346">
                    <c:v>user2346</c:v>
                  </c:pt>
                  <c:pt idx="2347">
                    <c:v>user2347</c:v>
                  </c:pt>
                  <c:pt idx="2348">
                    <c:v>user2348</c:v>
                  </c:pt>
                  <c:pt idx="2349">
                    <c:v>user2349</c:v>
                  </c:pt>
                  <c:pt idx="2350">
                    <c:v>user2350</c:v>
                  </c:pt>
                  <c:pt idx="2351">
                    <c:v>user2351</c:v>
                  </c:pt>
                  <c:pt idx="2352">
                    <c:v>user2352</c:v>
                  </c:pt>
                  <c:pt idx="2353">
                    <c:v>user2353</c:v>
                  </c:pt>
                  <c:pt idx="2354">
                    <c:v>user2354</c:v>
                  </c:pt>
                  <c:pt idx="2355">
                    <c:v>user2355</c:v>
                  </c:pt>
                  <c:pt idx="2356">
                    <c:v>user2356</c:v>
                  </c:pt>
                  <c:pt idx="2357">
                    <c:v>user2357</c:v>
                  </c:pt>
                  <c:pt idx="2358">
                    <c:v>user2358</c:v>
                  </c:pt>
                  <c:pt idx="2359">
                    <c:v>user2359</c:v>
                  </c:pt>
                  <c:pt idx="2360">
                    <c:v>user2360</c:v>
                  </c:pt>
                  <c:pt idx="2361">
                    <c:v>user2361</c:v>
                  </c:pt>
                  <c:pt idx="2362">
                    <c:v>user2362</c:v>
                  </c:pt>
                  <c:pt idx="2363">
                    <c:v>user2363</c:v>
                  </c:pt>
                  <c:pt idx="2364">
                    <c:v>user2364</c:v>
                  </c:pt>
                  <c:pt idx="2365">
                    <c:v>user2365</c:v>
                  </c:pt>
                  <c:pt idx="2366">
                    <c:v>user2366</c:v>
                  </c:pt>
                  <c:pt idx="2367">
                    <c:v>user2367</c:v>
                  </c:pt>
                  <c:pt idx="2368">
                    <c:v>user2368</c:v>
                  </c:pt>
                  <c:pt idx="2369">
                    <c:v>user2369</c:v>
                  </c:pt>
                  <c:pt idx="2370">
                    <c:v>user2370</c:v>
                  </c:pt>
                  <c:pt idx="2371">
                    <c:v>user2371</c:v>
                  </c:pt>
                  <c:pt idx="2372">
                    <c:v>user2372</c:v>
                  </c:pt>
                  <c:pt idx="2373">
                    <c:v>user2373</c:v>
                  </c:pt>
                  <c:pt idx="2374">
                    <c:v>user2374</c:v>
                  </c:pt>
                  <c:pt idx="2375">
                    <c:v>user2375</c:v>
                  </c:pt>
                  <c:pt idx="2376">
                    <c:v>user2376</c:v>
                  </c:pt>
                  <c:pt idx="2377">
                    <c:v>user2377</c:v>
                  </c:pt>
                  <c:pt idx="2378">
                    <c:v>user2378</c:v>
                  </c:pt>
                  <c:pt idx="2379">
                    <c:v>user2379</c:v>
                  </c:pt>
                  <c:pt idx="2380">
                    <c:v>user2380</c:v>
                  </c:pt>
                  <c:pt idx="2381">
                    <c:v>user2381</c:v>
                  </c:pt>
                  <c:pt idx="2382">
                    <c:v>user2382</c:v>
                  </c:pt>
                  <c:pt idx="2383">
                    <c:v>user2383</c:v>
                  </c:pt>
                  <c:pt idx="2384">
                    <c:v>user2384</c:v>
                  </c:pt>
                  <c:pt idx="2385">
                    <c:v>user2385</c:v>
                  </c:pt>
                  <c:pt idx="2386">
                    <c:v>user2386</c:v>
                  </c:pt>
                  <c:pt idx="2387">
                    <c:v>user2387</c:v>
                  </c:pt>
                  <c:pt idx="2388">
                    <c:v>user2388</c:v>
                  </c:pt>
                  <c:pt idx="2389">
                    <c:v>user2389</c:v>
                  </c:pt>
                  <c:pt idx="2390">
                    <c:v>user2390</c:v>
                  </c:pt>
                  <c:pt idx="2391">
                    <c:v>user2391</c:v>
                  </c:pt>
                  <c:pt idx="2392">
                    <c:v>user2392</c:v>
                  </c:pt>
                  <c:pt idx="2393">
                    <c:v>user2393</c:v>
                  </c:pt>
                  <c:pt idx="2394">
                    <c:v>user2394</c:v>
                  </c:pt>
                  <c:pt idx="2395">
                    <c:v>user2395</c:v>
                  </c:pt>
                  <c:pt idx="2396">
                    <c:v>user2396</c:v>
                  </c:pt>
                  <c:pt idx="2397">
                    <c:v>user2397</c:v>
                  </c:pt>
                  <c:pt idx="2398">
                    <c:v>user2398</c:v>
                  </c:pt>
                  <c:pt idx="2399">
                    <c:v>user2399</c:v>
                  </c:pt>
                  <c:pt idx="2400">
                    <c:v>user2400</c:v>
                  </c:pt>
                  <c:pt idx="2401">
                    <c:v>user2401</c:v>
                  </c:pt>
                  <c:pt idx="2402">
                    <c:v>user2402</c:v>
                  </c:pt>
                  <c:pt idx="2403">
                    <c:v>user2403</c:v>
                  </c:pt>
                  <c:pt idx="2404">
                    <c:v>user2404</c:v>
                  </c:pt>
                  <c:pt idx="2405">
                    <c:v>user2405</c:v>
                  </c:pt>
                  <c:pt idx="2406">
                    <c:v>user2406</c:v>
                  </c:pt>
                  <c:pt idx="2407">
                    <c:v>user2407</c:v>
                  </c:pt>
                  <c:pt idx="2408">
                    <c:v>user2408</c:v>
                  </c:pt>
                  <c:pt idx="2409">
                    <c:v>user2409</c:v>
                  </c:pt>
                  <c:pt idx="2410">
                    <c:v>user2410</c:v>
                  </c:pt>
                  <c:pt idx="2411">
                    <c:v>user2411</c:v>
                  </c:pt>
                  <c:pt idx="2412">
                    <c:v>user2412</c:v>
                  </c:pt>
                  <c:pt idx="2413">
                    <c:v>user2413</c:v>
                  </c:pt>
                  <c:pt idx="2414">
                    <c:v>user2414</c:v>
                  </c:pt>
                  <c:pt idx="2415">
                    <c:v>user2415</c:v>
                  </c:pt>
                  <c:pt idx="2416">
                    <c:v>user2416</c:v>
                  </c:pt>
                  <c:pt idx="2417">
                    <c:v>user2417</c:v>
                  </c:pt>
                  <c:pt idx="2418">
                    <c:v>user2418</c:v>
                  </c:pt>
                  <c:pt idx="2419">
                    <c:v>user2419</c:v>
                  </c:pt>
                  <c:pt idx="2420">
                    <c:v>user2420</c:v>
                  </c:pt>
                  <c:pt idx="2421">
                    <c:v>user2421</c:v>
                  </c:pt>
                  <c:pt idx="2422">
                    <c:v>user2422</c:v>
                  </c:pt>
                  <c:pt idx="2423">
                    <c:v>user2423</c:v>
                  </c:pt>
                  <c:pt idx="2424">
                    <c:v>user2424</c:v>
                  </c:pt>
                  <c:pt idx="2425">
                    <c:v>user2425</c:v>
                  </c:pt>
                  <c:pt idx="2426">
                    <c:v>user2426</c:v>
                  </c:pt>
                  <c:pt idx="2427">
                    <c:v>user2427</c:v>
                  </c:pt>
                  <c:pt idx="2428">
                    <c:v>user2428</c:v>
                  </c:pt>
                  <c:pt idx="2429">
                    <c:v>user2429</c:v>
                  </c:pt>
                  <c:pt idx="2430">
                    <c:v>user2430</c:v>
                  </c:pt>
                  <c:pt idx="2431">
                    <c:v>user2431</c:v>
                  </c:pt>
                  <c:pt idx="2432">
                    <c:v>user2432</c:v>
                  </c:pt>
                  <c:pt idx="2433">
                    <c:v>user2433</c:v>
                  </c:pt>
                  <c:pt idx="2434">
                    <c:v>user2434</c:v>
                  </c:pt>
                  <c:pt idx="2435">
                    <c:v>user2435</c:v>
                  </c:pt>
                  <c:pt idx="2436">
                    <c:v>user2436</c:v>
                  </c:pt>
                  <c:pt idx="2437">
                    <c:v>user2437</c:v>
                  </c:pt>
                  <c:pt idx="2438">
                    <c:v>user2438</c:v>
                  </c:pt>
                  <c:pt idx="2439">
                    <c:v>user2439</c:v>
                  </c:pt>
                  <c:pt idx="2440">
                    <c:v>user2440</c:v>
                  </c:pt>
                  <c:pt idx="2441">
                    <c:v>user2441</c:v>
                  </c:pt>
                  <c:pt idx="2442">
                    <c:v>user2442</c:v>
                  </c:pt>
                  <c:pt idx="2443">
                    <c:v>user2443</c:v>
                  </c:pt>
                  <c:pt idx="2444">
                    <c:v>user2444</c:v>
                  </c:pt>
                  <c:pt idx="2445">
                    <c:v>user2445</c:v>
                  </c:pt>
                  <c:pt idx="2446">
                    <c:v>user2446</c:v>
                  </c:pt>
                  <c:pt idx="2447">
                    <c:v>user2447</c:v>
                  </c:pt>
                  <c:pt idx="2448">
                    <c:v>user2448</c:v>
                  </c:pt>
                  <c:pt idx="2449">
                    <c:v>user2449</c:v>
                  </c:pt>
                  <c:pt idx="2450">
                    <c:v>user2450</c:v>
                  </c:pt>
                  <c:pt idx="2451">
                    <c:v>user2451</c:v>
                  </c:pt>
                  <c:pt idx="2452">
                    <c:v>user2452</c:v>
                  </c:pt>
                  <c:pt idx="2453">
                    <c:v>user2453</c:v>
                  </c:pt>
                  <c:pt idx="2454">
                    <c:v>user2454</c:v>
                  </c:pt>
                  <c:pt idx="2455">
                    <c:v>user2455</c:v>
                  </c:pt>
                  <c:pt idx="2456">
                    <c:v>user2456</c:v>
                  </c:pt>
                  <c:pt idx="2457">
                    <c:v>user2457</c:v>
                  </c:pt>
                  <c:pt idx="2458">
                    <c:v>user2458</c:v>
                  </c:pt>
                  <c:pt idx="2459">
                    <c:v>user2459</c:v>
                  </c:pt>
                  <c:pt idx="2460">
                    <c:v>user2460</c:v>
                  </c:pt>
                  <c:pt idx="2461">
                    <c:v>user2461</c:v>
                  </c:pt>
                  <c:pt idx="2462">
                    <c:v>user2462</c:v>
                  </c:pt>
                  <c:pt idx="2463">
                    <c:v>user2463</c:v>
                  </c:pt>
                  <c:pt idx="2464">
                    <c:v>user2464</c:v>
                  </c:pt>
                  <c:pt idx="2465">
                    <c:v>user2465</c:v>
                  </c:pt>
                  <c:pt idx="2466">
                    <c:v>user2466</c:v>
                  </c:pt>
                  <c:pt idx="2467">
                    <c:v>user2467</c:v>
                  </c:pt>
                  <c:pt idx="2468">
                    <c:v>user2468</c:v>
                  </c:pt>
                  <c:pt idx="2469">
                    <c:v>user2469</c:v>
                  </c:pt>
                  <c:pt idx="2470">
                    <c:v>user2470</c:v>
                  </c:pt>
                  <c:pt idx="2471">
                    <c:v>user2471</c:v>
                  </c:pt>
                  <c:pt idx="2472">
                    <c:v>user2472</c:v>
                  </c:pt>
                  <c:pt idx="2473">
                    <c:v>user2473</c:v>
                  </c:pt>
                  <c:pt idx="2474">
                    <c:v>user2474</c:v>
                  </c:pt>
                  <c:pt idx="2475">
                    <c:v>user2475</c:v>
                  </c:pt>
                  <c:pt idx="2476">
                    <c:v>user2476</c:v>
                  </c:pt>
                  <c:pt idx="2477">
                    <c:v>user2477</c:v>
                  </c:pt>
                  <c:pt idx="2478">
                    <c:v>user2478</c:v>
                  </c:pt>
                  <c:pt idx="2479">
                    <c:v>user2479</c:v>
                  </c:pt>
                  <c:pt idx="2480">
                    <c:v>user2480</c:v>
                  </c:pt>
                  <c:pt idx="2481">
                    <c:v>user2481</c:v>
                  </c:pt>
                  <c:pt idx="2482">
                    <c:v>user2482</c:v>
                  </c:pt>
                  <c:pt idx="2483">
                    <c:v>user2483</c:v>
                  </c:pt>
                  <c:pt idx="2484">
                    <c:v>user2484</c:v>
                  </c:pt>
                  <c:pt idx="2485">
                    <c:v>user2485</c:v>
                  </c:pt>
                  <c:pt idx="2486">
                    <c:v>user2486</c:v>
                  </c:pt>
                  <c:pt idx="2487">
                    <c:v>user2487</c:v>
                  </c:pt>
                  <c:pt idx="2488">
                    <c:v>user2488</c:v>
                  </c:pt>
                  <c:pt idx="2489">
                    <c:v>user2489</c:v>
                  </c:pt>
                  <c:pt idx="2490">
                    <c:v>user2490</c:v>
                  </c:pt>
                  <c:pt idx="2491">
                    <c:v>user2491</c:v>
                  </c:pt>
                  <c:pt idx="2492">
                    <c:v>user2492</c:v>
                  </c:pt>
                  <c:pt idx="2493">
                    <c:v>user2493</c:v>
                  </c:pt>
                  <c:pt idx="2494">
                    <c:v>user2494</c:v>
                  </c:pt>
                  <c:pt idx="2495">
                    <c:v>user2495</c:v>
                  </c:pt>
                  <c:pt idx="2496">
                    <c:v>user2496</c:v>
                  </c:pt>
                  <c:pt idx="2497">
                    <c:v>user2497</c:v>
                  </c:pt>
                  <c:pt idx="2498">
                    <c:v>user2498</c:v>
                  </c:pt>
                  <c:pt idx="2499">
                    <c:v>user2499</c:v>
                  </c:pt>
                  <c:pt idx="2500">
                    <c:v>user2500</c:v>
                  </c:pt>
                  <c:pt idx="2501">
                    <c:v>user2501</c:v>
                  </c:pt>
                  <c:pt idx="2502">
                    <c:v>user2502</c:v>
                  </c:pt>
                  <c:pt idx="2503">
                    <c:v>user2503</c:v>
                  </c:pt>
                  <c:pt idx="2504">
                    <c:v>user2504</c:v>
                  </c:pt>
                  <c:pt idx="2505">
                    <c:v>user2505</c:v>
                  </c:pt>
                  <c:pt idx="2506">
                    <c:v>user2506</c:v>
                  </c:pt>
                  <c:pt idx="2507">
                    <c:v>user2507</c:v>
                  </c:pt>
                  <c:pt idx="2508">
                    <c:v>user2508</c:v>
                  </c:pt>
                  <c:pt idx="2509">
                    <c:v>user2509</c:v>
                  </c:pt>
                  <c:pt idx="2510">
                    <c:v>user2510</c:v>
                  </c:pt>
                  <c:pt idx="2511">
                    <c:v>user2511</c:v>
                  </c:pt>
                  <c:pt idx="2512">
                    <c:v>user2512</c:v>
                  </c:pt>
                  <c:pt idx="2513">
                    <c:v>user2513</c:v>
                  </c:pt>
                  <c:pt idx="2514">
                    <c:v>user2514</c:v>
                  </c:pt>
                  <c:pt idx="2515">
                    <c:v>user2515</c:v>
                  </c:pt>
                  <c:pt idx="2516">
                    <c:v>user2516</c:v>
                  </c:pt>
                  <c:pt idx="2517">
                    <c:v>user2517</c:v>
                  </c:pt>
                  <c:pt idx="2518">
                    <c:v>user2518</c:v>
                  </c:pt>
                  <c:pt idx="2519">
                    <c:v>user2519</c:v>
                  </c:pt>
                  <c:pt idx="2520">
                    <c:v>user2520</c:v>
                  </c:pt>
                  <c:pt idx="2521">
                    <c:v>user2521</c:v>
                  </c:pt>
                  <c:pt idx="2522">
                    <c:v>user2522</c:v>
                  </c:pt>
                  <c:pt idx="2523">
                    <c:v>user2523</c:v>
                  </c:pt>
                  <c:pt idx="2524">
                    <c:v>user2524</c:v>
                  </c:pt>
                  <c:pt idx="2525">
                    <c:v>user2525</c:v>
                  </c:pt>
                  <c:pt idx="2526">
                    <c:v>user2526</c:v>
                  </c:pt>
                  <c:pt idx="2527">
                    <c:v>user2527</c:v>
                  </c:pt>
                  <c:pt idx="2528">
                    <c:v>user2528</c:v>
                  </c:pt>
                  <c:pt idx="2529">
                    <c:v>user2529</c:v>
                  </c:pt>
                  <c:pt idx="2530">
                    <c:v>user2530</c:v>
                  </c:pt>
                  <c:pt idx="2531">
                    <c:v>user2531</c:v>
                  </c:pt>
                  <c:pt idx="2532">
                    <c:v>user2532</c:v>
                  </c:pt>
                  <c:pt idx="2533">
                    <c:v>user2533</c:v>
                  </c:pt>
                  <c:pt idx="2534">
                    <c:v>user2534</c:v>
                  </c:pt>
                  <c:pt idx="2535">
                    <c:v>user2535</c:v>
                  </c:pt>
                  <c:pt idx="2536">
                    <c:v>user2536</c:v>
                  </c:pt>
                  <c:pt idx="2537">
                    <c:v>user2537</c:v>
                  </c:pt>
                  <c:pt idx="2538">
                    <c:v>user2538</c:v>
                  </c:pt>
                  <c:pt idx="2539">
                    <c:v>user2539</c:v>
                  </c:pt>
                  <c:pt idx="2540">
                    <c:v>user2540</c:v>
                  </c:pt>
                  <c:pt idx="2541">
                    <c:v>user2541</c:v>
                  </c:pt>
                  <c:pt idx="2542">
                    <c:v>user2542</c:v>
                  </c:pt>
                  <c:pt idx="2543">
                    <c:v>user2543</c:v>
                  </c:pt>
                  <c:pt idx="2544">
                    <c:v>user2544</c:v>
                  </c:pt>
                  <c:pt idx="2545">
                    <c:v>user2545</c:v>
                  </c:pt>
                  <c:pt idx="2546">
                    <c:v>user2546</c:v>
                  </c:pt>
                  <c:pt idx="2547">
                    <c:v>user2547</c:v>
                  </c:pt>
                  <c:pt idx="2548">
                    <c:v>user2548</c:v>
                  </c:pt>
                  <c:pt idx="2549">
                    <c:v>user2549</c:v>
                  </c:pt>
                  <c:pt idx="2550">
                    <c:v>user2550</c:v>
                  </c:pt>
                  <c:pt idx="2551">
                    <c:v>user2551</c:v>
                  </c:pt>
                  <c:pt idx="2552">
                    <c:v>user2552</c:v>
                  </c:pt>
                  <c:pt idx="2553">
                    <c:v>user2553</c:v>
                  </c:pt>
                  <c:pt idx="2554">
                    <c:v>user2554</c:v>
                  </c:pt>
                  <c:pt idx="2555">
                    <c:v>user2555</c:v>
                  </c:pt>
                  <c:pt idx="2556">
                    <c:v>user2556</c:v>
                  </c:pt>
                  <c:pt idx="2557">
                    <c:v>user2557</c:v>
                  </c:pt>
                  <c:pt idx="2558">
                    <c:v>user2558</c:v>
                  </c:pt>
                  <c:pt idx="2559">
                    <c:v>user2559</c:v>
                  </c:pt>
                  <c:pt idx="2560">
                    <c:v>user2560</c:v>
                  </c:pt>
                  <c:pt idx="2561">
                    <c:v>user2561</c:v>
                  </c:pt>
                  <c:pt idx="2562">
                    <c:v>user2562</c:v>
                  </c:pt>
                  <c:pt idx="2563">
                    <c:v>user2563</c:v>
                  </c:pt>
                  <c:pt idx="2564">
                    <c:v>user2564</c:v>
                  </c:pt>
                  <c:pt idx="2565">
                    <c:v>user2565</c:v>
                  </c:pt>
                  <c:pt idx="2566">
                    <c:v>user2566</c:v>
                  </c:pt>
                  <c:pt idx="2567">
                    <c:v>user2567</c:v>
                  </c:pt>
                  <c:pt idx="2568">
                    <c:v>user2568</c:v>
                  </c:pt>
                  <c:pt idx="2569">
                    <c:v>user2569</c:v>
                  </c:pt>
                  <c:pt idx="2570">
                    <c:v>user2570</c:v>
                  </c:pt>
                  <c:pt idx="2571">
                    <c:v>user2571</c:v>
                  </c:pt>
                  <c:pt idx="2572">
                    <c:v>user2572</c:v>
                  </c:pt>
                  <c:pt idx="2573">
                    <c:v>user2573</c:v>
                  </c:pt>
                  <c:pt idx="2574">
                    <c:v>user2574</c:v>
                  </c:pt>
                  <c:pt idx="2575">
                    <c:v>user2575</c:v>
                  </c:pt>
                  <c:pt idx="2576">
                    <c:v>user2576</c:v>
                  </c:pt>
                  <c:pt idx="2577">
                    <c:v>user2577</c:v>
                  </c:pt>
                  <c:pt idx="2578">
                    <c:v>user2578</c:v>
                  </c:pt>
                  <c:pt idx="2579">
                    <c:v>user2579</c:v>
                  </c:pt>
                  <c:pt idx="2580">
                    <c:v>user2580</c:v>
                  </c:pt>
                  <c:pt idx="2581">
                    <c:v>user2581</c:v>
                  </c:pt>
                  <c:pt idx="2582">
                    <c:v>user2582</c:v>
                  </c:pt>
                  <c:pt idx="2583">
                    <c:v>user2583</c:v>
                  </c:pt>
                  <c:pt idx="2584">
                    <c:v>user2584</c:v>
                  </c:pt>
                  <c:pt idx="2585">
                    <c:v>user2585</c:v>
                  </c:pt>
                  <c:pt idx="2586">
                    <c:v>user2586</c:v>
                  </c:pt>
                  <c:pt idx="2587">
                    <c:v>user2587</c:v>
                  </c:pt>
                  <c:pt idx="2588">
                    <c:v>user2588</c:v>
                  </c:pt>
                  <c:pt idx="2589">
                    <c:v>user2589</c:v>
                  </c:pt>
                  <c:pt idx="2590">
                    <c:v>user2590</c:v>
                  </c:pt>
                  <c:pt idx="2591">
                    <c:v>user2591</c:v>
                  </c:pt>
                  <c:pt idx="2592">
                    <c:v>user2592</c:v>
                  </c:pt>
                  <c:pt idx="2593">
                    <c:v>user2593</c:v>
                  </c:pt>
                  <c:pt idx="2594">
                    <c:v>user2594</c:v>
                  </c:pt>
                  <c:pt idx="2595">
                    <c:v>user2595</c:v>
                  </c:pt>
                  <c:pt idx="2596">
                    <c:v>user2596</c:v>
                  </c:pt>
                  <c:pt idx="2597">
                    <c:v>user2597</c:v>
                  </c:pt>
                  <c:pt idx="2598">
                    <c:v>user2598</c:v>
                  </c:pt>
                  <c:pt idx="2599">
                    <c:v>user2599</c:v>
                  </c:pt>
                  <c:pt idx="2600">
                    <c:v>user2600</c:v>
                  </c:pt>
                  <c:pt idx="2601">
                    <c:v>user2601</c:v>
                  </c:pt>
                  <c:pt idx="2602">
                    <c:v>user2602</c:v>
                  </c:pt>
                  <c:pt idx="2603">
                    <c:v>user2603</c:v>
                  </c:pt>
                  <c:pt idx="2604">
                    <c:v>user2604</c:v>
                  </c:pt>
                  <c:pt idx="2605">
                    <c:v>user2605</c:v>
                  </c:pt>
                  <c:pt idx="2606">
                    <c:v>user2606</c:v>
                  </c:pt>
                  <c:pt idx="2607">
                    <c:v>user2607</c:v>
                  </c:pt>
                  <c:pt idx="2608">
                    <c:v>user2608</c:v>
                  </c:pt>
                  <c:pt idx="2609">
                    <c:v>user2609</c:v>
                  </c:pt>
                  <c:pt idx="2610">
                    <c:v>user2610</c:v>
                  </c:pt>
                  <c:pt idx="2611">
                    <c:v>user2611</c:v>
                  </c:pt>
                  <c:pt idx="2612">
                    <c:v>user2612</c:v>
                  </c:pt>
                  <c:pt idx="2613">
                    <c:v>user2613</c:v>
                  </c:pt>
                  <c:pt idx="2614">
                    <c:v>user2614</c:v>
                  </c:pt>
                  <c:pt idx="2615">
                    <c:v>user2615</c:v>
                  </c:pt>
                  <c:pt idx="2616">
                    <c:v>user2616</c:v>
                  </c:pt>
                  <c:pt idx="2617">
                    <c:v>user2617</c:v>
                  </c:pt>
                  <c:pt idx="2618">
                    <c:v>user2618</c:v>
                  </c:pt>
                  <c:pt idx="2619">
                    <c:v>user2619</c:v>
                  </c:pt>
                  <c:pt idx="2620">
                    <c:v>user2620</c:v>
                  </c:pt>
                  <c:pt idx="2621">
                    <c:v>user2621</c:v>
                  </c:pt>
                  <c:pt idx="2622">
                    <c:v>user2622</c:v>
                  </c:pt>
                  <c:pt idx="2623">
                    <c:v>user2623</c:v>
                  </c:pt>
                  <c:pt idx="2624">
                    <c:v>user2624</c:v>
                  </c:pt>
                  <c:pt idx="2625">
                    <c:v>user2625</c:v>
                  </c:pt>
                  <c:pt idx="2626">
                    <c:v>user2626</c:v>
                  </c:pt>
                  <c:pt idx="2627">
                    <c:v>user2627</c:v>
                  </c:pt>
                  <c:pt idx="2628">
                    <c:v>user2628</c:v>
                  </c:pt>
                  <c:pt idx="2629">
                    <c:v>user2629</c:v>
                  </c:pt>
                  <c:pt idx="2630">
                    <c:v>user2630</c:v>
                  </c:pt>
                  <c:pt idx="2631">
                    <c:v>user2631</c:v>
                  </c:pt>
                  <c:pt idx="2632">
                    <c:v>user2632</c:v>
                  </c:pt>
                  <c:pt idx="2633">
                    <c:v>user2633</c:v>
                  </c:pt>
                  <c:pt idx="2634">
                    <c:v>user2634</c:v>
                  </c:pt>
                  <c:pt idx="2635">
                    <c:v>user2635</c:v>
                  </c:pt>
                  <c:pt idx="2636">
                    <c:v>user2636</c:v>
                  </c:pt>
                  <c:pt idx="2637">
                    <c:v>user2637</c:v>
                  </c:pt>
                  <c:pt idx="2638">
                    <c:v>user2638</c:v>
                  </c:pt>
                  <c:pt idx="2639">
                    <c:v>user2639</c:v>
                  </c:pt>
                  <c:pt idx="2640">
                    <c:v>user2640</c:v>
                  </c:pt>
                  <c:pt idx="2641">
                    <c:v>user2641</c:v>
                  </c:pt>
                  <c:pt idx="2642">
                    <c:v>user2642</c:v>
                  </c:pt>
                  <c:pt idx="2643">
                    <c:v>user2643</c:v>
                  </c:pt>
                  <c:pt idx="2644">
                    <c:v>user2644</c:v>
                  </c:pt>
                  <c:pt idx="2645">
                    <c:v>user2645</c:v>
                  </c:pt>
                  <c:pt idx="2646">
                    <c:v>user2646</c:v>
                  </c:pt>
                  <c:pt idx="2647">
                    <c:v>user2647</c:v>
                  </c:pt>
                  <c:pt idx="2648">
                    <c:v>user2648</c:v>
                  </c:pt>
                  <c:pt idx="2649">
                    <c:v>user2649</c:v>
                  </c:pt>
                  <c:pt idx="2650">
                    <c:v>user2650</c:v>
                  </c:pt>
                  <c:pt idx="2651">
                    <c:v>user2651</c:v>
                  </c:pt>
                  <c:pt idx="2652">
                    <c:v>user2652</c:v>
                  </c:pt>
                  <c:pt idx="2653">
                    <c:v>user2653</c:v>
                  </c:pt>
                  <c:pt idx="2654">
                    <c:v>user2654</c:v>
                  </c:pt>
                  <c:pt idx="2655">
                    <c:v>user2655</c:v>
                  </c:pt>
                  <c:pt idx="2656">
                    <c:v>user2656</c:v>
                  </c:pt>
                  <c:pt idx="2657">
                    <c:v>user2657</c:v>
                  </c:pt>
                  <c:pt idx="2658">
                    <c:v>user2658</c:v>
                  </c:pt>
                  <c:pt idx="2659">
                    <c:v>user2659</c:v>
                  </c:pt>
                  <c:pt idx="2660">
                    <c:v>user2660</c:v>
                  </c:pt>
                  <c:pt idx="2661">
                    <c:v>user2661</c:v>
                  </c:pt>
                  <c:pt idx="2662">
                    <c:v>user2662</c:v>
                  </c:pt>
                  <c:pt idx="2663">
                    <c:v>user2663</c:v>
                  </c:pt>
                  <c:pt idx="2664">
                    <c:v>user2664</c:v>
                  </c:pt>
                  <c:pt idx="2665">
                    <c:v>user2665</c:v>
                  </c:pt>
                  <c:pt idx="2666">
                    <c:v>user2666</c:v>
                  </c:pt>
                  <c:pt idx="2667">
                    <c:v>user2667</c:v>
                  </c:pt>
                  <c:pt idx="2668">
                    <c:v>user2668</c:v>
                  </c:pt>
                  <c:pt idx="2669">
                    <c:v>user2669</c:v>
                  </c:pt>
                  <c:pt idx="2670">
                    <c:v>user2670</c:v>
                  </c:pt>
                  <c:pt idx="2671">
                    <c:v>user2671</c:v>
                  </c:pt>
                  <c:pt idx="2672">
                    <c:v>user2672</c:v>
                  </c:pt>
                  <c:pt idx="2673">
                    <c:v>user2673</c:v>
                  </c:pt>
                  <c:pt idx="2674">
                    <c:v>user2674</c:v>
                  </c:pt>
                  <c:pt idx="2675">
                    <c:v>user2675</c:v>
                  </c:pt>
                  <c:pt idx="2676">
                    <c:v>user2676</c:v>
                  </c:pt>
                  <c:pt idx="2677">
                    <c:v>user2677</c:v>
                  </c:pt>
                  <c:pt idx="2678">
                    <c:v>user2678</c:v>
                  </c:pt>
                  <c:pt idx="2679">
                    <c:v>user2679</c:v>
                  </c:pt>
                  <c:pt idx="2680">
                    <c:v>user2680</c:v>
                  </c:pt>
                  <c:pt idx="2681">
                    <c:v>user2681</c:v>
                  </c:pt>
                  <c:pt idx="2682">
                    <c:v>user2682</c:v>
                  </c:pt>
                  <c:pt idx="2683">
                    <c:v>user2683</c:v>
                  </c:pt>
                  <c:pt idx="2684">
                    <c:v>user2684</c:v>
                  </c:pt>
                  <c:pt idx="2685">
                    <c:v>user2685</c:v>
                  </c:pt>
                  <c:pt idx="2686">
                    <c:v>user2686</c:v>
                  </c:pt>
                  <c:pt idx="2687">
                    <c:v>user2687</c:v>
                  </c:pt>
                  <c:pt idx="2688">
                    <c:v>user2688</c:v>
                  </c:pt>
                  <c:pt idx="2689">
                    <c:v>user2689</c:v>
                  </c:pt>
                  <c:pt idx="2690">
                    <c:v>user2690</c:v>
                  </c:pt>
                  <c:pt idx="2691">
                    <c:v>user2691</c:v>
                  </c:pt>
                  <c:pt idx="2692">
                    <c:v>user2692</c:v>
                  </c:pt>
                  <c:pt idx="2693">
                    <c:v>user2693</c:v>
                  </c:pt>
                  <c:pt idx="2694">
                    <c:v>user2694</c:v>
                  </c:pt>
                  <c:pt idx="2695">
                    <c:v>user2695</c:v>
                  </c:pt>
                  <c:pt idx="2696">
                    <c:v>user2696</c:v>
                  </c:pt>
                  <c:pt idx="2697">
                    <c:v>user2697</c:v>
                  </c:pt>
                  <c:pt idx="2698">
                    <c:v>user2698</c:v>
                  </c:pt>
                  <c:pt idx="2699">
                    <c:v>user2699</c:v>
                  </c:pt>
                  <c:pt idx="2700">
                    <c:v>user2700</c:v>
                  </c:pt>
                  <c:pt idx="2701">
                    <c:v>user2701</c:v>
                  </c:pt>
                  <c:pt idx="2702">
                    <c:v>user2702</c:v>
                  </c:pt>
                  <c:pt idx="2703">
                    <c:v>user2703</c:v>
                  </c:pt>
                  <c:pt idx="2704">
                    <c:v>user2704</c:v>
                  </c:pt>
                  <c:pt idx="2705">
                    <c:v>user2705</c:v>
                  </c:pt>
                  <c:pt idx="2706">
                    <c:v>user2706</c:v>
                  </c:pt>
                  <c:pt idx="2707">
                    <c:v>user2707</c:v>
                  </c:pt>
                  <c:pt idx="2708">
                    <c:v>user2708</c:v>
                  </c:pt>
                  <c:pt idx="2709">
                    <c:v>user2709</c:v>
                  </c:pt>
                  <c:pt idx="2710">
                    <c:v>user2710</c:v>
                  </c:pt>
                  <c:pt idx="2711">
                    <c:v>user2711</c:v>
                  </c:pt>
                  <c:pt idx="2712">
                    <c:v>user2712</c:v>
                  </c:pt>
                  <c:pt idx="2713">
                    <c:v>user2713</c:v>
                  </c:pt>
                  <c:pt idx="2714">
                    <c:v>user2714</c:v>
                  </c:pt>
                  <c:pt idx="2715">
                    <c:v>user2715</c:v>
                  </c:pt>
                  <c:pt idx="2716">
                    <c:v>user2716</c:v>
                  </c:pt>
                  <c:pt idx="2717">
                    <c:v>user2717</c:v>
                  </c:pt>
                  <c:pt idx="2718">
                    <c:v>user2718</c:v>
                  </c:pt>
                  <c:pt idx="2719">
                    <c:v>user2719</c:v>
                  </c:pt>
                  <c:pt idx="2720">
                    <c:v>user2720</c:v>
                  </c:pt>
                  <c:pt idx="2721">
                    <c:v>user2721</c:v>
                  </c:pt>
                  <c:pt idx="2722">
                    <c:v>user2722</c:v>
                  </c:pt>
                  <c:pt idx="2723">
                    <c:v>user2723</c:v>
                  </c:pt>
                  <c:pt idx="2724">
                    <c:v>user2724</c:v>
                  </c:pt>
                  <c:pt idx="2725">
                    <c:v>user2725</c:v>
                  </c:pt>
                  <c:pt idx="2726">
                    <c:v>user2726</c:v>
                  </c:pt>
                  <c:pt idx="2727">
                    <c:v>user2727</c:v>
                  </c:pt>
                  <c:pt idx="2728">
                    <c:v>user2728</c:v>
                  </c:pt>
                  <c:pt idx="2729">
                    <c:v>user2729</c:v>
                  </c:pt>
                  <c:pt idx="2730">
                    <c:v>user2730</c:v>
                  </c:pt>
                  <c:pt idx="2731">
                    <c:v>user2731</c:v>
                  </c:pt>
                  <c:pt idx="2732">
                    <c:v>user2732</c:v>
                  </c:pt>
                  <c:pt idx="2733">
                    <c:v>user2733</c:v>
                  </c:pt>
                  <c:pt idx="2734">
                    <c:v>user2734</c:v>
                  </c:pt>
                  <c:pt idx="2735">
                    <c:v>user2735</c:v>
                  </c:pt>
                  <c:pt idx="2736">
                    <c:v>user2736</c:v>
                  </c:pt>
                  <c:pt idx="2737">
                    <c:v>user2737</c:v>
                  </c:pt>
                  <c:pt idx="2738">
                    <c:v>user2738</c:v>
                  </c:pt>
                  <c:pt idx="2739">
                    <c:v>user2739</c:v>
                  </c:pt>
                  <c:pt idx="2740">
                    <c:v>user2740</c:v>
                  </c:pt>
                  <c:pt idx="2741">
                    <c:v>user2741</c:v>
                  </c:pt>
                  <c:pt idx="2742">
                    <c:v>user2742</c:v>
                  </c:pt>
                  <c:pt idx="2743">
                    <c:v>user2743</c:v>
                  </c:pt>
                  <c:pt idx="2744">
                    <c:v>user2744</c:v>
                  </c:pt>
                  <c:pt idx="2745">
                    <c:v>user2745</c:v>
                  </c:pt>
                  <c:pt idx="2746">
                    <c:v>user2746</c:v>
                  </c:pt>
                  <c:pt idx="2747">
                    <c:v>user2747</c:v>
                  </c:pt>
                  <c:pt idx="2748">
                    <c:v>user2748</c:v>
                  </c:pt>
                  <c:pt idx="2749">
                    <c:v>user2749</c:v>
                  </c:pt>
                  <c:pt idx="2750">
                    <c:v>user2750</c:v>
                  </c:pt>
                  <c:pt idx="2751">
                    <c:v>user2751</c:v>
                  </c:pt>
                  <c:pt idx="2752">
                    <c:v>user2752</c:v>
                  </c:pt>
                  <c:pt idx="2753">
                    <c:v>user2753</c:v>
                  </c:pt>
                  <c:pt idx="2754">
                    <c:v>user2754</c:v>
                  </c:pt>
                  <c:pt idx="2755">
                    <c:v>user2755</c:v>
                  </c:pt>
                  <c:pt idx="2756">
                    <c:v>user2756</c:v>
                  </c:pt>
                  <c:pt idx="2757">
                    <c:v>user2757</c:v>
                  </c:pt>
                  <c:pt idx="2758">
                    <c:v>user2758</c:v>
                  </c:pt>
                  <c:pt idx="2759">
                    <c:v>user2759</c:v>
                  </c:pt>
                  <c:pt idx="2760">
                    <c:v>user2760</c:v>
                  </c:pt>
                  <c:pt idx="2761">
                    <c:v>user2761</c:v>
                  </c:pt>
                  <c:pt idx="2762">
                    <c:v>user2762</c:v>
                  </c:pt>
                  <c:pt idx="2763">
                    <c:v>user2763</c:v>
                  </c:pt>
                  <c:pt idx="2764">
                    <c:v>user2764</c:v>
                  </c:pt>
                  <c:pt idx="2765">
                    <c:v>user2765</c:v>
                  </c:pt>
                  <c:pt idx="2766">
                    <c:v>user2766</c:v>
                  </c:pt>
                  <c:pt idx="2767">
                    <c:v>user2767</c:v>
                  </c:pt>
                  <c:pt idx="2768">
                    <c:v>user2768</c:v>
                  </c:pt>
                  <c:pt idx="2769">
                    <c:v>user2769</c:v>
                  </c:pt>
                  <c:pt idx="2770">
                    <c:v>user2770</c:v>
                  </c:pt>
                  <c:pt idx="2771">
                    <c:v>user2771</c:v>
                  </c:pt>
                  <c:pt idx="2772">
                    <c:v>user2772</c:v>
                  </c:pt>
                  <c:pt idx="2773">
                    <c:v>user2773</c:v>
                  </c:pt>
                  <c:pt idx="2774">
                    <c:v>user2774</c:v>
                  </c:pt>
                  <c:pt idx="2775">
                    <c:v>user2775</c:v>
                  </c:pt>
                  <c:pt idx="2776">
                    <c:v>user2776</c:v>
                  </c:pt>
                  <c:pt idx="2777">
                    <c:v>user2777</c:v>
                  </c:pt>
                  <c:pt idx="2778">
                    <c:v>user2778</c:v>
                  </c:pt>
                  <c:pt idx="2779">
                    <c:v>user2779</c:v>
                  </c:pt>
                  <c:pt idx="2780">
                    <c:v>user2780</c:v>
                  </c:pt>
                  <c:pt idx="2781">
                    <c:v>user2781</c:v>
                  </c:pt>
                  <c:pt idx="2782">
                    <c:v>user2782</c:v>
                  </c:pt>
                  <c:pt idx="2783">
                    <c:v>user2783</c:v>
                  </c:pt>
                  <c:pt idx="2784">
                    <c:v>user2784</c:v>
                  </c:pt>
                  <c:pt idx="2785">
                    <c:v>user2785</c:v>
                  </c:pt>
                  <c:pt idx="2786">
                    <c:v>user2786</c:v>
                  </c:pt>
                  <c:pt idx="2787">
                    <c:v>user2787</c:v>
                  </c:pt>
                  <c:pt idx="2788">
                    <c:v>user2788</c:v>
                  </c:pt>
                  <c:pt idx="2789">
                    <c:v>user2789</c:v>
                  </c:pt>
                  <c:pt idx="2790">
                    <c:v>user2790</c:v>
                  </c:pt>
                  <c:pt idx="2791">
                    <c:v>user2791</c:v>
                  </c:pt>
                  <c:pt idx="2792">
                    <c:v>user2792</c:v>
                  </c:pt>
                  <c:pt idx="2793">
                    <c:v>user2793</c:v>
                  </c:pt>
                  <c:pt idx="2794">
                    <c:v>user2794</c:v>
                  </c:pt>
                  <c:pt idx="2795">
                    <c:v>user2795</c:v>
                  </c:pt>
                  <c:pt idx="2796">
                    <c:v>user2796</c:v>
                  </c:pt>
                  <c:pt idx="2797">
                    <c:v>user2797</c:v>
                  </c:pt>
                  <c:pt idx="2798">
                    <c:v>user2798</c:v>
                  </c:pt>
                  <c:pt idx="2799">
                    <c:v>user2799</c:v>
                  </c:pt>
                  <c:pt idx="2800">
                    <c:v>user2800</c:v>
                  </c:pt>
                  <c:pt idx="2801">
                    <c:v>user2801</c:v>
                  </c:pt>
                  <c:pt idx="2802">
                    <c:v>user2802</c:v>
                  </c:pt>
                  <c:pt idx="2803">
                    <c:v>user2803</c:v>
                  </c:pt>
                  <c:pt idx="2804">
                    <c:v>user2804</c:v>
                  </c:pt>
                  <c:pt idx="2805">
                    <c:v>user2805</c:v>
                  </c:pt>
                  <c:pt idx="2806">
                    <c:v>user2806</c:v>
                  </c:pt>
                  <c:pt idx="2807">
                    <c:v>user2807</c:v>
                  </c:pt>
                  <c:pt idx="2808">
                    <c:v>user2808</c:v>
                  </c:pt>
                  <c:pt idx="2809">
                    <c:v>user2809</c:v>
                  </c:pt>
                  <c:pt idx="2810">
                    <c:v>user2810</c:v>
                  </c:pt>
                  <c:pt idx="2811">
                    <c:v>user2811</c:v>
                  </c:pt>
                  <c:pt idx="2812">
                    <c:v>user2812</c:v>
                  </c:pt>
                  <c:pt idx="2813">
                    <c:v>user2813</c:v>
                  </c:pt>
                  <c:pt idx="2814">
                    <c:v>user2814</c:v>
                  </c:pt>
                  <c:pt idx="2815">
                    <c:v>user2815</c:v>
                  </c:pt>
                  <c:pt idx="2816">
                    <c:v>user2816</c:v>
                  </c:pt>
                  <c:pt idx="2817">
                    <c:v>user2817</c:v>
                  </c:pt>
                  <c:pt idx="2818">
                    <c:v>user2818</c:v>
                  </c:pt>
                  <c:pt idx="2819">
                    <c:v>user2819</c:v>
                  </c:pt>
                  <c:pt idx="2820">
                    <c:v>user2820</c:v>
                  </c:pt>
                  <c:pt idx="2821">
                    <c:v>user2821</c:v>
                  </c:pt>
                  <c:pt idx="2822">
                    <c:v>user2822</c:v>
                  </c:pt>
                  <c:pt idx="2823">
                    <c:v>user2823</c:v>
                  </c:pt>
                  <c:pt idx="2824">
                    <c:v>user2824</c:v>
                  </c:pt>
                  <c:pt idx="2825">
                    <c:v>user2825</c:v>
                  </c:pt>
                  <c:pt idx="2826">
                    <c:v>user2826</c:v>
                  </c:pt>
                  <c:pt idx="2827">
                    <c:v>user2827</c:v>
                  </c:pt>
                  <c:pt idx="2828">
                    <c:v>user2828</c:v>
                  </c:pt>
                  <c:pt idx="2829">
                    <c:v>user2829</c:v>
                  </c:pt>
                  <c:pt idx="2830">
                    <c:v>user2830</c:v>
                  </c:pt>
                  <c:pt idx="2831">
                    <c:v>user2831</c:v>
                  </c:pt>
                  <c:pt idx="2832">
                    <c:v>user2832</c:v>
                  </c:pt>
                  <c:pt idx="2833">
                    <c:v>user2833</c:v>
                  </c:pt>
                  <c:pt idx="2834">
                    <c:v>user2834</c:v>
                  </c:pt>
                  <c:pt idx="2835">
                    <c:v>user2835</c:v>
                  </c:pt>
                  <c:pt idx="2836">
                    <c:v>user2836</c:v>
                  </c:pt>
                  <c:pt idx="2837">
                    <c:v>user2837</c:v>
                  </c:pt>
                  <c:pt idx="2838">
                    <c:v>user2838</c:v>
                  </c:pt>
                  <c:pt idx="2839">
                    <c:v>user2839</c:v>
                  </c:pt>
                  <c:pt idx="2840">
                    <c:v>user2840</c:v>
                  </c:pt>
                  <c:pt idx="2841">
                    <c:v>user2841</c:v>
                  </c:pt>
                  <c:pt idx="2842">
                    <c:v>user2842</c:v>
                  </c:pt>
                  <c:pt idx="2843">
                    <c:v>user2843</c:v>
                  </c:pt>
                  <c:pt idx="2844">
                    <c:v>user2844</c:v>
                  </c:pt>
                  <c:pt idx="2845">
                    <c:v>user2845</c:v>
                  </c:pt>
                  <c:pt idx="2846">
                    <c:v>user2846</c:v>
                  </c:pt>
                  <c:pt idx="2847">
                    <c:v>user2847</c:v>
                  </c:pt>
                  <c:pt idx="2848">
                    <c:v>user2848</c:v>
                  </c:pt>
                  <c:pt idx="2849">
                    <c:v>user2849</c:v>
                  </c:pt>
                  <c:pt idx="2850">
                    <c:v>user2850</c:v>
                  </c:pt>
                  <c:pt idx="2851">
                    <c:v>user2851</c:v>
                  </c:pt>
                  <c:pt idx="2852">
                    <c:v>user2852</c:v>
                  </c:pt>
                  <c:pt idx="2853">
                    <c:v>user2853</c:v>
                  </c:pt>
                  <c:pt idx="2854">
                    <c:v>user2854</c:v>
                  </c:pt>
                  <c:pt idx="2855">
                    <c:v>user2855</c:v>
                  </c:pt>
                  <c:pt idx="2856">
                    <c:v>user2856</c:v>
                  </c:pt>
                  <c:pt idx="2857">
                    <c:v>user2857</c:v>
                  </c:pt>
                  <c:pt idx="2858">
                    <c:v>user2858</c:v>
                  </c:pt>
                  <c:pt idx="2859">
                    <c:v>user2859</c:v>
                  </c:pt>
                  <c:pt idx="2860">
                    <c:v>user2860</c:v>
                  </c:pt>
                  <c:pt idx="2861">
                    <c:v>user2861</c:v>
                  </c:pt>
                  <c:pt idx="2862">
                    <c:v>user2862</c:v>
                  </c:pt>
                  <c:pt idx="2863">
                    <c:v>user2863</c:v>
                  </c:pt>
                  <c:pt idx="2864">
                    <c:v>user2864</c:v>
                  </c:pt>
                  <c:pt idx="2865">
                    <c:v>user2865</c:v>
                  </c:pt>
                  <c:pt idx="2866">
                    <c:v>user2866</c:v>
                  </c:pt>
                  <c:pt idx="2867">
                    <c:v>user2867</c:v>
                  </c:pt>
                  <c:pt idx="2868">
                    <c:v>user2868</c:v>
                  </c:pt>
                  <c:pt idx="2869">
                    <c:v>user2869</c:v>
                  </c:pt>
                  <c:pt idx="2870">
                    <c:v>user2870</c:v>
                  </c:pt>
                  <c:pt idx="2871">
                    <c:v>user2871</c:v>
                  </c:pt>
                  <c:pt idx="2872">
                    <c:v>user2872</c:v>
                  </c:pt>
                  <c:pt idx="2873">
                    <c:v>user2873</c:v>
                  </c:pt>
                  <c:pt idx="2874">
                    <c:v>user2874</c:v>
                  </c:pt>
                  <c:pt idx="2875">
                    <c:v>user2875</c:v>
                  </c:pt>
                  <c:pt idx="2876">
                    <c:v>user2876</c:v>
                  </c:pt>
                  <c:pt idx="2877">
                    <c:v>user2877</c:v>
                  </c:pt>
                  <c:pt idx="2878">
                    <c:v>user2878</c:v>
                  </c:pt>
                  <c:pt idx="2879">
                    <c:v>user2879</c:v>
                  </c:pt>
                  <c:pt idx="2880">
                    <c:v>user2880</c:v>
                  </c:pt>
                  <c:pt idx="2881">
                    <c:v>user2881</c:v>
                  </c:pt>
                  <c:pt idx="2882">
                    <c:v>user2882</c:v>
                  </c:pt>
                  <c:pt idx="2883">
                    <c:v>user2883</c:v>
                  </c:pt>
                  <c:pt idx="2884">
                    <c:v>user2884</c:v>
                  </c:pt>
                  <c:pt idx="2885">
                    <c:v>user2885</c:v>
                  </c:pt>
                  <c:pt idx="2886">
                    <c:v>user2886</c:v>
                  </c:pt>
                  <c:pt idx="2887">
                    <c:v>user2887</c:v>
                  </c:pt>
                  <c:pt idx="2888">
                    <c:v>user2888</c:v>
                  </c:pt>
                  <c:pt idx="2889">
                    <c:v>user2889</c:v>
                  </c:pt>
                  <c:pt idx="2890">
                    <c:v>user2890</c:v>
                  </c:pt>
                  <c:pt idx="2891">
                    <c:v>user2891</c:v>
                  </c:pt>
                  <c:pt idx="2892">
                    <c:v>user2892</c:v>
                  </c:pt>
                  <c:pt idx="2893">
                    <c:v>user2893</c:v>
                  </c:pt>
                  <c:pt idx="2894">
                    <c:v>user2894</c:v>
                  </c:pt>
                  <c:pt idx="2895">
                    <c:v>user2895</c:v>
                  </c:pt>
                  <c:pt idx="2896">
                    <c:v>user2896</c:v>
                  </c:pt>
                  <c:pt idx="2897">
                    <c:v>user2897</c:v>
                  </c:pt>
                  <c:pt idx="2898">
                    <c:v>user2898</c:v>
                  </c:pt>
                  <c:pt idx="2899">
                    <c:v>user2899</c:v>
                  </c:pt>
                  <c:pt idx="2900">
                    <c:v>user2900</c:v>
                  </c:pt>
                  <c:pt idx="2901">
                    <c:v>user2901</c:v>
                  </c:pt>
                  <c:pt idx="2902">
                    <c:v>user2902</c:v>
                  </c:pt>
                  <c:pt idx="2903">
                    <c:v>user2903</c:v>
                  </c:pt>
                  <c:pt idx="2904">
                    <c:v>user2904</c:v>
                  </c:pt>
                  <c:pt idx="2905">
                    <c:v>user2905</c:v>
                  </c:pt>
                  <c:pt idx="2906">
                    <c:v>user2906</c:v>
                  </c:pt>
                  <c:pt idx="2907">
                    <c:v>user2907</c:v>
                  </c:pt>
                  <c:pt idx="2908">
                    <c:v>user2908</c:v>
                  </c:pt>
                  <c:pt idx="2909">
                    <c:v>user2909</c:v>
                  </c:pt>
                  <c:pt idx="2910">
                    <c:v>user2910</c:v>
                  </c:pt>
                  <c:pt idx="2911">
                    <c:v>user2911</c:v>
                  </c:pt>
                  <c:pt idx="2912">
                    <c:v>user2912</c:v>
                  </c:pt>
                  <c:pt idx="2913">
                    <c:v>user2913</c:v>
                  </c:pt>
                  <c:pt idx="2914">
                    <c:v>user2914</c:v>
                  </c:pt>
                  <c:pt idx="2915">
                    <c:v>user2915</c:v>
                  </c:pt>
                  <c:pt idx="2916">
                    <c:v>user2916</c:v>
                  </c:pt>
                  <c:pt idx="2917">
                    <c:v>user2917</c:v>
                  </c:pt>
                  <c:pt idx="2918">
                    <c:v>user2918</c:v>
                  </c:pt>
                  <c:pt idx="2919">
                    <c:v>user2919</c:v>
                  </c:pt>
                  <c:pt idx="2920">
                    <c:v>user2920</c:v>
                  </c:pt>
                  <c:pt idx="2921">
                    <c:v>user2921</c:v>
                  </c:pt>
                  <c:pt idx="2922">
                    <c:v>user2922</c:v>
                  </c:pt>
                  <c:pt idx="2923">
                    <c:v>user2923</c:v>
                  </c:pt>
                  <c:pt idx="2924">
                    <c:v>user2924</c:v>
                  </c:pt>
                  <c:pt idx="2925">
                    <c:v>user2925</c:v>
                  </c:pt>
                  <c:pt idx="2926">
                    <c:v>user2926</c:v>
                  </c:pt>
                  <c:pt idx="2927">
                    <c:v>user2927</c:v>
                  </c:pt>
                  <c:pt idx="2928">
                    <c:v>user2928</c:v>
                  </c:pt>
                  <c:pt idx="2929">
                    <c:v>user2929</c:v>
                  </c:pt>
                  <c:pt idx="2930">
                    <c:v>user2930</c:v>
                  </c:pt>
                  <c:pt idx="2931">
                    <c:v>user2931</c:v>
                  </c:pt>
                  <c:pt idx="2932">
                    <c:v>user2932</c:v>
                  </c:pt>
                  <c:pt idx="2933">
                    <c:v>user2933</c:v>
                  </c:pt>
                  <c:pt idx="2934">
                    <c:v>user2934</c:v>
                  </c:pt>
                  <c:pt idx="2935">
                    <c:v>user2935</c:v>
                  </c:pt>
                  <c:pt idx="2936">
                    <c:v>user2936</c:v>
                  </c:pt>
                  <c:pt idx="2937">
                    <c:v>user2937</c:v>
                  </c:pt>
                  <c:pt idx="2938">
                    <c:v>user2938</c:v>
                  </c:pt>
                  <c:pt idx="2939">
                    <c:v>user2939</c:v>
                  </c:pt>
                  <c:pt idx="2940">
                    <c:v>user2940</c:v>
                  </c:pt>
                  <c:pt idx="2941">
                    <c:v>user2941</c:v>
                  </c:pt>
                  <c:pt idx="2942">
                    <c:v>user2942</c:v>
                  </c:pt>
                  <c:pt idx="2943">
                    <c:v>user2943</c:v>
                  </c:pt>
                  <c:pt idx="2944">
                    <c:v>user2944</c:v>
                  </c:pt>
                  <c:pt idx="2945">
                    <c:v>user2945</c:v>
                  </c:pt>
                  <c:pt idx="2946">
                    <c:v>user2946</c:v>
                  </c:pt>
                  <c:pt idx="2947">
                    <c:v>user2947</c:v>
                  </c:pt>
                  <c:pt idx="2948">
                    <c:v>user2948</c:v>
                  </c:pt>
                  <c:pt idx="2949">
                    <c:v>user2949</c:v>
                  </c:pt>
                  <c:pt idx="2950">
                    <c:v>user2950</c:v>
                  </c:pt>
                  <c:pt idx="2951">
                    <c:v>user2951</c:v>
                  </c:pt>
                  <c:pt idx="2952">
                    <c:v>user2952</c:v>
                  </c:pt>
                  <c:pt idx="2953">
                    <c:v>user2953</c:v>
                  </c:pt>
                  <c:pt idx="2954">
                    <c:v>user2954</c:v>
                  </c:pt>
                  <c:pt idx="2955">
                    <c:v>user2955</c:v>
                  </c:pt>
                  <c:pt idx="2956">
                    <c:v>user2956</c:v>
                  </c:pt>
                  <c:pt idx="2957">
                    <c:v>user2957</c:v>
                  </c:pt>
                  <c:pt idx="2958">
                    <c:v>user2958</c:v>
                  </c:pt>
                  <c:pt idx="2959">
                    <c:v>user2959</c:v>
                  </c:pt>
                  <c:pt idx="2960">
                    <c:v>user2960</c:v>
                  </c:pt>
                  <c:pt idx="2961">
                    <c:v>user2961</c:v>
                  </c:pt>
                  <c:pt idx="2962">
                    <c:v>user2962</c:v>
                  </c:pt>
                  <c:pt idx="2963">
                    <c:v>user2963</c:v>
                  </c:pt>
                  <c:pt idx="2964">
                    <c:v>user2964</c:v>
                  </c:pt>
                  <c:pt idx="2965">
                    <c:v>user2965</c:v>
                  </c:pt>
                  <c:pt idx="2966">
                    <c:v>user2966</c:v>
                  </c:pt>
                  <c:pt idx="2967">
                    <c:v>user2967</c:v>
                  </c:pt>
                  <c:pt idx="2968">
                    <c:v>user2968</c:v>
                  </c:pt>
                  <c:pt idx="2969">
                    <c:v>user2969</c:v>
                  </c:pt>
                  <c:pt idx="2970">
                    <c:v>user2970</c:v>
                  </c:pt>
                  <c:pt idx="2971">
                    <c:v>user2971</c:v>
                  </c:pt>
                  <c:pt idx="2972">
                    <c:v>user2972</c:v>
                  </c:pt>
                  <c:pt idx="2973">
                    <c:v>user2973</c:v>
                  </c:pt>
                  <c:pt idx="2974">
                    <c:v>user2974</c:v>
                  </c:pt>
                  <c:pt idx="2975">
                    <c:v>user2975</c:v>
                  </c:pt>
                  <c:pt idx="2976">
                    <c:v>user2976</c:v>
                  </c:pt>
                  <c:pt idx="2977">
                    <c:v>user2977</c:v>
                  </c:pt>
                  <c:pt idx="2978">
                    <c:v>user2978</c:v>
                  </c:pt>
                  <c:pt idx="2979">
                    <c:v>user2979</c:v>
                  </c:pt>
                  <c:pt idx="2980">
                    <c:v>user2980</c:v>
                  </c:pt>
                  <c:pt idx="2981">
                    <c:v>user2981</c:v>
                  </c:pt>
                  <c:pt idx="2982">
                    <c:v>user2982</c:v>
                  </c:pt>
                  <c:pt idx="2983">
                    <c:v>user2983</c:v>
                  </c:pt>
                  <c:pt idx="2984">
                    <c:v>user2984</c:v>
                  </c:pt>
                  <c:pt idx="2985">
                    <c:v>user2985</c:v>
                  </c:pt>
                  <c:pt idx="2986">
                    <c:v>user2986</c:v>
                  </c:pt>
                  <c:pt idx="2987">
                    <c:v>user2987</c:v>
                  </c:pt>
                  <c:pt idx="2988">
                    <c:v>user2988</c:v>
                  </c:pt>
                  <c:pt idx="2989">
                    <c:v>user2989</c:v>
                  </c:pt>
                  <c:pt idx="2990">
                    <c:v>user2990</c:v>
                  </c:pt>
                  <c:pt idx="2991">
                    <c:v>user2991</c:v>
                  </c:pt>
                  <c:pt idx="2992">
                    <c:v>user2992</c:v>
                  </c:pt>
                  <c:pt idx="2993">
                    <c:v>user2993</c:v>
                  </c:pt>
                  <c:pt idx="2994">
                    <c:v>user2994</c:v>
                  </c:pt>
                  <c:pt idx="2995">
                    <c:v>user2995</c:v>
                  </c:pt>
                  <c:pt idx="2996">
                    <c:v>user2996</c:v>
                  </c:pt>
                  <c:pt idx="2997">
                    <c:v>user2997</c:v>
                  </c:pt>
                  <c:pt idx="2998">
                    <c:v>user2998</c:v>
                  </c:pt>
                  <c:pt idx="2999">
                    <c:v>user2999</c:v>
                  </c:pt>
                  <c:pt idx="3000">
                    <c:v>user3000</c:v>
                  </c:pt>
                  <c:pt idx="3001">
                    <c:v>user3001</c:v>
                  </c:pt>
                  <c:pt idx="3002">
                    <c:v>user3002</c:v>
                  </c:pt>
                  <c:pt idx="3003">
                    <c:v>user3003</c:v>
                  </c:pt>
                  <c:pt idx="3004">
                    <c:v>user3004</c:v>
                  </c:pt>
                  <c:pt idx="3005">
                    <c:v>user3005</c:v>
                  </c:pt>
                  <c:pt idx="3006">
                    <c:v>user3006</c:v>
                  </c:pt>
                  <c:pt idx="3007">
                    <c:v>user3007</c:v>
                  </c:pt>
                  <c:pt idx="3008">
                    <c:v>user3008</c:v>
                  </c:pt>
                  <c:pt idx="3009">
                    <c:v>user3009</c:v>
                  </c:pt>
                  <c:pt idx="3010">
                    <c:v>user3010</c:v>
                  </c:pt>
                  <c:pt idx="3011">
                    <c:v>user3011</c:v>
                  </c:pt>
                  <c:pt idx="3012">
                    <c:v>user3012</c:v>
                  </c:pt>
                  <c:pt idx="3013">
                    <c:v>user3013</c:v>
                  </c:pt>
                  <c:pt idx="3014">
                    <c:v>user3014</c:v>
                  </c:pt>
                  <c:pt idx="3015">
                    <c:v>user3015</c:v>
                  </c:pt>
                  <c:pt idx="3016">
                    <c:v>user3016</c:v>
                  </c:pt>
                  <c:pt idx="3017">
                    <c:v>user3017</c:v>
                  </c:pt>
                  <c:pt idx="3018">
                    <c:v>user3018</c:v>
                  </c:pt>
                  <c:pt idx="3019">
                    <c:v>user3019</c:v>
                  </c:pt>
                  <c:pt idx="3020">
                    <c:v>user3020</c:v>
                  </c:pt>
                  <c:pt idx="3021">
                    <c:v>user3021</c:v>
                  </c:pt>
                  <c:pt idx="3022">
                    <c:v>user3022</c:v>
                  </c:pt>
                  <c:pt idx="3023">
                    <c:v>user3023</c:v>
                  </c:pt>
                  <c:pt idx="3024">
                    <c:v>user3024</c:v>
                  </c:pt>
                  <c:pt idx="3025">
                    <c:v>user3025</c:v>
                  </c:pt>
                  <c:pt idx="3026">
                    <c:v>user3026</c:v>
                  </c:pt>
                  <c:pt idx="3027">
                    <c:v>user3027</c:v>
                  </c:pt>
                  <c:pt idx="3028">
                    <c:v>user3028</c:v>
                  </c:pt>
                  <c:pt idx="3029">
                    <c:v>user3029</c:v>
                  </c:pt>
                  <c:pt idx="3030">
                    <c:v>user3030</c:v>
                  </c:pt>
                  <c:pt idx="3031">
                    <c:v>user3031</c:v>
                  </c:pt>
                  <c:pt idx="3032">
                    <c:v>user3032</c:v>
                  </c:pt>
                  <c:pt idx="3033">
                    <c:v>user3033</c:v>
                  </c:pt>
                  <c:pt idx="3034">
                    <c:v>user3034</c:v>
                  </c:pt>
                  <c:pt idx="3035">
                    <c:v>user3035</c:v>
                  </c:pt>
                  <c:pt idx="3036">
                    <c:v>user3036</c:v>
                  </c:pt>
                  <c:pt idx="3037">
                    <c:v>user3037</c:v>
                  </c:pt>
                  <c:pt idx="3038">
                    <c:v>user3038</c:v>
                  </c:pt>
                  <c:pt idx="3039">
                    <c:v>user3039</c:v>
                  </c:pt>
                  <c:pt idx="3040">
                    <c:v>user3040</c:v>
                  </c:pt>
                  <c:pt idx="3041">
                    <c:v>user3041</c:v>
                  </c:pt>
                  <c:pt idx="3042">
                    <c:v>user3042</c:v>
                  </c:pt>
                  <c:pt idx="3043">
                    <c:v>user3043</c:v>
                  </c:pt>
                  <c:pt idx="3044">
                    <c:v>user3044</c:v>
                  </c:pt>
                  <c:pt idx="3045">
                    <c:v>user3045</c:v>
                  </c:pt>
                  <c:pt idx="3046">
                    <c:v>user3046</c:v>
                  </c:pt>
                  <c:pt idx="3047">
                    <c:v>user3047</c:v>
                  </c:pt>
                  <c:pt idx="3048">
                    <c:v>user3048</c:v>
                  </c:pt>
                  <c:pt idx="3049">
                    <c:v>user3049</c:v>
                  </c:pt>
                  <c:pt idx="3050">
                    <c:v>user3050</c:v>
                  </c:pt>
                  <c:pt idx="3051">
                    <c:v>user3051</c:v>
                  </c:pt>
                  <c:pt idx="3052">
                    <c:v>user3052</c:v>
                  </c:pt>
                  <c:pt idx="3053">
                    <c:v>user3053</c:v>
                  </c:pt>
                  <c:pt idx="3054">
                    <c:v>user3054</c:v>
                  </c:pt>
                  <c:pt idx="3055">
                    <c:v>user3055</c:v>
                  </c:pt>
                  <c:pt idx="3056">
                    <c:v>user3056</c:v>
                  </c:pt>
                  <c:pt idx="3057">
                    <c:v>user3057</c:v>
                  </c:pt>
                  <c:pt idx="3058">
                    <c:v>user3058</c:v>
                  </c:pt>
                  <c:pt idx="3059">
                    <c:v>user3059</c:v>
                  </c:pt>
                  <c:pt idx="3060">
                    <c:v>user3060</c:v>
                  </c:pt>
                  <c:pt idx="3061">
                    <c:v>user3061</c:v>
                  </c:pt>
                  <c:pt idx="3062">
                    <c:v>user3062</c:v>
                  </c:pt>
                  <c:pt idx="3063">
                    <c:v>user3063</c:v>
                  </c:pt>
                  <c:pt idx="3064">
                    <c:v>user3064</c:v>
                  </c:pt>
                  <c:pt idx="3065">
                    <c:v>user3065</c:v>
                  </c:pt>
                  <c:pt idx="3066">
                    <c:v>user3066</c:v>
                  </c:pt>
                  <c:pt idx="3067">
                    <c:v>user3067</c:v>
                  </c:pt>
                  <c:pt idx="3068">
                    <c:v>user3068</c:v>
                  </c:pt>
                  <c:pt idx="3069">
                    <c:v>user3069</c:v>
                  </c:pt>
                  <c:pt idx="3070">
                    <c:v>user3070</c:v>
                  </c:pt>
                  <c:pt idx="3071">
                    <c:v>user3071</c:v>
                  </c:pt>
                  <c:pt idx="3072">
                    <c:v>user3072</c:v>
                  </c:pt>
                  <c:pt idx="3073">
                    <c:v>user3073</c:v>
                  </c:pt>
                  <c:pt idx="3074">
                    <c:v>user3074</c:v>
                  </c:pt>
                  <c:pt idx="3075">
                    <c:v>user3075</c:v>
                  </c:pt>
                  <c:pt idx="3076">
                    <c:v>user3076</c:v>
                  </c:pt>
                  <c:pt idx="3077">
                    <c:v>user3077</c:v>
                  </c:pt>
                  <c:pt idx="3078">
                    <c:v>user3078</c:v>
                  </c:pt>
                  <c:pt idx="3079">
                    <c:v>user3079</c:v>
                  </c:pt>
                  <c:pt idx="3080">
                    <c:v>user3080</c:v>
                  </c:pt>
                  <c:pt idx="3081">
                    <c:v>user3081</c:v>
                  </c:pt>
                  <c:pt idx="3082">
                    <c:v>user3082</c:v>
                  </c:pt>
                  <c:pt idx="3083">
                    <c:v>user3083</c:v>
                  </c:pt>
                  <c:pt idx="3084">
                    <c:v>user3084</c:v>
                  </c:pt>
                  <c:pt idx="3085">
                    <c:v>user3085</c:v>
                  </c:pt>
                  <c:pt idx="3086">
                    <c:v>user3086</c:v>
                  </c:pt>
                  <c:pt idx="3087">
                    <c:v>user3087</c:v>
                  </c:pt>
                  <c:pt idx="3088">
                    <c:v>user3088</c:v>
                  </c:pt>
                  <c:pt idx="3089">
                    <c:v>user3089</c:v>
                  </c:pt>
                  <c:pt idx="3090">
                    <c:v>user3090</c:v>
                  </c:pt>
                  <c:pt idx="3091">
                    <c:v>user3091</c:v>
                  </c:pt>
                  <c:pt idx="3092">
                    <c:v>user3092</c:v>
                  </c:pt>
                  <c:pt idx="3093">
                    <c:v>user3093</c:v>
                  </c:pt>
                  <c:pt idx="3094">
                    <c:v>user3094</c:v>
                  </c:pt>
                  <c:pt idx="3095">
                    <c:v>user3095</c:v>
                  </c:pt>
                  <c:pt idx="3096">
                    <c:v>user3096</c:v>
                  </c:pt>
                  <c:pt idx="3097">
                    <c:v>user3097</c:v>
                  </c:pt>
                  <c:pt idx="3098">
                    <c:v>user3098</c:v>
                  </c:pt>
                  <c:pt idx="3099">
                    <c:v>user3099</c:v>
                  </c:pt>
                  <c:pt idx="3100">
                    <c:v>user3100</c:v>
                  </c:pt>
                  <c:pt idx="3101">
                    <c:v>user3101</c:v>
                  </c:pt>
                  <c:pt idx="3102">
                    <c:v>user3102</c:v>
                  </c:pt>
                  <c:pt idx="3103">
                    <c:v>user3103</c:v>
                  </c:pt>
                  <c:pt idx="3104">
                    <c:v>user3104</c:v>
                  </c:pt>
                  <c:pt idx="3105">
                    <c:v>user3105</c:v>
                  </c:pt>
                  <c:pt idx="3106">
                    <c:v>user3106</c:v>
                  </c:pt>
                  <c:pt idx="3107">
                    <c:v>user3107</c:v>
                  </c:pt>
                  <c:pt idx="3108">
                    <c:v>user3108</c:v>
                  </c:pt>
                  <c:pt idx="3109">
                    <c:v>user3109</c:v>
                  </c:pt>
                  <c:pt idx="3110">
                    <c:v>user3110</c:v>
                  </c:pt>
                  <c:pt idx="3111">
                    <c:v>user3111</c:v>
                  </c:pt>
                  <c:pt idx="3112">
                    <c:v>user3112</c:v>
                  </c:pt>
                  <c:pt idx="3113">
                    <c:v>user3113</c:v>
                  </c:pt>
                  <c:pt idx="3114">
                    <c:v>user3114</c:v>
                  </c:pt>
                  <c:pt idx="3115">
                    <c:v>user3115</c:v>
                  </c:pt>
                  <c:pt idx="3116">
                    <c:v>user3116</c:v>
                  </c:pt>
                  <c:pt idx="3117">
                    <c:v>user3117</c:v>
                  </c:pt>
                  <c:pt idx="3118">
                    <c:v>user3118</c:v>
                  </c:pt>
                  <c:pt idx="3119">
                    <c:v>user3119</c:v>
                  </c:pt>
                  <c:pt idx="3120">
                    <c:v>user3120</c:v>
                  </c:pt>
                  <c:pt idx="3121">
                    <c:v>user3121</c:v>
                  </c:pt>
                  <c:pt idx="3122">
                    <c:v>user3122</c:v>
                  </c:pt>
                  <c:pt idx="3123">
                    <c:v>user3123</c:v>
                  </c:pt>
                  <c:pt idx="3124">
                    <c:v>user3124</c:v>
                  </c:pt>
                  <c:pt idx="3125">
                    <c:v>user3125</c:v>
                  </c:pt>
                  <c:pt idx="3126">
                    <c:v>user3126</c:v>
                  </c:pt>
                  <c:pt idx="3127">
                    <c:v>user3127</c:v>
                  </c:pt>
                  <c:pt idx="3128">
                    <c:v>user3128</c:v>
                  </c:pt>
                  <c:pt idx="3129">
                    <c:v>user3129</c:v>
                  </c:pt>
                  <c:pt idx="3130">
                    <c:v>user3130</c:v>
                  </c:pt>
                  <c:pt idx="3131">
                    <c:v>user3131</c:v>
                  </c:pt>
                  <c:pt idx="3132">
                    <c:v>user3132</c:v>
                  </c:pt>
                  <c:pt idx="3133">
                    <c:v>user3133</c:v>
                  </c:pt>
                  <c:pt idx="3134">
                    <c:v>user3134</c:v>
                  </c:pt>
                  <c:pt idx="3135">
                    <c:v>user3135</c:v>
                  </c:pt>
                  <c:pt idx="3136">
                    <c:v>user3136</c:v>
                  </c:pt>
                  <c:pt idx="3137">
                    <c:v>user3137</c:v>
                  </c:pt>
                  <c:pt idx="3138">
                    <c:v>user3138</c:v>
                  </c:pt>
                  <c:pt idx="3139">
                    <c:v>user3139</c:v>
                  </c:pt>
                  <c:pt idx="3140">
                    <c:v>user3140</c:v>
                  </c:pt>
                  <c:pt idx="3141">
                    <c:v>user3141</c:v>
                  </c:pt>
                  <c:pt idx="3142">
                    <c:v>user3142</c:v>
                  </c:pt>
                  <c:pt idx="3143">
                    <c:v>user3143</c:v>
                  </c:pt>
                  <c:pt idx="3144">
                    <c:v>user3144</c:v>
                  </c:pt>
                  <c:pt idx="3145">
                    <c:v>user3145</c:v>
                  </c:pt>
                  <c:pt idx="3146">
                    <c:v>user3146</c:v>
                  </c:pt>
                  <c:pt idx="3147">
                    <c:v>user3147</c:v>
                  </c:pt>
                  <c:pt idx="3148">
                    <c:v>user3148</c:v>
                  </c:pt>
                  <c:pt idx="3149">
                    <c:v>user3149</c:v>
                  </c:pt>
                  <c:pt idx="3150">
                    <c:v>user3150</c:v>
                  </c:pt>
                  <c:pt idx="3151">
                    <c:v>user3151</c:v>
                  </c:pt>
                  <c:pt idx="3152">
                    <c:v>user3152</c:v>
                  </c:pt>
                  <c:pt idx="3153">
                    <c:v>user3153</c:v>
                  </c:pt>
                  <c:pt idx="3154">
                    <c:v>user3154</c:v>
                  </c:pt>
                  <c:pt idx="3155">
                    <c:v>user3155</c:v>
                  </c:pt>
                  <c:pt idx="3156">
                    <c:v>user3156</c:v>
                  </c:pt>
                  <c:pt idx="3157">
                    <c:v>user3157</c:v>
                  </c:pt>
                  <c:pt idx="3158">
                    <c:v>user3158</c:v>
                  </c:pt>
                  <c:pt idx="3159">
                    <c:v>user3159</c:v>
                  </c:pt>
                  <c:pt idx="3160">
                    <c:v>user3160</c:v>
                  </c:pt>
                  <c:pt idx="3161">
                    <c:v>user3161</c:v>
                  </c:pt>
                  <c:pt idx="3162">
                    <c:v>user3162</c:v>
                  </c:pt>
                  <c:pt idx="3163">
                    <c:v>user3163</c:v>
                  </c:pt>
                  <c:pt idx="3164">
                    <c:v>user3164</c:v>
                  </c:pt>
                  <c:pt idx="3165">
                    <c:v>user3165</c:v>
                  </c:pt>
                  <c:pt idx="3166">
                    <c:v>user3166</c:v>
                  </c:pt>
                  <c:pt idx="3167">
                    <c:v>user3167</c:v>
                  </c:pt>
                  <c:pt idx="3168">
                    <c:v>user3168</c:v>
                  </c:pt>
                  <c:pt idx="3169">
                    <c:v>user3169</c:v>
                  </c:pt>
                  <c:pt idx="3170">
                    <c:v>user3170</c:v>
                  </c:pt>
                  <c:pt idx="3171">
                    <c:v>user3171</c:v>
                  </c:pt>
                  <c:pt idx="3172">
                    <c:v>user3172</c:v>
                  </c:pt>
                  <c:pt idx="3173">
                    <c:v>user3173</c:v>
                  </c:pt>
                  <c:pt idx="3174">
                    <c:v>user3174</c:v>
                  </c:pt>
                  <c:pt idx="3175">
                    <c:v>user3175</c:v>
                  </c:pt>
                  <c:pt idx="3176">
                    <c:v>user3176</c:v>
                  </c:pt>
                  <c:pt idx="3177">
                    <c:v>user3177</c:v>
                  </c:pt>
                  <c:pt idx="3178">
                    <c:v>user3178</c:v>
                  </c:pt>
                  <c:pt idx="3179">
                    <c:v>user3179</c:v>
                  </c:pt>
                  <c:pt idx="3180">
                    <c:v>user3180</c:v>
                  </c:pt>
                  <c:pt idx="3181">
                    <c:v>user3181</c:v>
                  </c:pt>
                  <c:pt idx="3182">
                    <c:v>user3182</c:v>
                  </c:pt>
                  <c:pt idx="3183">
                    <c:v>user3183</c:v>
                  </c:pt>
                  <c:pt idx="3184">
                    <c:v>user3184</c:v>
                  </c:pt>
                  <c:pt idx="3185">
                    <c:v>user3185</c:v>
                  </c:pt>
                  <c:pt idx="3186">
                    <c:v>user3186</c:v>
                  </c:pt>
                  <c:pt idx="3187">
                    <c:v>user3187</c:v>
                  </c:pt>
                  <c:pt idx="3188">
                    <c:v>user3188</c:v>
                  </c:pt>
                  <c:pt idx="3189">
                    <c:v>user3189</c:v>
                  </c:pt>
                  <c:pt idx="3190">
                    <c:v>user3190</c:v>
                  </c:pt>
                  <c:pt idx="3191">
                    <c:v>user3191</c:v>
                  </c:pt>
                  <c:pt idx="3192">
                    <c:v>user3192</c:v>
                  </c:pt>
                  <c:pt idx="3193">
                    <c:v>user3193</c:v>
                  </c:pt>
                  <c:pt idx="3194">
                    <c:v>user3194</c:v>
                  </c:pt>
                  <c:pt idx="3195">
                    <c:v>user3195</c:v>
                  </c:pt>
                  <c:pt idx="3196">
                    <c:v>user3196</c:v>
                  </c:pt>
                  <c:pt idx="3197">
                    <c:v>user3197</c:v>
                  </c:pt>
                  <c:pt idx="3198">
                    <c:v>user3198</c:v>
                  </c:pt>
                  <c:pt idx="3199">
                    <c:v>user3199</c:v>
                  </c:pt>
                  <c:pt idx="3200">
                    <c:v>user3200</c:v>
                  </c:pt>
                  <c:pt idx="3201">
                    <c:v>user3201</c:v>
                  </c:pt>
                  <c:pt idx="3202">
                    <c:v>user3202</c:v>
                  </c:pt>
                  <c:pt idx="3203">
                    <c:v>user3203</c:v>
                  </c:pt>
                  <c:pt idx="3204">
                    <c:v>user3204</c:v>
                  </c:pt>
                  <c:pt idx="3205">
                    <c:v>user3205</c:v>
                  </c:pt>
                  <c:pt idx="3206">
                    <c:v>user3206</c:v>
                  </c:pt>
                  <c:pt idx="3207">
                    <c:v>user3207</c:v>
                  </c:pt>
                  <c:pt idx="3208">
                    <c:v>user3208</c:v>
                  </c:pt>
                  <c:pt idx="3209">
                    <c:v>user3209</c:v>
                  </c:pt>
                  <c:pt idx="3210">
                    <c:v>user3210</c:v>
                  </c:pt>
                  <c:pt idx="3211">
                    <c:v>user3211</c:v>
                  </c:pt>
                  <c:pt idx="3212">
                    <c:v>user3212</c:v>
                  </c:pt>
                  <c:pt idx="3213">
                    <c:v>user3213</c:v>
                  </c:pt>
                  <c:pt idx="3214">
                    <c:v>user3214</c:v>
                  </c:pt>
                  <c:pt idx="3215">
                    <c:v>user3215</c:v>
                  </c:pt>
                  <c:pt idx="3216">
                    <c:v>user3216</c:v>
                  </c:pt>
                  <c:pt idx="3217">
                    <c:v>user3217</c:v>
                  </c:pt>
                  <c:pt idx="3218">
                    <c:v>user3218</c:v>
                  </c:pt>
                  <c:pt idx="3219">
                    <c:v>user3219</c:v>
                  </c:pt>
                  <c:pt idx="3220">
                    <c:v>user3220</c:v>
                  </c:pt>
                  <c:pt idx="3221">
                    <c:v>user3221</c:v>
                  </c:pt>
                  <c:pt idx="3222">
                    <c:v>user3222</c:v>
                  </c:pt>
                  <c:pt idx="3223">
                    <c:v>user3223</c:v>
                  </c:pt>
                  <c:pt idx="3224">
                    <c:v>user3224</c:v>
                  </c:pt>
                  <c:pt idx="3225">
                    <c:v>user3225</c:v>
                  </c:pt>
                  <c:pt idx="3226">
                    <c:v>user3226</c:v>
                  </c:pt>
                  <c:pt idx="3227">
                    <c:v>user3227</c:v>
                  </c:pt>
                  <c:pt idx="3228">
                    <c:v>user3228</c:v>
                  </c:pt>
                  <c:pt idx="3229">
                    <c:v>user3229</c:v>
                  </c:pt>
                  <c:pt idx="3230">
                    <c:v>user3230</c:v>
                  </c:pt>
                  <c:pt idx="3231">
                    <c:v>user3231</c:v>
                  </c:pt>
                  <c:pt idx="3232">
                    <c:v>user3232</c:v>
                  </c:pt>
                  <c:pt idx="3233">
                    <c:v>user3233</c:v>
                  </c:pt>
                  <c:pt idx="3234">
                    <c:v>user3234</c:v>
                  </c:pt>
                  <c:pt idx="3235">
                    <c:v>user3235</c:v>
                  </c:pt>
                  <c:pt idx="3236">
                    <c:v>user3236</c:v>
                  </c:pt>
                  <c:pt idx="3237">
                    <c:v>user3237</c:v>
                  </c:pt>
                  <c:pt idx="3238">
                    <c:v>user3238</c:v>
                  </c:pt>
                  <c:pt idx="3239">
                    <c:v>user3239</c:v>
                  </c:pt>
                  <c:pt idx="3240">
                    <c:v>user3240</c:v>
                  </c:pt>
                  <c:pt idx="3241">
                    <c:v>user3241</c:v>
                  </c:pt>
                  <c:pt idx="3242">
                    <c:v>user3242</c:v>
                  </c:pt>
                  <c:pt idx="3243">
                    <c:v>user3243</c:v>
                  </c:pt>
                  <c:pt idx="3244">
                    <c:v>user3244</c:v>
                  </c:pt>
                  <c:pt idx="3245">
                    <c:v>user3245</c:v>
                  </c:pt>
                  <c:pt idx="3246">
                    <c:v>user3246</c:v>
                  </c:pt>
                  <c:pt idx="3247">
                    <c:v>user3247</c:v>
                  </c:pt>
                  <c:pt idx="3248">
                    <c:v>user3248</c:v>
                  </c:pt>
                  <c:pt idx="3249">
                    <c:v>user3249</c:v>
                  </c:pt>
                  <c:pt idx="3250">
                    <c:v>user3250</c:v>
                  </c:pt>
                  <c:pt idx="3251">
                    <c:v>user3251</c:v>
                  </c:pt>
                  <c:pt idx="3252">
                    <c:v>user3252</c:v>
                  </c:pt>
                  <c:pt idx="3253">
                    <c:v>user3253</c:v>
                  </c:pt>
                  <c:pt idx="3254">
                    <c:v>user3254</c:v>
                  </c:pt>
                  <c:pt idx="3255">
                    <c:v>user3255</c:v>
                  </c:pt>
                  <c:pt idx="3256">
                    <c:v>user3256</c:v>
                  </c:pt>
                  <c:pt idx="3257">
                    <c:v>user3257</c:v>
                  </c:pt>
                  <c:pt idx="3258">
                    <c:v>user3258</c:v>
                  </c:pt>
                  <c:pt idx="3259">
                    <c:v>user3259</c:v>
                  </c:pt>
                  <c:pt idx="3260">
                    <c:v>user3260</c:v>
                  </c:pt>
                  <c:pt idx="3261">
                    <c:v>user3261</c:v>
                  </c:pt>
                  <c:pt idx="3262">
                    <c:v>user3262</c:v>
                  </c:pt>
                  <c:pt idx="3263">
                    <c:v>user3263</c:v>
                  </c:pt>
                  <c:pt idx="3264">
                    <c:v>user3264</c:v>
                  </c:pt>
                  <c:pt idx="3265">
                    <c:v>user3265</c:v>
                  </c:pt>
                  <c:pt idx="3266">
                    <c:v>user3266</c:v>
                  </c:pt>
                  <c:pt idx="3267">
                    <c:v>user3267</c:v>
                  </c:pt>
                  <c:pt idx="3268">
                    <c:v>user3268</c:v>
                  </c:pt>
                  <c:pt idx="3269">
                    <c:v>user3269</c:v>
                  </c:pt>
                  <c:pt idx="3270">
                    <c:v>user3270</c:v>
                  </c:pt>
                  <c:pt idx="3271">
                    <c:v>user3271</c:v>
                  </c:pt>
                  <c:pt idx="3272">
                    <c:v>user3272</c:v>
                  </c:pt>
                  <c:pt idx="3273">
                    <c:v>user3273</c:v>
                  </c:pt>
                  <c:pt idx="3274">
                    <c:v>user3274</c:v>
                  </c:pt>
                  <c:pt idx="3275">
                    <c:v>user3275</c:v>
                  </c:pt>
                  <c:pt idx="3276">
                    <c:v>user3276</c:v>
                  </c:pt>
                  <c:pt idx="3277">
                    <c:v>user3277</c:v>
                  </c:pt>
                  <c:pt idx="3278">
                    <c:v>user3278</c:v>
                  </c:pt>
                  <c:pt idx="3279">
                    <c:v>user3279</c:v>
                  </c:pt>
                  <c:pt idx="3280">
                    <c:v>user3280</c:v>
                  </c:pt>
                  <c:pt idx="3281">
                    <c:v>user3281</c:v>
                  </c:pt>
                  <c:pt idx="3282">
                    <c:v>user3282</c:v>
                  </c:pt>
                  <c:pt idx="3283">
                    <c:v>user3283</c:v>
                  </c:pt>
                  <c:pt idx="3284">
                    <c:v>user3284</c:v>
                  </c:pt>
                  <c:pt idx="3285">
                    <c:v>user3285</c:v>
                  </c:pt>
                  <c:pt idx="3286">
                    <c:v>user3286</c:v>
                  </c:pt>
                  <c:pt idx="3287">
                    <c:v>user3287</c:v>
                  </c:pt>
                  <c:pt idx="3288">
                    <c:v>user3288</c:v>
                  </c:pt>
                  <c:pt idx="3289">
                    <c:v>user3289</c:v>
                  </c:pt>
                  <c:pt idx="3290">
                    <c:v>user3290</c:v>
                  </c:pt>
                  <c:pt idx="3291">
                    <c:v>user3291</c:v>
                  </c:pt>
                  <c:pt idx="3292">
                    <c:v>user3292</c:v>
                  </c:pt>
                  <c:pt idx="3293">
                    <c:v>user3293</c:v>
                  </c:pt>
                  <c:pt idx="3294">
                    <c:v>user3294</c:v>
                  </c:pt>
                  <c:pt idx="3295">
                    <c:v>user3295</c:v>
                  </c:pt>
                  <c:pt idx="3296">
                    <c:v>user3296</c:v>
                  </c:pt>
                  <c:pt idx="3297">
                    <c:v>user3297</c:v>
                  </c:pt>
                  <c:pt idx="3298">
                    <c:v>user3298</c:v>
                  </c:pt>
                  <c:pt idx="3299">
                    <c:v>user3299</c:v>
                  </c:pt>
                  <c:pt idx="3300">
                    <c:v>user3300</c:v>
                  </c:pt>
                  <c:pt idx="3301">
                    <c:v>user3301</c:v>
                  </c:pt>
                  <c:pt idx="3302">
                    <c:v>user3302</c:v>
                  </c:pt>
                  <c:pt idx="3303">
                    <c:v>user3303</c:v>
                  </c:pt>
                  <c:pt idx="3304">
                    <c:v>user3304</c:v>
                  </c:pt>
                  <c:pt idx="3305">
                    <c:v>user3305</c:v>
                  </c:pt>
                  <c:pt idx="3306">
                    <c:v>user3306</c:v>
                  </c:pt>
                  <c:pt idx="3307">
                    <c:v>user3307</c:v>
                  </c:pt>
                  <c:pt idx="3308">
                    <c:v>user3308</c:v>
                  </c:pt>
                  <c:pt idx="3309">
                    <c:v>user3309</c:v>
                  </c:pt>
                  <c:pt idx="3310">
                    <c:v>user3310</c:v>
                  </c:pt>
                  <c:pt idx="3311">
                    <c:v>user3311</c:v>
                  </c:pt>
                  <c:pt idx="3312">
                    <c:v>user3312</c:v>
                  </c:pt>
                  <c:pt idx="3313">
                    <c:v>user3313</c:v>
                  </c:pt>
                  <c:pt idx="3314">
                    <c:v>user3314</c:v>
                  </c:pt>
                  <c:pt idx="3315">
                    <c:v>user3315</c:v>
                  </c:pt>
                  <c:pt idx="3316">
                    <c:v>user3316</c:v>
                  </c:pt>
                  <c:pt idx="3317">
                    <c:v>user3317</c:v>
                  </c:pt>
                  <c:pt idx="3318">
                    <c:v>user3318</c:v>
                  </c:pt>
                  <c:pt idx="3319">
                    <c:v>user3319</c:v>
                  </c:pt>
                  <c:pt idx="3320">
                    <c:v>user3320</c:v>
                  </c:pt>
                  <c:pt idx="3321">
                    <c:v>user3321</c:v>
                  </c:pt>
                  <c:pt idx="3322">
                    <c:v>user3322</c:v>
                  </c:pt>
                  <c:pt idx="3323">
                    <c:v>user3323</c:v>
                  </c:pt>
                  <c:pt idx="3324">
                    <c:v>user3324</c:v>
                  </c:pt>
                  <c:pt idx="3325">
                    <c:v>user3325</c:v>
                  </c:pt>
                  <c:pt idx="3326">
                    <c:v>user3326</c:v>
                  </c:pt>
                  <c:pt idx="3327">
                    <c:v>user3327</c:v>
                  </c:pt>
                  <c:pt idx="3328">
                    <c:v>user3328</c:v>
                  </c:pt>
                  <c:pt idx="3329">
                    <c:v>user3329</c:v>
                  </c:pt>
                  <c:pt idx="3330">
                    <c:v>user3330</c:v>
                  </c:pt>
                  <c:pt idx="3331">
                    <c:v>user3331</c:v>
                  </c:pt>
                  <c:pt idx="3332">
                    <c:v>user3332</c:v>
                  </c:pt>
                  <c:pt idx="3333">
                    <c:v>user3333</c:v>
                  </c:pt>
                  <c:pt idx="3334">
                    <c:v>user3334</c:v>
                  </c:pt>
                  <c:pt idx="3335">
                    <c:v>user3335</c:v>
                  </c:pt>
                  <c:pt idx="3336">
                    <c:v>user3336</c:v>
                  </c:pt>
                  <c:pt idx="3337">
                    <c:v>user3337</c:v>
                  </c:pt>
                  <c:pt idx="3338">
                    <c:v>user3338</c:v>
                  </c:pt>
                  <c:pt idx="3339">
                    <c:v>user3339</c:v>
                  </c:pt>
                  <c:pt idx="3340">
                    <c:v>user3340</c:v>
                  </c:pt>
                  <c:pt idx="3341">
                    <c:v>user3341</c:v>
                  </c:pt>
                  <c:pt idx="3342">
                    <c:v>user3342</c:v>
                  </c:pt>
                  <c:pt idx="3343">
                    <c:v>user3343</c:v>
                  </c:pt>
                  <c:pt idx="3344">
                    <c:v>user3344</c:v>
                  </c:pt>
                  <c:pt idx="3345">
                    <c:v>user3345</c:v>
                  </c:pt>
                  <c:pt idx="3346">
                    <c:v>user3346</c:v>
                  </c:pt>
                  <c:pt idx="3347">
                    <c:v>user3347</c:v>
                  </c:pt>
                  <c:pt idx="3348">
                    <c:v>user3348</c:v>
                  </c:pt>
                  <c:pt idx="3349">
                    <c:v>user3349</c:v>
                  </c:pt>
                  <c:pt idx="3350">
                    <c:v>user3350</c:v>
                  </c:pt>
                  <c:pt idx="3351">
                    <c:v>user3351</c:v>
                  </c:pt>
                  <c:pt idx="3352">
                    <c:v>user3352</c:v>
                  </c:pt>
                  <c:pt idx="3353">
                    <c:v>user3353</c:v>
                  </c:pt>
                  <c:pt idx="3354">
                    <c:v>user3354</c:v>
                  </c:pt>
                  <c:pt idx="3355">
                    <c:v>user3355</c:v>
                  </c:pt>
                  <c:pt idx="3356">
                    <c:v>user3356</c:v>
                  </c:pt>
                  <c:pt idx="3357">
                    <c:v>user3357</c:v>
                  </c:pt>
                  <c:pt idx="3358">
                    <c:v>user3358</c:v>
                  </c:pt>
                  <c:pt idx="3359">
                    <c:v>user3359</c:v>
                  </c:pt>
                  <c:pt idx="3360">
                    <c:v>user3360</c:v>
                  </c:pt>
                  <c:pt idx="3361">
                    <c:v>user3361</c:v>
                  </c:pt>
                  <c:pt idx="3362">
                    <c:v>user3362</c:v>
                  </c:pt>
                  <c:pt idx="3363">
                    <c:v>user3363</c:v>
                  </c:pt>
                  <c:pt idx="3364">
                    <c:v>user3364</c:v>
                  </c:pt>
                  <c:pt idx="3365">
                    <c:v>user3365</c:v>
                  </c:pt>
                  <c:pt idx="3366">
                    <c:v>user3366</c:v>
                  </c:pt>
                  <c:pt idx="3367">
                    <c:v>user3367</c:v>
                  </c:pt>
                  <c:pt idx="3368">
                    <c:v>user3368</c:v>
                  </c:pt>
                  <c:pt idx="3369">
                    <c:v>user3369</c:v>
                  </c:pt>
                  <c:pt idx="3370">
                    <c:v>user3370</c:v>
                  </c:pt>
                  <c:pt idx="3371">
                    <c:v>user3371</c:v>
                  </c:pt>
                  <c:pt idx="3372">
                    <c:v>user3372</c:v>
                  </c:pt>
                  <c:pt idx="3373">
                    <c:v>user3373</c:v>
                  </c:pt>
                  <c:pt idx="3374">
                    <c:v>user3374</c:v>
                  </c:pt>
                  <c:pt idx="3375">
                    <c:v>user3375</c:v>
                  </c:pt>
                  <c:pt idx="3376">
                    <c:v>user3376</c:v>
                  </c:pt>
                  <c:pt idx="3377">
                    <c:v>user3377</c:v>
                  </c:pt>
                  <c:pt idx="3378">
                    <c:v>user3378</c:v>
                  </c:pt>
                  <c:pt idx="3379">
                    <c:v>user3379</c:v>
                  </c:pt>
                  <c:pt idx="3380">
                    <c:v>user3380</c:v>
                  </c:pt>
                  <c:pt idx="3381">
                    <c:v>user3381</c:v>
                  </c:pt>
                  <c:pt idx="3382">
                    <c:v>user3382</c:v>
                  </c:pt>
                  <c:pt idx="3383">
                    <c:v>user3383</c:v>
                  </c:pt>
                  <c:pt idx="3384">
                    <c:v>user3384</c:v>
                  </c:pt>
                  <c:pt idx="3385">
                    <c:v>user3385</c:v>
                  </c:pt>
                  <c:pt idx="3386">
                    <c:v>user3386</c:v>
                  </c:pt>
                  <c:pt idx="3387">
                    <c:v>user3387</c:v>
                  </c:pt>
                  <c:pt idx="3388">
                    <c:v>user3388</c:v>
                  </c:pt>
                  <c:pt idx="3389">
                    <c:v>user3389</c:v>
                  </c:pt>
                  <c:pt idx="3390">
                    <c:v>user3390</c:v>
                  </c:pt>
                  <c:pt idx="3391">
                    <c:v>user3391</c:v>
                  </c:pt>
                  <c:pt idx="3392">
                    <c:v>user3392</c:v>
                  </c:pt>
                  <c:pt idx="3393">
                    <c:v>user3393</c:v>
                  </c:pt>
                  <c:pt idx="3394">
                    <c:v>user3394</c:v>
                  </c:pt>
                  <c:pt idx="3395">
                    <c:v>user3395</c:v>
                  </c:pt>
                  <c:pt idx="3396">
                    <c:v>user3396</c:v>
                  </c:pt>
                  <c:pt idx="3397">
                    <c:v>user3397</c:v>
                  </c:pt>
                  <c:pt idx="3398">
                    <c:v>user3398</c:v>
                  </c:pt>
                  <c:pt idx="3399">
                    <c:v>user3399</c:v>
                  </c:pt>
                  <c:pt idx="3400">
                    <c:v>user3400</c:v>
                  </c:pt>
                  <c:pt idx="3401">
                    <c:v>user3401</c:v>
                  </c:pt>
                  <c:pt idx="3402">
                    <c:v>user3402</c:v>
                  </c:pt>
                  <c:pt idx="3403">
                    <c:v>user3403</c:v>
                  </c:pt>
                  <c:pt idx="3404">
                    <c:v>user3404</c:v>
                  </c:pt>
                  <c:pt idx="3405">
                    <c:v>user3405</c:v>
                  </c:pt>
                  <c:pt idx="3406">
                    <c:v>user3406</c:v>
                  </c:pt>
                  <c:pt idx="3407">
                    <c:v>user3407</c:v>
                  </c:pt>
                  <c:pt idx="3408">
                    <c:v>user3408</c:v>
                  </c:pt>
                  <c:pt idx="3409">
                    <c:v>user3409</c:v>
                  </c:pt>
                  <c:pt idx="3410">
                    <c:v>user3410</c:v>
                  </c:pt>
                  <c:pt idx="3411">
                    <c:v>user3411</c:v>
                  </c:pt>
                  <c:pt idx="3412">
                    <c:v>user3412</c:v>
                  </c:pt>
                  <c:pt idx="3413">
                    <c:v>user3413</c:v>
                  </c:pt>
                  <c:pt idx="3414">
                    <c:v>user3414</c:v>
                  </c:pt>
                  <c:pt idx="3415">
                    <c:v>user3415</c:v>
                  </c:pt>
                  <c:pt idx="3416">
                    <c:v>user3416</c:v>
                  </c:pt>
                  <c:pt idx="3417">
                    <c:v>user3417</c:v>
                  </c:pt>
                  <c:pt idx="3418">
                    <c:v>user3418</c:v>
                  </c:pt>
                  <c:pt idx="3419">
                    <c:v>user3419</c:v>
                  </c:pt>
                  <c:pt idx="3420">
                    <c:v>user3420</c:v>
                  </c:pt>
                  <c:pt idx="3421">
                    <c:v>user3421</c:v>
                  </c:pt>
                  <c:pt idx="3422">
                    <c:v>user3422</c:v>
                  </c:pt>
                  <c:pt idx="3423">
                    <c:v>user3423</c:v>
                  </c:pt>
                  <c:pt idx="3424">
                    <c:v>user3424</c:v>
                  </c:pt>
                  <c:pt idx="3425">
                    <c:v>user3425</c:v>
                  </c:pt>
                  <c:pt idx="3426">
                    <c:v>user3426</c:v>
                  </c:pt>
                  <c:pt idx="3427">
                    <c:v>user3427</c:v>
                  </c:pt>
                  <c:pt idx="3428">
                    <c:v>user3428</c:v>
                  </c:pt>
                  <c:pt idx="3429">
                    <c:v>user3429</c:v>
                  </c:pt>
                  <c:pt idx="3430">
                    <c:v>user3430</c:v>
                  </c:pt>
                  <c:pt idx="3431">
                    <c:v>user3431</c:v>
                  </c:pt>
                  <c:pt idx="3432">
                    <c:v>user3432</c:v>
                  </c:pt>
                  <c:pt idx="3433">
                    <c:v>user3433</c:v>
                  </c:pt>
                  <c:pt idx="3434">
                    <c:v>user3434</c:v>
                  </c:pt>
                  <c:pt idx="3435">
                    <c:v>user3435</c:v>
                  </c:pt>
                  <c:pt idx="3436">
                    <c:v>user3436</c:v>
                  </c:pt>
                  <c:pt idx="3437">
                    <c:v>user3437</c:v>
                  </c:pt>
                  <c:pt idx="3438">
                    <c:v>user3438</c:v>
                  </c:pt>
                  <c:pt idx="3439">
                    <c:v>user3439</c:v>
                  </c:pt>
                  <c:pt idx="3440">
                    <c:v>user3440</c:v>
                  </c:pt>
                  <c:pt idx="3441">
                    <c:v>user3441</c:v>
                  </c:pt>
                  <c:pt idx="3442">
                    <c:v>user3442</c:v>
                  </c:pt>
                  <c:pt idx="3443">
                    <c:v>user3443</c:v>
                  </c:pt>
                  <c:pt idx="3444">
                    <c:v>user3444</c:v>
                  </c:pt>
                  <c:pt idx="3445">
                    <c:v>user3445</c:v>
                  </c:pt>
                  <c:pt idx="3446">
                    <c:v>user3446</c:v>
                  </c:pt>
                  <c:pt idx="3447">
                    <c:v>user3447</c:v>
                  </c:pt>
                  <c:pt idx="3448">
                    <c:v>user3448</c:v>
                  </c:pt>
                  <c:pt idx="3449">
                    <c:v>user3449</c:v>
                  </c:pt>
                  <c:pt idx="3450">
                    <c:v>user3450</c:v>
                  </c:pt>
                  <c:pt idx="3451">
                    <c:v>user3451</c:v>
                  </c:pt>
                  <c:pt idx="3452">
                    <c:v>user3452</c:v>
                  </c:pt>
                  <c:pt idx="3453">
                    <c:v>user3453</c:v>
                  </c:pt>
                  <c:pt idx="3454">
                    <c:v>user3454</c:v>
                  </c:pt>
                  <c:pt idx="3455">
                    <c:v>user3455</c:v>
                  </c:pt>
                  <c:pt idx="3456">
                    <c:v>user3456</c:v>
                  </c:pt>
                  <c:pt idx="3457">
                    <c:v>user3457</c:v>
                  </c:pt>
                  <c:pt idx="3458">
                    <c:v>user3458</c:v>
                  </c:pt>
                  <c:pt idx="3459">
                    <c:v>user3459</c:v>
                  </c:pt>
                  <c:pt idx="3460">
                    <c:v>user3460</c:v>
                  </c:pt>
                  <c:pt idx="3461">
                    <c:v>user3461</c:v>
                  </c:pt>
                  <c:pt idx="3462">
                    <c:v>user3462</c:v>
                  </c:pt>
                  <c:pt idx="3463">
                    <c:v>user3463</c:v>
                  </c:pt>
                  <c:pt idx="3464">
                    <c:v>user3464</c:v>
                  </c:pt>
                  <c:pt idx="3465">
                    <c:v>user3465</c:v>
                  </c:pt>
                  <c:pt idx="3466">
                    <c:v>user3466</c:v>
                  </c:pt>
                  <c:pt idx="3467">
                    <c:v>user3467</c:v>
                  </c:pt>
                  <c:pt idx="3468">
                    <c:v>user3468</c:v>
                  </c:pt>
                  <c:pt idx="3469">
                    <c:v>user3469</c:v>
                  </c:pt>
                  <c:pt idx="3470">
                    <c:v>user3470</c:v>
                  </c:pt>
                  <c:pt idx="3471">
                    <c:v>user3471</c:v>
                  </c:pt>
                  <c:pt idx="3472">
                    <c:v>user3472</c:v>
                  </c:pt>
                  <c:pt idx="3473">
                    <c:v>user3473</c:v>
                  </c:pt>
                  <c:pt idx="3474">
                    <c:v>user3474</c:v>
                  </c:pt>
                  <c:pt idx="3475">
                    <c:v>user3475</c:v>
                  </c:pt>
                  <c:pt idx="3476">
                    <c:v>user3476</c:v>
                  </c:pt>
                  <c:pt idx="3477">
                    <c:v>user3477</c:v>
                  </c:pt>
                  <c:pt idx="3478">
                    <c:v>user3478</c:v>
                  </c:pt>
                  <c:pt idx="3479">
                    <c:v>user3479</c:v>
                  </c:pt>
                  <c:pt idx="3480">
                    <c:v>user3480</c:v>
                  </c:pt>
                  <c:pt idx="3481">
                    <c:v>user3481</c:v>
                  </c:pt>
                  <c:pt idx="3482">
                    <c:v>user3482</c:v>
                  </c:pt>
                  <c:pt idx="3483">
                    <c:v>user3483</c:v>
                  </c:pt>
                  <c:pt idx="3484">
                    <c:v>user3484</c:v>
                  </c:pt>
                  <c:pt idx="3485">
                    <c:v>user3485</c:v>
                  </c:pt>
                  <c:pt idx="3486">
                    <c:v>user3486</c:v>
                  </c:pt>
                  <c:pt idx="3487">
                    <c:v>user3487</c:v>
                  </c:pt>
                  <c:pt idx="3488">
                    <c:v>user3488</c:v>
                  </c:pt>
                  <c:pt idx="3489">
                    <c:v>user3489</c:v>
                  </c:pt>
                  <c:pt idx="3490">
                    <c:v>user3490</c:v>
                  </c:pt>
                  <c:pt idx="3491">
                    <c:v>user3491</c:v>
                  </c:pt>
                  <c:pt idx="3492">
                    <c:v>user3492</c:v>
                  </c:pt>
                  <c:pt idx="3493">
                    <c:v>user3493</c:v>
                  </c:pt>
                  <c:pt idx="3494">
                    <c:v>user3494</c:v>
                  </c:pt>
                  <c:pt idx="3495">
                    <c:v>user3495</c:v>
                  </c:pt>
                  <c:pt idx="3496">
                    <c:v>user3496</c:v>
                  </c:pt>
                  <c:pt idx="3497">
                    <c:v>user3497</c:v>
                  </c:pt>
                  <c:pt idx="3498">
                    <c:v>user3498</c:v>
                  </c:pt>
                  <c:pt idx="3499">
                    <c:v>user3499</c:v>
                  </c:pt>
                  <c:pt idx="3500">
                    <c:v>user3500</c:v>
                  </c:pt>
                  <c:pt idx="3501">
                    <c:v>user3501</c:v>
                  </c:pt>
                  <c:pt idx="3502">
                    <c:v>user3502</c:v>
                  </c:pt>
                  <c:pt idx="3503">
                    <c:v>user3503</c:v>
                  </c:pt>
                  <c:pt idx="3504">
                    <c:v>user3504</c:v>
                  </c:pt>
                  <c:pt idx="3505">
                    <c:v>user3505</c:v>
                  </c:pt>
                  <c:pt idx="3506">
                    <c:v>user3506</c:v>
                  </c:pt>
                  <c:pt idx="3507">
                    <c:v>user3507</c:v>
                  </c:pt>
                  <c:pt idx="3508">
                    <c:v>user3508</c:v>
                  </c:pt>
                  <c:pt idx="3509">
                    <c:v>user3509</c:v>
                  </c:pt>
                  <c:pt idx="3510">
                    <c:v>user3510</c:v>
                  </c:pt>
                  <c:pt idx="3511">
                    <c:v>user3511</c:v>
                  </c:pt>
                  <c:pt idx="3512">
                    <c:v>user3512</c:v>
                  </c:pt>
                  <c:pt idx="3513">
                    <c:v>user3513</c:v>
                  </c:pt>
                  <c:pt idx="3514">
                    <c:v>user3514</c:v>
                  </c:pt>
                  <c:pt idx="3515">
                    <c:v>user3515</c:v>
                  </c:pt>
                  <c:pt idx="3516">
                    <c:v>user3516</c:v>
                  </c:pt>
                  <c:pt idx="3517">
                    <c:v>user3517</c:v>
                  </c:pt>
                  <c:pt idx="3518">
                    <c:v>user3518</c:v>
                  </c:pt>
                  <c:pt idx="3519">
                    <c:v>user3519</c:v>
                  </c:pt>
                  <c:pt idx="3520">
                    <c:v>user3520</c:v>
                  </c:pt>
                  <c:pt idx="3521">
                    <c:v>user3521</c:v>
                  </c:pt>
                  <c:pt idx="3522">
                    <c:v>user3522</c:v>
                  </c:pt>
                  <c:pt idx="3523">
                    <c:v>user3523</c:v>
                  </c:pt>
                  <c:pt idx="3524">
                    <c:v>user3524</c:v>
                  </c:pt>
                  <c:pt idx="3525">
                    <c:v>user3525</c:v>
                  </c:pt>
                  <c:pt idx="3526">
                    <c:v>user3526</c:v>
                  </c:pt>
                  <c:pt idx="3527">
                    <c:v>user3527</c:v>
                  </c:pt>
                  <c:pt idx="3528">
                    <c:v>user3528</c:v>
                  </c:pt>
                  <c:pt idx="3529">
                    <c:v>user3529</c:v>
                  </c:pt>
                  <c:pt idx="3530">
                    <c:v>user3530</c:v>
                  </c:pt>
                  <c:pt idx="3531">
                    <c:v>user3531</c:v>
                  </c:pt>
                  <c:pt idx="3532">
                    <c:v>user3532</c:v>
                  </c:pt>
                  <c:pt idx="3533">
                    <c:v>user3533</c:v>
                  </c:pt>
                  <c:pt idx="3534">
                    <c:v>user3534</c:v>
                  </c:pt>
                  <c:pt idx="3535">
                    <c:v>user3535</c:v>
                  </c:pt>
                  <c:pt idx="3536">
                    <c:v>user3536</c:v>
                  </c:pt>
                  <c:pt idx="3537">
                    <c:v>user3537</c:v>
                  </c:pt>
                  <c:pt idx="3538">
                    <c:v>user3538</c:v>
                  </c:pt>
                  <c:pt idx="3539">
                    <c:v>user3539</c:v>
                  </c:pt>
                  <c:pt idx="3540">
                    <c:v>user3540</c:v>
                  </c:pt>
                  <c:pt idx="3541">
                    <c:v>user3541</c:v>
                  </c:pt>
                  <c:pt idx="3542">
                    <c:v>user3542</c:v>
                  </c:pt>
                  <c:pt idx="3543">
                    <c:v>user3543</c:v>
                  </c:pt>
                  <c:pt idx="3544">
                    <c:v>user3544</c:v>
                  </c:pt>
                  <c:pt idx="3545">
                    <c:v>user3545</c:v>
                  </c:pt>
                  <c:pt idx="3546">
                    <c:v>user3546</c:v>
                  </c:pt>
                  <c:pt idx="3547">
                    <c:v>user3547</c:v>
                  </c:pt>
                  <c:pt idx="3548">
                    <c:v>user3548</c:v>
                  </c:pt>
                  <c:pt idx="3549">
                    <c:v>user3549</c:v>
                  </c:pt>
                  <c:pt idx="3550">
                    <c:v>user3550</c:v>
                  </c:pt>
                  <c:pt idx="3551">
                    <c:v>user3551</c:v>
                  </c:pt>
                  <c:pt idx="3552">
                    <c:v>user3552</c:v>
                  </c:pt>
                  <c:pt idx="3553">
                    <c:v>user3553</c:v>
                  </c:pt>
                  <c:pt idx="3554">
                    <c:v>user3554</c:v>
                  </c:pt>
                  <c:pt idx="3555">
                    <c:v>user3555</c:v>
                  </c:pt>
                  <c:pt idx="3556">
                    <c:v>user3556</c:v>
                  </c:pt>
                  <c:pt idx="3557">
                    <c:v>user3557</c:v>
                  </c:pt>
                  <c:pt idx="3558">
                    <c:v>user3558</c:v>
                  </c:pt>
                  <c:pt idx="3559">
                    <c:v>user3559</c:v>
                  </c:pt>
                  <c:pt idx="3560">
                    <c:v>user3560</c:v>
                  </c:pt>
                  <c:pt idx="3561">
                    <c:v>user3561</c:v>
                  </c:pt>
                  <c:pt idx="3562">
                    <c:v>user3562</c:v>
                  </c:pt>
                  <c:pt idx="3563">
                    <c:v>user3563</c:v>
                  </c:pt>
                  <c:pt idx="3564">
                    <c:v>user3564</c:v>
                  </c:pt>
                  <c:pt idx="3565">
                    <c:v>user3565</c:v>
                  </c:pt>
                  <c:pt idx="3566">
                    <c:v>user3566</c:v>
                  </c:pt>
                  <c:pt idx="3567">
                    <c:v>user3567</c:v>
                  </c:pt>
                  <c:pt idx="3568">
                    <c:v>user3568</c:v>
                  </c:pt>
                  <c:pt idx="3569">
                    <c:v>user3569</c:v>
                  </c:pt>
                  <c:pt idx="3570">
                    <c:v>user3570</c:v>
                  </c:pt>
                  <c:pt idx="3571">
                    <c:v>user3571</c:v>
                  </c:pt>
                  <c:pt idx="3572">
                    <c:v>user3572</c:v>
                  </c:pt>
                  <c:pt idx="3573">
                    <c:v>user3573</c:v>
                  </c:pt>
                  <c:pt idx="3574">
                    <c:v>user3574</c:v>
                  </c:pt>
                  <c:pt idx="3575">
                    <c:v>user3575</c:v>
                  </c:pt>
                  <c:pt idx="3576">
                    <c:v>user3576</c:v>
                  </c:pt>
                  <c:pt idx="3577">
                    <c:v>user3577</c:v>
                  </c:pt>
                  <c:pt idx="3578">
                    <c:v>user3578</c:v>
                  </c:pt>
                  <c:pt idx="3579">
                    <c:v>user3579</c:v>
                  </c:pt>
                  <c:pt idx="3580">
                    <c:v>user3580</c:v>
                  </c:pt>
                  <c:pt idx="3581">
                    <c:v>user3581</c:v>
                  </c:pt>
                  <c:pt idx="3582">
                    <c:v>user3582</c:v>
                  </c:pt>
                  <c:pt idx="3583">
                    <c:v>user3583</c:v>
                  </c:pt>
                  <c:pt idx="3584">
                    <c:v>user3584</c:v>
                  </c:pt>
                  <c:pt idx="3585">
                    <c:v>user3585</c:v>
                  </c:pt>
                  <c:pt idx="3586">
                    <c:v>user3586</c:v>
                  </c:pt>
                  <c:pt idx="3587">
                    <c:v>user3587</c:v>
                  </c:pt>
                  <c:pt idx="3588">
                    <c:v>user3588</c:v>
                  </c:pt>
                  <c:pt idx="3589">
                    <c:v>user3589</c:v>
                  </c:pt>
                  <c:pt idx="3590">
                    <c:v>user3590</c:v>
                  </c:pt>
                  <c:pt idx="3591">
                    <c:v>user3591</c:v>
                  </c:pt>
                  <c:pt idx="3592">
                    <c:v>user3592</c:v>
                  </c:pt>
                  <c:pt idx="3593">
                    <c:v>user3593</c:v>
                  </c:pt>
                  <c:pt idx="3594">
                    <c:v>user3594</c:v>
                  </c:pt>
                  <c:pt idx="3595">
                    <c:v>user3595</c:v>
                  </c:pt>
                  <c:pt idx="3596">
                    <c:v>user3596</c:v>
                  </c:pt>
                  <c:pt idx="3597">
                    <c:v>user3597</c:v>
                  </c:pt>
                  <c:pt idx="3598">
                    <c:v>user3598</c:v>
                  </c:pt>
                  <c:pt idx="3599">
                    <c:v>user3599</c:v>
                  </c:pt>
                  <c:pt idx="3600">
                    <c:v>user3600</c:v>
                  </c:pt>
                  <c:pt idx="3601">
                    <c:v>user3601</c:v>
                  </c:pt>
                  <c:pt idx="3602">
                    <c:v>user3602</c:v>
                  </c:pt>
                  <c:pt idx="3603">
                    <c:v>user3603</c:v>
                  </c:pt>
                  <c:pt idx="3604">
                    <c:v>user3604</c:v>
                  </c:pt>
                  <c:pt idx="3605">
                    <c:v>user3605</c:v>
                  </c:pt>
                  <c:pt idx="3606">
                    <c:v>user3606</c:v>
                  </c:pt>
                  <c:pt idx="3607">
                    <c:v>user3607</c:v>
                  </c:pt>
                  <c:pt idx="3608">
                    <c:v>user3608</c:v>
                  </c:pt>
                  <c:pt idx="3609">
                    <c:v>user3609</c:v>
                  </c:pt>
                  <c:pt idx="3610">
                    <c:v>user3610</c:v>
                  </c:pt>
                  <c:pt idx="3611">
                    <c:v>user3611</c:v>
                  </c:pt>
                  <c:pt idx="3612">
                    <c:v>user3612</c:v>
                  </c:pt>
                  <c:pt idx="3613">
                    <c:v>user3613</c:v>
                  </c:pt>
                  <c:pt idx="3614">
                    <c:v>user3614</c:v>
                  </c:pt>
                  <c:pt idx="3615">
                    <c:v>user3615</c:v>
                  </c:pt>
                  <c:pt idx="3616">
                    <c:v>user3616</c:v>
                  </c:pt>
                  <c:pt idx="3617">
                    <c:v>user3617</c:v>
                  </c:pt>
                  <c:pt idx="3618">
                    <c:v>user3618</c:v>
                  </c:pt>
                  <c:pt idx="3619">
                    <c:v>user3619</c:v>
                  </c:pt>
                  <c:pt idx="3620">
                    <c:v>user3620</c:v>
                  </c:pt>
                  <c:pt idx="3621">
                    <c:v>user3621</c:v>
                  </c:pt>
                  <c:pt idx="3622">
                    <c:v>user3622</c:v>
                  </c:pt>
                  <c:pt idx="3623">
                    <c:v>user3623</c:v>
                  </c:pt>
                  <c:pt idx="3624">
                    <c:v>user3624</c:v>
                  </c:pt>
                  <c:pt idx="3625">
                    <c:v>user3625</c:v>
                  </c:pt>
                  <c:pt idx="3626">
                    <c:v>user3626</c:v>
                  </c:pt>
                  <c:pt idx="3627">
                    <c:v>user3627</c:v>
                  </c:pt>
                  <c:pt idx="3628">
                    <c:v>user3628</c:v>
                  </c:pt>
                  <c:pt idx="3629">
                    <c:v>user3629</c:v>
                  </c:pt>
                  <c:pt idx="3630">
                    <c:v>user3630</c:v>
                  </c:pt>
                  <c:pt idx="3631">
                    <c:v>user3631</c:v>
                  </c:pt>
                  <c:pt idx="3632">
                    <c:v>user3632</c:v>
                  </c:pt>
                  <c:pt idx="3633">
                    <c:v>user3633</c:v>
                  </c:pt>
                  <c:pt idx="3634">
                    <c:v>user3634</c:v>
                  </c:pt>
                  <c:pt idx="3635">
                    <c:v>user3635</c:v>
                  </c:pt>
                  <c:pt idx="3636">
                    <c:v>user3636</c:v>
                  </c:pt>
                  <c:pt idx="3637">
                    <c:v>user3637</c:v>
                  </c:pt>
                  <c:pt idx="3638">
                    <c:v>user3638</c:v>
                  </c:pt>
                  <c:pt idx="3639">
                    <c:v>user3639</c:v>
                  </c:pt>
                  <c:pt idx="3640">
                    <c:v>user3640</c:v>
                  </c:pt>
                  <c:pt idx="3641">
                    <c:v>user3641</c:v>
                  </c:pt>
                  <c:pt idx="3642">
                    <c:v>user3642</c:v>
                  </c:pt>
                  <c:pt idx="3643">
                    <c:v>user3643</c:v>
                  </c:pt>
                  <c:pt idx="3644">
                    <c:v>user3644</c:v>
                  </c:pt>
                  <c:pt idx="3645">
                    <c:v>user3645</c:v>
                  </c:pt>
                  <c:pt idx="3646">
                    <c:v>user3646</c:v>
                  </c:pt>
                  <c:pt idx="3647">
                    <c:v>user3647</c:v>
                  </c:pt>
                  <c:pt idx="3648">
                    <c:v>user3648</c:v>
                  </c:pt>
                  <c:pt idx="3649">
                    <c:v>user3649</c:v>
                  </c:pt>
                  <c:pt idx="3650">
                    <c:v>user3650</c:v>
                  </c:pt>
                  <c:pt idx="3651">
                    <c:v>user3651</c:v>
                  </c:pt>
                  <c:pt idx="3652">
                    <c:v>user3652</c:v>
                  </c:pt>
                  <c:pt idx="3653">
                    <c:v>user3653</c:v>
                  </c:pt>
                  <c:pt idx="3654">
                    <c:v>user3654</c:v>
                  </c:pt>
                  <c:pt idx="3655">
                    <c:v>user3655</c:v>
                  </c:pt>
                  <c:pt idx="3656">
                    <c:v>user3656</c:v>
                  </c:pt>
                  <c:pt idx="3657">
                    <c:v>user3657</c:v>
                  </c:pt>
                  <c:pt idx="3658">
                    <c:v>user3658</c:v>
                  </c:pt>
                  <c:pt idx="3659">
                    <c:v>user3659</c:v>
                  </c:pt>
                  <c:pt idx="3660">
                    <c:v>user3660</c:v>
                  </c:pt>
                  <c:pt idx="3661">
                    <c:v>user3661</c:v>
                  </c:pt>
                  <c:pt idx="3662">
                    <c:v>user3662</c:v>
                  </c:pt>
                  <c:pt idx="3663">
                    <c:v>user3663</c:v>
                  </c:pt>
                  <c:pt idx="3664">
                    <c:v>user3664</c:v>
                  </c:pt>
                  <c:pt idx="3665">
                    <c:v>user3665</c:v>
                  </c:pt>
                  <c:pt idx="3666">
                    <c:v>user3666</c:v>
                  </c:pt>
                  <c:pt idx="3667">
                    <c:v>user3667</c:v>
                  </c:pt>
                  <c:pt idx="3668">
                    <c:v>user3668</c:v>
                  </c:pt>
                  <c:pt idx="3669">
                    <c:v>user3669</c:v>
                  </c:pt>
                  <c:pt idx="3670">
                    <c:v>user3670</c:v>
                  </c:pt>
                  <c:pt idx="3671">
                    <c:v>user3671</c:v>
                  </c:pt>
                  <c:pt idx="3672">
                    <c:v>user3672</c:v>
                  </c:pt>
                  <c:pt idx="3673">
                    <c:v>user3673</c:v>
                  </c:pt>
                  <c:pt idx="3674">
                    <c:v>user3674</c:v>
                  </c:pt>
                  <c:pt idx="3675">
                    <c:v>user3675</c:v>
                  </c:pt>
                  <c:pt idx="3676">
                    <c:v>user3676</c:v>
                  </c:pt>
                  <c:pt idx="3677">
                    <c:v>user3677</c:v>
                  </c:pt>
                  <c:pt idx="3678">
                    <c:v>user3678</c:v>
                  </c:pt>
                  <c:pt idx="3679">
                    <c:v>user3679</c:v>
                  </c:pt>
                  <c:pt idx="3680">
                    <c:v>user3680</c:v>
                  </c:pt>
                  <c:pt idx="3681">
                    <c:v>user3681</c:v>
                  </c:pt>
                  <c:pt idx="3682">
                    <c:v>user3682</c:v>
                  </c:pt>
                  <c:pt idx="3683">
                    <c:v>user3683</c:v>
                  </c:pt>
                  <c:pt idx="3684">
                    <c:v>user3684</c:v>
                  </c:pt>
                  <c:pt idx="3685">
                    <c:v>user3685</c:v>
                  </c:pt>
                  <c:pt idx="3686">
                    <c:v>user3686</c:v>
                  </c:pt>
                  <c:pt idx="3687">
                    <c:v>user3687</c:v>
                  </c:pt>
                  <c:pt idx="3688">
                    <c:v>user3688</c:v>
                  </c:pt>
                  <c:pt idx="3689">
                    <c:v>user3689</c:v>
                  </c:pt>
                  <c:pt idx="3690">
                    <c:v>user3690</c:v>
                  </c:pt>
                  <c:pt idx="3691">
                    <c:v>user3691</c:v>
                  </c:pt>
                  <c:pt idx="3692">
                    <c:v>user3692</c:v>
                  </c:pt>
                  <c:pt idx="3693">
                    <c:v>user3693</c:v>
                  </c:pt>
                  <c:pt idx="3694">
                    <c:v>user3694</c:v>
                  </c:pt>
                  <c:pt idx="3695">
                    <c:v>user3695</c:v>
                  </c:pt>
                  <c:pt idx="3696">
                    <c:v>user3696</c:v>
                  </c:pt>
                  <c:pt idx="3697">
                    <c:v>user3697</c:v>
                  </c:pt>
                  <c:pt idx="3698">
                    <c:v>user3698</c:v>
                  </c:pt>
                  <c:pt idx="3699">
                    <c:v>user3699</c:v>
                  </c:pt>
                  <c:pt idx="3700">
                    <c:v>user3700</c:v>
                  </c:pt>
                  <c:pt idx="3701">
                    <c:v>user3701</c:v>
                  </c:pt>
                  <c:pt idx="3702">
                    <c:v>user3702</c:v>
                  </c:pt>
                  <c:pt idx="3703">
                    <c:v>user3703</c:v>
                  </c:pt>
                  <c:pt idx="3704">
                    <c:v>user3704</c:v>
                  </c:pt>
                  <c:pt idx="3705">
                    <c:v>user3705</c:v>
                  </c:pt>
                  <c:pt idx="3706">
                    <c:v>user3706</c:v>
                  </c:pt>
                  <c:pt idx="3707">
                    <c:v>user3707</c:v>
                  </c:pt>
                  <c:pt idx="3708">
                    <c:v>user3708</c:v>
                  </c:pt>
                  <c:pt idx="3709">
                    <c:v>user3709</c:v>
                  </c:pt>
                  <c:pt idx="3710">
                    <c:v>user3710</c:v>
                  </c:pt>
                  <c:pt idx="3711">
                    <c:v>user3711</c:v>
                  </c:pt>
                  <c:pt idx="3712">
                    <c:v>user3712</c:v>
                  </c:pt>
                  <c:pt idx="3713">
                    <c:v>user3713</c:v>
                  </c:pt>
                  <c:pt idx="3714">
                    <c:v>user3714</c:v>
                  </c:pt>
                  <c:pt idx="3715">
                    <c:v>user3715</c:v>
                  </c:pt>
                  <c:pt idx="3716">
                    <c:v>user3716</c:v>
                  </c:pt>
                  <c:pt idx="3717">
                    <c:v>user3717</c:v>
                  </c:pt>
                  <c:pt idx="3718">
                    <c:v>user3718</c:v>
                  </c:pt>
                  <c:pt idx="3719">
                    <c:v>user3719</c:v>
                  </c:pt>
                  <c:pt idx="3720">
                    <c:v>user3720</c:v>
                  </c:pt>
                  <c:pt idx="3721">
                    <c:v>user3721</c:v>
                  </c:pt>
                  <c:pt idx="3722">
                    <c:v>user3722</c:v>
                  </c:pt>
                  <c:pt idx="3723">
                    <c:v>user3723</c:v>
                  </c:pt>
                  <c:pt idx="3724">
                    <c:v>user3724</c:v>
                  </c:pt>
                  <c:pt idx="3725">
                    <c:v>user3725</c:v>
                  </c:pt>
                  <c:pt idx="3726">
                    <c:v>user3726</c:v>
                  </c:pt>
                  <c:pt idx="3727">
                    <c:v>user3727</c:v>
                  </c:pt>
                  <c:pt idx="3728">
                    <c:v>user3728</c:v>
                  </c:pt>
                  <c:pt idx="3729">
                    <c:v>user3729</c:v>
                  </c:pt>
                  <c:pt idx="3730">
                    <c:v>user3730</c:v>
                  </c:pt>
                  <c:pt idx="3731">
                    <c:v>user3731</c:v>
                  </c:pt>
                  <c:pt idx="3732">
                    <c:v>user3732</c:v>
                  </c:pt>
                  <c:pt idx="3733">
                    <c:v>user3733</c:v>
                  </c:pt>
                  <c:pt idx="3734">
                    <c:v>user3734</c:v>
                  </c:pt>
                  <c:pt idx="3735">
                    <c:v>user3735</c:v>
                  </c:pt>
                  <c:pt idx="3736">
                    <c:v>user3736</c:v>
                  </c:pt>
                  <c:pt idx="3737">
                    <c:v>user3737</c:v>
                  </c:pt>
                  <c:pt idx="3738">
                    <c:v>user3738</c:v>
                  </c:pt>
                  <c:pt idx="3739">
                    <c:v>user3739</c:v>
                  </c:pt>
                  <c:pt idx="3740">
                    <c:v>user3740</c:v>
                  </c:pt>
                  <c:pt idx="3741">
                    <c:v>user3741</c:v>
                  </c:pt>
                  <c:pt idx="3742">
                    <c:v>user3742</c:v>
                  </c:pt>
                  <c:pt idx="3743">
                    <c:v>user3743</c:v>
                  </c:pt>
                  <c:pt idx="3744">
                    <c:v>user3744</c:v>
                  </c:pt>
                  <c:pt idx="3745">
                    <c:v>user3745</c:v>
                  </c:pt>
                  <c:pt idx="3746">
                    <c:v>user3746</c:v>
                  </c:pt>
                  <c:pt idx="3747">
                    <c:v>user3747</c:v>
                  </c:pt>
                  <c:pt idx="3748">
                    <c:v>user3748</c:v>
                  </c:pt>
                  <c:pt idx="3749">
                    <c:v>user3749</c:v>
                  </c:pt>
                  <c:pt idx="3750">
                    <c:v>user3750</c:v>
                  </c:pt>
                  <c:pt idx="3751">
                    <c:v>user3751</c:v>
                  </c:pt>
                  <c:pt idx="3752">
                    <c:v>user3752</c:v>
                  </c:pt>
                  <c:pt idx="3753">
                    <c:v>user3753</c:v>
                  </c:pt>
                  <c:pt idx="3754">
                    <c:v>user3754</c:v>
                  </c:pt>
                  <c:pt idx="3755">
                    <c:v>user3755</c:v>
                  </c:pt>
                  <c:pt idx="3756">
                    <c:v>user3756</c:v>
                  </c:pt>
                  <c:pt idx="3757">
                    <c:v>user3757</c:v>
                  </c:pt>
                  <c:pt idx="3758">
                    <c:v>user3758</c:v>
                  </c:pt>
                  <c:pt idx="3759">
                    <c:v>user3759</c:v>
                  </c:pt>
                  <c:pt idx="3760">
                    <c:v>user3760</c:v>
                  </c:pt>
                  <c:pt idx="3761">
                    <c:v>user3761</c:v>
                  </c:pt>
                  <c:pt idx="3762">
                    <c:v>user3762</c:v>
                  </c:pt>
                  <c:pt idx="3763">
                    <c:v>user3763</c:v>
                  </c:pt>
                  <c:pt idx="3764">
                    <c:v>user3764</c:v>
                  </c:pt>
                  <c:pt idx="3765">
                    <c:v>user3765</c:v>
                  </c:pt>
                  <c:pt idx="3766">
                    <c:v>user3766</c:v>
                  </c:pt>
                  <c:pt idx="3767">
                    <c:v>user3767</c:v>
                  </c:pt>
                  <c:pt idx="3768">
                    <c:v>user3768</c:v>
                  </c:pt>
                  <c:pt idx="3769">
                    <c:v>user3769</c:v>
                  </c:pt>
                  <c:pt idx="3770">
                    <c:v>user3770</c:v>
                  </c:pt>
                  <c:pt idx="3771">
                    <c:v>user3771</c:v>
                  </c:pt>
                  <c:pt idx="3772">
                    <c:v>user3772</c:v>
                  </c:pt>
                  <c:pt idx="3773">
                    <c:v>user3773</c:v>
                  </c:pt>
                  <c:pt idx="3774">
                    <c:v>user3774</c:v>
                  </c:pt>
                  <c:pt idx="3775">
                    <c:v>user3775</c:v>
                  </c:pt>
                  <c:pt idx="3776">
                    <c:v>user3776</c:v>
                  </c:pt>
                  <c:pt idx="3777">
                    <c:v>user3777</c:v>
                  </c:pt>
                  <c:pt idx="3778">
                    <c:v>user3778</c:v>
                  </c:pt>
                  <c:pt idx="3779">
                    <c:v>user3779</c:v>
                  </c:pt>
                  <c:pt idx="3780">
                    <c:v>user3780</c:v>
                  </c:pt>
                  <c:pt idx="3781">
                    <c:v>user3781</c:v>
                  </c:pt>
                  <c:pt idx="3782">
                    <c:v>user3782</c:v>
                  </c:pt>
                  <c:pt idx="3783">
                    <c:v>user3783</c:v>
                  </c:pt>
                  <c:pt idx="3784">
                    <c:v>user3784</c:v>
                  </c:pt>
                  <c:pt idx="3785">
                    <c:v>user3785</c:v>
                  </c:pt>
                  <c:pt idx="3786">
                    <c:v>user3786</c:v>
                  </c:pt>
                  <c:pt idx="3787">
                    <c:v>user3787</c:v>
                  </c:pt>
                  <c:pt idx="3788">
                    <c:v>user3788</c:v>
                  </c:pt>
                  <c:pt idx="3789">
                    <c:v>user3789</c:v>
                  </c:pt>
                  <c:pt idx="3790">
                    <c:v>user3790</c:v>
                  </c:pt>
                  <c:pt idx="3791">
                    <c:v>user3791</c:v>
                  </c:pt>
                  <c:pt idx="3792">
                    <c:v>user3792</c:v>
                  </c:pt>
                  <c:pt idx="3793">
                    <c:v>user3793</c:v>
                  </c:pt>
                  <c:pt idx="3794">
                    <c:v>user3794</c:v>
                  </c:pt>
                  <c:pt idx="3795">
                    <c:v>user3795</c:v>
                  </c:pt>
                  <c:pt idx="3796">
                    <c:v>user3796</c:v>
                  </c:pt>
                  <c:pt idx="3797">
                    <c:v>user3797</c:v>
                  </c:pt>
                  <c:pt idx="3798">
                    <c:v>user3798</c:v>
                  </c:pt>
                  <c:pt idx="3799">
                    <c:v>user3799</c:v>
                  </c:pt>
                  <c:pt idx="3800">
                    <c:v>user3800</c:v>
                  </c:pt>
                  <c:pt idx="3801">
                    <c:v>user3801</c:v>
                  </c:pt>
                  <c:pt idx="3802">
                    <c:v>user3802</c:v>
                  </c:pt>
                  <c:pt idx="3803">
                    <c:v>user3803</c:v>
                  </c:pt>
                  <c:pt idx="3804">
                    <c:v>user3804</c:v>
                  </c:pt>
                  <c:pt idx="3805">
                    <c:v>user3805</c:v>
                  </c:pt>
                  <c:pt idx="3806">
                    <c:v>user3806</c:v>
                  </c:pt>
                  <c:pt idx="3807">
                    <c:v>user3807</c:v>
                  </c:pt>
                  <c:pt idx="3808">
                    <c:v>user3808</c:v>
                  </c:pt>
                  <c:pt idx="3809">
                    <c:v>user3809</c:v>
                  </c:pt>
                  <c:pt idx="3810">
                    <c:v>user3810</c:v>
                  </c:pt>
                  <c:pt idx="3811">
                    <c:v>user3811</c:v>
                  </c:pt>
                  <c:pt idx="3812">
                    <c:v>user3812</c:v>
                  </c:pt>
                  <c:pt idx="3813">
                    <c:v>user3813</c:v>
                  </c:pt>
                  <c:pt idx="3814">
                    <c:v>user3814</c:v>
                  </c:pt>
                  <c:pt idx="3815">
                    <c:v>user3815</c:v>
                  </c:pt>
                  <c:pt idx="3816">
                    <c:v>user3816</c:v>
                  </c:pt>
                  <c:pt idx="3817">
                    <c:v>user3817</c:v>
                  </c:pt>
                  <c:pt idx="3818">
                    <c:v>user3818</c:v>
                  </c:pt>
                  <c:pt idx="3819">
                    <c:v>user3819</c:v>
                  </c:pt>
                  <c:pt idx="3820">
                    <c:v>user3820</c:v>
                  </c:pt>
                  <c:pt idx="3821">
                    <c:v>user3821</c:v>
                  </c:pt>
                  <c:pt idx="3822">
                    <c:v>user3822</c:v>
                  </c:pt>
                  <c:pt idx="3823">
                    <c:v>user3823</c:v>
                  </c:pt>
                  <c:pt idx="3824">
                    <c:v>user3824</c:v>
                  </c:pt>
                  <c:pt idx="3825">
                    <c:v>user3825</c:v>
                  </c:pt>
                  <c:pt idx="3826">
                    <c:v>user3826</c:v>
                  </c:pt>
                  <c:pt idx="3827">
                    <c:v>user3827</c:v>
                  </c:pt>
                  <c:pt idx="3828">
                    <c:v>user3828</c:v>
                  </c:pt>
                  <c:pt idx="3829">
                    <c:v>user3829</c:v>
                  </c:pt>
                  <c:pt idx="3830">
                    <c:v>user3830</c:v>
                  </c:pt>
                  <c:pt idx="3831">
                    <c:v>user3831</c:v>
                  </c:pt>
                  <c:pt idx="3832">
                    <c:v>user3832</c:v>
                  </c:pt>
                  <c:pt idx="3833">
                    <c:v>user3833</c:v>
                  </c:pt>
                  <c:pt idx="3834">
                    <c:v>user3834</c:v>
                  </c:pt>
                  <c:pt idx="3835">
                    <c:v>user3835</c:v>
                  </c:pt>
                  <c:pt idx="3836">
                    <c:v>user3836</c:v>
                  </c:pt>
                  <c:pt idx="3837">
                    <c:v>user3837</c:v>
                  </c:pt>
                  <c:pt idx="3838">
                    <c:v>user3838</c:v>
                  </c:pt>
                  <c:pt idx="3839">
                    <c:v>user3839</c:v>
                  </c:pt>
                  <c:pt idx="3840">
                    <c:v>user3840</c:v>
                  </c:pt>
                  <c:pt idx="3841">
                    <c:v>user3841</c:v>
                  </c:pt>
                  <c:pt idx="3842">
                    <c:v>user3842</c:v>
                  </c:pt>
                  <c:pt idx="3843">
                    <c:v>user3843</c:v>
                  </c:pt>
                  <c:pt idx="3844">
                    <c:v>user3844</c:v>
                  </c:pt>
                  <c:pt idx="3845">
                    <c:v>user3845</c:v>
                  </c:pt>
                  <c:pt idx="3846">
                    <c:v>user3846</c:v>
                  </c:pt>
                  <c:pt idx="3847">
                    <c:v>user3847</c:v>
                  </c:pt>
                  <c:pt idx="3848">
                    <c:v>user3848</c:v>
                  </c:pt>
                  <c:pt idx="3849">
                    <c:v>user3849</c:v>
                  </c:pt>
                  <c:pt idx="3850">
                    <c:v>user3850</c:v>
                  </c:pt>
                  <c:pt idx="3851">
                    <c:v>user3851</c:v>
                  </c:pt>
                  <c:pt idx="3852">
                    <c:v>user3852</c:v>
                  </c:pt>
                  <c:pt idx="3853">
                    <c:v>user3853</c:v>
                  </c:pt>
                  <c:pt idx="3854">
                    <c:v>user3854</c:v>
                  </c:pt>
                  <c:pt idx="3855">
                    <c:v>user3855</c:v>
                  </c:pt>
                  <c:pt idx="3856">
                    <c:v>user3856</c:v>
                  </c:pt>
                  <c:pt idx="3857">
                    <c:v>user3857</c:v>
                  </c:pt>
                  <c:pt idx="3858">
                    <c:v>user3858</c:v>
                  </c:pt>
                  <c:pt idx="3859">
                    <c:v>user3859</c:v>
                  </c:pt>
                  <c:pt idx="3860">
                    <c:v>user3860</c:v>
                  </c:pt>
                  <c:pt idx="3861">
                    <c:v>user3861</c:v>
                  </c:pt>
                  <c:pt idx="3862">
                    <c:v>user3862</c:v>
                  </c:pt>
                  <c:pt idx="3863">
                    <c:v>user3863</c:v>
                  </c:pt>
                  <c:pt idx="3864">
                    <c:v>user3864</c:v>
                  </c:pt>
                  <c:pt idx="3865">
                    <c:v>user3865</c:v>
                  </c:pt>
                  <c:pt idx="3866">
                    <c:v>user3866</c:v>
                  </c:pt>
                  <c:pt idx="3867">
                    <c:v>user3867</c:v>
                  </c:pt>
                  <c:pt idx="3868">
                    <c:v>user3868</c:v>
                  </c:pt>
                  <c:pt idx="3869">
                    <c:v>user3869</c:v>
                  </c:pt>
                  <c:pt idx="3870">
                    <c:v>user3870</c:v>
                  </c:pt>
                  <c:pt idx="3871">
                    <c:v>user3871</c:v>
                  </c:pt>
                  <c:pt idx="3872">
                    <c:v>user3872</c:v>
                  </c:pt>
                  <c:pt idx="3873">
                    <c:v>user3873</c:v>
                  </c:pt>
                  <c:pt idx="3874">
                    <c:v>user3874</c:v>
                  </c:pt>
                  <c:pt idx="3875">
                    <c:v>user3875</c:v>
                  </c:pt>
                  <c:pt idx="3876">
                    <c:v>user3876</c:v>
                  </c:pt>
                  <c:pt idx="3877">
                    <c:v>user3877</c:v>
                  </c:pt>
                  <c:pt idx="3878">
                    <c:v>user3878</c:v>
                  </c:pt>
                  <c:pt idx="3879">
                    <c:v>user3879</c:v>
                  </c:pt>
                  <c:pt idx="3880">
                    <c:v>user3880</c:v>
                  </c:pt>
                  <c:pt idx="3881">
                    <c:v>user3881</c:v>
                  </c:pt>
                  <c:pt idx="3882">
                    <c:v>user3882</c:v>
                  </c:pt>
                  <c:pt idx="3883">
                    <c:v>user3883</c:v>
                  </c:pt>
                  <c:pt idx="3884">
                    <c:v>user3884</c:v>
                  </c:pt>
                  <c:pt idx="3885">
                    <c:v>user3885</c:v>
                  </c:pt>
                  <c:pt idx="3886">
                    <c:v>user3886</c:v>
                  </c:pt>
                  <c:pt idx="3887">
                    <c:v>user3887</c:v>
                  </c:pt>
                  <c:pt idx="3888">
                    <c:v>user3888</c:v>
                  </c:pt>
                  <c:pt idx="3889">
                    <c:v>user3889</c:v>
                  </c:pt>
                  <c:pt idx="3890">
                    <c:v>user3890</c:v>
                  </c:pt>
                  <c:pt idx="3891">
                    <c:v>user3891</c:v>
                  </c:pt>
                  <c:pt idx="3892">
                    <c:v>user3892</c:v>
                  </c:pt>
                  <c:pt idx="3893">
                    <c:v>user3893</c:v>
                  </c:pt>
                  <c:pt idx="3894">
                    <c:v>user3894</c:v>
                  </c:pt>
                  <c:pt idx="3895">
                    <c:v>user3895</c:v>
                  </c:pt>
                  <c:pt idx="3896">
                    <c:v>user3896</c:v>
                  </c:pt>
                  <c:pt idx="3897">
                    <c:v>user3897</c:v>
                  </c:pt>
                  <c:pt idx="3898">
                    <c:v>user3898</c:v>
                  </c:pt>
                  <c:pt idx="3899">
                    <c:v>user3899</c:v>
                  </c:pt>
                  <c:pt idx="3900">
                    <c:v>user3900</c:v>
                  </c:pt>
                  <c:pt idx="3901">
                    <c:v>user3901</c:v>
                  </c:pt>
                  <c:pt idx="3902">
                    <c:v>user3902</c:v>
                  </c:pt>
                  <c:pt idx="3903">
                    <c:v>user3903</c:v>
                  </c:pt>
                  <c:pt idx="3904">
                    <c:v>user3904</c:v>
                  </c:pt>
                  <c:pt idx="3905">
                    <c:v>user3905</c:v>
                  </c:pt>
                  <c:pt idx="3906">
                    <c:v>user3906</c:v>
                  </c:pt>
                  <c:pt idx="3907">
                    <c:v>user3907</c:v>
                  </c:pt>
                  <c:pt idx="3908">
                    <c:v>user3908</c:v>
                  </c:pt>
                  <c:pt idx="3909">
                    <c:v>user3909</c:v>
                  </c:pt>
                  <c:pt idx="3910">
                    <c:v>user3910</c:v>
                  </c:pt>
                  <c:pt idx="3911">
                    <c:v>user3911</c:v>
                  </c:pt>
                  <c:pt idx="3912">
                    <c:v>user3912</c:v>
                  </c:pt>
                  <c:pt idx="3913">
                    <c:v>user3913</c:v>
                  </c:pt>
                  <c:pt idx="3914">
                    <c:v>user3914</c:v>
                  </c:pt>
                  <c:pt idx="3915">
                    <c:v>user3915</c:v>
                  </c:pt>
                  <c:pt idx="3916">
                    <c:v>user3916</c:v>
                  </c:pt>
                  <c:pt idx="3917">
                    <c:v>user3917</c:v>
                  </c:pt>
                  <c:pt idx="3918">
                    <c:v>user3918</c:v>
                  </c:pt>
                  <c:pt idx="3919">
                    <c:v>user3919</c:v>
                  </c:pt>
                  <c:pt idx="3920">
                    <c:v>user3920</c:v>
                  </c:pt>
                  <c:pt idx="3921">
                    <c:v>user3921</c:v>
                  </c:pt>
                  <c:pt idx="3922">
                    <c:v>user3922</c:v>
                  </c:pt>
                  <c:pt idx="3923">
                    <c:v>user3923</c:v>
                  </c:pt>
                  <c:pt idx="3924">
                    <c:v>user3924</c:v>
                  </c:pt>
                  <c:pt idx="3925">
                    <c:v>user3925</c:v>
                  </c:pt>
                  <c:pt idx="3926">
                    <c:v>user3926</c:v>
                  </c:pt>
                  <c:pt idx="3927">
                    <c:v>user3927</c:v>
                  </c:pt>
                  <c:pt idx="3928">
                    <c:v>user3928</c:v>
                  </c:pt>
                  <c:pt idx="3929">
                    <c:v>user3929</c:v>
                  </c:pt>
                  <c:pt idx="3930">
                    <c:v>user3930</c:v>
                  </c:pt>
                  <c:pt idx="3931">
                    <c:v>user3931</c:v>
                  </c:pt>
                  <c:pt idx="3932">
                    <c:v>user3932</c:v>
                  </c:pt>
                  <c:pt idx="3933">
                    <c:v>user3933</c:v>
                  </c:pt>
                  <c:pt idx="3934">
                    <c:v>user3934</c:v>
                  </c:pt>
                  <c:pt idx="3935">
                    <c:v>user3935</c:v>
                  </c:pt>
                  <c:pt idx="3936">
                    <c:v>user3936</c:v>
                  </c:pt>
                  <c:pt idx="3937">
                    <c:v>user3937</c:v>
                  </c:pt>
                  <c:pt idx="3938">
                    <c:v>user3938</c:v>
                  </c:pt>
                  <c:pt idx="3939">
                    <c:v>user3939</c:v>
                  </c:pt>
                  <c:pt idx="3940">
                    <c:v>user3940</c:v>
                  </c:pt>
                  <c:pt idx="3941">
                    <c:v>user3941</c:v>
                  </c:pt>
                  <c:pt idx="3942">
                    <c:v>user3942</c:v>
                  </c:pt>
                  <c:pt idx="3943">
                    <c:v>user3943</c:v>
                  </c:pt>
                  <c:pt idx="3944">
                    <c:v>user3944</c:v>
                  </c:pt>
                  <c:pt idx="3945">
                    <c:v>user3945</c:v>
                  </c:pt>
                  <c:pt idx="3946">
                    <c:v>user3946</c:v>
                  </c:pt>
                  <c:pt idx="3947">
                    <c:v>user3947</c:v>
                  </c:pt>
                  <c:pt idx="3948">
                    <c:v>user3948</c:v>
                  </c:pt>
                  <c:pt idx="3949">
                    <c:v>user3949</c:v>
                  </c:pt>
                  <c:pt idx="3950">
                    <c:v>user3950</c:v>
                  </c:pt>
                  <c:pt idx="3951">
                    <c:v>user3951</c:v>
                  </c:pt>
                  <c:pt idx="3952">
                    <c:v>user3952</c:v>
                  </c:pt>
                  <c:pt idx="3953">
                    <c:v>user3953</c:v>
                  </c:pt>
                  <c:pt idx="3954">
                    <c:v>user3954</c:v>
                  </c:pt>
                  <c:pt idx="3955">
                    <c:v>user3955</c:v>
                  </c:pt>
                  <c:pt idx="3956">
                    <c:v>user3956</c:v>
                  </c:pt>
                  <c:pt idx="3957">
                    <c:v>user3957</c:v>
                  </c:pt>
                  <c:pt idx="3958">
                    <c:v>user3958</c:v>
                  </c:pt>
                  <c:pt idx="3959">
                    <c:v>user3959</c:v>
                  </c:pt>
                  <c:pt idx="3960">
                    <c:v>user3960</c:v>
                  </c:pt>
                  <c:pt idx="3961">
                    <c:v>user3961</c:v>
                  </c:pt>
                  <c:pt idx="3962">
                    <c:v>user3962</c:v>
                  </c:pt>
                  <c:pt idx="3963">
                    <c:v>user3963</c:v>
                  </c:pt>
                  <c:pt idx="3964">
                    <c:v>user3964</c:v>
                  </c:pt>
                  <c:pt idx="3965">
                    <c:v>user3965</c:v>
                  </c:pt>
                  <c:pt idx="3966">
                    <c:v>user3966</c:v>
                  </c:pt>
                  <c:pt idx="3967">
                    <c:v>user3967</c:v>
                  </c:pt>
                  <c:pt idx="3968">
                    <c:v>user3968</c:v>
                  </c:pt>
                  <c:pt idx="3969">
                    <c:v>user3969</c:v>
                  </c:pt>
                  <c:pt idx="3970">
                    <c:v>user3970</c:v>
                  </c:pt>
                  <c:pt idx="3971">
                    <c:v>user3971</c:v>
                  </c:pt>
                  <c:pt idx="3972">
                    <c:v>user3972</c:v>
                  </c:pt>
                  <c:pt idx="3973">
                    <c:v>user3973</c:v>
                  </c:pt>
                  <c:pt idx="3974">
                    <c:v>user3974</c:v>
                  </c:pt>
                  <c:pt idx="3975">
                    <c:v>user3975</c:v>
                  </c:pt>
                  <c:pt idx="3976">
                    <c:v>user3976</c:v>
                  </c:pt>
                  <c:pt idx="3977">
                    <c:v>user3977</c:v>
                  </c:pt>
                  <c:pt idx="3978">
                    <c:v>user3978</c:v>
                  </c:pt>
                  <c:pt idx="3979">
                    <c:v>user3979</c:v>
                  </c:pt>
                  <c:pt idx="3980">
                    <c:v>user3980</c:v>
                  </c:pt>
                  <c:pt idx="3981">
                    <c:v>user3981</c:v>
                  </c:pt>
                  <c:pt idx="3982">
                    <c:v>user3982</c:v>
                  </c:pt>
                  <c:pt idx="3983">
                    <c:v>user3983</c:v>
                  </c:pt>
                  <c:pt idx="3984">
                    <c:v>user3984</c:v>
                  </c:pt>
                  <c:pt idx="3985">
                    <c:v>user3985</c:v>
                  </c:pt>
                  <c:pt idx="3986">
                    <c:v>user3986</c:v>
                  </c:pt>
                  <c:pt idx="3987">
                    <c:v>user3987</c:v>
                  </c:pt>
                  <c:pt idx="3988">
                    <c:v>user3988</c:v>
                  </c:pt>
                  <c:pt idx="3989">
                    <c:v>user3989</c:v>
                  </c:pt>
                  <c:pt idx="3990">
                    <c:v>user3990</c:v>
                  </c:pt>
                  <c:pt idx="3991">
                    <c:v>user3991</c:v>
                  </c:pt>
                  <c:pt idx="3992">
                    <c:v>user3992</c:v>
                  </c:pt>
                  <c:pt idx="3993">
                    <c:v>user3993</c:v>
                  </c:pt>
                  <c:pt idx="3994">
                    <c:v>user3994</c:v>
                  </c:pt>
                  <c:pt idx="3995">
                    <c:v>user3995</c:v>
                  </c:pt>
                  <c:pt idx="3996">
                    <c:v>user3996</c:v>
                  </c:pt>
                  <c:pt idx="3997">
                    <c:v>user3997</c:v>
                  </c:pt>
                  <c:pt idx="3998">
                    <c:v>user3998</c:v>
                  </c:pt>
                  <c:pt idx="3999">
                    <c:v>user3999</c:v>
                  </c:pt>
                  <c:pt idx="4000">
                    <c:v>user4000</c:v>
                  </c:pt>
                  <c:pt idx="4001">
                    <c:v>user4001</c:v>
                  </c:pt>
                  <c:pt idx="4002">
                    <c:v>user4002</c:v>
                  </c:pt>
                  <c:pt idx="4003">
                    <c:v>user4003</c:v>
                  </c:pt>
                  <c:pt idx="4004">
                    <c:v>user4004</c:v>
                  </c:pt>
                  <c:pt idx="4005">
                    <c:v>user4005</c:v>
                  </c:pt>
                  <c:pt idx="4006">
                    <c:v>user4006</c:v>
                  </c:pt>
                  <c:pt idx="4007">
                    <c:v>user4007</c:v>
                  </c:pt>
                  <c:pt idx="4008">
                    <c:v>user4008</c:v>
                  </c:pt>
                  <c:pt idx="4009">
                    <c:v>user4009</c:v>
                  </c:pt>
                  <c:pt idx="4010">
                    <c:v>user4010</c:v>
                  </c:pt>
                  <c:pt idx="4011">
                    <c:v>user4011</c:v>
                  </c:pt>
                  <c:pt idx="4012">
                    <c:v>user4012</c:v>
                  </c:pt>
                  <c:pt idx="4013">
                    <c:v>user4013</c:v>
                  </c:pt>
                  <c:pt idx="4014">
                    <c:v>user4014</c:v>
                  </c:pt>
                  <c:pt idx="4015">
                    <c:v>user4015</c:v>
                  </c:pt>
                  <c:pt idx="4016">
                    <c:v>user4016</c:v>
                  </c:pt>
                  <c:pt idx="4017">
                    <c:v>user4017</c:v>
                  </c:pt>
                  <c:pt idx="4018">
                    <c:v>user4018</c:v>
                  </c:pt>
                  <c:pt idx="4019">
                    <c:v>user4019</c:v>
                  </c:pt>
                  <c:pt idx="4020">
                    <c:v>user4020</c:v>
                  </c:pt>
                  <c:pt idx="4021">
                    <c:v>user4021</c:v>
                  </c:pt>
                  <c:pt idx="4022">
                    <c:v>user4022</c:v>
                  </c:pt>
                  <c:pt idx="4023">
                    <c:v>user4023</c:v>
                  </c:pt>
                  <c:pt idx="4024">
                    <c:v>user4024</c:v>
                  </c:pt>
                  <c:pt idx="4025">
                    <c:v>user4025</c:v>
                  </c:pt>
                  <c:pt idx="4026">
                    <c:v>user4026</c:v>
                  </c:pt>
                  <c:pt idx="4027">
                    <c:v>user4027</c:v>
                  </c:pt>
                  <c:pt idx="4028">
                    <c:v>user4028</c:v>
                  </c:pt>
                  <c:pt idx="4029">
                    <c:v>user4029</c:v>
                  </c:pt>
                  <c:pt idx="4030">
                    <c:v>user4030</c:v>
                  </c:pt>
                  <c:pt idx="4031">
                    <c:v>user4031</c:v>
                  </c:pt>
                  <c:pt idx="4032">
                    <c:v>user4032</c:v>
                  </c:pt>
                  <c:pt idx="4033">
                    <c:v>user4033</c:v>
                  </c:pt>
                  <c:pt idx="4034">
                    <c:v>user4034</c:v>
                  </c:pt>
                  <c:pt idx="4035">
                    <c:v>user4035</c:v>
                  </c:pt>
                  <c:pt idx="4036">
                    <c:v>user4036</c:v>
                  </c:pt>
                  <c:pt idx="4037">
                    <c:v>user4037</c:v>
                  </c:pt>
                  <c:pt idx="4038">
                    <c:v>user4038</c:v>
                  </c:pt>
                  <c:pt idx="4039">
                    <c:v>user4039</c:v>
                  </c:pt>
                  <c:pt idx="4040">
                    <c:v>user4040</c:v>
                  </c:pt>
                  <c:pt idx="4041">
                    <c:v>user4041</c:v>
                  </c:pt>
                  <c:pt idx="4042">
                    <c:v>user4042</c:v>
                  </c:pt>
                  <c:pt idx="4043">
                    <c:v>user4043</c:v>
                  </c:pt>
                  <c:pt idx="4044">
                    <c:v>user4044</c:v>
                  </c:pt>
                  <c:pt idx="4045">
                    <c:v>user4045</c:v>
                  </c:pt>
                  <c:pt idx="4046">
                    <c:v>user4046</c:v>
                  </c:pt>
                  <c:pt idx="4047">
                    <c:v>user4047</c:v>
                  </c:pt>
                  <c:pt idx="4048">
                    <c:v>user4048</c:v>
                  </c:pt>
                  <c:pt idx="4049">
                    <c:v>user4049</c:v>
                  </c:pt>
                  <c:pt idx="4050">
                    <c:v>user4050</c:v>
                  </c:pt>
                  <c:pt idx="4051">
                    <c:v>user4051</c:v>
                  </c:pt>
                  <c:pt idx="4052">
                    <c:v>user4052</c:v>
                  </c:pt>
                  <c:pt idx="4053">
                    <c:v>user4053</c:v>
                  </c:pt>
                  <c:pt idx="4054">
                    <c:v>user4054</c:v>
                  </c:pt>
                  <c:pt idx="4055">
                    <c:v>user4055</c:v>
                  </c:pt>
                  <c:pt idx="4056">
                    <c:v>user4056</c:v>
                  </c:pt>
                  <c:pt idx="4057">
                    <c:v>user4057</c:v>
                  </c:pt>
                  <c:pt idx="4058">
                    <c:v>user4058</c:v>
                  </c:pt>
                  <c:pt idx="4059">
                    <c:v>user4059</c:v>
                  </c:pt>
                  <c:pt idx="4060">
                    <c:v>user4060</c:v>
                  </c:pt>
                  <c:pt idx="4061">
                    <c:v>user4061</c:v>
                  </c:pt>
                  <c:pt idx="4062">
                    <c:v>user4062</c:v>
                  </c:pt>
                  <c:pt idx="4063">
                    <c:v>user4063</c:v>
                  </c:pt>
                  <c:pt idx="4064">
                    <c:v>user4064</c:v>
                  </c:pt>
                  <c:pt idx="4065">
                    <c:v>user4065</c:v>
                  </c:pt>
                  <c:pt idx="4066">
                    <c:v>user4066</c:v>
                  </c:pt>
                  <c:pt idx="4067">
                    <c:v>user4067</c:v>
                  </c:pt>
                  <c:pt idx="4068">
                    <c:v>user4068</c:v>
                  </c:pt>
                  <c:pt idx="4069">
                    <c:v>user4069</c:v>
                  </c:pt>
                  <c:pt idx="4070">
                    <c:v>user4070</c:v>
                  </c:pt>
                  <c:pt idx="4071">
                    <c:v>user4071</c:v>
                  </c:pt>
                  <c:pt idx="4072">
                    <c:v>user4072</c:v>
                  </c:pt>
                  <c:pt idx="4073">
                    <c:v>user4073</c:v>
                  </c:pt>
                  <c:pt idx="4074">
                    <c:v>user4074</c:v>
                  </c:pt>
                  <c:pt idx="4075">
                    <c:v>user4075</c:v>
                  </c:pt>
                  <c:pt idx="4076">
                    <c:v>user4076</c:v>
                  </c:pt>
                  <c:pt idx="4077">
                    <c:v>user4077</c:v>
                  </c:pt>
                  <c:pt idx="4078">
                    <c:v>user4078</c:v>
                  </c:pt>
                  <c:pt idx="4079">
                    <c:v>user4079</c:v>
                  </c:pt>
                  <c:pt idx="4080">
                    <c:v>user4080</c:v>
                  </c:pt>
                  <c:pt idx="4081">
                    <c:v>user4081</c:v>
                  </c:pt>
                  <c:pt idx="4082">
                    <c:v>user4082</c:v>
                  </c:pt>
                  <c:pt idx="4083">
                    <c:v>user4083</c:v>
                  </c:pt>
                  <c:pt idx="4084">
                    <c:v>user4084</c:v>
                  </c:pt>
                  <c:pt idx="4085">
                    <c:v>user4085</c:v>
                  </c:pt>
                  <c:pt idx="4086">
                    <c:v>user4086</c:v>
                  </c:pt>
                  <c:pt idx="4087">
                    <c:v>user4087</c:v>
                  </c:pt>
                  <c:pt idx="4088">
                    <c:v>user4088</c:v>
                  </c:pt>
                  <c:pt idx="4089">
                    <c:v>user4089</c:v>
                  </c:pt>
                  <c:pt idx="4090">
                    <c:v>user4090</c:v>
                  </c:pt>
                  <c:pt idx="4091">
                    <c:v>user4091</c:v>
                  </c:pt>
                  <c:pt idx="4092">
                    <c:v>user4092</c:v>
                  </c:pt>
                  <c:pt idx="4093">
                    <c:v>user4093</c:v>
                  </c:pt>
                  <c:pt idx="4094">
                    <c:v>user4094</c:v>
                  </c:pt>
                  <c:pt idx="4095">
                    <c:v>user4095</c:v>
                  </c:pt>
                  <c:pt idx="4096">
                    <c:v>user4096</c:v>
                  </c:pt>
                  <c:pt idx="4097">
                    <c:v>user4097</c:v>
                  </c:pt>
                  <c:pt idx="4098">
                    <c:v>user4098</c:v>
                  </c:pt>
                  <c:pt idx="4099">
                    <c:v>user4099</c:v>
                  </c:pt>
                  <c:pt idx="4100">
                    <c:v>user4100</c:v>
                  </c:pt>
                  <c:pt idx="4101">
                    <c:v>user4101</c:v>
                  </c:pt>
                  <c:pt idx="4102">
                    <c:v>user4102</c:v>
                  </c:pt>
                  <c:pt idx="4103">
                    <c:v>user4103</c:v>
                  </c:pt>
                  <c:pt idx="4104">
                    <c:v>user4104</c:v>
                  </c:pt>
                  <c:pt idx="4105">
                    <c:v>user4105</c:v>
                  </c:pt>
                  <c:pt idx="4106">
                    <c:v>user4106</c:v>
                  </c:pt>
                  <c:pt idx="4107">
                    <c:v>user4107</c:v>
                  </c:pt>
                  <c:pt idx="4108">
                    <c:v>user4108</c:v>
                  </c:pt>
                  <c:pt idx="4109">
                    <c:v>user4109</c:v>
                  </c:pt>
                  <c:pt idx="4110">
                    <c:v>user4110</c:v>
                  </c:pt>
                  <c:pt idx="4111">
                    <c:v>user4111</c:v>
                  </c:pt>
                  <c:pt idx="4112">
                    <c:v>user4112</c:v>
                  </c:pt>
                  <c:pt idx="4113">
                    <c:v>user4113</c:v>
                  </c:pt>
                  <c:pt idx="4114">
                    <c:v>user4114</c:v>
                  </c:pt>
                  <c:pt idx="4115">
                    <c:v>user4115</c:v>
                  </c:pt>
                  <c:pt idx="4116">
                    <c:v>user4116</c:v>
                  </c:pt>
                  <c:pt idx="4117">
                    <c:v>user4117</c:v>
                  </c:pt>
                  <c:pt idx="4118">
                    <c:v>user4118</c:v>
                  </c:pt>
                  <c:pt idx="4119">
                    <c:v>user4119</c:v>
                  </c:pt>
                  <c:pt idx="4120">
                    <c:v>user4120</c:v>
                  </c:pt>
                  <c:pt idx="4121">
                    <c:v>user4121</c:v>
                  </c:pt>
                  <c:pt idx="4122">
                    <c:v>user4122</c:v>
                  </c:pt>
                  <c:pt idx="4123">
                    <c:v>user4123</c:v>
                  </c:pt>
                  <c:pt idx="4124">
                    <c:v>user4124</c:v>
                  </c:pt>
                  <c:pt idx="4125">
                    <c:v>user4125</c:v>
                  </c:pt>
                  <c:pt idx="4126">
                    <c:v>user4126</c:v>
                  </c:pt>
                  <c:pt idx="4127">
                    <c:v>user4127</c:v>
                  </c:pt>
                  <c:pt idx="4128">
                    <c:v>user4128</c:v>
                  </c:pt>
                  <c:pt idx="4129">
                    <c:v>user4129</c:v>
                  </c:pt>
                  <c:pt idx="4130">
                    <c:v>user4130</c:v>
                  </c:pt>
                  <c:pt idx="4131">
                    <c:v>user4131</c:v>
                  </c:pt>
                  <c:pt idx="4132">
                    <c:v>user4132</c:v>
                  </c:pt>
                  <c:pt idx="4133">
                    <c:v>user4133</c:v>
                  </c:pt>
                  <c:pt idx="4134">
                    <c:v>user4134</c:v>
                  </c:pt>
                  <c:pt idx="4135">
                    <c:v>user4135</c:v>
                  </c:pt>
                  <c:pt idx="4136">
                    <c:v>user4136</c:v>
                  </c:pt>
                  <c:pt idx="4137">
                    <c:v>user4137</c:v>
                  </c:pt>
                  <c:pt idx="4138">
                    <c:v>user4138</c:v>
                  </c:pt>
                  <c:pt idx="4139">
                    <c:v>user4139</c:v>
                  </c:pt>
                  <c:pt idx="4140">
                    <c:v>user4140</c:v>
                  </c:pt>
                  <c:pt idx="4141">
                    <c:v>user4141</c:v>
                  </c:pt>
                  <c:pt idx="4142">
                    <c:v>user4142</c:v>
                  </c:pt>
                  <c:pt idx="4143">
                    <c:v>user4143</c:v>
                  </c:pt>
                  <c:pt idx="4144">
                    <c:v>user4144</c:v>
                  </c:pt>
                  <c:pt idx="4145">
                    <c:v>user4145</c:v>
                  </c:pt>
                  <c:pt idx="4146">
                    <c:v>user4146</c:v>
                  </c:pt>
                  <c:pt idx="4147">
                    <c:v>user4147</c:v>
                  </c:pt>
                  <c:pt idx="4148">
                    <c:v>user4148</c:v>
                  </c:pt>
                  <c:pt idx="4149">
                    <c:v>user4149</c:v>
                  </c:pt>
                  <c:pt idx="4150">
                    <c:v>user4150</c:v>
                  </c:pt>
                  <c:pt idx="4151">
                    <c:v>user4151</c:v>
                  </c:pt>
                  <c:pt idx="4152">
                    <c:v>user4152</c:v>
                  </c:pt>
                  <c:pt idx="4153">
                    <c:v>user4153</c:v>
                  </c:pt>
                  <c:pt idx="4154">
                    <c:v>user4154</c:v>
                  </c:pt>
                  <c:pt idx="4155">
                    <c:v>user4155</c:v>
                  </c:pt>
                  <c:pt idx="4156">
                    <c:v>user4156</c:v>
                  </c:pt>
                  <c:pt idx="4157">
                    <c:v>user4157</c:v>
                  </c:pt>
                  <c:pt idx="4158">
                    <c:v>user4158</c:v>
                  </c:pt>
                  <c:pt idx="4159">
                    <c:v>user4159</c:v>
                  </c:pt>
                  <c:pt idx="4160">
                    <c:v>user4160</c:v>
                  </c:pt>
                  <c:pt idx="4161">
                    <c:v>user4161</c:v>
                  </c:pt>
                  <c:pt idx="4162">
                    <c:v>user4162</c:v>
                  </c:pt>
                  <c:pt idx="4163">
                    <c:v>user4163</c:v>
                  </c:pt>
                  <c:pt idx="4164">
                    <c:v>user4164</c:v>
                  </c:pt>
                  <c:pt idx="4165">
                    <c:v>user4165</c:v>
                  </c:pt>
                  <c:pt idx="4166">
                    <c:v>user4166</c:v>
                  </c:pt>
                  <c:pt idx="4167">
                    <c:v>user4167</c:v>
                  </c:pt>
                  <c:pt idx="4168">
                    <c:v>user4168</c:v>
                  </c:pt>
                  <c:pt idx="4169">
                    <c:v>user4169</c:v>
                  </c:pt>
                  <c:pt idx="4170">
                    <c:v>user4170</c:v>
                  </c:pt>
                  <c:pt idx="4171">
                    <c:v>user4171</c:v>
                  </c:pt>
                  <c:pt idx="4172">
                    <c:v>user4172</c:v>
                  </c:pt>
                  <c:pt idx="4173">
                    <c:v>user4173</c:v>
                  </c:pt>
                  <c:pt idx="4174">
                    <c:v>user4174</c:v>
                  </c:pt>
                  <c:pt idx="4175">
                    <c:v>user4175</c:v>
                  </c:pt>
                  <c:pt idx="4176">
                    <c:v>user4176</c:v>
                  </c:pt>
                  <c:pt idx="4177">
                    <c:v>user4177</c:v>
                  </c:pt>
                  <c:pt idx="4178">
                    <c:v>user4178</c:v>
                  </c:pt>
                  <c:pt idx="4179">
                    <c:v>user4179</c:v>
                  </c:pt>
                  <c:pt idx="4180">
                    <c:v>user4180</c:v>
                  </c:pt>
                  <c:pt idx="4181">
                    <c:v>user4181</c:v>
                  </c:pt>
                  <c:pt idx="4182">
                    <c:v>user4182</c:v>
                  </c:pt>
                  <c:pt idx="4183">
                    <c:v>user4183</c:v>
                  </c:pt>
                  <c:pt idx="4184">
                    <c:v>user4184</c:v>
                  </c:pt>
                  <c:pt idx="4185">
                    <c:v>user4185</c:v>
                  </c:pt>
                  <c:pt idx="4186">
                    <c:v>user4186</c:v>
                  </c:pt>
                  <c:pt idx="4187">
                    <c:v>user4187</c:v>
                  </c:pt>
                  <c:pt idx="4188">
                    <c:v>user4188</c:v>
                  </c:pt>
                  <c:pt idx="4189">
                    <c:v>user4189</c:v>
                  </c:pt>
                  <c:pt idx="4190">
                    <c:v>user4190</c:v>
                  </c:pt>
                  <c:pt idx="4191">
                    <c:v>user4191</c:v>
                  </c:pt>
                  <c:pt idx="4192">
                    <c:v>user4192</c:v>
                  </c:pt>
                  <c:pt idx="4193">
                    <c:v>user4193</c:v>
                  </c:pt>
                  <c:pt idx="4194">
                    <c:v>user4194</c:v>
                  </c:pt>
                  <c:pt idx="4195">
                    <c:v>user4195</c:v>
                  </c:pt>
                  <c:pt idx="4196">
                    <c:v>user4196</c:v>
                  </c:pt>
                  <c:pt idx="4197">
                    <c:v>user4197</c:v>
                  </c:pt>
                  <c:pt idx="4198">
                    <c:v>user4198</c:v>
                  </c:pt>
                  <c:pt idx="4199">
                    <c:v>user4199</c:v>
                  </c:pt>
                  <c:pt idx="4200">
                    <c:v>user4200</c:v>
                  </c:pt>
                  <c:pt idx="4201">
                    <c:v>user4201</c:v>
                  </c:pt>
                  <c:pt idx="4202">
                    <c:v>user4202</c:v>
                  </c:pt>
                  <c:pt idx="4203">
                    <c:v>user4203</c:v>
                  </c:pt>
                  <c:pt idx="4204">
                    <c:v>user4204</c:v>
                  </c:pt>
                  <c:pt idx="4205">
                    <c:v>user4205</c:v>
                  </c:pt>
                  <c:pt idx="4206">
                    <c:v>user4206</c:v>
                  </c:pt>
                  <c:pt idx="4207">
                    <c:v>user4207</c:v>
                  </c:pt>
                  <c:pt idx="4208">
                    <c:v>user4208</c:v>
                  </c:pt>
                  <c:pt idx="4209">
                    <c:v>user4209</c:v>
                  </c:pt>
                  <c:pt idx="4210">
                    <c:v>user4210</c:v>
                  </c:pt>
                  <c:pt idx="4211">
                    <c:v>user4211</c:v>
                  </c:pt>
                  <c:pt idx="4212">
                    <c:v>user4212</c:v>
                  </c:pt>
                  <c:pt idx="4213">
                    <c:v>user4213</c:v>
                  </c:pt>
                  <c:pt idx="4214">
                    <c:v>user4214</c:v>
                  </c:pt>
                  <c:pt idx="4215">
                    <c:v>user4215</c:v>
                  </c:pt>
                  <c:pt idx="4216">
                    <c:v>user4216</c:v>
                  </c:pt>
                  <c:pt idx="4217">
                    <c:v>user4217</c:v>
                  </c:pt>
                  <c:pt idx="4218">
                    <c:v>user4218</c:v>
                  </c:pt>
                  <c:pt idx="4219">
                    <c:v>user4219</c:v>
                  </c:pt>
                  <c:pt idx="4220">
                    <c:v>user4220</c:v>
                  </c:pt>
                  <c:pt idx="4221">
                    <c:v>user4221</c:v>
                  </c:pt>
                  <c:pt idx="4222">
                    <c:v>user4222</c:v>
                  </c:pt>
                  <c:pt idx="4223">
                    <c:v>user4223</c:v>
                  </c:pt>
                  <c:pt idx="4224">
                    <c:v>user4224</c:v>
                  </c:pt>
                  <c:pt idx="4225">
                    <c:v>user4225</c:v>
                  </c:pt>
                  <c:pt idx="4226">
                    <c:v>user4226</c:v>
                  </c:pt>
                  <c:pt idx="4227">
                    <c:v>user4227</c:v>
                  </c:pt>
                  <c:pt idx="4228">
                    <c:v>user4228</c:v>
                  </c:pt>
                  <c:pt idx="4229">
                    <c:v>user4229</c:v>
                  </c:pt>
                  <c:pt idx="4230">
                    <c:v>user4230</c:v>
                  </c:pt>
                  <c:pt idx="4231">
                    <c:v>user4231</c:v>
                  </c:pt>
                  <c:pt idx="4232">
                    <c:v>user4232</c:v>
                  </c:pt>
                  <c:pt idx="4233">
                    <c:v>user4233</c:v>
                  </c:pt>
                  <c:pt idx="4234">
                    <c:v>user4234</c:v>
                  </c:pt>
                  <c:pt idx="4235">
                    <c:v>user4235</c:v>
                  </c:pt>
                  <c:pt idx="4236">
                    <c:v>user4236</c:v>
                  </c:pt>
                  <c:pt idx="4237">
                    <c:v>user4237</c:v>
                  </c:pt>
                  <c:pt idx="4238">
                    <c:v>user4238</c:v>
                  </c:pt>
                  <c:pt idx="4239">
                    <c:v>user4239</c:v>
                  </c:pt>
                  <c:pt idx="4240">
                    <c:v>user4240</c:v>
                  </c:pt>
                  <c:pt idx="4241">
                    <c:v>user4241</c:v>
                  </c:pt>
                  <c:pt idx="4242">
                    <c:v>user4242</c:v>
                  </c:pt>
                  <c:pt idx="4243">
                    <c:v>user4243</c:v>
                  </c:pt>
                  <c:pt idx="4244">
                    <c:v>user4244</c:v>
                  </c:pt>
                  <c:pt idx="4245">
                    <c:v>user4245</c:v>
                  </c:pt>
                  <c:pt idx="4246">
                    <c:v>user4246</c:v>
                  </c:pt>
                  <c:pt idx="4247">
                    <c:v>user4247</c:v>
                  </c:pt>
                  <c:pt idx="4248">
                    <c:v>user4248</c:v>
                  </c:pt>
                  <c:pt idx="4249">
                    <c:v>user4249</c:v>
                  </c:pt>
                  <c:pt idx="4250">
                    <c:v>user4250</c:v>
                  </c:pt>
                  <c:pt idx="4251">
                    <c:v>user4251</c:v>
                  </c:pt>
                  <c:pt idx="4252">
                    <c:v>user4252</c:v>
                  </c:pt>
                  <c:pt idx="4253">
                    <c:v>user4253</c:v>
                  </c:pt>
                  <c:pt idx="4254">
                    <c:v>user4254</c:v>
                  </c:pt>
                  <c:pt idx="4255">
                    <c:v>user4255</c:v>
                  </c:pt>
                  <c:pt idx="4256">
                    <c:v>user4256</c:v>
                  </c:pt>
                  <c:pt idx="4257">
                    <c:v>user4257</c:v>
                  </c:pt>
                  <c:pt idx="4258">
                    <c:v>user4258</c:v>
                  </c:pt>
                  <c:pt idx="4259">
                    <c:v>user4259</c:v>
                  </c:pt>
                  <c:pt idx="4260">
                    <c:v>user4260</c:v>
                  </c:pt>
                  <c:pt idx="4261">
                    <c:v>user4261</c:v>
                  </c:pt>
                  <c:pt idx="4262">
                    <c:v>user4262</c:v>
                  </c:pt>
                  <c:pt idx="4263">
                    <c:v>user4263</c:v>
                  </c:pt>
                  <c:pt idx="4264">
                    <c:v>user4264</c:v>
                  </c:pt>
                  <c:pt idx="4265">
                    <c:v>user4265</c:v>
                  </c:pt>
                  <c:pt idx="4266">
                    <c:v>user4266</c:v>
                  </c:pt>
                  <c:pt idx="4267">
                    <c:v>user4267</c:v>
                  </c:pt>
                  <c:pt idx="4268">
                    <c:v>user4268</c:v>
                  </c:pt>
                  <c:pt idx="4269">
                    <c:v>user4269</c:v>
                  </c:pt>
                  <c:pt idx="4270">
                    <c:v>user4270</c:v>
                  </c:pt>
                  <c:pt idx="4271">
                    <c:v>user4271</c:v>
                  </c:pt>
                  <c:pt idx="4272">
                    <c:v>user4272</c:v>
                  </c:pt>
                  <c:pt idx="4273">
                    <c:v>user4273</c:v>
                  </c:pt>
                  <c:pt idx="4274">
                    <c:v>user4274</c:v>
                  </c:pt>
                  <c:pt idx="4275">
                    <c:v>user4275</c:v>
                  </c:pt>
                  <c:pt idx="4276">
                    <c:v>user4276</c:v>
                  </c:pt>
                  <c:pt idx="4277">
                    <c:v>user4277</c:v>
                  </c:pt>
                  <c:pt idx="4278">
                    <c:v>user4278</c:v>
                  </c:pt>
                  <c:pt idx="4279">
                    <c:v>user4279</c:v>
                  </c:pt>
                  <c:pt idx="4280">
                    <c:v>user4280</c:v>
                  </c:pt>
                  <c:pt idx="4281">
                    <c:v>user4281</c:v>
                  </c:pt>
                  <c:pt idx="4282">
                    <c:v>user4282</c:v>
                  </c:pt>
                  <c:pt idx="4283">
                    <c:v>user4283</c:v>
                  </c:pt>
                  <c:pt idx="4284">
                    <c:v>user4284</c:v>
                  </c:pt>
                  <c:pt idx="4285">
                    <c:v>user4285</c:v>
                  </c:pt>
                  <c:pt idx="4286">
                    <c:v>user4286</c:v>
                  </c:pt>
                  <c:pt idx="4287">
                    <c:v>user4287</c:v>
                  </c:pt>
                  <c:pt idx="4288">
                    <c:v>user4288</c:v>
                  </c:pt>
                  <c:pt idx="4289">
                    <c:v>user4289</c:v>
                  </c:pt>
                  <c:pt idx="4290">
                    <c:v>user4290</c:v>
                  </c:pt>
                  <c:pt idx="4291">
                    <c:v>user4291</c:v>
                  </c:pt>
                  <c:pt idx="4292">
                    <c:v>user4292</c:v>
                  </c:pt>
                  <c:pt idx="4293">
                    <c:v>user4293</c:v>
                  </c:pt>
                  <c:pt idx="4294">
                    <c:v>user4294</c:v>
                  </c:pt>
                  <c:pt idx="4295">
                    <c:v>user4295</c:v>
                  </c:pt>
                  <c:pt idx="4296">
                    <c:v>user4296</c:v>
                  </c:pt>
                  <c:pt idx="4297">
                    <c:v>user4297</c:v>
                  </c:pt>
                  <c:pt idx="4298">
                    <c:v>user4298</c:v>
                  </c:pt>
                  <c:pt idx="4299">
                    <c:v>user4299</c:v>
                  </c:pt>
                  <c:pt idx="4300">
                    <c:v>user4300</c:v>
                  </c:pt>
                  <c:pt idx="4301">
                    <c:v>user4301</c:v>
                  </c:pt>
                  <c:pt idx="4302">
                    <c:v>user4302</c:v>
                  </c:pt>
                  <c:pt idx="4303">
                    <c:v>user4303</c:v>
                  </c:pt>
                  <c:pt idx="4304">
                    <c:v>user4304</c:v>
                  </c:pt>
                  <c:pt idx="4305">
                    <c:v>user4305</c:v>
                  </c:pt>
                  <c:pt idx="4306">
                    <c:v>user4306</c:v>
                  </c:pt>
                  <c:pt idx="4307">
                    <c:v>user4307</c:v>
                  </c:pt>
                  <c:pt idx="4308">
                    <c:v>user4308</c:v>
                  </c:pt>
                  <c:pt idx="4309">
                    <c:v>user4309</c:v>
                  </c:pt>
                  <c:pt idx="4310">
                    <c:v>user4310</c:v>
                  </c:pt>
                  <c:pt idx="4311">
                    <c:v>user4311</c:v>
                  </c:pt>
                  <c:pt idx="4312">
                    <c:v>user4312</c:v>
                  </c:pt>
                  <c:pt idx="4313">
                    <c:v>user4313</c:v>
                  </c:pt>
                  <c:pt idx="4314">
                    <c:v>user4314</c:v>
                  </c:pt>
                  <c:pt idx="4315">
                    <c:v>user4315</c:v>
                  </c:pt>
                  <c:pt idx="4316">
                    <c:v>user4316</c:v>
                  </c:pt>
                  <c:pt idx="4317">
                    <c:v>user4317</c:v>
                  </c:pt>
                  <c:pt idx="4318">
                    <c:v>user4318</c:v>
                  </c:pt>
                  <c:pt idx="4319">
                    <c:v>user4319</c:v>
                  </c:pt>
                  <c:pt idx="4320">
                    <c:v>user4320</c:v>
                  </c:pt>
                  <c:pt idx="4321">
                    <c:v>user4321</c:v>
                  </c:pt>
                  <c:pt idx="4322">
                    <c:v>user4322</c:v>
                  </c:pt>
                  <c:pt idx="4323">
                    <c:v>user4323</c:v>
                  </c:pt>
                  <c:pt idx="4324">
                    <c:v>user4324</c:v>
                  </c:pt>
                  <c:pt idx="4325">
                    <c:v>user4325</c:v>
                  </c:pt>
                  <c:pt idx="4326">
                    <c:v>user4326</c:v>
                  </c:pt>
                  <c:pt idx="4327">
                    <c:v>user4327</c:v>
                  </c:pt>
                  <c:pt idx="4328">
                    <c:v>user4328</c:v>
                  </c:pt>
                  <c:pt idx="4329">
                    <c:v>user4329</c:v>
                  </c:pt>
                  <c:pt idx="4330">
                    <c:v>user4330</c:v>
                  </c:pt>
                  <c:pt idx="4331">
                    <c:v>user4331</c:v>
                  </c:pt>
                  <c:pt idx="4332">
                    <c:v>user4332</c:v>
                  </c:pt>
                  <c:pt idx="4333">
                    <c:v>user4333</c:v>
                  </c:pt>
                  <c:pt idx="4334">
                    <c:v>user4334</c:v>
                  </c:pt>
                  <c:pt idx="4335">
                    <c:v>user4335</c:v>
                  </c:pt>
                  <c:pt idx="4336">
                    <c:v>user4336</c:v>
                  </c:pt>
                  <c:pt idx="4337">
                    <c:v>user4337</c:v>
                  </c:pt>
                  <c:pt idx="4338">
                    <c:v>user4338</c:v>
                  </c:pt>
                  <c:pt idx="4339">
                    <c:v>user4339</c:v>
                  </c:pt>
                  <c:pt idx="4340">
                    <c:v>user4340</c:v>
                  </c:pt>
                  <c:pt idx="4341">
                    <c:v>user4341</c:v>
                  </c:pt>
                  <c:pt idx="4342">
                    <c:v>user4342</c:v>
                  </c:pt>
                  <c:pt idx="4343">
                    <c:v>user4343</c:v>
                  </c:pt>
                  <c:pt idx="4344">
                    <c:v>user4344</c:v>
                  </c:pt>
                  <c:pt idx="4345">
                    <c:v>user4345</c:v>
                  </c:pt>
                  <c:pt idx="4346">
                    <c:v>user4346</c:v>
                  </c:pt>
                  <c:pt idx="4347">
                    <c:v>user4347</c:v>
                  </c:pt>
                  <c:pt idx="4348">
                    <c:v>user4348</c:v>
                  </c:pt>
                  <c:pt idx="4349">
                    <c:v>user4349</c:v>
                  </c:pt>
                  <c:pt idx="4350">
                    <c:v>user4350</c:v>
                  </c:pt>
                  <c:pt idx="4351">
                    <c:v>user4351</c:v>
                  </c:pt>
                  <c:pt idx="4352">
                    <c:v>user4352</c:v>
                  </c:pt>
                  <c:pt idx="4353">
                    <c:v>user4353</c:v>
                  </c:pt>
                  <c:pt idx="4354">
                    <c:v>user4354</c:v>
                  </c:pt>
                  <c:pt idx="4355">
                    <c:v>user4355</c:v>
                  </c:pt>
                  <c:pt idx="4356">
                    <c:v>user4356</c:v>
                  </c:pt>
                  <c:pt idx="4357">
                    <c:v>user4357</c:v>
                  </c:pt>
                  <c:pt idx="4358">
                    <c:v>user4358</c:v>
                  </c:pt>
                  <c:pt idx="4359">
                    <c:v>user4359</c:v>
                  </c:pt>
                  <c:pt idx="4360">
                    <c:v>user4360</c:v>
                  </c:pt>
                  <c:pt idx="4361">
                    <c:v>user4361</c:v>
                  </c:pt>
                  <c:pt idx="4362">
                    <c:v>user4362</c:v>
                  </c:pt>
                  <c:pt idx="4363">
                    <c:v>user4363</c:v>
                  </c:pt>
                  <c:pt idx="4364">
                    <c:v>user4364</c:v>
                  </c:pt>
                  <c:pt idx="4365">
                    <c:v>user4365</c:v>
                  </c:pt>
                  <c:pt idx="4366">
                    <c:v>user4366</c:v>
                  </c:pt>
                  <c:pt idx="4367">
                    <c:v>user4367</c:v>
                  </c:pt>
                  <c:pt idx="4368">
                    <c:v>user4368</c:v>
                  </c:pt>
                  <c:pt idx="4369">
                    <c:v>user4369</c:v>
                  </c:pt>
                  <c:pt idx="4370">
                    <c:v>user4370</c:v>
                  </c:pt>
                  <c:pt idx="4371">
                    <c:v>user4371</c:v>
                  </c:pt>
                  <c:pt idx="4372">
                    <c:v>user4372</c:v>
                  </c:pt>
                  <c:pt idx="4373">
                    <c:v>user4373</c:v>
                  </c:pt>
                  <c:pt idx="4374">
                    <c:v>user4374</c:v>
                  </c:pt>
                  <c:pt idx="4375">
                    <c:v>user4375</c:v>
                  </c:pt>
                  <c:pt idx="4376">
                    <c:v>user4376</c:v>
                  </c:pt>
                  <c:pt idx="4377">
                    <c:v>user4377</c:v>
                  </c:pt>
                  <c:pt idx="4378">
                    <c:v>user4378</c:v>
                  </c:pt>
                  <c:pt idx="4379">
                    <c:v>user4379</c:v>
                  </c:pt>
                  <c:pt idx="4380">
                    <c:v>user4380</c:v>
                  </c:pt>
                  <c:pt idx="4381">
                    <c:v>user4381</c:v>
                  </c:pt>
                  <c:pt idx="4382">
                    <c:v>user4382</c:v>
                  </c:pt>
                  <c:pt idx="4383">
                    <c:v>user4383</c:v>
                  </c:pt>
                  <c:pt idx="4384">
                    <c:v>user4384</c:v>
                  </c:pt>
                  <c:pt idx="4385">
                    <c:v>user4385</c:v>
                  </c:pt>
                  <c:pt idx="4386">
                    <c:v>user4386</c:v>
                  </c:pt>
                  <c:pt idx="4387">
                    <c:v>user4387</c:v>
                  </c:pt>
                  <c:pt idx="4388">
                    <c:v>user4388</c:v>
                  </c:pt>
                  <c:pt idx="4389">
                    <c:v>user4389</c:v>
                  </c:pt>
                  <c:pt idx="4390">
                    <c:v>user4390</c:v>
                  </c:pt>
                  <c:pt idx="4391">
                    <c:v>user4391</c:v>
                  </c:pt>
                  <c:pt idx="4392">
                    <c:v>user4392</c:v>
                  </c:pt>
                  <c:pt idx="4393">
                    <c:v>user4393</c:v>
                  </c:pt>
                  <c:pt idx="4394">
                    <c:v>user4394</c:v>
                  </c:pt>
                  <c:pt idx="4395">
                    <c:v>user4395</c:v>
                  </c:pt>
                  <c:pt idx="4396">
                    <c:v>user4396</c:v>
                  </c:pt>
                  <c:pt idx="4397">
                    <c:v>user4397</c:v>
                  </c:pt>
                  <c:pt idx="4398">
                    <c:v>user4398</c:v>
                  </c:pt>
                  <c:pt idx="4399">
                    <c:v>user4399</c:v>
                  </c:pt>
                  <c:pt idx="4400">
                    <c:v>user4400</c:v>
                  </c:pt>
                  <c:pt idx="4401">
                    <c:v>user4401</c:v>
                  </c:pt>
                  <c:pt idx="4402">
                    <c:v>user4402</c:v>
                  </c:pt>
                  <c:pt idx="4403">
                    <c:v>user4403</c:v>
                  </c:pt>
                  <c:pt idx="4404">
                    <c:v>user4404</c:v>
                  </c:pt>
                  <c:pt idx="4405">
                    <c:v>user4405</c:v>
                  </c:pt>
                  <c:pt idx="4406">
                    <c:v>user4406</c:v>
                  </c:pt>
                  <c:pt idx="4407">
                    <c:v>user4407</c:v>
                  </c:pt>
                  <c:pt idx="4408">
                    <c:v>user4408</c:v>
                  </c:pt>
                  <c:pt idx="4409">
                    <c:v>user4409</c:v>
                  </c:pt>
                  <c:pt idx="4410">
                    <c:v>user4410</c:v>
                  </c:pt>
                  <c:pt idx="4411">
                    <c:v>user4411</c:v>
                  </c:pt>
                  <c:pt idx="4412">
                    <c:v>user4412</c:v>
                  </c:pt>
                  <c:pt idx="4413">
                    <c:v>user4413</c:v>
                  </c:pt>
                  <c:pt idx="4414">
                    <c:v>user4414</c:v>
                  </c:pt>
                  <c:pt idx="4415">
                    <c:v>user4415</c:v>
                  </c:pt>
                  <c:pt idx="4416">
                    <c:v>user4416</c:v>
                  </c:pt>
                  <c:pt idx="4417">
                    <c:v>user4417</c:v>
                  </c:pt>
                  <c:pt idx="4418">
                    <c:v>user4418</c:v>
                  </c:pt>
                  <c:pt idx="4419">
                    <c:v>user4419</c:v>
                  </c:pt>
                  <c:pt idx="4420">
                    <c:v>user4420</c:v>
                  </c:pt>
                  <c:pt idx="4421">
                    <c:v>user4421</c:v>
                  </c:pt>
                  <c:pt idx="4422">
                    <c:v>user4422</c:v>
                  </c:pt>
                  <c:pt idx="4423">
                    <c:v>user4423</c:v>
                  </c:pt>
                  <c:pt idx="4424">
                    <c:v>user4424</c:v>
                  </c:pt>
                  <c:pt idx="4425">
                    <c:v>user4425</c:v>
                  </c:pt>
                  <c:pt idx="4426">
                    <c:v>user4426</c:v>
                  </c:pt>
                  <c:pt idx="4427">
                    <c:v>user4427</c:v>
                  </c:pt>
                  <c:pt idx="4428">
                    <c:v>user4428</c:v>
                  </c:pt>
                  <c:pt idx="4429">
                    <c:v>user4429</c:v>
                  </c:pt>
                  <c:pt idx="4430">
                    <c:v>user4430</c:v>
                  </c:pt>
                  <c:pt idx="4431">
                    <c:v>user4431</c:v>
                  </c:pt>
                  <c:pt idx="4432">
                    <c:v>user4432</c:v>
                  </c:pt>
                  <c:pt idx="4433">
                    <c:v>user4433</c:v>
                  </c:pt>
                  <c:pt idx="4434">
                    <c:v>user4434</c:v>
                  </c:pt>
                  <c:pt idx="4435">
                    <c:v>user4435</c:v>
                  </c:pt>
                  <c:pt idx="4436">
                    <c:v>user4436</c:v>
                  </c:pt>
                  <c:pt idx="4437">
                    <c:v>user4437</c:v>
                  </c:pt>
                  <c:pt idx="4438">
                    <c:v>user4438</c:v>
                  </c:pt>
                  <c:pt idx="4439">
                    <c:v>user4439</c:v>
                  </c:pt>
                  <c:pt idx="4440">
                    <c:v>user4440</c:v>
                  </c:pt>
                  <c:pt idx="4441">
                    <c:v>user4441</c:v>
                  </c:pt>
                  <c:pt idx="4442">
                    <c:v>user4442</c:v>
                  </c:pt>
                  <c:pt idx="4443">
                    <c:v>user4443</c:v>
                  </c:pt>
                  <c:pt idx="4444">
                    <c:v>user4444</c:v>
                  </c:pt>
                  <c:pt idx="4445">
                    <c:v>user4445</c:v>
                  </c:pt>
                  <c:pt idx="4446">
                    <c:v>user4446</c:v>
                  </c:pt>
                  <c:pt idx="4447">
                    <c:v>user4447</c:v>
                  </c:pt>
                  <c:pt idx="4448">
                    <c:v>user4448</c:v>
                  </c:pt>
                  <c:pt idx="4449">
                    <c:v>user4449</c:v>
                  </c:pt>
                  <c:pt idx="4450">
                    <c:v>user4450</c:v>
                  </c:pt>
                  <c:pt idx="4451">
                    <c:v>user4451</c:v>
                  </c:pt>
                  <c:pt idx="4452">
                    <c:v>user4452</c:v>
                  </c:pt>
                  <c:pt idx="4453">
                    <c:v>user4453</c:v>
                  </c:pt>
                  <c:pt idx="4454">
                    <c:v>user4454</c:v>
                  </c:pt>
                  <c:pt idx="4455">
                    <c:v>user4455</c:v>
                  </c:pt>
                  <c:pt idx="4456">
                    <c:v>user4456</c:v>
                  </c:pt>
                  <c:pt idx="4457">
                    <c:v>user4457</c:v>
                  </c:pt>
                  <c:pt idx="4458">
                    <c:v>user4458</c:v>
                  </c:pt>
                  <c:pt idx="4459">
                    <c:v>user4459</c:v>
                  </c:pt>
                  <c:pt idx="4460">
                    <c:v>user4460</c:v>
                  </c:pt>
                  <c:pt idx="4461">
                    <c:v>user4461</c:v>
                  </c:pt>
                  <c:pt idx="4462">
                    <c:v>user4462</c:v>
                  </c:pt>
                  <c:pt idx="4463">
                    <c:v>user4463</c:v>
                  </c:pt>
                  <c:pt idx="4464">
                    <c:v>user4464</c:v>
                  </c:pt>
                  <c:pt idx="4465">
                    <c:v>user4465</c:v>
                  </c:pt>
                  <c:pt idx="4466">
                    <c:v>user4466</c:v>
                  </c:pt>
                  <c:pt idx="4467">
                    <c:v>user4467</c:v>
                  </c:pt>
                  <c:pt idx="4468">
                    <c:v>user4468</c:v>
                  </c:pt>
                  <c:pt idx="4469">
                    <c:v>user4469</c:v>
                  </c:pt>
                  <c:pt idx="4470">
                    <c:v>user4470</c:v>
                  </c:pt>
                  <c:pt idx="4471">
                    <c:v>user4471</c:v>
                  </c:pt>
                  <c:pt idx="4472">
                    <c:v>user4472</c:v>
                  </c:pt>
                  <c:pt idx="4473">
                    <c:v>user4473</c:v>
                  </c:pt>
                  <c:pt idx="4474">
                    <c:v>user4474</c:v>
                  </c:pt>
                  <c:pt idx="4475">
                    <c:v>user4475</c:v>
                  </c:pt>
                  <c:pt idx="4476">
                    <c:v>user4476</c:v>
                  </c:pt>
                  <c:pt idx="4477">
                    <c:v>user4477</c:v>
                  </c:pt>
                  <c:pt idx="4478">
                    <c:v>user4478</c:v>
                  </c:pt>
                  <c:pt idx="4479">
                    <c:v>user4479</c:v>
                  </c:pt>
                  <c:pt idx="4480">
                    <c:v>user4480</c:v>
                  </c:pt>
                  <c:pt idx="4481">
                    <c:v>user4481</c:v>
                  </c:pt>
                  <c:pt idx="4482">
                    <c:v>user4482</c:v>
                  </c:pt>
                  <c:pt idx="4483">
                    <c:v>user4483</c:v>
                  </c:pt>
                  <c:pt idx="4484">
                    <c:v>user4484</c:v>
                  </c:pt>
                  <c:pt idx="4485">
                    <c:v>user4485</c:v>
                  </c:pt>
                  <c:pt idx="4486">
                    <c:v>user4486</c:v>
                  </c:pt>
                  <c:pt idx="4487">
                    <c:v>user4487</c:v>
                  </c:pt>
                  <c:pt idx="4488">
                    <c:v>user4488</c:v>
                  </c:pt>
                  <c:pt idx="4489">
                    <c:v>user4489</c:v>
                  </c:pt>
                  <c:pt idx="4490">
                    <c:v>user4490</c:v>
                  </c:pt>
                  <c:pt idx="4491">
                    <c:v>user4491</c:v>
                  </c:pt>
                  <c:pt idx="4492">
                    <c:v>user4492</c:v>
                  </c:pt>
                  <c:pt idx="4493">
                    <c:v>user4493</c:v>
                  </c:pt>
                  <c:pt idx="4494">
                    <c:v>user4494</c:v>
                  </c:pt>
                  <c:pt idx="4495">
                    <c:v>user4495</c:v>
                  </c:pt>
                  <c:pt idx="4496">
                    <c:v>user4496</c:v>
                  </c:pt>
                  <c:pt idx="4497">
                    <c:v>user4497</c:v>
                  </c:pt>
                  <c:pt idx="4498">
                    <c:v>user4498</c:v>
                  </c:pt>
                  <c:pt idx="4499">
                    <c:v>user4499</c:v>
                  </c:pt>
                  <c:pt idx="4500">
                    <c:v>user4500</c:v>
                  </c:pt>
                  <c:pt idx="4501">
                    <c:v>user4501</c:v>
                  </c:pt>
                  <c:pt idx="4502">
                    <c:v>user4502</c:v>
                  </c:pt>
                  <c:pt idx="4503">
                    <c:v>user4503</c:v>
                  </c:pt>
                  <c:pt idx="4504">
                    <c:v>user4504</c:v>
                  </c:pt>
                  <c:pt idx="4505">
                    <c:v>user4505</c:v>
                  </c:pt>
                  <c:pt idx="4506">
                    <c:v>user4506</c:v>
                  </c:pt>
                  <c:pt idx="4507">
                    <c:v>user4507</c:v>
                  </c:pt>
                  <c:pt idx="4508">
                    <c:v>user4508</c:v>
                  </c:pt>
                  <c:pt idx="4509">
                    <c:v>user4509</c:v>
                  </c:pt>
                  <c:pt idx="4510">
                    <c:v>user4510</c:v>
                  </c:pt>
                  <c:pt idx="4511">
                    <c:v>user4511</c:v>
                  </c:pt>
                  <c:pt idx="4512">
                    <c:v>user4512</c:v>
                  </c:pt>
                  <c:pt idx="4513">
                    <c:v>user4513</c:v>
                  </c:pt>
                  <c:pt idx="4514">
                    <c:v>user4514</c:v>
                  </c:pt>
                  <c:pt idx="4515">
                    <c:v>user4515</c:v>
                  </c:pt>
                  <c:pt idx="4516">
                    <c:v>user4516</c:v>
                  </c:pt>
                  <c:pt idx="4517">
                    <c:v>user4517</c:v>
                  </c:pt>
                  <c:pt idx="4518">
                    <c:v>user4518</c:v>
                  </c:pt>
                  <c:pt idx="4519">
                    <c:v>user4519</c:v>
                  </c:pt>
                  <c:pt idx="4520">
                    <c:v>user4520</c:v>
                  </c:pt>
                  <c:pt idx="4521">
                    <c:v>user4521</c:v>
                  </c:pt>
                  <c:pt idx="4522">
                    <c:v>user4522</c:v>
                  </c:pt>
                  <c:pt idx="4523">
                    <c:v>user4523</c:v>
                  </c:pt>
                  <c:pt idx="4524">
                    <c:v>user4524</c:v>
                  </c:pt>
                  <c:pt idx="4525">
                    <c:v>user4525</c:v>
                  </c:pt>
                  <c:pt idx="4526">
                    <c:v>user4526</c:v>
                  </c:pt>
                  <c:pt idx="4527">
                    <c:v>user4527</c:v>
                  </c:pt>
                  <c:pt idx="4528">
                    <c:v>user4528</c:v>
                  </c:pt>
                  <c:pt idx="4529">
                    <c:v>user4529</c:v>
                  </c:pt>
                  <c:pt idx="4530">
                    <c:v>user4530</c:v>
                  </c:pt>
                  <c:pt idx="4531">
                    <c:v>user4531</c:v>
                  </c:pt>
                  <c:pt idx="4532">
                    <c:v>user4532</c:v>
                  </c:pt>
                  <c:pt idx="4533">
                    <c:v>user4533</c:v>
                  </c:pt>
                  <c:pt idx="4534">
                    <c:v>user4534</c:v>
                  </c:pt>
                  <c:pt idx="4535">
                    <c:v>user4535</c:v>
                  </c:pt>
                  <c:pt idx="4536">
                    <c:v>user4536</c:v>
                  </c:pt>
                  <c:pt idx="4537">
                    <c:v>user4537</c:v>
                  </c:pt>
                  <c:pt idx="4538">
                    <c:v>user4538</c:v>
                  </c:pt>
                  <c:pt idx="4539">
                    <c:v>user4539</c:v>
                  </c:pt>
                  <c:pt idx="4540">
                    <c:v>user4540</c:v>
                  </c:pt>
                  <c:pt idx="4541">
                    <c:v>user4541</c:v>
                  </c:pt>
                  <c:pt idx="4542">
                    <c:v>user4542</c:v>
                  </c:pt>
                  <c:pt idx="4543">
                    <c:v>user4543</c:v>
                  </c:pt>
                  <c:pt idx="4544">
                    <c:v>user4544</c:v>
                  </c:pt>
                  <c:pt idx="4545">
                    <c:v>user4545</c:v>
                  </c:pt>
                  <c:pt idx="4546">
                    <c:v>user4546</c:v>
                  </c:pt>
                  <c:pt idx="4547">
                    <c:v>user4547</c:v>
                  </c:pt>
                  <c:pt idx="4548">
                    <c:v>user4548</c:v>
                  </c:pt>
                  <c:pt idx="4549">
                    <c:v>user4549</c:v>
                  </c:pt>
                  <c:pt idx="4550">
                    <c:v>user4550</c:v>
                  </c:pt>
                  <c:pt idx="4551">
                    <c:v>user4551</c:v>
                  </c:pt>
                  <c:pt idx="4552">
                    <c:v>user4552</c:v>
                  </c:pt>
                  <c:pt idx="4553">
                    <c:v>user4553</c:v>
                  </c:pt>
                  <c:pt idx="4554">
                    <c:v>user4554</c:v>
                  </c:pt>
                  <c:pt idx="4555">
                    <c:v>user4555</c:v>
                  </c:pt>
                  <c:pt idx="4556">
                    <c:v>user4556</c:v>
                  </c:pt>
                  <c:pt idx="4557">
                    <c:v>user4557</c:v>
                  </c:pt>
                  <c:pt idx="4558">
                    <c:v>user4558</c:v>
                  </c:pt>
                  <c:pt idx="4559">
                    <c:v>user4559</c:v>
                  </c:pt>
                  <c:pt idx="4560">
                    <c:v>user4560</c:v>
                  </c:pt>
                  <c:pt idx="4561">
                    <c:v>user4561</c:v>
                  </c:pt>
                  <c:pt idx="4562">
                    <c:v>user4562</c:v>
                  </c:pt>
                  <c:pt idx="4563">
                    <c:v>user4563</c:v>
                  </c:pt>
                  <c:pt idx="4564">
                    <c:v>user4564</c:v>
                  </c:pt>
                  <c:pt idx="4565">
                    <c:v>user4565</c:v>
                  </c:pt>
                  <c:pt idx="4566">
                    <c:v>user4566</c:v>
                  </c:pt>
                  <c:pt idx="4567">
                    <c:v>user4567</c:v>
                  </c:pt>
                  <c:pt idx="4568">
                    <c:v>user4568</c:v>
                  </c:pt>
                  <c:pt idx="4569">
                    <c:v>user4569</c:v>
                  </c:pt>
                  <c:pt idx="4570">
                    <c:v>user4570</c:v>
                  </c:pt>
                  <c:pt idx="4571">
                    <c:v>user4571</c:v>
                  </c:pt>
                  <c:pt idx="4572">
                    <c:v>user4572</c:v>
                  </c:pt>
                  <c:pt idx="4573">
                    <c:v>user4573</c:v>
                  </c:pt>
                  <c:pt idx="4574">
                    <c:v>user4574</c:v>
                  </c:pt>
                  <c:pt idx="4575">
                    <c:v>user4575</c:v>
                  </c:pt>
                  <c:pt idx="4576">
                    <c:v>user4576</c:v>
                  </c:pt>
                  <c:pt idx="4577">
                    <c:v>user4577</c:v>
                  </c:pt>
                  <c:pt idx="4578">
                    <c:v>user4578</c:v>
                  </c:pt>
                  <c:pt idx="4579">
                    <c:v>user4579</c:v>
                  </c:pt>
                  <c:pt idx="4580">
                    <c:v>user4580</c:v>
                  </c:pt>
                  <c:pt idx="4581">
                    <c:v>user4581</c:v>
                  </c:pt>
                  <c:pt idx="4582">
                    <c:v>user4582</c:v>
                  </c:pt>
                  <c:pt idx="4583">
                    <c:v>user4583</c:v>
                  </c:pt>
                  <c:pt idx="4584">
                    <c:v>user4584</c:v>
                  </c:pt>
                  <c:pt idx="4585">
                    <c:v>user4585</c:v>
                  </c:pt>
                  <c:pt idx="4586">
                    <c:v>user4586</c:v>
                  </c:pt>
                  <c:pt idx="4587">
                    <c:v>user4587</c:v>
                  </c:pt>
                  <c:pt idx="4588">
                    <c:v>user4588</c:v>
                  </c:pt>
                  <c:pt idx="4589">
                    <c:v>user4589</c:v>
                  </c:pt>
                  <c:pt idx="4590">
                    <c:v>user4590</c:v>
                  </c:pt>
                  <c:pt idx="4591">
                    <c:v>user4591</c:v>
                  </c:pt>
                  <c:pt idx="4592">
                    <c:v>user4592</c:v>
                  </c:pt>
                  <c:pt idx="4593">
                    <c:v>user4593</c:v>
                  </c:pt>
                  <c:pt idx="4594">
                    <c:v>user4594</c:v>
                  </c:pt>
                  <c:pt idx="4595">
                    <c:v>user4595</c:v>
                  </c:pt>
                  <c:pt idx="4596">
                    <c:v>user4596</c:v>
                  </c:pt>
                  <c:pt idx="4597">
                    <c:v>user4597</c:v>
                  </c:pt>
                  <c:pt idx="4598">
                    <c:v>user4598</c:v>
                  </c:pt>
                  <c:pt idx="4599">
                    <c:v>user4599</c:v>
                  </c:pt>
                  <c:pt idx="4600">
                    <c:v>user4600</c:v>
                  </c:pt>
                  <c:pt idx="4601">
                    <c:v>user4601</c:v>
                  </c:pt>
                  <c:pt idx="4602">
                    <c:v>user4602</c:v>
                  </c:pt>
                  <c:pt idx="4603">
                    <c:v>user4603</c:v>
                  </c:pt>
                  <c:pt idx="4604">
                    <c:v>user4604</c:v>
                  </c:pt>
                  <c:pt idx="4605">
                    <c:v>user4605</c:v>
                  </c:pt>
                  <c:pt idx="4606">
                    <c:v>user4606</c:v>
                  </c:pt>
                  <c:pt idx="4607">
                    <c:v>user4607</c:v>
                  </c:pt>
                  <c:pt idx="4608">
                    <c:v>user4608</c:v>
                  </c:pt>
                  <c:pt idx="4609">
                    <c:v>user4609</c:v>
                  </c:pt>
                  <c:pt idx="4610">
                    <c:v>user4610</c:v>
                  </c:pt>
                  <c:pt idx="4611">
                    <c:v>user4611</c:v>
                  </c:pt>
                  <c:pt idx="4612">
                    <c:v>user4612</c:v>
                  </c:pt>
                  <c:pt idx="4613">
                    <c:v>user4613</c:v>
                  </c:pt>
                  <c:pt idx="4614">
                    <c:v>user4614</c:v>
                  </c:pt>
                  <c:pt idx="4615">
                    <c:v>user4615</c:v>
                  </c:pt>
                  <c:pt idx="4616">
                    <c:v>user4616</c:v>
                  </c:pt>
                  <c:pt idx="4617">
                    <c:v>user4617</c:v>
                  </c:pt>
                  <c:pt idx="4618">
                    <c:v>user4618</c:v>
                  </c:pt>
                  <c:pt idx="4619">
                    <c:v>user4619</c:v>
                  </c:pt>
                  <c:pt idx="4620">
                    <c:v>user4620</c:v>
                  </c:pt>
                  <c:pt idx="4621">
                    <c:v>user4621</c:v>
                  </c:pt>
                  <c:pt idx="4622">
                    <c:v>user4622</c:v>
                  </c:pt>
                  <c:pt idx="4623">
                    <c:v>user4623</c:v>
                  </c:pt>
                  <c:pt idx="4624">
                    <c:v>user4624</c:v>
                  </c:pt>
                  <c:pt idx="4625">
                    <c:v>user4625</c:v>
                  </c:pt>
                  <c:pt idx="4626">
                    <c:v>user4626</c:v>
                  </c:pt>
                  <c:pt idx="4627">
                    <c:v>user4627</c:v>
                  </c:pt>
                  <c:pt idx="4628">
                    <c:v>user4628</c:v>
                  </c:pt>
                  <c:pt idx="4629">
                    <c:v>user4629</c:v>
                  </c:pt>
                  <c:pt idx="4630">
                    <c:v>user4630</c:v>
                  </c:pt>
                  <c:pt idx="4631">
                    <c:v>user4631</c:v>
                  </c:pt>
                  <c:pt idx="4632">
                    <c:v>user4632</c:v>
                  </c:pt>
                  <c:pt idx="4633">
                    <c:v>user4633</c:v>
                  </c:pt>
                  <c:pt idx="4634">
                    <c:v>user4634</c:v>
                  </c:pt>
                  <c:pt idx="4635">
                    <c:v>user4635</c:v>
                  </c:pt>
                  <c:pt idx="4636">
                    <c:v>user4636</c:v>
                  </c:pt>
                  <c:pt idx="4637">
                    <c:v>user4637</c:v>
                  </c:pt>
                  <c:pt idx="4638">
                    <c:v>user4638</c:v>
                  </c:pt>
                  <c:pt idx="4639">
                    <c:v>user4639</c:v>
                  </c:pt>
                  <c:pt idx="4640">
                    <c:v>user4640</c:v>
                  </c:pt>
                  <c:pt idx="4641">
                    <c:v>user4641</c:v>
                  </c:pt>
                  <c:pt idx="4642">
                    <c:v>user4642</c:v>
                  </c:pt>
                  <c:pt idx="4643">
                    <c:v>user4643</c:v>
                  </c:pt>
                  <c:pt idx="4644">
                    <c:v>user4644</c:v>
                  </c:pt>
                  <c:pt idx="4645">
                    <c:v>user4645</c:v>
                  </c:pt>
                  <c:pt idx="4646">
                    <c:v>user4646</c:v>
                  </c:pt>
                  <c:pt idx="4647">
                    <c:v>user4647</c:v>
                  </c:pt>
                  <c:pt idx="4648">
                    <c:v>user4648</c:v>
                  </c:pt>
                  <c:pt idx="4649">
                    <c:v>user4649</c:v>
                  </c:pt>
                  <c:pt idx="4650">
                    <c:v>user4650</c:v>
                  </c:pt>
                  <c:pt idx="4651">
                    <c:v>user4651</c:v>
                  </c:pt>
                  <c:pt idx="4652">
                    <c:v>user4652</c:v>
                  </c:pt>
                  <c:pt idx="4653">
                    <c:v>user4653</c:v>
                  </c:pt>
                  <c:pt idx="4654">
                    <c:v>user4654</c:v>
                  </c:pt>
                  <c:pt idx="4655">
                    <c:v>user4655</c:v>
                  </c:pt>
                  <c:pt idx="4656">
                    <c:v>user4656</c:v>
                  </c:pt>
                  <c:pt idx="4657">
                    <c:v>user4657</c:v>
                  </c:pt>
                  <c:pt idx="4658">
                    <c:v>user4658</c:v>
                  </c:pt>
                  <c:pt idx="4659">
                    <c:v>user4659</c:v>
                  </c:pt>
                  <c:pt idx="4660">
                    <c:v>user4660</c:v>
                  </c:pt>
                  <c:pt idx="4661">
                    <c:v>user4661</c:v>
                  </c:pt>
                  <c:pt idx="4662">
                    <c:v>user4662</c:v>
                  </c:pt>
                  <c:pt idx="4663">
                    <c:v>user4663</c:v>
                  </c:pt>
                  <c:pt idx="4664">
                    <c:v>user4664</c:v>
                  </c:pt>
                  <c:pt idx="4665">
                    <c:v>user4665</c:v>
                  </c:pt>
                  <c:pt idx="4666">
                    <c:v>user4666</c:v>
                  </c:pt>
                  <c:pt idx="4667">
                    <c:v>user4667</c:v>
                  </c:pt>
                  <c:pt idx="4668">
                    <c:v>user4668</c:v>
                  </c:pt>
                  <c:pt idx="4669">
                    <c:v>user4669</c:v>
                  </c:pt>
                  <c:pt idx="4670">
                    <c:v>user4670</c:v>
                  </c:pt>
                  <c:pt idx="4671">
                    <c:v>user4671</c:v>
                  </c:pt>
                  <c:pt idx="4672">
                    <c:v>user4672</c:v>
                  </c:pt>
                  <c:pt idx="4673">
                    <c:v>user4673</c:v>
                  </c:pt>
                  <c:pt idx="4674">
                    <c:v>user4674</c:v>
                  </c:pt>
                  <c:pt idx="4675">
                    <c:v>user4675</c:v>
                  </c:pt>
                  <c:pt idx="4676">
                    <c:v>user4676</c:v>
                  </c:pt>
                  <c:pt idx="4677">
                    <c:v>user4677</c:v>
                  </c:pt>
                  <c:pt idx="4678">
                    <c:v>user4678</c:v>
                  </c:pt>
                  <c:pt idx="4679">
                    <c:v>user4679</c:v>
                  </c:pt>
                  <c:pt idx="4680">
                    <c:v>user4680</c:v>
                  </c:pt>
                  <c:pt idx="4681">
                    <c:v>user4681</c:v>
                  </c:pt>
                  <c:pt idx="4682">
                    <c:v>user4682</c:v>
                  </c:pt>
                  <c:pt idx="4683">
                    <c:v>user4683</c:v>
                  </c:pt>
                  <c:pt idx="4684">
                    <c:v>user4684</c:v>
                  </c:pt>
                  <c:pt idx="4685">
                    <c:v>user4685</c:v>
                  </c:pt>
                  <c:pt idx="4686">
                    <c:v>user4686</c:v>
                  </c:pt>
                  <c:pt idx="4687">
                    <c:v>user4687</c:v>
                  </c:pt>
                  <c:pt idx="4688">
                    <c:v>user4688</c:v>
                  </c:pt>
                  <c:pt idx="4689">
                    <c:v>user4689</c:v>
                  </c:pt>
                  <c:pt idx="4690">
                    <c:v>user4690</c:v>
                  </c:pt>
                  <c:pt idx="4691">
                    <c:v>user4691</c:v>
                  </c:pt>
                  <c:pt idx="4692">
                    <c:v>user4692</c:v>
                  </c:pt>
                  <c:pt idx="4693">
                    <c:v>user4693</c:v>
                  </c:pt>
                  <c:pt idx="4694">
                    <c:v>user4694</c:v>
                  </c:pt>
                  <c:pt idx="4695">
                    <c:v>user4695</c:v>
                  </c:pt>
                  <c:pt idx="4696">
                    <c:v>user4696</c:v>
                  </c:pt>
                  <c:pt idx="4697">
                    <c:v>user4697</c:v>
                  </c:pt>
                  <c:pt idx="4698">
                    <c:v>user4698</c:v>
                  </c:pt>
                  <c:pt idx="4699">
                    <c:v>user4699</c:v>
                  </c:pt>
                  <c:pt idx="4700">
                    <c:v>user4700</c:v>
                  </c:pt>
                  <c:pt idx="4701">
                    <c:v>user4701</c:v>
                  </c:pt>
                  <c:pt idx="4702">
                    <c:v>user4702</c:v>
                  </c:pt>
                  <c:pt idx="4703">
                    <c:v>user4703</c:v>
                  </c:pt>
                  <c:pt idx="4704">
                    <c:v>user4704</c:v>
                  </c:pt>
                  <c:pt idx="4705">
                    <c:v>user4705</c:v>
                  </c:pt>
                  <c:pt idx="4706">
                    <c:v>user4706</c:v>
                  </c:pt>
                  <c:pt idx="4707">
                    <c:v>user4707</c:v>
                  </c:pt>
                  <c:pt idx="4708">
                    <c:v>user4708</c:v>
                  </c:pt>
                  <c:pt idx="4709">
                    <c:v>user4709</c:v>
                  </c:pt>
                  <c:pt idx="4710">
                    <c:v>user4710</c:v>
                  </c:pt>
                  <c:pt idx="4711">
                    <c:v>user4711</c:v>
                  </c:pt>
                  <c:pt idx="4712">
                    <c:v>user4712</c:v>
                  </c:pt>
                  <c:pt idx="4713">
                    <c:v>user4713</c:v>
                  </c:pt>
                  <c:pt idx="4714">
                    <c:v>user4714</c:v>
                  </c:pt>
                  <c:pt idx="4715">
                    <c:v>user4715</c:v>
                  </c:pt>
                  <c:pt idx="4716">
                    <c:v>user4716</c:v>
                  </c:pt>
                  <c:pt idx="4717">
                    <c:v>user4717</c:v>
                  </c:pt>
                  <c:pt idx="4718">
                    <c:v>user4718</c:v>
                  </c:pt>
                  <c:pt idx="4719">
                    <c:v>user4719</c:v>
                  </c:pt>
                  <c:pt idx="4720">
                    <c:v>user4720</c:v>
                  </c:pt>
                  <c:pt idx="4721">
                    <c:v>user4721</c:v>
                  </c:pt>
                  <c:pt idx="4722">
                    <c:v>user4722</c:v>
                  </c:pt>
                  <c:pt idx="4723">
                    <c:v>user4723</c:v>
                  </c:pt>
                  <c:pt idx="4724">
                    <c:v>user4724</c:v>
                  </c:pt>
                  <c:pt idx="4725">
                    <c:v>user4725</c:v>
                  </c:pt>
                  <c:pt idx="4726">
                    <c:v>user4726</c:v>
                  </c:pt>
                  <c:pt idx="4727">
                    <c:v>user4727</c:v>
                  </c:pt>
                  <c:pt idx="4728">
                    <c:v>user4728</c:v>
                  </c:pt>
                  <c:pt idx="4729">
                    <c:v>user4729</c:v>
                  </c:pt>
                  <c:pt idx="4730">
                    <c:v>user4730</c:v>
                  </c:pt>
                  <c:pt idx="4731">
                    <c:v>user4731</c:v>
                  </c:pt>
                  <c:pt idx="4732">
                    <c:v>user4732</c:v>
                  </c:pt>
                  <c:pt idx="4733">
                    <c:v>user4733</c:v>
                  </c:pt>
                  <c:pt idx="4734">
                    <c:v>user4734</c:v>
                  </c:pt>
                  <c:pt idx="4735">
                    <c:v>user4735</c:v>
                  </c:pt>
                  <c:pt idx="4736">
                    <c:v>user4736</c:v>
                  </c:pt>
                  <c:pt idx="4737">
                    <c:v>user4737</c:v>
                  </c:pt>
                  <c:pt idx="4738">
                    <c:v>user4738</c:v>
                  </c:pt>
                  <c:pt idx="4739">
                    <c:v>user4739</c:v>
                  </c:pt>
                  <c:pt idx="4740">
                    <c:v>user4740</c:v>
                  </c:pt>
                  <c:pt idx="4741">
                    <c:v>user4741</c:v>
                  </c:pt>
                  <c:pt idx="4742">
                    <c:v>user4742</c:v>
                  </c:pt>
                  <c:pt idx="4743">
                    <c:v>user4743</c:v>
                  </c:pt>
                  <c:pt idx="4744">
                    <c:v>user4744</c:v>
                  </c:pt>
                  <c:pt idx="4745">
                    <c:v>user4745</c:v>
                  </c:pt>
                  <c:pt idx="4746">
                    <c:v>user4746</c:v>
                  </c:pt>
                  <c:pt idx="4747">
                    <c:v>user4747</c:v>
                  </c:pt>
                  <c:pt idx="4748">
                    <c:v>user4748</c:v>
                  </c:pt>
                  <c:pt idx="4749">
                    <c:v>user4749</c:v>
                  </c:pt>
                  <c:pt idx="4750">
                    <c:v>user4750</c:v>
                  </c:pt>
                  <c:pt idx="4751">
                    <c:v>user4751</c:v>
                  </c:pt>
                  <c:pt idx="4752">
                    <c:v>user4752</c:v>
                  </c:pt>
                  <c:pt idx="4753">
                    <c:v>user4753</c:v>
                  </c:pt>
                  <c:pt idx="4754">
                    <c:v>user4754</c:v>
                  </c:pt>
                  <c:pt idx="4755">
                    <c:v>user4755</c:v>
                  </c:pt>
                  <c:pt idx="4756">
                    <c:v>user4756</c:v>
                  </c:pt>
                  <c:pt idx="4757">
                    <c:v>user4757</c:v>
                  </c:pt>
                  <c:pt idx="4758">
                    <c:v>user4758</c:v>
                  </c:pt>
                  <c:pt idx="4759">
                    <c:v>user4759</c:v>
                  </c:pt>
                  <c:pt idx="4760">
                    <c:v>user4760</c:v>
                  </c:pt>
                  <c:pt idx="4761">
                    <c:v>user4761</c:v>
                  </c:pt>
                  <c:pt idx="4762">
                    <c:v>user4762</c:v>
                  </c:pt>
                  <c:pt idx="4763">
                    <c:v>user4763</c:v>
                  </c:pt>
                  <c:pt idx="4764">
                    <c:v>user4764</c:v>
                  </c:pt>
                  <c:pt idx="4765">
                    <c:v>user4765</c:v>
                  </c:pt>
                  <c:pt idx="4766">
                    <c:v>user4766</c:v>
                  </c:pt>
                  <c:pt idx="4767">
                    <c:v>user4767</c:v>
                  </c:pt>
                  <c:pt idx="4768">
                    <c:v>user4768</c:v>
                  </c:pt>
                  <c:pt idx="4769">
                    <c:v>user4769</c:v>
                  </c:pt>
                  <c:pt idx="4770">
                    <c:v>user4770</c:v>
                  </c:pt>
                  <c:pt idx="4771">
                    <c:v>user4771</c:v>
                  </c:pt>
                  <c:pt idx="4772">
                    <c:v>user4772</c:v>
                  </c:pt>
                  <c:pt idx="4773">
                    <c:v>user4773</c:v>
                  </c:pt>
                  <c:pt idx="4774">
                    <c:v>user4774</c:v>
                  </c:pt>
                  <c:pt idx="4775">
                    <c:v>user4775</c:v>
                  </c:pt>
                  <c:pt idx="4776">
                    <c:v>user4776</c:v>
                  </c:pt>
                  <c:pt idx="4777">
                    <c:v>user4777</c:v>
                  </c:pt>
                  <c:pt idx="4778">
                    <c:v>user4778</c:v>
                  </c:pt>
                  <c:pt idx="4779">
                    <c:v>user4779</c:v>
                  </c:pt>
                  <c:pt idx="4780">
                    <c:v>user4780</c:v>
                  </c:pt>
                  <c:pt idx="4781">
                    <c:v>user4781</c:v>
                  </c:pt>
                  <c:pt idx="4782">
                    <c:v>user4782</c:v>
                  </c:pt>
                  <c:pt idx="4783">
                    <c:v>user4783</c:v>
                  </c:pt>
                  <c:pt idx="4784">
                    <c:v>user4784</c:v>
                  </c:pt>
                  <c:pt idx="4785">
                    <c:v>user4785</c:v>
                  </c:pt>
                  <c:pt idx="4786">
                    <c:v>user4786</c:v>
                  </c:pt>
                  <c:pt idx="4787">
                    <c:v>user4787</c:v>
                  </c:pt>
                  <c:pt idx="4788">
                    <c:v>user4788</c:v>
                  </c:pt>
                  <c:pt idx="4789">
                    <c:v>user4789</c:v>
                  </c:pt>
                  <c:pt idx="4790">
                    <c:v>user4790</c:v>
                  </c:pt>
                  <c:pt idx="4791">
                    <c:v>user4791</c:v>
                  </c:pt>
                  <c:pt idx="4792">
                    <c:v>user4792</c:v>
                  </c:pt>
                  <c:pt idx="4793">
                    <c:v>user4793</c:v>
                  </c:pt>
                  <c:pt idx="4794">
                    <c:v>user4794</c:v>
                  </c:pt>
                  <c:pt idx="4795">
                    <c:v>user4795</c:v>
                  </c:pt>
                  <c:pt idx="4796">
                    <c:v>user4796</c:v>
                  </c:pt>
                  <c:pt idx="4797">
                    <c:v>user4797</c:v>
                  </c:pt>
                  <c:pt idx="4798">
                    <c:v>user4798</c:v>
                  </c:pt>
                  <c:pt idx="4799">
                    <c:v>user4799</c:v>
                  </c:pt>
                  <c:pt idx="4800">
                    <c:v>user4800</c:v>
                  </c:pt>
                  <c:pt idx="4801">
                    <c:v>user4801</c:v>
                  </c:pt>
                  <c:pt idx="4802">
                    <c:v>user4802</c:v>
                  </c:pt>
                  <c:pt idx="4803">
                    <c:v>user4803</c:v>
                  </c:pt>
                  <c:pt idx="4804">
                    <c:v>user4804</c:v>
                  </c:pt>
                  <c:pt idx="4805">
                    <c:v>user4805</c:v>
                  </c:pt>
                  <c:pt idx="4806">
                    <c:v>user4806</c:v>
                  </c:pt>
                  <c:pt idx="4807">
                    <c:v>user4807</c:v>
                  </c:pt>
                  <c:pt idx="4808">
                    <c:v>user4808</c:v>
                  </c:pt>
                  <c:pt idx="4809">
                    <c:v>user4809</c:v>
                  </c:pt>
                  <c:pt idx="4810">
                    <c:v>user4810</c:v>
                  </c:pt>
                  <c:pt idx="4811">
                    <c:v>user4811</c:v>
                  </c:pt>
                  <c:pt idx="4812">
                    <c:v>user4812</c:v>
                  </c:pt>
                  <c:pt idx="4813">
                    <c:v>user4813</c:v>
                  </c:pt>
                  <c:pt idx="4814">
                    <c:v>user4814</c:v>
                  </c:pt>
                  <c:pt idx="4815">
                    <c:v>user4815</c:v>
                  </c:pt>
                  <c:pt idx="4816">
                    <c:v>user4816</c:v>
                  </c:pt>
                  <c:pt idx="4817">
                    <c:v>user4817</c:v>
                  </c:pt>
                  <c:pt idx="4818">
                    <c:v>user4818</c:v>
                  </c:pt>
                  <c:pt idx="4819">
                    <c:v>user4819</c:v>
                  </c:pt>
                  <c:pt idx="4820">
                    <c:v>user4820</c:v>
                  </c:pt>
                  <c:pt idx="4821">
                    <c:v>user4821</c:v>
                  </c:pt>
                  <c:pt idx="4822">
                    <c:v>user4822</c:v>
                  </c:pt>
                  <c:pt idx="4823">
                    <c:v>user4823</c:v>
                  </c:pt>
                  <c:pt idx="4824">
                    <c:v>user4824</c:v>
                  </c:pt>
                  <c:pt idx="4825">
                    <c:v>user4825</c:v>
                  </c:pt>
                  <c:pt idx="4826">
                    <c:v>user4826</c:v>
                  </c:pt>
                  <c:pt idx="4827">
                    <c:v>user4827</c:v>
                  </c:pt>
                  <c:pt idx="4828">
                    <c:v>user4828</c:v>
                  </c:pt>
                  <c:pt idx="4829">
                    <c:v>user4829</c:v>
                  </c:pt>
                  <c:pt idx="4830">
                    <c:v>user4830</c:v>
                  </c:pt>
                  <c:pt idx="4831">
                    <c:v>user4831</c:v>
                  </c:pt>
                  <c:pt idx="4832">
                    <c:v>user4832</c:v>
                  </c:pt>
                  <c:pt idx="4833">
                    <c:v>user4833</c:v>
                  </c:pt>
                  <c:pt idx="4834">
                    <c:v>user4834</c:v>
                  </c:pt>
                  <c:pt idx="4835">
                    <c:v>user4835</c:v>
                  </c:pt>
                  <c:pt idx="4836">
                    <c:v>user4836</c:v>
                  </c:pt>
                  <c:pt idx="4837">
                    <c:v>user4837</c:v>
                  </c:pt>
                  <c:pt idx="4838">
                    <c:v>user4838</c:v>
                  </c:pt>
                  <c:pt idx="4839">
                    <c:v>user4839</c:v>
                  </c:pt>
                  <c:pt idx="4840">
                    <c:v>user4840</c:v>
                  </c:pt>
                  <c:pt idx="4841">
                    <c:v>user4841</c:v>
                  </c:pt>
                  <c:pt idx="4842">
                    <c:v>user4842</c:v>
                  </c:pt>
                  <c:pt idx="4843">
                    <c:v>user4843</c:v>
                  </c:pt>
                  <c:pt idx="4844">
                    <c:v>user4844</c:v>
                  </c:pt>
                  <c:pt idx="4845">
                    <c:v>user4845</c:v>
                  </c:pt>
                  <c:pt idx="4846">
                    <c:v>user4846</c:v>
                  </c:pt>
                  <c:pt idx="4847">
                    <c:v>user4847</c:v>
                  </c:pt>
                  <c:pt idx="4848">
                    <c:v>user4848</c:v>
                  </c:pt>
                  <c:pt idx="4849">
                    <c:v>user4849</c:v>
                  </c:pt>
                  <c:pt idx="4850">
                    <c:v>user4850</c:v>
                  </c:pt>
                  <c:pt idx="4851">
                    <c:v>user4851</c:v>
                  </c:pt>
                  <c:pt idx="4852">
                    <c:v>user4852</c:v>
                  </c:pt>
                  <c:pt idx="4853">
                    <c:v>user4853</c:v>
                  </c:pt>
                  <c:pt idx="4854">
                    <c:v>user4854</c:v>
                  </c:pt>
                  <c:pt idx="4855">
                    <c:v>user4855</c:v>
                  </c:pt>
                  <c:pt idx="4856">
                    <c:v>user4856</c:v>
                  </c:pt>
                  <c:pt idx="4857">
                    <c:v>user4857</c:v>
                  </c:pt>
                  <c:pt idx="4858">
                    <c:v>user4858</c:v>
                  </c:pt>
                  <c:pt idx="4859">
                    <c:v>user4859</c:v>
                  </c:pt>
                  <c:pt idx="4860">
                    <c:v>user4860</c:v>
                  </c:pt>
                  <c:pt idx="4861">
                    <c:v>user4861</c:v>
                  </c:pt>
                  <c:pt idx="4862">
                    <c:v>user4862</c:v>
                  </c:pt>
                  <c:pt idx="4863">
                    <c:v>user4863</c:v>
                  </c:pt>
                  <c:pt idx="4864">
                    <c:v>user4864</c:v>
                  </c:pt>
                  <c:pt idx="4865">
                    <c:v>user4865</c:v>
                  </c:pt>
                  <c:pt idx="4866">
                    <c:v>user4866</c:v>
                  </c:pt>
                  <c:pt idx="4867">
                    <c:v>user4867</c:v>
                  </c:pt>
                  <c:pt idx="4868">
                    <c:v>user4868</c:v>
                  </c:pt>
                  <c:pt idx="4869">
                    <c:v>user4869</c:v>
                  </c:pt>
                  <c:pt idx="4870">
                    <c:v>user4870</c:v>
                  </c:pt>
                  <c:pt idx="4871">
                    <c:v>user4871</c:v>
                  </c:pt>
                  <c:pt idx="4872">
                    <c:v>user4872</c:v>
                  </c:pt>
                  <c:pt idx="4873">
                    <c:v>user4873</c:v>
                  </c:pt>
                  <c:pt idx="4874">
                    <c:v>user4874</c:v>
                  </c:pt>
                  <c:pt idx="4875">
                    <c:v>user4875</c:v>
                  </c:pt>
                  <c:pt idx="4876">
                    <c:v>user4876</c:v>
                  </c:pt>
                  <c:pt idx="4877">
                    <c:v>user4877</c:v>
                  </c:pt>
                  <c:pt idx="4878">
                    <c:v>user4878</c:v>
                  </c:pt>
                  <c:pt idx="4879">
                    <c:v>user4879</c:v>
                  </c:pt>
                  <c:pt idx="4880">
                    <c:v>user4880</c:v>
                  </c:pt>
                  <c:pt idx="4881">
                    <c:v>user4881</c:v>
                  </c:pt>
                  <c:pt idx="4882">
                    <c:v>user4882</c:v>
                  </c:pt>
                  <c:pt idx="4883">
                    <c:v>user4883</c:v>
                  </c:pt>
                  <c:pt idx="4884">
                    <c:v>user4884</c:v>
                  </c:pt>
                  <c:pt idx="4885">
                    <c:v>user4885</c:v>
                  </c:pt>
                  <c:pt idx="4886">
                    <c:v>user4886</c:v>
                  </c:pt>
                  <c:pt idx="4887">
                    <c:v>user4887</c:v>
                  </c:pt>
                  <c:pt idx="4888">
                    <c:v>user4888</c:v>
                  </c:pt>
                  <c:pt idx="4889">
                    <c:v>user4889</c:v>
                  </c:pt>
                  <c:pt idx="4890">
                    <c:v>user4890</c:v>
                  </c:pt>
                  <c:pt idx="4891">
                    <c:v>user4891</c:v>
                  </c:pt>
                  <c:pt idx="4892">
                    <c:v>user4892</c:v>
                  </c:pt>
                  <c:pt idx="4893">
                    <c:v>user4893</c:v>
                  </c:pt>
                  <c:pt idx="4894">
                    <c:v>user4894</c:v>
                  </c:pt>
                  <c:pt idx="4895">
                    <c:v>user4895</c:v>
                  </c:pt>
                  <c:pt idx="4896">
                    <c:v>user4896</c:v>
                  </c:pt>
                  <c:pt idx="4897">
                    <c:v>user4897</c:v>
                  </c:pt>
                  <c:pt idx="4898">
                    <c:v>user4898</c:v>
                  </c:pt>
                  <c:pt idx="4899">
                    <c:v>user4899</c:v>
                  </c:pt>
                  <c:pt idx="4900">
                    <c:v>user4900</c:v>
                  </c:pt>
                  <c:pt idx="4901">
                    <c:v>user4901</c:v>
                  </c:pt>
                  <c:pt idx="4902">
                    <c:v>user4902</c:v>
                  </c:pt>
                  <c:pt idx="4903">
                    <c:v>user4903</c:v>
                  </c:pt>
                  <c:pt idx="4904">
                    <c:v>user4904</c:v>
                  </c:pt>
                  <c:pt idx="4905">
                    <c:v>user4905</c:v>
                  </c:pt>
                  <c:pt idx="4906">
                    <c:v>user4906</c:v>
                  </c:pt>
                  <c:pt idx="4907">
                    <c:v>user4907</c:v>
                  </c:pt>
                  <c:pt idx="4908">
                    <c:v>user4908</c:v>
                  </c:pt>
                  <c:pt idx="4909">
                    <c:v>user4909</c:v>
                  </c:pt>
                  <c:pt idx="4910">
                    <c:v>user4910</c:v>
                  </c:pt>
                  <c:pt idx="4911">
                    <c:v>user4911</c:v>
                  </c:pt>
                  <c:pt idx="4912">
                    <c:v>user4912</c:v>
                  </c:pt>
                  <c:pt idx="4913">
                    <c:v>user4913</c:v>
                  </c:pt>
                  <c:pt idx="4914">
                    <c:v>user4914</c:v>
                  </c:pt>
                  <c:pt idx="4915">
                    <c:v>user4915</c:v>
                  </c:pt>
                  <c:pt idx="4916">
                    <c:v>user4916</c:v>
                  </c:pt>
                  <c:pt idx="4917">
                    <c:v>user4917</c:v>
                  </c:pt>
                  <c:pt idx="4918">
                    <c:v>user4918</c:v>
                  </c:pt>
                  <c:pt idx="4919">
                    <c:v>user4919</c:v>
                  </c:pt>
                  <c:pt idx="4920">
                    <c:v>user4920</c:v>
                  </c:pt>
                  <c:pt idx="4921">
                    <c:v>user4921</c:v>
                  </c:pt>
                  <c:pt idx="4922">
                    <c:v>user4922</c:v>
                  </c:pt>
                  <c:pt idx="4923">
                    <c:v>user4923</c:v>
                  </c:pt>
                  <c:pt idx="4924">
                    <c:v>user4924</c:v>
                  </c:pt>
                  <c:pt idx="4925">
                    <c:v>user4925</c:v>
                  </c:pt>
                  <c:pt idx="4926">
                    <c:v>user4926</c:v>
                  </c:pt>
                  <c:pt idx="4927">
                    <c:v>user4927</c:v>
                  </c:pt>
                  <c:pt idx="4928">
                    <c:v>user4928</c:v>
                  </c:pt>
                  <c:pt idx="4929">
                    <c:v>user4929</c:v>
                  </c:pt>
                  <c:pt idx="4930">
                    <c:v>user4930</c:v>
                  </c:pt>
                  <c:pt idx="4931">
                    <c:v>user4931</c:v>
                  </c:pt>
                  <c:pt idx="4932">
                    <c:v>user4932</c:v>
                  </c:pt>
                  <c:pt idx="4933">
                    <c:v>user4933</c:v>
                  </c:pt>
                  <c:pt idx="4934">
                    <c:v>user4934</c:v>
                  </c:pt>
                  <c:pt idx="4935">
                    <c:v>user4935</c:v>
                  </c:pt>
                  <c:pt idx="4936">
                    <c:v>user4936</c:v>
                  </c:pt>
                  <c:pt idx="4937">
                    <c:v>user4937</c:v>
                  </c:pt>
                  <c:pt idx="4938">
                    <c:v>user4938</c:v>
                  </c:pt>
                  <c:pt idx="4939">
                    <c:v>user4939</c:v>
                  </c:pt>
                  <c:pt idx="4940">
                    <c:v>user4940</c:v>
                  </c:pt>
                  <c:pt idx="4941">
                    <c:v>user4941</c:v>
                  </c:pt>
                  <c:pt idx="4942">
                    <c:v>user4942</c:v>
                  </c:pt>
                  <c:pt idx="4943">
                    <c:v>user4943</c:v>
                  </c:pt>
                  <c:pt idx="4944">
                    <c:v>user4944</c:v>
                  </c:pt>
                  <c:pt idx="4945">
                    <c:v>user4945</c:v>
                  </c:pt>
                  <c:pt idx="4946">
                    <c:v>user4946</c:v>
                  </c:pt>
                  <c:pt idx="4947">
                    <c:v>user4947</c:v>
                  </c:pt>
                  <c:pt idx="4948">
                    <c:v>user4948</c:v>
                  </c:pt>
                  <c:pt idx="4949">
                    <c:v>user4949</c:v>
                  </c:pt>
                  <c:pt idx="4950">
                    <c:v>user4950</c:v>
                  </c:pt>
                  <c:pt idx="4951">
                    <c:v>user4951</c:v>
                  </c:pt>
                  <c:pt idx="4952">
                    <c:v>user4952</c:v>
                  </c:pt>
                  <c:pt idx="4953">
                    <c:v>user4953</c:v>
                  </c:pt>
                  <c:pt idx="4954">
                    <c:v>user4954</c:v>
                  </c:pt>
                  <c:pt idx="4955">
                    <c:v>user4955</c:v>
                  </c:pt>
                  <c:pt idx="4956">
                    <c:v>user4956</c:v>
                  </c:pt>
                  <c:pt idx="4957">
                    <c:v>user4957</c:v>
                  </c:pt>
                  <c:pt idx="4958">
                    <c:v>user4958</c:v>
                  </c:pt>
                  <c:pt idx="4959">
                    <c:v>user4959</c:v>
                  </c:pt>
                  <c:pt idx="4960">
                    <c:v>user4960</c:v>
                  </c:pt>
                  <c:pt idx="4961">
                    <c:v>user4961</c:v>
                  </c:pt>
                  <c:pt idx="4962">
                    <c:v>user4962</c:v>
                  </c:pt>
                  <c:pt idx="4963">
                    <c:v>user4963</c:v>
                  </c:pt>
                  <c:pt idx="4964">
                    <c:v>user4964</c:v>
                  </c:pt>
                  <c:pt idx="4965">
                    <c:v>user4965</c:v>
                  </c:pt>
                  <c:pt idx="4966">
                    <c:v>user4966</c:v>
                  </c:pt>
                  <c:pt idx="4967">
                    <c:v>user4967</c:v>
                  </c:pt>
                  <c:pt idx="4968">
                    <c:v>user4968</c:v>
                  </c:pt>
                  <c:pt idx="4969">
                    <c:v>user4969</c:v>
                  </c:pt>
                  <c:pt idx="4970">
                    <c:v>user4970</c:v>
                  </c:pt>
                  <c:pt idx="4971">
                    <c:v>user4971</c:v>
                  </c:pt>
                  <c:pt idx="4972">
                    <c:v>user4972</c:v>
                  </c:pt>
                  <c:pt idx="4973">
                    <c:v>user4973</c:v>
                  </c:pt>
                  <c:pt idx="4974">
                    <c:v>user4974</c:v>
                  </c:pt>
                  <c:pt idx="4975">
                    <c:v>user4975</c:v>
                  </c:pt>
                  <c:pt idx="4976">
                    <c:v>user4976</c:v>
                  </c:pt>
                  <c:pt idx="4977">
                    <c:v>user4977</c:v>
                  </c:pt>
                  <c:pt idx="4978">
                    <c:v>user4978</c:v>
                  </c:pt>
                  <c:pt idx="4979">
                    <c:v>user4979</c:v>
                  </c:pt>
                  <c:pt idx="4980">
                    <c:v>user4980</c:v>
                  </c:pt>
                  <c:pt idx="4981">
                    <c:v>user4981</c:v>
                  </c:pt>
                  <c:pt idx="4982">
                    <c:v>user4982</c:v>
                  </c:pt>
                  <c:pt idx="4983">
                    <c:v>user4983</c:v>
                  </c:pt>
                  <c:pt idx="4984">
                    <c:v>user4984</c:v>
                  </c:pt>
                  <c:pt idx="4985">
                    <c:v>user4985</c:v>
                  </c:pt>
                  <c:pt idx="4986">
                    <c:v>user4986</c:v>
                  </c:pt>
                  <c:pt idx="4987">
                    <c:v>user4987</c:v>
                  </c:pt>
                  <c:pt idx="4988">
                    <c:v>user4988</c:v>
                  </c:pt>
                  <c:pt idx="4989">
                    <c:v>user4989</c:v>
                  </c:pt>
                  <c:pt idx="4990">
                    <c:v>user4990</c:v>
                  </c:pt>
                  <c:pt idx="4991">
                    <c:v>user4991</c:v>
                  </c:pt>
                  <c:pt idx="4992">
                    <c:v>user4992</c:v>
                  </c:pt>
                  <c:pt idx="4993">
                    <c:v>user4993</c:v>
                  </c:pt>
                  <c:pt idx="4994">
                    <c:v>user4994</c:v>
                  </c:pt>
                  <c:pt idx="4995">
                    <c:v>user4995</c:v>
                  </c:pt>
                  <c:pt idx="4996">
                    <c:v>user4996</c:v>
                  </c:pt>
                  <c:pt idx="4997">
                    <c:v>user4997</c:v>
                  </c:pt>
                  <c:pt idx="4998">
                    <c:v>user4998</c:v>
                  </c:pt>
                  <c:pt idx="4999">
                    <c:v>user4999</c:v>
                  </c:pt>
                  <c:pt idx="5000">
                    <c:v>user5000</c:v>
                  </c:pt>
                  <c:pt idx="5001">
                    <c:v>user5001</c:v>
                  </c:pt>
                  <c:pt idx="5002">
                    <c:v>user5002</c:v>
                  </c:pt>
                  <c:pt idx="5003">
                    <c:v>user5003</c:v>
                  </c:pt>
                  <c:pt idx="5004">
                    <c:v>user5004</c:v>
                  </c:pt>
                  <c:pt idx="5005">
                    <c:v>user5005</c:v>
                  </c:pt>
                  <c:pt idx="5006">
                    <c:v>user5006</c:v>
                  </c:pt>
                  <c:pt idx="5007">
                    <c:v>user5007</c:v>
                  </c:pt>
                  <c:pt idx="5008">
                    <c:v>user5008</c:v>
                  </c:pt>
                  <c:pt idx="5009">
                    <c:v>user5009</c:v>
                  </c:pt>
                  <c:pt idx="5010">
                    <c:v>user5010</c:v>
                  </c:pt>
                  <c:pt idx="5011">
                    <c:v>user5011</c:v>
                  </c:pt>
                  <c:pt idx="5012">
                    <c:v>user5012</c:v>
                  </c:pt>
                  <c:pt idx="5013">
                    <c:v>user5013</c:v>
                  </c:pt>
                  <c:pt idx="5014">
                    <c:v>user5014</c:v>
                  </c:pt>
                  <c:pt idx="5015">
                    <c:v>user5015</c:v>
                  </c:pt>
                  <c:pt idx="5016">
                    <c:v>user5016</c:v>
                  </c:pt>
                  <c:pt idx="5017">
                    <c:v>user5017</c:v>
                  </c:pt>
                  <c:pt idx="5018">
                    <c:v>user5018</c:v>
                  </c:pt>
                  <c:pt idx="5019">
                    <c:v>user5019</c:v>
                  </c:pt>
                  <c:pt idx="5020">
                    <c:v>user5020</c:v>
                  </c:pt>
                  <c:pt idx="5021">
                    <c:v>user5021</c:v>
                  </c:pt>
                  <c:pt idx="5022">
                    <c:v>user5022</c:v>
                  </c:pt>
                  <c:pt idx="5023">
                    <c:v>user5023</c:v>
                  </c:pt>
                  <c:pt idx="5024">
                    <c:v>user5024</c:v>
                  </c:pt>
                  <c:pt idx="5025">
                    <c:v>user5025</c:v>
                  </c:pt>
                  <c:pt idx="5026">
                    <c:v>user5026</c:v>
                  </c:pt>
                  <c:pt idx="5027">
                    <c:v>user5027</c:v>
                  </c:pt>
                  <c:pt idx="5028">
                    <c:v>user5028</c:v>
                  </c:pt>
                  <c:pt idx="5029">
                    <c:v>user5029</c:v>
                  </c:pt>
                  <c:pt idx="5030">
                    <c:v>user5030</c:v>
                  </c:pt>
                  <c:pt idx="5031">
                    <c:v>user5031</c:v>
                  </c:pt>
                  <c:pt idx="5032">
                    <c:v>user5032</c:v>
                  </c:pt>
                  <c:pt idx="5033">
                    <c:v>user5033</c:v>
                  </c:pt>
                  <c:pt idx="5034">
                    <c:v>user5034</c:v>
                  </c:pt>
                  <c:pt idx="5035">
                    <c:v>user5035</c:v>
                  </c:pt>
                  <c:pt idx="5036">
                    <c:v>user5036</c:v>
                  </c:pt>
                  <c:pt idx="5037">
                    <c:v>user5037</c:v>
                  </c:pt>
                  <c:pt idx="5038">
                    <c:v>user5038</c:v>
                  </c:pt>
                  <c:pt idx="5039">
                    <c:v>user5039</c:v>
                  </c:pt>
                  <c:pt idx="5040">
                    <c:v>user5040</c:v>
                  </c:pt>
                  <c:pt idx="5041">
                    <c:v>user5041</c:v>
                  </c:pt>
                  <c:pt idx="5042">
                    <c:v>user5042</c:v>
                  </c:pt>
                  <c:pt idx="5043">
                    <c:v>user5043</c:v>
                  </c:pt>
                  <c:pt idx="5044">
                    <c:v>user5044</c:v>
                  </c:pt>
                  <c:pt idx="5045">
                    <c:v>user5045</c:v>
                  </c:pt>
                  <c:pt idx="5046">
                    <c:v>user5046</c:v>
                  </c:pt>
                  <c:pt idx="5047">
                    <c:v>user5047</c:v>
                  </c:pt>
                  <c:pt idx="5048">
                    <c:v>user5048</c:v>
                  </c:pt>
                  <c:pt idx="5049">
                    <c:v>user5049</c:v>
                  </c:pt>
                  <c:pt idx="5050">
                    <c:v>user5050</c:v>
                  </c:pt>
                  <c:pt idx="5051">
                    <c:v>user5051</c:v>
                  </c:pt>
                  <c:pt idx="5052">
                    <c:v>user5052</c:v>
                  </c:pt>
                  <c:pt idx="5053">
                    <c:v>user5053</c:v>
                  </c:pt>
                  <c:pt idx="5054">
                    <c:v>user5054</c:v>
                  </c:pt>
                  <c:pt idx="5055">
                    <c:v>user5055</c:v>
                  </c:pt>
                  <c:pt idx="5056">
                    <c:v>user5056</c:v>
                  </c:pt>
                  <c:pt idx="5057">
                    <c:v>user5057</c:v>
                  </c:pt>
                  <c:pt idx="5058">
                    <c:v>user5058</c:v>
                  </c:pt>
                  <c:pt idx="5059">
                    <c:v>user5059</c:v>
                  </c:pt>
                  <c:pt idx="5060">
                    <c:v>user5060</c:v>
                  </c:pt>
                  <c:pt idx="5061">
                    <c:v>user5061</c:v>
                  </c:pt>
                  <c:pt idx="5062">
                    <c:v>user5062</c:v>
                  </c:pt>
                  <c:pt idx="5063">
                    <c:v>user5063</c:v>
                  </c:pt>
                  <c:pt idx="5064">
                    <c:v>user5064</c:v>
                  </c:pt>
                  <c:pt idx="5065">
                    <c:v>user5065</c:v>
                  </c:pt>
                  <c:pt idx="5066">
                    <c:v>user5066</c:v>
                  </c:pt>
                  <c:pt idx="5067">
                    <c:v>user5067</c:v>
                  </c:pt>
                  <c:pt idx="5068">
                    <c:v>user5068</c:v>
                  </c:pt>
                  <c:pt idx="5069">
                    <c:v>user5069</c:v>
                  </c:pt>
                  <c:pt idx="5070">
                    <c:v>user5070</c:v>
                  </c:pt>
                  <c:pt idx="5071">
                    <c:v>user5071</c:v>
                  </c:pt>
                  <c:pt idx="5072">
                    <c:v>user5072</c:v>
                  </c:pt>
                  <c:pt idx="5073">
                    <c:v>user5073</c:v>
                  </c:pt>
                  <c:pt idx="5074">
                    <c:v>user5074</c:v>
                  </c:pt>
                  <c:pt idx="5075">
                    <c:v>user5075</c:v>
                  </c:pt>
                  <c:pt idx="5076">
                    <c:v>user5076</c:v>
                  </c:pt>
                  <c:pt idx="5077">
                    <c:v>user5077</c:v>
                  </c:pt>
                  <c:pt idx="5078">
                    <c:v>user5078</c:v>
                  </c:pt>
                  <c:pt idx="5079">
                    <c:v>user5079</c:v>
                  </c:pt>
                  <c:pt idx="5080">
                    <c:v>user5080</c:v>
                  </c:pt>
                  <c:pt idx="5081">
                    <c:v>user5081</c:v>
                  </c:pt>
                  <c:pt idx="5082">
                    <c:v>user5082</c:v>
                  </c:pt>
                  <c:pt idx="5083">
                    <c:v>user5083</c:v>
                  </c:pt>
                  <c:pt idx="5084">
                    <c:v>user5084</c:v>
                  </c:pt>
                  <c:pt idx="5085">
                    <c:v>user5085</c:v>
                  </c:pt>
                  <c:pt idx="5086">
                    <c:v>user5086</c:v>
                  </c:pt>
                  <c:pt idx="5087">
                    <c:v>user5087</c:v>
                  </c:pt>
                  <c:pt idx="5088">
                    <c:v>user5088</c:v>
                  </c:pt>
                  <c:pt idx="5089">
                    <c:v>user5089</c:v>
                  </c:pt>
                  <c:pt idx="5090">
                    <c:v>user5090</c:v>
                  </c:pt>
                  <c:pt idx="5091">
                    <c:v>user5091</c:v>
                  </c:pt>
                  <c:pt idx="5092">
                    <c:v>user5092</c:v>
                  </c:pt>
                  <c:pt idx="5093">
                    <c:v>user5093</c:v>
                  </c:pt>
                  <c:pt idx="5094">
                    <c:v>user5094</c:v>
                  </c:pt>
                  <c:pt idx="5095">
                    <c:v>user5095</c:v>
                  </c:pt>
                  <c:pt idx="5096">
                    <c:v>user5096</c:v>
                  </c:pt>
                  <c:pt idx="5097">
                    <c:v>user5097</c:v>
                  </c:pt>
                  <c:pt idx="5098">
                    <c:v>user5098</c:v>
                  </c:pt>
                  <c:pt idx="5099">
                    <c:v>user5099</c:v>
                  </c:pt>
                  <c:pt idx="5100">
                    <c:v>user5100</c:v>
                  </c:pt>
                  <c:pt idx="5101">
                    <c:v>user5101</c:v>
                  </c:pt>
                  <c:pt idx="5102">
                    <c:v>user5102</c:v>
                  </c:pt>
                  <c:pt idx="5103">
                    <c:v>user5103</c:v>
                  </c:pt>
                  <c:pt idx="5104">
                    <c:v>user5104</c:v>
                  </c:pt>
                  <c:pt idx="5105">
                    <c:v>user5105</c:v>
                  </c:pt>
                  <c:pt idx="5106">
                    <c:v>user5106</c:v>
                  </c:pt>
                  <c:pt idx="5107">
                    <c:v>user5107</c:v>
                  </c:pt>
                  <c:pt idx="5108">
                    <c:v>user5108</c:v>
                  </c:pt>
                  <c:pt idx="5109">
                    <c:v>user5109</c:v>
                  </c:pt>
                  <c:pt idx="5110">
                    <c:v>user5110</c:v>
                  </c:pt>
                  <c:pt idx="5111">
                    <c:v>user5111</c:v>
                  </c:pt>
                  <c:pt idx="5112">
                    <c:v>user5112</c:v>
                  </c:pt>
                  <c:pt idx="5113">
                    <c:v>user5113</c:v>
                  </c:pt>
                  <c:pt idx="5114">
                    <c:v>user5114</c:v>
                  </c:pt>
                  <c:pt idx="5115">
                    <c:v>user5115</c:v>
                  </c:pt>
                  <c:pt idx="5116">
                    <c:v>user5116</c:v>
                  </c:pt>
                  <c:pt idx="5117">
                    <c:v>user5117</c:v>
                  </c:pt>
                  <c:pt idx="5118">
                    <c:v>user5118</c:v>
                  </c:pt>
                  <c:pt idx="5119">
                    <c:v>user5119</c:v>
                  </c:pt>
                  <c:pt idx="5120">
                    <c:v>user5120</c:v>
                  </c:pt>
                  <c:pt idx="5121">
                    <c:v>user5121</c:v>
                  </c:pt>
                  <c:pt idx="5122">
                    <c:v>user5122</c:v>
                  </c:pt>
                  <c:pt idx="5123">
                    <c:v>user5123</c:v>
                  </c:pt>
                  <c:pt idx="5124">
                    <c:v>user5124</c:v>
                  </c:pt>
                  <c:pt idx="5125">
                    <c:v>user5125</c:v>
                  </c:pt>
                  <c:pt idx="5126">
                    <c:v>user5126</c:v>
                  </c:pt>
                  <c:pt idx="5127">
                    <c:v>user5127</c:v>
                  </c:pt>
                  <c:pt idx="5128">
                    <c:v>user5128</c:v>
                  </c:pt>
                  <c:pt idx="5129">
                    <c:v>user5129</c:v>
                  </c:pt>
                  <c:pt idx="5130">
                    <c:v>user5130</c:v>
                  </c:pt>
                  <c:pt idx="5131">
                    <c:v>user5131</c:v>
                  </c:pt>
                  <c:pt idx="5132">
                    <c:v>user5132</c:v>
                  </c:pt>
                  <c:pt idx="5133">
                    <c:v>user5133</c:v>
                  </c:pt>
                  <c:pt idx="5134">
                    <c:v>user5134</c:v>
                  </c:pt>
                  <c:pt idx="5135">
                    <c:v>user5135</c:v>
                  </c:pt>
                  <c:pt idx="5136">
                    <c:v>user5136</c:v>
                  </c:pt>
                  <c:pt idx="5137">
                    <c:v>user5137</c:v>
                  </c:pt>
                  <c:pt idx="5138">
                    <c:v>user5138</c:v>
                  </c:pt>
                  <c:pt idx="5139">
                    <c:v>user5139</c:v>
                  </c:pt>
                  <c:pt idx="5140">
                    <c:v>user5140</c:v>
                  </c:pt>
                  <c:pt idx="5141">
                    <c:v>user5141</c:v>
                  </c:pt>
                  <c:pt idx="5142">
                    <c:v>user5142</c:v>
                  </c:pt>
                  <c:pt idx="5143">
                    <c:v>user5143</c:v>
                  </c:pt>
                  <c:pt idx="5144">
                    <c:v>user5144</c:v>
                  </c:pt>
                  <c:pt idx="5145">
                    <c:v>user5145</c:v>
                  </c:pt>
                  <c:pt idx="5146">
                    <c:v>user5146</c:v>
                  </c:pt>
                  <c:pt idx="5147">
                    <c:v>user5147</c:v>
                  </c:pt>
                  <c:pt idx="5148">
                    <c:v>user5148</c:v>
                  </c:pt>
                  <c:pt idx="5149">
                    <c:v>user5149</c:v>
                  </c:pt>
                  <c:pt idx="5150">
                    <c:v>user5150</c:v>
                  </c:pt>
                  <c:pt idx="5151">
                    <c:v>user5151</c:v>
                  </c:pt>
                  <c:pt idx="5152">
                    <c:v>user5152</c:v>
                  </c:pt>
                  <c:pt idx="5153">
                    <c:v>user5153</c:v>
                  </c:pt>
                  <c:pt idx="5154">
                    <c:v>user5154</c:v>
                  </c:pt>
                  <c:pt idx="5155">
                    <c:v>user5155</c:v>
                  </c:pt>
                  <c:pt idx="5156">
                    <c:v>user5156</c:v>
                  </c:pt>
                  <c:pt idx="5157">
                    <c:v>user5157</c:v>
                  </c:pt>
                  <c:pt idx="5158">
                    <c:v>user5158</c:v>
                  </c:pt>
                  <c:pt idx="5159">
                    <c:v>user5159</c:v>
                  </c:pt>
                  <c:pt idx="5160">
                    <c:v>user5160</c:v>
                  </c:pt>
                  <c:pt idx="5161">
                    <c:v>user5161</c:v>
                  </c:pt>
                  <c:pt idx="5162">
                    <c:v>user5162</c:v>
                  </c:pt>
                  <c:pt idx="5163">
                    <c:v>user5163</c:v>
                  </c:pt>
                  <c:pt idx="5164">
                    <c:v>user5164</c:v>
                  </c:pt>
                  <c:pt idx="5165">
                    <c:v>user5165</c:v>
                  </c:pt>
                  <c:pt idx="5166">
                    <c:v>user5166</c:v>
                  </c:pt>
                  <c:pt idx="5167">
                    <c:v>user5167</c:v>
                  </c:pt>
                  <c:pt idx="5168">
                    <c:v>user5168</c:v>
                  </c:pt>
                  <c:pt idx="5169">
                    <c:v>user5169</c:v>
                  </c:pt>
                  <c:pt idx="5170">
                    <c:v>user5170</c:v>
                  </c:pt>
                  <c:pt idx="5171">
                    <c:v>user5171</c:v>
                  </c:pt>
                  <c:pt idx="5172">
                    <c:v>user5172</c:v>
                  </c:pt>
                  <c:pt idx="5173">
                    <c:v>user5173</c:v>
                  </c:pt>
                  <c:pt idx="5174">
                    <c:v>user5174</c:v>
                  </c:pt>
                  <c:pt idx="5175">
                    <c:v>user5175</c:v>
                  </c:pt>
                  <c:pt idx="5176">
                    <c:v>user5176</c:v>
                  </c:pt>
                  <c:pt idx="5177">
                    <c:v>user5177</c:v>
                  </c:pt>
                  <c:pt idx="5178">
                    <c:v>user5178</c:v>
                  </c:pt>
                  <c:pt idx="5179">
                    <c:v>user5179</c:v>
                  </c:pt>
                  <c:pt idx="5180">
                    <c:v>user5180</c:v>
                  </c:pt>
                  <c:pt idx="5181">
                    <c:v>user5181</c:v>
                  </c:pt>
                  <c:pt idx="5182">
                    <c:v>user5182</c:v>
                  </c:pt>
                  <c:pt idx="5183">
                    <c:v>user5183</c:v>
                  </c:pt>
                  <c:pt idx="5184">
                    <c:v>user5184</c:v>
                  </c:pt>
                  <c:pt idx="5185">
                    <c:v>user5185</c:v>
                  </c:pt>
                  <c:pt idx="5186">
                    <c:v>user5186</c:v>
                  </c:pt>
                  <c:pt idx="5187">
                    <c:v>user5187</c:v>
                  </c:pt>
                  <c:pt idx="5188">
                    <c:v>user5188</c:v>
                  </c:pt>
                  <c:pt idx="5189">
                    <c:v>user5189</c:v>
                  </c:pt>
                  <c:pt idx="5190">
                    <c:v>user5190</c:v>
                  </c:pt>
                  <c:pt idx="5191">
                    <c:v>user5191</c:v>
                  </c:pt>
                  <c:pt idx="5192">
                    <c:v>user5192</c:v>
                  </c:pt>
                  <c:pt idx="5193">
                    <c:v>user5193</c:v>
                  </c:pt>
                  <c:pt idx="5194">
                    <c:v>user5194</c:v>
                  </c:pt>
                  <c:pt idx="5195">
                    <c:v>user5195</c:v>
                  </c:pt>
                  <c:pt idx="5196">
                    <c:v>user5196</c:v>
                  </c:pt>
                  <c:pt idx="5197">
                    <c:v>user5197</c:v>
                  </c:pt>
                  <c:pt idx="5198">
                    <c:v>user5198</c:v>
                  </c:pt>
                  <c:pt idx="5199">
                    <c:v>user5199</c:v>
                  </c:pt>
                  <c:pt idx="5200">
                    <c:v>user5200</c:v>
                  </c:pt>
                  <c:pt idx="5201">
                    <c:v>user5201</c:v>
                  </c:pt>
                  <c:pt idx="5202">
                    <c:v>user5202</c:v>
                  </c:pt>
                  <c:pt idx="5203">
                    <c:v>user5203</c:v>
                  </c:pt>
                  <c:pt idx="5204">
                    <c:v>user5204</c:v>
                  </c:pt>
                  <c:pt idx="5205">
                    <c:v>user5205</c:v>
                  </c:pt>
                  <c:pt idx="5206">
                    <c:v>user5206</c:v>
                  </c:pt>
                  <c:pt idx="5207">
                    <c:v>user5207</c:v>
                  </c:pt>
                  <c:pt idx="5208">
                    <c:v>user5208</c:v>
                  </c:pt>
                  <c:pt idx="5209">
                    <c:v>user5209</c:v>
                  </c:pt>
                  <c:pt idx="5210">
                    <c:v>user5210</c:v>
                  </c:pt>
                  <c:pt idx="5211">
                    <c:v>user5211</c:v>
                  </c:pt>
                  <c:pt idx="5212">
                    <c:v>user5212</c:v>
                  </c:pt>
                  <c:pt idx="5213">
                    <c:v>user5213</c:v>
                  </c:pt>
                  <c:pt idx="5214">
                    <c:v>user5214</c:v>
                  </c:pt>
                  <c:pt idx="5215">
                    <c:v>user5215</c:v>
                  </c:pt>
                  <c:pt idx="5216">
                    <c:v>user5216</c:v>
                  </c:pt>
                  <c:pt idx="5217">
                    <c:v>user5217</c:v>
                  </c:pt>
                  <c:pt idx="5218">
                    <c:v>user5218</c:v>
                  </c:pt>
                  <c:pt idx="5219">
                    <c:v>user5219</c:v>
                  </c:pt>
                  <c:pt idx="5220">
                    <c:v>user5220</c:v>
                  </c:pt>
                  <c:pt idx="5221">
                    <c:v>user5221</c:v>
                  </c:pt>
                  <c:pt idx="5222">
                    <c:v>user5222</c:v>
                  </c:pt>
                  <c:pt idx="5223">
                    <c:v>user5223</c:v>
                  </c:pt>
                  <c:pt idx="5224">
                    <c:v>user5224</c:v>
                  </c:pt>
                  <c:pt idx="5225">
                    <c:v>user5225</c:v>
                  </c:pt>
                  <c:pt idx="5226">
                    <c:v>user5226</c:v>
                  </c:pt>
                  <c:pt idx="5227">
                    <c:v>user5227</c:v>
                  </c:pt>
                  <c:pt idx="5228">
                    <c:v>user5228</c:v>
                  </c:pt>
                  <c:pt idx="5229">
                    <c:v>user5229</c:v>
                  </c:pt>
                  <c:pt idx="5230">
                    <c:v>user5230</c:v>
                  </c:pt>
                  <c:pt idx="5231">
                    <c:v>user5231</c:v>
                  </c:pt>
                  <c:pt idx="5232">
                    <c:v>user5232</c:v>
                  </c:pt>
                  <c:pt idx="5233">
                    <c:v>user5233</c:v>
                  </c:pt>
                  <c:pt idx="5234">
                    <c:v>user5234</c:v>
                  </c:pt>
                  <c:pt idx="5235">
                    <c:v>user5235</c:v>
                  </c:pt>
                  <c:pt idx="5236">
                    <c:v>user5236</c:v>
                  </c:pt>
                  <c:pt idx="5237">
                    <c:v>user5237</c:v>
                  </c:pt>
                  <c:pt idx="5238">
                    <c:v>user5238</c:v>
                  </c:pt>
                  <c:pt idx="5239">
                    <c:v>user5239</c:v>
                  </c:pt>
                  <c:pt idx="5240">
                    <c:v>user5240</c:v>
                  </c:pt>
                  <c:pt idx="5241">
                    <c:v>user5241</c:v>
                  </c:pt>
                  <c:pt idx="5242">
                    <c:v>user5242</c:v>
                  </c:pt>
                  <c:pt idx="5243">
                    <c:v>user5243</c:v>
                  </c:pt>
                  <c:pt idx="5244">
                    <c:v>user5244</c:v>
                  </c:pt>
                  <c:pt idx="5245">
                    <c:v>user5245</c:v>
                  </c:pt>
                  <c:pt idx="5246">
                    <c:v>user5246</c:v>
                  </c:pt>
                  <c:pt idx="5247">
                    <c:v>user5247</c:v>
                  </c:pt>
                  <c:pt idx="5248">
                    <c:v>user5248</c:v>
                  </c:pt>
                  <c:pt idx="5249">
                    <c:v>user5249</c:v>
                  </c:pt>
                  <c:pt idx="5250">
                    <c:v>user5250</c:v>
                  </c:pt>
                  <c:pt idx="5251">
                    <c:v>user5251</c:v>
                  </c:pt>
                  <c:pt idx="5252">
                    <c:v>user5252</c:v>
                  </c:pt>
                  <c:pt idx="5253">
                    <c:v>user5253</c:v>
                  </c:pt>
                  <c:pt idx="5254">
                    <c:v>user5254</c:v>
                  </c:pt>
                  <c:pt idx="5255">
                    <c:v>user5255</c:v>
                  </c:pt>
                  <c:pt idx="5256">
                    <c:v>user5256</c:v>
                  </c:pt>
                  <c:pt idx="5257">
                    <c:v>user5257</c:v>
                  </c:pt>
                  <c:pt idx="5258">
                    <c:v>user5258</c:v>
                  </c:pt>
                  <c:pt idx="5259">
                    <c:v>user5259</c:v>
                  </c:pt>
                  <c:pt idx="5260">
                    <c:v>user5260</c:v>
                  </c:pt>
                  <c:pt idx="5261">
                    <c:v>user5261</c:v>
                  </c:pt>
                  <c:pt idx="5262">
                    <c:v>user5262</c:v>
                  </c:pt>
                  <c:pt idx="5263">
                    <c:v>user5263</c:v>
                  </c:pt>
                  <c:pt idx="5264">
                    <c:v>user5264</c:v>
                  </c:pt>
                  <c:pt idx="5265">
                    <c:v>user5265</c:v>
                  </c:pt>
                  <c:pt idx="5266">
                    <c:v>user5266</c:v>
                  </c:pt>
                  <c:pt idx="5267">
                    <c:v>user5267</c:v>
                  </c:pt>
                  <c:pt idx="5268">
                    <c:v>user5268</c:v>
                  </c:pt>
                  <c:pt idx="5269">
                    <c:v>user5269</c:v>
                  </c:pt>
                  <c:pt idx="5270">
                    <c:v>user5270</c:v>
                  </c:pt>
                  <c:pt idx="5271">
                    <c:v>user5271</c:v>
                  </c:pt>
                  <c:pt idx="5272">
                    <c:v>user5272</c:v>
                  </c:pt>
                  <c:pt idx="5273">
                    <c:v>user5273</c:v>
                  </c:pt>
                  <c:pt idx="5274">
                    <c:v>user5274</c:v>
                  </c:pt>
                  <c:pt idx="5275">
                    <c:v>user5275</c:v>
                  </c:pt>
                  <c:pt idx="5276">
                    <c:v>user5276</c:v>
                  </c:pt>
                  <c:pt idx="5277">
                    <c:v>user5277</c:v>
                  </c:pt>
                  <c:pt idx="5278">
                    <c:v>user5278</c:v>
                  </c:pt>
                  <c:pt idx="5279">
                    <c:v>user5279</c:v>
                  </c:pt>
                  <c:pt idx="5280">
                    <c:v>user5280</c:v>
                  </c:pt>
                  <c:pt idx="5281">
                    <c:v>user5281</c:v>
                  </c:pt>
                  <c:pt idx="5282">
                    <c:v>user5282</c:v>
                  </c:pt>
                  <c:pt idx="5283">
                    <c:v>user5283</c:v>
                  </c:pt>
                  <c:pt idx="5284">
                    <c:v>user5284</c:v>
                  </c:pt>
                  <c:pt idx="5285">
                    <c:v>user5285</c:v>
                  </c:pt>
                  <c:pt idx="5286">
                    <c:v>user5286</c:v>
                  </c:pt>
                  <c:pt idx="5287">
                    <c:v>user5287</c:v>
                  </c:pt>
                  <c:pt idx="5288">
                    <c:v>user5288</c:v>
                  </c:pt>
                  <c:pt idx="5289">
                    <c:v>user5289</c:v>
                  </c:pt>
                  <c:pt idx="5290">
                    <c:v>user5290</c:v>
                  </c:pt>
                  <c:pt idx="5291">
                    <c:v>user5291</c:v>
                  </c:pt>
                  <c:pt idx="5292">
                    <c:v>user5292</c:v>
                  </c:pt>
                  <c:pt idx="5293">
                    <c:v>user5293</c:v>
                  </c:pt>
                  <c:pt idx="5294">
                    <c:v>user5294</c:v>
                  </c:pt>
                  <c:pt idx="5295">
                    <c:v>user5295</c:v>
                  </c:pt>
                  <c:pt idx="5296">
                    <c:v>user5296</c:v>
                  </c:pt>
                  <c:pt idx="5297">
                    <c:v>user5297</c:v>
                  </c:pt>
                  <c:pt idx="5298">
                    <c:v>user5298</c:v>
                  </c:pt>
                  <c:pt idx="5299">
                    <c:v>user5299</c:v>
                  </c:pt>
                  <c:pt idx="5300">
                    <c:v>user5300</c:v>
                  </c:pt>
                  <c:pt idx="5301">
                    <c:v>user5301</c:v>
                  </c:pt>
                  <c:pt idx="5302">
                    <c:v>user5302</c:v>
                  </c:pt>
                  <c:pt idx="5303">
                    <c:v>user5303</c:v>
                  </c:pt>
                  <c:pt idx="5304">
                    <c:v>user5304</c:v>
                  </c:pt>
                  <c:pt idx="5305">
                    <c:v>user5305</c:v>
                  </c:pt>
                  <c:pt idx="5306">
                    <c:v>user5306</c:v>
                  </c:pt>
                  <c:pt idx="5307">
                    <c:v>user5307</c:v>
                  </c:pt>
                  <c:pt idx="5308">
                    <c:v>user5308</c:v>
                  </c:pt>
                  <c:pt idx="5309">
                    <c:v>user5309</c:v>
                  </c:pt>
                  <c:pt idx="5310">
                    <c:v>user5310</c:v>
                  </c:pt>
                  <c:pt idx="5311">
                    <c:v>user5311</c:v>
                  </c:pt>
                  <c:pt idx="5312">
                    <c:v>user5312</c:v>
                  </c:pt>
                  <c:pt idx="5313">
                    <c:v>user5313</c:v>
                  </c:pt>
                  <c:pt idx="5314">
                    <c:v>user5314</c:v>
                  </c:pt>
                  <c:pt idx="5315">
                    <c:v>user5315</c:v>
                  </c:pt>
                  <c:pt idx="5316">
                    <c:v>user5316</c:v>
                  </c:pt>
                  <c:pt idx="5317">
                    <c:v>user5317</c:v>
                  </c:pt>
                  <c:pt idx="5318">
                    <c:v>user5318</c:v>
                  </c:pt>
                  <c:pt idx="5319">
                    <c:v>user5319</c:v>
                  </c:pt>
                  <c:pt idx="5320">
                    <c:v>user5320</c:v>
                  </c:pt>
                  <c:pt idx="5321">
                    <c:v>user5321</c:v>
                  </c:pt>
                  <c:pt idx="5322">
                    <c:v>user5322</c:v>
                  </c:pt>
                  <c:pt idx="5323">
                    <c:v>user5323</c:v>
                  </c:pt>
                  <c:pt idx="5324">
                    <c:v>user5324</c:v>
                  </c:pt>
                  <c:pt idx="5325">
                    <c:v>user5325</c:v>
                  </c:pt>
                  <c:pt idx="5326">
                    <c:v>user5326</c:v>
                  </c:pt>
                  <c:pt idx="5327">
                    <c:v>user5327</c:v>
                  </c:pt>
                  <c:pt idx="5328">
                    <c:v>user5328</c:v>
                  </c:pt>
                  <c:pt idx="5329">
                    <c:v>user5329</c:v>
                  </c:pt>
                  <c:pt idx="5330">
                    <c:v>user5330</c:v>
                  </c:pt>
                  <c:pt idx="5331">
                    <c:v>user5331</c:v>
                  </c:pt>
                  <c:pt idx="5332">
                    <c:v>user5332</c:v>
                  </c:pt>
                  <c:pt idx="5333">
                    <c:v>user5333</c:v>
                  </c:pt>
                  <c:pt idx="5334">
                    <c:v>user5334</c:v>
                  </c:pt>
                  <c:pt idx="5335">
                    <c:v>user5335</c:v>
                  </c:pt>
                  <c:pt idx="5336">
                    <c:v>user5336</c:v>
                  </c:pt>
                  <c:pt idx="5337">
                    <c:v>user5337</c:v>
                  </c:pt>
                  <c:pt idx="5338">
                    <c:v>user5338</c:v>
                  </c:pt>
                  <c:pt idx="5339">
                    <c:v>user5339</c:v>
                  </c:pt>
                  <c:pt idx="5340">
                    <c:v>user5340</c:v>
                  </c:pt>
                  <c:pt idx="5341">
                    <c:v>user5341</c:v>
                  </c:pt>
                  <c:pt idx="5342">
                    <c:v>user5342</c:v>
                  </c:pt>
                  <c:pt idx="5343">
                    <c:v>user5343</c:v>
                  </c:pt>
                  <c:pt idx="5344">
                    <c:v>user5344</c:v>
                  </c:pt>
                  <c:pt idx="5345">
                    <c:v>user5345</c:v>
                  </c:pt>
                  <c:pt idx="5346">
                    <c:v>user5346</c:v>
                  </c:pt>
                  <c:pt idx="5347">
                    <c:v>user5347</c:v>
                  </c:pt>
                  <c:pt idx="5348">
                    <c:v>user5348</c:v>
                  </c:pt>
                  <c:pt idx="5349">
                    <c:v>user5349</c:v>
                  </c:pt>
                  <c:pt idx="5350">
                    <c:v>user5350</c:v>
                  </c:pt>
                  <c:pt idx="5351">
                    <c:v>user5351</c:v>
                  </c:pt>
                  <c:pt idx="5352">
                    <c:v>user5352</c:v>
                  </c:pt>
                  <c:pt idx="5353">
                    <c:v>user5353</c:v>
                  </c:pt>
                  <c:pt idx="5354">
                    <c:v>user5354</c:v>
                  </c:pt>
                  <c:pt idx="5355">
                    <c:v>user5355</c:v>
                  </c:pt>
                  <c:pt idx="5356">
                    <c:v>user5356</c:v>
                  </c:pt>
                  <c:pt idx="5357">
                    <c:v>user5357</c:v>
                  </c:pt>
                  <c:pt idx="5358">
                    <c:v>user5358</c:v>
                  </c:pt>
                  <c:pt idx="5359">
                    <c:v>user5359</c:v>
                  </c:pt>
                  <c:pt idx="5360">
                    <c:v>user5360</c:v>
                  </c:pt>
                  <c:pt idx="5361">
                    <c:v>user5361</c:v>
                  </c:pt>
                  <c:pt idx="5362">
                    <c:v>user5362</c:v>
                  </c:pt>
                  <c:pt idx="5363">
                    <c:v>user5363</c:v>
                  </c:pt>
                  <c:pt idx="5364">
                    <c:v>user5364</c:v>
                  </c:pt>
                  <c:pt idx="5365">
                    <c:v>user5365</c:v>
                  </c:pt>
                  <c:pt idx="5366">
                    <c:v>user5366</c:v>
                  </c:pt>
                  <c:pt idx="5367">
                    <c:v>user5367</c:v>
                  </c:pt>
                  <c:pt idx="5368">
                    <c:v>user5368</c:v>
                  </c:pt>
                  <c:pt idx="5369">
                    <c:v>user5369</c:v>
                  </c:pt>
                  <c:pt idx="5370">
                    <c:v>user5370</c:v>
                  </c:pt>
                  <c:pt idx="5371">
                    <c:v>user5371</c:v>
                  </c:pt>
                  <c:pt idx="5372">
                    <c:v>user5372</c:v>
                  </c:pt>
                  <c:pt idx="5373">
                    <c:v>user5373</c:v>
                  </c:pt>
                  <c:pt idx="5374">
                    <c:v>user5374</c:v>
                  </c:pt>
                  <c:pt idx="5375">
                    <c:v>user5375</c:v>
                  </c:pt>
                  <c:pt idx="5376">
                    <c:v>user5376</c:v>
                  </c:pt>
                  <c:pt idx="5377">
                    <c:v>user5377</c:v>
                  </c:pt>
                  <c:pt idx="5378">
                    <c:v>user5378</c:v>
                  </c:pt>
                  <c:pt idx="5379">
                    <c:v>user5379</c:v>
                  </c:pt>
                  <c:pt idx="5380">
                    <c:v>user5380</c:v>
                  </c:pt>
                  <c:pt idx="5381">
                    <c:v>user5381</c:v>
                  </c:pt>
                  <c:pt idx="5382">
                    <c:v>user5382</c:v>
                  </c:pt>
                  <c:pt idx="5383">
                    <c:v>user5383</c:v>
                  </c:pt>
                  <c:pt idx="5384">
                    <c:v>user5384</c:v>
                  </c:pt>
                  <c:pt idx="5385">
                    <c:v>user5385</c:v>
                  </c:pt>
                  <c:pt idx="5386">
                    <c:v>user5386</c:v>
                  </c:pt>
                  <c:pt idx="5387">
                    <c:v>user5387</c:v>
                  </c:pt>
                  <c:pt idx="5388">
                    <c:v>user5388</c:v>
                  </c:pt>
                  <c:pt idx="5389">
                    <c:v>user5389</c:v>
                  </c:pt>
                  <c:pt idx="5390">
                    <c:v>user5390</c:v>
                  </c:pt>
                  <c:pt idx="5391">
                    <c:v>user5391</c:v>
                  </c:pt>
                  <c:pt idx="5392">
                    <c:v>user5392</c:v>
                  </c:pt>
                  <c:pt idx="5393">
                    <c:v>user5393</c:v>
                  </c:pt>
                  <c:pt idx="5394">
                    <c:v>user5394</c:v>
                  </c:pt>
                  <c:pt idx="5395">
                    <c:v>user5395</c:v>
                  </c:pt>
                  <c:pt idx="5396">
                    <c:v>user5396</c:v>
                  </c:pt>
                  <c:pt idx="5397">
                    <c:v>user5397</c:v>
                  </c:pt>
                  <c:pt idx="5398">
                    <c:v>user5398</c:v>
                  </c:pt>
                  <c:pt idx="5399">
                    <c:v>user5399</c:v>
                  </c:pt>
                  <c:pt idx="5400">
                    <c:v>user5400</c:v>
                  </c:pt>
                  <c:pt idx="5401">
                    <c:v>user5401</c:v>
                  </c:pt>
                  <c:pt idx="5402">
                    <c:v>user5402</c:v>
                  </c:pt>
                  <c:pt idx="5403">
                    <c:v>user5403</c:v>
                  </c:pt>
                  <c:pt idx="5404">
                    <c:v>user5404</c:v>
                  </c:pt>
                  <c:pt idx="5405">
                    <c:v>user5405</c:v>
                  </c:pt>
                  <c:pt idx="5406">
                    <c:v>user5406</c:v>
                  </c:pt>
                  <c:pt idx="5407">
                    <c:v>user5407</c:v>
                  </c:pt>
                  <c:pt idx="5408">
                    <c:v>user5408</c:v>
                  </c:pt>
                  <c:pt idx="5409">
                    <c:v>user5409</c:v>
                  </c:pt>
                  <c:pt idx="5410">
                    <c:v>user5410</c:v>
                  </c:pt>
                  <c:pt idx="5411">
                    <c:v>user5411</c:v>
                  </c:pt>
                  <c:pt idx="5412">
                    <c:v>user5412</c:v>
                  </c:pt>
                  <c:pt idx="5413">
                    <c:v>user5413</c:v>
                  </c:pt>
                  <c:pt idx="5414">
                    <c:v>user5414</c:v>
                  </c:pt>
                  <c:pt idx="5415">
                    <c:v>user5415</c:v>
                  </c:pt>
                  <c:pt idx="5416">
                    <c:v>user5416</c:v>
                  </c:pt>
                  <c:pt idx="5417">
                    <c:v>user5417</c:v>
                  </c:pt>
                  <c:pt idx="5418">
                    <c:v>user5418</c:v>
                  </c:pt>
                  <c:pt idx="5419">
                    <c:v>user5419</c:v>
                  </c:pt>
                  <c:pt idx="5420">
                    <c:v>user5420</c:v>
                  </c:pt>
                  <c:pt idx="5421">
                    <c:v>user5421</c:v>
                  </c:pt>
                  <c:pt idx="5422">
                    <c:v>user5422</c:v>
                  </c:pt>
                  <c:pt idx="5423">
                    <c:v>user5423</c:v>
                  </c:pt>
                  <c:pt idx="5424">
                    <c:v>user5424</c:v>
                  </c:pt>
                  <c:pt idx="5425">
                    <c:v>user5425</c:v>
                  </c:pt>
                  <c:pt idx="5426">
                    <c:v>user5426</c:v>
                  </c:pt>
                  <c:pt idx="5427">
                    <c:v>user5427</c:v>
                  </c:pt>
                  <c:pt idx="5428">
                    <c:v>user5428</c:v>
                  </c:pt>
                  <c:pt idx="5429">
                    <c:v>user5429</c:v>
                  </c:pt>
                  <c:pt idx="5430">
                    <c:v>user5430</c:v>
                  </c:pt>
                  <c:pt idx="5431">
                    <c:v>user5431</c:v>
                  </c:pt>
                  <c:pt idx="5432">
                    <c:v>user5432</c:v>
                  </c:pt>
                  <c:pt idx="5433">
                    <c:v>user5433</c:v>
                  </c:pt>
                  <c:pt idx="5434">
                    <c:v>user5434</c:v>
                  </c:pt>
                  <c:pt idx="5435">
                    <c:v>user5435</c:v>
                  </c:pt>
                  <c:pt idx="5436">
                    <c:v>user5436</c:v>
                  </c:pt>
                  <c:pt idx="5437">
                    <c:v>user5437</c:v>
                  </c:pt>
                  <c:pt idx="5438">
                    <c:v>user5438</c:v>
                  </c:pt>
                  <c:pt idx="5439">
                    <c:v>user5439</c:v>
                  </c:pt>
                  <c:pt idx="5440">
                    <c:v>user5440</c:v>
                  </c:pt>
                  <c:pt idx="5441">
                    <c:v>user5441</c:v>
                  </c:pt>
                  <c:pt idx="5442">
                    <c:v>user5442</c:v>
                  </c:pt>
                  <c:pt idx="5443">
                    <c:v>user5443</c:v>
                  </c:pt>
                  <c:pt idx="5444">
                    <c:v>user5444</c:v>
                  </c:pt>
                  <c:pt idx="5445">
                    <c:v>user5445</c:v>
                  </c:pt>
                  <c:pt idx="5446">
                    <c:v>user5446</c:v>
                  </c:pt>
                  <c:pt idx="5447">
                    <c:v>user5447</c:v>
                  </c:pt>
                  <c:pt idx="5448">
                    <c:v>user5448</c:v>
                  </c:pt>
                  <c:pt idx="5449">
                    <c:v>user5449</c:v>
                  </c:pt>
                  <c:pt idx="5450">
                    <c:v>user5450</c:v>
                  </c:pt>
                  <c:pt idx="5451">
                    <c:v>user5451</c:v>
                  </c:pt>
                  <c:pt idx="5452">
                    <c:v>user5452</c:v>
                  </c:pt>
                  <c:pt idx="5453">
                    <c:v>user5453</c:v>
                  </c:pt>
                  <c:pt idx="5454">
                    <c:v>user5454</c:v>
                  </c:pt>
                  <c:pt idx="5455">
                    <c:v>user5455</c:v>
                  </c:pt>
                  <c:pt idx="5456">
                    <c:v>user5456</c:v>
                  </c:pt>
                  <c:pt idx="5457">
                    <c:v>user5457</c:v>
                  </c:pt>
                  <c:pt idx="5458">
                    <c:v>user5458</c:v>
                  </c:pt>
                  <c:pt idx="5459">
                    <c:v>user5459</c:v>
                  </c:pt>
                  <c:pt idx="5460">
                    <c:v>user5460</c:v>
                  </c:pt>
                  <c:pt idx="5461">
                    <c:v>user5461</c:v>
                  </c:pt>
                  <c:pt idx="5462">
                    <c:v>user5462</c:v>
                  </c:pt>
                  <c:pt idx="5463">
                    <c:v>user5463</c:v>
                  </c:pt>
                  <c:pt idx="5464">
                    <c:v>user5464</c:v>
                  </c:pt>
                  <c:pt idx="5465">
                    <c:v>user5465</c:v>
                  </c:pt>
                  <c:pt idx="5466">
                    <c:v>user5466</c:v>
                  </c:pt>
                  <c:pt idx="5467">
                    <c:v>user5467</c:v>
                  </c:pt>
                  <c:pt idx="5468">
                    <c:v>user5468</c:v>
                  </c:pt>
                  <c:pt idx="5469">
                    <c:v>user5469</c:v>
                  </c:pt>
                  <c:pt idx="5470">
                    <c:v>user5470</c:v>
                  </c:pt>
                  <c:pt idx="5471">
                    <c:v>user5471</c:v>
                  </c:pt>
                  <c:pt idx="5472">
                    <c:v>user5472</c:v>
                  </c:pt>
                  <c:pt idx="5473">
                    <c:v>user5473</c:v>
                  </c:pt>
                  <c:pt idx="5474">
                    <c:v>user5474</c:v>
                  </c:pt>
                  <c:pt idx="5475">
                    <c:v>user5475</c:v>
                  </c:pt>
                  <c:pt idx="5476">
                    <c:v>user5476</c:v>
                  </c:pt>
                  <c:pt idx="5477">
                    <c:v>user5477</c:v>
                  </c:pt>
                  <c:pt idx="5478">
                    <c:v>user5478</c:v>
                  </c:pt>
                  <c:pt idx="5479">
                    <c:v>user5479</c:v>
                  </c:pt>
                  <c:pt idx="5480">
                    <c:v>user5480</c:v>
                  </c:pt>
                  <c:pt idx="5481">
                    <c:v>user5481</c:v>
                  </c:pt>
                  <c:pt idx="5482">
                    <c:v>user5482</c:v>
                  </c:pt>
                  <c:pt idx="5483">
                    <c:v>user5483</c:v>
                  </c:pt>
                  <c:pt idx="5484">
                    <c:v>user5484</c:v>
                  </c:pt>
                  <c:pt idx="5485">
                    <c:v>user5485</c:v>
                  </c:pt>
                  <c:pt idx="5486">
                    <c:v>user5486</c:v>
                  </c:pt>
                  <c:pt idx="5487">
                    <c:v>user5487</c:v>
                  </c:pt>
                  <c:pt idx="5488">
                    <c:v>user5488</c:v>
                  </c:pt>
                  <c:pt idx="5489">
                    <c:v>user5489</c:v>
                  </c:pt>
                  <c:pt idx="5490">
                    <c:v>user5490</c:v>
                  </c:pt>
                  <c:pt idx="5491">
                    <c:v>user5491</c:v>
                  </c:pt>
                  <c:pt idx="5492">
                    <c:v>user5492</c:v>
                  </c:pt>
                  <c:pt idx="5493">
                    <c:v>user5493</c:v>
                  </c:pt>
                  <c:pt idx="5494">
                    <c:v>user5494</c:v>
                  </c:pt>
                  <c:pt idx="5495">
                    <c:v>user5495</c:v>
                  </c:pt>
                  <c:pt idx="5496">
                    <c:v>user5496</c:v>
                  </c:pt>
                  <c:pt idx="5497">
                    <c:v>user5497</c:v>
                  </c:pt>
                  <c:pt idx="5498">
                    <c:v>user5498</c:v>
                  </c:pt>
                  <c:pt idx="5499">
                    <c:v>user5499</c:v>
                  </c:pt>
                  <c:pt idx="5500">
                    <c:v>user5500</c:v>
                  </c:pt>
                  <c:pt idx="5501">
                    <c:v>user5501</c:v>
                  </c:pt>
                  <c:pt idx="5502">
                    <c:v>user5502</c:v>
                  </c:pt>
                  <c:pt idx="5503">
                    <c:v>user5503</c:v>
                  </c:pt>
                  <c:pt idx="5504">
                    <c:v>user5504</c:v>
                  </c:pt>
                  <c:pt idx="5505">
                    <c:v>user5505</c:v>
                  </c:pt>
                  <c:pt idx="5506">
                    <c:v>user5506</c:v>
                  </c:pt>
                  <c:pt idx="5507">
                    <c:v>user5507</c:v>
                  </c:pt>
                  <c:pt idx="5508">
                    <c:v>user5508</c:v>
                  </c:pt>
                  <c:pt idx="5509">
                    <c:v>user5509</c:v>
                  </c:pt>
                  <c:pt idx="5510">
                    <c:v>user5510</c:v>
                  </c:pt>
                  <c:pt idx="5511">
                    <c:v>user5511</c:v>
                  </c:pt>
                  <c:pt idx="5512">
                    <c:v>user5512</c:v>
                  </c:pt>
                  <c:pt idx="5513">
                    <c:v>user5513</c:v>
                  </c:pt>
                  <c:pt idx="5514">
                    <c:v>user5514</c:v>
                  </c:pt>
                  <c:pt idx="5515">
                    <c:v>user5515</c:v>
                  </c:pt>
                  <c:pt idx="5516">
                    <c:v>user5516</c:v>
                  </c:pt>
                  <c:pt idx="5517">
                    <c:v>user5517</c:v>
                  </c:pt>
                  <c:pt idx="5518">
                    <c:v>user5518</c:v>
                  </c:pt>
                  <c:pt idx="5519">
                    <c:v>user5519</c:v>
                  </c:pt>
                  <c:pt idx="5520">
                    <c:v>user5520</c:v>
                  </c:pt>
                  <c:pt idx="5521">
                    <c:v>user5521</c:v>
                  </c:pt>
                  <c:pt idx="5522">
                    <c:v>user5522</c:v>
                  </c:pt>
                  <c:pt idx="5523">
                    <c:v>user5523</c:v>
                  </c:pt>
                  <c:pt idx="5524">
                    <c:v>user5524</c:v>
                  </c:pt>
                  <c:pt idx="5525">
                    <c:v>user5525</c:v>
                  </c:pt>
                  <c:pt idx="5526">
                    <c:v>user5526</c:v>
                  </c:pt>
                  <c:pt idx="5527">
                    <c:v>user5527</c:v>
                  </c:pt>
                  <c:pt idx="5528">
                    <c:v>user5528</c:v>
                  </c:pt>
                  <c:pt idx="5529">
                    <c:v>user5529</c:v>
                  </c:pt>
                  <c:pt idx="5530">
                    <c:v>user5530</c:v>
                  </c:pt>
                  <c:pt idx="5531">
                    <c:v>user5531</c:v>
                  </c:pt>
                  <c:pt idx="5532">
                    <c:v>user5532</c:v>
                  </c:pt>
                  <c:pt idx="5533">
                    <c:v>user5533</c:v>
                  </c:pt>
                  <c:pt idx="5534">
                    <c:v>user5534</c:v>
                  </c:pt>
                  <c:pt idx="5535">
                    <c:v>user5535</c:v>
                  </c:pt>
                  <c:pt idx="5536">
                    <c:v>user5536</c:v>
                  </c:pt>
                  <c:pt idx="5537">
                    <c:v>user5537</c:v>
                  </c:pt>
                  <c:pt idx="5538">
                    <c:v>user5538</c:v>
                  </c:pt>
                  <c:pt idx="5539">
                    <c:v>user5539</c:v>
                  </c:pt>
                  <c:pt idx="5540">
                    <c:v>user5540</c:v>
                  </c:pt>
                  <c:pt idx="5541">
                    <c:v>user5541</c:v>
                  </c:pt>
                  <c:pt idx="5542">
                    <c:v>user5542</c:v>
                  </c:pt>
                  <c:pt idx="5543">
                    <c:v>user5543</c:v>
                  </c:pt>
                  <c:pt idx="5544">
                    <c:v>user5544</c:v>
                  </c:pt>
                  <c:pt idx="5545">
                    <c:v>user5545</c:v>
                  </c:pt>
                  <c:pt idx="5546">
                    <c:v>user5546</c:v>
                  </c:pt>
                  <c:pt idx="5547">
                    <c:v>user5547</c:v>
                  </c:pt>
                  <c:pt idx="5548">
                    <c:v>user5548</c:v>
                  </c:pt>
                  <c:pt idx="5549">
                    <c:v>user5549</c:v>
                  </c:pt>
                  <c:pt idx="5550">
                    <c:v>user5550</c:v>
                  </c:pt>
                  <c:pt idx="5551">
                    <c:v>user5551</c:v>
                  </c:pt>
                  <c:pt idx="5552">
                    <c:v>user5552</c:v>
                  </c:pt>
                  <c:pt idx="5553">
                    <c:v>user5553</c:v>
                  </c:pt>
                  <c:pt idx="5554">
                    <c:v>user5554</c:v>
                  </c:pt>
                  <c:pt idx="5555">
                    <c:v>user5555</c:v>
                  </c:pt>
                  <c:pt idx="5556">
                    <c:v>user5556</c:v>
                  </c:pt>
                  <c:pt idx="5557">
                    <c:v>user5557</c:v>
                  </c:pt>
                  <c:pt idx="5558">
                    <c:v>user5558</c:v>
                  </c:pt>
                  <c:pt idx="5559">
                    <c:v>user5559</c:v>
                  </c:pt>
                  <c:pt idx="5560">
                    <c:v>user5560</c:v>
                  </c:pt>
                  <c:pt idx="5561">
                    <c:v>user5561</c:v>
                  </c:pt>
                  <c:pt idx="5562">
                    <c:v>user5562</c:v>
                  </c:pt>
                  <c:pt idx="5563">
                    <c:v>user5563</c:v>
                  </c:pt>
                  <c:pt idx="5564">
                    <c:v>user5564</c:v>
                  </c:pt>
                  <c:pt idx="5565">
                    <c:v>user5565</c:v>
                  </c:pt>
                  <c:pt idx="5566">
                    <c:v>user5566</c:v>
                  </c:pt>
                  <c:pt idx="5567">
                    <c:v>user5567</c:v>
                  </c:pt>
                  <c:pt idx="5568">
                    <c:v>user5568</c:v>
                  </c:pt>
                  <c:pt idx="5569">
                    <c:v>user5569</c:v>
                  </c:pt>
                  <c:pt idx="5570">
                    <c:v>user5570</c:v>
                  </c:pt>
                  <c:pt idx="5571">
                    <c:v>user5571</c:v>
                  </c:pt>
                  <c:pt idx="5572">
                    <c:v>user5572</c:v>
                  </c:pt>
                  <c:pt idx="5573">
                    <c:v>user5573</c:v>
                  </c:pt>
                  <c:pt idx="5574">
                    <c:v>user5574</c:v>
                  </c:pt>
                  <c:pt idx="5575">
                    <c:v>user5575</c:v>
                  </c:pt>
                  <c:pt idx="5576">
                    <c:v>user5576</c:v>
                  </c:pt>
                  <c:pt idx="5577">
                    <c:v>user5577</c:v>
                  </c:pt>
                  <c:pt idx="5578">
                    <c:v>user5578</c:v>
                  </c:pt>
                  <c:pt idx="5579">
                    <c:v>user5579</c:v>
                  </c:pt>
                  <c:pt idx="5580">
                    <c:v>user5580</c:v>
                  </c:pt>
                  <c:pt idx="5581">
                    <c:v>user5581</c:v>
                  </c:pt>
                  <c:pt idx="5582">
                    <c:v>user5582</c:v>
                  </c:pt>
                  <c:pt idx="5583">
                    <c:v>user5583</c:v>
                  </c:pt>
                  <c:pt idx="5584">
                    <c:v>user5584</c:v>
                  </c:pt>
                  <c:pt idx="5585">
                    <c:v>user5585</c:v>
                  </c:pt>
                  <c:pt idx="5586">
                    <c:v>user5586</c:v>
                  </c:pt>
                  <c:pt idx="5587">
                    <c:v>user5587</c:v>
                  </c:pt>
                  <c:pt idx="5588">
                    <c:v>user5588</c:v>
                  </c:pt>
                  <c:pt idx="5589">
                    <c:v>user5589</c:v>
                  </c:pt>
                  <c:pt idx="5590">
                    <c:v>user5590</c:v>
                  </c:pt>
                  <c:pt idx="5591">
                    <c:v>user5591</c:v>
                  </c:pt>
                  <c:pt idx="5592">
                    <c:v>user5592</c:v>
                  </c:pt>
                  <c:pt idx="5593">
                    <c:v>user5593</c:v>
                  </c:pt>
                  <c:pt idx="5594">
                    <c:v>user5594</c:v>
                  </c:pt>
                  <c:pt idx="5595">
                    <c:v>user5595</c:v>
                  </c:pt>
                  <c:pt idx="5596">
                    <c:v>user5596</c:v>
                  </c:pt>
                  <c:pt idx="5597">
                    <c:v>user5597</c:v>
                  </c:pt>
                  <c:pt idx="5598">
                    <c:v>user5598</c:v>
                  </c:pt>
                  <c:pt idx="5599">
                    <c:v>user5599</c:v>
                  </c:pt>
                  <c:pt idx="5600">
                    <c:v>user5600</c:v>
                  </c:pt>
                  <c:pt idx="5601">
                    <c:v>user5601</c:v>
                  </c:pt>
                  <c:pt idx="5602">
                    <c:v>user5602</c:v>
                  </c:pt>
                  <c:pt idx="5603">
                    <c:v>user5603</c:v>
                  </c:pt>
                  <c:pt idx="5604">
                    <c:v>user5604</c:v>
                  </c:pt>
                  <c:pt idx="5605">
                    <c:v>user5605</c:v>
                  </c:pt>
                  <c:pt idx="5606">
                    <c:v>user5606</c:v>
                  </c:pt>
                  <c:pt idx="5607">
                    <c:v>user5607</c:v>
                  </c:pt>
                  <c:pt idx="5608">
                    <c:v>user5608</c:v>
                  </c:pt>
                  <c:pt idx="5609">
                    <c:v>user5609</c:v>
                  </c:pt>
                  <c:pt idx="5610">
                    <c:v>user5610</c:v>
                  </c:pt>
                  <c:pt idx="5611">
                    <c:v>user5611</c:v>
                  </c:pt>
                  <c:pt idx="5612">
                    <c:v>user5612</c:v>
                  </c:pt>
                  <c:pt idx="5613">
                    <c:v>user5613</c:v>
                  </c:pt>
                  <c:pt idx="5614">
                    <c:v>user5614</c:v>
                  </c:pt>
                  <c:pt idx="5615">
                    <c:v>user5615</c:v>
                  </c:pt>
                  <c:pt idx="5616">
                    <c:v>user5616</c:v>
                  </c:pt>
                  <c:pt idx="5617">
                    <c:v>user5617</c:v>
                  </c:pt>
                  <c:pt idx="5618">
                    <c:v>user5618</c:v>
                  </c:pt>
                  <c:pt idx="5619">
                    <c:v>user5619</c:v>
                  </c:pt>
                  <c:pt idx="5620">
                    <c:v>user5620</c:v>
                  </c:pt>
                  <c:pt idx="5621">
                    <c:v>user5621</c:v>
                  </c:pt>
                  <c:pt idx="5622">
                    <c:v>user5622</c:v>
                  </c:pt>
                  <c:pt idx="5623">
                    <c:v>user5623</c:v>
                  </c:pt>
                  <c:pt idx="5624">
                    <c:v>user5624</c:v>
                  </c:pt>
                  <c:pt idx="5625">
                    <c:v>user5625</c:v>
                  </c:pt>
                  <c:pt idx="5626">
                    <c:v>user5626</c:v>
                  </c:pt>
                  <c:pt idx="5627">
                    <c:v>user5627</c:v>
                  </c:pt>
                  <c:pt idx="5628">
                    <c:v>user5628</c:v>
                  </c:pt>
                  <c:pt idx="5629">
                    <c:v>user5629</c:v>
                  </c:pt>
                  <c:pt idx="5630">
                    <c:v>user5630</c:v>
                  </c:pt>
                  <c:pt idx="5631">
                    <c:v>user5631</c:v>
                  </c:pt>
                  <c:pt idx="5632">
                    <c:v>user5632</c:v>
                  </c:pt>
                  <c:pt idx="5633">
                    <c:v>user5633</c:v>
                  </c:pt>
                  <c:pt idx="5634">
                    <c:v>user5634</c:v>
                  </c:pt>
                  <c:pt idx="5635">
                    <c:v>user5635</c:v>
                  </c:pt>
                  <c:pt idx="5636">
                    <c:v>user5636</c:v>
                  </c:pt>
                  <c:pt idx="5637">
                    <c:v>user5637</c:v>
                  </c:pt>
                  <c:pt idx="5638">
                    <c:v>user5638</c:v>
                  </c:pt>
                  <c:pt idx="5639">
                    <c:v>user5639</c:v>
                  </c:pt>
                  <c:pt idx="5640">
                    <c:v>user5640</c:v>
                  </c:pt>
                  <c:pt idx="5641">
                    <c:v>user5641</c:v>
                  </c:pt>
                  <c:pt idx="5642">
                    <c:v>user5642</c:v>
                  </c:pt>
                  <c:pt idx="5643">
                    <c:v>user5643</c:v>
                  </c:pt>
                  <c:pt idx="5644">
                    <c:v>user5644</c:v>
                  </c:pt>
                  <c:pt idx="5645">
                    <c:v>user5645</c:v>
                  </c:pt>
                  <c:pt idx="5646">
                    <c:v>user5646</c:v>
                  </c:pt>
                  <c:pt idx="5647">
                    <c:v>user5647</c:v>
                  </c:pt>
                  <c:pt idx="5648">
                    <c:v>user5648</c:v>
                  </c:pt>
                  <c:pt idx="5649">
                    <c:v>user5649</c:v>
                  </c:pt>
                  <c:pt idx="5650">
                    <c:v>user5650</c:v>
                  </c:pt>
                  <c:pt idx="5651">
                    <c:v>user5651</c:v>
                  </c:pt>
                  <c:pt idx="5652">
                    <c:v>user5652</c:v>
                  </c:pt>
                  <c:pt idx="5653">
                    <c:v>user5653</c:v>
                  </c:pt>
                  <c:pt idx="5654">
                    <c:v>user5654</c:v>
                  </c:pt>
                  <c:pt idx="5655">
                    <c:v>user5655</c:v>
                  </c:pt>
                  <c:pt idx="5656">
                    <c:v>user5656</c:v>
                  </c:pt>
                  <c:pt idx="5657">
                    <c:v>user5657</c:v>
                  </c:pt>
                  <c:pt idx="5658">
                    <c:v>user5658</c:v>
                  </c:pt>
                  <c:pt idx="5659">
                    <c:v>user5659</c:v>
                  </c:pt>
                  <c:pt idx="5660">
                    <c:v>user5660</c:v>
                  </c:pt>
                  <c:pt idx="5661">
                    <c:v>user5661</c:v>
                  </c:pt>
                  <c:pt idx="5662">
                    <c:v>user5662</c:v>
                  </c:pt>
                  <c:pt idx="5663">
                    <c:v>user5663</c:v>
                  </c:pt>
                  <c:pt idx="5664">
                    <c:v>user5664</c:v>
                  </c:pt>
                  <c:pt idx="5665">
                    <c:v>user5665</c:v>
                  </c:pt>
                  <c:pt idx="5666">
                    <c:v>user5666</c:v>
                  </c:pt>
                  <c:pt idx="5667">
                    <c:v>user5667</c:v>
                  </c:pt>
                  <c:pt idx="5668">
                    <c:v>user5668</c:v>
                  </c:pt>
                  <c:pt idx="5669">
                    <c:v>user5669</c:v>
                  </c:pt>
                  <c:pt idx="5670">
                    <c:v>user5670</c:v>
                  </c:pt>
                  <c:pt idx="5671">
                    <c:v>user5671</c:v>
                  </c:pt>
                  <c:pt idx="5672">
                    <c:v>user5672</c:v>
                  </c:pt>
                  <c:pt idx="5673">
                    <c:v>user5673</c:v>
                  </c:pt>
                  <c:pt idx="5674">
                    <c:v>user5674</c:v>
                  </c:pt>
                  <c:pt idx="5675">
                    <c:v>user5675</c:v>
                  </c:pt>
                  <c:pt idx="5676">
                    <c:v>user5676</c:v>
                  </c:pt>
                  <c:pt idx="5677">
                    <c:v>user5677</c:v>
                  </c:pt>
                  <c:pt idx="5678">
                    <c:v>user5678</c:v>
                  </c:pt>
                  <c:pt idx="5679">
                    <c:v>user5679</c:v>
                  </c:pt>
                  <c:pt idx="5680">
                    <c:v>user5680</c:v>
                  </c:pt>
                  <c:pt idx="5681">
                    <c:v>user5681</c:v>
                  </c:pt>
                  <c:pt idx="5682">
                    <c:v>user5682</c:v>
                  </c:pt>
                  <c:pt idx="5683">
                    <c:v>user5683</c:v>
                  </c:pt>
                  <c:pt idx="5684">
                    <c:v>user5684</c:v>
                  </c:pt>
                  <c:pt idx="5685">
                    <c:v>user5685</c:v>
                  </c:pt>
                  <c:pt idx="5686">
                    <c:v>user5686</c:v>
                  </c:pt>
                  <c:pt idx="5687">
                    <c:v>user5687</c:v>
                  </c:pt>
                  <c:pt idx="5688">
                    <c:v>user5688</c:v>
                  </c:pt>
                  <c:pt idx="5689">
                    <c:v>user5689</c:v>
                  </c:pt>
                  <c:pt idx="5690">
                    <c:v>user5690</c:v>
                  </c:pt>
                  <c:pt idx="5691">
                    <c:v>user5691</c:v>
                  </c:pt>
                  <c:pt idx="5692">
                    <c:v>user5692</c:v>
                  </c:pt>
                  <c:pt idx="5693">
                    <c:v>user5693</c:v>
                  </c:pt>
                  <c:pt idx="5694">
                    <c:v>user5694</c:v>
                  </c:pt>
                  <c:pt idx="5695">
                    <c:v>user5695</c:v>
                  </c:pt>
                  <c:pt idx="5696">
                    <c:v>user5696</c:v>
                  </c:pt>
                  <c:pt idx="5697">
                    <c:v>user5697</c:v>
                  </c:pt>
                  <c:pt idx="5698">
                    <c:v>user5698</c:v>
                  </c:pt>
                  <c:pt idx="5699">
                    <c:v>user5699</c:v>
                  </c:pt>
                  <c:pt idx="5700">
                    <c:v>user5700</c:v>
                  </c:pt>
                  <c:pt idx="5701">
                    <c:v>user5701</c:v>
                  </c:pt>
                  <c:pt idx="5702">
                    <c:v>user5702</c:v>
                  </c:pt>
                  <c:pt idx="5703">
                    <c:v>user5703</c:v>
                  </c:pt>
                  <c:pt idx="5704">
                    <c:v>user5704</c:v>
                  </c:pt>
                  <c:pt idx="5705">
                    <c:v>user5705</c:v>
                  </c:pt>
                  <c:pt idx="5706">
                    <c:v>user5706</c:v>
                  </c:pt>
                  <c:pt idx="5707">
                    <c:v>user5707</c:v>
                  </c:pt>
                  <c:pt idx="5708">
                    <c:v>user5708</c:v>
                  </c:pt>
                  <c:pt idx="5709">
                    <c:v>user5709</c:v>
                  </c:pt>
                  <c:pt idx="5710">
                    <c:v>user5710</c:v>
                  </c:pt>
                  <c:pt idx="5711">
                    <c:v>user5711</c:v>
                  </c:pt>
                  <c:pt idx="5712">
                    <c:v>user5712</c:v>
                  </c:pt>
                  <c:pt idx="5713">
                    <c:v>user5713</c:v>
                  </c:pt>
                  <c:pt idx="5714">
                    <c:v>user5714</c:v>
                  </c:pt>
                  <c:pt idx="5715">
                    <c:v>user5715</c:v>
                  </c:pt>
                  <c:pt idx="5716">
                    <c:v>user5716</c:v>
                  </c:pt>
                  <c:pt idx="5717">
                    <c:v>user5717</c:v>
                  </c:pt>
                  <c:pt idx="5718">
                    <c:v>user5718</c:v>
                  </c:pt>
                  <c:pt idx="5719">
                    <c:v>user5719</c:v>
                  </c:pt>
                  <c:pt idx="5720">
                    <c:v>user5720</c:v>
                  </c:pt>
                  <c:pt idx="5721">
                    <c:v>user5721</c:v>
                  </c:pt>
                  <c:pt idx="5722">
                    <c:v>user5722</c:v>
                  </c:pt>
                  <c:pt idx="5723">
                    <c:v>user5723</c:v>
                  </c:pt>
                  <c:pt idx="5724">
                    <c:v>user5724</c:v>
                  </c:pt>
                  <c:pt idx="5725">
                    <c:v>user5725</c:v>
                  </c:pt>
                  <c:pt idx="5726">
                    <c:v>user5726</c:v>
                  </c:pt>
                  <c:pt idx="5727">
                    <c:v>user5727</c:v>
                  </c:pt>
                  <c:pt idx="5728">
                    <c:v>user5728</c:v>
                  </c:pt>
                  <c:pt idx="5729">
                    <c:v>user5729</c:v>
                  </c:pt>
                  <c:pt idx="5730">
                    <c:v>user5730</c:v>
                  </c:pt>
                  <c:pt idx="5731">
                    <c:v>user5731</c:v>
                  </c:pt>
                  <c:pt idx="5732">
                    <c:v>user5732</c:v>
                  </c:pt>
                  <c:pt idx="5733">
                    <c:v>user5733</c:v>
                  </c:pt>
                  <c:pt idx="5734">
                    <c:v>user5734</c:v>
                  </c:pt>
                  <c:pt idx="5735">
                    <c:v>user5735</c:v>
                  </c:pt>
                  <c:pt idx="5736">
                    <c:v>user5736</c:v>
                  </c:pt>
                  <c:pt idx="5737">
                    <c:v>user5737</c:v>
                  </c:pt>
                  <c:pt idx="5738">
                    <c:v>user5738</c:v>
                  </c:pt>
                  <c:pt idx="5739">
                    <c:v>user5739</c:v>
                  </c:pt>
                  <c:pt idx="5740">
                    <c:v>user5740</c:v>
                  </c:pt>
                  <c:pt idx="5741">
                    <c:v>user5741</c:v>
                  </c:pt>
                  <c:pt idx="5742">
                    <c:v>user5742</c:v>
                  </c:pt>
                  <c:pt idx="5743">
                    <c:v>user5743</c:v>
                  </c:pt>
                  <c:pt idx="5744">
                    <c:v>user5744</c:v>
                  </c:pt>
                  <c:pt idx="5745">
                    <c:v>user5745</c:v>
                  </c:pt>
                  <c:pt idx="5746">
                    <c:v>user5746</c:v>
                  </c:pt>
                  <c:pt idx="5747">
                    <c:v>user5747</c:v>
                  </c:pt>
                  <c:pt idx="5748">
                    <c:v>user5748</c:v>
                  </c:pt>
                  <c:pt idx="5749">
                    <c:v>user5749</c:v>
                  </c:pt>
                  <c:pt idx="5750">
                    <c:v>user5750</c:v>
                  </c:pt>
                  <c:pt idx="5751">
                    <c:v>user5751</c:v>
                  </c:pt>
                  <c:pt idx="5752">
                    <c:v>user5752</c:v>
                  </c:pt>
                  <c:pt idx="5753">
                    <c:v>user5753</c:v>
                  </c:pt>
                  <c:pt idx="5754">
                    <c:v>user5754</c:v>
                  </c:pt>
                  <c:pt idx="5755">
                    <c:v>user5755</c:v>
                  </c:pt>
                  <c:pt idx="5756">
                    <c:v>user5756</c:v>
                  </c:pt>
                  <c:pt idx="5757">
                    <c:v>user5757</c:v>
                  </c:pt>
                  <c:pt idx="5758">
                    <c:v>user5758</c:v>
                  </c:pt>
                  <c:pt idx="5759">
                    <c:v>user5759</c:v>
                  </c:pt>
                  <c:pt idx="5760">
                    <c:v>user5760</c:v>
                  </c:pt>
                  <c:pt idx="5761">
                    <c:v>user5761</c:v>
                  </c:pt>
                  <c:pt idx="5762">
                    <c:v>user5762</c:v>
                  </c:pt>
                  <c:pt idx="5763">
                    <c:v>user5763</c:v>
                  </c:pt>
                  <c:pt idx="5764">
                    <c:v>user5764</c:v>
                  </c:pt>
                  <c:pt idx="5765">
                    <c:v>user5765</c:v>
                  </c:pt>
                  <c:pt idx="5766">
                    <c:v>user5766</c:v>
                  </c:pt>
                  <c:pt idx="5767">
                    <c:v>user5767</c:v>
                  </c:pt>
                  <c:pt idx="5768">
                    <c:v>user5768</c:v>
                  </c:pt>
                  <c:pt idx="5769">
                    <c:v>user5769</c:v>
                  </c:pt>
                  <c:pt idx="5770">
                    <c:v>user5770</c:v>
                  </c:pt>
                  <c:pt idx="5771">
                    <c:v>user5771</c:v>
                  </c:pt>
                  <c:pt idx="5772">
                    <c:v>user5772</c:v>
                  </c:pt>
                  <c:pt idx="5773">
                    <c:v>user5773</c:v>
                  </c:pt>
                  <c:pt idx="5774">
                    <c:v>user5774</c:v>
                  </c:pt>
                  <c:pt idx="5775">
                    <c:v>user5775</c:v>
                  </c:pt>
                  <c:pt idx="5776">
                    <c:v>user5776</c:v>
                  </c:pt>
                  <c:pt idx="5777">
                    <c:v>user5777</c:v>
                  </c:pt>
                  <c:pt idx="5778">
                    <c:v>user5778</c:v>
                  </c:pt>
                  <c:pt idx="5779">
                    <c:v>user5779</c:v>
                  </c:pt>
                  <c:pt idx="5780">
                    <c:v>user5780</c:v>
                  </c:pt>
                  <c:pt idx="5781">
                    <c:v>user5781</c:v>
                  </c:pt>
                  <c:pt idx="5782">
                    <c:v>user5782</c:v>
                  </c:pt>
                  <c:pt idx="5783">
                    <c:v>user5783</c:v>
                  </c:pt>
                  <c:pt idx="5784">
                    <c:v>user5784</c:v>
                  </c:pt>
                  <c:pt idx="5785">
                    <c:v>user5785</c:v>
                  </c:pt>
                  <c:pt idx="5786">
                    <c:v>user5786</c:v>
                  </c:pt>
                  <c:pt idx="5787">
                    <c:v>user5787</c:v>
                  </c:pt>
                  <c:pt idx="5788">
                    <c:v>user5788</c:v>
                  </c:pt>
                  <c:pt idx="5789">
                    <c:v>user5789</c:v>
                  </c:pt>
                  <c:pt idx="5790">
                    <c:v>user5790</c:v>
                  </c:pt>
                  <c:pt idx="5791">
                    <c:v>user5791</c:v>
                  </c:pt>
                  <c:pt idx="5792">
                    <c:v>user5792</c:v>
                  </c:pt>
                  <c:pt idx="5793">
                    <c:v>user5793</c:v>
                  </c:pt>
                  <c:pt idx="5794">
                    <c:v>user5794</c:v>
                  </c:pt>
                  <c:pt idx="5795">
                    <c:v>user5795</c:v>
                  </c:pt>
                  <c:pt idx="5796">
                    <c:v>user5796</c:v>
                  </c:pt>
                  <c:pt idx="5797">
                    <c:v>user5797</c:v>
                  </c:pt>
                  <c:pt idx="5798">
                    <c:v>user5798</c:v>
                  </c:pt>
                  <c:pt idx="5799">
                    <c:v>user5799</c:v>
                  </c:pt>
                  <c:pt idx="5800">
                    <c:v>user5800</c:v>
                  </c:pt>
                  <c:pt idx="5801">
                    <c:v>user5801</c:v>
                  </c:pt>
                  <c:pt idx="5802">
                    <c:v>user5802</c:v>
                  </c:pt>
                  <c:pt idx="5803">
                    <c:v>user5803</c:v>
                  </c:pt>
                  <c:pt idx="5804">
                    <c:v>user5804</c:v>
                  </c:pt>
                  <c:pt idx="5805">
                    <c:v>user5805</c:v>
                  </c:pt>
                  <c:pt idx="5806">
                    <c:v>user5806</c:v>
                  </c:pt>
                  <c:pt idx="5807">
                    <c:v>user5807</c:v>
                  </c:pt>
                  <c:pt idx="5808">
                    <c:v>user5808</c:v>
                  </c:pt>
                  <c:pt idx="5809">
                    <c:v>user5809</c:v>
                  </c:pt>
                  <c:pt idx="5810">
                    <c:v>user5810</c:v>
                  </c:pt>
                  <c:pt idx="5811">
                    <c:v>user5811</c:v>
                  </c:pt>
                  <c:pt idx="5812">
                    <c:v>user5812</c:v>
                  </c:pt>
                  <c:pt idx="5813">
                    <c:v>user5813</c:v>
                  </c:pt>
                  <c:pt idx="5814">
                    <c:v>user5814</c:v>
                  </c:pt>
                  <c:pt idx="5815">
                    <c:v>user5815</c:v>
                  </c:pt>
                  <c:pt idx="5816">
                    <c:v>user5816</c:v>
                  </c:pt>
                  <c:pt idx="5817">
                    <c:v>user5817</c:v>
                  </c:pt>
                  <c:pt idx="5818">
                    <c:v>user5818</c:v>
                  </c:pt>
                  <c:pt idx="5819">
                    <c:v>user5819</c:v>
                  </c:pt>
                  <c:pt idx="5820">
                    <c:v>user5820</c:v>
                  </c:pt>
                  <c:pt idx="5821">
                    <c:v>user5821</c:v>
                  </c:pt>
                  <c:pt idx="5822">
                    <c:v>user5822</c:v>
                  </c:pt>
                  <c:pt idx="5823">
                    <c:v>user5823</c:v>
                  </c:pt>
                  <c:pt idx="5824">
                    <c:v>user5824</c:v>
                  </c:pt>
                  <c:pt idx="5825">
                    <c:v>user5825</c:v>
                  </c:pt>
                  <c:pt idx="5826">
                    <c:v>user5826</c:v>
                  </c:pt>
                  <c:pt idx="5827">
                    <c:v>user5827</c:v>
                  </c:pt>
                  <c:pt idx="5828">
                    <c:v>user5828</c:v>
                  </c:pt>
                  <c:pt idx="5829">
                    <c:v>user5829</c:v>
                  </c:pt>
                  <c:pt idx="5830">
                    <c:v>user5830</c:v>
                  </c:pt>
                  <c:pt idx="5831">
                    <c:v>user5831</c:v>
                  </c:pt>
                  <c:pt idx="5832">
                    <c:v>user5832</c:v>
                  </c:pt>
                  <c:pt idx="5833">
                    <c:v>user5833</c:v>
                  </c:pt>
                  <c:pt idx="5834">
                    <c:v>user5834</c:v>
                  </c:pt>
                  <c:pt idx="5835">
                    <c:v>user5835</c:v>
                  </c:pt>
                  <c:pt idx="5836">
                    <c:v>user5836</c:v>
                  </c:pt>
                  <c:pt idx="5837">
                    <c:v>user5837</c:v>
                  </c:pt>
                  <c:pt idx="5838">
                    <c:v>user5838</c:v>
                  </c:pt>
                  <c:pt idx="5839">
                    <c:v>user5839</c:v>
                  </c:pt>
                  <c:pt idx="5840">
                    <c:v>user5840</c:v>
                  </c:pt>
                  <c:pt idx="5841">
                    <c:v>user5841</c:v>
                  </c:pt>
                  <c:pt idx="5842">
                    <c:v>user5842</c:v>
                  </c:pt>
                  <c:pt idx="5843">
                    <c:v>user5843</c:v>
                  </c:pt>
                  <c:pt idx="5844">
                    <c:v>user5844</c:v>
                  </c:pt>
                  <c:pt idx="5845">
                    <c:v>user5845</c:v>
                  </c:pt>
                  <c:pt idx="5846">
                    <c:v>user5846</c:v>
                  </c:pt>
                  <c:pt idx="5847">
                    <c:v>user5847</c:v>
                  </c:pt>
                  <c:pt idx="5848">
                    <c:v>user5848</c:v>
                  </c:pt>
                  <c:pt idx="5849">
                    <c:v>user5849</c:v>
                  </c:pt>
                  <c:pt idx="5850">
                    <c:v>user5850</c:v>
                  </c:pt>
                  <c:pt idx="5851">
                    <c:v>user5851</c:v>
                  </c:pt>
                  <c:pt idx="5852">
                    <c:v>user5852</c:v>
                  </c:pt>
                  <c:pt idx="5853">
                    <c:v>user5853</c:v>
                  </c:pt>
                  <c:pt idx="5854">
                    <c:v>user5854</c:v>
                  </c:pt>
                  <c:pt idx="5855">
                    <c:v>user5855</c:v>
                  </c:pt>
                  <c:pt idx="5856">
                    <c:v>user5856</c:v>
                  </c:pt>
                  <c:pt idx="5857">
                    <c:v>user5857</c:v>
                  </c:pt>
                  <c:pt idx="5858">
                    <c:v>user5858</c:v>
                  </c:pt>
                  <c:pt idx="5859">
                    <c:v>user5859</c:v>
                  </c:pt>
                  <c:pt idx="5860">
                    <c:v>user5860</c:v>
                  </c:pt>
                  <c:pt idx="5861">
                    <c:v>user5861</c:v>
                  </c:pt>
                  <c:pt idx="5862">
                    <c:v>user5862</c:v>
                  </c:pt>
                  <c:pt idx="5863">
                    <c:v>user5863</c:v>
                  </c:pt>
                  <c:pt idx="5864">
                    <c:v>user5864</c:v>
                  </c:pt>
                  <c:pt idx="5865">
                    <c:v>user5865</c:v>
                  </c:pt>
                  <c:pt idx="5866">
                    <c:v>user5866</c:v>
                  </c:pt>
                  <c:pt idx="5867">
                    <c:v>user5867</c:v>
                  </c:pt>
                  <c:pt idx="5868">
                    <c:v>user5868</c:v>
                  </c:pt>
                  <c:pt idx="5869">
                    <c:v>user5869</c:v>
                  </c:pt>
                  <c:pt idx="5870">
                    <c:v>user5870</c:v>
                  </c:pt>
                  <c:pt idx="5871">
                    <c:v>user5871</c:v>
                  </c:pt>
                  <c:pt idx="5872">
                    <c:v>user5872</c:v>
                  </c:pt>
                  <c:pt idx="5873">
                    <c:v>user5873</c:v>
                  </c:pt>
                  <c:pt idx="5874">
                    <c:v>user5874</c:v>
                  </c:pt>
                  <c:pt idx="5875">
                    <c:v>user5875</c:v>
                  </c:pt>
                  <c:pt idx="5876">
                    <c:v>user5876</c:v>
                  </c:pt>
                  <c:pt idx="5877">
                    <c:v>user5877</c:v>
                  </c:pt>
                  <c:pt idx="5878">
                    <c:v>user5878</c:v>
                  </c:pt>
                  <c:pt idx="5879">
                    <c:v>user5879</c:v>
                  </c:pt>
                  <c:pt idx="5880">
                    <c:v>user5880</c:v>
                  </c:pt>
                  <c:pt idx="5881">
                    <c:v>user5881</c:v>
                  </c:pt>
                  <c:pt idx="5882">
                    <c:v>user5882</c:v>
                  </c:pt>
                  <c:pt idx="5883">
                    <c:v>user5883</c:v>
                  </c:pt>
                  <c:pt idx="5884">
                    <c:v>user5884</c:v>
                  </c:pt>
                  <c:pt idx="5885">
                    <c:v>user5885</c:v>
                  </c:pt>
                  <c:pt idx="5886">
                    <c:v>user5886</c:v>
                  </c:pt>
                  <c:pt idx="5887">
                    <c:v>user5887</c:v>
                  </c:pt>
                  <c:pt idx="5888">
                    <c:v>user5888</c:v>
                  </c:pt>
                  <c:pt idx="5889">
                    <c:v>user5889</c:v>
                  </c:pt>
                  <c:pt idx="5890">
                    <c:v>user5890</c:v>
                  </c:pt>
                  <c:pt idx="5891">
                    <c:v>user5891</c:v>
                  </c:pt>
                  <c:pt idx="5892">
                    <c:v>user5892</c:v>
                  </c:pt>
                  <c:pt idx="5893">
                    <c:v>user5893</c:v>
                  </c:pt>
                  <c:pt idx="5894">
                    <c:v>user5894</c:v>
                  </c:pt>
                  <c:pt idx="5895">
                    <c:v>user5895</c:v>
                  </c:pt>
                  <c:pt idx="5896">
                    <c:v>user5896</c:v>
                  </c:pt>
                  <c:pt idx="5897">
                    <c:v>user5897</c:v>
                  </c:pt>
                  <c:pt idx="5898">
                    <c:v>user5898</c:v>
                  </c:pt>
                  <c:pt idx="5899">
                    <c:v>user5899</c:v>
                  </c:pt>
                  <c:pt idx="5900">
                    <c:v>user5900</c:v>
                  </c:pt>
                  <c:pt idx="5901">
                    <c:v>user5901</c:v>
                  </c:pt>
                  <c:pt idx="5902">
                    <c:v>user5902</c:v>
                  </c:pt>
                  <c:pt idx="5903">
                    <c:v>user5903</c:v>
                  </c:pt>
                  <c:pt idx="5904">
                    <c:v>user5904</c:v>
                  </c:pt>
                  <c:pt idx="5905">
                    <c:v>user5905</c:v>
                  </c:pt>
                  <c:pt idx="5906">
                    <c:v>user5906</c:v>
                  </c:pt>
                  <c:pt idx="5907">
                    <c:v>user5907</c:v>
                  </c:pt>
                  <c:pt idx="5908">
                    <c:v>user5908</c:v>
                  </c:pt>
                  <c:pt idx="5909">
                    <c:v>user5909</c:v>
                  </c:pt>
                  <c:pt idx="5910">
                    <c:v>user5910</c:v>
                  </c:pt>
                  <c:pt idx="5911">
                    <c:v>user5911</c:v>
                  </c:pt>
                  <c:pt idx="5912">
                    <c:v>user5912</c:v>
                  </c:pt>
                  <c:pt idx="5913">
                    <c:v>user5913</c:v>
                  </c:pt>
                  <c:pt idx="5914">
                    <c:v>user5914</c:v>
                  </c:pt>
                  <c:pt idx="5915">
                    <c:v>user5915</c:v>
                  </c:pt>
                  <c:pt idx="5916">
                    <c:v>user5916</c:v>
                  </c:pt>
                  <c:pt idx="5917">
                    <c:v>user5917</c:v>
                  </c:pt>
                  <c:pt idx="5918">
                    <c:v>user5918</c:v>
                  </c:pt>
                  <c:pt idx="5919">
                    <c:v>user5919</c:v>
                  </c:pt>
                  <c:pt idx="5920">
                    <c:v>user5920</c:v>
                  </c:pt>
                  <c:pt idx="5921">
                    <c:v>user5921</c:v>
                  </c:pt>
                  <c:pt idx="5922">
                    <c:v>user5922</c:v>
                  </c:pt>
                  <c:pt idx="5923">
                    <c:v>user5923</c:v>
                  </c:pt>
                  <c:pt idx="5924">
                    <c:v>user5924</c:v>
                  </c:pt>
                  <c:pt idx="5925">
                    <c:v>user5925</c:v>
                  </c:pt>
                  <c:pt idx="5926">
                    <c:v>user5926</c:v>
                  </c:pt>
                  <c:pt idx="5927">
                    <c:v>user5927</c:v>
                  </c:pt>
                  <c:pt idx="5928">
                    <c:v>user5928</c:v>
                  </c:pt>
                  <c:pt idx="5929">
                    <c:v>user5929</c:v>
                  </c:pt>
                  <c:pt idx="5930">
                    <c:v>user5930</c:v>
                  </c:pt>
                  <c:pt idx="5931">
                    <c:v>user5931</c:v>
                  </c:pt>
                  <c:pt idx="5932">
                    <c:v>user5932</c:v>
                  </c:pt>
                  <c:pt idx="5933">
                    <c:v>user5933</c:v>
                  </c:pt>
                  <c:pt idx="5934">
                    <c:v>user5934</c:v>
                  </c:pt>
                  <c:pt idx="5935">
                    <c:v>user5935</c:v>
                  </c:pt>
                  <c:pt idx="5936">
                    <c:v>user5936</c:v>
                  </c:pt>
                  <c:pt idx="5937">
                    <c:v>user5937</c:v>
                  </c:pt>
                  <c:pt idx="5938">
                    <c:v>user5938</c:v>
                  </c:pt>
                  <c:pt idx="5939">
                    <c:v>user5939</c:v>
                  </c:pt>
                  <c:pt idx="5940">
                    <c:v>user5940</c:v>
                  </c:pt>
                  <c:pt idx="5941">
                    <c:v>user5941</c:v>
                  </c:pt>
                  <c:pt idx="5942">
                    <c:v>user5942</c:v>
                  </c:pt>
                  <c:pt idx="5943">
                    <c:v>user5943</c:v>
                  </c:pt>
                  <c:pt idx="5944">
                    <c:v>user5944</c:v>
                  </c:pt>
                  <c:pt idx="5945">
                    <c:v>user5945</c:v>
                  </c:pt>
                  <c:pt idx="5946">
                    <c:v>user5946</c:v>
                  </c:pt>
                  <c:pt idx="5947">
                    <c:v>user5947</c:v>
                  </c:pt>
                  <c:pt idx="5948">
                    <c:v>user5948</c:v>
                  </c:pt>
                  <c:pt idx="5949">
                    <c:v>user5949</c:v>
                  </c:pt>
                  <c:pt idx="5950">
                    <c:v>user5950</c:v>
                  </c:pt>
                  <c:pt idx="5951">
                    <c:v>user5951</c:v>
                  </c:pt>
                  <c:pt idx="5952">
                    <c:v>user5952</c:v>
                  </c:pt>
                  <c:pt idx="5953">
                    <c:v>user5953</c:v>
                  </c:pt>
                  <c:pt idx="5954">
                    <c:v>user5954</c:v>
                  </c:pt>
                  <c:pt idx="5955">
                    <c:v>user5955</c:v>
                  </c:pt>
                  <c:pt idx="5956">
                    <c:v>user5956</c:v>
                  </c:pt>
                  <c:pt idx="5957">
                    <c:v>user5957</c:v>
                  </c:pt>
                  <c:pt idx="5958">
                    <c:v>user5958</c:v>
                  </c:pt>
                  <c:pt idx="5959">
                    <c:v>user5959</c:v>
                  </c:pt>
                  <c:pt idx="5960">
                    <c:v>user5960</c:v>
                  </c:pt>
                  <c:pt idx="5961">
                    <c:v>user5961</c:v>
                  </c:pt>
                  <c:pt idx="5962">
                    <c:v>user5962</c:v>
                  </c:pt>
                  <c:pt idx="5963">
                    <c:v>user5963</c:v>
                  </c:pt>
                  <c:pt idx="5964">
                    <c:v>user5964</c:v>
                  </c:pt>
                  <c:pt idx="5965">
                    <c:v>user5965</c:v>
                  </c:pt>
                  <c:pt idx="5966">
                    <c:v>user5966</c:v>
                  </c:pt>
                  <c:pt idx="5967">
                    <c:v>user5967</c:v>
                  </c:pt>
                  <c:pt idx="5968">
                    <c:v>user5968</c:v>
                  </c:pt>
                  <c:pt idx="5969">
                    <c:v>user5969</c:v>
                  </c:pt>
                  <c:pt idx="5970">
                    <c:v>user5970</c:v>
                  </c:pt>
                  <c:pt idx="5971">
                    <c:v>user5971</c:v>
                  </c:pt>
                  <c:pt idx="5972">
                    <c:v>user5972</c:v>
                  </c:pt>
                  <c:pt idx="5973">
                    <c:v>user5973</c:v>
                  </c:pt>
                  <c:pt idx="5974">
                    <c:v>user5974</c:v>
                  </c:pt>
                  <c:pt idx="5975">
                    <c:v>user5975</c:v>
                  </c:pt>
                  <c:pt idx="5976">
                    <c:v>user5976</c:v>
                  </c:pt>
                  <c:pt idx="5977">
                    <c:v>user5977</c:v>
                  </c:pt>
                  <c:pt idx="5978">
                    <c:v>user5978</c:v>
                  </c:pt>
                  <c:pt idx="5979">
                    <c:v>user5979</c:v>
                  </c:pt>
                  <c:pt idx="5980">
                    <c:v>user5980</c:v>
                  </c:pt>
                  <c:pt idx="5981">
                    <c:v>user5981</c:v>
                  </c:pt>
                  <c:pt idx="5982">
                    <c:v>user5982</c:v>
                  </c:pt>
                  <c:pt idx="5983">
                    <c:v>user5983</c:v>
                  </c:pt>
                  <c:pt idx="5984">
                    <c:v>user5984</c:v>
                  </c:pt>
                  <c:pt idx="5985">
                    <c:v>user5985</c:v>
                  </c:pt>
                  <c:pt idx="5986">
                    <c:v>user5986</c:v>
                  </c:pt>
                  <c:pt idx="5987">
                    <c:v>user5987</c:v>
                  </c:pt>
                  <c:pt idx="5988">
                    <c:v>user5988</c:v>
                  </c:pt>
                  <c:pt idx="5989">
                    <c:v>user5989</c:v>
                  </c:pt>
                  <c:pt idx="5990">
                    <c:v>user5990</c:v>
                  </c:pt>
                  <c:pt idx="5991">
                    <c:v>user5991</c:v>
                  </c:pt>
                  <c:pt idx="5992">
                    <c:v>user5992</c:v>
                  </c:pt>
                  <c:pt idx="5993">
                    <c:v>user5993</c:v>
                  </c:pt>
                  <c:pt idx="5994">
                    <c:v>user5994</c:v>
                  </c:pt>
                  <c:pt idx="5995">
                    <c:v>user5995</c:v>
                  </c:pt>
                  <c:pt idx="5996">
                    <c:v>user5996</c:v>
                  </c:pt>
                  <c:pt idx="5997">
                    <c:v>user5997</c:v>
                  </c:pt>
                  <c:pt idx="5998">
                    <c:v>user5998</c:v>
                  </c:pt>
                  <c:pt idx="5999">
                    <c:v>user5999</c:v>
                  </c:pt>
                  <c:pt idx="6000">
                    <c:v>user6000</c:v>
                  </c:pt>
                  <c:pt idx="6001">
                    <c:v>user6001</c:v>
                  </c:pt>
                  <c:pt idx="6002">
                    <c:v>user6002</c:v>
                  </c:pt>
                  <c:pt idx="6003">
                    <c:v>user6003</c:v>
                  </c:pt>
                  <c:pt idx="6004">
                    <c:v>user6004</c:v>
                  </c:pt>
                  <c:pt idx="6005">
                    <c:v>user6005</c:v>
                  </c:pt>
                  <c:pt idx="6006">
                    <c:v>user6006</c:v>
                  </c:pt>
                  <c:pt idx="6007">
                    <c:v>user6007</c:v>
                  </c:pt>
                  <c:pt idx="6008">
                    <c:v>user6008</c:v>
                  </c:pt>
                  <c:pt idx="6009">
                    <c:v>user6009</c:v>
                  </c:pt>
                  <c:pt idx="6010">
                    <c:v>user6010</c:v>
                  </c:pt>
                  <c:pt idx="6011">
                    <c:v>user6011</c:v>
                  </c:pt>
                  <c:pt idx="6012">
                    <c:v>user6012</c:v>
                  </c:pt>
                  <c:pt idx="6013">
                    <c:v>user6013</c:v>
                  </c:pt>
                  <c:pt idx="6014">
                    <c:v>user6014</c:v>
                  </c:pt>
                  <c:pt idx="6015">
                    <c:v>user6015</c:v>
                  </c:pt>
                  <c:pt idx="6016">
                    <c:v>user6016</c:v>
                  </c:pt>
                  <c:pt idx="6017">
                    <c:v>user6017</c:v>
                  </c:pt>
                  <c:pt idx="6018">
                    <c:v>user6018</c:v>
                  </c:pt>
                  <c:pt idx="6019">
                    <c:v>user6019</c:v>
                  </c:pt>
                  <c:pt idx="6020">
                    <c:v>user6020</c:v>
                  </c:pt>
                  <c:pt idx="6021">
                    <c:v>user6021</c:v>
                  </c:pt>
                  <c:pt idx="6022">
                    <c:v>user6022</c:v>
                  </c:pt>
                  <c:pt idx="6023">
                    <c:v>user6023</c:v>
                  </c:pt>
                  <c:pt idx="6024">
                    <c:v>user6024</c:v>
                  </c:pt>
                  <c:pt idx="6025">
                    <c:v>user6025</c:v>
                  </c:pt>
                  <c:pt idx="6026">
                    <c:v>user6026</c:v>
                  </c:pt>
                  <c:pt idx="6027">
                    <c:v>user6027</c:v>
                  </c:pt>
                  <c:pt idx="6028">
                    <c:v>user6028</c:v>
                  </c:pt>
                  <c:pt idx="6029">
                    <c:v>user6029</c:v>
                  </c:pt>
                  <c:pt idx="6030">
                    <c:v>user6030</c:v>
                  </c:pt>
                  <c:pt idx="6031">
                    <c:v>user6031</c:v>
                  </c:pt>
                  <c:pt idx="6032">
                    <c:v>user6032</c:v>
                  </c:pt>
                  <c:pt idx="6033">
                    <c:v>user6033</c:v>
                  </c:pt>
                  <c:pt idx="6034">
                    <c:v>user6034</c:v>
                  </c:pt>
                  <c:pt idx="6035">
                    <c:v>user6035</c:v>
                  </c:pt>
                  <c:pt idx="6036">
                    <c:v>user6036</c:v>
                  </c:pt>
                  <c:pt idx="6037">
                    <c:v>user6037</c:v>
                  </c:pt>
                  <c:pt idx="6038">
                    <c:v>user6038</c:v>
                  </c:pt>
                  <c:pt idx="6039">
                    <c:v>user6039</c:v>
                  </c:pt>
                  <c:pt idx="6040">
                    <c:v>user6040</c:v>
                  </c:pt>
                  <c:pt idx="6041">
                    <c:v>user6041</c:v>
                  </c:pt>
                  <c:pt idx="6042">
                    <c:v>user6042</c:v>
                  </c:pt>
                  <c:pt idx="6043">
                    <c:v>user6043</c:v>
                  </c:pt>
                  <c:pt idx="6044">
                    <c:v>user6044</c:v>
                  </c:pt>
                  <c:pt idx="6045">
                    <c:v>user6045</c:v>
                  </c:pt>
                  <c:pt idx="6046">
                    <c:v>user6046</c:v>
                  </c:pt>
                  <c:pt idx="6047">
                    <c:v>user6047</c:v>
                  </c:pt>
                  <c:pt idx="6048">
                    <c:v>user6048</c:v>
                  </c:pt>
                  <c:pt idx="6049">
                    <c:v>user6049</c:v>
                  </c:pt>
                  <c:pt idx="6050">
                    <c:v>user6050</c:v>
                  </c:pt>
                  <c:pt idx="6051">
                    <c:v>user6051</c:v>
                  </c:pt>
                  <c:pt idx="6052">
                    <c:v>user6052</c:v>
                  </c:pt>
                  <c:pt idx="6053">
                    <c:v>user6053</c:v>
                  </c:pt>
                  <c:pt idx="6054">
                    <c:v>user6054</c:v>
                  </c:pt>
                  <c:pt idx="6055">
                    <c:v>user6055</c:v>
                  </c:pt>
                  <c:pt idx="6056">
                    <c:v>user6056</c:v>
                  </c:pt>
                  <c:pt idx="6057">
                    <c:v>user6057</c:v>
                  </c:pt>
                  <c:pt idx="6058">
                    <c:v>user6058</c:v>
                  </c:pt>
                  <c:pt idx="6059">
                    <c:v>user6059</c:v>
                  </c:pt>
                  <c:pt idx="6060">
                    <c:v>user6060</c:v>
                  </c:pt>
                  <c:pt idx="6061">
                    <c:v>user6061</c:v>
                  </c:pt>
                  <c:pt idx="6062">
                    <c:v>user6062</c:v>
                  </c:pt>
                  <c:pt idx="6063">
                    <c:v>user6063</c:v>
                  </c:pt>
                  <c:pt idx="6064">
                    <c:v>user6064</c:v>
                  </c:pt>
                  <c:pt idx="6065">
                    <c:v>user6065</c:v>
                  </c:pt>
                  <c:pt idx="6066">
                    <c:v>user6066</c:v>
                  </c:pt>
                  <c:pt idx="6067">
                    <c:v>user6067</c:v>
                  </c:pt>
                  <c:pt idx="6068">
                    <c:v>user6068</c:v>
                  </c:pt>
                  <c:pt idx="6069">
                    <c:v>user6069</c:v>
                  </c:pt>
                  <c:pt idx="6070">
                    <c:v>user6070</c:v>
                  </c:pt>
                  <c:pt idx="6071">
                    <c:v>user6071</c:v>
                  </c:pt>
                  <c:pt idx="6072">
                    <c:v>user6072</c:v>
                  </c:pt>
                  <c:pt idx="6073">
                    <c:v>user6073</c:v>
                  </c:pt>
                  <c:pt idx="6074">
                    <c:v>user6074</c:v>
                  </c:pt>
                  <c:pt idx="6075">
                    <c:v>user6075</c:v>
                  </c:pt>
                  <c:pt idx="6076">
                    <c:v>user6076</c:v>
                  </c:pt>
                  <c:pt idx="6077">
                    <c:v>user6077</c:v>
                  </c:pt>
                  <c:pt idx="6078">
                    <c:v>user6078</c:v>
                  </c:pt>
                  <c:pt idx="6079">
                    <c:v>user6079</c:v>
                  </c:pt>
                  <c:pt idx="6080">
                    <c:v>user6080</c:v>
                  </c:pt>
                  <c:pt idx="6081">
                    <c:v>user6081</c:v>
                  </c:pt>
                  <c:pt idx="6082">
                    <c:v>user6082</c:v>
                  </c:pt>
                  <c:pt idx="6083">
                    <c:v>user6083</c:v>
                  </c:pt>
                  <c:pt idx="6084">
                    <c:v>user6084</c:v>
                  </c:pt>
                  <c:pt idx="6085">
                    <c:v>user6085</c:v>
                  </c:pt>
                  <c:pt idx="6086">
                    <c:v>user6086</c:v>
                  </c:pt>
                  <c:pt idx="6087">
                    <c:v>user6087</c:v>
                  </c:pt>
                  <c:pt idx="6088">
                    <c:v>user6088</c:v>
                  </c:pt>
                  <c:pt idx="6089">
                    <c:v>user6089</c:v>
                  </c:pt>
                  <c:pt idx="6090">
                    <c:v>user6090</c:v>
                  </c:pt>
                  <c:pt idx="6091">
                    <c:v>user6091</c:v>
                  </c:pt>
                  <c:pt idx="6092">
                    <c:v>user6092</c:v>
                  </c:pt>
                  <c:pt idx="6093">
                    <c:v>user6093</c:v>
                  </c:pt>
                  <c:pt idx="6094">
                    <c:v>user6094</c:v>
                  </c:pt>
                  <c:pt idx="6095">
                    <c:v>user6095</c:v>
                  </c:pt>
                  <c:pt idx="6096">
                    <c:v>user6096</c:v>
                  </c:pt>
                  <c:pt idx="6097">
                    <c:v>user6097</c:v>
                  </c:pt>
                  <c:pt idx="6098">
                    <c:v>user6098</c:v>
                  </c:pt>
                  <c:pt idx="6099">
                    <c:v>user6099</c:v>
                  </c:pt>
                  <c:pt idx="6100">
                    <c:v>user6100</c:v>
                  </c:pt>
                  <c:pt idx="6101">
                    <c:v>user6101</c:v>
                  </c:pt>
                  <c:pt idx="6102">
                    <c:v>user6102</c:v>
                  </c:pt>
                  <c:pt idx="6103">
                    <c:v>user6103</c:v>
                  </c:pt>
                  <c:pt idx="6104">
                    <c:v>user6104</c:v>
                  </c:pt>
                  <c:pt idx="6105">
                    <c:v>user6105</c:v>
                  </c:pt>
                  <c:pt idx="6106">
                    <c:v>user6106</c:v>
                  </c:pt>
                  <c:pt idx="6107">
                    <c:v>user6107</c:v>
                  </c:pt>
                  <c:pt idx="6108">
                    <c:v>user6108</c:v>
                  </c:pt>
                  <c:pt idx="6109">
                    <c:v>user6109</c:v>
                  </c:pt>
                  <c:pt idx="6110">
                    <c:v>user6110</c:v>
                  </c:pt>
                  <c:pt idx="6111">
                    <c:v>user6111</c:v>
                  </c:pt>
                  <c:pt idx="6112">
                    <c:v>user6112</c:v>
                  </c:pt>
                  <c:pt idx="6113">
                    <c:v>user6113</c:v>
                  </c:pt>
                  <c:pt idx="6114">
                    <c:v>user6114</c:v>
                  </c:pt>
                  <c:pt idx="6115">
                    <c:v>user6115</c:v>
                  </c:pt>
                  <c:pt idx="6116">
                    <c:v>user6116</c:v>
                  </c:pt>
                  <c:pt idx="6117">
                    <c:v>user6117</c:v>
                  </c:pt>
                  <c:pt idx="6118">
                    <c:v>user6118</c:v>
                  </c:pt>
                  <c:pt idx="6119">
                    <c:v>user6119</c:v>
                  </c:pt>
                  <c:pt idx="6120">
                    <c:v>user6120</c:v>
                  </c:pt>
                  <c:pt idx="6121">
                    <c:v>user6121</c:v>
                  </c:pt>
                  <c:pt idx="6122">
                    <c:v>user6122</c:v>
                  </c:pt>
                  <c:pt idx="6123">
                    <c:v>user6123</c:v>
                  </c:pt>
                  <c:pt idx="6124">
                    <c:v>user6124</c:v>
                  </c:pt>
                  <c:pt idx="6125">
                    <c:v>user6125</c:v>
                  </c:pt>
                  <c:pt idx="6126">
                    <c:v>user6126</c:v>
                  </c:pt>
                  <c:pt idx="6127">
                    <c:v>user6127</c:v>
                  </c:pt>
                  <c:pt idx="6128">
                    <c:v>user6128</c:v>
                  </c:pt>
                  <c:pt idx="6129">
                    <c:v>user6129</c:v>
                  </c:pt>
                  <c:pt idx="6130">
                    <c:v>user6130</c:v>
                  </c:pt>
                  <c:pt idx="6131">
                    <c:v>user6131</c:v>
                  </c:pt>
                  <c:pt idx="6132">
                    <c:v>user6132</c:v>
                  </c:pt>
                  <c:pt idx="6133">
                    <c:v>user6133</c:v>
                  </c:pt>
                  <c:pt idx="6134">
                    <c:v>user6134</c:v>
                  </c:pt>
                  <c:pt idx="6135">
                    <c:v>user6135</c:v>
                  </c:pt>
                  <c:pt idx="6136">
                    <c:v>user6136</c:v>
                  </c:pt>
                  <c:pt idx="6137">
                    <c:v>user6137</c:v>
                  </c:pt>
                  <c:pt idx="6138">
                    <c:v>user6138</c:v>
                  </c:pt>
                  <c:pt idx="6139">
                    <c:v>user6139</c:v>
                  </c:pt>
                  <c:pt idx="6140">
                    <c:v>user6140</c:v>
                  </c:pt>
                  <c:pt idx="6141">
                    <c:v>user6141</c:v>
                  </c:pt>
                  <c:pt idx="6142">
                    <c:v>user6142</c:v>
                  </c:pt>
                  <c:pt idx="6143">
                    <c:v>user6143</c:v>
                  </c:pt>
                  <c:pt idx="6144">
                    <c:v>user6144</c:v>
                  </c:pt>
                  <c:pt idx="6145">
                    <c:v>user6145</c:v>
                  </c:pt>
                  <c:pt idx="6146">
                    <c:v>user6146</c:v>
                  </c:pt>
                  <c:pt idx="6147">
                    <c:v>user6147</c:v>
                  </c:pt>
                  <c:pt idx="6148">
                    <c:v>user6148</c:v>
                  </c:pt>
                  <c:pt idx="6149">
                    <c:v>user6149</c:v>
                  </c:pt>
                  <c:pt idx="6150">
                    <c:v>user6150</c:v>
                  </c:pt>
                  <c:pt idx="6151">
                    <c:v>user6151</c:v>
                  </c:pt>
                  <c:pt idx="6152">
                    <c:v>user6152</c:v>
                  </c:pt>
                  <c:pt idx="6153">
                    <c:v>user6153</c:v>
                  </c:pt>
                  <c:pt idx="6154">
                    <c:v>user6154</c:v>
                  </c:pt>
                  <c:pt idx="6155">
                    <c:v>user6155</c:v>
                  </c:pt>
                  <c:pt idx="6156">
                    <c:v>user6156</c:v>
                  </c:pt>
                  <c:pt idx="6157">
                    <c:v>user6157</c:v>
                  </c:pt>
                  <c:pt idx="6158">
                    <c:v>user6158</c:v>
                  </c:pt>
                  <c:pt idx="6159">
                    <c:v>user6159</c:v>
                  </c:pt>
                  <c:pt idx="6160">
                    <c:v>user6160</c:v>
                  </c:pt>
                  <c:pt idx="6161">
                    <c:v>user6161</c:v>
                  </c:pt>
                  <c:pt idx="6162">
                    <c:v>user6162</c:v>
                  </c:pt>
                  <c:pt idx="6163">
                    <c:v>user6163</c:v>
                  </c:pt>
                  <c:pt idx="6164">
                    <c:v>user6164</c:v>
                  </c:pt>
                  <c:pt idx="6165">
                    <c:v>user6165</c:v>
                  </c:pt>
                  <c:pt idx="6166">
                    <c:v>user6166</c:v>
                  </c:pt>
                  <c:pt idx="6167">
                    <c:v>user6167</c:v>
                  </c:pt>
                  <c:pt idx="6168">
                    <c:v>user6168</c:v>
                  </c:pt>
                  <c:pt idx="6169">
                    <c:v>user6169</c:v>
                  </c:pt>
                  <c:pt idx="6170">
                    <c:v>user6170</c:v>
                  </c:pt>
                  <c:pt idx="6171">
                    <c:v>user6171</c:v>
                  </c:pt>
                  <c:pt idx="6172">
                    <c:v>user6172</c:v>
                  </c:pt>
                  <c:pt idx="6173">
                    <c:v>user6173</c:v>
                  </c:pt>
                  <c:pt idx="6174">
                    <c:v>user6174</c:v>
                  </c:pt>
                  <c:pt idx="6175">
                    <c:v>user6175</c:v>
                  </c:pt>
                  <c:pt idx="6176">
                    <c:v>user6176</c:v>
                  </c:pt>
                  <c:pt idx="6177">
                    <c:v>user6177</c:v>
                  </c:pt>
                  <c:pt idx="6178">
                    <c:v>user6178</c:v>
                  </c:pt>
                  <c:pt idx="6179">
                    <c:v>user6179</c:v>
                  </c:pt>
                  <c:pt idx="6180">
                    <c:v>user6180</c:v>
                  </c:pt>
                  <c:pt idx="6181">
                    <c:v>user6181</c:v>
                  </c:pt>
                  <c:pt idx="6182">
                    <c:v>user6182</c:v>
                  </c:pt>
                  <c:pt idx="6183">
                    <c:v>user6183</c:v>
                  </c:pt>
                  <c:pt idx="6184">
                    <c:v>user6184</c:v>
                  </c:pt>
                  <c:pt idx="6185">
                    <c:v>user6185</c:v>
                  </c:pt>
                  <c:pt idx="6186">
                    <c:v>user6186</c:v>
                  </c:pt>
                  <c:pt idx="6187">
                    <c:v>user6187</c:v>
                  </c:pt>
                  <c:pt idx="6188">
                    <c:v>user6188</c:v>
                  </c:pt>
                  <c:pt idx="6189">
                    <c:v>user6189</c:v>
                  </c:pt>
                  <c:pt idx="6190">
                    <c:v>user6190</c:v>
                  </c:pt>
                  <c:pt idx="6191">
                    <c:v>user6191</c:v>
                  </c:pt>
                  <c:pt idx="6192">
                    <c:v>user6192</c:v>
                  </c:pt>
                  <c:pt idx="6193">
                    <c:v>user6193</c:v>
                  </c:pt>
                  <c:pt idx="6194">
                    <c:v>user6194</c:v>
                  </c:pt>
                  <c:pt idx="6195">
                    <c:v>user6195</c:v>
                  </c:pt>
                  <c:pt idx="6196">
                    <c:v>user6196</c:v>
                  </c:pt>
                  <c:pt idx="6197">
                    <c:v>user6197</c:v>
                  </c:pt>
                  <c:pt idx="6198">
                    <c:v>user6198</c:v>
                  </c:pt>
                  <c:pt idx="6199">
                    <c:v>user6199</c:v>
                  </c:pt>
                  <c:pt idx="6200">
                    <c:v>user6200</c:v>
                  </c:pt>
                  <c:pt idx="6201">
                    <c:v>user6201</c:v>
                  </c:pt>
                  <c:pt idx="6202">
                    <c:v>user6202</c:v>
                  </c:pt>
                  <c:pt idx="6203">
                    <c:v>user6203</c:v>
                  </c:pt>
                  <c:pt idx="6204">
                    <c:v>user6204</c:v>
                  </c:pt>
                  <c:pt idx="6205">
                    <c:v>user6205</c:v>
                  </c:pt>
                  <c:pt idx="6206">
                    <c:v>user6206</c:v>
                  </c:pt>
                  <c:pt idx="6207">
                    <c:v>user6207</c:v>
                  </c:pt>
                  <c:pt idx="6208">
                    <c:v>user6208</c:v>
                  </c:pt>
                  <c:pt idx="6209">
                    <c:v>user6209</c:v>
                  </c:pt>
                  <c:pt idx="6210">
                    <c:v>user6210</c:v>
                  </c:pt>
                  <c:pt idx="6211">
                    <c:v>user6211</c:v>
                  </c:pt>
                  <c:pt idx="6212">
                    <c:v>user6212</c:v>
                  </c:pt>
                  <c:pt idx="6213">
                    <c:v>user6213</c:v>
                  </c:pt>
                  <c:pt idx="6214">
                    <c:v>user6214</c:v>
                  </c:pt>
                  <c:pt idx="6215">
                    <c:v>user6215</c:v>
                  </c:pt>
                  <c:pt idx="6216">
                    <c:v>user6216</c:v>
                  </c:pt>
                  <c:pt idx="6217">
                    <c:v>user6217</c:v>
                  </c:pt>
                  <c:pt idx="6218">
                    <c:v>user6218</c:v>
                  </c:pt>
                  <c:pt idx="6219">
                    <c:v>user6219</c:v>
                  </c:pt>
                  <c:pt idx="6220">
                    <c:v>user6220</c:v>
                  </c:pt>
                  <c:pt idx="6221">
                    <c:v>user6221</c:v>
                  </c:pt>
                  <c:pt idx="6222">
                    <c:v>user6222</c:v>
                  </c:pt>
                  <c:pt idx="6223">
                    <c:v>user6223</c:v>
                  </c:pt>
                  <c:pt idx="6224">
                    <c:v>user6224</c:v>
                  </c:pt>
                  <c:pt idx="6225">
                    <c:v>user6225</c:v>
                  </c:pt>
                  <c:pt idx="6226">
                    <c:v>user6226</c:v>
                  </c:pt>
                  <c:pt idx="6227">
                    <c:v>user6227</c:v>
                  </c:pt>
                  <c:pt idx="6228">
                    <c:v>user6228</c:v>
                  </c:pt>
                  <c:pt idx="6229">
                    <c:v>user6229</c:v>
                  </c:pt>
                  <c:pt idx="6230">
                    <c:v>user6230</c:v>
                  </c:pt>
                  <c:pt idx="6231">
                    <c:v>user6231</c:v>
                  </c:pt>
                  <c:pt idx="6232">
                    <c:v>user6232</c:v>
                  </c:pt>
                  <c:pt idx="6233">
                    <c:v>user6233</c:v>
                  </c:pt>
                  <c:pt idx="6234">
                    <c:v>user6234</c:v>
                  </c:pt>
                  <c:pt idx="6235">
                    <c:v>user6235</c:v>
                  </c:pt>
                  <c:pt idx="6236">
                    <c:v>user6236</c:v>
                  </c:pt>
                  <c:pt idx="6237">
                    <c:v>user6237</c:v>
                  </c:pt>
                  <c:pt idx="6238">
                    <c:v>user6238</c:v>
                  </c:pt>
                  <c:pt idx="6239">
                    <c:v>user6239</c:v>
                  </c:pt>
                  <c:pt idx="6240">
                    <c:v>user6240</c:v>
                  </c:pt>
                  <c:pt idx="6241">
                    <c:v>user6241</c:v>
                  </c:pt>
                  <c:pt idx="6242">
                    <c:v>user6242</c:v>
                  </c:pt>
                  <c:pt idx="6243">
                    <c:v>user6243</c:v>
                  </c:pt>
                  <c:pt idx="6244">
                    <c:v>user6244</c:v>
                  </c:pt>
                  <c:pt idx="6245">
                    <c:v>user6245</c:v>
                  </c:pt>
                  <c:pt idx="6246">
                    <c:v>user6246</c:v>
                  </c:pt>
                  <c:pt idx="6247">
                    <c:v>user6247</c:v>
                  </c:pt>
                  <c:pt idx="6248">
                    <c:v>user6248</c:v>
                  </c:pt>
                  <c:pt idx="6249">
                    <c:v>user6249</c:v>
                  </c:pt>
                  <c:pt idx="6250">
                    <c:v>user6250</c:v>
                  </c:pt>
                  <c:pt idx="6251">
                    <c:v>user6251</c:v>
                  </c:pt>
                  <c:pt idx="6252">
                    <c:v>user6252</c:v>
                  </c:pt>
                  <c:pt idx="6253">
                    <c:v>user6253</c:v>
                  </c:pt>
                  <c:pt idx="6254">
                    <c:v>user6254</c:v>
                  </c:pt>
                  <c:pt idx="6255">
                    <c:v>user6255</c:v>
                  </c:pt>
                  <c:pt idx="6256">
                    <c:v>user6256</c:v>
                  </c:pt>
                  <c:pt idx="6257">
                    <c:v>user6257</c:v>
                  </c:pt>
                  <c:pt idx="6258">
                    <c:v>user6258</c:v>
                  </c:pt>
                  <c:pt idx="6259">
                    <c:v>user6259</c:v>
                  </c:pt>
                  <c:pt idx="6260">
                    <c:v>user6260</c:v>
                  </c:pt>
                  <c:pt idx="6261">
                    <c:v>user6261</c:v>
                  </c:pt>
                  <c:pt idx="6262">
                    <c:v>user6262</c:v>
                  </c:pt>
                  <c:pt idx="6263">
                    <c:v>user6263</c:v>
                  </c:pt>
                  <c:pt idx="6264">
                    <c:v>user6264</c:v>
                  </c:pt>
                  <c:pt idx="6265">
                    <c:v>user6265</c:v>
                  </c:pt>
                  <c:pt idx="6266">
                    <c:v>user6266</c:v>
                  </c:pt>
                  <c:pt idx="6267">
                    <c:v>user6267</c:v>
                  </c:pt>
                  <c:pt idx="6268">
                    <c:v>user6268</c:v>
                  </c:pt>
                  <c:pt idx="6269">
                    <c:v>user6269</c:v>
                  </c:pt>
                  <c:pt idx="6270">
                    <c:v>user6270</c:v>
                  </c:pt>
                  <c:pt idx="6271">
                    <c:v>user6271</c:v>
                  </c:pt>
                  <c:pt idx="6272">
                    <c:v>user6272</c:v>
                  </c:pt>
                  <c:pt idx="6273">
                    <c:v>user6273</c:v>
                  </c:pt>
                  <c:pt idx="6274">
                    <c:v>user6274</c:v>
                  </c:pt>
                  <c:pt idx="6275">
                    <c:v>user6275</c:v>
                  </c:pt>
                  <c:pt idx="6276">
                    <c:v>user6276</c:v>
                  </c:pt>
                  <c:pt idx="6277">
                    <c:v>user6277</c:v>
                  </c:pt>
                  <c:pt idx="6278">
                    <c:v>user6278</c:v>
                  </c:pt>
                  <c:pt idx="6279">
                    <c:v>user6279</c:v>
                  </c:pt>
                  <c:pt idx="6280">
                    <c:v>user6280</c:v>
                  </c:pt>
                  <c:pt idx="6281">
                    <c:v>user6281</c:v>
                  </c:pt>
                  <c:pt idx="6282">
                    <c:v>user6282</c:v>
                  </c:pt>
                  <c:pt idx="6283">
                    <c:v>user6283</c:v>
                  </c:pt>
                  <c:pt idx="6284">
                    <c:v>user6284</c:v>
                  </c:pt>
                  <c:pt idx="6285">
                    <c:v>user6285</c:v>
                  </c:pt>
                  <c:pt idx="6286">
                    <c:v>user6286</c:v>
                  </c:pt>
                  <c:pt idx="6287">
                    <c:v>user6287</c:v>
                  </c:pt>
                  <c:pt idx="6288">
                    <c:v>user6288</c:v>
                  </c:pt>
                  <c:pt idx="6289">
                    <c:v>user6289</c:v>
                  </c:pt>
                  <c:pt idx="6290">
                    <c:v>user6290</c:v>
                  </c:pt>
                  <c:pt idx="6291">
                    <c:v>user6291</c:v>
                  </c:pt>
                  <c:pt idx="6292">
                    <c:v>user6292</c:v>
                  </c:pt>
                  <c:pt idx="6293">
                    <c:v>user6293</c:v>
                  </c:pt>
                  <c:pt idx="6294">
                    <c:v>user6294</c:v>
                  </c:pt>
                  <c:pt idx="6295">
                    <c:v>user6295</c:v>
                  </c:pt>
                  <c:pt idx="6296">
                    <c:v>user6296</c:v>
                  </c:pt>
                  <c:pt idx="6297">
                    <c:v>user6297</c:v>
                  </c:pt>
                  <c:pt idx="6298">
                    <c:v>user6298</c:v>
                  </c:pt>
                  <c:pt idx="6299">
                    <c:v>user6299</c:v>
                  </c:pt>
                  <c:pt idx="6300">
                    <c:v>user6300</c:v>
                  </c:pt>
                  <c:pt idx="6301">
                    <c:v>user6301</c:v>
                  </c:pt>
                  <c:pt idx="6302">
                    <c:v>user6302</c:v>
                  </c:pt>
                  <c:pt idx="6303">
                    <c:v>user6303</c:v>
                  </c:pt>
                  <c:pt idx="6304">
                    <c:v>user6304</c:v>
                  </c:pt>
                  <c:pt idx="6305">
                    <c:v>user6305</c:v>
                  </c:pt>
                  <c:pt idx="6306">
                    <c:v>user6306</c:v>
                  </c:pt>
                  <c:pt idx="6307">
                    <c:v>user6307</c:v>
                  </c:pt>
                  <c:pt idx="6308">
                    <c:v>user6308</c:v>
                  </c:pt>
                  <c:pt idx="6309">
                    <c:v>user6309</c:v>
                  </c:pt>
                  <c:pt idx="6310">
                    <c:v>user6310</c:v>
                  </c:pt>
                  <c:pt idx="6311">
                    <c:v>user6311</c:v>
                  </c:pt>
                  <c:pt idx="6312">
                    <c:v>user6312</c:v>
                  </c:pt>
                  <c:pt idx="6313">
                    <c:v>user6313</c:v>
                  </c:pt>
                  <c:pt idx="6314">
                    <c:v>user6314</c:v>
                  </c:pt>
                  <c:pt idx="6315">
                    <c:v>user6315</c:v>
                  </c:pt>
                  <c:pt idx="6316">
                    <c:v>user6316</c:v>
                  </c:pt>
                  <c:pt idx="6317">
                    <c:v>user6317</c:v>
                  </c:pt>
                  <c:pt idx="6318">
                    <c:v>user6318</c:v>
                  </c:pt>
                  <c:pt idx="6319">
                    <c:v>user6319</c:v>
                  </c:pt>
                  <c:pt idx="6320">
                    <c:v>user6320</c:v>
                  </c:pt>
                  <c:pt idx="6321">
                    <c:v>user6321</c:v>
                  </c:pt>
                  <c:pt idx="6322">
                    <c:v>user6322</c:v>
                  </c:pt>
                  <c:pt idx="6323">
                    <c:v>user6323</c:v>
                  </c:pt>
                  <c:pt idx="6324">
                    <c:v>user6324</c:v>
                  </c:pt>
                  <c:pt idx="6325">
                    <c:v>user6325</c:v>
                  </c:pt>
                  <c:pt idx="6326">
                    <c:v>user6326</c:v>
                  </c:pt>
                  <c:pt idx="6327">
                    <c:v>user6327</c:v>
                  </c:pt>
                  <c:pt idx="6328">
                    <c:v>user6328</c:v>
                  </c:pt>
                  <c:pt idx="6329">
                    <c:v>user6329</c:v>
                  </c:pt>
                  <c:pt idx="6330">
                    <c:v>user6330</c:v>
                  </c:pt>
                  <c:pt idx="6331">
                    <c:v>user6331</c:v>
                  </c:pt>
                  <c:pt idx="6332">
                    <c:v>user6332</c:v>
                  </c:pt>
                  <c:pt idx="6333">
                    <c:v>user6333</c:v>
                  </c:pt>
                  <c:pt idx="6334">
                    <c:v>user6334</c:v>
                  </c:pt>
                  <c:pt idx="6335">
                    <c:v>user6335</c:v>
                  </c:pt>
                  <c:pt idx="6336">
                    <c:v>user6336</c:v>
                  </c:pt>
                  <c:pt idx="6337">
                    <c:v>user6337</c:v>
                  </c:pt>
                  <c:pt idx="6338">
                    <c:v>user6338</c:v>
                  </c:pt>
                  <c:pt idx="6339">
                    <c:v>user6339</c:v>
                  </c:pt>
                  <c:pt idx="6340">
                    <c:v>user6340</c:v>
                  </c:pt>
                  <c:pt idx="6341">
                    <c:v>user6341</c:v>
                  </c:pt>
                  <c:pt idx="6342">
                    <c:v>user6342</c:v>
                  </c:pt>
                  <c:pt idx="6343">
                    <c:v>user6343</c:v>
                  </c:pt>
                  <c:pt idx="6344">
                    <c:v>user6344</c:v>
                  </c:pt>
                  <c:pt idx="6345">
                    <c:v>user6345</c:v>
                  </c:pt>
                  <c:pt idx="6346">
                    <c:v>user6346</c:v>
                  </c:pt>
                  <c:pt idx="6347">
                    <c:v>user6347</c:v>
                  </c:pt>
                  <c:pt idx="6348">
                    <c:v>user6348</c:v>
                  </c:pt>
                  <c:pt idx="6349">
                    <c:v>user6349</c:v>
                  </c:pt>
                  <c:pt idx="6350">
                    <c:v>user6350</c:v>
                  </c:pt>
                  <c:pt idx="6351">
                    <c:v>user6351</c:v>
                  </c:pt>
                  <c:pt idx="6352">
                    <c:v>user6352</c:v>
                  </c:pt>
                  <c:pt idx="6353">
                    <c:v>user6353</c:v>
                  </c:pt>
                  <c:pt idx="6354">
                    <c:v>user6354</c:v>
                  </c:pt>
                  <c:pt idx="6355">
                    <c:v>user6355</c:v>
                  </c:pt>
                  <c:pt idx="6356">
                    <c:v>user6356</c:v>
                  </c:pt>
                  <c:pt idx="6357">
                    <c:v>user6357</c:v>
                  </c:pt>
                  <c:pt idx="6358">
                    <c:v>user6358</c:v>
                  </c:pt>
                  <c:pt idx="6359">
                    <c:v>user6359</c:v>
                  </c:pt>
                  <c:pt idx="6360">
                    <c:v>user6360</c:v>
                  </c:pt>
                  <c:pt idx="6361">
                    <c:v>user6361</c:v>
                  </c:pt>
                  <c:pt idx="6362">
                    <c:v>user6362</c:v>
                  </c:pt>
                  <c:pt idx="6363">
                    <c:v>user6363</c:v>
                  </c:pt>
                  <c:pt idx="6364">
                    <c:v>user6364</c:v>
                  </c:pt>
                  <c:pt idx="6365">
                    <c:v>user6365</c:v>
                  </c:pt>
                  <c:pt idx="6366">
                    <c:v>user6366</c:v>
                  </c:pt>
                  <c:pt idx="6367">
                    <c:v>user6367</c:v>
                  </c:pt>
                  <c:pt idx="6368">
                    <c:v>user6368</c:v>
                  </c:pt>
                  <c:pt idx="6369">
                    <c:v>user6369</c:v>
                  </c:pt>
                  <c:pt idx="6370">
                    <c:v>user6370</c:v>
                  </c:pt>
                  <c:pt idx="6371">
                    <c:v>user6371</c:v>
                  </c:pt>
                  <c:pt idx="6372">
                    <c:v>user6372</c:v>
                  </c:pt>
                  <c:pt idx="6373">
                    <c:v>user6373</c:v>
                  </c:pt>
                  <c:pt idx="6374">
                    <c:v>user6374</c:v>
                  </c:pt>
                  <c:pt idx="6375">
                    <c:v>user6375</c:v>
                  </c:pt>
                  <c:pt idx="6376">
                    <c:v>user6376</c:v>
                  </c:pt>
                  <c:pt idx="6377">
                    <c:v>user6377</c:v>
                  </c:pt>
                  <c:pt idx="6378">
                    <c:v>user6378</c:v>
                  </c:pt>
                  <c:pt idx="6379">
                    <c:v>user6379</c:v>
                  </c:pt>
                  <c:pt idx="6380">
                    <c:v>user6380</c:v>
                  </c:pt>
                  <c:pt idx="6381">
                    <c:v>user6381</c:v>
                  </c:pt>
                  <c:pt idx="6382">
                    <c:v>user6382</c:v>
                  </c:pt>
                  <c:pt idx="6383">
                    <c:v>user6383</c:v>
                  </c:pt>
                  <c:pt idx="6384">
                    <c:v>user6384</c:v>
                  </c:pt>
                  <c:pt idx="6385">
                    <c:v>user6385</c:v>
                  </c:pt>
                  <c:pt idx="6386">
                    <c:v>user6386</c:v>
                  </c:pt>
                  <c:pt idx="6387">
                    <c:v>user6387</c:v>
                  </c:pt>
                  <c:pt idx="6388">
                    <c:v>user6388</c:v>
                  </c:pt>
                  <c:pt idx="6389">
                    <c:v>user6389</c:v>
                  </c:pt>
                  <c:pt idx="6390">
                    <c:v>user6390</c:v>
                  </c:pt>
                  <c:pt idx="6391">
                    <c:v>user6391</c:v>
                  </c:pt>
                  <c:pt idx="6392">
                    <c:v>user6392</c:v>
                  </c:pt>
                  <c:pt idx="6393">
                    <c:v>user6393</c:v>
                  </c:pt>
                  <c:pt idx="6394">
                    <c:v>user6394</c:v>
                  </c:pt>
                  <c:pt idx="6395">
                    <c:v>user6395</c:v>
                  </c:pt>
                  <c:pt idx="6396">
                    <c:v>user6396</c:v>
                  </c:pt>
                  <c:pt idx="6397">
                    <c:v>user6397</c:v>
                  </c:pt>
                  <c:pt idx="6398">
                    <c:v>user6398</c:v>
                  </c:pt>
                  <c:pt idx="6399">
                    <c:v>user6399</c:v>
                  </c:pt>
                  <c:pt idx="6400">
                    <c:v>user6400</c:v>
                  </c:pt>
                  <c:pt idx="6401">
                    <c:v>user6401</c:v>
                  </c:pt>
                  <c:pt idx="6402">
                    <c:v>user6402</c:v>
                  </c:pt>
                  <c:pt idx="6403">
                    <c:v>user6403</c:v>
                  </c:pt>
                  <c:pt idx="6404">
                    <c:v>user6404</c:v>
                  </c:pt>
                  <c:pt idx="6405">
                    <c:v>user6405</c:v>
                  </c:pt>
                  <c:pt idx="6406">
                    <c:v>user6406</c:v>
                  </c:pt>
                  <c:pt idx="6407">
                    <c:v>user6407</c:v>
                  </c:pt>
                  <c:pt idx="6408">
                    <c:v>user6408</c:v>
                  </c:pt>
                  <c:pt idx="6409">
                    <c:v>user6409</c:v>
                  </c:pt>
                  <c:pt idx="6410">
                    <c:v>user6410</c:v>
                  </c:pt>
                  <c:pt idx="6411">
                    <c:v>user6411</c:v>
                  </c:pt>
                  <c:pt idx="6412">
                    <c:v>user6412</c:v>
                  </c:pt>
                  <c:pt idx="6413">
                    <c:v>user6413</c:v>
                  </c:pt>
                  <c:pt idx="6414">
                    <c:v>user6414</c:v>
                  </c:pt>
                  <c:pt idx="6415">
                    <c:v>user6415</c:v>
                  </c:pt>
                  <c:pt idx="6416">
                    <c:v>user6416</c:v>
                  </c:pt>
                  <c:pt idx="6417">
                    <c:v>user6417</c:v>
                  </c:pt>
                  <c:pt idx="6418">
                    <c:v>user6418</c:v>
                  </c:pt>
                  <c:pt idx="6419">
                    <c:v>user6419</c:v>
                  </c:pt>
                  <c:pt idx="6420">
                    <c:v>user6420</c:v>
                  </c:pt>
                  <c:pt idx="6421">
                    <c:v>user6421</c:v>
                  </c:pt>
                  <c:pt idx="6422">
                    <c:v>user6422</c:v>
                  </c:pt>
                  <c:pt idx="6423">
                    <c:v>user6423</c:v>
                  </c:pt>
                  <c:pt idx="6424">
                    <c:v>user6424</c:v>
                  </c:pt>
                  <c:pt idx="6425">
                    <c:v>user6425</c:v>
                  </c:pt>
                  <c:pt idx="6426">
                    <c:v>user6426</c:v>
                  </c:pt>
                  <c:pt idx="6427">
                    <c:v>user6427</c:v>
                  </c:pt>
                  <c:pt idx="6428">
                    <c:v>user6428</c:v>
                  </c:pt>
                  <c:pt idx="6429">
                    <c:v>user6429</c:v>
                  </c:pt>
                  <c:pt idx="6430">
                    <c:v>user6430</c:v>
                  </c:pt>
                  <c:pt idx="6431">
                    <c:v>user6431</c:v>
                  </c:pt>
                  <c:pt idx="6432">
                    <c:v>user6432</c:v>
                  </c:pt>
                  <c:pt idx="6433">
                    <c:v>user6433</c:v>
                  </c:pt>
                  <c:pt idx="6434">
                    <c:v>user6434</c:v>
                  </c:pt>
                  <c:pt idx="6435">
                    <c:v>user6435</c:v>
                  </c:pt>
                  <c:pt idx="6436">
                    <c:v>user6436</c:v>
                  </c:pt>
                  <c:pt idx="6437">
                    <c:v>user6437</c:v>
                  </c:pt>
                  <c:pt idx="6438">
                    <c:v>user6438</c:v>
                  </c:pt>
                  <c:pt idx="6439">
                    <c:v>user6439</c:v>
                  </c:pt>
                  <c:pt idx="6440">
                    <c:v>user6440</c:v>
                  </c:pt>
                  <c:pt idx="6441">
                    <c:v>user6441</c:v>
                  </c:pt>
                  <c:pt idx="6442">
                    <c:v>user6442</c:v>
                  </c:pt>
                  <c:pt idx="6443">
                    <c:v>user6443</c:v>
                  </c:pt>
                  <c:pt idx="6444">
                    <c:v>user6444</c:v>
                  </c:pt>
                  <c:pt idx="6445">
                    <c:v>user6445</c:v>
                  </c:pt>
                  <c:pt idx="6446">
                    <c:v>user6446</c:v>
                  </c:pt>
                  <c:pt idx="6447">
                    <c:v>user6447</c:v>
                  </c:pt>
                  <c:pt idx="6448">
                    <c:v>user6448</c:v>
                  </c:pt>
                  <c:pt idx="6449">
                    <c:v>user6449</c:v>
                  </c:pt>
                  <c:pt idx="6450">
                    <c:v>user6450</c:v>
                  </c:pt>
                  <c:pt idx="6451">
                    <c:v>user6451</c:v>
                  </c:pt>
                  <c:pt idx="6452">
                    <c:v>user6452</c:v>
                  </c:pt>
                  <c:pt idx="6453">
                    <c:v>user6453</c:v>
                  </c:pt>
                  <c:pt idx="6454">
                    <c:v>user6454</c:v>
                  </c:pt>
                  <c:pt idx="6455">
                    <c:v>user6455</c:v>
                  </c:pt>
                  <c:pt idx="6456">
                    <c:v>user6456</c:v>
                  </c:pt>
                  <c:pt idx="6457">
                    <c:v>user6457</c:v>
                  </c:pt>
                  <c:pt idx="6458">
                    <c:v>user6458</c:v>
                  </c:pt>
                  <c:pt idx="6459">
                    <c:v>user6459</c:v>
                  </c:pt>
                  <c:pt idx="6460">
                    <c:v>user6460</c:v>
                  </c:pt>
                  <c:pt idx="6461">
                    <c:v>user6461</c:v>
                  </c:pt>
                  <c:pt idx="6462">
                    <c:v>user6462</c:v>
                  </c:pt>
                  <c:pt idx="6463">
                    <c:v>user6463</c:v>
                  </c:pt>
                  <c:pt idx="6464">
                    <c:v>user6464</c:v>
                  </c:pt>
                  <c:pt idx="6465">
                    <c:v>user6465</c:v>
                  </c:pt>
                  <c:pt idx="6466">
                    <c:v>user6466</c:v>
                  </c:pt>
                  <c:pt idx="6467">
                    <c:v>user6467</c:v>
                  </c:pt>
                  <c:pt idx="6468">
                    <c:v>user6468</c:v>
                  </c:pt>
                  <c:pt idx="6469">
                    <c:v>user6469</c:v>
                  </c:pt>
                  <c:pt idx="6470">
                    <c:v>user6470</c:v>
                  </c:pt>
                  <c:pt idx="6471">
                    <c:v>user6471</c:v>
                  </c:pt>
                  <c:pt idx="6472">
                    <c:v>user6472</c:v>
                  </c:pt>
                  <c:pt idx="6473">
                    <c:v>user6473</c:v>
                  </c:pt>
                  <c:pt idx="6474">
                    <c:v>user6474</c:v>
                  </c:pt>
                  <c:pt idx="6475">
                    <c:v>user6475</c:v>
                  </c:pt>
                  <c:pt idx="6476">
                    <c:v>user6476</c:v>
                  </c:pt>
                  <c:pt idx="6477">
                    <c:v>user6477</c:v>
                  </c:pt>
                  <c:pt idx="6478">
                    <c:v>user6478</c:v>
                  </c:pt>
                  <c:pt idx="6479">
                    <c:v>user6479</c:v>
                  </c:pt>
                  <c:pt idx="6480">
                    <c:v>user6480</c:v>
                  </c:pt>
                  <c:pt idx="6481">
                    <c:v>user6481</c:v>
                  </c:pt>
                  <c:pt idx="6482">
                    <c:v>user6482</c:v>
                  </c:pt>
                  <c:pt idx="6483">
                    <c:v>user6483</c:v>
                  </c:pt>
                  <c:pt idx="6484">
                    <c:v>user6484</c:v>
                  </c:pt>
                  <c:pt idx="6485">
                    <c:v>user6485</c:v>
                  </c:pt>
                  <c:pt idx="6486">
                    <c:v>user6486</c:v>
                  </c:pt>
                  <c:pt idx="6487">
                    <c:v>user6487</c:v>
                  </c:pt>
                  <c:pt idx="6488">
                    <c:v>user6488</c:v>
                  </c:pt>
                  <c:pt idx="6489">
                    <c:v>user6489</c:v>
                  </c:pt>
                  <c:pt idx="6490">
                    <c:v>user6490</c:v>
                  </c:pt>
                  <c:pt idx="6491">
                    <c:v>user6491</c:v>
                  </c:pt>
                  <c:pt idx="6492">
                    <c:v>user6492</c:v>
                  </c:pt>
                  <c:pt idx="6493">
                    <c:v>user6493</c:v>
                  </c:pt>
                  <c:pt idx="6494">
                    <c:v>user6494</c:v>
                  </c:pt>
                  <c:pt idx="6495">
                    <c:v>user6495</c:v>
                  </c:pt>
                  <c:pt idx="6496">
                    <c:v>user6496</c:v>
                  </c:pt>
                  <c:pt idx="6497">
                    <c:v>user6497</c:v>
                  </c:pt>
                  <c:pt idx="6498">
                    <c:v>user6498</c:v>
                  </c:pt>
                  <c:pt idx="6499">
                    <c:v>user6499</c:v>
                  </c:pt>
                  <c:pt idx="6500">
                    <c:v>user6500</c:v>
                  </c:pt>
                  <c:pt idx="6501">
                    <c:v>user6501</c:v>
                  </c:pt>
                  <c:pt idx="6502">
                    <c:v>user6502</c:v>
                  </c:pt>
                  <c:pt idx="6503">
                    <c:v>user6503</c:v>
                  </c:pt>
                  <c:pt idx="6504">
                    <c:v>user6504</c:v>
                  </c:pt>
                  <c:pt idx="6505">
                    <c:v>user6505</c:v>
                  </c:pt>
                  <c:pt idx="6506">
                    <c:v>user6506</c:v>
                  </c:pt>
                  <c:pt idx="6507">
                    <c:v>user6507</c:v>
                  </c:pt>
                  <c:pt idx="6508">
                    <c:v>user6508</c:v>
                  </c:pt>
                  <c:pt idx="6509">
                    <c:v>user6509</c:v>
                  </c:pt>
                  <c:pt idx="6510">
                    <c:v>user6510</c:v>
                  </c:pt>
                  <c:pt idx="6511">
                    <c:v>user6511</c:v>
                  </c:pt>
                  <c:pt idx="6512">
                    <c:v>user6512</c:v>
                  </c:pt>
                  <c:pt idx="6513">
                    <c:v>user6513</c:v>
                  </c:pt>
                  <c:pt idx="6514">
                    <c:v>user6514</c:v>
                  </c:pt>
                  <c:pt idx="6515">
                    <c:v>user6515</c:v>
                  </c:pt>
                  <c:pt idx="6516">
                    <c:v>user6516</c:v>
                  </c:pt>
                  <c:pt idx="6517">
                    <c:v>user6517</c:v>
                  </c:pt>
                  <c:pt idx="6518">
                    <c:v>user6518</c:v>
                  </c:pt>
                  <c:pt idx="6519">
                    <c:v>user6519</c:v>
                  </c:pt>
                  <c:pt idx="6520">
                    <c:v>user6520</c:v>
                  </c:pt>
                  <c:pt idx="6521">
                    <c:v>user6521</c:v>
                  </c:pt>
                  <c:pt idx="6522">
                    <c:v>user6522</c:v>
                  </c:pt>
                  <c:pt idx="6523">
                    <c:v>user6523</c:v>
                  </c:pt>
                  <c:pt idx="6524">
                    <c:v>user6524</c:v>
                  </c:pt>
                  <c:pt idx="6525">
                    <c:v>user6525</c:v>
                  </c:pt>
                  <c:pt idx="6526">
                    <c:v>user6526</c:v>
                  </c:pt>
                  <c:pt idx="6527">
                    <c:v>user6527</c:v>
                  </c:pt>
                  <c:pt idx="6528">
                    <c:v>user6528</c:v>
                  </c:pt>
                  <c:pt idx="6529">
                    <c:v>user6529</c:v>
                  </c:pt>
                  <c:pt idx="6530">
                    <c:v>user6530</c:v>
                  </c:pt>
                  <c:pt idx="6531">
                    <c:v>user6531</c:v>
                  </c:pt>
                  <c:pt idx="6532">
                    <c:v>user6532</c:v>
                  </c:pt>
                  <c:pt idx="6533">
                    <c:v>user6533</c:v>
                  </c:pt>
                  <c:pt idx="6534">
                    <c:v>user6534</c:v>
                  </c:pt>
                  <c:pt idx="6535">
                    <c:v>user6535</c:v>
                  </c:pt>
                  <c:pt idx="6536">
                    <c:v>user6536</c:v>
                  </c:pt>
                  <c:pt idx="6537">
                    <c:v>user6537</c:v>
                  </c:pt>
                  <c:pt idx="6538">
                    <c:v>user6538</c:v>
                  </c:pt>
                  <c:pt idx="6539">
                    <c:v>user6539</c:v>
                  </c:pt>
                  <c:pt idx="6540">
                    <c:v>user6540</c:v>
                  </c:pt>
                  <c:pt idx="6541">
                    <c:v>user6541</c:v>
                  </c:pt>
                  <c:pt idx="6542">
                    <c:v>user6542</c:v>
                  </c:pt>
                  <c:pt idx="6543">
                    <c:v>user6543</c:v>
                  </c:pt>
                  <c:pt idx="6544">
                    <c:v>user6544</c:v>
                  </c:pt>
                  <c:pt idx="6545">
                    <c:v>user6545</c:v>
                  </c:pt>
                  <c:pt idx="6546">
                    <c:v>user6546</c:v>
                  </c:pt>
                  <c:pt idx="6547">
                    <c:v>user6547</c:v>
                  </c:pt>
                  <c:pt idx="6548">
                    <c:v>user6548</c:v>
                  </c:pt>
                  <c:pt idx="6549">
                    <c:v>user6549</c:v>
                  </c:pt>
                  <c:pt idx="6550">
                    <c:v>user6550</c:v>
                  </c:pt>
                  <c:pt idx="6551">
                    <c:v>user6551</c:v>
                  </c:pt>
                  <c:pt idx="6552">
                    <c:v>user6552</c:v>
                  </c:pt>
                  <c:pt idx="6553">
                    <c:v>user6553</c:v>
                  </c:pt>
                  <c:pt idx="6554">
                    <c:v>user6554</c:v>
                  </c:pt>
                  <c:pt idx="6555">
                    <c:v>user6555</c:v>
                  </c:pt>
                  <c:pt idx="6556">
                    <c:v>user6556</c:v>
                  </c:pt>
                  <c:pt idx="6557">
                    <c:v>user6557</c:v>
                  </c:pt>
                  <c:pt idx="6558">
                    <c:v>user6558</c:v>
                  </c:pt>
                  <c:pt idx="6559">
                    <c:v>user6559</c:v>
                  </c:pt>
                  <c:pt idx="6560">
                    <c:v>user6560</c:v>
                  </c:pt>
                  <c:pt idx="6561">
                    <c:v>user6561</c:v>
                  </c:pt>
                  <c:pt idx="6562">
                    <c:v>user6562</c:v>
                  </c:pt>
                  <c:pt idx="6563">
                    <c:v>user6563</c:v>
                  </c:pt>
                  <c:pt idx="6564">
                    <c:v>user6564</c:v>
                  </c:pt>
                  <c:pt idx="6565">
                    <c:v>user6565</c:v>
                  </c:pt>
                  <c:pt idx="6566">
                    <c:v>user6566</c:v>
                  </c:pt>
                  <c:pt idx="6567">
                    <c:v>user6567</c:v>
                  </c:pt>
                  <c:pt idx="6568">
                    <c:v>user6568</c:v>
                  </c:pt>
                  <c:pt idx="6569">
                    <c:v>user6569</c:v>
                  </c:pt>
                  <c:pt idx="6570">
                    <c:v>user6570</c:v>
                  </c:pt>
                  <c:pt idx="6571">
                    <c:v>user6571</c:v>
                  </c:pt>
                  <c:pt idx="6572">
                    <c:v>user6572</c:v>
                  </c:pt>
                  <c:pt idx="6573">
                    <c:v>user6573</c:v>
                  </c:pt>
                  <c:pt idx="6574">
                    <c:v>user6574</c:v>
                  </c:pt>
                  <c:pt idx="6575">
                    <c:v>user6575</c:v>
                  </c:pt>
                  <c:pt idx="6576">
                    <c:v>user6576</c:v>
                  </c:pt>
                  <c:pt idx="6577">
                    <c:v>user6577</c:v>
                  </c:pt>
                  <c:pt idx="6578">
                    <c:v>user6578</c:v>
                  </c:pt>
                  <c:pt idx="6579">
                    <c:v>user6579</c:v>
                  </c:pt>
                  <c:pt idx="6580">
                    <c:v>user6580</c:v>
                  </c:pt>
                  <c:pt idx="6581">
                    <c:v>user6581</c:v>
                  </c:pt>
                  <c:pt idx="6582">
                    <c:v>user6582</c:v>
                  </c:pt>
                  <c:pt idx="6583">
                    <c:v>user6583</c:v>
                  </c:pt>
                  <c:pt idx="6584">
                    <c:v>user6584</c:v>
                  </c:pt>
                  <c:pt idx="6585">
                    <c:v>user6585</c:v>
                  </c:pt>
                  <c:pt idx="6586">
                    <c:v>user6586</c:v>
                  </c:pt>
                  <c:pt idx="6587">
                    <c:v>user6587</c:v>
                  </c:pt>
                  <c:pt idx="6588">
                    <c:v>user6588</c:v>
                  </c:pt>
                  <c:pt idx="6589">
                    <c:v>user6589</c:v>
                  </c:pt>
                  <c:pt idx="6590">
                    <c:v>user6590</c:v>
                  </c:pt>
                  <c:pt idx="6591">
                    <c:v>user6591</c:v>
                  </c:pt>
                  <c:pt idx="6592">
                    <c:v>user6592</c:v>
                  </c:pt>
                  <c:pt idx="6593">
                    <c:v>user6593</c:v>
                  </c:pt>
                  <c:pt idx="6594">
                    <c:v>user6594</c:v>
                  </c:pt>
                  <c:pt idx="6595">
                    <c:v>user6595</c:v>
                  </c:pt>
                  <c:pt idx="6596">
                    <c:v>user6596</c:v>
                  </c:pt>
                  <c:pt idx="6597">
                    <c:v>user6597</c:v>
                  </c:pt>
                  <c:pt idx="6598">
                    <c:v>user6598</c:v>
                  </c:pt>
                  <c:pt idx="6599">
                    <c:v>user6599</c:v>
                  </c:pt>
                  <c:pt idx="6600">
                    <c:v>user6600</c:v>
                  </c:pt>
                  <c:pt idx="6601">
                    <c:v>user6601</c:v>
                  </c:pt>
                  <c:pt idx="6602">
                    <c:v>user6602</c:v>
                  </c:pt>
                  <c:pt idx="6603">
                    <c:v>user6603</c:v>
                  </c:pt>
                  <c:pt idx="6604">
                    <c:v>user6604</c:v>
                  </c:pt>
                  <c:pt idx="6605">
                    <c:v>user6605</c:v>
                  </c:pt>
                  <c:pt idx="6606">
                    <c:v>user6606</c:v>
                  </c:pt>
                  <c:pt idx="6607">
                    <c:v>user6607</c:v>
                  </c:pt>
                  <c:pt idx="6608">
                    <c:v>user6608</c:v>
                  </c:pt>
                  <c:pt idx="6609">
                    <c:v>user6609</c:v>
                  </c:pt>
                  <c:pt idx="6610">
                    <c:v>user6610</c:v>
                  </c:pt>
                  <c:pt idx="6611">
                    <c:v>user6611</c:v>
                  </c:pt>
                  <c:pt idx="6612">
                    <c:v>user6612</c:v>
                  </c:pt>
                  <c:pt idx="6613">
                    <c:v>user6613</c:v>
                  </c:pt>
                  <c:pt idx="6614">
                    <c:v>user6614</c:v>
                  </c:pt>
                  <c:pt idx="6615">
                    <c:v>user6615</c:v>
                  </c:pt>
                  <c:pt idx="6616">
                    <c:v>user6616</c:v>
                  </c:pt>
                  <c:pt idx="6617">
                    <c:v>user6617</c:v>
                  </c:pt>
                  <c:pt idx="6618">
                    <c:v>user6618</c:v>
                  </c:pt>
                  <c:pt idx="6619">
                    <c:v>user6619</c:v>
                  </c:pt>
                  <c:pt idx="6620">
                    <c:v>user6620</c:v>
                  </c:pt>
                  <c:pt idx="6621">
                    <c:v>user6621</c:v>
                  </c:pt>
                  <c:pt idx="6622">
                    <c:v>user6622</c:v>
                  </c:pt>
                </c:lvl>
                <c:lvl>
                  <c:pt idx="0">
                    <c:v>55481</c:v>
                  </c:pt>
                  <c:pt idx="1">
                    <c:v>77352</c:v>
                  </c:pt>
                  <c:pt idx="2">
                    <c:v>74680</c:v>
                  </c:pt>
                  <c:pt idx="3">
                    <c:v>40820</c:v>
                  </c:pt>
                  <c:pt idx="4">
                    <c:v>22769</c:v>
                  </c:pt>
                  <c:pt idx="5">
                    <c:v>22485</c:v>
                  </c:pt>
                  <c:pt idx="6">
                    <c:v>16768</c:v>
                  </c:pt>
                  <c:pt idx="7">
                    <c:v>14313</c:v>
                  </c:pt>
                  <c:pt idx="8">
                    <c:v>13857</c:v>
                  </c:pt>
                  <c:pt idx="9">
                    <c:v>13521</c:v>
                  </c:pt>
                  <c:pt idx="10">
                    <c:v>12808</c:v>
                  </c:pt>
                  <c:pt idx="11">
                    <c:v>12802</c:v>
                  </c:pt>
                  <c:pt idx="12">
                    <c:v>12611</c:v>
                  </c:pt>
                  <c:pt idx="13">
                    <c:v>12483</c:v>
                  </c:pt>
                  <c:pt idx="14">
                    <c:v>9397</c:v>
                  </c:pt>
                  <c:pt idx="15">
                    <c:v>9126</c:v>
                  </c:pt>
                  <c:pt idx="16">
                    <c:v>8790</c:v>
                  </c:pt>
                  <c:pt idx="17">
                    <c:v>8248</c:v>
                  </c:pt>
                  <c:pt idx="18">
                    <c:v>8060</c:v>
                  </c:pt>
                  <c:pt idx="19">
                    <c:v>7965</c:v>
                  </c:pt>
                  <c:pt idx="20">
                    <c:v>7815</c:v>
                  </c:pt>
                  <c:pt idx="21">
                    <c:v>7720</c:v>
                  </c:pt>
                  <c:pt idx="22">
                    <c:v>7458</c:v>
                  </c:pt>
                  <c:pt idx="23">
                    <c:v>7448</c:v>
                  </c:pt>
                  <c:pt idx="24">
                    <c:v>7406</c:v>
                  </c:pt>
                  <c:pt idx="25">
                    <c:v>7284</c:v>
                  </c:pt>
                  <c:pt idx="26">
                    <c:v>6865</c:v>
                  </c:pt>
                  <c:pt idx="27">
                    <c:v>6798</c:v>
                  </c:pt>
                  <c:pt idx="28">
                    <c:v>6785</c:v>
                  </c:pt>
                  <c:pt idx="29">
                    <c:v>5850</c:v>
                  </c:pt>
                  <c:pt idx="30">
                    <c:v>5733</c:v>
                  </c:pt>
                  <c:pt idx="31">
                    <c:v>5607</c:v>
                  </c:pt>
                  <c:pt idx="32">
                    <c:v>5592</c:v>
                  </c:pt>
                  <c:pt idx="33">
                    <c:v>5407</c:v>
                  </c:pt>
                  <c:pt idx="34">
                    <c:v>5273</c:v>
                  </c:pt>
                  <c:pt idx="35">
                    <c:v>4929</c:v>
                  </c:pt>
                  <c:pt idx="36">
                    <c:v>4850</c:v>
                  </c:pt>
                  <c:pt idx="37">
                    <c:v>4527</c:v>
                  </c:pt>
                  <c:pt idx="38">
                    <c:v>4488</c:v>
                  </c:pt>
                  <c:pt idx="39">
                    <c:v>4110</c:v>
                  </c:pt>
                  <c:pt idx="40">
                    <c:v>4100</c:v>
                  </c:pt>
                  <c:pt idx="41">
                    <c:v>4076</c:v>
                  </c:pt>
                  <c:pt idx="42">
                    <c:v>4041</c:v>
                  </c:pt>
                  <c:pt idx="43">
                    <c:v>3893</c:v>
                  </c:pt>
                  <c:pt idx="44">
                    <c:v>3761</c:v>
                  </c:pt>
                  <c:pt idx="45">
                    <c:v>3551</c:v>
                  </c:pt>
                  <c:pt idx="46">
                    <c:v>3536</c:v>
                  </c:pt>
                  <c:pt idx="47">
                    <c:v>3389</c:v>
                  </c:pt>
                  <c:pt idx="48">
                    <c:v>3217</c:v>
                  </c:pt>
                  <c:pt idx="49">
                    <c:v>3122</c:v>
                  </c:pt>
                  <c:pt idx="50">
                    <c:v>3109</c:v>
                  </c:pt>
                  <c:pt idx="51">
                    <c:v>3075</c:v>
                  </c:pt>
                  <c:pt idx="52">
                    <c:v>2858</c:v>
                  </c:pt>
                  <c:pt idx="53">
                    <c:v>2835</c:v>
                  </c:pt>
                  <c:pt idx="54">
                    <c:v>2709</c:v>
                  </c:pt>
                  <c:pt idx="55">
                    <c:v>2707</c:v>
                  </c:pt>
                  <c:pt idx="56">
                    <c:v>2611</c:v>
                  </c:pt>
                  <c:pt idx="57">
                    <c:v>2568</c:v>
                  </c:pt>
                  <c:pt idx="58">
                    <c:v>2390</c:v>
                  </c:pt>
                  <c:pt idx="59">
                    <c:v>2381</c:v>
                  </c:pt>
                  <c:pt idx="60">
                    <c:v>2317</c:v>
                  </c:pt>
                  <c:pt idx="61">
                    <c:v>2177</c:v>
                  </c:pt>
                  <c:pt idx="62">
                    <c:v>2086</c:v>
                  </c:pt>
                  <c:pt idx="63">
                    <c:v>2082</c:v>
                  </c:pt>
                  <c:pt idx="64">
                    <c:v>2076</c:v>
                  </c:pt>
                  <c:pt idx="65">
                    <c:v>2057</c:v>
                  </c:pt>
                  <c:pt idx="66">
                    <c:v>2041</c:v>
                  </c:pt>
                  <c:pt idx="67">
                    <c:v>2008</c:v>
                  </c:pt>
                  <c:pt idx="68">
                    <c:v>1993</c:v>
                  </c:pt>
                  <c:pt idx="69">
                    <c:v>1956</c:v>
                  </c:pt>
                  <c:pt idx="70">
                    <c:v>1950</c:v>
                  </c:pt>
                  <c:pt idx="71">
                    <c:v>1947</c:v>
                  </c:pt>
                  <c:pt idx="72">
                    <c:v>1934</c:v>
                  </c:pt>
                  <c:pt idx="73">
                    <c:v>1896</c:v>
                  </c:pt>
                  <c:pt idx="74">
                    <c:v>1882</c:v>
                  </c:pt>
                  <c:pt idx="75">
                    <c:v>1848</c:v>
                  </c:pt>
                  <c:pt idx="76">
                    <c:v>1810</c:v>
                  </c:pt>
                  <c:pt idx="77">
                    <c:v>1794</c:v>
                  </c:pt>
                  <c:pt idx="78">
                    <c:v>1766</c:v>
                  </c:pt>
                  <c:pt idx="79">
                    <c:v>1749</c:v>
                  </c:pt>
                  <c:pt idx="80">
                    <c:v>1744</c:v>
                  </c:pt>
                  <c:pt idx="81">
                    <c:v>1706</c:v>
                  </c:pt>
                  <c:pt idx="82">
                    <c:v>1685</c:v>
                  </c:pt>
                  <c:pt idx="83">
                    <c:v>1680</c:v>
                  </c:pt>
                  <c:pt idx="84">
                    <c:v>1675</c:v>
                  </c:pt>
                  <c:pt idx="85">
                    <c:v>1556</c:v>
                  </c:pt>
                  <c:pt idx="86">
                    <c:v>1552</c:v>
                  </c:pt>
                  <c:pt idx="87">
                    <c:v>1519</c:v>
                  </c:pt>
                  <c:pt idx="88">
                    <c:v>1497</c:v>
                  </c:pt>
                  <c:pt idx="89">
                    <c:v>1485</c:v>
                  </c:pt>
                  <c:pt idx="90">
                    <c:v>1430</c:v>
                  </c:pt>
                  <c:pt idx="91">
                    <c:v>1395</c:v>
                  </c:pt>
                  <c:pt idx="92">
                    <c:v>1383</c:v>
                  </c:pt>
                  <c:pt idx="93">
                    <c:v>1367</c:v>
                  </c:pt>
                  <c:pt idx="94">
                    <c:v>1362</c:v>
                  </c:pt>
                  <c:pt idx="95">
                    <c:v>1353</c:v>
                  </c:pt>
                  <c:pt idx="96">
                    <c:v>1349</c:v>
                  </c:pt>
                  <c:pt idx="97">
                    <c:v>1344</c:v>
                  </c:pt>
                  <c:pt idx="98">
                    <c:v>1331</c:v>
                  </c:pt>
                  <c:pt idx="99">
                    <c:v>1329</c:v>
                  </c:pt>
                  <c:pt idx="100">
                    <c:v>1327</c:v>
                  </c:pt>
                  <c:pt idx="101">
                    <c:v>1321</c:v>
                  </c:pt>
                  <c:pt idx="102">
                    <c:v>1319</c:v>
                  </c:pt>
                  <c:pt idx="103">
                    <c:v>1286</c:v>
                  </c:pt>
                  <c:pt idx="104">
                    <c:v>1286</c:v>
                  </c:pt>
                  <c:pt idx="105">
                    <c:v>1285</c:v>
                  </c:pt>
                  <c:pt idx="106">
                    <c:v>1282</c:v>
                  </c:pt>
                  <c:pt idx="107">
                    <c:v>1252</c:v>
                  </c:pt>
                  <c:pt idx="108">
                    <c:v>1244</c:v>
                  </c:pt>
                  <c:pt idx="109">
                    <c:v>1241</c:v>
                  </c:pt>
                  <c:pt idx="110">
                    <c:v>1224</c:v>
                  </c:pt>
                  <c:pt idx="111">
                    <c:v>1201</c:v>
                  </c:pt>
                  <c:pt idx="112">
                    <c:v>1190</c:v>
                  </c:pt>
                  <c:pt idx="113">
                    <c:v>1175</c:v>
                  </c:pt>
                  <c:pt idx="114">
                    <c:v>1171</c:v>
                  </c:pt>
                  <c:pt idx="115">
                    <c:v>1133</c:v>
                  </c:pt>
                  <c:pt idx="116">
                    <c:v>1118</c:v>
                  </c:pt>
                  <c:pt idx="117">
                    <c:v>1116</c:v>
                  </c:pt>
                  <c:pt idx="118">
                    <c:v>1113</c:v>
                  </c:pt>
                  <c:pt idx="119">
                    <c:v>1112</c:v>
                  </c:pt>
                  <c:pt idx="120">
                    <c:v>1062</c:v>
                  </c:pt>
                  <c:pt idx="121">
                    <c:v>1053</c:v>
                  </c:pt>
                  <c:pt idx="122">
                    <c:v>1053</c:v>
                  </c:pt>
                  <c:pt idx="123">
                    <c:v>1021</c:v>
                  </c:pt>
                  <c:pt idx="124">
                    <c:v>1009</c:v>
                  </c:pt>
                  <c:pt idx="125">
                    <c:v>1006</c:v>
                  </c:pt>
                  <c:pt idx="126">
                    <c:v>992</c:v>
                  </c:pt>
                  <c:pt idx="127">
                    <c:v>981</c:v>
                  </c:pt>
                  <c:pt idx="128">
                    <c:v>971</c:v>
                  </c:pt>
                  <c:pt idx="129">
                    <c:v>964</c:v>
                  </c:pt>
                  <c:pt idx="130">
                    <c:v>958</c:v>
                  </c:pt>
                  <c:pt idx="131">
                    <c:v>952</c:v>
                  </c:pt>
                  <c:pt idx="132">
                    <c:v>945</c:v>
                  </c:pt>
                  <c:pt idx="133">
                    <c:v>939</c:v>
                  </c:pt>
                  <c:pt idx="134">
                    <c:v>934</c:v>
                  </c:pt>
                  <c:pt idx="135">
                    <c:v>925</c:v>
                  </c:pt>
                  <c:pt idx="136">
                    <c:v>904</c:v>
                  </c:pt>
                  <c:pt idx="137">
                    <c:v>892</c:v>
                  </c:pt>
                  <c:pt idx="138">
                    <c:v>870</c:v>
                  </c:pt>
                  <c:pt idx="139">
                    <c:v>866</c:v>
                  </c:pt>
                  <c:pt idx="140">
                    <c:v>855</c:v>
                  </c:pt>
                  <c:pt idx="141">
                    <c:v>848</c:v>
                  </c:pt>
                  <c:pt idx="142">
                    <c:v>841</c:v>
                  </c:pt>
                  <c:pt idx="143">
                    <c:v>836</c:v>
                  </c:pt>
                  <c:pt idx="144">
                    <c:v>827</c:v>
                  </c:pt>
                  <c:pt idx="145">
                    <c:v>806</c:v>
                  </c:pt>
                  <c:pt idx="146">
                    <c:v>804</c:v>
                  </c:pt>
                  <c:pt idx="147">
                    <c:v>803</c:v>
                  </c:pt>
                  <c:pt idx="148">
                    <c:v>798</c:v>
                  </c:pt>
                  <c:pt idx="149">
                    <c:v>792</c:v>
                  </c:pt>
                  <c:pt idx="150">
                    <c:v>782</c:v>
                  </c:pt>
                  <c:pt idx="151">
                    <c:v>761</c:v>
                  </c:pt>
                  <c:pt idx="152">
                    <c:v>759</c:v>
                  </c:pt>
                  <c:pt idx="153">
                    <c:v>759</c:v>
                  </c:pt>
                  <c:pt idx="154">
                    <c:v>756</c:v>
                  </c:pt>
                  <c:pt idx="155">
                    <c:v>753</c:v>
                  </c:pt>
                  <c:pt idx="156">
                    <c:v>750</c:v>
                  </c:pt>
                  <c:pt idx="157">
                    <c:v>747</c:v>
                  </c:pt>
                  <c:pt idx="158">
                    <c:v>744</c:v>
                  </c:pt>
                  <c:pt idx="159">
                    <c:v>728</c:v>
                  </c:pt>
                  <c:pt idx="160">
                    <c:v>728</c:v>
                  </c:pt>
                  <c:pt idx="161">
                    <c:v>725</c:v>
                  </c:pt>
                  <c:pt idx="162">
                    <c:v>723</c:v>
                  </c:pt>
                  <c:pt idx="163">
                    <c:v>723</c:v>
                  </c:pt>
                  <c:pt idx="164">
                    <c:v>721</c:v>
                  </c:pt>
                  <c:pt idx="165">
                    <c:v>707</c:v>
                  </c:pt>
                  <c:pt idx="166">
                    <c:v>702</c:v>
                  </c:pt>
                  <c:pt idx="167">
                    <c:v>697</c:v>
                  </c:pt>
                  <c:pt idx="168">
                    <c:v>696</c:v>
                  </c:pt>
                  <c:pt idx="169">
                    <c:v>694</c:v>
                  </c:pt>
                  <c:pt idx="170">
                    <c:v>686</c:v>
                  </c:pt>
                  <c:pt idx="171">
                    <c:v>683</c:v>
                  </c:pt>
                  <c:pt idx="172">
                    <c:v>682</c:v>
                  </c:pt>
                  <c:pt idx="173">
                    <c:v>668</c:v>
                  </c:pt>
                  <c:pt idx="174">
                    <c:v>664</c:v>
                  </c:pt>
                  <c:pt idx="175">
                    <c:v>663</c:v>
                  </c:pt>
                  <c:pt idx="176">
                    <c:v>647</c:v>
                  </c:pt>
                  <c:pt idx="177">
                    <c:v>646</c:v>
                  </c:pt>
                  <c:pt idx="178">
                    <c:v>637</c:v>
                  </c:pt>
                  <c:pt idx="179">
                    <c:v>636</c:v>
                  </c:pt>
                  <c:pt idx="180">
                    <c:v>632</c:v>
                  </c:pt>
                  <c:pt idx="181">
                    <c:v>631</c:v>
                  </c:pt>
                  <c:pt idx="182">
                    <c:v>620</c:v>
                  </c:pt>
                  <c:pt idx="183">
                    <c:v>614</c:v>
                  </c:pt>
                  <c:pt idx="184">
                    <c:v>609</c:v>
                  </c:pt>
                  <c:pt idx="185">
                    <c:v>607</c:v>
                  </c:pt>
                  <c:pt idx="186">
                    <c:v>605</c:v>
                  </c:pt>
                  <c:pt idx="187">
                    <c:v>604</c:v>
                  </c:pt>
                  <c:pt idx="188">
                    <c:v>595</c:v>
                  </c:pt>
                  <c:pt idx="189">
                    <c:v>592</c:v>
                  </c:pt>
                  <c:pt idx="190">
                    <c:v>591</c:v>
                  </c:pt>
                  <c:pt idx="191">
                    <c:v>579</c:v>
                  </c:pt>
                  <c:pt idx="192">
                    <c:v>577</c:v>
                  </c:pt>
                  <c:pt idx="193">
                    <c:v>575</c:v>
                  </c:pt>
                  <c:pt idx="194">
                    <c:v>574</c:v>
                  </c:pt>
                  <c:pt idx="195">
                    <c:v>569</c:v>
                  </c:pt>
                  <c:pt idx="196">
                    <c:v>568</c:v>
                  </c:pt>
                  <c:pt idx="197">
                    <c:v>552</c:v>
                  </c:pt>
                  <c:pt idx="198">
                    <c:v>541</c:v>
                  </c:pt>
                  <c:pt idx="199">
                    <c:v>541</c:v>
                  </c:pt>
                  <c:pt idx="200">
                    <c:v>528</c:v>
                  </c:pt>
                  <c:pt idx="201">
                    <c:v>525</c:v>
                  </c:pt>
                  <c:pt idx="202">
                    <c:v>525</c:v>
                  </c:pt>
                  <c:pt idx="203">
                    <c:v>512</c:v>
                  </c:pt>
                  <c:pt idx="204">
                    <c:v>504</c:v>
                  </c:pt>
                  <c:pt idx="205">
                    <c:v>499</c:v>
                  </c:pt>
                  <c:pt idx="206">
                    <c:v>490</c:v>
                  </c:pt>
                  <c:pt idx="207">
                    <c:v>489</c:v>
                  </c:pt>
                  <c:pt idx="208">
                    <c:v>480</c:v>
                  </c:pt>
                  <c:pt idx="209">
                    <c:v>479</c:v>
                  </c:pt>
                  <c:pt idx="210">
                    <c:v>478</c:v>
                  </c:pt>
                  <c:pt idx="211">
                    <c:v>475</c:v>
                  </c:pt>
                  <c:pt idx="212">
                    <c:v>473</c:v>
                  </c:pt>
                  <c:pt idx="213">
                    <c:v>471</c:v>
                  </c:pt>
                  <c:pt idx="214">
                    <c:v>470</c:v>
                  </c:pt>
                  <c:pt idx="215">
                    <c:v>470</c:v>
                  </c:pt>
                  <c:pt idx="216">
                    <c:v>469</c:v>
                  </c:pt>
                  <c:pt idx="217">
                    <c:v>466</c:v>
                  </c:pt>
                  <c:pt idx="218">
                    <c:v>463</c:v>
                  </c:pt>
                  <c:pt idx="219">
                    <c:v>461</c:v>
                  </c:pt>
                  <c:pt idx="220">
                    <c:v>458</c:v>
                  </c:pt>
                  <c:pt idx="221">
                    <c:v>455</c:v>
                  </c:pt>
                  <c:pt idx="222">
                    <c:v>454</c:v>
                  </c:pt>
                  <c:pt idx="223">
                    <c:v>445</c:v>
                  </c:pt>
                  <c:pt idx="224">
                    <c:v>444</c:v>
                  </c:pt>
                  <c:pt idx="225">
                    <c:v>443</c:v>
                  </c:pt>
                  <c:pt idx="226">
                    <c:v>440</c:v>
                  </c:pt>
                  <c:pt idx="227">
                    <c:v>440</c:v>
                  </c:pt>
                  <c:pt idx="228">
                    <c:v>438</c:v>
                  </c:pt>
                  <c:pt idx="229">
                    <c:v>438</c:v>
                  </c:pt>
                  <c:pt idx="230">
                    <c:v>435</c:v>
                  </c:pt>
                  <c:pt idx="231">
                    <c:v>432</c:v>
                  </c:pt>
                  <c:pt idx="232">
                    <c:v>431</c:v>
                  </c:pt>
                  <c:pt idx="233">
                    <c:v>426</c:v>
                  </c:pt>
                  <c:pt idx="234">
                    <c:v>425</c:v>
                  </c:pt>
                  <c:pt idx="235">
                    <c:v>425</c:v>
                  </c:pt>
                  <c:pt idx="236">
                    <c:v>424</c:v>
                  </c:pt>
                  <c:pt idx="237">
                    <c:v>422</c:v>
                  </c:pt>
                  <c:pt idx="238">
                    <c:v>420</c:v>
                  </c:pt>
                  <c:pt idx="239">
                    <c:v>419</c:v>
                  </c:pt>
                  <c:pt idx="240">
                    <c:v>418</c:v>
                  </c:pt>
                  <c:pt idx="241">
                    <c:v>414</c:v>
                  </c:pt>
                  <c:pt idx="242">
                    <c:v>414</c:v>
                  </c:pt>
                  <c:pt idx="243">
                    <c:v>412</c:v>
                  </c:pt>
                  <c:pt idx="244">
                    <c:v>412</c:v>
                  </c:pt>
                  <c:pt idx="245">
                    <c:v>405</c:v>
                  </c:pt>
                  <c:pt idx="246">
                    <c:v>405</c:v>
                  </c:pt>
                  <c:pt idx="247">
                    <c:v>402</c:v>
                  </c:pt>
                  <c:pt idx="248">
                    <c:v>399</c:v>
                  </c:pt>
                  <c:pt idx="249">
                    <c:v>397</c:v>
                  </c:pt>
                  <c:pt idx="250">
                    <c:v>397</c:v>
                  </c:pt>
                  <c:pt idx="251">
                    <c:v>395</c:v>
                  </c:pt>
                  <c:pt idx="252">
                    <c:v>393</c:v>
                  </c:pt>
                  <c:pt idx="253">
                    <c:v>390</c:v>
                  </c:pt>
                  <c:pt idx="254">
                    <c:v>390</c:v>
                  </c:pt>
                  <c:pt idx="255">
                    <c:v>390</c:v>
                  </c:pt>
                  <c:pt idx="256">
                    <c:v>385</c:v>
                  </c:pt>
                  <c:pt idx="257">
                    <c:v>381</c:v>
                  </c:pt>
                  <c:pt idx="258">
                    <c:v>379</c:v>
                  </c:pt>
                  <c:pt idx="259">
                    <c:v>378</c:v>
                  </c:pt>
                  <c:pt idx="260">
                    <c:v>376</c:v>
                  </c:pt>
                  <c:pt idx="261">
                    <c:v>375</c:v>
                  </c:pt>
                  <c:pt idx="262">
                    <c:v>374</c:v>
                  </c:pt>
                  <c:pt idx="263">
                    <c:v>372</c:v>
                  </c:pt>
                  <c:pt idx="264">
                    <c:v>369</c:v>
                  </c:pt>
                  <c:pt idx="265">
                    <c:v>368</c:v>
                  </c:pt>
                  <c:pt idx="266">
                    <c:v>367</c:v>
                  </c:pt>
                  <c:pt idx="267">
                    <c:v>364</c:v>
                  </c:pt>
                  <c:pt idx="268">
                    <c:v>362</c:v>
                  </c:pt>
                  <c:pt idx="269">
                    <c:v>360</c:v>
                  </c:pt>
                  <c:pt idx="270">
                    <c:v>359</c:v>
                  </c:pt>
                  <c:pt idx="271">
                    <c:v>358</c:v>
                  </c:pt>
                  <c:pt idx="272">
                    <c:v>357</c:v>
                  </c:pt>
                  <c:pt idx="273">
                    <c:v>356</c:v>
                  </c:pt>
                  <c:pt idx="274">
                    <c:v>356</c:v>
                  </c:pt>
                  <c:pt idx="275">
                    <c:v>355</c:v>
                  </c:pt>
                  <c:pt idx="276">
                    <c:v>354</c:v>
                  </c:pt>
                  <c:pt idx="277">
                    <c:v>351</c:v>
                  </c:pt>
                  <c:pt idx="278">
                    <c:v>351</c:v>
                  </c:pt>
                  <c:pt idx="279">
                    <c:v>350</c:v>
                  </c:pt>
                  <c:pt idx="280">
                    <c:v>344</c:v>
                  </c:pt>
                  <c:pt idx="281">
                    <c:v>343</c:v>
                  </c:pt>
                  <c:pt idx="282">
                    <c:v>342</c:v>
                  </c:pt>
                  <c:pt idx="283">
                    <c:v>342</c:v>
                  </c:pt>
                  <c:pt idx="284">
                    <c:v>339</c:v>
                  </c:pt>
                  <c:pt idx="285">
                    <c:v>338</c:v>
                  </c:pt>
                  <c:pt idx="286">
                    <c:v>337</c:v>
                  </c:pt>
                  <c:pt idx="287">
                    <c:v>337</c:v>
                  </c:pt>
                  <c:pt idx="288">
                    <c:v>335</c:v>
                  </c:pt>
                  <c:pt idx="289">
                    <c:v>335</c:v>
                  </c:pt>
                  <c:pt idx="290">
                    <c:v>334</c:v>
                  </c:pt>
                  <c:pt idx="291">
                    <c:v>334</c:v>
                  </c:pt>
                  <c:pt idx="292">
                    <c:v>333</c:v>
                  </c:pt>
                  <c:pt idx="293">
                    <c:v>331</c:v>
                  </c:pt>
                  <c:pt idx="294">
                    <c:v>325</c:v>
                  </c:pt>
                  <c:pt idx="295">
                    <c:v>324</c:v>
                  </c:pt>
                  <c:pt idx="296">
                    <c:v>322</c:v>
                  </c:pt>
                  <c:pt idx="297">
                    <c:v>321</c:v>
                  </c:pt>
                  <c:pt idx="298">
                    <c:v>321</c:v>
                  </c:pt>
                  <c:pt idx="299">
                    <c:v>315</c:v>
                  </c:pt>
                  <c:pt idx="300">
                    <c:v>315</c:v>
                  </c:pt>
                  <c:pt idx="301">
                    <c:v>307</c:v>
                  </c:pt>
                  <c:pt idx="302">
                    <c:v>306</c:v>
                  </c:pt>
                  <c:pt idx="303">
                    <c:v>305</c:v>
                  </c:pt>
                  <c:pt idx="304">
                    <c:v>305</c:v>
                  </c:pt>
                  <c:pt idx="305">
                    <c:v>305</c:v>
                  </c:pt>
                  <c:pt idx="306">
                    <c:v>302</c:v>
                  </c:pt>
                  <c:pt idx="307">
                    <c:v>301</c:v>
                  </c:pt>
                  <c:pt idx="308">
                    <c:v>301</c:v>
                  </c:pt>
                  <c:pt idx="309">
                    <c:v>300</c:v>
                  </c:pt>
                  <c:pt idx="310">
                    <c:v>300</c:v>
                  </c:pt>
                  <c:pt idx="311">
                    <c:v>299</c:v>
                  </c:pt>
                  <c:pt idx="312">
                    <c:v>298</c:v>
                  </c:pt>
                  <c:pt idx="313">
                    <c:v>298</c:v>
                  </c:pt>
                  <c:pt idx="314">
                    <c:v>298</c:v>
                  </c:pt>
                  <c:pt idx="315">
                    <c:v>298</c:v>
                  </c:pt>
                  <c:pt idx="316">
                    <c:v>294</c:v>
                  </c:pt>
                  <c:pt idx="317">
                    <c:v>294</c:v>
                  </c:pt>
                  <c:pt idx="318">
                    <c:v>293</c:v>
                  </c:pt>
                  <c:pt idx="319">
                    <c:v>292</c:v>
                  </c:pt>
                  <c:pt idx="320">
                    <c:v>292</c:v>
                  </c:pt>
                  <c:pt idx="321">
                    <c:v>290</c:v>
                  </c:pt>
                  <c:pt idx="322">
                    <c:v>290</c:v>
                  </c:pt>
                  <c:pt idx="323">
                    <c:v>289</c:v>
                  </c:pt>
                  <c:pt idx="324">
                    <c:v>288</c:v>
                  </c:pt>
                  <c:pt idx="325">
                    <c:v>287</c:v>
                  </c:pt>
                  <c:pt idx="326">
                    <c:v>287</c:v>
                  </c:pt>
                  <c:pt idx="327">
                    <c:v>286</c:v>
                  </c:pt>
                  <c:pt idx="328">
                    <c:v>285</c:v>
                  </c:pt>
                  <c:pt idx="329">
                    <c:v>284</c:v>
                  </c:pt>
                  <c:pt idx="330">
                    <c:v>284</c:v>
                  </c:pt>
                  <c:pt idx="331">
                    <c:v>281</c:v>
                  </c:pt>
                  <c:pt idx="332">
                    <c:v>280</c:v>
                  </c:pt>
                  <c:pt idx="333">
                    <c:v>274</c:v>
                  </c:pt>
                  <c:pt idx="334">
                    <c:v>273</c:v>
                  </c:pt>
                  <c:pt idx="335">
                    <c:v>272</c:v>
                  </c:pt>
                  <c:pt idx="336">
                    <c:v>272</c:v>
                  </c:pt>
                  <c:pt idx="337">
                    <c:v>271</c:v>
                  </c:pt>
                  <c:pt idx="338">
                    <c:v>271</c:v>
                  </c:pt>
                  <c:pt idx="339">
                    <c:v>271</c:v>
                  </c:pt>
                  <c:pt idx="340">
                    <c:v>271</c:v>
                  </c:pt>
                  <c:pt idx="341">
                    <c:v>269</c:v>
                  </c:pt>
                  <c:pt idx="342">
                    <c:v>268</c:v>
                  </c:pt>
                  <c:pt idx="343">
                    <c:v>265</c:v>
                  </c:pt>
                  <c:pt idx="344">
                    <c:v>265</c:v>
                  </c:pt>
                  <c:pt idx="345">
                    <c:v>265</c:v>
                  </c:pt>
                  <c:pt idx="346">
                    <c:v>264</c:v>
                  </c:pt>
                  <c:pt idx="347">
                    <c:v>264</c:v>
                  </c:pt>
                  <c:pt idx="348">
                    <c:v>263</c:v>
                  </c:pt>
                  <c:pt idx="349">
                    <c:v>263</c:v>
                  </c:pt>
                  <c:pt idx="350">
                    <c:v>263</c:v>
                  </c:pt>
                  <c:pt idx="351">
                    <c:v>263</c:v>
                  </c:pt>
                  <c:pt idx="352">
                    <c:v>262</c:v>
                  </c:pt>
                  <c:pt idx="353">
                    <c:v>262</c:v>
                  </c:pt>
                  <c:pt idx="354">
                    <c:v>262</c:v>
                  </c:pt>
                  <c:pt idx="355">
                    <c:v>259</c:v>
                  </c:pt>
                  <c:pt idx="356">
                    <c:v>257</c:v>
                  </c:pt>
                  <c:pt idx="357">
                    <c:v>255</c:v>
                  </c:pt>
                  <c:pt idx="358">
                    <c:v>254</c:v>
                  </c:pt>
                  <c:pt idx="359">
                    <c:v>253</c:v>
                  </c:pt>
                  <c:pt idx="360">
                    <c:v>251</c:v>
                  </c:pt>
                  <c:pt idx="361">
                    <c:v>251</c:v>
                  </c:pt>
                  <c:pt idx="362">
                    <c:v>249</c:v>
                  </c:pt>
                  <c:pt idx="363">
                    <c:v>249</c:v>
                  </c:pt>
                  <c:pt idx="364">
                    <c:v>248</c:v>
                  </c:pt>
                  <c:pt idx="365">
                    <c:v>246</c:v>
                  </c:pt>
                  <c:pt idx="366">
                    <c:v>246</c:v>
                  </c:pt>
                  <c:pt idx="367">
                    <c:v>246</c:v>
                  </c:pt>
                  <c:pt idx="368">
                    <c:v>246</c:v>
                  </c:pt>
                  <c:pt idx="369">
                    <c:v>246</c:v>
                  </c:pt>
                  <c:pt idx="370">
                    <c:v>242</c:v>
                  </c:pt>
                  <c:pt idx="371">
                    <c:v>242</c:v>
                  </c:pt>
                  <c:pt idx="372">
                    <c:v>242</c:v>
                  </c:pt>
                  <c:pt idx="373">
                    <c:v>241</c:v>
                  </c:pt>
                  <c:pt idx="374">
                    <c:v>239</c:v>
                  </c:pt>
                  <c:pt idx="375">
                    <c:v>239</c:v>
                  </c:pt>
                  <c:pt idx="376">
                    <c:v>238</c:v>
                  </c:pt>
                  <c:pt idx="377">
                    <c:v>238</c:v>
                  </c:pt>
                  <c:pt idx="378">
                    <c:v>236</c:v>
                  </c:pt>
                  <c:pt idx="379">
                    <c:v>235</c:v>
                  </c:pt>
                  <c:pt idx="380">
                    <c:v>234</c:v>
                  </c:pt>
                  <c:pt idx="381">
                    <c:v>234</c:v>
                  </c:pt>
                  <c:pt idx="382">
                    <c:v>234</c:v>
                  </c:pt>
                  <c:pt idx="383">
                    <c:v>233</c:v>
                  </c:pt>
                  <c:pt idx="384">
                    <c:v>233</c:v>
                  </c:pt>
                  <c:pt idx="385">
                    <c:v>231</c:v>
                  </c:pt>
                  <c:pt idx="386">
                    <c:v>231</c:v>
                  </c:pt>
                  <c:pt idx="387">
                    <c:v>230</c:v>
                  </c:pt>
                  <c:pt idx="388">
                    <c:v>230</c:v>
                  </c:pt>
                  <c:pt idx="389">
                    <c:v>230</c:v>
                  </c:pt>
                  <c:pt idx="390">
                    <c:v>229</c:v>
                  </c:pt>
                  <c:pt idx="391">
                    <c:v>229</c:v>
                  </c:pt>
                  <c:pt idx="392">
                    <c:v>228</c:v>
                  </c:pt>
                  <c:pt idx="393">
                    <c:v>228</c:v>
                  </c:pt>
                  <c:pt idx="394">
                    <c:v>227</c:v>
                  </c:pt>
                  <c:pt idx="395">
                    <c:v>227</c:v>
                  </c:pt>
                  <c:pt idx="396">
                    <c:v>226</c:v>
                  </c:pt>
                  <c:pt idx="397">
                    <c:v>226</c:v>
                  </c:pt>
                  <c:pt idx="398">
                    <c:v>226</c:v>
                  </c:pt>
                  <c:pt idx="399">
                    <c:v>225</c:v>
                  </c:pt>
                  <c:pt idx="400">
                    <c:v>225</c:v>
                  </c:pt>
                  <c:pt idx="401">
                    <c:v>225</c:v>
                  </c:pt>
                  <c:pt idx="402">
                    <c:v>224</c:v>
                  </c:pt>
                  <c:pt idx="403">
                    <c:v>224</c:v>
                  </c:pt>
                  <c:pt idx="404">
                    <c:v>223</c:v>
                  </c:pt>
                  <c:pt idx="405">
                    <c:v>223</c:v>
                  </c:pt>
                  <c:pt idx="406">
                    <c:v>223</c:v>
                  </c:pt>
                  <c:pt idx="407">
                    <c:v>221</c:v>
                  </c:pt>
                  <c:pt idx="408">
                    <c:v>221</c:v>
                  </c:pt>
                  <c:pt idx="409">
                    <c:v>221</c:v>
                  </c:pt>
                  <c:pt idx="410">
                    <c:v>220</c:v>
                  </c:pt>
                  <c:pt idx="411">
                    <c:v>220</c:v>
                  </c:pt>
                  <c:pt idx="412">
                    <c:v>219</c:v>
                  </c:pt>
                  <c:pt idx="413">
                    <c:v>219</c:v>
                  </c:pt>
                  <c:pt idx="414">
                    <c:v>218</c:v>
                  </c:pt>
                  <c:pt idx="415">
                    <c:v>217</c:v>
                  </c:pt>
                  <c:pt idx="416">
                    <c:v>217</c:v>
                  </c:pt>
                  <c:pt idx="417">
                    <c:v>216</c:v>
                  </c:pt>
                  <c:pt idx="418">
                    <c:v>214</c:v>
                  </c:pt>
                  <c:pt idx="419">
                    <c:v>214</c:v>
                  </c:pt>
                  <c:pt idx="420">
                    <c:v>213</c:v>
                  </c:pt>
                  <c:pt idx="421">
                    <c:v>212</c:v>
                  </c:pt>
                  <c:pt idx="422">
                    <c:v>212</c:v>
                  </c:pt>
                  <c:pt idx="423">
                    <c:v>212</c:v>
                  </c:pt>
                  <c:pt idx="424">
                    <c:v>212</c:v>
                  </c:pt>
                  <c:pt idx="425">
                    <c:v>211</c:v>
                  </c:pt>
                  <c:pt idx="426">
                    <c:v>211</c:v>
                  </c:pt>
                  <c:pt idx="427">
                    <c:v>211</c:v>
                  </c:pt>
                  <c:pt idx="428">
                    <c:v>210</c:v>
                  </c:pt>
                  <c:pt idx="429">
                    <c:v>210</c:v>
                  </c:pt>
                  <c:pt idx="430">
                    <c:v>208</c:v>
                  </c:pt>
                  <c:pt idx="431">
                    <c:v>207</c:v>
                  </c:pt>
                  <c:pt idx="432">
                    <c:v>206</c:v>
                  </c:pt>
                  <c:pt idx="433">
                    <c:v>203</c:v>
                  </c:pt>
                  <c:pt idx="434">
                    <c:v>203</c:v>
                  </c:pt>
                  <c:pt idx="435">
                    <c:v>202</c:v>
                  </c:pt>
                  <c:pt idx="436">
                    <c:v>202</c:v>
                  </c:pt>
                  <c:pt idx="437">
                    <c:v>202</c:v>
                  </c:pt>
                  <c:pt idx="438">
                    <c:v>202</c:v>
                  </c:pt>
                  <c:pt idx="439">
                    <c:v>201</c:v>
                  </c:pt>
                  <c:pt idx="440">
                    <c:v>200</c:v>
                  </c:pt>
                  <c:pt idx="441">
                    <c:v>199</c:v>
                  </c:pt>
                  <c:pt idx="442">
                    <c:v>199</c:v>
                  </c:pt>
                  <c:pt idx="443">
                    <c:v>198</c:v>
                  </c:pt>
                  <c:pt idx="444">
                    <c:v>197</c:v>
                  </c:pt>
                  <c:pt idx="445">
                    <c:v>197</c:v>
                  </c:pt>
                  <c:pt idx="446">
                    <c:v>197</c:v>
                  </c:pt>
                  <c:pt idx="447">
                    <c:v>196</c:v>
                  </c:pt>
                  <c:pt idx="448">
                    <c:v>195</c:v>
                  </c:pt>
                  <c:pt idx="449">
                    <c:v>194</c:v>
                  </c:pt>
                  <c:pt idx="450">
                    <c:v>194</c:v>
                  </c:pt>
                  <c:pt idx="451">
                    <c:v>193</c:v>
                  </c:pt>
                  <c:pt idx="452">
                    <c:v>192</c:v>
                  </c:pt>
                  <c:pt idx="453">
                    <c:v>192</c:v>
                  </c:pt>
                  <c:pt idx="454">
                    <c:v>192</c:v>
                  </c:pt>
                  <c:pt idx="455">
                    <c:v>191</c:v>
                  </c:pt>
                  <c:pt idx="456">
                    <c:v>191</c:v>
                  </c:pt>
                  <c:pt idx="457">
                    <c:v>191</c:v>
                  </c:pt>
                  <c:pt idx="458">
                    <c:v>190</c:v>
                  </c:pt>
                  <c:pt idx="459">
                    <c:v>189</c:v>
                  </c:pt>
                  <c:pt idx="460">
                    <c:v>187</c:v>
                  </c:pt>
                  <c:pt idx="461">
                    <c:v>187</c:v>
                  </c:pt>
                  <c:pt idx="462">
                    <c:v>187</c:v>
                  </c:pt>
                  <c:pt idx="463">
                    <c:v>187</c:v>
                  </c:pt>
                  <c:pt idx="464">
                    <c:v>186</c:v>
                  </c:pt>
                  <c:pt idx="465">
                    <c:v>186</c:v>
                  </c:pt>
                  <c:pt idx="466">
                    <c:v>186</c:v>
                  </c:pt>
                  <c:pt idx="467">
                    <c:v>186</c:v>
                  </c:pt>
                  <c:pt idx="468">
                    <c:v>185</c:v>
                  </c:pt>
                  <c:pt idx="469">
                    <c:v>185</c:v>
                  </c:pt>
                  <c:pt idx="470">
                    <c:v>185</c:v>
                  </c:pt>
                  <c:pt idx="471">
                    <c:v>184</c:v>
                  </c:pt>
                  <c:pt idx="472">
                    <c:v>183</c:v>
                  </c:pt>
                  <c:pt idx="473">
                    <c:v>183</c:v>
                  </c:pt>
                  <c:pt idx="474">
                    <c:v>183</c:v>
                  </c:pt>
                  <c:pt idx="475">
                    <c:v>182</c:v>
                  </c:pt>
                  <c:pt idx="476">
                    <c:v>180</c:v>
                  </c:pt>
                  <c:pt idx="477">
                    <c:v>179</c:v>
                  </c:pt>
                  <c:pt idx="478">
                    <c:v>179</c:v>
                  </c:pt>
                  <c:pt idx="479">
                    <c:v>179</c:v>
                  </c:pt>
                  <c:pt idx="480">
                    <c:v>179</c:v>
                  </c:pt>
                  <c:pt idx="481">
                    <c:v>179</c:v>
                  </c:pt>
                  <c:pt idx="482">
                    <c:v>179</c:v>
                  </c:pt>
                  <c:pt idx="483">
                    <c:v>177</c:v>
                  </c:pt>
                  <c:pt idx="484">
                    <c:v>177</c:v>
                  </c:pt>
                  <c:pt idx="485">
                    <c:v>177</c:v>
                  </c:pt>
                  <c:pt idx="486">
                    <c:v>177</c:v>
                  </c:pt>
                  <c:pt idx="487">
                    <c:v>175</c:v>
                  </c:pt>
                  <c:pt idx="488">
                    <c:v>175</c:v>
                  </c:pt>
                  <c:pt idx="489">
                    <c:v>175</c:v>
                  </c:pt>
                  <c:pt idx="490">
                    <c:v>174</c:v>
                  </c:pt>
                  <c:pt idx="491">
                    <c:v>174</c:v>
                  </c:pt>
                  <c:pt idx="492">
                    <c:v>173</c:v>
                  </c:pt>
                  <c:pt idx="493">
                    <c:v>173</c:v>
                  </c:pt>
                  <c:pt idx="494">
                    <c:v>173</c:v>
                  </c:pt>
                  <c:pt idx="495">
                    <c:v>172</c:v>
                  </c:pt>
                  <c:pt idx="496">
                    <c:v>172</c:v>
                  </c:pt>
                  <c:pt idx="497">
                    <c:v>171</c:v>
                  </c:pt>
                  <c:pt idx="498">
                    <c:v>171</c:v>
                  </c:pt>
                  <c:pt idx="499">
                    <c:v>171</c:v>
                  </c:pt>
                  <c:pt idx="500">
                    <c:v>170</c:v>
                  </c:pt>
                  <c:pt idx="501">
                    <c:v>170</c:v>
                  </c:pt>
                  <c:pt idx="502">
                    <c:v>170</c:v>
                  </c:pt>
                  <c:pt idx="503">
                    <c:v>169</c:v>
                  </c:pt>
                  <c:pt idx="504">
                    <c:v>169</c:v>
                  </c:pt>
                  <c:pt idx="505">
                    <c:v>169</c:v>
                  </c:pt>
                  <c:pt idx="506">
                    <c:v>168</c:v>
                  </c:pt>
                  <c:pt idx="507">
                    <c:v>168</c:v>
                  </c:pt>
                  <c:pt idx="508">
                    <c:v>168</c:v>
                  </c:pt>
                  <c:pt idx="509">
                    <c:v>167</c:v>
                  </c:pt>
                  <c:pt idx="510">
                    <c:v>166</c:v>
                  </c:pt>
                  <c:pt idx="511">
                    <c:v>166</c:v>
                  </c:pt>
                  <c:pt idx="512">
                    <c:v>164</c:v>
                  </c:pt>
                  <c:pt idx="513">
                    <c:v>164</c:v>
                  </c:pt>
                  <c:pt idx="514">
                    <c:v>164</c:v>
                  </c:pt>
                  <c:pt idx="515">
                    <c:v>163</c:v>
                  </c:pt>
                  <c:pt idx="516">
                    <c:v>163</c:v>
                  </c:pt>
                  <c:pt idx="517">
                    <c:v>163</c:v>
                  </c:pt>
                  <c:pt idx="518">
                    <c:v>162</c:v>
                  </c:pt>
                  <c:pt idx="519">
                    <c:v>162</c:v>
                  </c:pt>
                  <c:pt idx="520">
                    <c:v>162</c:v>
                  </c:pt>
                  <c:pt idx="521">
                    <c:v>161</c:v>
                  </c:pt>
                  <c:pt idx="522">
                    <c:v>161</c:v>
                  </c:pt>
                  <c:pt idx="523">
                    <c:v>161</c:v>
                  </c:pt>
                  <c:pt idx="524">
                    <c:v>161</c:v>
                  </c:pt>
                  <c:pt idx="525">
                    <c:v>160</c:v>
                  </c:pt>
                  <c:pt idx="526">
                    <c:v>160</c:v>
                  </c:pt>
                  <c:pt idx="527">
                    <c:v>159</c:v>
                  </c:pt>
                  <c:pt idx="528">
                    <c:v>159</c:v>
                  </c:pt>
                  <c:pt idx="529">
                    <c:v>159</c:v>
                  </c:pt>
                  <c:pt idx="530">
                    <c:v>159</c:v>
                  </c:pt>
                  <c:pt idx="531">
                    <c:v>158</c:v>
                  </c:pt>
                  <c:pt idx="532">
                    <c:v>158</c:v>
                  </c:pt>
                  <c:pt idx="533">
                    <c:v>157</c:v>
                  </c:pt>
                  <c:pt idx="534">
                    <c:v>157</c:v>
                  </c:pt>
                  <c:pt idx="535">
                    <c:v>157</c:v>
                  </c:pt>
                  <c:pt idx="536">
                    <c:v>156</c:v>
                  </c:pt>
                  <c:pt idx="537">
                    <c:v>156</c:v>
                  </c:pt>
                  <c:pt idx="538">
                    <c:v>155</c:v>
                  </c:pt>
                  <c:pt idx="539">
                    <c:v>155</c:v>
                  </c:pt>
                  <c:pt idx="540">
                    <c:v>155</c:v>
                  </c:pt>
                  <c:pt idx="541">
                    <c:v>155</c:v>
                  </c:pt>
                  <c:pt idx="542">
                    <c:v>155</c:v>
                  </c:pt>
                  <c:pt idx="543">
                    <c:v>154</c:v>
                  </c:pt>
                  <c:pt idx="544">
                    <c:v>154</c:v>
                  </c:pt>
                  <c:pt idx="545">
                    <c:v>154</c:v>
                  </c:pt>
                  <c:pt idx="546">
                    <c:v>153</c:v>
                  </c:pt>
                  <c:pt idx="547">
                    <c:v>151</c:v>
                  </c:pt>
                  <c:pt idx="548">
                    <c:v>151</c:v>
                  </c:pt>
                  <c:pt idx="549">
                    <c:v>151</c:v>
                  </c:pt>
                  <c:pt idx="550">
                    <c:v>151</c:v>
                  </c:pt>
                  <c:pt idx="551">
                    <c:v>150</c:v>
                  </c:pt>
                  <c:pt idx="552">
                    <c:v>150</c:v>
                  </c:pt>
                  <c:pt idx="553">
                    <c:v>150</c:v>
                  </c:pt>
                  <c:pt idx="554">
                    <c:v>150</c:v>
                  </c:pt>
                  <c:pt idx="555">
                    <c:v>149</c:v>
                  </c:pt>
                  <c:pt idx="556">
                    <c:v>148</c:v>
                  </c:pt>
                  <c:pt idx="557">
                    <c:v>147</c:v>
                  </c:pt>
                  <c:pt idx="558">
                    <c:v>146</c:v>
                  </c:pt>
                  <c:pt idx="559">
                    <c:v>146</c:v>
                  </c:pt>
                  <c:pt idx="560">
                    <c:v>146</c:v>
                  </c:pt>
                  <c:pt idx="561">
                    <c:v>146</c:v>
                  </c:pt>
                  <c:pt idx="562">
                    <c:v>146</c:v>
                  </c:pt>
                  <c:pt idx="563">
                    <c:v>145</c:v>
                  </c:pt>
                  <c:pt idx="564">
                    <c:v>144</c:v>
                  </c:pt>
                  <c:pt idx="565">
                    <c:v>144</c:v>
                  </c:pt>
                  <c:pt idx="566">
                    <c:v>144</c:v>
                  </c:pt>
                  <c:pt idx="567">
                    <c:v>144</c:v>
                  </c:pt>
                  <c:pt idx="568">
                    <c:v>144</c:v>
                  </c:pt>
                  <c:pt idx="569">
                    <c:v>144</c:v>
                  </c:pt>
                  <c:pt idx="570">
                    <c:v>143</c:v>
                  </c:pt>
                  <c:pt idx="571">
                    <c:v>143</c:v>
                  </c:pt>
                  <c:pt idx="572">
                    <c:v>143</c:v>
                  </c:pt>
                  <c:pt idx="573">
                    <c:v>143</c:v>
                  </c:pt>
                  <c:pt idx="574">
                    <c:v>143</c:v>
                  </c:pt>
                  <c:pt idx="575">
                    <c:v>142</c:v>
                  </c:pt>
                  <c:pt idx="576">
                    <c:v>142</c:v>
                  </c:pt>
                  <c:pt idx="577">
                    <c:v>142</c:v>
                  </c:pt>
                  <c:pt idx="578">
                    <c:v>142</c:v>
                  </c:pt>
                  <c:pt idx="579">
                    <c:v>142</c:v>
                  </c:pt>
                  <c:pt idx="580">
                    <c:v>141</c:v>
                  </c:pt>
                  <c:pt idx="581">
                    <c:v>141</c:v>
                  </c:pt>
                  <c:pt idx="582">
                    <c:v>141</c:v>
                  </c:pt>
                  <c:pt idx="583">
                    <c:v>141</c:v>
                  </c:pt>
                  <c:pt idx="584">
                    <c:v>141</c:v>
                  </c:pt>
                  <c:pt idx="585">
                    <c:v>141</c:v>
                  </c:pt>
                  <c:pt idx="586">
                    <c:v>141</c:v>
                  </c:pt>
                  <c:pt idx="587">
                    <c:v>140</c:v>
                  </c:pt>
                  <c:pt idx="588">
                    <c:v>140</c:v>
                  </c:pt>
                  <c:pt idx="589">
                    <c:v>140</c:v>
                  </c:pt>
                  <c:pt idx="590">
                    <c:v>139</c:v>
                  </c:pt>
                  <c:pt idx="591">
                    <c:v>139</c:v>
                  </c:pt>
                  <c:pt idx="592">
                    <c:v>139</c:v>
                  </c:pt>
                  <c:pt idx="593">
                    <c:v>137</c:v>
                  </c:pt>
                  <c:pt idx="594">
                    <c:v>137</c:v>
                  </c:pt>
                  <c:pt idx="595">
                    <c:v>137</c:v>
                  </c:pt>
                  <c:pt idx="596">
                    <c:v>137</c:v>
                  </c:pt>
                  <c:pt idx="597">
                    <c:v>136</c:v>
                  </c:pt>
                  <c:pt idx="598">
                    <c:v>136</c:v>
                  </c:pt>
                  <c:pt idx="599">
                    <c:v>136</c:v>
                  </c:pt>
                  <c:pt idx="600">
                    <c:v>135</c:v>
                  </c:pt>
                  <c:pt idx="601">
                    <c:v>134</c:v>
                  </c:pt>
                  <c:pt idx="602">
                    <c:v>134</c:v>
                  </c:pt>
                  <c:pt idx="603">
                    <c:v>133</c:v>
                  </c:pt>
                  <c:pt idx="604">
                    <c:v>132</c:v>
                  </c:pt>
                  <c:pt idx="605">
                    <c:v>132</c:v>
                  </c:pt>
                  <c:pt idx="606">
                    <c:v>131</c:v>
                  </c:pt>
                  <c:pt idx="607">
                    <c:v>131</c:v>
                  </c:pt>
                  <c:pt idx="608">
                    <c:v>131</c:v>
                  </c:pt>
                  <c:pt idx="609">
                    <c:v>131</c:v>
                  </c:pt>
                  <c:pt idx="610">
                    <c:v>131</c:v>
                  </c:pt>
                  <c:pt idx="611">
                    <c:v>130</c:v>
                  </c:pt>
                  <c:pt idx="612">
                    <c:v>129</c:v>
                  </c:pt>
                  <c:pt idx="613">
                    <c:v>129</c:v>
                  </c:pt>
                  <c:pt idx="614">
                    <c:v>129</c:v>
                  </c:pt>
                  <c:pt idx="615">
                    <c:v>129</c:v>
                  </c:pt>
                  <c:pt idx="616">
                    <c:v>129</c:v>
                  </c:pt>
                  <c:pt idx="617">
                    <c:v>128</c:v>
                  </c:pt>
                  <c:pt idx="618">
                    <c:v>128</c:v>
                  </c:pt>
                  <c:pt idx="619">
                    <c:v>128</c:v>
                  </c:pt>
                  <c:pt idx="620">
                    <c:v>127</c:v>
                  </c:pt>
                  <c:pt idx="621">
                    <c:v>127</c:v>
                  </c:pt>
                  <c:pt idx="622">
                    <c:v>127</c:v>
                  </c:pt>
                  <c:pt idx="623">
                    <c:v>126</c:v>
                  </c:pt>
                  <c:pt idx="624">
                    <c:v>126</c:v>
                  </c:pt>
                  <c:pt idx="625">
                    <c:v>126</c:v>
                  </c:pt>
                  <c:pt idx="626">
                    <c:v>126</c:v>
                  </c:pt>
                  <c:pt idx="627">
                    <c:v>126</c:v>
                  </c:pt>
                  <c:pt idx="628">
                    <c:v>126</c:v>
                  </c:pt>
                  <c:pt idx="629">
                    <c:v>125</c:v>
                  </c:pt>
                  <c:pt idx="630">
                    <c:v>125</c:v>
                  </c:pt>
                  <c:pt idx="631">
                    <c:v>125</c:v>
                  </c:pt>
                  <c:pt idx="632">
                    <c:v>124</c:v>
                  </c:pt>
                  <c:pt idx="633">
                    <c:v>124</c:v>
                  </c:pt>
                  <c:pt idx="634">
                    <c:v>124</c:v>
                  </c:pt>
                  <c:pt idx="635">
                    <c:v>124</c:v>
                  </c:pt>
                  <c:pt idx="636">
                    <c:v>124</c:v>
                  </c:pt>
                  <c:pt idx="637">
                    <c:v>123</c:v>
                  </c:pt>
                  <c:pt idx="638">
                    <c:v>122</c:v>
                  </c:pt>
                  <c:pt idx="639">
                    <c:v>122</c:v>
                  </c:pt>
                  <c:pt idx="640">
                    <c:v>122</c:v>
                  </c:pt>
                  <c:pt idx="641">
                    <c:v>122</c:v>
                  </c:pt>
                  <c:pt idx="642">
                    <c:v>121</c:v>
                  </c:pt>
                  <c:pt idx="643">
                    <c:v>121</c:v>
                  </c:pt>
                  <c:pt idx="644">
                    <c:v>120</c:v>
                  </c:pt>
                  <c:pt idx="645">
                    <c:v>120</c:v>
                  </c:pt>
                  <c:pt idx="646">
                    <c:v>120</c:v>
                  </c:pt>
                  <c:pt idx="647">
                    <c:v>119</c:v>
                  </c:pt>
                  <c:pt idx="648">
                    <c:v>118</c:v>
                  </c:pt>
                  <c:pt idx="649">
                    <c:v>118</c:v>
                  </c:pt>
                  <c:pt idx="650">
                    <c:v>118</c:v>
                  </c:pt>
                  <c:pt idx="651">
                    <c:v>118</c:v>
                  </c:pt>
                  <c:pt idx="652">
                    <c:v>118</c:v>
                  </c:pt>
                  <c:pt idx="653">
                    <c:v>118</c:v>
                  </c:pt>
                  <c:pt idx="654">
                    <c:v>117</c:v>
                  </c:pt>
                  <c:pt idx="655">
                    <c:v>117</c:v>
                  </c:pt>
                  <c:pt idx="656">
                    <c:v>117</c:v>
                  </c:pt>
                  <c:pt idx="657">
                    <c:v>117</c:v>
                  </c:pt>
                  <c:pt idx="658">
                    <c:v>117</c:v>
                  </c:pt>
                  <c:pt idx="659">
                    <c:v>117</c:v>
                  </c:pt>
                  <c:pt idx="660">
                    <c:v>117</c:v>
                  </c:pt>
                  <c:pt idx="661">
                    <c:v>116</c:v>
                  </c:pt>
                  <c:pt idx="662">
                    <c:v>116</c:v>
                  </c:pt>
                  <c:pt idx="663">
                    <c:v>115</c:v>
                  </c:pt>
                  <c:pt idx="664">
                    <c:v>115</c:v>
                  </c:pt>
                  <c:pt idx="665">
                    <c:v>115</c:v>
                  </c:pt>
                  <c:pt idx="666">
                    <c:v>115</c:v>
                  </c:pt>
                  <c:pt idx="667">
                    <c:v>115</c:v>
                  </c:pt>
                  <c:pt idx="668">
                    <c:v>115</c:v>
                  </c:pt>
                  <c:pt idx="669">
                    <c:v>115</c:v>
                  </c:pt>
                  <c:pt idx="670">
                    <c:v>114</c:v>
                  </c:pt>
                  <c:pt idx="671">
                    <c:v>114</c:v>
                  </c:pt>
                  <c:pt idx="672">
                    <c:v>114</c:v>
                  </c:pt>
                  <c:pt idx="673">
                    <c:v>114</c:v>
                  </c:pt>
                  <c:pt idx="674">
                    <c:v>114</c:v>
                  </c:pt>
                  <c:pt idx="675">
                    <c:v>114</c:v>
                  </c:pt>
                  <c:pt idx="676">
                    <c:v>114</c:v>
                  </c:pt>
                  <c:pt idx="677">
                    <c:v>113</c:v>
                  </c:pt>
                  <c:pt idx="678">
                    <c:v>113</c:v>
                  </c:pt>
                  <c:pt idx="679">
                    <c:v>112</c:v>
                  </c:pt>
                  <c:pt idx="680">
                    <c:v>112</c:v>
                  </c:pt>
                  <c:pt idx="681">
                    <c:v>112</c:v>
                  </c:pt>
                  <c:pt idx="682">
                    <c:v>111</c:v>
                  </c:pt>
                  <c:pt idx="683">
                    <c:v>111</c:v>
                  </c:pt>
                  <c:pt idx="684">
                    <c:v>111</c:v>
                  </c:pt>
                  <c:pt idx="685">
                    <c:v>111</c:v>
                  </c:pt>
                  <c:pt idx="686">
                    <c:v>110</c:v>
                  </c:pt>
                  <c:pt idx="687">
                    <c:v>110</c:v>
                  </c:pt>
                  <c:pt idx="688">
                    <c:v>110</c:v>
                  </c:pt>
                  <c:pt idx="689">
                    <c:v>109</c:v>
                  </c:pt>
                  <c:pt idx="690">
                    <c:v>109</c:v>
                  </c:pt>
                  <c:pt idx="691">
                    <c:v>109</c:v>
                  </c:pt>
                  <c:pt idx="692">
                    <c:v>109</c:v>
                  </c:pt>
                  <c:pt idx="693">
                    <c:v>109</c:v>
                  </c:pt>
                  <c:pt idx="694">
                    <c:v>108</c:v>
                  </c:pt>
                  <c:pt idx="695">
                    <c:v>108</c:v>
                  </c:pt>
                  <c:pt idx="696">
                    <c:v>108</c:v>
                  </c:pt>
                  <c:pt idx="697">
                    <c:v>108</c:v>
                  </c:pt>
                  <c:pt idx="698">
                    <c:v>108</c:v>
                  </c:pt>
                  <c:pt idx="699">
                    <c:v>107</c:v>
                  </c:pt>
                  <c:pt idx="700">
                    <c:v>107</c:v>
                  </c:pt>
                  <c:pt idx="701">
                    <c:v>107</c:v>
                  </c:pt>
                  <c:pt idx="702">
                    <c:v>107</c:v>
                  </c:pt>
                  <c:pt idx="703">
                    <c:v>107</c:v>
                  </c:pt>
                  <c:pt idx="704">
                    <c:v>106</c:v>
                  </c:pt>
                  <c:pt idx="705">
                    <c:v>106</c:v>
                  </c:pt>
                  <c:pt idx="706">
                    <c:v>106</c:v>
                  </c:pt>
                  <c:pt idx="707">
                    <c:v>106</c:v>
                  </c:pt>
                  <c:pt idx="708">
                    <c:v>106</c:v>
                  </c:pt>
                  <c:pt idx="709">
                    <c:v>105</c:v>
                  </c:pt>
                  <c:pt idx="710">
                    <c:v>105</c:v>
                  </c:pt>
                  <c:pt idx="711">
                    <c:v>105</c:v>
                  </c:pt>
                  <c:pt idx="712">
                    <c:v>105</c:v>
                  </c:pt>
                  <c:pt idx="713">
                    <c:v>105</c:v>
                  </c:pt>
                  <c:pt idx="714">
                    <c:v>105</c:v>
                  </c:pt>
                  <c:pt idx="715">
                    <c:v>105</c:v>
                  </c:pt>
                  <c:pt idx="716">
                    <c:v>104</c:v>
                  </c:pt>
                  <c:pt idx="717">
                    <c:v>104</c:v>
                  </c:pt>
                  <c:pt idx="718">
                    <c:v>103</c:v>
                  </c:pt>
                  <c:pt idx="719">
                    <c:v>103</c:v>
                  </c:pt>
                  <c:pt idx="720">
                    <c:v>103</c:v>
                  </c:pt>
                  <c:pt idx="721">
                    <c:v>102</c:v>
                  </c:pt>
                  <c:pt idx="722">
                    <c:v>102</c:v>
                  </c:pt>
                  <c:pt idx="723">
                    <c:v>102</c:v>
                  </c:pt>
                  <c:pt idx="724">
                    <c:v>102</c:v>
                  </c:pt>
                  <c:pt idx="725">
                    <c:v>102</c:v>
                  </c:pt>
                  <c:pt idx="726">
                    <c:v>102</c:v>
                  </c:pt>
                  <c:pt idx="727">
                    <c:v>102</c:v>
                  </c:pt>
                  <c:pt idx="728">
                    <c:v>101</c:v>
                  </c:pt>
                  <c:pt idx="729">
                    <c:v>101</c:v>
                  </c:pt>
                  <c:pt idx="730">
                    <c:v>101</c:v>
                  </c:pt>
                  <c:pt idx="731">
                    <c:v>101</c:v>
                  </c:pt>
                  <c:pt idx="732">
                    <c:v>101</c:v>
                  </c:pt>
                  <c:pt idx="733">
                    <c:v>101</c:v>
                  </c:pt>
                  <c:pt idx="734">
                    <c:v>101</c:v>
                  </c:pt>
                  <c:pt idx="735">
                    <c:v>101</c:v>
                  </c:pt>
                  <c:pt idx="736">
                    <c:v>101</c:v>
                  </c:pt>
                  <c:pt idx="737">
                    <c:v>101</c:v>
                  </c:pt>
                  <c:pt idx="738">
                    <c:v>100</c:v>
                  </c:pt>
                  <c:pt idx="739">
                    <c:v>100</c:v>
                  </c:pt>
                  <c:pt idx="740">
                    <c:v>100</c:v>
                  </c:pt>
                  <c:pt idx="741">
                    <c:v>100</c:v>
                  </c:pt>
                  <c:pt idx="742">
                    <c:v>100</c:v>
                  </c:pt>
                  <c:pt idx="743">
                    <c:v>99</c:v>
                  </c:pt>
                  <c:pt idx="744">
                    <c:v>99</c:v>
                  </c:pt>
                  <c:pt idx="745">
                    <c:v>98</c:v>
                  </c:pt>
                  <c:pt idx="746">
                    <c:v>98</c:v>
                  </c:pt>
                  <c:pt idx="747">
                    <c:v>98</c:v>
                  </c:pt>
                  <c:pt idx="748">
                    <c:v>98</c:v>
                  </c:pt>
                  <c:pt idx="749">
                    <c:v>98</c:v>
                  </c:pt>
                  <c:pt idx="750">
                    <c:v>98</c:v>
                  </c:pt>
                  <c:pt idx="751">
                    <c:v>97</c:v>
                  </c:pt>
                  <c:pt idx="752">
                    <c:v>97</c:v>
                  </c:pt>
                  <c:pt idx="753">
                    <c:v>97</c:v>
                  </c:pt>
                  <c:pt idx="754">
                    <c:v>97</c:v>
                  </c:pt>
                  <c:pt idx="755">
                    <c:v>97</c:v>
                  </c:pt>
                  <c:pt idx="756">
                    <c:v>96</c:v>
                  </c:pt>
                  <c:pt idx="757">
                    <c:v>96</c:v>
                  </c:pt>
                  <c:pt idx="758">
                    <c:v>95</c:v>
                  </c:pt>
                  <c:pt idx="759">
                    <c:v>95</c:v>
                  </c:pt>
                  <c:pt idx="760">
                    <c:v>95</c:v>
                  </c:pt>
                  <c:pt idx="761">
                    <c:v>95</c:v>
                  </c:pt>
                  <c:pt idx="762">
                    <c:v>94</c:v>
                  </c:pt>
                  <c:pt idx="763">
                    <c:v>94</c:v>
                  </c:pt>
                  <c:pt idx="764">
                    <c:v>94</c:v>
                  </c:pt>
                  <c:pt idx="765">
                    <c:v>94</c:v>
                  </c:pt>
                  <c:pt idx="766">
                    <c:v>94</c:v>
                  </c:pt>
                  <c:pt idx="767">
                    <c:v>94</c:v>
                  </c:pt>
                  <c:pt idx="768">
                    <c:v>93</c:v>
                  </c:pt>
                  <c:pt idx="769">
                    <c:v>93</c:v>
                  </c:pt>
                  <c:pt idx="770">
                    <c:v>93</c:v>
                  </c:pt>
                  <c:pt idx="771">
                    <c:v>93</c:v>
                  </c:pt>
                  <c:pt idx="772">
                    <c:v>93</c:v>
                  </c:pt>
                  <c:pt idx="773">
                    <c:v>93</c:v>
                  </c:pt>
                  <c:pt idx="774">
                    <c:v>93</c:v>
                  </c:pt>
                  <c:pt idx="775">
                    <c:v>93</c:v>
                  </c:pt>
                  <c:pt idx="776">
                    <c:v>93</c:v>
                  </c:pt>
                  <c:pt idx="777">
                    <c:v>92</c:v>
                  </c:pt>
                  <c:pt idx="778">
                    <c:v>92</c:v>
                  </c:pt>
                  <c:pt idx="779">
                    <c:v>92</c:v>
                  </c:pt>
                  <c:pt idx="780">
                    <c:v>92</c:v>
                  </c:pt>
                  <c:pt idx="781">
                    <c:v>92</c:v>
                  </c:pt>
                  <c:pt idx="782">
                    <c:v>92</c:v>
                  </c:pt>
                  <c:pt idx="783">
                    <c:v>92</c:v>
                  </c:pt>
                  <c:pt idx="784">
                    <c:v>91</c:v>
                  </c:pt>
                  <c:pt idx="785">
                    <c:v>91</c:v>
                  </c:pt>
                  <c:pt idx="786">
                    <c:v>91</c:v>
                  </c:pt>
                  <c:pt idx="787">
                    <c:v>91</c:v>
                  </c:pt>
                  <c:pt idx="788">
                    <c:v>91</c:v>
                  </c:pt>
                  <c:pt idx="789">
                    <c:v>91</c:v>
                  </c:pt>
                  <c:pt idx="790">
                    <c:v>90</c:v>
                  </c:pt>
                  <c:pt idx="791">
                    <c:v>90</c:v>
                  </c:pt>
                  <c:pt idx="792">
                    <c:v>90</c:v>
                  </c:pt>
                  <c:pt idx="793">
                    <c:v>90</c:v>
                  </c:pt>
                  <c:pt idx="794">
                    <c:v>90</c:v>
                  </c:pt>
                  <c:pt idx="795">
                    <c:v>90</c:v>
                  </c:pt>
                  <c:pt idx="796">
                    <c:v>90</c:v>
                  </c:pt>
                  <c:pt idx="797">
                    <c:v>90</c:v>
                  </c:pt>
                  <c:pt idx="798">
                    <c:v>89</c:v>
                  </c:pt>
                  <c:pt idx="799">
                    <c:v>89</c:v>
                  </c:pt>
                  <c:pt idx="800">
                    <c:v>89</c:v>
                  </c:pt>
                  <c:pt idx="801">
                    <c:v>89</c:v>
                  </c:pt>
                  <c:pt idx="802">
                    <c:v>88</c:v>
                  </c:pt>
                  <c:pt idx="803">
                    <c:v>88</c:v>
                  </c:pt>
                  <c:pt idx="804">
                    <c:v>88</c:v>
                  </c:pt>
                  <c:pt idx="805">
                    <c:v>88</c:v>
                  </c:pt>
                  <c:pt idx="806">
                    <c:v>88</c:v>
                  </c:pt>
                  <c:pt idx="807">
                    <c:v>88</c:v>
                  </c:pt>
                  <c:pt idx="808">
                    <c:v>88</c:v>
                  </c:pt>
                  <c:pt idx="809">
                    <c:v>88</c:v>
                  </c:pt>
                  <c:pt idx="810">
                    <c:v>87</c:v>
                  </c:pt>
                  <c:pt idx="811">
                    <c:v>87</c:v>
                  </c:pt>
                  <c:pt idx="812">
                    <c:v>87</c:v>
                  </c:pt>
                  <c:pt idx="813">
                    <c:v>87</c:v>
                  </c:pt>
                  <c:pt idx="814">
                    <c:v>87</c:v>
                  </c:pt>
                  <c:pt idx="815">
                    <c:v>87</c:v>
                  </c:pt>
                  <c:pt idx="816">
                    <c:v>87</c:v>
                  </c:pt>
                  <c:pt idx="817">
                    <c:v>87</c:v>
                  </c:pt>
                  <c:pt idx="818">
                    <c:v>87</c:v>
                  </c:pt>
                  <c:pt idx="819">
                    <c:v>86</c:v>
                  </c:pt>
                  <c:pt idx="820">
                    <c:v>86</c:v>
                  </c:pt>
                  <c:pt idx="821">
                    <c:v>86</c:v>
                  </c:pt>
                  <c:pt idx="822">
                    <c:v>86</c:v>
                  </c:pt>
                  <c:pt idx="823">
                    <c:v>86</c:v>
                  </c:pt>
                  <c:pt idx="824">
                    <c:v>86</c:v>
                  </c:pt>
                  <c:pt idx="825">
                    <c:v>86</c:v>
                  </c:pt>
                  <c:pt idx="826">
                    <c:v>86</c:v>
                  </c:pt>
                  <c:pt idx="827">
                    <c:v>86</c:v>
                  </c:pt>
                  <c:pt idx="828">
                    <c:v>85</c:v>
                  </c:pt>
                  <c:pt idx="829">
                    <c:v>85</c:v>
                  </c:pt>
                  <c:pt idx="830">
                    <c:v>85</c:v>
                  </c:pt>
                  <c:pt idx="831">
                    <c:v>85</c:v>
                  </c:pt>
                  <c:pt idx="832">
                    <c:v>84</c:v>
                  </c:pt>
                  <c:pt idx="833">
                    <c:v>84</c:v>
                  </c:pt>
                  <c:pt idx="834">
                    <c:v>84</c:v>
                  </c:pt>
                  <c:pt idx="835">
                    <c:v>84</c:v>
                  </c:pt>
                  <c:pt idx="836">
                    <c:v>84</c:v>
                  </c:pt>
                  <c:pt idx="837">
                    <c:v>84</c:v>
                  </c:pt>
                  <c:pt idx="838">
                    <c:v>84</c:v>
                  </c:pt>
                  <c:pt idx="839">
                    <c:v>84</c:v>
                  </c:pt>
                  <c:pt idx="840">
                    <c:v>84</c:v>
                  </c:pt>
                  <c:pt idx="841">
                    <c:v>84</c:v>
                  </c:pt>
                  <c:pt idx="842">
                    <c:v>83</c:v>
                  </c:pt>
                  <c:pt idx="843">
                    <c:v>83</c:v>
                  </c:pt>
                  <c:pt idx="844">
                    <c:v>83</c:v>
                  </c:pt>
                  <c:pt idx="845">
                    <c:v>83</c:v>
                  </c:pt>
                  <c:pt idx="846">
                    <c:v>83</c:v>
                  </c:pt>
                  <c:pt idx="847">
                    <c:v>83</c:v>
                  </c:pt>
                  <c:pt idx="848">
                    <c:v>83</c:v>
                  </c:pt>
                  <c:pt idx="849">
                    <c:v>82</c:v>
                  </c:pt>
                  <c:pt idx="850">
                    <c:v>82</c:v>
                  </c:pt>
                  <c:pt idx="851">
                    <c:v>82</c:v>
                  </c:pt>
                  <c:pt idx="852">
                    <c:v>82</c:v>
                  </c:pt>
                  <c:pt idx="853">
                    <c:v>82</c:v>
                  </c:pt>
                  <c:pt idx="854">
                    <c:v>82</c:v>
                  </c:pt>
                  <c:pt idx="855">
                    <c:v>81</c:v>
                  </c:pt>
                  <c:pt idx="856">
                    <c:v>81</c:v>
                  </c:pt>
                  <c:pt idx="857">
                    <c:v>81</c:v>
                  </c:pt>
                  <c:pt idx="858">
                    <c:v>81</c:v>
                  </c:pt>
                  <c:pt idx="859">
                    <c:v>80</c:v>
                  </c:pt>
                  <c:pt idx="860">
                    <c:v>80</c:v>
                  </c:pt>
                  <c:pt idx="861">
                    <c:v>80</c:v>
                  </c:pt>
                  <c:pt idx="862">
                    <c:v>80</c:v>
                  </c:pt>
                  <c:pt idx="863">
                    <c:v>80</c:v>
                  </c:pt>
                  <c:pt idx="864">
                    <c:v>80</c:v>
                  </c:pt>
                  <c:pt idx="865">
                    <c:v>80</c:v>
                  </c:pt>
                  <c:pt idx="866">
                    <c:v>79</c:v>
                  </c:pt>
                  <c:pt idx="867">
                    <c:v>79</c:v>
                  </c:pt>
                  <c:pt idx="868">
                    <c:v>79</c:v>
                  </c:pt>
                  <c:pt idx="869">
                    <c:v>79</c:v>
                  </c:pt>
                  <c:pt idx="870">
                    <c:v>79</c:v>
                  </c:pt>
                  <c:pt idx="871">
                    <c:v>79</c:v>
                  </c:pt>
                  <c:pt idx="872">
                    <c:v>79</c:v>
                  </c:pt>
                  <c:pt idx="873">
                    <c:v>79</c:v>
                  </c:pt>
                  <c:pt idx="874">
                    <c:v>79</c:v>
                  </c:pt>
                  <c:pt idx="875">
                    <c:v>79</c:v>
                  </c:pt>
                  <c:pt idx="876">
                    <c:v>79</c:v>
                  </c:pt>
                  <c:pt idx="877">
                    <c:v>79</c:v>
                  </c:pt>
                  <c:pt idx="878">
                    <c:v>79</c:v>
                  </c:pt>
                  <c:pt idx="879">
                    <c:v>78</c:v>
                  </c:pt>
                  <c:pt idx="880">
                    <c:v>78</c:v>
                  </c:pt>
                  <c:pt idx="881">
                    <c:v>78</c:v>
                  </c:pt>
                  <c:pt idx="882">
                    <c:v>78</c:v>
                  </c:pt>
                  <c:pt idx="883">
                    <c:v>78</c:v>
                  </c:pt>
                  <c:pt idx="884">
                    <c:v>78</c:v>
                  </c:pt>
                  <c:pt idx="885">
                    <c:v>78</c:v>
                  </c:pt>
                  <c:pt idx="886">
                    <c:v>77</c:v>
                  </c:pt>
                  <c:pt idx="887">
                    <c:v>77</c:v>
                  </c:pt>
                  <c:pt idx="888">
                    <c:v>77</c:v>
                  </c:pt>
                  <c:pt idx="889">
                    <c:v>77</c:v>
                  </c:pt>
                  <c:pt idx="890">
                    <c:v>77</c:v>
                  </c:pt>
                  <c:pt idx="891">
                    <c:v>77</c:v>
                  </c:pt>
                  <c:pt idx="892">
                    <c:v>77</c:v>
                  </c:pt>
                  <c:pt idx="893">
                    <c:v>77</c:v>
                  </c:pt>
                  <c:pt idx="894">
                    <c:v>77</c:v>
                  </c:pt>
                  <c:pt idx="895">
                    <c:v>77</c:v>
                  </c:pt>
                  <c:pt idx="896">
                    <c:v>77</c:v>
                  </c:pt>
                  <c:pt idx="897">
                    <c:v>76</c:v>
                  </c:pt>
                  <c:pt idx="898">
                    <c:v>76</c:v>
                  </c:pt>
                  <c:pt idx="899">
                    <c:v>76</c:v>
                  </c:pt>
                  <c:pt idx="900">
                    <c:v>76</c:v>
                  </c:pt>
                  <c:pt idx="901">
                    <c:v>75</c:v>
                  </c:pt>
                  <c:pt idx="902">
                    <c:v>75</c:v>
                  </c:pt>
                  <c:pt idx="903">
                    <c:v>75</c:v>
                  </c:pt>
                  <c:pt idx="904">
                    <c:v>75</c:v>
                  </c:pt>
                  <c:pt idx="905">
                    <c:v>75</c:v>
                  </c:pt>
                  <c:pt idx="906">
                    <c:v>75</c:v>
                  </c:pt>
                  <c:pt idx="907">
                    <c:v>75</c:v>
                  </c:pt>
                  <c:pt idx="908">
                    <c:v>75</c:v>
                  </c:pt>
                  <c:pt idx="909">
                    <c:v>75</c:v>
                  </c:pt>
                  <c:pt idx="910">
                    <c:v>75</c:v>
                  </c:pt>
                  <c:pt idx="911">
                    <c:v>75</c:v>
                  </c:pt>
                  <c:pt idx="912">
                    <c:v>75</c:v>
                  </c:pt>
                  <c:pt idx="913">
                    <c:v>75</c:v>
                  </c:pt>
                  <c:pt idx="914">
                    <c:v>74</c:v>
                  </c:pt>
                  <c:pt idx="915">
                    <c:v>74</c:v>
                  </c:pt>
                  <c:pt idx="916">
                    <c:v>73</c:v>
                  </c:pt>
                  <c:pt idx="917">
                    <c:v>73</c:v>
                  </c:pt>
                  <c:pt idx="918">
                    <c:v>73</c:v>
                  </c:pt>
                  <c:pt idx="919">
                    <c:v>73</c:v>
                  </c:pt>
                  <c:pt idx="920">
                    <c:v>73</c:v>
                  </c:pt>
                  <c:pt idx="921">
                    <c:v>73</c:v>
                  </c:pt>
                  <c:pt idx="922">
                    <c:v>73</c:v>
                  </c:pt>
                  <c:pt idx="923">
                    <c:v>73</c:v>
                  </c:pt>
                  <c:pt idx="924">
                    <c:v>73</c:v>
                  </c:pt>
                  <c:pt idx="925">
                    <c:v>73</c:v>
                  </c:pt>
                  <c:pt idx="926">
                    <c:v>72</c:v>
                  </c:pt>
                  <c:pt idx="927">
                    <c:v>72</c:v>
                  </c:pt>
                  <c:pt idx="928">
                    <c:v>72</c:v>
                  </c:pt>
                  <c:pt idx="929">
                    <c:v>72</c:v>
                  </c:pt>
                  <c:pt idx="930">
                    <c:v>72</c:v>
                  </c:pt>
                  <c:pt idx="931">
                    <c:v>72</c:v>
                  </c:pt>
                  <c:pt idx="932">
                    <c:v>72</c:v>
                  </c:pt>
                  <c:pt idx="933">
                    <c:v>72</c:v>
                  </c:pt>
                  <c:pt idx="934">
                    <c:v>72</c:v>
                  </c:pt>
                  <c:pt idx="935">
                    <c:v>72</c:v>
                  </c:pt>
                  <c:pt idx="936">
                    <c:v>72</c:v>
                  </c:pt>
                  <c:pt idx="937">
                    <c:v>72</c:v>
                  </c:pt>
                  <c:pt idx="938">
                    <c:v>72</c:v>
                  </c:pt>
                  <c:pt idx="939">
                    <c:v>72</c:v>
                  </c:pt>
                  <c:pt idx="940">
                    <c:v>72</c:v>
                  </c:pt>
                  <c:pt idx="941">
                    <c:v>72</c:v>
                  </c:pt>
                  <c:pt idx="942">
                    <c:v>71</c:v>
                  </c:pt>
                  <c:pt idx="943">
                    <c:v>71</c:v>
                  </c:pt>
                  <c:pt idx="944">
                    <c:v>71</c:v>
                  </c:pt>
                  <c:pt idx="945">
                    <c:v>71</c:v>
                  </c:pt>
                  <c:pt idx="946">
                    <c:v>71</c:v>
                  </c:pt>
                  <c:pt idx="947">
                    <c:v>71</c:v>
                  </c:pt>
                  <c:pt idx="948">
                    <c:v>71</c:v>
                  </c:pt>
                  <c:pt idx="949">
                    <c:v>71</c:v>
                  </c:pt>
                  <c:pt idx="950">
                    <c:v>71</c:v>
                  </c:pt>
                  <c:pt idx="951">
                    <c:v>71</c:v>
                  </c:pt>
                  <c:pt idx="952">
                    <c:v>71</c:v>
                  </c:pt>
                  <c:pt idx="953">
                    <c:v>71</c:v>
                  </c:pt>
                  <c:pt idx="954">
                    <c:v>71</c:v>
                  </c:pt>
                  <c:pt idx="955">
                    <c:v>71</c:v>
                  </c:pt>
                  <c:pt idx="956">
                    <c:v>71</c:v>
                  </c:pt>
                  <c:pt idx="957">
                    <c:v>70</c:v>
                  </c:pt>
                  <c:pt idx="958">
                    <c:v>70</c:v>
                  </c:pt>
                  <c:pt idx="959">
                    <c:v>70</c:v>
                  </c:pt>
                  <c:pt idx="960">
                    <c:v>70</c:v>
                  </c:pt>
                  <c:pt idx="961">
                    <c:v>70</c:v>
                  </c:pt>
                  <c:pt idx="962">
                    <c:v>70</c:v>
                  </c:pt>
                  <c:pt idx="963">
                    <c:v>70</c:v>
                  </c:pt>
                  <c:pt idx="964">
                    <c:v>70</c:v>
                  </c:pt>
                  <c:pt idx="965">
                    <c:v>70</c:v>
                  </c:pt>
                  <c:pt idx="966">
                    <c:v>70</c:v>
                  </c:pt>
                  <c:pt idx="967">
                    <c:v>70</c:v>
                  </c:pt>
                  <c:pt idx="968">
                    <c:v>70</c:v>
                  </c:pt>
                  <c:pt idx="969">
                    <c:v>69</c:v>
                  </c:pt>
                  <c:pt idx="970">
                    <c:v>69</c:v>
                  </c:pt>
                  <c:pt idx="971">
                    <c:v>69</c:v>
                  </c:pt>
                  <c:pt idx="972">
                    <c:v>69</c:v>
                  </c:pt>
                  <c:pt idx="973">
                    <c:v>69</c:v>
                  </c:pt>
                  <c:pt idx="974">
                    <c:v>69</c:v>
                  </c:pt>
                  <c:pt idx="975">
                    <c:v>69</c:v>
                  </c:pt>
                  <c:pt idx="976">
                    <c:v>69</c:v>
                  </c:pt>
                  <c:pt idx="977">
                    <c:v>68</c:v>
                  </c:pt>
                  <c:pt idx="978">
                    <c:v>68</c:v>
                  </c:pt>
                  <c:pt idx="979">
                    <c:v>68</c:v>
                  </c:pt>
                  <c:pt idx="980">
                    <c:v>68</c:v>
                  </c:pt>
                  <c:pt idx="981">
                    <c:v>68</c:v>
                  </c:pt>
                  <c:pt idx="982">
                    <c:v>68</c:v>
                  </c:pt>
                  <c:pt idx="983">
                    <c:v>68</c:v>
                  </c:pt>
                  <c:pt idx="984">
                    <c:v>68</c:v>
                  </c:pt>
                  <c:pt idx="985">
                    <c:v>68</c:v>
                  </c:pt>
                  <c:pt idx="986">
                    <c:v>68</c:v>
                  </c:pt>
                  <c:pt idx="987">
                    <c:v>67</c:v>
                  </c:pt>
                  <c:pt idx="988">
                    <c:v>67</c:v>
                  </c:pt>
                  <c:pt idx="989">
                    <c:v>67</c:v>
                  </c:pt>
                  <c:pt idx="990">
                    <c:v>67</c:v>
                  </c:pt>
                  <c:pt idx="991">
                    <c:v>67</c:v>
                  </c:pt>
                  <c:pt idx="992">
                    <c:v>67</c:v>
                  </c:pt>
                  <c:pt idx="993">
                    <c:v>67</c:v>
                  </c:pt>
                  <c:pt idx="994">
                    <c:v>67</c:v>
                  </c:pt>
                  <c:pt idx="995">
                    <c:v>67</c:v>
                  </c:pt>
                  <c:pt idx="996">
                    <c:v>66</c:v>
                  </c:pt>
                  <c:pt idx="997">
                    <c:v>66</c:v>
                  </c:pt>
                  <c:pt idx="998">
                    <c:v>66</c:v>
                  </c:pt>
                  <c:pt idx="999">
                    <c:v>66</c:v>
                  </c:pt>
                  <c:pt idx="1000">
                    <c:v>66</c:v>
                  </c:pt>
                  <c:pt idx="1001">
                    <c:v>66</c:v>
                  </c:pt>
                  <c:pt idx="1002">
                    <c:v>66</c:v>
                  </c:pt>
                  <c:pt idx="1003">
                    <c:v>66</c:v>
                  </c:pt>
                  <c:pt idx="1004">
                    <c:v>66</c:v>
                  </c:pt>
                  <c:pt idx="1005">
                    <c:v>66</c:v>
                  </c:pt>
                  <c:pt idx="1006">
                    <c:v>65</c:v>
                  </c:pt>
                  <c:pt idx="1007">
                    <c:v>65</c:v>
                  </c:pt>
                  <c:pt idx="1008">
                    <c:v>65</c:v>
                  </c:pt>
                  <c:pt idx="1009">
                    <c:v>65</c:v>
                  </c:pt>
                  <c:pt idx="1010">
                    <c:v>65</c:v>
                  </c:pt>
                  <c:pt idx="1011">
                    <c:v>65</c:v>
                  </c:pt>
                  <c:pt idx="1012">
                    <c:v>65</c:v>
                  </c:pt>
                  <c:pt idx="1013">
                    <c:v>65</c:v>
                  </c:pt>
                  <c:pt idx="1014">
                    <c:v>65</c:v>
                  </c:pt>
                  <c:pt idx="1015">
                    <c:v>65</c:v>
                  </c:pt>
                  <c:pt idx="1016">
                    <c:v>65</c:v>
                  </c:pt>
                  <c:pt idx="1017">
                    <c:v>65</c:v>
                  </c:pt>
                  <c:pt idx="1018">
                    <c:v>65</c:v>
                  </c:pt>
                  <c:pt idx="1019">
                    <c:v>65</c:v>
                  </c:pt>
                  <c:pt idx="1020">
                    <c:v>65</c:v>
                  </c:pt>
                  <c:pt idx="1021">
                    <c:v>64</c:v>
                  </c:pt>
                  <c:pt idx="1022">
                    <c:v>64</c:v>
                  </c:pt>
                  <c:pt idx="1023">
                    <c:v>64</c:v>
                  </c:pt>
                  <c:pt idx="1024">
                    <c:v>64</c:v>
                  </c:pt>
                  <c:pt idx="1025">
                    <c:v>64</c:v>
                  </c:pt>
                  <c:pt idx="1026">
                    <c:v>64</c:v>
                  </c:pt>
                  <c:pt idx="1027">
                    <c:v>64</c:v>
                  </c:pt>
                  <c:pt idx="1028">
                    <c:v>64</c:v>
                  </c:pt>
                  <c:pt idx="1029">
                    <c:v>64</c:v>
                  </c:pt>
                  <c:pt idx="1030">
                    <c:v>64</c:v>
                  </c:pt>
                  <c:pt idx="1031">
                    <c:v>64</c:v>
                  </c:pt>
                  <c:pt idx="1032">
                    <c:v>63</c:v>
                  </c:pt>
                  <c:pt idx="1033">
                    <c:v>63</c:v>
                  </c:pt>
                  <c:pt idx="1034">
                    <c:v>63</c:v>
                  </c:pt>
                  <c:pt idx="1035">
                    <c:v>63</c:v>
                  </c:pt>
                  <c:pt idx="1036">
                    <c:v>63</c:v>
                  </c:pt>
                  <c:pt idx="1037">
                    <c:v>63</c:v>
                  </c:pt>
                  <c:pt idx="1038">
                    <c:v>63</c:v>
                  </c:pt>
                  <c:pt idx="1039">
                    <c:v>63</c:v>
                  </c:pt>
                  <c:pt idx="1040">
                    <c:v>63</c:v>
                  </c:pt>
                  <c:pt idx="1041">
                    <c:v>63</c:v>
                  </c:pt>
                  <c:pt idx="1042">
                    <c:v>62</c:v>
                  </c:pt>
                  <c:pt idx="1043">
                    <c:v>62</c:v>
                  </c:pt>
                  <c:pt idx="1044">
                    <c:v>62</c:v>
                  </c:pt>
                  <c:pt idx="1045">
                    <c:v>62</c:v>
                  </c:pt>
                  <c:pt idx="1046">
                    <c:v>62</c:v>
                  </c:pt>
                  <c:pt idx="1047">
                    <c:v>62</c:v>
                  </c:pt>
                  <c:pt idx="1048">
                    <c:v>62</c:v>
                  </c:pt>
                  <c:pt idx="1049">
                    <c:v>62</c:v>
                  </c:pt>
                  <c:pt idx="1050">
                    <c:v>62</c:v>
                  </c:pt>
                  <c:pt idx="1051">
                    <c:v>62</c:v>
                  </c:pt>
                  <c:pt idx="1052">
                    <c:v>62</c:v>
                  </c:pt>
                  <c:pt idx="1053">
                    <c:v>62</c:v>
                  </c:pt>
                  <c:pt idx="1054">
                    <c:v>62</c:v>
                  </c:pt>
                  <c:pt idx="1055">
                    <c:v>62</c:v>
                  </c:pt>
                  <c:pt idx="1056">
                    <c:v>62</c:v>
                  </c:pt>
                  <c:pt idx="1057">
                    <c:v>62</c:v>
                  </c:pt>
                  <c:pt idx="1058">
                    <c:v>62</c:v>
                  </c:pt>
                  <c:pt idx="1059">
                    <c:v>62</c:v>
                  </c:pt>
                  <c:pt idx="1060">
                    <c:v>61</c:v>
                  </c:pt>
                  <c:pt idx="1061">
                    <c:v>61</c:v>
                  </c:pt>
                  <c:pt idx="1062">
                    <c:v>61</c:v>
                  </c:pt>
                  <c:pt idx="1063">
                    <c:v>61</c:v>
                  </c:pt>
                  <c:pt idx="1064">
                    <c:v>61</c:v>
                  </c:pt>
                  <c:pt idx="1065">
                    <c:v>61</c:v>
                  </c:pt>
                  <c:pt idx="1066">
                    <c:v>61</c:v>
                  </c:pt>
                  <c:pt idx="1067">
                    <c:v>61</c:v>
                  </c:pt>
                  <c:pt idx="1068">
                    <c:v>61</c:v>
                  </c:pt>
                  <c:pt idx="1069">
                    <c:v>61</c:v>
                  </c:pt>
                  <c:pt idx="1070">
                    <c:v>61</c:v>
                  </c:pt>
                  <c:pt idx="1071">
                    <c:v>61</c:v>
                  </c:pt>
                  <c:pt idx="1072">
                    <c:v>60</c:v>
                  </c:pt>
                  <c:pt idx="1073">
                    <c:v>60</c:v>
                  </c:pt>
                  <c:pt idx="1074">
                    <c:v>60</c:v>
                  </c:pt>
                  <c:pt idx="1075">
                    <c:v>60</c:v>
                  </c:pt>
                  <c:pt idx="1076">
                    <c:v>60</c:v>
                  </c:pt>
                  <c:pt idx="1077">
                    <c:v>60</c:v>
                  </c:pt>
                  <c:pt idx="1078">
                    <c:v>60</c:v>
                  </c:pt>
                  <c:pt idx="1079">
                    <c:v>60</c:v>
                  </c:pt>
                  <c:pt idx="1080">
                    <c:v>60</c:v>
                  </c:pt>
                  <c:pt idx="1081">
                    <c:v>60</c:v>
                  </c:pt>
                  <c:pt idx="1082">
                    <c:v>60</c:v>
                  </c:pt>
                  <c:pt idx="1083">
                    <c:v>60</c:v>
                  </c:pt>
                  <c:pt idx="1084">
                    <c:v>60</c:v>
                  </c:pt>
                  <c:pt idx="1085">
                    <c:v>59</c:v>
                  </c:pt>
                  <c:pt idx="1086">
                    <c:v>59</c:v>
                  </c:pt>
                  <c:pt idx="1087">
                    <c:v>59</c:v>
                  </c:pt>
                  <c:pt idx="1088">
                    <c:v>59</c:v>
                  </c:pt>
                  <c:pt idx="1089">
                    <c:v>59</c:v>
                  </c:pt>
                  <c:pt idx="1090">
                    <c:v>59</c:v>
                  </c:pt>
                  <c:pt idx="1091">
                    <c:v>59</c:v>
                  </c:pt>
                  <c:pt idx="1092">
                    <c:v>59</c:v>
                  </c:pt>
                  <c:pt idx="1093">
                    <c:v>59</c:v>
                  </c:pt>
                  <c:pt idx="1094">
                    <c:v>59</c:v>
                  </c:pt>
                  <c:pt idx="1095">
                    <c:v>59</c:v>
                  </c:pt>
                  <c:pt idx="1096">
                    <c:v>59</c:v>
                  </c:pt>
                  <c:pt idx="1097">
                    <c:v>59</c:v>
                  </c:pt>
                  <c:pt idx="1098">
                    <c:v>59</c:v>
                  </c:pt>
                  <c:pt idx="1099">
                    <c:v>59</c:v>
                  </c:pt>
                  <c:pt idx="1100">
                    <c:v>59</c:v>
                  </c:pt>
                  <c:pt idx="1101">
                    <c:v>59</c:v>
                  </c:pt>
                  <c:pt idx="1102">
                    <c:v>58</c:v>
                  </c:pt>
                  <c:pt idx="1103">
                    <c:v>58</c:v>
                  </c:pt>
                  <c:pt idx="1104">
                    <c:v>58</c:v>
                  </c:pt>
                  <c:pt idx="1105">
                    <c:v>58</c:v>
                  </c:pt>
                  <c:pt idx="1106">
                    <c:v>58</c:v>
                  </c:pt>
                  <c:pt idx="1107">
                    <c:v>58</c:v>
                  </c:pt>
                  <c:pt idx="1108">
                    <c:v>58</c:v>
                  </c:pt>
                  <c:pt idx="1109">
                    <c:v>58</c:v>
                  </c:pt>
                  <c:pt idx="1110">
                    <c:v>58</c:v>
                  </c:pt>
                  <c:pt idx="1111">
                    <c:v>58</c:v>
                  </c:pt>
                  <c:pt idx="1112">
                    <c:v>58</c:v>
                  </c:pt>
                  <c:pt idx="1113">
                    <c:v>58</c:v>
                  </c:pt>
                  <c:pt idx="1114">
                    <c:v>58</c:v>
                  </c:pt>
                  <c:pt idx="1115">
                    <c:v>58</c:v>
                  </c:pt>
                  <c:pt idx="1116">
                    <c:v>58</c:v>
                  </c:pt>
                  <c:pt idx="1117">
                    <c:v>58</c:v>
                  </c:pt>
                  <c:pt idx="1118">
                    <c:v>58</c:v>
                  </c:pt>
                  <c:pt idx="1119">
                    <c:v>58</c:v>
                  </c:pt>
                  <c:pt idx="1120">
                    <c:v>58</c:v>
                  </c:pt>
                  <c:pt idx="1121">
                    <c:v>57</c:v>
                  </c:pt>
                  <c:pt idx="1122">
                    <c:v>57</c:v>
                  </c:pt>
                  <c:pt idx="1123">
                    <c:v>57</c:v>
                  </c:pt>
                  <c:pt idx="1124">
                    <c:v>57</c:v>
                  </c:pt>
                  <c:pt idx="1125">
                    <c:v>57</c:v>
                  </c:pt>
                  <c:pt idx="1126">
                    <c:v>57</c:v>
                  </c:pt>
                  <c:pt idx="1127">
                    <c:v>57</c:v>
                  </c:pt>
                  <c:pt idx="1128">
                    <c:v>57</c:v>
                  </c:pt>
                  <c:pt idx="1129">
                    <c:v>57</c:v>
                  </c:pt>
                  <c:pt idx="1130">
                    <c:v>57</c:v>
                  </c:pt>
                  <c:pt idx="1131">
                    <c:v>57</c:v>
                  </c:pt>
                  <c:pt idx="1132">
                    <c:v>57</c:v>
                  </c:pt>
                  <c:pt idx="1133">
                    <c:v>57</c:v>
                  </c:pt>
                  <c:pt idx="1134">
                    <c:v>57</c:v>
                  </c:pt>
                  <c:pt idx="1135">
                    <c:v>57</c:v>
                  </c:pt>
                  <c:pt idx="1136">
                    <c:v>56</c:v>
                  </c:pt>
                  <c:pt idx="1137">
                    <c:v>56</c:v>
                  </c:pt>
                  <c:pt idx="1138">
                    <c:v>56</c:v>
                  </c:pt>
                  <c:pt idx="1139">
                    <c:v>56</c:v>
                  </c:pt>
                  <c:pt idx="1140">
                    <c:v>56</c:v>
                  </c:pt>
                  <c:pt idx="1141">
                    <c:v>56</c:v>
                  </c:pt>
                  <c:pt idx="1142">
                    <c:v>56</c:v>
                  </c:pt>
                  <c:pt idx="1143">
                    <c:v>56</c:v>
                  </c:pt>
                  <c:pt idx="1144">
                    <c:v>56</c:v>
                  </c:pt>
                  <c:pt idx="1145">
                    <c:v>56</c:v>
                  </c:pt>
                  <c:pt idx="1146">
                    <c:v>56</c:v>
                  </c:pt>
                  <c:pt idx="1147">
                    <c:v>56</c:v>
                  </c:pt>
                  <c:pt idx="1148">
                    <c:v>56</c:v>
                  </c:pt>
                  <c:pt idx="1149">
                    <c:v>56</c:v>
                  </c:pt>
                  <c:pt idx="1150">
                    <c:v>56</c:v>
                  </c:pt>
                  <c:pt idx="1151">
                    <c:v>56</c:v>
                  </c:pt>
                  <c:pt idx="1152">
                    <c:v>56</c:v>
                  </c:pt>
                  <c:pt idx="1153">
                    <c:v>56</c:v>
                  </c:pt>
                  <c:pt idx="1154">
                    <c:v>56</c:v>
                  </c:pt>
                  <c:pt idx="1155">
                    <c:v>56</c:v>
                  </c:pt>
                  <c:pt idx="1156">
                    <c:v>56</c:v>
                  </c:pt>
                  <c:pt idx="1157">
                    <c:v>56</c:v>
                  </c:pt>
                  <c:pt idx="1158">
                    <c:v>55</c:v>
                  </c:pt>
                  <c:pt idx="1159">
                    <c:v>55</c:v>
                  </c:pt>
                  <c:pt idx="1160">
                    <c:v>55</c:v>
                  </c:pt>
                  <c:pt idx="1161">
                    <c:v>55</c:v>
                  </c:pt>
                  <c:pt idx="1162">
                    <c:v>55</c:v>
                  </c:pt>
                  <c:pt idx="1163">
                    <c:v>55</c:v>
                  </c:pt>
                  <c:pt idx="1164">
                    <c:v>55</c:v>
                  </c:pt>
                  <c:pt idx="1165">
                    <c:v>55</c:v>
                  </c:pt>
                  <c:pt idx="1166">
                    <c:v>55</c:v>
                  </c:pt>
                  <c:pt idx="1167">
                    <c:v>55</c:v>
                  </c:pt>
                  <c:pt idx="1168">
                    <c:v>54</c:v>
                  </c:pt>
                  <c:pt idx="1169">
                    <c:v>54</c:v>
                  </c:pt>
                  <c:pt idx="1170">
                    <c:v>54</c:v>
                  </c:pt>
                  <c:pt idx="1171">
                    <c:v>54</c:v>
                  </c:pt>
                  <c:pt idx="1172">
                    <c:v>54</c:v>
                  </c:pt>
                  <c:pt idx="1173">
                    <c:v>54</c:v>
                  </c:pt>
                  <c:pt idx="1174">
                    <c:v>54</c:v>
                  </c:pt>
                  <c:pt idx="1175">
                    <c:v>54</c:v>
                  </c:pt>
                  <c:pt idx="1176">
                    <c:v>54</c:v>
                  </c:pt>
                  <c:pt idx="1177">
                    <c:v>54</c:v>
                  </c:pt>
                  <c:pt idx="1178">
                    <c:v>54</c:v>
                  </c:pt>
                  <c:pt idx="1179">
                    <c:v>53</c:v>
                  </c:pt>
                  <c:pt idx="1180">
                    <c:v>53</c:v>
                  </c:pt>
                  <c:pt idx="1181">
                    <c:v>53</c:v>
                  </c:pt>
                  <c:pt idx="1182">
                    <c:v>53</c:v>
                  </c:pt>
                  <c:pt idx="1183">
                    <c:v>53</c:v>
                  </c:pt>
                  <c:pt idx="1184">
                    <c:v>53</c:v>
                  </c:pt>
                  <c:pt idx="1185">
                    <c:v>53</c:v>
                  </c:pt>
                  <c:pt idx="1186">
                    <c:v>53</c:v>
                  </c:pt>
                  <c:pt idx="1187">
                    <c:v>53</c:v>
                  </c:pt>
                  <c:pt idx="1188">
                    <c:v>53</c:v>
                  </c:pt>
                  <c:pt idx="1189">
                    <c:v>53</c:v>
                  </c:pt>
                  <c:pt idx="1190">
                    <c:v>53</c:v>
                  </c:pt>
                  <c:pt idx="1191">
                    <c:v>53</c:v>
                  </c:pt>
                  <c:pt idx="1192">
                    <c:v>53</c:v>
                  </c:pt>
                  <c:pt idx="1193">
                    <c:v>53</c:v>
                  </c:pt>
                  <c:pt idx="1194">
                    <c:v>53</c:v>
                  </c:pt>
                  <c:pt idx="1195">
                    <c:v>52</c:v>
                  </c:pt>
                  <c:pt idx="1196">
                    <c:v>52</c:v>
                  </c:pt>
                  <c:pt idx="1197">
                    <c:v>52</c:v>
                  </c:pt>
                  <c:pt idx="1198">
                    <c:v>52</c:v>
                  </c:pt>
                  <c:pt idx="1199">
                    <c:v>52</c:v>
                  </c:pt>
                  <c:pt idx="1200">
                    <c:v>52</c:v>
                  </c:pt>
                  <c:pt idx="1201">
                    <c:v>52</c:v>
                  </c:pt>
                  <c:pt idx="1202">
                    <c:v>52</c:v>
                  </c:pt>
                  <c:pt idx="1203">
                    <c:v>52</c:v>
                  </c:pt>
                  <c:pt idx="1204">
                    <c:v>52</c:v>
                  </c:pt>
                  <c:pt idx="1205">
                    <c:v>52</c:v>
                  </c:pt>
                  <c:pt idx="1206">
                    <c:v>52</c:v>
                  </c:pt>
                  <c:pt idx="1207">
                    <c:v>52</c:v>
                  </c:pt>
                  <c:pt idx="1208">
                    <c:v>52</c:v>
                  </c:pt>
                  <c:pt idx="1209">
                    <c:v>52</c:v>
                  </c:pt>
                  <c:pt idx="1210">
                    <c:v>52</c:v>
                  </c:pt>
                  <c:pt idx="1211">
                    <c:v>52</c:v>
                  </c:pt>
                  <c:pt idx="1212">
                    <c:v>51</c:v>
                  </c:pt>
                  <c:pt idx="1213">
                    <c:v>51</c:v>
                  </c:pt>
                  <c:pt idx="1214">
                    <c:v>51</c:v>
                  </c:pt>
                  <c:pt idx="1215">
                    <c:v>51</c:v>
                  </c:pt>
                  <c:pt idx="1216">
                    <c:v>51</c:v>
                  </c:pt>
                  <c:pt idx="1217">
                    <c:v>51</c:v>
                  </c:pt>
                  <c:pt idx="1218">
                    <c:v>51</c:v>
                  </c:pt>
                  <c:pt idx="1219">
                    <c:v>51</c:v>
                  </c:pt>
                  <c:pt idx="1220">
                    <c:v>51</c:v>
                  </c:pt>
                  <c:pt idx="1221">
                    <c:v>51</c:v>
                  </c:pt>
                  <c:pt idx="1222">
                    <c:v>51</c:v>
                  </c:pt>
                  <c:pt idx="1223">
                    <c:v>51</c:v>
                  </c:pt>
                  <c:pt idx="1224">
                    <c:v>51</c:v>
                  </c:pt>
                  <c:pt idx="1225">
                    <c:v>51</c:v>
                  </c:pt>
                  <c:pt idx="1226">
                    <c:v>51</c:v>
                  </c:pt>
                  <c:pt idx="1227">
                    <c:v>50</c:v>
                  </c:pt>
                  <c:pt idx="1228">
                    <c:v>50</c:v>
                  </c:pt>
                  <c:pt idx="1229">
                    <c:v>50</c:v>
                  </c:pt>
                  <c:pt idx="1230">
                    <c:v>50</c:v>
                  </c:pt>
                  <c:pt idx="1231">
                    <c:v>50</c:v>
                  </c:pt>
                  <c:pt idx="1232">
                    <c:v>50</c:v>
                  </c:pt>
                  <c:pt idx="1233">
                    <c:v>50</c:v>
                  </c:pt>
                  <c:pt idx="1234">
                    <c:v>50</c:v>
                  </c:pt>
                  <c:pt idx="1235">
                    <c:v>50</c:v>
                  </c:pt>
                  <c:pt idx="1236">
                    <c:v>50</c:v>
                  </c:pt>
                  <c:pt idx="1237">
                    <c:v>50</c:v>
                  </c:pt>
                  <c:pt idx="1238">
                    <c:v>50</c:v>
                  </c:pt>
                  <c:pt idx="1239">
                    <c:v>50</c:v>
                  </c:pt>
                  <c:pt idx="1240">
                    <c:v>50</c:v>
                  </c:pt>
                  <c:pt idx="1241">
                    <c:v>49</c:v>
                  </c:pt>
                  <c:pt idx="1242">
                    <c:v>49</c:v>
                  </c:pt>
                  <c:pt idx="1243">
                    <c:v>49</c:v>
                  </c:pt>
                  <c:pt idx="1244">
                    <c:v>49</c:v>
                  </c:pt>
                  <c:pt idx="1245">
                    <c:v>49</c:v>
                  </c:pt>
                  <c:pt idx="1246">
                    <c:v>49</c:v>
                  </c:pt>
                  <c:pt idx="1247">
                    <c:v>49</c:v>
                  </c:pt>
                  <c:pt idx="1248">
                    <c:v>49</c:v>
                  </c:pt>
                  <c:pt idx="1249">
                    <c:v>49</c:v>
                  </c:pt>
                  <c:pt idx="1250">
                    <c:v>49</c:v>
                  </c:pt>
                  <c:pt idx="1251">
                    <c:v>49</c:v>
                  </c:pt>
                  <c:pt idx="1252">
                    <c:v>49</c:v>
                  </c:pt>
                  <c:pt idx="1253">
                    <c:v>49</c:v>
                  </c:pt>
                  <c:pt idx="1254">
                    <c:v>49</c:v>
                  </c:pt>
                  <c:pt idx="1255">
                    <c:v>49</c:v>
                  </c:pt>
                  <c:pt idx="1256">
                    <c:v>49</c:v>
                  </c:pt>
                  <c:pt idx="1257">
                    <c:v>49</c:v>
                  </c:pt>
                  <c:pt idx="1258">
                    <c:v>49</c:v>
                  </c:pt>
                  <c:pt idx="1259">
                    <c:v>49</c:v>
                  </c:pt>
                  <c:pt idx="1260">
                    <c:v>48</c:v>
                  </c:pt>
                  <c:pt idx="1261">
                    <c:v>48</c:v>
                  </c:pt>
                  <c:pt idx="1262">
                    <c:v>48</c:v>
                  </c:pt>
                  <c:pt idx="1263">
                    <c:v>48</c:v>
                  </c:pt>
                  <c:pt idx="1264">
                    <c:v>48</c:v>
                  </c:pt>
                  <c:pt idx="1265">
                    <c:v>48</c:v>
                  </c:pt>
                  <c:pt idx="1266">
                    <c:v>48</c:v>
                  </c:pt>
                  <c:pt idx="1267">
                    <c:v>48</c:v>
                  </c:pt>
                  <c:pt idx="1268">
                    <c:v>48</c:v>
                  </c:pt>
                  <c:pt idx="1269">
                    <c:v>48</c:v>
                  </c:pt>
                  <c:pt idx="1270">
                    <c:v>48</c:v>
                  </c:pt>
                  <c:pt idx="1271">
                    <c:v>48</c:v>
                  </c:pt>
                  <c:pt idx="1272">
                    <c:v>48</c:v>
                  </c:pt>
                  <c:pt idx="1273">
                    <c:v>48</c:v>
                  </c:pt>
                  <c:pt idx="1274">
                    <c:v>48</c:v>
                  </c:pt>
                  <c:pt idx="1275">
                    <c:v>48</c:v>
                  </c:pt>
                  <c:pt idx="1276">
                    <c:v>48</c:v>
                  </c:pt>
                  <c:pt idx="1277">
                    <c:v>48</c:v>
                  </c:pt>
                  <c:pt idx="1278">
                    <c:v>47</c:v>
                  </c:pt>
                  <c:pt idx="1279">
                    <c:v>47</c:v>
                  </c:pt>
                  <c:pt idx="1280">
                    <c:v>47</c:v>
                  </c:pt>
                  <c:pt idx="1281">
                    <c:v>47</c:v>
                  </c:pt>
                  <c:pt idx="1282">
                    <c:v>47</c:v>
                  </c:pt>
                  <c:pt idx="1283">
                    <c:v>47</c:v>
                  </c:pt>
                  <c:pt idx="1284">
                    <c:v>47</c:v>
                  </c:pt>
                  <c:pt idx="1285">
                    <c:v>47</c:v>
                  </c:pt>
                  <c:pt idx="1286">
                    <c:v>47</c:v>
                  </c:pt>
                  <c:pt idx="1287">
                    <c:v>47</c:v>
                  </c:pt>
                  <c:pt idx="1288">
                    <c:v>47</c:v>
                  </c:pt>
                  <c:pt idx="1289">
                    <c:v>47</c:v>
                  </c:pt>
                  <c:pt idx="1290">
                    <c:v>47</c:v>
                  </c:pt>
                  <c:pt idx="1291">
                    <c:v>47</c:v>
                  </c:pt>
                  <c:pt idx="1292">
                    <c:v>46</c:v>
                  </c:pt>
                  <c:pt idx="1293">
                    <c:v>46</c:v>
                  </c:pt>
                  <c:pt idx="1294">
                    <c:v>46</c:v>
                  </c:pt>
                  <c:pt idx="1295">
                    <c:v>46</c:v>
                  </c:pt>
                  <c:pt idx="1296">
                    <c:v>46</c:v>
                  </c:pt>
                  <c:pt idx="1297">
                    <c:v>46</c:v>
                  </c:pt>
                  <c:pt idx="1298">
                    <c:v>46</c:v>
                  </c:pt>
                  <c:pt idx="1299">
                    <c:v>46</c:v>
                  </c:pt>
                  <c:pt idx="1300">
                    <c:v>46</c:v>
                  </c:pt>
                  <c:pt idx="1301">
                    <c:v>46</c:v>
                  </c:pt>
                  <c:pt idx="1302">
                    <c:v>46</c:v>
                  </c:pt>
                  <c:pt idx="1303">
                    <c:v>46</c:v>
                  </c:pt>
                  <c:pt idx="1304">
                    <c:v>46</c:v>
                  </c:pt>
                  <c:pt idx="1305">
                    <c:v>46</c:v>
                  </c:pt>
                  <c:pt idx="1306">
                    <c:v>46</c:v>
                  </c:pt>
                  <c:pt idx="1307">
                    <c:v>45</c:v>
                  </c:pt>
                  <c:pt idx="1308">
                    <c:v>45</c:v>
                  </c:pt>
                  <c:pt idx="1309">
                    <c:v>45</c:v>
                  </c:pt>
                  <c:pt idx="1310">
                    <c:v>45</c:v>
                  </c:pt>
                  <c:pt idx="1311">
                    <c:v>45</c:v>
                  </c:pt>
                  <c:pt idx="1312">
                    <c:v>45</c:v>
                  </c:pt>
                  <c:pt idx="1313">
                    <c:v>45</c:v>
                  </c:pt>
                  <c:pt idx="1314">
                    <c:v>45</c:v>
                  </c:pt>
                  <c:pt idx="1315">
                    <c:v>45</c:v>
                  </c:pt>
                  <c:pt idx="1316">
                    <c:v>45</c:v>
                  </c:pt>
                  <c:pt idx="1317">
                    <c:v>45</c:v>
                  </c:pt>
                  <c:pt idx="1318">
                    <c:v>45</c:v>
                  </c:pt>
                  <c:pt idx="1319">
                    <c:v>45</c:v>
                  </c:pt>
                  <c:pt idx="1320">
                    <c:v>45</c:v>
                  </c:pt>
                  <c:pt idx="1321">
                    <c:v>45</c:v>
                  </c:pt>
                  <c:pt idx="1322">
                    <c:v>45</c:v>
                  </c:pt>
                  <c:pt idx="1323">
                    <c:v>45</c:v>
                  </c:pt>
                  <c:pt idx="1324">
                    <c:v>45</c:v>
                  </c:pt>
                  <c:pt idx="1325">
                    <c:v>45</c:v>
                  </c:pt>
                  <c:pt idx="1326">
                    <c:v>44</c:v>
                  </c:pt>
                  <c:pt idx="1327">
                    <c:v>44</c:v>
                  </c:pt>
                  <c:pt idx="1328">
                    <c:v>44</c:v>
                  </c:pt>
                  <c:pt idx="1329">
                    <c:v>44</c:v>
                  </c:pt>
                  <c:pt idx="1330">
                    <c:v>44</c:v>
                  </c:pt>
                  <c:pt idx="1331">
                    <c:v>44</c:v>
                  </c:pt>
                  <c:pt idx="1332">
                    <c:v>44</c:v>
                  </c:pt>
                  <c:pt idx="1333">
                    <c:v>44</c:v>
                  </c:pt>
                  <c:pt idx="1334">
                    <c:v>44</c:v>
                  </c:pt>
                  <c:pt idx="1335">
                    <c:v>44</c:v>
                  </c:pt>
                  <c:pt idx="1336">
                    <c:v>44</c:v>
                  </c:pt>
                  <c:pt idx="1337">
                    <c:v>44</c:v>
                  </c:pt>
                  <c:pt idx="1338">
                    <c:v>44</c:v>
                  </c:pt>
                  <c:pt idx="1339">
                    <c:v>44</c:v>
                  </c:pt>
                  <c:pt idx="1340">
                    <c:v>44</c:v>
                  </c:pt>
                  <c:pt idx="1341">
                    <c:v>44</c:v>
                  </c:pt>
                  <c:pt idx="1342">
                    <c:v>44</c:v>
                  </c:pt>
                  <c:pt idx="1343">
                    <c:v>44</c:v>
                  </c:pt>
                  <c:pt idx="1344">
                    <c:v>43</c:v>
                  </c:pt>
                  <c:pt idx="1345">
                    <c:v>43</c:v>
                  </c:pt>
                  <c:pt idx="1346">
                    <c:v>43</c:v>
                  </c:pt>
                  <c:pt idx="1347">
                    <c:v>43</c:v>
                  </c:pt>
                  <c:pt idx="1348">
                    <c:v>43</c:v>
                  </c:pt>
                  <c:pt idx="1349">
                    <c:v>43</c:v>
                  </c:pt>
                  <c:pt idx="1350">
                    <c:v>43</c:v>
                  </c:pt>
                  <c:pt idx="1351">
                    <c:v>43</c:v>
                  </c:pt>
                  <c:pt idx="1352">
                    <c:v>43</c:v>
                  </c:pt>
                  <c:pt idx="1353">
                    <c:v>43</c:v>
                  </c:pt>
                  <c:pt idx="1354">
                    <c:v>43</c:v>
                  </c:pt>
                  <c:pt idx="1355">
                    <c:v>43</c:v>
                  </c:pt>
                  <c:pt idx="1356">
                    <c:v>43</c:v>
                  </c:pt>
                  <c:pt idx="1357">
                    <c:v>43</c:v>
                  </c:pt>
                  <c:pt idx="1358">
                    <c:v>43</c:v>
                  </c:pt>
                  <c:pt idx="1359">
                    <c:v>43</c:v>
                  </c:pt>
                  <c:pt idx="1360">
                    <c:v>43</c:v>
                  </c:pt>
                  <c:pt idx="1361">
                    <c:v>43</c:v>
                  </c:pt>
                  <c:pt idx="1362">
                    <c:v>43</c:v>
                  </c:pt>
                  <c:pt idx="1363">
                    <c:v>43</c:v>
                  </c:pt>
                  <c:pt idx="1364">
                    <c:v>43</c:v>
                  </c:pt>
                  <c:pt idx="1365">
                    <c:v>43</c:v>
                  </c:pt>
                  <c:pt idx="1366">
                    <c:v>43</c:v>
                  </c:pt>
                  <c:pt idx="1367">
                    <c:v>43</c:v>
                  </c:pt>
                  <c:pt idx="1368">
                    <c:v>42</c:v>
                  </c:pt>
                  <c:pt idx="1369">
                    <c:v>42</c:v>
                  </c:pt>
                  <c:pt idx="1370">
                    <c:v>42</c:v>
                  </c:pt>
                  <c:pt idx="1371">
                    <c:v>42</c:v>
                  </c:pt>
                  <c:pt idx="1372">
                    <c:v>42</c:v>
                  </c:pt>
                  <c:pt idx="1373">
                    <c:v>42</c:v>
                  </c:pt>
                  <c:pt idx="1374">
                    <c:v>42</c:v>
                  </c:pt>
                  <c:pt idx="1375">
                    <c:v>42</c:v>
                  </c:pt>
                  <c:pt idx="1376">
                    <c:v>42</c:v>
                  </c:pt>
                  <c:pt idx="1377">
                    <c:v>42</c:v>
                  </c:pt>
                  <c:pt idx="1378">
                    <c:v>42</c:v>
                  </c:pt>
                  <c:pt idx="1379">
                    <c:v>42</c:v>
                  </c:pt>
                  <c:pt idx="1380">
                    <c:v>42</c:v>
                  </c:pt>
                  <c:pt idx="1381">
                    <c:v>42</c:v>
                  </c:pt>
                  <c:pt idx="1382">
                    <c:v>42</c:v>
                  </c:pt>
                  <c:pt idx="1383">
                    <c:v>42</c:v>
                  </c:pt>
                  <c:pt idx="1384">
                    <c:v>42</c:v>
                  </c:pt>
                  <c:pt idx="1385">
                    <c:v>42</c:v>
                  </c:pt>
                  <c:pt idx="1386">
                    <c:v>42</c:v>
                  </c:pt>
                  <c:pt idx="1387">
                    <c:v>42</c:v>
                  </c:pt>
                  <c:pt idx="1388">
                    <c:v>42</c:v>
                  </c:pt>
                  <c:pt idx="1389">
                    <c:v>41</c:v>
                  </c:pt>
                  <c:pt idx="1390">
                    <c:v>41</c:v>
                  </c:pt>
                  <c:pt idx="1391">
                    <c:v>41</c:v>
                  </c:pt>
                  <c:pt idx="1392">
                    <c:v>41</c:v>
                  </c:pt>
                  <c:pt idx="1393">
                    <c:v>41</c:v>
                  </c:pt>
                  <c:pt idx="1394">
                    <c:v>41</c:v>
                  </c:pt>
                  <c:pt idx="1395">
                    <c:v>41</c:v>
                  </c:pt>
                  <c:pt idx="1396">
                    <c:v>41</c:v>
                  </c:pt>
                  <c:pt idx="1397">
                    <c:v>41</c:v>
                  </c:pt>
                  <c:pt idx="1398">
                    <c:v>41</c:v>
                  </c:pt>
                  <c:pt idx="1399">
                    <c:v>41</c:v>
                  </c:pt>
                  <c:pt idx="1400">
                    <c:v>41</c:v>
                  </c:pt>
                  <c:pt idx="1401">
                    <c:v>41</c:v>
                  </c:pt>
                  <c:pt idx="1402">
                    <c:v>41</c:v>
                  </c:pt>
                  <c:pt idx="1403">
                    <c:v>41</c:v>
                  </c:pt>
                  <c:pt idx="1404">
                    <c:v>41</c:v>
                  </c:pt>
                  <c:pt idx="1405">
                    <c:v>41</c:v>
                  </c:pt>
                  <c:pt idx="1406">
                    <c:v>41</c:v>
                  </c:pt>
                  <c:pt idx="1407">
                    <c:v>41</c:v>
                  </c:pt>
                  <c:pt idx="1408">
                    <c:v>41</c:v>
                  </c:pt>
                  <c:pt idx="1409">
                    <c:v>41</c:v>
                  </c:pt>
                  <c:pt idx="1410">
                    <c:v>41</c:v>
                  </c:pt>
                  <c:pt idx="1411">
                    <c:v>41</c:v>
                  </c:pt>
                  <c:pt idx="1412">
                    <c:v>41</c:v>
                  </c:pt>
                  <c:pt idx="1413">
                    <c:v>40</c:v>
                  </c:pt>
                  <c:pt idx="1414">
                    <c:v>40</c:v>
                  </c:pt>
                  <c:pt idx="1415">
                    <c:v>40</c:v>
                  </c:pt>
                  <c:pt idx="1416">
                    <c:v>40</c:v>
                  </c:pt>
                  <c:pt idx="1417">
                    <c:v>40</c:v>
                  </c:pt>
                  <c:pt idx="1418">
                    <c:v>40</c:v>
                  </c:pt>
                  <c:pt idx="1419">
                    <c:v>40</c:v>
                  </c:pt>
                  <c:pt idx="1420">
                    <c:v>40</c:v>
                  </c:pt>
                  <c:pt idx="1421">
                    <c:v>40</c:v>
                  </c:pt>
                  <c:pt idx="1422">
                    <c:v>40</c:v>
                  </c:pt>
                  <c:pt idx="1423">
                    <c:v>40</c:v>
                  </c:pt>
                  <c:pt idx="1424">
                    <c:v>40</c:v>
                  </c:pt>
                  <c:pt idx="1425">
                    <c:v>40</c:v>
                  </c:pt>
                  <c:pt idx="1426">
                    <c:v>40</c:v>
                  </c:pt>
                  <c:pt idx="1427">
                    <c:v>40</c:v>
                  </c:pt>
                  <c:pt idx="1428">
                    <c:v>40</c:v>
                  </c:pt>
                  <c:pt idx="1429">
                    <c:v>40</c:v>
                  </c:pt>
                  <c:pt idx="1430">
                    <c:v>40</c:v>
                  </c:pt>
                  <c:pt idx="1431">
                    <c:v>40</c:v>
                  </c:pt>
                  <c:pt idx="1432">
                    <c:v>39</c:v>
                  </c:pt>
                  <c:pt idx="1433">
                    <c:v>39</c:v>
                  </c:pt>
                  <c:pt idx="1434">
                    <c:v>39</c:v>
                  </c:pt>
                  <c:pt idx="1435">
                    <c:v>39</c:v>
                  </c:pt>
                  <c:pt idx="1436">
                    <c:v>39</c:v>
                  </c:pt>
                  <c:pt idx="1437">
                    <c:v>39</c:v>
                  </c:pt>
                  <c:pt idx="1438">
                    <c:v>39</c:v>
                  </c:pt>
                  <c:pt idx="1439">
                    <c:v>39</c:v>
                  </c:pt>
                  <c:pt idx="1440">
                    <c:v>39</c:v>
                  </c:pt>
                  <c:pt idx="1441">
                    <c:v>39</c:v>
                  </c:pt>
                  <c:pt idx="1442">
                    <c:v>39</c:v>
                  </c:pt>
                  <c:pt idx="1443">
                    <c:v>39</c:v>
                  </c:pt>
                  <c:pt idx="1444">
                    <c:v>39</c:v>
                  </c:pt>
                  <c:pt idx="1445">
                    <c:v>39</c:v>
                  </c:pt>
                  <c:pt idx="1446">
                    <c:v>39</c:v>
                  </c:pt>
                  <c:pt idx="1447">
                    <c:v>39</c:v>
                  </c:pt>
                  <c:pt idx="1448">
                    <c:v>39</c:v>
                  </c:pt>
                  <c:pt idx="1449">
                    <c:v>39</c:v>
                  </c:pt>
                  <c:pt idx="1450">
                    <c:v>39</c:v>
                  </c:pt>
                  <c:pt idx="1451">
                    <c:v>39</c:v>
                  </c:pt>
                  <c:pt idx="1452">
                    <c:v>39</c:v>
                  </c:pt>
                  <c:pt idx="1453">
                    <c:v>39</c:v>
                  </c:pt>
                  <c:pt idx="1454">
                    <c:v>39</c:v>
                  </c:pt>
                  <c:pt idx="1455">
                    <c:v>39</c:v>
                  </c:pt>
                  <c:pt idx="1456">
                    <c:v>39</c:v>
                  </c:pt>
                  <c:pt idx="1457">
                    <c:v>39</c:v>
                  </c:pt>
                  <c:pt idx="1458">
                    <c:v>39</c:v>
                  </c:pt>
                  <c:pt idx="1459">
                    <c:v>39</c:v>
                  </c:pt>
                  <c:pt idx="1460">
                    <c:v>39</c:v>
                  </c:pt>
                  <c:pt idx="1461">
                    <c:v>39</c:v>
                  </c:pt>
                  <c:pt idx="1462">
                    <c:v>39</c:v>
                  </c:pt>
                  <c:pt idx="1463">
                    <c:v>39</c:v>
                  </c:pt>
                  <c:pt idx="1464">
                    <c:v>38</c:v>
                  </c:pt>
                  <c:pt idx="1465">
                    <c:v>38</c:v>
                  </c:pt>
                  <c:pt idx="1466">
                    <c:v>38</c:v>
                  </c:pt>
                  <c:pt idx="1467">
                    <c:v>38</c:v>
                  </c:pt>
                  <c:pt idx="1468">
                    <c:v>38</c:v>
                  </c:pt>
                  <c:pt idx="1469">
                    <c:v>38</c:v>
                  </c:pt>
                  <c:pt idx="1470">
                    <c:v>38</c:v>
                  </c:pt>
                  <c:pt idx="1471">
                    <c:v>38</c:v>
                  </c:pt>
                  <c:pt idx="1472">
                    <c:v>38</c:v>
                  </c:pt>
                  <c:pt idx="1473">
                    <c:v>38</c:v>
                  </c:pt>
                  <c:pt idx="1474">
                    <c:v>38</c:v>
                  </c:pt>
                  <c:pt idx="1475">
                    <c:v>38</c:v>
                  </c:pt>
                  <c:pt idx="1476">
                    <c:v>38</c:v>
                  </c:pt>
                  <c:pt idx="1477">
                    <c:v>38</c:v>
                  </c:pt>
                  <c:pt idx="1478">
                    <c:v>38</c:v>
                  </c:pt>
                  <c:pt idx="1479">
                    <c:v>38</c:v>
                  </c:pt>
                  <c:pt idx="1480">
                    <c:v>38</c:v>
                  </c:pt>
                  <c:pt idx="1481">
                    <c:v>38</c:v>
                  </c:pt>
                  <c:pt idx="1482">
                    <c:v>38</c:v>
                  </c:pt>
                  <c:pt idx="1483">
                    <c:v>38</c:v>
                  </c:pt>
                  <c:pt idx="1484">
                    <c:v>38</c:v>
                  </c:pt>
                  <c:pt idx="1485">
                    <c:v>38</c:v>
                  </c:pt>
                  <c:pt idx="1486">
                    <c:v>38</c:v>
                  </c:pt>
                  <c:pt idx="1487">
                    <c:v>38</c:v>
                  </c:pt>
                  <c:pt idx="1488">
                    <c:v>38</c:v>
                  </c:pt>
                  <c:pt idx="1489">
                    <c:v>38</c:v>
                  </c:pt>
                  <c:pt idx="1490">
                    <c:v>38</c:v>
                  </c:pt>
                  <c:pt idx="1491">
                    <c:v>38</c:v>
                  </c:pt>
                  <c:pt idx="1492">
                    <c:v>38</c:v>
                  </c:pt>
                  <c:pt idx="1493">
                    <c:v>38</c:v>
                  </c:pt>
                  <c:pt idx="1494">
                    <c:v>38</c:v>
                  </c:pt>
                  <c:pt idx="1495">
                    <c:v>37</c:v>
                  </c:pt>
                  <c:pt idx="1496">
                    <c:v>37</c:v>
                  </c:pt>
                  <c:pt idx="1497">
                    <c:v>37</c:v>
                  </c:pt>
                  <c:pt idx="1498">
                    <c:v>37</c:v>
                  </c:pt>
                  <c:pt idx="1499">
                    <c:v>37</c:v>
                  </c:pt>
                  <c:pt idx="1500">
                    <c:v>37</c:v>
                  </c:pt>
                  <c:pt idx="1501">
                    <c:v>37</c:v>
                  </c:pt>
                  <c:pt idx="1502">
                    <c:v>37</c:v>
                  </c:pt>
                  <c:pt idx="1503">
                    <c:v>37</c:v>
                  </c:pt>
                  <c:pt idx="1504">
                    <c:v>37</c:v>
                  </c:pt>
                  <c:pt idx="1505">
                    <c:v>37</c:v>
                  </c:pt>
                  <c:pt idx="1506">
                    <c:v>37</c:v>
                  </c:pt>
                  <c:pt idx="1507">
                    <c:v>37</c:v>
                  </c:pt>
                  <c:pt idx="1508">
                    <c:v>37</c:v>
                  </c:pt>
                  <c:pt idx="1509">
                    <c:v>37</c:v>
                  </c:pt>
                  <c:pt idx="1510">
                    <c:v>37</c:v>
                  </c:pt>
                  <c:pt idx="1511">
                    <c:v>37</c:v>
                  </c:pt>
                  <c:pt idx="1512">
                    <c:v>37</c:v>
                  </c:pt>
                  <c:pt idx="1513">
                    <c:v>37</c:v>
                  </c:pt>
                  <c:pt idx="1514">
                    <c:v>37</c:v>
                  </c:pt>
                  <c:pt idx="1515">
                    <c:v>37</c:v>
                  </c:pt>
                  <c:pt idx="1516">
                    <c:v>37</c:v>
                  </c:pt>
                  <c:pt idx="1517">
                    <c:v>37</c:v>
                  </c:pt>
                  <c:pt idx="1518">
                    <c:v>37</c:v>
                  </c:pt>
                  <c:pt idx="1519">
                    <c:v>37</c:v>
                  </c:pt>
                  <c:pt idx="1520">
                    <c:v>37</c:v>
                  </c:pt>
                  <c:pt idx="1521">
                    <c:v>37</c:v>
                  </c:pt>
                  <c:pt idx="1522">
                    <c:v>37</c:v>
                  </c:pt>
                  <c:pt idx="1523">
                    <c:v>37</c:v>
                  </c:pt>
                  <c:pt idx="1524">
                    <c:v>37</c:v>
                  </c:pt>
                  <c:pt idx="1525">
                    <c:v>37</c:v>
                  </c:pt>
                  <c:pt idx="1526">
                    <c:v>37</c:v>
                  </c:pt>
                  <c:pt idx="1527">
                    <c:v>37</c:v>
                  </c:pt>
                  <c:pt idx="1528">
                    <c:v>37</c:v>
                  </c:pt>
                  <c:pt idx="1529">
                    <c:v>37</c:v>
                  </c:pt>
                  <c:pt idx="1530">
                    <c:v>37</c:v>
                  </c:pt>
                  <c:pt idx="1531">
                    <c:v>36</c:v>
                  </c:pt>
                  <c:pt idx="1532">
                    <c:v>36</c:v>
                  </c:pt>
                  <c:pt idx="1533">
                    <c:v>36</c:v>
                  </c:pt>
                  <c:pt idx="1534">
                    <c:v>36</c:v>
                  </c:pt>
                  <c:pt idx="1535">
                    <c:v>36</c:v>
                  </c:pt>
                  <c:pt idx="1536">
                    <c:v>36</c:v>
                  </c:pt>
                  <c:pt idx="1537">
                    <c:v>36</c:v>
                  </c:pt>
                  <c:pt idx="1538">
                    <c:v>36</c:v>
                  </c:pt>
                  <c:pt idx="1539">
                    <c:v>36</c:v>
                  </c:pt>
                  <c:pt idx="1540">
                    <c:v>36</c:v>
                  </c:pt>
                  <c:pt idx="1541">
                    <c:v>36</c:v>
                  </c:pt>
                  <c:pt idx="1542">
                    <c:v>36</c:v>
                  </c:pt>
                  <c:pt idx="1543">
                    <c:v>36</c:v>
                  </c:pt>
                  <c:pt idx="1544">
                    <c:v>36</c:v>
                  </c:pt>
                  <c:pt idx="1545">
                    <c:v>36</c:v>
                  </c:pt>
                  <c:pt idx="1546">
                    <c:v>36</c:v>
                  </c:pt>
                  <c:pt idx="1547">
                    <c:v>36</c:v>
                  </c:pt>
                  <c:pt idx="1548">
                    <c:v>36</c:v>
                  </c:pt>
                  <c:pt idx="1549">
                    <c:v>36</c:v>
                  </c:pt>
                  <c:pt idx="1550">
                    <c:v>36</c:v>
                  </c:pt>
                  <c:pt idx="1551">
                    <c:v>35</c:v>
                  </c:pt>
                  <c:pt idx="1552">
                    <c:v>35</c:v>
                  </c:pt>
                  <c:pt idx="1553">
                    <c:v>35</c:v>
                  </c:pt>
                  <c:pt idx="1554">
                    <c:v>35</c:v>
                  </c:pt>
                  <c:pt idx="1555">
                    <c:v>35</c:v>
                  </c:pt>
                  <c:pt idx="1556">
                    <c:v>35</c:v>
                  </c:pt>
                  <c:pt idx="1557">
                    <c:v>35</c:v>
                  </c:pt>
                  <c:pt idx="1558">
                    <c:v>35</c:v>
                  </c:pt>
                  <c:pt idx="1559">
                    <c:v>35</c:v>
                  </c:pt>
                  <c:pt idx="1560">
                    <c:v>35</c:v>
                  </c:pt>
                  <c:pt idx="1561">
                    <c:v>35</c:v>
                  </c:pt>
                  <c:pt idx="1562">
                    <c:v>35</c:v>
                  </c:pt>
                  <c:pt idx="1563">
                    <c:v>35</c:v>
                  </c:pt>
                  <c:pt idx="1564">
                    <c:v>35</c:v>
                  </c:pt>
                  <c:pt idx="1565">
                    <c:v>35</c:v>
                  </c:pt>
                  <c:pt idx="1566">
                    <c:v>35</c:v>
                  </c:pt>
                  <c:pt idx="1567">
                    <c:v>35</c:v>
                  </c:pt>
                  <c:pt idx="1568">
                    <c:v>35</c:v>
                  </c:pt>
                  <c:pt idx="1569">
                    <c:v>35</c:v>
                  </c:pt>
                  <c:pt idx="1570">
                    <c:v>35</c:v>
                  </c:pt>
                  <c:pt idx="1571">
                    <c:v>35</c:v>
                  </c:pt>
                  <c:pt idx="1572">
                    <c:v>35</c:v>
                  </c:pt>
                  <c:pt idx="1573">
                    <c:v>35</c:v>
                  </c:pt>
                  <c:pt idx="1574">
                    <c:v>35</c:v>
                  </c:pt>
                  <c:pt idx="1575">
                    <c:v>35</c:v>
                  </c:pt>
                  <c:pt idx="1576">
                    <c:v>35</c:v>
                  </c:pt>
                  <c:pt idx="1577">
                    <c:v>35</c:v>
                  </c:pt>
                  <c:pt idx="1578">
                    <c:v>34</c:v>
                  </c:pt>
                  <c:pt idx="1579">
                    <c:v>34</c:v>
                  </c:pt>
                  <c:pt idx="1580">
                    <c:v>34</c:v>
                  </c:pt>
                  <c:pt idx="1581">
                    <c:v>34</c:v>
                  </c:pt>
                  <c:pt idx="1582">
                    <c:v>34</c:v>
                  </c:pt>
                  <c:pt idx="1583">
                    <c:v>34</c:v>
                  </c:pt>
                  <c:pt idx="1584">
                    <c:v>34</c:v>
                  </c:pt>
                  <c:pt idx="1585">
                    <c:v>34</c:v>
                  </c:pt>
                  <c:pt idx="1586">
                    <c:v>34</c:v>
                  </c:pt>
                  <c:pt idx="1587">
                    <c:v>34</c:v>
                  </c:pt>
                  <c:pt idx="1588">
                    <c:v>34</c:v>
                  </c:pt>
                  <c:pt idx="1589">
                    <c:v>34</c:v>
                  </c:pt>
                  <c:pt idx="1590">
                    <c:v>34</c:v>
                  </c:pt>
                  <c:pt idx="1591">
                    <c:v>34</c:v>
                  </c:pt>
                  <c:pt idx="1592">
                    <c:v>34</c:v>
                  </c:pt>
                  <c:pt idx="1593">
                    <c:v>34</c:v>
                  </c:pt>
                  <c:pt idx="1594">
                    <c:v>34</c:v>
                  </c:pt>
                  <c:pt idx="1595">
                    <c:v>34</c:v>
                  </c:pt>
                  <c:pt idx="1596">
                    <c:v>34</c:v>
                  </c:pt>
                  <c:pt idx="1597">
                    <c:v>34</c:v>
                  </c:pt>
                  <c:pt idx="1598">
                    <c:v>34</c:v>
                  </c:pt>
                  <c:pt idx="1599">
                    <c:v>34</c:v>
                  </c:pt>
                  <c:pt idx="1600">
                    <c:v>34</c:v>
                  </c:pt>
                  <c:pt idx="1601">
                    <c:v>34</c:v>
                  </c:pt>
                  <c:pt idx="1602">
                    <c:v>34</c:v>
                  </c:pt>
                  <c:pt idx="1603">
                    <c:v>34</c:v>
                  </c:pt>
                  <c:pt idx="1604">
                    <c:v>34</c:v>
                  </c:pt>
                  <c:pt idx="1605">
                    <c:v>34</c:v>
                  </c:pt>
                  <c:pt idx="1606">
                    <c:v>34</c:v>
                  </c:pt>
                  <c:pt idx="1607">
                    <c:v>34</c:v>
                  </c:pt>
                  <c:pt idx="1608">
                    <c:v>34</c:v>
                  </c:pt>
                  <c:pt idx="1609">
                    <c:v>34</c:v>
                  </c:pt>
                  <c:pt idx="1610">
                    <c:v>34</c:v>
                  </c:pt>
                  <c:pt idx="1611">
                    <c:v>33</c:v>
                  </c:pt>
                  <c:pt idx="1612">
                    <c:v>33</c:v>
                  </c:pt>
                  <c:pt idx="1613">
                    <c:v>33</c:v>
                  </c:pt>
                  <c:pt idx="1614">
                    <c:v>33</c:v>
                  </c:pt>
                  <c:pt idx="1615">
                    <c:v>33</c:v>
                  </c:pt>
                  <c:pt idx="1616">
                    <c:v>33</c:v>
                  </c:pt>
                  <c:pt idx="1617">
                    <c:v>33</c:v>
                  </c:pt>
                  <c:pt idx="1618">
                    <c:v>33</c:v>
                  </c:pt>
                  <c:pt idx="1619">
                    <c:v>33</c:v>
                  </c:pt>
                  <c:pt idx="1620">
                    <c:v>33</c:v>
                  </c:pt>
                  <c:pt idx="1621">
                    <c:v>33</c:v>
                  </c:pt>
                  <c:pt idx="1622">
                    <c:v>33</c:v>
                  </c:pt>
                  <c:pt idx="1623">
                    <c:v>33</c:v>
                  </c:pt>
                  <c:pt idx="1624">
                    <c:v>33</c:v>
                  </c:pt>
                  <c:pt idx="1625">
                    <c:v>33</c:v>
                  </c:pt>
                  <c:pt idx="1626">
                    <c:v>33</c:v>
                  </c:pt>
                  <c:pt idx="1627">
                    <c:v>33</c:v>
                  </c:pt>
                  <c:pt idx="1628">
                    <c:v>33</c:v>
                  </c:pt>
                  <c:pt idx="1629">
                    <c:v>33</c:v>
                  </c:pt>
                  <c:pt idx="1630">
                    <c:v>33</c:v>
                  </c:pt>
                  <c:pt idx="1631">
                    <c:v>33</c:v>
                  </c:pt>
                  <c:pt idx="1632">
                    <c:v>33</c:v>
                  </c:pt>
                  <c:pt idx="1633">
                    <c:v>33</c:v>
                  </c:pt>
                  <c:pt idx="1634">
                    <c:v>33</c:v>
                  </c:pt>
                  <c:pt idx="1635">
                    <c:v>33</c:v>
                  </c:pt>
                  <c:pt idx="1636">
                    <c:v>33</c:v>
                  </c:pt>
                  <c:pt idx="1637">
                    <c:v>33</c:v>
                  </c:pt>
                  <c:pt idx="1638">
                    <c:v>33</c:v>
                  </c:pt>
                  <c:pt idx="1639">
                    <c:v>33</c:v>
                  </c:pt>
                  <c:pt idx="1640">
                    <c:v>33</c:v>
                  </c:pt>
                  <c:pt idx="1641">
                    <c:v>32</c:v>
                  </c:pt>
                  <c:pt idx="1642">
                    <c:v>32</c:v>
                  </c:pt>
                  <c:pt idx="1643">
                    <c:v>32</c:v>
                  </c:pt>
                  <c:pt idx="1644">
                    <c:v>32</c:v>
                  </c:pt>
                  <c:pt idx="1645">
                    <c:v>32</c:v>
                  </c:pt>
                  <c:pt idx="1646">
                    <c:v>32</c:v>
                  </c:pt>
                  <c:pt idx="1647">
                    <c:v>32</c:v>
                  </c:pt>
                  <c:pt idx="1648">
                    <c:v>32</c:v>
                  </c:pt>
                  <c:pt idx="1649">
                    <c:v>32</c:v>
                  </c:pt>
                  <c:pt idx="1650">
                    <c:v>32</c:v>
                  </c:pt>
                  <c:pt idx="1651">
                    <c:v>32</c:v>
                  </c:pt>
                  <c:pt idx="1652">
                    <c:v>32</c:v>
                  </c:pt>
                  <c:pt idx="1653">
                    <c:v>32</c:v>
                  </c:pt>
                  <c:pt idx="1654">
                    <c:v>32</c:v>
                  </c:pt>
                  <c:pt idx="1655">
                    <c:v>32</c:v>
                  </c:pt>
                  <c:pt idx="1656">
                    <c:v>32</c:v>
                  </c:pt>
                  <c:pt idx="1657">
                    <c:v>32</c:v>
                  </c:pt>
                  <c:pt idx="1658">
                    <c:v>32</c:v>
                  </c:pt>
                  <c:pt idx="1659">
                    <c:v>32</c:v>
                  </c:pt>
                  <c:pt idx="1660">
                    <c:v>32</c:v>
                  </c:pt>
                  <c:pt idx="1661">
                    <c:v>32</c:v>
                  </c:pt>
                  <c:pt idx="1662">
                    <c:v>32</c:v>
                  </c:pt>
                  <c:pt idx="1663">
                    <c:v>32</c:v>
                  </c:pt>
                  <c:pt idx="1664">
                    <c:v>32</c:v>
                  </c:pt>
                  <c:pt idx="1665">
                    <c:v>32</c:v>
                  </c:pt>
                  <c:pt idx="1666">
                    <c:v>32</c:v>
                  </c:pt>
                  <c:pt idx="1667">
                    <c:v>32</c:v>
                  </c:pt>
                  <c:pt idx="1668">
                    <c:v>32</c:v>
                  </c:pt>
                  <c:pt idx="1669">
                    <c:v>32</c:v>
                  </c:pt>
                  <c:pt idx="1670">
                    <c:v>32</c:v>
                  </c:pt>
                  <c:pt idx="1671">
                    <c:v>32</c:v>
                  </c:pt>
                  <c:pt idx="1672">
                    <c:v>32</c:v>
                  </c:pt>
                  <c:pt idx="1673">
                    <c:v>32</c:v>
                  </c:pt>
                  <c:pt idx="1674">
                    <c:v>32</c:v>
                  </c:pt>
                  <c:pt idx="1675">
                    <c:v>31</c:v>
                  </c:pt>
                  <c:pt idx="1676">
                    <c:v>31</c:v>
                  </c:pt>
                  <c:pt idx="1677">
                    <c:v>31</c:v>
                  </c:pt>
                  <c:pt idx="1678">
                    <c:v>31</c:v>
                  </c:pt>
                  <c:pt idx="1679">
                    <c:v>31</c:v>
                  </c:pt>
                  <c:pt idx="1680">
                    <c:v>31</c:v>
                  </c:pt>
                  <c:pt idx="1681">
                    <c:v>31</c:v>
                  </c:pt>
                  <c:pt idx="1682">
                    <c:v>31</c:v>
                  </c:pt>
                  <c:pt idx="1683">
                    <c:v>31</c:v>
                  </c:pt>
                  <c:pt idx="1684">
                    <c:v>31</c:v>
                  </c:pt>
                  <c:pt idx="1685">
                    <c:v>31</c:v>
                  </c:pt>
                  <c:pt idx="1686">
                    <c:v>31</c:v>
                  </c:pt>
                  <c:pt idx="1687">
                    <c:v>31</c:v>
                  </c:pt>
                  <c:pt idx="1688">
                    <c:v>31</c:v>
                  </c:pt>
                  <c:pt idx="1689">
                    <c:v>31</c:v>
                  </c:pt>
                  <c:pt idx="1690">
                    <c:v>31</c:v>
                  </c:pt>
                  <c:pt idx="1691">
                    <c:v>31</c:v>
                  </c:pt>
                  <c:pt idx="1692">
                    <c:v>31</c:v>
                  </c:pt>
                  <c:pt idx="1693">
                    <c:v>31</c:v>
                  </c:pt>
                  <c:pt idx="1694">
                    <c:v>31</c:v>
                  </c:pt>
                  <c:pt idx="1695">
                    <c:v>31</c:v>
                  </c:pt>
                  <c:pt idx="1696">
                    <c:v>31</c:v>
                  </c:pt>
                  <c:pt idx="1697">
                    <c:v>31</c:v>
                  </c:pt>
                  <c:pt idx="1698">
                    <c:v>31</c:v>
                  </c:pt>
                  <c:pt idx="1699">
                    <c:v>31</c:v>
                  </c:pt>
                  <c:pt idx="1700">
                    <c:v>31</c:v>
                  </c:pt>
                  <c:pt idx="1701">
                    <c:v>31</c:v>
                  </c:pt>
                  <c:pt idx="1702">
                    <c:v>31</c:v>
                  </c:pt>
                  <c:pt idx="1703">
                    <c:v>31</c:v>
                  </c:pt>
                  <c:pt idx="1704">
                    <c:v>31</c:v>
                  </c:pt>
                  <c:pt idx="1705">
                    <c:v>31</c:v>
                  </c:pt>
                  <c:pt idx="1706">
                    <c:v>30</c:v>
                  </c:pt>
                  <c:pt idx="1707">
                    <c:v>30</c:v>
                  </c:pt>
                  <c:pt idx="1708">
                    <c:v>30</c:v>
                  </c:pt>
                  <c:pt idx="1709">
                    <c:v>30</c:v>
                  </c:pt>
                  <c:pt idx="1710">
                    <c:v>30</c:v>
                  </c:pt>
                  <c:pt idx="1711">
                    <c:v>30</c:v>
                  </c:pt>
                  <c:pt idx="1712">
                    <c:v>30</c:v>
                  </c:pt>
                  <c:pt idx="1713">
                    <c:v>30</c:v>
                  </c:pt>
                  <c:pt idx="1714">
                    <c:v>30</c:v>
                  </c:pt>
                  <c:pt idx="1715">
                    <c:v>30</c:v>
                  </c:pt>
                  <c:pt idx="1716">
                    <c:v>30</c:v>
                  </c:pt>
                  <c:pt idx="1717">
                    <c:v>30</c:v>
                  </c:pt>
                  <c:pt idx="1718">
                    <c:v>30</c:v>
                  </c:pt>
                  <c:pt idx="1719">
                    <c:v>30</c:v>
                  </c:pt>
                  <c:pt idx="1720">
                    <c:v>30</c:v>
                  </c:pt>
                  <c:pt idx="1721">
                    <c:v>30</c:v>
                  </c:pt>
                  <c:pt idx="1722">
                    <c:v>30</c:v>
                  </c:pt>
                  <c:pt idx="1723">
                    <c:v>30</c:v>
                  </c:pt>
                  <c:pt idx="1724">
                    <c:v>30</c:v>
                  </c:pt>
                  <c:pt idx="1725">
                    <c:v>30</c:v>
                  </c:pt>
                  <c:pt idx="1726">
                    <c:v>30</c:v>
                  </c:pt>
                  <c:pt idx="1727">
                    <c:v>30</c:v>
                  </c:pt>
                  <c:pt idx="1728">
                    <c:v>30</c:v>
                  </c:pt>
                  <c:pt idx="1729">
                    <c:v>30</c:v>
                  </c:pt>
                  <c:pt idx="1730">
                    <c:v>30</c:v>
                  </c:pt>
                  <c:pt idx="1731">
                    <c:v>30</c:v>
                  </c:pt>
                  <c:pt idx="1732">
                    <c:v>29</c:v>
                  </c:pt>
                  <c:pt idx="1733">
                    <c:v>29</c:v>
                  </c:pt>
                  <c:pt idx="1734">
                    <c:v>29</c:v>
                  </c:pt>
                  <c:pt idx="1735">
                    <c:v>29</c:v>
                  </c:pt>
                  <c:pt idx="1736">
                    <c:v>29</c:v>
                  </c:pt>
                  <c:pt idx="1737">
                    <c:v>29</c:v>
                  </c:pt>
                  <c:pt idx="1738">
                    <c:v>29</c:v>
                  </c:pt>
                  <c:pt idx="1739">
                    <c:v>29</c:v>
                  </c:pt>
                  <c:pt idx="1740">
                    <c:v>29</c:v>
                  </c:pt>
                  <c:pt idx="1741">
                    <c:v>29</c:v>
                  </c:pt>
                  <c:pt idx="1742">
                    <c:v>29</c:v>
                  </c:pt>
                  <c:pt idx="1743">
                    <c:v>29</c:v>
                  </c:pt>
                  <c:pt idx="1744">
                    <c:v>29</c:v>
                  </c:pt>
                  <c:pt idx="1745">
                    <c:v>29</c:v>
                  </c:pt>
                  <c:pt idx="1746">
                    <c:v>29</c:v>
                  </c:pt>
                  <c:pt idx="1747">
                    <c:v>29</c:v>
                  </c:pt>
                  <c:pt idx="1748">
                    <c:v>29</c:v>
                  </c:pt>
                  <c:pt idx="1749">
                    <c:v>29</c:v>
                  </c:pt>
                  <c:pt idx="1750">
                    <c:v>29</c:v>
                  </c:pt>
                  <c:pt idx="1751">
                    <c:v>29</c:v>
                  </c:pt>
                  <c:pt idx="1752">
                    <c:v>29</c:v>
                  </c:pt>
                  <c:pt idx="1753">
                    <c:v>29</c:v>
                  </c:pt>
                  <c:pt idx="1754">
                    <c:v>29</c:v>
                  </c:pt>
                  <c:pt idx="1755">
                    <c:v>29</c:v>
                  </c:pt>
                  <c:pt idx="1756">
                    <c:v>29</c:v>
                  </c:pt>
                  <c:pt idx="1757">
                    <c:v>29</c:v>
                  </c:pt>
                  <c:pt idx="1758">
                    <c:v>29</c:v>
                  </c:pt>
                  <c:pt idx="1759">
                    <c:v>29</c:v>
                  </c:pt>
                  <c:pt idx="1760">
                    <c:v>29</c:v>
                  </c:pt>
                  <c:pt idx="1761">
                    <c:v>29</c:v>
                  </c:pt>
                  <c:pt idx="1762">
                    <c:v>29</c:v>
                  </c:pt>
                  <c:pt idx="1763">
                    <c:v>29</c:v>
                  </c:pt>
                  <c:pt idx="1764">
                    <c:v>29</c:v>
                  </c:pt>
                  <c:pt idx="1765">
                    <c:v>29</c:v>
                  </c:pt>
                  <c:pt idx="1766">
                    <c:v>29</c:v>
                  </c:pt>
                  <c:pt idx="1767">
                    <c:v>29</c:v>
                  </c:pt>
                  <c:pt idx="1768">
                    <c:v>29</c:v>
                  </c:pt>
                  <c:pt idx="1769">
                    <c:v>29</c:v>
                  </c:pt>
                  <c:pt idx="1770">
                    <c:v>29</c:v>
                  </c:pt>
                  <c:pt idx="1771">
                    <c:v>29</c:v>
                  </c:pt>
                  <c:pt idx="1772">
                    <c:v>29</c:v>
                  </c:pt>
                  <c:pt idx="1773">
                    <c:v>29</c:v>
                  </c:pt>
                  <c:pt idx="1774">
                    <c:v>29</c:v>
                  </c:pt>
                  <c:pt idx="1775">
                    <c:v>29</c:v>
                  </c:pt>
                  <c:pt idx="1776">
                    <c:v>29</c:v>
                  </c:pt>
                  <c:pt idx="1777">
                    <c:v>28</c:v>
                  </c:pt>
                  <c:pt idx="1778">
                    <c:v>28</c:v>
                  </c:pt>
                  <c:pt idx="1779">
                    <c:v>28</c:v>
                  </c:pt>
                  <c:pt idx="1780">
                    <c:v>28</c:v>
                  </c:pt>
                  <c:pt idx="1781">
                    <c:v>28</c:v>
                  </c:pt>
                  <c:pt idx="1782">
                    <c:v>28</c:v>
                  </c:pt>
                  <c:pt idx="1783">
                    <c:v>28</c:v>
                  </c:pt>
                  <c:pt idx="1784">
                    <c:v>28</c:v>
                  </c:pt>
                  <c:pt idx="1785">
                    <c:v>28</c:v>
                  </c:pt>
                  <c:pt idx="1786">
                    <c:v>28</c:v>
                  </c:pt>
                  <c:pt idx="1787">
                    <c:v>28</c:v>
                  </c:pt>
                  <c:pt idx="1788">
                    <c:v>28</c:v>
                  </c:pt>
                  <c:pt idx="1789">
                    <c:v>28</c:v>
                  </c:pt>
                  <c:pt idx="1790">
                    <c:v>28</c:v>
                  </c:pt>
                  <c:pt idx="1791">
                    <c:v>28</c:v>
                  </c:pt>
                  <c:pt idx="1792">
                    <c:v>28</c:v>
                  </c:pt>
                  <c:pt idx="1793">
                    <c:v>28</c:v>
                  </c:pt>
                  <c:pt idx="1794">
                    <c:v>28</c:v>
                  </c:pt>
                  <c:pt idx="1795">
                    <c:v>28</c:v>
                  </c:pt>
                  <c:pt idx="1796">
                    <c:v>28</c:v>
                  </c:pt>
                  <c:pt idx="1797">
                    <c:v>28</c:v>
                  </c:pt>
                  <c:pt idx="1798">
                    <c:v>28</c:v>
                  </c:pt>
                  <c:pt idx="1799">
                    <c:v>28</c:v>
                  </c:pt>
                  <c:pt idx="1800">
                    <c:v>28</c:v>
                  </c:pt>
                  <c:pt idx="1801">
                    <c:v>28</c:v>
                  </c:pt>
                  <c:pt idx="1802">
                    <c:v>28</c:v>
                  </c:pt>
                  <c:pt idx="1803">
                    <c:v>28</c:v>
                  </c:pt>
                  <c:pt idx="1804">
                    <c:v>28</c:v>
                  </c:pt>
                  <c:pt idx="1805">
                    <c:v>28</c:v>
                  </c:pt>
                  <c:pt idx="1806">
                    <c:v>28</c:v>
                  </c:pt>
                  <c:pt idx="1807">
                    <c:v>28</c:v>
                  </c:pt>
                  <c:pt idx="1808">
                    <c:v>28</c:v>
                  </c:pt>
                  <c:pt idx="1809">
                    <c:v>28</c:v>
                  </c:pt>
                  <c:pt idx="1810">
                    <c:v>28</c:v>
                  </c:pt>
                  <c:pt idx="1811">
                    <c:v>28</c:v>
                  </c:pt>
                  <c:pt idx="1812">
                    <c:v>28</c:v>
                  </c:pt>
                  <c:pt idx="1813">
                    <c:v>27</c:v>
                  </c:pt>
                  <c:pt idx="1814">
                    <c:v>27</c:v>
                  </c:pt>
                  <c:pt idx="1815">
                    <c:v>27</c:v>
                  </c:pt>
                  <c:pt idx="1816">
                    <c:v>27</c:v>
                  </c:pt>
                  <c:pt idx="1817">
                    <c:v>27</c:v>
                  </c:pt>
                  <c:pt idx="1818">
                    <c:v>27</c:v>
                  </c:pt>
                  <c:pt idx="1819">
                    <c:v>27</c:v>
                  </c:pt>
                  <c:pt idx="1820">
                    <c:v>27</c:v>
                  </c:pt>
                  <c:pt idx="1821">
                    <c:v>27</c:v>
                  </c:pt>
                  <c:pt idx="1822">
                    <c:v>27</c:v>
                  </c:pt>
                  <c:pt idx="1823">
                    <c:v>27</c:v>
                  </c:pt>
                  <c:pt idx="1824">
                    <c:v>27</c:v>
                  </c:pt>
                  <c:pt idx="1825">
                    <c:v>27</c:v>
                  </c:pt>
                  <c:pt idx="1826">
                    <c:v>27</c:v>
                  </c:pt>
                  <c:pt idx="1827">
                    <c:v>27</c:v>
                  </c:pt>
                  <c:pt idx="1828">
                    <c:v>27</c:v>
                  </c:pt>
                  <c:pt idx="1829">
                    <c:v>27</c:v>
                  </c:pt>
                  <c:pt idx="1830">
                    <c:v>27</c:v>
                  </c:pt>
                  <c:pt idx="1831">
                    <c:v>27</c:v>
                  </c:pt>
                  <c:pt idx="1832">
                    <c:v>27</c:v>
                  </c:pt>
                  <c:pt idx="1833">
                    <c:v>27</c:v>
                  </c:pt>
                  <c:pt idx="1834">
                    <c:v>27</c:v>
                  </c:pt>
                  <c:pt idx="1835">
                    <c:v>27</c:v>
                  </c:pt>
                  <c:pt idx="1836">
                    <c:v>27</c:v>
                  </c:pt>
                  <c:pt idx="1837">
                    <c:v>27</c:v>
                  </c:pt>
                  <c:pt idx="1838">
                    <c:v>27</c:v>
                  </c:pt>
                  <c:pt idx="1839">
                    <c:v>27</c:v>
                  </c:pt>
                  <c:pt idx="1840">
                    <c:v>27</c:v>
                  </c:pt>
                  <c:pt idx="1841">
                    <c:v>27</c:v>
                  </c:pt>
                  <c:pt idx="1842">
                    <c:v>27</c:v>
                  </c:pt>
                  <c:pt idx="1843">
                    <c:v>27</c:v>
                  </c:pt>
                  <c:pt idx="1844">
                    <c:v>27</c:v>
                  </c:pt>
                  <c:pt idx="1845">
                    <c:v>27</c:v>
                  </c:pt>
                  <c:pt idx="1846">
                    <c:v>27</c:v>
                  </c:pt>
                  <c:pt idx="1847">
                    <c:v>27</c:v>
                  </c:pt>
                  <c:pt idx="1848">
                    <c:v>27</c:v>
                  </c:pt>
                  <c:pt idx="1849">
                    <c:v>27</c:v>
                  </c:pt>
                  <c:pt idx="1850">
                    <c:v>27</c:v>
                  </c:pt>
                  <c:pt idx="1851">
                    <c:v>27</c:v>
                  </c:pt>
                  <c:pt idx="1852">
                    <c:v>27</c:v>
                  </c:pt>
                  <c:pt idx="1853">
                    <c:v>27</c:v>
                  </c:pt>
                  <c:pt idx="1854">
                    <c:v>27</c:v>
                  </c:pt>
                  <c:pt idx="1855">
                    <c:v>27</c:v>
                  </c:pt>
                  <c:pt idx="1856">
                    <c:v>27</c:v>
                  </c:pt>
                  <c:pt idx="1857">
                    <c:v>27</c:v>
                  </c:pt>
                  <c:pt idx="1858">
                    <c:v>27</c:v>
                  </c:pt>
                  <c:pt idx="1859">
                    <c:v>26</c:v>
                  </c:pt>
                  <c:pt idx="1860">
                    <c:v>26</c:v>
                  </c:pt>
                  <c:pt idx="1861">
                    <c:v>26</c:v>
                  </c:pt>
                  <c:pt idx="1862">
                    <c:v>26</c:v>
                  </c:pt>
                  <c:pt idx="1863">
                    <c:v>26</c:v>
                  </c:pt>
                  <c:pt idx="1864">
                    <c:v>26</c:v>
                  </c:pt>
                  <c:pt idx="1865">
                    <c:v>26</c:v>
                  </c:pt>
                  <c:pt idx="1866">
                    <c:v>26</c:v>
                  </c:pt>
                  <c:pt idx="1867">
                    <c:v>26</c:v>
                  </c:pt>
                  <c:pt idx="1868">
                    <c:v>26</c:v>
                  </c:pt>
                  <c:pt idx="1869">
                    <c:v>26</c:v>
                  </c:pt>
                  <c:pt idx="1870">
                    <c:v>26</c:v>
                  </c:pt>
                  <c:pt idx="1871">
                    <c:v>26</c:v>
                  </c:pt>
                  <c:pt idx="1872">
                    <c:v>26</c:v>
                  </c:pt>
                  <c:pt idx="1873">
                    <c:v>26</c:v>
                  </c:pt>
                  <c:pt idx="1874">
                    <c:v>26</c:v>
                  </c:pt>
                  <c:pt idx="1875">
                    <c:v>26</c:v>
                  </c:pt>
                  <c:pt idx="1876">
                    <c:v>26</c:v>
                  </c:pt>
                  <c:pt idx="1877">
                    <c:v>26</c:v>
                  </c:pt>
                  <c:pt idx="1878">
                    <c:v>26</c:v>
                  </c:pt>
                  <c:pt idx="1879">
                    <c:v>26</c:v>
                  </c:pt>
                  <c:pt idx="1880">
                    <c:v>26</c:v>
                  </c:pt>
                  <c:pt idx="1881">
                    <c:v>26</c:v>
                  </c:pt>
                  <c:pt idx="1882">
                    <c:v>26</c:v>
                  </c:pt>
                  <c:pt idx="1883">
                    <c:v>26</c:v>
                  </c:pt>
                  <c:pt idx="1884">
                    <c:v>26</c:v>
                  </c:pt>
                  <c:pt idx="1885">
                    <c:v>26</c:v>
                  </c:pt>
                  <c:pt idx="1886">
                    <c:v>26</c:v>
                  </c:pt>
                  <c:pt idx="1887">
                    <c:v>26</c:v>
                  </c:pt>
                  <c:pt idx="1888">
                    <c:v>26</c:v>
                  </c:pt>
                  <c:pt idx="1889">
                    <c:v>26</c:v>
                  </c:pt>
                  <c:pt idx="1890">
                    <c:v>26</c:v>
                  </c:pt>
                  <c:pt idx="1891">
                    <c:v>26</c:v>
                  </c:pt>
                  <c:pt idx="1892">
                    <c:v>26</c:v>
                  </c:pt>
                  <c:pt idx="1893">
                    <c:v>26</c:v>
                  </c:pt>
                  <c:pt idx="1894">
                    <c:v>26</c:v>
                  </c:pt>
                  <c:pt idx="1895">
                    <c:v>26</c:v>
                  </c:pt>
                  <c:pt idx="1896">
                    <c:v>26</c:v>
                  </c:pt>
                  <c:pt idx="1897">
                    <c:v>26</c:v>
                  </c:pt>
                  <c:pt idx="1898">
                    <c:v>26</c:v>
                  </c:pt>
                  <c:pt idx="1899">
                    <c:v>26</c:v>
                  </c:pt>
                  <c:pt idx="1900">
                    <c:v>26</c:v>
                  </c:pt>
                  <c:pt idx="1901">
                    <c:v>26</c:v>
                  </c:pt>
                  <c:pt idx="1902">
                    <c:v>26</c:v>
                  </c:pt>
                  <c:pt idx="1903">
                    <c:v>25</c:v>
                  </c:pt>
                  <c:pt idx="1904">
                    <c:v>25</c:v>
                  </c:pt>
                  <c:pt idx="1905">
                    <c:v>25</c:v>
                  </c:pt>
                  <c:pt idx="1906">
                    <c:v>25</c:v>
                  </c:pt>
                  <c:pt idx="1907">
                    <c:v>25</c:v>
                  </c:pt>
                  <c:pt idx="1908">
                    <c:v>25</c:v>
                  </c:pt>
                  <c:pt idx="1909">
                    <c:v>25</c:v>
                  </c:pt>
                  <c:pt idx="1910">
                    <c:v>25</c:v>
                  </c:pt>
                  <c:pt idx="1911">
                    <c:v>25</c:v>
                  </c:pt>
                  <c:pt idx="1912">
                    <c:v>25</c:v>
                  </c:pt>
                  <c:pt idx="1913">
                    <c:v>25</c:v>
                  </c:pt>
                  <c:pt idx="1914">
                    <c:v>25</c:v>
                  </c:pt>
                  <c:pt idx="1915">
                    <c:v>25</c:v>
                  </c:pt>
                  <c:pt idx="1916">
                    <c:v>25</c:v>
                  </c:pt>
                  <c:pt idx="1917">
                    <c:v>25</c:v>
                  </c:pt>
                  <c:pt idx="1918">
                    <c:v>25</c:v>
                  </c:pt>
                  <c:pt idx="1919">
                    <c:v>25</c:v>
                  </c:pt>
                  <c:pt idx="1920">
                    <c:v>25</c:v>
                  </c:pt>
                  <c:pt idx="1921">
                    <c:v>25</c:v>
                  </c:pt>
                  <c:pt idx="1922">
                    <c:v>25</c:v>
                  </c:pt>
                  <c:pt idx="1923">
                    <c:v>25</c:v>
                  </c:pt>
                  <c:pt idx="1924">
                    <c:v>25</c:v>
                  </c:pt>
                  <c:pt idx="1925">
                    <c:v>25</c:v>
                  </c:pt>
                  <c:pt idx="1926">
                    <c:v>25</c:v>
                  </c:pt>
                  <c:pt idx="1927">
                    <c:v>25</c:v>
                  </c:pt>
                  <c:pt idx="1928">
                    <c:v>25</c:v>
                  </c:pt>
                  <c:pt idx="1929">
                    <c:v>25</c:v>
                  </c:pt>
                  <c:pt idx="1930">
                    <c:v>25</c:v>
                  </c:pt>
                  <c:pt idx="1931">
                    <c:v>25</c:v>
                  </c:pt>
                  <c:pt idx="1932">
                    <c:v>25</c:v>
                  </c:pt>
                  <c:pt idx="1933">
                    <c:v>25</c:v>
                  </c:pt>
                  <c:pt idx="1934">
                    <c:v>25</c:v>
                  </c:pt>
                  <c:pt idx="1935">
                    <c:v>25</c:v>
                  </c:pt>
                  <c:pt idx="1936">
                    <c:v>25</c:v>
                  </c:pt>
                  <c:pt idx="1937">
                    <c:v>25</c:v>
                  </c:pt>
                  <c:pt idx="1938">
                    <c:v>25</c:v>
                  </c:pt>
                  <c:pt idx="1939">
                    <c:v>25</c:v>
                  </c:pt>
                  <c:pt idx="1940">
                    <c:v>25</c:v>
                  </c:pt>
                  <c:pt idx="1941">
                    <c:v>25</c:v>
                  </c:pt>
                  <c:pt idx="1942">
                    <c:v>25</c:v>
                  </c:pt>
                  <c:pt idx="1943">
                    <c:v>25</c:v>
                  </c:pt>
                  <c:pt idx="1944">
                    <c:v>25</c:v>
                  </c:pt>
                  <c:pt idx="1945">
                    <c:v>25</c:v>
                  </c:pt>
                  <c:pt idx="1946">
                    <c:v>25</c:v>
                  </c:pt>
                  <c:pt idx="1947">
                    <c:v>25</c:v>
                  </c:pt>
                  <c:pt idx="1948">
                    <c:v>25</c:v>
                  </c:pt>
                  <c:pt idx="1949">
                    <c:v>25</c:v>
                  </c:pt>
                  <c:pt idx="1950">
                    <c:v>25</c:v>
                  </c:pt>
                  <c:pt idx="1951">
                    <c:v>24</c:v>
                  </c:pt>
                  <c:pt idx="1952">
                    <c:v>24</c:v>
                  </c:pt>
                  <c:pt idx="1953">
                    <c:v>24</c:v>
                  </c:pt>
                  <c:pt idx="1954">
                    <c:v>24</c:v>
                  </c:pt>
                  <c:pt idx="1955">
                    <c:v>24</c:v>
                  </c:pt>
                  <c:pt idx="1956">
                    <c:v>24</c:v>
                  </c:pt>
                  <c:pt idx="1957">
                    <c:v>24</c:v>
                  </c:pt>
                  <c:pt idx="1958">
                    <c:v>24</c:v>
                  </c:pt>
                  <c:pt idx="1959">
                    <c:v>24</c:v>
                  </c:pt>
                  <c:pt idx="1960">
                    <c:v>24</c:v>
                  </c:pt>
                  <c:pt idx="1961">
                    <c:v>24</c:v>
                  </c:pt>
                  <c:pt idx="1962">
                    <c:v>24</c:v>
                  </c:pt>
                  <c:pt idx="1963">
                    <c:v>24</c:v>
                  </c:pt>
                  <c:pt idx="1964">
                    <c:v>24</c:v>
                  </c:pt>
                  <c:pt idx="1965">
                    <c:v>24</c:v>
                  </c:pt>
                  <c:pt idx="1966">
                    <c:v>24</c:v>
                  </c:pt>
                  <c:pt idx="1967">
                    <c:v>24</c:v>
                  </c:pt>
                  <c:pt idx="1968">
                    <c:v>24</c:v>
                  </c:pt>
                  <c:pt idx="1969">
                    <c:v>24</c:v>
                  </c:pt>
                  <c:pt idx="1970">
                    <c:v>24</c:v>
                  </c:pt>
                  <c:pt idx="1971">
                    <c:v>24</c:v>
                  </c:pt>
                  <c:pt idx="1972">
                    <c:v>24</c:v>
                  </c:pt>
                  <c:pt idx="1973">
                    <c:v>24</c:v>
                  </c:pt>
                  <c:pt idx="1974">
                    <c:v>24</c:v>
                  </c:pt>
                  <c:pt idx="1975">
                    <c:v>24</c:v>
                  </c:pt>
                  <c:pt idx="1976">
                    <c:v>24</c:v>
                  </c:pt>
                  <c:pt idx="1977">
                    <c:v>24</c:v>
                  </c:pt>
                  <c:pt idx="1978">
                    <c:v>24</c:v>
                  </c:pt>
                  <c:pt idx="1979">
                    <c:v>24</c:v>
                  </c:pt>
                  <c:pt idx="1980">
                    <c:v>24</c:v>
                  </c:pt>
                  <c:pt idx="1981">
                    <c:v>24</c:v>
                  </c:pt>
                  <c:pt idx="1982">
                    <c:v>24</c:v>
                  </c:pt>
                  <c:pt idx="1983">
                    <c:v>24</c:v>
                  </c:pt>
                  <c:pt idx="1984">
                    <c:v>24</c:v>
                  </c:pt>
                  <c:pt idx="1985">
                    <c:v>24</c:v>
                  </c:pt>
                  <c:pt idx="1986">
                    <c:v>24</c:v>
                  </c:pt>
                  <c:pt idx="1987">
                    <c:v>24</c:v>
                  </c:pt>
                  <c:pt idx="1988">
                    <c:v>24</c:v>
                  </c:pt>
                  <c:pt idx="1989">
                    <c:v>24</c:v>
                  </c:pt>
                  <c:pt idx="1990">
                    <c:v>24</c:v>
                  </c:pt>
                  <c:pt idx="1991">
                    <c:v>24</c:v>
                  </c:pt>
                  <c:pt idx="1992">
                    <c:v>24</c:v>
                  </c:pt>
                  <c:pt idx="1993">
                    <c:v>24</c:v>
                  </c:pt>
                  <c:pt idx="1994">
                    <c:v>24</c:v>
                  </c:pt>
                  <c:pt idx="1995">
                    <c:v>24</c:v>
                  </c:pt>
                  <c:pt idx="1996">
                    <c:v>24</c:v>
                  </c:pt>
                  <c:pt idx="1997">
                    <c:v>24</c:v>
                  </c:pt>
                  <c:pt idx="1998">
                    <c:v>24</c:v>
                  </c:pt>
                  <c:pt idx="1999">
                    <c:v>24</c:v>
                  </c:pt>
                  <c:pt idx="2000">
                    <c:v>24</c:v>
                  </c:pt>
                  <c:pt idx="2001">
                    <c:v>24</c:v>
                  </c:pt>
                  <c:pt idx="2002">
                    <c:v>24</c:v>
                  </c:pt>
                  <c:pt idx="2003">
                    <c:v>24</c:v>
                  </c:pt>
                  <c:pt idx="2004">
                    <c:v>24</c:v>
                  </c:pt>
                  <c:pt idx="2005">
                    <c:v>24</c:v>
                  </c:pt>
                  <c:pt idx="2006">
                    <c:v>24</c:v>
                  </c:pt>
                  <c:pt idx="2007">
                    <c:v>24</c:v>
                  </c:pt>
                  <c:pt idx="2008">
                    <c:v>24</c:v>
                  </c:pt>
                  <c:pt idx="2009">
                    <c:v>23</c:v>
                  </c:pt>
                  <c:pt idx="2010">
                    <c:v>23</c:v>
                  </c:pt>
                  <c:pt idx="2011">
                    <c:v>23</c:v>
                  </c:pt>
                  <c:pt idx="2012">
                    <c:v>23</c:v>
                  </c:pt>
                  <c:pt idx="2013">
                    <c:v>23</c:v>
                  </c:pt>
                  <c:pt idx="2014">
                    <c:v>23</c:v>
                  </c:pt>
                  <c:pt idx="2015">
                    <c:v>23</c:v>
                  </c:pt>
                  <c:pt idx="2016">
                    <c:v>23</c:v>
                  </c:pt>
                  <c:pt idx="2017">
                    <c:v>23</c:v>
                  </c:pt>
                  <c:pt idx="2018">
                    <c:v>23</c:v>
                  </c:pt>
                  <c:pt idx="2019">
                    <c:v>23</c:v>
                  </c:pt>
                  <c:pt idx="2020">
                    <c:v>23</c:v>
                  </c:pt>
                  <c:pt idx="2021">
                    <c:v>23</c:v>
                  </c:pt>
                  <c:pt idx="2022">
                    <c:v>23</c:v>
                  </c:pt>
                  <c:pt idx="2023">
                    <c:v>23</c:v>
                  </c:pt>
                  <c:pt idx="2024">
                    <c:v>23</c:v>
                  </c:pt>
                  <c:pt idx="2025">
                    <c:v>23</c:v>
                  </c:pt>
                  <c:pt idx="2026">
                    <c:v>23</c:v>
                  </c:pt>
                  <c:pt idx="2027">
                    <c:v>23</c:v>
                  </c:pt>
                  <c:pt idx="2028">
                    <c:v>23</c:v>
                  </c:pt>
                  <c:pt idx="2029">
                    <c:v>23</c:v>
                  </c:pt>
                  <c:pt idx="2030">
                    <c:v>23</c:v>
                  </c:pt>
                  <c:pt idx="2031">
                    <c:v>23</c:v>
                  </c:pt>
                  <c:pt idx="2032">
                    <c:v>23</c:v>
                  </c:pt>
                  <c:pt idx="2033">
                    <c:v>23</c:v>
                  </c:pt>
                  <c:pt idx="2034">
                    <c:v>23</c:v>
                  </c:pt>
                  <c:pt idx="2035">
                    <c:v>23</c:v>
                  </c:pt>
                  <c:pt idx="2036">
                    <c:v>23</c:v>
                  </c:pt>
                  <c:pt idx="2037">
                    <c:v>23</c:v>
                  </c:pt>
                  <c:pt idx="2038">
                    <c:v>23</c:v>
                  </c:pt>
                  <c:pt idx="2039">
                    <c:v>23</c:v>
                  </c:pt>
                  <c:pt idx="2040">
                    <c:v>23</c:v>
                  </c:pt>
                  <c:pt idx="2041">
                    <c:v>23</c:v>
                  </c:pt>
                  <c:pt idx="2042">
                    <c:v>23</c:v>
                  </c:pt>
                  <c:pt idx="2043">
                    <c:v>23</c:v>
                  </c:pt>
                  <c:pt idx="2044">
                    <c:v>23</c:v>
                  </c:pt>
                  <c:pt idx="2045">
                    <c:v>23</c:v>
                  </c:pt>
                  <c:pt idx="2046">
                    <c:v>23</c:v>
                  </c:pt>
                  <c:pt idx="2047">
                    <c:v>23</c:v>
                  </c:pt>
                  <c:pt idx="2048">
                    <c:v>23</c:v>
                  </c:pt>
                  <c:pt idx="2049">
                    <c:v>23</c:v>
                  </c:pt>
                  <c:pt idx="2050">
                    <c:v>23</c:v>
                  </c:pt>
                  <c:pt idx="2051">
                    <c:v>23</c:v>
                  </c:pt>
                  <c:pt idx="2052">
                    <c:v>23</c:v>
                  </c:pt>
                  <c:pt idx="2053">
                    <c:v>23</c:v>
                  </c:pt>
                  <c:pt idx="2054">
                    <c:v>23</c:v>
                  </c:pt>
                  <c:pt idx="2055">
                    <c:v>23</c:v>
                  </c:pt>
                  <c:pt idx="2056">
                    <c:v>23</c:v>
                  </c:pt>
                  <c:pt idx="2057">
                    <c:v>23</c:v>
                  </c:pt>
                  <c:pt idx="2058">
                    <c:v>23</c:v>
                  </c:pt>
                  <c:pt idx="2059">
                    <c:v>23</c:v>
                  </c:pt>
                  <c:pt idx="2060">
                    <c:v>23</c:v>
                  </c:pt>
                  <c:pt idx="2061">
                    <c:v>22</c:v>
                  </c:pt>
                  <c:pt idx="2062">
                    <c:v>22</c:v>
                  </c:pt>
                  <c:pt idx="2063">
                    <c:v>22</c:v>
                  </c:pt>
                  <c:pt idx="2064">
                    <c:v>22</c:v>
                  </c:pt>
                  <c:pt idx="2065">
                    <c:v>22</c:v>
                  </c:pt>
                  <c:pt idx="2066">
                    <c:v>22</c:v>
                  </c:pt>
                  <c:pt idx="2067">
                    <c:v>22</c:v>
                  </c:pt>
                  <c:pt idx="2068">
                    <c:v>22</c:v>
                  </c:pt>
                  <c:pt idx="2069">
                    <c:v>22</c:v>
                  </c:pt>
                  <c:pt idx="2070">
                    <c:v>22</c:v>
                  </c:pt>
                  <c:pt idx="2071">
                    <c:v>22</c:v>
                  </c:pt>
                  <c:pt idx="2072">
                    <c:v>22</c:v>
                  </c:pt>
                  <c:pt idx="2073">
                    <c:v>22</c:v>
                  </c:pt>
                  <c:pt idx="2074">
                    <c:v>22</c:v>
                  </c:pt>
                  <c:pt idx="2075">
                    <c:v>22</c:v>
                  </c:pt>
                  <c:pt idx="2076">
                    <c:v>22</c:v>
                  </c:pt>
                  <c:pt idx="2077">
                    <c:v>22</c:v>
                  </c:pt>
                  <c:pt idx="2078">
                    <c:v>22</c:v>
                  </c:pt>
                  <c:pt idx="2079">
                    <c:v>22</c:v>
                  </c:pt>
                  <c:pt idx="2080">
                    <c:v>22</c:v>
                  </c:pt>
                  <c:pt idx="2081">
                    <c:v>22</c:v>
                  </c:pt>
                  <c:pt idx="2082">
                    <c:v>22</c:v>
                  </c:pt>
                  <c:pt idx="2083">
                    <c:v>22</c:v>
                  </c:pt>
                  <c:pt idx="2084">
                    <c:v>22</c:v>
                  </c:pt>
                  <c:pt idx="2085">
                    <c:v>22</c:v>
                  </c:pt>
                  <c:pt idx="2086">
                    <c:v>22</c:v>
                  </c:pt>
                  <c:pt idx="2087">
                    <c:v>22</c:v>
                  </c:pt>
                  <c:pt idx="2088">
                    <c:v>22</c:v>
                  </c:pt>
                  <c:pt idx="2089">
                    <c:v>22</c:v>
                  </c:pt>
                  <c:pt idx="2090">
                    <c:v>22</c:v>
                  </c:pt>
                  <c:pt idx="2091">
                    <c:v>22</c:v>
                  </c:pt>
                  <c:pt idx="2092">
                    <c:v>22</c:v>
                  </c:pt>
                  <c:pt idx="2093">
                    <c:v>22</c:v>
                  </c:pt>
                  <c:pt idx="2094">
                    <c:v>22</c:v>
                  </c:pt>
                  <c:pt idx="2095">
                    <c:v>22</c:v>
                  </c:pt>
                  <c:pt idx="2096">
                    <c:v>22</c:v>
                  </c:pt>
                  <c:pt idx="2097">
                    <c:v>22</c:v>
                  </c:pt>
                  <c:pt idx="2098">
                    <c:v>22</c:v>
                  </c:pt>
                  <c:pt idx="2099">
                    <c:v>22</c:v>
                  </c:pt>
                  <c:pt idx="2100">
                    <c:v>22</c:v>
                  </c:pt>
                  <c:pt idx="2101">
                    <c:v>22</c:v>
                  </c:pt>
                  <c:pt idx="2102">
                    <c:v>22</c:v>
                  </c:pt>
                  <c:pt idx="2103">
                    <c:v>22</c:v>
                  </c:pt>
                  <c:pt idx="2104">
                    <c:v>22</c:v>
                  </c:pt>
                  <c:pt idx="2105">
                    <c:v>22</c:v>
                  </c:pt>
                  <c:pt idx="2106">
                    <c:v>22</c:v>
                  </c:pt>
                  <c:pt idx="2107">
                    <c:v>22</c:v>
                  </c:pt>
                  <c:pt idx="2108">
                    <c:v>22</c:v>
                  </c:pt>
                  <c:pt idx="2109">
                    <c:v>22</c:v>
                  </c:pt>
                  <c:pt idx="2110">
                    <c:v>22</c:v>
                  </c:pt>
                  <c:pt idx="2111">
                    <c:v>22</c:v>
                  </c:pt>
                  <c:pt idx="2112">
                    <c:v>22</c:v>
                  </c:pt>
                  <c:pt idx="2113">
                    <c:v>22</c:v>
                  </c:pt>
                  <c:pt idx="2114">
                    <c:v>22</c:v>
                  </c:pt>
                  <c:pt idx="2115">
                    <c:v>22</c:v>
                  </c:pt>
                  <c:pt idx="2116">
                    <c:v>22</c:v>
                  </c:pt>
                  <c:pt idx="2117">
                    <c:v>22</c:v>
                  </c:pt>
                  <c:pt idx="2118">
                    <c:v>22</c:v>
                  </c:pt>
                  <c:pt idx="2119">
                    <c:v>22</c:v>
                  </c:pt>
                  <c:pt idx="2120">
                    <c:v>22</c:v>
                  </c:pt>
                  <c:pt idx="2121">
                    <c:v>22</c:v>
                  </c:pt>
                  <c:pt idx="2122">
                    <c:v>21</c:v>
                  </c:pt>
                  <c:pt idx="2123">
                    <c:v>21</c:v>
                  </c:pt>
                  <c:pt idx="2124">
                    <c:v>21</c:v>
                  </c:pt>
                  <c:pt idx="2125">
                    <c:v>21</c:v>
                  </c:pt>
                  <c:pt idx="2126">
                    <c:v>21</c:v>
                  </c:pt>
                  <c:pt idx="2127">
                    <c:v>21</c:v>
                  </c:pt>
                  <c:pt idx="2128">
                    <c:v>21</c:v>
                  </c:pt>
                  <c:pt idx="2129">
                    <c:v>21</c:v>
                  </c:pt>
                  <c:pt idx="2130">
                    <c:v>21</c:v>
                  </c:pt>
                  <c:pt idx="2131">
                    <c:v>21</c:v>
                  </c:pt>
                  <c:pt idx="2132">
                    <c:v>21</c:v>
                  </c:pt>
                  <c:pt idx="2133">
                    <c:v>21</c:v>
                  </c:pt>
                  <c:pt idx="2134">
                    <c:v>21</c:v>
                  </c:pt>
                  <c:pt idx="2135">
                    <c:v>21</c:v>
                  </c:pt>
                  <c:pt idx="2136">
                    <c:v>21</c:v>
                  </c:pt>
                  <c:pt idx="2137">
                    <c:v>21</c:v>
                  </c:pt>
                  <c:pt idx="2138">
                    <c:v>21</c:v>
                  </c:pt>
                  <c:pt idx="2139">
                    <c:v>21</c:v>
                  </c:pt>
                  <c:pt idx="2140">
                    <c:v>21</c:v>
                  </c:pt>
                  <c:pt idx="2141">
                    <c:v>21</c:v>
                  </c:pt>
                  <c:pt idx="2142">
                    <c:v>21</c:v>
                  </c:pt>
                  <c:pt idx="2143">
                    <c:v>21</c:v>
                  </c:pt>
                  <c:pt idx="2144">
                    <c:v>21</c:v>
                  </c:pt>
                  <c:pt idx="2145">
                    <c:v>21</c:v>
                  </c:pt>
                  <c:pt idx="2146">
                    <c:v>21</c:v>
                  </c:pt>
                  <c:pt idx="2147">
                    <c:v>21</c:v>
                  </c:pt>
                  <c:pt idx="2148">
                    <c:v>21</c:v>
                  </c:pt>
                  <c:pt idx="2149">
                    <c:v>21</c:v>
                  </c:pt>
                  <c:pt idx="2150">
                    <c:v>21</c:v>
                  </c:pt>
                  <c:pt idx="2151">
                    <c:v>21</c:v>
                  </c:pt>
                  <c:pt idx="2152">
                    <c:v>21</c:v>
                  </c:pt>
                  <c:pt idx="2153">
                    <c:v>21</c:v>
                  </c:pt>
                  <c:pt idx="2154">
                    <c:v>21</c:v>
                  </c:pt>
                  <c:pt idx="2155">
                    <c:v>21</c:v>
                  </c:pt>
                  <c:pt idx="2156">
                    <c:v>21</c:v>
                  </c:pt>
                  <c:pt idx="2157">
                    <c:v>21</c:v>
                  </c:pt>
                  <c:pt idx="2158">
                    <c:v>21</c:v>
                  </c:pt>
                  <c:pt idx="2159">
                    <c:v>21</c:v>
                  </c:pt>
                  <c:pt idx="2160">
                    <c:v>21</c:v>
                  </c:pt>
                  <c:pt idx="2161">
                    <c:v>21</c:v>
                  </c:pt>
                  <c:pt idx="2162">
                    <c:v>21</c:v>
                  </c:pt>
                  <c:pt idx="2163">
                    <c:v>21</c:v>
                  </c:pt>
                  <c:pt idx="2164">
                    <c:v>21</c:v>
                  </c:pt>
                  <c:pt idx="2165">
                    <c:v>21</c:v>
                  </c:pt>
                  <c:pt idx="2166">
                    <c:v>21</c:v>
                  </c:pt>
                  <c:pt idx="2167">
                    <c:v>21</c:v>
                  </c:pt>
                  <c:pt idx="2168">
                    <c:v>21</c:v>
                  </c:pt>
                  <c:pt idx="2169">
                    <c:v>21</c:v>
                  </c:pt>
                  <c:pt idx="2170">
                    <c:v>21</c:v>
                  </c:pt>
                  <c:pt idx="2171">
                    <c:v>21</c:v>
                  </c:pt>
                  <c:pt idx="2172">
                    <c:v>21</c:v>
                  </c:pt>
                  <c:pt idx="2173">
                    <c:v>21</c:v>
                  </c:pt>
                  <c:pt idx="2174">
                    <c:v>21</c:v>
                  </c:pt>
                  <c:pt idx="2175">
                    <c:v>21</c:v>
                  </c:pt>
                  <c:pt idx="2176">
                    <c:v>21</c:v>
                  </c:pt>
                  <c:pt idx="2177">
                    <c:v>21</c:v>
                  </c:pt>
                  <c:pt idx="2178">
                    <c:v>21</c:v>
                  </c:pt>
                  <c:pt idx="2179">
                    <c:v>21</c:v>
                  </c:pt>
                  <c:pt idx="2180">
                    <c:v>21</c:v>
                  </c:pt>
                  <c:pt idx="2181">
                    <c:v>21</c:v>
                  </c:pt>
                  <c:pt idx="2182">
                    <c:v>21</c:v>
                  </c:pt>
                  <c:pt idx="2183">
                    <c:v>21</c:v>
                  </c:pt>
                  <c:pt idx="2184">
                    <c:v>20</c:v>
                  </c:pt>
                  <c:pt idx="2185">
                    <c:v>20</c:v>
                  </c:pt>
                  <c:pt idx="2186">
                    <c:v>20</c:v>
                  </c:pt>
                  <c:pt idx="2187">
                    <c:v>20</c:v>
                  </c:pt>
                  <c:pt idx="2188">
                    <c:v>20</c:v>
                  </c:pt>
                  <c:pt idx="2189">
                    <c:v>20</c:v>
                  </c:pt>
                  <c:pt idx="2190">
                    <c:v>20</c:v>
                  </c:pt>
                  <c:pt idx="2191">
                    <c:v>20</c:v>
                  </c:pt>
                  <c:pt idx="2192">
                    <c:v>20</c:v>
                  </c:pt>
                  <c:pt idx="2193">
                    <c:v>20</c:v>
                  </c:pt>
                  <c:pt idx="2194">
                    <c:v>20</c:v>
                  </c:pt>
                  <c:pt idx="2195">
                    <c:v>20</c:v>
                  </c:pt>
                  <c:pt idx="2196">
                    <c:v>20</c:v>
                  </c:pt>
                  <c:pt idx="2197">
                    <c:v>20</c:v>
                  </c:pt>
                  <c:pt idx="2198">
                    <c:v>20</c:v>
                  </c:pt>
                  <c:pt idx="2199">
                    <c:v>20</c:v>
                  </c:pt>
                  <c:pt idx="2200">
                    <c:v>20</c:v>
                  </c:pt>
                  <c:pt idx="2201">
                    <c:v>20</c:v>
                  </c:pt>
                  <c:pt idx="2202">
                    <c:v>20</c:v>
                  </c:pt>
                  <c:pt idx="2203">
                    <c:v>20</c:v>
                  </c:pt>
                  <c:pt idx="2204">
                    <c:v>20</c:v>
                  </c:pt>
                  <c:pt idx="2205">
                    <c:v>20</c:v>
                  </c:pt>
                  <c:pt idx="2206">
                    <c:v>20</c:v>
                  </c:pt>
                  <c:pt idx="2207">
                    <c:v>20</c:v>
                  </c:pt>
                  <c:pt idx="2208">
                    <c:v>20</c:v>
                  </c:pt>
                  <c:pt idx="2209">
                    <c:v>20</c:v>
                  </c:pt>
                  <c:pt idx="2210">
                    <c:v>20</c:v>
                  </c:pt>
                  <c:pt idx="2211">
                    <c:v>20</c:v>
                  </c:pt>
                  <c:pt idx="2212">
                    <c:v>20</c:v>
                  </c:pt>
                  <c:pt idx="2213">
                    <c:v>20</c:v>
                  </c:pt>
                  <c:pt idx="2214">
                    <c:v>20</c:v>
                  </c:pt>
                  <c:pt idx="2215">
                    <c:v>20</c:v>
                  </c:pt>
                  <c:pt idx="2216">
                    <c:v>20</c:v>
                  </c:pt>
                  <c:pt idx="2217">
                    <c:v>20</c:v>
                  </c:pt>
                  <c:pt idx="2218">
                    <c:v>20</c:v>
                  </c:pt>
                  <c:pt idx="2219">
                    <c:v>20</c:v>
                  </c:pt>
                  <c:pt idx="2220">
                    <c:v>20</c:v>
                  </c:pt>
                  <c:pt idx="2221">
                    <c:v>20</c:v>
                  </c:pt>
                  <c:pt idx="2222">
                    <c:v>20</c:v>
                  </c:pt>
                  <c:pt idx="2223">
                    <c:v>20</c:v>
                  </c:pt>
                  <c:pt idx="2224">
                    <c:v>20</c:v>
                  </c:pt>
                  <c:pt idx="2225">
                    <c:v>20</c:v>
                  </c:pt>
                  <c:pt idx="2226">
                    <c:v>20</c:v>
                  </c:pt>
                  <c:pt idx="2227">
                    <c:v>20</c:v>
                  </c:pt>
                  <c:pt idx="2228">
                    <c:v>20</c:v>
                  </c:pt>
                  <c:pt idx="2229">
                    <c:v>20</c:v>
                  </c:pt>
                  <c:pt idx="2230">
                    <c:v>20</c:v>
                  </c:pt>
                  <c:pt idx="2231">
                    <c:v>20</c:v>
                  </c:pt>
                  <c:pt idx="2232">
                    <c:v>20</c:v>
                  </c:pt>
                  <c:pt idx="2233">
                    <c:v>20</c:v>
                  </c:pt>
                  <c:pt idx="2234">
                    <c:v>20</c:v>
                  </c:pt>
                  <c:pt idx="2235">
                    <c:v>20</c:v>
                  </c:pt>
                  <c:pt idx="2236">
                    <c:v>20</c:v>
                  </c:pt>
                  <c:pt idx="2237">
                    <c:v>20</c:v>
                  </c:pt>
                  <c:pt idx="2238">
                    <c:v>20</c:v>
                  </c:pt>
                  <c:pt idx="2239">
                    <c:v>20</c:v>
                  </c:pt>
                  <c:pt idx="2240">
                    <c:v>20</c:v>
                  </c:pt>
                  <c:pt idx="2241">
                    <c:v>20</c:v>
                  </c:pt>
                  <c:pt idx="2242">
                    <c:v>20</c:v>
                  </c:pt>
                  <c:pt idx="2243">
                    <c:v>20</c:v>
                  </c:pt>
                  <c:pt idx="2244">
                    <c:v>20</c:v>
                  </c:pt>
                  <c:pt idx="2245">
                    <c:v>20</c:v>
                  </c:pt>
                  <c:pt idx="2246">
                    <c:v>20</c:v>
                  </c:pt>
                  <c:pt idx="2247">
                    <c:v>20</c:v>
                  </c:pt>
                  <c:pt idx="2248">
                    <c:v>20</c:v>
                  </c:pt>
                  <c:pt idx="2249">
                    <c:v>20</c:v>
                  </c:pt>
                  <c:pt idx="2250">
                    <c:v>19</c:v>
                  </c:pt>
                  <c:pt idx="2251">
                    <c:v>19</c:v>
                  </c:pt>
                  <c:pt idx="2252">
                    <c:v>19</c:v>
                  </c:pt>
                  <c:pt idx="2253">
                    <c:v>19</c:v>
                  </c:pt>
                  <c:pt idx="2254">
                    <c:v>19</c:v>
                  </c:pt>
                  <c:pt idx="2255">
                    <c:v>19</c:v>
                  </c:pt>
                  <c:pt idx="2256">
                    <c:v>19</c:v>
                  </c:pt>
                  <c:pt idx="2257">
                    <c:v>19</c:v>
                  </c:pt>
                  <c:pt idx="2258">
                    <c:v>19</c:v>
                  </c:pt>
                  <c:pt idx="2259">
                    <c:v>19</c:v>
                  </c:pt>
                  <c:pt idx="2260">
                    <c:v>19</c:v>
                  </c:pt>
                  <c:pt idx="2261">
                    <c:v>19</c:v>
                  </c:pt>
                  <c:pt idx="2262">
                    <c:v>19</c:v>
                  </c:pt>
                  <c:pt idx="2263">
                    <c:v>19</c:v>
                  </c:pt>
                  <c:pt idx="2264">
                    <c:v>19</c:v>
                  </c:pt>
                  <c:pt idx="2265">
                    <c:v>19</c:v>
                  </c:pt>
                  <c:pt idx="2266">
                    <c:v>19</c:v>
                  </c:pt>
                  <c:pt idx="2267">
                    <c:v>19</c:v>
                  </c:pt>
                  <c:pt idx="2268">
                    <c:v>19</c:v>
                  </c:pt>
                  <c:pt idx="2269">
                    <c:v>19</c:v>
                  </c:pt>
                  <c:pt idx="2270">
                    <c:v>19</c:v>
                  </c:pt>
                  <c:pt idx="2271">
                    <c:v>19</c:v>
                  </c:pt>
                  <c:pt idx="2272">
                    <c:v>19</c:v>
                  </c:pt>
                  <c:pt idx="2273">
                    <c:v>19</c:v>
                  </c:pt>
                  <c:pt idx="2274">
                    <c:v>19</c:v>
                  </c:pt>
                  <c:pt idx="2275">
                    <c:v>19</c:v>
                  </c:pt>
                  <c:pt idx="2276">
                    <c:v>19</c:v>
                  </c:pt>
                  <c:pt idx="2277">
                    <c:v>19</c:v>
                  </c:pt>
                  <c:pt idx="2278">
                    <c:v>19</c:v>
                  </c:pt>
                  <c:pt idx="2279">
                    <c:v>19</c:v>
                  </c:pt>
                  <c:pt idx="2280">
                    <c:v>19</c:v>
                  </c:pt>
                  <c:pt idx="2281">
                    <c:v>19</c:v>
                  </c:pt>
                  <c:pt idx="2282">
                    <c:v>19</c:v>
                  </c:pt>
                  <c:pt idx="2283">
                    <c:v>19</c:v>
                  </c:pt>
                  <c:pt idx="2284">
                    <c:v>19</c:v>
                  </c:pt>
                  <c:pt idx="2285">
                    <c:v>19</c:v>
                  </c:pt>
                  <c:pt idx="2286">
                    <c:v>19</c:v>
                  </c:pt>
                  <c:pt idx="2287">
                    <c:v>19</c:v>
                  </c:pt>
                  <c:pt idx="2288">
                    <c:v>19</c:v>
                  </c:pt>
                  <c:pt idx="2289">
                    <c:v>19</c:v>
                  </c:pt>
                  <c:pt idx="2290">
                    <c:v>19</c:v>
                  </c:pt>
                  <c:pt idx="2291">
                    <c:v>19</c:v>
                  </c:pt>
                  <c:pt idx="2292">
                    <c:v>19</c:v>
                  </c:pt>
                  <c:pt idx="2293">
                    <c:v>19</c:v>
                  </c:pt>
                  <c:pt idx="2294">
                    <c:v>19</c:v>
                  </c:pt>
                  <c:pt idx="2295">
                    <c:v>19</c:v>
                  </c:pt>
                  <c:pt idx="2296">
                    <c:v>19</c:v>
                  </c:pt>
                  <c:pt idx="2297">
                    <c:v>19</c:v>
                  </c:pt>
                  <c:pt idx="2298">
                    <c:v>19</c:v>
                  </c:pt>
                  <c:pt idx="2299">
                    <c:v>19</c:v>
                  </c:pt>
                  <c:pt idx="2300">
                    <c:v>19</c:v>
                  </c:pt>
                  <c:pt idx="2301">
                    <c:v>19</c:v>
                  </c:pt>
                  <c:pt idx="2302">
                    <c:v>19</c:v>
                  </c:pt>
                  <c:pt idx="2303">
                    <c:v>19</c:v>
                  </c:pt>
                  <c:pt idx="2304">
                    <c:v>19</c:v>
                  </c:pt>
                  <c:pt idx="2305">
                    <c:v>19</c:v>
                  </c:pt>
                  <c:pt idx="2306">
                    <c:v>19</c:v>
                  </c:pt>
                  <c:pt idx="2307">
                    <c:v>19</c:v>
                  </c:pt>
                  <c:pt idx="2308">
                    <c:v>19</c:v>
                  </c:pt>
                  <c:pt idx="2309">
                    <c:v>19</c:v>
                  </c:pt>
                  <c:pt idx="2310">
                    <c:v>19</c:v>
                  </c:pt>
                  <c:pt idx="2311">
                    <c:v>19</c:v>
                  </c:pt>
                  <c:pt idx="2312">
                    <c:v>19</c:v>
                  </c:pt>
                  <c:pt idx="2313">
                    <c:v>19</c:v>
                  </c:pt>
                  <c:pt idx="2314">
                    <c:v>19</c:v>
                  </c:pt>
                  <c:pt idx="2315">
                    <c:v>19</c:v>
                  </c:pt>
                  <c:pt idx="2316">
                    <c:v>19</c:v>
                  </c:pt>
                  <c:pt idx="2317">
                    <c:v>19</c:v>
                  </c:pt>
                  <c:pt idx="2318">
                    <c:v>19</c:v>
                  </c:pt>
                  <c:pt idx="2319">
                    <c:v>19</c:v>
                  </c:pt>
                  <c:pt idx="2320">
                    <c:v>19</c:v>
                  </c:pt>
                  <c:pt idx="2321">
                    <c:v>19</c:v>
                  </c:pt>
                  <c:pt idx="2322">
                    <c:v>19</c:v>
                  </c:pt>
                  <c:pt idx="2323">
                    <c:v>19</c:v>
                  </c:pt>
                  <c:pt idx="2324">
                    <c:v>19</c:v>
                  </c:pt>
                  <c:pt idx="2325">
                    <c:v>19</c:v>
                  </c:pt>
                  <c:pt idx="2326">
                    <c:v>19</c:v>
                  </c:pt>
                  <c:pt idx="2327">
                    <c:v>19</c:v>
                  </c:pt>
                  <c:pt idx="2328">
                    <c:v>18</c:v>
                  </c:pt>
                  <c:pt idx="2329">
                    <c:v>18</c:v>
                  </c:pt>
                  <c:pt idx="2330">
                    <c:v>18</c:v>
                  </c:pt>
                  <c:pt idx="2331">
                    <c:v>18</c:v>
                  </c:pt>
                  <c:pt idx="2332">
                    <c:v>18</c:v>
                  </c:pt>
                  <c:pt idx="2333">
                    <c:v>18</c:v>
                  </c:pt>
                  <c:pt idx="2334">
                    <c:v>18</c:v>
                  </c:pt>
                  <c:pt idx="2335">
                    <c:v>18</c:v>
                  </c:pt>
                  <c:pt idx="2336">
                    <c:v>18</c:v>
                  </c:pt>
                  <c:pt idx="2337">
                    <c:v>18</c:v>
                  </c:pt>
                  <c:pt idx="2338">
                    <c:v>18</c:v>
                  </c:pt>
                  <c:pt idx="2339">
                    <c:v>18</c:v>
                  </c:pt>
                  <c:pt idx="2340">
                    <c:v>18</c:v>
                  </c:pt>
                  <c:pt idx="2341">
                    <c:v>18</c:v>
                  </c:pt>
                  <c:pt idx="2342">
                    <c:v>18</c:v>
                  </c:pt>
                  <c:pt idx="2343">
                    <c:v>18</c:v>
                  </c:pt>
                  <c:pt idx="2344">
                    <c:v>18</c:v>
                  </c:pt>
                  <c:pt idx="2345">
                    <c:v>18</c:v>
                  </c:pt>
                  <c:pt idx="2346">
                    <c:v>18</c:v>
                  </c:pt>
                  <c:pt idx="2347">
                    <c:v>18</c:v>
                  </c:pt>
                  <c:pt idx="2348">
                    <c:v>18</c:v>
                  </c:pt>
                  <c:pt idx="2349">
                    <c:v>18</c:v>
                  </c:pt>
                  <c:pt idx="2350">
                    <c:v>18</c:v>
                  </c:pt>
                  <c:pt idx="2351">
                    <c:v>18</c:v>
                  </c:pt>
                  <c:pt idx="2352">
                    <c:v>18</c:v>
                  </c:pt>
                  <c:pt idx="2353">
                    <c:v>18</c:v>
                  </c:pt>
                  <c:pt idx="2354">
                    <c:v>18</c:v>
                  </c:pt>
                  <c:pt idx="2355">
                    <c:v>18</c:v>
                  </c:pt>
                  <c:pt idx="2356">
                    <c:v>18</c:v>
                  </c:pt>
                  <c:pt idx="2357">
                    <c:v>18</c:v>
                  </c:pt>
                  <c:pt idx="2358">
                    <c:v>18</c:v>
                  </c:pt>
                  <c:pt idx="2359">
                    <c:v>18</c:v>
                  </c:pt>
                  <c:pt idx="2360">
                    <c:v>18</c:v>
                  </c:pt>
                  <c:pt idx="2361">
                    <c:v>18</c:v>
                  </c:pt>
                  <c:pt idx="2362">
                    <c:v>18</c:v>
                  </c:pt>
                  <c:pt idx="2363">
                    <c:v>18</c:v>
                  </c:pt>
                  <c:pt idx="2364">
                    <c:v>18</c:v>
                  </c:pt>
                  <c:pt idx="2365">
                    <c:v>18</c:v>
                  </c:pt>
                  <c:pt idx="2366">
                    <c:v>18</c:v>
                  </c:pt>
                  <c:pt idx="2367">
                    <c:v>18</c:v>
                  </c:pt>
                  <c:pt idx="2368">
                    <c:v>18</c:v>
                  </c:pt>
                  <c:pt idx="2369">
                    <c:v>18</c:v>
                  </c:pt>
                  <c:pt idx="2370">
                    <c:v>18</c:v>
                  </c:pt>
                  <c:pt idx="2371">
                    <c:v>18</c:v>
                  </c:pt>
                  <c:pt idx="2372">
                    <c:v>18</c:v>
                  </c:pt>
                  <c:pt idx="2373">
                    <c:v>18</c:v>
                  </c:pt>
                  <c:pt idx="2374">
                    <c:v>18</c:v>
                  </c:pt>
                  <c:pt idx="2375">
                    <c:v>18</c:v>
                  </c:pt>
                  <c:pt idx="2376">
                    <c:v>18</c:v>
                  </c:pt>
                  <c:pt idx="2377">
                    <c:v>18</c:v>
                  </c:pt>
                  <c:pt idx="2378">
                    <c:v>18</c:v>
                  </c:pt>
                  <c:pt idx="2379">
                    <c:v>18</c:v>
                  </c:pt>
                  <c:pt idx="2380">
                    <c:v>18</c:v>
                  </c:pt>
                  <c:pt idx="2381">
                    <c:v>18</c:v>
                  </c:pt>
                  <c:pt idx="2382">
                    <c:v>18</c:v>
                  </c:pt>
                  <c:pt idx="2383">
                    <c:v>18</c:v>
                  </c:pt>
                  <c:pt idx="2384">
                    <c:v>18</c:v>
                  </c:pt>
                  <c:pt idx="2385">
                    <c:v>18</c:v>
                  </c:pt>
                  <c:pt idx="2386">
                    <c:v>18</c:v>
                  </c:pt>
                  <c:pt idx="2387">
                    <c:v>18</c:v>
                  </c:pt>
                  <c:pt idx="2388">
                    <c:v>18</c:v>
                  </c:pt>
                  <c:pt idx="2389">
                    <c:v>18</c:v>
                  </c:pt>
                  <c:pt idx="2390">
                    <c:v>18</c:v>
                  </c:pt>
                  <c:pt idx="2391">
                    <c:v>18</c:v>
                  </c:pt>
                  <c:pt idx="2392">
                    <c:v>18</c:v>
                  </c:pt>
                  <c:pt idx="2393">
                    <c:v>18</c:v>
                  </c:pt>
                  <c:pt idx="2394">
                    <c:v>18</c:v>
                  </c:pt>
                  <c:pt idx="2395">
                    <c:v>18</c:v>
                  </c:pt>
                  <c:pt idx="2396">
                    <c:v>18</c:v>
                  </c:pt>
                  <c:pt idx="2397">
                    <c:v>18</c:v>
                  </c:pt>
                  <c:pt idx="2398">
                    <c:v>18</c:v>
                  </c:pt>
                  <c:pt idx="2399">
                    <c:v>17</c:v>
                  </c:pt>
                  <c:pt idx="2400">
                    <c:v>17</c:v>
                  </c:pt>
                  <c:pt idx="2401">
                    <c:v>17</c:v>
                  </c:pt>
                  <c:pt idx="2402">
                    <c:v>17</c:v>
                  </c:pt>
                  <c:pt idx="2403">
                    <c:v>17</c:v>
                  </c:pt>
                  <c:pt idx="2404">
                    <c:v>17</c:v>
                  </c:pt>
                  <c:pt idx="2405">
                    <c:v>17</c:v>
                  </c:pt>
                  <c:pt idx="2406">
                    <c:v>17</c:v>
                  </c:pt>
                  <c:pt idx="2407">
                    <c:v>17</c:v>
                  </c:pt>
                  <c:pt idx="2408">
                    <c:v>17</c:v>
                  </c:pt>
                  <c:pt idx="2409">
                    <c:v>17</c:v>
                  </c:pt>
                  <c:pt idx="2410">
                    <c:v>17</c:v>
                  </c:pt>
                  <c:pt idx="2411">
                    <c:v>17</c:v>
                  </c:pt>
                  <c:pt idx="2412">
                    <c:v>17</c:v>
                  </c:pt>
                  <c:pt idx="2413">
                    <c:v>17</c:v>
                  </c:pt>
                  <c:pt idx="2414">
                    <c:v>17</c:v>
                  </c:pt>
                  <c:pt idx="2415">
                    <c:v>17</c:v>
                  </c:pt>
                  <c:pt idx="2416">
                    <c:v>17</c:v>
                  </c:pt>
                  <c:pt idx="2417">
                    <c:v>17</c:v>
                  </c:pt>
                  <c:pt idx="2418">
                    <c:v>17</c:v>
                  </c:pt>
                  <c:pt idx="2419">
                    <c:v>17</c:v>
                  </c:pt>
                  <c:pt idx="2420">
                    <c:v>17</c:v>
                  </c:pt>
                  <c:pt idx="2421">
                    <c:v>17</c:v>
                  </c:pt>
                  <c:pt idx="2422">
                    <c:v>17</c:v>
                  </c:pt>
                  <c:pt idx="2423">
                    <c:v>17</c:v>
                  </c:pt>
                  <c:pt idx="2424">
                    <c:v>17</c:v>
                  </c:pt>
                  <c:pt idx="2425">
                    <c:v>17</c:v>
                  </c:pt>
                  <c:pt idx="2426">
                    <c:v>17</c:v>
                  </c:pt>
                  <c:pt idx="2427">
                    <c:v>17</c:v>
                  </c:pt>
                  <c:pt idx="2428">
                    <c:v>17</c:v>
                  </c:pt>
                  <c:pt idx="2429">
                    <c:v>17</c:v>
                  </c:pt>
                  <c:pt idx="2430">
                    <c:v>17</c:v>
                  </c:pt>
                  <c:pt idx="2431">
                    <c:v>17</c:v>
                  </c:pt>
                  <c:pt idx="2432">
                    <c:v>17</c:v>
                  </c:pt>
                  <c:pt idx="2433">
                    <c:v>17</c:v>
                  </c:pt>
                  <c:pt idx="2434">
                    <c:v>17</c:v>
                  </c:pt>
                  <c:pt idx="2435">
                    <c:v>17</c:v>
                  </c:pt>
                  <c:pt idx="2436">
                    <c:v>17</c:v>
                  </c:pt>
                  <c:pt idx="2437">
                    <c:v>17</c:v>
                  </c:pt>
                  <c:pt idx="2438">
                    <c:v>17</c:v>
                  </c:pt>
                  <c:pt idx="2439">
                    <c:v>17</c:v>
                  </c:pt>
                  <c:pt idx="2440">
                    <c:v>17</c:v>
                  </c:pt>
                  <c:pt idx="2441">
                    <c:v>17</c:v>
                  </c:pt>
                  <c:pt idx="2442">
                    <c:v>17</c:v>
                  </c:pt>
                  <c:pt idx="2443">
                    <c:v>17</c:v>
                  </c:pt>
                  <c:pt idx="2444">
                    <c:v>17</c:v>
                  </c:pt>
                  <c:pt idx="2445">
                    <c:v>17</c:v>
                  </c:pt>
                  <c:pt idx="2446">
                    <c:v>17</c:v>
                  </c:pt>
                  <c:pt idx="2447">
                    <c:v>17</c:v>
                  </c:pt>
                  <c:pt idx="2448">
                    <c:v>17</c:v>
                  </c:pt>
                  <c:pt idx="2449">
                    <c:v>17</c:v>
                  </c:pt>
                  <c:pt idx="2450">
                    <c:v>17</c:v>
                  </c:pt>
                  <c:pt idx="2451">
                    <c:v>17</c:v>
                  </c:pt>
                  <c:pt idx="2452">
                    <c:v>17</c:v>
                  </c:pt>
                  <c:pt idx="2453">
                    <c:v>17</c:v>
                  </c:pt>
                  <c:pt idx="2454">
                    <c:v>17</c:v>
                  </c:pt>
                  <c:pt idx="2455">
                    <c:v>17</c:v>
                  </c:pt>
                  <c:pt idx="2456">
                    <c:v>17</c:v>
                  </c:pt>
                  <c:pt idx="2457">
                    <c:v>17</c:v>
                  </c:pt>
                  <c:pt idx="2458">
                    <c:v>17</c:v>
                  </c:pt>
                  <c:pt idx="2459">
                    <c:v>17</c:v>
                  </c:pt>
                  <c:pt idx="2460">
                    <c:v>17</c:v>
                  </c:pt>
                  <c:pt idx="2461">
                    <c:v>17</c:v>
                  </c:pt>
                  <c:pt idx="2462">
                    <c:v>17</c:v>
                  </c:pt>
                  <c:pt idx="2463">
                    <c:v>17</c:v>
                  </c:pt>
                  <c:pt idx="2464">
                    <c:v>17</c:v>
                  </c:pt>
                  <c:pt idx="2465">
                    <c:v>17</c:v>
                  </c:pt>
                  <c:pt idx="2466">
                    <c:v>17</c:v>
                  </c:pt>
                  <c:pt idx="2467">
                    <c:v>17</c:v>
                  </c:pt>
                  <c:pt idx="2468">
                    <c:v>17</c:v>
                  </c:pt>
                  <c:pt idx="2469">
                    <c:v>17</c:v>
                  </c:pt>
                  <c:pt idx="2470">
                    <c:v>17</c:v>
                  </c:pt>
                  <c:pt idx="2471">
                    <c:v>17</c:v>
                  </c:pt>
                  <c:pt idx="2472">
                    <c:v>17</c:v>
                  </c:pt>
                  <c:pt idx="2473">
                    <c:v>17</c:v>
                  </c:pt>
                  <c:pt idx="2474">
                    <c:v>17</c:v>
                  </c:pt>
                  <c:pt idx="2475">
                    <c:v>17</c:v>
                  </c:pt>
                  <c:pt idx="2476">
                    <c:v>17</c:v>
                  </c:pt>
                  <c:pt idx="2477">
                    <c:v>17</c:v>
                  </c:pt>
                  <c:pt idx="2478">
                    <c:v>17</c:v>
                  </c:pt>
                  <c:pt idx="2479">
                    <c:v>17</c:v>
                  </c:pt>
                  <c:pt idx="2480">
                    <c:v>17</c:v>
                  </c:pt>
                  <c:pt idx="2481">
                    <c:v>17</c:v>
                  </c:pt>
                  <c:pt idx="2482">
                    <c:v>17</c:v>
                  </c:pt>
                  <c:pt idx="2483">
                    <c:v>17</c:v>
                  </c:pt>
                  <c:pt idx="2484">
                    <c:v>17</c:v>
                  </c:pt>
                  <c:pt idx="2485">
                    <c:v>17</c:v>
                  </c:pt>
                  <c:pt idx="2486">
                    <c:v>17</c:v>
                  </c:pt>
                  <c:pt idx="2487">
                    <c:v>17</c:v>
                  </c:pt>
                  <c:pt idx="2488">
                    <c:v>17</c:v>
                  </c:pt>
                  <c:pt idx="2489">
                    <c:v>17</c:v>
                  </c:pt>
                  <c:pt idx="2490">
                    <c:v>17</c:v>
                  </c:pt>
                  <c:pt idx="2491">
                    <c:v>17</c:v>
                  </c:pt>
                  <c:pt idx="2492">
                    <c:v>17</c:v>
                  </c:pt>
                  <c:pt idx="2493">
                    <c:v>17</c:v>
                  </c:pt>
                  <c:pt idx="2494">
                    <c:v>17</c:v>
                  </c:pt>
                  <c:pt idx="2495">
                    <c:v>17</c:v>
                  </c:pt>
                  <c:pt idx="2496">
                    <c:v>17</c:v>
                  </c:pt>
                  <c:pt idx="2497">
                    <c:v>17</c:v>
                  </c:pt>
                  <c:pt idx="2498">
                    <c:v>16</c:v>
                  </c:pt>
                  <c:pt idx="2499">
                    <c:v>16</c:v>
                  </c:pt>
                  <c:pt idx="2500">
                    <c:v>16</c:v>
                  </c:pt>
                  <c:pt idx="2501">
                    <c:v>16</c:v>
                  </c:pt>
                  <c:pt idx="2502">
                    <c:v>16</c:v>
                  </c:pt>
                  <c:pt idx="2503">
                    <c:v>16</c:v>
                  </c:pt>
                  <c:pt idx="2504">
                    <c:v>16</c:v>
                  </c:pt>
                  <c:pt idx="2505">
                    <c:v>16</c:v>
                  </c:pt>
                  <c:pt idx="2506">
                    <c:v>16</c:v>
                  </c:pt>
                  <c:pt idx="2507">
                    <c:v>16</c:v>
                  </c:pt>
                  <c:pt idx="2508">
                    <c:v>16</c:v>
                  </c:pt>
                  <c:pt idx="2509">
                    <c:v>16</c:v>
                  </c:pt>
                  <c:pt idx="2510">
                    <c:v>16</c:v>
                  </c:pt>
                  <c:pt idx="2511">
                    <c:v>16</c:v>
                  </c:pt>
                  <c:pt idx="2512">
                    <c:v>16</c:v>
                  </c:pt>
                  <c:pt idx="2513">
                    <c:v>16</c:v>
                  </c:pt>
                  <c:pt idx="2514">
                    <c:v>16</c:v>
                  </c:pt>
                  <c:pt idx="2515">
                    <c:v>16</c:v>
                  </c:pt>
                  <c:pt idx="2516">
                    <c:v>16</c:v>
                  </c:pt>
                  <c:pt idx="2517">
                    <c:v>16</c:v>
                  </c:pt>
                  <c:pt idx="2518">
                    <c:v>16</c:v>
                  </c:pt>
                  <c:pt idx="2519">
                    <c:v>16</c:v>
                  </c:pt>
                  <c:pt idx="2520">
                    <c:v>16</c:v>
                  </c:pt>
                  <c:pt idx="2521">
                    <c:v>16</c:v>
                  </c:pt>
                  <c:pt idx="2522">
                    <c:v>16</c:v>
                  </c:pt>
                  <c:pt idx="2523">
                    <c:v>16</c:v>
                  </c:pt>
                  <c:pt idx="2524">
                    <c:v>16</c:v>
                  </c:pt>
                  <c:pt idx="2525">
                    <c:v>16</c:v>
                  </c:pt>
                  <c:pt idx="2526">
                    <c:v>16</c:v>
                  </c:pt>
                  <c:pt idx="2527">
                    <c:v>16</c:v>
                  </c:pt>
                  <c:pt idx="2528">
                    <c:v>16</c:v>
                  </c:pt>
                  <c:pt idx="2529">
                    <c:v>16</c:v>
                  </c:pt>
                  <c:pt idx="2530">
                    <c:v>16</c:v>
                  </c:pt>
                  <c:pt idx="2531">
                    <c:v>16</c:v>
                  </c:pt>
                  <c:pt idx="2532">
                    <c:v>16</c:v>
                  </c:pt>
                  <c:pt idx="2533">
                    <c:v>16</c:v>
                  </c:pt>
                  <c:pt idx="2534">
                    <c:v>16</c:v>
                  </c:pt>
                  <c:pt idx="2535">
                    <c:v>16</c:v>
                  </c:pt>
                  <c:pt idx="2536">
                    <c:v>16</c:v>
                  </c:pt>
                  <c:pt idx="2537">
                    <c:v>16</c:v>
                  </c:pt>
                  <c:pt idx="2538">
                    <c:v>16</c:v>
                  </c:pt>
                  <c:pt idx="2539">
                    <c:v>16</c:v>
                  </c:pt>
                  <c:pt idx="2540">
                    <c:v>16</c:v>
                  </c:pt>
                  <c:pt idx="2541">
                    <c:v>16</c:v>
                  </c:pt>
                  <c:pt idx="2542">
                    <c:v>16</c:v>
                  </c:pt>
                  <c:pt idx="2543">
                    <c:v>16</c:v>
                  </c:pt>
                  <c:pt idx="2544">
                    <c:v>16</c:v>
                  </c:pt>
                  <c:pt idx="2545">
                    <c:v>16</c:v>
                  </c:pt>
                  <c:pt idx="2546">
                    <c:v>16</c:v>
                  </c:pt>
                  <c:pt idx="2547">
                    <c:v>16</c:v>
                  </c:pt>
                  <c:pt idx="2548">
                    <c:v>16</c:v>
                  </c:pt>
                  <c:pt idx="2549">
                    <c:v>16</c:v>
                  </c:pt>
                  <c:pt idx="2550">
                    <c:v>16</c:v>
                  </c:pt>
                  <c:pt idx="2551">
                    <c:v>16</c:v>
                  </c:pt>
                  <c:pt idx="2552">
                    <c:v>16</c:v>
                  </c:pt>
                  <c:pt idx="2553">
                    <c:v>16</c:v>
                  </c:pt>
                  <c:pt idx="2554">
                    <c:v>16</c:v>
                  </c:pt>
                  <c:pt idx="2555">
                    <c:v>16</c:v>
                  </c:pt>
                  <c:pt idx="2556">
                    <c:v>16</c:v>
                  </c:pt>
                  <c:pt idx="2557">
                    <c:v>16</c:v>
                  </c:pt>
                  <c:pt idx="2558">
                    <c:v>16</c:v>
                  </c:pt>
                  <c:pt idx="2559">
                    <c:v>16</c:v>
                  </c:pt>
                  <c:pt idx="2560">
                    <c:v>16</c:v>
                  </c:pt>
                  <c:pt idx="2561">
                    <c:v>16</c:v>
                  </c:pt>
                  <c:pt idx="2562">
                    <c:v>16</c:v>
                  </c:pt>
                  <c:pt idx="2563">
                    <c:v>16</c:v>
                  </c:pt>
                  <c:pt idx="2564">
                    <c:v>16</c:v>
                  </c:pt>
                  <c:pt idx="2565">
                    <c:v>16</c:v>
                  </c:pt>
                  <c:pt idx="2566">
                    <c:v>16</c:v>
                  </c:pt>
                  <c:pt idx="2567">
                    <c:v>16</c:v>
                  </c:pt>
                  <c:pt idx="2568">
                    <c:v>16</c:v>
                  </c:pt>
                  <c:pt idx="2569">
                    <c:v>16</c:v>
                  </c:pt>
                  <c:pt idx="2570">
                    <c:v>16</c:v>
                  </c:pt>
                  <c:pt idx="2571">
                    <c:v>16</c:v>
                  </c:pt>
                  <c:pt idx="2572">
                    <c:v>16</c:v>
                  </c:pt>
                  <c:pt idx="2573">
                    <c:v>16</c:v>
                  </c:pt>
                  <c:pt idx="2574">
                    <c:v>16</c:v>
                  </c:pt>
                  <c:pt idx="2575">
                    <c:v>16</c:v>
                  </c:pt>
                  <c:pt idx="2576">
                    <c:v>16</c:v>
                  </c:pt>
                  <c:pt idx="2577">
                    <c:v>16</c:v>
                  </c:pt>
                  <c:pt idx="2578">
                    <c:v>16</c:v>
                  </c:pt>
                  <c:pt idx="2579">
                    <c:v>16</c:v>
                  </c:pt>
                  <c:pt idx="2580">
                    <c:v>16</c:v>
                  </c:pt>
                  <c:pt idx="2581">
                    <c:v>16</c:v>
                  </c:pt>
                  <c:pt idx="2582">
                    <c:v>16</c:v>
                  </c:pt>
                  <c:pt idx="2583">
                    <c:v>16</c:v>
                  </c:pt>
                  <c:pt idx="2584">
                    <c:v>16</c:v>
                  </c:pt>
                  <c:pt idx="2585">
                    <c:v>16</c:v>
                  </c:pt>
                  <c:pt idx="2586">
                    <c:v>16</c:v>
                  </c:pt>
                  <c:pt idx="2587">
                    <c:v>16</c:v>
                  </c:pt>
                  <c:pt idx="2588">
                    <c:v>16</c:v>
                  </c:pt>
                  <c:pt idx="2589">
                    <c:v>16</c:v>
                  </c:pt>
                  <c:pt idx="2590">
                    <c:v>16</c:v>
                  </c:pt>
                  <c:pt idx="2591">
                    <c:v>16</c:v>
                  </c:pt>
                  <c:pt idx="2592">
                    <c:v>16</c:v>
                  </c:pt>
                  <c:pt idx="2593">
                    <c:v>16</c:v>
                  </c:pt>
                  <c:pt idx="2594">
                    <c:v>16</c:v>
                  </c:pt>
                  <c:pt idx="2595">
                    <c:v>16</c:v>
                  </c:pt>
                  <c:pt idx="2596">
                    <c:v>16</c:v>
                  </c:pt>
                  <c:pt idx="2597">
                    <c:v>15</c:v>
                  </c:pt>
                  <c:pt idx="2598">
                    <c:v>15</c:v>
                  </c:pt>
                  <c:pt idx="2599">
                    <c:v>15</c:v>
                  </c:pt>
                  <c:pt idx="2600">
                    <c:v>15</c:v>
                  </c:pt>
                  <c:pt idx="2601">
                    <c:v>15</c:v>
                  </c:pt>
                  <c:pt idx="2602">
                    <c:v>15</c:v>
                  </c:pt>
                  <c:pt idx="2603">
                    <c:v>15</c:v>
                  </c:pt>
                  <c:pt idx="2604">
                    <c:v>15</c:v>
                  </c:pt>
                  <c:pt idx="2605">
                    <c:v>15</c:v>
                  </c:pt>
                  <c:pt idx="2606">
                    <c:v>15</c:v>
                  </c:pt>
                  <c:pt idx="2607">
                    <c:v>15</c:v>
                  </c:pt>
                  <c:pt idx="2608">
                    <c:v>15</c:v>
                  </c:pt>
                  <c:pt idx="2609">
                    <c:v>15</c:v>
                  </c:pt>
                  <c:pt idx="2610">
                    <c:v>15</c:v>
                  </c:pt>
                  <c:pt idx="2611">
                    <c:v>15</c:v>
                  </c:pt>
                  <c:pt idx="2612">
                    <c:v>15</c:v>
                  </c:pt>
                  <c:pt idx="2613">
                    <c:v>15</c:v>
                  </c:pt>
                  <c:pt idx="2614">
                    <c:v>15</c:v>
                  </c:pt>
                  <c:pt idx="2615">
                    <c:v>15</c:v>
                  </c:pt>
                  <c:pt idx="2616">
                    <c:v>15</c:v>
                  </c:pt>
                  <c:pt idx="2617">
                    <c:v>15</c:v>
                  </c:pt>
                  <c:pt idx="2618">
                    <c:v>15</c:v>
                  </c:pt>
                  <c:pt idx="2619">
                    <c:v>15</c:v>
                  </c:pt>
                  <c:pt idx="2620">
                    <c:v>15</c:v>
                  </c:pt>
                  <c:pt idx="2621">
                    <c:v>15</c:v>
                  </c:pt>
                  <c:pt idx="2622">
                    <c:v>15</c:v>
                  </c:pt>
                  <c:pt idx="2623">
                    <c:v>15</c:v>
                  </c:pt>
                  <c:pt idx="2624">
                    <c:v>15</c:v>
                  </c:pt>
                  <c:pt idx="2625">
                    <c:v>15</c:v>
                  </c:pt>
                  <c:pt idx="2626">
                    <c:v>15</c:v>
                  </c:pt>
                  <c:pt idx="2627">
                    <c:v>15</c:v>
                  </c:pt>
                  <c:pt idx="2628">
                    <c:v>15</c:v>
                  </c:pt>
                  <c:pt idx="2629">
                    <c:v>15</c:v>
                  </c:pt>
                  <c:pt idx="2630">
                    <c:v>15</c:v>
                  </c:pt>
                  <c:pt idx="2631">
                    <c:v>15</c:v>
                  </c:pt>
                  <c:pt idx="2632">
                    <c:v>15</c:v>
                  </c:pt>
                  <c:pt idx="2633">
                    <c:v>15</c:v>
                  </c:pt>
                  <c:pt idx="2634">
                    <c:v>15</c:v>
                  </c:pt>
                  <c:pt idx="2635">
                    <c:v>15</c:v>
                  </c:pt>
                  <c:pt idx="2636">
                    <c:v>15</c:v>
                  </c:pt>
                  <c:pt idx="2637">
                    <c:v>15</c:v>
                  </c:pt>
                  <c:pt idx="2638">
                    <c:v>15</c:v>
                  </c:pt>
                  <c:pt idx="2639">
                    <c:v>15</c:v>
                  </c:pt>
                  <c:pt idx="2640">
                    <c:v>15</c:v>
                  </c:pt>
                  <c:pt idx="2641">
                    <c:v>15</c:v>
                  </c:pt>
                  <c:pt idx="2642">
                    <c:v>15</c:v>
                  </c:pt>
                  <c:pt idx="2643">
                    <c:v>15</c:v>
                  </c:pt>
                  <c:pt idx="2644">
                    <c:v>15</c:v>
                  </c:pt>
                  <c:pt idx="2645">
                    <c:v>15</c:v>
                  </c:pt>
                  <c:pt idx="2646">
                    <c:v>15</c:v>
                  </c:pt>
                  <c:pt idx="2647">
                    <c:v>15</c:v>
                  </c:pt>
                  <c:pt idx="2648">
                    <c:v>15</c:v>
                  </c:pt>
                  <c:pt idx="2649">
                    <c:v>15</c:v>
                  </c:pt>
                  <c:pt idx="2650">
                    <c:v>15</c:v>
                  </c:pt>
                  <c:pt idx="2651">
                    <c:v>15</c:v>
                  </c:pt>
                  <c:pt idx="2652">
                    <c:v>15</c:v>
                  </c:pt>
                  <c:pt idx="2653">
                    <c:v>15</c:v>
                  </c:pt>
                  <c:pt idx="2654">
                    <c:v>15</c:v>
                  </c:pt>
                  <c:pt idx="2655">
                    <c:v>15</c:v>
                  </c:pt>
                  <c:pt idx="2656">
                    <c:v>15</c:v>
                  </c:pt>
                  <c:pt idx="2657">
                    <c:v>15</c:v>
                  </c:pt>
                  <c:pt idx="2658">
                    <c:v>15</c:v>
                  </c:pt>
                  <c:pt idx="2659">
                    <c:v>15</c:v>
                  </c:pt>
                  <c:pt idx="2660">
                    <c:v>15</c:v>
                  </c:pt>
                  <c:pt idx="2661">
                    <c:v>15</c:v>
                  </c:pt>
                  <c:pt idx="2662">
                    <c:v>15</c:v>
                  </c:pt>
                  <c:pt idx="2663">
                    <c:v>15</c:v>
                  </c:pt>
                  <c:pt idx="2664">
                    <c:v>15</c:v>
                  </c:pt>
                  <c:pt idx="2665">
                    <c:v>15</c:v>
                  </c:pt>
                  <c:pt idx="2666">
                    <c:v>15</c:v>
                  </c:pt>
                  <c:pt idx="2667">
                    <c:v>15</c:v>
                  </c:pt>
                  <c:pt idx="2668">
                    <c:v>15</c:v>
                  </c:pt>
                  <c:pt idx="2669">
                    <c:v>15</c:v>
                  </c:pt>
                  <c:pt idx="2670">
                    <c:v>15</c:v>
                  </c:pt>
                  <c:pt idx="2671">
                    <c:v>15</c:v>
                  </c:pt>
                  <c:pt idx="2672">
                    <c:v>15</c:v>
                  </c:pt>
                  <c:pt idx="2673">
                    <c:v>15</c:v>
                  </c:pt>
                  <c:pt idx="2674">
                    <c:v>15</c:v>
                  </c:pt>
                  <c:pt idx="2675">
                    <c:v>15</c:v>
                  </c:pt>
                  <c:pt idx="2676">
                    <c:v>15</c:v>
                  </c:pt>
                  <c:pt idx="2677">
                    <c:v>15</c:v>
                  </c:pt>
                  <c:pt idx="2678">
                    <c:v>15</c:v>
                  </c:pt>
                  <c:pt idx="2679">
                    <c:v>15</c:v>
                  </c:pt>
                  <c:pt idx="2680">
                    <c:v>15</c:v>
                  </c:pt>
                  <c:pt idx="2681">
                    <c:v>15</c:v>
                  </c:pt>
                  <c:pt idx="2682">
                    <c:v>15</c:v>
                  </c:pt>
                  <c:pt idx="2683">
                    <c:v>15</c:v>
                  </c:pt>
                  <c:pt idx="2684">
                    <c:v>15</c:v>
                  </c:pt>
                  <c:pt idx="2685">
                    <c:v>15</c:v>
                  </c:pt>
                  <c:pt idx="2686">
                    <c:v>15</c:v>
                  </c:pt>
                  <c:pt idx="2687">
                    <c:v>15</c:v>
                  </c:pt>
                  <c:pt idx="2688">
                    <c:v>14</c:v>
                  </c:pt>
                  <c:pt idx="2689">
                    <c:v>14</c:v>
                  </c:pt>
                  <c:pt idx="2690">
                    <c:v>14</c:v>
                  </c:pt>
                  <c:pt idx="2691">
                    <c:v>14</c:v>
                  </c:pt>
                  <c:pt idx="2692">
                    <c:v>14</c:v>
                  </c:pt>
                  <c:pt idx="2693">
                    <c:v>14</c:v>
                  </c:pt>
                  <c:pt idx="2694">
                    <c:v>14</c:v>
                  </c:pt>
                  <c:pt idx="2695">
                    <c:v>14</c:v>
                  </c:pt>
                  <c:pt idx="2696">
                    <c:v>14</c:v>
                  </c:pt>
                  <c:pt idx="2697">
                    <c:v>14</c:v>
                  </c:pt>
                  <c:pt idx="2698">
                    <c:v>14</c:v>
                  </c:pt>
                  <c:pt idx="2699">
                    <c:v>14</c:v>
                  </c:pt>
                  <c:pt idx="2700">
                    <c:v>14</c:v>
                  </c:pt>
                  <c:pt idx="2701">
                    <c:v>14</c:v>
                  </c:pt>
                  <c:pt idx="2702">
                    <c:v>14</c:v>
                  </c:pt>
                  <c:pt idx="2703">
                    <c:v>14</c:v>
                  </c:pt>
                  <c:pt idx="2704">
                    <c:v>14</c:v>
                  </c:pt>
                  <c:pt idx="2705">
                    <c:v>14</c:v>
                  </c:pt>
                  <c:pt idx="2706">
                    <c:v>14</c:v>
                  </c:pt>
                  <c:pt idx="2707">
                    <c:v>14</c:v>
                  </c:pt>
                  <c:pt idx="2708">
                    <c:v>14</c:v>
                  </c:pt>
                  <c:pt idx="2709">
                    <c:v>14</c:v>
                  </c:pt>
                  <c:pt idx="2710">
                    <c:v>14</c:v>
                  </c:pt>
                  <c:pt idx="2711">
                    <c:v>14</c:v>
                  </c:pt>
                  <c:pt idx="2712">
                    <c:v>14</c:v>
                  </c:pt>
                  <c:pt idx="2713">
                    <c:v>14</c:v>
                  </c:pt>
                  <c:pt idx="2714">
                    <c:v>14</c:v>
                  </c:pt>
                  <c:pt idx="2715">
                    <c:v>14</c:v>
                  </c:pt>
                  <c:pt idx="2716">
                    <c:v>14</c:v>
                  </c:pt>
                  <c:pt idx="2717">
                    <c:v>14</c:v>
                  </c:pt>
                  <c:pt idx="2718">
                    <c:v>14</c:v>
                  </c:pt>
                  <c:pt idx="2719">
                    <c:v>14</c:v>
                  </c:pt>
                  <c:pt idx="2720">
                    <c:v>14</c:v>
                  </c:pt>
                  <c:pt idx="2721">
                    <c:v>14</c:v>
                  </c:pt>
                  <c:pt idx="2722">
                    <c:v>14</c:v>
                  </c:pt>
                  <c:pt idx="2723">
                    <c:v>14</c:v>
                  </c:pt>
                  <c:pt idx="2724">
                    <c:v>14</c:v>
                  </c:pt>
                  <c:pt idx="2725">
                    <c:v>14</c:v>
                  </c:pt>
                  <c:pt idx="2726">
                    <c:v>14</c:v>
                  </c:pt>
                  <c:pt idx="2727">
                    <c:v>14</c:v>
                  </c:pt>
                  <c:pt idx="2728">
                    <c:v>14</c:v>
                  </c:pt>
                  <c:pt idx="2729">
                    <c:v>14</c:v>
                  </c:pt>
                  <c:pt idx="2730">
                    <c:v>14</c:v>
                  </c:pt>
                  <c:pt idx="2731">
                    <c:v>14</c:v>
                  </c:pt>
                  <c:pt idx="2732">
                    <c:v>14</c:v>
                  </c:pt>
                  <c:pt idx="2733">
                    <c:v>14</c:v>
                  </c:pt>
                  <c:pt idx="2734">
                    <c:v>14</c:v>
                  </c:pt>
                  <c:pt idx="2735">
                    <c:v>14</c:v>
                  </c:pt>
                  <c:pt idx="2736">
                    <c:v>14</c:v>
                  </c:pt>
                  <c:pt idx="2737">
                    <c:v>14</c:v>
                  </c:pt>
                  <c:pt idx="2738">
                    <c:v>14</c:v>
                  </c:pt>
                  <c:pt idx="2739">
                    <c:v>14</c:v>
                  </c:pt>
                  <c:pt idx="2740">
                    <c:v>14</c:v>
                  </c:pt>
                  <c:pt idx="2741">
                    <c:v>14</c:v>
                  </c:pt>
                  <c:pt idx="2742">
                    <c:v>14</c:v>
                  </c:pt>
                  <c:pt idx="2743">
                    <c:v>14</c:v>
                  </c:pt>
                  <c:pt idx="2744">
                    <c:v>14</c:v>
                  </c:pt>
                  <c:pt idx="2745">
                    <c:v>14</c:v>
                  </c:pt>
                  <c:pt idx="2746">
                    <c:v>14</c:v>
                  </c:pt>
                  <c:pt idx="2747">
                    <c:v>14</c:v>
                  </c:pt>
                  <c:pt idx="2748">
                    <c:v>14</c:v>
                  </c:pt>
                  <c:pt idx="2749">
                    <c:v>14</c:v>
                  </c:pt>
                  <c:pt idx="2750">
                    <c:v>14</c:v>
                  </c:pt>
                  <c:pt idx="2751">
                    <c:v>14</c:v>
                  </c:pt>
                  <c:pt idx="2752">
                    <c:v>14</c:v>
                  </c:pt>
                  <c:pt idx="2753">
                    <c:v>14</c:v>
                  </c:pt>
                  <c:pt idx="2754">
                    <c:v>14</c:v>
                  </c:pt>
                  <c:pt idx="2755">
                    <c:v>14</c:v>
                  </c:pt>
                  <c:pt idx="2756">
                    <c:v>14</c:v>
                  </c:pt>
                  <c:pt idx="2757">
                    <c:v>14</c:v>
                  </c:pt>
                  <c:pt idx="2758">
                    <c:v>14</c:v>
                  </c:pt>
                  <c:pt idx="2759">
                    <c:v>14</c:v>
                  </c:pt>
                  <c:pt idx="2760">
                    <c:v>14</c:v>
                  </c:pt>
                  <c:pt idx="2761">
                    <c:v>14</c:v>
                  </c:pt>
                  <c:pt idx="2762">
                    <c:v>14</c:v>
                  </c:pt>
                  <c:pt idx="2763">
                    <c:v>14</c:v>
                  </c:pt>
                  <c:pt idx="2764">
                    <c:v>14</c:v>
                  </c:pt>
                  <c:pt idx="2765">
                    <c:v>14</c:v>
                  </c:pt>
                  <c:pt idx="2766">
                    <c:v>14</c:v>
                  </c:pt>
                  <c:pt idx="2767">
                    <c:v>14</c:v>
                  </c:pt>
                  <c:pt idx="2768">
                    <c:v>14</c:v>
                  </c:pt>
                  <c:pt idx="2769">
                    <c:v>14</c:v>
                  </c:pt>
                  <c:pt idx="2770">
                    <c:v>14</c:v>
                  </c:pt>
                  <c:pt idx="2771">
                    <c:v>14</c:v>
                  </c:pt>
                  <c:pt idx="2772">
                    <c:v>14</c:v>
                  </c:pt>
                  <c:pt idx="2773">
                    <c:v>13</c:v>
                  </c:pt>
                  <c:pt idx="2774">
                    <c:v>13</c:v>
                  </c:pt>
                  <c:pt idx="2775">
                    <c:v>13</c:v>
                  </c:pt>
                  <c:pt idx="2776">
                    <c:v>13</c:v>
                  </c:pt>
                  <c:pt idx="2777">
                    <c:v>13</c:v>
                  </c:pt>
                  <c:pt idx="2778">
                    <c:v>13</c:v>
                  </c:pt>
                  <c:pt idx="2779">
                    <c:v>13</c:v>
                  </c:pt>
                  <c:pt idx="2780">
                    <c:v>13</c:v>
                  </c:pt>
                  <c:pt idx="2781">
                    <c:v>13</c:v>
                  </c:pt>
                  <c:pt idx="2782">
                    <c:v>13</c:v>
                  </c:pt>
                  <c:pt idx="2783">
                    <c:v>13</c:v>
                  </c:pt>
                  <c:pt idx="2784">
                    <c:v>13</c:v>
                  </c:pt>
                  <c:pt idx="2785">
                    <c:v>13</c:v>
                  </c:pt>
                  <c:pt idx="2786">
                    <c:v>13</c:v>
                  </c:pt>
                  <c:pt idx="2787">
                    <c:v>13</c:v>
                  </c:pt>
                  <c:pt idx="2788">
                    <c:v>13</c:v>
                  </c:pt>
                  <c:pt idx="2789">
                    <c:v>13</c:v>
                  </c:pt>
                  <c:pt idx="2790">
                    <c:v>13</c:v>
                  </c:pt>
                  <c:pt idx="2791">
                    <c:v>13</c:v>
                  </c:pt>
                  <c:pt idx="2792">
                    <c:v>13</c:v>
                  </c:pt>
                  <c:pt idx="2793">
                    <c:v>13</c:v>
                  </c:pt>
                  <c:pt idx="2794">
                    <c:v>13</c:v>
                  </c:pt>
                  <c:pt idx="2795">
                    <c:v>13</c:v>
                  </c:pt>
                  <c:pt idx="2796">
                    <c:v>13</c:v>
                  </c:pt>
                  <c:pt idx="2797">
                    <c:v>13</c:v>
                  </c:pt>
                  <c:pt idx="2798">
                    <c:v>13</c:v>
                  </c:pt>
                  <c:pt idx="2799">
                    <c:v>13</c:v>
                  </c:pt>
                  <c:pt idx="2800">
                    <c:v>13</c:v>
                  </c:pt>
                  <c:pt idx="2801">
                    <c:v>13</c:v>
                  </c:pt>
                  <c:pt idx="2802">
                    <c:v>13</c:v>
                  </c:pt>
                  <c:pt idx="2803">
                    <c:v>13</c:v>
                  </c:pt>
                  <c:pt idx="2804">
                    <c:v>13</c:v>
                  </c:pt>
                  <c:pt idx="2805">
                    <c:v>13</c:v>
                  </c:pt>
                  <c:pt idx="2806">
                    <c:v>13</c:v>
                  </c:pt>
                  <c:pt idx="2807">
                    <c:v>13</c:v>
                  </c:pt>
                  <c:pt idx="2808">
                    <c:v>13</c:v>
                  </c:pt>
                  <c:pt idx="2809">
                    <c:v>13</c:v>
                  </c:pt>
                  <c:pt idx="2810">
                    <c:v>13</c:v>
                  </c:pt>
                  <c:pt idx="2811">
                    <c:v>13</c:v>
                  </c:pt>
                  <c:pt idx="2812">
                    <c:v>13</c:v>
                  </c:pt>
                  <c:pt idx="2813">
                    <c:v>13</c:v>
                  </c:pt>
                  <c:pt idx="2814">
                    <c:v>13</c:v>
                  </c:pt>
                  <c:pt idx="2815">
                    <c:v>13</c:v>
                  </c:pt>
                  <c:pt idx="2816">
                    <c:v>13</c:v>
                  </c:pt>
                  <c:pt idx="2817">
                    <c:v>13</c:v>
                  </c:pt>
                  <c:pt idx="2818">
                    <c:v>13</c:v>
                  </c:pt>
                  <c:pt idx="2819">
                    <c:v>13</c:v>
                  </c:pt>
                  <c:pt idx="2820">
                    <c:v>13</c:v>
                  </c:pt>
                  <c:pt idx="2821">
                    <c:v>13</c:v>
                  </c:pt>
                  <c:pt idx="2822">
                    <c:v>13</c:v>
                  </c:pt>
                  <c:pt idx="2823">
                    <c:v>13</c:v>
                  </c:pt>
                  <c:pt idx="2824">
                    <c:v>13</c:v>
                  </c:pt>
                  <c:pt idx="2825">
                    <c:v>13</c:v>
                  </c:pt>
                  <c:pt idx="2826">
                    <c:v>13</c:v>
                  </c:pt>
                  <c:pt idx="2827">
                    <c:v>13</c:v>
                  </c:pt>
                  <c:pt idx="2828">
                    <c:v>13</c:v>
                  </c:pt>
                  <c:pt idx="2829">
                    <c:v>13</c:v>
                  </c:pt>
                  <c:pt idx="2830">
                    <c:v>13</c:v>
                  </c:pt>
                  <c:pt idx="2831">
                    <c:v>13</c:v>
                  </c:pt>
                  <c:pt idx="2832">
                    <c:v>13</c:v>
                  </c:pt>
                  <c:pt idx="2833">
                    <c:v>13</c:v>
                  </c:pt>
                  <c:pt idx="2834">
                    <c:v>13</c:v>
                  </c:pt>
                  <c:pt idx="2835">
                    <c:v>13</c:v>
                  </c:pt>
                  <c:pt idx="2836">
                    <c:v>13</c:v>
                  </c:pt>
                  <c:pt idx="2837">
                    <c:v>13</c:v>
                  </c:pt>
                  <c:pt idx="2838">
                    <c:v>13</c:v>
                  </c:pt>
                  <c:pt idx="2839">
                    <c:v>13</c:v>
                  </c:pt>
                  <c:pt idx="2840">
                    <c:v>13</c:v>
                  </c:pt>
                  <c:pt idx="2841">
                    <c:v>13</c:v>
                  </c:pt>
                  <c:pt idx="2842">
                    <c:v>13</c:v>
                  </c:pt>
                  <c:pt idx="2843">
                    <c:v>13</c:v>
                  </c:pt>
                  <c:pt idx="2844">
                    <c:v>13</c:v>
                  </c:pt>
                  <c:pt idx="2845">
                    <c:v>13</c:v>
                  </c:pt>
                  <c:pt idx="2846">
                    <c:v>13</c:v>
                  </c:pt>
                  <c:pt idx="2847">
                    <c:v>13</c:v>
                  </c:pt>
                  <c:pt idx="2848">
                    <c:v>13</c:v>
                  </c:pt>
                  <c:pt idx="2849">
                    <c:v>13</c:v>
                  </c:pt>
                  <c:pt idx="2850">
                    <c:v>13</c:v>
                  </c:pt>
                  <c:pt idx="2851">
                    <c:v>13</c:v>
                  </c:pt>
                  <c:pt idx="2852">
                    <c:v>13</c:v>
                  </c:pt>
                  <c:pt idx="2853">
                    <c:v>13</c:v>
                  </c:pt>
                  <c:pt idx="2854">
                    <c:v>13</c:v>
                  </c:pt>
                  <c:pt idx="2855">
                    <c:v>13</c:v>
                  </c:pt>
                  <c:pt idx="2856">
                    <c:v>13</c:v>
                  </c:pt>
                  <c:pt idx="2857">
                    <c:v>13</c:v>
                  </c:pt>
                  <c:pt idx="2858">
                    <c:v>13</c:v>
                  </c:pt>
                  <c:pt idx="2859">
                    <c:v>13</c:v>
                  </c:pt>
                  <c:pt idx="2860">
                    <c:v>13</c:v>
                  </c:pt>
                  <c:pt idx="2861">
                    <c:v>13</c:v>
                  </c:pt>
                  <c:pt idx="2862">
                    <c:v>13</c:v>
                  </c:pt>
                  <c:pt idx="2863">
                    <c:v>13</c:v>
                  </c:pt>
                  <c:pt idx="2864">
                    <c:v>13</c:v>
                  </c:pt>
                  <c:pt idx="2865">
                    <c:v>13</c:v>
                  </c:pt>
                  <c:pt idx="2866">
                    <c:v>13</c:v>
                  </c:pt>
                  <c:pt idx="2867">
                    <c:v>13</c:v>
                  </c:pt>
                  <c:pt idx="2868">
                    <c:v>13</c:v>
                  </c:pt>
                  <c:pt idx="2869">
                    <c:v>13</c:v>
                  </c:pt>
                  <c:pt idx="2870">
                    <c:v>13</c:v>
                  </c:pt>
                  <c:pt idx="2871">
                    <c:v>13</c:v>
                  </c:pt>
                  <c:pt idx="2872">
                    <c:v>13</c:v>
                  </c:pt>
                  <c:pt idx="2873">
                    <c:v>13</c:v>
                  </c:pt>
                  <c:pt idx="2874">
                    <c:v>13</c:v>
                  </c:pt>
                  <c:pt idx="2875">
                    <c:v>13</c:v>
                  </c:pt>
                  <c:pt idx="2876">
                    <c:v>13</c:v>
                  </c:pt>
                  <c:pt idx="2877">
                    <c:v>13</c:v>
                  </c:pt>
                  <c:pt idx="2878">
                    <c:v>13</c:v>
                  </c:pt>
                  <c:pt idx="2879">
                    <c:v>13</c:v>
                  </c:pt>
                  <c:pt idx="2880">
                    <c:v>13</c:v>
                  </c:pt>
                  <c:pt idx="2881">
                    <c:v>13</c:v>
                  </c:pt>
                  <c:pt idx="2882">
                    <c:v>13</c:v>
                  </c:pt>
                  <c:pt idx="2883">
                    <c:v>13</c:v>
                  </c:pt>
                  <c:pt idx="2884">
                    <c:v>13</c:v>
                  </c:pt>
                  <c:pt idx="2885">
                    <c:v>13</c:v>
                  </c:pt>
                  <c:pt idx="2886">
                    <c:v>13</c:v>
                  </c:pt>
                  <c:pt idx="2887">
                    <c:v>13</c:v>
                  </c:pt>
                  <c:pt idx="2888">
                    <c:v>13</c:v>
                  </c:pt>
                  <c:pt idx="2889">
                    <c:v>13</c:v>
                  </c:pt>
                  <c:pt idx="2890">
                    <c:v>13</c:v>
                  </c:pt>
                  <c:pt idx="2891">
                    <c:v>13</c:v>
                  </c:pt>
                  <c:pt idx="2892">
                    <c:v>13</c:v>
                  </c:pt>
                  <c:pt idx="2893">
                    <c:v>13</c:v>
                  </c:pt>
                  <c:pt idx="2894">
                    <c:v>13</c:v>
                  </c:pt>
                  <c:pt idx="2895">
                    <c:v>13</c:v>
                  </c:pt>
                  <c:pt idx="2896">
                    <c:v>13</c:v>
                  </c:pt>
                  <c:pt idx="2897">
                    <c:v>13</c:v>
                  </c:pt>
                  <c:pt idx="2898">
                    <c:v>12</c:v>
                  </c:pt>
                  <c:pt idx="2899">
                    <c:v>12</c:v>
                  </c:pt>
                  <c:pt idx="2900">
                    <c:v>12</c:v>
                  </c:pt>
                  <c:pt idx="2901">
                    <c:v>12</c:v>
                  </c:pt>
                  <c:pt idx="2902">
                    <c:v>12</c:v>
                  </c:pt>
                  <c:pt idx="2903">
                    <c:v>12</c:v>
                  </c:pt>
                  <c:pt idx="2904">
                    <c:v>12</c:v>
                  </c:pt>
                  <c:pt idx="2905">
                    <c:v>12</c:v>
                  </c:pt>
                  <c:pt idx="2906">
                    <c:v>12</c:v>
                  </c:pt>
                  <c:pt idx="2907">
                    <c:v>12</c:v>
                  </c:pt>
                  <c:pt idx="2908">
                    <c:v>12</c:v>
                  </c:pt>
                  <c:pt idx="2909">
                    <c:v>12</c:v>
                  </c:pt>
                  <c:pt idx="2910">
                    <c:v>12</c:v>
                  </c:pt>
                  <c:pt idx="2911">
                    <c:v>12</c:v>
                  </c:pt>
                  <c:pt idx="2912">
                    <c:v>12</c:v>
                  </c:pt>
                  <c:pt idx="2913">
                    <c:v>12</c:v>
                  </c:pt>
                  <c:pt idx="2914">
                    <c:v>12</c:v>
                  </c:pt>
                  <c:pt idx="2915">
                    <c:v>12</c:v>
                  </c:pt>
                  <c:pt idx="2916">
                    <c:v>12</c:v>
                  </c:pt>
                  <c:pt idx="2917">
                    <c:v>12</c:v>
                  </c:pt>
                  <c:pt idx="2918">
                    <c:v>12</c:v>
                  </c:pt>
                  <c:pt idx="2919">
                    <c:v>12</c:v>
                  </c:pt>
                  <c:pt idx="2920">
                    <c:v>12</c:v>
                  </c:pt>
                  <c:pt idx="2921">
                    <c:v>12</c:v>
                  </c:pt>
                  <c:pt idx="2922">
                    <c:v>12</c:v>
                  </c:pt>
                  <c:pt idx="2923">
                    <c:v>12</c:v>
                  </c:pt>
                  <c:pt idx="2924">
                    <c:v>12</c:v>
                  </c:pt>
                  <c:pt idx="2925">
                    <c:v>12</c:v>
                  </c:pt>
                  <c:pt idx="2926">
                    <c:v>12</c:v>
                  </c:pt>
                  <c:pt idx="2927">
                    <c:v>12</c:v>
                  </c:pt>
                  <c:pt idx="2928">
                    <c:v>12</c:v>
                  </c:pt>
                  <c:pt idx="2929">
                    <c:v>12</c:v>
                  </c:pt>
                  <c:pt idx="2930">
                    <c:v>12</c:v>
                  </c:pt>
                  <c:pt idx="2931">
                    <c:v>12</c:v>
                  </c:pt>
                  <c:pt idx="2932">
                    <c:v>12</c:v>
                  </c:pt>
                  <c:pt idx="2933">
                    <c:v>12</c:v>
                  </c:pt>
                  <c:pt idx="2934">
                    <c:v>12</c:v>
                  </c:pt>
                  <c:pt idx="2935">
                    <c:v>12</c:v>
                  </c:pt>
                  <c:pt idx="2936">
                    <c:v>12</c:v>
                  </c:pt>
                  <c:pt idx="2937">
                    <c:v>12</c:v>
                  </c:pt>
                  <c:pt idx="2938">
                    <c:v>12</c:v>
                  </c:pt>
                  <c:pt idx="2939">
                    <c:v>12</c:v>
                  </c:pt>
                  <c:pt idx="2940">
                    <c:v>12</c:v>
                  </c:pt>
                  <c:pt idx="2941">
                    <c:v>12</c:v>
                  </c:pt>
                  <c:pt idx="2942">
                    <c:v>12</c:v>
                  </c:pt>
                  <c:pt idx="2943">
                    <c:v>12</c:v>
                  </c:pt>
                  <c:pt idx="2944">
                    <c:v>12</c:v>
                  </c:pt>
                  <c:pt idx="2945">
                    <c:v>12</c:v>
                  </c:pt>
                  <c:pt idx="2946">
                    <c:v>12</c:v>
                  </c:pt>
                  <c:pt idx="2947">
                    <c:v>12</c:v>
                  </c:pt>
                  <c:pt idx="2948">
                    <c:v>12</c:v>
                  </c:pt>
                  <c:pt idx="2949">
                    <c:v>12</c:v>
                  </c:pt>
                  <c:pt idx="2950">
                    <c:v>12</c:v>
                  </c:pt>
                  <c:pt idx="2951">
                    <c:v>12</c:v>
                  </c:pt>
                  <c:pt idx="2952">
                    <c:v>12</c:v>
                  </c:pt>
                  <c:pt idx="2953">
                    <c:v>12</c:v>
                  </c:pt>
                  <c:pt idx="2954">
                    <c:v>12</c:v>
                  </c:pt>
                  <c:pt idx="2955">
                    <c:v>12</c:v>
                  </c:pt>
                  <c:pt idx="2956">
                    <c:v>12</c:v>
                  </c:pt>
                  <c:pt idx="2957">
                    <c:v>12</c:v>
                  </c:pt>
                  <c:pt idx="2958">
                    <c:v>12</c:v>
                  </c:pt>
                  <c:pt idx="2959">
                    <c:v>12</c:v>
                  </c:pt>
                  <c:pt idx="2960">
                    <c:v>12</c:v>
                  </c:pt>
                  <c:pt idx="2961">
                    <c:v>12</c:v>
                  </c:pt>
                  <c:pt idx="2962">
                    <c:v>12</c:v>
                  </c:pt>
                  <c:pt idx="2963">
                    <c:v>12</c:v>
                  </c:pt>
                  <c:pt idx="2964">
                    <c:v>12</c:v>
                  </c:pt>
                  <c:pt idx="2965">
                    <c:v>12</c:v>
                  </c:pt>
                  <c:pt idx="2966">
                    <c:v>12</c:v>
                  </c:pt>
                  <c:pt idx="2967">
                    <c:v>12</c:v>
                  </c:pt>
                  <c:pt idx="2968">
                    <c:v>12</c:v>
                  </c:pt>
                  <c:pt idx="2969">
                    <c:v>12</c:v>
                  </c:pt>
                  <c:pt idx="2970">
                    <c:v>12</c:v>
                  </c:pt>
                  <c:pt idx="2971">
                    <c:v>12</c:v>
                  </c:pt>
                  <c:pt idx="2972">
                    <c:v>12</c:v>
                  </c:pt>
                  <c:pt idx="2973">
                    <c:v>12</c:v>
                  </c:pt>
                  <c:pt idx="2974">
                    <c:v>12</c:v>
                  </c:pt>
                  <c:pt idx="2975">
                    <c:v>12</c:v>
                  </c:pt>
                  <c:pt idx="2976">
                    <c:v>12</c:v>
                  </c:pt>
                  <c:pt idx="2977">
                    <c:v>12</c:v>
                  </c:pt>
                  <c:pt idx="2978">
                    <c:v>12</c:v>
                  </c:pt>
                  <c:pt idx="2979">
                    <c:v>12</c:v>
                  </c:pt>
                  <c:pt idx="2980">
                    <c:v>12</c:v>
                  </c:pt>
                  <c:pt idx="2981">
                    <c:v>12</c:v>
                  </c:pt>
                  <c:pt idx="2982">
                    <c:v>12</c:v>
                  </c:pt>
                  <c:pt idx="2983">
                    <c:v>12</c:v>
                  </c:pt>
                  <c:pt idx="2984">
                    <c:v>12</c:v>
                  </c:pt>
                  <c:pt idx="2985">
                    <c:v>12</c:v>
                  </c:pt>
                  <c:pt idx="2986">
                    <c:v>12</c:v>
                  </c:pt>
                  <c:pt idx="2987">
                    <c:v>12</c:v>
                  </c:pt>
                  <c:pt idx="2988">
                    <c:v>12</c:v>
                  </c:pt>
                  <c:pt idx="2989">
                    <c:v>12</c:v>
                  </c:pt>
                  <c:pt idx="2990">
                    <c:v>12</c:v>
                  </c:pt>
                  <c:pt idx="2991">
                    <c:v>12</c:v>
                  </c:pt>
                  <c:pt idx="2992">
                    <c:v>12</c:v>
                  </c:pt>
                  <c:pt idx="2993">
                    <c:v>12</c:v>
                  </c:pt>
                  <c:pt idx="2994">
                    <c:v>12</c:v>
                  </c:pt>
                  <c:pt idx="2995">
                    <c:v>12</c:v>
                  </c:pt>
                  <c:pt idx="2996">
                    <c:v>12</c:v>
                  </c:pt>
                  <c:pt idx="2997">
                    <c:v>12</c:v>
                  </c:pt>
                  <c:pt idx="2998">
                    <c:v>12</c:v>
                  </c:pt>
                  <c:pt idx="2999">
                    <c:v>12</c:v>
                  </c:pt>
                  <c:pt idx="3000">
                    <c:v>12</c:v>
                  </c:pt>
                  <c:pt idx="3001">
                    <c:v>12</c:v>
                  </c:pt>
                  <c:pt idx="3002">
                    <c:v>12</c:v>
                  </c:pt>
                  <c:pt idx="3003">
                    <c:v>12</c:v>
                  </c:pt>
                  <c:pt idx="3004">
                    <c:v>12</c:v>
                  </c:pt>
                  <c:pt idx="3005">
                    <c:v>12</c:v>
                  </c:pt>
                  <c:pt idx="3006">
                    <c:v>12</c:v>
                  </c:pt>
                  <c:pt idx="3007">
                    <c:v>12</c:v>
                  </c:pt>
                  <c:pt idx="3008">
                    <c:v>12</c:v>
                  </c:pt>
                  <c:pt idx="3009">
                    <c:v>12</c:v>
                  </c:pt>
                  <c:pt idx="3010">
                    <c:v>12</c:v>
                  </c:pt>
                  <c:pt idx="3011">
                    <c:v>12</c:v>
                  </c:pt>
                  <c:pt idx="3012">
                    <c:v>12</c:v>
                  </c:pt>
                  <c:pt idx="3013">
                    <c:v>12</c:v>
                  </c:pt>
                  <c:pt idx="3014">
                    <c:v>12</c:v>
                  </c:pt>
                  <c:pt idx="3015">
                    <c:v>12</c:v>
                  </c:pt>
                  <c:pt idx="3016">
                    <c:v>12</c:v>
                  </c:pt>
                  <c:pt idx="3017">
                    <c:v>12</c:v>
                  </c:pt>
                  <c:pt idx="3018">
                    <c:v>12</c:v>
                  </c:pt>
                  <c:pt idx="3019">
                    <c:v>12</c:v>
                  </c:pt>
                  <c:pt idx="3020">
                    <c:v>12</c:v>
                  </c:pt>
                  <c:pt idx="3021">
                    <c:v>12</c:v>
                  </c:pt>
                  <c:pt idx="3022">
                    <c:v>12</c:v>
                  </c:pt>
                  <c:pt idx="3023">
                    <c:v>12</c:v>
                  </c:pt>
                  <c:pt idx="3024">
                    <c:v>12</c:v>
                  </c:pt>
                  <c:pt idx="3025">
                    <c:v>12</c:v>
                  </c:pt>
                  <c:pt idx="3026">
                    <c:v>12</c:v>
                  </c:pt>
                  <c:pt idx="3027">
                    <c:v>12</c:v>
                  </c:pt>
                  <c:pt idx="3028">
                    <c:v>12</c:v>
                  </c:pt>
                  <c:pt idx="3029">
                    <c:v>12</c:v>
                  </c:pt>
                  <c:pt idx="3030">
                    <c:v>12</c:v>
                  </c:pt>
                  <c:pt idx="3031">
                    <c:v>12</c:v>
                  </c:pt>
                  <c:pt idx="3032">
                    <c:v>12</c:v>
                  </c:pt>
                  <c:pt idx="3033">
                    <c:v>12</c:v>
                  </c:pt>
                  <c:pt idx="3034">
                    <c:v>12</c:v>
                  </c:pt>
                  <c:pt idx="3035">
                    <c:v>12</c:v>
                  </c:pt>
                  <c:pt idx="3036">
                    <c:v>11</c:v>
                  </c:pt>
                  <c:pt idx="3037">
                    <c:v>11</c:v>
                  </c:pt>
                  <c:pt idx="3038">
                    <c:v>11</c:v>
                  </c:pt>
                  <c:pt idx="3039">
                    <c:v>11</c:v>
                  </c:pt>
                  <c:pt idx="3040">
                    <c:v>11</c:v>
                  </c:pt>
                  <c:pt idx="3041">
                    <c:v>11</c:v>
                  </c:pt>
                  <c:pt idx="3042">
                    <c:v>11</c:v>
                  </c:pt>
                  <c:pt idx="3043">
                    <c:v>11</c:v>
                  </c:pt>
                  <c:pt idx="3044">
                    <c:v>11</c:v>
                  </c:pt>
                  <c:pt idx="3045">
                    <c:v>11</c:v>
                  </c:pt>
                  <c:pt idx="3046">
                    <c:v>11</c:v>
                  </c:pt>
                  <c:pt idx="3047">
                    <c:v>11</c:v>
                  </c:pt>
                  <c:pt idx="3048">
                    <c:v>11</c:v>
                  </c:pt>
                  <c:pt idx="3049">
                    <c:v>11</c:v>
                  </c:pt>
                  <c:pt idx="3050">
                    <c:v>11</c:v>
                  </c:pt>
                  <c:pt idx="3051">
                    <c:v>11</c:v>
                  </c:pt>
                  <c:pt idx="3052">
                    <c:v>11</c:v>
                  </c:pt>
                  <c:pt idx="3053">
                    <c:v>11</c:v>
                  </c:pt>
                  <c:pt idx="3054">
                    <c:v>11</c:v>
                  </c:pt>
                  <c:pt idx="3055">
                    <c:v>11</c:v>
                  </c:pt>
                  <c:pt idx="3056">
                    <c:v>11</c:v>
                  </c:pt>
                  <c:pt idx="3057">
                    <c:v>11</c:v>
                  </c:pt>
                  <c:pt idx="3058">
                    <c:v>11</c:v>
                  </c:pt>
                  <c:pt idx="3059">
                    <c:v>11</c:v>
                  </c:pt>
                  <c:pt idx="3060">
                    <c:v>11</c:v>
                  </c:pt>
                  <c:pt idx="3061">
                    <c:v>11</c:v>
                  </c:pt>
                  <c:pt idx="3062">
                    <c:v>11</c:v>
                  </c:pt>
                  <c:pt idx="3063">
                    <c:v>11</c:v>
                  </c:pt>
                  <c:pt idx="3064">
                    <c:v>11</c:v>
                  </c:pt>
                  <c:pt idx="3065">
                    <c:v>11</c:v>
                  </c:pt>
                  <c:pt idx="3066">
                    <c:v>11</c:v>
                  </c:pt>
                  <c:pt idx="3067">
                    <c:v>11</c:v>
                  </c:pt>
                  <c:pt idx="3068">
                    <c:v>11</c:v>
                  </c:pt>
                  <c:pt idx="3069">
                    <c:v>11</c:v>
                  </c:pt>
                  <c:pt idx="3070">
                    <c:v>11</c:v>
                  </c:pt>
                  <c:pt idx="3071">
                    <c:v>11</c:v>
                  </c:pt>
                  <c:pt idx="3072">
                    <c:v>11</c:v>
                  </c:pt>
                  <c:pt idx="3073">
                    <c:v>11</c:v>
                  </c:pt>
                  <c:pt idx="3074">
                    <c:v>11</c:v>
                  </c:pt>
                  <c:pt idx="3075">
                    <c:v>11</c:v>
                  </c:pt>
                  <c:pt idx="3076">
                    <c:v>11</c:v>
                  </c:pt>
                  <c:pt idx="3077">
                    <c:v>11</c:v>
                  </c:pt>
                  <c:pt idx="3078">
                    <c:v>11</c:v>
                  </c:pt>
                  <c:pt idx="3079">
                    <c:v>11</c:v>
                  </c:pt>
                  <c:pt idx="3080">
                    <c:v>11</c:v>
                  </c:pt>
                  <c:pt idx="3081">
                    <c:v>11</c:v>
                  </c:pt>
                  <c:pt idx="3082">
                    <c:v>11</c:v>
                  </c:pt>
                  <c:pt idx="3083">
                    <c:v>11</c:v>
                  </c:pt>
                  <c:pt idx="3084">
                    <c:v>11</c:v>
                  </c:pt>
                  <c:pt idx="3085">
                    <c:v>11</c:v>
                  </c:pt>
                  <c:pt idx="3086">
                    <c:v>11</c:v>
                  </c:pt>
                  <c:pt idx="3087">
                    <c:v>11</c:v>
                  </c:pt>
                  <c:pt idx="3088">
                    <c:v>11</c:v>
                  </c:pt>
                  <c:pt idx="3089">
                    <c:v>11</c:v>
                  </c:pt>
                  <c:pt idx="3090">
                    <c:v>11</c:v>
                  </c:pt>
                  <c:pt idx="3091">
                    <c:v>11</c:v>
                  </c:pt>
                  <c:pt idx="3092">
                    <c:v>11</c:v>
                  </c:pt>
                  <c:pt idx="3093">
                    <c:v>11</c:v>
                  </c:pt>
                  <c:pt idx="3094">
                    <c:v>11</c:v>
                  </c:pt>
                  <c:pt idx="3095">
                    <c:v>11</c:v>
                  </c:pt>
                  <c:pt idx="3096">
                    <c:v>11</c:v>
                  </c:pt>
                  <c:pt idx="3097">
                    <c:v>11</c:v>
                  </c:pt>
                  <c:pt idx="3098">
                    <c:v>11</c:v>
                  </c:pt>
                  <c:pt idx="3099">
                    <c:v>11</c:v>
                  </c:pt>
                  <c:pt idx="3100">
                    <c:v>11</c:v>
                  </c:pt>
                  <c:pt idx="3101">
                    <c:v>11</c:v>
                  </c:pt>
                  <c:pt idx="3102">
                    <c:v>11</c:v>
                  </c:pt>
                  <c:pt idx="3103">
                    <c:v>11</c:v>
                  </c:pt>
                  <c:pt idx="3104">
                    <c:v>11</c:v>
                  </c:pt>
                  <c:pt idx="3105">
                    <c:v>11</c:v>
                  </c:pt>
                  <c:pt idx="3106">
                    <c:v>11</c:v>
                  </c:pt>
                  <c:pt idx="3107">
                    <c:v>11</c:v>
                  </c:pt>
                  <c:pt idx="3108">
                    <c:v>11</c:v>
                  </c:pt>
                  <c:pt idx="3109">
                    <c:v>11</c:v>
                  </c:pt>
                  <c:pt idx="3110">
                    <c:v>11</c:v>
                  </c:pt>
                  <c:pt idx="3111">
                    <c:v>11</c:v>
                  </c:pt>
                  <c:pt idx="3112">
                    <c:v>11</c:v>
                  </c:pt>
                  <c:pt idx="3113">
                    <c:v>11</c:v>
                  </c:pt>
                  <c:pt idx="3114">
                    <c:v>11</c:v>
                  </c:pt>
                  <c:pt idx="3115">
                    <c:v>11</c:v>
                  </c:pt>
                  <c:pt idx="3116">
                    <c:v>11</c:v>
                  </c:pt>
                  <c:pt idx="3117">
                    <c:v>11</c:v>
                  </c:pt>
                  <c:pt idx="3118">
                    <c:v>11</c:v>
                  </c:pt>
                  <c:pt idx="3119">
                    <c:v>11</c:v>
                  </c:pt>
                  <c:pt idx="3120">
                    <c:v>11</c:v>
                  </c:pt>
                  <c:pt idx="3121">
                    <c:v>11</c:v>
                  </c:pt>
                  <c:pt idx="3122">
                    <c:v>11</c:v>
                  </c:pt>
                  <c:pt idx="3123">
                    <c:v>11</c:v>
                  </c:pt>
                  <c:pt idx="3124">
                    <c:v>11</c:v>
                  </c:pt>
                  <c:pt idx="3125">
                    <c:v>11</c:v>
                  </c:pt>
                  <c:pt idx="3126">
                    <c:v>11</c:v>
                  </c:pt>
                  <c:pt idx="3127">
                    <c:v>11</c:v>
                  </c:pt>
                  <c:pt idx="3128">
                    <c:v>11</c:v>
                  </c:pt>
                  <c:pt idx="3129">
                    <c:v>11</c:v>
                  </c:pt>
                  <c:pt idx="3130">
                    <c:v>11</c:v>
                  </c:pt>
                  <c:pt idx="3131">
                    <c:v>11</c:v>
                  </c:pt>
                  <c:pt idx="3132">
                    <c:v>11</c:v>
                  </c:pt>
                  <c:pt idx="3133">
                    <c:v>11</c:v>
                  </c:pt>
                  <c:pt idx="3134">
                    <c:v>11</c:v>
                  </c:pt>
                  <c:pt idx="3135">
                    <c:v>11</c:v>
                  </c:pt>
                  <c:pt idx="3136">
                    <c:v>11</c:v>
                  </c:pt>
                  <c:pt idx="3137">
                    <c:v>11</c:v>
                  </c:pt>
                  <c:pt idx="3138">
                    <c:v>11</c:v>
                  </c:pt>
                  <c:pt idx="3139">
                    <c:v>11</c:v>
                  </c:pt>
                  <c:pt idx="3140">
                    <c:v>11</c:v>
                  </c:pt>
                  <c:pt idx="3141">
                    <c:v>11</c:v>
                  </c:pt>
                  <c:pt idx="3142">
                    <c:v>11</c:v>
                  </c:pt>
                  <c:pt idx="3143">
                    <c:v>11</c:v>
                  </c:pt>
                  <c:pt idx="3144">
                    <c:v>11</c:v>
                  </c:pt>
                  <c:pt idx="3145">
                    <c:v>11</c:v>
                  </c:pt>
                  <c:pt idx="3146">
                    <c:v>11</c:v>
                  </c:pt>
                  <c:pt idx="3147">
                    <c:v>11</c:v>
                  </c:pt>
                  <c:pt idx="3148">
                    <c:v>11</c:v>
                  </c:pt>
                  <c:pt idx="3149">
                    <c:v>11</c:v>
                  </c:pt>
                  <c:pt idx="3150">
                    <c:v>11</c:v>
                  </c:pt>
                  <c:pt idx="3151">
                    <c:v>11</c:v>
                  </c:pt>
                  <c:pt idx="3152">
                    <c:v>11</c:v>
                  </c:pt>
                  <c:pt idx="3153">
                    <c:v>11</c:v>
                  </c:pt>
                  <c:pt idx="3154">
                    <c:v>11</c:v>
                  </c:pt>
                  <c:pt idx="3155">
                    <c:v>11</c:v>
                  </c:pt>
                  <c:pt idx="3156">
                    <c:v>11</c:v>
                  </c:pt>
                  <c:pt idx="3157">
                    <c:v>11</c:v>
                  </c:pt>
                  <c:pt idx="3158">
                    <c:v>11</c:v>
                  </c:pt>
                  <c:pt idx="3159">
                    <c:v>11</c:v>
                  </c:pt>
                  <c:pt idx="3160">
                    <c:v>11</c:v>
                  </c:pt>
                  <c:pt idx="3161">
                    <c:v>11</c:v>
                  </c:pt>
                  <c:pt idx="3162">
                    <c:v>11</c:v>
                  </c:pt>
                  <c:pt idx="3163">
                    <c:v>11</c:v>
                  </c:pt>
                  <c:pt idx="3164">
                    <c:v>11</c:v>
                  </c:pt>
                  <c:pt idx="3165">
                    <c:v>11</c:v>
                  </c:pt>
                  <c:pt idx="3166">
                    <c:v>11</c:v>
                  </c:pt>
                  <c:pt idx="3167">
                    <c:v>11</c:v>
                  </c:pt>
                  <c:pt idx="3168">
                    <c:v>11</c:v>
                  </c:pt>
                  <c:pt idx="3169">
                    <c:v>11</c:v>
                  </c:pt>
                  <c:pt idx="3170">
                    <c:v>11</c:v>
                  </c:pt>
                  <c:pt idx="3171">
                    <c:v>11</c:v>
                  </c:pt>
                  <c:pt idx="3172">
                    <c:v>11</c:v>
                  </c:pt>
                  <c:pt idx="3173">
                    <c:v>11</c:v>
                  </c:pt>
                  <c:pt idx="3174">
                    <c:v>10</c:v>
                  </c:pt>
                  <c:pt idx="3175">
                    <c:v>10</c:v>
                  </c:pt>
                  <c:pt idx="3176">
                    <c:v>10</c:v>
                  </c:pt>
                  <c:pt idx="3177">
                    <c:v>10</c:v>
                  </c:pt>
                  <c:pt idx="3178">
                    <c:v>10</c:v>
                  </c:pt>
                  <c:pt idx="3179">
                    <c:v>10</c:v>
                  </c:pt>
                  <c:pt idx="3180">
                    <c:v>10</c:v>
                  </c:pt>
                  <c:pt idx="3181">
                    <c:v>10</c:v>
                  </c:pt>
                  <c:pt idx="3182">
                    <c:v>10</c:v>
                  </c:pt>
                  <c:pt idx="3183">
                    <c:v>10</c:v>
                  </c:pt>
                  <c:pt idx="3184">
                    <c:v>10</c:v>
                  </c:pt>
                  <c:pt idx="3185">
                    <c:v>10</c:v>
                  </c:pt>
                  <c:pt idx="3186">
                    <c:v>10</c:v>
                  </c:pt>
                  <c:pt idx="3187">
                    <c:v>10</c:v>
                  </c:pt>
                  <c:pt idx="3188">
                    <c:v>10</c:v>
                  </c:pt>
                  <c:pt idx="3189">
                    <c:v>10</c:v>
                  </c:pt>
                  <c:pt idx="3190">
                    <c:v>10</c:v>
                  </c:pt>
                  <c:pt idx="3191">
                    <c:v>10</c:v>
                  </c:pt>
                  <c:pt idx="3192">
                    <c:v>10</c:v>
                  </c:pt>
                  <c:pt idx="3193">
                    <c:v>10</c:v>
                  </c:pt>
                  <c:pt idx="3194">
                    <c:v>10</c:v>
                  </c:pt>
                  <c:pt idx="3195">
                    <c:v>10</c:v>
                  </c:pt>
                  <c:pt idx="3196">
                    <c:v>10</c:v>
                  </c:pt>
                  <c:pt idx="3197">
                    <c:v>10</c:v>
                  </c:pt>
                  <c:pt idx="3198">
                    <c:v>10</c:v>
                  </c:pt>
                  <c:pt idx="3199">
                    <c:v>10</c:v>
                  </c:pt>
                  <c:pt idx="3200">
                    <c:v>10</c:v>
                  </c:pt>
                  <c:pt idx="3201">
                    <c:v>10</c:v>
                  </c:pt>
                  <c:pt idx="3202">
                    <c:v>10</c:v>
                  </c:pt>
                  <c:pt idx="3203">
                    <c:v>10</c:v>
                  </c:pt>
                  <c:pt idx="3204">
                    <c:v>10</c:v>
                  </c:pt>
                  <c:pt idx="3205">
                    <c:v>10</c:v>
                  </c:pt>
                  <c:pt idx="3206">
                    <c:v>10</c:v>
                  </c:pt>
                  <c:pt idx="3207">
                    <c:v>10</c:v>
                  </c:pt>
                  <c:pt idx="3208">
                    <c:v>10</c:v>
                  </c:pt>
                  <c:pt idx="3209">
                    <c:v>10</c:v>
                  </c:pt>
                  <c:pt idx="3210">
                    <c:v>10</c:v>
                  </c:pt>
                  <c:pt idx="3211">
                    <c:v>10</c:v>
                  </c:pt>
                  <c:pt idx="3212">
                    <c:v>10</c:v>
                  </c:pt>
                  <c:pt idx="3213">
                    <c:v>10</c:v>
                  </c:pt>
                  <c:pt idx="3214">
                    <c:v>10</c:v>
                  </c:pt>
                  <c:pt idx="3215">
                    <c:v>10</c:v>
                  </c:pt>
                  <c:pt idx="3216">
                    <c:v>10</c:v>
                  </c:pt>
                  <c:pt idx="3217">
                    <c:v>10</c:v>
                  </c:pt>
                  <c:pt idx="3218">
                    <c:v>10</c:v>
                  </c:pt>
                  <c:pt idx="3219">
                    <c:v>10</c:v>
                  </c:pt>
                  <c:pt idx="3220">
                    <c:v>10</c:v>
                  </c:pt>
                  <c:pt idx="3221">
                    <c:v>10</c:v>
                  </c:pt>
                  <c:pt idx="3222">
                    <c:v>10</c:v>
                  </c:pt>
                  <c:pt idx="3223">
                    <c:v>10</c:v>
                  </c:pt>
                  <c:pt idx="3224">
                    <c:v>10</c:v>
                  </c:pt>
                  <c:pt idx="3225">
                    <c:v>10</c:v>
                  </c:pt>
                  <c:pt idx="3226">
                    <c:v>10</c:v>
                  </c:pt>
                  <c:pt idx="3227">
                    <c:v>10</c:v>
                  </c:pt>
                  <c:pt idx="3228">
                    <c:v>10</c:v>
                  </c:pt>
                  <c:pt idx="3229">
                    <c:v>10</c:v>
                  </c:pt>
                  <c:pt idx="3230">
                    <c:v>10</c:v>
                  </c:pt>
                  <c:pt idx="3231">
                    <c:v>10</c:v>
                  </c:pt>
                  <c:pt idx="3232">
                    <c:v>10</c:v>
                  </c:pt>
                  <c:pt idx="3233">
                    <c:v>10</c:v>
                  </c:pt>
                  <c:pt idx="3234">
                    <c:v>10</c:v>
                  </c:pt>
                  <c:pt idx="3235">
                    <c:v>10</c:v>
                  </c:pt>
                  <c:pt idx="3236">
                    <c:v>10</c:v>
                  </c:pt>
                  <c:pt idx="3237">
                    <c:v>10</c:v>
                  </c:pt>
                  <c:pt idx="3238">
                    <c:v>10</c:v>
                  </c:pt>
                  <c:pt idx="3239">
                    <c:v>10</c:v>
                  </c:pt>
                  <c:pt idx="3240">
                    <c:v>10</c:v>
                  </c:pt>
                  <c:pt idx="3241">
                    <c:v>10</c:v>
                  </c:pt>
                  <c:pt idx="3242">
                    <c:v>10</c:v>
                  </c:pt>
                  <c:pt idx="3243">
                    <c:v>10</c:v>
                  </c:pt>
                  <c:pt idx="3244">
                    <c:v>10</c:v>
                  </c:pt>
                  <c:pt idx="3245">
                    <c:v>10</c:v>
                  </c:pt>
                  <c:pt idx="3246">
                    <c:v>10</c:v>
                  </c:pt>
                  <c:pt idx="3247">
                    <c:v>10</c:v>
                  </c:pt>
                  <c:pt idx="3248">
                    <c:v>10</c:v>
                  </c:pt>
                  <c:pt idx="3249">
                    <c:v>10</c:v>
                  </c:pt>
                  <c:pt idx="3250">
                    <c:v>10</c:v>
                  </c:pt>
                  <c:pt idx="3251">
                    <c:v>10</c:v>
                  </c:pt>
                  <c:pt idx="3252">
                    <c:v>10</c:v>
                  </c:pt>
                  <c:pt idx="3253">
                    <c:v>10</c:v>
                  </c:pt>
                  <c:pt idx="3254">
                    <c:v>10</c:v>
                  </c:pt>
                  <c:pt idx="3255">
                    <c:v>10</c:v>
                  </c:pt>
                  <c:pt idx="3256">
                    <c:v>10</c:v>
                  </c:pt>
                  <c:pt idx="3257">
                    <c:v>10</c:v>
                  </c:pt>
                  <c:pt idx="3258">
                    <c:v>10</c:v>
                  </c:pt>
                  <c:pt idx="3259">
                    <c:v>10</c:v>
                  </c:pt>
                  <c:pt idx="3260">
                    <c:v>10</c:v>
                  </c:pt>
                  <c:pt idx="3261">
                    <c:v>10</c:v>
                  </c:pt>
                  <c:pt idx="3262">
                    <c:v>10</c:v>
                  </c:pt>
                  <c:pt idx="3263">
                    <c:v>10</c:v>
                  </c:pt>
                  <c:pt idx="3264">
                    <c:v>10</c:v>
                  </c:pt>
                  <c:pt idx="3265">
                    <c:v>10</c:v>
                  </c:pt>
                  <c:pt idx="3266">
                    <c:v>10</c:v>
                  </c:pt>
                  <c:pt idx="3267">
                    <c:v>10</c:v>
                  </c:pt>
                  <c:pt idx="3268">
                    <c:v>10</c:v>
                  </c:pt>
                  <c:pt idx="3269">
                    <c:v>10</c:v>
                  </c:pt>
                  <c:pt idx="3270">
                    <c:v>10</c:v>
                  </c:pt>
                  <c:pt idx="3271">
                    <c:v>10</c:v>
                  </c:pt>
                  <c:pt idx="3272">
                    <c:v>10</c:v>
                  </c:pt>
                  <c:pt idx="3273">
                    <c:v>10</c:v>
                  </c:pt>
                  <c:pt idx="3274">
                    <c:v>10</c:v>
                  </c:pt>
                  <c:pt idx="3275">
                    <c:v>10</c:v>
                  </c:pt>
                  <c:pt idx="3276">
                    <c:v>10</c:v>
                  </c:pt>
                  <c:pt idx="3277">
                    <c:v>10</c:v>
                  </c:pt>
                  <c:pt idx="3278">
                    <c:v>10</c:v>
                  </c:pt>
                  <c:pt idx="3279">
                    <c:v>10</c:v>
                  </c:pt>
                  <c:pt idx="3280">
                    <c:v>10</c:v>
                  </c:pt>
                  <c:pt idx="3281">
                    <c:v>10</c:v>
                  </c:pt>
                  <c:pt idx="3282">
                    <c:v>10</c:v>
                  </c:pt>
                  <c:pt idx="3283">
                    <c:v>10</c:v>
                  </c:pt>
                  <c:pt idx="3284">
                    <c:v>10</c:v>
                  </c:pt>
                  <c:pt idx="3285">
                    <c:v>10</c:v>
                  </c:pt>
                  <c:pt idx="3286">
                    <c:v>10</c:v>
                  </c:pt>
                  <c:pt idx="3287">
                    <c:v>10</c:v>
                  </c:pt>
                  <c:pt idx="3288">
                    <c:v>10</c:v>
                  </c:pt>
                  <c:pt idx="3289">
                    <c:v>10</c:v>
                  </c:pt>
                  <c:pt idx="3290">
                    <c:v>10</c:v>
                  </c:pt>
                  <c:pt idx="3291">
                    <c:v>10</c:v>
                  </c:pt>
                  <c:pt idx="3292">
                    <c:v>10</c:v>
                  </c:pt>
                  <c:pt idx="3293">
                    <c:v>10</c:v>
                  </c:pt>
                  <c:pt idx="3294">
                    <c:v>10</c:v>
                  </c:pt>
                  <c:pt idx="3295">
                    <c:v>10</c:v>
                  </c:pt>
                  <c:pt idx="3296">
                    <c:v>10</c:v>
                  </c:pt>
                  <c:pt idx="3297">
                    <c:v>10</c:v>
                  </c:pt>
                  <c:pt idx="3298">
                    <c:v>10</c:v>
                  </c:pt>
                  <c:pt idx="3299">
                    <c:v>10</c:v>
                  </c:pt>
                  <c:pt idx="3300">
                    <c:v>10</c:v>
                  </c:pt>
                  <c:pt idx="3301">
                    <c:v>10</c:v>
                  </c:pt>
                  <c:pt idx="3302">
                    <c:v>10</c:v>
                  </c:pt>
                  <c:pt idx="3303">
                    <c:v>10</c:v>
                  </c:pt>
                  <c:pt idx="3304">
                    <c:v>10</c:v>
                  </c:pt>
                  <c:pt idx="3305">
                    <c:v>10</c:v>
                  </c:pt>
                  <c:pt idx="3306">
                    <c:v>10</c:v>
                  </c:pt>
                  <c:pt idx="3307">
                    <c:v>10</c:v>
                  </c:pt>
                  <c:pt idx="3308">
                    <c:v>10</c:v>
                  </c:pt>
                  <c:pt idx="3309">
                    <c:v>10</c:v>
                  </c:pt>
                  <c:pt idx="3310">
                    <c:v>10</c:v>
                  </c:pt>
                  <c:pt idx="3311">
                    <c:v>10</c:v>
                  </c:pt>
                  <c:pt idx="3312">
                    <c:v>10</c:v>
                  </c:pt>
                  <c:pt idx="3313">
                    <c:v>10</c:v>
                  </c:pt>
                  <c:pt idx="3314">
                    <c:v>10</c:v>
                  </c:pt>
                  <c:pt idx="3315">
                    <c:v>10</c:v>
                  </c:pt>
                  <c:pt idx="3316">
                    <c:v>10</c:v>
                  </c:pt>
                  <c:pt idx="3317">
                    <c:v>10</c:v>
                  </c:pt>
                  <c:pt idx="3318">
                    <c:v>10</c:v>
                  </c:pt>
                  <c:pt idx="3319">
                    <c:v>10</c:v>
                  </c:pt>
                  <c:pt idx="3320">
                    <c:v>10</c:v>
                  </c:pt>
                  <c:pt idx="3321">
                    <c:v>10</c:v>
                  </c:pt>
                  <c:pt idx="3322">
                    <c:v>10</c:v>
                  </c:pt>
                  <c:pt idx="3323">
                    <c:v>10</c:v>
                  </c:pt>
                  <c:pt idx="3324">
                    <c:v>10</c:v>
                  </c:pt>
                  <c:pt idx="3325">
                    <c:v>10</c:v>
                  </c:pt>
                  <c:pt idx="3326">
                    <c:v>10</c:v>
                  </c:pt>
                  <c:pt idx="3327">
                    <c:v>9</c:v>
                  </c:pt>
                  <c:pt idx="3328">
                    <c:v>9</c:v>
                  </c:pt>
                  <c:pt idx="3329">
                    <c:v>9</c:v>
                  </c:pt>
                  <c:pt idx="3330">
                    <c:v>9</c:v>
                  </c:pt>
                  <c:pt idx="3331">
                    <c:v>9</c:v>
                  </c:pt>
                  <c:pt idx="3332">
                    <c:v>9</c:v>
                  </c:pt>
                  <c:pt idx="3333">
                    <c:v>9</c:v>
                  </c:pt>
                  <c:pt idx="3334">
                    <c:v>9</c:v>
                  </c:pt>
                  <c:pt idx="3335">
                    <c:v>9</c:v>
                  </c:pt>
                  <c:pt idx="3336">
                    <c:v>9</c:v>
                  </c:pt>
                  <c:pt idx="3337">
                    <c:v>9</c:v>
                  </c:pt>
                  <c:pt idx="3338">
                    <c:v>9</c:v>
                  </c:pt>
                  <c:pt idx="3339">
                    <c:v>9</c:v>
                  </c:pt>
                  <c:pt idx="3340">
                    <c:v>9</c:v>
                  </c:pt>
                  <c:pt idx="3341">
                    <c:v>9</c:v>
                  </c:pt>
                  <c:pt idx="3342">
                    <c:v>9</c:v>
                  </c:pt>
                  <c:pt idx="3343">
                    <c:v>9</c:v>
                  </c:pt>
                  <c:pt idx="3344">
                    <c:v>9</c:v>
                  </c:pt>
                  <c:pt idx="3345">
                    <c:v>9</c:v>
                  </c:pt>
                  <c:pt idx="3346">
                    <c:v>9</c:v>
                  </c:pt>
                  <c:pt idx="3347">
                    <c:v>9</c:v>
                  </c:pt>
                  <c:pt idx="3348">
                    <c:v>9</c:v>
                  </c:pt>
                  <c:pt idx="3349">
                    <c:v>9</c:v>
                  </c:pt>
                  <c:pt idx="3350">
                    <c:v>9</c:v>
                  </c:pt>
                  <c:pt idx="3351">
                    <c:v>9</c:v>
                  </c:pt>
                  <c:pt idx="3352">
                    <c:v>9</c:v>
                  </c:pt>
                  <c:pt idx="3353">
                    <c:v>9</c:v>
                  </c:pt>
                  <c:pt idx="3354">
                    <c:v>9</c:v>
                  </c:pt>
                  <c:pt idx="3355">
                    <c:v>9</c:v>
                  </c:pt>
                  <c:pt idx="3356">
                    <c:v>9</c:v>
                  </c:pt>
                  <c:pt idx="3357">
                    <c:v>9</c:v>
                  </c:pt>
                  <c:pt idx="3358">
                    <c:v>9</c:v>
                  </c:pt>
                  <c:pt idx="3359">
                    <c:v>9</c:v>
                  </c:pt>
                  <c:pt idx="3360">
                    <c:v>9</c:v>
                  </c:pt>
                  <c:pt idx="3361">
                    <c:v>9</c:v>
                  </c:pt>
                  <c:pt idx="3362">
                    <c:v>9</c:v>
                  </c:pt>
                  <c:pt idx="3363">
                    <c:v>9</c:v>
                  </c:pt>
                  <c:pt idx="3364">
                    <c:v>9</c:v>
                  </c:pt>
                  <c:pt idx="3365">
                    <c:v>9</c:v>
                  </c:pt>
                  <c:pt idx="3366">
                    <c:v>9</c:v>
                  </c:pt>
                  <c:pt idx="3367">
                    <c:v>9</c:v>
                  </c:pt>
                  <c:pt idx="3368">
                    <c:v>9</c:v>
                  </c:pt>
                  <c:pt idx="3369">
                    <c:v>9</c:v>
                  </c:pt>
                  <c:pt idx="3370">
                    <c:v>9</c:v>
                  </c:pt>
                  <c:pt idx="3371">
                    <c:v>9</c:v>
                  </c:pt>
                  <c:pt idx="3372">
                    <c:v>9</c:v>
                  </c:pt>
                  <c:pt idx="3373">
                    <c:v>9</c:v>
                  </c:pt>
                  <c:pt idx="3374">
                    <c:v>9</c:v>
                  </c:pt>
                  <c:pt idx="3375">
                    <c:v>9</c:v>
                  </c:pt>
                  <c:pt idx="3376">
                    <c:v>9</c:v>
                  </c:pt>
                  <c:pt idx="3377">
                    <c:v>9</c:v>
                  </c:pt>
                  <c:pt idx="3378">
                    <c:v>9</c:v>
                  </c:pt>
                  <c:pt idx="3379">
                    <c:v>9</c:v>
                  </c:pt>
                  <c:pt idx="3380">
                    <c:v>9</c:v>
                  </c:pt>
                  <c:pt idx="3381">
                    <c:v>9</c:v>
                  </c:pt>
                  <c:pt idx="3382">
                    <c:v>9</c:v>
                  </c:pt>
                  <c:pt idx="3383">
                    <c:v>9</c:v>
                  </c:pt>
                  <c:pt idx="3384">
                    <c:v>9</c:v>
                  </c:pt>
                  <c:pt idx="3385">
                    <c:v>9</c:v>
                  </c:pt>
                  <c:pt idx="3386">
                    <c:v>9</c:v>
                  </c:pt>
                  <c:pt idx="3387">
                    <c:v>9</c:v>
                  </c:pt>
                  <c:pt idx="3388">
                    <c:v>9</c:v>
                  </c:pt>
                  <c:pt idx="3389">
                    <c:v>9</c:v>
                  </c:pt>
                  <c:pt idx="3390">
                    <c:v>9</c:v>
                  </c:pt>
                  <c:pt idx="3391">
                    <c:v>9</c:v>
                  </c:pt>
                  <c:pt idx="3392">
                    <c:v>9</c:v>
                  </c:pt>
                  <c:pt idx="3393">
                    <c:v>9</c:v>
                  </c:pt>
                  <c:pt idx="3394">
                    <c:v>9</c:v>
                  </c:pt>
                  <c:pt idx="3395">
                    <c:v>9</c:v>
                  </c:pt>
                  <c:pt idx="3396">
                    <c:v>9</c:v>
                  </c:pt>
                  <c:pt idx="3397">
                    <c:v>9</c:v>
                  </c:pt>
                  <c:pt idx="3398">
                    <c:v>9</c:v>
                  </c:pt>
                  <c:pt idx="3399">
                    <c:v>9</c:v>
                  </c:pt>
                  <c:pt idx="3400">
                    <c:v>9</c:v>
                  </c:pt>
                  <c:pt idx="3401">
                    <c:v>9</c:v>
                  </c:pt>
                  <c:pt idx="3402">
                    <c:v>9</c:v>
                  </c:pt>
                  <c:pt idx="3403">
                    <c:v>9</c:v>
                  </c:pt>
                  <c:pt idx="3404">
                    <c:v>9</c:v>
                  </c:pt>
                  <c:pt idx="3405">
                    <c:v>9</c:v>
                  </c:pt>
                  <c:pt idx="3406">
                    <c:v>9</c:v>
                  </c:pt>
                  <c:pt idx="3407">
                    <c:v>9</c:v>
                  </c:pt>
                  <c:pt idx="3408">
                    <c:v>9</c:v>
                  </c:pt>
                  <c:pt idx="3409">
                    <c:v>9</c:v>
                  </c:pt>
                  <c:pt idx="3410">
                    <c:v>9</c:v>
                  </c:pt>
                  <c:pt idx="3411">
                    <c:v>9</c:v>
                  </c:pt>
                  <c:pt idx="3412">
                    <c:v>9</c:v>
                  </c:pt>
                  <c:pt idx="3413">
                    <c:v>9</c:v>
                  </c:pt>
                  <c:pt idx="3414">
                    <c:v>9</c:v>
                  </c:pt>
                  <c:pt idx="3415">
                    <c:v>9</c:v>
                  </c:pt>
                  <c:pt idx="3416">
                    <c:v>9</c:v>
                  </c:pt>
                  <c:pt idx="3417">
                    <c:v>9</c:v>
                  </c:pt>
                  <c:pt idx="3418">
                    <c:v>9</c:v>
                  </c:pt>
                  <c:pt idx="3419">
                    <c:v>9</c:v>
                  </c:pt>
                  <c:pt idx="3420">
                    <c:v>9</c:v>
                  </c:pt>
                  <c:pt idx="3421">
                    <c:v>9</c:v>
                  </c:pt>
                  <c:pt idx="3422">
                    <c:v>9</c:v>
                  </c:pt>
                  <c:pt idx="3423">
                    <c:v>9</c:v>
                  </c:pt>
                  <c:pt idx="3424">
                    <c:v>9</c:v>
                  </c:pt>
                  <c:pt idx="3425">
                    <c:v>9</c:v>
                  </c:pt>
                  <c:pt idx="3426">
                    <c:v>9</c:v>
                  </c:pt>
                  <c:pt idx="3427">
                    <c:v>9</c:v>
                  </c:pt>
                  <c:pt idx="3428">
                    <c:v>9</c:v>
                  </c:pt>
                  <c:pt idx="3429">
                    <c:v>9</c:v>
                  </c:pt>
                  <c:pt idx="3430">
                    <c:v>9</c:v>
                  </c:pt>
                  <c:pt idx="3431">
                    <c:v>9</c:v>
                  </c:pt>
                  <c:pt idx="3432">
                    <c:v>9</c:v>
                  </c:pt>
                  <c:pt idx="3433">
                    <c:v>9</c:v>
                  </c:pt>
                  <c:pt idx="3434">
                    <c:v>9</c:v>
                  </c:pt>
                  <c:pt idx="3435">
                    <c:v>9</c:v>
                  </c:pt>
                  <c:pt idx="3436">
                    <c:v>9</c:v>
                  </c:pt>
                  <c:pt idx="3437">
                    <c:v>9</c:v>
                  </c:pt>
                  <c:pt idx="3438">
                    <c:v>9</c:v>
                  </c:pt>
                  <c:pt idx="3439">
                    <c:v>9</c:v>
                  </c:pt>
                  <c:pt idx="3440">
                    <c:v>9</c:v>
                  </c:pt>
                  <c:pt idx="3441">
                    <c:v>9</c:v>
                  </c:pt>
                  <c:pt idx="3442">
                    <c:v>9</c:v>
                  </c:pt>
                  <c:pt idx="3443">
                    <c:v>9</c:v>
                  </c:pt>
                  <c:pt idx="3444">
                    <c:v>9</c:v>
                  </c:pt>
                  <c:pt idx="3445">
                    <c:v>9</c:v>
                  </c:pt>
                  <c:pt idx="3446">
                    <c:v>9</c:v>
                  </c:pt>
                  <c:pt idx="3447">
                    <c:v>9</c:v>
                  </c:pt>
                  <c:pt idx="3448">
                    <c:v>9</c:v>
                  </c:pt>
                  <c:pt idx="3449">
                    <c:v>9</c:v>
                  </c:pt>
                  <c:pt idx="3450">
                    <c:v>9</c:v>
                  </c:pt>
                  <c:pt idx="3451">
                    <c:v>9</c:v>
                  </c:pt>
                  <c:pt idx="3452">
                    <c:v>9</c:v>
                  </c:pt>
                  <c:pt idx="3453">
                    <c:v>9</c:v>
                  </c:pt>
                  <c:pt idx="3454">
                    <c:v>9</c:v>
                  </c:pt>
                  <c:pt idx="3455">
                    <c:v>9</c:v>
                  </c:pt>
                  <c:pt idx="3456">
                    <c:v>9</c:v>
                  </c:pt>
                  <c:pt idx="3457">
                    <c:v>9</c:v>
                  </c:pt>
                  <c:pt idx="3458">
                    <c:v>9</c:v>
                  </c:pt>
                  <c:pt idx="3459">
                    <c:v>9</c:v>
                  </c:pt>
                  <c:pt idx="3460">
                    <c:v>9</c:v>
                  </c:pt>
                  <c:pt idx="3461">
                    <c:v>9</c:v>
                  </c:pt>
                  <c:pt idx="3462">
                    <c:v>9</c:v>
                  </c:pt>
                  <c:pt idx="3463">
                    <c:v>9</c:v>
                  </c:pt>
                  <c:pt idx="3464">
                    <c:v>9</c:v>
                  </c:pt>
                  <c:pt idx="3465">
                    <c:v>9</c:v>
                  </c:pt>
                  <c:pt idx="3466">
                    <c:v>9</c:v>
                  </c:pt>
                  <c:pt idx="3467">
                    <c:v>9</c:v>
                  </c:pt>
                  <c:pt idx="3468">
                    <c:v>9</c:v>
                  </c:pt>
                  <c:pt idx="3469">
                    <c:v>9</c:v>
                  </c:pt>
                  <c:pt idx="3470">
                    <c:v>9</c:v>
                  </c:pt>
                  <c:pt idx="3471">
                    <c:v>9</c:v>
                  </c:pt>
                  <c:pt idx="3472">
                    <c:v>9</c:v>
                  </c:pt>
                  <c:pt idx="3473">
                    <c:v>9</c:v>
                  </c:pt>
                  <c:pt idx="3474">
                    <c:v>9</c:v>
                  </c:pt>
                  <c:pt idx="3475">
                    <c:v>9</c:v>
                  </c:pt>
                  <c:pt idx="3476">
                    <c:v>9</c:v>
                  </c:pt>
                  <c:pt idx="3477">
                    <c:v>9</c:v>
                  </c:pt>
                  <c:pt idx="3478">
                    <c:v>9</c:v>
                  </c:pt>
                  <c:pt idx="3479">
                    <c:v>9</c:v>
                  </c:pt>
                  <c:pt idx="3480">
                    <c:v>9</c:v>
                  </c:pt>
                  <c:pt idx="3481">
                    <c:v>9</c:v>
                  </c:pt>
                  <c:pt idx="3482">
                    <c:v>9</c:v>
                  </c:pt>
                  <c:pt idx="3483">
                    <c:v>9</c:v>
                  </c:pt>
                  <c:pt idx="3484">
                    <c:v>9</c:v>
                  </c:pt>
                  <c:pt idx="3485">
                    <c:v>8</c:v>
                  </c:pt>
                  <c:pt idx="3486">
                    <c:v>8</c:v>
                  </c:pt>
                  <c:pt idx="3487">
                    <c:v>8</c:v>
                  </c:pt>
                  <c:pt idx="3488">
                    <c:v>8</c:v>
                  </c:pt>
                  <c:pt idx="3489">
                    <c:v>8</c:v>
                  </c:pt>
                  <c:pt idx="3490">
                    <c:v>8</c:v>
                  </c:pt>
                  <c:pt idx="3491">
                    <c:v>8</c:v>
                  </c:pt>
                  <c:pt idx="3492">
                    <c:v>8</c:v>
                  </c:pt>
                  <c:pt idx="3493">
                    <c:v>8</c:v>
                  </c:pt>
                  <c:pt idx="3494">
                    <c:v>8</c:v>
                  </c:pt>
                  <c:pt idx="3495">
                    <c:v>8</c:v>
                  </c:pt>
                  <c:pt idx="3496">
                    <c:v>8</c:v>
                  </c:pt>
                  <c:pt idx="3497">
                    <c:v>8</c:v>
                  </c:pt>
                  <c:pt idx="3498">
                    <c:v>8</c:v>
                  </c:pt>
                  <c:pt idx="3499">
                    <c:v>8</c:v>
                  </c:pt>
                  <c:pt idx="3500">
                    <c:v>8</c:v>
                  </c:pt>
                  <c:pt idx="3501">
                    <c:v>8</c:v>
                  </c:pt>
                  <c:pt idx="3502">
                    <c:v>8</c:v>
                  </c:pt>
                  <c:pt idx="3503">
                    <c:v>8</c:v>
                  </c:pt>
                  <c:pt idx="3504">
                    <c:v>8</c:v>
                  </c:pt>
                  <c:pt idx="3505">
                    <c:v>8</c:v>
                  </c:pt>
                  <c:pt idx="3506">
                    <c:v>8</c:v>
                  </c:pt>
                  <c:pt idx="3507">
                    <c:v>8</c:v>
                  </c:pt>
                  <c:pt idx="3508">
                    <c:v>8</c:v>
                  </c:pt>
                  <c:pt idx="3509">
                    <c:v>8</c:v>
                  </c:pt>
                  <c:pt idx="3510">
                    <c:v>8</c:v>
                  </c:pt>
                  <c:pt idx="3511">
                    <c:v>8</c:v>
                  </c:pt>
                  <c:pt idx="3512">
                    <c:v>8</c:v>
                  </c:pt>
                  <c:pt idx="3513">
                    <c:v>8</c:v>
                  </c:pt>
                  <c:pt idx="3514">
                    <c:v>8</c:v>
                  </c:pt>
                  <c:pt idx="3515">
                    <c:v>8</c:v>
                  </c:pt>
                  <c:pt idx="3516">
                    <c:v>8</c:v>
                  </c:pt>
                  <c:pt idx="3517">
                    <c:v>8</c:v>
                  </c:pt>
                  <c:pt idx="3518">
                    <c:v>8</c:v>
                  </c:pt>
                  <c:pt idx="3519">
                    <c:v>8</c:v>
                  </c:pt>
                  <c:pt idx="3520">
                    <c:v>8</c:v>
                  </c:pt>
                  <c:pt idx="3521">
                    <c:v>8</c:v>
                  </c:pt>
                  <c:pt idx="3522">
                    <c:v>8</c:v>
                  </c:pt>
                  <c:pt idx="3523">
                    <c:v>8</c:v>
                  </c:pt>
                  <c:pt idx="3524">
                    <c:v>8</c:v>
                  </c:pt>
                  <c:pt idx="3525">
                    <c:v>8</c:v>
                  </c:pt>
                  <c:pt idx="3526">
                    <c:v>8</c:v>
                  </c:pt>
                  <c:pt idx="3527">
                    <c:v>8</c:v>
                  </c:pt>
                  <c:pt idx="3528">
                    <c:v>8</c:v>
                  </c:pt>
                  <c:pt idx="3529">
                    <c:v>8</c:v>
                  </c:pt>
                  <c:pt idx="3530">
                    <c:v>8</c:v>
                  </c:pt>
                  <c:pt idx="3531">
                    <c:v>8</c:v>
                  </c:pt>
                  <c:pt idx="3532">
                    <c:v>8</c:v>
                  </c:pt>
                  <c:pt idx="3533">
                    <c:v>8</c:v>
                  </c:pt>
                  <c:pt idx="3534">
                    <c:v>8</c:v>
                  </c:pt>
                  <c:pt idx="3535">
                    <c:v>8</c:v>
                  </c:pt>
                  <c:pt idx="3536">
                    <c:v>8</c:v>
                  </c:pt>
                  <c:pt idx="3537">
                    <c:v>8</c:v>
                  </c:pt>
                  <c:pt idx="3538">
                    <c:v>8</c:v>
                  </c:pt>
                  <c:pt idx="3539">
                    <c:v>8</c:v>
                  </c:pt>
                  <c:pt idx="3540">
                    <c:v>8</c:v>
                  </c:pt>
                  <c:pt idx="3541">
                    <c:v>8</c:v>
                  </c:pt>
                  <c:pt idx="3542">
                    <c:v>8</c:v>
                  </c:pt>
                  <c:pt idx="3543">
                    <c:v>8</c:v>
                  </c:pt>
                  <c:pt idx="3544">
                    <c:v>8</c:v>
                  </c:pt>
                  <c:pt idx="3545">
                    <c:v>8</c:v>
                  </c:pt>
                  <c:pt idx="3546">
                    <c:v>8</c:v>
                  </c:pt>
                  <c:pt idx="3547">
                    <c:v>8</c:v>
                  </c:pt>
                  <c:pt idx="3548">
                    <c:v>8</c:v>
                  </c:pt>
                  <c:pt idx="3549">
                    <c:v>8</c:v>
                  </c:pt>
                  <c:pt idx="3550">
                    <c:v>8</c:v>
                  </c:pt>
                  <c:pt idx="3551">
                    <c:v>8</c:v>
                  </c:pt>
                  <c:pt idx="3552">
                    <c:v>8</c:v>
                  </c:pt>
                  <c:pt idx="3553">
                    <c:v>8</c:v>
                  </c:pt>
                  <c:pt idx="3554">
                    <c:v>8</c:v>
                  </c:pt>
                  <c:pt idx="3555">
                    <c:v>8</c:v>
                  </c:pt>
                  <c:pt idx="3556">
                    <c:v>8</c:v>
                  </c:pt>
                  <c:pt idx="3557">
                    <c:v>8</c:v>
                  </c:pt>
                  <c:pt idx="3558">
                    <c:v>8</c:v>
                  </c:pt>
                  <c:pt idx="3559">
                    <c:v>8</c:v>
                  </c:pt>
                  <c:pt idx="3560">
                    <c:v>8</c:v>
                  </c:pt>
                  <c:pt idx="3561">
                    <c:v>8</c:v>
                  </c:pt>
                  <c:pt idx="3562">
                    <c:v>8</c:v>
                  </c:pt>
                  <c:pt idx="3563">
                    <c:v>8</c:v>
                  </c:pt>
                  <c:pt idx="3564">
                    <c:v>8</c:v>
                  </c:pt>
                  <c:pt idx="3565">
                    <c:v>8</c:v>
                  </c:pt>
                  <c:pt idx="3566">
                    <c:v>8</c:v>
                  </c:pt>
                  <c:pt idx="3567">
                    <c:v>8</c:v>
                  </c:pt>
                  <c:pt idx="3568">
                    <c:v>8</c:v>
                  </c:pt>
                  <c:pt idx="3569">
                    <c:v>8</c:v>
                  </c:pt>
                  <c:pt idx="3570">
                    <c:v>8</c:v>
                  </c:pt>
                  <c:pt idx="3571">
                    <c:v>8</c:v>
                  </c:pt>
                  <c:pt idx="3572">
                    <c:v>8</c:v>
                  </c:pt>
                  <c:pt idx="3573">
                    <c:v>8</c:v>
                  </c:pt>
                  <c:pt idx="3574">
                    <c:v>8</c:v>
                  </c:pt>
                  <c:pt idx="3575">
                    <c:v>8</c:v>
                  </c:pt>
                  <c:pt idx="3576">
                    <c:v>8</c:v>
                  </c:pt>
                  <c:pt idx="3577">
                    <c:v>8</c:v>
                  </c:pt>
                  <c:pt idx="3578">
                    <c:v>8</c:v>
                  </c:pt>
                  <c:pt idx="3579">
                    <c:v>8</c:v>
                  </c:pt>
                  <c:pt idx="3580">
                    <c:v>8</c:v>
                  </c:pt>
                  <c:pt idx="3581">
                    <c:v>8</c:v>
                  </c:pt>
                  <c:pt idx="3582">
                    <c:v>8</c:v>
                  </c:pt>
                  <c:pt idx="3583">
                    <c:v>8</c:v>
                  </c:pt>
                  <c:pt idx="3584">
                    <c:v>8</c:v>
                  </c:pt>
                  <c:pt idx="3585">
                    <c:v>8</c:v>
                  </c:pt>
                  <c:pt idx="3586">
                    <c:v>8</c:v>
                  </c:pt>
                  <c:pt idx="3587">
                    <c:v>8</c:v>
                  </c:pt>
                  <c:pt idx="3588">
                    <c:v>8</c:v>
                  </c:pt>
                  <c:pt idx="3589">
                    <c:v>8</c:v>
                  </c:pt>
                  <c:pt idx="3590">
                    <c:v>8</c:v>
                  </c:pt>
                  <c:pt idx="3591">
                    <c:v>8</c:v>
                  </c:pt>
                  <c:pt idx="3592">
                    <c:v>8</c:v>
                  </c:pt>
                  <c:pt idx="3593">
                    <c:v>8</c:v>
                  </c:pt>
                  <c:pt idx="3594">
                    <c:v>8</c:v>
                  </c:pt>
                  <c:pt idx="3595">
                    <c:v>8</c:v>
                  </c:pt>
                  <c:pt idx="3596">
                    <c:v>8</c:v>
                  </c:pt>
                  <c:pt idx="3597">
                    <c:v>8</c:v>
                  </c:pt>
                  <c:pt idx="3598">
                    <c:v>8</c:v>
                  </c:pt>
                  <c:pt idx="3599">
                    <c:v>8</c:v>
                  </c:pt>
                  <c:pt idx="3600">
                    <c:v>8</c:v>
                  </c:pt>
                  <c:pt idx="3601">
                    <c:v>8</c:v>
                  </c:pt>
                  <c:pt idx="3602">
                    <c:v>8</c:v>
                  </c:pt>
                  <c:pt idx="3603">
                    <c:v>8</c:v>
                  </c:pt>
                  <c:pt idx="3604">
                    <c:v>8</c:v>
                  </c:pt>
                  <c:pt idx="3605">
                    <c:v>8</c:v>
                  </c:pt>
                  <c:pt idx="3606">
                    <c:v>8</c:v>
                  </c:pt>
                  <c:pt idx="3607">
                    <c:v>8</c:v>
                  </c:pt>
                  <c:pt idx="3608">
                    <c:v>8</c:v>
                  </c:pt>
                  <c:pt idx="3609">
                    <c:v>8</c:v>
                  </c:pt>
                  <c:pt idx="3610">
                    <c:v>8</c:v>
                  </c:pt>
                  <c:pt idx="3611">
                    <c:v>8</c:v>
                  </c:pt>
                  <c:pt idx="3612">
                    <c:v>8</c:v>
                  </c:pt>
                  <c:pt idx="3613">
                    <c:v>8</c:v>
                  </c:pt>
                  <c:pt idx="3614">
                    <c:v>8</c:v>
                  </c:pt>
                  <c:pt idx="3615">
                    <c:v>8</c:v>
                  </c:pt>
                  <c:pt idx="3616">
                    <c:v>8</c:v>
                  </c:pt>
                  <c:pt idx="3617">
                    <c:v>8</c:v>
                  </c:pt>
                  <c:pt idx="3618">
                    <c:v>8</c:v>
                  </c:pt>
                  <c:pt idx="3619">
                    <c:v>8</c:v>
                  </c:pt>
                  <c:pt idx="3620">
                    <c:v>8</c:v>
                  </c:pt>
                  <c:pt idx="3621">
                    <c:v>8</c:v>
                  </c:pt>
                  <c:pt idx="3622">
                    <c:v>8</c:v>
                  </c:pt>
                  <c:pt idx="3623">
                    <c:v>8</c:v>
                  </c:pt>
                  <c:pt idx="3624">
                    <c:v>8</c:v>
                  </c:pt>
                  <c:pt idx="3625">
                    <c:v>8</c:v>
                  </c:pt>
                  <c:pt idx="3626">
                    <c:v>8</c:v>
                  </c:pt>
                  <c:pt idx="3627">
                    <c:v>8</c:v>
                  </c:pt>
                  <c:pt idx="3628">
                    <c:v>8</c:v>
                  </c:pt>
                  <c:pt idx="3629">
                    <c:v>8</c:v>
                  </c:pt>
                  <c:pt idx="3630">
                    <c:v>8</c:v>
                  </c:pt>
                  <c:pt idx="3631">
                    <c:v>8</c:v>
                  </c:pt>
                  <c:pt idx="3632">
                    <c:v>8</c:v>
                  </c:pt>
                  <c:pt idx="3633">
                    <c:v>8</c:v>
                  </c:pt>
                  <c:pt idx="3634">
                    <c:v>8</c:v>
                  </c:pt>
                  <c:pt idx="3635">
                    <c:v>8</c:v>
                  </c:pt>
                  <c:pt idx="3636">
                    <c:v>8</c:v>
                  </c:pt>
                  <c:pt idx="3637">
                    <c:v>8</c:v>
                  </c:pt>
                  <c:pt idx="3638">
                    <c:v>8</c:v>
                  </c:pt>
                  <c:pt idx="3639">
                    <c:v>8</c:v>
                  </c:pt>
                  <c:pt idx="3640">
                    <c:v>8</c:v>
                  </c:pt>
                  <c:pt idx="3641">
                    <c:v>8</c:v>
                  </c:pt>
                  <c:pt idx="3642">
                    <c:v>8</c:v>
                  </c:pt>
                  <c:pt idx="3643">
                    <c:v>8</c:v>
                  </c:pt>
                  <c:pt idx="3644">
                    <c:v>8</c:v>
                  </c:pt>
                  <c:pt idx="3645">
                    <c:v>8</c:v>
                  </c:pt>
                  <c:pt idx="3646">
                    <c:v>8</c:v>
                  </c:pt>
                  <c:pt idx="3647">
                    <c:v>8</c:v>
                  </c:pt>
                  <c:pt idx="3648">
                    <c:v>8</c:v>
                  </c:pt>
                  <c:pt idx="3649">
                    <c:v>8</c:v>
                  </c:pt>
                  <c:pt idx="3650">
                    <c:v>8</c:v>
                  </c:pt>
                  <c:pt idx="3651">
                    <c:v>8</c:v>
                  </c:pt>
                  <c:pt idx="3652">
                    <c:v>8</c:v>
                  </c:pt>
                  <c:pt idx="3653">
                    <c:v>8</c:v>
                  </c:pt>
                  <c:pt idx="3654">
                    <c:v>8</c:v>
                  </c:pt>
                  <c:pt idx="3655">
                    <c:v>8</c:v>
                  </c:pt>
                  <c:pt idx="3656">
                    <c:v>8</c:v>
                  </c:pt>
                  <c:pt idx="3657">
                    <c:v>8</c:v>
                  </c:pt>
                  <c:pt idx="3658">
                    <c:v>8</c:v>
                  </c:pt>
                  <c:pt idx="3659">
                    <c:v>8</c:v>
                  </c:pt>
                  <c:pt idx="3660">
                    <c:v>8</c:v>
                  </c:pt>
                  <c:pt idx="3661">
                    <c:v>8</c:v>
                  </c:pt>
                  <c:pt idx="3662">
                    <c:v>7</c:v>
                  </c:pt>
                  <c:pt idx="3663">
                    <c:v>7</c:v>
                  </c:pt>
                  <c:pt idx="3664">
                    <c:v>7</c:v>
                  </c:pt>
                  <c:pt idx="3665">
                    <c:v>7</c:v>
                  </c:pt>
                  <c:pt idx="3666">
                    <c:v>7</c:v>
                  </c:pt>
                  <c:pt idx="3667">
                    <c:v>7</c:v>
                  </c:pt>
                  <c:pt idx="3668">
                    <c:v>7</c:v>
                  </c:pt>
                  <c:pt idx="3669">
                    <c:v>7</c:v>
                  </c:pt>
                  <c:pt idx="3670">
                    <c:v>7</c:v>
                  </c:pt>
                  <c:pt idx="3671">
                    <c:v>7</c:v>
                  </c:pt>
                  <c:pt idx="3672">
                    <c:v>7</c:v>
                  </c:pt>
                  <c:pt idx="3673">
                    <c:v>7</c:v>
                  </c:pt>
                  <c:pt idx="3674">
                    <c:v>7</c:v>
                  </c:pt>
                  <c:pt idx="3675">
                    <c:v>7</c:v>
                  </c:pt>
                  <c:pt idx="3676">
                    <c:v>7</c:v>
                  </c:pt>
                  <c:pt idx="3677">
                    <c:v>7</c:v>
                  </c:pt>
                  <c:pt idx="3678">
                    <c:v>7</c:v>
                  </c:pt>
                  <c:pt idx="3679">
                    <c:v>7</c:v>
                  </c:pt>
                  <c:pt idx="3680">
                    <c:v>7</c:v>
                  </c:pt>
                  <c:pt idx="3681">
                    <c:v>7</c:v>
                  </c:pt>
                  <c:pt idx="3682">
                    <c:v>7</c:v>
                  </c:pt>
                  <c:pt idx="3683">
                    <c:v>7</c:v>
                  </c:pt>
                  <c:pt idx="3684">
                    <c:v>7</c:v>
                  </c:pt>
                  <c:pt idx="3685">
                    <c:v>7</c:v>
                  </c:pt>
                  <c:pt idx="3686">
                    <c:v>7</c:v>
                  </c:pt>
                  <c:pt idx="3687">
                    <c:v>7</c:v>
                  </c:pt>
                  <c:pt idx="3688">
                    <c:v>7</c:v>
                  </c:pt>
                  <c:pt idx="3689">
                    <c:v>7</c:v>
                  </c:pt>
                  <c:pt idx="3690">
                    <c:v>7</c:v>
                  </c:pt>
                  <c:pt idx="3691">
                    <c:v>7</c:v>
                  </c:pt>
                  <c:pt idx="3692">
                    <c:v>7</c:v>
                  </c:pt>
                  <c:pt idx="3693">
                    <c:v>7</c:v>
                  </c:pt>
                  <c:pt idx="3694">
                    <c:v>7</c:v>
                  </c:pt>
                  <c:pt idx="3695">
                    <c:v>7</c:v>
                  </c:pt>
                  <c:pt idx="3696">
                    <c:v>7</c:v>
                  </c:pt>
                  <c:pt idx="3697">
                    <c:v>7</c:v>
                  </c:pt>
                  <c:pt idx="3698">
                    <c:v>7</c:v>
                  </c:pt>
                  <c:pt idx="3699">
                    <c:v>7</c:v>
                  </c:pt>
                  <c:pt idx="3700">
                    <c:v>7</c:v>
                  </c:pt>
                  <c:pt idx="3701">
                    <c:v>7</c:v>
                  </c:pt>
                  <c:pt idx="3702">
                    <c:v>7</c:v>
                  </c:pt>
                  <c:pt idx="3703">
                    <c:v>7</c:v>
                  </c:pt>
                  <c:pt idx="3704">
                    <c:v>7</c:v>
                  </c:pt>
                  <c:pt idx="3705">
                    <c:v>7</c:v>
                  </c:pt>
                  <c:pt idx="3706">
                    <c:v>7</c:v>
                  </c:pt>
                  <c:pt idx="3707">
                    <c:v>7</c:v>
                  </c:pt>
                  <c:pt idx="3708">
                    <c:v>7</c:v>
                  </c:pt>
                  <c:pt idx="3709">
                    <c:v>7</c:v>
                  </c:pt>
                  <c:pt idx="3710">
                    <c:v>7</c:v>
                  </c:pt>
                  <c:pt idx="3711">
                    <c:v>7</c:v>
                  </c:pt>
                  <c:pt idx="3712">
                    <c:v>7</c:v>
                  </c:pt>
                  <c:pt idx="3713">
                    <c:v>7</c:v>
                  </c:pt>
                  <c:pt idx="3714">
                    <c:v>7</c:v>
                  </c:pt>
                  <c:pt idx="3715">
                    <c:v>7</c:v>
                  </c:pt>
                  <c:pt idx="3716">
                    <c:v>7</c:v>
                  </c:pt>
                  <c:pt idx="3717">
                    <c:v>7</c:v>
                  </c:pt>
                  <c:pt idx="3718">
                    <c:v>7</c:v>
                  </c:pt>
                  <c:pt idx="3719">
                    <c:v>7</c:v>
                  </c:pt>
                  <c:pt idx="3720">
                    <c:v>7</c:v>
                  </c:pt>
                  <c:pt idx="3721">
                    <c:v>7</c:v>
                  </c:pt>
                  <c:pt idx="3722">
                    <c:v>7</c:v>
                  </c:pt>
                  <c:pt idx="3723">
                    <c:v>7</c:v>
                  </c:pt>
                  <c:pt idx="3724">
                    <c:v>7</c:v>
                  </c:pt>
                  <c:pt idx="3725">
                    <c:v>7</c:v>
                  </c:pt>
                  <c:pt idx="3726">
                    <c:v>7</c:v>
                  </c:pt>
                  <c:pt idx="3727">
                    <c:v>7</c:v>
                  </c:pt>
                  <c:pt idx="3728">
                    <c:v>7</c:v>
                  </c:pt>
                  <c:pt idx="3729">
                    <c:v>7</c:v>
                  </c:pt>
                  <c:pt idx="3730">
                    <c:v>7</c:v>
                  </c:pt>
                  <c:pt idx="3731">
                    <c:v>7</c:v>
                  </c:pt>
                  <c:pt idx="3732">
                    <c:v>7</c:v>
                  </c:pt>
                  <c:pt idx="3733">
                    <c:v>7</c:v>
                  </c:pt>
                  <c:pt idx="3734">
                    <c:v>7</c:v>
                  </c:pt>
                  <c:pt idx="3735">
                    <c:v>7</c:v>
                  </c:pt>
                  <c:pt idx="3736">
                    <c:v>7</c:v>
                  </c:pt>
                  <c:pt idx="3737">
                    <c:v>7</c:v>
                  </c:pt>
                  <c:pt idx="3738">
                    <c:v>7</c:v>
                  </c:pt>
                  <c:pt idx="3739">
                    <c:v>7</c:v>
                  </c:pt>
                  <c:pt idx="3740">
                    <c:v>7</c:v>
                  </c:pt>
                  <c:pt idx="3741">
                    <c:v>7</c:v>
                  </c:pt>
                  <c:pt idx="3742">
                    <c:v>7</c:v>
                  </c:pt>
                  <c:pt idx="3743">
                    <c:v>7</c:v>
                  </c:pt>
                  <c:pt idx="3744">
                    <c:v>7</c:v>
                  </c:pt>
                  <c:pt idx="3745">
                    <c:v>7</c:v>
                  </c:pt>
                  <c:pt idx="3746">
                    <c:v>7</c:v>
                  </c:pt>
                  <c:pt idx="3747">
                    <c:v>7</c:v>
                  </c:pt>
                  <c:pt idx="3748">
                    <c:v>7</c:v>
                  </c:pt>
                  <c:pt idx="3749">
                    <c:v>7</c:v>
                  </c:pt>
                  <c:pt idx="3750">
                    <c:v>7</c:v>
                  </c:pt>
                  <c:pt idx="3751">
                    <c:v>7</c:v>
                  </c:pt>
                  <c:pt idx="3752">
                    <c:v>7</c:v>
                  </c:pt>
                  <c:pt idx="3753">
                    <c:v>7</c:v>
                  </c:pt>
                  <c:pt idx="3754">
                    <c:v>7</c:v>
                  </c:pt>
                  <c:pt idx="3755">
                    <c:v>7</c:v>
                  </c:pt>
                  <c:pt idx="3756">
                    <c:v>7</c:v>
                  </c:pt>
                  <c:pt idx="3757">
                    <c:v>7</c:v>
                  </c:pt>
                  <c:pt idx="3758">
                    <c:v>7</c:v>
                  </c:pt>
                  <c:pt idx="3759">
                    <c:v>7</c:v>
                  </c:pt>
                  <c:pt idx="3760">
                    <c:v>7</c:v>
                  </c:pt>
                  <c:pt idx="3761">
                    <c:v>7</c:v>
                  </c:pt>
                  <c:pt idx="3762">
                    <c:v>7</c:v>
                  </c:pt>
                  <c:pt idx="3763">
                    <c:v>7</c:v>
                  </c:pt>
                  <c:pt idx="3764">
                    <c:v>7</c:v>
                  </c:pt>
                  <c:pt idx="3765">
                    <c:v>7</c:v>
                  </c:pt>
                  <c:pt idx="3766">
                    <c:v>7</c:v>
                  </c:pt>
                  <c:pt idx="3767">
                    <c:v>7</c:v>
                  </c:pt>
                  <c:pt idx="3768">
                    <c:v>7</c:v>
                  </c:pt>
                  <c:pt idx="3769">
                    <c:v>7</c:v>
                  </c:pt>
                  <c:pt idx="3770">
                    <c:v>7</c:v>
                  </c:pt>
                  <c:pt idx="3771">
                    <c:v>7</c:v>
                  </c:pt>
                  <c:pt idx="3772">
                    <c:v>7</c:v>
                  </c:pt>
                  <c:pt idx="3773">
                    <c:v>7</c:v>
                  </c:pt>
                  <c:pt idx="3774">
                    <c:v>7</c:v>
                  </c:pt>
                  <c:pt idx="3775">
                    <c:v>7</c:v>
                  </c:pt>
                  <c:pt idx="3776">
                    <c:v>7</c:v>
                  </c:pt>
                  <c:pt idx="3777">
                    <c:v>7</c:v>
                  </c:pt>
                  <c:pt idx="3778">
                    <c:v>7</c:v>
                  </c:pt>
                  <c:pt idx="3779">
                    <c:v>7</c:v>
                  </c:pt>
                  <c:pt idx="3780">
                    <c:v>7</c:v>
                  </c:pt>
                  <c:pt idx="3781">
                    <c:v>7</c:v>
                  </c:pt>
                  <c:pt idx="3782">
                    <c:v>7</c:v>
                  </c:pt>
                  <c:pt idx="3783">
                    <c:v>7</c:v>
                  </c:pt>
                  <c:pt idx="3784">
                    <c:v>7</c:v>
                  </c:pt>
                  <c:pt idx="3785">
                    <c:v>7</c:v>
                  </c:pt>
                  <c:pt idx="3786">
                    <c:v>7</c:v>
                  </c:pt>
                  <c:pt idx="3787">
                    <c:v>7</c:v>
                  </c:pt>
                  <c:pt idx="3788">
                    <c:v>7</c:v>
                  </c:pt>
                  <c:pt idx="3789">
                    <c:v>7</c:v>
                  </c:pt>
                  <c:pt idx="3790">
                    <c:v>7</c:v>
                  </c:pt>
                  <c:pt idx="3791">
                    <c:v>7</c:v>
                  </c:pt>
                  <c:pt idx="3792">
                    <c:v>7</c:v>
                  </c:pt>
                  <c:pt idx="3793">
                    <c:v>7</c:v>
                  </c:pt>
                  <c:pt idx="3794">
                    <c:v>7</c:v>
                  </c:pt>
                  <c:pt idx="3795">
                    <c:v>7</c:v>
                  </c:pt>
                  <c:pt idx="3796">
                    <c:v>7</c:v>
                  </c:pt>
                  <c:pt idx="3797">
                    <c:v>7</c:v>
                  </c:pt>
                  <c:pt idx="3798">
                    <c:v>7</c:v>
                  </c:pt>
                  <c:pt idx="3799">
                    <c:v>7</c:v>
                  </c:pt>
                  <c:pt idx="3800">
                    <c:v>7</c:v>
                  </c:pt>
                  <c:pt idx="3801">
                    <c:v>7</c:v>
                  </c:pt>
                  <c:pt idx="3802">
                    <c:v>7</c:v>
                  </c:pt>
                  <c:pt idx="3803">
                    <c:v>7</c:v>
                  </c:pt>
                  <c:pt idx="3804">
                    <c:v>7</c:v>
                  </c:pt>
                  <c:pt idx="3805">
                    <c:v>7</c:v>
                  </c:pt>
                  <c:pt idx="3806">
                    <c:v>7</c:v>
                  </c:pt>
                  <c:pt idx="3807">
                    <c:v>7</c:v>
                  </c:pt>
                  <c:pt idx="3808">
                    <c:v>7</c:v>
                  </c:pt>
                  <c:pt idx="3809">
                    <c:v>7</c:v>
                  </c:pt>
                  <c:pt idx="3810">
                    <c:v>7</c:v>
                  </c:pt>
                  <c:pt idx="3811">
                    <c:v>7</c:v>
                  </c:pt>
                  <c:pt idx="3812">
                    <c:v>7</c:v>
                  </c:pt>
                  <c:pt idx="3813">
                    <c:v>7</c:v>
                  </c:pt>
                  <c:pt idx="3814">
                    <c:v>7</c:v>
                  </c:pt>
                  <c:pt idx="3815">
                    <c:v>7</c:v>
                  </c:pt>
                  <c:pt idx="3816">
                    <c:v>7</c:v>
                  </c:pt>
                  <c:pt idx="3817">
                    <c:v>7</c:v>
                  </c:pt>
                  <c:pt idx="3818">
                    <c:v>7</c:v>
                  </c:pt>
                  <c:pt idx="3819">
                    <c:v>7</c:v>
                  </c:pt>
                  <c:pt idx="3820">
                    <c:v>7</c:v>
                  </c:pt>
                  <c:pt idx="3821">
                    <c:v>7</c:v>
                  </c:pt>
                  <c:pt idx="3822">
                    <c:v>7</c:v>
                  </c:pt>
                  <c:pt idx="3823">
                    <c:v>7</c:v>
                  </c:pt>
                  <c:pt idx="3824">
                    <c:v>7</c:v>
                  </c:pt>
                  <c:pt idx="3825">
                    <c:v>7</c:v>
                  </c:pt>
                  <c:pt idx="3826">
                    <c:v>7</c:v>
                  </c:pt>
                  <c:pt idx="3827">
                    <c:v>7</c:v>
                  </c:pt>
                  <c:pt idx="3828">
                    <c:v>7</c:v>
                  </c:pt>
                  <c:pt idx="3829">
                    <c:v>7</c:v>
                  </c:pt>
                  <c:pt idx="3830">
                    <c:v>7</c:v>
                  </c:pt>
                  <c:pt idx="3831">
                    <c:v>7</c:v>
                  </c:pt>
                  <c:pt idx="3832">
                    <c:v>7</c:v>
                  </c:pt>
                  <c:pt idx="3833">
                    <c:v>7</c:v>
                  </c:pt>
                  <c:pt idx="3834">
                    <c:v>7</c:v>
                  </c:pt>
                  <c:pt idx="3835">
                    <c:v>7</c:v>
                  </c:pt>
                  <c:pt idx="3836">
                    <c:v>7</c:v>
                  </c:pt>
                  <c:pt idx="3837">
                    <c:v>7</c:v>
                  </c:pt>
                  <c:pt idx="3838">
                    <c:v>7</c:v>
                  </c:pt>
                  <c:pt idx="3839">
                    <c:v>7</c:v>
                  </c:pt>
                  <c:pt idx="3840">
                    <c:v>7</c:v>
                  </c:pt>
                  <c:pt idx="3841">
                    <c:v>7</c:v>
                  </c:pt>
                  <c:pt idx="3842">
                    <c:v>7</c:v>
                  </c:pt>
                  <c:pt idx="3843">
                    <c:v>7</c:v>
                  </c:pt>
                  <c:pt idx="3844">
                    <c:v>7</c:v>
                  </c:pt>
                  <c:pt idx="3845">
                    <c:v>7</c:v>
                  </c:pt>
                  <c:pt idx="3846">
                    <c:v>7</c:v>
                  </c:pt>
                  <c:pt idx="3847">
                    <c:v>7</c:v>
                  </c:pt>
                  <c:pt idx="3848">
                    <c:v>7</c:v>
                  </c:pt>
                  <c:pt idx="3849">
                    <c:v>7</c:v>
                  </c:pt>
                  <c:pt idx="3850">
                    <c:v>7</c:v>
                  </c:pt>
                  <c:pt idx="3851">
                    <c:v>7</c:v>
                  </c:pt>
                  <c:pt idx="3852">
                    <c:v>7</c:v>
                  </c:pt>
                  <c:pt idx="3853">
                    <c:v>7</c:v>
                  </c:pt>
                  <c:pt idx="3854">
                    <c:v>7</c:v>
                  </c:pt>
                  <c:pt idx="3855">
                    <c:v>7</c:v>
                  </c:pt>
                  <c:pt idx="3856">
                    <c:v>7</c:v>
                  </c:pt>
                  <c:pt idx="3857">
                    <c:v>7</c:v>
                  </c:pt>
                  <c:pt idx="3858">
                    <c:v>7</c:v>
                  </c:pt>
                  <c:pt idx="3859">
                    <c:v>7</c:v>
                  </c:pt>
                  <c:pt idx="3860">
                    <c:v>7</c:v>
                  </c:pt>
                  <c:pt idx="3861">
                    <c:v>7</c:v>
                  </c:pt>
                  <c:pt idx="3862">
                    <c:v>7</c:v>
                  </c:pt>
                  <c:pt idx="3863">
                    <c:v>7</c:v>
                  </c:pt>
                  <c:pt idx="3864">
                    <c:v>7</c:v>
                  </c:pt>
                  <c:pt idx="3865">
                    <c:v>7</c:v>
                  </c:pt>
                  <c:pt idx="3866">
                    <c:v>7</c:v>
                  </c:pt>
                  <c:pt idx="3867">
                    <c:v>7</c:v>
                  </c:pt>
                  <c:pt idx="3868">
                    <c:v>7</c:v>
                  </c:pt>
                  <c:pt idx="3869">
                    <c:v>7</c:v>
                  </c:pt>
                  <c:pt idx="3870">
                    <c:v>7</c:v>
                  </c:pt>
                  <c:pt idx="3871">
                    <c:v>7</c:v>
                  </c:pt>
                  <c:pt idx="3872">
                    <c:v>7</c:v>
                  </c:pt>
                  <c:pt idx="3873">
                    <c:v>7</c:v>
                  </c:pt>
                  <c:pt idx="3874">
                    <c:v>7</c:v>
                  </c:pt>
                  <c:pt idx="3875">
                    <c:v>7</c:v>
                  </c:pt>
                  <c:pt idx="3876">
                    <c:v>7</c:v>
                  </c:pt>
                  <c:pt idx="3877">
                    <c:v>7</c:v>
                  </c:pt>
                  <c:pt idx="3878">
                    <c:v>7</c:v>
                  </c:pt>
                  <c:pt idx="3879">
                    <c:v>7</c:v>
                  </c:pt>
                  <c:pt idx="3880">
                    <c:v>7</c:v>
                  </c:pt>
                  <c:pt idx="3881">
                    <c:v>7</c:v>
                  </c:pt>
                  <c:pt idx="3882">
                    <c:v>6</c:v>
                  </c:pt>
                  <c:pt idx="3883">
                    <c:v>6</c:v>
                  </c:pt>
                  <c:pt idx="3884">
                    <c:v>6</c:v>
                  </c:pt>
                  <c:pt idx="3885">
                    <c:v>6</c:v>
                  </c:pt>
                  <c:pt idx="3886">
                    <c:v>6</c:v>
                  </c:pt>
                  <c:pt idx="3887">
                    <c:v>6</c:v>
                  </c:pt>
                  <c:pt idx="3888">
                    <c:v>6</c:v>
                  </c:pt>
                  <c:pt idx="3889">
                    <c:v>6</c:v>
                  </c:pt>
                  <c:pt idx="3890">
                    <c:v>6</c:v>
                  </c:pt>
                  <c:pt idx="3891">
                    <c:v>6</c:v>
                  </c:pt>
                  <c:pt idx="3892">
                    <c:v>6</c:v>
                  </c:pt>
                  <c:pt idx="3893">
                    <c:v>6</c:v>
                  </c:pt>
                  <c:pt idx="3894">
                    <c:v>6</c:v>
                  </c:pt>
                  <c:pt idx="3895">
                    <c:v>6</c:v>
                  </c:pt>
                  <c:pt idx="3896">
                    <c:v>6</c:v>
                  </c:pt>
                  <c:pt idx="3897">
                    <c:v>6</c:v>
                  </c:pt>
                  <c:pt idx="3898">
                    <c:v>6</c:v>
                  </c:pt>
                  <c:pt idx="3899">
                    <c:v>6</c:v>
                  </c:pt>
                  <c:pt idx="3900">
                    <c:v>6</c:v>
                  </c:pt>
                  <c:pt idx="3901">
                    <c:v>6</c:v>
                  </c:pt>
                  <c:pt idx="3902">
                    <c:v>6</c:v>
                  </c:pt>
                  <c:pt idx="3903">
                    <c:v>6</c:v>
                  </c:pt>
                  <c:pt idx="3904">
                    <c:v>6</c:v>
                  </c:pt>
                  <c:pt idx="3905">
                    <c:v>6</c:v>
                  </c:pt>
                  <c:pt idx="3906">
                    <c:v>6</c:v>
                  </c:pt>
                  <c:pt idx="3907">
                    <c:v>6</c:v>
                  </c:pt>
                  <c:pt idx="3908">
                    <c:v>6</c:v>
                  </c:pt>
                  <c:pt idx="3909">
                    <c:v>6</c:v>
                  </c:pt>
                  <c:pt idx="3910">
                    <c:v>6</c:v>
                  </c:pt>
                  <c:pt idx="3911">
                    <c:v>6</c:v>
                  </c:pt>
                  <c:pt idx="3912">
                    <c:v>6</c:v>
                  </c:pt>
                  <c:pt idx="3913">
                    <c:v>6</c:v>
                  </c:pt>
                  <c:pt idx="3914">
                    <c:v>6</c:v>
                  </c:pt>
                  <c:pt idx="3915">
                    <c:v>6</c:v>
                  </c:pt>
                  <c:pt idx="3916">
                    <c:v>6</c:v>
                  </c:pt>
                  <c:pt idx="3917">
                    <c:v>6</c:v>
                  </c:pt>
                  <c:pt idx="3918">
                    <c:v>6</c:v>
                  </c:pt>
                  <c:pt idx="3919">
                    <c:v>6</c:v>
                  </c:pt>
                  <c:pt idx="3920">
                    <c:v>6</c:v>
                  </c:pt>
                  <c:pt idx="3921">
                    <c:v>6</c:v>
                  </c:pt>
                  <c:pt idx="3922">
                    <c:v>6</c:v>
                  </c:pt>
                  <c:pt idx="3923">
                    <c:v>6</c:v>
                  </c:pt>
                  <c:pt idx="3924">
                    <c:v>6</c:v>
                  </c:pt>
                  <c:pt idx="3925">
                    <c:v>6</c:v>
                  </c:pt>
                  <c:pt idx="3926">
                    <c:v>6</c:v>
                  </c:pt>
                  <c:pt idx="3927">
                    <c:v>6</c:v>
                  </c:pt>
                  <c:pt idx="3928">
                    <c:v>6</c:v>
                  </c:pt>
                  <c:pt idx="3929">
                    <c:v>6</c:v>
                  </c:pt>
                  <c:pt idx="3930">
                    <c:v>6</c:v>
                  </c:pt>
                  <c:pt idx="3931">
                    <c:v>6</c:v>
                  </c:pt>
                  <c:pt idx="3932">
                    <c:v>6</c:v>
                  </c:pt>
                  <c:pt idx="3933">
                    <c:v>6</c:v>
                  </c:pt>
                  <c:pt idx="3934">
                    <c:v>6</c:v>
                  </c:pt>
                  <c:pt idx="3935">
                    <c:v>6</c:v>
                  </c:pt>
                  <c:pt idx="3936">
                    <c:v>6</c:v>
                  </c:pt>
                  <c:pt idx="3937">
                    <c:v>6</c:v>
                  </c:pt>
                  <c:pt idx="3938">
                    <c:v>6</c:v>
                  </c:pt>
                  <c:pt idx="3939">
                    <c:v>6</c:v>
                  </c:pt>
                  <c:pt idx="3940">
                    <c:v>6</c:v>
                  </c:pt>
                  <c:pt idx="3941">
                    <c:v>6</c:v>
                  </c:pt>
                  <c:pt idx="3942">
                    <c:v>6</c:v>
                  </c:pt>
                  <c:pt idx="3943">
                    <c:v>6</c:v>
                  </c:pt>
                  <c:pt idx="3944">
                    <c:v>6</c:v>
                  </c:pt>
                  <c:pt idx="3945">
                    <c:v>6</c:v>
                  </c:pt>
                  <c:pt idx="3946">
                    <c:v>6</c:v>
                  </c:pt>
                  <c:pt idx="3947">
                    <c:v>6</c:v>
                  </c:pt>
                  <c:pt idx="3948">
                    <c:v>6</c:v>
                  </c:pt>
                  <c:pt idx="3949">
                    <c:v>6</c:v>
                  </c:pt>
                  <c:pt idx="3950">
                    <c:v>6</c:v>
                  </c:pt>
                  <c:pt idx="3951">
                    <c:v>6</c:v>
                  </c:pt>
                  <c:pt idx="3952">
                    <c:v>6</c:v>
                  </c:pt>
                  <c:pt idx="3953">
                    <c:v>6</c:v>
                  </c:pt>
                  <c:pt idx="3954">
                    <c:v>6</c:v>
                  </c:pt>
                  <c:pt idx="3955">
                    <c:v>6</c:v>
                  </c:pt>
                  <c:pt idx="3956">
                    <c:v>6</c:v>
                  </c:pt>
                  <c:pt idx="3957">
                    <c:v>6</c:v>
                  </c:pt>
                  <c:pt idx="3958">
                    <c:v>6</c:v>
                  </c:pt>
                  <c:pt idx="3959">
                    <c:v>6</c:v>
                  </c:pt>
                  <c:pt idx="3960">
                    <c:v>6</c:v>
                  </c:pt>
                  <c:pt idx="3961">
                    <c:v>6</c:v>
                  </c:pt>
                  <c:pt idx="3962">
                    <c:v>6</c:v>
                  </c:pt>
                  <c:pt idx="3963">
                    <c:v>6</c:v>
                  </c:pt>
                  <c:pt idx="3964">
                    <c:v>6</c:v>
                  </c:pt>
                  <c:pt idx="3965">
                    <c:v>6</c:v>
                  </c:pt>
                  <c:pt idx="3966">
                    <c:v>6</c:v>
                  </c:pt>
                  <c:pt idx="3967">
                    <c:v>6</c:v>
                  </c:pt>
                  <c:pt idx="3968">
                    <c:v>6</c:v>
                  </c:pt>
                  <c:pt idx="3969">
                    <c:v>6</c:v>
                  </c:pt>
                  <c:pt idx="3970">
                    <c:v>6</c:v>
                  </c:pt>
                  <c:pt idx="3971">
                    <c:v>6</c:v>
                  </c:pt>
                  <c:pt idx="3972">
                    <c:v>6</c:v>
                  </c:pt>
                  <c:pt idx="3973">
                    <c:v>6</c:v>
                  </c:pt>
                  <c:pt idx="3974">
                    <c:v>6</c:v>
                  </c:pt>
                  <c:pt idx="3975">
                    <c:v>6</c:v>
                  </c:pt>
                  <c:pt idx="3976">
                    <c:v>6</c:v>
                  </c:pt>
                  <c:pt idx="3977">
                    <c:v>6</c:v>
                  </c:pt>
                  <c:pt idx="3978">
                    <c:v>6</c:v>
                  </c:pt>
                  <c:pt idx="3979">
                    <c:v>6</c:v>
                  </c:pt>
                  <c:pt idx="3980">
                    <c:v>6</c:v>
                  </c:pt>
                  <c:pt idx="3981">
                    <c:v>6</c:v>
                  </c:pt>
                  <c:pt idx="3982">
                    <c:v>6</c:v>
                  </c:pt>
                  <c:pt idx="3983">
                    <c:v>6</c:v>
                  </c:pt>
                  <c:pt idx="3984">
                    <c:v>6</c:v>
                  </c:pt>
                  <c:pt idx="3985">
                    <c:v>6</c:v>
                  </c:pt>
                  <c:pt idx="3986">
                    <c:v>6</c:v>
                  </c:pt>
                  <c:pt idx="3987">
                    <c:v>6</c:v>
                  </c:pt>
                  <c:pt idx="3988">
                    <c:v>6</c:v>
                  </c:pt>
                  <c:pt idx="3989">
                    <c:v>6</c:v>
                  </c:pt>
                  <c:pt idx="3990">
                    <c:v>6</c:v>
                  </c:pt>
                  <c:pt idx="3991">
                    <c:v>6</c:v>
                  </c:pt>
                  <c:pt idx="3992">
                    <c:v>6</c:v>
                  </c:pt>
                  <c:pt idx="3993">
                    <c:v>6</c:v>
                  </c:pt>
                  <c:pt idx="3994">
                    <c:v>6</c:v>
                  </c:pt>
                  <c:pt idx="3995">
                    <c:v>6</c:v>
                  </c:pt>
                  <c:pt idx="3996">
                    <c:v>6</c:v>
                  </c:pt>
                  <c:pt idx="3997">
                    <c:v>6</c:v>
                  </c:pt>
                  <c:pt idx="3998">
                    <c:v>6</c:v>
                  </c:pt>
                  <c:pt idx="3999">
                    <c:v>6</c:v>
                  </c:pt>
                  <c:pt idx="4000">
                    <c:v>6</c:v>
                  </c:pt>
                  <c:pt idx="4001">
                    <c:v>6</c:v>
                  </c:pt>
                  <c:pt idx="4002">
                    <c:v>6</c:v>
                  </c:pt>
                  <c:pt idx="4003">
                    <c:v>6</c:v>
                  </c:pt>
                  <c:pt idx="4004">
                    <c:v>6</c:v>
                  </c:pt>
                  <c:pt idx="4005">
                    <c:v>6</c:v>
                  </c:pt>
                  <c:pt idx="4006">
                    <c:v>6</c:v>
                  </c:pt>
                  <c:pt idx="4007">
                    <c:v>6</c:v>
                  </c:pt>
                  <c:pt idx="4008">
                    <c:v>6</c:v>
                  </c:pt>
                  <c:pt idx="4009">
                    <c:v>6</c:v>
                  </c:pt>
                  <c:pt idx="4010">
                    <c:v>6</c:v>
                  </c:pt>
                  <c:pt idx="4011">
                    <c:v>6</c:v>
                  </c:pt>
                  <c:pt idx="4012">
                    <c:v>6</c:v>
                  </c:pt>
                  <c:pt idx="4013">
                    <c:v>6</c:v>
                  </c:pt>
                  <c:pt idx="4014">
                    <c:v>6</c:v>
                  </c:pt>
                  <c:pt idx="4015">
                    <c:v>6</c:v>
                  </c:pt>
                  <c:pt idx="4016">
                    <c:v>6</c:v>
                  </c:pt>
                  <c:pt idx="4017">
                    <c:v>6</c:v>
                  </c:pt>
                  <c:pt idx="4018">
                    <c:v>6</c:v>
                  </c:pt>
                  <c:pt idx="4019">
                    <c:v>6</c:v>
                  </c:pt>
                  <c:pt idx="4020">
                    <c:v>6</c:v>
                  </c:pt>
                  <c:pt idx="4021">
                    <c:v>6</c:v>
                  </c:pt>
                  <c:pt idx="4022">
                    <c:v>6</c:v>
                  </c:pt>
                  <c:pt idx="4023">
                    <c:v>6</c:v>
                  </c:pt>
                  <c:pt idx="4024">
                    <c:v>6</c:v>
                  </c:pt>
                  <c:pt idx="4025">
                    <c:v>6</c:v>
                  </c:pt>
                  <c:pt idx="4026">
                    <c:v>6</c:v>
                  </c:pt>
                  <c:pt idx="4027">
                    <c:v>6</c:v>
                  </c:pt>
                  <c:pt idx="4028">
                    <c:v>6</c:v>
                  </c:pt>
                  <c:pt idx="4029">
                    <c:v>6</c:v>
                  </c:pt>
                  <c:pt idx="4030">
                    <c:v>6</c:v>
                  </c:pt>
                  <c:pt idx="4031">
                    <c:v>6</c:v>
                  </c:pt>
                  <c:pt idx="4032">
                    <c:v>6</c:v>
                  </c:pt>
                  <c:pt idx="4033">
                    <c:v>6</c:v>
                  </c:pt>
                  <c:pt idx="4034">
                    <c:v>6</c:v>
                  </c:pt>
                  <c:pt idx="4035">
                    <c:v>6</c:v>
                  </c:pt>
                  <c:pt idx="4036">
                    <c:v>6</c:v>
                  </c:pt>
                  <c:pt idx="4037">
                    <c:v>6</c:v>
                  </c:pt>
                  <c:pt idx="4038">
                    <c:v>6</c:v>
                  </c:pt>
                  <c:pt idx="4039">
                    <c:v>6</c:v>
                  </c:pt>
                  <c:pt idx="4040">
                    <c:v>6</c:v>
                  </c:pt>
                  <c:pt idx="4041">
                    <c:v>6</c:v>
                  </c:pt>
                  <c:pt idx="4042">
                    <c:v>6</c:v>
                  </c:pt>
                  <c:pt idx="4043">
                    <c:v>6</c:v>
                  </c:pt>
                  <c:pt idx="4044">
                    <c:v>6</c:v>
                  </c:pt>
                  <c:pt idx="4045">
                    <c:v>6</c:v>
                  </c:pt>
                  <c:pt idx="4046">
                    <c:v>6</c:v>
                  </c:pt>
                  <c:pt idx="4047">
                    <c:v>6</c:v>
                  </c:pt>
                  <c:pt idx="4048">
                    <c:v>6</c:v>
                  </c:pt>
                  <c:pt idx="4049">
                    <c:v>6</c:v>
                  </c:pt>
                  <c:pt idx="4050">
                    <c:v>6</c:v>
                  </c:pt>
                  <c:pt idx="4051">
                    <c:v>6</c:v>
                  </c:pt>
                  <c:pt idx="4052">
                    <c:v>6</c:v>
                  </c:pt>
                  <c:pt idx="4053">
                    <c:v>6</c:v>
                  </c:pt>
                  <c:pt idx="4054">
                    <c:v>6</c:v>
                  </c:pt>
                  <c:pt idx="4055">
                    <c:v>6</c:v>
                  </c:pt>
                  <c:pt idx="4056">
                    <c:v>6</c:v>
                  </c:pt>
                  <c:pt idx="4057">
                    <c:v>6</c:v>
                  </c:pt>
                  <c:pt idx="4058">
                    <c:v>6</c:v>
                  </c:pt>
                  <c:pt idx="4059">
                    <c:v>6</c:v>
                  </c:pt>
                  <c:pt idx="4060">
                    <c:v>6</c:v>
                  </c:pt>
                  <c:pt idx="4061">
                    <c:v>6</c:v>
                  </c:pt>
                  <c:pt idx="4062">
                    <c:v>6</c:v>
                  </c:pt>
                  <c:pt idx="4063">
                    <c:v>6</c:v>
                  </c:pt>
                  <c:pt idx="4064">
                    <c:v>6</c:v>
                  </c:pt>
                  <c:pt idx="4065">
                    <c:v>6</c:v>
                  </c:pt>
                  <c:pt idx="4066">
                    <c:v>6</c:v>
                  </c:pt>
                  <c:pt idx="4067">
                    <c:v>6</c:v>
                  </c:pt>
                  <c:pt idx="4068">
                    <c:v>6</c:v>
                  </c:pt>
                  <c:pt idx="4069">
                    <c:v>6</c:v>
                  </c:pt>
                  <c:pt idx="4070">
                    <c:v>6</c:v>
                  </c:pt>
                  <c:pt idx="4071">
                    <c:v>6</c:v>
                  </c:pt>
                  <c:pt idx="4072">
                    <c:v>6</c:v>
                  </c:pt>
                  <c:pt idx="4073">
                    <c:v>6</c:v>
                  </c:pt>
                  <c:pt idx="4074">
                    <c:v>6</c:v>
                  </c:pt>
                  <c:pt idx="4075">
                    <c:v>6</c:v>
                  </c:pt>
                  <c:pt idx="4076">
                    <c:v>6</c:v>
                  </c:pt>
                  <c:pt idx="4077">
                    <c:v>6</c:v>
                  </c:pt>
                  <c:pt idx="4078">
                    <c:v>6</c:v>
                  </c:pt>
                  <c:pt idx="4079">
                    <c:v>6</c:v>
                  </c:pt>
                  <c:pt idx="4080">
                    <c:v>6</c:v>
                  </c:pt>
                  <c:pt idx="4081">
                    <c:v>6</c:v>
                  </c:pt>
                  <c:pt idx="4082">
                    <c:v>6</c:v>
                  </c:pt>
                  <c:pt idx="4083">
                    <c:v>6</c:v>
                  </c:pt>
                  <c:pt idx="4084">
                    <c:v>6</c:v>
                  </c:pt>
                  <c:pt idx="4085">
                    <c:v>6</c:v>
                  </c:pt>
                  <c:pt idx="4086">
                    <c:v>6</c:v>
                  </c:pt>
                  <c:pt idx="4087">
                    <c:v>6</c:v>
                  </c:pt>
                  <c:pt idx="4088">
                    <c:v>6</c:v>
                  </c:pt>
                  <c:pt idx="4089">
                    <c:v>6</c:v>
                  </c:pt>
                  <c:pt idx="4090">
                    <c:v>6</c:v>
                  </c:pt>
                  <c:pt idx="4091">
                    <c:v>6</c:v>
                  </c:pt>
                  <c:pt idx="4092">
                    <c:v>6</c:v>
                  </c:pt>
                  <c:pt idx="4093">
                    <c:v>6</c:v>
                  </c:pt>
                  <c:pt idx="4094">
                    <c:v>6</c:v>
                  </c:pt>
                  <c:pt idx="4095">
                    <c:v>6</c:v>
                  </c:pt>
                  <c:pt idx="4096">
                    <c:v>6</c:v>
                  </c:pt>
                  <c:pt idx="4097">
                    <c:v>6</c:v>
                  </c:pt>
                  <c:pt idx="4098">
                    <c:v>6</c:v>
                  </c:pt>
                  <c:pt idx="4099">
                    <c:v>6</c:v>
                  </c:pt>
                  <c:pt idx="4100">
                    <c:v>6</c:v>
                  </c:pt>
                  <c:pt idx="4101">
                    <c:v>6</c:v>
                  </c:pt>
                  <c:pt idx="4102">
                    <c:v>6</c:v>
                  </c:pt>
                  <c:pt idx="4103">
                    <c:v>6</c:v>
                  </c:pt>
                  <c:pt idx="4104">
                    <c:v>6</c:v>
                  </c:pt>
                  <c:pt idx="4105">
                    <c:v>6</c:v>
                  </c:pt>
                  <c:pt idx="4106">
                    <c:v>6</c:v>
                  </c:pt>
                  <c:pt idx="4107">
                    <c:v>6</c:v>
                  </c:pt>
                  <c:pt idx="4108">
                    <c:v>6</c:v>
                  </c:pt>
                  <c:pt idx="4109">
                    <c:v>6</c:v>
                  </c:pt>
                  <c:pt idx="4110">
                    <c:v>6</c:v>
                  </c:pt>
                  <c:pt idx="4111">
                    <c:v>6</c:v>
                  </c:pt>
                  <c:pt idx="4112">
                    <c:v>6</c:v>
                  </c:pt>
                  <c:pt idx="4113">
                    <c:v>6</c:v>
                  </c:pt>
                  <c:pt idx="4114">
                    <c:v>6</c:v>
                  </c:pt>
                  <c:pt idx="4115">
                    <c:v>6</c:v>
                  </c:pt>
                  <c:pt idx="4116">
                    <c:v>6</c:v>
                  </c:pt>
                  <c:pt idx="4117">
                    <c:v>6</c:v>
                  </c:pt>
                  <c:pt idx="4118">
                    <c:v>6</c:v>
                  </c:pt>
                  <c:pt idx="4119">
                    <c:v>6</c:v>
                  </c:pt>
                  <c:pt idx="4120">
                    <c:v>6</c:v>
                  </c:pt>
                  <c:pt idx="4121">
                    <c:v>6</c:v>
                  </c:pt>
                  <c:pt idx="4122">
                    <c:v>6</c:v>
                  </c:pt>
                  <c:pt idx="4123">
                    <c:v>6</c:v>
                  </c:pt>
                  <c:pt idx="4124">
                    <c:v>6</c:v>
                  </c:pt>
                  <c:pt idx="4125">
                    <c:v>6</c:v>
                  </c:pt>
                  <c:pt idx="4126">
                    <c:v>6</c:v>
                  </c:pt>
                  <c:pt idx="4127">
                    <c:v>6</c:v>
                  </c:pt>
                  <c:pt idx="4128">
                    <c:v>6</c:v>
                  </c:pt>
                  <c:pt idx="4129">
                    <c:v>6</c:v>
                  </c:pt>
                  <c:pt idx="4130">
                    <c:v>6</c:v>
                  </c:pt>
                  <c:pt idx="4131">
                    <c:v>6</c:v>
                  </c:pt>
                  <c:pt idx="4132">
                    <c:v>6</c:v>
                  </c:pt>
                  <c:pt idx="4133">
                    <c:v>6</c:v>
                  </c:pt>
                  <c:pt idx="4134">
                    <c:v>6</c:v>
                  </c:pt>
                  <c:pt idx="4135">
                    <c:v>6</c:v>
                  </c:pt>
                  <c:pt idx="4136">
                    <c:v>6</c:v>
                  </c:pt>
                  <c:pt idx="4137">
                    <c:v>6</c:v>
                  </c:pt>
                  <c:pt idx="4138">
                    <c:v>6</c:v>
                  </c:pt>
                  <c:pt idx="4139">
                    <c:v>6</c:v>
                  </c:pt>
                  <c:pt idx="4140">
                    <c:v>6</c:v>
                  </c:pt>
                  <c:pt idx="4141">
                    <c:v>6</c:v>
                  </c:pt>
                  <c:pt idx="4142">
                    <c:v>6</c:v>
                  </c:pt>
                  <c:pt idx="4143">
                    <c:v>6</c:v>
                  </c:pt>
                  <c:pt idx="4144">
                    <c:v>6</c:v>
                  </c:pt>
                  <c:pt idx="4145">
                    <c:v>5</c:v>
                  </c:pt>
                  <c:pt idx="4146">
                    <c:v>5</c:v>
                  </c:pt>
                  <c:pt idx="4147">
                    <c:v>5</c:v>
                  </c:pt>
                  <c:pt idx="4148">
                    <c:v>5</c:v>
                  </c:pt>
                  <c:pt idx="4149">
                    <c:v>5</c:v>
                  </c:pt>
                  <c:pt idx="4150">
                    <c:v>5</c:v>
                  </c:pt>
                  <c:pt idx="4151">
                    <c:v>5</c:v>
                  </c:pt>
                  <c:pt idx="4152">
                    <c:v>5</c:v>
                  </c:pt>
                  <c:pt idx="4153">
                    <c:v>5</c:v>
                  </c:pt>
                  <c:pt idx="4154">
                    <c:v>5</c:v>
                  </c:pt>
                  <c:pt idx="4155">
                    <c:v>5</c:v>
                  </c:pt>
                  <c:pt idx="4156">
                    <c:v>5</c:v>
                  </c:pt>
                  <c:pt idx="4157">
                    <c:v>5</c:v>
                  </c:pt>
                  <c:pt idx="4158">
                    <c:v>5</c:v>
                  </c:pt>
                  <c:pt idx="4159">
                    <c:v>5</c:v>
                  </c:pt>
                  <c:pt idx="4160">
                    <c:v>5</c:v>
                  </c:pt>
                  <c:pt idx="4161">
                    <c:v>5</c:v>
                  </c:pt>
                  <c:pt idx="4162">
                    <c:v>5</c:v>
                  </c:pt>
                  <c:pt idx="4163">
                    <c:v>5</c:v>
                  </c:pt>
                  <c:pt idx="4164">
                    <c:v>5</c:v>
                  </c:pt>
                  <c:pt idx="4165">
                    <c:v>5</c:v>
                  </c:pt>
                  <c:pt idx="4166">
                    <c:v>5</c:v>
                  </c:pt>
                  <c:pt idx="4167">
                    <c:v>5</c:v>
                  </c:pt>
                  <c:pt idx="4168">
                    <c:v>5</c:v>
                  </c:pt>
                  <c:pt idx="4169">
                    <c:v>5</c:v>
                  </c:pt>
                  <c:pt idx="4170">
                    <c:v>5</c:v>
                  </c:pt>
                  <c:pt idx="4171">
                    <c:v>5</c:v>
                  </c:pt>
                  <c:pt idx="4172">
                    <c:v>5</c:v>
                  </c:pt>
                  <c:pt idx="4173">
                    <c:v>5</c:v>
                  </c:pt>
                  <c:pt idx="4174">
                    <c:v>5</c:v>
                  </c:pt>
                  <c:pt idx="4175">
                    <c:v>5</c:v>
                  </c:pt>
                  <c:pt idx="4176">
                    <c:v>5</c:v>
                  </c:pt>
                  <c:pt idx="4177">
                    <c:v>5</c:v>
                  </c:pt>
                  <c:pt idx="4178">
                    <c:v>5</c:v>
                  </c:pt>
                  <c:pt idx="4179">
                    <c:v>5</c:v>
                  </c:pt>
                  <c:pt idx="4180">
                    <c:v>5</c:v>
                  </c:pt>
                  <c:pt idx="4181">
                    <c:v>5</c:v>
                  </c:pt>
                  <c:pt idx="4182">
                    <c:v>5</c:v>
                  </c:pt>
                  <c:pt idx="4183">
                    <c:v>5</c:v>
                  </c:pt>
                  <c:pt idx="4184">
                    <c:v>5</c:v>
                  </c:pt>
                  <c:pt idx="4185">
                    <c:v>5</c:v>
                  </c:pt>
                  <c:pt idx="4186">
                    <c:v>5</c:v>
                  </c:pt>
                  <c:pt idx="4187">
                    <c:v>5</c:v>
                  </c:pt>
                  <c:pt idx="4188">
                    <c:v>5</c:v>
                  </c:pt>
                  <c:pt idx="4189">
                    <c:v>5</c:v>
                  </c:pt>
                  <c:pt idx="4190">
                    <c:v>5</c:v>
                  </c:pt>
                  <c:pt idx="4191">
                    <c:v>5</c:v>
                  </c:pt>
                  <c:pt idx="4192">
                    <c:v>5</c:v>
                  </c:pt>
                  <c:pt idx="4193">
                    <c:v>5</c:v>
                  </c:pt>
                  <c:pt idx="4194">
                    <c:v>5</c:v>
                  </c:pt>
                  <c:pt idx="4195">
                    <c:v>5</c:v>
                  </c:pt>
                  <c:pt idx="4196">
                    <c:v>5</c:v>
                  </c:pt>
                  <c:pt idx="4197">
                    <c:v>5</c:v>
                  </c:pt>
                  <c:pt idx="4198">
                    <c:v>5</c:v>
                  </c:pt>
                  <c:pt idx="4199">
                    <c:v>5</c:v>
                  </c:pt>
                  <c:pt idx="4200">
                    <c:v>5</c:v>
                  </c:pt>
                  <c:pt idx="4201">
                    <c:v>5</c:v>
                  </c:pt>
                  <c:pt idx="4202">
                    <c:v>5</c:v>
                  </c:pt>
                  <c:pt idx="4203">
                    <c:v>5</c:v>
                  </c:pt>
                  <c:pt idx="4204">
                    <c:v>5</c:v>
                  </c:pt>
                  <c:pt idx="4205">
                    <c:v>5</c:v>
                  </c:pt>
                  <c:pt idx="4206">
                    <c:v>5</c:v>
                  </c:pt>
                  <c:pt idx="4207">
                    <c:v>5</c:v>
                  </c:pt>
                  <c:pt idx="4208">
                    <c:v>5</c:v>
                  </c:pt>
                  <c:pt idx="4209">
                    <c:v>5</c:v>
                  </c:pt>
                  <c:pt idx="4210">
                    <c:v>5</c:v>
                  </c:pt>
                  <c:pt idx="4211">
                    <c:v>5</c:v>
                  </c:pt>
                  <c:pt idx="4212">
                    <c:v>5</c:v>
                  </c:pt>
                  <c:pt idx="4213">
                    <c:v>5</c:v>
                  </c:pt>
                  <c:pt idx="4214">
                    <c:v>5</c:v>
                  </c:pt>
                  <c:pt idx="4215">
                    <c:v>5</c:v>
                  </c:pt>
                  <c:pt idx="4216">
                    <c:v>5</c:v>
                  </c:pt>
                  <c:pt idx="4217">
                    <c:v>5</c:v>
                  </c:pt>
                  <c:pt idx="4218">
                    <c:v>5</c:v>
                  </c:pt>
                  <c:pt idx="4219">
                    <c:v>5</c:v>
                  </c:pt>
                  <c:pt idx="4220">
                    <c:v>5</c:v>
                  </c:pt>
                  <c:pt idx="4221">
                    <c:v>5</c:v>
                  </c:pt>
                  <c:pt idx="4222">
                    <c:v>5</c:v>
                  </c:pt>
                  <c:pt idx="4223">
                    <c:v>5</c:v>
                  </c:pt>
                  <c:pt idx="4224">
                    <c:v>5</c:v>
                  </c:pt>
                  <c:pt idx="4225">
                    <c:v>5</c:v>
                  </c:pt>
                  <c:pt idx="4226">
                    <c:v>5</c:v>
                  </c:pt>
                  <c:pt idx="4227">
                    <c:v>5</c:v>
                  </c:pt>
                  <c:pt idx="4228">
                    <c:v>5</c:v>
                  </c:pt>
                  <c:pt idx="4229">
                    <c:v>5</c:v>
                  </c:pt>
                  <c:pt idx="4230">
                    <c:v>5</c:v>
                  </c:pt>
                  <c:pt idx="4231">
                    <c:v>5</c:v>
                  </c:pt>
                  <c:pt idx="4232">
                    <c:v>5</c:v>
                  </c:pt>
                  <c:pt idx="4233">
                    <c:v>5</c:v>
                  </c:pt>
                  <c:pt idx="4234">
                    <c:v>5</c:v>
                  </c:pt>
                  <c:pt idx="4235">
                    <c:v>5</c:v>
                  </c:pt>
                  <c:pt idx="4236">
                    <c:v>5</c:v>
                  </c:pt>
                  <c:pt idx="4237">
                    <c:v>5</c:v>
                  </c:pt>
                  <c:pt idx="4238">
                    <c:v>5</c:v>
                  </c:pt>
                  <c:pt idx="4239">
                    <c:v>5</c:v>
                  </c:pt>
                  <c:pt idx="4240">
                    <c:v>5</c:v>
                  </c:pt>
                  <c:pt idx="4241">
                    <c:v>5</c:v>
                  </c:pt>
                  <c:pt idx="4242">
                    <c:v>5</c:v>
                  </c:pt>
                  <c:pt idx="4243">
                    <c:v>5</c:v>
                  </c:pt>
                  <c:pt idx="4244">
                    <c:v>5</c:v>
                  </c:pt>
                  <c:pt idx="4245">
                    <c:v>5</c:v>
                  </c:pt>
                  <c:pt idx="4246">
                    <c:v>5</c:v>
                  </c:pt>
                  <c:pt idx="4247">
                    <c:v>5</c:v>
                  </c:pt>
                  <c:pt idx="4248">
                    <c:v>5</c:v>
                  </c:pt>
                  <c:pt idx="4249">
                    <c:v>5</c:v>
                  </c:pt>
                  <c:pt idx="4250">
                    <c:v>5</c:v>
                  </c:pt>
                  <c:pt idx="4251">
                    <c:v>5</c:v>
                  </c:pt>
                  <c:pt idx="4252">
                    <c:v>5</c:v>
                  </c:pt>
                  <c:pt idx="4253">
                    <c:v>5</c:v>
                  </c:pt>
                  <c:pt idx="4254">
                    <c:v>5</c:v>
                  </c:pt>
                  <c:pt idx="4255">
                    <c:v>5</c:v>
                  </c:pt>
                  <c:pt idx="4256">
                    <c:v>5</c:v>
                  </c:pt>
                  <c:pt idx="4257">
                    <c:v>5</c:v>
                  </c:pt>
                  <c:pt idx="4258">
                    <c:v>5</c:v>
                  </c:pt>
                  <c:pt idx="4259">
                    <c:v>5</c:v>
                  </c:pt>
                  <c:pt idx="4260">
                    <c:v>5</c:v>
                  </c:pt>
                  <c:pt idx="4261">
                    <c:v>5</c:v>
                  </c:pt>
                  <c:pt idx="4262">
                    <c:v>5</c:v>
                  </c:pt>
                  <c:pt idx="4263">
                    <c:v>5</c:v>
                  </c:pt>
                  <c:pt idx="4264">
                    <c:v>5</c:v>
                  </c:pt>
                  <c:pt idx="4265">
                    <c:v>5</c:v>
                  </c:pt>
                  <c:pt idx="4266">
                    <c:v>5</c:v>
                  </c:pt>
                  <c:pt idx="4267">
                    <c:v>5</c:v>
                  </c:pt>
                  <c:pt idx="4268">
                    <c:v>5</c:v>
                  </c:pt>
                  <c:pt idx="4269">
                    <c:v>5</c:v>
                  </c:pt>
                  <c:pt idx="4270">
                    <c:v>5</c:v>
                  </c:pt>
                  <c:pt idx="4271">
                    <c:v>5</c:v>
                  </c:pt>
                  <c:pt idx="4272">
                    <c:v>5</c:v>
                  </c:pt>
                  <c:pt idx="4273">
                    <c:v>5</c:v>
                  </c:pt>
                  <c:pt idx="4274">
                    <c:v>5</c:v>
                  </c:pt>
                  <c:pt idx="4275">
                    <c:v>5</c:v>
                  </c:pt>
                  <c:pt idx="4276">
                    <c:v>5</c:v>
                  </c:pt>
                  <c:pt idx="4277">
                    <c:v>5</c:v>
                  </c:pt>
                  <c:pt idx="4278">
                    <c:v>5</c:v>
                  </c:pt>
                  <c:pt idx="4279">
                    <c:v>5</c:v>
                  </c:pt>
                  <c:pt idx="4280">
                    <c:v>5</c:v>
                  </c:pt>
                  <c:pt idx="4281">
                    <c:v>5</c:v>
                  </c:pt>
                  <c:pt idx="4282">
                    <c:v>5</c:v>
                  </c:pt>
                  <c:pt idx="4283">
                    <c:v>5</c:v>
                  </c:pt>
                  <c:pt idx="4284">
                    <c:v>5</c:v>
                  </c:pt>
                  <c:pt idx="4285">
                    <c:v>5</c:v>
                  </c:pt>
                  <c:pt idx="4286">
                    <c:v>5</c:v>
                  </c:pt>
                  <c:pt idx="4287">
                    <c:v>5</c:v>
                  </c:pt>
                  <c:pt idx="4288">
                    <c:v>5</c:v>
                  </c:pt>
                  <c:pt idx="4289">
                    <c:v>5</c:v>
                  </c:pt>
                  <c:pt idx="4290">
                    <c:v>5</c:v>
                  </c:pt>
                  <c:pt idx="4291">
                    <c:v>5</c:v>
                  </c:pt>
                  <c:pt idx="4292">
                    <c:v>5</c:v>
                  </c:pt>
                  <c:pt idx="4293">
                    <c:v>5</c:v>
                  </c:pt>
                  <c:pt idx="4294">
                    <c:v>5</c:v>
                  </c:pt>
                  <c:pt idx="4295">
                    <c:v>5</c:v>
                  </c:pt>
                  <c:pt idx="4296">
                    <c:v>5</c:v>
                  </c:pt>
                  <c:pt idx="4297">
                    <c:v>5</c:v>
                  </c:pt>
                  <c:pt idx="4298">
                    <c:v>5</c:v>
                  </c:pt>
                  <c:pt idx="4299">
                    <c:v>5</c:v>
                  </c:pt>
                  <c:pt idx="4300">
                    <c:v>5</c:v>
                  </c:pt>
                  <c:pt idx="4301">
                    <c:v>5</c:v>
                  </c:pt>
                  <c:pt idx="4302">
                    <c:v>5</c:v>
                  </c:pt>
                  <c:pt idx="4303">
                    <c:v>5</c:v>
                  </c:pt>
                  <c:pt idx="4304">
                    <c:v>5</c:v>
                  </c:pt>
                  <c:pt idx="4305">
                    <c:v>5</c:v>
                  </c:pt>
                  <c:pt idx="4306">
                    <c:v>5</c:v>
                  </c:pt>
                  <c:pt idx="4307">
                    <c:v>5</c:v>
                  </c:pt>
                  <c:pt idx="4308">
                    <c:v>5</c:v>
                  </c:pt>
                  <c:pt idx="4309">
                    <c:v>5</c:v>
                  </c:pt>
                  <c:pt idx="4310">
                    <c:v>5</c:v>
                  </c:pt>
                  <c:pt idx="4311">
                    <c:v>5</c:v>
                  </c:pt>
                  <c:pt idx="4312">
                    <c:v>5</c:v>
                  </c:pt>
                  <c:pt idx="4313">
                    <c:v>5</c:v>
                  </c:pt>
                  <c:pt idx="4314">
                    <c:v>5</c:v>
                  </c:pt>
                  <c:pt idx="4315">
                    <c:v>5</c:v>
                  </c:pt>
                  <c:pt idx="4316">
                    <c:v>5</c:v>
                  </c:pt>
                  <c:pt idx="4317">
                    <c:v>5</c:v>
                  </c:pt>
                  <c:pt idx="4318">
                    <c:v>5</c:v>
                  </c:pt>
                  <c:pt idx="4319">
                    <c:v>5</c:v>
                  </c:pt>
                  <c:pt idx="4320">
                    <c:v>5</c:v>
                  </c:pt>
                  <c:pt idx="4321">
                    <c:v>5</c:v>
                  </c:pt>
                  <c:pt idx="4322">
                    <c:v>5</c:v>
                  </c:pt>
                  <c:pt idx="4323">
                    <c:v>5</c:v>
                  </c:pt>
                  <c:pt idx="4324">
                    <c:v>5</c:v>
                  </c:pt>
                  <c:pt idx="4325">
                    <c:v>5</c:v>
                  </c:pt>
                  <c:pt idx="4326">
                    <c:v>5</c:v>
                  </c:pt>
                  <c:pt idx="4327">
                    <c:v>5</c:v>
                  </c:pt>
                  <c:pt idx="4328">
                    <c:v>5</c:v>
                  </c:pt>
                  <c:pt idx="4329">
                    <c:v>5</c:v>
                  </c:pt>
                  <c:pt idx="4330">
                    <c:v>5</c:v>
                  </c:pt>
                  <c:pt idx="4331">
                    <c:v>5</c:v>
                  </c:pt>
                  <c:pt idx="4332">
                    <c:v>5</c:v>
                  </c:pt>
                  <c:pt idx="4333">
                    <c:v>5</c:v>
                  </c:pt>
                  <c:pt idx="4334">
                    <c:v>5</c:v>
                  </c:pt>
                  <c:pt idx="4335">
                    <c:v>5</c:v>
                  </c:pt>
                  <c:pt idx="4336">
                    <c:v>5</c:v>
                  </c:pt>
                  <c:pt idx="4337">
                    <c:v>5</c:v>
                  </c:pt>
                  <c:pt idx="4338">
                    <c:v>5</c:v>
                  </c:pt>
                  <c:pt idx="4339">
                    <c:v>5</c:v>
                  </c:pt>
                  <c:pt idx="4340">
                    <c:v>5</c:v>
                  </c:pt>
                  <c:pt idx="4341">
                    <c:v>5</c:v>
                  </c:pt>
                  <c:pt idx="4342">
                    <c:v>5</c:v>
                  </c:pt>
                  <c:pt idx="4343">
                    <c:v>5</c:v>
                  </c:pt>
                  <c:pt idx="4344">
                    <c:v>5</c:v>
                  </c:pt>
                  <c:pt idx="4345">
                    <c:v>5</c:v>
                  </c:pt>
                  <c:pt idx="4346">
                    <c:v>5</c:v>
                  </c:pt>
                  <c:pt idx="4347">
                    <c:v>5</c:v>
                  </c:pt>
                  <c:pt idx="4348">
                    <c:v>5</c:v>
                  </c:pt>
                  <c:pt idx="4349">
                    <c:v>5</c:v>
                  </c:pt>
                  <c:pt idx="4350">
                    <c:v>5</c:v>
                  </c:pt>
                  <c:pt idx="4351">
                    <c:v>5</c:v>
                  </c:pt>
                  <c:pt idx="4352">
                    <c:v>5</c:v>
                  </c:pt>
                  <c:pt idx="4353">
                    <c:v>5</c:v>
                  </c:pt>
                  <c:pt idx="4354">
                    <c:v>5</c:v>
                  </c:pt>
                  <c:pt idx="4355">
                    <c:v>5</c:v>
                  </c:pt>
                  <c:pt idx="4356">
                    <c:v>5</c:v>
                  </c:pt>
                  <c:pt idx="4357">
                    <c:v>5</c:v>
                  </c:pt>
                  <c:pt idx="4358">
                    <c:v>5</c:v>
                  </c:pt>
                  <c:pt idx="4359">
                    <c:v>5</c:v>
                  </c:pt>
                  <c:pt idx="4360">
                    <c:v>5</c:v>
                  </c:pt>
                  <c:pt idx="4361">
                    <c:v>5</c:v>
                  </c:pt>
                  <c:pt idx="4362">
                    <c:v>5</c:v>
                  </c:pt>
                  <c:pt idx="4363">
                    <c:v>5</c:v>
                  </c:pt>
                  <c:pt idx="4364">
                    <c:v>5</c:v>
                  </c:pt>
                  <c:pt idx="4365">
                    <c:v>5</c:v>
                  </c:pt>
                  <c:pt idx="4366">
                    <c:v>5</c:v>
                  </c:pt>
                  <c:pt idx="4367">
                    <c:v>5</c:v>
                  </c:pt>
                  <c:pt idx="4368">
                    <c:v>5</c:v>
                  </c:pt>
                  <c:pt idx="4369">
                    <c:v>5</c:v>
                  </c:pt>
                  <c:pt idx="4370">
                    <c:v>5</c:v>
                  </c:pt>
                  <c:pt idx="4371">
                    <c:v>5</c:v>
                  </c:pt>
                  <c:pt idx="4372">
                    <c:v>5</c:v>
                  </c:pt>
                  <c:pt idx="4373">
                    <c:v>5</c:v>
                  </c:pt>
                  <c:pt idx="4374">
                    <c:v>5</c:v>
                  </c:pt>
                  <c:pt idx="4375">
                    <c:v>5</c:v>
                  </c:pt>
                  <c:pt idx="4376">
                    <c:v>5</c:v>
                  </c:pt>
                  <c:pt idx="4377">
                    <c:v>5</c:v>
                  </c:pt>
                  <c:pt idx="4378">
                    <c:v>5</c:v>
                  </c:pt>
                  <c:pt idx="4379">
                    <c:v>5</c:v>
                  </c:pt>
                  <c:pt idx="4380">
                    <c:v>5</c:v>
                  </c:pt>
                  <c:pt idx="4381">
                    <c:v>5</c:v>
                  </c:pt>
                  <c:pt idx="4382">
                    <c:v>5</c:v>
                  </c:pt>
                  <c:pt idx="4383">
                    <c:v>5</c:v>
                  </c:pt>
                  <c:pt idx="4384">
                    <c:v>5</c:v>
                  </c:pt>
                  <c:pt idx="4385">
                    <c:v>5</c:v>
                  </c:pt>
                  <c:pt idx="4386">
                    <c:v>5</c:v>
                  </c:pt>
                  <c:pt idx="4387">
                    <c:v>5</c:v>
                  </c:pt>
                  <c:pt idx="4388">
                    <c:v>5</c:v>
                  </c:pt>
                  <c:pt idx="4389">
                    <c:v>5</c:v>
                  </c:pt>
                  <c:pt idx="4390">
                    <c:v>5</c:v>
                  </c:pt>
                  <c:pt idx="4391">
                    <c:v>5</c:v>
                  </c:pt>
                  <c:pt idx="4392">
                    <c:v>5</c:v>
                  </c:pt>
                  <c:pt idx="4393">
                    <c:v>5</c:v>
                  </c:pt>
                  <c:pt idx="4394">
                    <c:v>5</c:v>
                  </c:pt>
                  <c:pt idx="4395">
                    <c:v>5</c:v>
                  </c:pt>
                  <c:pt idx="4396">
                    <c:v>5</c:v>
                  </c:pt>
                  <c:pt idx="4397">
                    <c:v>5</c:v>
                  </c:pt>
                  <c:pt idx="4398">
                    <c:v>5</c:v>
                  </c:pt>
                  <c:pt idx="4399">
                    <c:v>5</c:v>
                  </c:pt>
                  <c:pt idx="4400">
                    <c:v>5</c:v>
                  </c:pt>
                  <c:pt idx="4401">
                    <c:v>5</c:v>
                  </c:pt>
                  <c:pt idx="4402">
                    <c:v>5</c:v>
                  </c:pt>
                  <c:pt idx="4403">
                    <c:v>5</c:v>
                  </c:pt>
                  <c:pt idx="4404">
                    <c:v>5</c:v>
                  </c:pt>
                  <c:pt idx="4405">
                    <c:v>5</c:v>
                  </c:pt>
                  <c:pt idx="4406">
                    <c:v>5</c:v>
                  </c:pt>
                  <c:pt idx="4407">
                    <c:v>5</c:v>
                  </c:pt>
                  <c:pt idx="4408">
                    <c:v>5</c:v>
                  </c:pt>
                  <c:pt idx="4409">
                    <c:v>5</c:v>
                  </c:pt>
                  <c:pt idx="4410">
                    <c:v>5</c:v>
                  </c:pt>
                  <c:pt idx="4411">
                    <c:v>5</c:v>
                  </c:pt>
                  <c:pt idx="4412">
                    <c:v>5</c:v>
                  </c:pt>
                  <c:pt idx="4413">
                    <c:v>5</c:v>
                  </c:pt>
                  <c:pt idx="4414">
                    <c:v>5</c:v>
                  </c:pt>
                  <c:pt idx="4415">
                    <c:v>5</c:v>
                  </c:pt>
                  <c:pt idx="4416">
                    <c:v>5</c:v>
                  </c:pt>
                  <c:pt idx="4417">
                    <c:v>5</c:v>
                  </c:pt>
                  <c:pt idx="4418">
                    <c:v>5</c:v>
                  </c:pt>
                  <c:pt idx="4419">
                    <c:v>5</c:v>
                  </c:pt>
                  <c:pt idx="4420">
                    <c:v>5</c:v>
                  </c:pt>
                  <c:pt idx="4421">
                    <c:v>5</c:v>
                  </c:pt>
                  <c:pt idx="4422">
                    <c:v>5</c:v>
                  </c:pt>
                  <c:pt idx="4423">
                    <c:v>5</c:v>
                  </c:pt>
                  <c:pt idx="4424">
                    <c:v>5</c:v>
                  </c:pt>
                  <c:pt idx="4425">
                    <c:v>5</c:v>
                  </c:pt>
                  <c:pt idx="4426">
                    <c:v>5</c:v>
                  </c:pt>
                  <c:pt idx="4427">
                    <c:v>5</c:v>
                  </c:pt>
                  <c:pt idx="4428">
                    <c:v>5</c:v>
                  </c:pt>
                  <c:pt idx="4429">
                    <c:v>5</c:v>
                  </c:pt>
                  <c:pt idx="4430">
                    <c:v>5</c:v>
                  </c:pt>
                  <c:pt idx="4431">
                    <c:v>5</c:v>
                  </c:pt>
                  <c:pt idx="4432">
                    <c:v>5</c:v>
                  </c:pt>
                  <c:pt idx="4433">
                    <c:v>5</c:v>
                  </c:pt>
                  <c:pt idx="4434">
                    <c:v>5</c:v>
                  </c:pt>
                  <c:pt idx="4435">
                    <c:v>5</c:v>
                  </c:pt>
                  <c:pt idx="4436">
                    <c:v>5</c:v>
                  </c:pt>
                  <c:pt idx="4437">
                    <c:v>5</c:v>
                  </c:pt>
                  <c:pt idx="4438">
                    <c:v>5</c:v>
                  </c:pt>
                  <c:pt idx="4439">
                    <c:v>5</c:v>
                  </c:pt>
                  <c:pt idx="4440">
                    <c:v>5</c:v>
                  </c:pt>
                  <c:pt idx="4441">
                    <c:v>5</c:v>
                  </c:pt>
                  <c:pt idx="4442">
                    <c:v>5</c:v>
                  </c:pt>
                  <c:pt idx="4443">
                    <c:v>5</c:v>
                  </c:pt>
                  <c:pt idx="4444">
                    <c:v>5</c:v>
                  </c:pt>
                  <c:pt idx="4445">
                    <c:v>5</c:v>
                  </c:pt>
                  <c:pt idx="4446">
                    <c:v>5</c:v>
                  </c:pt>
                  <c:pt idx="4447">
                    <c:v>5</c:v>
                  </c:pt>
                  <c:pt idx="4448">
                    <c:v>5</c:v>
                  </c:pt>
                  <c:pt idx="4449">
                    <c:v>5</c:v>
                  </c:pt>
                  <c:pt idx="4450">
                    <c:v>5</c:v>
                  </c:pt>
                  <c:pt idx="4451">
                    <c:v>5</c:v>
                  </c:pt>
                  <c:pt idx="4452">
                    <c:v>5</c:v>
                  </c:pt>
                  <c:pt idx="4453">
                    <c:v>5</c:v>
                  </c:pt>
                  <c:pt idx="4454">
                    <c:v>5</c:v>
                  </c:pt>
                  <c:pt idx="4455">
                    <c:v>5</c:v>
                  </c:pt>
                  <c:pt idx="4456">
                    <c:v>5</c:v>
                  </c:pt>
                  <c:pt idx="4457">
                    <c:v>5</c:v>
                  </c:pt>
                  <c:pt idx="4458">
                    <c:v>5</c:v>
                  </c:pt>
                  <c:pt idx="4459">
                    <c:v>5</c:v>
                  </c:pt>
                  <c:pt idx="4460">
                    <c:v>5</c:v>
                  </c:pt>
                  <c:pt idx="4461">
                    <c:v>5</c:v>
                  </c:pt>
                  <c:pt idx="4462">
                    <c:v>5</c:v>
                  </c:pt>
                  <c:pt idx="4463">
                    <c:v>5</c:v>
                  </c:pt>
                  <c:pt idx="4464">
                    <c:v>5</c:v>
                  </c:pt>
                  <c:pt idx="4465">
                    <c:v>5</c:v>
                  </c:pt>
                  <c:pt idx="4466">
                    <c:v>5</c:v>
                  </c:pt>
                  <c:pt idx="4467">
                    <c:v>4</c:v>
                  </c:pt>
                  <c:pt idx="4468">
                    <c:v>4</c:v>
                  </c:pt>
                  <c:pt idx="4469">
                    <c:v>4</c:v>
                  </c:pt>
                  <c:pt idx="4470">
                    <c:v>4</c:v>
                  </c:pt>
                  <c:pt idx="4471">
                    <c:v>4</c:v>
                  </c:pt>
                  <c:pt idx="4472">
                    <c:v>4</c:v>
                  </c:pt>
                  <c:pt idx="4473">
                    <c:v>4</c:v>
                  </c:pt>
                  <c:pt idx="4474">
                    <c:v>4</c:v>
                  </c:pt>
                  <c:pt idx="4475">
                    <c:v>4</c:v>
                  </c:pt>
                  <c:pt idx="4476">
                    <c:v>4</c:v>
                  </c:pt>
                  <c:pt idx="4477">
                    <c:v>4</c:v>
                  </c:pt>
                  <c:pt idx="4478">
                    <c:v>4</c:v>
                  </c:pt>
                  <c:pt idx="4479">
                    <c:v>4</c:v>
                  </c:pt>
                  <c:pt idx="4480">
                    <c:v>4</c:v>
                  </c:pt>
                  <c:pt idx="4481">
                    <c:v>4</c:v>
                  </c:pt>
                  <c:pt idx="4482">
                    <c:v>4</c:v>
                  </c:pt>
                  <c:pt idx="4483">
                    <c:v>4</c:v>
                  </c:pt>
                  <c:pt idx="4484">
                    <c:v>4</c:v>
                  </c:pt>
                  <c:pt idx="4485">
                    <c:v>4</c:v>
                  </c:pt>
                  <c:pt idx="4486">
                    <c:v>4</c:v>
                  </c:pt>
                  <c:pt idx="4487">
                    <c:v>4</c:v>
                  </c:pt>
                  <c:pt idx="4488">
                    <c:v>4</c:v>
                  </c:pt>
                  <c:pt idx="4489">
                    <c:v>4</c:v>
                  </c:pt>
                  <c:pt idx="4490">
                    <c:v>4</c:v>
                  </c:pt>
                  <c:pt idx="4491">
                    <c:v>4</c:v>
                  </c:pt>
                  <c:pt idx="4492">
                    <c:v>4</c:v>
                  </c:pt>
                  <c:pt idx="4493">
                    <c:v>4</c:v>
                  </c:pt>
                  <c:pt idx="4494">
                    <c:v>4</c:v>
                  </c:pt>
                  <c:pt idx="4495">
                    <c:v>4</c:v>
                  </c:pt>
                  <c:pt idx="4496">
                    <c:v>4</c:v>
                  </c:pt>
                  <c:pt idx="4497">
                    <c:v>4</c:v>
                  </c:pt>
                  <c:pt idx="4498">
                    <c:v>4</c:v>
                  </c:pt>
                  <c:pt idx="4499">
                    <c:v>4</c:v>
                  </c:pt>
                  <c:pt idx="4500">
                    <c:v>4</c:v>
                  </c:pt>
                  <c:pt idx="4501">
                    <c:v>4</c:v>
                  </c:pt>
                  <c:pt idx="4502">
                    <c:v>4</c:v>
                  </c:pt>
                  <c:pt idx="4503">
                    <c:v>4</c:v>
                  </c:pt>
                  <c:pt idx="4504">
                    <c:v>4</c:v>
                  </c:pt>
                  <c:pt idx="4505">
                    <c:v>4</c:v>
                  </c:pt>
                  <c:pt idx="4506">
                    <c:v>4</c:v>
                  </c:pt>
                  <c:pt idx="4507">
                    <c:v>4</c:v>
                  </c:pt>
                  <c:pt idx="4508">
                    <c:v>4</c:v>
                  </c:pt>
                  <c:pt idx="4509">
                    <c:v>4</c:v>
                  </c:pt>
                  <c:pt idx="4510">
                    <c:v>4</c:v>
                  </c:pt>
                  <c:pt idx="4511">
                    <c:v>4</c:v>
                  </c:pt>
                  <c:pt idx="4512">
                    <c:v>4</c:v>
                  </c:pt>
                  <c:pt idx="4513">
                    <c:v>4</c:v>
                  </c:pt>
                  <c:pt idx="4514">
                    <c:v>4</c:v>
                  </c:pt>
                  <c:pt idx="4515">
                    <c:v>4</c:v>
                  </c:pt>
                  <c:pt idx="4516">
                    <c:v>4</c:v>
                  </c:pt>
                  <c:pt idx="4517">
                    <c:v>4</c:v>
                  </c:pt>
                  <c:pt idx="4518">
                    <c:v>4</c:v>
                  </c:pt>
                  <c:pt idx="4519">
                    <c:v>4</c:v>
                  </c:pt>
                  <c:pt idx="4520">
                    <c:v>4</c:v>
                  </c:pt>
                  <c:pt idx="4521">
                    <c:v>4</c:v>
                  </c:pt>
                  <c:pt idx="4522">
                    <c:v>4</c:v>
                  </c:pt>
                  <c:pt idx="4523">
                    <c:v>4</c:v>
                  </c:pt>
                  <c:pt idx="4524">
                    <c:v>4</c:v>
                  </c:pt>
                  <c:pt idx="4525">
                    <c:v>4</c:v>
                  </c:pt>
                  <c:pt idx="4526">
                    <c:v>4</c:v>
                  </c:pt>
                  <c:pt idx="4527">
                    <c:v>4</c:v>
                  </c:pt>
                  <c:pt idx="4528">
                    <c:v>4</c:v>
                  </c:pt>
                  <c:pt idx="4529">
                    <c:v>4</c:v>
                  </c:pt>
                  <c:pt idx="4530">
                    <c:v>4</c:v>
                  </c:pt>
                  <c:pt idx="4531">
                    <c:v>4</c:v>
                  </c:pt>
                  <c:pt idx="4532">
                    <c:v>4</c:v>
                  </c:pt>
                  <c:pt idx="4533">
                    <c:v>4</c:v>
                  </c:pt>
                  <c:pt idx="4534">
                    <c:v>4</c:v>
                  </c:pt>
                  <c:pt idx="4535">
                    <c:v>4</c:v>
                  </c:pt>
                  <c:pt idx="4536">
                    <c:v>4</c:v>
                  </c:pt>
                  <c:pt idx="4537">
                    <c:v>4</c:v>
                  </c:pt>
                  <c:pt idx="4538">
                    <c:v>4</c:v>
                  </c:pt>
                  <c:pt idx="4539">
                    <c:v>4</c:v>
                  </c:pt>
                  <c:pt idx="4540">
                    <c:v>4</c:v>
                  </c:pt>
                  <c:pt idx="4541">
                    <c:v>4</c:v>
                  </c:pt>
                  <c:pt idx="4542">
                    <c:v>4</c:v>
                  </c:pt>
                  <c:pt idx="4543">
                    <c:v>4</c:v>
                  </c:pt>
                  <c:pt idx="4544">
                    <c:v>4</c:v>
                  </c:pt>
                  <c:pt idx="4545">
                    <c:v>4</c:v>
                  </c:pt>
                  <c:pt idx="4546">
                    <c:v>4</c:v>
                  </c:pt>
                  <c:pt idx="4547">
                    <c:v>4</c:v>
                  </c:pt>
                  <c:pt idx="4548">
                    <c:v>4</c:v>
                  </c:pt>
                  <c:pt idx="4549">
                    <c:v>4</c:v>
                  </c:pt>
                  <c:pt idx="4550">
                    <c:v>4</c:v>
                  </c:pt>
                  <c:pt idx="4551">
                    <c:v>4</c:v>
                  </c:pt>
                  <c:pt idx="4552">
                    <c:v>4</c:v>
                  </c:pt>
                  <c:pt idx="4553">
                    <c:v>4</c:v>
                  </c:pt>
                  <c:pt idx="4554">
                    <c:v>4</c:v>
                  </c:pt>
                  <c:pt idx="4555">
                    <c:v>4</c:v>
                  </c:pt>
                  <c:pt idx="4556">
                    <c:v>4</c:v>
                  </c:pt>
                  <c:pt idx="4557">
                    <c:v>4</c:v>
                  </c:pt>
                  <c:pt idx="4558">
                    <c:v>4</c:v>
                  </c:pt>
                  <c:pt idx="4559">
                    <c:v>4</c:v>
                  </c:pt>
                  <c:pt idx="4560">
                    <c:v>4</c:v>
                  </c:pt>
                  <c:pt idx="4561">
                    <c:v>4</c:v>
                  </c:pt>
                  <c:pt idx="4562">
                    <c:v>4</c:v>
                  </c:pt>
                  <c:pt idx="4563">
                    <c:v>4</c:v>
                  </c:pt>
                  <c:pt idx="4564">
                    <c:v>4</c:v>
                  </c:pt>
                  <c:pt idx="4565">
                    <c:v>4</c:v>
                  </c:pt>
                  <c:pt idx="4566">
                    <c:v>4</c:v>
                  </c:pt>
                  <c:pt idx="4567">
                    <c:v>4</c:v>
                  </c:pt>
                  <c:pt idx="4568">
                    <c:v>4</c:v>
                  </c:pt>
                  <c:pt idx="4569">
                    <c:v>4</c:v>
                  </c:pt>
                  <c:pt idx="4570">
                    <c:v>4</c:v>
                  </c:pt>
                  <c:pt idx="4571">
                    <c:v>4</c:v>
                  </c:pt>
                  <c:pt idx="4572">
                    <c:v>4</c:v>
                  </c:pt>
                  <c:pt idx="4573">
                    <c:v>4</c:v>
                  </c:pt>
                  <c:pt idx="4574">
                    <c:v>4</c:v>
                  </c:pt>
                  <c:pt idx="4575">
                    <c:v>4</c:v>
                  </c:pt>
                  <c:pt idx="4576">
                    <c:v>4</c:v>
                  </c:pt>
                  <c:pt idx="4577">
                    <c:v>4</c:v>
                  </c:pt>
                  <c:pt idx="4578">
                    <c:v>4</c:v>
                  </c:pt>
                  <c:pt idx="4579">
                    <c:v>4</c:v>
                  </c:pt>
                  <c:pt idx="4580">
                    <c:v>4</c:v>
                  </c:pt>
                  <c:pt idx="4581">
                    <c:v>4</c:v>
                  </c:pt>
                  <c:pt idx="4582">
                    <c:v>4</c:v>
                  </c:pt>
                  <c:pt idx="4583">
                    <c:v>4</c:v>
                  </c:pt>
                  <c:pt idx="4584">
                    <c:v>4</c:v>
                  </c:pt>
                  <c:pt idx="4585">
                    <c:v>4</c:v>
                  </c:pt>
                  <c:pt idx="4586">
                    <c:v>4</c:v>
                  </c:pt>
                  <c:pt idx="4587">
                    <c:v>4</c:v>
                  </c:pt>
                  <c:pt idx="4588">
                    <c:v>4</c:v>
                  </c:pt>
                  <c:pt idx="4589">
                    <c:v>4</c:v>
                  </c:pt>
                  <c:pt idx="4590">
                    <c:v>4</c:v>
                  </c:pt>
                  <c:pt idx="4591">
                    <c:v>4</c:v>
                  </c:pt>
                  <c:pt idx="4592">
                    <c:v>4</c:v>
                  </c:pt>
                  <c:pt idx="4593">
                    <c:v>4</c:v>
                  </c:pt>
                  <c:pt idx="4594">
                    <c:v>4</c:v>
                  </c:pt>
                  <c:pt idx="4595">
                    <c:v>4</c:v>
                  </c:pt>
                  <c:pt idx="4596">
                    <c:v>4</c:v>
                  </c:pt>
                  <c:pt idx="4597">
                    <c:v>4</c:v>
                  </c:pt>
                  <c:pt idx="4598">
                    <c:v>4</c:v>
                  </c:pt>
                  <c:pt idx="4599">
                    <c:v>4</c:v>
                  </c:pt>
                  <c:pt idx="4600">
                    <c:v>4</c:v>
                  </c:pt>
                  <c:pt idx="4601">
                    <c:v>4</c:v>
                  </c:pt>
                  <c:pt idx="4602">
                    <c:v>4</c:v>
                  </c:pt>
                  <c:pt idx="4603">
                    <c:v>4</c:v>
                  </c:pt>
                  <c:pt idx="4604">
                    <c:v>4</c:v>
                  </c:pt>
                  <c:pt idx="4605">
                    <c:v>4</c:v>
                  </c:pt>
                  <c:pt idx="4606">
                    <c:v>4</c:v>
                  </c:pt>
                  <c:pt idx="4607">
                    <c:v>4</c:v>
                  </c:pt>
                  <c:pt idx="4608">
                    <c:v>4</c:v>
                  </c:pt>
                  <c:pt idx="4609">
                    <c:v>4</c:v>
                  </c:pt>
                  <c:pt idx="4610">
                    <c:v>4</c:v>
                  </c:pt>
                  <c:pt idx="4611">
                    <c:v>4</c:v>
                  </c:pt>
                  <c:pt idx="4612">
                    <c:v>4</c:v>
                  </c:pt>
                  <c:pt idx="4613">
                    <c:v>4</c:v>
                  </c:pt>
                  <c:pt idx="4614">
                    <c:v>4</c:v>
                  </c:pt>
                  <c:pt idx="4615">
                    <c:v>4</c:v>
                  </c:pt>
                  <c:pt idx="4616">
                    <c:v>4</c:v>
                  </c:pt>
                  <c:pt idx="4617">
                    <c:v>4</c:v>
                  </c:pt>
                  <c:pt idx="4618">
                    <c:v>4</c:v>
                  </c:pt>
                  <c:pt idx="4619">
                    <c:v>4</c:v>
                  </c:pt>
                  <c:pt idx="4620">
                    <c:v>4</c:v>
                  </c:pt>
                  <c:pt idx="4621">
                    <c:v>4</c:v>
                  </c:pt>
                  <c:pt idx="4622">
                    <c:v>4</c:v>
                  </c:pt>
                  <c:pt idx="4623">
                    <c:v>4</c:v>
                  </c:pt>
                  <c:pt idx="4624">
                    <c:v>4</c:v>
                  </c:pt>
                  <c:pt idx="4625">
                    <c:v>4</c:v>
                  </c:pt>
                  <c:pt idx="4626">
                    <c:v>4</c:v>
                  </c:pt>
                  <c:pt idx="4627">
                    <c:v>4</c:v>
                  </c:pt>
                  <c:pt idx="4628">
                    <c:v>4</c:v>
                  </c:pt>
                  <c:pt idx="4629">
                    <c:v>4</c:v>
                  </c:pt>
                  <c:pt idx="4630">
                    <c:v>4</c:v>
                  </c:pt>
                  <c:pt idx="4631">
                    <c:v>4</c:v>
                  </c:pt>
                  <c:pt idx="4632">
                    <c:v>4</c:v>
                  </c:pt>
                  <c:pt idx="4633">
                    <c:v>4</c:v>
                  </c:pt>
                  <c:pt idx="4634">
                    <c:v>4</c:v>
                  </c:pt>
                  <c:pt idx="4635">
                    <c:v>4</c:v>
                  </c:pt>
                  <c:pt idx="4636">
                    <c:v>4</c:v>
                  </c:pt>
                  <c:pt idx="4637">
                    <c:v>4</c:v>
                  </c:pt>
                  <c:pt idx="4638">
                    <c:v>4</c:v>
                  </c:pt>
                  <c:pt idx="4639">
                    <c:v>4</c:v>
                  </c:pt>
                  <c:pt idx="4640">
                    <c:v>4</c:v>
                  </c:pt>
                  <c:pt idx="4641">
                    <c:v>4</c:v>
                  </c:pt>
                  <c:pt idx="4642">
                    <c:v>4</c:v>
                  </c:pt>
                  <c:pt idx="4643">
                    <c:v>4</c:v>
                  </c:pt>
                  <c:pt idx="4644">
                    <c:v>4</c:v>
                  </c:pt>
                  <c:pt idx="4645">
                    <c:v>4</c:v>
                  </c:pt>
                  <c:pt idx="4646">
                    <c:v>4</c:v>
                  </c:pt>
                  <c:pt idx="4647">
                    <c:v>4</c:v>
                  </c:pt>
                  <c:pt idx="4648">
                    <c:v>4</c:v>
                  </c:pt>
                  <c:pt idx="4649">
                    <c:v>4</c:v>
                  </c:pt>
                  <c:pt idx="4650">
                    <c:v>4</c:v>
                  </c:pt>
                  <c:pt idx="4651">
                    <c:v>4</c:v>
                  </c:pt>
                  <c:pt idx="4652">
                    <c:v>4</c:v>
                  </c:pt>
                  <c:pt idx="4653">
                    <c:v>4</c:v>
                  </c:pt>
                  <c:pt idx="4654">
                    <c:v>4</c:v>
                  </c:pt>
                  <c:pt idx="4655">
                    <c:v>4</c:v>
                  </c:pt>
                  <c:pt idx="4656">
                    <c:v>4</c:v>
                  </c:pt>
                  <c:pt idx="4657">
                    <c:v>4</c:v>
                  </c:pt>
                  <c:pt idx="4658">
                    <c:v>4</c:v>
                  </c:pt>
                  <c:pt idx="4659">
                    <c:v>4</c:v>
                  </c:pt>
                  <c:pt idx="4660">
                    <c:v>4</c:v>
                  </c:pt>
                  <c:pt idx="4661">
                    <c:v>4</c:v>
                  </c:pt>
                  <c:pt idx="4662">
                    <c:v>4</c:v>
                  </c:pt>
                  <c:pt idx="4663">
                    <c:v>4</c:v>
                  </c:pt>
                  <c:pt idx="4664">
                    <c:v>4</c:v>
                  </c:pt>
                  <c:pt idx="4665">
                    <c:v>4</c:v>
                  </c:pt>
                  <c:pt idx="4666">
                    <c:v>4</c:v>
                  </c:pt>
                  <c:pt idx="4667">
                    <c:v>4</c:v>
                  </c:pt>
                  <c:pt idx="4668">
                    <c:v>4</c:v>
                  </c:pt>
                  <c:pt idx="4669">
                    <c:v>4</c:v>
                  </c:pt>
                  <c:pt idx="4670">
                    <c:v>4</c:v>
                  </c:pt>
                  <c:pt idx="4671">
                    <c:v>4</c:v>
                  </c:pt>
                  <c:pt idx="4672">
                    <c:v>4</c:v>
                  </c:pt>
                  <c:pt idx="4673">
                    <c:v>4</c:v>
                  </c:pt>
                  <c:pt idx="4674">
                    <c:v>4</c:v>
                  </c:pt>
                  <c:pt idx="4675">
                    <c:v>4</c:v>
                  </c:pt>
                  <c:pt idx="4676">
                    <c:v>4</c:v>
                  </c:pt>
                  <c:pt idx="4677">
                    <c:v>4</c:v>
                  </c:pt>
                  <c:pt idx="4678">
                    <c:v>4</c:v>
                  </c:pt>
                  <c:pt idx="4679">
                    <c:v>4</c:v>
                  </c:pt>
                  <c:pt idx="4680">
                    <c:v>4</c:v>
                  </c:pt>
                  <c:pt idx="4681">
                    <c:v>4</c:v>
                  </c:pt>
                  <c:pt idx="4682">
                    <c:v>4</c:v>
                  </c:pt>
                  <c:pt idx="4683">
                    <c:v>4</c:v>
                  </c:pt>
                  <c:pt idx="4684">
                    <c:v>4</c:v>
                  </c:pt>
                  <c:pt idx="4685">
                    <c:v>4</c:v>
                  </c:pt>
                  <c:pt idx="4686">
                    <c:v>4</c:v>
                  </c:pt>
                  <c:pt idx="4687">
                    <c:v>4</c:v>
                  </c:pt>
                  <c:pt idx="4688">
                    <c:v>4</c:v>
                  </c:pt>
                  <c:pt idx="4689">
                    <c:v>4</c:v>
                  </c:pt>
                  <c:pt idx="4690">
                    <c:v>4</c:v>
                  </c:pt>
                  <c:pt idx="4691">
                    <c:v>4</c:v>
                  </c:pt>
                  <c:pt idx="4692">
                    <c:v>4</c:v>
                  </c:pt>
                  <c:pt idx="4693">
                    <c:v>4</c:v>
                  </c:pt>
                  <c:pt idx="4694">
                    <c:v>4</c:v>
                  </c:pt>
                  <c:pt idx="4695">
                    <c:v>4</c:v>
                  </c:pt>
                  <c:pt idx="4696">
                    <c:v>4</c:v>
                  </c:pt>
                  <c:pt idx="4697">
                    <c:v>4</c:v>
                  </c:pt>
                  <c:pt idx="4698">
                    <c:v>4</c:v>
                  </c:pt>
                  <c:pt idx="4699">
                    <c:v>4</c:v>
                  </c:pt>
                  <c:pt idx="4700">
                    <c:v>4</c:v>
                  </c:pt>
                  <c:pt idx="4701">
                    <c:v>4</c:v>
                  </c:pt>
                  <c:pt idx="4702">
                    <c:v>4</c:v>
                  </c:pt>
                  <c:pt idx="4703">
                    <c:v>4</c:v>
                  </c:pt>
                  <c:pt idx="4704">
                    <c:v>4</c:v>
                  </c:pt>
                  <c:pt idx="4705">
                    <c:v>4</c:v>
                  </c:pt>
                  <c:pt idx="4706">
                    <c:v>4</c:v>
                  </c:pt>
                  <c:pt idx="4707">
                    <c:v>4</c:v>
                  </c:pt>
                  <c:pt idx="4708">
                    <c:v>4</c:v>
                  </c:pt>
                  <c:pt idx="4709">
                    <c:v>4</c:v>
                  </c:pt>
                  <c:pt idx="4710">
                    <c:v>4</c:v>
                  </c:pt>
                  <c:pt idx="4711">
                    <c:v>4</c:v>
                  </c:pt>
                  <c:pt idx="4712">
                    <c:v>4</c:v>
                  </c:pt>
                  <c:pt idx="4713">
                    <c:v>4</c:v>
                  </c:pt>
                  <c:pt idx="4714">
                    <c:v>4</c:v>
                  </c:pt>
                  <c:pt idx="4715">
                    <c:v>4</c:v>
                  </c:pt>
                  <c:pt idx="4716">
                    <c:v>4</c:v>
                  </c:pt>
                  <c:pt idx="4717">
                    <c:v>4</c:v>
                  </c:pt>
                  <c:pt idx="4718">
                    <c:v>4</c:v>
                  </c:pt>
                  <c:pt idx="4719">
                    <c:v>4</c:v>
                  </c:pt>
                  <c:pt idx="4720">
                    <c:v>4</c:v>
                  </c:pt>
                  <c:pt idx="4721">
                    <c:v>4</c:v>
                  </c:pt>
                  <c:pt idx="4722">
                    <c:v>4</c:v>
                  </c:pt>
                  <c:pt idx="4723">
                    <c:v>4</c:v>
                  </c:pt>
                  <c:pt idx="4724">
                    <c:v>4</c:v>
                  </c:pt>
                  <c:pt idx="4725">
                    <c:v>4</c:v>
                  </c:pt>
                  <c:pt idx="4726">
                    <c:v>4</c:v>
                  </c:pt>
                  <c:pt idx="4727">
                    <c:v>4</c:v>
                  </c:pt>
                  <c:pt idx="4728">
                    <c:v>4</c:v>
                  </c:pt>
                  <c:pt idx="4729">
                    <c:v>4</c:v>
                  </c:pt>
                  <c:pt idx="4730">
                    <c:v>4</c:v>
                  </c:pt>
                  <c:pt idx="4731">
                    <c:v>4</c:v>
                  </c:pt>
                  <c:pt idx="4732">
                    <c:v>4</c:v>
                  </c:pt>
                  <c:pt idx="4733">
                    <c:v>4</c:v>
                  </c:pt>
                  <c:pt idx="4734">
                    <c:v>4</c:v>
                  </c:pt>
                  <c:pt idx="4735">
                    <c:v>4</c:v>
                  </c:pt>
                  <c:pt idx="4736">
                    <c:v>4</c:v>
                  </c:pt>
                  <c:pt idx="4737">
                    <c:v>4</c:v>
                  </c:pt>
                  <c:pt idx="4738">
                    <c:v>4</c:v>
                  </c:pt>
                  <c:pt idx="4739">
                    <c:v>4</c:v>
                  </c:pt>
                  <c:pt idx="4740">
                    <c:v>4</c:v>
                  </c:pt>
                  <c:pt idx="4741">
                    <c:v>4</c:v>
                  </c:pt>
                  <c:pt idx="4742">
                    <c:v>4</c:v>
                  </c:pt>
                  <c:pt idx="4743">
                    <c:v>4</c:v>
                  </c:pt>
                  <c:pt idx="4744">
                    <c:v>4</c:v>
                  </c:pt>
                  <c:pt idx="4745">
                    <c:v>4</c:v>
                  </c:pt>
                  <c:pt idx="4746">
                    <c:v>4</c:v>
                  </c:pt>
                  <c:pt idx="4747">
                    <c:v>4</c:v>
                  </c:pt>
                  <c:pt idx="4748">
                    <c:v>4</c:v>
                  </c:pt>
                  <c:pt idx="4749">
                    <c:v>4</c:v>
                  </c:pt>
                  <c:pt idx="4750">
                    <c:v>4</c:v>
                  </c:pt>
                  <c:pt idx="4751">
                    <c:v>4</c:v>
                  </c:pt>
                  <c:pt idx="4752">
                    <c:v>4</c:v>
                  </c:pt>
                  <c:pt idx="4753">
                    <c:v>4</c:v>
                  </c:pt>
                  <c:pt idx="4754">
                    <c:v>4</c:v>
                  </c:pt>
                  <c:pt idx="4755">
                    <c:v>4</c:v>
                  </c:pt>
                  <c:pt idx="4756">
                    <c:v>4</c:v>
                  </c:pt>
                  <c:pt idx="4757">
                    <c:v>4</c:v>
                  </c:pt>
                  <c:pt idx="4758">
                    <c:v>4</c:v>
                  </c:pt>
                  <c:pt idx="4759">
                    <c:v>4</c:v>
                  </c:pt>
                  <c:pt idx="4760">
                    <c:v>4</c:v>
                  </c:pt>
                  <c:pt idx="4761">
                    <c:v>4</c:v>
                  </c:pt>
                  <c:pt idx="4762">
                    <c:v>4</c:v>
                  </c:pt>
                  <c:pt idx="4763">
                    <c:v>4</c:v>
                  </c:pt>
                  <c:pt idx="4764">
                    <c:v>4</c:v>
                  </c:pt>
                  <c:pt idx="4765">
                    <c:v>4</c:v>
                  </c:pt>
                  <c:pt idx="4766">
                    <c:v>4</c:v>
                  </c:pt>
                  <c:pt idx="4767">
                    <c:v>4</c:v>
                  </c:pt>
                  <c:pt idx="4768">
                    <c:v>4</c:v>
                  </c:pt>
                  <c:pt idx="4769">
                    <c:v>4</c:v>
                  </c:pt>
                  <c:pt idx="4770">
                    <c:v>4</c:v>
                  </c:pt>
                  <c:pt idx="4771">
                    <c:v>4</c:v>
                  </c:pt>
                  <c:pt idx="4772">
                    <c:v>4</c:v>
                  </c:pt>
                  <c:pt idx="4773">
                    <c:v>4</c:v>
                  </c:pt>
                  <c:pt idx="4774">
                    <c:v>4</c:v>
                  </c:pt>
                  <c:pt idx="4775">
                    <c:v>4</c:v>
                  </c:pt>
                  <c:pt idx="4776">
                    <c:v>4</c:v>
                  </c:pt>
                  <c:pt idx="4777">
                    <c:v>4</c:v>
                  </c:pt>
                  <c:pt idx="4778">
                    <c:v>4</c:v>
                  </c:pt>
                  <c:pt idx="4779">
                    <c:v>4</c:v>
                  </c:pt>
                  <c:pt idx="4780">
                    <c:v>4</c:v>
                  </c:pt>
                  <c:pt idx="4781">
                    <c:v>4</c:v>
                  </c:pt>
                  <c:pt idx="4782">
                    <c:v>4</c:v>
                  </c:pt>
                  <c:pt idx="4783">
                    <c:v>4</c:v>
                  </c:pt>
                  <c:pt idx="4784">
                    <c:v>4</c:v>
                  </c:pt>
                  <c:pt idx="4785">
                    <c:v>4</c:v>
                  </c:pt>
                  <c:pt idx="4786">
                    <c:v>4</c:v>
                  </c:pt>
                  <c:pt idx="4787">
                    <c:v>4</c:v>
                  </c:pt>
                  <c:pt idx="4788">
                    <c:v>4</c:v>
                  </c:pt>
                  <c:pt idx="4789">
                    <c:v>4</c:v>
                  </c:pt>
                  <c:pt idx="4790">
                    <c:v>4</c:v>
                  </c:pt>
                  <c:pt idx="4791">
                    <c:v>4</c:v>
                  </c:pt>
                  <c:pt idx="4792">
                    <c:v>4</c:v>
                  </c:pt>
                  <c:pt idx="4793">
                    <c:v>4</c:v>
                  </c:pt>
                  <c:pt idx="4794">
                    <c:v>4</c:v>
                  </c:pt>
                  <c:pt idx="4795">
                    <c:v>4</c:v>
                  </c:pt>
                  <c:pt idx="4796">
                    <c:v>4</c:v>
                  </c:pt>
                  <c:pt idx="4797">
                    <c:v>4</c:v>
                  </c:pt>
                  <c:pt idx="4798">
                    <c:v>4</c:v>
                  </c:pt>
                  <c:pt idx="4799">
                    <c:v>4</c:v>
                  </c:pt>
                  <c:pt idx="4800">
                    <c:v>4</c:v>
                  </c:pt>
                  <c:pt idx="4801">
                    <c:v>4</c:v>
                  </c:pt>
                  <c:pt idx="4802">
                    <c:v>4</c:v>
                  </c:pt>
                  <c:pt idx="4803">
                    <c:v>4</c:v>
                  </c:pt>
                  <c:pt idx="4804">
                    <c:v>4</c:v>
                  </c:pt>
                  <c:pt idx="4805">
                    <c:v>4</c:v>
                  </c:pt>
                  <c:pt idx="4806">
                    <c:v>4</c:v>
                  </c:pt>
                  <c:pt idx="4807">
                    <c:v>4</c:v>
                  </c:pt>
                  <c:pt idx="4808">
                    <c:v>4</c:v>
                  </c:pt>
                  <c:pt idx="4809">
                    <c:v>4</c:v>
                  </c:pt>
                  <c:pt idx="4810">
                    <c:v>4</c:v>
                  </c:pt>
                  <c:pt idx="4811">
                    <c:v>4</c:v>
                  </c:pt>
                  <c:pt idx="4812">
                    <c:v>4</c:v>
                  </c:pt>
                  <c:pt idx="4813">
                    <c:v>4</c:v>
                  </c:pt>
                  <c:pt idx="4814">
                    <c:v>4</c:v>
                  </c:pt>
                  <c:pt idx="4815">
                    <c:v>4</c:v>
                  </c:pt>
                  <c:pt idx="4816">
                    <c:v>4</c:v>
                  </c:pt>
                  <c:pt idx="4817">
                    <c:v>4</c:v>
                  </c:pt>
                  <c:pt idx="4818">
                    <c:v>4</c:v>
                  </c:pt>
                  <c:pt idx="4819">
                    <c:v>4</c:v>
                  </c:pt>
                  <c:pt idx="4820">
                    <c:v>4</c:v>
                  </c:pt>
                  <c:pt idx="4821">
                    <c:v>4</c:v>
                  </c:pt>
                  <c:pt idx="4822">
                    <c:v>4</c:v>
                  </c:pt>
                  <c:pt idx="4823">
                    <c:v>4</c:v>
                  </c:pt>
                  <c:pt idx="4824">
                    <c:v>4</c:v>
                  </c:pt>
                  <c:pt idx="4825">
                    <c:v>4</c:v>
                  </c:pt>
                  <c:pt idx="4826">
                    <c:v>4</c:v>
                  </c:pt>
                  <c:pt idx="4827">
                    <c:v>4</c:v>
                  </c:pt>
                  <c:pt idx="4828">
                    <c:v>4</c:v>
                  </c:pt>
                  <c:pt idx="4829">
                    <c:v>4</c:v>
                  </c:pt>
                  <c:pt idx="4830">
                    <c:v>4</c:v>
                  </c:pt>
                  <c:pt idx="4831">
                    <c:v>4</c:v>
                  </c:pt>
                  <c:pt idx="4832">
                    <c:v>4</c:v>
                  </c:pt>
                  <c:pt idx="4833">
                    <c:v>4</c:v>
                  </c:pt>
                  <c:pt idx="4834">
                    <c:v>4</c:v>
                  </c:pt>
                  <c:pt idx="4835">
                    <c:v>4</c:v>
                  </c:pt>
                  <c:pt idx="4836">
                    <c:v>4</c:v>
                  </c:pt>
                  <c:pt idx="4837">
                    <c:v>4</c:v>
                  </c:pt>
                  <c:pt idx="4838">
                    <c:v>4</c:v>
                  </c:pt>
                  <c:pt idx="4839">
                    <c:v>4</c:v>
                  </c:pt>
                  <c:pt idx="4840">
                    <c:v>4</c:v>
                  </c:pt>
                  <c:pt idx="4841">
                    <c:v>4</c:v>
                  </c:pt>
                  <c:pt idx="4842">
                    <c:v>4</c:v>
                  </c:pt>
                  <c:pt idx="4843">
                    <c:v>4</c:v>
                  </c:pt>
                  <c:pt idx="4844">
                    <c:v>4</c:v>
                  </c:pt>
                  <c:pt idx="4845">
                    <c:v>4</c:v>
                  </c:pt>
                  <c:pt idx="4846">
                    <c:v>4</c:v>
                  </c:pt>
                  <c:pt idx="4847">
                    <c:v>4</c:v>
                  </c:pt>
                  <c:pt idx="4848">
                    <c:v>4</c:v>
                  </c:pt>
                  <c:pt idx="4849">
                    <c:v>4</c:v>
                  </c:pt>
                  <c:pt idx="4850">
                    <c:v>4</c:v>
                  </c:pt>
                  <c:pt idx="4851">
                    <c:v>4</c:v>
                  </c:pt>
                  <c:pt idx="4852">
                    <c:v>4</c:v>
                  </c:pt>
                  <c:pt idx="4853">
                    <c:v>4</c:v>
                  </c:pt>
                  <c:pt idx="4854">
                    <c:v>4</c:v>
                  </c:pt>
                  <c:pt idx="4855">
                    <c:v>4</c:v>
                  </c:pt>
                  <c:pt idx="4856">
                    <c:v>4</c:v>
                  </c:pt>
                  <c:pt idx="4857">
                    <c:v>4</c:v>
                  </c:pt>
                  <c:pt idx="4858">
                    <c:v>4</c:v>
                  </c:pt>
                  <c:pt idx="4859">
                    <c:v>4</c:v>
                  </c:pt>
                  <c:pt idx="4860">
                    <c:v>4</c:v>
                  </c:pt>
                  <c:pt idx="4861">
                    <c:v>4</c:v>
                  </c:pt>
                  <c:pt idx="4862">
                    <c:v>4</c:v>
                  </c:pt>
                  <c:pt idx="4863">
                    <c:v>4</c:v>
                  </c:pt>
                  <c:pt idx="4864">
                    <c:v>4</c:v>
                  </c:pt>
                  <c:pt idx="4865">
                    <c:v>4</c:v>
                  </c:pt>
                  <c:pt idx="4866">
                    <c:v>4</c:v>
                  </c:pt>
                  <c:pt idx="4867">
                    <c:v>4</c:v>
                  </c:pt>
                  <c:pt idx="4868">
                    <c:v>4</c:v>
                  </c:pt>
                  <c:pt idx="4869">
                    <c:v>4</c:v>
                  </c:pt>
                  <c:pt idx="4870">
                    <c:v>4</c:v>
                  </c:pt>
                  <c:pt idx="4871">
                    <c:v>4</c:v>
                  </c:pt>
                  <c:pt idx="4872">
                    <c:v>4</c:v>
                  </c:pt>
                  <c:pt idx="4873">
                    <c:v>4</c:v>
                  </c:pt>
                  <c:pt idx="4874">
                    <c:v>3</c:v>
                  </c:pt>
                  <c:pt idx="4875">
                    <c:v>3</c:v>
                  </c:pt>
                  <c:pt idx="4876">
                    <c:v>3</c:v>
                  </c:pt>
                  <c:pt idx="4877">
                    <c:v>3</c:v>
                  </c:pt>
                  <c:pt idx="4878">
                    <c:v>3</c:v>
                  </c:pt>
                  <c:pt idx="4879">
                    <c:v>3</c:v>
                  </c:pt>
                  <c:pt idx="4880">
                    <c:v>3</c:v>
                  </c:pt>
                  <c:pt idx="4881">
                    <c:v>3</c:v>
                  </c:pt>
                  <c:pt idx="4882">
                    <c:v>3</c:v>
                  </c:pt>
                  <c:pt idx="4883">
                    <c:v>3</c:v>
                  </c:pt>
                  <c:pt idx="4884">
                    <c:v>3</c:v>
                  </c:pt>
                  <c:pt idx="4885">
                    <c:v>3</c:v>
                  </c:pt>
                  <c:pt idx="4886">
                    <c:v>3</c:v>
                  </c:pt>
                  <c:pt idx="4887">
                    <c:v>3</c:v>
                  </c:pt>
                  <c:pt idx="4888">
                    <c:v>3</c:v>
                  </c:pt>
                  <c:pt idx="4889">
                    <c:v>3</c:v>
                  </c:pt>
                  <c:pt idx="4890">
                    <c:v>3</c:v>
                  </c:pt>
                  <c:pt idx="4891">
                    <c:v>3</c:v>
                  </c:pt>
                  <c:pt idx="4892">
                    <c:v>3</c:v>
                  </c:pt>
                  <c:pt idx="4893">
                    <c:v>3</c:v>
                  </c:pt>
                  <c:pt idx="4894">
                    <c:v>3</c:v>
                  </c:pt>
                  <c:pt idx="4895">
                    <c:v>3</c:v>
                  </c:pt>
                  <c:pt idx="4896">
                    <c:v>3</c:v>
                  </c:pt>
                  <c:pt idx="4897">
                    <c:v>3</c:v>
                  </c:pt>
                  <c:pt idx="4898">
                    <c:v>3</c:v>
                  </c:pt>
                  <c:pt idx="4899">
                    <c:v>3</c:v>
                  </c:pt>
                  <c:pt idx="4900">
                    <c:v>3</c:v>
                  </c:pt>
                  <c:pt idx="4901">
                    <c:v>3</c:v>
                  </c:pt>
                  <c:pt idx="4902">
                    <c:v>3</c:v>
                  </c:pt>
                  <c:pt idx="4903">
                    <c:v>3</c:v>
                  </c:pt>
                  <c:pt idx="4904">
                    <c:v>3</c:v>
                  </c:pt>
                  <c:pt idx="4905">
                    <c:v>3</c:v>
                  </c:pt>
                  <c:pt idx="4906">
                    <c:v>3</c:v>
                  </c:pt>
                  <c:pt idx="4907">
                    <c:v>3</c:v>
                  </c:pt>
                  <c:pt idx="4908">
                    <c:v>3</c:v>
                  </c:pt>
                  <c:pt idx="4909">
                    <c:v>3</c:v>
                  </c:pt>
                  <c:pt idx="4910">
                    <c:v>3</c:v>
                  </c:pt>
                  <c:pt idx="4911">
                    <c:v>3</c:v>
                  </c:pt>
                  <c:pt idx="4912">
                    <c:v>3</c:v>
                  </c:pt>
                  <c:pt idx="4913">
                    <c:v>3</c:v>
                  </c:pt>
                  <c:pt idx="4914">
                    <c:v>3</c:v>
                  </c:pt>
                  <c:pt idx="4915">
                    <c:v>3</c:v>
                  </c:pt>
                  <c:pt idx="4916">
                    <c:v>3</c:v>
                  </c:pt>
                  <c:pt idx="4917">
                    <c:v>3</c:v>
                  </c:pt>
                  <c:pt idx="4918">
                    <c:v>3</c:v>
                  </c:pt>
                  <c:pt idx="4919">
                    <c:v>3</c:v>
                  </c:pt>
                  <c:pt idx="4920">
                    <c:v>3</c:v>
                  </c:pt>
                  <c:pt idx="4921">
                    <c:v>3</c:v>
                  </c:pt>
                  <c:pt idx="4922">
                    <c:v>3</c:v>
                  </c:pt>
                  <c:pt idx="4923">
                    <c:v>3</c:v>
                  </c:pt>
                  <c:pt idx="4924">
                    <c:v>3</c:v>
                  </c:pt>
                  <c:pt idx="4925">
                    <c:v>3</c:v>
                  </c:pt>
                  <c:pt idx="4926">
                    <c:v>3</c:v>
                  </c:pt>
                  <c:pt idx="4927">
                    <c:v>3</c:v>
                  </c:pt>
                  <c:pt idx="4928">
                    <c:v>3</c:v>
                  </c:pt>
                  <c:pt idx="4929">
                    <c:v>3</c:v>
                  </c:pt>
                  <c:pt idx="4930">
                    <c:v>3</c:v>
                  </c:pt>
                  <c:pt idx="4931">
                    <c:v>3</c:v>
                  </c:pt>
                  <c:pt idx="4932">
                    <c:v>3</c:v>
                  </c:pt>
                  <c:pt idx="4933">
                    <c:v>3</c:v>
                  </c:pt>
                  <c:pt idx="4934">
                    <c:v>3</c:v>
                  </c:pt>
                  <c:pt idx="4935">
                    <c:v>3</c:v>
                  </c:pt>
                  <c:pt idx="4936">
                    <c:v>3</c:v>
                  </c:pt>
                  <c:pt idx="4937">
                    <c:v>3</c:v>
                  </c:pt>
                  <c:pt idx="4938">
                    <c:v>3</c:v>
                  </c:pt>
                  <c:pt idx="4939">
                    <c:v>3</c:v>
                  </c:pt>
                  <c:pt idx="4940">
                    <c:v>3</c:v>
                  </c:pt>
                  <c:pt idx="4941">
                    <c:v>3</c:v>
                  </c:pt>
                  <c:pt idx="4942">
                    <c:v>3</c:v>
                  </c:pt>
                  <c:pt idx="4943">
                    <c:v>3</c:v>
                  </c:pt>
                  <c:pt idx="4944">
                    <c:v>3</c:v>
                  </c:pt>
                  <c:pt idx="4945">
                    <c:v>3</c:v>
                  </c:pt>
                  <c:pt idx="4946">
                    <c:v>3</c:v>
                  </c:pt>
                  <c:pt idx="4947">
                    <c:v>3</c:v>
                  </c:pt>
                  <c:pt idx="4948">
                    <c:v>3</c:v>
                  </c:pt>
                  <c:pt idx="4949">
                    <c:v>3</c:v>
                  </c:pt>
                  <c:pt idx="4950">
                    <c:v>3</c:v>
                  </c:pt>
                  <c:pt idx="4951">
                    <c:v>3</c:v>
                  </c:pt>
                  <c:pt idx="4952">
                    <c:v>3</c:v>
                  </c:pt>
                  <c:pt idx="4953">
                    <c:v>3</c:v>
                  </c:pt>
                  <c:pt idx="4954">
                    <c:v>3</c:v>
                  </c:pt>
                  <c:pt idx="4955">
                    <c:v>3</c:v>
                  </c:pt>
                  <c:pt idx="4956">
                    <c:v>3</c:v>
                  </c:pt>
                  <c:pt idx="4957">
                    <c:v>3</c:v>
                  </c:pt>
                  <c:pt idx="4958">
                    <c:v>3</c:v>
                  </c:pt>
                  <c:pt idx="4959">
                    <c:v>3</c:v>
                  </c:pt>
                  <c:pt idx="4960">
                    <c:v>3</c:v>
                  </c:pt>
                  <c:pt idx="4961">
                    <c:v>3</c:v>
                  </c:pt>
                  <c:pt idx="4962">
                    <c:v>3</c:v>
                  </c:pt>
                  <c:pt idx="4963">
                    <c:v>3</c:v>
                  </c:pt>
                  <c:pt idx="4964">
                    <c:v>3</c:v>
                  </c:pt>
                  <c:pt idx="4965">
                    <c:v>3</c:v>
                  </c:pt>
                  <c:pt idx="4966">
                    <c:v>3</c:v>
                  </c:pt>
                  <c:pt idx="4967">
                    <c:v>3</c:v>
                  </c:pt>
                  <c:pt idx="4968">
                    <c:v>3</c:v>
                  </c:pt>
                  <c:pt idx="4969">
                    <c:v>3</c:v>
                  </c:pt>
                  <c:pt idx="4970">
                    <c:v>3</c:v>
                  </c:pt>
                  <c:pt idx="4971">
                    <c:v>3</c:v>
                  </c:pt>
                  <c:pt idx="4972">
                    <c:v>3</c:v>
                  </c:pt>
                  <c:pt idx="4973">
                    <c:v>3</c:v>
                  </c:pt>
                  <c:pt idx="4974">
                    <c:v>3</c:v>
                  </c:pt>
                  <c:pt idx="4975">
                    <c:v>3</c:v>
                  </c:pt>
                  <c:pt idx="4976">
                    <c:v>3</c:v>
                  </c:pt>
                  <c:pt idx="4977">
                    <c:v>3</c:v>
                  </c:pt>
                  <c:pt idx="4978">
                    <c:v>3</c:v>
                  </c:pt>
                  <c:pt idx="4979">
                    <c:v>3</c:v>
                  </c:pt>
                  <c:pt idx="4980">
                    <c:v>3</c:v>
                  </c:pt>
                  <c:pt idx="4981">
                    <c:v>3</c:v>
                  </c:pt>
                  <c:pt idx="4982">
                    <c:v>3</c:v>
                  </c:pt>
                  <c:pt idx="4983">
                    <c:v>3</c:v>
                  </c:pt>
                  <c:pt idx="4984">
                    <c:v>3</c:v>
                  </c:pt>
                  <c:pt idx="4985">
                    <c:v>3</c:v>
                  </c:pt>
                  <c:pt idx="4986">
                    <c:v>3</c:v>
                  </c:pt>
                  <c:pt idx="4987">
                    <c:v>3</c:v>
                  </c:pt>
                  <c:pt idx="4988">
                    <c:v>3</c:v>
                  </c:pt>
                  <c:pt idx="4989">
                    <c:v>3</c:v>
                  </c:pt>
                  <c:pt idx="4990">
                    <c:v>3</c:v>
                  </c:pt>
                  <c:pt idx="4991">
                    <c:v>3</c:v>
                  </c:pt>
                  <c:pt idx="4992">
                    <c:v>3</c:v>
                  </c:pt>
                  <c:pt idx="4993">
                    <c:v>3</c:v>
                  </c:pt>
                  <c:pt idx="4994">
                    <c:v>3</c:v>
                  </c:pt>
                  <c:pt idx="4995">
                    <c:v>3</c:v>
                  </c:pt>
                  <c:pt idx="4996">
                    <c:v>3</c:v>
                  </c:pt>
                  <c:pt idx="4997">
                    <c:v>3</c:v>
                  </c:pt>
                  <c:pt idx="4998">
                    <c:v>3</c:v>
                  </c:pt>
                  <c:pt idx="4999">
                    <c:v>3</c:v>
                  </c:pt>
                  <c:pt idx="5000">
                    <c:v>3</c:v>
                  </c:pt>
                  <c:pt idx="5001">
                    <c:v>3</c:v>
                  </c:pt>
                  <c:pt idx="5002">
                    <c:v>3</c:v>
                  </c:pt>
                  <c:pt idx="5003">
                    <c:v>3</c:v>
                  </c:pt>
                  <c:pt idx="5004">
                    <c:v>3</c:v>
                  </c:pt>
                  <c:pt idx="5005">
                    <c:v>3</c:v>
                  </c:pt>
                  <c:pt idx="5006">
                    <c:v>3</c:v>
                  </c:pt>
                  <c:pt idx="5007">
                    <c:v>3</c:v>
                  </c:pt>
                  <c:pt idx="5008">
                    <c:v>3</c:v>
                  </c:pt>
                  <c:pt idx="5009">
                    <c:v>3</c:v>
                  </c:pt>
                  <c:pt idx="5010">
                    <c:v>3</c:v>
                  </c:pt>
                  <c:pt idx="5011">
                    <c:v>3</c:v>
                  </c:pt>
                  <c:pt idx="5012">
                    <c:v>3</c:v>
                  </c:pt>
                  <c:pt idx="5013">
                    <c:v>3</c:v>
                  </c:pt>
                  <c:pt idx="5014">
                    <c:v>3</c:v>
                  </c:pt>
                  <c:pt idx="5015">
                    <c:v>3</c:v>
                  </c:pt>
                  <c:pt idx="5016">
                    <c:v>3</c:v>
                  </c:pt>
                  <c:pt idx="5017">
                    <c:v>3</c:v>
                  </c:pt>
                  <c:pt idx="5018">
                    <c:v>3</c:v>
                  </c:pt>
                  <c:pt idx="5019">
                    <c:v>3</c:v>
                  </c:pt>
                  <c:pt idx="5020">
                    <c:v>3</c:v>
                  </c:pt>
                  <c:pt idx="5021">
                    <c:v>3</c:v>
                  </c:pt>
                  <c:pt idx="5022">
                    <c:v>3</c:v>
                  </c:pt>
                  <c:pt idx="5023">
                    <c:v>3</c:v>
                  </c:pt>
                  <c:pt idx="5024">
                    <c:v>3</c:v>
                  </c:pt>
                  <c:pt idx="5025">
                    <c:v>3</c:v>
                  </c:pt>
                  <c:pt idx="5026">
                    <c:v>3</c:v>
                  </c:pt>
                  <c:pt idx="5027">
                    <c:v>3</c:v>
                  </c:pt>
                  <c:pt idx="5028">
                    <c:v>3</c:v>
                  </c:pt>
                  <c:pt idx="5029">
                    <c:v>3</c:v>
                  </c:pt>
                  <c:pt idx="5030">
                    <c:v>3</c:v>
                  </c:pt>
                  <c:pt idx="5031">
                    <c:v>3</c:v>
                  </c:pt>
                  <c:pt idx="5032">
                    <c:v>3</c:v>
                  </c:pt>
                  <c:pt idx="5033">
                    <c:v>3</c:v>
                  </c:pt>
                  <c:pt idx="5034">
                    <c:v>3</c:v>
                  </c:pt>
                  <c:pt idx="5035">
                    <c:v>3</c:v>
                  </c:pt>
                  <c:pt idx="5036">
                    <c:v>3</c:v>
                  </c:pt>
                  <c:pt idx="5037">
                    <c:v>3</c:v>
                  </c:pt>
                  <c:pt idx="5038">
                    <c:v>3</c:v>
                  </c:pt>
                  <c:pt idx="5039">
                    <c:v>3</c:v>
                  </c:pt>
                  <c:pt idx="5040">
                    <c:v>3</c:v>
                  </c:pt>
                  <c:pt idx="5041">
                    <c:v>3</c:v>
                  </c:pt>
                  <c:pt idx="5042">
                    <c:v>3</c:v>
                  </c:pt>
                  <c:pt idx="5043">
                    <c:v>3</c:v>
                  </c:pt>
                  <c:pt idx="5044">
                    <c:v>3</c:v>
                  </c:pt>
                  <c:pt idx="5045">
                    <c:v>3</c:v>
                  </c:pt>
                  <c:pt idx="5046">
                    <c:v>3</c:v>
                  </c:pt>
                  <c:pt idx="5047">
                    <c:v>3</c:v>
                  </c:pt>
                  <c:pt idx="5048">
                    <c:v>3</c:v>
                  </c:pt>
                  <c:pt idx="5049">
                    <c:v>3</c:v>
                  </c:pt>
                  <c:pt idx="5050">
                    <c:v>3</c:v>
                  </c:pt>
                  <c:pt idx="5051">
                    <c:v>3</c:v>
                  </c:pt>
                  <c:pt idx="5052">
                    <c:v>3</c:v>
                  </c:pt>
                  <c:pt idx="5053">
                    <c:v>3</c:v>
                  </c:pt>
                  <c:pt idx="5054">
                    <c:v>3</c:v>
                  </c:pt>
                  <c:pt idx="5055">
                    <c:v>3</c:v>
                  </c:pt>
                  <c:pt idx="5056">
                    <c:v>3</c:v>
                  </c:pt>
                  <c:pt idx="5057">
                    <c:v>3</c:v>
                  </c:pt>
                  <c:pt idx="5058">
                    <c:v>3</c:v>
                  </c:pt>
                  <c:pt idx="5059">
                    <c:v>3</c:v>
                  </c:pt>
                  <c:pt idx="5060">
                    <c:v>3</c:v>
                  </c:pt>
                  <c:pt idx="5061">
                    <c:v>3</c:v>
                  </c:pt>
                  <c:pt idx="5062">
                    <c:v>3</c:v>
                  </c:pt>
                  <c:pt idx="5063">
                    <c:v>3</c:v>
                  </c:pt>
                  <c:pt idx="5064">
                    <c:v>3</c:v>
                  </c:pt>
                  <c:pt idx="5065">
                    <c:v>3</c:v>
                  </c:pt>
                  <c:pt idx="5066">
                    <c:v>3</c:v>
                  </c:pt>
                  <c:pt idx="5067">
                    <c:v>3</c:v>
                  </c:pt>
                  <c:pt idx="5068">
                    <c:v>3</c:v>
                  </c:pt>
                  <c:pt idx="5069">
                    <c:v>3</c:v>
                  </c:pt>
                  <c:pt idx="5070">
                    <c:v>3</c:v>
                  </c:pt>
                  <c:pt idx="5071">
                    <c:v>3</c:v>
                  </c:pt>
                  <c:pt idx="5072">
                    <c:v>3</c:v>
                  </c:pt>
                  <c:pt idx="5073">
                    <c:v>3</c:v>
                  </c:pt>
                  <c:pt idx="5074">
                    <c:v>3</c:v>
                  </c:pt>
                  <c:pt idx="5075">
                    <c:v>3</c:v>
                  </c:pt>
                  <c:pt idx="5076">
                    <c:v>3</c:v>
                  </c:pt>
                  <c:pt idx="5077">
                    <c:v>3</c:v>
                  </c:pt>
                  <c:pt idx="5078">
                    <c:v>3</c:v>
                  </c:pt>
                  <c:pt idx="5079">
                    <c:v>3</c:v>
                  </c:pt>
                  <c:pt idx="5080">
                    <c:v>3</c:v>
                  </c:pt>
                  <c:pt idx="5081">
                    <c:v>3</c:v>
                  </c:pt>
                  <c:pt idx="5082">
                    <c:v>3</c:v>
                  </c:pt>
                  <c:pt idx="5083">
                    <c:v>3</c:v>
                  </c:pt>
                  <c:pt idx="5084">
                    <c:v>3</c:v>
                  </c:pt>
                  <c:pt idx="5085">
                    <c:v>3</c:v>
                  </c:pt>
                  <c:pt idx="5086">
                    <c:v>3</c:v>
                  </c:pt>
                  <c:pt idx="5087">
                    <c:v>3</c:v>
                  </c:pt>
                  <c:pt idx="5088">
                    <c:v>3</c:v>
                  </c:pt>
                  <c:pt idx="5089">
                    <c:v>3</c:v>
                  </c:pt>
                  <c:pt idx="5090">
                    <c:v>3</c:v>
                  </c:pt>
                  <c:pt idx="5091">
                    <c:v>3</c:v>
                  </c:pt>
                  <c:pt idx="5092">
                    <c:v>3</c:v>
                  </c:pt>
                  <c:pt idx="5093">
                    <c:v>3</c:v>
                  </c:pt>
                  <c:pt idx="5094">
                    <c:v>3</c:v>
                  </c:pt>
                  <c:pt idx="5095">
                    <c:v>3</c:v>
                  </c:pt>
                  <c:pt idx="5096">
                    <c:v>3</c:v>
                  </c:pt>
                  <c:pt idx="5097">
                    <c:v>3</c:v>
                  </c:pt>
                  <c:pt idx="5098">
                    <c:v>3</c:v>
                  </c:pt>
                  <c:pt idx="5099">
                    <c:v>3</c:v>
                  </c:pt>
                  <c:pt idx="5100">
                    <c:v>3</c:v>
                  </c:pt>
                  <c:pt idx="5101">
                    <c:v>3</c:v>
                  </c:pt>
                  <c:pt idx="5102">
                    <c:v>3</c:v>
                  </c:pt>
                  <c:pt idx="5103">
                    <c:v>3</c:v>
                  </c:pt>
                  <c:pt idx="5104">
                    <c:v>3</c:v>
                  </c:pt>
                  <c:pt idx="5105">
                    <c:v>3</c:v>
                  </c:pt>
                  <c:pt idx="5106">
                    <c:v>3</c:v>
                  </c:pt>
                  <c:pt idx="5107">
                    <c:v>3</c:v>
                  </c:pt>
                  <c:pt idx="5108">
                    <c:v>3</c:v>
                  </c:pt>
                  <c:pt idx="5109">
                    <c:v>3</c:v>
                  </c:pt>
                  <c:pt idx="5110">
                    <c:v>3</c:v>
                  </c:pt>
                  <c:pt idx="5111">
                    <c:v>3</c:v>
                  </c:pt>
                  <c:pt idx="5112">
                    <c:v>3</c:v>
                  </c:pt>
                  <c:pt idx="5113">
                    <c:v>3</c:v>
                  </c:pt>
                  <c:pt idx="5114">
                    <c:v>3</c:v>
                  </c:pt>
                  <c:pt idx="5115">
                    <c:v>3</c:v>
                  </c:pt>
                  <c:pt idx="5116">
                    <c:v>3</c:v>
                  </c:pt>
                  <c:pt idx="5117">
                    <c:v>3</c:v>
                  </c:pt>
                  <c:pt idx="5118">
                    <c:v>3</c:v>
                  </c:pt>
                  <c:pt idx="5119">
                    <c:v>3</c:v>
                  </c:pt>
                  <c:pt idx="5120">
                    <c:v>3</c:v>
                  </c:pt>
                  <c:pt idx="5121">
                    <c:v>3</c:v>
                  </c:pt>
                  <c:pt idx="5122">
                    <c:v>3</c:v>
                  </c:pt>
                  <c:pt idx="5123">
                    <c:v>3</c:v>
                  </c:pt>
                  <c:pt idx="5124">
                    <c:v>3</c:v>
                  </c:pt>
                  <c:pt idx="5125">
                    <c:v>3</c:v>
                  </c:pt>
                  <c:pt idx="5126">
                    <c:v>3</c:v>
                  </c:pt>
                  <c:pt idx="5127">
                    <c:v>3</c:v>
                  </c:pt>
                  <c:pt idx="5128">
                    <c:v>3</c:v>
                  </c:pt>
                  <c:pt idx="5129">
                    <c:v>3</c:v>
                  </c:pt>
                  <c:pt idx="5130">
                    <c:v>3</c:v>
                  </c:pt>
                  <c:pt idx="5131">
                    <c:v>3</c:v>
                  </c:pt>
                  <c:pt idx="5132">
                    <c:v>3</c:v>
                  </c:pt>
                  <c:pt idx="5133">
                    <c:v>3</c:v>
                  </c:pt>
                  <c:pt idx="5134">
                    <c:v>3</c:v>
                  </c:pt>
                  <c:pt idx="5135">
                    <c:v>3</c:v>
                  </c:pt>
                  <c:pt idx="5136">
                    <c:v>3</c:v>
                  </c:pt>
                  <c:pt idx="5137">
                    <c:v>3</c:v>
                  </c:pt>
                  <c:pt idx="5138">
                    <c:v>3</c:v>
                  </c:pt>
                  <c:pt idx="5139">
                    <c:v>3</c:v>
                  </c:pt>
                  <c:pt idx="5140">
                    <c:v>3</c:v>
                  </c:pt>
                  <c:pt idx="5141">
                    <c:v>3</c:v>
                  </c:pt>
                  <c:pt idx="5142">
                    <c:v>3</c:v>
                  </c:pt>
                  <c:pt idx="5143">
                    <c:v>3</c:v>
                  </c:pt>
                  <c:pt idx="5144">
                    <c:v>3</c:v>
                  </c:pt>
                  <c:pt idx="5145">
                    <c:v>3</c:v>
                  </c:pt>
                  <c:pt idx="5146">
                    <c:v>3</c:v>
                  </c:pt>
                  <c:pt idx="5147">
                    <c:v>3</c:v>
                  </c:pt>
                  <c:pt idx="5148">
                    <c:v>3</c:v>
                  </c:pt>
                  <c:pt idx="5149">
                    <c:v>3</c:v>
                  </c:pt>
                  <c:pt idx="5150">
                    <c:v>3</c:v>
                  </c:pt>
                  <c:pt idx="5151">
                    <c:v>3</c:v>
                  </c:pt>
                  <c:pt idx="5152">
                    <c:v>3</c:v>
                  </c:pt>
                  <c:pt idx="5153">
                    <c:v>3</c:v>
                  </c:pt>
                  <c:pt idx="5154">
                    <c:v>3</c:v>
                  </c:pt>
                  <c:pt idx="5155">
                    <c:v>3</c:v>
                  </c:pt>
                  <c:pt idx="5156">
                    <c:v>3</c:v>
                  </c:pt>
                  <c:pt idx="5157">
                    <c:v>3</c:v>
                  </c:pt>
                  <c:pt idx="5158">
                    <c:v>3</c:v>
                  </c:pt>
                  <c:pt idx="5159">
                    <c:v>3</c:v>
                  </c:pt>
                  <c:pt idx="5160">
                    <c:v>3</c:v>
                  </c:pt>
                  <c:pt idx="5161">
                    <c:v>3</c:v>
                  </c:pt>
                  <c:pt idx="5162">
                    <c:v>3</c:v>
                  </c:pt>
                  <c:pt idx="5163">
                    <c:v>3</c:v>
                  </c:pt>
                  <c:pt idx="5164">
                    <c:v>3</c:v>
                  </c:pt>
                  <c:pt idx="5165">
                    <c:v>3</c:v>
                  </c:pt>
                  <c:pt idx="5166">
                    <c:v>3</c:v>
                  </c:pt>
                  <c:pt idx="5167">
                    <c:v>3</c:v>
                  </c:pt>
                  <c:pt idx="5168">
                    <c:v>3</c:v>
                  </c:pt>
                  <c:pt idx="5169">
                    <c:v>3</c:v>
                  </c:pt>
                  <c:pt idx="5170">
                    <c:v>3</c:v>
                  </c:pt>
                  <c:pt idx="5171">
                    <c:v>3</c:v>
                  </c:pt>
                  <c:pt idx="5172">
                    <c:v>3</c:v>
                  </c:pt>
                  <c:pt idx="5173">
                    <c:v>3</c:v>
                  </c:pt>
                  <c:pt idx="5174">
                    <c:v>3</c:v>
                  </c:pt>
                  <c:pt idx="5175">
                    <c:v>3</c:v>
                  </c:pt>
                  <c:pt idx="5176">
                    <c:v>3</c:v>
                  </c:pt>
                  <c:pt idx="5177">
                    <c:v>3</c:v>
                  </c:pt>
                  <c:pt idx="5178">
                    <c:v>3</c:v>
                  </c:pt>
                  <c:pt idx="5179">
                    <c:v>3</c:v>
                  </c:pt>
                  <c:pt idx="5180">
                    <c:v>3</c:v>
                  </c:pt>
                  <c:pt idx="5181">
                    <c:v>3</c:v>
                  </c:pt>
                  <c:pt idx="5182">
                    <c:v>3</c:v>
                  </c:pt>
                  <c:pt idx="5183">
                    <c:v>3</c:v>
                  </c:pt>
                  <c:pt idx="5184">
                    <c:v>3</c:v>
                  </c:pt>
                  <c:pt idx="5185">
                    <c:v>3</c:v>
                  </c:pt>
                  <c:pt idx="5186">
                    <c:v>3</c:v>
                  </c:pt>
                  <c:pt idx="5187">
                    <c:v>3</c:v>
                  </c:pt>
                  <c:pt idx="5188">
                    <c:v>3</c:v>
                  </c:pt>
                  <c:pt idx="5189">
                    <c:v>3</c:v>
                  </c:pt>
                  <c:pt idx="5190">
                    <c:v>3</c:v>
                  </c:pt>
                  <c:pt idx="5191">
                    <c:v>3</c:v>
                  </c:pt>
                  <c:pt idx="5192">
                    <c:v>3</c:v>
                  </c:pt>
                  <c:pt idx="5193">
                    <c:v>3</c:v>
                  </c:pt>
                  <c:pt idx="5194">
                    <c:v>3</c:v>
                  </c:pt>
                  <c:pt idx="5195">
                    <c:v>3</c:v>
                  </c:pt>
                  <c:pt idx="5196">
                    <c:v>3</c:v>
                  </c:pt>
                  <c:pt idx="5197">
                    <c:v>3</c:v>
                  </c:pt>
                  <c:pt idx="5198">
                    <c:v>3</c:v>
                  </c:pt>
                  <c:pt idx="5199">
                    <c:v>3</c:v>
                  </c:pt>
                  <c:pt idx="5200">
                    <c:v>3</c:v>
                  </c:pt>
                  <c:pt idx="5201">
                    <c:v>3</c:v>
                  </c:pt>
                  <c:pt idx="5202">
                    <c:v>3</c:v>
                  </c:pt>
                  <c:pt idx="5203">
                    <c:v>3</c:v>
                  </c:pt>
                  <c:pt idx="5204">
                    <c:v>3</c:v>
                  </c:pt>
                  <c:pt idx="5205">
                    <c:v>3</c:v>
                  </c:pt>
                  <c:pt idx="5206">
                    <c:v>3</c:v>
                  </c:pt>
                  <c:pt idx="5207">
                    <c:v>3</c:v>
                  </c:pt>
                  <c:pt idx="5208">
                    <c:v>3</c:v>
                  </c:pt>
                  <c:pt idx="5209">
                    <c:v>3</c:v>
                  </c:pt>
                  <c:pt idx="5210">
                    <c:v>3</c:v>
                  </c:pt>
                  <c:pt idx="5211">
                    <c:v>3</c:v>
                  </c:pt>
                  <c:pt idx="5212">
                    <c:v>3</c:v>
                  </c:pt>
                  <c:pt idx="5213">
                    <c:v>3</c:v>
                  </c:pt>
                  <c:pt idx="5214">
                    <c:v>3</c:v>
                  </c:pt>
                  <c:pt idx="5215">
                    <c:v>3</c:v>
                  </c:pt>
                  <c:pt idx="5216">
                    <c:v>3</c:v>
                  </c:pt>
                  <c:pt idx="5217">
                    <c:v>3</c:v>
                  </c:pt>
                  <c:pt idx="5218">
                    <c:v>3</c:v>
                  </c:pt>
                  <c:pt idx="5219">
                    <c:v>3</c:v>
                  </c:pt>
                  <c:pt idx="5220">
                    <c:v>3</c:v>
                  </c:pt>
                  <c:pt idx="5221">
                    <c:v>3</c:v>
                  </c:pt>
                  <c:pt idx="5222">
                    <c:v>3</c:v>
                  </c:pt>
                  <c:pt idx="5223">
                    <c:v>3</c:v>
                  </c:pt>
                  <c:pt idx="5224">
                    <c:v>3</c:v>
                  </c:pt>
                  <c:pt idx="5225">
                    <c:v>3</c:v>
                  </c:pt>
                  <c:pt idx="5226">
                    <c:v>3</c:v>
                  </c:pt>
                  <c:pt idx="5227">
                    <c:v>3</c:v>
                  </c:pt>
                  <c:pt idx="5228">
                    <c:v>3</c:v>
                  </c:pt>
                  <c:pt idx="5229">
                    <c:v>3</c:v>
                  </c:pt>
                  <c:pt idx="5230">
                    <c:v>3</c:v>
                  </c:pt>
                  <c:pt idx="5231">
                    <c:v>3</c:v>
                  </c:pt>
                  <c:pt idx="5232">
                    <c:v>3</c:v>
                  </c:pt>
                  <c:pt idx="5233">
                    <c:v>3</c:v>
                  </c:pt>
                  <c:pt idx="5234">
                    <c:v>3</c:v>
                  </c:pt>
                  <c:pt idx="5235">
                    <c:v>3</c:v>
                  </c:pt>
                  <c:pt idx="5236">
                    <c:v>3</c:v>
                  </c:pt>
                  <c:pt idx="5237">
                    <c:v>3</c:v>
                  </c:pt>
                  <c:pt idx="5238">
                    <c:v>3</c:v>
                  </c:pt>
                  <c:pt idx="5239">
                    <c:v>3</c:v>
                  </c:pt>
                  <c:pt idx="5240">
                    <c:v>3</c:v>
                  </c:pt>
                  <c:pt idx="5241">
                    <c:v>3</c:v>
                  </c:pt>
                  <c:pt idx="5242">
                    <c:v>3</c:v>
                  </c:pt>
                  <c:pt idx="5243">
                    <c:v>3</c:v>
                  </c:pt>
                  <c:pt idx="5244">
                    <c:v>3</c:v>
                  </c:pt>
                  <c:pt idx="5245">
                    <c:v>3</c:v>
                  </c:pt>
                  <c:pt idx="5246">
                    <c:v>3</c:v>
                  </c:pt>
                  <c:pt idx="5247">
                    <c:v>3</c:v>
                  </c:pt>
                  <c:pt idx="5248">
                    <c:v>3</c:v>
                  </c:pt>
                  <c:pt idx="5249">
                    <c:v>3</c:v>
                  </c:pt>
                  <c:pt idx="5250">
                    <c:v>3</c:v>
                  </c:pt>
                  <c:pt idx="5251">
                    <c:v>3</c:v>
                  </c:pt>
                  <c:pt idx="5252">
                    <c:v>3</c:v>
                  </c:pt>
                  <c:pt idx="5253">
                    <c:v>3</c:v>
                  </c:pt>
                  <c:pt idx="5254">
                    <c:v>3</c:v>
                  </c:pt>
                  <c:pt idx="5255">
                    <c:v>3</c:v>
                  </c:pt>
                  <c:pt idx="5256">
                    <c:v>3</c:v>
                  </c:pt>
                  <c:pt idx="5257">
                    <c:v>3</c:v>
                  </c:pt>
                  <c:pt idx="5258">
                    <c:v>3</c:v>
                  </c:pt>
                  <c:pt idx="5259">
                    <c:v>3</c:v>
                  </c:pt>
                  <c:pt idx="5260">
                    <c:v>3</c:v>
                  </c:pt>
                  <c:pt idx="5261">
                    <c:v>3</c:v>
                  </c:pt>
                  <c:pt idx="5262">
                    <c:v>3</c:v>
                  </c:pt>
                  <c:pt idx="5263">
                    <c:v>3</c:v>
                  </c:pt>
                  <c:pt idx="5264">
                    <c:v>3</c:v>
                  </c:pt>
                  <c:pt idx="5265">
                    <c:v>3</c:v>
                  </c:pt>
                  <c:pt idx="5266">
                    <c:v>3</c:v>
                  </c:pt>
                  <c:pt idx="5267">
                    <c:v>3</c:v>
                  </c:pt>
                  <c:pt idx="5268">
                    <c:v>3</c:v>
                  </c:pt>
                  <c:pt idx="5269">
                    <c:v>3</c:v>
                  </c:pt>
                  <c:pt idx="5270">
                    <c:v>3</c:v>
                  </c:pt>
                  <c:pt idx="5271">
                    <c:v>3</c:v>
                  </c:pt>
                  <c:pt idx="5272">
                    <c:v>3</c:v>
                  </c:pt>
                  <c:pt idx="5273">
                    <c:v>3</c:v>
                  </c:pt>
                  <c:pt idx="5274">
                    <c:v>3</c:v>
                  </c:pt>
                  <c:pt idx="5275">
                    <c:v>3</c:v>
                  </c:pt>
                  <c:pt idx="5276">
                    <c:v>3</c:v>
                  </c:pt>
                  <c:pt idx="5277">
                    <c:v>3</c:v>
                  </c:pt>
                  <c:pt idx="5278">
                    <c:v>3</c:v>
                  </c:pt>
                  <c:pt idx="5279">
                    <c:v>3</c:v>
                  </c:pt>
                  <c:pt idx="5280">
                    <c:v>3</c:v>
                  </c:pt>
                  <c:pt idx="5281">
                    <c:v>3</c:v>
                  </c:pt>
                  <c:pt idx="5282">
                    <c:v>3</c:v>
                  </c:pt>
                  <c:pt idx="5283">
                    <c:v>3</c:v>
                  </c:pt>
                  <c:pt idx="5284">
                    <c:v>3</c:v>
                  </c:pt>
                  <c:pt idx="5285">
                    <c:v>3</c:v>
                  </c:pt>
                  <c:pt idx="5286">
                    <c:v>3</c:v>
                  </c:pt>
                  <c:pt idx="5287">
                    <c:v>3</c:v>
                  </c:pt>
                  <c:pt idx="5288">
                    <c:v>3</c:v>
                  </c:pt>
                  <c:pt idx="5289">
                    <c:v>3</c:v>
                  </c:pt>
                  <c:pt idx="5290">
                    <c:v>3</c:v>
                  </c:pt>
                  <c:pt idx="5291">
                    <c:v>3</c:v>
                  </c:pt>
                  <c:pt idx="5292">
                    <c:v>3</c:v>
                  </c:pt>
                  <c:pt idx="5293">
                    <c:v>3</c:v>
                  </c:pt>
                  <c:pt idx="5294">
                    <c:v>3</c:v>
                  </c:pt>
                  <c:pt idx="5295">
                    <c:v>3</c:v>
                  </c:pt>
                  <c:pt idx="5296">
                    <c:v>3</c:v>
                  </c:pt>
                  <c:pt idx="5297">
                    <c:v>3</c:v>
                  </c:pt>
                  <c:pt idx="5298">
                    <c:v>3</c:v>
                  </c:pt>
                  <c:pt idx="5299">
                    <c:v>3</c:v>
                  </c:pt>
                  <c:pt idx="5300">
                    <c:v>3</c:v>
                  </c:pt>
                  <c:pt idx="5301">
                    <c:v>3</c:v>
                  </c:pt>
                  <c:pt idx="5302">
                    <c:v>3</c:v>
                  </c:pt>
                  <c:pt idx="5303">
                    <c:v>3</c:v>
                  </c:pt>
                  <c:pt idx="5304">
                    <c:v>3</c:v>
                  </c:pt>
                  <c:pt idx="5305">
                    <c:v>3</c:v>
                  </c:pt>
                  <c:pt idx="5306">
                    <c:v>3</c:v>
                  </c:pt>
                  <c:pt idx="5307">
                    <c:v>3</c:v>
                  </c:pt>
                  <c:pt idx="5308">
                    <c:v>3</c:v>
                  </c:pt>
                  <c:pt idx="5309">
                    <c:v>3</c:v>
                  </c:pt>
                  <c:pt idx="5310">
                    <c:v>3</c:v>
                  </c:pt>
                  <c:pt idx="5311">
                    <c:v>3</c:v>
                  </c:pt>
                  <c:pt idx="5312">
                    <c:v>3</c:v>
                  </c:pt>
                  <c:pt idx="5313">
                    <c:v>3</c:v>
                  </c:pt>
                  <c:pt idx="5314">
                    <c:v>3</c:v>
                  </c:pt>
                  <c:pt idx="5315">
                    <c:v>2</c:v>
                  </c:pt>
                  <c:pt idx="5316">
                    <c:v>2</c:v>
                  </c:pt>
                  <c:pt idx="5317">
                    <c:v>2</c:v>
                  </c:pt>
                  <c:pt idx="5318">
                    <c:v>2</c:v>
                  </c:pt>
                  <c:pt idx="5319">
                    <c:v>2</c:v>
                  </c:pt>
                  <c:pt idx="5320">
                    <c:v>2</c:v>
                  </c:pt>
                  <c:pt idx="5321">
                    <c:v>2</c:v>
                  </c:pt>
                  <c:pt idx="5322">
                    <c:v>2</c:v>
                  </c:pt>
                  <c:pt idx="5323">
                    <c:v>2</c:v>
                  </c:pt>
                  <c:pt idx="5324">
                    <c:v>2</c:v>
                  </c:pt>
                  <c:pt idx="5325">
                    <c:v>2</c:v>
                  </c:pt>
                  <c:pt idx="5326">
                    <c:v>2</c:v>
                  </c:pt>
                  <c:pt idx="5327">
                    <c:v>2</c:v>
                  </c:pt>
                  <c:pt idx="5328">
                    <c:v>2</c:v>
                  </c:pt>
                  <c:pt idx="5329">
                    <c:v>2</c:v>
                  </c:pt>
                  <c:pt idx="5330">
                    <c:v>2</c:v>
                  </c:pt>
                  <c:pt idx="5331">
                    <c:v>2</c:v>
                  </c:pt>
                  <c:pt idx="5332">
                    <c:v>2</c:v>
                  </c:pt>
                  <c:pt idx="5333">
                    <c:v>2</c:v>
                  </c:pt>
                  <c:pt idx="5334">
                    <c:v>2</c:v>
                  </c:pt>
                  <c:pt idx="5335">
                    <c:v>2</c:v>
                  </c:pt>
                  <c:pt idx="5336">
                    <c:v>2</c:v>
                  </c:pt>
                  <c:pt idx="5337">
                    <c:v>2</c:v>
                  </c:pt>
                  <c:pt idx="5338">
                    <c:v>2</c:v>
                  </c:pt>
                  <c:pt idx="5339">
                    <c:v>2</c:v>
                  </c:pt>
                  <c:pt idx="5340">
                    <c:v>2</c:v>
                  </c:pt>
                  <c:pt idx="5341">
                    <c:v>2</c:v>
                  </c:pt>
                  <c:pt idx="5342">
                    <c:v>2</c:v>
                  </c:pt>
                  <c:pt idx="5343">
                    <c:v>2</c:v>
                  </c:pt>
                  <c:pt idx="5344">
                    <c:v>2</c:v>
                  </c:pt>
                  <c:pt idx="5345">
                    <c:v>2</c:v>
                  </c:pt>
                  <c:pt idx="5346">
                    <c:v>2</c:v>
                  </c:pt>
                  <c:pt idx="5347">
                    <c:v>2</c:v>
                  </c:pt>
                  <c:pt idx="5348">
                    <c:v>2</c:v>
                  </c:pt>
                  <c:pt idx="5349">
                    <c:v>2</c:v>
                  </c:pt>
                  <c:pt idx="5350">
                    <c:v>2</c:v>
                  </c:pt>
                  <c:pt idx="5351">
                    <c:v>2</c:v>
                  </c:pt>
                  <c:pt idx="5352">
                    <c:v>2</c:v>
                  </c:pt>
                  <c:pt idx="5353">
                    <c:v>2</c:v>
                  </c:pt>
                  <c:pt idx="5354">
                    <c:v>2</c:v>
                  </c:pt>
                  <c:pt idx="5355">
                    <c:v>2</c:v>
                  </c:pt>
                  <c:pt idx="5356">
                    <c:v>2</c:v>
                  </c:pt>
                  <c:pt idx="5357">
                    <c:v>2</c:v>
                  </c:pt>
                  <c:pt idx="5358">
                    <c:v>2</c:v>
                  </c:pt>
                  <c:pt idx="5359">
                    <c:v>2</c:v>
                  </c:pt>
                  <c:pt idx="5360">
                    <c:v>2</c:v>
                  </c:pt>
                  <c:pt idx="5361">
                    <c:v>2</c:v>
                  </c:pt>
                  <c:pt idx="5362">
                    <c:v>2</c:v>
                  </c:pt>
                  <c:pt idx="5363">
                    <c:v>2</c:v>
                  </c:pt>
                  <c:pt idx="5364">
                    <c:v>2</c:v>
                  </c:pt>
                  <c:pt idx="5365">
                    <c:v>2</c:v>
                  </c:pt>
                  <c:pt idx="5366">
                    <c:v>2</c:v>
                  </c:pt>
                  <c:pt idx="5367">
                    <c:v>2</c:v>
                  </c:pt>
                  <c:pt idx="5368">
                    <c:v>2</c:v>
                  </c:pt>
                  <c:pt idx="5369">
                    <c:v>2</c:v>
                  </c:pt>
                  <c:pt idx="5370">
                    <c:v>2</c:v>
                  </c:pt>
                  <c:pt idx="5371">
                    <c:v>2</c:v>
                  </c:pt>
                  <c:pt idx="5372">
                    <c:v>2</c:v>
                  </c:pt>
                  <c:pt idx="5373">
                    <c:v>2</c:v>
                  </c:pt>
                  <c:pt idx="5374">
                    <c:v>2</c:v>
                  </c:pt>
                  <c:pt idx="5375">
                    <c:v>2</c:v>
                  </c:pt>
                  <c:pt idx="5376">
                    <c:v>2</c:v>
                  </c:pt>
                  <c:pt idx="5377">
                    <c:v>2</c:v>
                  </c:pt>
                  <c:pt idx="5378">
                    <c:v>2</c:v>
                  </c:pt>
                  <c:pt idx="5379">
                    <c:v>2</c:v>
                  </c:pt>
                  <c:pt idx="5380">
                    <c:v>2</c:v>
                  </c:pt>
                  <c:pt idx="5381">
                    <c:v>2</c:v>
                  </c:pt>
                  <c:pt idx="5382">
                    <c:v>2</c:v>
                  </c:pt>
                  <c:pt idx="5383">
                    <c:v>2</c:v>
                  </c:pt>
                  <c:pt idx="5384">
                    <c:v>2</c:v>
                  </c:pt>
                  <c:pt idx="5385">
                    <c:v>2</c:v>
                  </c:pt>
                  <c:pt idx="5386">
                    <c:v>2</c:v>
                  </c:pt>
                  <c:pt idx="5387">
                    <c:v>2</c:v>
                  </c:pt>
                  <c:pt idx="5388">
                    <c:v>2</c:v>
                  </c:pt>
                  <c:pt idx="5389">
                    <c:v>2</c:v>
                  </c:pt>
                  <c:pt idx="5390">
                    <c:v>2</c:v>
                  </c:pt>
                  <c:pt idx="5391">
                    <c:v>2</c:v>
                  </c:pt>
                  <c:pt idx="5392">
                    <c:v>2</c:v>
                  </c:pt>
                  <c:pt idx="5393">
                    <c:v>2</c:v>
                  </c:pt>
                  <c:pt idx="5394">
                    <c:v>2</c:v>
                  </c:pt>
                  <c:pt idx="5395">
                    <c:v>2</c:v>
                  </c:pt>
                  <c:pt idx="5396">
                    <c:v>2</c:v>
                  </c:pt>
                  <c:pt idx="5397">
                    <c:v>2</c:v>
                  </c:pt>
                  <c:pt idx="5398">
                    <c:v>2</c:v>
                  </c:pt>
                  <c:pt idx="5399">
                    <c:v>2</c:v>
                  </c:pt>
                  <c:pt idx="5400">
                    <c:v>2</c:v>
                  </c:pt>
                  <c:pt idx="5401">
                    <c:v>2</c:v>
                  </c:pt>
                  <c:pt idx="5402">
                    <c:v>2</c:v>
                  </c:pt>
                  <c:pt idx="5403">
                    <c:v>2</c:v>
                  </c:pt>
                  <c:pt idx="5404">
                    <c:v>2</c:v>
                  </c:pt>
                  <c:pt idx="5405">
                    <c:v>2</c:v>
                  </c:pt>
                  <c:pt idx="5406">
                    <c:v>2</c:v>
                  </c:pt>
                  <c:pt idx="5407">
                    <c:v>2</c:v>
                  </c:pt>
                  <c:pt idx="5408">
                    <c:v>2</c:v>
                  </c:pt>
                  <c:pt idx="5409">
                    <c:v>2</c:v>
                  </c:pt>
                  <c:pt idx="5410">
                    <c:v>2</c:v>
                  </c:pt>
                  <c:pt idx="5411">
                    <c:v>2</c:v>
                  </c:pt>
                  <c:pt idx="5412">
                    <c:v>2</c:v>
                  </c:pt>
                  <c:pt idx="5413">
                    <c:v>2</c:v>
                  </c:pt>
                  <c:pt idx="5414">
                    <c:v>2</c:v>
                  </c:pt>
                  <c:pt idx="5415">
                    <c:v>2</c:v>
                  </c:pt>
                  <c:pt idx="5416">
                    <c:v>2</c:v>
                  </c:pt>
                  <c:pt idx="5417">
                    <c:v>2</c:v>
                  </c:pt>
                  <c:pt idx="5418">
                    <c:v>2</c:v>
                  </c:pt>
                  <c:pt idx="5419">
                    <c:v>2</c:v>
                  </c:pt>
                  <c:pt idx="5420">
                    <c:v>2</c:v>
                  </c:pt>
                  <c:pt idx="5421">
                    <c:v>2</c:v>
                  </c:pt>
                  <c:pt idx="5422">
                    <c:v>2</c:v>
                  </c:pt>
                  <c:pt idx="5423">
                    <c:v>2</c:v>
                  </c:pt>
                  <c:pt idx="5424">
                    <c:v>2</c:v>
                  </c:pt>
                  <c:pt idx="5425">
                    <c:v>2</c:v>
                  </c:pt>
                  <c:pt idx="5426">
                    <c:v>2</c:v>
                  </c:pt>
                  <c:pt idx="5427">
                    <c:v>2</c:v>
                  </c:pt>
                  <c:pt idx="5428">
                    <c:v>2</c:v>
                  </c:pt>
                  <c:pt idx="5429">
                    <c:v>2</c:v>
                  </c:pt>
                  <c:pt idx="5430">
                    <c:v>2</c:v>
                  </c:pt>
                  <c:pt idx="5431">
                    <c:v>2</c:v>
                  </c:pt>
                  <c:pt idx="5432">
                    <c:v>2</c:v>
                  </c:pt>
                  <c:pt idx="5433">
                    <c:v>2</c:v>
                  </c:pt>
                  <c:pt idx="5434">
                    <c:v>2</c:v>
                  </c:pt>
                  <c:pt idx="5435">
                    <c:v>2</c:v>
                  </c:pt>
                  <c:pt idx="5436">
                    <c:v>2</c:v>
                  </c:pt>
                  <c:pt idx="5437">
                    <c:v>2</c:v>
                  </c:pt>
                  <c:pt idx="5438">
                    <c:v>2</c:v>
                  </c:pt>
                  <c:pt idx="5439">
                    <c:v>2</c:v>
                  </c:pt>
                  <c:pt idx="5440">
                    <c:v>2</c:v>
                  </c:pt>
                  <c:pt idx="5441">
                    <c:v>2</c:v>
                  </c:pt>
                  <c:pt idx="5442">
                    <c:v>2</c:v>
                  </c:pt>
                  <c:pt idx="5443">
                    <c:v>2</c:v>
                  </c:pt>
                  <c:pt idx="5444">
                    <c:v>2</c:v>
                  </c:pt>
                  <c:pt idx="5445">
                    <c:v>2</c:v>
                  </c:pt>
                  <c:pt idx="5446">
                    <c:v>2</c:v>
                  </c:pt>
                  <c:pt idx="5447">
                    <c:v>2</c:v>
                  </c:pt>
                  <c:pt idx="5448">
                    <c:v>2</c:v>
                  </c:pt>
                  <c:pt idx="5449">
                    <c:v>2</c:v>
                  </c:pt>
                  <c:pt idx="5450">
                    <c:v>2</c:v>
                  </c:pt>
                  <c:pt idx="5451">
                    <c:v>2</c:v>
                  </c:pt>
                  <c:pt idx="5452">
                    <c:v>2</c:v>
                  </c:pt>
                  <c:pt idx="5453">
                    <c:v>2</c:v>
                  </c:pt>
                  <c:pt idx="5454">
                    <c:v>2</c:v>
                  </c:pt>
                  <c:pt idx="5455">
                    <c:v>2</c:v>
                  </c:pt>
                  <c:pt idx="5456">
                    <c:v>2</c:v>
                  </c:pt>
                  <c:pt idx="5457">
                    <c:v>2</c:v>
                  </c:pt>
                  <c:pt idx="5458">
                    <c:v>2</c:v>
                  </c:pt>
                  <c:pt idx="5459">
                    <c:v>2</c:v>
                  </c:pt>
                  <c:pt idx="5460">
                    <c:v>2</c:v>
                  </c:pt>
                  <c:pt idx="5461">
                    <c:v>2</c:v>
                  </c:pt>
                  <c:pt idx="5462">
                    <c:v>2</c:v>
                  </c:pt>
                  <c:pt idx="5463">
                    <c:v>2</c:v>
                  </c:pt>
                  <c:pt idx="5464">
                    <c:v>2</c:v>
                  </c:pt>
                  <c:pt idx="5465">
                    <c:v>2</c:v>
                  </c:pt>
                  <c:pt idx="5466">
                    <c:v>2</c:v>
                  </c:pt>
                  <c:pt idx="5467">
                    <c:v>2</c:v>
                  </c:pt>
                  <c:pt idx="5468">
                    <c:v>2</c:v>
                  </c:pt>
                  <c:pt idx="5469">
                    <c:v>2</c:v>
                  </c:pt>
                  <c:pt idx="5470">
                    <c:v>2</c:v>
                  </c:pt>
                  <c:pt idx="5471">
                    <c:v>2</c:v>
                  </c:pt>
                  <c:pt idx="5472">
                    <c:v>2</c:v>
                  </c:pt>
                  <c:pt idx="5473">
                    <c:v>2</c:v>
                  </c:pt>
                  <c:pt idx="5474">
                    <c:v>2</c:v>
                  </c:pt>
                  <c:pt idx="5475">
                    <c:v>2</c:v>
                  </c:pt>
                  <c:pt idx="5476">
                    <c:v>2</c:v>
                  </c:pt>
                  <c:pt idx="5477">
                    <c:v>2</c:v>
                  </c:pt>
                  <c:pt idx="5478">
                    <c:v>2</c:v>
                  </c:pt>
                  <c:pt idx="5479">
                    <c:v>2</c:v>
                  </c:pt>
                  <c:pt idx="5480">
                    <c:v>2</c:v>
                  </c:pt>
                  <c:pt idx="5481">
                    <c:v>2</c:v>
                  </c:pt>
                  <c:pt idx="5482">
                    <c:v>2</c:v>
                  </c:pt>
                  <c:pt idx="5483">
                    <c:v>2</c:v>
                  </c:pt>
                  <c:pt idx="5484">
                    <c:v>2</c:v>
                  </c:pt>
                  <c:pt idx="5485">
                    <c:v>2</c:v>
                  </c:pt>
                  <c:pt idx="5486">
                    <c:v>2</c:v>
                  </c:pt>
                  <c:pt idx="5487">
                    <c:v>2</c:v>
                  </c:pt>
                  <c:pt idx="5488">
                    <c:v>2</c:v>
                  </c:pt>
                  <c:pt idx="5489">
                    <c:v>2</c:v>
                  </c:pt>
                  <c:pt idx="5490">
                    <c:v>2</c:v>
                  </c:pt>
                  <c:pt idx="5491">
                    <c:v>2</c:v>
                  </c:pt>
                  <c:pt idx="5492">
                    <c:v>2</c:v>
                  </c:pt>
                  <c:pt idx="5493">
                    <c:v>2</c:v>
                  </c:pt>
                  <c:pt idx="5494">
                    <c:v>2</c:v>
                  </c:pt>
                  <c:pt idx="5495">
                    <c:v>2</c:v>
                  </c:pt>
                  <c:pt idx="5496">
                    <c:v>2</c:v>
                  </c:pt>
                  <c:pt idx="5497">
                    <c:v>2</c:v>
                  </c:pt>
                  <c:pt idx="5498">
                    <c:v>2</c:v>
                  </c:pt>
                  <c:pt idx="5499">
                    <c:v>2</c:v>
                  </c:pt>
                  <c:pt idx="5500">
                    <c:v>2</c:v>
                  </c:pt>
                  <c:pt idx="5501">
                    <c:v>2</c:v>
                  </c:pt>
                  <c:pt idx="5502">
                    <c:v>2</c:v>
                  </c:pt>
                  <c:pt idx="5503">
                    <c:v>2</c:v>
                  </c:pt>
                  <c:pt idx="5504">
                    <c:v>2</c:v>
                  </c:pt>
                  <c:pt idx="5505">
                    <c:v>2</c:v>
                  </c:pt>
                  <c:pt idx="5506">
                    <c:v>2</c:v>
                  </c:pt>
                  <c:pt idx="5507">
                    <c:v>2</c:v>
                  </c:pt>
                  <c:pt idx="5508">
                    <c:v>2</c:v>
                  </c:pt>
                  <c:pt idx="5509">
                    <c:v>2</c:v>
                  </c:pt>
                  <c:pt idx="5510">
                    <c:v>2</c:v>
                  </c:pt>
                  <c:pt idx="5511">
                    <c:v>2</c:v>
                  </c:pt>
                  <c:pt idx="5512">
                    <c:v>2</c:v>
                  </c:pt>
                  <c:pt idx="5513">
                    <c:v>2</c:v>
                  </c:pt>
                  <c:pt idx="5514">
                    <c:v>2</c:v>
                  </c:pt>
                  <c:pt idx="5515">
                    <c:v>2</c:v>
                  </c:pt>
                  <c:pt idx="5516">
                    <c:v>2</c:v>
                  </c:pt>
                  <c:pt idx="5517">
                    <c:v>2</c:v>
                  </c:pt>
                  <c:pt idx="5518">
                    <c:v>2</c:v>
                  </c:pt>
                  <c:pt idx="5519">
                    <c:v>2</c:v>
                  </c:pt>
                  <c:pt idx="5520">
                    <c:v>2</c:v>
                  </c:pt>
                  <c:pt idx="5521">
                    <c:v>2</c:v>
                  </c:pt>
                  <c:pt idx="5522">
                    <c:v>2</c:v>
                  </c:pt>
                  <c:pt idx="5523">
                    <c:v>2</c:v>
                  </c:pt>
                  <c:pt idx="5524">
                    <c:v>2</c:v>
                  </c:pt>
                  <c:pt idx="5525">
                    <c:v>2</c:v>
                  </c:pt>
                  <c:pt idx="5526">
                    <c:v>2</c:v>
                  </c:pt>
                  <c:pt idx="5527">
                    <c:v>2</c:v>
                  </c:pt>
                  <c:pt idx="5528">
                    <c:v>2</c:v>
                  </c:pt>
                  <c:pt idx="5529">
                    <c:v>2</c:v>
                  </c:pt>
                  <c:pt idx="5530">
                    <c:v>2</c:v>
                  </c:pt>
                  <c:pt idx="5531">
                    <c:v>2</c:v>
                  </c:pt>
                  <c:pt idx="5532">
                    <c:v>2</c:v>
                  </c:pt>
                  <c:pt idx="5533">
                    <c:v>2</c:v>
                  </c:pt>
                  <c:pt idx="5534">
                    <c:v>2</c:v>
                  </c:pt>
                  <c:pt idx="5535">
                    <c:v>2</c:v>
                  </c:pt>
                  <c:pt idx="5536">
                    <c:v>2</c:v>
                  </c:pt>
                  <c:pt idx="5537">
                    <c:v>2</c:v>
                  </c:pt>
                  <c:pt idx="5538">
                    <c:v>2</c:v>
                  </c:pt>
                  <c:pt idx="5539">
                    <c:v>2</c:v>
                  </c:pt>
                  <c:pt idx="5540">
                    <c:v>2</c:v>
                  </c:pt>
                  <c:pt idx="5541">
                    <c:v>2</c:v>
                  </c:pt>
                  <c:pt idx="5542">
                    <c:v>2</c:v>
                  </c:pt>
                  <c:pt idx="5543">
                    <c:v>2</c:v>
                  </c:pt>
                  <c:pt idx="5544">
                    <c:v>2</c:v>
                  </c:pt>
                  <c:pt idx="5545">
                    <c:v>2</c:v>
                  </c:pt>
                  <c:pt idx="5546">
                    <c:v>2</c:v>
                  </c:pt>
                  <c:pt idx="5547">
                    <c:v>2</c:v>
                  </c:pt>
                  <c:pt idx="5548">
                    <c:v>2</c:v>
                  </c:pt>
                  <c:pt idx="5549">
                    <c:v>2</c:v>
                  </c:pt>
                  <c:pt idx="5550">
                    <c:v>2</c:v>
                  </c:pt>
                  <c:pt idx="5551">
                    <c:v>2</c:v>
                  </c:pt>
                  <c:pt idx="5552">
                    <c:v>2</c:v>
                  </c:pt>
                  <c:pt idx="5553">
                    <c:v>2</c:v>
                  </c:pt>
                  <c:pt idx="5554">
                    <c:v>2</c:v>
                  </c:pt>
                  <c:pt idx="5555">
                    <c:v>2</c:v>
                  </c:pt>
                  <c:pt idx="5556">
                    <c:v>2</c:v>
                  </c:pt>
                  <c:pt idx="5557">
                    <c:v>2</c:v>
                  </c:pt>
                  <c:pt idx="5558">
                    <c:v>2</c:v>
                  </c:pt>
                  <c:pt idx="5559">
                    <c:v>2</c:v>
                  </c:pt>
                  <c:pt idx="5560">
                    <c:v>2</c:v>
                  </c:pt>
                  <c:pt idx="5561">
                    <c:v>2</c:v>
                  </c:pt>
                  <c:pt idx="5562">
                    <c:v>2</c:v>
                  </c:pt>
                  <c:pt idx="5563">
                    <c:v>2</c:v>
                  </c:pt>
                  <c:pt idx="5564">
                    <c:v>2</c:v>
                  </c:pt>
                  <c:pt idx="5565">
                    <c:v>2</c:v>
                  </c:pt>
                  <c:pt idx="5566">
                    <c:v>2</c:v>
                  </c:pt>
                  <c:pt idx="5567">
                    <c:v>2</c:v>
                  </c:pt>
                  <c:pt idx="5568">
                    <c:v>2</c:v>
                  </c:pt>
                  <c:pt idx="5569">
                    <c:v>2</c:v>
                  </c:pt>
                  <c:pt idx="5570">
                    <c:v>2</c:v>
                  </c:pt>
                  <c:pt idx="5571">
                    <c:v>2</c:v>
                  </c:pt>
                  <c:pt idx="5572">
                    <c:v>2</c:v>
                  </c:pt>
                  <c:pt idx="5573">
                    <c:v>2</c:v>
                  </c:pt>
                  <c:pt idx="5574">
                    <c:v>2</c:v>
                  </c:pt>
                  <c:pt idx="5575">
                    <c:v>2</c:v>
                  </c:pt>
                  <c:pt idx="5576">
                    <c:v>2</c:v>
                  </c:pt>
                  <c:pt idx="5577">
                    <c:v>2</c:v>
                  </c:pt>
                  <c:pt idx="5578">
                    <c:v>2</c:v>
                  </c:pt>
                  <c:pt idx="5579">
                    <c:v>2</c:v>
                  </c:pt>
                  <c:pt idx="5580">
                    <c:v>2</c:v>
                  </c:pt>
                  <c:pt idx="5581">
                    <c:v>2</c:v>
                  </c:pt>
                  <c:pt idx="5582">
                    <c:v>2</c:v>
                  </c:pt>
                  <c:pt idx="5583">
                    <c:v>2</c:v>
                  </c:pt>
                  <c:pt idx="5584">
                    <c:v>2</c:v>
                  </c:pt>
                  <c:pt idx="5585">
                    <c:v>2</c:v>
                  </c:pt>
                  <c:pt idx="5586">
                    <c:v>2</c:v>
                  </c:pt>
                  <c:pt idx="5587">
                    <c:v>2</c:v>
                  </c:pt>
                  <c:pt idx="5588">
                    <c:v>2</c:v>
                  </c:pt>
                  <c:pt idx="5589">
                    <c:v>2</c:v>
                  </c:pt>
                  <c:pt idx="5590">
                    <c:v>2</c:v>
                  </c:pt>
                  <c:pt idx="5591">
                    <c:v>2</c:v>
                  </c:pt>
                  <c:pt idx="5592">
                    <c:v>2</c:v>
                  </c:pt>
                  <c:pt idx="5593">
                    <c:v>2</c:v>
                  </c:pt>
                  <c:pt idx="5594">
                    <c:v>2</c:v>
                  </c:pt>
                  <c:pt idx="5595">
                    <c:v>2</c:v>
                  </c:pt>
                  <c:pt idx="5596">
                    <c:v>2</c:v>
                  </c:pt>
                  <c:pt idx="5597">
                    <c:v>2</c:v>
                  </c:pt>
                  <c:pt idx="5598">
                    <c:v>2</c:v>
                  </c:pt>
                  <c:pt idx="5599">
                    <c:v>2</c:v>
                  </c:pt>
                  <c:pt idx="5600">
                    <c:v>2</c:v>
                  </c:pt>
                  <c:pt idx="5601">
                    <c:v>2</c:v>
                  </c:pt>
                  <c:pt idx="5602">
                    <c:v>2</c:v>
                  </c:pt>
                  <c:pt idx="5603">
                    <c:v>2</c:v>
                  </c:pt>
                  <c:pt idx="5604">
                    <c:v>2</c:v>
                  </c:pt>
                  <c:pt idx="5605">
                    <c:v>2</c:v>
                  </c:pt>
                  <c:pt idx="5606">
                    <c:v>2</c:v>
                  </c:pt>
                  <c:pt idx="5607">
                    <c:v>2</c:v>
                  </c:pt>
                  <c:pt idx="5608">
                    <c:v>2</c:v>
                  </c:pt>
                  <c:pt idx="5609">
                    <c:v>2</c:v>
                  </c:pt>
                  <c:pt idx="5610">
                    <c:v>2</c:v>
                  </c:pt>
                  <c:pt idx="5611">
                    <c:v>2</c:v>
                  </c:pt>
                  <c:pt idx="5612">
                    <c:v>2</c:v>
                  </c:pt>
                  <c:pt idx="5613">
                    <c:v>2</c:v>
                  </c:pt>
                  <c:pt idx="5614">
                    <c:v>2</c:v>
                  </c:pt>
                  <c:pt idx="5615">
                    <c:v>2</c:v>
                  </c:pt>
                  <c:pt idx="5616">
                    <c:v>2</c:v>
                  </c:pt>
                  <c:pt idx="5617">
                    <c:v>2</c:v>
                  </c:pt>
                  <c:pt idx="5618">
                    <c:v>2</c:v>
                  </c:pt>
                  <c:pt idx="5619">
                    <c:v>2</c:v>
                  </c:pt>
                  <c:pt idx="5620">
                    <c:v>2</c:v>
                  </c:pt>
                  <c:pt idx="5621">
                    <c:v>2</c:v>
                  </c:pt>
                  <c:pt idx="5622">
                    <c:v>2</c:v>
                  </c:pt>
                  <c:pt idx="5623">
                    <c:v>2</c:v>
                  </c:pt>
                  <c:pt idx="5624">
                    <c:v>2</c:v>
                  </c:pt>
                  <c:pt idx="5625">
                    <c:v>2</c:v>
                  </c:pt>
                  <c:pt idx="5626">
                    <c:v>2</c:v>
                  </c:pt>
                  <c:pt idx="5627">
                    <c:v>2</c:v>
                  </c:pt>
                  <c:pt idx="5628">
                    <c:v>2</c:v>
                  </c:pt>
                  <c:pt idx="5629">
                    <c:v>2</c:v>
                  </c:pt>
                  <c:pt idx="5630">
                    <c:v>2</c:v>
                  </c:pt>
                  <c:pt idx="5631">
                    <c:v>2</c:v>
                  </c:pt>
                  <c:pt idx="5632">
                    <c:v>2</c:v>
                  </c:pt>
                  <c:pt idx="5633">
                    <c:v>2</c:v>
                  </c:pt>
                  <c:pt idx="5634">
                    <c:v>2</c:v>
                  </c:pt>
                  <c:pt idx="5635">
                    <c:v>2</c:v>
                  </c:pt>
                  <c:pt idx="5636">
                    <c:v>2</c:v>
                  </c:pt>
                  <c:pt idx="5637">
                    <c:v>2</c:v>
                  </c:pt>
                  <c:pt idx="5638">
                    <c:v>2</c:v>
                  </c:pt>
                  <c:pt idx="5639">
                    <c:v>2</c:v>
                  </c:pt>
                  <c:pt idx="5640">
                    <c:v>2</c:v>
                  </c:pt>
                  <c:pt idx="5641">
                    <c:v>2</c:v>
                  </c:pt>
                  <c:pt idx="5642">
                    <c:v>2</c:v>
                  </c:pt>
                  <c:pt idx="5643">
                    <c:v>2</c:v>
                  </c:pt>
                  <c:pt idx="5644">
                    <c:v>2</c:v>
                  </c:pt>
                  <c:pt idx="5645">
                    <c:v>2</c:v>
                  </c:pt>
                  <c:pt idx="5646">
                    <c:v>2</c:v>
                  </c:pt>
                  <c:pt idx="5647">
                    <c:v>2</c:v>
                  </c:pt>
                  <c:pt idx="5648">
                    <c:v>2</c:v>
                  </c:pt>
                  <c:pt idx="5649">
                    <c:v>2</c:v>
                  </c:pt>
                  <c:pt idx="5650">
                    <c:v>2</c:v>
                  </c:pt>
                  <c:pt idx="5651">
                    <c:v>2</c:v>
                  </c:pt>
                  <c:pt idx="5652">
                    <c:v>2</c:v>
                  </c:pt>
                  <c:pt idx="5653">
                    <c:v>2</c:v>
                  </c:pt>
                  <c:pt idx="5654">
                    <c:v>2</c:v>
                  </c:pt>
                  <c:pt idx="5655">
                    <c:v>2</c:v>
                  </c:pt>
                  <c:pt idx="5656">
                    <c:v>2</c:v>
                  </c:pt>
                  <c:pt idx="5657">
                    <c:v>2</c:v>
                  </c:pt>
                  <c:pt idx="5658">
                    <c:v>2</c:v>
                  </c:pt>
                  <c:pt idx="5659">
                    <c:v>2</c:v>
                  </c:pt>
                  <c:pt idx="5660">
                    <c:v>2</c:v>
                  </c:pt>
                  <c:pt idx="5661">
                    <c:v>2</c:v>
                  </c:pt>
                  <c:pt idx="5662">
                    <c:v>2</c:v>
                  </c:pt>
                  <c:pt idx="5663">
                    <c:v>2</c:v>
                  </c:pt>
                  <c:pt idx="5664">
                    <c:v>2</c:v>
                  </c:pt>
                  <c:pt idx="5665">
                    <c:v>2</c:v>
                  </c:pt>
                  <c:pt idx="5666">
                    <c:v>2</c:v>
                  </c:pt>
                  <c:pt idx="5667">
                    <c:v>2</c:v>
                  </c:pt>
                  <c:pt idx="5668">
                    <c:v>2</c:v>
                  </c:pt>
                  <c:pt idx="5669">
                    <c:v>2</c:v>
                  </c:pt>
                  <c:pt idx="5670">
                    <c:v>2</c:v>
                  </c:pt>
                  <c:pt idx="5671">
                    <c:v>2</c:v>
                  </c:pt>
                  <c:pt idx="5672">
                    <c:v>2</c:v>
                  </c:pt>
                  <c:pt idx="5673">
                    <c:v>2</c:v>
                  </c:pt>
                  <c:pt idx="5674">
                    <c:v>2</c:v>
                  </c:pt>
                  <c:pt idx="5675">
                    <c:v>2</c:v>
                  </c:pt>
                  <c:pt idx="5676">
                    <c:v>2</c:v>
                  </c:pt>
                  <c:pt idx="5677">
                    <c:v>2</c:v>
                  </c:pt>
                  <c:pt idx="5678">
                    <c:v>2</c:v>
                  </c:pt>
                  <c:pt idx="5679">
                    <c:v>2</c:v>
                  </c:pt>
                  <c:pt idx="5680">
                    <c:v>2</c:v>
                  </c:pt>
                  <c:pt idx="5681">
                    <c:v>2</c:v>
                  </c:pt>
                  <c:pt idx="5682">
                    <c:v>2</c:v>
                  </c:pt>
                  <c:pt idx="5683">
                    <c:v>2</c:v>
                  </c:pt>
                  <c:pt idx="5684">
                    <c:v>2</c:v>
                  </c:pt>
                  <c:pt idx="5685">
                    <c:v>2</c:v>
                  </c:pt>
                  <c:pt idx="5686">
                    <c:v>2</c:v>
                  </c:pt>
                  <c:pt idx="5687">
                    <c:v>2</c:v>
                  </c:pt>
                  <c:pt idx="5688">
                    <c:v>2</c:v>
                  </c:pt>
                  <c:pt idx="5689">
                    <c:v>2</c:v>
                  </c:pt>
                  <c:pt idx="5690">
                    <c:v>2</c:v>
                  </c:pt>
                  <c:pt idx="5691">
                    <c:v>2</c:v>
                  </c:pt>
                  <c:pt idx="5692">
                    <c:v>2</c:v>
                  </c:pt>
                  <c:pt idx="5693">
                    <c:v>2</c:v>
                  </c:pt>
                  <c:pt idx="5694">
                    <c:v>2</c:v>
                  </c:pt>
                  <c:pt idx="5695">
                    <c:v>2</c:v>
                  </c:pt>
                  <c:pt idx="5696">
                    <c:v>2</c:v>
                  </c:pt>
                  <c:pt idx="5697">
                    <c:v>2</c:v>
                  </c:pt>
                  <c:pt idx="5698">
                    <c:v>2</c:v>
                  </c:pt>
                  <c:pt idx="5699">
                    <c:v>2</c:v>
                  </c:pt>
                  <c:pt idx="5700">
                    <c:v>2</c:v>
                  </c:pt>
                  <c:pt idx="5701">
                    <c:v>2</c:v>
                  </c:pt>
                  <c:pt idx="5702">
                    <c:v>2</c:v>
                  </c:pt>
                  <c:pt idx="5703">
                    <c:v>2</c:v>
                  </c:pt>
                  <c:pt idx="5704">
                    <c:v>2</c:v>
                  </c:pt>
                  <c:pt idx="5705">
                    <c:v>2</c:v>
                  </c:pt>
                  <c:pt idx="5706">
                    <c:v>2</c:v>
                  </c:pt>
                  <c:pt idx="5707">
                    <c:v>2</c:v>
                  </c:pt>
                  <c:pt idx="5708">
                    <c:v>2</c:v>
                  </c:pt>
                  <c:pt idx="5709">
                    <c:v>2</c:v>
                  </c:pt>
                  <c:pt idx="5710">
                    <c:v>2</c:v>
                  </c:pt>
                  <c:pt idx="5711">
                    <c:v>2</c:v>
                  </c:pt>
                  <c:pt idx="5712">
                    <c:v>2</c:v>
                  </c:pt>
                  <c:pt idx="5713">
                    <c:v>2</c:v>
                  </c:pt>
                  <c:pt idx="5714">
                    <c:v>2</c:v>
                  </c:pt>
                  <c:pt idx="5715">
                    <c:v>2</c:v>
                  </c:pt>
                  <c:pt idx="5716">
                    <c:v>2</c:v>
                  </c:pt>
                  <c:pt idx="5717">
                    <c:v>2</c:v>
                  </c:pt>
                  <c:pt idx="5718">
                    <c:v>2</c:v>
                  </c:pt>
                  <c:pt idx="5719">
                    <c:v>2</c:v>
                  </c:pt>
                  <c:pt idx="5720">
                    <c:v>2</c:v>
                  </c:pt>
                  <c:pt idx="5721">
                    <c:v>2</c:v>
                  </c:pt>
                  <c:pt idx="5722">
                    <c:v>2</c:v>
                  </c:pt>
                  <c:pt idx="5723">
                    <c:v>2</c:v>
                  </c:pt>
                  <c:pt idx="5724">
                    <c:v>2</c:v>
                  </c:pt>
                  <c:pt idx="5725">
                    <c:v>2</c:v>
                  </c:pt>
                  <c:pt idx="5726">
                    <c:v>2</c:v>
                  </c:pt>
                  <c:pt idx="5727">
                    <c:v>2</c:v>
                  </c:pt>
                  <c:pt idx="5728">
                    <c:v>2</c:v>
                  </c:pt>
                  <c:pt idx="5729">
                    <c:v>2</c:v>
                  </c:pt>
                  <c:pt idx="5730">
                    <c:v>2</c:v>
                  </c:pt>
                  <c:pt idx="5731">
                    <c:v>2</c:v>
                  </c:pt>
                  <c:pt idx="5732">
                    <c:v>2</c:v>
                  </c:pt>
                  <c:pt idx="5733">
                    <c:v>2</c:v>
                  </c:pt>
                  <c:pt idx="5734">
                    <c:v>2</c:v>
                  </c:pt>
                  <c:pt idx="5735">
                    <c:v>2</c:v>
                  </c:pt>
                  <c:pt idx="5736">
                    <c:v>2</c:v>
                  </c:pt>
                  <c:pt idx="5737">
                    <c:v>2</c:v>
                  </c:pt>
                  <c:pt idx="5738">
                    <c:v>2</c:v>
                  </c:pt>
                  <c:pt idx="5739">
                    <c:v>2</c:v>
                  </c:pt>
                  <c:pt idx="5740">
                    <c:v>2</c:v>
                  </c:pt>
                  <c:pt idx="5741">
                    <c:v>2</c:v>
                  </c:pt>
                  <c:pt idx="5742">
                    <c:v>2</c:v>
                  </c:pt>
                  <c:pt idx="5743">
                    <c:v>2</c:v>
                  </c:pt>
                  <c:pt idx="5744">
                    <c:v>2</c:v>
                  </c:pt>
                  <c:pt idx="5745">
                    <c:v>2</c:v>
                  </c:pt>
                  <c:pt idx="5746">
                    <c:v>2</c:v>
                  </c:pt>
                  <c:pt idx="5747">
                    <c:v>2</c:v>
                  </c:pt>
                  <c:pt idx="5748">
                    <c:v>2</c:v>
                  </c:pt>
                  <c:pt idx="5749">
                    <c:v>2</c:v>
                  </c:pt>
                  <c:pt idx="5750">
                    <c:v>2</c:v>
                  </c:pt>
                  <c:pt idx="5751">
                    <c:v>2</c:v>
                  </c:pt>
                  <c:pt idx="5752">
                    <c:v>2</c:v>
                  </c:pt>
                  <c:pt idx="5753">
                    <c:v>2</c:v>
                  </c:pt>
                  <c:pt idx="5754">
                    <c:v>2</c:v>
                  </c:pt>
                  <c:pt idx="5755">
                    <c:v>2</c:v>
                  </c:pt>
                  <c:pt idx="5756">
                    <c:v>2</c:v>
                  </c:pt>
                  <c:pt idx="5757">
                    <c:v>2</c:v>
                  </c:pt>
                  <c:pt idx="5758">
                    <c:v>2</c:v>
                  </c:pt>
                  <c:pt idx="5759">
                    <c:v>2</c:v>
                  </c:pt>
                  <c:pt idx="5760">
                    <c:v>2</c:v>
                  </c:pt>
                  <c:pt idx="5761">
                    <c:v>2</c:v>
                  </c:pt>
                  <c:pt idx="5762">
                    <c:v>2</c:v>
                  </c:pt>
                  <c:pt idx="5763">
                    <c:v>2</c:v>
                  </c:pt>
                  <c:pt idx="5764">
                    <c:v>2</c:v>
                  </c:pt>
                  <c:pt idx="5765">
                    <c:v>2</c:v>
                  </c:pt>
                  <c:pt idx="5766">
                    <c:v>2</c:v>
                  </c:pt>
                  <c:pt idx="5767">
                    <c:v>2</c:v>
                  </c:pt>
                  <c:pt idx="5768">
                    <c:v>2</c:v>
                  </c:pt>
                  <c:pt idx="5769">
                    <c:v>2</c:v>
                  </c:pt>
                  <c:pt idx="5770">
                    <c:v>2</c:v>
                  </c:pt>
                  <c:pt idx="5771">
                    <c:v>2</c:v>
                  </c:pt>
                  <c:pt idx="5772">
                    <c:v>2</c:v>
                  </c:pt>
                  <c:pt idx="5773">
                    <c:v>2</c:v>
                  </c:pt>
                  <c:pt idx="5774">
                    <c:v>2</c:v>
                  </c:pt>
                  <c:pt idx="5775">
                    <c:v>2</c:v>
                  </c:pt>
                  <c:pt idx="5776">
                    <c:v>2</c:v>
                  </c:pt>
                  <c:pt idx="5777">
                    <c:v>2</c:v>
                  </c:pt>
                  <c:pt idx="5778">
                    <c:v>2</c:v>
                  </c:pt>
                  <c:pt idx="5779">
                    <c:v>2</c:v>
                  </c:pt>
                  <c:pt idx="5780">
                    <c:v>2</c:v>
                  </c:pt>
                  <c:pt idx="5781">
                    <c:v>2</c:v>
                  </c:pt>
                  <c:pt idx="5782">
                    <c:v>2</c:v>
                  </c:pt>
                  <c:pt idx="5783">
                    <c:v>2</c:v>
                  </c:pt>
                  <c:pt idx="5784">
                    <c:v>2</c:v>
                  </c:pt>
                  <c:pt idx="5785">
                    <c:v>2</c:v>
                  </c:pt>
                  <c:pt idx="5786">
                    <c:v>2</c:v>
                  </c:pt>
                  <c:pt idx="5787">
                    <c:v>2</c:v>
                  </c:pt>
                  <c:pt idx="5788">
                    <c:v>2</c:v>
                  </c:pt>
                  <c:pt idx="5789">
                    <c:v>2</c:v>
                  </c:pt>
                  <c:pt idx="5790">
                    <c:v>2</c:v>
                  </c:pt>
                  <c:pt idx="5791">
                    <c:v>2</c:v>
                  </c:pt>
                  <c:pt idx="5792">
                    <c:v>2</c:v>
                  </c:pt>
                  <c:pt idx="5793">
                    <c:v>2</c:v>
                  </c:pt>
                  <c:pt idx="5794">
                    <c:v>2</c:v>
                  </c:pt>
                  <c:pt idx="5795">
                    <c:v>2</c:v>
                  </c:pt>
                  <c:pt idx="5796">
                    <c:v>2</c:v>
                  </c:pt>
                  <c:pt idx="5797">
                    <c:v>2</c:v>
                  </c:pt>
                  <c:pt idx="5798">
                    <c:v>2</c:v>
                  </c:pt>
                  <c:pt idx="5799">
                    <c:v>2</c:v>
                  </c:pt>
                  <c:pt idx="5800">
                    <c:v>2</c:v>
                  </c:pt>
                  <c:pt idx="5801">
                    <c:v>2</c:v>
                  </c:pt>
                  <c:pt idx="5802">
                    <c:v>2</c:v>
                  </c:pt>
                  <c:pt idx="5803">
                    <c:v>2</c:v>
                  </c:pt>
                  <c:pt idx="5804">
                    <c:v>2</c:v>
                  </c:pt>
                  <c:pt idx="5805">
                    <c:v>2</c:v>
                  </c:pt>
                  <c:pt idx="5806">
                    <c:v>2</c:v>
                  </c:pt>
                  <c:pt idx="5807">
                    <c:v>2</c:v>
                  </c:pt>
                  <c:pt idx="5808">
                    <c:v>2</c:v>
                  </c:pt>
                  <c:pt idx="5809">
                    <c:v>2</c:v>
                  </c:pt>
                  <c:pt idx="5810">
                    <c:v>2</c:v>
                  </c:pt>
                  <c:pt idx="5811">
                    <c:v>2</c:v>
                  </c:pt>
                  <c:pt idx="5812">
                    <c:v>2</c:v>
                  </c:pt>
                  <c:pt idx="5813">
                    <c:v>2</c:v>
                  </c:pt>
                  <c:pt idx="5814">
                    <c:v>2</c:v>
                  </c:pt>
                  <c:pt idx="5815">
                    <c:v>2</c:v>
                  </c:pt>
                  <c:pt idx="5816">
                    <c:v>2</c:v>
                  </c:pt>
                  <c:pt idx="5817">
                    <c:v>2</c:v>
                  </c:pt>
                  <c:pt idx="5818">
                    <c:v>2</c:v>
                  </c:pt>
                  <c:pt idx="5819">
                    <c:v>2</c:v>
                  </c:pt>
                  <c:pt idx="5820">
                    <c:v>2</c:v>
                  </c:pt>
                  <c:pt idx="5821">
                    <c:v>2</c:v>
                  </c:pt>
                  <c:pt idx="5822">
                    <c:v>2</c:v>
                  </c:pt>
                  <c:pt idx="5823">
                    <c:v>2</c:v>
                  </c:pt>
                  <c:pt idx="5824">
                    <c:v>2</c:v>
                  </c:pt>
                  <c:pt idx="5825">
                    <c:v>2</c:v>
                  </c:pt>
                  <c:pt idx="5826">
                    <c:v>2</c:v>
                  </c:pt>
                  <c:pt idx="5827">
                    <c:v>2</c:v>
                  </c:pt>
                  <c:pt idx="5828">
                    <c:v>2</c:v>
                  </c:pt>
                  <c:pt idx="5829">
                    <c:v>2</c:v>
                  </c:pt>
                  <c:pt idx="5830">
                    <c:v>2</c:v>
                  </c:pt>
                  <c:pt idx="5831">
                    <c:v>2</c:v>
                  </c:pt>
                  <c:pt idx="5832">
                    <c:v>2</c:v>
                  </c:pt>
                  <c:pt idx="5833">
                    <c:v>2</c:v>
                  </c:pt>
                  <c:pt idx="5834">
                    <c:v>2</c:v>
                  </c:pt>
                  <c:pt idx="5835">
                    <c:v>2</c:v>
                  </c:pt>
                  <c:pt idx="5836">
                    <c:v>2</c:v>
                  </c:pt>
                  <c:pt idx="5837">
                    <c:v>2</c:v>
                  </c:pt>
                  <c:pt idx="5838">
                    <c:v>2</c:v>
                  </c:pt>
                  <c:pt idx="5839">
                    <c:v>2</c:v>
                  </c:pt>
                  <c:pt idx="5840">
                    <c:v>2</c:v>
                  </c:pt>
                  <c:pt idx="5841">
                    <c:v>2</c:v>
                  </c:pt>
                  <c:pt idx="5842">
                    <c:v>2</c:v>
                  </c:pt>
                  <c:pt idx="5843">
                    <c:v>2</c:v>
                  </c:pt>
                  <c:pt idx="5844">
                    <c:v>2</c:v>
                  </c:pt>
                  <c:pt idx="5845">
                    <c:v>2</c:v>
                  </c:pt>
                  <c:pt idx="5846">
                    <c:v>2</c:v>
                  </c:pt>
                  <c:pt idx="5847">
                    <c:v>2</c:v>
                  </c:pt>
                  <c:pt idx="5848">
                    <c:v>2</c:v>
                  </c:pt>
                  <c:pt idx="5849">
                    <c:v>2</c:v>
                  </c:pt>
                  <c:pt idx="5850">
                    <c:v>2</c:v>
                  </c:pt>
                  <c:pt idx="5851">
                    <c:v>2</c:v>
                  </c:pt>
                  <c:pt idx="5852">
                    <c:v>2</c:v>
                  </c:pt>
                  <c:pt idx="5853">
                    <c:v>2</c:v>
                  </c:pt>
                  <c:pt idx="5854">
                    <c:v>2</c:v>
                  </c:pt>
                  <c:pt idx="5855">
                    <c:v>2</c:v>
                  </c:pt>
                  <c:pt idx="5856">
                    <c:v>2</c:v>
                  </c:pt>
                  <c:pt idx="5857">
                    <c:v>2</c:v>
                  </c:pt>
                  <c:pt idx="5858">
                    <c:v>2</c:v>
                  </c:pt>
                  <c:pt idx="5859">
                    <c:v>2</c:v>
                  </c:pt>
                  <c:pt idx="5860">
                    <c:v>2</c:v>
                  </c:pt>
                  <c:pt idx="5861">
                    <c:v>2</c:v>
                  </c:pt>
                  <c:pt idx="5862">
                    <c:v>2</c:v>
                  </c:pt>
                  <c:pt idx="5863">
                    <c:v>2</c:v>
                  </c:pt>
                  <c:pt idx="5864">
                    <c:v>2</c:v>
                  </c:pt>
                  <c:pt idx="5865">
                    <c:v>2</c:v>
                  </c:pt>
                  <c:pt idx="5866">
                    <c:v>2</c:v>
                  </c:pt>
                  <c:pt idx="5867">
                    <c:v>1</c:v>
                  </c:pt>
                  <c:pt idx="5868">
                    <c:v>1</c:v>
                  </c:pt>
                  <c:pt idx="5869">
                    <c:v>1</c:v>
                  </c:pt>
                  <c:pt idx="5870">
                    <c:v>1</c:v>
                  </c:pt>
                  <c:pt idx="5871">
                    <c:v>1</c:v>
                  </c:pt>
                  <c:pt idx="5872">
                    <c:v>1</c:v>
                  </c:pt>
                  <c:pt idx="5873">
                    <c:v>1</c:v>
                  </c:pt>
                  <c:pt idx="5874">
                    <c:v>1</c:v>
                  </c:pt>
                  <c:pt idx="5875">
                    <c:v>1</c:v>
                  </c:pt>
                  <c:pt idx="5876">
                    <c:v>1</c:v>
                  </c:pt>
                  <c:pt idx="5877">
                    <c:v>1</c:v>
                  </c:pt>
                  <c:pt idx="5878">
                    <c:v>1</c:v>
                  </c:pt>
                  <c:pt idx="5879">
                    <c:v>1</c:v>
                  </c:pt>
                  <c:pt idx="5880">
                    <c:v>1</c:v>
                  </c:pt>
                  <c:pt idx="5881">
                    <c:v>1</c:v>
                  </c:pt>
                  <c:pt idx="5882">
                    <c:v>1</c:v>
                  </c:pt>
                  <c:pt idx="5883">
                    <c:v>1</c:v>
                  </c:pt>
                  <c:pt idx="5884">
                    <c:v>1</c:v>
                  </c:pt>
                  <c:pt idx="5885">
                    <c:v>1</c:v>
                  </c:pt>
                  <c:pt idx="5886">
                    <c:v>1</c:v>
                  </c:pt>
                  <c:pt idx="5887">
                    <c:v>1</c:v>
                  </c:pt>
                  <c:pt idx="5888">
                    <c:v>1</c:v>
                  </c:pt>
                  <c:pt idx="5889">
                    <c:v>1</c:v>
                  </c:pt>
                  <c:pt idx="5890">
                    <c:v>1</c:v>
                  </c:pt>
                  <c:pt idx="5891">
                    <c:v>1</c:v>
                  </c:pt>
                  <c:pt idx="5892">
                    <c:v>1</c:v>
                  </c:pt>
                  <c:pt idx="5893">
                    <c:v>1</c:v>
                  </c:pt>
                  <c:pt idx="5894">
                    <c:v>1</c:v>
                  </c:pt>
                  <c:pt idx="5895">
                    <c:v>1</c:v>
                  </c:pt>
                  <c:pt idx="5896">
                    <c:v>1</c:v>
                  </c:pt>
                  <c:pt idx="5897">
                    <c:v>1</c:v>
                  </c:pt>
                  <c:pt idx="5898">
                    <c:v>1</c:v>
                  </c:pt>
                  <c:pt idx="5899">
                    <c:v>1</c:v>
                  </c:pt>
                  <c:pt idx="5900">
                    <c:v>1</c:v>
                  </c:pt>
                  <c:pt idx="5901">
                    <c:v>1</c:v>
                  </c:pt>
                  <c:pt idx="5902">
                    <c:v>1</c:v>
                  </c:pt>
                  <c:pt idx="5903">
                    <c:v>1</c:v>
                  </c:pt>
                  <c:pt idx="5904">
                    <c:v>1</c:v>
                  </c:pt>
                  <c:pt idx="5905">
                    <c:v>1</c:v>
                  </c:pt>
                  <c:pt idx="5906">
                    <c:v>1</c:v>
                  </c:pt>
                  <c:pt idx="5907">
                    <c:v>1</c:v>
                  </c:pt>
                  <c:pt idx="5908">
                    <c:v>1</c:v>
                  </c:pt>
                  <c:pt idx="5909">
                    <c:v>1</c:v>
                  </c:pt>
                  <c:pt idx="5910">
                    <c:v>1</c:v>
                  </c:pt>
                  <c:pt idx="5911">
                    <c:v>1</c:v>
                  </c:pt>
                  <c:pt idx="5912">
                    <c:v>1</c:v>
                  </c:pt>
                  <c:pt idx="5913">
                    <c:v>1</c:v>
                  </c:pt>
                  <c:pt idx="5914">
                    <c:v>1</c:v>
                  </c:pt>
                  <c:pt idx="5915">
                    <c:v>1</c:v>
                  </c:pt>
                  <c:pt idx="5916">
                    <c:v>1</c:v>
                  </c:pt>
                  <c:pt idx="5917">
                    <c:v>1</c:v>
                  </c:pt>
                  <c:pt idx="5918">
                    <c:v>1</c:v>
                  </c:pt>
                  <c:pt idx="5919">
                    <c:v>1</c:v>
                  </c:pt>
                  <c:pt idx="5920">
                    <c:v>1</c:v>
                  </c:pt>
                  <c:pt idx="5921">
                    <c:v>1</c:v>
                  </c:pt>
                  <c:pt idx="5922">
                    <c:v>1</c:v>
                  </c:pt>
                  <c:pt idx="5923">
                    <c:v>1</c:v>
                  </c:pt>
                  <c:pt idx="5924">
                    <c:v>1</c:v>
                  </c:pt>
                  <c:pt idx="5925">
                    <c:v>1</c:v>
                  </c:pt>
                  <c:pt idx="5926">
                    <c:v>1</c:v>
                  </c:pt>
                  <c:pt idx="5927">
                    <c:v>1</c:v>
                  </c:pt>
                  <c:pt idx="5928">
                    <c:v>1</c:v>
                  </c:pt>
                  <c:pt idx="5929">
                    <c:v>1</c:v>
                  </c:pt>
                  <c:pt idx="5930">
                    <c:v>1</c:v>
                  </c:pt>
                  <c:pt idx="5931">
                    <c:v>1</c:v>
                  </c:pt>
                  <c:pt idx="5932">
                    <c:v>1</c:v>
                  </c:pt>
                  <c:pt idx="5933">
                    <c:v>1</c:v>
                  </c:pt>
                  <c:pt idx="5934">
                    <c:v>1</c:v>
                  </c:pt>
                  <c:pt idx="5935">
                    <c:v>1</c:v>
                  </c:pt>
                  <c:pt idx="5936">
                    <c:v>1</c:v>
                  </c:pt>
                  <c:pt idx="5937">
                    <c:v>1</c:v>
                  </c:pt>
                  <c:pt idx="5938">
                    <c:v>1</c:v>
                  </c:pt>
                  <c:pt idx="5939">
                    <c:v>1</c:v>
                  </c:pt>
                  <c:pt idx="5940">
                    <c:v>1</c:v>
                  </c:pt>
                  <c:pt idx="5941">
                    <c:v>1</c:v>
                  </c:pt>
                  <c:pt idx="5942">
                    <c:v>1</c:v>
                  </c:pt>
                  <c:pt idx="5943">
                    <c:v>1</c:v>
                  </c:pt>
                  <c:pt idx="5944">
                    <c:v>1</c:v>
                  </c:pt>
                  <c:pt idx="5945">
                    <c:v>1</c:v>
                  </c:pt>
                  <c:pt idx="5946">
                    <c:v>1</c:v>
                  </c:pt>
                  <c:pt idx="5947">
                    <c:v>1</c:v>
                  </c:pt>
                  <c:pt idx="5948">
                    <c:v>1</c:v>
                  </c:pt>
                  <c:pt idx="5949">
                    <c:v>1</c:v>
                  </c:pt>
                  <c:pt idx="5950">
                    <c:v>1</c:v>
                  </c:pt>
                  <c:pt idx="5951">
                    <c:v>1</c:v>
                  </c:pt>
                  <c:pt idx="5952">
                    <c:v>1</c:v>
                  </c:pt>
                  <c:pt idx="5953">
                    <c:v>1</c:v>
                  </c:pt>
                  <c:pt idx="5954">
                    <c:v>1</c:v>
                  </c:pt>
                  <c:pt idx="5955">
                    <c:v>1</c:v>
                  </c:pt>
                  <c:pt idx="5956">
                    <c:v>1</c:v>
                  </c:pt>
                  <c:pt idx="5957">
                    <c:v>1</c:v>
                  </c:pt>
                  <c:pt idx="5958">
                    <c:v>1</c:v>
                  </c:pt>
                  <c:pt idx="5959">
                    <c:v>1</c:v>
                  </c:pt>
                  <c:pt idx="5960">
                    <c:v>1</c:v>
                  </c:pt>
                  <c:pt idx="5961">
                    <c:v>1</c:v>
                  </c:pt>
                  <c:pt idx="5962">
                    <c:v>1</c:v>
                  </c:pt>
                  <c:pt idx="5963">
                    <c:v>1</c:v>
                  </c:pt>
                  <c:pt idx="5964">
                    <c:v>1</c:v>
                  </c:pt>
                  <c:pt idx="5965">
                    <c:v>1</c:v>
                  </c:pt>
                  <c:pt idx="5966">
                    <c:v>1</c:v>
                  </c:pt>
                  <c:pt idx="5967">
                    <c:v>1</c:v>
                  </c:pt>
                  <c:pt idx="5968">
                    <c:v>1</c:v>
                  </c:pt>
                  <c:pt idx="5969">
                    <c:v>1</c:v>
                  </c:pt>
                  <c:pt idx="5970">
                    <c:v>1</c:v>
                  </c:pt>
                  <c:pt idx="5971">
                    <c:v>1</c:v>
                  </c:pt>
                  <c:pt idx="5972">
                    <c:v>1</c:v>
                  </c:pt>
                  <c:pt idx="5973">
                    <c:v>1</c:v>
                  </c:pt>
                  <c:pt idx="5974">
                    <c:v>1</c:v>
                  </c:pt>
                  <c:pt idx="5975">
                    <c:v>1</c:v>
                  </c:pt>
                  <c:pt idx="5976">
                    <c:v>1</c:v>
                  </c:pt>
                  <c:pt idx="5977">
                    <c:v>1</c:v>
                  </c:pt>
                  <c:pt idx="5978">
                    <c:v>1</c:v>
                  </c:pt>
                  <c:pt idx="5979">
                    <c:v>1</c:v>
                  </c:pt>
                  <c:pt idx="5980">
                    <c:v>1</c:v>
                  </c:pt>
                  <c:pt idx="5981">
                    <c:v>1</c:v>
                  </c:pt>
                  <c:pt idx="5982">
                    <c:v>1</c:v>
                  </c:pt>
                  <c:pt idx="5983">
                    <c:v>1</c:v>
                  </c:pt>
                  <c:pt idx="5984">
                    <c:v>1</c:v>
                  </c:pt>
                  <c:pt idx="5985">
                    <c:v>1</c:v>
                  </c:pt>
                  <c:pt idx="5986">
                    <c:v>1</c:v>
                  </c:pt>
                  <c:pt idx="5987">
                    <c:v>1</c:v>
                  </c:pt>
                  <c:pt idx="5988">
                    <c:v>1</c:v>
                  </c:pt>
                  <c:pt idx="5989">
                    <c:v>1</c:v>
                  </c:pt>
                  <c:pt idx="5990">
                    <c:v>1</c:v>
                  </c:pt>
                  <c:pt idx="5991">
                    <c:v>1</c:v>
                  </c:pt>
                  <c:pt idx="5992">
                    <c:v>1</c:v>
                  </c:pt>
                  <c:pt idx="5993">
                    <c:v>1</c:v>
                  </c:pt>
                  <c:pt idx="5994">
                    <c:v>1</c:v>
                  </c:pt>
                  <c:pt idx="5995">
                    <c:v>1</c:v>
                  </c:pt>
                  <c:pt idx="5996">
                    <c:v>1</c:v>
                  </c:pt>
                  <c:pt idx="5997">
                    <c:v>1</c:v>
                  </c:pt>
                  <c:pt idx="5998">
                    <c:v>1</c:v>
                  </c:pt>
                  <c:pt idx="5999">
                    <c:v>1</c:v>
                  </c:pt>
                  <c:pt idx="6000">
                    <c:v>1</c:v>
                  </c:pt>
                  <c:pt idx="6001">
                    <c:v>1</c:v>
                  </c:pt>
                  <c:pt idx="6002">
                    <c:v>1</c:v>
                  </c:pt>
                  <c:pt idx="6003">
                    <c:v>1</c:v>
                  </c:pt>
                  <c:pt idx="6004">
                    <c:v>1</c:v>
                  </c:pt>
                  <c:pt idx="6005">
                    <c:v>1</c:v>
                  </c:pt>
                  <c:pt idx="6006">
                    <c:v>1</c:v>
                  </c:pt>
                  <c:pt idx="6007">
                    <c:v>1</c:v>
                  </c:pt>
                  <c:pt idx="6008">
                    <c:v>1</c:v>
                  </c:pt>
                  <c:pt idx="6009">
                    <c:v>1</c:v>
                  </c:pt>
                  <c:pt idx="6010">
                    <c:v>1</c:v>
                  </c:pt>
                  <c:pt idx="6011">
                    <c:v>1</c:v>
                  </c:pt>
                  <c:pt idx="6012">
                    <c:v>1</c:v>
                  </c:pt>
                  <c:pt idx="6013">
                    <c:v>1</c:v>
                  </c:pt>
                  <c:pt idx="6014">
                    <c:v>1</c:v>
                  </c:pt>
                  <c:pt idx="6015">
                    <c:v>1</c:v>
                  </c:pt>
                  <c:pt idx="6016">
                    <c:v>1</c:v>
                  </c:pt>
                  <c:pt idx="6017">
                    <c:v>1</c:v>
                  </c:pt>
                  <c:pt idx="6018">
                    <c:v>1</c:v>
                  </c:pt>
                  <c:pt idx="6019">
                    <c:v>1</c:v>
                  </c:pt>
                  <c:pt idx="6020">
                    <c:v>1</c:v>
                  </c:pt>
                  <c:pt idx="6021">
                    <c:v>1</c:v>
                  </c:pt>
                  <c:pt idx="6022">
                    <c:v>1</c:v>
                  </c:pt>
                  <c:pt idx="6023">
                    <c:v>1</c:v>
                  </c:pt>
                  <c:pt idx="6024">
                    <c:v>1</c:v>
                  </c:pt>
                  <c:pt idx="6025">
                    <c:v>1</c:v>
                  </c:pt>
                  <c:pt idx="6026">
                    <c:v>1</c:v>
                  </c:pt>
                  <c:pt idx="6027">
                    <c:v>1</c:v>
                  </c:pt>
                  <c:pt idx="6028">
                    <c:v>1</c:v>
                  </c:pt>
                  <c:pt idx="6029">
                    <c:v>1</c:v>
                  </c:pt>
                  <c:pt idx="6030">
                    <c:v>1</c:v>
                  </c:pt>
                  <c:pt idx="6031">
                    <c:v>1</c:v>
                  </c:pt>
                  <c:pt idx="6032">
                    <c:v>1</c:v>
                  </c:pt>
                  <c:pt idx="6033">
                    <c:v>1</c:v>
                  </c:pt>
                  <c:pt idx="6034">
                    <c:v>1</c:v>
                  </c:pt>
                  <c:pt idx="6035">
                    <c:v>1</c:v>
                  </c:pt>
                  <c:pt idx="6036">
                    <c:v>1</c:v>
                  </c:pt>
                  <c:pt idx="6037">
                    <c:v>1</c:v>
                  </c:pt>
                  <c:pt idx="6038">
                    <c:v>1</c:v>
                  </c:pt>
                  <c:pt idx="6039">
                    <c:v>1</c:v>
                  </c:pt>
                  <c:pt idx="6040">
                    <c:v>1</c:v>
                  </c:pt>
                  <c:pt idx="6041">
                    <c:v>1</c:v>
                  </c:pt>
                  <c:pt idx="6042">
                    <c:v>1</c:v>
                  </c:pt>
                  <c:pt idx="6043">
                    <c:v>1</c:v>
                  </c:pt>
                  <c:pt idx="6044">
                    <c:v>1</c:v>
                  </c:pt>
                  <c:pt idx="6045">
                    <c:v>1</c:v>
                  </c:pt>
                  <c:pt idx="6046">
                    <c:v>1</c:v>
                  </c:pt>
                  <c:pt idx="6047">
                    <c:v>1</c:v>
                  </c:pt>
                  <c:pt idx="6048">
                    <c:v>1</c:v>
                  </c:pt>
                  <c:pt idx="6049">
                    <c:v>1</c:v>
                  </c:pt>
                  <c:pt idx="6050">
                    <c:v>1</c:v>
                  </c:pt>
                  <c:pt idx="6051">
                    <c:v>1</c:v>
                  </c:pt>
                  <c:pt idx="6052">
                    <c:v>1</c:v>
                  </c:pt>
                  <c:pt idx="6053">
                    <c:v>1</c:v>
                  </c:pt>
                  <c:pt idx="6054">
                    <c:v>1</c:v>
                  </c:pt>
                  <c:pt idx="6055">
                    <c:v>1</c:v>
                  </c:pt>
                  <c:pt idx="6056">
                    <c:v>1</c:v>
                  </c:pt>
                  <c:pt idx="6057">
                    <c:v>1</c:v>
                  </c:pt>
                  <c:pt idx="6058">
                    <c:v>1</c:v>
                  </c:pt>
                  <c:pt idx="6059">
                    <c:v>1</c:v>
                  </c:pt>
                  <c:pt idx="6060">
                    <c:v>1</c:v>
                  </c:pt>
                  <c:pt idx="6061">
                    <c:v>1</c:v>
                  </c:pt>
                  <c:pt idx="6062">
                    <c:v>1</c:v>
                  </c:pt>
                  <c:pt idx="6063">
                    <c:v>1</c:v>
                  </c:pt>
                  <c:pt idx="6064">
                    <c:v>1</c:v>
                  </c:pt>
                  <c:pt idx="6065">
                    <c:v>1</c:v>
                  </c:pt>
                  <c:pt idx="6066">
                    <c:v>1</c:v>
                  </c:pt>
                  <c:pt idx="6067">
                    <c:v>1</c:v>
                  </c:pt>
                  <c:pt idx="6068">
                    <c:v>1</c:v>
                  </c:pt>
                  <c:pt idx="6069">
                    <c:v>1</c:v>
                  </c:pt>
                  <c:pt idx="6070">
                    <c:v>1</c:v>
                  </c:pt>
                  <c:pt idx="6071">
                    <c:v>1</c:v>
                  </c:pt>
                  <c:pt idx="6072">
                    <c:v>1</c:v>
                  </c:pt>
                  <c:pt idx="6073">
                    <c:v>1</c:v>
                  </c:pt>
                  <c:pt idx="6074">
                    <c:v>1</c:v>
                  </c:pt>
                  <c:pt idx="6075">
                    <c:v>1</c:v>
                  </c:pt>
                  <c:pt idx="6076">
                    <c:v>1</c:v>
                  </c:pt>
                  <c:pt idx="6077">
                    <c:v>1</c:v>
                  </c:pt>
                  <c:pt idx="6078">
                    <c:v>1</c:v>
                  </c:pt>
                  <c:pt idx="6079">
                    <c:v>1</c:v>
                  </c:pt>
                  <c:pt idx="6080">
                    <c:v>1</c:v>
                  </c:pt>
                  <c:pt idx="6081">
                    <c:v>1</c:v>
                  </c:pt>
                  <c:pt idx="6082">
                    <c:v>1</c:v>
                  </c:pt>
                  <c:pt idx="6083">
                    <c:v>1</c:v>
                  </c:pt>
                  <c:pt idx="6084">
                    <c:v>1</c:v>
                  </c:pt>
                  <c:pt idx="6085">
                    <c:v>1</c:v>
                  </c:pt>
                  <c:pt idx="6086">
                    <c:v>1</c:v>
                  </c:pt>
                  <c:pt idx="6087">
                    <c:v>1</c:v>
                  </c:pt>
                  <c:pt idx="6088">
                    <c:v>1</c:v>
                  </c:pt>
                  <c:pt idx="6089">
                    <c:v>1</c:v>
                  </c:pt>
                  <c:pt idx="6090">
                    <c:v>1</c:v>
                  </c:pt>
                  <c:pt idx="6091">
                    <c:v>1</c:v>
                  </c:pt>
                  <c:pt idx="6092">
                    <c:v>1</c:v>
                  </c:pt>
                  <c:pt idx="6093">
                    <c:v>1</c:v>
                  </c:pt>
                  <c:pt idx="6094">
                    <c:v>1</c:v>
                  </c:pt>
                  <c:pt idx="6095">
                    <c:v>1</c:v>
                  </c:pt>
                  <c:pt idx="6096">
                    <c:v>1</c:v>
                  </c:pt>
                  <c:pt idx="6097">
                    <c:v>1</c:v>
                  </c:pt>
                  <c:pt idx="6098">
                    <c:v>1</c:v>
                  </c:pt>
                  <c:pt idx="6099">
                    <c:v>1</c:v>
                  </c:pt>
                  <c:pt idx="6100">
                    <c:v>1</c:v>
                  </c:pt>
                  <c:pt idx="6101">
                    <c:v>1</c:v>
                  </c:pt>
                  <c:pt idx="6102">
                    <c:v>1</c:v>
                  </c:pt>
                  <c:pt idx="6103">
                    <c:v>1</c:v>
                  </c:pt>
                  <c:pt idx="6104">
                    <c:v>1</c:v>
                  </c:pt>
                  <c:pt idx="6105">
                    <c:v>1</c:v>
                  </c:pt>
                  <c:pt idx="6106">
                    <c:v>1</c:v>
                  </c:pt>
                  <c:pt idx="6107">
                    <c:v>1</c:v>
                  </c:pt>
                  <c:pt idx="6108">
                    <c:v>1</c:v>
                  </c:pt>
                  <c:pt idx="6109">
                    <c:v>1</c:v>
                  </c:pt>
                  <c:pt idx="6110">
                    <c:v>1</c:v>
                  </c:pt>
                  <c:pt idx="6111">
                    <c:v>1</c:v>
                  </c:pt>
                  <c:pt idx="6112">
                    <c:v>1</c:v>
                  </c:pt>
                  <c:pt idx="6113">
                    <c:v>1</c:v>
                  </c:pt>
                  <c:pt idx="6114">
                    <c:v>1</c:v>
                  </c:pt>
                  <c:pt idx="6115">
                    <c:v>1</c:v>
                  </c:pt>
                  <c:pt idx="6116">
                    <c:v>1</c:v>
                  </c:pt>
                  <c:pt idx="6117">
                    <c:v>1</c:v>
                  </c:pt>
                  <c:pt idx="6118">
                    <c:v>1</c:v>
                  </c:pt>
                  <c:pt idx="6119">
                    <c:v>1</c:v>
                  </c:pt>
                  <c:pt idx="6120">
                    <c:v>1</c:v>
                  </c:pt>
                  <c:pt idx="6121">
                    <c:v>1</c:v>
                  </c:pt>
                  <c:pt idx="6122">
                    <c:v>1</c:v>
                  </c:pt>
                  <c:pt idx="6123">
                    <c:v>1</c:v>
                  </c:pt>
                  <c:pt idx="6124">
                    <c:v>1</c:v>
                  </c:pt>
                  <c:pt idx="6125">
                    <c:v>1</c:v>
                  </c:pt>
                  <c:pt idx="6126">
                    <c:v>1</c:v>
                  </c:pt>
                  <c:pt idx="6127">
                    <c:v>1</c:v>
                  </c:pt>
                  <c:pt idx="6128">
                    <c:v>1</c:v>
                  </c:pt>
                  <c:pt idx="6129">
                    <c:v>1</c:v>
                  </c:pt>
                  <c:pt idx="6130">
                    <c:v>1</c:v>
                  </c:pt>
                  <c:pt idx="6131">
                    <c:v>1</c:v>
                  </c:pt>
                  <c:pt idx="6132">
                    <c:v>1</c:v>
                  </c:pt>
                  <c:pt idx="6133">
                    <c:v>1</c:v>
                  </c:pt>
                  <c:pt idx="6134">
                    <c:v>1</c:v>
                  </c:pt>
                  <c:pt idx="6135">
                    <c:v>1</c:v>
                  </c:pt>
                  <c:pt idx="6136">
                    <c:v>1</c:v>
                  </c:pt>
                  <c:pt idx="6137">
                    <c:v>1</c:v>
                  </c:pt>
                  <c:pt idx="6138">
                    <c:v>1</c:v>
                  </c:pt>
                  <c:pt idx="6139">
                    <c:v>1</c:v>
                  </c:pt>
                  <c:pt idx="6140">
                    <c:v>1</c:v>
                  </c:pt>
                  <c:pt idx="6141">
                    <c:v>1</c:v>
                  </c:pt>
                  <c:pt idx="6142">
                    <c:v>1</c:v>
                  </c:pt>
                  <c:pt idx="6143">
                    <c:v>1</c:v>
                  </c:pt>
                  <c:pt idx="6144">
                    <c:v>1</c:v>
                  </c:pt>
                  <c:pt idx="6145">
                    <c:v>1</c:v>
                  </c:pt>
                  <c:pt idx="6146">
                    <c:v>1</c:v>
                  </c:pt>
                  <c:pt idx="6147">
                    <c:v>1</c:v>
                  </c:pt>
                  <c:pt idx="6148">
                    <c:v>1</c:v>
                  </c:pt>
                  <c:pt idx="6149">
                    <c:v>1</c:v>
                  </c:pt>
                  <c:pt idx="6150">
                    <c:v>1</c:v>
                  </c:pt>
                  <c:pt idx="6151">
                    <c:v>1</c:v>
                  </c:pt>
                  <c:pt idx="6152">
                    <c:v>1</c:v>
                  </c:pt>
                  <c:pt idx="6153">
                    <c:v>1</c:v>
                  </c:pt>
                  <c:pt idx="6154">
                    <c:v>1</c:v>
                  </c:pt>
                  <c:pt idx="6155">
                    <c:v>1</c:v>
                  </c:pt>
                  <c:pt idx="6156">
                    <c:v>1</c:v>
                  </c:pt>
                  <c:pt idx="6157">
                    <c:v>1</c:v>
                  </c:pt>
                  <c:pt idx="6158">
                    <c:v>1</c:v>
                  </c:pt>
                  <c:pt idx="6159">
                    <c:v>1</c:v>
                  </c:pt>
                  <c:pt idx="6160">
                    <c:v>1</c:v>
                  </c:pt>
                  <c:pt idx="6161">
                    <c:v>1</c:v>
                  </c:pt>
                  <c:pt idx="6162">
                    <c:v>1</c:v>
                  </c:pt>
                  <c:pt idx="6163">
                    <c:v>1</c:v>
                  </c:pt>
                  <c:pt idx="6164">
                    <c:v>1</c:v>
                  </c:pt>
                  <c:pt idx="6165">
                    <c:v>1</c:v>
                  </c:pt>
                  <c:pt idx="6166">
                    <c:v>1</c:v>
                  </c:pt>
                  <c:pt idx="6167">
                    <c:v>1</c:v>
                  </c:pt>
                  <c:pt idx="6168">
                    <c:v>1</c:v>
                  </c:pt>
                  <c:pt idx="6169">
                    <c:v>1</c:v>
                  </c:pt>
                  <c:pt idx="6170">
                    <c:v>1</c:v>
                  </c:pt>
                  <c:pt idx="6171">
                    <c:v>1</c:v>
                  </c:pt>
                  <c:pt idx="6172">
                    <c:v>1</c:v>
                  </c:pt>
                  <c:pt idx="6173">
                    <c:v>1</c:v>
                  </c:pt>
                  <c:pt idx="6174">
                    <c:v>1</c:v>
                  </c:pt>
                  <c:pt idx="6175">
                    <c:v>1</c:v>
                  </c:pt>
                  <c:pt idx="6176">
                    <c:v>1</c:v>
                  </c:pt>
                  <c:pt idx="6177">
                    <c:v>1</c:v>
                  </c:pt>
                  <c:pt idx="6178">
                    <c:v>1</c:v>
                  </c:pt>
                  <c:pt idx="6179">
                    <c:v>1</c:v>
                  </c:pt>
                  <c:pt idx="6180">
                    <c:v>1</c:v>
                  </c:pt>
                  <c:pt idx="6181">
                    <c:v>1</c:v>
                  </c:pt>
                  <c:pt idx="6182">
                    <c:v>1</c:v>
                  </c:pt>
                  <c:pt idx="6183">
                    <c:v>1</c:v>
                  </c:pt>
                  <c:pt idx="6184">
                    <c:v>1</c:v>
                  </c:pt>
                  <c:pt idx="6185">
                    <c:v>1</c:v>
                  </c:pt>
                  <c:pt idx="6186">
                    <c:v>1</c:v>
                  </c:pt>
                  <c:pt idx="6187">
                    <c:v>1</c:v>
                  </c:pt>
                  <c:pt idx="6188">
                    <c:v>1</c:v>
                  </c:pt>
                  <c:pt idx="6189">
                    <c:v>1</c:v>
                  </c:pt>
                  <c:pt idx="6190">
                    <c:v>1</c:v>
                  </c:pt>
                  <c:pt idx="6191">
                    <c:v>1</c:v>
                  </c:pt>
                  <c:pt idx="6192">
                    <c:v>1</c:v>
                  </c:pt>
                  <c:pt idx="6193">
                    <c:v>1</c:v>
                  </c:pt>
                  <c:pt idx="6194">
                    <c:v>1</c:v>
                  </c:pt>
                  <c:pt idx="6195">
                    <c:v>1</c:v>
                  </c:pt>
                  <c:pt idx="6196">
                    <c:v>1</c:v>
                  </c:pt>
                  <c:pt idx="6197">
                    <c:v>1</c:v>
                  </c:pt>
                  <c:pt idx="6198">
                    <c:v>1</c:v>
                  </c:pt>
                  <c:pt idx="6199">
                    <c:v>1</c:v>
                  </c:pt>
                  <c:pt idx="6200">
                    <c:v>1</c:v>
                  </c:pt>
                  <c:pt idx="6201">
                    <c:v>1</c:v>
                  </c:pt>
                  <c:pt idx="6202">
                    <c:v>1</c:v>
                  </c:pt>
                  <c:pt idx="6203">
                    <c:v>1</c:v>
                  </c:pt>
                  <c:pt idx="6204">
                    <c:v>1</c:v>
                  </c:pt>
                  <c:pt idx="6205">
                    <c:v>1</c:v>
                  </c:pt>
                  <c:pt idx="6206">
                    <c:v>1</c:v>
                  </c:pt>
                  <c:pt idx="6207">
                    <c:v>1</c:v>
                  </c:pt>
                  <c:pt idx="6208">
                    <c:v>1</c:v>
                  </c:pt>
                  <c:pt idx="6209">
                    <c:v>1</c:v>
                  </c:pt>
                  <c:pt idx="6210">
                    <c:v>1</c:v>
                  </c:pt>
                  <c:pt idx="6211">
                    <c:v>1</c:v>
                  </c:pt>
                  <c:pt idx="6212">
                    <c:v>1</c:v>
                  </c:pt>
                  <c:pt idx="6213">
                    <c:v>1</c:v>
                  </c:pt>
                  <c:pt idx="6214">
                    <c:v>1</c:v>
                  </c:pt>
                  <c:pt idx="6215">
                    <c:v>1</c:v>
                  </c:pt>
                  <c:pt idx="6216">
                    <c:v>1</c:v>
                  </c:pt>
                  <c:pt idx="6217">
                    <c:v>1</c:v>
                  </c:pt>
                  <c:pt idx="6218">
                    <c:v>1</c:v>
                  </c:pt>
                  <c:pt idx="6219">
                    <c:v>1</c:v>
                  </c:pt>
                  <c:pt idx="6220">
                    <c:v>1</c:v>
                  </c:pt>
                  <c:pt idx="6221">
                    <c:v>1</c:v>
                  </c:pt>
                  <c:pt idx="6222">
                    <c:v>1</c:v>
                  </c:pt>
                  <c:pt idx="6223">
                    <c:v>1</c:v>
                  </c:pt>
                  <c:pt idx="6224">
                    <c:v>1</c:v>
                  </c:pt>
                  <c:pt idx="6225">
                    <c:v>1</c:v>
                  </c:pt>
                  <c:pt idx="6226">
                    <c:v>1</c:v>
                  </c:pt>
                  <c:pt idx="6227">
                    <c:v>1</c:v>
                  </c:pt>
                  <c:pt idx="6228">
                    <c:v>1</c:v>
                  </c:pt>
                  <c:pt idx="6229">
                    <c:v>1</c:v>
                  </c:pt>
                  <c:pt idx="6230">
                    <c:v>1</c:v>
                  </c:pt>
                  <c:pt idx="6231">
                    <c:v>1</c:v>
                  </c:pt>
                  <c:pt idx="6232">
                    <c:v>1</c:v>
                  </c:pt>
                  <c:pt idx="6233">
                    <c:v>1</c:v>
                  </c:pt>
                  <c:pt idx="6234">
                    <c:v>1</c:v>
                  </c:pt>
                  <c:pt idx="6235">
                    <c:v>1</c:v>
                  </c:pt>
                  <c:pt idx="6236">
                    <c:v>1</c:v>
                  </c:pt>
                  <c:pt idx="6237">
                    <c:v>1</c:v>
                  </c:pt>
                  <c:pt idx="6238">
                    <c:v>1</c:v>
                  </c:pt>
                  <c:pt idx="6239">
                    <c:v>1</c:v>
                  </c:pt>
                  <c:pt idx="6240">
                    <c:v>1</c:v>
                  </c:pt>
                  <c:pt idx="6241">
                    <c:v>1</c:v>
                  </c:pt>
                  <c:pt idx="6242">
                    <c:v>1</c:v>
                  </c:pt>
                  <c:pt idx="6243">
                    <c:v>1</c:v>
                  </c:pt>
                  <c:pt idx="6244">
                    <c:v>1</c:v>
                  </c:pt>
                  <c:pt idx="6245">
                    <c:v>1</c:v>
                  </c:pt>
                  <c:pt idx="6246">
                    <c:v>1</c:v>
                  </c:pt>
                  <c:pt idx="6247">
                    <c:v>1</c:v>
                  </c:pt>
                  <c:pt idx="6248">
                    <c:v>1</c:v>
                  </c:pt>
                  <c:pt idx="6249">
                    <c:v>1</c:v>
                  </c:pt>
                  <c:pt idx="6250">
                    <c:v>1</c:v>
                  </c:pt>
                  <c:pt idx="6251">
                    <c:v>1</c:v>
                  </c:pt>
                  <c:pt idx="6252">
                    <c:v>1</c:v>
                  </c:pt>
                  <c:pt idx="6253">
                    <c:v>1</c:v>
                  </c:pt>
                  <c:pt idx="6254">
                    <c:v>1</c:v>
                  </c:pt>
                  <c:pt idx="6255">
                    <c:v>1</c:v>
                  </c:pt>
                  <c:pt idx="6256">
                    <c:v>1</c:v>
                  </c:pt>
                  <c:pt idx="6257">
                    <c:v>1</c:v>
                  </c:pt>
                  <c:pt idx="6258">
                    <c:v>1</c:v>
                  </c:pt>
                  <c:pt idx="6259">
                    <c:v>1</c:v>
                  </c:pt>
                  <c:pt idx="6260">
                    <c:v>1</c:v>
                  </c:pt>
                  <c:pt idx="6261">
                    <c:v>1</c:v>
                  </c:pt>
                  <c:pt idx="6262">
                    <c:v>1</c:v>
                  </c:pt>
                  <c:pt idx="6263">
                    <c:v>1</c:v>
                  </c:pt>
                  <c:pt idx="6264">
                    <c:v>1</c:v>
                  </c:pt>
                  <c:pt idx="6265">
                    <c:v>1</c:v>
                  </c:pt>
                  <c:pt idx="6266">
                    <c:v>1</c:v>
                  </c:pt>
                  <c:pt idx="6267">
                    <c:v>1</c:v>
                  </c:pt>
                  <c:pt idx="6268">
                    <c:v>1</c:v>
                  </c:pt>
                  <c:pt idx="6269">
                    <c:v>1</c:v>
                  </c:pt>
                  <c:pt idx="6270">
                    <c:v>1</c:v>
                  </c:pt>
                  <c:pt idx="6271">
                    <c:v>1</c:v>
                  </c:pt>
                  <c:pt idx="6272">
                    <c:v>1</c:v>
                  </c:pt>
                  <c:pt idx="6273">
                    <c:v>1</c:v>
                  </c:pt>
                  <c:pt idx="6274">
                    <c:v>1</c:v>
                  </c:pt>
                  <c:pt idx="6275">
                    <c:v>1</c:v>
                  </c:pt>
                  <c:pt idx="6276">
                    <c:v>1</c:v>
                  </c:pt>
                  <c:pt idx="6277">
                    <c:v>1</c:v>
                  </c:pt>
                  <c:pt idx="6278">
                    <c:v>1</c:v>
                  </c:pt>
                  <c:pt idx="6279">
                    <c:v>1</c:v>
                  </c:pt>
                  <c:pt idx="6280">
                    <c:v>1</c:v>
                  </c:pt>
                  <c:pt idx="6281">
                    <c:v>1</c:v>
                  </c:pt>
                  <c:pt idx="6282">
                    <c:v>1</c:v>
                  </c:pt>
                  <c:pt idx="6283">
                    <c:v>1</c:v>
                  </c:pt>
                  <c:pt idx="6284">
                    <c:v>1</c:v>
                  </c:pt>
                  <c:pt idx="6285">
                    <c:v>1</c:v>
                  </c:pt>
                  <c:pt idx="6286">
                    <c:v>1</c:v>
                  </c:pt>
                  <c:pt idx="6287">
                    <c:v>1</c:v>
                  </c:pt>
                  <c:pt idx="6288">
                    <c:v>1</c:v>
                  </c:pt>
                  <c:pt idx="6289">
                    <c:v>1</c:v>
                  </c:pt>
                  <c:pt idx="6290">
                    <c:v>1</c:v>
                  </c:pt>
                  <c:pt idx="6291">
                    <c:v>1</c:v>
                  </c:pt>
                  <c:pt idx="6292">
                    <c:v>1</c:v>
                  </c:pt>
                  <c:pt idx="6293">
                    <c:v>1</c:v>
                  </c:pt>
                  <c:pt idx="6294">
                    <c:v>1</c:v>
                  </c:pt>
                  <c:pt idx="6295">
                    <c:v>1</c:v>
                  </c:pt>
                  <c:pt idx="6296">
                    <c:v>1</c:v>
                  </c:pt>
                  <c:pt idx="6297">
                    <c:v>1</c:v>
                  </c:pt>
                  <c:pt idx="6298">
                    <c:v>1</c:v>
                  </c:pt>
                  <c:pt idx="6299">
                    <c:v>1</c:v>
                  </c:pt>
                  <c:pt idx="6300">
                    <c:v>1</c:v>
                  </c:pt>
                  <c:pt idx="6301">
                    <c:v>1</c:v>
                  </c:pt>
                  <c:pt idx="6302">
                    <c:v>1</c:v>
                  </c:pt>
                  <c:pt idx="6303">
                    <c:v>1</c:v>
                  </c:pt>
                  <c:pt idx="6304">
                    <c:v>1</c:v>
                  </c:pt>
                  <c:pt idx="6305">
                    <c:v>1</c:v>
                  </c:pt>
                  <c:pt idx="6306">
                    <c:v>1</c:v>
                  </c:pt>
                  <c:pt idx="6307">
                    <c:v>1</c:v>
                  </c:pt>
                  <c:pt idx="6308">
                    <c:v>1</c:v>
                  </c:pt>
                  <c:pt idx="6309">
                    <c:v>1</c:v>
                  </c:pt>
                  <c:pt idx="6310">
                    <c:v>1</c:v>
                  </c:pt>
                  <c:pt idx="6311">
                    <c:v>1</c:v>
                  </c:pt>
                  <c:pt idx="6312">
                    <c:v>1</c:v>
                  </c:pt>
                  <c:pt idx="6313">
                    <c:v>1</c:v>
                  </c:pt>
                  <c:pt idx="6314">
                    <c:v>1</c:v>
                  </c:pt>
                  <c:pt idx="6315">
                    <c:v>1</c:v>
                  </c:pt>
                  <c:pt idx="6316">
                    <c:v>1</c:v>
                  </c:pt>
                  <c:pt idx="6317">
                    <c:v>1</c:v>
                  </c:pt>
                  <c:pt idx="6318">
                    <c:v>1</c:v>
                  </c:pt>
                  <c:pt idx="6319">
                    <c:v>1</c:v>
                  </c:pt>
                  <c:pt idx="6320">
                    <c:v>1</c:v>
                  </c:pt>
                  <c:pt idx="6321">
                    <c:v>1</c:v>
                  </c:pt>
                  <c:pt idx="6322">
                    <c:v>1</c:v>
                  </c:pt>
                  <c:pt idx="6323">
                    <c:v>1</c:v>
                  </c:pt>
                  <c:pt idx="6324">
                    <c:v>1</c:v>
                  </c:pt>
                  <c:pt idx="6325">
                    <c:v>1</c:v>
                  </c:pt>
                  <c:pt idx="6326">
                    <c:v>1</c:v>
                  </c:pt>
                  <c:pt idx="6327">
                    <c:v>1</c:v>
                  </c:pt>
                  <c:pt idx="6328">
                    <c:v>1</c:v>
                  </c:pt>
                  <c:pt idx="6329">
                    <c:v>1</c:v>
                  </c:pt>
                  <c:pt idx="6330">
                    <c:v>1</c:v>
                  </c:pt>
                  <c:pt idx="6331">
                    <c:v>1</c:v>
                  </c:pt>
                  <c:pt idx="6332">
                    <c:v>1</c:v>
                  </c:pt>
                  <c:pt idx="6333">
                    <c:v>1</c:v>
                  </c:pt>
                  <c:pt idx="6334">
                    <c:v>1</c:v>
                  </c:pt>
                  <c:pt idx="6335">
                    <c:v>1</c:v>
                  </c:pt>
                  <c:pt idx="6336">
                    <c:v>1</c:v>
                  </c:pt>
                  <c:pt idx="6337">
                    <c:v>1</c:v>
                  </c:pt>
                  <c:pt idx="6338">
                    <c:v>1</c:v>
                  </c:pt>
                  <c:pt idx="6339">
                    <c:v>1</c:v>
                  </c:pt>
                  <c:pt idx="6340">
                    <c:v>1</c:v>
                  </c:pt>
                  <c:pt idx="6341">
                    <c:v>1</c:v>
                  </c:pt>
                  <c:pt idx="6342">
                    <c:v>1</c:v>
                  </c:pt>
                  <c:pt idx="6343">
                    <c:v>1</c:v>
                  </c:pt>
                  <c:pt idx="6344">
                    <c:v>1</c:v>
                  </c:pt>
                  <c:pt idx="6345">
                    <c:v>1</c:v>
                  </c:pt>
                  <c:pt idx="6346">
                    <c:v>1</c:v>
                  </c:pt>
                  <c:pt idx="6347">
                    <c:v>1</c:v>
                  </c:pt>
                  <c:pt idx="6348">
                    <c:v>1</c:v>
                  </c:pt>
                  <c:pt idx="6349">
                    <c:v>1</c:v>
                  </c:pt>
                  <c:pt idx="6350">
                    <c:v>1</c:v>
                  </c:pt>
                  <c:pt idx="6351">
                    <c:v>1</c:v>
                  </c:pt>
                  <c:pt idx="6352">
                    <c:v>1</c:v>
                  </c:pt>
                  <c:pt idx="6353">
                    <c:v>1</c:v>
                  </c:pt>
                  <c:pt idx="6354">
                    <c:v>1</c:v>
                  </c:pt>
                  <c:pt idx="6355">
                    <c:v>1</c:v>
                  </c:pt>
                  <c:pt idx="6356">
                    <c:v>1</c:v>
                  </c:pt>
                  <c:pt idx="6357">
                    <c:v>1</c:v>
                  </c:pt>
                  <c:pt idx="6358">
                    <c:v>1</c:v>
                  </c:pt>
                  <c:pt idx="6359">
                    <c:v>1</c:v>
                  </c:pt>
                  <c:pt idx="6360">
                    <c:v>1</c:v>
                  </c:pt>
                  <c:pt idx="6361">
                    <c:v>1</c:v>
                  </c:pt>
                  <c:pt idx="6362">
                    <c:v>1</c:v>
                  </c:pt>
                  <c:pt idx="6363">
                    <c:v>1</c:v>
                  </c:pt>
                  <c:pt idx="6364">
                    <c:v>1</c:v>
                  </c:pt>
                  <c:pt idx="6365">
                    <c:v>1</c:v>
                  </c:pt>
                  <c:pt idx="6366">
                    <c:v>1</c:v>
                  </c:pt>
                  <c:pt idx="6367">
                    <c:v>1</c:v>
                  </c:pt>
                  <c:pt idx="6368">
                    <c:v>1</c:v>
                  </c:pt>
                  <c:pt idx="6369">
                    <c:v>1</c:v>
                  </c:pt>
                  <c:pt idx="6370">
                    <c:v>1</c:v>
                  </c:pt>
                  <c:pt idx="6371">
                    <c:v>1</c:v>
                  </c:pt>
                  <c:pt idx="6372">
                    <c:v>1</c:v>
                  </c:pt>
                  <c:pt idx="6373">
                    <c:v>1</c:v>
                  </c:pt>
                  <c:pt idx="6374">
                    <c:v>1</c:v>
                  </c:pt>
                  <c:pt idx="6375">
                    <c:v>1</c:v>
                  </c:pt>
                  <c:pt idx="6376">
                    <c:v>1</c:v>
                  </c:pt>
                  <c:pt idx="6377">
                    <c:v>1</c:v>
                  </c:pt>
                  <c:pt idx="6378">
                    <c:v>1</c:v>
                  </c:pt>
                  <c:pt idx="6379">
                    <c:v>1</c:v>
                  </c:pt>
                  <c:pt idx="6380">
                    <c:v>1</c:v>
                  </c:pt>
                  <c:pt idx="6381">
                    <c:v>1</c:v>
                  </c:pt>
                  <c:pt idx="6382">
                    <c:v>1</c:v>
                  </c:pt>
                  <c:pt idx="6383">
                    <c:v>1</c:v>
                  </c:pt>
                  <c:pt idx="6384">
                    <c:v>1</c:v>
                  </c:pt>
                  <c:pt idx="6385">
                    <c:v>1</c:v>
                  </c:pt>
                  <c:pt idx="6386">
                    <c:v>1</c:v>
                  </c:pt>
                  <c:pt idx="6387">
                    <c:v>1</c:v>
                  </c:pt>
                  <c:pt idx="6388">
                    <c:v>1</c:v>
                  </c:pt>
                  <c:pt idx="6389">
                    <c:v>1</c:v>
                  </c:pt>
                  <c:pt idx="6390">
                    <c:v>1</c:v>
                  </c:pt>
                  <c:pt idx="6391">
                    <c:v>1</c:v>
                  </c:pt>
                  <c:pt idx="6392">
                    <c:v>1</c:v>
                  </c:pt>
                  <c:pt idx="6393">
                    <c:v>1</c:v>
                  </c:pt>
                  <c:pt idx="6394">
                    <c:v>1</c:v>
                  </c:pt>
                  <c:pt idx="6395">
                    <c:v>1</c:v>
                  </c:pt>
                  <c:pt idx="6396">
                    <c:v>1</c:v>
                  </c:pt>
                  <c:pt idx="6397">
                    <c:v>1</c:v>
                  </c:pt>
                  <c:pt idx="6398">
                    <c:v>1</c:v>
                  </c:pt>
                  <c:pt idx="6399">
                    <c:v>1</c:v>
                  </c:pt>
                  <c:pt idx="6400">
                    <c:v>1</c:v>
                  </c:pt>
                  <c:pt idx="6401">
                    <c:v>1</c:v>
                  </c:pt>
                  <c:pt idx="6402">
                    <c:v>1</c:v>
                  </c:pt>
                  <c:pt idx="6403">
                    <c:v>1</c:v>
                  </c:pt>
                  <c:pt idx="6404">
                    <c:v>1</c:v>
                  </c:pt>
                  <c:pt idx="6405">
                    <c:v>1</c:v>
                  </c:pt>
                  <c:pt idx="6406">
                    <c:v>1</c:v>
                  </c:pt>
                  <c:pt idx="6407">
                    <c:v>1</c:v>
                  </c:pt>
                  <c:pt idx="6408">
                    <c:v>1</c:v>
                  </c:pt>
                  <c:pt idx="6409">
                    <c:v>1</c:v>
                  </c:pt>
                  <c:pt idx="6410">
                    <c:v>1</c:v>
                  </c:pt>
                  <c:pt idx="6411">
                    <c:v>1</c:v>
                  </c:pt>
                  <c:pt idx="6412">
                    <c:v>1</c:v>
                  </c:pt>
                  <c:pt idx="6413">
                    <c:v>1</c:v>
                  </c:pt>
                  <c:pt idx="6414">
                    <c:v>1</c:v>
                  </c:pt>
                  <c:pt idx="6415">
                    <c:v>1</c:v>
                  </c:pt>
                  <c:pt idx="6416">
                    <c:v>1</c:v>
                  </c:pt>
                  <c:pt idx="6417">
                    <c:v>1</c:v>
                  </c:pt>
                  <c:pt idx="6418">
                    <c:v>1</c:v>
                  </c:pt>
                  <c:pt idx="6419">
                    <c:v>1</c:v>
                  </c:pt>
                  <c:pt idx="6420">
                    <c:v>1</c:v>
                  </c:pt>
                  <c:pt idx="6421">
                    <c:v>1</c:v>
                  </c:pt>
                  <c:pt idx="6422">
                    <c:v>1</c:v>
                  </c:pt>
                  <c:pt idx="6423">
                    <c:v>1</c:v>
                  </c:pt>
                  <c:pt idx="6424">
                    <c:v>1</c:v>
                  </c:pt>
                  <c:pt idx="6425">
                    <c:v>1</c:v>
                  </c:pt>
                  <c:pt idx="6426">
                    <c:v>1</c:v>
                  </c:pt>
                  <c:pt idx="6427">
                    <c:v>1</c:v>
                  </c:pt>
                  <c:pt idx="6428">
                    <c:v>1</c:v>
                  </c:pt>
                  <c:pt idx="6429">
                    <c:v>1</c:v>
                  </c:pt>
                  <c:pt idx="6430">
                    <c:v>1</c:v>
                  </c:pt>
                  <c:pt idx="6431">
                    <c:v>1</c:v>
                  </c:pt>
                  <c:pt idx="6432">
                    <c:v>1</c:v>
                  </c:pt>
                  <c:pt idx="6433">
                    <c:v>1</c:v>
                  </c:pt>
                  <c:pt idx="6434">
                    <c:v>1</c:v>
                  </c:pt>
                  <c:pt idx="6435">
                    <c:v>1</c:v>
                  </c:pt>
                  <c:pt idx="6436">
                    <c:v>1</c:v>
                  </c:pt>
                  <c:pt idx="6437">
                    <c:v>1</c:v>
                  </c:pt>
                  <c:pt idx="6438">
                    <c:v>1</c:v>
                  </c:pt>
                  <c:pt idx="6439">
                    <c:v>1</c:v>
                  </c:pt>
                  <c:pt idx="6440">
                    <c:v>1</c:v>
                  </c:pt>
                  <c:pt idx="6441">
                    <c:v>1</c:v>
                  </c:pt>
                  <c:pt idx="6442">
                    <c:v>1</c:v>
                  </c:pt>
                  <c:pt idx="6443">
                    <c:v>1</c:v>
                  </c:pt>
                  <c:pt idx="6444">
                    <c:v>1</c:v>
                  </c:pt>
                  <c:pt idx="6445">
                    <c:v>1</c:v>
                  </c:pt>
                  <c:pt idx="6446">
                    <c:v>1</c:v>
                  </c:pt>
                  <c:pt idx="6447">
                    <c:v>1</c:v>
                  </c:pt>
                  <c:pt idx="6448">
                    <c:v>1</c:v>
                  </c:pt>
                  <c:pt idx="6449">
                    <c:v>1</c:v>
                  </c:pt>
                  <c:pt idx="6450">
                    <c:v>1</c:v>
                  </c:pt>
                  <c:pt idx="6451">
                    <c:v>1</c:v>
                  </c:pt>
                  <c:pt idx="6452">
                    <c:v>1</c:v>
                  </c:pt>
                  <c:pt idx="6453">
                    <c:v>1</c:v>
                  </c:pt>
                  <c:pt idx="6454">
                    <c:v>1</c:v>
                  </c:pt>
                  <c:pt idx="6455">
                    <c:v>1</c:v>
                  </c:pt>
                  <c:pt idx="6456">
                    <c:v>1</c:v>
                  </c:pt>
                  <c:pt idx="6457">
                    <c:v>1</c:v>
                  </c:pt>
                  <c:pt idx="6458">
                    <c:v>1</c:v>
                  </c:pt>
                  <c:pt idx="6459">
                    <c:v>1</c:v>
                  </c:pt>
                  <c:pt idx="6460">
                    <c:v>1</c:v>
                  </c:pt>
                  <c:pt idx="6461">
                    <c:v>1</c:v>
                  </c:pt>
                  <c:pt idx="6462">
                    <c:v>1</c:v>
                  </c:pt>
                  <c:pt idx="6463">
                    <c:v>1</c:v>
                  </c:pt>
                  <c:pt idx="6464">
                    <c:v>1</c:v>
                  </c:pt>
                  <c:pt idx="6465">
                    <c:v>1</c:v>
                  </c:pt>
                  <c:pt idx="6466">
                    <c:v>1</c:v>
                  </c:pt>
                  <c:pt idx="6467">
                    <c:v>1</c:v>
                  </c:pt>
                  <c:pt idx="6468">
                    <c:v>1</c:v>
                  </c:pt>
                  <c:pt idx="6469">
                    <c:v>1</c:v>
                  </c:pt>
                  <c:pt idx="6470">
                    <c:v>1</c:v>
                  </c:pt>
                  <c:pt idx="6471">
                    <c:v>1</c:v>
                  </c:pt>
                  <c:pt idx="6472">
                    <c:v>1</c:v>
                  </c:pt>
                  <c:pt idx="6473">
                    <c:v>1</c:v>
                  </c:pt>
                  <c:pt idx="6474">
                    <c:v>1</c:v>
                  </c:pt>
                  <c:pt idx="6475">
                    <c:v>1</c:v>
                  </c:pt>
                  <c:pt idx="6476">
                    <c:v>1</c:v>
                  </c:pt>
                  <c:pt idx="6477">
                    <c:v>1</c:v>
                  </c:pt>
                  <c:pt idx="6478">
                    <c:v>1</c:v>
                  </c:pt>
                  <c:pt idx="6479">
                    <c:v>1</c:v>
                  </c:pt>
                  <c:pt idx="6480">
                    <c:v>1</c:v>
                  </c:pt>
                  <c:pt idx="6481">
                    <c:v>1</c:v>
                  </c:pt>
                  <c:pt idx="6482">
                    <c:v>1</c:v>
                  </c:pt>
                  <c:pt idx="6483">
                    <c:v>1</c:v>
                  </c:pt>
                  <c:pt idx="6484">
                    <c:v>1</c:v>
                  </c:pt>
                  <c:pt idx="6485">
                    <c:v>1</c:v>
                  </c:pt>
                  <c:pt idx="6486">
                    <c:v>1</c:v>
                  </c:pt>
                  <c:pt idx="6487">
                    <c:v>1</c:v>
                  </c:pt>
                  <c:pt idx="6488">
                    <c:v>1</c:v>
                  </c:pt>
                  <c:pt idx="6489">
                    <c:v>1</c:v>
                  </c:pt>
                  <c:pt idx="6490">
                    <c:v>1</c:v>
                  </c:pt>
                  <c:pt idx="6491">
                    <c:v>1</c:v>
                  </c:pt>
                  <c:pt idx="6492">
                    <c:v>1</c:v>
                  </c:pt>
                  <c:pt idx="6493">
                    <c:v>1</c:v>
                  </c:pt>
                  <c:pt idx="6494">
                    <c:v>1</c:v>
                  </c:pt>
                  <c:pt idx="6495">
                    <c:v>1</c:v>
                  </c:pt>
                  <c:pt idx="6496">
                    <c:v>1</c:v>
                  </c:pt>
                  <c:pt idx="6497">
                    <c:v>1</c:v>
                  </c:pt>
                  <c:pt idx="6498">
                    <c:v>1</c:v>
                  </c:pt>
                  <c:pt idx="6499">
                    <c:v>1</c:v>
                  </c:pt>
                  <c:pt idx="6500">
                    <c:v>1</c:v>
                  </c:pt>
                  <c:pt idx="6501">
                    <c:v>1</c:v>
                  </c:pt>
                  <c:pt idx="6502">
                    <c:v>1</c:v>
                  </c:pt>
                  <c:pt idx="6503">
                    <c:v>1</c:v>
                  </c:pt>
                  <c:pt idx="6504">
                    <c:v>1</c:v>
                  </c:pt>
                  <c:pt idx="6505">
                    <c:v>1</c:v>
                  </c:pt>
                  <c:pt idx="6506">
                    <c:v>1</c:v>
                  </c:pt>
                  <c:pt idx="6507">
                    <c:v>1</c:v>
                  </c:pt>
                  <c:pt idx="6508">
                    <c:v>1</c:v>
                  </c:pt>
                  <c:pt idx="6509">
                    <c:v>1</c:v>
                  </c:pt>
                  <c:pt idx="6510">
                    <c:v>1</c:v>
                  </c:pt>
                  <c:pt idx="6511">
                    <c:v>1</c:v>
                  </c:pt>
                  <c:pt idx="6512">
                    <c:v>1</c:v>
                  </c:pt>
                  <c:pt idx="6513">
                    <c:v>1</c:v>
                  </c:pt>
                  <c:pt idx="6514">
                    <c:v>1</c:v>
                  </c:pt>
                  <c:pt idx="6515">
                    <c:v>1</c:v>
                  </c:pt>
                  <c:pt idx="6516">
                    <c:v>1</c:v>
                  </c:pt>
                  <c:pt idx="6517">
                    <c:v>1</c:v>
                  </c:pt>
                  <c:pt idx="6518">
                    <c:v>1</c:v>
                  </c:pt>
                  <c:pt idx="6519">
                    <c:v>1</c:v>
                  </c:pt>
                  <c:pt idx="6520">
                    <c:v>1</c:v>
                  </c:pt>
                  <c:pt idx="6521">
                    <c:v>1</c:v>
                  </c:pt>
                  <c:pt idx="6522">
                    <c:v>1</c:v>
                  </c:pt>
                  <c:pt idx="6523">
                    <c:v>1</c:v>
                  </c:pt>
                  <c:pt idx="6524">
                    <c:v>1</c:v>
                  </c:pt>
                  <c:pt idx="6525">
                    <c:v>1</c:v>
                  </c:pt>
                  <c:pt idx="6526">
                    <c:v>1</c:v>
                  </c:pt>
                  <c:pt idx="6527">
                    <c:v>1</c:v>
                  </c:pt>
                  <c:pt idx="6528">
                    <c:v>1</c:v>
                  </c:pt>
                  <c:pt idx="6529">
                    <c:v>1</c:v>
                  </c:pt>
                  <c:pt idx="6530">
                    <c:v>1</c:v>
                  </c:pt>
                  <c:pt idx="6531">
                    <c:v>1</c:v>
                  </c:pt>
                  <c:pt idx="6532">
                    <c:v>1</c:v>
                  </c:pt>
                  <c:pt idx="6533">
                    <c:v>1</c:v>
                  </c:pt>
                  <c:pt idx="6534">
                    <c:v>1</c:v>
                  </c:pt>
                  <c:pt idx="6535">
                    <c:v>1</c:v>
                  </c:pt>
                  <c:pt idx="6536">
                    <c:v>1</c:v>
                  </c:pt>
                  <c:pt idx="6537">
                    <c:v>1</c:v>
                  </c:pt>
                  <c:pt idx="6538">
                    <c:v>1</c:v>
                  </c:pt>
                  <c:pt idx="6539">
                    <c:v>1</c:v>
                  </c:pt>
                  <c:pt idx="6540">
                    <c:v>1</c:v>
                  </c:pt>
                  <c:pt idx="6541">
                    <c:v>1</c:v>
                  </c:pt>
                  <c:pt idx="6542">
                    <c:v>1</c:v>
                  </c:pt>
                  <c:pt idx="6543">
                    <c:v>1</c:v>
                  </c:pt>
                  <c:pt idx="6544">
                    <c:v>1</c:v>
                  </c:pt>
                  <c:pt idx="6545">
                    <c:v>1</c:v>
                  </c:pt>
                  <c:pt idx="6546">
                    <c:v>1</c:v>
                  </c:pt>
                  <c:pt idx="6547">
                    <c:v>1</c:v>
                  </c:pt>
                  <c:pt idx="6548">
                    <c:v>1</c:v>
                  </c:pt>
                  <c:pt idx="6549">
                    <c:v>1</c:v>
                  </c:pt>
                  <c:pt idx="6550">
                    <c:v>1</c:v>
                  </c:pt>
                  <c:pt idx="6551">
                    <c:v>1</c:v>
                  </c:pt>
                  <c:pt idx="6552">
                    <c:v>1</c:v>
                  </c:pt>
                  <c:pt idx="6553">
                    <c:v>1</c:v>
                  </c:pt>
                  <c:pt idx="6554">
                    <c:v>1</c:v>
                  </c:pt>
                  <c:pt idx="6555">
                    <c:v>1</c:v>
                  </c:pt>
                  <c:pt idx="6556">
                    <c:v>1</c:v>
                  </c:pt>
                  <c:pt idx="6557">
                    <c:v>1</c:v>
                  </c:pt>
                  <c:pt idx="6558">
                    <c:v>1</c:v>
                  </c:pt>
                  <c:pt idx="6559">
                    <c:v>1</c:v>
                  </c:pt>
                  <c:pt idx="6560">
                    <c:v>1</c:v>
                  </c:pt>
                  <c:pt idx="6561">
                    <c:v>1</c:v>
                  </c:pt>
                  <c:pt idx="6562">
                    <c:v>1</c:v>
                  </c:pt>
                  <c:pt idx="6563">
                    <c:v>1</c:v>
                  </c:pt>
                  <c:pt idx="6564">
                    <c:v>1</c:v>
                  </c:pt>
                  <c:pt idx="6565">
                    <c:v>1</c:v>
                  </c:pt>
                  <c:pt idx="6566">
                    <c:v>1</c:v>
                  </c:pt>
                  <c:pt idx="6567">
                    <c:v>1</c:v>
                  </c:pt>
                  <c:pt idx="6568">
                    <c:v>1</c:v>
                  </c:pt>
                  <c:pt idx="6569">
                    <c:v>1</c:v>
                  </c:pt>
                  <c:pt idx="6570">
                    <c:v>1</c:v>
                  </c:pt>
                  <c:pt idx="6571">
                    <c:v>1</c:v>
                  </c:pt>
                  <c:pt idx="6572">
                    <c:v>1</c:v>
                  </c:pt>
                  <c:pt idx="6573">
                    <c:v>1</c:v>
                  </c:pt>
                  <c:pt idx="6574">
                    <c:v>1</c:v>
                  </c:pt>
                  <c:pt idx="6575">
                    <c:v>1</c:v>
                  </c:pt>
                  <c:pt idx="6576">
                    <c:v>1</c:v>
                  </c:pt>
                  <c:pt idx="6577">
                    <c:v>1</c:v>
                  </c:pt>
                  <c:pt idx="6578">
                    <c:v>1</c:v>
                  </c:pt>
                  <c:pt idx="6579">
                    <c:v>1</c:v>
                  </c:pt>
                  <c:pt idx="6580">
                    <c:v>1</c:v>
                  </c:pt>
                  <c:pt idx="6581">
                    <c:v>1</c:v>
                  </c:pt>
                  <c:pt idx="6582">
                    <c:v>1</c:v>
                  </c:pt>
                  <c:pt idx="6583">
                    <c:v>1</c:v>
                  </c:pt>
                  <c:pt idx="6584">
                    <c:v>1</c:v>
                  </c:pt>
                  <c:pt idx="6585">
                    <c:v>1</c:v>
                  </c:pt>
                  <c:pt idx="6586">
                    <c:v>1</c:v>
                  </c:pt>
                  <c:pt idx="6587">
                    <c:v>1</c:v>
                  </c:pt>
                  <c:pt idx="6588">
                    <c:v>1</c:v>
                  </c:pt>
                  <c:pt idx="6589">
                    <c:v>1</c:v>
                  </c:pt>
                  <c:pt idx="6590">
                    <c:v>1</c:v>
                  </c:pt>
                  <c:pt idx="6591">
                    <c:v>1</c:v>
                  </c:pt>
                  <c:pt idx="6592">
                    <c:v>1</c:v>
                  </c:pt>
                  <c:pt idx="6593">
                    <c:v>1</c:v>
                  </c:pt>
                  <c:pt idx="6594">
                    <c:v>1</c:v>
                  </c:pt>
                  <c:pt idx="6595">
                    <c:v>1</c:v>
                  </c:pt>
                  <c:pt idx="6596">
                    <c:v>1</c:v>
                  </c:pt>
                  <c:pt idx="6597">
                    <c:v>1</c:v>
                  </c:pt>
                  <c:pt idx="6598">
                    <c:v>1</c:v>
                  </c:pt>
                  <c:pt idx="6599">
                    <c:v>1</c:v>
                  </c:pt>
                  <c:pt idx="6600">
                    <c:v>1</c:v>
                  </c:pt>
                  <c:pt idx="6601">
                    <c:v>1</c:v>
                  </c:pt>
                  <c:pt idx="6602">
                    <c:v>1</c:v>
                  </c:pt>
                  <c:pt idx="6603">
                    <c:v>1</c:v>
                  </c:pt>
                  <c:pt idx="6604">
                    <c:v>1</c:v>
                  </c:pt>
                  <c:pt idx="6605">
                    <c:v>1</c:v>
                  </c:pt>
                  <c:pt idx="6606">
                    <c:v>1</c:v>
                  </c:pt>
                  <c:pt idx="6607">
                    <c:v>1</c:v>
                  </c:pt>
                  <c:pt idx="6608">
                    <c:v>1</c:v>
                  </c:pt>
                  <c:pt idx="6609">
                    <c:v>1</c:v>
                  </c:pt>
                  <c:pt idx="6610">
                    <c:v>1</c:v>
                  </c:pt>
                  <c:pt idx="6611">
                    <c:v>1</c:v>
                  </c:pt>
                  <c:pt idx="6612">
                    <c:v>1</c:v>
                  </c:pt>
                  <c:pt idx="6613">
                    <c:v>1</c:v>
                  </c:pt>
                  <c:pt idx="6614">
                    <c:v>1</c:v>
                  </c:pt>
                  <c:pt idx="6615">
                    <c:v>1</c:v>
                  </c:pt>
                  <c:pt idx="6616">
                    <c:v>1</c:v>
                  </c:pt>
                  <c:pt idx="6617">
                    <c:v>1</c:v>
                  </c:pt>
                  <c:pt idx="6618">
                    <c:v>1</c:v>
                  </c:pt>
                  <c:pt idx="6619">
                    <c:v>1</c:v>
                  </c:pt>
                  <c:pt idx="6620">
                    <c:v>1</c:v>
                  </c:pt>
                  <c:pt idx="6621">
                    <c:v>1</c:v>
                  </c:pt>
                  <c:pt idx="6622">
                    <c:v>1</c:v>
                  </c:pt>
                </c:lvl>
                <c:lvl>
                  <c:pt idx="0">
                    <c:v>anonymous</c:v>
                  </c:pt>
                  <c:pt idx="1">
                    <c:v>superuser (top 1%)</c:v>
                  </c:pt>
                  <c:pt idx="2">
                    <c:v>superuser (top 1%)</c:v>
                  </c:pt>
                  <c:pt idx="3">
                    <c:v>superuser (top 1%)</c:v>
                  </c:pt>
                  <c:pt idx="4">
                    <c:v>superuser (top 1%)</c:v>
                  </c:pt>
                  <c:pt idx="5">
                    <c:v>superuser (top 1%)</c:v>
                  </c:pt>
                  <c:pt idx="6">
                    <c:v>superuser (top 1%)</c:v>
                  </c:pt>
                  <c:pt idx="7">
                    <c:v>superuser (top 1%)</c:v>
                  </c:pt>
                  <c:pt idx="8">
                    <c:v>superuser (top 1%)</c:v>
                  </c:pt>
                  <c:pt idx="9">
                    <c:v>superuser (top 1%)</c:v>
                  </c:pt>
                  <c:pt idx="10">
                    <c:v>superuser (top 1%)</c:v>
                  </c:pt>
                  <c:pt idx="11">
                    <c:v>superuser (top 1%)</c:v>
                  </c:pt>
                  <c:pt idx="12">
                    <c:v>superuser (top 1%)</c:v>
                  </c:pt>
                  <c:pt idx="13">
                    <c:v>superuser (top 1%)</c:v>
                  </c:pt>
                  <c:pt idx="14">
                    <c:v>superuser (top 1%)</c:v>
                  </c:pt>
                  <c:pt idx="15">
                    <c:v>superuser (top 1%)</c:v>
                  </c:pt>
                  <c:pt idx="16">
                    <c:v>superuser (top 1%)</c:v>
                  </c:pt>
                  <c:pt idx="17">
                    <c:v>superuser (top 1%)</c:v>
                  </c:pt>
                  <c:pt idx="18">
                    <c:v>superuser (top 1%)</c:v>
                  </c:pt>
                  <c:pt idx="19">
                    <c:v>superuser (top 1%)</c:v>
                  </c:pt>
                  <c:pt idx="20">
                    <c:v>superuser (top 1%)</c:v>
                  </c:pt>
                  <c:pt idx="21">
                    <c:v>superuser (top 1%)</c:v>
                  </c:pt>
                  <c:pt idx="22">
                    <c:v>superuser (top 1%)</c:v>
                  </c:pt>
                  <c:pt idx="23">
                    <c:v>superuser (top 1%)</c:v>
                  </c:pt>
                  <c:pt idx="24">
                    <c:v>superuser (top 1%)</c:v>
                  </c:pt>
                  <c:pt idx="25">
                    <c:v>superuser (top 1%)</c:v>
                  </c:pt>
                  <c:pt idx="26">
                    <c:v>superuser (top 1%)</c:v>
                  </c:pt>
                  <c:pt idx="27">
                    <c:v>superuser (top 1%)</c:v>
                  </c:pt>
                  <c:pt idx="28">
                    <c:v>superuser (top 1%)</c:v>
                  </c:pt>
                  <c:pt idx="29">
                    <c:v>superuser (top 1%)</c:v>
                  </c:pt>
                  <c:pt idx="30">
                    <c:v>superuser (top 1%)</c:v>
                  </c:pt>
                  <c:pt idx="31">
                    <c:v>superuser (top 1%)</c:v>
                  </c:pt>
                  <c:pt idx="32">
                    <c:v>superuser (top 1%)</c:v>
                  </c:pt>
                  <c:pt idx="33">
                    <c:v>superuser (top 1%)</c:v>
                  </c:pt>
                  <c:pt idx="34">
                    <c:v>superuser (top 1%)</c:v>
                  </c:pt>
                  <c:pt idx="35">
                    <c:v>superuser (top 1%)</c:v>
                  </c:pt>
                  <c:pt idx="36">
                    <c:v>superuser (top 1%)</c:v>
                  </c:pt>
                  <c:pt idx="37">
                    <c:v>superuser (top 1%)</c:v>
                  </c:pt>
                  <c:pt idx="38">
                    <c:v>superuser (top 1%)</c:v>
                  </c:pt>
                  <c:pt idx="39">
                    <c:v>superuser (top 1%)</c:v>
                  </c:pt>
                  <c:pt idx="40">
                    <c:v>superuser (top 1%)</c:v>
                  </c:pt>
                  <c:pt idx="41">
                    <c:v>superuser (top 1%)</c:v>
                  </c:pt>
                  <c:pt idx="42">
                    <c:v>superuser (top 1%)</c:v>
                  </c:pt>
                  <c:pt idx="43">
                    <c:v>superuser (top 1%)</c:v>
                  </c:pt>
                  <c:pt idx="44">
                    <c:v>superuser (top 1%)</c:v>
                  </c:pt>
                  <c:pt idx="45">
                    <c:v>superuser (top 1%)</c:v>
                  </c:pt>
                  <c:pt idx="46">
                    <c:v>superuser (top 1%)</c:v>
                  </c:pt>
                  <c:pt idx="47">
                    <c:v>superuser (top 1%)</c:v>
                  </c:pt>
                  <c:pt idx="48">
                    <c:v>superuser (top 1%)</c:v>
                  </c:pt>
                  <c:pt idx="49">
                    <c:v>superuser (top 1%)</c:v>
                  </c:pt>
                  <c:pt idx="50">
                    <c:v>superuser (top 1%)</c:v>
                  </c:pt>
                  <c:pt idx="51">
                    <c:v>superuser (top 1%)</c:v>
                  </c:pt>
                  <c:pt idx="52">
                    <c:v>superuser (top 1%)</c:v>
                  </c:pt>
                  <c:pt idx="53">
                    <c:v>superuser (top 1%)</c:v>
                  </c:pt>
                  <c:pt idx="54">
                    <c:v>superuser (top 1%)</c:v>
                  </c:pt>
                  <c:pt idx="55">
                    <c:v>superuser (top 1%)</c:v>
                  </c:pt>
                  <c:pt idx="56">
                    <c:v>superuser (top 1%)</c:v>
                  </c:pt>
                  <c:pt idx="57">
                    <c:v>superuser (top 1%)</c:v>
                  </c:pt>
                  <c:pt idx="58">
                    <c:v>superuser (top 1%)</c:v>
                  </c:pt>
                  <c:pt idx="59">
                    <c:v>superuser (top 1%)</c:v>
                  </c:pt>
                  <c:pt idx="60">
                    <c:v>superuser (top 1%)</c:v>
                  </c:pt>
                  <c:pt idx="61">
                    <c:v>superuser (top 1%)</c:v>
                  </c:pt>
                  <c:pt idx="62">
                    <c:v>superuser (top 1%)</c:v>
                  </c:pt>
                  <c:pt idx="63">
                    <c:v>superuser (top 1%)</c:v>
                  </c:pt>
                  <c:pt idx="64">
                    <c:v>superuser (top 1%)</c:v>
                  </c:pt>
                  <c:pt idx="65">
                    <c:v>superuser (top 1%)</c:v>
                  </c:pt>
                  <c:pt idx="66">
                    <c:v>top user</c:v>
                  </c:pt>
                  <c:pt idx="67">
                    <c:v>top user</c:v>
                  </c:pt>
                  <c:pt idx="68">
                    <c:v>top user</c:v>
                  </c:pt>
                  <c:pt idx="69">
                    <c:v>top user</c:v>
                  </c:pt>
                  <c:pt idx="70">
                    <c:v>top user</c:v>
                  </c:pt>
                  <c:pt idx="71">
                    <c:v>top user</c:v>
                  </c:pt>
                  <c:pt idx="72">
                    <c:v>top user</c:v>
                  </c:pt>
                  <c:pt idx="73">
                    <c:v>top user</c:v>
                  </c:pt>
                  <c:pt idx="74">
                    <c:v>top user</c:v>
                  </c:pt>
                  <c:pt idx="75">
                    <c:v>top user</c:v>
                  </c:pt>
                  <c:pt idx="76">
                    <c:v>top user</c:v>
                  </c:pt>
                  <c:pt idx="77">
                    <c:v>top user</c:v>
                  </c:pt>
                  <c:pt idx="78">
                    <c:v>top user</c:v>
                  </c:pt>
                  <c:pt idx="79">
                    <c:v>top user</c:v>
                  </c:pt>
                  <c:pt idx="80">
                    <c:v>top user</c:v>
                  </c:pt>
                  <c:pt idx="81">
                    <c:v>top user</c:v>
                  </c:pt>
                  <c:pt idx="82">
                    <c:v>top user</c:v>
                  </c:pt>
                  <c:pt idx="83">
                    <c:v>top user</c:v>
                  </c:pt>
                  <c:pt idx="84">
                    <c:v>top user</c:v>
                  </c:pt>
                  <c:pt idx="85">
                    <c:v>top user</c:v>
                  </c:pt>
                  <c:pt idx="86">
                    <c:v>top user</c:v>
                  </c:pt>
                  <c:pt idx="87">
                    <c:v>top user</c:v>
                  </c:pt>
                  <c:pt idx="88">
                    <c:v>top user</c:v>
                  </c:pt>
                  <c:pt idx="89">
                    <c:v>top user</c:v>
                  </c:pt>
                  <c:pt idx="90">
                    <c:v>top user</c:v>
                  </c:pt>
                  <c:pt idx="91">
                    <c:v>top user</c:v>
                  </c:pt>
                  <c:pt idx="92">
                    <c:v>top user</c:v>
                  </c:pt>
                  <c:pt idx="93">
                    <c:v>top user</c:v>
                  </c:pt>
                  <c:pt idx="94">
                    <c:v>top user</c:v>
                  </c:pt>
                  <c:pt idx="95">
                    <c:v>top user</c:v>
                  </c:pt>
                  <c:pt idx="96">
                    <c:v>top user</c:v>
                  </c:pt>
                  <c:pt idx="97">
                    <c:v>top user</c:v>
                  </c:pt>
                  <c:pt idx="98">
                    <c:v>top user</c:v>
                  </c:pt>
                  <c:pt idx="99">
                    <c:v>top user</c:v>
                  </c:pt>
                  <c:pt idx="100">
                    <c:v>top user</c:v>
                  </c:pt>
                  <c:pt idx="101">
                    <c:v>top user</c:v>
                  </c:pt>
                  <c:pt idx="102">
                    <c:v>top user</c:v>
                  </c:pt>
                  <c:pt idx="103">
                    <c:v>top user</c:v>
                  </c:pt>
                  <c:pt idx="104">
                    <c:v>top user</c:v>
                  </c:pt>
                  <c:pt idx="105">
                    <c:v>top user</c:v>
                  </c:pt>
                  <c:pt idx="106">
                    <c:v>top user</c:v>
                  </c:pt>
                  <c:pt idx="107">
                    <c:v>top user</c:v>
                  </c:pt>
                  <c:pt idx="108">
                    <c:v>top user</c:v>
                  </c:pt>
                  <c:pt idx="109">
                    <c:v>top user</c:v>
                  </c:pt>
                  <c:pt idx="110">
                    <c:v>top user</c:v>
                  </c:pt>
                  <c:pt idx="111">
                    <c:v>top user</c:v>
                  </c:pt>
                  <c:pt idx="112">
                    <c:v>top user</c:v>
                  </c:pt>
                  <c:pt idx="113">
                    <c:v>top user</c:v>
                  </c:pt>
                  <c:pt idx="114">
                    <c:v>top user</c:v>
                  </c:pt>
                  <c:pt idx="115">
                    <c:v>top user</c:v>
                  </c:pt>
                  <c:pt idx="116">
                    <c:v>top user</c:v>
                  </c:pt>
                  <c:pt idx="117">
                    <c:v>top user</c:v>
                  </c:pt>
                  <c:pt idx="118">
                    <c:v>top user</c:v>
                  </c:pt>
                  <c:pt idx="119">
                    <c:v>top user</c:v>
                  </c:pt>
                  <c:pt idx="120">
                    <c:v>top user</c:v>
                  </c:pt>
                  <c:pt idx="121">
                    <c:v>top user</c:v>
                  </c:pt>
                  <c:pt idx="122">
                    <c:v>top user</c:v>
                  </c:pt>
                  <c:pt idx="123">
                    <c:v>top user</c:v>
                  </c:pt>
                  <c:pt idx="124">
                    <c:v>top user</c:v>
                  </c:pt>
                  <c:pt idx="125">
                    <c:v>top user</c:v>
                  </c:pt>
                  <c:pt idx="126">
                    <c:v>top user</c:v>
                  </c:pt>
                  <c:pt idx="127">
                    <c:v>top user</c:v>
                  </c:pt>
                  <c:pt idx="128">
                    <c:v>top user</c:v>
                  </c:pt>
                  <c:pt idx="129">
                    <c:v>top user</c:v>
                  </c:pt>
                  <c:pt idx="130">
                    <c:v>top user</c:v>
                  </c:pt>
                  <c:pt idx="131">
                    <c:v>top user</c:v>
                  </c:pt>
                  <c:pt idx="132">
                    <c:v>top user</c:v>
                  </c:pt>
                  <c:pt idx="133">
                    <c:v>top user</c:v>
                  </c:pt>
                  <c:pt idx="134">
                    <c:v>top user</c:v>
                  </c:pt>
                  <c:pt idx="135">
                    <c:v>top user</c:v>
                  </c:pt>
                  <c:pt idx="136">
                    <c:v>top user</c:v>
                  </c:pt>
                  <c:pt idx="137">
                    <c:v>top user</c:v>
                  </c:pt>
                  <c:pt idx="138">
                    <c:v>top user</c:v>
                  </c:pt>
                  <c:pt idx="139">
                    <c:v>top user</c:v>
                  </c:pt>
                  <c:pt idx="140">
                    <c:v>top user</c:v>
                  </c:pt>
                  <c:pt idx="141">
                    <c:v>top user</c:v>
                  </c:pt>
                  <c:pt idx="142">
                    <c:v>top user</c:v>
                  </c:pt>
                  <c:pt idx="143">
                    <c:v>top user</c:v>
                  </c:pt>
                  <c:pt idx="144">
                    <c:v>top user</c:v>
                  </c:pt>
                  <c:pt idx="145">
                    <c:v>top user</c:v>
                  </c:pt>
                  <c:pt idx="146">
                    <c:v>top user</c:v>
                  </c:pt>
                  <c:pt idx="147">
                    <c:v>top user</c:v>
                  </c:pt>
                  <c:pt idx="148">
                    <c:v>top user</c:v>
                  </c:pt>
                  <c:pt idx="149">
                    <c:v>top user</c:v>
                  </c:pt>
                  <c:pt idx="150">
                    <c:v>top user</c:v>
                  </c:pt>
                  <c:pt idx="151">
                    <c:v>top user</c:v>
                  </c:pt>
                  <c:pt idx="152">
                    <c:v>top user</c:v>
                  </c:pt>
                  <c:pt idx="153">
                    <c:v>top user</c:v>
                  </c:pt>
                  <c:pt idx="154">
                    <c:v>top user</c:v>
                  </c:pt>
                  <c:pt idx="155">
                    <c:v>top user</c:v>
                  </c:pt>
                  <c:pt idx="156">
                    <c:v>top user</c:v>
                  </c:pt>
                  <c:pt idx="157">
                    <c:v>top user</c:v>
                  </c:pt>
                  <c:pt idx="158">
                    <c:v>top user</c:v>
                  </c:pt>
                  <c:pt idx="159">
                    <c:v>top user</c:v>
                  </c:pt>
                  <c:pt idx="160">
                    <c:v>top user</c:v>
                  </c:pt>
                  <c:pt idx="161">
                    <c:v>top user</c:v>
                  </c:pt>
                  <c:pt idx="162">
                    <c:v>top user</c:v>
                  </c:pt>
                  <c:pt idx="163">
                    <c:v>top user</c:v>
                  </c:pt>
                  <c:pt idx="164">
                    <c:v>top user</c:v>
                  </c:pt>
                  <c:pt idx="165">
                    <c:v>top user</c:v>
                  </c:pt>
                  <c:pt idx="166">
                    <c:v>top user</c:v>
                  </c:pt>
                  <c:pt idx="167">
                    <c:v>top user</c:v>
                  </c:pt>
                  <c:pt idx="168">
                    <c:v>top user</c:v>
                  </c:pt>
                  <c:pt idx="169">
                    <c:v>top user</c:v>
                  </c:pt>
                  <c:pt idx="170">
                    <c:v>top user</c:v>
                  </c:pt>
                  <c:pt idx="171">
                    <c:v>top user</c:v>
                  </c:pt>
                  <c:pt idx="172">
                    <c:v>top user</c:v>
                  </c:pt>
                  <c:pt idx="173">
                    <c:v>top user</c:v>
                  </c:pt>
                  <c:pt idx="174">
                    <c:v>top user</c:v>
                  </c:pt>
                  <c:pt idx="175">
                    <c:v>top user</c:v>
                  </c:pt>
                  <c:pt idx="176">
                    <c:v>top user</c:v>
                  </c:pt>
                  <c:pt idx="177">
                    <c:v>top user</c:v>
                  </c:pt>
                  <c:pt idx="178">
                    <c:v>top user</c:v>
                  </c:pt>
                  <c:pt idx="179">
                    <c:v>top user</c:v>
                  </c:pt>
                  <c:pt idx="180">
                    <c:v>top user</c:v>
                  </c:pt>
                  <c:pt idx="181">
                    <c:v>top user</c:v>
                  </c:pt>
                  <c:pt idx="182">
                    <c:v>top user</c:v>
                  </c:pt>
                  <c:pt idx="183">
                    <c:v>top user</c:v>
                  </c:pt>
                  <c:pt idx="184">
                    <c:v>top user</c:v>
                  </c:pt>
                  <c:pt idx="185">
                    <c:v>top user</c:v>
                  </c:pt>
                  <c:pt idx="186">
                    <c:v>top user</c:v>
                  </c:pt>
                  <c:pt idx="187">
                    <c:v>top user</c:v>
                  </c:pt>
                  <c:pt idx="188">
                    <c:v>top user</c:v>
                  </c:pt>
                  <c:pt idx="189">
                    <c:v>top user</c:v>
                  </c:pt>
                  <c:pt idx="190">
                    <c:v>top user</c:v>
                  </c:pt>
                  <c:pt idx="191">
                    <c:v>top user</c:v>
                  </c:pt>
                  <c:pt idx="192">
                    <c:v>top user</c:v>
                  </c:pt>
                  <c:pt idx="193">
                    <c:v>top user</c:v>
                  </c:pt>
                  <c:pt idx="194">
                    <c:v>top user</c:v>
                  </c:pt>
                  <c:pt idx="195">
                    <c:v>top user</c:v>
                  </c:pt>
                  <c:pt idx="196">
                    <c:v>top user</c:v>
                  </c:pt>
                  <c:pt idx="197">
                    <c:v>top user</c:v>
                  </c:pt>
                  <c:pt idx="198">
                    <c:v>top user</c:v>
                  </c:pt>
                  <c:pt idx="199">
                    <c:v>top user</c:v>
                  </c:pt>
                  <c:pt idx="200">
                    <c:v>top user</c:v>
                  </c:pt>
                  <c:pt idx="201">
                    <c:v>top user</c:v>
                  </c:pt>
                  <c:pt idx="202">
                    <c:v>top user</c:v>
                  </c:pt>
                  <c:pt idx="203">
                    <c:v>top user</c:v>
                  </c:pt>
                  <c:pt idx="204">
                    <c:v>top user</c:v>
                  </c:pt>
                  <c:pt idx="205">
                    <c:v>top user</c:v>
                  </c:pt>
                  <c:pt idx="206">
                    <c:v>top user</c:v>
                  </c:pt>
                  <c:pt idx="207">
                    <c:v>top user</c:v>
                  </c:pt>
                  <c:pt idx="208">
                    <c:v>top user</c:v>
                  </c:pt>
                  <c:pt idx="209">
                    <c:v>top user</c:v>
                  </c:pt>
                  <c:pt idx="210">
                    <c:v>top user</c:v>
                  </c:pt>
                  <c:pt idx="211">
                    <c:v>top user</c:v>
                  </c:pt>
                  <c:pt idx="212">
                    <c:v>top user</c:v>
                  </c:pt>
                  <c:pt idx="213">
                    <c:v>top user</c:v>
                  </c:pt>
                  <c:pt idx="214">
                    <c:v>top user</c:v>
                  </c:pt>
                  <c:pt idx="215">
                    <c:v>top user</c:v>
                  </c:pt>
                  <c:pt idx="216">
                    <c:v>top user</c:v>
                  </c:pt>
                  <c:pt idx="217">
                    <c:v>top user</c:v>
                  </c:pt>
                  <c:pt idx="218">
                    <c:v>top user</c:v>
                  </c:pt>
                  <c:pt idx="219">
                    <c:v>top user</c:v>
                  </c:pt>
                  <c:pt idx="220">
                    <c:v>top user</c:v>
                  </c:pt>
                  <c:pt idx="221">
                    <c:v>top user</c:v>
                  </c:pt>
                  <c:pt idx="222">
                    <c:v>top user</c:v>
                  </c:pt>
                  <c:pt idx="223">
                    <c:v>top user</c:v>
                  </c:pt>
                  <c:pt idx="224">
                    <c:v>top user</c:v>
                  </c:pt>
                  <c:pt idx="225">
                    <c:v>top user</c:v>
                  </c:pt>
                  <c:pt idx="226">
                    <c:v>top user</c:v>
                  </c:pt>
                  <c:pt idx="227">
                    <c:v>top user</c:v>
                  </c:pt>
                  <c:pt idx="228">
                    <c:v>top user</c:v>
                  </c:pt>
                  <c:pt idx="229">
                    <c:v>top user</c:v>
                  </c:pt>
                  <c:pt idx="230">
                    <c:v>top user</c:v>
                  </c:pt>
                  <c:pt idx="231">
                    <c:v>top user</c:v>
                  </c:pt>
                  <c:pt idx="232">
                    <c:v>top user</c:v>
                  </c:pt>
                  <c:pt idx="233">
                    <c:v>top user</c:v>
                  </c:pt>
                  <c:pt idx="234">
                    <c:v>top user</c:v>
                  </c:pt>
                  <c:pt idx="235">
                    <c:v>top user</c:v>
                  </c:pt>
                  <c:pt idx="236">
                    <c:v>top user</c:v>
                  </c:pt>
                  <c:pt idx="237">
                    <c:v>top user</c:v>
                  </c:pt>
                  <c:pt idx="238">
                    <c:v>top user</c:v>
                  </c:pt>
                  <c:pt idx="239">
                    <c:v>top user</c:v>
                  </c:pt>
                  <c:pt idx="240">
                    <c:v>top user</c:v>
                  </c:pt>
                  <c:pt idx="241">
                    <c:v>top user</c:v>
                  </c:pt>
                  <c:pt idx="242">
                    <c:v>top user</c:v>
                  </c:pt>
                  <c:pt idx="243">
                    <c:v>top user</c:v>
                  </c:pt>
                  <c:pt idx="244">
                    <c:v>top user</c:v>
                  </c:pt>
                  <c:pt idx="245">
                    <c:v>top user</c:v>
                  </c:pt>
                  <c:pt idx="246">
                    <c:v>top user</c:v>
                  </c:pt>
                  <c:pt idx="247">
                    <c:v>top user</c:v>
                  </c:pt>
                  <c:pt idx="248">
                    <c:v>top user</c:v>
                  </c:pt>
                  <c:pt idx="249">
                    <c:v>top user</c:v>
                  </c:pt>
                  <c:pt idx="250">
                    <c:v>top user</c:v>
                  </c:pt>
                  <c:pt idx="251">
                    <c:v>top user</c:v>
                  </c:pt>
                  <c:pt idx="252">
                    <c:v>top user</c:v>
                  </c:pt>
                  <c:pt idx="253">
                    <c:v>top user</c:v>
                  </c:pt>
                  <c:pt idx="254">
                    <c:v>top user</c:v>
                  </c:pt>
                  <c:pt idx="255">
                    <c:v>top user</c:v>
                  </c:pt>
                  <c:pt idx="256">
                    <c:v>top user</c:v>
                  </c:pt>
                  <c:pt idx="257">
                    <c:v>top user</c:v>
                  </c:pt>
                  <c:pt idx="258">
                    <c:v>top user</c:v>
                  </c:pt>
                  <c:pt idx="259">
                    <c:v>top user</c:v>
                  </c:pt>
                  <c:pt idx="260">
                    <c:v>top user</c:v>
                  </c:pt>
                  <c:pt idx="261">
                    <c:v>top user</c:v>
                  </c:pt>
                  <c:pt idx="262">
                    <c:v>top user</c:v>
                  </c:pt>
                  <c:pt idx="263">
                    <c:v>top user</c:v>
                  </c:pt>
                  <c:pt idx="264">
                    <c:v>top user</c:v>
                  </c:pt>
                  <c:pt idx="265">
                    <c:v>top user</c:v>
                  </c:pt>
                  <c:pt idx="266">
                    <c:v>top user</c:v>
                  </c:pt>
                  <c:pt idx="267">
                    <c:v>top user</c:v>
                  </c:pt>
                  <c:pt idx="268">
                    <c:v>top user</c:v>
                  </c:pt>
                  <c:pt idx="269">
                    <c:v>top user</c:v>
                  </c:pt>
                  <c:pt idx="270">
                    <c:v>top user</c:v>
                  </c:pt>
                  <c:pt idx="271">
                    <c:v>top user</c:v>
                  </c:pt>
                  <c:pt idx="272">
                    <c:v>top user</c:v>
                  </c:pt>
                  <c:pt idx="273">
                    <c:v>top user</c:v>
                  </c:pt>
                  <c:pt idx="274">
                    <c:v>top user</c:v>
                  </c:pt>
                  <c:pt idx="275">
                    <c:v>top user</c:v>
                  </c:pt>
                  <c:pt idx="276">
                    <c:v>top user</c:v>
                  </c:pt>
                  <c:pt idx="277">
                    <c:v>top user</c:v>
                  </c:pt>
                  <c:pt idx="278">
                    <c:v>top user</c:v>
                  </c:pt>
                  <c:pt idx="279">
                    <c:v>top user</c:v>
                  </c:pt>
                  <c:pt idx="280">
                    <c:v>top user</c:v>
                  </c:pt>
                  <c:pt idx="281">
                    <c:v>top user</c:v>
                  </c:pt>
                  <c:pt idx="282">
                    <c:v>top user</c:v>
                  </c:pt>
                  <c:pt idx="283">
                    <c:v>top user</c:v>
                  </c:pt>
                  <c:pt idx="284">
                    <c:v>top user</c:v>
                  </c:pt>
                  <c:pt idx="285">
                    <c:v>top user</c:v>
                  </c:pt>
                  <c:pt idx="286">
                    <c:v>top user</c:v>
                  </c:pt>
                  <c:pt idx="287">
                    <c:v>top user</c:v>
                  </c:pt>
                  <c:pt idx="288">
                    <c:v>top user</c:v>
                  </c:pt>
                  <c:pt idx="289">
                    <c:v>top user</c:v>
                  </c:pt>
                  <c:pt idx="290">
                    <c:v>top user</c:v>
                  </c:pt>
                  <c:pt idx="291">
                    <c:v>top user</c:v>
                  </c:pt>
                  <c:pt idx="292">
                    <c:v>top user</c:v>
                  </c:pt>
                  <c:pt idx="293">
                    <c:v>top user</c:v>
                  </c:pt>
                  <c:pt idx="294">
                    <c:v>top user</c:v>
                  </c:pt>
                  <c:pt idx="295">
                    <c:v>top user</c:v>
                  </c:pt>
                  <c:pt idx="296">
                    <c:v>top user</c:v>
                  </c:pt>
                  <c:pt idx="297">
                    <c:v>top user</c:v>
                  </c:pt>
                  <c:pt idx="298">
                    <c:v>top user</c:v>
                  </c:pt>
                  <c:pt idx="299">
                    <c:v>top user</c:v>
                  </c:pt>
                  <c:pt idx="300">
                    <c:v>top user</c:v>
                  </c:pt>
                  <c:pt idx="301">
                    <c:v>top user</c:v>
                  </c:pt>
                  <c:pt idx="302">
                    <c:v>top user</c:v>
                  </c:pt>
                  <c:pt idx="303">
                    <c:v>top user</c:v>
                  </c:pt>
                  <c:pt idx="304">
                    <c:v>top user</c:v>
                  </c:pt>
                  <c:pt idx="305">
                    <c:v>top user</c:v>
                  </c:pt>
                  <c:pt idx="306">
                    <c:v>top user</c:v>
                  </c:pt>
                  <c:pt idx="307">
                    <c:v>top user</c:v>
                  </c:pt>
                  <c:pt idx="308">
                    <c:v>top user</c:v>
                  </c:pt>
                  <c:pt idx="309">
                    <c:v>top user</c:v>
                  </c:pt>
                  <c:pt idx="310">
                    <c:v>top user</c:v>
                  </c:pt>
                  <c:pt idx="311">
                    <c:v>top user</c:v>
                  </c:pt>
                  <c:pt idx="312">
                    <c:v>top user</c:v>
                  </c:pt>
                  <c:pt idx="313">
                    <c:v>top user</c:v>
                  </c:pt>
                  <c:pt idx="314">
                    <c:v>top user</c:v>
                  </c:pt>
                  <c:pt idx="315">
                    <c:v>top user</c:v>
                  </c:pt>
                  <c:pt idx="316">
                    <c:v>top user</c:v>
                  </c:pt>
                  <c:pt idx="317">
                    <c:v>top user</c:v>
                  </c:pt>
                  <c:pt idx="318">
                    <c:v>top user</c:v>
                  </c:pt>
                  <c:pt idx="319">
                    <c:v>top user</c:v>
                  </c:pt>
                  <c:pt idx="320">
                    <c:v>top user</c:v>
                  </c:pt>
                  <c:pt idx="321">
                    <c:v>top user</c:v>
                  </c:pt>
                  <c:pt idx="322">
                    <c:v>top user</c:v>
                  </c:pt>
                  <c:pt idx="323">
                    <c:v>top user</c:v>
                  </c:pt>
                  <c:pt idx="324">
                    <c:v>top user</c:v>
                  </c:pt>
                  <c:pt idx="325">
                    <c:v>top user</c:v>
                  </c:pt>
                  <c:pt idx="326">
                    <c:v>top user</c:v>
                  </c:pt>
                  <c:pt idx="327">
                    <c:v>top user</c:v>
                  </c:pt>
                  <c:pt idx="328">
                    <c:v>top user</c:v>
                  </c:pt>
                  <c:pt idx="329">
                    <c:v>top user</c:v>
                  </c:pt>
                  <c:pt idx="330">
                    <c:v>top user</c:v>
                  </c:pt>
                  <c:pt idx="331">
                    <c:v>top user</c:v>
                  </c:pt>
                  <c:pt idx="332">
                    <c:v>top user</c:v>
                  </c:pt>
                  <c:pt idx="333">
                    <c:v>top user</c:v>
                  </c:pt>
                  <c:pt idx="334">
                    <c:v>top user</c:v>
                  </c:pt>
                  <c:pt idx="335">
                    <c:v>top user</c:v>
                  </c:pt>
                  <c:pt idx="336">
                    <c:v>top user</c:v>
                  </c:pt>
                  <c:pt idx="337">
                    <c:v>top user</c:v>
                  </c:pt>
                  <c:pt idx="338">
                    <c:v>top user</c:v>
                  </c:pt>
                  <c:pt idx="339">
                    <c:v>top user</c:v>
                  </c:pt>
                  <c:pt idx="340">
                    <c:v>top user</c:v>
                  </c:pt>
                  <c:pt idx="341">
                    <c:v>top user</c:v>
                  </c:pt>
                  <c:pt idx="342">
                    <c:v>top user</c:v>
                  </c:pt>
                  <c:pt idx="343">
                    <c:v>top user</c:v>
                  </c:pt>
                  <c:pt idx="344">
                    <c:v>top user</c:v>
                  </c:pt>
                  <c:pt idx="345">
                    <c:v>top user</c:v>
                  </c:pt>
                  <c:pt idx="346">
                    <c:v>top user</c:v>
                  </c:pt>
                  <c:pt idx="347">
                    <c:v>top user</c:v>
                  </c:pt>
                  <c:pt idx="348">
                    <c:v>top user</c:v>
                  </c:pt>
                  <c:pt idx="349">
                    <c:v>top user</c:v>
                  </c:pt>
                  <c:pt idx="350">
                    <c:v>top user</c:v>
                  </c:pt>
                  <c:pt idx="351">
                    <c:v>top user</c:v>
                  </c:pt>
                  <c:pt idx="352">
                    <c:v>top user</c:v>
                  </c:pt>
                  <c:pt idx="353">
                    <c:v>top user</c:v>
                  </c:pt>
                  <c:pt idx="354">
                    <c:v>top user</c:v>
                  </c:pt>
                  <c:pt idx="355">
                    <c:v>top user</c:v>
                  </c:pt>
                  <c:pt idx="356">
                    <c:v>top user</c:v>
                  </c:pt>
                  <c:pt idx="357">
                    <c:v>top user</c:v>
                  </c:pt>
                  <c:pt idx="358">
                    <c:v>top user</c:v>
                  </c:pt>
                  <c:pt idx="359">
                    <c:v>top user</c:v>
                  </c:pt>
                  <c:pt idx="360">
                    <c:v>top user</c:v>
                  </c:pt>
                  <c:pt idx="361">
                    <c:v>top user</c:v>
                  </c:pt>
                  <c:pt idx="362">
                    <c:v>top user</c:v>
                  </c:pt>
                  <c:pt idx="363">
                    <c:v>top user</c:v>
                  </c:pt>
                  <c:pt idx="364">
                    <c:v>top user</c:v>
                  </c:pt>
                  <c:pt idx="365">
                    <c:v>top user</c:v>
                  </c:pt>
                  <c:pt idx="366">
                    <c:v>top user</c:v>
                  </c:pt>
                  <c:pt idx="367">
                    <c:v>top user</c:v>
                  </c:pt>
                  <c:pt idx="368">
                    <c:v>top user</c:v>
                  </c:pt>
                  <c:pt idx="369">
                    <c:v>top user</c:v>
                  </c:pt>
                  <c:pt idx="370">
                    <c:v>top user</c:v>
                  </c:pt>
                  <c:pt idx="371">
                    <c:v>top user</c:v>
                  </c:pt>
                  <c:pt idx="372">
                    <c:v>top user</c:v>
                  </c:pt>
                  <c:pt idx="373">
                    <c:v>top user</c:v>
                  </c:pt>
                  <c:pt idx="374">
                    <c:v>top user</c:v>
                  </c:pt>
                  <c:pt idx="375">
                    <c:v>top user</c:v>
                  </c:pt>
                  <c:pt idx="376">
                    <c:v>top user</c:v>
                  </c:pt>
                  <c:pt idx="377">
                    <c:v>top user</c:v>
                  </c:pt>
                  <c:pt idx="378">
                    <c:v>top user</c:v>
                  </c:pt>
                  <c:pt idx="379">
                    <c:v>top user</c:v>
                  </c:pt>
                  <c:pt idx="380">
                    <c:v>top user</c:v>
                  </c:pt>
                  <c:pt idx="381">
                    <c:v>top user</c:v>
                  </c:pt>
                  <c:pt idx="382">
                    <c:v>top user</c:v>
                  </c:pt>
                  <c:pt idx="383">
                    <c:v>top user</c:v>
                  </c:pt>
                  <c:pt idx="384">
                    <c:v>top user</c:v>
                  </c:pt>
                  <c:pt idx="385">
                    <c:v>top user</c:v>
                  </c:pt>
                  <c:pt idx="386">
                    <c:v>top user</c:v>
                  </c:pt>
                  <c:pt idx="387">
                    <c:v>top user</c:v>
                  </c:pt>
                  <c:pt idx="388">
                    <c:v>top user</c:v>
                  </c:pt>
                  <c:pt idx="389">
                    <c:v>top user</c:v>
                  </c:pt>
                  <c:pt idx="390">
                    <c:v>top user</c:v>
                  </c:pt>
                  <c:pt idx="391">
                    <c:v>top user</c:v>
                  </c:pt>
                  <c:pt idx="392">
                    <c:v>top user</c:v>
                  </c:pt>
                  <c:pt idx="393">
                    <c:v>top user</c:v>
                  </c:pt>
                  <c:pt idx="394">
                    <c:v>top user</c:v>
                  </c:pt>
                  <c:pt idx="395">
                    <c:v>top user</c:v>
                  </c:pt>
                  <c:pt idx="396">
                    <c:v>top user</c:v>
                  </c:pt>
                  <c:pt idx="397">
                    <c:v>top user</c:v>
                  </c:pt>
                  <c:pt idx="398">
                    <c:v>top user</c:v>
                  </c:pt>
                  <c:pt idx="399">
                    <c:v>top user</c:v>
                  </c:pt>
                  <c:pt idx="400">
                    <c:v>top user</c:v>
                  </c:pt>
                  <c:pt idx="401">
                    <c:v>top user</c:v>
                  </c:pt>
                  <c:pt idx="402">
                    <c:v>top user</c:v>
                  </c:pt>
                  <c:pt idx="403">
                    <c:v>top user</c:v>
                  </c:pt>
                  <c:pt idx="404">
                    <c:v>top user</c:v>
                  </c:pt>
                  <c:pt idx="405">
                    <c:v>top user</c:v>
                  </c:pt>
                  <c:pt idx="406">
                    <c:v>top user</c:v>
                  </c:pt>
                  <c:pt idx="407">
                    <c:v>top user</c:v>
                  </c:pt>
                  <c:pt idx="408">
                    <c:v>top user</c:v>
                  </c:pt>
                  <c:pt idx="409">
                    <c:v>top user</c:v>
                  </c:pt>
                  <c:pt idx="410">
                    <c:v>top user</c:v>
                  </c:pt>
                  <c:pt idx="411">
                    <c:v>top user</c:v>
                  </c:pt>
                  <c:pt idx="412">
                    <c:v>top user</c:v>
                  </c:pt>
                  <c:pt idx="413">
                    <c:v>top user</c:v>
                  </c:pt>
                  <c:pt idx="414">
                    <c:v>top user</c:v>
                  </c:pt>
                  <c:pt idx="415">
                    <c:v>top user</c:v>
                  </c:pt>
                  <c:pt idx="416">
                    <c:v>top user</c:v>
                  </c:pt>
                  <c:pt idx="417">
                    <c:v>top user</c:v>
                  </c:pt>
                  <c:pt idx="418">
                    <c:v>top user</c:v>
                  </c:pt>
                  <c:pt idx="419">
                    <c:v>top user</c:v>
                  </c:pt>
                  <c:pt idx="420">
                    <c:v>top user</c:v>
                  </c:pt>
                  <c:pt idx="421">
                    <c:v>top user</c:v>
                  </c:pt>
                  <c:pt idx="422">
                    <c:v>top user</c:v>
                  </c:pt>
                  <c:pt idx="423">
                    <c:v>top user</c:v>
                  </c:pt>
                  <c:pt idx="424">
                    <c:v>top user</c:v>
                  </c:pt>
                  <c:pt idx="425">
                    <c:v>top user</c:v>
                  </c:pt>
                  <c:pt idx="426">
                    <c:v>top user</c:v>
                  </c:pt>
                  <c:pt idx="427">
                    <c:v>top user</c:v>
                  </c:pt>
                  <c:pt idx="428">
                    <c:v>top user</c:v>
                  </c:pt>
                  <c:pt idx="429">
                    <c:v>top user</c:v>
                  </c:pt>
                  <c:pt idx="430">
                    <c:v>top user</c:v>
                  </c:pt>
                  <c:pt idx="431">
                    <c:v>top user</c:v>
                  </c:pt>
                  <c:pt idx="432">
                    <c:v>top user</c:v>
                  </c:pt>
                  <c:pt idx="433">
                    <c:v>top user</c:v>
                  </c:pt>
                  <c:pt idx="434">
                    <c:v>top user</c:v>
                  </c:pt>
                  <c:pt idx="435">
                    <c:v>top user</c:v>
                  </c:pt>
                  <c:pt idx="436">
                    <c:v>top user</c:v>
                  </c:pt>
                  <c:pt idx="437">
                    <c:v>top user</c:v>
                  </c:pt>
                  <c:pt idx="438">
                    <c:v>top user</c:v>
                  </c:pt>
                  <c:pt idx="439">
                    <c:v>top user</c:v>
                  </c:pt>
                  <c:pt idx="440">
                    <c:v>top user</c:v>
                  </c:pt>
                  <c:pt idx="441">
                    <c:v>top user</c:v>
                  </c:pt>
                  <c:pt idx="442">
                    <c:v>top user</c:v>
                  </c:pt>
                  <c:pt idx="443">
                    <c:v>top user</c:v>
                  </c:pt>
                  <c:pt idx="444">
                    <c:v>top user</c:v>
                  </c:pt>
                  <c:pt idx="445">
                    <c:v>top user</c:v>
                  </c:pt>
                  <c:pt idx="446">
                    <c:v>top user</c:v>
                  </c:pt>
                  <c:pt idx="447">
                    <c:v>top user</c:v>
                  </c:pt>
                  <c:pt idx="448">
                    <c:v>top user</c:v>
                  </c:pt>
                  <c:pt idx="449">
                    <c:v>top user</c:v>
                  </c:pt>
                  <c:pt idx="450">
                    <c:v>top user</c:v>
                  </c:pt>
                  <c:pt idx="451">
                    <c:v>top user</c:v>
                  </c:pt>
                  <c:pt idx="452">
                    <c:v>top user</c:v>
                  </c:pt>
                  <c:pt idx="453">
                    <c:v>top user</c:v>
                  </c:pt>
                  <c:pt idx="454">
                    <c:v>top user</c:v>
                  </c:pt>
                  <c:pt idx="455">
                    <c:v>top user</c:v>
                  </c:pt>
                  <c:pt idx="456">
                    <c:v>top user</c:v>
                  </c:pt>
                  <c:pt idx="457">
                    <c:v>top user</c:v>
                  </c:pt>
                  <c:pt idx="458">
                    <c:v>top user</c:v>
                  </c:pt>
                  <c:pt idx="459">
                    <c:v>top user</c:v>
                  </c:pt>
                  <c:pt idx="460">
                    <c:v>top user</c:v>
                  </c:pt>
                  <c:pt idx="461">
                    <c:v>top user</c:v>
                  </c:pt>
                  <c:pt idx="462">
                    <c:v>top user</c:v>
                  </c:pt>
                  <c:pt idx="463">
                    <c:v>top user</c:v>
                  </c:pt>
                  <c:pt idx="464">
                    <c:v>top user</c:v>
                  </c:pt>
                  <c:pt idx="465">
                    <c:v>top user</c:v>
                  </c:pt>
                  <c:pt idx="466">
                    <c:v>top user</c:v>
                  </c:pt>
                  <c:pt idx="467">
                    <c:v>top user</c:v>
                  </c:pt>
                  <c:pt idx="468">
                    <c:v>top user</c:v>
                  </c:pt>
                  <c:pt idx="469">
                    <c:v>top user</c:v>
                  </c:pt>
                  <c:pt idx="470">
                    <c:v>top user</c:v>
                  </c:pt>
                  <c:pt idx="471">
                    <c:v>top user</c:v>
                  </c:pt>
                  <c:pt idx="472">
                    <c:v>top user</c:v>
                  </c:pt>
                  <c:pt idx="473">
                    <c:v>top user</c:v>
                  </c:pt>
                  <c:pt idx="474">
                    <c:v>top user</c:v>
                  </c:pt>
                  <c:pt idx="475">
                    <c:v>top user</c:v>
                  </c:pt>
                  <c:pt idx="476">
                    <c:v>top user</c:v>
                  </c:pt>
                  <c:pt idx="477">
                    <c:v>top user</c:v>
                  </c:pt>
                  <c:pt idx="478">
                    <c:v>top user</c:v>
                  </c:pt>
                  <c:pt idx="479">
                    <c:v>top user</c:v>
                  </c:pt>
                  <c:pt idx="480">
                    <c:v>top user</c:v>
                  </c:pt>
                  <c:pt idx="481">
                    <c:v>top user</c:v>
                  </c:pt>
                  <c:pt idx="482">
                    <c:v>top user</c:v>
                  </c:pt>
                  <c:pt idx="483">
                    <c:v>top user</c:v>
                  </c:pt>
                  <c:pt idx="484">
                    <c:v>top user</c:v>
                  </c:pt>
                  <c:pt idx="485">
                    <c:v>top user</c:v>
                  </c:pt>
                  <c:pt idx="486">
                    <c:v>top user</c:v>
                  </c:pt>
                  <c:pt idx="487">
                    <c:v>top user</c:v>
                  </c:pt>
                  <c:pt idx="488">
                    <c:v>top user</c:v>
                  </c:pt>
                  <c:pt idx="489">
                    <c:v>top user</c:v>
                  </c:pt>
                  <c:pt idx="490">
                    <c:v>top user</c:v>
                  </c:pt>
                  <c:pt idx="491">
                    <c:v>top user</c:v>
                  </c:pt>
                  <c:pt idx="492">
                    <c:v>top user</c:v>
                  </c:pt>
                  <c:pt idx="493">
                    <c:v>top user</c:v>
                  </c:pt>
                  <c:pt idx="494">
                    <c:v>top user</c:v>
                  </c:pt>
                  <c:pt idx="495">
                    <c:v>top user</c:v>
                  </c:pt>
                  <c:pt idx="496">
                    <c:v>top user</c:v>
                  </c:pt>
                  <c:pt idx="497">
                    <c:v>top user</c:v>
                  </c:pt>
                  <c:pt idx="498">
                    <c:v>top user</c:v>
                  </c:pt>
                  <c:pt idx="499">
                    <c:v>top user</c:v>
                  </c:pt>
                  <c:pt idx="500">
                    <c:v>top user</c:v>
                  </c:pt>
                  <c:pt idx="501">
                    <c:v>top user</c:v>
                  </c:pt>
                  <c:pt idx="502">
                    <c:v>top user</c:v>
                  </c:pt>
                  <c:pt idx="503">
                    <c:v>top user</c:v>
                  </c:pt>
                  <c:pt idx="504">
                    <c:v>top user</c:v>
                  </c:pt>
                  <c:pt idx="505">
                    <c:v>top user</c:v>
                  </c:pt>
                  <c:pt idx="506">
                    <c:v>top user</c:v>
                  </c:pt>
                  <c:pt idx="507">
                    <c:v>top user</c:v>
                  </c:pt>
                  <c:pt idx="508">
                    <c:v>top user</c:v>
                  </c:pt>
                  <c:pt idx="509">
                    <c:v>top user</c:v>
                  </c:pt>
                  <c:pt idx="510">
                    <c:v>top user</c:v>
                  </c:pt>
                  <c:pt idx="511">
                    <c:v>top user</c:v>
                  </c:pt>
                  <c:pt idx="512">
                    <c:v>top user</c:v>
                  </c:pt>
                  <c:pt idx="513">
                    <c:v>top user</c:v>
                  </c:pt>
                  <c:pt idx="514">
                    <c:v>top user</c:v>
                  </c:pt>
                  <c:pt idx="515">
                    <c:v>top user</c:v>
                  </c:pt>
                  <c:pt idx="516">
                    <c:v>top user</c:v>
                  </c:pt>
                  <c:pt idx="517">
                    <c:v>top user</c:v>
                  </c:pt>
                  <c:pt idx="518">
                    <c:v>top user</c:v>
                  </c:pt>
                  <c:pt idx="519">
                    <c:v>top user</c:v>
                  </c:pt>
                  <c:pt idx="520">
                    <c:v>top user</c:v>
                  </c:pt>
                  <c:pt idx="521">
                    <c:v>top user</c:v>
                  </c:pt>
                  <c:pt idx="522">
                    <c:v>top user</c:v>
                  </c:pt>
                  <c:pt idx="523">
                    <c:v>top user</c:v>
                  </c:pt>
                  <c:pt idx="524">
                    <c:v>top user</c:v>
                  </c:pt>
                  <c:pt idx="525">
                    <c:v>top user</c:v>
                  </c:pt>
                  <c:pt idx="526">
                    <c:v>top user</c:v>
                  </c:pt>
                  <c:pt idx="527">
                    <c:v>top user</c:v>
                  </c:pt>
                  <c:pt idx="528">
                    <c:v>top user</c:v>
                  </c:pt>
                  <c:pt idx="529">
                    <c:v>top user</c:v>
                  </c:pt>
                  <c:pt idx="530">
                    <c:v>top user</c:v>
                  </c:pt>
                  <c:pt idx="531">
                    <c:v>top user</c:v>
                  </c:pt>
                  <c:pt idx="532">
                    <c:v>top user</c:v>
                  </c:pt>
                  <c:pt idx="533">
                    <c:v>top user</c:v>
                  </c:pt>
                  <c:pt idx="534">
                    <c:v>top user</c:v>
                  </c:pt>
                  <c:pt idx="535">
                    <c:v>top user</c:v>
                  </c:pt>
                  <c:pt idx="536">
                    <c:v>top user</c:v>
                  </c:pt>
                  <c:pt idx="537">
                    <c:v>top user</c:v>
                  </c:pt>
                  <c:pt idx="538">
                    <c:v>top user</c:v>
                  </c:pt>
                  <c:pt idx="539">
                    <c:v>top user</c:v>
                  </c:pt>
                  <c:pt idx="540">
                    <c:v>top user</c:v>
                  </c:pt>
                  <c:pt idx="541">
                    <c:v>top user</c:v>
                  </c:pt>
                  <c:pt idx="542">
                    <c:v>top user</c:v>
                  </c:pt>
                  <c:pt idx="543">
                    <c:v>top user</c:v>
                  </c:pt>
                  <c:pt idx="544">
                    <c:v>top user</c:v>
                  </c:pt>
                  <c:pt idx="545">
                    <c:v>top user</c:v>
                  </c:pt>
                  <c:pt idx="546">
                    <c:v>top user</c:v>
                  </c:pt>
                  <c:pt idx="547">
                    <c:v>top user</c:v>
                  </c:pt>
                  <c:pt idx="548">
                    <c:v>top user</c:v>
                  </c:pt>
                  <c:pt idx="549">
                    <c:v>top user</c:v>
                  </c:pt>
                  <c:pt idx="550">
                    <c:v>top user</c:v>
                  </c:pt>
                  <c:pt idx="551">
                    <c:v>top user</c:v>
                  </c:pt>
                  <c:pt idx="552">
                    <c:v>top user</c:v>
                  </c:pt>
                  <c:pt idx="553">
                    <c:v>top user</c:v>
                  </c:pt>
                  <c:pt idx="554">
                    <c:v>top user</c:v>
                  </c:pt>
                  <c:pt idx="555">
                    <c:v>top user</c:v>
                  </c:pt>
                  <c:pt idx="556">
                    <c:v>top user</c:v>
                  </c:pt>
                  <c:pt idx="557">
                    <c:v>top user</c:v>
                  </c:pt>
                  <c:pt idx="558">
                    <c:v>top user</c:v>
                  </c:pt>
                  <c:pt idx="559">
                    <c:v>top user</c:v>
                  </c:pt>
                  <c:pt idx="560">
                    <c:v>top user</c:v>
                  </c:pt>
                  <c:pt idx="561">
                    <c:v>top user</c:v>
                  </c:pt>
                  <c:pt idx="562">
                    <c:v>top user</c:v>
                  </c:pt>
                  <c:pt idx="563">
                    <c:v>top user</c:v>
                  </c:pt>
                  <c:pt idx="564">
                    <c:v>top user</c:v>
                  </c:pt>
                  <c:pt idx="565">
                    <c:v>top user</c:v>
                  </c:pt>
                  <c:pt idx="566">
                    <c:v>top user</c:v>
                  </c:pt>
                  <c:pt idx="567">
                    <c:v>top user</c:v>
                  </c:pt>
                  <c:pt idx="568">
                    <c:v>top user</c:v>
                  </c:pt>
                  <c:pt idx="569">
                    <c:v>top user</c:v>
                  </c:pt>
                  <c:pt idx="570">
                    <c:v>top user</c:v>
                  </c:pt>
                  <c:pt idx="571">
                    <c:v>top user</c:v>
                  </c:pt>
                  <c:pt idx="572">
                    <c:v>top user</c:v>
                  </c:pt>
                  <c:pt idx="573">
                    <c:v>top user</c:v>
                  </c:pt>
                  <c:pt idx="574">
                    <c:v>top user</c:v>
                  </c:pt>
                  <c:pt idx="575">
                    <c:v>top user</c:v>
                  </c:pt>
                  <c:pt idx="576">
                    <c:v>top user</c:v>
                  </c:pt>
                  <c:pt idx="577">
                    <c:v>top user</c:v>
                  </c:pt>
                  <c:pt idx="578">
                    <c:v>top user</c:v>
                  </c:pt>
                  <c:pt idx="579">
                    <c:v>top user</c:v>
                  </c:pt>
                  <c:pt idx="580">
                    <c:v>top user</c:v>
                  </c:pt>
                  <c:pt idx="581">
                    <c:v>top user</c:v>
                  </c:pt>
                  <c:pt idx="582">
                    <c:v>top user</c:v>
                  </c:pt>
                  <c:pt idx="583">
                    <c:v>top user</c:v>
                  </c:pt>
                  <c:pt idx="584">
                    <c:v>top user</c:v>
                  </c:pt>
                  <c:pt idx="585">
                    <c:v>top user</c:v>
                  </c:pt>
                  <c:pt idx="586">
                    <c:v>top user</c:v>
                  </c:pt>
                  <c:pt idx="587">
                    <c:v>top user</c:v>
                  </c:pt>
                  <c:pt idx="588">
                    <c:v>top user</c:v>
                  </c:pt>
                  <c:pt idx="589">
                    <c:v>top user</c:v>
                  </c:pt>
                  <c:pt idx="590">
                    <c:v>top user</c:v>
                  </c:pt>
                  <c:pt idx="591">
                    <c:v>top user</c:v>
                  </c:pt>
                  <c:pt idx="592">
                    <c:v>top user</c:v>
                  </c:pt>
                  <c:pt idx="593">
                    <c:v>top user</c:v>
                  </c:pt>
                  <c:pt idx="594">
                    <c:v>top user</c:v>
                  </c:pt>
                  <c:pt idx="595">
                    <c:v>top user</c:v>
                  </c:pt>
                  <c:pt idx="596">
                    <c:v>top user</c:v>
                  </c:pt>
                  <c:pt idx="597">
                    <c:v>top user</c:v>
                  </c:pt>
                  <c:pt idx="598">
                    <c:v>top user</c:v>
                  </c:pt>
                  <c:pt idx="599">
                    <c:v>top user</c:v>
                  </c:pt>
                  <c:pt idx="600">
                    <c:v>top user</c:v>
                  </c:pt>
                  <c:pt idx="601">
                    <c:v>top user</c:v>
                  </c:pt>
                  <c:pt idx="602">
                    <c:v>top user</c:v>
                  </c:pt>
                  <c:pt idx="603">
                    <c:v>top user</c:v>
                  </c:pt>
                  <c:pt idx="604">
                    <c:v>top user</c:v>
                  </c:pt>
                  <c:pt idx="605">
                    <c:v>top user</c:v>
                  </c:pt>
                  <c:pt idx="606">
                    <c:v>top user</c:v>
                  </c:pt>
                  <c:pt idx="607">
                    <c:v>top user</c:v>
                  </c:pt>
                  <c:pt idx="608">
                    <c:v>top user</c:v>
                  </c:pt>
                  <c:pt idx="609">
                    <c:v>top user</c:v>
                  </c:pt>
                  <c:pt idx="610">
                    <c:v>top user</c:v>
                  </c:pt>
                  <c:pt idx="611">
                    <c:v>top user</c:v>
                  </c:pt>
                  <c:pt idx="612">
                    <c:v>top user</c:v>
                  </c:pt>
                  <c:pt idx="613">
                    <c:v>top user</c:v>
                  </c:pt>
                  <c:pt idx="614">
                    <c:v>top user</c:v>
                  </c:pt>
                  <c:pt idx="615">
                    <c:v>top user</c:v>
                  </c:pt>
                  <c:pt idx="616">
                    <c:v>top user</c:v>
                  </c:pt>
                  <c:pt idx="617">
                    <c:v>top user</c:v>
                  </c:pt>
                  <c:pt idx="618">
                    <c:v>top user</c:v>
                  </c:pt>
                  <c:pt idx="619">
                    <c:v>top user</c:v>
                  </c:pt>
                  <c:pt idx="620">
                    <c:v>top user</c:v>
                  </c:pt>
                  <c:pt idx="621">
                    <c:v>top user</c:v>
                  </c:pt>
                  <c:pt idx="622">
                    <c:v>top user</c:v>
                  </c:pt>
                  <c:pt idx="623">
                    <c:v>top user</c:v>
                  </c:pt>
                  <c:pt idx="624">
                    <c:v>top user</c:v>
                  </c:pt>
                  <c:pt idx="625">
                    <c:v>top user</c:v>
                  </c:pt>
                  <c:pt idx="626">
                    <c:v>top user</c:v>
                  </c:pt>
                  <c:pt idx="627">
                    <c:v>top user</c:v>
                  </c:pt>
                  <c:pt idx="628">
                    <c:v>top user</c:v>
                  </c:pt>
                  <c:pt idx="629">
                    <c:v>top user</c:v>
                  </c:pt>
                  <c:pt idx="630">
                    <c:v>top user</c:v>
                  </c:pt>
                  <c:pt idx="631">
                    <c:v>top user</c:v>
                  </c:pt>
                  <c:pt idx="632">
                    <c:v>top user</c:v>
                  </c:pt>
                  <c:pt idx="633">
                    <c:v>top user</c:v>
                  </c:pt>
                  <c:pt idx="634">
                    <c:v>top user</c:v>
                  </c:pt>
                  <c:pt idx="635">
                    <c:v>top user</c:v>
                  </c:pt>
                  <c:pt idx="636">
                    <c:v>top user</c:v>
                  </c:pt>
                  <c:pt idx="637">
                    <c:v>top user</c:v>
                  </c:pt>
                  <c:pt idx="638">
                    <c:v>top user</c:v>
                  </c:pt>
                  <c:pt idx="639">
                    <c:v>top user</c:v>
                  </c:pt>
                  <c:pt idx="640">
                    <c:v>top user</c:v>
                  </c:pt>
                  <c:pt idx="641">
                    <c:v>top user</c:v>
                  </c:pt>
                  <c:pt idx="642">
                    <c:v>top user</c:v>
                  </c:pt>
                  <c:pt idx="643">
                    <c:v>top user</c:v>
                  </c:pt>
                  <c:pt idx="644">
                    <c:v>top user</c:v>
                  </c:pt>
                  <c:pt idx="645">
                    <c:v>top user</c:v>
                  </c:pt>
                  <c:pt idx="646">
                    <c:v>top user</c:v>
                  </c:pt>
                  <c:pt idx="647">
                    <c:v>top user</c:v>
                  </c:pt>
                  <c:pt idx="648">
                    <c:v>top user</c:v>
                  </c:pt>
                  <c:pt idx="649">
                    <c:v>top user</c:v>
                  </c:pt>
                  <c:pt idx="650">
                    <c:v>top user</c:v>
                  </c:pt>
                  <c:pt idx="651">
                    <c:v>top user</c:v>
                  </c:pt>
                  <c:pt idx="652">
                    <c:v>top user</c:v>
                  </c:pt>
                  <c:pt idx="653">
                    <c:v>top user</c:v>
                  </c:pt>
                  <c:pt idx="654">
                    <c:v>top user</c:v>
                  </c:pt>
                  <c:pt idx="655">
                    <c:v>top user</c:v>
                  </c:pt>
                  <c:pt idx="656">
                    <c:v>top user</c:v>
                  </c:pt>
                  <c:pt idx="657">
                    <c:v>top user</c:v>
                  </c:pt>
                  <c:pt idx="658">
                    <c:v>top user</c:v>
                  </c:pt>
                  <c:pt idx="659">
                    <c:v>top user</c:v>
                  </c:pt>
                  <c:pt idx="660">
                    <c:v>top user</c:v>
                  </c:pt>
                  <c:pt idx="661">
                    <c:v>top user</c:v>
                  </c:pt>
                  <c:pt idx="662">
                    <c:v>top user</c:v>
                  </c:pt>
                  <c:pt idx="663">
                    <c:v>top user</c:v>
                  </c:pt>
                  <c:pt idx="664">
                    <c:v>top user</c:v>
                  </c:pt>
                  <c:pt idx="665">
                    <c:v>top user</c:v>
                  </c:pt>
                  <c:pt idx="666">
                    <c:v>top user</c:v>
                  </c:pt>
                  <c:pt idx="667">
                    <c:v>top user</c:v>
                  </c:pt>
                  <c:pt idx="668">
                    <c:v>top user</c:v>
                  </c:pt>
                  <c:pt idx="669">
                    <c:v>top user</c:v>
                  </c:pt>
                  <c:pt idx="670">
                    <c:v>top user</c:v>
                  </c:pt>
                  <c:pt idx="671">
                    <c:v>top user</c:v>
                  </c:pt>
                  <c:pt idx="672">
                    <c:v>top user</c:v>
                  </c:pt>
                  <c:pt idx="673">
                    <c:v>top user</c:v>
                  </c:pt>
                  <c:pt idx="674">
                    <c:v>top user</c:v>
                  </c:pt>
                  <c:pt idx="675">
                    <c:v>top user</c:v>
                  </c:pt>
                  <c:pt idx="676">
                    <c:v>top user</c:v>
                  </c:pt>
                  <c:pt idx="677">
                    <c:v>top user</c:v>
                  </c:pt>
                  <c:pt idx="678">
                    <c:v>top user</c:v>
                  </c:pt>
                  <c:pt idx="679">
                    <c:v>top user</c:v>
                  </c:pt>
                  <c:pt idx="680">
                    <c:v>top user</c:v>
                  </c:pt>
                  <c:pt idx="681">
                    <c:v>top user</c:v>
                  </c:pt>
                  <c:pt idx="682">
                    <c:v>top user</c:v>
                  </c:pt>
                  <c:pt idx="683">
                    <c:v>top user</c:v>
                  </c:pt>
                  <c:pt idx="684">
                    <c:v>top user</c:v>
                  </c:pt>
                  <c:pt idx="685">
                    <c:v>top user</c:v>
                  </c:pt>
                  <c:pt idx="686">
                    <c:v>top user</c:v>
                  </c:pt>
                  <c:pt idx="687">
                    <c:v>top user</c:v>
                  </c:pt>
                  <c:pt idx="688">
                    <c:v>top user</c:v>
                  </c:pt>
                  <c:pt idx="689">
                    <c:v>top user</c:v>
                  </c:pt>
                  <c:pt idx="690">
                    <c:v>top user</c:v>
                  </c:pt>
                  <c:pt idx="691">
                    <c:v>top user</c:v>
                  </c:pt>
                  <c:pt idx="692">
                    <c:v>top user</c:v>
                  </c:pt>
                  <c:pt idx="693">
                    <c:v>top user</c:v>
                  </c:pt>
                  <c:pt idx="694">
                    <c:v>top user</c:v>
                  </c:pt>
                  <c:pt idx="695">
                    <c:v>top user</c:v>
                  </c:pt>
                  <c:pt idx="696">
                    <c:v>top user</c:v>
                  </c:pt>
                  <c:pt idx="697">
                    <c:v>top user</c:v>
                  </c:pt>
                  <c:pt idx="698">
                    <c:v>top user</c:v>
                  </c:pt>
                  <c:pt idx="699">
                    <c:v>top user</c:v>
                  </c:pt>
                  <c:pt idx="700">
                    <c:v>top user</c:v>
                  </c:pt>
                  <c:pt idx="701">
                    <c:v>top user</c:v>
                  </c:pt>
                  <c:pt idx="702">
                    <c:v>top user</c:v>
                  </c:pt>
                  <c:pt idx="703">
                    <c:v>top user</c:v>
                  </c:pt>
                  <c:pt idx="704">
                    <c:v>top user</c:v>
                  </c:pt>
                  <c:pt idx="705">
                    <c:v>top user</c:v>
                  </c:pt>
                  <c:pt idx="706">
                    <c:v>top user</c:v>
                  </c:pt>
                  <c:pt idx="707">
                    <c:v>top user</c:v>
                  </c:pt>
                  <c:pt idx="708">
                    <c:v>top user</c:v>
                  </c:pt>
                  <c:pt idx="709">
                    <c:v>top user</c:v>
                  </c:pt>
                  <c:pt idx="710">
                    <c:v>top user</c:v>
                  </c:pt>
                  <c:pt idx="711">
                    <c:v>top user</c:v>
                  </c:pt>
                  <c:pt idx="712">
                    <c:v>top user</c:v>
                  </c:pt>
                  <c:pt idx="713">
                    <c:v>top user</c:v>
                  </c:pt>
                  <c:pt idx="714">
                    <c:v>top user</c:v>
                  </c:pt>
                  <c:pt idx="715">
                    <c:v>top user</c:v>
                  </c:pt>
                  <c:pt idx="716">
                    <c:v>top user</c:v>
                  </c:pt>
                  <c:pt idx="717">
                    <c:v>top user</c:v>
                  </c:pt>
                  <c:pt idx="718">
                    <c:v>top user</c:v>
                  </c:pt>
                  <c:pt idx="719">
                    <c:v>top user</c:v>
                  </c:pt>
                  <c:pt idx="720">
                    <c:v>top user</c:v>
                  </c:pt>
                  <c:pt idx="721">
                    <c:v>top user</c:v>
                  </c:pt>
                  <c:pt idx="722">
                    <c:v>top user</c:v>
                  </c:pt>
                  <c:pt idx="723">
                    <c:v>top user</c:v>
                  </c:pt>
                  <c:pt idx="724">
                    <c:v>top user</c:v>
                  </c:pt>
                  <c:pt idx="725">
                    <c:v>top user</c:v>
                  </c:pt>
                  <c:pt idx="726">
                    <c:v>top user</c:v>
                  </c:pt>
                  <c:pt idx="727">
                    <c:v>top user</c:v>
                  </c:pt>
                  <c:pt idx="728">
                    <c:v>top user</c:v>
                  </c:pt>
                  <c:pt idx="729">
                    <c:v>top user</c:v>
                  </c:pt>
                  <c:pt idx="730">
                    <c:v>top user</c:v>
                  </c:pt>
                  <c:pt idx="731">
                    <c:v>top user</c:v>
                  </c:pt>
                  <c:pt idx="732">
                    <c:v>top user</c:v>
                  </c:pt>
                  <c:pt idx="733">
                    <c:v>top user</c:v>
                  </c:pt>
                  <c:pt idx="734">
                    <c:v>top user</c:v>
                  </c:pt>
                  <c:pt idx="735">
                    <c:v>top user</c:v>
                  </c:pt>
                  <c:pt idx="736">
                    <c:v>top user</c:v>
                  </c:pt>
                  <c:pt idx="737">
                    <c:v>top user</c:v>
                  </c:pt>
                  <c:pt idx="738">
                    <c:v>top user</c:v>
                  </c:pt>
                  <c:pt idx="739">
                    <c:v>top user</c:v>
                  </c:pt>
                  <c:pt idx="740">
                    <c:v>top user</c:v>
                  </c:pt>
                  <c:pt idx="741">
                    <c:v>top user</c:v>
                  </c:pt>
                  <c:pt idx="742">
                    <c:v>top user</c:v>
                  </c:pt>
                  <c:pt idx="743">
                    <c:v>top user</c:v>
                  </c:pt>
                  <c:pt idx="744">
                    <c:v>top user</c:v>
                  </c:pt>
                  <c:pt idx="745">
                    <c:v>top user</c:v>
                  </c:pt>
                  <c:pt idx="746">
                    <c:v>top user</c:v>
                  </c:pt>
                  <c:pt idx="747">
                    <c:v>top user</c:v>
                  </c:pt>
                  <c:pt idx="748">
                    <c:v>top user</c:v>
                  </c:pt>
                  <c:pt idx="749">
                    <c:v>top user</c:v>
                  </c:pt>
                  <c:pt idx="750">
                    <c:v>top user</c:v>
                  </c:pt>
                  <c:pt idx="751">
                    <c:v>top user</c:v>
                  </c:pt>
                  <c:pt idx="752">
                    <c:v>top user</c:v>
                  </c:pt>
                  <c:pt idx="753">
                    <c:v>top user</c:v>
                  </c:pt>
                  <c:pt idx="754">
                    <c:v>top user</c:v>
                  </c:pt>
                  <c:pt idx="755">
                    <c:v>top user</c:v>
                  </c:pt>
                  <c:pt idx="756">
                    <c:v>top user</c:v>
                  </c:pt>
                  <c:pt idx="757">
                    <c:v>top user</c:v>
                  </c:pt>
                  <c:pt idx="758">
                    <c:v>top user</c:v>
                  </c:pt>
                  <c:pt idx="759">
                    <c:v>top user</c:v>
                  </c:pt>
                  <c:pt idx="760">
                    <c:v>top user</c:v>
                  </c:pt>
                  <c:pt idx="761">
                    <c:v>top user</c:v>
                  </c:pt>
                  <c:pt idx="762">
                    <c:v>top user</c:v>
                  </c:pt>
                  <c:pt idx="763">
                    <c:v>top user</c:v>
                  </c:pt>
                  <c:pt idx="764">
                    <c:v>top user</c:v>
                  </c:pt>
                  <c:pt idx="765">
                    <c:v>top user</c:v>
                  </c:pt>
                  <c:pt idx="766">
                    <c:v>top user</c:v>
                  </c:pt>
                  <c:pt idx="767">
                    <c:v>top user</c:v>
                  </c:pt>
                  <c:pt idx="768">
                    <c:v>top user</c:v>
                  </c:pt>
                  <c:pt idx="769">
                    <c:v>top user</c:v>
                  </c:pt>
                  <c:pt idx="770">
                    <c:v>top user</c:v>
                  </c:pt>
                  <c:pt idx="771">
                    <c:v>top user</c:v>
                  </c:pt>
                  <c:pt idx="772">
                    <c:v>top user</c:v>
                  </c:pt>
                  <c:pt idx="773">
                    <c:v>top user</c:v>
                  </c:pt>
                  <c:pt idx="774">
                    <c:v>top user</c:v>
                  </c:pt>
                  <c:pt idx="775">
                    <c:v>top user</c:v>
                  </c:pt>
                  <c:pt idx="776">
                    <c:v>top user</c:v>
                  </c:pt>
                  <c:pt idx="777">
                    <c:v>top user</c:v>
                  </c:pt>
                  <c:pt idx="778">
                    <c:v>top user</c:v>
                  </c:pt>
                  <c:pt idx="779">
                    <c:v>top user</c:v>
                  </c:pt>
                  <c:pt idx="780">
                    <c:v>top user</c:v>
                  </c:pt>
                  <c:pt idx="781">
                    <c:v>top user</c:v>
                  </c:pt>
                  <c:pt idx="782">
                    <c:v>top user</c:v>
                  </c:pt>
                  <c:pt idx="783">
                    <c:v>top user</c:v>
                  </c:pt>
                  <c:pt idx="784">
                    <c:v>top user</c:v>
                  </c:pt>
                  <c:pt idx="785">
                    <c:v>top user</c:v>
                  </c:pt>
                  <c:pt idx="786">
                    <c:v>top user</c:v>
                  </c:pt>
                  <c:pt idx="787">
                    <c:v>top user</c:v>
                  </c:pt>
                  <c:pt idx="788">
                    <c:v>top user</c:v>
                  </c:pt>
                  <c:pt idx="789">
                    <c:v>top user</c:v>
                  </c:pt>
                  <c:pt idx="790">
                    <c:v>top user</c:v>
                  </c:pt>
                  <c:pt idx="791">
                    <c:v>top user</c:v>
                  </c:pt>
                  <c:pt idx="792">
                    <c:v>top user</c:v>
                  </c:pt>
                  <c:pt idx="793">
                    <c:v>top user</c:v>
                  </c:pt>
                  <c:pt idx="794">
                    <c:v>top user</c:v>
                  </c:pt>
                  <c:pt idx="795">
                    <c:v>top user</c:v>
                  </c:pt>
                  <c:pt idx="796">
                    <c:v>top user</c:v>
                  </c:pt>
                  <c:pt idx="797">
                    <c:v>top user</c:v>
                  </c:pt>
                  <c:pt idx="798">
                    <c:v>top user</c:v>
                  </c:pt>
                  <c:pt idx="799">
                    <c:v>top user</c:v>
                  </c:pt>
                  <c:pt idx="800">
                    <c:v>top user</c:v>
                  </c:pt>
                  <c:pt idx="801">
                    <c:v>top user</c:v>
                  </c:pt>
                  <c:pt idx="802">
                    <c:v>top user</c:v>
                  </c:pt>
                  <c:pt idx="803">
                    <c:v>top user</c:v>
                  </c:pt>
                  <c:pt idx="804">
                    <c:v>top user</c:v>
                  </c:pt>
                  <c:pt idx="805">
                    <c:v>top user</c:v>
                  </c:pt>
                  <c:pt idx="806">
                    <c:v>top user</c:v>
                  </c:pt>
                  <c:pt idx="807">
                    <c:v>top user</c:v>
                  </c:pt>
                  <c:pt idx="808">
                    <c:v>top user</c:v>
                  </c:pt>
                  <c:pt idx="809">
                    <c:v>top user</c:v>
                  </c:pt>
                  <c:pt idx="810">
                    <c:v>top user</c:v>
                  </c:pt>
                  <c:pt idx="811">
                    <c:v>top user</c:v>
                  </c:pt>
                  <c:pt idx="812">
                    <c:v>top user</c:v>
                  </c:pt>
                  <c:pt idx="813">
                    <c:v>top user</c:v>
                  </c:pt>
                  <c:pt idx="814">
                    <c:v>top user</c:v>
                  </c:pt>
                  <c:pt idx="815">
                    <c:v>top user</c:v>
                  </c:pt>
                  <c:pt idx="816">
                    <c:v>top user</c:v>
                  </c:pt>
                  <c:pt idx="817">
                    <c:v>top user</c:v>
                  </c:pt>
                  <c:pt idx="818">
                    <c:v>top user</c:v>
                  </c:pt>
                  <c:pt idx="819">
                    <c:v>top user</c:v>
                  </c:pt>
                  <c:pt idx="820">
                    <c:v>top user</c:v>
                  </c:pt>
                  <c:pt idx="821">
                    <c:v>top user</c:v>
                  </c:pt>
                  <c:pt idx="822">
                    <c:v>top user</c:v>
                  </c:pt>
                  <c:pt idx="823">
                    <c:v>top user</c:v>
                  </c:pt>
                  <c:pt idx="824">
                    <c:v>top user</c:v>
                  </c:pt>
                  <c:pt idx="825">
                    <c:v>top user</c:v>
                  </c:pt>
                  <c:pt idx="826">
                    <c:v>top user</c:v>
                  </c:pt>
                  <c:pt idx="827">
                    <c:v>top user</c:v>
                  </c:pt>
                  <c:pt idx="828">
                    <c:v>top user</c:v>
                  </c:pt>
                  <c:pt idx="829">
                    <c:v>top user</c:v>
                  </c:pt>
                  <c:pt idx="830">
                    <c:v>top user</c:v>
                  </c:pt>
                  <c:pt idx="831">
                    <c:v>top user</c:v>
                  </c:pt>
                  <c:pt idx="832">
                    <c:v>top user</c:v>
                  </c:pt>
                  <c:pt idx="833">
                    <c:v>top user</c:v>
                  </c:pt>
                  <c:pt idx="834">
                    <c:v>top user</c:v>
                  </c:pt>
                  <c:pt idx="835">
                    <c:v>top user</c:v>
                  </c:pt>
                  <c:pt idx="836">
                    <c:v>top user</c:v>
                  </c:pt>
                  <c:pt idx="837">
                    <c:v>top user</c:v>
                  </c:pt>
                  <c:pt idx="838">
                    <c:v>top user</c:v>
                  </c:pt>
                  <c:pt idx="839">
                    <c:v>top user</c:v>
                  </c:pt>
                  <c:pt idx="840">
                    <c:v>top user</c:v>
                  </c:pt>
                  <c:pt idx="841">
                    <c:v>top user</c:v>
                  </c:pt>
                  <c:pt idx="842">
                    <c:v>top user</c:v>
                  </c:pt>
                  <c:pt idx="843">
                    <c:v>top user</c:v>
                  </c:pt>
                  <c:pt idx="844">
                    <c:v>top user</c:v>
                  </c:pt>
                  <c:pt idx="845">
                    <c:v>top user</c:v>
                  </c:pt>
                  <c:pt idx="846">
                    <c:v>top user</c:v>
                  </c:pt>
                  <c:pt idx="847">
                    <c:v>top user</c:v>
                  </c:pt>
                  <c:pt idx="848">
                    <c:v>top user</c:v>
                  </c:pt>
                  <c:pt idx="849">
                    <c:v>top user</c:v>
                  </c:pt>
                  <c:pt idx="850">
                    <c:v>top user</c:v>
                  </c:pt>
                  <c:pt idx="851">
                    <c:v>top user</c:v>
                  </c:pt>
                  <c:pt idx="852">
                    <c:v>top user</c:v>
                  </c:pt>
                  <c:pt idx="853">
                    <c:v>top user</c:v>
                  </c:pt>
                  <c:pt idx="854">
                    <c:v>top user</c:v>
                  </c:pt>
                  <c:pt idx="855">
                    <c:v>top user</c:v>
                  </c:pt>
                  <c:pt idx="856">
                    <c:v>top user</c:v>
                  </c:pt>
                  <c:pt idx="857">
                    <c:v>top user</c:v>
                  </c:pt>
                  <c:pt idx="858">
                    <c:v>top user</c:v>
                  </c:pt>
                  <c:pt idx="859">
                    <c:v>top user</c:v>
                  </c:pt>
                  <c:pt idx="860">
                    <c:v>top user</c:v>
                  </c:pt>
                  <c:pt idx="861">
                    <c:v>top user</c:v>
                  </c:pt>
                  <c:pt idx="862">
                    <c:v>top user</c:v>
                  </c:pt>
                  <c:pt idx="863">
                    <c:v>top user</c:v>
                  </c:pt>
                  <c:pt idx="864">
                    <c:v>top user</c:v>
                  </c:pt>
                  <c:pt idx="865">
                    <c:v>top user</c:v>
                  </c:pt>
                  <c:pt idx="866">
                    <c:v>top user</c:v>
                  </c:pt>
                  <c:pt idx="867">
                    <c:v>top user</c:v>
                  </c:pt>
                  <c:pt idx="868">
                    <c:v>top user</c:v>
                  </c:pt>
                  <c:pt idx="869">
                    <c:v>top user</c:v>
                  </c:pt>
                  <c:pt idx="870">
                    <c:v>top user</c:v>
                  </c:pt>
                  <c:pt idx="871">
                    <c:v>top user</c:v>
                  </c:pt>
                  <c:pt idx="872">
                    <c:v>top user</c:v>
                  </c:pt>
                  <c:pt idx="873">
                    <c:v>top user</c:v>
                  </c:pt>
                  <c:pt idx="874">
                    <c:v>top user</c:v>
                  </c:pt>
                  <c:pt idx="875">
                    <c:v>top user</c:v>
                  </c:pt>
                  <c:pt idx="876">
                    <c:v>top user</c:v>
                  </c:pt>
                  <c:pt idx="877">
                    <c:v>top user</c:v>
                  </c:pt>
                  <c:pt idx="878">
                    <c:v>top user</c:v>
                  </c:pt>
                  <c:pt idx="879">
                    <c:v>top user</c:v>
                  </c:pt>
                  <c:pt idx="880">
                    <c:v>top user</c:v>
                  </c:pt>
                  <c:pt idx="881">
                    <c:v>top user</c:v>
                  </c:pt>
                  <c:pt idx="882">
                    <c:v>top user</c:v>
                  </c:pt>
                  <c:pt idx="883">
                    <c:v>top user</c:v>
                  </c:pt>
                  <c:pt idx="884">
                    <c:v>top user</c:v>
                  </c:pt>
                  <c:pt idx="885">
                    <c:v>top user</c:v>
                  </c:pt>
                  <c:pt idx="886">
                    <c:v>top user</c:v>
                  </c:pt>
                  <c:pt idx="887">
                    <c:v>top user</c:v>
                  </c:pt>
                  <c:pt idx="888">
                    <c:v>top user</c:v>
                  </c:pt>
                  <c:pt idx="889">
                    <c:v>top user</c:v>
                  </c:pt>
                  <c:pt idx="890">
                    <c:v>top user</c:v>
                  </c:pt>
                  <c:pt idx="891">
                    <c:v>top user</c:v>
                  </c:pt>
                  <c:pt idx="892">
                    <c:v>top user</c:v>
                  </c:pt>
                  <c:pt idx="893">
                    <c:v>top user</c:v>
                  </c:pt>
                  <c:pt idx="894">
                    <c:v>top user</c:v>
                  </c:pt>
                  <c:pt idx="895">
                    <c:v>top user</c:v>
                  </c:pt>
                  <c:pt idx="896">
                    <c:v>top user</c:v>
                  </c:pt>
                  <c:pt idx="897">
                    <c:v>top user</c:v>
                  </c:pt>
                  <c:pt idx="898">
                    <c:v>top user</c:v>
                  </c:pt>
                  <c:pt idx="899">
                    <c:v>top user</c:v>
                  </c:pt>
                  <c:pt idx="900">
                    <c:v>top user</c:v>
                  </c:pt>
                  <c:pt idx="901">
                    <c:v>top user</c:v>
                  </c:pt>
                  <c:pt idx="902">
                    <c:v>top user</c:v>
                  </c:pt>
                  <c:pt idx="903">
                    <c:v>top user</c:v>
                  </c:pt>
                  <c:pt idx="904">
                    <c:v>top user</c:v>
                  </c:pt>
                  <c:pt idx="905">
                    <c:v>top user</c:v>
                  </c:pt>
                  <c:pt idx="906">
                    <c:v>top user</c:v>
                  </c:pt>
                  <c:pt idx="907">
                    <c:v>top user</c:v>
                  </c:pt>
                  <c:pt idx="908">
                    <c:v>top user</c:v>
                  </c:pt>
                  <c:pt idx="909">
                    <c:v>top user</c:v>
                  </c:pt>
                  <c:pt idx="910">
                    <c:v>top user</c:v>
                  </c:pt>
                  <c:pt idx="911">
                    <c:v>top user</c:v>
                  </c:pt>
                  <c:pt idx="912">
                    <c:v>top user</c:v>
                  </c:pt>
                  <c:pt idx="913">
                    <c:v>top user</c:v>
                  </c:pt>
                  <c:pt idx="914">
                    <c:v>top user</c:v>
                  </c:pt>
                  <c:pt idx="915">
                    <c:v>top user</c:v>
                  </c:pt>
                  <c:pt idx="916">
                    <c:v>top user</c:v>
                  </c:pt>
                  <c:pt idx="917">
                    <c:v>top user</c:v>
                  </c:pt>
                  <c:pt idx="918">
                    <c:v>top user</c:v>
                  </c:pt>
                  <c:pt idx="919">
                    <c:v>top user</c:v>
                  </c:pt>
                  <c:pt idx="920">
                    <c:v>top user</c:v>
                  </c:pt>
                  <c:pt idx="921">
                    <c:v>top user</c:v>
                  </c:pt>
                  <c:pt idx="922">
                    <c:v>top user</c:v>
                  </c:pt>
                  <c:pt idx="923">
                    <c:v>top user</c:v>
                  </c:pt>
                  <c:pt idx="924">
                    <c:v>top user</c:v>
                  </c:pt>
                  <c:pt idx="925">
                    <c:v>top user</c:v>
                  </c:pt>
                  <c:pt idx="926">
                    <c:v>top user</c:v>
                  </c:pt>
                  <c:pt idx="927">
                    <c:v>top user</c:v>
                  </c:pt>
                  <c:pt idx="928">
                    <c:v>top user</c:v>
                  </c:pt>
                  <c:pt idx="929">
                    <c:v>top user</c:v>
                  </c:pt>
                  <c:pt idx="930">
                    <c:v>top user</c:v>
                  </c:pt>
                  <c:pt idx="931">
                    <c:v>top user</c:v>
                  </c:pt>
                  <c:pt idx="932">
                    <c:v>top user</c:v>
                  </c:pt>
                  <c:pt idx="933">
                    <c:v>top user</c:v>
                  </c:pt>
                  <c:pt idx="934">
                    <c:v>top user</c:v>
                  </c:pt>
                  <c:pt idx="935">
                    <c:v>top user</c:v>
                  </c:pt>
                  <c:pt idx="936">
                    <c:v>top user</c:v>
                  </c:pt>
                  <c:pt idx="937">
                    <c:v>top user</c:v>
                  </c:pt>
                  <c:pt idx="938">
                    <c:v>top user</c:v>
                  </c:pt>
                  <c:pt idx="939">
                    <c:v>top user</c:v>
                  </c:pt>
                  <c:pt idx="940">
                    <c:v>top user</c:v>
                  </c:pt>
                  <c:pt idx="941">
                    <c:v>top user</c:v>
                  </c:pt>
                  <c:pt idx="942">
                    <c:v>top user</c:v>
                  </c:pt>
                  <c:pt idx="943">
                    <c:v>top user</c:v>
                  </c:pt>
                  <c:pt idx="944">
                    <c:v>top user</c:v>
                  </c:pt>
                  <c:pt idx="945">
                    <c:v>top user</c:v>
                  </c:pt>
                  <c:pt idx="946">
                    <c:v>top user</c:v>
                  </c:pt>
                  <c:pt idx="947">
                    <c:v>top user</c:v>
                  </c:pt>
                  <c:pt idx="948">
                    <c:v>top user</c:v>
                  </c:pt>
                  <c:pt idx="949">
                    <c:v>top user</c:v>
                  </c:pt>
                  <c:pt idx="950">
                    <c:v>top user</c:v>
                  </c:pt>
                  <c:pt idx="951">
                    <c:v>top user</c:v>
                  </c:pt>
                  <c:pt idx="952">
                    <c:v>top user</c:v>
                  </c:pt>
                  <c:pt idx="953">
                    <c:v>top user</c:v>
                  </c:pt>
                  <c:pt idx="954">
                    <c:v>top user</c:v>
                  </c:pt>
                  <c:pt idx="955">
                    <c:v>top user</c:v>
                  </c:pt>
                  <c:pt idx="956">
                    <c:v>top user</c:v>
                  </c:pt>
                  <c:pt idx="957">
                    <c:v>top user</c:v>
                  </c:pt>
                  <c:pt idx="958">
                    <c:v>top user</c:v>
                  </c:pt>
                  <c:pt idx="959">
                    <c:v>top user</c:v>
                  </c:pt>
                  <c:pt idx="960">
                    <c:v>top user</c:v>
                  </c:pt>
                  <c:pt idx="961">
                    <c:v>top user</c:v>
                  </c:pt>
                  <c:pt idx="962">
                    <c:v>top user</c:v>
                  </c:pt>
                  <c:pt idx="963">
                    <c:v>top user</c:v>
                  </c:pt>
                  <c:pt idx="964">
                    <c:v>top user</c:v>
                  </c:pt>
                  <c:pt idx="965">
                    <c:v>top user</c:v>
                  </c:pt>
                  <c:pt idx="966">
                    <c:v>top user</c:v>
                  </c:pt>
                  <c:pt idx="967">
                    <c:v>top user</c:v>
                  </c:pt>
                  <c:pt idx="968">
                    <c:v>top user</c:v>
                  </c:pt>
                  <c:pt idx="969">
                    <c:v>top user</c:v>
                  </c:pt>
                  <c:pt idx="970">
                    <c:v>top user</c:v>
                  </c:pt>
                  <c:pt idx="971">
                    <c:v>top user</c:v>
                  </c:pt>
                  <c:pt idx="972">
                    <c:v>top user</c:v>
                  </c:pt>
                  <c:pt idx="973">
                    <c:v>top user</c:v>
                  </c:pt>
                  <c:pt idx="974">
                    <c:v>top user</c:v>
                  </c:pt>
                  <c:pt idx="975">
                    <c:v>top user</c:v>
                  </c:pt>
                  <c:pt idx="976">
                    <c:v>top user</c:v>
                  </c:pt>
                  <c:pt idx="977">
                    <c:v>top user</c:v>
                  </c:pt>
                  <c:pt idx="978">
                    <c:v>top user</c:v>
                  </c:pt>
                  <c:pt idx="979">
                    <c:v>top user</c:v>
                  </c:pt>
                  <c:pt idx="980">
                    <c:v>top user</c:v>
                  </c:pt>
                  <c:pt idx="981">
                    <c:v>top user</c:v>
                  </c:pt>
                  <c:pt idx="982">
                    <c:v>top user</c:v>
                  </c:pt>
                  <c:pt idx="983">
                    <c:v>top user</c:v>
                  </c:pt>
                  <c:pt idx="984">
                    <c:v>top user</c:v>
                  </c:pt>
                  <c:pt idx="985">
                    <c:v>top user</c:v>
                  </c:pt>
                  <c:pt idx="986">
                    <c:v>top user</c:v>
                  </c:pt>
                  <c:pt idx="987">
                    <c:v>top user</c:v>
                  </c:pt>
                  <c:pt idx="988">
                    <c:v>top user</c:v>
                  </c:pt>
                  <c:pt idx="989">
                    <c:v>top user</c:v>
                  </c:pt>
                  <c:pt idx="990">
                    <c:v>top user</c:v>
                  </c:pt>
                  <c:pt idx="991">
                    <c:v>top user</c:v>
                  </c:pt>
                  <c:pt idx="992">
                    <c:v>top user</c:v>
                  </c:pt>
                  <c:pt idx="993">
                    <c:v>top user</c:v>
                  </c:pt>
                  <c:pt idx="994">
                    <c:v>top user</c:v>
                  </c:pt>
                  <c:pt idx="995">
                    <c:v>top user</c:v>
                  </c:pt>
                  <c:pt idx="996">
                    <c:v>top user</c:v>
                  </c:pt>
                  <c:pt idx="997">
                    <c:v>top user</c:v>
                  </c:pt>
                  <c:pt idx="998">
                    <c:v>top user</c:v>
                  </c:pt>
                  <c:pt idx="999">
                    <c:v>top user</c:v>
                  </c:pt>
                  <c:pt idx="1000">
                    <c:v>top user</c:v>
                  </c:pt>
                  <c:pt idx="1001">
                    <c:v>top user</c:v>
                  </c:pt>
                  <c:pt idx="1002">
                    <c:v>top user</c:v>
                  </c:pt>
                  <c:pt idx="1003">
                    <c:v>top user</c:v>
                  </c:pt>
                  <c:pt idx="1004">
                    <c:v>top user</c:v>
                  </c:pt>
                  <c:pt idx="1005">
                    <c:v>top user</c:v>
                  </c:pt>
                  <c:pt idx="1006">
                    <c:v>top user</c:v>
                  </c:pt>
                  <c:pt idx="1007">
                    <c:v>top user</c:v>
                  </c:pt>
                  <c:pt idx="1008">
                    <c:v>top user</c:v>
                  </c:pt>
                  <c:pt idx="1009">
                    <c:v>top user</c:v>
                  </c:pt>
                  <c:pt idx="1010">
                    <c:v>top user</c:v>
                  </c:pt>
                  <c:pt idx="1011">
                    <c:v>top user</c:v>
                  </c:pt>
                  <c:pt idx="1012">
                    <c:v>top user</c:v>
                  </c:pt>
                  <c:pt idx="1013">
                    <c:v>top user</c:v>
                  </c:pt>
                  <c:pt idx="1014">
                    <c:v>top user</c:v>
                  </c:pt>
                  <c:pt idx="1015">
                    <c:v>top user</c:v>
                  </c:pt>
                  <c:pt idx="1016">
                    <c:v>top user</c:v>
                  </c:pt>
                  <c:pt idx="1017">
                    <c:v>top user</c:v>
                  </c:pt>
                  <c:pt idx="1018">
                    <c:v>top user</c:v>
                  </c:pt>
                  <c:pt idx="1019">
                    <c:v>top user</c:v>
                  </c:pt>
                  <c:pt idx="1020">
                    <c:v>top user</c:v>
                  </c:pt>
                  <c:pt idx="1021">
                    <c:v>top user</c:v>
                  </c:pt>
                  <c:pt idx="1022">
                    <c:v>top user</c:v>
                  </c:pt>
                  <c:pt idx="1023">
                    <c:v>top user</c:v>
                  </c:pt>
                  <c:pt idx="1024">
                    <c:v>top user</c:v>
                  </c:pt>
                  <c:pt idx="1025">
                    <c:v>top user</c:v>
                  </c:pt>
                  <c:pt idx="1026">
                    <c:v>top user</c:v>
                  </c:pt>
                  <c:pt idx="1027">
                    <c:v>top user</c:v>
                  </c:pt>
                  <c:pt idx="1028">
                    <c:v>top user</c:v>
                  </c:pt>
                  <c:pt idx="1029">
                    <c:v>top user</c:v>
                  </c:pt>
                  <c:pt idx="1030">
                    <c:v>top user</c:v>
                  </c:pt>
                  <c:pt idx="1031">
                    <c:v>top user</c:v>
                  </c:pt>
                  <c:pt idx="1032">
                    <c:v>top user</c:v>
                  </c:pt>
                  <c:pt idx="1033">
                    <c:v>top user</c:v>
                  </c:pt>
                  <c:pt idx="1034">
                    <c:v>top user</c:v>
                  </c:pt>
                  <c:pt idx="1035">
                    <c:v>top user</c:v>
                  </c:pt>
                  <c:pt idx="1036">
                    <c:v>top user</c:v>
                  </c:pt>
                  <c:pt idx="1037">
                    <c:v>top user</c:v>
                  </c:pt>
                  <c:pt idx="1038">
                    <c:v>top user</c:v>
                  </c:pt>
                  <c:pt idx="1039">
                    <c:v>top user</c:v>
                  </c:pt>
                  <c:pt idx="1040">
                    <c:v>top user</c:v>
                  </c:pt>
                  <c:pt idx="1041">
                    <c:v>top user</c:v>
                  </c:pt>
                  <c:pt idx="1042">
                    <c:v>top user</c:v>
                  </c:pt>
                  <c:pt idx="1043">
                    <c:v>top user</c:v>
                  </c:pt>
                  <c:pt idx="1044">
                    <c:v>top user</c:v>
                  </c:pt>
                  <c:pt idx="1045">
                    <c:v>top user</c:v>
                  </c:pt>
                  <c:pt idx="1046">
                    <c:v>top user</c:v>
                  </c:pt>
                  <c:pt idx="1047">
                    <c:v>top user</c:v>
                  </c:pt>
                  <c:pt idx="1048">
                    <c:v>top user</c:v>
                  </c:pt>
                  <c:pt idx="1049">
                    <c:v>top user</c:v>
                  </c:pt>
                  <c:pt idx="1050">
                    <c:v>top user</c:v>
                  </c:pt>
                  <c:pt idx="1051">
                    <c:v>top user</c:v>
                  </c:pt>
                  <c:pt idx="1052">
                    <c:v>top user</c:v>
                  </c:pt>
                  <c:pt idx="1053">
                    <c:v>top user</c:v>
                  </c:pt>
                  <c:pt idx="1054">
                    <c:v>top user</c:v>
                  </c:pt>
                  <c:pt idx="1055">
                    <c:v>top user</c:v>
                  </c:pt>
                  <c:pt idx="1056">
                    <c:v>top user</c:v>
                  </c:pt>
                  <c:pt idx="1057">
                    <c:v>top user</c:v>
                  </c:pt>
                  <c:pt idx="1058">
                    <c:v>top user</c:v>
                  </c:pt>
                  <c:pt idx="1059">
                    <c:v>top user</c:v>
                  </c:pt>
                  <c:pt idx="1060">
                    <c:v>top user</c:v>
                  </c:pt>
                  <c:pt idx="1061">
                    <c:v>top user</c:v>
                  </c:pt>
                  <c:pt idx="1062">
                    <c:v>top user</c:v>
                  </c:pt>
                  <c:pt idx="1063">
                    <c:v>top user</c:v>
                  </c:pt>
                  <c:pt idx="1064">
                    <c:v>top user</c:v>
                  </c:pt>
                  <c:pt idx="1065">
                    <c:v>top user</c:v>
                  </c:pt>
                  <c:pt idx="1066">
                    <c:v>top user</c:v>
                  </c:pt>
                  <c:pt idx="1067">
                    <c:v>top user</c:v>
                  </c:pt>
                  <c:pt idx="1068">
                    <c:v>top user</c:v>
                  </c:pt>
                  <c:pt idx="1069">
                    <c:v>top user</c:v>
                  </c:pt>
                  <c:pt idx="1070">
                    <c:v>top user</c:v>
                  </c:pt>
                  <c:pt idx="1071">
                    <c:v>top user</c:v>
                  </c:pt>
                  <c:pt idx="1072">
                    <c:v>top user</c:v>
                  </c:pt>
                  <c:pt idx="1073">
                    <c:v>top user</c:v>
                  </c:pt>
                  <c:pt idx="1074">
                    <c:v>top user</c:v>
                  </c:pt>
                  <c:pt idx="1075">
                    <c:v>top user</c:v>
                  </c:pt>
                  <c:pt idx="1076">
                    <c:v>top user</c:v>
                  </c:pt>
                  <c:pt idx="1077">
                    <c:v>top user</c:v>
                  </c:pt>
                  <c:pt idx="1078">
                    <c:v>top user</c:v>
                  </c:pt>
                  <c:pt idx="1079">
                    <c:v>top user</c:v>
                  </c:pt>
                  <c:pt idx="1080">
                    <c:v>top user</c:v>
                  </c:pt>
                  <c:pt idx="1081">
                    <c:v>top user</c:v>
                  </c:pt>
                  <c:pt idx="1082">
                    <c:v>top user</c:v>
                  </c:pt>
                  <c:pt idx="1083">
                    <c:v>top user</c:v>
                  </c:pt>
                  <c:pt idx="1084">
                    <c:v>top user</c:v>
                  </c:pt>
                  <c:pt idx="1085">
                    <c:v>top user</c:v>
                  </c:pt>
                  <c:pt idx="1086">
                    <c:v>top user</c:v>
                  </c:pt>
                  <c:pt idx="1087">
                    <c:v>top user</c:v>
                  </c:pt>
                  <c:pt idx="1088">
                    <c:v>top user</c:v>
                  </c:pt>
                  <c:pt idx="1089">
                    <c:v>top user</c:v>
                  </c:pt>
                  <c:pt idx="1090">
                    <c:v>top user</c:v>
                  </c:pt>
                  <c:pt idx="1091">
                    <c:v>top user</c:v>
                  </c:pt>
                  <c:pt idx="1092">
                    <c:v>top user</c:v>
                  </c:pt>
                  <c:pt idx="1093">
                    <c:v>top user</c:v>
                  </c:pt>
                  <c:pt idx="1094">
                    <c:v>top user</c:v>
                  </c:pt>
                  <c:pt idx="1095">
                    <c:v>top user</c:v>
                  </c:pt>
                  <c:pt idx="1096">
                    <c:v>top user</c:v>
                  </c:pt>
                  <c:pt idx="1097">
                    <c:v>top user</c:v>
                  </c:pt>
                  <c:pt idx="1098">
                    <c:v>top user</c:v>
                  </c:pt>
                  <c:pt idx="1099">
                    <c:v>top user</c:v>
                  </c:pt>
                  <c:pt idx="1100">
                    <c:v>top user</c:v>
                  </c:pt>
                  <c:pt idx="1101">
                    <c:v>top user</c:v>
                  </c:pt>
                  <c:pt idx="1102">
                    <c:v>top user</c:v>
                  </c:pt>
                  <c:pt idx="1103">
                    <c:v>top user</c:v>
                  </c:pt>
                  <c:pt idx="1104">
                    <c:v>top user</c:v>
                  </c:pt>
                  <c:pt idx="1105">
                    <c:v>top user</c:v>
                  </c:pt>
                  <c:pt idx="1106">
                    <c:v>top user</c:v>
                  </c:pt>
                  <c:pt idx="1107">
                    <c:v>top user</c:v>
                  </c:pt>
                  <c:pt idx="1108">
                    <c:v>top user</c:v>
                  </c:pt>
                  <c:pt idx="1109">
                    <c:v>top user</c:v>
                  </c:pt>
                  <c:pt idx="1110">
                    <c:v>top user</c:v>
                  </c:pt>
                  <c:pt idx="1111">
                    <c:v>top user</c:v>
                  </c:pt>
                  <c:pt idx="1112">
                    <c:v>top user</c:v>
                  </c:pt>
                  <c:pt idx="1113">
                    <c:v>top user</c:v>
                  </c:pt>
                  <c:pt idx="1114">
                    <c:v>top user</c:v>
                  </c:pt>
                  <c:pt idx="1115">
                    <c:v>top user</c:v>
                  </c:pt>
                  <c:pt idx="1116">
                    <c:v>top user</c:v>
                  </c:pt>
                  <c:pt idx="1117">
                    <c:v>top user</c:v>
                  </c:pt>
                  <c:pt idx="1118">
                    <c:v>top user</c:v>
                  </c:pt>
                  <c:pt idx="1119">
                    <c:v>top user</c:v>
                  </c:pt>
                  <c:pt idx="1120">
                    <c:v>top user</c:v>
                  </c:pt>
                  <c:pt idx="1121">
                    <c:v>top user</c:v>
                  </c:pt>
                  <c:pt idx="1122">
                    <c:v>top user</c:v>
                  </c:pt>
                  <c:pt idx="1123">
                    <c:v>top user</c:v>
                  </c:pt>
                  <c:pt idx="1124">
                    <c:v>top user</c:v>
                  </c:pt>
                  <c:pt idx="1125">
                    <c:v>top user</c:v>
                  </c:pt>
                  <c:pt idx="1126">
                    <c:v>top user</c:v>
                  </c:pt>
                  <c:pt idx="1127">
                    <c:v>top user</c:v>
                  </c:pt>
                  <c:pt idx="1128">
                    <c:v>top user</c:v>
                  </c:pt>
                  <c:pt idx="1129">
                    <c:v>top user</c:v>
                  </c:pt>
                  <c:pt idx="1130">
                    <c:v>top user</c:v>
                  </c:pt>
                  <c:pt idx="1131">
                    <c:v>top user</c:v>
                  </c:pt>
                  <c:pt idx="1132">
                    <c:v>top user</c:v>
                  </c:pt>
                  <c:pt idx="1133">
                    <c:v>top user</c:v>
                  </c:pt>
                  <c:pt idx="1134">
                    <c:v>top user</c:v>
                  </c:pt>
                  <c:pt idx="1135">
                    <c:v>top user</c:v>
                  </c:pt>
                  <c:pt idx="1136">
                    <c:v>top user</c:v>
                  </c:pt>
                  <c:pt idx="1137">
                    <c:v>top user</c:v>
                  </c:pt>
                  <c:pt idx="1138">
                    <c:v>top user</c:v>
                  </c:pt>
                  <c:pt idx="1139">
                    <c:v>top user</c:v>
                  </c:pt>
                  <c:pt idx="1140">
                    <c:v>top user</c:v>
                  </c:pt>
                  <c:pt idx="1141">
                    <c:v>top user</c:v>
                  </c:pt>
                  <c:pt idx="1142">
                    <c:v>top user</c:v>
                  </c:pt>
                  <c:pt idx="1143">
                    <c:v>top user</c:v>
                  </c:pt>
                  <c:pt idx="1144">
                    <c:v>top user</c:v>
                  </c:pt>
                  <c:pt idx="1145">
                    <c:v>top user</c:v>
                  </c:pt>
                  <c:pt idx="1146">
                    <c:v>top user</c:v>
                  </c:pt>
                  <c:pt idx="1147">
                    <c:v>top user</c:v>
                  </c:pt>
                  <c:pt idx="1148">
                    <c:v>top user</c:v>
                  </c:pt>
                  <c:pt idx="1149">
                    <c:v>top user</c:v>
                  </c:pt>
                  <c:pt idx="1150">
                    <c:v>top user</c:v>
                  </c:pt>
                  <c:pt idx="1151">
                    <c:v>top user</c:v>
                  </c:pt>
                  <c:pt idx="1152">
                    <c:v>top user</c:v>
                  </c:pt>
                  <c:pt idx="1153">
                    <c:v>top user</c:v>
                  </c:pt>
                  <c:pt idx="1154">
                    <c:v>top user</c:v>
                  </c:pt>
                  <c:pt idx="1155">
                    <c:v>top user</c:v>
                  </c:pt>
                  <c:pt idx="1156">
                    <c:v>top user</c:v>
                  </c:pt>
                  <c:pt idx="1157">
                    <c:v>top user</c:v>
                  </c:pt>
                  <c:pt idx="1158">
                    <c:v>top user</c:v>
                  </c:pt>
                  <c:pt idx="1159">
                    <c:v>top user</c:v>
                  </c:pt>
                  <c:pt idx="1160">
                    <c:v>top user</c:v>
                  </c:pt>
                  <c:pt idx="1161">
                    <c:v>top user</c:v>
                  </c:pt>
                  <c:pt idx="1162">
                    <c:v>top user</c:v>
                  </c:pt>
                  <c:pt idx="1163">
                    <c:v>top user</c:v>
                  </c:pt>
                  <c:pt idx="1164">
                    <c:v>top user</c:v>
                  </c:pt>
                  <c:pt idx="1165">
                    <c:v>top user</c:v>
                  </c:pt>
                  <c:pt idx="1166">
                    <c:v>top user</c:v>
                  </c:pt>
                  <c:pt idx="1167">
                    <c:v>top user</c:v>
                  </c:pt>
                  <c:pt idx="1168">
                    <c:v>top user</c:v>
                  </c:pt>
                  <c:pt idx="1169">
                    <c:v>top user</c:v>
                  </c:pt>
                  <c:pt idx="1170">
                    <c:v>top user</c:v>
                  </c:pt>
                  <c:pt idx="1171">
                    <c:v>top user</c:v>
                  </c:pt>
                  <c:pt idx="1172">
                    <c:v>top user</c:v>
                  </c:pt>
                  <c:pt idx="1173">
                    <c:v>top user</c:v>
                  </c:pt>
                  <c:pt idx="1174">
                    <c:v>top user</c:v>
                  </c:pt>
                  <c:pt idx="1175">
                    <c:v>top user</c:v>
                  </c:pt>
                  <c:pt idx="1176">
                    <c:v>top user</c:v>
                  </c:pt>
                  <c:pt idx="1177">
                    <c:v>top user</c:v>
                  </c:pt>
                  <c:pt idx="1178">
                    <c:v>top user</c:v>
                  </c:pt>
                  <c:pt idx="1179">
                    <c:v>top user</c:v>
                  </c:pt>
                  <c:pt idx="1180">
                    <c:v>top user</c:v>
                  </c:pt>
                  <c:pt idx="1181">
                    <c:v>top user</c:v>
                  </c:pt>
                  <c:pt idx="1182">
                    <c:v>top user</c:v>
                  </c:pt>
                  <c:pt idx="1183">
                    <c:v>top user</c:v>
                  </c:pt>
                  <c:pt idx="1184">
                    <c:v>top user</c:v>
                  </c:pt>
                  <c:pt idx="1185">
                    <c:v>top user</c:v>
                  </c:pt>
                  <c:pt idx="1186">
                    <c:v>top user</c:v>
                  </c:pt>
                  <c:pt idx="1187">
                    <c:v>top user</c:v>
                  </c:pt>
                  <c:pt idx="1188">
                    <c:v>top user</c:v>
                  </c:pt>
                  <c:pt idx="1189">
                    <c:v>top user</c:v>
                  </c:pt>
                  <c:pt idx="1190">
                    <c:v>top user</c:v>
                  </c:pt>
                  <c:pt idx="1191">
                    <c:v>top user</c:v>
                  </c:pt>
                  <c:pt idx="1192">
                    <c:v>top user</c:v>
                  </c:pt>
                  <c:pt idx="1193">
                    <c:v>top user</c:v>
                  </c:pt>
                  <c:pt idx="1194">
                    <c:v>top user</c:v>
                  </c:pt>
                  <c:pt idx="1195">
                    <c:v>top user</c:v>
                  </c:pt>
                  <c:pt idx="1196">
                    <c:v>top user</c:v>
                  </c:pt>
                  <c:pt idx="1197">
                    <c:v>top user</c:v>
                  </c:pt>
                  <c:pt idx="1198">
                    <c:v>top user</c:v>
                  </c:pt>
                  <c:pt idx="1199">
                    <c:v>top user</c:v>
                  </c:pt>
                  <c:pt idx="1200">
                    <c:v>top user</c:v>
                  </c:pt>
                  <c:pt idx="1201">
                    <c:v>top user</c:v>
                  </c:pt>
                  <c:pt idx="1202">
                    <c:v>top user</c:v>
                  </c:pt>
                  <c:pt idx="1203">
                    <c:v>top user</c:v>
                  </c:pt>
                  <c:pt idx="1204">
                    <c:v>top user</c:v>
                  </c:pt>
                  <c:pt idx="1205">
                    <c:v>top user</c:v>
                  </c:pt>
                  <c:pt idx="1206">
                    <c:v>top user</c:v>
                  </c:pt>
                  <c:pt idx="1207">
                    <c:v>top user</c:v>
                  </c:pt>
                  <c:pt idx="1208">
                    <c:v>top user</c:v>
                  </c:pt>
                  <c:pt idx="1209">
                    <c:v>top user</c:v>
                  </c:pt>
                  <c:pt idx="1210">
                    <c:v>top user</c:v>
                  </c:pt>
                  <c:pt idx="1211">
                    <c:v>top user</c:v>
                  </c:pt>
                  <c:pt idx="1212">
                    <c:v>top user</c:v>
                  </c:pt>
                  <c:pt idx="1213">
                    <c:v>top user</c:v>
                  </c:pt>
                  <c:pt idx="1214">
                    <c:v>top user</c:v>
                  </c:pt>
                  <c:pt idx="1215">
                    <c:v>top user</c:v>
                  </c:pt>
                  <c:pt idx="1216">
                    <c:v>top user</c:v>
                  </c:pt>
                  <c:pt idx="1217">
                    <c:v>top user</c:v>
                  </c:pt>
                  <c:pt idx="1218">
                    <c:v>top user</c:v>
                  </c:pt>
                  <c:pt idx="1219">
                    <c:v>top user</c:v>
                  </c:pt>
                  <c:pt idx="1220">
                    <c:v>top user</c:v>
                  </c:pt>
                  <c:pt idx="1221">
                    <c:v>top user</c:v>
                  </c:pt>
                  <c:pt idx="1222">
                    <c:v>top user</c:v>
                  </c:pt>
                  <c:pt idx="1223">
                    <c:v>top user</c:v>
                  </c:pt>
                  <c:pt idx="1224">
                    <c:v>top user</c:v>
                  </c:pt>
                  <c:pt idx="1225">
                    <c:v>top user</c:v>
                  </c:pt>
                  <c:pt idx="1226">
                    <c:v>top user</c:v>
                  </c:pt>
                  <c:pt idx="1227">
                    <c:v>top user</c:v>
                  </c:pt>
                  <c:pt idx="1228">
                    <c:v>top user</c:v>
                  </c:pt>
                  <c:pt idx="1229">
                    <c:v>top user</c:v>
                  </c:pt>
                  <c:pt idx="1230">
                    <c:v>top user</c:v>
                  </c:pt>
                  <c:pt idx="1231">
                    <c:v>top user</c:v>
                  </c:pt>
                  <c:pt idx="1232">
                    <c:v>top user</c:v>
                  </c:pt>
                  <c:pt idx="1233">
                    <c:v>top user</c:v>
                  </c:pt>
                  <c:pt idx="1234">
                    <c:v>top user</c:v>
                  </c:pt>
                  <c:pt idx="1235">
                    <c:v>top user</c:v>
                  </c:pt>
                  <c:pt idx="1236">
                    <c:v>top user</c:v>
                  </c:pt>
                  <c:pt idx="1237">
                    <c:v>top user</c:v>
                  </c:pt>
                  <c:pt idx="1238">
                    <c:v>top user</c:v>
                  </c:pt>
                  <c:pt idx="1239">
                    <c:v>top user</c:v>
                  </c:pt>
                  <c:pt idx="1240">
                    <c:v>top user</c:v>
                  </c:pt>
                  <c:pt idx="1241">
                    <c:v>top user</c:v>
                  </c:pt>
                  <c:pt idx="1242">
                    <c:v>top user</c:v>
                  </c:pt>
                  <c:pt idx="1243">
                    <c:v>top user</c:v>
                  </c:pt>
                  <c:pt idx="1244">
                    <c:v>top user</c:v>
                  </c:pt>
                  <c:pt idx="1245">
                    <c:v>top user</c:v>
                  </c:pt>
                  <c:pt idx="1246">
                    <c:v>top user</c:v>
                  </c:pt>
                  <c:pt idx="1247">
                    <c:v>top user</c:v>
                  </c:pt>
                  <c:pt idx="1248">
                    <c:v>top user</c:v>
                  </c:pt>
                  <c:pt idx="1249">
                    <c:v>top user</c:v>
                  </c:pt>
                  <c:pt idx="1250">
                    <c:v>top user</c:v>
                  </c:pt>
                  <c:pt idx="1251">
                    <c:v>top user</c:v>
                  </c:pt>
                  <c:pt idx="1252">
                    <c:v>top user</c:v>
                  </c:pt>
                  <c:pt idx="1253">
                    <c:v>top user</c:v>
                  </c:pt>
                  <c:pt idx="1254">
                    <c:v>top user</c:v>
                  </c:pt>
                  <c:pt idx="1255">
                    <c:v>top user</c:v>
                  </c:pt>
                  <c:pt idx="1256">
                    <c:v>top user</c:v>
                  </c:pt>
                  <c:pt idx="1257">
                    <c:v>top user</c:v>
                  </c:pt>
                  <c:pt idx="1258">
                    <c:v>top user</c:v>
                  </c:pt>
                  <c:pt idx="1259">
                    <c:v>top user</c:v>
                  </c:pt>
                  <c:pt idx="1260">
                    <c:v>top user</c:v>
                  </c:pt>
                  <c:pt idx="1261">
                    <c:v>top user</c:v>
                  </c:pt>
                  <c:pt idx="1262">
                    <c:v>top user</c:v>
                  </c:pt>
                  <c:pt idx="1263">
                    <c:v>top user</c:v>
                  </c:pt>
                  <c:pt idx="1264">
                    <c:v>top user</c:v>
                  </c:pt>
                  <c:pt idx="1265">
                    <c:v>top user</c:v>
                  </c:pt>
                  <c:pt idx="1266">
                    <c:v>top user</c:v>
                  </c:pt>
                  <c:pt idx="1267">
                    <c:v>top user</c:v>
                  </c:pt>
                  <c:pt idx="1268">
                    <c:v>top user</c:v>
                  </c:pt>
                  <c:pt idx="1269">
                    <c:v>top user</c:v>
                  </c:pt>
                  <c:pt idx="1270">
                    <c:v>top user</c:v>
                  </c:pt>
                  <c:pt idx="1271">
                    <c:v>top user</c:v>
                  </c:pt>
                  <c:pt idx="1272">
                    <c:v>top user</c:v>
                  </c:pt>
                  <c:pt idx="1273">
                    <c:v>top user</c:v>
                  </c:pt>
                  <c:pt idx="1274">
                    <c:v>top user</c:v>
                  </c:pt>
                  <c:pt idx="1275">
                    <c:v>top user</c:v>
                  </c:pt>
                  <c:pt idx="1276">
                    <c:v>top user</c:v>
                  </c:pt>
                  <c:pt idx="1277">
                    <c:v>top user</c:v>
                  </c:pt>
                  <c:pt idx="1278">
                    <c:v>top user</c:v>
                  </c:pt>
                  <c:pt idx="1279">
                    <c:v>top user</c:v>
                  </c:pt>
                  <c:pt idx="1280">
                    <c:v>top user</c:v>
                  </c:pt>
                  <c:pt idx="1281">
                    <c:v>top user</c:v>
                  </c:pt>
                  <c:pt idx="1282">
                    <c:v>top user</c:v>
                  </c:pt>
                  <c:pt idx="1283">
                    <c:v>top user</c:v>
                  </c:pt>
                  <c:pt idx="1284">
                    <c:v>top user</c:v>
                  </c:pt>
                  <c:pt idx="1285">
                    <c:v>top user</c:v>
                  </c:pt>
                  <c:pt idx="1286">
                    <c:v>top user</c:v>
                  </c:pt>
                  <c:pt idx="1287">
                    <c:v>top user</c:v>
                  </c:pt>
                  <c:pt idx="1288">
                    <c:v>top user</c:v>
                  </c:pt>
                  <c:pt idx="1289">
                    <c:v>top user</c:v>
                  </c:pt>
                  <c:pt idx="1290">
                    <c:v>top user</c:v>
                  </c:pt>
                  <c:pt idx="1291">
                    <c:v>top user</c:v>
                  </c:pt>
                  <c:pt idx="1292">
                    <c:v>top user</c:v>
                  </c:pt>
                  <c:pt idx="1293">
                    <c:v>top user</c:v>
                  </c:pt>
                  <c:pt idx="1294">
                    <c:v>top user</c:v>
                  </c:pt>
                  <c:pt idx="1295">
                    <c:v>top user</c:v>
                  </c:pt>
                  <c:pt idx="1296">
                    <c:v>top user</c:v>
                  </c:pt>
                  <c:pt idx="1297">
                    <c:v>top user</c:v>
                  </c:pt>
                  <c:pt idx="1298">
                    <c:v>top user</c:v>
                  </c:pt>
                  <c:pt idx="1299">
                    <c:v>top user</c:v>
                  </c:pt>
                  <c:pt idx="1300">
                    <c:v>top user</c:v>
                  </c:pt>
                  <c:pt idx="1301">
                    <c:v>top user</c:v>
                  </c:pt>
                  <c:pt idx="1302">
                    <c:v>top user</c:v>
                  </c:pt>
                  <c:pt idx="1303">
                    <c:v>top user</c:v>
                  </c:pt>
                  <c:pt idx="1304">
                    <c:v>top user</c:v>
                  </c:pt>
                  <c:pt idx="1305">
                    <c:v>top user</c:v>
                  </c:pt>
                  <c:pt idx="1306">
                    <c:v>top user</c:v>
                  </c:pt>
                  <c:pt idx="1307">
                    <c:v>top user</c:v>
                  </c:pt>
                  <c:pt idx="1308">
                    <c:v>top user</c:v>
                  </c:pt>
                  <c:pt idx="1309">
                    <c:v>top user</c:v>
                  </c:pt>
                  <c:pt idx="1310">
                    <c:v>top user</c:v>
                  </c:pt>
                  <c:pt idx="1311">
                    <c:v>top user</c:v>
                  </c:pt>
                  <c:pt idx="1312">
                    <c:v>top user</c:v>
                  </c:pt>
                  <c:pt idx="1313">
                    <c:v>top user</c:v>
                  </c:pt>
                  <c:pt idx="1314">
                    <c:v>top user</c:v>
                  </c:pt>
                  <c:pt idx="1315">
                    <c:v>top user</c:v>
                  </c:pt>
                  <c:pt idx="1316">
                    <c:v>top user</c:v>
                  </c:pt>
                  <c:pt idx="1317">
                    <c:v>top user</c:v>
                  </c:pt>
                  <c:pt idx="1318">
                    <c:v>top user</c:v>
                  </c:pt>
                  <c:pt idx="1319">
                    <c:v>top user</c:v>
                  </c:pt>
                  <c:pt idx="1320">
                    <c:v>top user</c:v>
                  </c:pt>
                  <c:pt idx="1321">
                    <c:v>top user</c:v>
                  </c:pt>
                  <c:pt idx="1322">
                    <c:v>top user</c:v>
                  </c:pt>
                  <c:pt idx="1323">
                    <c:v>top user</c:v>
                  </c:pt>
                  <c:pt idx="1324">
                    <c:v>top user</c:v>
                  </c:pt>
                  <c:pt idx="1325">
                    <c:v>top user</c:v>
                  </c:pt>
                  <c:pt idx="1326">
                    <c:v>top user</c:v>
                  </c:pt>
                  <c:pt idx="1327">
                    <c:v>top user</c:v>
                  </c:pt>
                  <c:pt idx="1328">
                    <c:v>top user</c:v>
                  </c:pt>
                  <c:pt idx="1329">
                    <c:v>top user</c:v>
                  </c:pt>
                  <c:pt idx="1330">
                    <c:v>top user</c:v>
                  </c:pt>
                  <c:pt idx="1331">
                    <c:v>top user</c:v>
                  </c:pt>
                  <c:pt idx="1332">
                    <c:v>top user</c:v>
                  </c:pt>
                  <c:pt idx="1333">
                    <c:v>top user</c:v>
                  </c:pt>
                  <c:pt idx="1334">
                    <c:v>top user</c:v>
                  </c:pt>
                  <c:pt idx="1335">
                    <c:v>top user</c:v>
                  </c:pt>
                  <c:pt idx="1336">
                    <c:v>top user</c:v>
                  </c:pt>
                  <c:pt idx="1337">
                    <c:v>top user</c:v>
                  </c:pt>
                  <c:pt idx="1338">
                    <c:v>top user</c:v>
                  </c:pt>
                  <c:pt idx="1339">
                    <c:v>top user</c:v>
                  </c:pt>
                  <c:pt idx="1340">
                    <c:v>top user</c:v>
                  </c:pt>
                  <c:pt idx="1341">
                    <c:v>top user</c:v>
                  </c:pt>
                  <c:pt idx="1342">
                    <c:v>top user</c:v>
                  </c:pt>
                  <c:pt idx="1343">
                    <c:v>top user</c:v>
                  </c:pt>
                  <c:pt idx="1344">
                    <c:v>top user</c:v>
                  </c:pt>
                  <c:pt idx="1345">
                    <c:v>top user</c:v>
                  </c:pt>
                  <c:pt idx="1346">
                    <c:v>top user</c:v>
                  </c:pt>
                  <c:pt idx="1347">
                    <c:v>top user</c:v>
                  </c:pt>
                  <c:pt idx="1348">
                    <c:v>top user</c:v>
                  </c:pt>
                  <c:pt idx="1349">
                    <c:v>top user</c:v>
                  </c:pt>
                  <c:pt idx="1350">
                    <c:v>top user</c:v>
                  </c:pt>
                  <c:pt idx="1351">
                    <c:v>top user</c:v>
                  </c:pt>
                  <c:pt idx="1352">
                    <c:v>top user</c:v>
                  </c:pt>
                  <c:pt idx="1353">
                    <c:v>top user</c:v>
                  </c:pt>
                  <c:pt idx="1354">
                    <c:v>top user</c:v>
                  </c:pt>
                  <c:pt idx="1355">
                    <c:v>top user</c:v>
                  </c:pt>
                  <c:pt idx="1356">
                    <c:v>top user</c:v>
                  </c:pt>
                  <c:pt idx="1357">
                    <c:v>top user</c:v>
                  </c:pt>
                  <c:pt idx="1358">
                    <c:v>top user</c:v>
                  </c:pt>
                  <c:pt idx="1359">
                    <c:v>top user</c:v>
                  </c:pt>
                  <c:pt idx="1360">
                    <c:v>top user</c:v>
                  </c:pt>
                  <c:pt idx="1361">
                    <c:v>top user</c:v>
                  </c:pt>
                  <c:pt idx="1362">
                    <c:v>top user</c:v>
                  </c:pt>
                  <c:pt idx="1363">
                    <c:v>top user</c:v>
                  </c:pt>
                  <c:pt idx="1364">
                    <c:v>top user</c:v>
                  </c:pt>
                  <c:pt idx="1365">
                    <c:v>top user</c:v>
                  </c:pt>
                  <c:pt idx="1366">
                    <c:v>top user</c:v>
                  </c:pt>
                  <c:pt idx="1367">
                    <c:v>top user</c:v>
                  </c:pt>
                  <c:pt idx="1368">
                    <c:v>top user</c:v>
                  </c:pt>
                  <c:pt idx="1369">
                    <c:v>top user</c:v>
                  </c:pt>
                  <c:pt idx="1370">
                    <c:v>top user</c:v>
                  </c:pt>
                  <c:pt idx="1371">
                    <c:v>top user</c:v>
                  </c:pt>
                  <c:pt idx="1372">
                    <c:v>top user</c:v>
                  </c:pt>
                  <c:pt idx="1373">
                    <c:v>top user</c:v>
                  </c:pt>
                  <c:pt idx="1374">
                    <c:v>top user</c:v>
                  </c:pt>
                  <c:pt idx="1375">
                    <c:v>top user</c:v>
                  </c:pt>
                  <c:pt idx="1376">
                    <c:v>top user</c:v>
                  </c:pt>
                  <c:pt idx="1377">
                    <c:v>top user</c:v>
                  </c:pt>
                  <c:pt idx="1378">
                    <c:v>top user</c:v>
                  </c:pt>
                  <c:pt idx="1379">
                    <c:v>top user</c:v>
                  </c:pt>
                  <c:pt idx="1380">
                    <c:v>top user</c:v>
                  </c:pt>
                  <c:pt idx="1381">
                    <c:v>top user</c:v>
                  </c:pt>
                  <c:pt idx="1382">
                    <c:v>top user</c:v>
                  </c:pt>
                  <c:pt idx="1383">
                    <c:v>top user</c:v>
                  </c:pt>
                  <c:pt idx="1384">
                    <c:v>top user</c:v>
                  </c:pt>
                  <c:pt idx="1385">
                    <c:v>top user</c:v>
                  </c:pt>
                  <c:pt idx="1386">
                    <c:v>top user</c:v>
                  </c:pt>
                  <c:pt idx="1387">
                    <c:v>top user</c:v>
                  </c:pt>
                  <c:pt idx="1388">
                    <c:v>top user</c:v>
                  </c:pt>
                  <c:pt idx="1389">
                    <c:v>top user</c:v>
                  </c:pt>
                  <c:pt idx="1390">
                    <c:v>top user</c:v>
                  </c:pt>
                  <c:pt idx="1391">
                    <c:v>top user</c:v>
                  </c:pt>
                  <c:pt idx="1392">
                    <c:v>top user</c:v>
                  </c:pt>
                  <c:pt idx="1393">
                    <c:v>top user</c:v>
                  </c:pt>
                  <c:pt idx="1394">
                    <c:v>top user</c:v>
                  </c:pt>
                  <c:pt idx="1395">
                    <c:v>top user</c:v>
                  </c:pt>
                  <c:pt idx="1396">
                    <c:v>top user</c:v>
                  </c:pt>
                  <c:pt idx="1397">
                    <c:v>top user</c:v>
                  </c:pt>
                  <c:pt idx="1398">
                    <c:v>top user</c:v>
                  </c:pt>
                  <c:pt idx="1399">
                    <c:v>top user</c:v>
                  </c:pt>
                  <c:pt idx="1400">
                    <c:v>top user</c:v>
                  </c:pt>
                  <c:pt idx="1401">
                    <c:v>top user</c:v>
                  </c:pt>
                  <c:pt idx="1402">
                    <c:v>top user</c:v>
                  </c:pt>
                  <c:pt idx="1403">
                    <c:v>top user</c:v>
                  </c:pt>
                  <c:pt idx="1404">
                    <c:v>top user</c:v>
                  </c:pt>
                  <c:pt idx="1405">
                    <c:v>top user</c:v>
                  </c:pt>
                  <c:pt idx="1406">
                    <c:v>top user</c:v>
                  </c:pt>
                  <c:pt idx="1407">
                    <c:v>top user</c:v>
                  </c:pt>
                  <c:pt idx="1408">
                    <c:v>top user</c:v>
                  </c:pt>
                  <c:pt idx="1409">
                    <c:v>top user</c:v>
                  </c:pt>
                  <c:pt idx="1410">
                    <c:v>top user</c:v>
                  </c:pt>
                  <c:pt idx="1411">
                    <c:v>top user</c:v>
                  </c:pt>
                  <c:pt idx="1412">
                    <c:v>top user</c:v>
                  </c:pt>
                  <c:pt idx="1413">
                    <c:v>top user</c:v>
                  </c:pt>
                  <c:pt idx="1414">
                    <c:v>top user</c:v>
                  </c:pt>
                  <c:pt idx="1415">
                    <c:v>top user</c:v>
                  </c:pt>
                  <c:pt idx="1416">
                    <c:v>top user</c:v>
                  </c:pt>
                  <c:pt idx="1417">
                    <c:v>top user</c:v>
                  </c:pt>
                  <c:pt idx="1418">
                    <c:v>top user</c:v>
                  </c:pt>
                  <c:pt idx="1419">
                    <c:v>top user</c:v>
                  </c:pt>
                  <c:pt idx="1420">
                    <c:v>top user</c:v>
                  </c:pt>
                  <c:pt idx="1421">
                    <c:v>top user</c:v>
                  </c:pt>
                  <c:pt idx="1422">
                    <c:v>top user</c:v>
                  </c:pt>
                  <c:pt idx="1423">
                    <c:v>top user</c:v>
                  </c:pt>
                  <c:pt idx="1424">
                    <c:v>top user</c:v>
                  </c:pt>
                  <c:pt idx="1425">
                    <c:v>top user</c:v>
                  </c:pt>
                  <c:pt idx="1426">
                    <c:v>top user</c:v>
                  </c:pt>
                  <c:pt idx="1427">
                    <c:v>top user</c:v>
                  </c:pt>
                  <c:pt idx="1428">
                    <c:v>top user</c:v>
                  </c:pt>
                  <c:pt idx="1429">
                    <c:v>top user</c:v>
                  </c:pt>
                  <c:pt idx="1430">
                    <c:v>top user</c:v>
                  </c:pt>
                  <c:pt idx="1431">
                    <c:v>top user</c:v>
                  </c:pt>
                  <c:pt idx="1432">
                    <c:v>top user</c:v>
                  </c:pt>
                  <c:pt idx="1433">
                    <c:v>top user</c:v>
                  </c:pt>
                  <c:pt idx="1434">
                    <c:v>top user</c:v>
                  </c:pt>
                  <c:pt idx="1435">
                    <c:v>top user</c:v>
                  </c:pt>
                  <c:pt idx="1436">
                    <c:v>top user</c:v>
                  </c:pt>
                  <c:pt idx="1437">
                    <c:v>top user</c:v>
                  </c:pt>
                  <c:pt idx="1438">
                    <c:v>top user</c:v>
                  </c:pt>
                  <c:pt idx="1439">
                    <c:v>top user</c:v>
                  </c:pt>
                  <c:pt idx="1440">
                    <c:v>top user</c:v>
                  </c:pt>
                  <c:pt idx="1441">
                    <c:v>top user</c:v>
                  </c:pt>
                  <c:pt idx="1442">
                    <c:v>top user</c:v>
                  </c:pt>
                  <c:pt idx="1443">
                    <c:v>top user</c:v>
                  </c:pt>
                  <c:pt idx="1444">
                    <c:v>top user</c:v>
                  </c:pt>
                  <c:pt idx="1445">
                    <c:v>top user</c:v>
                  </c:pt>
                  <c:pt idx="1446">
                    <c:v>top user</c:v>
                  </c:pt>
                  <c:pt idx="1447">
                    <c:v>top user</c:v>
                  </c:pt>
                  <c:pt idx="1448">
                    <c:v>top user</c:v>
                  </c:pt>
                  <c:pt idx="1449">
                    <c:v>top user</c:v>
                  </c:pt>
                  <c:pt idx="1450">
                    <c:v>top user</c:v>
                  </c:pt>
                  <c:pt idx="1451">
                    <c:v>top user</c:v>
                  </c:pt>
                  <c:pt idx="1452">
                    <c:v>top user</c:v>
                  </c:pt>
                  <c:pt idx="1453">
                    <c:v>top user</c:v>
                  </c:pt>
                  <c:pt idx="1454">
                    <c:v>top user</c:v>
                  </c:pt>
                  <c:pt idx="1455">
                    <c:v>top user</c:v>
                  </c:pt>
                  <c:pt idx="1456">
                    <c:v>top user</c:v>
                  </c:pt>
                  <c:pt idx="1457">
                    <c:v>top user</c:v>
                  </c:pt>
                  <c:pt idx="1458">
                    <c:v>top user</c:v>
                  </c:pt>
                  <c:pt idx="1459">
                    <c:v>top user</c:v>
                  </c:pt>
                  <c:pt idx="1460">
                    <c:v>top user</c:v>
                  </c:pt>
                  <c:pt idx="1461">
                    <c:v>top user</c:v>
                  </c:pt>
                  <c:pt idx="1462">
                    <c:v>top user</c:v>
                  </c:pt>
                  <c:pt idx="1463">
                    <c:v>top user</c:v>
                  </c:pt>
                  <c:pt idx="1464">
                    <c:v>top user</c:v>
                  </c:pt>
                  <c:pt idx="1465">
                    <c:v>top user</c:v>
                  </c:pt>
                  <c:pt idx="1466">
                    <c:v>top user</c:v>
                  </c:pt>
                  <c:pt idx="1467">
                    <c:v>top user</c:v>
                  </c:pt>
                  <c:pt idx="1468">
                    <c:v>top user</c:v>
                  </c:pt>
                  <c:pt idx="1469">
                    <c:v>top user</c:v>
                  </c:pt>
                  <c:pt idx="1470">
                    <c:v>top user</c:v>
                  </c:pt>
                  <c:pt idx="1471">
                    <c:v>top user</c:v>
                  </c:pt>
                  <c:pt idx="1472">
                    <c:v>top user</c:v>
                  </c:pt>
                  <c:pt idx="1473">
                    <c:v>top user</c:v>
                  </c:pt>
                  <c:pt idx="1474">
                    <c:v>top user</c:v>
                  </c:pt>
                  <c:pt idx="1475">
                    <c:v>top user</c:v>
                  </c:pt>
                  <c:pt idx="1476">
                    <c:v>top user</c:v>
                  </c:pt>
                  <c:pt idx="1477">
                    <c:v>top user</c:v>
                  </c:pt>
                  <c:pt idx="1478">
                    <c:v>top user</c:v>
                  </c:pt>
                  <c:pt idx="1479">
                    <c:v>top user</c:v>
                  </c:pt>
                  <c:pt idx="1480">
                    <c:v>top user</c:v>
                  </c:pt>
                  <c:pt idx="1481">
                    <c:v>top user</c:v>
                  </c:pt>
                  <c:pt idx="1482">
                    <c:v>top user</c:v>
                  </c:pt>
                  <c:pt idx="1483">
                    <c:v>top user</c:v>
                  </c:pt>
                  <c:pt idx="1484">
                    <c:v>top user</c:v>
                  </c:pt>
                  <c:pt idx="1485">
                    <c:v>top user</c:v>
                  </c:pt>
                  <c:pt idx="1486">
                    <c:v>top user</c:v>
                  </c:pt>
                  <c:pt idx="1487">
                    <c:v>top user</c:v>
                  </c:pt>
                  <c:pt idx="1488">
                    <c:v>top user</c:v>
                  </c:pt>
                  <c:pt idx="1489">
                    <c:v>top user</c:v>
                  </c:pt>
                  <c:pt idx="1490">
                    <c:v>top user</c:v>
                  </c:pt>
                  <c:pt idx="1491">
                    <c:v>top user</c:v>
                  </c:pt>
                  <c:pt idx="1492">
                    <c:v>top user</c:v>
                  </c:pt>
                  <c:pt idx="1493">
                    <c:v>top user</c:v>
                  </c:pt>
                  <c:pt idx="1494">
                    <c:v>top user</c:v>
                  </c:pt>
                  <c:pt idx="1495">
                    <c:v>top user</c:v>
                  </c:pt>
                  <c:pt idx="1496">
                    <c:v>top user</c:v>
                  </c:pt>
                  <c:pt idx="1497">
                    <c:v>top user</c:v>
                  </c:pt>
                  <c:pt idx="1498">
                    <c:v>top user</c:v>
                  </c:pt>
                  <c:pt idx="1499">
                    <c:v>top user</c:v>
                  </c:pt>
                  <c:pt idx="1500">
                    <c:v>top user</c:v>
                  </c:pt>
                  <c:pt idx="1501">
                    <c:v>top user</c:v>
                  </c:pt>
                  <c:pt idx="1502">
                    <c:v>top user</c:v>
                  </c:pt>
                  <c:pt idx="1503">
                    <c:v>top user</c:v>
                  </c:pt>
                  <c:pt idx="1504">
                    <c:v>top user</c:v>
                  </c:pt>
                  <c:pt idx="1505">
                    <c:v>top user</c:v>
                  </c:pt>
                  <c:pt idx="1506">
                    <c:v>top user</c:v>
                  </c:pt>
                  <c:pt idx="1507">
                    <c:v>top user</c:v>
                  </c:pt>
                  <c:pt idx="1508">
                    <c:v>top user</c:v>
                  </c:pt>
                  <c:pt idx="1509">
                    <c:v>top user</c:v>
                  </c:pt>
                  <c:pt idx="1510">
                    <c:v>top user</c:v>
                  </c:pt>
                  <c:pt idx="1511">
                    <c:v>top user</c:v>
                  </c:pt>
                  <c:pt idx="1512">
                    <c:v>top user</c:v>
                  </c:pt>
                  <c:pt idx="1513">
                    <c:v>top user</c:v>
                  </c:pt>
                  <c:pt idx="1514">
                    <c:v>top user</c:v>
                  </c:pt>
                  <c:pt idx="1515">
                    <c:v>top user</c:v>
                  </c:pt>
                  <c:pt idx="1516">
                    <c:v>top user</c:v>
                  </c:pt>
                  <c:pt idx="1517">
                    <c:v>top user</c:v>
                  </c:pt>
                  <c:pt idx="1518">
                    <c:v>top user</c:v>
                  </c:pt>
                  <c:pt idx="1519">
                    <c:v>top user</c:v>
                  </c:pt>
                  <c:pt idx="1520">
                    <c:v>top user</c:v>
                  </c:pt>
                  <c:pt idx="1521">
                    <c:v>top user</c:v>
                  </c:pt>
                  <c:pt idx="1522">
                    <c:v>top user</c:v>
                  </c:pt>
                  <c:pt idx="1523">
                    <c:v>top user</c:v>
                  </c:pt>
                  <c:pt idx="1524">
                    <c:v>top user</c:v>
                  </c:pt>
                  <c:pt idx="1525">
                    <c:v>top user</c:v>
                  </c:pt>
                  <c:pt idx="1526">
                    <c:v>top user</c:v>
                  </c:pt>
                  <c:pt idx="1527">
                    <c:v>top user</c:v>
                  </c:pt>
                  <c:pt idx="1528">
                    <c:v>top user</c:v>
                  </c:pt>
                  <c:pt idx="1529">
                    <c:v>top user</c:v>
                  </c:pt>
                  <c:pt idx="1530">
                    <c:v>top user</c:v>
                  </c:pt>
                  <c:pt idx="1531">
                    <c:v>top user</c:v>
                  </c:pt>
                  <c:pt idx="1532">
                    <c:v>top user</c:v>
                  </c:pt>
                  <c:pt idx="1533">
                    <c:v>top user</c:v>
                  </c:pt>
                  <c:pt idx="1534">
                    <c:v>top user</c:v>
                  </c:pt>
                  <c:pt idx="1535">
                    <c:v>top user</c:v>
                  </c:pt>
                  <c:pt idx="1536">
                    <c:v>top user</c:v>
                  </c:pt>
                  <c:pt idx="1537">
                    <c:v>top user</c:v>
                  </c:pt>
                  <c:pt idx="1538">
                    <c:v>top user</c:v>
                  </c:pt>
                  <c:pt idx="1539">
                    <c:v>top user</c:v>
                  </c:pt>
                  <c:pt idx="1540">
                    <c:v>top user</c:v>
                  </c:pt>
                  <c:pt idx="1541">
                    <c:v>top user</c:v>
                  </c:pt>
                  <c:pt idx="1542">
                    <c:v>top user</c:v>
                  </c:pt>
                  <c:pt idx="1543">
                    <c:v>top user</c:v>
                  </c:pt>
                  <c:pt idx="1544">
                    <c:v>top user</c:v>
                  </c:pt>
                  <c:pt idx="1545">
                    <c:v>top user</c:v>
                  </c:pt>
                  <c:pt idx="1546">
                    <c:v>top user</c:v>
                  </c:pt>
                  <c:pt idx="1547">
                    <c:v>top user</c:v>
                  </c:pt>
                  <c:pt idx="1548">
                    <c:v>top user</c:v>
                  </c:pt>
                  <c:pt idx="1549">
                    <c:v>top user</c:v>
                  </c:pt>
                  <c:pt idx="1550">
                    <c:v>top user</c:v>
                  </c:pt>
                  <c:pt idx="1551">
                    <c:v>top user</c:v>
                  </c:pt>
                  <c:pt idx="1552">
                    <c:v>top user</c:v>
                  </c:pt>
                  <c:pt idx="1553">
                    <c:v>top user</c:v>
                  </c:pt>
                  <c:pt idx="1554">
                    <c:v>top user</c:v>
                  </c:pt>
                  <c:pt idx="1555">
                    <c:v>top user</c:v>
                  </c:pt>
                  <c:pt idx="1556">
                    <c:v>top user</c:v>
                  </c:pt>
                  <c:pt idx="1557">
                    <c:v>top user</c:v>
                  </c:pt>
                  <c:pt idx="1558">
                    <c:v>top user</c:v>
                  </c:pt>
                  <c:pt idx="1559">
                    <c:v>top user</c:v>
                  </c:pt>
                  <c:pt idx="1560">
                    <c:v>top user</c:v>
                  </c:pt>
                  <c:pt idx="1561">
                    <c:v>top user</c:v>
                  </c:pt>
                  <c:pt idx="1562">
                    <c:v>top user</c:v>
                  </c:pt>
                  <c:pt idx="1563">
                    <c:v>top user</c:v>
                  </c:pt>
                  <c:pt idx="1564">
                    <c:v>top user</c:v>
                  </c:pt>
                  <c:pt idx="1565">
                    <c:v>top user</c:v>
                  </c:pt>
                  <c:pt idx="1566">
                    <c:v>top user</c:v>
                  </c:pt>
                  <c:pt idx="1567">
                    <c:v>top user</c:v>
                  </c:pt>
                  <c:pt idx="1568">
                    <c:v>top user</c:v>
                  </c:pt>
                  <c:pt idx="1569">
                    <c:v>top user</c:v>
                  </c:pt>
                  <c:pt idx="1570">
                    <c:v>top user</c:v>
                  </c:pt>
                  <c:pt idx="1571">
                    <c:v>top user</c:v>
                  </c:pt>
                  <c:pt idx="1572">
                    <c:v>top user</c:v>
                  </c:pt>
                  <c:pt idx="1573">
                    <c:v>top user</c:v>
                  </c:pt>
                  <c:pt idx="1574">
                    <c:v>top user</c:v>
                  </c:pt>
                  <c:pt idx="1575">
                    <c:v>top user</c:v>
                  </c:pt>
                  <c:pt idx="1576">
                    <c:v>top user</c:v>
                  </c:pt>
                  <c:pt idx="1577">
                    <c:v>top user</c:v>
                  </c:pt>
                  <c:pt idx="1578">
                    <c:v>top user</c:v>
                  </c:pt>
                  <c:pt idx="1579">
                    <c:v>top user</c:v>
                  </c:pt>
                  <c:pt idx="1580">
                    <c:v>top user</c:v>
                  </c:pt>
                  <c:pt idx="1581">
                    <c:v>top user</c:v>
                  </c:pt>
                  <c:pt idx="1582">
                    <c:v>top user</c:v>
                  </c:pt>
                  <c:pt idx="1583">
                    <c:v>top user</c:v>
                  </c:pt>
                  <c:pt idx="1584">
                    <c:v>top user</c:v>
                  </c:pt>
                  <c:pt idx="1585">
                    <c:v>top user</c:v>
                  </c:pt>
                  <c:pt idx="1586">
                    <c:v>top user</c:v>
                  </c:pt>
                  <c:pt idx="1587">
                    <c:v>top user</c:v>
                  </c:pt>
                  <c:pt idx="1588">
                    <c:v>top user</c:v>
                  </c:pt>
                  <c:pt idx="1589">
                    <c:v>top user</c:v>
                  </c:pt>
                  <c:pt idx="1590">
                    <c:v>top user</c:v>
                  </c:pt>
                  <c:pt idx="1591">
                    <c:v>top user</c:v>
                  </c:pt>
                  <c:pt idx="1592">
                    <c:v>top user</c:v>
                  </c:pt>
                  <c:pt idx="1593">
                    <c:v>top user</c:v>
                  </c:pt>
                  <c:pt idx="1594">
                    <c:v>top user</c:v>
                  </c:pt>
                  <c:pt idx="1595">
                    <c:v>top user</c:v>
                  </c:pt>
                  <c:pt idx="1596">
                    <c:v>top user</c:v>
                  </c:pt>
                  <c:pt idx="1597">
                    <c:v>top user</c:v>
                  </c:pt>
                  <c:pt idx="1598">
                    <c:v>top user</c:v>
                  </c:pt>
                  <c:pt idx="1599">
                    <c:v>top user</c:v>
                  </c:pt>
                  <c:pt idx="1600">
                    <c:v>top user</c:v>
                  </c:pt>
                  <c:pt idx="1601">
                    <c:v>top user</c:v>
                  </c:pt>
                  <c:pt idx="1602">
                    <c:v>top user</c:v>
                  </c:pt>
                  <c:pt idx="1603">
                    <c:v>top user</c:v>
                  </c:pt>
                  <c:pt idx="1604">
                    <c:v>top user</c:v>
                  </c:pt>
                  <c:pt idx="1605">
                    <c:v>top user</c:v>
                  </c:pt>
                  <c:pt idx="1606">
                    <c:v>top user</c:v>
                  </c:pt>
                  <c:pt idx="1607">
                    <c:v>top user</c:v>
                  </c:pt>
                  <c:pt idx="1608">
                    <c:v>top user</c:v>
                  </c:pt>
                  <c:pt idx="1609">
                    <c:v>top user</c:v>
                  </c:pt>
                  <c:pt idx="1610">
                    <c:v>top user</c:v>
                  </c:pt>
                  <c:pt idx="1611">
                    <c:v>top user</c:v>
                  </c:pt>
                  <c:pt idx="1612">
                    <c:v>top user</c:v>
                  </c:pt>
                  <c:pt idx="1613">
                    <c:v>top user</c:v>
                  </c:pt>
                  <c:pt idx="1614">
                    <c:v>top user</c:v>
                  </c:pt>
                  <c:pt idx="1615">
                    <c:v>top user</c:v>
                  </c:pt>
                  <c:pt idx="1616">
                    <c:v>top user</c:v>
                  </c:pt>
                  <c:pt idx="1617">
                    <c:v>top user</c:v>
                  </c:pt>
                  <c:pt idx="1618">
                    <c:v>top user</c:v>
                  </c:pt>
                  <c:pt idx="1619">
                    <c:v>top user</c:v>
                  </c:pt>
                  <c:pt idx="1620">
                    <c:v>top user</c:v>
                  </c:pt>
                  <c:pt idx="1621">
                    <c:v>top user</c:v>
                  </c:pt>
                  <c:pt idx="1622">
                    <c:v>top user</c:v>
                  </c:pt>
                  <c:pt idx="1623">
                    <c:v>top user</c:v>
                  </c:pt>
                  <c:pt idx="1624">
                    <c:v>top user</c:v>
                  </c:pt>
                  <c:pt idx="1625">
                    <c:v>top user</c:v>
                  </c:pt>
                  <c:pt idx="1626">
                    <c:v>top user</c:v>
                  </c:pt>
                  <c:pt idx="1627">
                    <c:v>top user</c:v>
                  </c:pt>
                  <c:pt idx="1628">
                    <c:v>top user</c:v>
                  </c:pt>
                  <c:pt idx="1629">
                    <c:v>top user</c:v>
                  </c:pt>
                  <c:pt idx="1630">
                    <c:v>top user</c:v>
                  </c:pt>
                  <c:pt idx="1631">
                    <c:v>top user</c:v>
                  </c:pt>
                  <c:pt idx="1632">
                    <c:v>top user</c:v>
                  </c:pt>
                  <c:pt idx="1633">
                    <c:v>top user</c:v>
                  </c:pt>
                  <c:pt idx="1634">
                    <c:v>top user</c:v>
                  </c:pt>
                  <c:pt idx="1635">
                    <c:v>top user</c:v>
                  </c:pt>
                  <c:pt idx="1636">
                    <c:v>top user</c:v>
                  </c:pt>
                  <c:pt idx="1637">
                    <c:v>top user</c:v>
                  </c:pt>
                  <c:pt idx="1638">
                    <c:v>top user</c:v>
                  </c:pt>
                  <c:pt idx="1639">
                    <c:v>top user</c:v>
                  </c:pt>
                  <c:pt idx="1640">
                    <c:v>top user</c:v>
                  </c:pt>
                  <c:pt idx="1641">
                    <c:v>top user</c:v>
                  </c:pt>
                  <c:pt idx="1642">
                    <c:v>top user</c:v>
                  </c:pt>
                  <c:pt idx="1643">
                    <c:v>top user</c:v>
                  </c:pt>
                  <c:pt idx="1644">
                    <c:v>top user</c:v>
                  </c:pt>
                  <c:pt idx="1645">
                    <c:v>top user</c:v>
                  </c:pt>
                  <c:pt idx="1646">
                    <c:v>top user</c:v>
                  </c:pt>
                  <c:pt idx="1647">
                    <c:v>top user</c:v>
                  </c:pt>
                  <c:pt idx="1648">
                    <c:v>top user</c:v>
                  </c:pt>
                  <c:pt idx="1649">
                    <c:v>top user</c:v>
                  </c:pt>
                  <c:pt idx="1650">
                    <c:v>top user</c:v>
                  </c:pt>
                  <c:pt idx="1651">
                    <c:v>top user</c:v>
                  </c:pt>
                  <c:pt idx="1652">
                    <c:v>top user</c:v>
                  </c:pt>
                  <c:pt idx="1653">
                    <c:v>top user</c:v>
                  </c:pt>
                  <c:pt idx="1654">
                    <c:v>top user</c:v>
                  </c:pt>
                  <c:pt idx="1655">
                    <c:v>top user</c:v>
                  </c:pt>
                  <c:pt idx="1656">
                    <c:v>top user</c:v>
                  </c:pt>
                  <c:pt idx="1657">
                    <c:v>top user</c:v>
                  </c:pt>
                  <c:pt idx="1658">
                    <c:v>top user</c:v>
                  </c:pt>
                  <c:pt idx="1659">
                    <c:v>top user</c:v>
                  </c:pt>
                  <c:pt idx="1660">
                    <c:v>top user</c:v>
                  </c:pt>
                  <c:pt idx="1661">
                    <c:v>top user</c:v>
                  </c:pt>
                  <c:pt idx="1662">
                    <c:v>top user</c:v>
                  </c:pt>
                  <c:pt idx="1663">
                    <c:v>top user</c:v>
                  </c:pt>
                  <c:pt idx="1664">
                    <c:v>top user</c:v>
                  </c:pt>
                  <c:pt idx="1665">
                    <c:v>top user</c:v>
                  </c:pt>
                  <c:pt idx="1666">
                    <c:v>top user</c:v>
                  </c:pt>
                  <c:pt idx="1667">
                    <c:v>top user</c:v>
                  </c:pt>
                  <c:pt idx="1668">
                    <c:v>top user</c:v>
                  </c:pt>
                  <c:pt idx="1669">
                    <c:v>top user</c:v>
                  </c:pt>
                  <c:pt idx="1670">
                    <c:v>top user</c:v>
                  </c:pt>
                  <c:pt idx="1671">
                    <c:v>top user</c:v>
                  </c:pt>
                  <c:pt idx="1672">
                    <c:v>top user</c:v>
                  </c:pt>
                  <c:pt idx="1673">
                    <c:v>top user</c:v>
                  </c:pt>
                  <c:pt idx="1674">
                    <c:v>top user</c:v>
                  </c:pt>
                  <c:pt idx="1675">
                    <c:v>mid-range</c:v>
                  </c:pt>
                  <c:pt idx="1676">
                    <c:v>mid-range</c:v>
                  </c:pt>
                  <c:pt idx="1677">
                    <c:v>mid-range</c:v>
                  </c:pt>
                  <c:pt idx="1678">
                    <c:v>mid-range</c:v>
                  </c:pt>
                  <c:pt idx="1679">
                    <c:v>mid-range</c:v>
                  </c:pt>
                  <c:pt idx="1680">
                    <c:v>mid-range</c:v>
                  </c:pt>
                  <c:pt idx="1681">
                    <c:v>mid-range</c:v>
                  </c:pt>
                  <c:pt idx="1682">
                    <c:v>mid-range</c:v>
                  </c:pt>
                  <c:pt idx="1683">
                    <c:v>mid-range</c:v>
                  </c:pt>
                  <c:pt idx="1684">
                    <c:v>mid-range</c:v>
                  </c:pt>
                  <c:pt idx="1685">
                    <c:v>mid-range</c:v>
                  </c:pt>
                  <c:pt idx="1686">
                    <c:v>mid-range</c:v>
                  </c:pt>
                  <c:pt idx="1687">
                    <c:v>mid-range</c:v>
                  </c:pt>
                  <c:pt idx="1688">
                    <c:v>mid-range</c:v>
                  </c:pt>
                  <c:pt idx="1689">
                    <c:v>mid-range</c:v>
                  </c:pt>
                  <c:pt idx="1690">
                    <c:v>mid-range</c:v>
                  </c:pt>
                  <c:pt idx="1691">
                    <c:v>mid-range</c:v>
                  </c:pt>
                  <c:pt idx="1692">
                    <c:v>mid-range</c:v>
                  </c:pt>
                  <c:pt idx="1693">
                    <c:v>mid-range</c:v>
                  </c:pt>
                  <c:pt idx="1694">
                    <c:v>mid-range</c:v>
                  </c:pt>
                  <c:pt idx="1695">
                    <c:v>mid-range</c:v>
                  </c:pt>
                  <c:pt idx="1696">
                    <c:v>mid-range</c:v>
                  </c:pt>
                  <c:pt idx="1697">
                    <c:v>mid-range</c:v>
                  </c:pt>
                  <c:pt idx="1698">
                    <c:v>mid-range</c:v>
                  </c:pt>
                  <c:pt idx="1699">
                    <c:v>mid-range</c:v>
                  </c:pt>
                  <c:pt idx="1700">
                    <c:v>mid-range</c:v>
                  </c:pt>
                  <c:pt idx="1701">
                    <c:v>mid-range</c:v>
                  </c:pt>
                  <c:pt idx="1702">
                    <c:v>mid-range</c:v>
                  </c:pt>
                  <c:pt idx="1703">
                    <c:v>mid-range</c:v>
                  </c:pt>
                  <c:pt idx="1704">
                    <c:v>mid-range</c:v>
                  </c:pt>
                  <c:pt idx="1705">
                    <c:v>mid-range</c:v>
                  </c:pt>
                  <c:pt idx="1706">
                    <c:v>mid-range</c:v>
                  </c:pt>
                  <c:pt idx="1707">
                    <c:v>mid-range</c:v>
                  </c:pt>
                  <c:pt idx="1708">
                    <c:v>mid-range</c:v>
                  </c:pt>
                  <c:pt idx="1709">
                    <c:v>mid-range</c:v>
                  </c:pt>
                  <c:pt idx="1710">
                    <c:v>mid-range</c:v>
                  </c:pt>
                  <c:pt idx="1711">
                    <c:v>mid-range</c:v>
                  </c:pt>
                  <c:pt idx="1712">
                    <c:v>mid-range</c:v>
                  </c:pt>
                  <c:pt idx="1713">
                    <c:v>mid-range</c:v>
                  </c:pt>
                  <c:pt idx="1714">
                    <c:v>mid-range</c:v>
                  </c:pt>
                  <c:pt idx="1715">
                    <c:v>mid-range</c:v>
                  </c:pt>
                  <c:pt idx="1716">
                    <c:v>mid-range</c:v>
                  </c:pt>
                  <c:pt idx="1717">
                    <c:v>mid-range</c:v>
                  </c:pt>
                  <c:pt idx="1718">
                    <c:v>mid-range</c:v>
                  </c:pt>
                  <c:pt idx="1719">
                    <c:v>mid-range</c:v>
                  </c:pt>
                  <c:pt idx="1720">
                    <c:v>mid-range</c:v>
                  </c:pt>
                  <c:pt idx="1721">
                    <c:v>mid-range</c:v>
                  </c:pt>
                  <c:pt idx="1722">
                    <c:v>mid-range</c:v>
                  </c:pt>
                  <c:pt idx="1723">
                    <c:v>mid-range</c:v>
                  </c:pt>
                  <c:pt idx="1724">
                    <c:v>mid-range</c:v>
                  </c:pt>
                  <c:pt idx="1725">
                    <c:v>mid-range</c:v>
                  </c:pt>
                  <c:pt idx="1726">
                    <c:v>mid-range</c:v>
                  </c:pt>
                  <c:pt idx="1727">
                    <c:v>mid-range</c:v>
                  </c:pt>
                  <c:pt idx="1728">
                    <c:v>mid-range</c:v>
                  </c:pt>
                  <c:pt idx="1729">
                    <c:v>mid-range</c:v>
                  </c:pt>
                  <c:pt idx="1730">
                    <c:v>mid-range</c:v>
                  </c:pt>
                  <c:pt idx="1731">
                    <c:v>mid-range</c:v>
                  </c:pt>
                  <c:pt idx="1732">
                    <c:v>mid-range</c:v>
                  </c:pt>
                  <c:pt idx="1733">
                    <c:v>mid-range</c:v>
                  </c:pt>
                  <c:pt idx="1734">
                    <c:v>mid-range</c:v>
                  </c:pt>
                  <c:pt idx="1735">
                    <c:v>mid-range</c:v>
                  </c:pt>
                  <c:pt idx="1736">
                    <c:v>mid-range</c:v>
                  </c:pt>
                  <c:pt idx="1737">
                    <c:v>mid-range</c:v>
                  </c:pt>
                  <c:pt idx="1738">
                    <c:v>mid-range</c:v>
                  </c:pt>
                  <c:pt idx="1739">
                    <c:v>mid-range</c:v>
                  </c:pt>
                  <c:pt idx="1740">
                    <c:v>mid-range</c:v>
                  </c:pt>
                  <c:pt idx="1741">
                    <c:v>mid-range</c:v>
                  </c:pt>
                  <c:pt idx="1742">
                    <c:v>mid-range</c:v>
                  </c:pt>
                  <c:pt idx="1743">
                    <c:v>mid-range</c:v>
                  </c:pt>
                  <c:pt idx="1744">
                    <c:v>mid-range</c:v>
                  </c:pt>
                  <c:pt idx="1745">
                    <c:v>mid-range</c:v>
                  </c:pt>
                  <c:pt idx="1746">
                    <c:v>mid-range</c:v>
                  </c:pt>
                  <c:pt idx="1747">
                    <c:v>mid-range</c:v>
                  </c:pt>
                  <c:pt idx="1748">
                    <c:v>mid-range</c:v>
                  </c:pt>
                  <c:pt idx="1749">
                    <c:v>mid-range</c:v>
                  </c:pt>
                  <c:pt idx="1750">
                    <c:v>mid-range</c:v>
                  </c:pt>
                  <c:pt idx="1751">
                    <c:v>mid-range</c:v>
                  </c:pt>
                  <c:pt idx="1752">
                    <c:v>mid-range</c:v>
                  </c:pt>
                  <c:pt idx="1753">
                    <c:v>mid-range</c:v>
                  </c:pt>
                  <c:pt idx="1754">
                    <c:v>mid-range</c:v>
                  </c:pt>
                  <c:pt idx="1755">
                    <c:v>mid-range</c:v>
                  </c:pt>
                  <c:pt idx="1756">
                    <c:v>mid-range</c:v>
                  </c:pt>
                  <c:pt idx="1757">
                    <c:v>mid-range</c:v>
                  </c:pt>
                  <c:pt idx="1758">
                    <c:v>mid-range</c:v>
                  </c:pt>
                  <c:pt idx="1759">
                    <c:v>mid-range</c:v>
                  </c:pt>
                  <c:pt idx="1760">
                    <c:v>mid-range</c:v>
                  </c:pt>
                  <c:pt idx="1761">
                    <c:v>mid-range</c:v>
                  </c:pt>
                  <c:pt idx="1762">
                    <c:v>mid-range</c:v>
                  </c:pt>
                  <c:pt idx="1763">
                    <c:v>mid-range</c:v>
                  </c:pt>
                  <c:pt idx="1764">
                    <c:v>mid-range</c:v>
                  </c:pt>
                  <c:pt idx="1765">
                    <c:v>mid-range</c:v>
                  </c:pt>
                  <c:pt idx="1766">
                    <c:v>mid-range</c:v>
                  </c:pt>
                  <c:pt idx="1767">
                    <c:v>mid-range</c:v>
                  </c:pt>
                  <c:pt idx="1768">
                    <c:v>mid-range</c:v>
                  </c:pt>
                  <c:pt idx="1769">
                    <c:v>mid-range</c:v>
                  </c:pt>
                  <c:pt idx="1770">
                    <c:v>mid-range</c:v>
                  </c:pt>
                  <c:pt idx="1771">
                    <c:v>mid-range</c:v>
                  </c:pt>
                  <c:pt idx="1772">
                    <c:v>mid-range</c:v>
                  </c:pt>
                  <c:pt idx="1773">
                    <c:v>mid-range</c:v>
                  </c:pt>
                  <c:pt idx="1774">
                    <c:v>mid-range</c:v>
                  </c:pt>
                  <c:pt idx="1775">
                    <c:v>mid-range</c:v>
                  </c:pt>
                  <c:pt idx="1776">
                    <c:v>mid-range</c:v>
                  </c:pt>
                  <c:pt idx="1777">
                    <c:v>mid-range</c:v>
                  </c:pt>
                  <c:pt idx="1778">
                    <c:v>mid-range</c:v>
                  </c:pt>
                  <c:pt idx="1779">
                    <c:v>mid-range</c:v>
                  </c:pt>
                  <c:pt idx="1780">
                    <c:v>mid-range</c:v>
                  </c:pt>
                  <c:pt idx="1781">
                    <c:v>mid-range</c:v>
                  </c:pt>
                  <c:pt idx="1782">
                    <c:v>mid-range</c:v>
                  </c:pt>
                  <c:pt idx="1783">
                    <c:v>mid-range</c:v>
                  </c:pt>
                  <c:pt idx="1784">
                    <c:v>mid-range</c:v>
                  </c:pt>
                  <c:pt idx="1785">
                    <c:v>mid-range</c:v>
                  </c:pt>
                  <c:pt idx="1786">
                    <c:v>mid-range</c:v>
                  </c:pt>
                  <c:pt idx="1787">
                    <c:v>mid-range</c:v>
                  </c:pt>
                  <c:pt idx="1788">
                    <c:v>mid-range</c:v>
                  </c:pt>
                  <c:pt idx="1789">
                    <c:v>mid-range</c:v>
                  </c:pt>
                  <c:pt idx="1790">
                    <c:v>mid-range</c:v>
                  </c:pt>
                  <c:pt idx="1791">
                    <c:v>mid-range</c:v>
                  </c:pt>
                  <c:pt idx="1792">
                    <c:v>mid-range</c:v>
                  </c:pt>
                  <c:pt idx="1793">
                    <c:v>mid-range</c:v>
                  </c:pt>
                  <c:pt idx="1794">
                    <c:v>mid-range</c:v>
                  </c:pt>
                  <c:pt idx="1795">
                    <c:v>mid-range</c:v>
                  </c:pt>
                  <c:pt idx="1796">
                    <c:v>mid-range</c:v>
                  </c:pt>
                  <c:pt idx="1797">
                    <c:v>mid-range</c:v>
                  </c:pt>
                  <c:pt idx="1798">
                    <c:v>mid-range</c:v>
                  </c:pt>
                  <c:pt idx="1799">
                    <c:v>mid-range</c:v>
                  </c:pt>
                  <c:pt idx="1800">
                    <c:v>mid-range</c:v>
                  </c:pt>
                  <c:pt idx="1801">
                    <c:v>mid-range</c:v>
                  </c:pt>
                  <c:pt idx="1802">
                    <c:v>mid-range</c:v>
                  </c:pt>
                  <c:pt idx="1803">
                    <c:v>mid-range</c:v>
                  </c:pt>
                  <c:pt idx="1804">
                    <c:v>mid-range</c:v>
                  </c:pt>
                  <c:pt idx="1805">
                    <c:v>mid-range</c:v>
                  </c:pt>
                  <c:pt idx="1806">
                    <c:v>mid-range</c:v>
                  </c:pt>
                  <c:pt idx="1807">
                    <c:v>mid-range</c:v>
                  </c:pt>
                  <c:pt idx="1808">
                    <c:v>mid-range</c:v>
                  </c:pt>
                  <c:pt idx="1809">
                    <c:v>mid-range</c:v>
                  </c:pt>
                  <c:pt idx="1810">
                    <c:v>mid-range</c:v>
                  </c:pt>
                  <c:pt idx="1811">
                    <c:v>mid-range</c:v>
                  </c:pt>
                  <c:pt idx="1812">
                    <c:v>mid-range</c:v>
                  </c:pt>
                  <c:pt idx="1813">
                    <c:v>mid-range</c:v>
                  </c:pt>
                  <c:pt idx="1814">
                    <c:v>mid-range</c:v>
                  </c:pt>
                  <c:pt idx="1815">
                    <c:v>mid-range</c:v>
                  </c:pt>
                  <c:pt idx="1816">
                    <c:v>mid-range</c:v>
                  </c:pt>
                  <c:pt idx="1817">
                    <c:v>mid-range</c:v>
                  </c:pt>
                  <c:pt idx="1818">
                    <c:v>mid-range</c:v>
                  </c:pt>
                  <c:pt idx="1819">
                    <c:v>mid-range</c:v>
                  </c:pt>
                  <c:pt idx="1820">
                    <c:v>mid-range</c:v>
                  </c:pt>
                  <c:pt idx="1821">
                    <c:v>mid-range</c:v>
                  </c:pt>
                  <c:pt idx="1822">
                    <c:v>mid-range</c:v>
                  </c:pt>
                  <c:pt idx="1823">
                    <c:v>mid-range</c:v>
                  </c:pt>
                  <c:pt idx="1824">
                    <c:v>mid-range</c:v>
                  </c:pt>
                  <c:pt idx="1825">
                    <c:v>mid-range</c:v>
                  </c:pt>
                  <c:pt idx="1826">
                    <c:v>mid-range</c:v>
                  </c:pt>
                  <c:pt idx="1827">
                    <c:v>mid-range</c:v>
                  </c:pt>
                  <c:pt idx="1828">
                    <c:v>mid-range</c:v>
                  </c:pt>
                  <c:pt idx="1829">
                    <c:v>mid-range</c:v>
                  </c:pt>
                  <c:pt idx="1830">
                    <c:v>mid-range</c:v>
                  </c:pt>
                  <c:pt idx="1831">
                    <c:v>mid-range</c:v>
                  </c:pt>
                  <c:pt idx="1832">
                    <c:v>mid-range</c:v>
                  </c:pt>
                  <c:pt idx="1833">
                    <c:v>mid-range</c:v>
                  </c:pt>
                  <c:pt idx="1834">
                    <c:v>mid-range</c:v>
                  </c:pt>
                  <c:pt idx="1835">
                    <c:v>mid-range</c:v>
                  </c:pt>
                  <c:pt idx="1836">
                    <c:v>mid-range</c:v>
                  </c:pt>
                  <c:pt idx="1837">
                    <c:v>mid-range</c:v>
                  </c:pt>
                  <c:pt idx="1838">
                    <c:v>mid-range</c:v>
                  </c:pt>
                  <c:pt idx="1839">
                    <c:v>mid-range</c:v>
                  </c:pt>
                  <c:pt idx="1840">
                    <c:v>mid-range</c:v>
                  </c:pt>
                  <c:pt idx="1841">
                    <c:v>mid-range</c:v>
                  </c:pt>
                  <c:pt idx="1842">
                    <c:v>mid-range</c:v>
                  </c:pt>
                  <c:pt idx="1843">
                    <c:v>mid-range</c:v>
                  </c:pt>
                  <c:pt idx="1844">
                    <c:v>mid-range</c:v>
                  </c:pt>
                  <c:pt idx="1845">
                    <c:v>mid-range</c:v>
                  </c:pt>
                  <c:pt idx="1846">
                    <c:v>mid-range</c:v>
                  </c:pt>
                  <c:pt idx="1847">
                    <c:v>mid-range</c:v>
                  </c:pt>
                  <c:pt idx="1848">
                    <c:v>mid-range</c:v>
                  </c:pt>
                  <c:pt idx="1849">
                    <c:v>mid-range</c:v>
                  </c:pt>
                  <c:pt idx="1850">
                    <c:v>mid-range</c:v>
                  </c:pt>
                  <c:pt idx="1851">
                    <c:v>mid-range</c:v>
                  </c:pt>
                  <c:pt idx="1852">
                    <c:v>mid-range</c:v>
                  </c:pt>
                  <c:pt idx="1853">
                    <c:v>mid-range</c:v>
                  </c:pt>
                  <c:pt idx="1854">
                    <c:v>mid-range</c:v>
                  </c:pt>
                  <c:pt idx="1855">
                    <c:v>mid-range</c:v>
                  </c:pt>
                  <c:pt idx="1856">
                    <c:v>mid-range</c:v>
                  </c:pt>
                  <c:pt idx="1857">
                    <c:v>mid-range</c:v>
                  </c:pt>
                  <c:pt idx="1858">
                    <c:v>mid-range</c:v>
                  </c:pt>
                  <c:pt idx="1859">
                    <c:v>mid-range</c:v>
                  </c:pt>
                  <c:pt idx="1860">
                    <c:v>mid-range</c:v>
                  </c:pt>
                  <c:pt idx="1861">
                    <c:v>mid-range</c:v>
                  </c:pt>
                  <c:pt idx="1862">
                    <c:v>mid-range</c:v>
                  </c:pt>
                  <c:pt idx="1863">
                    <c:v>mid-range</c:v>
                  </c:pt>
                  <c:pt idx="1864">
                    <c:v>mid-range</c:v>
                  </c:pt>
                  <c:pt idx="1865">
                    <c:v>mid-range</c:v>
                  </c:pt>
                  <c:pt idx="1866">
                    <c:v>mid-range</c:v>
                  </c:pt>
                  <c:pt idx="1867">
                    <c:v>mid-range</c:v>
                  </c:pt>
                  <c:pt idx="1868">
                    <c:v>mid-range</c:v>
                  </c:pt>
                  <c:pt idx="1869">
                    <c:v>mid-range</c:v>
                  </c:pt>
                  <c:pt idx="1870">
                    <c:v>mid-range</c:v>
                  </c:pt>
                  <c:pt idx="1871">
                    <c:v>mid-range</c:v>
                  </c:pt>
                  <c:pt idx="1872">
                    <c:v>mid-range</c:v>
                  </c:pt>
                  <c:pt idx="1873">
                    <c:v>mid-range</c:v>
                  </c:pt>
                  <c:pt idx="1874">
                    <c:v>mid-range</c:v>
                  </c:pt>
                  <c:pt idx="1875">
                    <c:v>mid-range</c:v>
                  </c:pt>
                  <c:pt idx="1876">
                    <c:v>mid-range</c:v>
                  </c:pt>
                  <c:pt idx="1877">
                    <c:v>mid-range</c:v>
                  </c:pt>
                  <c:pt idx="1878">
                    <c:v>mid-range</c:v>
                  </c:pt>
                  <c:pt idx="1879">
                    <c:v>mid-range</c:v>
                  </c:pt>
                  <c:pt idx="1880">
                    <c:v>mid-range</c:v>
                  </c:pt>
                  <c:pt idx="1881">
                    <c:v>mid-range</c:v>
                  </c:pt>
                  <c:pt idx="1882">
                    <c:v>mid-range</c:v>
                  </c:pt>
                  <c:pt idx="1883">
                    <c:v>mid-range</c:v>
                  </c:pt>
                  <c:pt idx="1884">
                    <c:v>mid-range</c:v>
                  </c:pt>
                  <c:pt idx="1885">
                    <c:v>mid-range</c:v>
                  </c:pt>
                  <c:pt idx="1886">
                    <c:v>mid-range</c:v>
                  </c:pt>
                  <c:pt idx="1887">
                    <c:v>mid-range</c:v>
                  </c:pt>
                  <c:pt idx="1888">
                    <c:v>mid-range</c:v>
                  </c:pt>
                  <c:pt idx="1889">
                    <c:v>mid-range</c:v>
                  </c:pt>
                  <c:pt idx="1890">
                    <c:v>mid-range</c:v>
                  </c:pt>
                  <c:pt idx="1891">
                    <c:v>mid-range</c:v>
                  </c:pt>
                  <c:pt idx="1892">
                    <c:v>mid-range</c:v>
                  </c:pt>
                  <c:pt idx="1893">
                    <c:v>mid-range</c:v>
                  </c:pt>
                  <c:pt idx="1894">
                    <c:v>mid-range</c:v>
                  </c:pt>
                  <c:pt idx="1895">
                    <c:v>mid-range</c:v>
                  </c:pt>
                  <c:pt idx="1896">
                    <c:v>mid-range</c:v>
                  </c:pt>
                  <c:pt idx="1897">
                    <c:v>mid-range</c:v>
                  </c:pt>
                  <c:pt idx="1898">
                    <c:v>mid-range</c:v>
                  </c:pt>
                  <c:pt idx="1899">
                    <c:v>mid-range</c:v>
                  </c:pt>
                  <c:pt idx="1900">
                    <c:v>mid-range</c:v>
                  </c:pt>
                  <c:pt idx="1901">
                    <c:v>mid-range</c:v>
                  </c:pt>
                  <c:pt idx="1902">
                    <c:v>mid-range</c:v>
                  </c:pt>
                  <c:pt idx="1903">
                    <c:v>mid-range</c:v>
                  </c:pt>
                  <c:pt idx="1904">
                    <c:v>mid-range</c:v>
                  </c:pt>
                  <c:pt idx="1905">
                    <c:v>mid-range</c:v>
                  </c:pt>
                  <c:pt idx="1906">
                    <c:v>mid-range</c:v>
                  </c:pt>
                  <c:pt idx="1907">
                    <c:v>mid-range</c:v>
                  </c:pt>
                  <c:pt idx="1908">
                    <c:v>mid-range</c:v>
                  </c:pt>
                  <c:pt idx="1909">
                    <c:v>mid-range</c:v>
                  </c:pt>
                  <c:pt idx="1910">
                    <c:v>mid-range</c:v>
                  </c:pt>
                  <c:pt idx="1911">
                    <c:v>mid-range</c:v>
                  </c:pt>
                  <c:pt idx="1912">
                    <c:v>mid-range</c:v>
                  </c:pt>
                  <c:pt idx="1913">
                    <c:v>mid-range</c:v>
                  </c:pt>
                  <c:pt idx="1914">
                    <c:v>mid-range</c:v>
                  </c:pt>
                  <c:pt idx="1915">
                    <c:v>mid-range</c:v>
                  </c:pt>
                  <c:pt idx="1916">
                    <c:v>mid-range</c:v>
                  </c:pt>
                  <c:pt idx="1917">
                    <c:v>mid-range</c:v>
                  </c:pt>
                  <c:pt idx="1918">
                    <c:v>mid-range</c:v>
                  </c:pt>
                  <c:pt idx="1919">
                    <c:v>mid-range</c:v>
                  </c:pt>
                  <c:pt idx="1920">
                    <c:v>mid-range</c:v>
                  </c:pt>
                  <c:pt idx="1921">
                    <c:v>mid-range</c:v>
                  </c:pt>
                  <c:pt idx="1922">
                    <c:v>mid-range</c:v>
                  </c:pt>
                  <c:pt idx="1923">
                    <c:v>mid-range</c:v>
                  </c:pt>
                  <c:pt idx="1924">
                    <c:v>mid-range</c:v>
                  </c:pt>
                  <c:pt idx="1925">
                    <c:v>mid-range</c:v>
                  </c:pt>
                  <c:pt idx="1926">
                    <c:v>mid-range</c:v>
                  </c:pt>
                  <c:pt idx="1927">
                    <c:v>mid-range</c:v>
                  </c:pt>
                  <c:pt idx="1928">
                    <c:v>mid-range</c:v>
                  </c:pt>
                  <c:pt idx="1929">
                    <c:v>mid-range</c:v>
                  </c:pt>
                  <c:pt idx="1930">
                    <c:v>mid-range</c:v>
                  </c:pt>
                  <c:pt idx="1931">
                    <c:v>mid-range</c:v>
                  </c:pt>
                  <c:pt idx="1932">
                    <c:v>mid-range</c:v>
                  </c:pt>
                  <c:pt idx="1933">
                    <c:v>mid-range</c:v>
                  </c:pt>
                  <c:pt idx="1934">
                    <c:v>mid-range</c:v>
                  </c:pt>
                  <c:pt idx="1935">
                    <c:v>mid-range</c:v>
                  </c:pt>
                  <c:pt idx="1936">
                    <c:v>mid-range</c:v>
                  </c:pt>
                  <c:pt idx="1937">
                    <c:v>mid-range</c:v>
                  </c:pt>
                  <c:pt idx="1938">
                    <c:v>mid-range</c:v>
                  </c:pt>
                  <c:pt idx="1939">
                    <c:v>mid-range</c:v>
                  </c:pt>
                  <c:pt idx="1940">
                    <c:v>mid-range</c:v>
                  </c:pt>
                  <c:pt idx="1941">
                    <c:v>mid-range</c:v>
                  </c:pt>
                  <c:pt idx="1942">
                    <c:v>mid-range</c:v>
                  </c:pt>
                  <c:pt idx="1943">
                    <c:v>mid-range</c:v>
                  </c:pt>
                  <c:pt idx="1944">
                    <c:v>mid-range</c:v>
                  </c:pt>
                  <c:pt idx="1945">
                    <c:v>mid-range</c:v>
                  </c:pt>
                  <c:pt idx="1946">
                    <c:v>mid-range</c:v>
                  </c:pt>
                  <c:pt idx="1947">
                    <c:v>mid-range</c:v>
                  </c:pt>
                  <c:pt idx="1948">
                    <c:v>mid-range</c:v>
                  </c:pt>
                  <c:pt idx="1949">
                    <c:v>mid-range</c:v>
                  </c:pt>
                  <c:pt idx="1950">
                    <c:v>mid-range</c:v>
                  </c:pt>
                  <c:pt idx="1951">
                    <c:v>mid-range</c:v>
                  </c:pt>
                  <c:pt idx="1952">
                    <c:v>mid-range</c:v>
                  </c:pt>
                  <c:pt idx="1953">
                    <c:v>mid-range</c:v>
                  </c:pt>
                  <c:pt idx="1954">
                    <c:v>mid-range</c:v>
                  </c:pt>
                  <c:pt idx="1955">
                    <c:v>mid-range</c:v>
                  </c:pt>
                  <c:pt idx="1956">
                    <c:v>mid-range</c:v>
                  </c:pt>
                  <c:pt idx="1957">
                    <c:v>mid-range</c:v>
                  </c:pt>
                  <c:pt idx="1958">
                    <c:v>mid-range</c:v>
                  </c:pt>
                  <c:pt idx="1959">
                    <c:v>mid-range</c:v>
                  </c:pt>
                  <c:pt idx="1960">
                    <c:v>mid-range</c:v>
                  </c:pt>
                  <c:pt idx="1961">
                    <c:v>mid-range</c:v>
                  </c:pt>
                  <c:pt idx="1962">
                    <c:v>mid-range</c:v>
                  </c:pt>
                  <c:pt idx="1963">
                    <c:v>mid-range</c:v>
                  </c:pt>
                  <c:pt idx="1964">
                    <c:v>mid-range</c:v>
                  </c:pt>
                  <c:pt idx="1965">
                    <c:v>mid-range</c:v>
                  </c:pt>
                  <c:pt idx="1966">
                    <c:v>mid-range</c:v>
                  </c:pt>
                  <c:pt idx="1967">
                    <c:v>mid-range</c:v>
                  </c:pt>
                  <c:pt idx="1968">
                    <c:v>mid-range</c:v>
                  </c:pt>
                  <c:pt idx="1969">
                    <c:v>mid-range</c:v>
                  </c:pt>
                  <c:pt idx="1970">
                    <c:v>mid-range</c:v>
                  </c:pt>
                  <c:pt idx="1971">
                    <c:v>mid-range</c:v>
                  </c:pt>
                  <c:pt idx="1972">
                    <c:v>mid-range</c:v>
                  </c:pt>
                  <c:pt idx="1973">
                    <c:v>mid-range</c:v>
                  </c:pt>
                  <c:pt idx="1974">
                    <c:v>mid-range</c:v>
                  </c:pt>
                  <c:pt idx="1975">
                    <c:v>mid-range</c:v>
                  </c:pt>
                  <c:pt idx="1976">
                    <c:v>mid-range</c:v>
                  </c:pt>
                  <c:pt idx="1977">
                    <c:v>mid-range</c:v>
                  </c:pt>
                  <c:pt idx="1978">
                    <c:v>mid-range</c:v>
                  </c:pt>
                  <c:pt idx="1979">
                    <c:v>mid-range</c:v>
                  </c:pt>
                  <c:pt idx="1980">
                    <c:v>mid-range</c:v>
                  </c:pt>
                  <c:pt idx="1981">
                    <c:v>mid-range</c:v>
                  </c:pt>
                  <c:pt idx="1982">
                    <c:v>mid-range</c:v>
                  </c:pt>
                  <c:pt idx="1983">
                    <c:v>mid-range</c:v>
                  </c:pt>
                  <c:pt idx="1984">
                    <c:v>mid-range</c:v>
                  </c:pt>
                  <c:pt idx="1985">
                    <c:v>mid-range</c:v>
                  </c:pt>
                  <c:pt idx="1986">
                    <c:v>mid-range</c:v>
                  </c:pt>
                  <c:pt idx="1987">
                    <c:v>mid-range</c:v>
                  </c:pt>
                  <c:pt idx="1988">
                    <c:v>mid-range</c:v>
                  </c:pt>
                  <c:pt idx="1989">
                    <c:v>mid-range</c:v>
                  </c:pt>
                  <c:pt idx="1990">
                    <c:v>mid-range</c:v>
                  </c:pt>
                  <c:pt idx="1991">
                    <c:v>mid-range</c:v>
                  </c:pt>
                  <c:pt idx="1992">
                    <c:v>mid-range</c:v>
                  </c:pt>
                  <c:pt idx="1993">
                    <c:v>mid-range</c:v>
                  </c:pt>
                  <c:pt idx="1994">
                    <c:v>mid-range</c:v>
                  </c:pt>
                  <c:pt idx="1995">
                    <c:v>mid-range</c:v>
                  </c:pt>
                  <c:pt idx="1996">
                    <c:v>mid-range</c:v>
                  </c:pt>
                  <c:pt idx="1997">
                    <c:v>mid-range</c:v>
                  </c:pt>
                  <c:pt idx="1998">
                    <c:v>mid-range</c:v>
                  </c:pt>
                  <c:pt idx="1999">
                    <c:v>mid-range</c:v>
                  </c:pt>
                  <c:pt idx="2000">
                    <c:v>mid-range</c:v>
                  </c:pt>
                  <c:pt idx="2001">
                    <c:v>mid-range</c:v>
                  </c:pt>
                  <c:pt idx="2002">
                    <c:v>mid-range</c:v>
                  </c:pt>
                  <c:pt idx="2003">
                    <c:v>mid-range</c:v>
                  </c:pt>
                  <c:pt idx="2004">
                    <c:v>mid-range</c:v>
                  </c:pt>
                  <c:pt idx="2005">
                    <c:v>mid-range</c:v>
                  </c:pt>
                  <c:pt idx="2006">
                    <c:v>mid-range</c:v>
                  </c:pt>
                  <c:pt idx="2007">
                    <c:v>mid-range</c:v>
                  </c:pt>
                  <c:pt idx="2008">
                    <c:v>mid-range</c:v>
                  </c:pt>
                  <c:pt idx="2009">
                    <c:v>mid-range</c:v>
                  </c:pt>
                  <c:pt idx="2010">
                    <c:v>mid-range</c:v>
                  </c:pt>
                  <c:pt idx="2011">
                    <c:v>mid-range</c:v>
                  </c:pt>
                  <c:pt idx="2012">
                    <c:v>mid-range</c:v>
                  </c:pt>
                  <c:pt idx="2013">
                    <c:v>mid-range</c:v>
                  </c:pt>
                  <c:pt idx="2014">
                    <c:v>mid-range</c:v>
                  </c:pt>
                  <c:pt idx="2015">
                    <c:v>mid-range</c:v>
                  </c:pt>
                  <c:pt idx="2016">
                    <c:v>mid-range</c:v>
                  </c:pt>
                  <c:pt idx="2017">
                    <c:v>mid-range</c:v>
                  </c:pt>
                  <c:pt idx="2018">
                    <c:v>mid-range</c:v>
                  </c:pt>
                  <c:pt idx="2019">
                    <c:v>mid-range</c:v>
                  </c:pt>
                  <c:pt idx="2020">
                    <c:v>mid-range</c:v>
                  </c:pt>
                  <c:pt idx="2021">
                    <c:v>mid-range</c:v>
                  </c:pt>
                  <c:pt idx="2022">
                    <c:v>mid-range</c:v>
                  </c:pt>
                  <c:pt idx="2023">
                    <c:v>mid-range</c:v>
                  </c:pt>
                  <c:pt idx="2024">
                    <c:v>mid-range</c:v>
                  </c:pt>
                  <c:pt idx="2025">
                    <c:v>mid-range</c:v>
                  </c:pt>
                  <c:pt idx="2026">
                    <c:v>mid-range</c:v>
                  </c:pt>
                  <c:pt idx="2027">
                    <c:v>mid-range</c:v>
                  </c:pt>
                  <c:pt idx="2028">
                    <c:v>mid-range</c:v>
                  </c:pt>
                  <c:pt idx="2029">
                    <c:v>mid-range</c:v>
                  </c:pt>
                  <c:pt idx="2030">
                    <c:v>mid-range</c:v>
                  </c:pt>
                  <c:pt idx="2031">
                    <c:v>mid-range</c:v>
                  </c:pt>
                  <c:pt idx="2032">
                    <c:v>mid-range</c:v>
                  </c:pt>
                  <c:pt idx="2033">
                    <c:v>mid-range</c:v>
                  </c:pt>
                  <c:pt idx="2034">
                    <c:v>mid-range</c:v>
                  </c:pt>
                  <c:pt idx="2035">
                    <c:v>mid-range</c:v>
                  </c:pt>
                  <c:pt idx="2036">
                    <c:v>mid-range</c:v>
                  </c:pt>
                  <c:pt idx="2037">
                    <c:v>mid-range</c:v>
                  </c:pt>
                  <c:pt idx="2038">
                    <c:v>mid-range</c:v>
                  </c:pt>
                  <c:pt idx="2039">
                    <c:v>mid-range</c:v>
                  </c:pt>
                  <c:pt idx="2040">
                    <c:v>mid-range</c:v>
                  </c:pt>
                  <c:pt idx="2041">
                    <c:v>mid-range</c:v>
                  </c:pt>
                  <c:pt idx="2042">
                    <c:v>mid-range</c:v>
                  </c:pt>
                  <c:pt idx="2043">
                    <c:v>mid-range</c:v>
                  </c:pt>
                  <c:pt idx="2044">
                    <c:v>mid-range</c:v>
                  </c:pt>
                  <c:pt idx="2045">
                    <c:v>mid-range</c:v>
                  </c:pt>
                  <c:pt idx="2046">
                    <c:v>mid-range</c:v>
                  </c:pt>
                  <c:pt idx="2047">
                    <c:v>mid-range</c:v>
                  </c:pt>
                  <c:pt idx="2048">
                    <c:v>mid-range</c:v>
                  </c:pt>
                  <c:pt idx="2049">
                    <c:v>mid-range</c:v>
                  </c:pt>
                  <c:pt idx="2050">
                    <c:v>mid-range</c:v>
                  </c:pt>
                  <c:pt idx="2051">
                    <c:v>mid-range</c:v>
                  </c:pt>
                  <c:pt idx="2052">
                    <c:v>mid-range</c:v>
                  </c:pt>
                  <c:pt idx="2053">
                    <c:v>mid-range</c:v>
                  </c:pt>
                  <c:pt idx="2054">
                    <c:v>mid-range</c:v>
                  </c:pt>
                  <c:pt idx="2055">
                    <c:v>mid-range</c:v>
                  </c:pt>
                  <c:pt idx="2056">
                    <c:v>mid-range</c:v>
                  </c:pt>
                  <c:pt idx="2057">
                    <c:v>mid-range</c:v>
                  </c:pt>
                  <c:pt idx="2058">
                    <c:v>mid-range</c:v>
                  </c:pt>
                  <c:pt idx="2059">
                    <c:v>mid-range</c:v>
                  </c:pt>
                  <c:pt idx="2060">
                    <c:v>mid-range</c:v>
                  </c:pt>
                  <c:pt idx="2061">
                    <c:v>mid-range</c:v>
                  </c:pt>
                  <c:pt idx="2062">
                    <c:v>mid-range</c:v>
                  </c:pt>
                  <c:pt idx="2063">
                    <c:v>mid-range</c:v>
                  </c:pt>
                  <c:pt idx="2064">
                    <c:v>mid-range</c:v>
                  </c:pt>
                  <c:pt idx="2065">
                    <c:v>mid-range</c:v>
                  </c:pt>
                  <c:pt idx="2066">
                    <c:v>mid-range</c:v>
                  </c:pt>
                  <c:pt idx="2067">
                    <c:v>mid-range</c:v>
                  </c:pt>
                  <c:pt idx="2068">
                    <c:v>mid-range</c:v>
                  </c:pt>
                  <c:pt idx="2069">
                    <c:v>mid-range</c:v>
                  </c:pt>
                  <c:pt idx="2070">
                    <c:v>mid-range</c:v>
                  </c:pt>
                  <c:pt idx="2071">
                    <c:v>mid-range</c:v>
                  </c:pt>
                  <c:pt idx="2072">
                    <c:v>mid-range</c:v>
                  </c:pt>
                  <c:pt idx="2073">
                    <c:v>mid-range</c:v>
                  </c:pt>
                  <c:pt idx="2074">
                    <c:v>mid-range</c:v>
                  </c:pt>
                  <c:pt idx="2075">
                    <c:v>mid-range</c:v>
                  </c:pt>
                  <c:pt idx="2076">
                    <c:v>mid-range</c:v>
                  </c:pt>
                  <c:pt idx="2077">
                    <c:v>mid-range</c:v>
                  </c:pt>
                  <c:pt idx="2078">
                    <c:v>mid-range</c:v>
                  </c:pt>
                  <c:pt idx="2079">
                    <c:v>mid-range</c:v>
                  </c:pt>
                  <c:pt idx="2080">
                    <c:v>mid-range</c:v>
                  </c:pt>
                  <c:pt idx="2081">
                    <c:v>mid-range</c:v>
                  </c:pt>
                  <c:pt idx="2082">
                    <c:v>mid-range</c:v>
                  </c:pt>
                  <c:pt idx="2083">
                    <c:v>mid-range</c:v>
                  </c:pt>
                  <c:pt idx="2084">
                    <c:v>mid-range</c:v>
                  </c:pt>
                  <c:pt idx="2085">
                    <c:v>mid-range</c:v>
                  </c:pt>
                  <c:pt idx="2086">
                    <c:v>mid-range</c:v>
                  </c:pt>
                  <c:pt idx="2087">
                    <c:v>mid-range</c:v>
                  </c:pt>
                  <c:pt idx="2088">
                    <c:v>mid-range</c:v>
                  </c:pt>
                  <c:pt idx="2089">
                    <c:v>mid-range</c:v>
                  </c:pt>
                  <c:pt idx="2090">
                    <c:v>mid-range</c:v>
                  </c:pt>
                  <c:pt idx="2091">
                    <c:v>mid-range</c:v>
                  </c:pt>
                  <c:pt idx="2092">
                    <c:v>mid-range</c:v>
                  </c:pt>
                  <c:pt idx="2093">
                    <c:v>mid-range</c:v>
                  </c:pt>
                  <c:pt idx="2094">
                    <c:v>mid-range</c:v>
                  </c:pt>
                  <c:pt idx="2095">
                    <c:v>mid-range</c:v>
                  </c:pt>
                  <c:pt idx="2096">
                    <c:v>mid-range</c:v>
                  </c:pt>
                  <c:pt idx="2097">
                    <c:v>mid-range</c:v>
                  </c:pt>
                  <c:pt idx="2098">
                    <c:v>mid-range</c:v>
                  </c:pt>
                  <c:pt idx="2099">
                    <c:v>mid-range</c:v>
                  </c:pt>
                  <c:pt idx="2100">
                    <c:v>mid-range</c:v>
                  </c:pt>
                  <c:pt idx="2101">
                    <c:v>mid-range</c:v>
                  </c:pt>
                  <c:pt idx="2102">
                    <c:v>mid-range</c:v>
                  </c:pt>
                  <c:pt idx="2103">
                    <c:v>mid-range</c:v>
                  </c:pt>
                  <c:pt idx="2104">
                    <c:v>mid-range</c:v>
                  </c:pt>
                  <c:pt idx="2105">
                    <c:v>mid-range</c:v>
                  </c:pt>
                  <c:pt idx="2106">
                    <c:v>mid-range</c:v>
                  </c:pt>
                  <c:pt idx="2107">
                    <c:v>mid-range</c:v>
                  </c:pt>
                  <c:pt idx="2108">
                    <c:v>mid-range</c:v>
                  </c:pt>
                  <c:pt idx="2109">
                    <c:v>mid-range</c:v>
                  </c:pt>
                  <c:pt idx="2110">
                    <c:v>mid-range</c:v>
                  </c:pt>
                  <c:pt idx="2111">
                    <c:v>mid-range</c:v>
                  </c:pt>
                  <c:pt idx="2112">
                    <c:v>mid-range</c:v>
                  </c:pt>
                  <c:pt idx="2113">
                    <c:v>mid-range</c:v>
                  </c:pt>
                  <c:pt idx="2114">
                    <c:v>mid-range</c:v>
                  </c:pt>
                  <c:pt idx="2115">
                    <c:v>mid-range</c:v>
                  </c:pt>
                  <c:pt idx="2116">
                    <c:v>mid-range</c:v>
                  </c:pt>
                  <c:pt idx="2117">
                    <c:v>mid-range</c:v>
                  </c:pt>
                  <c:pt idx="2118">
                    <c:v>mid-range</c:v>
                  </c:pt>
                  <c:pt idx="2119">
                    <c:v>mid-range</c:v>
                  </c:pt>
                  <c:pt idx="2120">
                    <c:v>mid-range</c:v>
                  </c:pt>
                  <c:pt idx="2121">
                    <c:v>mid-range</c:v>
                  </c:pt>
                  <c:pt idx="2122">
                    <c:v>mid-range</c:v>
                  </c:pt>
                  <c:pt idx="2123">
                    <c:v>mid-range</c:v>
                  </c:pt>
                  <c:pt idx="2124">
                    <c:v>mid-range</c:v>
                  </c:pt>
                  <c:pt idx="2125">
                    <c:v>mid-range</c:v>
                  </c:pt>
                  <c:pt idx="2126">
                    <c:v>mid-range</c:v>
                  </c:pt>
                  <c:pt idx="2127">
                    <c:v>mid-range</c:v>
                  </c:pt>
                  <c:pt idx="2128">
                    <c:v>mid-range</c:v>
                  </c:pt>
                  <c:pt idx="2129">
                    <c:v>mid-range</c:v>
                  </c:pt>
                  <c:pt idx="2130">
                    <c:v>mid-range</c:v>
                  </c:pt>
                  <c:pt idx="2131">
                    <c:v>mid-range</c:v>
                  </c:pt>
                  <c:pt idx="2132">
                    <c:v>mid-range</c:v>
                  </c:pt>
                  <c:pt idx="2133">
                    <c:v>mid-range</c:v>
                  </c:pt>
                  <c:pt idx="2134">
                    <c:v>mid-range</c:v>
                  </c:pt>
                  <c:pt idx="2135">
                    <c:v>mid-range</c:v>
                  </c:pt>
                  <c:pt idx="2136">
                    <c:v>mid-range</c:v>
                  </c:pt>
                  <c:pt idx="2137">
                    <c:v>mid-range</c:v>
                  </c:pt>
                  <c:pt idx="2138">
                    <c:v>mid-range</c:v>
                  </c:pt>
                  <c:pt idx="2139">
                    <c:v>mid-range</c:v>
                  </c:pt>
                  <c:pt idx="2140">
                    <c:v>mid-range</c:v>
                  </c:pt>
                  <c:pt idx="2141">
                    <c:v>mid-range</c:v>
                  </c:pt>
                  <c:pt idx="2142">
                    <c:v>mid-range</c:v>
                  </c:pt>
                  <c:pt idx="2143">
                    <c:v>mid-range</c:v>
                  </c:pt>
                  <c:pt idx="2144">
                    <c:v>mid-range</c:v>
                  </c:pt>
                  <c:pt idx="2145">
                    <c:v>mid-range</c:v>
                  </c:pt>
                  <c:pt idx="2146">
                    <c:v>mid-range</c:v>
                  </c:pt>
                  <c:pt idx="2147">
                    <c:v>mid-range</c:v>
                  </c:pt>
                  <c:pt idx="2148">
                    <c:v>mid-range</c:v>
                  </c:pt>
                  <c:pt idx="2149">
                    <c:v>mid-range</c:v>
                  </c:pt>
                  <c:pt idx="2150">
                    <c:v>mid-range</c:v>
                  </c:pt>
                  <c:pt idx="2151">
                    <c:v>mid-range</c:v>
                  </c:pt>
                  <c:pt idx="2152">
                    <c:v>mid-range</c:v>
                  </c:pt>
                  <c:pt idx="2153">
                    <c:v>mid-range</c:v>
                  </c:pt>
                  <c:pt idx="2154">
                    <c:v>mid-range</c:v>
                  </c:pt>
                  <c:pt idx="2155">
                    <c:v>mid-range</c:v>
                  </c:pt>
                  <c:pt idx="2156">
                    <c:v>mid-range</c:v>
                  </c:pt>
                  <c:pt idx="2157">
                    <c:v>mid-range</c:v>
                  </c:pt>
                  <c:pt idx="2158">
                    <c:v>mid-range</c:v>
                  </c:pt>
                  <c:pt idx="2159">
                    <c:v>mid-range</c:v>
                  </c:pt>
                  <c:pt idx="2160">
                    <c:v>mid-range</c:v>
                  </c:pt>
                  <c:pt idx="2161">
                    <c:v>mid-range</c:v>
                  </c:pt>
                  <c:pt idx="2162">
                    <c:v>mid-range</c:v>
                  </c:pt>
                  <c:pt idx="2163">
                    <c:v>mid-range</c:v>
                  </c:pt>
                  <c:pt idx="2164">
                    <c:v>mid-range</c:v>
                  </c:pt>
                  <c:pt idx="2165">
                    <c:v>mid-range</c:v>
                  </c:pt>
                  <c:pt idx="2166">
                    <c:v>mid-range</c:v>
                  </c:pt>
                  <c:pt idx="2167">
                    <c:v>mid-range</c:v>
                  </c:pt>
                  <c:pt idx="2168">
                    <c:v>mid-range</c:v>
                  </c:pt>
                  <c:pt idx="2169">
                    <c:v>mid-range</c:v>
                  </c:pt>
                  <c:pt idx="2170">
                    <c:v>mid-range</c:v>
                  </c:pt>
                  <c:pt idx="2171">
                    <c:v>mid-range</c:v>
                  </c:pt>
                  <c:pt idx="2172">
                    <c:v>mid-range</c:v>
                  </c:pt>
                  <c:pt idx="2173">
                    <c:v>mid-range</c:v>
                  </c:pt>
                  <c:pt idx="2174">
                    <c:v>mid-range</c:v>
                  </c:pt>
                  <c:pt idx="2175">
                    <c:v>mid-range</c:v>
                  </c:pt>
                  <c:pt idx="2176">
                    <c:v>mid-range</c:v>
                  </c:pt>
                  <c:pt idx="2177">
                    <c:v>mid-range</c:v>
                  </c:pt>
                  <c:pt idx="2178">
                    <c:v>mid-range</c:v>
                  </c:pt>
                  <c:pt idx="2179">
                    <c:v>mid-range</c:v>
                  </c:pt>
                  <c:pt idx="2180">
                    <c:v>mid-range</c:v>
                  </c:pt>
                  <c:pt idx="2181">
                    <c:v>mid-range</c:v>
                  </c:pt>
                  <c:pt idx="2182">
                    <c:v>mid-range</c:v>
                  </c:pt>
                  <c:pt idx="2183">
                    <c:v>mid-range</c:v>
                  </c:pt>
                  <c:pt idx="2184">
                    <c:v>mid-range</c:v>
                  </c:pt>
                  <c:pt idx="2185">
                    <c:v>mid-range</c:v>
                  </c:pt>
                  <c:pt idx="2186">
                    <c:v>mid-range</c:v>
                  </c:pt>
                  <c:pt idx="2187">
                    <c:v>mid-range</c:v>
                  </c:pt>
                  <c:pt idx="2188">
                    <c:v>mid-range</c:v>
                  </c:pt>
                  <c:pt idx="2189">
                    <c:v>mid-range</c:v>
                  </c:pt>
                  <c:pt idx="2190">
                    <c:v>mid-range</c:v>
                  </c:pt>
                  <c:pt idx="2191">
                    <c:v>mid-range</c:v>
                  </c:pt>
                  <c:pt idx="2192">
                    <c:v>mid-range</c:v>
                  </c:pt>
                  <c:pt idx="2193">
                    <c:v>mid-range</c:v>
                  </c:pt>
                  <c:pt idx="2194">
                    <c:v>mid-range</c:v>
                  </c:pt>
                  <c:pt idx="2195">
                    <c:v>mid-range</c:v>
                  </c:pt>
                  <c:pt idx="2196">
                    <c:v>mid-range</c:v>
                  </c:pt>
                  <c:pt idx="2197">
                    <c:v>mid-range</c:v>
                  </c:pt>
                  <c:pt idx="2198">
                    <c:v>mid-range</c:v>
                  </c:pt>
                  <c:pt idx="2199">
                    <c:v>mid-range</c:v>
                  </c:pt>
                  <c:pt idx="2200">
                    <c:v>mid-range</c:v>
                  </c:pt>
                  <c:pt idx="2201">
                    <c:v>mid-range</c:v>
                  </c:pt>
                  <c:pt idx="2202">
                    <c:v>mid-range</c:v>
                  </c:pt>
                  <c:pt idx="2203">
                    <c:v>mid-range</c:v>
                  </c:pt>
                  <c:pt idx="2204">
                    <c:v>mid-range</c:v>
                  </c:pt>
                  <c:pt idx="2205">
                    <c:v>mid-range</c:v>
                  </c:pt>
                  <c:pt idx="2206">
                    <c:v>mid-range</c:v>
                  </c:pt>
                  <c:pt idx="2207">
                    <c:v>mid-range</c:v>
                  </c:pt>
                  <c:pt idx="2208">
                    <c:v>mid-range</c:v>
                  </c:pt>
                  <c:pt idx="2209">
                    <c:v>mid-range</c:v>
                  </c:pt>
                  <c:pt idx="2210">
                    <c:v>mid-range</c:v>
                  </c:pt>
                  <c:pt idx="2211">
                    <c:v>mid-range</c:v>
                  </c:pt>
                  <c:pt idx="2212">
                    <c:v>mid-range</c:v>
                  </c:pt>
                  <c:pt idx="2213">
                    <c:v>mid-range</c:v>
                  </c:pt>
                  <c:pt idx="2214">
                    <c:v>mid-range</c:v>
                  </c:pt>
                  <c:pt idx="2215">
                    <c:v>mid-range</c:v>
                  </c:pt>
                  <c:pt idx="2216">
                    <c:v>mid-range</c:v>
                  </c:pt>
                  <c:pt idx="2217">
                    <c:v>mid-range</c:v>
                  </c:pt>
                  <c:pt idx="2218">
                    <c:v>mid-range</c:v>
                  </c:pt>
                  <c:pt idx="2219">
                    <c:v>mid-range</c:v>
                  </c:pt>
                  <c:pt idx="2220">
                    <c:v>mid-range</c:v>
                  </c:pt>
                  <c:pt idx="2221">
                    <c:v>mid-range</c:v>
                  </c:pt>
                  <c:pt idx="2222">
                    <c:v>mid-range</c:v>
                  </c:pt>
                  <c:pt idx="2223">
                    <c:v>mid-range</c:v>
                  </c:pt>
                  <c:pt idx="2224">
                    <c:v>mid-range</c:v>
                  </c:pt>
                  <c:pt idx="2225">
                    <c:v>mid-range</c:v>
                  </c:pt>
                  <c:pt idx="2226">
                    <c:v>mid-range</c:v>
                  </c:pt>
                  <c:pt idx="2227">
                    <c:v>mid-range</c:v>
                  </c:pt>
                  <c:pt idx="2228">
                    <c:v>mid-range</c:v>
                  </c:pt>
                  <c:pt idx="2229">
                    <c:v>mid-range</c:v>
                  </c:pt>
                  <c:pt idx="2230">
                    <c:v>mid-range</c:v>
                  </c:pt>
                  <c:pt idx="2231">
                    <c:v>mid-range</c:v>
                  </c:pt>
                  <c:pt idx="2232">
                    <c:v>mid-range</c:v>
                  </c:pt>
                  <c:pt idx="2233">
                    <c:v>mid-range</c:v>
                  </c:pt>
                  <c:pt idx="2234">
                    <c:v>mid-range</c:v>
                  </c:pt>
                  <c:pt idx="2235">
                    <c:v>mid-range</c:v>
                  </c:pt>
                  <c:pt idx="2236">
                    <c:v>mid-range</c:v>
                  </c:pt>
                  <c:pt idx="2237">
                    <c:v>mid-range</c:v>
                  </c:pt>
                  <c:pt idx="2238">
                    <c:v>mid-range</c:v>
                  </c:pt>
                  <c:pt idx="2239">
                    <c:v>mid-range</c:v>
                  </c:pt>
                  <c:pt idx="2240">
                    <c:v>mid-range</c:v>
                  </c:pt>
                  <c:pt idx="2241">
                    <c:v>mid-range</c:v>
                  </c:pt>
                  <c:pt idx="2242">
                    <c:v>mid-range</c:v>
                  </c:pt>
                  <c:pt idx="2243">
                    <c:v>mid-range</c:v>
                  </c:pt>
                  <c:pt idx="2244">
                    <c:v>mid-range</c:v>
                  </c:pt>
                  <c:pt idx="2245">
                    <c:v>mid-range</c:v>
                  </c:pt>
                  <c:pt idx="2246">
                    <c:v>mid-range</c:v>
                  </c:pt>
                  <c:pt idx="2247">
                    <c:v>mid-range</c:v>
                  </c:pt>
                  <c:pt idx="2248">
                    <c:v>mid-range</c:v>
                  </c:pt>
                  <c:pt idx="2249">
                    <c:v>mid-range</c:v>
                  </c:pt>
                  <c:pt idx="2250">
                    <c:v>mid-range</c:v>
                  </c:pt>
                  <c:pt idx="2251">
                    <c:v>mid-range</c:v>
                  </c:pt>
                  <c:pt idx="2252">
                    <c:v>mid-range</c:v>
                  </c:pt>
                  <c:pt idx="2253">
                    <c:v>mid-range</c:v>
                  </c:pt>
                  <c:pt idx="2254">
                    <c:v>mid-range</c:v>
                  </c:pt>
                  <c:pt idx="2255">
                    <c:v>mid-range</c:v>
                  </c:pt>
                  <c:pt idx="2256">
                    <c:v>mid-range</c:v>
                  </c:pt>
                  <c:pt idx="2257">
                    <c:v>mid-range</c:v>
                  </c:pt>
                  <c:pt idx="2258">
                    <c:v>mid-range</c:v>
                  </c:pt>
                  <c:pt idx="2259">
                    <c:v>mid-range</c:v>
                  </c:pt>
                  <c:pt idx="2260">
                    <c:v>mid-range</c:v>
                  </c:pt>
                  <c:pt idx="2261">
                    <c:v>mid-range</c:v>
                  </c:pt>
                  <c:pt idx="2262">
                    <c:v>mid-range</c:v>
                  </c:pt>
                  <c:pt idx="2263">
                    <c:v>mid-range</c:v>
                  </c:pt>
                  <c:pt idx="2264">
                    <c:v>mid-range</c:v>
                  </c:pt>
                  <c:pt idx="2265">
                    <c:v>mid-range</c:v>
                  </c:pt>
                  <c:pt idx="2266">
                    <c:v>mid-range</c:v>
                  </c:pt>
                  <c:pt idx="2267">
                    <c:v>mid-range</c:v>
                  </c:pt>
                  <c:pt idx="2268">
                    <c:v>mid-range</c:v>
                  </c:pt>
                  <c:pt idx="2269">
                    <c:v>mid-range</c:v>
                  </c:pt>
                  <c:pt idx="2270">
                    <c:v>mid-range</c:v>
                  </c:pt>
                  <c:pt idx="2271">
                    <c:v>mid-range</c:v>
                  </c:pt>
                  <c:pt idx="2272">
                    <c:v>mid-range</c:v>
                  </c:pt>
                  <c:pt idx="2273">
                    <c:v>mid-range</c:v>
                  </c:pt>
                  <c:pt idx="2274">
                    <c:v>mid-range</c:v>
                  </c:pt>
                  <c:pt idx="2275">
                    <c:v>mid-range</c:v>
                  </c:pt>
                  <c:pt idx="2276">
                    <c:v>mid-range</c:v>
                  </c:pt>
                  <c:pt idx="2277">
                    <c:v>mid-range</c:v>
                  </c:pt>
                  <c:pt idx="2278">
                    <c:v>mid-range</c:v>
                  </c:pt>
                  <c:pt idx="2279">
                    <c:v>mid-range</c:v>
                  </c:pt>
                  <c:pt idx="2280">
                    <c:v>mid-range</c:v>
                  </c:pt>
                  <c:pt idx="2281">
                    <c:v>mid-range</c:v>
                  </c:pt>
                  <c:pt idx="2282">
                    <c:v>mid-range</c:v>
                  </c:pt>
                  <c:pt idx="2283">
                    <c:v>mid-range</c:v>
                  </c:pt>
                  <c:pt idx="2284">
                    <c:v>mid-range</c:v>
                  </c:pt>
                  <c:pt idx="2285">
                    <c:v>mid-range</c:v>
                  </c:pt>
                  <c:pt idx="2286">
                    <c:v>mid-range</c:v>
                  </c:pt>
                  <c:pt idx="2287">
                    <c:v>mid-range</c:v>
                  </c:pt>
                  <c:pt idx="2288">
                    <c:v>mid-range</c:v>
                  </c:pt>
                  <c:pt idx="2289">
                    <c:v>mid-range</c:v>
                  </c:pt>
                  <c:pt idx="2290">
                    <c:v>mid-range</c:v>
                  </c:pt>
                  <c:pt idx="2291">
                    <c:v>mid-range</c:v>
                  </c:pt>
                  <c:pt idx="2292">
                    <c:v>mid-range</c:v>
                  </c:pt>
                  <c:pt idx="2293">
                    <c:v>mid-range</c:v>
                  </c:pt>
                  <c:pt idx="2294">
                    <c:v>mid-range</c:v>
                  </c:pt>
                  <c:pt idx="2295">
                    <c:v>mid-range</c:v>
                  </c:pt>
                  <c:pt idx="2296">
                    <c:v>mid-range</c:v>
                  </c:pt>
                  <c:pt idx="2297">
                    <c:v>mid-range</c:v>
                  </c:pt>
                  <c:pt idx="2298">
                    <c:v>mid-range</c:v>
                  </c:pt>
                  <c:pt idx="2299">
                    <c:v>mid-range</c:v>
                  </c:pt>
                  <c:pt idx="2300">
                    <c:v>mid-range</c:v>
                  </c:pt>
                  <c:pt idx="2301">
                    <c:v>mid-range</c:v>
                  </c:pt>
                  <c:pt idx="2302">
                    <c:v>mid-range</c:v>
                  </c:pt>
                  <c:pt idx="2303">
                    <c:v>mid-range</c:v>
                  </c:pt>
                  <c:pt idx="2304">
                    <c:v>mid-range</c:v>
                  </c:pt>
                  <c:pt idx="2305">
                    <c:v>mid-range</c:v>
                  </c:pt>
                  <c:pt idx="2306">
                    <c:v>mid-range</c:v>
                  </c:pt>
                  <c:pt idx="2307">
                    <c:v>mid-range</c:v>
                  </c:pt>
                  <c:pt idx="2308">
                    <c:v>mid-range</c:v>
                  </c:pt>
                  <c:pt idx="2309">
                    <c:v>mid-range</c:v>
                  </c:pt>
                  <c:pt idx="2310">
                    <c:v>mid-range</c:v>
                  </c:pt>
                  <c:pt idx="2311">
                    <c:v>mid-range</c:v>
                  </c:pt>
                  <c:pt idx="2312">
                    <c:v>mid-range</c:v>
                  </c:pt>
                  <c:pt idx="2313">
                    <c:v>mid-range</c:v>
                  </c:pt>
                  <c:pt idx="2314">
                    <c:v>mid-range</c:v>
                  </c:pt>
                  <c:pt idx="2315">
                    <c:v>mid-range</c:v>
                  </c:pt>
                  <c:pt idx="2316">
                    <c:v>mid-range</c:v>
                  </c:pt>
                  <c:pt idx="2317">
                    <c:v>mid-range</c:v>
                  </c:pt>
                  <c:pt idx="2318">
                    <c:v>mid-range</c:v>
                  </c:pt>
                  <c:pt idx="2319">
                    <c:v>mid-range</c:v>
                  </c:pt>
                  <c:pt idx="2320">
                    <c:v>mid-range</c:v>
                  </c:pt>
                  <c:pt idx="2321">
                    <c:v>mid-range</c:v>
                  </c:pt>
                  <c:pt idx="2322">
                    <c:v>mid-range</c:v>
                  </c:pt>
                  <c:pt idx="2323">
                    <c:v>mid-range</c:v>
                  </c:pt>
                  <c:pt idx="2324">
                    <c:v>mid-range</c:v>
                  </c:pt>
                  <c:pt idx="2325">
                    <c:v>mid-range</c:v>
                  </c:pt>
                  <c:pt idx="2326">
                    <c:v>mid-range</c:v>
                  </c:pt>
                  <c:pt idx="2327">
                    <c:v>mid-range</c:v>
                  </c:pt>
                  <c:pt idx="2328">
                    <c:v>mid-range</c:v>
                  </c:pt>
                  <c:pt idx="2329">
                    <c:v>mid-range</c:v>
                  </c:pt>
                  <c:pt idx="2330">
                    <c:v>mid-range</c:v>
                  </c:pt>
                  <c:pt idx="2331">
                    <c:v>mid-range</c:v>
                  </c:pt>
                  <c:pt idx="2332">
                    <c:v>mid-range</c:v>
                  </c:pt>
                  <c:pt idx="2333">
                    <c:v>mid-range</c:v>
                  </c:pt>
                  <c:pt idx="2334">
                    <c:v>mid-range</c:v>
                  </c:pt>
                  <c:pt idx="2335">
                    <c:v>mid-range</c:v>
                  </c:pt>
                  <c:pt idx="2336">
                    <c:v>mid-range</c:v>
                  </c:pt>
                  <c:pt idx="2337">
                    <c:v>mid-range</c:v>
                  </c:pt>
                  <c:pt idx="2338">
                    <c:v>mid-range</c:v>
                  </c:pt>
                  <c:pt idx="2339">
                    <c:v>mid-range</c:v>
                  </c:pt>
                  <c:pt idx="2340">
                    <c:v>mid-range</c:v>
                  </c:pt>
                  <c:pt idx="2341">
                    <c:v>mid-range</c:v>
                  </c:pt>
                  <c:pt idx="2342">
                    <c:v>mid-range</c:v>
                  </c:pt>
                  <c:pt idx="2343">
                    <c:v>mid-range</c:v>
                  </c:pt>
                  <c:pt idx="2344">
                    <c:v>mid-range</c:v>
                  </c:pt>
                  <c:pt idx="2345">
                    <c:v>mid-range</c:v>
                  </c:pt>
                  <c:pt idx="2346">
                    <c:v>mid-range</c:v>
                  </c:pt>
                  <c:pt idx="2347">
                    <c:v>mid-range</c:v>
                  </c:pt>
                  <c:pt idx="2348">
                    <c:v>mid-range</c:v>
                  </c:pt>
                  <c:pt idx="2349">
                    <c:v>mid-range</c:v>
                  </c:pt>
                  <c:pt idx="2350">
                    <c:v>mid-range</c:v>
                  </c:pt>
                  <c:pt idx="2351">
                    <c:v>mid-range</c:v>
                  </c:pt>
                  <c:pt idx="2352">
                    <c:v>mid-range</c:v>
                  </c:pt>
                  <c:pt idx="2353">
                    <c:v>mid-range</c:v>
                  </c:pt>
                  <c:pt idx="2354">
                    <c:v>mid-range</c:v>
                  </c:pt>
                  <c:pt idx="2355">
                    <c:v>mid-range</c:v>
                  </c:pt>
                  <c:pt idx="2356">
                    <c:v>mid-range</c:v>
                  </c:pt>
                  <c:pt idx="2357">
                    <c:v>mid-range</c:v>
                  </c:pt>
                  <c:pt idx="2358">
                    <c:v>mid-range</c:v>
                  </c:pt>
                  <c:pt idx="2359">
                    <c:v>mid-range</c:v>
                  </c:pt>
                  <c:pt idx="2360">
                    <c:v>mid-range</c:v>
                  </c:pt>
                  <c:pt idx="2361">
                    <c:v>mid-range</c:v>
                  </c:pt>
                  <c:pt idx="2362">
                    <c:v>mid-range</c:v>
                  </c:pt>
                  <c:pt idx="2363">
                    <c:v>mid-range</c:v>
                  </c:pt>
                  <c:pt idx="2364">
                    <c:v>mid-range</c:v>
                  </c:pt>
                  <c:pt idx="2365">
                    <c:v>mid-range</c:v>
                  </c:pt>
                  <c:pt idx="2366">
                    <c:v>mid-range</c:v>
                  </c:pt>
                  <c:pt idx="2367">
                    <c:v>mid-range</c:v>
                  </c:pt>
                  <c:pt idx="2368">
                    <c:v>mid-range</c:v>
                  </c:pt>
                  <c:pt idx="2369">
                    <c:v>mid-range</c:v>
                  </c:pt>
                  <c:pt idx="2370">
                    <c:v>mid-range</c:v>
                  </c:pt>
                  <c:pt idx="2371">
                    <c:v>mid-range</c:v>
                  </c:pt>
                  <c:pt idx="2372">
                    <c:v>mid-range</c:v>
                  </c:pt>
                  <c:pt idx="2373">
                    <c:v>mid-range</c:v>
                  </c:pt>
                  <c:pt idx="2374">
                    <c:v>mid-range</c:v>
                  </c:pt>
                  <c:pt idx="2375">
                    <c:v>mid-range</c:v>
                  </c:pt>
                  <c:pt idx="2376">
                    <c:v>mid-range</c:v>
                  </c:pt>
                  <c:pt idx="2377">
                    <c:v>mid-range</c:v>
                  </c:pt>
                  <c:pt idx="2378">
                    <c:v>mid-range</c:v>
                  </c:pt>
                  <c:pt idx="2379">
                    <c:v>mid-range</c:v>
                  </c:pt>
                  <c:pt idx="2380">
                    <c:v>mid-range</c:v>
                  </c:pt>
                  <c:pt idx="2381">
                    <c:v>mid-range</c:v>
                  </c:pt>
                  <c:pt idx="2382">
                    <c:v>mid-range</c:v>
                  </c:pt>
                  <c:pt idx="2383">
                    <c:v>mid-range</c:v>
                  </c:pt>
                  <c:pt idx="2384">
                    <c:v>mid-range</c:v>
                  </c:pt>
                  <c:pt idx="2385">
                    <c:v>mid-range</c:v>
                  </c:pt>
                  <c:pt idx="2386">
                    <c:v>mid-range</c:v>
                  </c:pt>
                  <c:pt idx="2387">
                    <c:v>mid-range</c:v>
                  </c:pt>
                  <c:pt idx="2388">
                    <c:v>mid-range</c:v>
                  </c:pt>
                  <c:pt idx="2389">
                    <c:v>mid-range</c:v>
                  </c:pt>
                  <c:pt idx="2390">
                    <c:v>mid-range</c:v>
                  </c:pt>
                  <c:pt idx="2391">
                    <c:v>mid-range</c:v>
                  </c:pt>
                  <c:pt idx="2392">
                    <c:v>mid-range</c:v>
                  </c:pt>
                  <c:pt idx="2393">
                    <c:v>mid-range</c:v>
                  </c:pt>
                  <c:pt idx="2394">
                    <c:v>mid-range</c:v>
                  </c:pt>
                  <c:pt idx="2395">
                    <c:v>mid-range</c:v>
                  </c:pt>
                  <c:pt idx="2396">
                    <c:v>mid-range</c:v>
                  </c:pt>
                  <c:pt idx="2397">
                    <c:v>mid-range</c:v>
                  </c:pt>
                  <c:pt idx="2398">
                    <c:v>mid-range</c:v>
                  </c:pt>
                  <c:pt idx="2399">
                    <c:v>mid-range</c:v>
                  </c:pt>
                  <c:pt idx="2400">
                    <c:v>mid-range</c:v>
                  </c:pt>
                  <c:pt idx="2401">
                    <c:v>mid-range</c:v>
                  </c:pt>
                  <c:pt idx="2402">
                    <c:v>mid-range</c:v>
                  </c:pt>
                  <c:pt idx="2403">
                    <c:v>mid-range</c:v>
                  </c:pt>
                  <c:pt idx="2404">
                    <c:v>mid-range</c:v>
                  </c:pt>
                  <c:pt idx="2405">
                    <c:v>mid-range</c:v>
                  </c:pt>
                  <c:pt idx="2406">
                    <c:v>mid-range</c:v>
                  </c:pt>
                  <c:pt idx="2407">
                    <c:v>mid-range</c:v>
                  </c:pt>
                  <c:pt idx="2408">
                    <c:v>mid-range</c:v>
                  </c:pt>
                  <c:pt idx="2409">
                    <c:v>mid-range</c:v>
                  </c:pt>
                  <c:pt idx="2410">
                    <c:v>mid-range</c:v>
                  </c:pt>
                  <c:pt idx="2411">
                    <c:v>mid-range</c:v>
                  </c:pt>
                  <c:pt idx="2412">
                    <c:v>mid-range</c:v>
                  </c:pt>
                  <c:pt idx="2413">
                    <c:v>mid-range</c:v>
                  </c:pt>
                  <c:pt idx="2414">
                    <c:v>mid-range</c:v>
                  </c:pt>
                  <c:pt idx="2415">
                    <c:v>mid-range</c:v>
                  </c:pt>
                  <c:pt idx="2416">
                    <c:v>mid-range</c:v>
                  </c:pt>
                  <c:pt idx="2417">
                    <c:v>mid-range</c:v>
                  </c:pt>
                  <c:pt idx="2418">
                    <c:v>mid-range</c:v>
                  </c:pt>
                  <c:pt idx="2419">
                    <c:v>mid-range</c:v>
                  </c:pt>
                  <c:pt idx="2420">
                    <c:v>mid-range</c:v>
                  </c:pt>
                  <c:pt idx="2421">
                    <c:v>mid-range</c:v>
                  </c:pt>
                  <c:pt idx="2422">
                    <c:v>mid-range</c:v>
                  </c:pt>
                  <c:pt idx="2423">
                    <c:v>mid-range</c:v>
                  </c:pt>
                  <c:pt idx="2424">
                    <c:v>mid-range</c:v>
                  </c:pt>
                  <c:pt idx="2425">
                    <c:v>mid-range</c:v>
                  </c:pt>
                  <c:pt idx="2426">
                    <c:v>mid-range</c:v>
                  </c:pt>
                  <c:pt idx="2427">
                    <c:v>mid-range</c:v>
                  </c:pt>
                  <c:pt idx="2428">
                    <c:v>mid-range</c:v>
                  </c:pt>
                  <c:pt idx="2429">
                    <c:v>mid-range</c:v>
                  </c:pt>
                  <c:pt idx="2430">
                    <c:v>mid-range</c:v>
                  </c:pt>
                  <c:pt idx="2431">
                    <c:v>mid-range</c:v>
                  </c:pt>
                  <c:pt idx="2432">
                    <c:v>mid-range</c:v>
                  </c:pt>
                  <c:pt idx="2433">
                    <c:v>mid-range</c:v>
                  </c:pt>
                  <c:pt idx="2434">
                    <c:v>mid-range</c:v>
                  </c:pt>
                  <c:pt idx="2435">
                    <c:v>mid-range</c:v>
                  </c:pt>
                  <c:pt idx="2436">
                    <c:v>mid-range</c:v>
                  </c:pt>
                  <c:pt idx="2437">
                    <c:v>mid-range</c:v>
                  </c:pt>
                  <c:pt idx="2438">
                    <c:v>mid-range</c:v>
                  </c:pt>
                  <c:pt idx="2439">
                    <c:v>mid-range</c:v>
                  </c:pt>
                  <c:pt idx="2440">
                    <c:v>mid-range</c:v>
                  </c:pt>
                  <c:pt idx="2441">
                    <c:v>mid-range</c:v>
                  </c:pt>
                  <c:pt idx="2442">
                    <c:v>mid-range</c:v>
                  </c:pt>
                  <c:pt idx="2443">
                    <c:v>mid-range</c:v>
                  </c:pt>
                  <c:pt idx="2444">
                    <c:v>mid-range</c:v>
                  </c:pt>
                  <c:pt idx="2445">
                    <c:v>mid-range</c:v>
                  </c:pt>
                  <c:pt idx="2446">
                    <c:v>mid-range</c:v>
                  </c:pt>
                  <c:pt idx="2447">
                    <c:v>mid-range</c:v>
                  </c:pt>
                  <c:pt idx="2448">
                    <c:v>mid-range</c:v>
                  </c:pt>
                  <c:pt idx="2449">
                    <c:v>mid-range</c:v>
                  </c:pt>
                  <c:pt idx="2450">
                    <c:v>mid-range</c:v>
                  </c:pt>
                  <c:pt idx="2451">
                    <c:v>mid-range</c:v>
                  </c:pt>
                  <c:pt idx="2452">
                    <c:v>mid-range</c:v>
                  </c:pt>
                  <c:pt idx="2453">
                    <c:v>mid-range</c:v>
                  </c:pt>
                  <c:pt idx="2454">
                    <c:v>mid-range</c:v>
                  </c:pt>
                  <c:pt idx="2455">
                    <c:v>mid-range</c:v>
                  </c:pt>
                  <c:pt idx="2456">
                    <c:v>mid-range</c:v>
                  </c:pt>
                  <c:pt idx="2457">
                    <c:v>mid-range</c:v>
                  </c:pt>
                  <c:pt idx="2458">
                    <c:v>mid-range</c:v>
                  </c:pt>
                  <c:pt idx="2459">
                    <c:v>mid-range</c:v>
                  </c:pt>
                  <c:pt idx="2460">
                    <c:v>mid-range</c:v>
                  </c:pt>
                  <c:pt idx="2461">
                    <c:v>mid-range</c:v>
                  </c:pt>
                  <c:pt idx="2462">
                    <c:v>mid-range</c:v>
                  </c:pt>
                  <c:pt idx="2463">
                    <c:v>mid-range</c:v>
                  </c:pt>
                  <c:pt idx="2464">
                    <c:v>mid-range</c:v>
                  </c:pt>
                  <c:pt idx="2465">
                    <c:v>mid-range</c:v>
                  </c:pt>
                  <c:pt idx="2466">
                    <c:v>mid-range</c:v>
                  </c:pt>
                  <c:pt idx="2467">
                    <c:v>mid-range</c:v>
                  </c:pt>
                  <c:pt idx="2468">
                    <c:v>mid-range</c:v>
                  </c:pt>
                  <c:pt idx="2469">
                    <c:v>mid-range</c:v>
                  </c:pt>
                  <c:pt idx="2470">
                    <c:v>mid-range</c:v>
                  </c:pt>
                  <c:pt idx="2471">
                    <c:v>mid-range</c:v>
                  </c:pt>
                  <c:pt idx="2472">
                    <c:v>mid-range</c:v>
                  </c:pt>
                  <c:pt idx="2473">
                    <c:v>mid-range</c:v>
                  </c:pt>
                  <c:pt idx="2474">
                    <c:v>mid-range</c:v>
                  </c:pt>
                  <c:pt idx="2475">
                    <c:v>mid-range</c:v>
                  </c:pt>
                  <c:pt idx="2476">
                    <c:v>mid-range</c:v>
                  </c:pt>
                  <c:pt idx="2477">
                    <c:v>mid-range</c:v>
                  </c:pt>
                  <c:pt idx="2478">
                    <c:v>mid-range</c:v>
                  </c:pt>
                  <c:pt idx="2479">
                    <c:v>mid-range</c:v>
                  </c:pt>
                  <c:pt idx="2480">
                    <c:v>mid-range</c:v>
                  </c:pt>
                  <c:pt idx="2481">
                    <c:v>mid-range</c:v>
                  </c:pt>
                  <c:pt idx="2482">
                    <c:v>mid-range</c:v>
                  </c:pt>
                  <c:pt idx="2483">
                    <c:v>mid-range</c:v>
                  </c:pt>
                  <c:pt idx="2484">
                    <c:v>mid-range</c:v>
                  </c:pt>
                  <c:pt idx="2485">
                    <c:v>mid-range</c:v>
                  </c:pt>
                  <c:pt idx="2486">
                    <c:v>mid-range</c:v>
                  </c:pt>
                  <c:pt idx="2487">
                    <c:v>mid-range</c:v>
                  </c:pt>
                  <c:pt idx="2488">
                    <c:v>mid-range</c:v>
                  </c:pt>
                  <c:pt idx="2489">
                    <c:v>mid-range</c:v>
                  </c:pt>
                  <c:pt idx="2490">
                    <c:v>mid-range</c:v>
                  </c:pt>
                  <c:pt idx="2491">
                    <c:v>mid-range</c:v>
                  </c:pt>
                  <c:pt idx="2492">
                    <c:v>mid-range</c:v>
                  </c:pt>
                  <c:pt idx="2493">
                    <c:v>mid-range</c:v>
                  </c:pt>
                  <c:pt idx="2494">
                    <c:v>mid-range</c:v>
                  </c:pt>
                  <c:pt idx="2495">
                    <c:v>mid-range</c:v>
                  </c:pt>
                  <c:pt idx="2496">
                    <c:v>mid-range</c:v>
                  </c:pt>
                  <c:pt idx="2497">
                    <c:v>mid-range</c:v>
                  </c:pt>
                  <c:pt idx="2498">
                    <c:v>mid-range</c:v>
                  </c:pt>
                  <c:pt idx="2499">
                    <c:v>mid-range</c:v>
                  </c:pt>
                  <c:pt idx="2500">
                    <c:v>mid-range</c:v>
                  </c:pt>
                  <c:pt idx="2501">
                    <c:v>mid-range</c:v>
                  </c:pt>
                  <c:pt idx="2502">
                    <c:v>mid-range</c:v>
                  </c:pt>
                  <c:pt idx="2503">
                    <c:v>mid-range</c:v>
                  </c:pt>
                  <c:pt idx="2504">
                    <c:v>mid-range</c:v>
                  </c:pt>
                  <c:pt idx="2505">
                    <c:v>mid-range</c:v>
                  </c:pt>
                  <c:pt idx="2506">
                    <c:v>mid-range</c:v>
                  </c:pt>
                  <c:pt idx="2507">
                    <c:v>mid-range</c:v>
                  </c:pt>
                  <c:pt idx="2508">
                    <c:v>mid-range</c:v>
                  </c:pt>
                  <c:pt idx="2509">
                    <c:v>mid-range</c:v>
                  </c:pt>
                  <c:pt idx="2510">
                    <c:v>mid-range</c:v>
                  </c:pt>
                  <c:pt idx="2511">
                    <c:v>mid-range</c:v>
                  </c:pt>
                  <c:pt idx="2512">
                    <c:v>mid-range</c:v>
                  </c:pt>
                  <c:pt idx="2513">
                    <c:v>mid-range</c:v>
                  </c:pt>
                  <c:pt idx="2514">
                    <c:v>mid-range</c:v>
                  </c:pt>
                  <c:pt idx="2515">
                    <c:v>mid-range</c:v>
                  </c:pt>
                  <c:pt idx="2516">
                    <c:v>mid-range</c:v>
                  </c:pt>
                  <c:pt idx="2517">
                    <c:v>mid-range</c:v>
                  </c:pt>
                  <c:pt idx="2518">
                    <c:v>mid-range</c:v>
                  </c:pt>
                  <c:pt idx="2519">
                    <c:v>mid-range</c:v>
                  </c:pt>
                  <c:pt idx="2520">
                    <c:v>mid-range</c:v>
                  </c:pt>
                  <c:pt idx="2521">
                    <c:v>mid-range</c:v>
                  </c:pt>
                  <c:pt idx="2522">
                    <c:v>mid-range</c:v>
                  </c:pt>
                  <c:pt idx="2523">
                    <c:v>mid-range</c:v>
                  </c:pt>
                  <c:pt idx="2524">
                    <c:v>mid-range</c:v>
                  </c:pt>
                  <c:pt idx="2525">
                    <c:v>mid-range</c:v>
                  </c:pt>
                  <c:pt idx="2526">
                    <c:v>mid-range</c:v>
                  </c:pt>
                  <c:pt idx="2527">
                    <c:v>mid-range</c:v>
                  </c:pt>
                  <c:pt idx="2528">
                    <c:v>mid-range</c:v>
                  </c:pt>
                  <c:pt idx="2529">
                    <c:v>mid-range</c:v>
                  </c:pt>
                  <c:pt idx="2530">
                    <c:v>mid-range</c:v>
                  </c:pt>
                  <c:pt idx="2531">
                    <c:v>mid-range</c:v>
                  </c:pt>
                  <c:pt idx="2532">
                    <c:v>mid-range</c:v>
                  </c:pt>
                  <c:pt idx="2533">
                    <c:v>mid-range</c:v>
                  </c:pt>
                  <c:pt idx="2534">
                    <c:v>mid-range</c:v>
                  </c:pt>
                  <c:pt idx="2535">
                    <c:v>mid-range</c:v>
                  </c:pt>
                  <c:pt idx="2536">
                    <c:v>mid-range</c:v>
                  </c:pt>
                  <c:pt idx="2537">
                    <c:v>mid-range</c:v>
                  </c:pt>
                  <c:pt idx="2538">
                    <c:v>mid-range</c:v>
                  </c:pt>
                  <c:pt idx="2539">
                    <c:v>mid-range</c:v>
                  </c:pt>
                  <c:pt idx="2540">
                    <c:v>mid-range</c:v>
                  </c:pt>
                  <c:pt idx="2541">
                    <c:v>mid-range</c:v>
                  </c:pt>
                  <c:pt idx="2542">
                    <c:v>mid-range</c:v>
                  </c:pt>
                  <c:pt idx="2543">
                    <c:v>mid-range</c:v>
                  </c:pt>
                  <c:pt idx="2544">
                    <c:v>mid-range</c:v>
                  </c:pt>
                  <c:pt idx="2545">
                    <c:v>mid-range</c:v>
                  </c:pt>
                  <c:pt idx="2546">
                    <c:v>mid-range</c:v>
                  </c:pt>
                  <c:pt idx="2547">
                    <c:v>mid-range</c:v>
                  </c:pt>
                  <c:pt idx="2548">
                    <c:v>mid-range</c:v>
                  </c:pt>
                  <c:pt idx="2549">
                    <c:v>mid-range</c:v>
                  </c:pt>
                  <c:pt idx="2550">
                    <c:v>mid-range</c:v>
                  </c:pt>
                  <c:pt idx="2551">
                    <c:v>mid-range</c:v>
                  </c:pt>
                  <c:pt idx="2552">
                    <c:v>mid-range</c:v>
                  </c:pt>
                  <c:pt idx="2553">
                    <c:v>mid-range</c:v>
                  </c:pt>
                  <c:pt idx="2554">
                    <c:v>mid-range</c:v>
                  </c:pt>
                  <c:pt idx="2555">
                    <c:v>mid-range</c:v>
                  </c:pt>
                  <c:pt idx="2556">
                    <c:v>mid-range</c:v>
                  </c:pt>
                  <c:pt idx="2557">
                    <c:v>mid-range</c:v>
                  </c:pt>
                  <c:pt idx="2558">
                    <c:v>mid-range</c:v>
                  </c:pt>
                  <c:pt idx="2559">
                    <c:v>mid-range</c:v>
                  </c:pt>
                  <c:pt idx="2560">
                    <c:v>mid-range</c:v>
                  </c:pt>
                  <c:pt idx="2561">
                    <c:v>mid-range</c:v>
                  </c:pt>
                  <c:pt idx="2562">
                    <c:v>mid-range</c:v>
                  </c:pt>
                  <c:pt idx="2563">
                    <c:v>mid-range</c:v>
                  </c:pt>
                  <c:pt idx="2564">
                    <c:v>mid-range</c:v>
                  </c:pt>
                  <c:pt idx="2565">
                    <c:v>mid-range</c:v>
                  </c:pt>
                  <c:pt idx="2566">
                    <c:v>mid-range</c:v>
                  </c:pt>
                  <c:pt idx="2567">
                    <c:v>mid-range</c:v>
                  </c:pt>
                  <c:pt idx="2568">
                    <c:v>mid-range</c:v>
                  </c:pt>
                  <c:pt idx="2569">
                    <c:v>mid-range</c:v>
                  </c:pt>
                  <c:pt idx="2570">
                    <c:v>mid-range</c:v>
                  </c:pt>
                  <c:pt idx="2571">
                    <c:v>mid-range</c:v>
                  </c:pt>
                  <c:pt idx="2572">
                    <c:v>mid-range</c:v>
                  </c:pt>
                  <c:pt idx="2573">
                    <c:v>mid-range</c:v>
                  </c:pt>
                  <c:pt idx="2574">
                    <c:v>mid-range</c:v>
                  </c:pt>
                  <c:pt idx="2575">
                    <c:v>mid-range</c:v>
                  </c:pt>
                  <c:pt idx="2576">
                    <c:v>mid-range</c:v>
                  </c:pt>
                  <c:pt idx="2577">
                    <c:v>mid-range</c:v>
                  </c:pt>
                  <c:pt idx="2578">
                    <c:v>mid-range</c:v>
                  </c:pt>
                  <c:pt idx="2579">
                    <c:v>mid-range</c:v>
                  </c:pt>
                  <c:pt idx="2580">
                    <c:v>mid-range</c:v>
                  </c:pt>
                  <c:pt idx="2581">
                    <c:v>mid-range</c:v>
                  </c:pt>
                  <c:pt idx="2582">
                    <c:v>mid-range</c:v>
                  </c:pt>
                  <c:pt idx="2583">
                    <c:v>mid-range</c:v>
                  </c:pt>
                  <c:pt idx="2584">
                    <c:v>mid-range</c:v>
                  </c:pt>
                  <c:pt idx="2585">
                    <c:v>mid-range</c:v>
                  </c:pt>
                  <c:pt idx="2586">
                    <c:v>mid-range</c:v>
                  </c:pt>
                  <c:pt idx="2587">
                    <c:v>mid-range</c:v>
                  </c:pt>
                  <c:pt idx="2588">
                    <c:v>mid-range</c:v>
                  </c:pt>
                  <c:pt idx="2589">
                    <c:v>mid-range</c:v>
                  </c:pt>
                  <c:pt idx="2590">
                    <c:v>mid-range</c:v>
                  </c:pt>
                  <c:pt idx="2591">
                    <c:v>mid-range</c:v>
                  </c:pt>
                  <c:pt idx="2592">
                    <c:v>mid-range</c:v>
                  </c:pt>
                  <c:pt idx="2593">
                    <c:v>mid-range</c:v>
                  </c:pt>
                  <c:pt idx="2594">
                    <c:v>mid-range</c:v>
                  </c:pt>
                  <c:pt idx="2595">
                    <c:v>mid-range</c:v>
                  </c:pt>
                  <c:pt idx="2596">
                    <c:v>mid-range</c:v>
                  </c:pt>
                  <c:pt idx="2597">
                    <c:v>mid-range</c:v>
                  </c:pt>
                  <c:pt idx="2598">
                    <c:v>mid-range</c:v>
                  </c:pt>
                  <c:pt idx="2599">
                    <c:v>mid-range</c:v>
                  </c:pt>
                  <c:pt idx="2600">
                    <c:v>mid-range</c:v>
                  </c:pt>
                  <c:pt idx="2601">
                    <c:v>mid-range</c:v>
                  </c:pt>
                  <c:pt idx="2602">
                    <c:v>mid-range</c:v>
                  </c:pt>
                  <c:pt idx="2603">
                    <c:v>mid-range</c:v>
                  </c:pt>
                  <c:pt idx="2604">
                    <c:v>mid-range</c:v>
                  </c:pt>
                  <c:pt idx="2605">
                    <c:v>mid-range</c:v>
                  </c:pt>
                  <c:pt idx="2606">
                    <c:v>mid-range</c:v>
                  </c:pt>
                  <c:pt idx="2607">
                    <c:v>mid-range</c:v>
                  </c:pt>
                  <c:pt idx="2608">
                    <c:v>mid-range</c:v>
                  </c:pt>
                  <c:pt idx="2609">
                    <c:v>mid-range</c:v>
                  </c:pt>
                  <c:pt idx="2610">
                    <c:v>mid-range</c:v>
                  </c:pt>
                  <c:pt idx="2611">
                    <c:v>mid-range</c:v>
                  </c:pt>
                  <c:pt idx="2612">
                    <c:v>mid-range</c:v>
                  </c:pt>
                  <c:pt idx="2613">
                    <c:v>mid-range</c:v>
                  </c:pt>
                  <c:pt idx="2614">
                    <c:v>mid-range</c:v>
                  </c:pt>
                  <c:pt idx="2615">
                    <c:v>mid-range</c:v>
                  </c:pt>
                  <c:pt idx="2616">
                    <c:v>mid-range</c:v>
                  </c:pt>
                  <c:pt idx="2617">
                    <c:v>mid-range</c:v>
                  </c:pt>
                  <c:pt idx="2618">
                    <c:v>mid-range</c:v>
                  </c:pt>
                  <c:pt idx="2619">
                    <c:v>mid-range</c:v>
                  </c:pt>
                  <c:pt idx="2620">
                    <c:v>mid-range</c:v>
                  </c:pt>
                  <c:pt idx="2621">
                    <c:v>mid-range</c:v>
                  </c:pt>
                  <c:pt idx="2622">
                    <c:v>mid-range</c:v>
                  </c:pt>
                  <c:pt idx="2623">
                    <c:v>mid-range</c:v>
                  </c:pt>
                  <c:pt idx="2624">
                    <c:v>mid-range</c:v>
                  </c:pt>
                  <c:pt idx="2625">
                    <c:v>mid-range</c:v>
                  </c:pt>
                  <c:pt idx="2626">
                    <c:v>mid-range</c:v>
                  </c:pt>
                  <c:pt idx="2627">
                    <c:v>mid-range</c:v>
                  </c:pt>
                  <c:pt idx="2628">
                    <c:v>mid-range</c:v>
                  </c:pt>
                  <c:pt idx="2629">
                    <c:v>mid-range</c:v>
                  </c:pt>
                  <c:pt idx="2630">
                    <c:v>mid-range</c:v>
                  </c:pt>
                  <c:pt idx="2631">
                    <c:v>mid-range</c:v>
                  </c:pt>
                  <c:pt idx="2632">
                    <c:v>mid-range</c:v>
                  </c:pt>
                  <c:pt idx="2633">
                    <c:v>mid-range</c:v>
                  </c:pt>
                  <c:pt idx="2634">
                    <c:v>mid-range</c:v>
                  </c:pt>
                  <c:pt idx="2635">
                    <c:v>mid-range</c:v>
                  </c:pt>
                  <c:pt idx="2636">
                    <c:v>mid-range</c:v>
                  </c:pt>
                  <c:pt idx="2637">
                    <c:v>mid-range</c:v>
                  </c:pt>
                  <c:pt idx="2638">
                    <c:v>mid-range</c:v>
                  </c:pt>
                  <c:pt idx="2639">
                    <c:v>mid-range</c:v>
                  </c:pt>
                  <c:pt idx="2640">
                    <c:v>mid-range</c:v>
                  </c:pt>
                  <c:pt idx="2641">
                    <c:v>mid-range</c:v>
                  </c:pt>
                  <c:pt idx="2642">
                    <c:v>mid-range</c:v>
                  </c:pt>
                  <c:pt idx="2643">
                    <c:v>mid-range</c:v>
                  </c:pt>
                  <c:pt idx="2644">
                    <c:v>mid-range</c:v>
                  </c:pt>
                  <c:pt idx="2645">
                    <c:v>mid-range</c:v>
                  </c:pt>
                  <c:pt idx="2646">
                    <c:v>mid-range</c:v>
                  </c:pt>
                  <c:pt idx="2647">
                    <c:v>mid-range</c:v>
                  </c:pt>
                  <c:pt idx="2648">
                    <c:v>mid-range</c:v>
                  </c:pt>
                  <c:pt idx="2649">
                    <c:v>mid-range</c:v>
                  </c:pt>
                  <c:pt idx="2650">
                    <c:v>mid-range</c:v>
                  </c:pt>
                  <c:pt idx="2651">
                    <c:v>mid-range</c:v>
                  </c:pt>
                  <c:pt idx="2652">
                    <c:v>mid-range</c:v>
                  </c:pt>
                  <c:pt idx="2653">
                    <c:v>mid-range</c:v>
                  </c:pt>
                  <c:pt idx="2654">
                    <c:v>mid-range</c:v>
                  </c:pt>
                  <c:pt idx="2655">
                    <c:v>mid-range</c:v>
                  </c:pt>
                  <c:pt idx="2656">
                    <c:v>mid-range</c:v>
                  </c:pt>
                  <c:pt idx="2657">
                    <c:v>mid-range</c:v>
                  </c:pt>
                  <c:pt idx="2658">
                    <c:v>mid-range</c:v>
                  </c:pt>
                  <c:pt idx="2659">
                    <c:v>mid-range</c:v>
                  </c:pt>
                  <c:pt idx="2660">
                    <c:v>mid-range</c:v>
                  </c:pt>
                  <c:pt idx="2661">
                    <c:v>mid-range</c:v>
                  </c:pt>
                  <c:pt idx="2662">
                    <c:v>mid-range</c:v>
                  </c:pt>
                  <c:pt idx="2663">
                    <c:v>mid-range</c:v>
                  </c:pt>
                  <c:pt idx="2664">
                    <c:v>mid-range</c:v>
                  </c:pt>
                  <c:pt idx="2665">
                    <c:v>mid-range</c:v>
                  </c:pt>
                  <c:pt idx="2666">
                    <c:v>mid-range</c:v>
                  </c:pt>
                  <c:pt idx="2667">
                    <c:v>mid-range</c:v>
                  </c:pt>
                  <c:pt idx="2668">
                    <c:v>mid-range</c:v>
                  </c:pt>
                  <c:pt idx="2669">
                    <c:v>mid-range</c:v>
                  </c:pt>
                  <c:pt idx="2670">
                    <c:v>mid-range</c:v>
                  </c:pt>
                  <c:pt idx="2671">
                    <c:v>mid-range</c:v>
                  </c:pt>
                  <c:pt idx="2672">
                    <c:v>mid-range</c:v>
                  </c:pt>
                  <c:pt idx="2673">
                    <c:v>mid-range</c:v>
                  </c:pt>
                  <c:pt idx="2674">
                    <c:v>mid-range</c:v>
                  </c:pt>
                  <c:pt idx="2675">
                    <c:v>mid-range</c:v>
                  </c:pt>
                  <c:pt idx="2676">
                    <c:v>mid-range</c:v>
                  </c:pt>
                  <c:pt idx="2677">
                    <c:v>mid-range</c:v>
                  </c:pt>
                  <c:pt idx="2678">
                    <c:v>mid-range</c:v>
                  </c:pt>
                  <c:pt idx="2679">
                    <c:v>mid-range</c:v>
                  </c:pt>
                  <c:pt idx="2680">
                    <c:v>mid-range</c:v>
                  </c:pt>
                  <c:pt idx="2681">
                    <c:v>mid-range</c:v>
                  </c:pt>
                  <c:pt idx="2682">
                    <c:v>mid-range</c:v>
                  </c:pt>
                  <c:pt idx="2683">
                    <c:v>mid-range</c:v>
                  </c:pt>
                  <c:pt idx="2684">
                    <c:v>mid-range</c:v>
                  </c:pt>
                  <c:pt idx="2685">
                    <c:v>mid-range</c:v>
                  </c:pt>
                  <c:pt idx="2686">
                    <c:v>mid-range</c:v>
                  </c:pt>
                  <c:pt idx="2687">
                    <c:v>mid-range</c:v>
                  </c:pt>
                  <c:pt idx="2688">
                    <c:v>mid-range</c:v>
                  </c:pt>
                  <c:pt idx="2689">
                    <c:v>mid-range</c:v>
                  </c:pt>
                  <c:pt idx="2690">
                    <c:v>mid-range</c:v>
                  </c:pt>
                  <c:pt idx="2691">
                    <c:v>mid-range</c:v>
                  </c:pt>
                  <c:pt idx="2692">
                    <c:v>mid-range</c:v>
                  </c:pt>
                  <c:pt idx="2693">
                    <c:v>mid-range</c:v>
                  </c:pt>
                  <c:pt idx="2694">
                    <c:v>mid-range</c:v>
                  </c:pt>
                  <c:pt idx="2695">
                    <c:v>mid-range</c:v>
                  </c:pt>
                  <c:pt idx="2696">
                    <c:v>mid-range</c:v>
                  </c:pt>
                  <c:pt idx="2697">
                    <c:v>mid-range</c:v>
                  </c:pt>
                  <c:pt idx="2698">
                    <c:v>mid-range</c:v>
                  </c:pt>
                  <c:pt idx="2699">
                    <c:v>mid-range</c:v>
                  </c:pt>
                  <c:pt idx="2700">
                    <c:v>mid-range</c:v>
                  </c:pt>
                  <c:pt idx="2701">
                    <c:v>mid-range</c:v>
                  </c:pt>
                  <c:pt idx="2702">
                    <c:v>mid-range</c:v>
                  </c:pt>
                  <c:pt idx="2703">
                    <c:v>mid-range</c:v>
                  </c:pt>
                  <c:pt idx="2704">
                    <c:v>mid-range</c:v>
                  </c:pt>
                  <c:pt idx="2705">
                    <c:v>mid-range</c:v>
                  </c:pt>
                  <c:pt idx="2706">
                    <c:v>mid-range</c:v>
                  </c:pt>
                  <c:pt idx="2707">
                    <c:v>mid-range</c:v>
                  </c:pt>
                  <c:pt idx="2708">
                    <c:v>mid-range</c:v>
                  </c:pt>
                  <c:pt idx="2709">
                    <c:v>mid-range</c:v>
                  </c:pt>
                  <c:pt idx="2710">
                    <c:v>mid-range</c:v>
                  </c:pt>
                  <c:pt idx="2711">
                    <c:v>mid-range</c:v>
                  </c:pt>
                  <c:pt idx="2712">
                    <c:v>mid-range</c:v>
                  </c:pt>
                  <c:pt idx="2713">
                    <c:v>mid-range</c:v>
                  </c:pt>
                  <c:pt idx="2714">
                    <c:v>mid-range</c:v>
                  </c:pt>
                  <c:pt idx="2715">
                    <c:v>mid-range</c:v>
                  </c:pt>
                  <c:pt idx="2716">
                    <c:v>mid-range</c:v>
                  </c:pt>
                  <c:pt idx="2717">
                    <c:v>mid-range</c:v>
                  </c:pt>
                  <c:pt idx="2718">
                    <c:v>mid-range</c:v>
                  </c:pt>
                  <c:pt idx="2719">
                    <c:v>mid-range</c:v>
                  </c:pt>
                  <c:pt idx="2720">
                    <c:v>mid-range</c:v>
                  </c:pt>
                  <c:pt idx="2721">
                    <c:v>mid-range</c:v>
                  </c:pt>
                  <c:pt idx="2722">
                    <c:v>mid-range</c:v>
                  </c:pt>
                  <c:pt idx="2723">
                    <c:v>mid-range</c:v>
                  </c:pt>
                  <c:pt idx="2724">
                    <c:v>mid-range</c:v>
                  </c:pt>
                  <c:pt idx="2725">
                    <c:v>mid-range</c:v>
                  </c:pt>
                  <c:pt idx="2726">
                    <c:v>mid-range</c:v>
                  </c:pt>
                  <c:pt idx="2727">
                    <c:v>mid-range</c:v>
                  </c:pt>
                  <c:pt idx="2728">
                    <c:v>mid-range</c:v>
                  </c:pt>
                  <c:pt idx="2729">
                    <c:v>mid-range</c:v>
                  </c:pt>
                  <c:pt idx="2730">
                    <c:v>mid-range</c:v>
                  </c:pt>
                  <c:pt idx="2731">
                    <c:v>mid-range</c:v>
                  </c:pt>
                  <c:pt idx="2732">
                    <c:v>mid-range</c:v>
                  </c:pt>
                  <c:pt idx="2733">
                    <c:v>mid-range</c:v>
                  </c:pt>
                  <c:pt idx="2734">
                    <c:v>mid-range</c:v>
                  </c:pt>
                  <c:pt idx="2735">
                    <c:v>mid-range</c:v>
                  </c:pt>
                  <c:pt idx="2736">
                    <c:v>mid-range</c:v>
                  </c:pt>
                  <c:pt idx="2737">
                    <c:v>mid-range</c:v>
                  </c:pt>
                  <c:pt idx="2738">
                    <c:v>mid-range</c:v>
                  </c:pt>
                  <c:pt idx="2739">
                    <c:v>mid-range</c:v>
                  </c:pt>
                  <c:pt idx="2740">
                    <c:v>mid-range</c:v>
                  </c:pt>
                  <c:pt idx="2741">
                    <c:v>mid-range</c:v>
                  </c:pt>
                  <c:pt idx="2742">
                    <c:v>mid-range</c:v>
                  </c:pt>
                  <c:pt idx="2743">
                    <c:v>mid-range</c:v>
                  </c:pt>
                  <c:pt idx="2744">
                    <c:v>mid-range</c:v>
                  </c:pt>
                  <c:pt idx="2745">
                    <c:v>mid-range</c:v>
                  </c:pt>
                  <c:pt idx="2746">
                    <c:v>mid-range</c:v>
                  </c:pt>
                  <c:pt idx="2747">
                    <c:v>mid-range</c:v>
                  </c:pt>
                  <c:pt idx="2748">
                    <c:v>mid-range</c:v>
                  </c:pt>
                  <c:pt idx="2749">
                    <c:v>mid-range</c:v>
                  </c:pt>
                  <c:pt idx="2750">
                    <c:v>mid-range</c:v>
                  </c:pt>
                  <c:pt idx="2751">
                    <c:v>mid-range</c:v>
                  </c:pt>
                  <c:pt idx="2752">
                    <c:v>mid-range</c:v>
                  </c:pt>
                  <c:pt idx="2753">
                    <c:v>mid-range</c:v>
                  </c:pt>
                  <c:pt idx="2754">
                    <c:v>mid-range</c:v>
                  </c:pt>
                  <c:pt idx="2755">
                    <c:v>mid-range</c:v>
                  </c:pt>
                  <c:pt idx="2756">
                    <c:v>mid-range</c:v>
                  </c:pt>
                  <c:pt idx="2757">
                    <c:v>mid-range</c:v>
                  </c:pt>
                  <c:pt idx="2758">
                    <c:v>mid-range</c:v>
                  </c:pt>
                  <c:pt idx="2759">
                    <c:v>mid-range</c:v>
                  </c:pt>
                  <c:pt idx="2760">
                    <c:v>mid-range</c:v>
                  </c:pt>
                  <c:pt idx="2761">
                    <c:v>mid-range</c:v>
                  </c:pt>
                  <c:pt idx="2762">
                    <c:v>mid-range</c:v>
                  </c:pt>
                  <c:pt idx="2763">
                    <c:v>mid-range</c:v>
                  </c:pt>
                  <c:pt idx="2764">
                    <c:v>mid-range</c:v>
                  </c:pt>
                  <c:pt idx="2765">
                    <c:v>mid-range</c:v>
                  </c:pt>
                  <c:pt idx="2766">
                    <c:v>mid-range</c:v>
                  </c:pt>
                  <c:pt idx="2767">
                    <c:v>mid-range</c:v>
                  </c:pt>
                  <c:pt idx="2768">
                    <c:v>mid-range</c:v>
                  </c:pt>
                  <c:pt idx="2769">
                    <c:v>mid-range</c:v>
                  </c:pt>
                  <c:pt idx="2770">
                    <c:v>mid-range</c:v>
                  </c:pt>
                  <c:pt idx="2771">
                    <c:v>mid-range</c:v>
                  </c:pt>
                  <c:pt idx="2772">
                    <c:v>mid-range</c:v>
                  </c:pt>
                  <c:pt idx="2773">
                    <c:v>mid-range</c:v>
                  </c:pt>
                  <c:pt idx="2774">
                    <c:v>mid-range</c:v>
                  </c:pt>
                  <c:pt idx="2775">
                    <c:v>mid-range</c:v>
                  </c:pt>
                  <c:pt idx="2776">
                    <c:v>mid-range</c:v>
                  </c:pt>
                  <c:pt idx="2777">
                    <c:v>mid-range</c:v>
                  </c:pt>
                  <c:pt idx="2778">
                    <c:v>mid-range</c:v>
                  </c:pt>
                  <c:pt idx="2779">
                    <c:v>mid-range</c:v>
                  </c:pt>
                  <c:pt idx="2780">
                    <c:v>mid-range</c:v>
                  </c:pt>
                  <c:pt idx="2781">
                    <c:v>mid-range</c:v>
                  </c:pt>
                  <c:pt idx="2782">
                    <c:v>mid-range</c:v>
                  </c:pt>
                  <c:pt idx="2783">
                    <c:v>mid-range</c:v>
                  </c:pt>
                  <c:pt idx="2784">
                    <c:v>mid-range</c:v>
                  </c:pt>
                  <c:pt idx="2785">
                    <c:v>mid-range</c:v>
                  </c:pt>
                  <c:pt idx="2786">
                    <c:v>mid-range</c:v>
                  </c:pt>
                  <c:pt idx="2787">
                    <c:v>mid-range</c:v>
                  </c:pt>
                  <c:pt idx="2788">
                    <c:v>mid-range</c:v>
                  </c:pt>
                  <c:pt idx="2789">
                    <c:v>mid-range</c:v>
                  </c:pt>
                  <c:pt idx="2790">
                    <c:v>mid-range</c:v>
                  </c:pt>
                  <c:pt idx="2791">
                    <c:v>mid-range</c:v>
                  </c:pt>
                  <c:pt idx="2792">
                    <c:v>mid-range</c:v>
                  </c:pt>
                  <c:pt idx="2793">
                    <c:v>mid-range</c:v>
                  </c:pt>
                  <c:pt idx="2794">
                    <c:v>mid-range</c:v>
                  </c:pt>
                  <c:pt idx="2795">
                    <c:v>mid-range</c:v>
                  </c:pt>
                  <c:pt idx="2796">
                    <c:v>mid-range</c:v>
                  </c:pt>
                  <c:pt idx="2797">
                    <c:v>mid-range</c:v>
                  </c:pt>
                  <c:pt idx="2798">
                    <c:v>mid-range</c:v>
                  </c:pt>
                  <c:pt idx="2799">
                    <c:v>mid-range</c:v>
                  </c:pt>
                  <c:pt idx="2800">
                    <c:v>mid-range</c:v>
                  </c:pt>
                  <c:pt idx="2801">
                    <c:v>mid-range</c:v>
                  </c:pt>
                  <c:pt idx="2802">
                    <c:v>mid-range</c:v>
                  </c:pt>
                  <c:pt idx="2803">
                    <c:v>mid-range</c:v>
                  </c:pt>
                  <c:pt idx="2804">
                    <c:v>mid-range</c:v>
                  </c:pt>
                  <c:pt idx="2805">
                    <c:v>mid-range</c:v>
                  </c:pt>
                  <c:pt idx="2806">
                    <c:v>mid-range</c:v>
                  </c:pt>
                  <c:pt idx="2807">
                    <c:v>mid-range</c:v>
                  </c:pt>
                  <c:pt idx="2808">
                    <c:v>mid-range</c:v>
                  </c:pt>
                  <c:pt idx="2809">
                    <c:v>mid-range</c:v>
                  </c:pt>
                  <c:pt idx="2810">
                    <c:v>mid-range</c:v>
                  </c:pt>
                  <c:pt idx="2811">
                    <c:v>mid-range</c:v>
                  </c:pt>
                  <c:pt idx="2812">
                    <c:v>mid-range</c:v>
                  </c:pt>
                  <c:pt idx="2813">
                    <c:v>mid-range</c:v>
                  </c:pt>
                  <c:pt idx="2814">
                    <c:v>mid-range</c:v>
                  </c:pt>
                  <c:pt idx="2815">
                    <c:v>mid-range</c:v>
                  </c:pt>
                  <c:pt idx="2816">
                    <c:v>mid-range</c:v>
                  </c:pt>
                  <c:pt idx="2817">
                    <c:v>mid-range</c:v>
                  </c:pt>
                  <c:pt idx="2818">
                    <c:v>mid-range</c:v>
                  </c:pt>
                  <c:pt idx="2819">
                    <c:v>mid-range</c:v>
                  </c:pt>
                  <c:pt idx="2820">
                    <c:v>mid-range</c:v>
                  </c:pt>
                  <c:pt idx="2821">
                    <c:v>mid-range</c:v>
                  </c:pt>
                  <c:pt idx="2822">
                    <c:v>mid-range</c:v>
                  </c:pt>
                  <c:pt idx="2823">
                    <c:v>mid-range</c:v>
                  </c:pt>
                  <c:pt idx="2824">
                    <c:v>mid-range</c:v>
                  </c:pt>
                  <c:pt idx="2825">
                    <c:v>mid-range</c:v>
                  </c:pt>
                  <c:pt idx="2826">
                    <c:v>mid-range</c:v>
                  </c:pt>
                  <c:pt idx="2827">
                    <c:v>mid-range</c:v>
                  </c:pt>
                  <c:pt idx="2828">
                    <c:v>mid-range</c:v>
                  </c:pt>
                  <c:pt idx="2829">
                    <c:v>mid-range</c:v>
                  </c:pt>
                  <c:pt idx="2830">
                    <c:v>mid-range</c:v>
                  </c:pt>
                  <c:pt idx="2831">
                    <c:v>mid-range</c:v>
                  </c:pt>
                  <c:pt idx="2832">
                    <c:v>mid-range</c:v>
                  </c:pt>
                  <c:pt idx="2833">
                    <c:v>mid-range</c:v>
                  </c:pt>
                  <c:pt idx="2834">
                    <c:v>mid-range</c:v>
                  </c:pt>
                  <c:pt idx="2835">
                    <c:v>mid-range</c:v>
                  </c:pt>
                  <c:pt idx="2836">
                    <c:v>mid-range</c:v>
                  </c:pt>
                  <c:pt idx="2837">
                    <c:v>mid-range</c:v>
                  </c:pt>
                  <c:pt idx="2838">
                    <c:v>mid-range</c:v>
                  </c:pt>
                  <c:pt idx="2839">
                    <c:v>mid-range</c:v>
                  </c:pt>
                  <c:pt idx="2840">
                    <c:v>mid-range</c:v>
                  </c:pt>
                  <c:pt idx="2841">
                    <c:v>mid-range</c:v>
                  </c:pt>
                  <c:pt idx="2842">
                    <c:v>mid-range</c:v>
                  </c:pt>
                  <c:pt idx="2843">
                    <c:v>mid-range</c:v>
                  </c:pt>
                  <c:pt idx="2844">
                    <c:v>mid-range</c:v>
                  </c:pt>
                  <c:pt idx="2845">
                    <c:v>mid-range</c:v>
                  </c:pt>
                  <c:pt idx="2846">
                    <c:v>mid-range</c:v>
                  </c:pt>
                  <c:pt idx="2847">
                    <c:v>mid-range</c:v>
                  </c:pt>
                  <c:pt idx="2848">
                    <c:v>mid-range</c:v>
                  </c:pt>
                  <c:pt idx="2849">
                    <c:v>mid-range</c:v>
                  </c:pt>
                  <c:pt idx="2850">
                    <c:v>mid-range</c:v>
                  </c:pt>
                  <c:pt idx="2851">
                    <c:v>mid-range</c:v>
                  </c:pt>
                  <c:pt idx="2852">
                    <c:v>mid-range</c:v>
                  </c:pt>
                  <c:pt idx="2853">
                    <c:v>mid-range</c:v>
                  </c:pt>
                  <c:pt idx="2854">
                    <c:v>mid-range</c:v>
                  </c:pt>
                  <c:pt idx="2855">
                    <c:v>mid-range</c:v>
                  </c:pt>
                  <c:pt idx="2856">
                    <c:v>mid-range</c:v>
                  </c:pt>
                  <c:pt idx="2857">
                    <c:v>mid-range</c:v>
                  </c:pt>
                  <c:pt idx="2858">
                    <c:v>mid-range</c:v>
                  </c:pt>
                  <c:pt idx="2859">
                    <c:v>mid-range</c:v>
                  </c:pt>
                  <c:pt idx="2860">
                    <c:v>mid-range</c:v>
                  </c:pt>
                  <c:pt idx="2861">
                    <c:v>mid-range</c:v>
                  </c:pt>
                  <c:pt idx="2862">
                    <c:v>mid-range</c:v>
                  </c:pt>
                  <c:pt idx="2863">
                    <c:v>mid-range</c:v>
                  </c:pt>
                  <c:pt idx="2864">
                    <c:v>mid-range</c:v>
                  </c:pt>
                  <c:pt idx="2865">
                    <c:v>mid-range</c:v>
                  </c:pt>
                  <c:pt idx="2866">
                    <c:v>mid-range</c:v>
                  </c:pt>
                  <c:pt idx="2867">
                    <c:v>mid-range</c:v>
                  </c:pt>
                  <c:pt idx="2868">
                    <c:v>mid-range</c:v>
                  </c:pt>
                  <c:pt idx="2869">
                    <c:v>mid-range</c:v>
                  </c:pt>
                  <c:pt idx="2870">
                    <c:v>mid-range</c:v>
                  </c:pt>
                  <c:pt idx="2871">
                    <c:v>mid-range</c:v>
                  </c:pt>
                  <c:pt idx="2872">
                    <c:v>mid-range</c:v>
                  </c:pt>
                  <c:pt idx="2873">
                    <c:v>mid-range</c:v>
                  </c:pt>
                  <c:pt idx="2874">
                    <c:v>mid-range</c:v>
                  </c:pt>
                  <c:pt idx="2875">
                    <c:v>mid-range</c:v>
                  </c:pt>
                  <c:pt idx="2876">
                    <c:v>mid-range</c:v>
                  </c:pt>
                  <c:pt idx="2877">
                    <c:v>mid-range</c:v>
                  </c:pt>
                  <c:pt idx="2878">
                    <c:v>mid-range</c:v>
                  </c:pt>
                  <c:pt idx="2879">
                    <c:v>mid-range</c:v>
                  </c:pt>
                  <c:pt idx="2880">
                    <c:v>mid-range</c:v>
                  </c:pt>
                  <c:pt idx="2881">
                    <c:v>mid-range</c:v>
                  </c:pt>
                  <c:pt idx="2882">
                    <c:v>mid-range</c:v>
                  </c:pt>
                  <c:pt idx="2883">
                    <c:v>mid-range</c:v>
                  </c:pt>
                  <c:pt idx="2884">
                    <c:v>mid-range</c:v>
                  </c:pt>
                  <c:pt idx="2885">
                    <c:v>mid-range</c:v>
                  </c:pt>
                  <c:pt idx="2886">
                    <c:v>mid-range</c:v>
                  </c:pt>
                  <c:pt idx="2887">
                    <c:v>mid-range</c:v>
                  </c:pt>
                  <c:pt idx="2888">
                    <c:v>mid-range</c:v>
                  </c:pt>
                  <c:pt idx="2889">
                    <c:v>mid-range</c:v>
                  </c:pt>
                  <c:pt idx="2890">
                    <c:v>mid-range</c:v>
                  </c:pt>
                  <c:pt idx="2891">
                    <c:v>mid-range</c:v>
                  </c:pt>
                  <c:pt idx="2892">
                    <c:v>mid-range</c:v>
                  </c:pt>
                  <c:pt idx="2893">
                    <c:v>mid-range</c:v>
                  </c:pt>
                  <c:pt idx="2894">
                    <c:v>mid-range</c:v>
                  </c:pt>
                  <c:pt idx="2895">
                    <c:v>mid-range</c:v>
                  </c:pt>
                  <c:pt idx="2896">
                    <c:v>mid-range</c:v>
                  </c:pt>
                  <c:pt idx="2897">
                    <c:v>mid-range</c:v>
                  </c:pt>
                  <c:pt idx="2898">
                    <c:v>mid-range</c:v>
                  </c:pt>
                  <c:pt idx="2899">
                    <c:v>mid-range</c:v>
                  </c:pt>
                  <c:pt idx="2900">
                    <c:v>mid-range</c:v>
                  </c:pt>
                  <c:pt idx="2901">
                    <c:v>mid-range</c:v>
                  </c:pt>
                  <c:pt idx="2902">
                    <c:v>mid-range</c:v>
                  </c:pt>
                  <c:pt idx="2903">
                    <c:v>mid-range</c:v>
                  </c:pt>
                  <c:pt idx="2904">
                    <c:v>mid-range</c:v>
                  </c:pt>
                  <c:pt idx="2905">
                    <c:v>mid-range</c:v>
                  </c:pt>
                  <c:pt idx="2906">
                    <c:v>mid-range</c:v>
                  </c:pt>
                  <c:pt idx="2907">
                    <c:v>mid-range</c:v>
                  </c:pt>
                  <c:pt idx="2908">
                    <c:v>mid-range</c:v>
                  </c:pt>
                  <c:pt idx="2909">
                    <c:v>mid-range</c:v>
                  </c:pt>
                  <c:pt idx="2910">
                    <c:v>mid-range</c:v>
                  </c:pt>
                  <c:pt idx="2911">
                    <c:v>mid-range</c:v>
                  </c:pt>
                  <c:pt idx="2912">
                    <c:v>mid-range</c:v>
                  </c:pt>
                  <c:pt idx="2913">
                    <c:v>mid-range</c:v>
                  </c:pt>
                  <c:pt idx="2914">
                    <c:v>mid-range</c:v>
                  </c:pt>
                  <c:pt idx="2915">
                    <c:v>mid-range</c:v>
                  </c:pt>
                  <c:pt idx="2916">
                    <c:v>mid-range</c:v>
                  </c:pt>
                  <c:pt idx="2917">
                    <c:v>mid-range</c:v>
                  </c:pt>
                  <c:pt idx="2918">
                    <c:v>mid-range</c:v>
                  </c:pt>
                  <c:pt idx="2919">
                    <c:v>mid-range</c:v>
                  </c:pt>
                  <c:pt idx="2920">
                    <c:v>mid-range</c:v>
                  </c:pt>
                  <c:pt idx="2921">
                    <c:v>mid-range</c:v>
                  </c:pt>
                  <c:pt idx="2922">
                    <c:v>mid-range</c:v>
                  </c:pt>
                  <c:pt idx="2923">
                    <c:v>mid-range</c:v>
                  </c:pt>
                  <c:pt idx="2924">
                    <c:v>mid-range</c:v>
                  </c:pt>
                  <c:pt idx="2925">
                    <c:v>mid-range</c:v>
                  </c:pt>
                  <c:pt idx="2926">
                    <c:v>mid-range</c:v>
                  </c:pt>
                  <c:pt idx="2927">
                    <c:v>mid-range</c:v>
                  </c:pt>
                  <c:pt idx="2928">
                    <c:v>mid-range</c:v>
                  </c:pt>
                  <c:pt idx="2929">
                    <c:v>mid-range</c:v>
                  </c:pt>
                  <c:pt idx="2930">
                    <c:v>mid-range</c:v>
                  </c:pt>
                  <c:pt idx="2931">
                    <c:v>mid-range</c:v>
                  </c:pt>
                  <c:pt idx="2932">
                    <c:v>mid-range</c:v>
                  </c:pt>
                  <c:pt idx="2933">
                    <c:v>mid-range</c:v>
                  </c:pt>
                  <c:pt idx="2934">
                    <c:v>mid-range</c:v>
                  </c:pt>
                  <c:pt idx="2935">
                    <c:v>mid-range</c:v>
                  </c:pt>
                  <c:pt idx="2936">
                    <c:v>mid-range</c:v>
                  </c:pt>
                  <c:pt idx="2937">
                    <c:v>mid-range</c:v>
                  </c:pt>
                  <c:pt idx="2938">
                    <c:v>mid-range</c:v>
                  </c:pt>
                  <c:pt idx="2939">
                    <c:v>mid-range</c:v>
                  </c:pt>
                  <c:pt idx="2940">
                    <c:v>mid-range</c:v>
                  </c:pt>
                  <c:pt idx="2941">
                    <c:v>mid-range</c:v>
                  </c:pt>
                  <c:pt idx="2942">
                    <c:v>mid-range</c:v>
                  </c:pt>
                  <c:pt idx="2943">
                    <c:v>mid-range</c:v>
                  </c:pt>
                  <c:pt idx="2944">
                    <c:v>mid-range</c:v>
                  </c:pt>
                  <c:pt idx="2945">
                    <c:v>mid-range</c:v>
                  </c:pt>
                  <c:pt idx="2946">
                    <c:v>mid-range</c:v>
                  </c:pt>
                  <c:pt idx="2947">
                    <c:v>mid-range</c:v>
                  </c:pt>
                  <c:pt idx="2948">
                    <c:v>mid-range</c:v>
                  </c:pt>
                  <c:pt idx="2949">
                    <c:v>mid-range</c:v>
                  </c:pt>
                  <c:pt idx="2950">
                    <c:v>mid-range</c:v>
                  </c:pt>
                  <c:pt idx="2951">
                    <c:v>mid-range</c:v>
                  </c:pt>
                  <c:pt idx="2952">
                    <c:v>mid-range</c:v>
                  </c:pt>
                  <c:pt idx="2953">
                    <c:v>mid-range</c:v>
                  </c:pt>
                  <c:pt idx="2954">
                    <c:v>mid-range</c:v>
                  </c:pt>
                  <c:pt idx="2955">
                    <c:v>mid-range</c:v>
                  </c:pt>
                  <c:pt idx="2956">
                    <c:v>mid-range</c:v>
                  </c:pt>
                  <c:pt idx="2957">
                    <c:v>mid-range</c:v>
                  </c:pt>
                  <c:pt idx="2958">
                    <c:v>mid-range</c:v>
                  </c:pt>
                  <c:pt idx="2959">
                    <c:v>mid-range</c:v>
                  </c:pt>
                  <c:pt idx="2960">
                    <c:v>mid-range</c:v>
                  </c:pt>
                  <c:pt idx="2961">
                    <c:v>mid-range</c:v>
                  </c:pt>
                  <c:pt idx="2962">
                    <c:v>mid-range</c:v>
                  </c:pt>
                  <c:pt idx="2963">
                    <c:v>mid-range</c:v>
                  </c:pt>
                  <c:pt idx="2964">
                    <c:v>mid-range</c:v>
                  </c:pt>
                  <c:pt idx="2965">
                    <c:v>mid-range</c:v>
                  </c:pt>
                  <c:pt idx="2966">
                    <c:v>mid-range</c:v>
                  </c:pt>
                  <c:pt idx="2967">
                    <c:v>mid-range</c:v>
                  </c:pt>
                  <c:pt idx="2968">
                    <c:v>mid-range</c:v>
                  </c:pt>
                  <c:pt idx="2969">
                    <c:v>mid-range</c:v>
                  </c:pt>
                  <c:pt idx="2970">
                    <c:v>mid-range</c:v>
                  </c:pt>
                  <c:pt idx="2971">
                    <c:v>mid-range</c:v>
                  </c:pt>
                  <c:pt idx="2972">
                    <c:v>mid-range</c:v>
                  </c:pt>
                  <c:pt idx="2973">
                    <c:v>mid-range</c:v>
                  </c:pt>
                  <c:pt idx="2974">
                    <c:v>mid-range</c:v>
                  </c:pt>
                  <c:pt idx="2975">
                    <c:v>mid-range</c:v>
                  </c:pt>
                  <c:pt idx="2976">
                    <c:v>mid-range</c:v>
                  </c:pt>
                  <c:pt idx="2977">
                    <c:v>mid-range</c:v>
                  </c:pt>
                  <c:pt idx="2978">
                    <c:v>mid-range</c:v>
                  </c:pt>
                  <c:pt idx="2979">
                    <c:v>mid-range</c:v>
                  </c:pt>
                  <c:pt idx="2980">
                    <c:v>mid-range</c:v>
                  </c:pt>
                  <c:pt idx="2981">
                    <c:v>mid-range</c:v>
                  </c:pt>
                  <c:pt idx="2982">
                    <c:v>mid-range</c:v>
                  </c:pt>
                  <c:pt idx="2983">
                    <c:v>mid-range</c:v>
                  </c:pt>
                  <c:pt idx="2984">
                    <c:v>mid-range</c:v>
                  </c:pt>
                  <c:pt idx="2985">
                    <c:v>mid-range</c:v>
                  </c:pt>
                  <c:pt idx="2986">
                    <c:v>mid-range</c:v>
                  </c:pt>
                  <c:pt idx="2987">
                    <c:v>mid-range</c:v>
                  </c:pt>
                  <c:pt idx="2988">
                    <c:v>mid-range</c:v>
                  </c:pt>
                  <c:pt idx="2989">
                    <c:v>mid-range</c:v>
                  </c:pt>
                  <c:pt idx="2990">
                    <c:v>mid-range</c:v>
                  </c:pt>
                  <c:pt idx="2991">
                    <c:v>mid-range</c:v>
                  </c:pt>
                  <c:pt idx="2992">
                    <c:v>mid-range</c:v>
                  </c:pt>
                  <c:pt idx="2993">
                    <c:v>mid-range</c:v>
                  </c:pt>
                  <c:pt idx="2994">
                    <c:v>mid-range</c:v>
                  </c:pt>
                  <c:pt idx="2995">
                    <c:v>mid-range</c:v>
                  </c:pt>
                  <c:pt idx="2996">
                    <c:v>mid-range</c:v>
                  </c:pt>
                  <c:pt idx="2997">
                    <c:v>mid-range</c:v>
                  </c:pt>
                  <c:pt idx="2998">
                    <c:v>mid-range</c:v>
                  </c:pt>
                  <c:pt idx="2999">
                    <c:v>mid-range</c:v>
                  </c:pt>
                  <c:pt idx="3000">
                    <c:v>mid-range</c:v>
                  </c:pt>
                  <c:pt idx="3001">
                    <c:v>mid-range</c:v>
                  </c:pt>
                  <c:pt idx="3002">
                    <c:v>mid-range</c:v>
                  </c:pt>
                  <c:pt idx="3003">
                    <c:v>mid-range</c:v>
                  </c:pt>
                  <c:pt idx="3004">
                    <c:v>mid-range</c:v>
                  </c:pt>
                  <c:pt idx="3005">
                    <c:v>mid-range</c:v>
                  </c:pt>
                  <c:pt idx="3006">
                    <c:v>mid-range</c:v>
                  </c:pt>
                  <c:pt idx="3007">
                    <c:v>mid-range</c:v>
                  </c:pt>
                  <c:pt idx="3008">
                    <c:v>mid-range</c:v>
                  </c:pt>
                  <c:pt idx="3009">
                    <c:v>mid-range</c:v>
                  </c:pt>
                  <c:pt idx="3010">
                    <c:v>mid-range</c:v>
                  </c:pt>
                  <c:pt idx="3011">
                    <c:v>mid-range</c:v>
                  </c:pt>
                  <c:pt idx="3012">
                    <c:v>mid-range</c:v>
                  </c:pt>
                  <c:pt idx="3013">
                    <c:v>mid-range</c:v>
                  </c:pt>
                  <c:pt idx="3014">
                    <c:v>mid-range</c:v>
                  </c:pt>
                  <c:pt idx="3015">
                    <c:v>mid-range</c:v>
                  </c:pt>
                  <c:pt idx="3016">
                    <c:v>mid-range</c:v>
                  </c:pt>
                  <c:pt idx="3017">
                    <c:v>mid-range</c:v>
                  </c:pt>
                  <c:pt idx="3018">
                    <c:v>mid-range</c:v>
                  </c:pt>
                  <c:pt idx="3019">
                    <c:v>mid-range</c:v>
                  </c:pt>
                  <c:pt idx="3020">
                    <c:v>mid-range</c:v>
                  </c:pt>
                  <c:pt idx="3021">
                    <c:v>mid-range</c:v>
                  </c:pt>
                  <c:pt idx="3022">
                    <c:v>mid-range</c:v>
                  </c:pt>
                  <c:pt idx="3023">
                    <c:v>mid-range</c:v>
                  </c:pt>
                  <c:pt idx="3024">
                    <c:v>mid-range</c:v>
                  </c:pt>
                  <c:pt idx="3025">
                    <c:v>mid-range</c:v>
                  </c:pt>
                  <c:pt idx="3026">
                    <c:v>mid-range</c:v>
                  </c:pt>
                  <c:pt idx="3027">
                    <c:v>mid-range</c:v>
                  </c:pt>
                  <c:pt idx="3028">
                    <c:v>mid-range</c:v>
                  </c:pt>
                  <c:pt idx="3029">
                    <c:v>mid-range</c:v>
                  </c:pt>
                  <c:pt idx="3030">
                    <c:v>mid-range</c:v>
                  </c:pt>
                  <c:pt idx="3031">
                    <c:v>mid-range</c:v>
                  </c:pt>
                  <c:pt idx="3032">
                    <c:v>mid-range</c:v>
                  </c:pt>
                  <c:pt idx="3033">
                    <c:v>mid-range</c:v>
                  </c:pt>
                  <c:pt idx="3034">
                    <c:v>mid-range</c:v>
                  </c:pt>
                  <c:pt idx="3035">
                    <c:v>mid-range</c:v>
                  </c:pt>
                  <c:pt idx="3036">
                    <c:v>mid-range</c:v>
                  </c:pt>
                  <c:pt idx="3037">
                    <c:v>mid-range</c:v>
                  </c:pt>
                  <c:pt idx="3038">
                    <c:v>mid-range</c:v>
                  </c:pt>
                  <c:pt idx="3039">
                    <c:v>mid-range</c:v>
                  </c:pt>
                  <c:pt idx="3040">
                    <c:v>mid-range</c:v>
                  </c:pt>
                  <c:pt idx="3041">
                    <c:v>mid-range</c:v>
                  </c:pt>
                  <c:pt idx="3042">
                    <c:v>mid-range</c:v>
                  </c:pt>
                  <c:pt idx="3043">
                    <c:v>mid-range</c:v>
                  </c:pt>
                  <c:pt idx="3044">
                    <c:v>mid-range</c:v>
                  </c:pt>
                  <c:pt idx="3045">
                    <c:v>mid-range</c:v>
                  </c:pt>
                  <c:pt idx="3046">
                    <c:v>mid-range</c:v>
                  </c:pt>
                  <c:pt idx="3047">
                    <c:v>mid-range</c:v>
                  </c:pt>
                  <c:pt idx="3048">
                    <c:v>mid-range</c:v>
                  </c:pt>
                  <c:pt idx="3049">
                    <c:v>mid-range</c:v>
                  </c:pt>
                  <c:pt idx="3050">
                    <c:v>mid-range</c:v>
                  </c:pt>
                  <c:pt idx="3051">
                    <c:v>mid-range</c:v>
                  </c:pt>
                  <c:pt idx="3052">
                    <c:v>mid-range</c:v>
                  </c:pt>
                  <c:pt idx="3053">
                    <c:v>mid-range</c:v>
                  </c:pt>
                  <c:pt idx="3054">
                    <c:v>mid-range</c:v>
                  </c:pt>
                  <c:pt idx="3055">
                    <c:v>mid-range</c:v>
                  </c:pt>
                  <c:pt idx="3056">
                    <c:v>mid-range</c:v>
                  </c:pt>
                  <c:pt idx="3057">
                    <c:v>mid-range</c:v>
                  </c:pt>
                  <c:pt idx="3058">
                    <c:v>mid-range</c:v>
                  </c:pt>
                  <c:pt idx="3059">
                    <c:v>mid-range</c:v>
                  </c:pt>
                  <c:pt idx="3060">
                    <c:v>mid-range</c:v>
                  </c:pt>
                  <c:pt idx="3061">
                    <c:v>mid-range</c:v>
                  </c:pt>
                  <c:pt idx="3062">
                    <c:v>mid-range</c:v>
                  </c:pt>
                  <c:pt idx="3063">
                    <c:v>mid-range</c:v>
                  </c:pt>
                  <c:pt idx="3064">
                    <c:v>mid-range</c:v>
                  </c:pt>
                  <c:pt idx="3065">
                    <c:v>mid-range</c:v>
                  </c:pt>
                  <c:pt idx="3066">
                    <c:v>mid-range</c:v>
                  </c:pt>
                  <c:pt idx="3067">
                    <c:v>mid-range</c:v>
                  </c:pt>
                  <c:pt idx="3068">
                    <c:v>mid-range</c:v>
                  </c:pt>
                  <c:pt idx="3069">
                    <c:v>mid-range</c:v>
                  </c:pt>
                  <c:pt idx="3070">
                    <c:v>mid-range</c:v>
                  </c:pt>
                  <c:pt idx="3071">
                    <c:v>mid-range</c:v>
                  </c:pt>
                  <c:pt idx="3072">
                    <c:v>mid-range</c:v>
                  </c:pt>
                  <c:pt idx="3073">
                    <c:v>mid-range</c:v>
                  </c:pt>
                  <c:pt idx="3074">
                    <c:v>mid-range</c:v>
                  </c:pt>
                  <c:pt idx="3075">
                    <c:v>mid-range</c:v>
                  </c:pt>
                  <c:pt idx="3076">
                    <c:v>mid-range</c:v>
                  </c:pt>
                  <c:pt idx="3077">
                    <c:v>mid-range</c:v>
                  </c:pt>
                  <c:pt idx="3078">
                    <c:v>mid-range</c:v>
                  </c:pt>
                  <c:pt idx="3079">
                    <c:v>mid-range</c:v>
                  </c:pt>
                  <c:pt idx="3080">
                    <c:v>mid-range</c:v>
                  </c:pt>
                  <c:pt idx="3081">
                    <c:v>mid-range</c:v>
                  </c:pt>
                  <c:pt idx="3082">
                    <c:v>mid-range</c:v>
                  </c:pt>
                  <c:pt idx="3083">
                    <c:v>mid-range</c:v>
                  </c:pt>
                  <c:pt idx="3084">
                    <c:v>mid-range</c:v>
                  </c:pt>
                  <c:pt idx="3085">
                    <c:v>mid-range</c:v>
                  </c:pt>
                  <c:pt idx="3086">
                    <c:v>mid-range</c:v>
                  </c:pt>
                  <c:pt idx="3087">
                    <c:v>mid-range</c:v>
                  </c:pt>
                  <c:pt idx="3088">
                    <c:v>mid-range</c:v>
                  </c:pt>
                  <c:pt idx="3089">
                    <c:v>mid-range</c:v>
                  </c:pt>
                  <c:pt idx="3090">
                    <c:v>mid-range</c:v>
                  </c:pt>
                  <c:pt idx="3091">
                    <c:v>mid-range</c:v>
                  </c:pt>
                  <c:pt idx="3092">
                    <c:v>mid-range</c:v>
                  </c:pt>
                  <c:pt idx="3093">
                    <c:v>mid-range</c:v>
                  </c:pt>
                  <c:pt idx="3094">
                    <c:v>mid-range</c:v>
                  </c:pt>
                  <c:pt idx="3095">
                    <c:v>mid-range</c:v>
                  </c:pt>
                  <c:pt idx="3096">
                    <c:v>mid-range</c:v>
                  </c:pt>
                  <c:pt idx="3097">
                    <c:v>mid-range</c:v>
                  </c:pt>
                  <c:pt idx="3098">
                    <c:v>mid-range</c:v>
                  </c:pt>
                  <c:pt idx="3099">
                    <c:v>mid-range</c:v>
                  </c:pt>
                  <c:pt idx="3100">
                    <c:v>mid-range</c:v>
                  </c:pt>
                  <c:pt idx="3101">
                    <c:v>mid-range</c:v>
                  </c:pt>
                  <c:pt idx="3102">
                    <c:v>mid-range</c:v>
                  </c:pt>
                  <c:pt idx="3103">
                    <c:v>mid-range</c:v>
                  </c:pt>
                  <c:pt idx="3104">
                    <c:v>mid-range</c:v>
                  </c:pt>
                  <c:pt idx="3105">
                    <c:v>mid-range</c:v>
                  </c:pt>
                  <c:pt idx="3106">
                    <c:v>mid-range</c:v>
                  </c:pt>
                  <c:pt idx="3107">
                    <c:v>mid-range</c:v>
                  </c:pt>
                  <c:pt idx="3108">
                    <c:v>mid-range</c:v>
                  </c:pt>
                  <c:pt idx="3109">
                    <c:v>mid-range</c:v>
                  </c:pt>
                  <c:pt idx="3110">
                    <c:v>mid-range</c:v>
                  </c:pt>
                  <c:pt idx="3111">
                    <c:v>mid-range</c:v>
                  </c:pt>
                  <c:pt idx="3112">
                    <c:v>mid-range</c:v>
                  </c:pt>
                  <c:pt idx="3113">
                    <c:v>mid-range</c:v>
                  </c:pt>
                  <c:pt idx="3114">
                    <c:v>mid-range</c:v>
                  </c:pt>
                  <c:pt idx="3115">
                    <c:v>mid-range</c:v>
                  </c:pt>
                  <c:pt idx="3116">
                    <c:v>mid-range</c:v>
                  </c:pt>
                  <c:pt idx="3117">
                    <c:v>mid-range</c:v>
                  </c:pt>
                  <c:pt idx="3118">
                    <c:v>mid-range</c:v>
                  </c:pt>
                  <c:pt idx="3119">
                    <c:v>mid-range</c:v>
                  </c:pt>
                  <c:pt idx="3120">
                    <c:v>mid-range</c:v>
                  </c:pt>
                  <c:pt idx="3121">
                    <c:v>mid-range</c:v>
                  </c:pt>
                  <c:pt idx="3122">
                    <c:v>mid-range</c:v>
                  </c:pt>
                  <c:pt idx="3123">
                    <c:v>mid-range</c:v>
                  </c:pt>
                  <c:pt idx="3124">
                    <c:v>mid-range</c:v>
                  </c:pt>
                  <c:pt idx="3125">
                    <c:v>mid-range</c:v>
                  </c:pt>
                  <c:pt idx="3126">
                    <c:v>mid-range</c:v>
                  </c:pt>
                  <c:pt idx="3127">
                    <c:v>mid-range</c:v>
                  </c:pt>
                  <c:pt idx="3128">
                    <c:v>mid-range</c:v>
                  </c:pt>
                  <c:pt idx="3129">
                    <c:v>mid-range</c:v>
                  </c:pt>
                  <c:pt idx="3130">
                    <c:v>mid-range</c:v>
                  </c:pt>
                  <c:pt idx="3131">
                    <c:v>mid-range</c:v>
                  </c:pt>
                  <c:pt idx="3132">
                    <c:v>mid-range</c:v>
                  </c:pt>
                  <c:pt idx="3133">
                    <c:v>mid-range</c:v>
                  </c:pt>
                  <c:pt idx="3134">
                    <c:v>mid-range</c:v>
                  </c:pt>
                  <c:pt idx="3135">
                    <c:v>mid-range</c:v>
                  </c:pt>
                  <c:pt idx="3136">
                    <c:v>mid-range</c:v>
                  </c:pt>
                  <c:pt idx="3137">
                    <c:v>mid-range</c:v>
                  </c:pt>
                  <c:pt idx="3138">
                    <c:v>mid-range</c:v>
                  </c:pt>
                  <c:pt idx="3139">
                    <c:v>mid-range</c:v>
                  </c:pt>
                  <c:pt idx="3140">
                    <c:v>mid-range</c:v>
                  </c:pt>
                  <c:pt idx="3141">
                    <c:v>mid-range</c:v>
                  </c:pt>
                  <c:pt idx="3142">
                    <c:v>mid-range</c:v>
                  </c:pt>
                  <c:pt idx="3143">
                    <c:v>mid-range</c:v>
                  </c:pt>
                  <c:pt idx="3144">
                    <c:v>mid-range</c:v>
                  </c:pt>
                  <c:pt idx="3145">
                    <c:v>mid-range</c:v>
                  </c:pt>
                  <c:pt idx="3146">
                    <c:v>mid-range</c:v>
                  </c:pt>
                  <c:pt idx="3147">
                    <c:v>mid-range</c:v>
                  </c:pt>
                  <c:pt idx="3148">
                    <c:v>mid-range</c:v>
                  </c:pt>
                  <c:pt idx="3149">
                    <c:v>mid-range</c:v>
                  </c:pt>
                  <c:pt idx="3150">
                    <c:v>mid-range</c:v>
                  </c:pt>
                  <c:pt idx="3151">
                    <c:v>mid-range</c:v>
                  </c:pt>
                  <c:pt idx="3152">
                    <c:v>mid-range</c:v>
                  </c:pt>
                  <c:pt idx="3153">
                    <c:v>mid-range</c:v>
                  </c:pt>
                  <c:pt idx="3154">
                    <c:v>mid-range</c:v>
                  </c:pt>
                  <c:pt idx="3155">
                    <c:v>mid-range</c:v>
                  </c:pt>
                  <c:pt idx="3156">
                    <c:v>mid-range</c:v>
                  </c:pt>
                  <c:pt idx="3157">
                    <c:v>mid-range</c:v>
                  </c:pt>
                  <c:pt idx="3158">
                    <c:v>mid-range</c:v>
                  </c:pt>
                  <c:pt idx="3159">
                    <c:v>mid-range</c:v>
                  </c:pt>
                  <c:pt idx="3160">
                    <c:v>mid-range</c:v>
                  </c:pt>
                  <c:pt idx="3161">
                    <c:v>mid-range</c:v>
                  </c:pt>
                  <c:pt idx="3162">
                    <c:v>mid-range</c:v>
                  </c:pt>
                  <c:pt idx="3163">
                    <c:v>mid-range</c:v>
                  </c:pt>
                  <c:pt idx="3164">
                    <c:v>mid-range</c:v>
                  </c:pt>
                  <c:pt idx="3165">
                    <c:v>mid-range</c:v>
                  </c:pt>
                  <c:pt idx="3166">
                    <c:v>mid-range</c:v>
                  </c:pt>
                  <c:pt idx="3167">
                    <c:v>mid-range</c:v>
                  </c:pt>
                  <c:pt idx="3168">
                    <c:v>mid-range</c:v>
                  </c:pt>
                  <c:pt idx="3169">
                    <c:v>mid-range</c:v>
                  </c:pt>
                  <c:pt idx="3170">
                    <c:v>mid-range</c:v>
                  </c:pt>
                  <c:pt idx="3171">
                    <c:v>mid-range</c:v>
                  </c:pt>
                  <c:pt idx="3172">
                    <c:v>mid-range</c:v>
                  </c:pt>
                  <c:pt idx="3173">
                    <c:v>mid-range</c:v>
                  </c:pt>
                  <c:pt idx="3174">
                    <c:v>median</c:v>
                  </c:pt>
                  <c:pt idx="3175">
                    <c:v>median</c:v>
                  </c:pt>
                  <c:pt idx="3176">
                    <c:v>median</c:v>
                  </c:pt>
                  <c:pt idx="3177">
                    <c:v>median</c:v>
                  </c:pt>
                  <c:pt idx="3178">
                    <c:v>median</c:v>
                  </c:pt>
                  <c:pt idx="3179">
                    <c:v>median</c:v>
                  </c:pt>
                  <c:pt idx="3180">
                    <c:v>median</c:v>
                  </c:pt>
                  <c:pt idx="3181">
                    <c:v>median</c:v>
                  </c:pt>
                  <c:pt idx="3182">
                    <c:v>median</c:v>
                  </c:pt>
                  <c:pt idx="3183">
                    <c:v>median</c:v>
                  </c:pt>
                  <c:pt idx="3184">
                    <c:v>median</c:v>
                  </c:pt>
                  <c:pt idx="3185">
                    <c:v>median</c:v>
                  </c:pt>
                  <c:pt idx="3186">
                    <c:v>median</c:v>
                  </c:pt>
                  <c:pt idx="3187">
                    <c:v>median</c:v>
                  </c:pt>
                  <c:pt idx="3188">
                    <c:v>median</c:v>
                  </c:pt>
                  <c:pt idx="3189">
                    <c:v>median</c:v>
                  </c:pt>
                  <c:pt idx="3190">
                    <c:v>median</c:v>
                  </c:pt>
                  <c:pt idx="3191">
                    <c:v>median</c:v>
                  </c:pt>
                  <c:pt idx="3192">
                    <c:v>median</c:v>
                  </c:pt>
                  <c:pt idx="3193">
                    <c:v>median</c:v>
                  </c:pt>
                  <c:pt idx="3194">
                    <c:v>median</c:v>
                  </c:pt>
                  <c:pt idx="3195">
                    <c:v>median</c:v>
                  </c:pt>
                  <c:pt idx="3196">
                    <c:v>median</c:v>
                  </c:pt>
                  <c:pt idx="3197">
                    <c:v>median</c:v>
                  </c:pt>
                  <c:pt idx="3198">
                    <c:v>median</c:v>
                  </c:pt>
                  <c:pt idx="3199">
                    <c:v>median</c:v>
                  </c:pt>
                  <c:pt idx="3200">
                    <c:v>median</c:v>
                  </c:pt>
                  <c:pt idx="3201">
                    <c:v>median</c:v>
                  </c:pt>
                  <c:pt idx="3202">
                    <c:v>median</c:v>
                  </c:pt>
                  <c:pt idx="3203">
                    <c:v>median</c:v>
                  </c:pt>
                  <c:pt idx="3204">
                    <c:v>median</c:v>
                  </c:pt>
                  <c:pt idx="3205">
                    <c:v>median</c:v>
                  </c:pt>
                  <c:pt idx="3206">
                    <c:v>median</c:v>
                  </c:pt>
                  <c:pt idx="3207">
                    <c:v>median</c:v>
                  </c:pt>
                  <c:pt idx="3208">
                    <c:v>median</c:v>
                  </c:pt>
                  <c:pt idx="3209">
                    <c:v>median</c:v>
                  </c:pt>
                  <c:pt idx="3210">
                    <c:v>median</c:v>
                  </c:pt>
                  <c:pt idx="3211">
                    <c:v>median</c:v>
                  </c:pt>
                  <c:pt idx="3212">
                    <c:v>median</c:v>
                  </c:pt>
                  <c:pt idx="3213">
                    <c:v>median</c:v>
                  </c:pt>
                  <c:pt idx="3214">
                    <c:v>median</c:v>
                  </c:pt>
                  <c:pt idx="3215">
                    <c:v>median</c:v>
                  </c:pt>
                  <c:pt idx="3216">
                    <c:v>median</c:v>
                  </c:pt>
                  <c:pt idx="3217">
                    <c:v>median</c:v>
                  </c:pt>
                  <c:pt idx="3218">
                    <c:v>median</c:v>
                  </c:pt>
                  <c:pt idx="3219">
                    <c:v>median</c:v>
                  </c:pt>
                  <c:pt idx="3220">
                    <c:v>median</c:v>
                  </c:pt>
                  <c:pt idx="3221">
                    <c:v>median</c:v>
                  </c:pt>
                  <c:pt idx="3222">
                    <c:v>median</c:v>
                  </c:pt>
                  <c:pt idx="3223">
                    <c:v>median</c:v>
                  </c:pt>
                  <c:pt idx="3224">
                    <c:v>median</c:v>
                  </c:pt>
                  <c:pt idx="3225">
                    <c:v>median</c:v>
                  </c:pt>
                  <c:pt idx="3226">
                    <c:v>median</c:v>
                  </c:pt>
                  <c:pt idx="3227">
                    <c:v>median</c:v>
                  </c:pt>
                  <c:pt idx="3228">
                    <c:v>median</c:v>
                  </c:pt>
                  <c:pt idx="3229">
                    <c:v>median</c:v>
                  </c:pt>
                  <c:pt idx="3230">
                    <c:v>median</c:v>
                  </c:pt>
                  <c:pt idx="3231">
                    <c:v>median</c:v>
                  </c:pt>
                  <c:pt idx="3232">
                    <c:v>median</c:v>
                  </c:pt>
                  <c:pt idx="3233">
                    <c:v>median</c:v>
                  </c:pt>
                  <c:pt idx="3234">
                    <c:v>median</c:v>
                  </c:pt>
                  <c:pt idx="3235">
                    <c:v>median</c:v>
                  </c:pt>
                  <c:pt idx="3236">
                    <c:v>median</c:v>
                  </c:pt>
                  <c:pt idx="3237">
                    <c:v>median</c:v>
                  </c:pt>
                  <c:pt idx="3238">
                    <c:v>median</c:v>
                  </c:pt>
                  <c:pt idx="3239">
                    <c:v>median</c:v>
                  </c:pt>
                  <c:pt idx="3240">
                    <c:v>median</c:v>
                  </c:pt>
                  <c:pt idx="3241">
                    <c:v>median</c:v>
                  </c:pt>
                  <c:pt idx="3242">
                    <c:v>median</c:v>
                  </c:pt>
                  <c:pt idx="3243">
                    <c:v>median</c:v>
                  </c:pt>
                  <c:pt idx="3244">
                    <c:v>median</c:v>
                  </c:pt>
                  <c:pt idx="3245">
                    <c:v>median</c:v>
                  </c:pt>
                  <c:pt idx="3246">
                    <c:v>median</c:v>
                  </c:pt>
                  <c:pt idx="3247">
                    <c:v>median</c:v>
                  </c:pt>
                  <c:pt idx="3248">
                    <c:v>median</c:v>
                  </c:pt>
                  <c:pt idx="3249">
                    <c:v>median</c:v>
                  </c:pt>
                  <c:pt idx="3250">
                    <c:v>median</c:v>
                  </c:pt>
                  <c:pt idx="3251">
                    <c:v>median</c:v>
                  </c:pt>
                  <c:pt idx="3252">
                    <c:v>median</c:v>
                  </c:pt>
                  <c:pt idx="3253">
                    <c:v>median</c:v>
                  </c:pt>
                  <c:pt idx="3254">
                    <c:v>median</c:v>
                  </c:pt>
                  <c:pt idx="3255">
                    <c:v>median</c:v>
                  </c:pt>
                  <c:pt idx="3256">
                    <c:v>median</c:v>
                  </c:pt>
                  <c:pt idx="3257">
                    <c:v>median</c:v>
                  </c:pt>
                  <c:pt idx="3258">
                    <c:v>median</c:v>
                  </c:pt>
                  <c:pt idx="3259">
                    <c:v>median</c:v>
                  </c:pt>
                  <c:pt idx="3260">
                    <c:v>median</c:v>
                  </c:pt>
                  <c:pt idx="3261">
                    <c:v>median</c:v>
                  </c:pt>
                  <c:pt idx="3262">
                    <c:v>median</c:v>
                  </c:pt>
                  <c:pt idx="3263">
                    <c:v>median</c:v>
                  </c:pt>
                  <c:pt idx="3264">
                    <c:v>median</c:v>
                  </c:pt>
                  <c:pt idx="3265">
                    <c:v>median</c:v>
                  </c:pt>
                  <c:pt idx="3266">
                    <c:v>median</c:v>
                  </c:pt>
                  <c:pt idx="3267">
                    <c:v>median</c:v>
                  </c:pt>
                  <c:pt idx="3268">
                    <c:v>median</c:v>
                  </c:pt>
                  <c:pt idx="3269">
                    <c:v>median</c:v>
                  </c:pt>
                  <c:pt idx="3270">
                    <c:v>median</c:v>
                  </c:pt>
                  <c:pt idx="3271">
                    <c:v>median</c:v>
                  </c:pt>
                  <c:pt idx="3272">
                    <c:v>median</c:v>
                  </c:pt>
                  <c:pt idx="3273">
                    <c:v>median</c:v>
                  </c:pt>
                  <c:pt idx="3274">
                    <c:v>median</c:v>
                  </c:pt>
                  <c:pt idx="3275">
                    <c:v>median</c:v>
                  </c:pt>
                  <c:pt idx="3276">
                    <c:v>median</c:v>
                  </c:pt>
                  <c:pt idx="3277">
                    <c:v>median</c:v>
                  </c:pt>
                  <c:pt idx="3278">
                    <c:v>median</c:v>
                  </c:pt>
                  <c:pt idx="3279">
                    <c:v>median</c:v>
                  </c:pt>
                  <c:pt idx="3280">
                    <c:v>median</c:v>
                  </c:pt>
                  <c:pt idx="3281">
                    <c:v>median</c:v>
                  </c:pt>
                  <c:pt idx="3282">
                    <c:v>median</c:v>
                  </c:pt>
                  <c:pt idx="3283">
                    <c:v>median</c:v>
                  </c:pt>
                  <c:pt idx="3284">
                    <c:v>median</c:v>
                  </c:pt>
                  <c:pt idx="3285">
                    <c:v>median</c:v>
                  </c:pt>
                  <c:pt idx="3286">
                    <c:v>median</c:v>
                  </c:pt>
                  <c:pt idx="3287">
                    <c:v>median</c:v>
                  </c:pt>
                  <c:pt idx="3288">
                    <c:v>median</c:v>
                  </c:pt>
                  <c:pt idx="3289">
                    <c:v>median</c:v>
                  </c:pt>
                  <c:pt idx="3290">
                    <c:v>median</c:v>
                  </c:pt>
                  <c:pt idx="3291">
                    <c:v>median</c:v>
                  </c:pt>
                  <c:pt idx="3292">
                    <c:v>median</c:v>
                  </c:pt>
                  <c:pt idx="3293">
                    <c:v>median</c:v>
                  </c:pt>
                  <c:pt idx="3294">
                    <c:v>median</c:v>
                  </c:pt>
                  <c:pt idx="3295">
                    <c:v>median</c:v>
                  </c:pt>
                  <c:pt idx="3296">
                    <c:v>median</c:v>
                  </c:pt>
                  <c:pt idx="3297">
                    <c:v>median</c:v>
                  </c:pt>
                  <c:pt idx="3298">
                    <c:v>median</c:v>
                  </c:pt>
                  <c:pt idx="3299">
                    <c:v>median</c:v>
                  </c:pt>
                  <c:pt idx="3300">
                    <c:v>median</c:v>
                  </c:pt>
                  <c:pt idx="3301">
                    <c:v>median</c:v>
                  </c:pt>
                  <c:pt idx="3302">
                    <c:v>median</c:v>
                  </c:pt>
                  <c:pt idx="3303">
                    <c:v>median</c:v>
                  </c:pt>
                  <c:pt idx="3304">
                    <c:v>median</c:v>
                  </c:pt>
                  <c:pt idx="3305">
                    <c:v>median</c:v>
                  </c:pt>
                  <c:pt idx="3306">
                    <c:v>median</c:v>
                  </c:pt>
                  <c:pt idx="3307">
                    <c:v>median</c:v>
                  </c:pt>
                  <c:pt idx="3308">
                    <c:v>median</c:v>
                  </c:pt>
                  <c:pt idx="3309">
                    <c:v>median</c:v>
                  </c:pt>
                  <c:pt idx="3310">
                    <c:v>median</c:v>
                  </c:pt>
                  <c:pt idx="3311">
                    <c:v>median</c:v>
                  </c:pt>
                  <c:pt idx="3312">
                    <c:v>median</c:v>
                  </c:pt>
                  <c:pt idx="3313">
                    <c:v>median</c:v>
                  </c:pt>
                  <c:pt idx="3314">
                    <c:v>median</c:v>
                  </c:pt>
                  <c:pt idx="3315">
                    <c:v>median</c:v>
                  </c:pt>
                  <c:pt idx="3316">
                    <c:v>median</c:v>
                  </c:pt>
                  <c:pt idx="3317">
                    <c:v>median</c:v>
                  </c:pt>
                  <c:pt idx="3318">
                    <c:v>median</c:v>
                  </c:pt>
                  <c:pt idx="3319">
                    <c:v>median</c:v>
                  </c:pt>
                  <c:pt idx="3320">
                    <c:v>median</c:v>
                  </c:pt>
                  <c:pt idx="3321">
                    <c:v>median</c:v>
                  </c:pt>
                  <c:pt idx="3322">
                    <c:v>median</c:v>
                  </c:pt>
                  <c:pt idx="3323">
                    <c:v>median</c:v>
                  </c:pt>
                  <c:pt idx="3324">
                    <c:v>median</c:v>
                  </c:pt>
                  <c:pt idx="3325">
                    <c:v>median</c:v>
                  </c:pt>
                  <c:pt idx="3326">
                    <c:v>median</c:v>
                  </c:pt>
                  <c:pt idx="3327">
                    <c:v>moderate</c:v>
                  </c:pt>
                  <c:pt idx="3328">
                    <c:v>moderate</c:v>
                  </c:pt>
                  <c:pt idx="3329">
                    <c:v>moderate</c:v>
                  </c:pt>
                  <c:pt idx="3330">
                    <c:v>moderate</c:v>
                  </c:pt>
                  <c:pt idx="3331">
                    <c:v>moderate</c:v>
                  </c:pt>
                  <c:pt idx="3332">
                    <c:v>moderate</c:v>
                  </c:pt>
                  <c:pt idx="3333">
                    <c:v>moderate</c:v>
                  </c:pt>
                  <c:pt idx="3334">
                    <c:v>moderate</c:v>
                  </c:pt>
                  <c:pt idx="3335">
                    <c:v>moderate</c:v>
                  </c:pt>
                  <c:pt idx="3336">
                    <c:v>moderate</c:v>
                  </c:pt>
                  <c:pt idx="3337">
                    <c:v>moderate</c:v>
                  </c:pt>
                  <c:pt idx="3338">
                    <c:v>moderate</c:v>
                  </c:pt>
                  <c:pt idx="3339">
                    <c:v>moderate</c:v>
                  </c:pt>
                  <c:pt idx="3340">
                    <c:v>moderate</c:v>
                  </c:pt>
                  <c:pt idx="3341">
                    <c:v>moderate</c:v>
                  </c:pt>
                  <c:pt idx="3342">
                    <c:v>moderate</c:v>
                  </c:pt>
                  <c:pt idx="3343">
                    <c:v>moderate</c:v>
                  </c:pt>
                  <c:pt idx="3344">
                    <c:v>moderate</c:v>
                  </c:pt>
                  <c:pt idx="3345">
                    <c:v>moderate</c:v>
                  </c:pt>
                  <c:pt idx="3346">
                    <c:v>moderate</c:v>
                  </c:pt>
                  <c:pt idx="3347">
                    <c:v>moderate</c:v>
                  </c:pt>
                  <c:pt idx="3348">
                    <c:v>moderate</c:v>
                  </c:pt>
                  <c:pt idx="3349">
                    <c:v>moderate</c:v>
                  </c:pt>
                  <c:pt idx="3350">
                    <c:v>moderate</c:v>
                  </c:pt>
                  <c:pt idx="3351">
                    <c:v>moderate</c:v>
                  </c:pt>
                  <c:pt idx="3352">
                    <c:v>moderate</c:v>
                  </c:pt>
                  <c:pt idx="3353">
                    <c:v>moderate</c:v>
                  </c:pt>
                  <c:pt idx="3354">
                    <c:v>moderate</c:v>
                  </c:pt>
                  <c:pt idx="3355">
                    <c:v>moderate</c:v>
                  </c:pt>
                  <c:pt idx="3356">
                    <c:v>moderate</c:v>
                  </c:pt>
                  <c:pt idx="3357">
                    <c:v>moderate</c:v>
                  </c:pt>
                  <c:pt idx="3358">
                    <c:v>moderate</c:v>
                  </c:pt>
                  <c:pt idx="3359">
                    <c:v>moderate</c:v>
                  </c:pt>
                  <c:pt idx="3360">
                    <c:v>moderate</c:v>
                  </c:pt>
                  <c:pt idx="3361">
                    <c:v>moderate</c:v>
                  </c:pt>
                  <c:pt idx="3362">
                    <c:v>moderate</c:v>
                  </c:pt>
                  <c:pt idx="3363">
                    <c:v>moderate</c:v>
                  </c:pt>
                  <c:pt idx="3364">
                    <c:v>moderate</c:v>
                  </c:pt>
                  <c:pt idx="3365">
                    <c:v>moderate</c:v>
                  </c:pt>
                  <c:pt idx="3366">
                    <c:v>moderate</c:v>
                  </c:pt>
                  <c:pt idx="3367">
                    <c:v>moderate</c:v>
                  </c:pt>
                  <c:pt idx="3368">
                    <c:v>moderate</c:v>
                  </c:pt>
                  <c:pt idx="3369">
                    <c:v>moderate</c:v>
                  </c:pt>
                  <c:pt idx="3370">
                    <c:v>moderate</c:v>
                  </c:pt>
                  <c:pt idx="3371">
                    <c:v>moderate</c:v>
                  </c:pt>
                  <c:pt idx="3372">
                    <c:v>moderate</c:v>
                  </c:pt>
                  <c:pt idx="3373">
                    <c:v>moderate</c:v>
                  </c:pt>
                  <c:pt idx="3374">
                    <c:v>moderate</c:v>
                  </c:pt>
                  <c:pt idx="3375">
                    <c:v>moderate</c:v>
                  </c:pt>
                  <c:pt idx="3376">
                    <c:v>moderate</c:v>
                  </c:pt>
                  <c:pt idx="3377">
                    <c:v>moderate</c:v>
                  </c:pt>
                  <c:pt idx="3378">
                    <c:v>moderate</c:v>
                  </c:pt>
                  <c:pt idx="3379">
                    <c:v>moderate</c:v>
                  </c:pt>
                  <c:pt idx="3380">
                    <c:v>moderate</c:v>
                  </c:pt>
                  <c:pt idx="3381">
                    <c:v>moderate</c:v>
                  </c:pt>
                  <c:pt idx="3382">
                    <c:v>moderate</c:v>
                  </c:pt>
                  <c:pt idx="3383">
                    <c:v>moderate</c:v>
                  </c:pt>
                  <c:pt idx="3384">
                    <c:v>moderate</c:v>
                  </c:pt>
                  <c:pt idx="3385">
                    <c:v>moderate</c:v>
                  </c:pt>
                  <c:pt idx="3386">
                    <c:v>moderate</c:v>
                  </c:pt>
                  <c:pt idx="3387">
                    <c:v>moderate</c:v>
                  </c:pt>
                  <c:pt idx="3388">
                    <c:v>moderate</c:v>
                  </c:pt>
                  <c:pt idx="3389">
                    <c:v>moderate</c:v>
                  </c:pt>
                  <c:pt idx="3390">
                    <c:v>moderate</c:v>
                  </c:pt>
                  <c:pt idx="3391">
                    <c:v>moderate</c:v>
                  </c:pt>
                  <c:pt idx="3392">
                    <c:v>moderate</c:v>
                  </c:pt>
                  <c:pt idx="3393">
                    <c:v>moderate</c:v>
                  </c:pt>
                  <c:pt idx="3394">
                    <c:v>moderate</c:v>
                  </c:pt>
                  <c:pt idx="3395">
                    <c:v>moderate</c:v>
                  </c:pt>
                  <c:pt idx="3396">
                    <c:v>moderate</c:v>
                  </c:pt>
                  <c:pt idx="3397">
                    <c:v>moderate</c:v>
                  </c:pt>
                  <c:pt idx="3398">
                    <c:v>moderate</c:v>
                  </c:pt>
                  <c:pt idx="3399">
                    <c:v>moderate</c:v>
                  </c:pt>
                  <c:pt idx="3400">
                    <c:v>moderate</c:v>
                  </c:pt>
                  <c:pt idx="3401">
                    <c:v>moderate</c:v>
                  </c:pt>
                  <c:pt idx="3402">
                    <c:v>moderate</c:v>
                  </c:pt>
                  <c:pt idx="3403">
                    <c:v>moderate</c:v>
                  </c:pt>
                  <c:pt idx="3404">
                    <c:v>moderate</c:v>
                  </c:pt>
                  <c:pt idx="3405">
                    <c:v>moderate</c:v>
                  </c:pt>
                  <c:pt idx="3406">
                    <c:v>moderate</c:v>
                  </c:pt>
                  <c:pt idx="3407">
                    <c:v>moderate</c:v>
                  </c:pt>
                  <c:pt idx="3408">
                    <c:v>moderate</c:v>
                  </c:pt>
                  <c:pt idx="3409">
                    <c:v>moderate</c:v>
                  </c:pt>
                  <c:pt idx="3410">
                    <c:v>moderate</c:v>
                  </c:pt>
                  <c:pt idx="3411">
                    <c:v>moderate</c:v>
                  </c:pt>
                  <c:pt idx="3412">
                    <c:v>moderate</c:v>
                  </c:pt>
                  <c:pt idx="3413">
                    <c:v>moderate</c:v>
                  </c:pt>
                  <c:pt idx="3414">
                    <c:v>moderate</c:v>
                  </c:pt>
                  <c:pt idx="3415">
                    <c:v>moderate</c:v>
                  </c:pt>
                  <c:pt idx="3416">
                    <c:v>moderate</c:v>
                  </c:pt>
                  <c:pt idx="3417">
                    <c:v>moderate</c:v>
                  </c:pt>
                  <c:pt idx="3418">
                    <c:v>moderate</c:v>
                  </c:pt>
                  <c:pt idx="3419">
                    <c:v>moderate</c:v>
                  </c:pt>
                  <c:pt idx="3420">
                    <c:v>moderate</c:v>
                  </c:pt>
                  <c:pt idx="3421">
                    <c:v>moderate</c:v>
                  </c:pt>
                  <c:pt idx="3422">
                    <c:v>moderate</c:v>
                  </c:pt>
                  <c:pt idx="3423">
                    <c:v>moderate</c:v>
                  </c:pt>
                  <c:pt idx="3424">
                    <c:v>moderate</c:v>
                  </c:pt>
                  <c:pt idx="3425">
                    <c:v>moderate</c:v>
                  </c:pt>
                  <c:pt idx="3426">
                    <c:v>moderate</c:v>
                  </c:pt>
                  <c:pt idx="3427">
                    <c:v>moderate</c:v>
                  </c:pt>
                  <c:pt idx="3428">
                    <c:v>moderate</c:v>
                  </c:pt>
                  <c:pt idx="3429">
                    <c:v>moderate</c:v>
                  </c:pt>
                  <c:pt idx="3430">
                    <c:v>moderate</c:v>
                  </c:pt>
                  <c:pt idx="3431">
                    <c:v>moderate</c:v>
                  </c:pt>
                  <c:pt idx="3432">
                    <c:v>moderate</c:v>
                  </c:pt>
                  <c:pt idx="3433">
                    <c:v>moderate</c:v>
                  </c:pt>
                  <c:pt idx="3434">
                    <c:v>moderate</c:v>
                  </c:pt>
                  <c:pt idx="3435">
                    <c:v>moderate</c:v>
                  </c:pt>
                  <c:pt idx="3436">
                    <c:v>moderate</c:v>
                  </c:pt>
                  <c:pt idx="3437">
                    <c:v>moderate</c:v>
                  </c:pt>
                  <c:pt idx="3438">
                    <c:v>moderate</c:v>
                  </c:pt>
                  <c:pt idx="3439">
                    <c:v>moderate</c:v>
                  </c:pt>
                  <c:pt idx="3440">
                    <c:v>moderate</c:v>
                  </c:pt>
                  <c:pt idx="3441">
                    <c:v>moderate</c:v>
                  </c:pt>
                  <c:pt idx="3442">
                    <c:v>moderate</c:v>
                  </c:pt>
                  <c:pt idx="3443">
                    <c:v>moderate</c:v>
                  </c:pt>
                  <c:pt idx="3444">
                    <c:v>moderate</c:v>
                  </c:pt>
                  <c:pt idx="3445">
                    <c:v>moderate</c:v>
                  </c:pt>
                  <c:pt idx="3446">
                    <c:v>moderate</c:v>
                  </c:pt>
                  <c:pt idx="3447">
                    <c:v>moderate</c:v>
                  </c:pt>
                  <c:pt idx="3448">
                    <c:v>moderate</c:v>
                  </c:pt>
                  <c:pt idx="3449">
                    <c:v>moderate</c:v>
                  </c:pt>
                  <c:pt idx="3450">
                    <c:v>moderate</c:v>
                  </c:pt>
                  <c:pt idx="3451">
                    <c:v>moderate</c:v>
                  </c:pt>
                  <c:pt idx="3452">
                    <c:v>moderate</c:v>
                  </c:pt>
                  <c:pt idx="3453">
                    <c:v>moderate</c:v>
                  </c:pt>
                  <c:pt idx="3454">
                    <c:v>moderate</c:v>
                  </c:pt>
                  <c:pt idx="3455">
                    <c:v>moderate</c:v>
                  </c:pt>
                  <c:pt idx="3456">
                    <c:v>moderate</c:v>
                  </c:pt>
                  <c:pt idx="3457">
                    <c:v>moderate</c:v>
                  </c:pt>
                  <c:pt idx="3458">
                    <c:v>moderate</c:v>
                  </c:pt>
                  <c:pt idx="3459">
                    <c:v>moderate</c:v>
                  </c:pt>
                  <c:pt idx="3460">
                    <c:v>moderate</c:v>
                  </c:pt>
                  <c:pt idx="3461">
                    <c:v>moderate</c:v>
                  </c:pt>
                  <c:pt idx="3462">
                    <c:v>moderate</c:v>
                  </c:pt>
                  <c:pt idx="3463">
                    <c:v>moderate</c:v>
                  </c:pt>
                  <c:pt idx="3464">
                    <c:v>moderate</c:v>
                  </c:pt>
                  <c:pt idx="3465">
                    <c:v>moderate</c:v>
                  </c:pt>
                  <c:pt idx="3466">
                    <c:v>moderate</c:v>
                  </c:pt>
                  <c:pt idx="3467">
                    <c:v>moderate</c:v>
                  </c:pt>
                  <c:pt idx="3468">
                    <c:v>moderate</c:v>
                  </c:pt>
                  <c:pt idx="3469">
                    <c:v>moderate</c:v>
                  </c:pt>
                  <c:pt idx="3470">
                    <c:v>moderate</c:v>
                  </c:pt>
                  <c:pt idx="3471">
                    <c:v>moderate</c:v>
                  </c:pt>
                  <c:pt idx="3472">
                    <c:v>moderate</c:v>
                  </c:pt>
                  <c:pt idx="3473">
                    <c:v>moderate</c:v>
                  </c:pt>
                  <c:pt idx="3474">
                    <c:v>moderate</c:v>
                  </c:pt>
                  <c:pt idx="3475">
                    <c:v>moderate</c:v>
                  </c:pt>
                  <c:pt idx="3476">
                    <c:v>moderate</c:v>
                  </c:pt>
                  <c:pt idx="3477">
                    <c:v>moderate</c:v>
                  </c:pt>
                  <c:pt idx="3478">
                    <c:v>moderate</c:v>
                  </c:pt>
                  <c:pt idx="3479">
                    <c:v>moderate</c:v>
                  </c:pt>
                  <c:pt idx="3480">
                    <c:v>moderate</c:v>
                  </c:pt>
                  <c:pt idx="3481">
                    <c:v>moderate</c:v>
                  </c:pt>
                  <c:pt idx="3482">
                    <c:v>moderate</c:v>
                  </c:pt>
                  <c:pt idx="3483">
                    <c:v>moderate</c:v>
                  </c:pt>
                  <c:pt idx="3484">
                    <c:v>moderate</c:v>
                  </c:pt>
                  <c:pt idx="3485">
                    <c:v>moderate</c:v>
                  </c:pt>
                  <c:pt idx="3486">
                    <c:v>moderate</c:v>
                  </c:pt>
                  <c:pt idx="3487">
                    <c:v>moderate</c:v>
                  </c:pt>
                  <c:pt idx="3488">
                    <c:v>moderate</c:v>
                  </c:pt>
                  <c:pt idx="3489">
                    <c:v>moderate</c:v>
                  </c:pt>
                  <c:pt idx="3490">
                    <c:v>moderate</c:v>
                  </c:pt>
                  <c:pt idx="3491">
                    <c:v>moderate</c:v>
                  </c:pt>
                  <c:pt idx="3492">
                    <c:v>moderate</c:v>
                  </c:pt>
                  <c:pt idx="3493">
                    <c:v>moderate</c:v>
                  </c:pt>
                  <c:pt idx="3494">
                    <c:v>moderate</c:v>
                  </c:pt>
                  <c:pt idx="3495">
                    <c:v>moderate</c:v>
                  </c:pt>
                  <c:pt idx="3496">
                    <c:v>moderate</c:v>
                  </c:pt>
                  <c:pt idx="3497">
                    <c:v>moderate</c:v>
                  </c:pt>
                  <c:pt idx="3498">
                    <c:v>moderate</c:v>
                  </c:pt>
                  <c:pt idx="3499">
                    <c:v>moderate</c:v>
                  </c:pt>
                  <c:pt idx="3500">
                    <c:v>moderate</c:v>
                  </c:pt>
                  <c:pt idx="3501">
                    <c:v>moderate</c:v>
                  </c:pt>
                  <c:pt idx="3502">
                    <c:v>moderate</c:v>
                  </c:pt>
                  <c:pt idx="3503">
                    <c:v>moderate</c:v>
                  </c:pt>
                  <c:pt idx="3504">
                    <c:v>moderate</c:v>
                  </c:pt>
                  <c:pt idx="3505">
                    <c:v>moderate</c:v>
                  </c:pt>
                  <c:pt idx="3506">
                    <c:v>moderate</c:v>
                  </c:pt>
                  <c:pt idx="3507">
                    <c:v>moderate</c:v>
                  </c:pt>
                  <c:pt idx="3508">
                    <c:v>moderate</c:v>
                  </c:pt>
                  <c:pt idx="3509">
                    <c:v>moderate</c:v>
                  </c:pt>
                  <c:pt idx="3510">
                    <c:v>moderate</c:v>
                  </c:pt>
                  <c:pt idx="3511">
                    <c:v>moderate</c:v>
                  </c:pt>
                  <c:pt idx="3512">
                    <c:v>moderate</c:v>
                  </c:pt>
                  <c:pt idx="3513">
                    <c:v>moderate</c:v>
                  </c:pt>
                  <c:pt idx="3514">
                    <c:v>moderate</c:v>
                  </c:pt>
                  <c:pt idx="3515">
                    <c:v>moderate</c:v>
                  </c:pt>
                  <c:pt idx="3516">
                    <c:v>moderate</c:v>
                  </c:pt>
                  <c:pt idx="3517">
                    <c:v>moderate</c:v>
                  </c:pt>
                  <c:pt idx="3518">
                    <c:v>moderate</c:v>
                  </c:pt>
                  <c:pt idx="3519">
                    <c:v>moderate</c:v>
                  </c:pt>
                  <c:pt idx="3520">
                    <c:v>moderate</c:v>
                  </c:pt>
                  <c:pt idx="3521">
                    <c:v>moderate</c:v>
                  </c:pt>
                  <c:pt idx="3522">
                    <c:v>moderate</c:v>
                  </c:pt>
                  <c:pt idx="3523">
                    <c:v>moderate</c:v>
                  </c:pt>
                  <c:pt idx="3524">
                    <c:v>moderate</c:v>
                  </c:pt>
                  <c:pt idx="3525">
                    <c:v>moderate</c:v>
                  </c:pt>
                  <c:pt idx="3526">
                    <c:v>moderate</c:v>
                  </c:pt>
                  <c:pt idx="3527">
                    <c:v>moderate</c:v>
                  </c:pt>
                  <c:pt idx="3528">
                    <c:v>moderate</c:v>
                  </c:pt>
                  <c:pt idx="3529">
                    <c:v>moderate</c:v>
                  </c:pt>
                  <c:pt idx="3530">
                    <c:v>moderate</c:v>
                  </c:pt>
                  <c:pt idx="3531">
                    <c:v>moderate</c:v>
                  </c:pt>
                  <c:pt idx="3532">
                    <c:v>moderate</c:v>
                  </c:pt>
                  <c:pt idx="3533">
                    <c:v>moderate</c:v>
                  </c:pt>
                  <c:pt idx="3534">
                    <c:v>moderate</c:v>
                  </c:pt>
                  <c:pt idx="3535">
                    <c:v>moderate</c:v>
                  </c:pt>
                  <c:pt idx="3536">
                    <c:v>moderate</c:v>
                  </c:pt>
                  <c:pt idx="3537">
                    <c:v>moderate</c:v>
                  </c:pt>
                  <c:pt idx="3538">
                    <c:v>moderate</c:v>
                  </c:pt>
                  <c:pt idx="3539">
                    <c:v>moderate</c:v>
                  </c:pt>
                  <c:pt idx="3540">
                    <c:v>moderate</c:v>
                  </c:pt>
                  <c:pt idx="3541">
                    <c:v>moderate</c:v>
                  </c:pt>
                  <c:pt idx="3542">
                    <c:v>moderate</c:v>
                  </c:pt>
                  <c:pt idx="3543">
                    <c:v>moderate</c:v>
                  </c:pt>
                  <c:pt idx="3544">
                    <c:v>moderate</c:v>
                  </c:pt>
                  <c:pt idx="3545">
                    <c:v>moderate</c:v>
                  </c:pt>
                  <c:pt idx="3546">
                    <c:v>moderate</c:v>
                  </c:pt>
                  <c:pt idx="3547">
                    <c:v>moderate</c:v>
                  </c:pt>
                  <c:pt idx="3548">
                    <c:v>moderate</c:v>
                  </c:pt>
                  <c:pt idx="3549">
                    <c:v>moderate</c:v>
                  </c:pt>
                  <c:pt idx="3550">
                    <c:v>moderate</c:v>
                  </c:pt>
                  <c:pt idx="3551">
                    <c:v>moderate</c:v>
                  </c:pt>
                  <c:pt idx="3552">
                    <c:v>moderate</c:v>
                  </c:pt>
                  <c:pt idx="3553">
                    <c:v>moderate</c:v>
                  </c:pt>
                  <c:pt idx="3554">
                    <c:v>moderate</c:v>
                  </c:pt>
                  <c:pt idx="3555">
                    <c:v>moderate</c:v>
                  </c:pt>
                  <c:pt idx="3556">
                    <c:v>moderate</c:v>
                  </c:pt>
                  <c:pt idx="3557">
                    <c:v>moderate</c:v>
                  </c:pt>
                  <c:pt idx="3558">
                    <c:v>moderate</c:v>
                  </c:pt>
                  <c:pt idx="3559">
                    <c:v>moderate</c:v>
                  </c:pt>
                  <c:pt idx="3560">
                    <c:v>moderate</c:v>
                  </c:pt>
                  <c:pt idx="3561">
                    <c:v>moderate</c:v>
                  </c:pt>
                  <c:pt idx="3562">
                    <c:v>moderate</c:v>
                  </c:pt>
                  <c:pt idx="3563">
                    <c:v>moderate</c:v>
                  </c:pt>
                  <c:pt idx="3564">
                    <c:v>moderate</c:v>
                  </c:pt>
                  <c:pt idx="3565">
                    <c:v>moderate</c:v>
                  </c:pt>
                  <c:pt idx="3566">
                    <c:v>moderate</c:v>
                  </c:pt>
                  <c:pt idx="3567">
                    <c:v>moderate</c:v>
                  </c:pt>
                  <c:pt idx="3568">
                    <c:v>moderate</c:v>
                  </c:pt>
                  <c:pt idx="3569">
                    <c:v>moderate</c:v>
                  </c:pt>
                  <c:pt idx="3570">
                    <c:v>moderate</c:v>
                  </c:pt>
                  <c:pt idx="3571">
                    <c:v>moderate</c:v>
                  </c:pt>
                  <c:pt idx="3572">
                    <c:v>moderate</c:v>
                  </c:pt>
                  <c:pt idx="3573">
                    <c:v>moderate</c:v>
                  </c:pt>
                  <c:pt idx="3574">
                    <c:v>moderate</c:v>
                  </c:pt>
                  <c:pt idx="3575">
                    <c:v>moderate</c:v>
                  </c:pt>
                  <c:pt idx="3576">
                    <c:v>moderate</c:v>
                  </c:pt>
                  <c:pt idx="3577">
                    <c:v>moderate</c:v>
                  </c:pt>
                  <c:pt idx="3578">
                    <c:v>moderate</c:v>
                  </c:pt>
                  <c:pt idx="3579">
                    <c:v>moderate</c:v>
                  </c:pt>
                  <c:pt idx="3580">
                    <c:v>moderate</c:v>
                  </c:pt>
                  <c:pt idx="3581">
                    <c:v>moderate</c:v>
                  </c:pt>
                  <c:pt idx="3582">
                    <c:v>moderate</c:v>
                  </c:pt>
                  <c:pt idx="3583">
                    <c:v>moderate</c:v>
                  </c:pt>
                  <c:pt idx="3584">
                    <c:v>moderate</c:v>
                  </c:pt>
                  <c:pt idx="3585">
                    <c:v>moderate</c:v>
                  </c:pt>
                  <c:pt idx="3586">
                    <c:v>moderate</c:v>
                  </c:pt>
                  <c:pt idx="3587">
                    <c:v>moderate</c:v>
                  </c:pt>
                  <c:pt idx="3588">
                    <c:v>moderate</c:v>
                  </c:pt>
                  <c:pt idx="3589">
                    <c:v>moderate</c:v>
                  </c:pt>
                  <c:pt idx="3590">
                    <c:v>moderate</c:v>
                  </c:pt>
                  <c:pt idx="3591">
                    <c:v>moderate</c:v>
                  </c:pt>
                  <c:pt idx="3592">
                    <c:v>moderate</c:v>
                  </c:pt>
                  <c:pt idx="3593">
                    <c:v>moderate</c:v>
                  </c:pt>
                  <c:pt idx="3594">
                    <c:v>moderate</c:v>
                  </c:pt>
                  <c:pt idx="3595">
                    <c:v>moderate</c:v>
                  </c:pt>
                  <c:pt idx="3596">
                    <c:v>moderate</c:v>
                  </c:pt>
                  <c:pt idx="3597">
                    <c:v>moderate</c:v>
                  </c:pt>
                  <c:pt idx="3598">
                    <c:v>moderate</c:v>
                  </c:pt>
                  <c:pt idx="3599">
                    <c:v>moderate</c:v>
                  </c:pt>
                  <c:pt idx="3600">
                    <c:v>moderate</c:v>
                  </c:pt>
                  <c:pt idx="3601">
                    <c:v>moderate</c:v>
                  </c:pt>
                  <c:pt idx="3602">
                    <c:v>moderate</c:v>
                  </c:pt>
                  <c:pt idx="3603">
                    <c:v>moderate</c:v>
                  </c:pt>
                  <c:pt idx="3604">
                    <c:v>moderate</c:v>
                  </c:pt>
                  <c:pt idx="3605">
                    <c:v>moderate</c:v>
                  </c:pt>
                  <c:pt idx="3606">
                    <c:v>moderate</c:v>
                  </c:pt>
                  <c:pt idx="3607">
                    <c:v>moderate</c:v>
                  </c:pt>
                  <c:pt idx="3608">
                    <c:v>moderate</c:v>
                  </c:pt>
                  <c:pt idx="3609">
                    <c:v>moderate</c:v>
                  </c:pt>
                  <c:pt idx="3610">
                    <c:v>moderate</c:v>
                  </c:pt>
                  <c:pt idx="3611">
                    <c:v>moderate</c:v>
                  </c:pt>
                  <c:pt idx="3612">
                    <c:v>moderate</c:v>
                  </c:pt>
                  <c:pt idx="3613">
                    <c:v>moderate</c:v>
                  </c:pt>
                  <c:pt idx="3614">
                    <c:v>moderate</c:v>
                  </c:pt>
                  <c:pt idx="3615">
                    <c:v>moderate</c:v>
                  </c:pt>
                  <c:pt idx="3616">
                    <c:v>moderate</c:v>
                  </c:pt>
                  <c:pt idx="3617">
                    <c:v>moderate</c:v>
                  </c:pt>
                  <c:pt idx="3618">
                    <c:v>moderate</c:v>
                  </c:pt>
                  <c:pt idx="3619">
                    <c:v>moderate</c:v>
                  </c:pt>
                  <c:pt idx="3620">
                    <c:v>moderate</c:v>
                  </c:pt>
                  <c:pt idx="3621">
                    <c:v>moderate</c:v>
                  </c:pt>
                  <c:pt idx="3622">
                    <c:v>moderate</c:v>
                  </c:pt>
                  <c:pt idx="3623">
                    <c:v>moderate</c:v>
                  </c:pt>
                  <c:pt idx="3624">
                    <c:v>moderate</c:v>
                  </c:pt>
                  <c:pt idx="3625">
                    <c:v>moderate</c:v>
                  </c:pt>
                  <c:pt idx="3626">
                    <c:v>moderate</c:v>
                  </c:pt>
                  <c:pt idx="3627">
                    <c:v>moderate</c:v>
                  </c:pt>
                  <c:pt idx="3628">
                    <c:v>moderate</c:v>
                  </c:pt>
                  <c:pt idx="3629">
                    <c:v>moderate</c:v>
                  </c:pt>
                  <c:pt idx="3630">
                    <c:v>moderate</c:v>
                  </c:pt>
                  <c:pt idx="3631">
                    <c:v>moderate</c:v>
                  </c:pt>
                  <c:pt idx="3632">
                    <c:v>moderate</c:v>
                  </c:pt>
                  <c:pt idx="3633">
                    <c:v>moderate</c:v>
                  </c:pt>
                  <c:pt idx="3634">
                    <c:v>moderate</c:v>
                  </c:pt>
                  <c:pt idx="3635">
                    <c:v>moderate</c:v>
                  </c:pt>
                  <c:pt idx="3636">
                    <c:v>moderate</c:v>
                  </c:pt>
                  <c:pt idx="3637">
                    <c:v>moderate</c:v>
                  </c:pt>
                  <c:pt idx="3638">
                    <c:v>moderate</c:v>
                  </c:pt>
                  <c:pt idx="3639">
                    <c:v>moderate</c:v>
                  </c:pt>
                  <c:pt idx="3640">
                    <c:v>moderate</c:v>
                  </c:pt>
                  <c:pt idx="3641">
                    <c:v>moderate</c:v>
                  </c:pt>
                  <c:pt idx="3642">
                    <c:v>moderate</c:v>
                  </c:pt>
                  <c:pt idx="3643">
                    <c:v>moderate</c:v>
                  </c:pt>
                  <c:pt idx="3644">
                    <c:v>moderate</c:v>
                  </c:pt>
                  <c:pt idx="3645">
                    <c:v>moderate</c:v>
                  </c:pt>
                  <c:pt idx="3646">
                    <c:v>moderate</c:v>
                  </c:pt>
                  <c:pt idx="3647">
                    <c:v>moderate</c:v>
                  </c:pt>
                  <c:pt idx="3648">
                    <c:v>moderate</c:v>
                  </c:pt>
                  <c:pt idx="3649">
                    <c:v>moderate</c:v>
                  </c:pt>
                  <c:pt idx="3650">
                    <c:v>moderate</c:v>
                  </c:pt>
                  <c:pt idx="3651">
                    <c:v>moderate</c:v>
                  </c:pt>
                  <c:pt idx="3652">
                    <c:v>moderate</c:v>
                  </c:pt>
                  <c:pt idx="3653">
                    <c:v>moderate</c:v>
                  </c:pt>
                  <c:pt idx="3654">
                    <c:v>moderate</c:v>
                  </c:pt>
                  <c:pt idx="3655">
                    <c:v>moderate</c:v>
                  </c:pt>
                  <c:pt idx="3656">
                    <c:v>moderate</c:v>
                  </c:pt>
                  <c:pt idx="3657">
                    <c:v>moderate</c:v>
                  </c:pt>
                  <c:pt idx="3658">
                    <c:v>moderate</c:v>
                  </c:pt>
                  <c:pt idx="3659">
                    <c:v>moderate</c:v>
                  </c:pt>
                  <c:pt idx="3660">
                    <c:v>moderate</c:v>
                  </c:pt>
                  <c:pt idx="3661">
                    <c:v>moderate</c:v>
                  </c:pt>
                  <c:pt idx="3662">
                    <c:v>moderate</c:v>
                  </c:pt>
                  <c:pt idx="3663">
                    <c:v>moderate</c:v>
                  </c:pt>
                  <c:pt idx="3664">
                    <c:v>moderate</c:v>
                  </c:pt>
                  <c:pt idx="3665">
                    <c:v>moderate</c:v>
                  </c:pt>
                  <c:pt idx="3666">
                    <c:v>moderate</c:v>
                  </c:pt>
                  <c:pt idx="3667">
                    <c:v>moderate</c:v>
                  </c:pt>
                  <c:pt idx="3668">
                    <c:v>moderate</c:v>
                  </c:pt>
                  <c:pt idx="3669">
                    <c:v>moderate</c:v>
                  </c:pt>
                  <c:pt idx="3670">
                    <c:v>moderate</c:v>
                  </c:pt>
                  <c:pt idx="3671">
                    <c:v>moderate</c:v>
                  </c:pt>
                  <c:pt idx="3672">
                    <c:v>moderate</c:v>
                  </c:pt>
                  <c:pt idx="3673">
                    <c:v>moderate</c:v>
                  </c:pt>
                  <c:pt idx="3674">
                    <c:v>moderate</c:v>
                  </c:pt>
                  <c:pt idx="3675">
                    <c:v>moderate</c:v>
                  </c:pt>
                  <c:pt idx="3676">
                    <c:v>moderate</c:v>
                  </c:pt>
                  <c:pt idx="3677">
                    <c:v>moderate</c:v>
                  </c:pt>
                  <c:pt idx="3678">
                    <c:v>moderate</c:v>
                  </c:pt>
                  <c:pt idx="3679">
                    <c:v>moderate</c:v>
                  </c:pt>
                  <c:pt idx="3680">
                    <c:v>moderate</c:v>
                  </c:pt>
                  <c:pt idx="3681">
                    <c:v>moderate</c:v>
                  </c:pt>
                  <c:pt idx="3682">
                    <c:v>moderate</c:v>
                  </c:pt>
                  <c:pt idx="3683">
                    <c:v>moderate</c:v>
                  </c:pt>
                  <c:pt idx="3684">
                    <c:v>moderate</c:v>
                  </c:pt>
                  <c:pt idx="3685">
                    <c:v>moderate</c:v>
                  </c:pt>
                  <c:pt idx="3686">
                    <c:v>moderate</c:v>
                  </c:pt>
                  <c:pt idx="3687">
                    <c:v>moderate</c:v>
                  </c:pt>
                  <c:pt idx="3688">
                    <c:v>moderate</c:v>
                  </c:pt>
                  <c:pt idx="3689">
                    <c:v>moderate</c:v>
                  </c:pt>
                  <c:pt idx="3690">
                    <c:v>moderate</c:v>
                  </c:pt>
                  <c:pt idx="3691">
                    <c:v>moderate</c:v>
                  </c:pt>
                  <c:pt idx="3692">
                    <c:v>moderate</c:v>
                  </c:pt>
                  <c:pt idx="3693">
                    <c:v>moderate</c:v>
                  </c:pt>
                  <c:pt idx="3694">
                    <c:v>moderate</c:v>
                  </c:pt>
                  <c:pt idx="3695">
                    <c:v>moderate</c:v>
                  </c:pt>
                  <c:pt idx="3696">
                    <c:v>moderate</c:v>
                  </c:pt>
                  <c:pt idx="3697">
                    <c:v>moderate</c:v>
                  </c:pt>
                  <c:pt idx="3698">
                    <c:v>moderate</c:v>
                  </c:pt>
                  <c:pt idx="3699">
                    <c:v>moderate</c:v>
                  </c:pt>
                  <c:pt idx="3700">
                    <c:v>moderate</c:v>
                  </c:pt>
                  <c:pt idx="3701">
                    <c:v>moderate</c:v>
                  </c:pt>
                  <c:pt idx="3702">
                    <c:v>moderate</c:v>
                  </c:pt>
                  <c:pt idx="3703">
                    <c:v>moderate</c:v>
                  </c:pt>
                  <c:pt idx="3704">
                    <c:v>moderate</c:v>
                  </c:pt>
                  <c:pt idx="3705">
                    <c:v>moderate</c:v>
                  </c:pt>
                  <c:pt idx="3706">
                    <c:v>moderate</c:v>
                  </c:pt>
                  <c:pt idx="3707">
                    <c:v>moderate</c:v>
                  </c:pt>
                  <c:pt idx="3708">
                    <c:v>moderate</c:v>
                  </c:pt>
                  <c:pt idx="3709">
                    <c:v>moderate</c:v>
                  </c:pt>
                  <c:pt idx="3710">
                    <c:v>moderate</c:v>
                  </c:pt>
                  <c:pt idx="3711">
                    <c:v>moderate</c:v>
                  </c:pt>
                  <c:pt idx="3712">
                    <c:v>moderate</c:v>
                  </c:pt>
                  <c:pt idx="3713">
                    <c:v>moderate</c:v>
                  </c:pt>
                  <c:pt idx="3714">
                    <c:v>moderate</c:v>
                  </c:pt>
                  <c:pt idx="3715">
                    <c:v>moderate</c:v>
                  </c:pt>
                  <c:pt idx="3716">
                    <c:v>moderate</c:v>
                  </c:pt>
                  <c:pt idx="3717">
                    <c:v>moderate</c:v>
                  </c:pt>
                  <c:pt idx="3718">
                    <c:v>moderate</c:v>
                  </c:pt>
                  <c:pt idx="3719">
                    <c:v>moderate</c:v>
                  </c:pt>
                  <c:pt idx="3720">
                    <c:v>moderate</c:v>
                  </c:pt>
                  <c:pt idx="3721">
                    <c:v>moderate</c:v>
                  </c:pt>
                  <c:pt idx="3722">
                    <c:v>moderate</c:v>
                  </c:pt>
                  <c:pt idx="3723">
                    <c:v>moderate</c:v>
                  </c:pt>
                  <c:pt idx="3724">
                    <c:v>moderate</c:v>
                  </c:pt>
                  <c:pt idx="3725">
                    <c:v>moderate</c:v>
                  </c:pt>
                  <c:pt idx="3726">
                    <c:v>moderate</c:v>
                  </c:pt>
                  <c:pt idx="3727">
                    <c:v>moderate</c:v>
                  </c:pt>
                  <c:pt idx="3728">
                    <c:v>moderate</c:v>
                  </c:pt>
                  <c:pt idx="3729">
                    <c:v>moderate</c:v>
                  </c:pt>
                  <c:pt idx="3730">
                    <c:v>moderate</c:v>
                  </c:pt>
                  <c:pt idx="3731">
                    <c:v>moderate</c:v>
                  </c:pt>
                  <c:pt idx="3732">
                    <c:v>moderate</c:v>
                  </c:pt>
                  <c:pt idx="3733">
                    <c:v>moderate</c:v>
                  </c:pt>
                  <c:pt idx="3734">
                    <c:v>moderate</c:v>
                  </c:pt>
                  <c:pt idx="3735">
                    <c:v>moderate</c:v>
                  </c:pt>
                  <c:pt idx="3736">
                    <c:v>moderate</c:v>
                  </c:pt>
                  <c:pt idx="3737">
                    <c:v>moderate</c:v>
                  </c:pt>
                  <c:pt idx="3738">
                    <c:v>moderate</c:v>
                  </c:pt>
                  <c:pt idx="3739">
                    <c:v>moderate</c:v>
                  </c:pt>
                  <c:pt idx="3740">
                    <c:v>moderate</c:v>
                  </c:pt>
                  <c:pt idx="3741">
                    <c:v>moderate</c:v>
                  </c:pt>
                  <c:pt idx="3742">
                    <c:v>moderate</c:v>
                  </c:pt>
                  <c:pt idx="3743">
                    <c:v>moderate</c:v>
                  </c:pt>
                  <c:pt idx="3744">
                    <c:v>moderate</c:v>
                  </c:pt>
                  <c:pt idx="3745">
                    <c:v>moderate</c:v>
                  </c:pt>
                  <c:pt idx="3746">
                    <c:v>moderate</c:v>
                  </c:pt>
                  <c:pt idx="3747">
                    <c:v>moderate</c:v>
                  </c:pt>
                  <c:pt idx="3748">
                    <c:v>moderate</c:v>
                  </c:pt>
                  <c:pt idx="3749">
                    <c:v>moderate</c:v>
                  </c:pt>
                  <c:pt idx="3750">
                    <c:v>moderate</c:v>
                  </c:pt>
                  <c:pt idx="3751">
                    <c:v>moderate</c:v>
                  </c:pt>
                  <c:pt idx="3752">
                    <c:v>moderate</c:v>
                  </c:pt>
                  <c:pt idx="3753">
                    <c:v>moderate</c:v>
                  </c:pt>
                  <c:pt idx="3754">
                    <c:v>moderate</c:v>
                  </c:pt>
                  <c:pt idx="3755">
                    <c:v>moderate</c:v>
                  </c:pt>
                  <c:pt idx="3756">
                    <c:v>moderate</c:v>
                  </c:pt>
                  <c:pt idx="3757">
                    <c:v>moderate</c:v>
                  </c:pt>
                  <c:pt idx="3758">
                    <c:v>moderate</c:v>
                  </c:pt>
                  <c:pt idx="3759">
                    <c:v>moderate</c:v>
                  </c:pt>
                  <c:pt idx="3760">
                    <c:v>moderate</c:v>
                  </c:pt>
                  <c:pt idx="3761">
                    <c:v>moderate</c:v>
                  </c:pt>
                  <c:pt idx="3762">
                    <c:v>moderate</c:v>
                  </c:pt>
                  <c:pt idx="3763">
                    <c:v>moderate</c:v>
                  </c:pt>
                  <c:pt idx="3764">
                    <c:v>moderate</c:v>
                  </c:pt>
                  <c:pt idx="3765">
                    <c:v>moderate</c:v>
                  </c:pt>
                  <c:pt idx="3766">
                    <c:v>moderate</c:v>
                  </c:pt>
                  <c:pt idx="3767">
                    <c:v>moderate</c:v>
                  </c:pt>
                  <c:pt idx="3768">
                    <c:v>moderate</c:v>
                  </c:pt>
                  <c:pt idx="3769">
                    <c:v>moderate</c:v>
                  </c:pt>
                  <c:pt idx="3770">
                    <c:v>moderate</c:v>
                  </c:pt>
                  <c:pt idx="3771">
                    <c:v>moderate</c:v>
                  </c:pt>
                  <c:pt idx="3772">
                    <c:v>moderate</c:v>
                  </c:pt>
                  <c:pt idx="3773">
                    <c:v>moderate</c:v>
                  </c:pt>
                  <c:pt idx="3774">
                    <c:v>moderate</c:v>
                  </c:pt>
                  <c:pt idx="3775">
                    <c:v>moderate</c:v>
                  </c:pt>
                  <c:pt idx="3776">
                    <c:v>moderate</c:v>
                  </c:pt>
                  <c:pt idx="3777">
                    <c:v>moderate</c:v>
                  </c:pt>
                  <c:pt idx="3778">
                    <c:v>moderate</c:v>
                  </c:pt>
                  <c:pt idx="3779">
                    <c:v>moderate</c:v>
                  </c:pt>
                  <c:pt idx="3780">
                    <c:v>moderate</c:v>
                  </c:pt>
                  <c:pt idx="3781">
                    <c:v>moderate</c:v>
                  </c:pt>
                  <c:pt idx="3782">
                    <c:v>moderate</c:v>
                  </c:pt>
                  <c:pt idx="3783">
                    <c:v>moderate</c:v>
                  </c:pt>
                  <c:pt idx="3784">
                    <c:v>moderate</c:v>
                  </c:pt>
                  <c:pt idx="3785">
                    <c:v>moderate</c:v>
                  </c:pt>
                  <c:pt idx="3786">
                    <c:v>moderate</c:v>
                  </c:pt>
                  <c:pt idx="3787">
                    <c:v>moderate</c:v>
                  </c:pt>
                  <c:pt idx="3788">
                    <c:v>moderate</c:v>
                  </c:pt>
                  <c:pt idx="3789">
                    <c:v>moderate</c:v>
                  </c:pt>
                  <c:pt idx="3790">
                    <c:v>moderate</c:v>
                  </c:pt>
                  <c:pt idx="3791">
                    <c:v>moderate</c:v>
                  </c:pt>
                  <c:pt idx="3792">
                    <c:v>moderate</c:v>
                  </c:pt>
                  <c:pt idx="3793">
                    <c:v>moderate</c:v>
                  </c:pt>
                  <c:pt idx="3794">
                    <c:v>moderate</c:v>
                  </c:pt>
                  <c:pt idx="3795">
                    <c:v>moderate</c:v>
                  </c:pt>
                  <c:pt idx="3796">
                    <c:v>moderate</c:v>
                  </c:pt>
                  <c:pt idx="3797">
                    <c:v>moderate</c:v>
                  </c:pt>
                  <c:pt idx="3798">
                    <c:v>moderate</c:v>
                  </c:pt>
                  <c:pt idx="3799">
                    <c:v>moderate</c:v>
                  </c:pt>
                  <c:pt idx="3800">
                    <c:v>moderate</c:v>
                  </c:pt>
                  <c:pt idx="3801">
                    <c:v>moderate</c:v>
                  </c:pt>
                  <c:pt idx="3802">
                    <c:v>moderate</c:v>
                  </c:pt>
                  <c:pt idx="3803">
                    <c:v>moderate</c:v>
                  </c:pt>
                  <c:pt idx="3804">
                    <c:v>moderate</c:v>
                  </c:pt>
                  <c:pt idx="3805">
                    <c:v>moderate</c:v>
                  </c:pt>
                  <c:pt idx="3806">
                    <c:v>moderate</c:v>
                  </c:pt>
                  <c:pt idx="3807">
                    <c:v>moderate</c:v>
                  </c:pt>
                  <c:pt idx="3808">
                    <c:v>moderate</c:v>
                  </c:pt>
                  <c:pt idx="3809">
                    <c:v>moderate</c:v>
                  </c:pt>
                  <c:pt idx="3810">
                    <c:v>moderate</c:v>
                  </c:pt>
                  <c:pt idx="3811">
                    <c:v>moderate</c:v>
                  </c:pt>
                  <c:pt idx="3812">
                    <c:v>moderate</c:v>
                  </c:pt>
                  <c:pt idx="3813">
                    <c:v>moderate</c:v>
                  </c:pt>
                  <c:pt idx="3814">
                    <c:v>moderate</c:v>
                  </c:pt>
                  <c:pt idx="3815">
                    <c:v>moderate</c:v>
                  </c:pt>
                  <c:pt idx="3816">
                    <c:v>moderate</c:v>
                  </c:pt>
                  <c:pt idx="3817">
                    <c:v>moderate</c:v>
                  </c:pt>
                  <c:pt idx="3818">
                    <c:v>moderate</c:v>
                  </c:pt>
                  <c:pt idx="3819">
                    <c:v>moderate</c:v>
                  </c:pt>
                  <c:pt idx="3820">
                    <c:v>moderate</c:v>
                  </c:pt>
                  <c:pt idx="3821">
                    <c:v>moderate</c:v>
                  </c:pt>
                  <c:pt idx="3822">
                    <c:v>moderate</c:v>
                  </c:pt>
                  <c:pt idx="3823">
                    <c:v>moderate</c:v>
                  </c:pt>
                  <c:pt idx="3824">
                    <c:v>moderate</c:v>
                  </c:pt>
                  <c:pt idx="3825">
                    <c:v>moderate</c:v>
                  </c:pt>
                  <c:pt idx="3826">
                    <c:v>moderate</c:v>
                  </c:pt>
                  <c:pt idx="3827">
                    <c:v>moderate</c:v>
                  </c:pt>
                  <c:pt idx="3828">
                    <c:v>moderate</c:v>
                  </c:pt>
                  <c:pt idx="3829">
                    <c:v>moderate</c:v>
                  </c:pt>
                  <c:pt idx="3830">
                    <c:v>moderate</c:v>
                  </c:pt>
                  <c:pt idx="3831">
                    <c:v>moderate</c:v>
                  </c:pt>
                  <c:pt idx="3832">
                    <c:v>moderate</c:v>
                  </c:pt>
                  <c:pt idx="3833">
                    <c:v>moderate</c:v>
                  </c:pt>
                  <c:pt idx="3834">
                    <c:v>moderate</c:v>
                  </c:pt>
                  <c:pt idx="3835">
                    <c:v>moderate</c:v>
                  </c:pt>
                  <c:pt idx="3836">
                    <c:v>moderate</c:v>
                  </c:pt>
                  <c:pt idx="3837">
                    <c:v>moderate</c:v>
                  </c:pt>
                  <c:pt idx="3838">
                    <c:v>moderate</c:v>
                  </c:pt>
                  <c:pt idx="3839">
                    <c:v>moderate</c:v>
                  </c:pt>
                  <c:pt idx="3840">
                    <c:v>moderate</c:v>
                  </c:pt>
                  <c:pt idx="3841">
                    <c:v>moderate</c:v>
                  </c:pt>
                  <c:pt idx="3842">
                    <c:v>moderate</c:v>
                  </c:pt>
                  <c:pt idx="3843">
                    <c:v>moderate</c:v>
                  </c:pt>
                  <c:pt idx="3844">
                    <c:v>moderate</c:v>
                  </c:pt>
                  <c:pt idx="3845">
                    <c:v>moderate</c:v>
                  </c:pt>
                  <c:pt idx="3846">
                    <c:v>moderate</c:v>
                  </c:pt>
                  <c:pt idx="3847">
                    <c:v>moderate</c:v>
                  </c:pt>
                  <c:pt idx="3848">
                    <c:v>moderate</c:v>
                  </c:pt>
                  <c:pt idx="3849">
                    <c:v>moderate</c:v>
                  </c:pt>
                  <c:pt idx="3850">
                    <c:v>moderate</c:v>
                  </c:pt>
                  <c:pt idx="3851">
                    <c:v>moderate</c:v>
                  </c:pt>
                  <c:pt idx="3852">
                    <c:v>moderate</c:v>
                  </c:pt>
                  <c:pt idx="3853">
                    <c:v>moderate</c:v>
                  </c:pt>
                  <c:pt idx="3854">
                    <c:v>moderate</c:v>
                  </c:pt>
                  <c:pt idx="3855">
                    <c:v>moderate</c:v>
                  </c:pt>
                  <c:pt idx="3856">
                    <c:v>moderate</c:v>
                  </c:pt>
                  <c:pt idx="3857">
                    <c:v>moderate</c:v>
                  </c:pt>
                  <c:pt idx="3858">
                    <c:v>moderate</c:v>
                  </c:pt>
                  <c:pt idx="3859">
                    <c:v>moderate</c:v>
                  </c:pt>
                  <c:pt idx="3860">
                    <c:v>moderate</c:v>
                  </c:pt>
                  <c:pt idx="3861">
                    <c:v>moderate</c:v>
                  </c:pt>
                  <c:pt idx="3862">
                    <c:v>moderate</c:v>
                  </c:pt>
                  <c:pt idx="3863">
                    <c:v>moderate</c:v>
                  </c:pt>
                  <c:pt idx="3864">
                    <c:v>moderate</c:v>
                  </c:pt>
                  <c:pt idx="3865">
                    <c:v>moderate</c:v>
                  </c:pt>
                  <c:pt idx="3866">
                    <c:v>moderate</c:v>
                  </c:pt>
                  <c:pt idx="3867">
                    <c:v>moderate</c:v>
                  </c:pt>
                  <c:pt idx="3868">
                    <c:v>moderate</c:v>
                  </c:pt>
                  <c:pt idx="3869">
                    <c:v>moderate</c:v>
                  </c:pt>
                  <c:pt idx="3870">
                    <c:v>moderate</c:v>
                  </c:pt>
                  <c:pt idx="3871">
                    <c:v>moderate</c:v>
                  </c:pt>
                  <c:pt idx="3872">
                    <c:v>moderate</c:v>
                  </c:pt>
                  <c:pt idx="3873">
                    <c:v>moderate</c:v>
                  </c:pt>
                  <c:pt idx="3874">
                    <c:v>moderate</c:v>
                  </c:pt>
                  <c:pt idx="3875">
                    <c:v>moderate</c:v>
                  </c:pt>
                  <c:pt idx="3876">
                    <c:v>moderate</c:v>
                  </c:pt>
                  <c:pt idx="3877">
                    <c:v>moderate</c:v>
                  </c:pt>
                  <c:pt idx="3878">
                    <c:v>moderate</c:v>
                  </c:pt>
                  <c:pt idx="3879">
                    <c:v>moderate</c:v>
                  </c:pt>
                  <c:pt idx="3880">
                    <c:v>moderate</c:v>
                  </c:pt>
                  <c:pt idx="3881">
                    <c:v>moderate</c:v>
                  </c:pt>
                  <c:pt idx="3882">
                    <c:v>moderate</c:v>
                  </c:pt>
                  <c:pt idx="3883">
                    <c:v>moderate</c:v>
                  </c:pt>
                  <c:pt idx="3884">
                    <c:v>moderate</c:v>
                  </c:pt>
                  <c:pt idx="3885">
                    <c:v>moderate</c:v>
                  </c:pt>
                  <c:pt idx="3886">
                    <c:v>moderate</c:v>
                  </c:pt>
                  <c:pt idx="3887">
                    <c:v>moderate</c:v>
                  </c:pt>
                  <c:pt idx="3888">
                    <c:v>moderate</c:v>
                  </c:pt>
                  <c:pt idx="3889">
                    <c:v>moderate</c:v>
                  </c:pt>
                  <c:pt idx="3890">
                    <c:v>moderate</c:v>
                  </c:pt>
                  <c:pt idx="3891">
                    <c:v>moderate</c:v>
                  </c:pt>
                  <c:pt idx="3892">
                    <c:v>moderate</c:v>
                  </c:pt>
                  <c:pt idx="3893">
                    <c:v>moderate</c:v>
                  </c:pt>
                  <c:pt idx="3894">
                    <c:v>moderate</c:v>
                  </c:pt>
                  <c:pt idx="3895">
                    <c:v>moderate</c:v>
                  </c:pt>
                  <c:pt idx="3896">
                    <c:v>moderate</c:v>
                  </c:pt>
                  <c:pt idx="3897">
                    <c:v>moderate</c:v>
                  </c:pt>
                  <c:pt idx="3898">
                    <c:v>moderate</c:v>
                  </c:pt>
                  <c:pt idx="3899">
                    <c:v>moderate</c:v>
                  </c:pt>
                  <c:pt idx="3900">
                    <c:v>moderate</c:v>
                  </c:pt>
                  <c:pt idx="3901">
                    <c:v>moderate</c:v>
                  </c:pt>
                  <c:pt idx="3902">
                    <c:v>moderate</c:v>
                  </c:pt>
                  <c:pt idx="3903">
                    <c:v>moderate</c:v>
                  </c:pt>
                  <c:pt idx="3904">
                    <c:v>moderate</c:v>
                  </c:pt>
                  <c:pt idx="3905">
                    <c:v>moderate</c:v>
                  </c:pt>
                  <c:pt idx="3906">
                    <c:v>moderate</c:v>
                  </c:pt>
                  <c:pt idx="3907">
                    <c:v>moderate</c:v>
                  </c:pt>
                  <c:pt idx="3908">
                    <c:v>moderate</c:v>
                  </c:pt>
                  <c:pt idx="3909">
                    <c:v>moderate</c:v>
                  </c:pt>
                  <c:pt idx="3910">
                    <c:v>moderate</c:v>
                  </c:pt>
                  <c:pt idx="3911">
                    <c:v>moderate</c:v>
                  </c:pt>
                  <c:pt idx="3912">
                    <c:v>moderate</c:v>
                  </c:pt>
                  <c:pt idx="3913">
                    <c:v>moderate</c:v>
                  </c:pt>
                  <c:pt idx="3914">
                    <c:v>moderate</c:v>
                  </c:pt>
                  <c:pt idx="3915">
                    <c:v>moderate</c:v>
                  </c:pt>
                  <c:pt idx="3916">
                    <c:v>moderate</c:v>
                  </c:pt>
                  <c:pt idx="3917">
                    <c:v>moderate</c:v>
                  </c:pt>
                  <c:pt idx="3918">
                    <c:v>moderate</c:v>
                  </c:pt>
                  <c:pt idx="3919">
                    <c:v>moderate</c:v>
                  </c:pt>
                  <c:pt idx="3920">
                    <c:v>moderate</c:v>
                  </c:pt>
                  <c:pt idx="3921">
                    <c:v>moderate</c:v>
                  </c:pt>
                  <c:pt idx="3922">
                    <c:v>moderate</c:v>
                  </c:pt>
                  <c:pt idx="3923">
                    <c:v>moderate</c:v>
                  </c:pt>
                  <c:pt idx="3924">
                    <c:v>moderate</c:v>
                  </c:pt>
                  <c:pt idx="3925">
                    <c:v>moderate</c:v>
                  </c:pt>
                  <c:pt idx="3926">
                    <c:v>moderate</c:v>
                  </c:pt>
                  <c:pt idx="3927">
                    <c:v>moderate</c:v>
                  </c:pt>
                  <c:pt idx="3928">
                    <c:v>moderate</c:v>
                  </c:pt>
                  <c:pt idx="3929">
                    <c:v>moderate</c:v>
                  </c:pt>
                  <c:pt idx="3930">
                    <c:v>moderate</c:v>
                  </c:pt>
                  <c:pt idx="3931">
                    <c:v>moderate</c:v>
                  </c:pt>
                  <c:pt idx="3932">
                    <c:v>moderate</c:v>
                  </c:pt>
                  <c:pt idx="3933">
                    <c:v>moderate</c:v>
                  </c:pt>
                  <c:pt idx="3934">
                    <c:v>moderate</c:v>
                  </c:pt>
                  <c:pt idx="3935">
                    <c:v>moderate</c:v>
                  </c:pt>
                  <c:pt idx="3936">
                    <c:v>moderate</c:v>
                  </c:pt>
                  <c:pt idx="3937">
                    <c:v>moderate</c:v>
                  </c:pt>
                  <c:pt idx="3938">
                    <c:v>moderate</c:v>
                  </c:pt>
                  <c:pt idx="3939">
                    <c:v>moderate</c:v>
                  </c:pt>
                  <c:pt idx="3940">
                    <c:v>moderate</c:v>
                  </c:pt>
                  <c:pt idx="3941">
                    <c:v>moderate</c:v>
                  </c:pt>
                  <c:pt idx="3942">
                    <c:v>moderate</c:v>
                  </c:pt>
                  <c:pt idx="3943">
                    <c:v>moderate</c:v>
                  </c:pt>
                  <c:pt idx="3944">
                    <c:v>moderate</c:v>
                  </c:pt>
                  <c:pt idx="3945">
                    <c:v>moderate</c:v>
                  </c:pt>
                  <c:pt idx="3946">
                    <c:v>moderate</c:v>
                  </c:pt>
                  <c:pt idx="3947">
                    <c:v>moderate</c:v>
                  </c:pt>
                  <c:pt idx="3948">
                    <c:v>moderate</c:v>
                  </c:pt>
                  <c:pt idx="3949">
                    <c:v>moderate</c:v>
                  </c:pt>
                  <c:pt idx="3950">
                    <c:v>moderate</c:v>
                  </c:pt>
                  <c:pt idx="3951">
                    <c:v>moderate</c:v>
                  </c:pt>
                  <c:pt idx="3952">
                    <c:v>moderate</c:v>
                  </c:pt>
                  <c:pt idx="3953">
                    <c:v>moderate</c:v>
                  </c:pt>
                  <c:pt idx="3954">
                    <c:v>moderate</c:v>
                  </c:pt>
                  <c:pt idx="3955">
                    <c:v>moderate</c:v>
                  </c:pt>
                  <c:pt idx="3956">
                    <c:v>moderate</c:v>
                  </c:pt>
                  <c:pt idx="3957">
                    <c:v>moderate</c:v>
                  </c:pt>
                  <c:pt idx="3958">
                    <c:v>moderate</c:v>
                  </c:pt>
                  <c:pt idx="3959">
                    <c:v>moderate</c:v>
                  </c:pt>
                  <c:pt idx="3960">
                    <c:v>moderate</c:v>
                  </c:pt>
                  <c:pt idx="3961">
                    <c:v>moderate</c:v>
                  </c:pt>
                  <c:pt idx="3962">
                    <c:v>moderate</c:v>
                  </c:pt>
                  <c:pt idx="3963">
                    <c:v>moderate</c:v>
                  </c:pt>
                  <c:pt idx="3964">
                    <c:v>moderate</c:v>
                  </c:pt>
                  <c:pt idx="3965">
                    <c:v>moderate</c:v>
                  </c:pt>
                  <c:pt idx="3966">
                    <c:v>moderate</c:v>
                  </c:pt>
                  <c:pt idx="3967">
                    <c:v>moderate</c:v>
                  </c:pt>
                  <c:pt idx="3968">
                    <c:v>moderate</c:v>
                  </c:pt>
                  <c:pt idx="3969">
                    <c:v>moderate</c:v>
                  </c:pt>
                  <c:pt idx="3970">
                    <c:v>moderate</c:v>
                  </c:pt>
                  <c:pt idx="3971">
                    <c:v>moderate</c:v>
                  </c:pt>
                  <c:pt idx="3972">
                    <c:v>moderate</c:v>
                  </c:pt>
                  <c:pt idx="3973">
                    <c:v>moderate</c:v>
                  </c:pt>
                  <c:pt idx="3974">
                    <c:v>moderate</c:v>
                  </c:pt>
                  <c:pt idx="3975">
                    <c:v>moderate</c:v>
                  </c:pt>
                  <c:pt idx="3976">
                    <c:v>moderate</c:v>
                  </c:pt>
                  <c:pt idx="3977">
                    <c:v>moderate</c:v>
                  </c:pt>
                  <c:pt idx="3978">
                    <c:v>moderate</c:v>
                  </c:pt>
                  <c:pt idx="3979">
                    <c:v>moderate</c:v>
                  </c:pt>
                  <c:pt idx="3980">
                    <c:v>moderate</c:v>
                  </c:pt>
                  <c:pt idx="3981">
                    <c:v>moderate</c:v>
                  </c:pt>
                  <c:pt idx="3982">
                    <c:v>moderate</c:v>
                  </c:pt>
                  <c:pt idx="3983">
                    <c:v>moderate</c:v>
                  </c:pt>
                  <c:pt idx="3984">
                    <c:v>moderate</c:v>
                  </c:pt>
                  <c:pt idx="3985">
                    <c:v>moderate</c:v>
                  </c:pt>
                  <c:pt idx="3986">
                    <c:v>moderate</c:v>
                  </c:pt>
                  <c:pt idx="3987">
                    <c:v>moderate</c:v>
                  </c:pt>
                  <c:pt idx="3988">
                    <c:v>moderate</c:v>
                  </c:pt>
                  <c:pt idx="3989">
                    <c:v>moderate</c:v>
                  </c:pt>
                  <c:pt idx="3990">
                    <c:v>moderate</c:v>
                  </c:pt>
                  <c:pt idx="3991">
                    <c:v>moderate</c:v>
                  </c:pt>
                  <c:pt idx="3992">
                    <c:v>moderate</c:v>
                  </c:pt>
                  <c:pt idx="3993">
                    <c:v>moderate</c:v>
                  </c:pt>
                  <c:pt idx="3994">
                    <c:v>moderate</c:v>
                  </c:pt>
                  <c:pt idx="3995">
                    <c:v>moderate</c:v>
                  </c:pt>
                  <c:pt idx="3996">
                    <c:v>moderate</c:v>
                  </c:pt>
                  <c:pt idx="3997">
                    <c:v>moderate</c:v>
                  </c:pt>
                  <c:pt idx="3998">
                    <c:v>moderate</c:v>
                  </c:pt>
                  <c:pt idx="3999">
                    <c:v>moderate</c:v>
                  </c:pt>
                  <c:pt idx="4000">
                    <c:v>moderate</c:v>
                  </c:pt>
                  <c:pt idx="4001">
                    <c:v>moderate</c:v>
                  </c:pt>
                  <c:pt idx="4002">
                    <c:v>moderate</c:v>
                  </c:pt>
                  <c:pt idx="4003">
                    <c:v>moderate</c:v>
                  </c:pt>
                  <c:pt idx="4004">
                    <c:v>moderate</c:v>
                  </c:pt>
                  <c:pt idx="4005">
                    <c:v>moderate</c:v>
                  </c:pt>
                  <c:pt idx="4006">
                    <c:v>moderate</c:v>
                  </c:pt>
                  <c:pt idx="4007">
                    <c:v>moderate</c:v>
                  </c:pt>
                  <c:pt idx="4008">
                    <c:v>moderate</c:v>
                  </c:pt>
                  <c:pt idx="4009">
                    <c:v>moderate</c:v>
                  </c:pt>
                  <c:pt idx="4010">
                    <c:v>moderate</c:v>
                  </c:pt>
                  <c:pt idx="4011">
                    <c:v>moderate</c:v>
                  </c:pt>
                  <c:pt idx="4012">
                    <c:v>moderate</c:v>
                  </c:pt>
                  <c:pt idx="4013">
                    <c:v>moderate</c:v>
                  </c:pt>
                  <c:pt idx="4014">
                    <c:v>moderate</c:v>
                  </c:pt>
                  <c:pt idx="4015">
                    <c:v>moderate</c:v>
                  </c:pt>
                  <c:pt idx="4016">
                    <c:v>moderate</c:v>
                  </c:pt>
                  <c:pt idx="4017">
                    <c:v>moderate</c:v>
                  </c:pt>
                  <c:pt idx="4018">
                    <c:v>moderate</c:v>
                  </c:pt>
                  <c:pt idx="4019">
                    <c:v>moderate</c:v>
                  </c:pt>
                  <c:pt idx="4020">
                    <c:v>moderate</c:v>
                  </c:pt>
                  <c:pt idx="4021">
                    <c:v>moderate</c:v>
                  </c:pt>
                  <c:pt idx="4022">
                    <c:v>moderate</c:v>
                  </c:pt>
                  <c:pt idx="4023">
                    <c:v>moderate</c:v>
                  </c:pt>
                  <c:pt idx="4024">
                    <c:v>moderate</c:v>
                  </c:pt>
                  <c:pt idx="4025">
                    <c:v>moderate</c:v>
                  </c:pt>
                  <c:pt idx="4026">
                    <c:v>moderate</c:v>
                  </c:pt>
                  <c:pt idx="4027">
                    <c:v>moderate</c:v>
                  </c:pt>
                  <c:pt idx="4028">
                    <c:v>moderate</c:v>
                  </c:pt>
                  <c:pt idx="4029">
                    <c:v>moderate</c:v>
                  </c:pt>
                  <c:pt idx="4030">
                    <c:v>moderate</c:v>
                  </c:pt>
                  <c:pt idx="4031">
                    <c:v>moderate</c:v>
                  </c:pt>
                  <c:pt idx="4032">
                    <c:v>moderate</c:v>
                  </c:pt>
                  <c:pt idx="4033">
                    <c:v>moderate</c:v>
                  </c:pt>
                  <c:pt idx="4034">
                    <c:v>moderate</c:v>
                  </c:pt>
                  <c:pt idx="4035">
                    <c:v>moderate</c:v>
                  </c:pt>
                  <c:pt idx="4036">
                    <c:v>moderate</c:v>
                  </c:pt>
                  <c:pt idx="4037">
                    <c:v>moderate</c:v>
                  </c:pt>
                  <c:pt idx="4038">
                    <c:v>moderate</c:v>
                  </c:pt>
                  <c:pt idx="4039">
                    <c:v>moderate</c:v>
                  </c:pt>
                  <c:pt idx="4040">
                    <c:v>moderate</c:v>
                  </c:pt>
                  <c:pt idx="4041">
                    <c:v>moderate</c:v>
                  </c:pt>
                  <c:pt idx="4042">
                    <c:v>moderate</c:v>
                  </c:pt>
                  <c:pt idx="4043">
                    <c:v>moderate</c:v>
                  </c:pt>
                  <c:pt idx="4044">
                    <c:v>moderate</c:v>
                  </c:pt>
                  <c:pt idx="4045">
                    <c:v>moderate</c:v>
                  </c:pt>
                  <c:pt idx="4046">
                    <c:v>moderate</c:v>
                  </c:pt>
                  <c:pt idx="4047">
                    <c:v>moderate</c:v>
                  </c:pt>
                  <c:pt idx="4048">
                    <c:v>moderate</c:v>
                  </c:pt>
                  <c:pt idx="4049">
                    <c:v>moderate</c:v>
                  </c:pt>
                  <c:pt idx="4050">
                    <c:v>moderate</c:v>
                  </c:pt>
                  <c:pt idx="4051">
                    <c:v>moderate</c:v>
                  </c:pt>
                  <c:pt idx="4052">
                    <c:v>moderate</c:v>
                  </c:pt>
                  <c:pt idx="4053">
                    <c:v>moderate</c:v>
                  </c:pt>
                  <c:pt idx="4054">
                    <c:v>moderate</c:v>
                  </c:pt>
                  <c:pt idx="4055">
                    <c:v>moderate</c:v>
                  </c:pt>
                  <c:pt idx="4056">
                    <c:v>moderate</c:v>
                  </c:pt>
                  <c:pt idx="4057">
                    <c:v>moderate</c:v>
                  </c:pt>
                  <c:pt idx="4058">
                    <c:v>moderate</c:v>
                  </c:pt>
                  <c:pt idx="4059">
                    <c:v>moderate</c:v>
                  </c:pt>
                  <c:pt idx="4060">
                    <c:v>moderate</c:v>
                  </c:pt>
                  <c:pt idx="4061">
                    <c:v>moderate</c:v>
                  </c:pt>
                  <c:pt idx="4062">
                    <c:v>moderate</c:v>
                  </c:pt>
                  <c:pt idx="4063">
                    <c:v>moderate</c:v>
                  </c:pt>
                  <c:pt idx="4064">
                    <c:v>moderate</c:v>
                  </c:pt>
                  <c:pt idx="4065">
                    <c:v>moderate</c:v>
                  </c:pt>
                  <c:pt idx="4066">
                    <c:v>moderate</c:v>
                  </c:pt>
                  <c:pt idx="4067">
                    <c:v>moderate</c:v>
                  </c:pt>
                  <c:pt idx="4068">
                    <c:v>moderate</c:v>
                  </c:pt>
                  <c:pt idx="4069">
                    <c:v>moderate</c:v>
                  </c:pt>
                  <c:pt idx="4070">
                    <c:v>moderate</c:v>
                  </c:pt>
                  <c:pt idx="4071">
                    <c:v>moderate</c:v>
                  </c:pt>
                  <c:pt idx="4072">
                    <c:v>moderate</c:v>
                  </c:pt>
                  <c:pt idx="4073">
                    <c:v>moderate</c:v>
                  </c:pt>
                  <c:pt idx="4074">
                    <c:v>moderate</c:v>
                  </c:pt>
                  <c:pt idx="4075">
                    <c:v>moderate</c:v>
                  </c:pt>
                  <c:pt idx="4076">
                    <c:v>moderate</c:v>
                  </c:pt>
                  <c:pt idx="4077">
                    <c:v>moderate</c:v>
                  </c:pt>
                  <c:pt idx="4078">
                    <c:v>moderate</c:v>
                  </c:pt>
                  <c:pt idx="4079">
                    <c:v>moderate</c:v>
                  </c:pt>
                  <c:pt idx="4080">
                    <c:v>moderate</c:v>
                  </c:pt>
                  <c:pt idx="4081">
                    <c:v>moderate</c:v>
                  </c:pt>
                  <c:pt idx="4082">
                    <c:v>moderate</c:v>
                  </c:pt>
                  <c:pt idx="4083">
                    <c:v>moderate</c:v>
                  </c:pt>
                  <c:pt idx="4084">
                    <c:v>moderate</c:v>
                  </c:pt>
                  <c:pt idx="4085">
                    <c:v>moderate</c:v>
                  </c:pt>
                  <c:pt idx="4086">
                    <c:v>moderate</c:v>
                  </c:pt>
                  <c:pt idx="4087">
                    <c:v>moderate</c:v>
                  </c:pt>
                  <c:pt idx="4088">
                    <c:v>moderate</c:v>
                  </c:pt>
                  <c:pt idx="4089">
                    <c:v>moderate</c:v>
                  </c:pt>
                  <c:pt idx="4090">
                    <c:v>moderate</c:v>
                  </c:pt>
                  <c:pt idx="4091">
                    <c:v>moderate</c:v>
                  </c:pt>
                  <c:pt idx="4092">
                    <c:v>moderate</c:v>
                  </c:pt>
                  <c:pt idx="4093">
                    <c:v>moderate</c:v>
                  </c:pt>
                  <c:pt idx="4094">
                    <c:v>moderate</c:v>
                  </c:pt>
                  <c:pt idx="4095">
                    <c:v>moderate</c:v>
                  </c:pt>
                  <c:pt idx="4096">
                    <c:v>moderate</c:v>
                  </c:pt>
                  <c:pt idx="4097">
                    <c:v>moderate</c:v>
                  </c:pt>
                  <c:pt idx="4098">
                    <c:v>moderate</c:v>
                  </c:pt>
                  <c:pt idx="4099">
                    <c:v>moderate</c:v>
                  </c:pt>
                  <c:pt idx="4100">
                    <c:v>moderate</c:v>
                  </c:pt>
                  <c:pt idx="4101">
                    <c:v>moderate</c:v>
                  </c:pt>
                  <c:pt idx="4102">
                    <c:v>moderate</c:v>
                  </c:pt>
                  <c:pt idx="4103">
                    <c:v>moderate</c:v>
                  </c:pt>
                  <c:pt idx="4104">
                    <c:v>moderate</c:v>
                  </c:pt>
                  <c:pt idx="4105">
                    <c:v>moderate</c:v>
                  </c:pt>
                  <c:pt idx="4106">
                    <c:v>moderate</c:v>
                  </c:pt>
                  <c:pt idx="4107">
                    <c:v>moderate</c:v>
                  </c:pt>
                  <c:pt idx="4108">
                    <c:v>moderate</c:v>
                  </c:pt>
                  <c:pt idx="4109">
                    <c:v>moderate</c:v>
                  </c:pt>
                  <c:pt idx="4110">
                    <c:v>moderate</c:v>
                  </c:pt>
                  <c:pt idx="4111">
                    <c:v>moderate</c:v>
                  </c:pt>
                  <c:pt idx="4112">
                    <c:v>moderate</c:v>
                  </c:pt>
                  <c:pt idx="4113">
                    <c:v>moderate</c:v>
                  </c:pt>
                  <c:pt idx="4114">
                    <c:v>moderate</c:v>
                  </c:pt>
                  <c:pt idx="4115">
                    <c:v>moderate</c:v>
                  </c:pt>
                  <c:pt idx="4116">
                    <c:v>moderate</c:v>
                  </c:pt>
                  <c:pt idx="4117">
                    <c:v>moderate</c:v>
                  </c:pt>
                  <c:pt idx="4118">
                    <c:v>moderate</c:v>
                  </c:pt>
                  <c:pt idx="4119">
                    <c:v>moderate</c:v>
                  </c:pt>
                  <c:pt idx="4120">
                    <c:v>moderate</c:v>
                  </c:pt>
                  <c:pt idx="4121">
                    <c:v>moderate</c:v>
                  </c:pt>
                  <c:pt idx="4122">
                    <c:v>moderate</c:v>
                  </c:pt>
                  <c:pt idx="4123">
                    <c:v>moderate</c:v>
                  </c:pt>
                  <c:pt idx="4124">
                    <c:v>moderate</c:v>
                  </c:pt>
                  <c:pt idx="4125">
                    <c:v>moderate</c:v>
                  </c:pt>
                  <c:pt idx="4126">
                    <c:v>moderate</c:v>
                  </c:pt>
                  <c:pt idx="4127">
                    <c:v>moderate</c:v>
                  </c:pt>
                  <c:pt idx="4128">
                    <c:v>moderate</c:v>
                  </c:pt>
                  <c:pt idx="4129">
                    <c:v>moderate</c:v>
                  </c:pt>
                  <c:pt idx="4130">
                    <c:v>moderate</c:v>
                  </c:pt>
                  <c:pt idx="4131">
                    <c:v>moderate</c:v>
                  </c:pt>
                  <c:pt idx="4132">
                    <c:v>moderate</c:v>
                  </c:pt>
                  <c:pt idx="4133">
                    <c:v>moderate</c:v>
                  </c:pt>
                  <c:pt idx="4134">
                    <c:v>moderate</c:v>
                  </c:pt>
                  <c:pt idx="4135">
                    <c:v>moderate</c:v>
                  </c:pt>
                  <c:pt idx="4136">
                    <c:v>moderate</c:v>
                  </c:pt>
                  <c:pt idx="4137">
                    <c:v>moderate</c:v>
                  </c:pt>
                  <c:pt idx="4138">
                    <c:v>moderate</c:v>
                  </c:pt>
                  <c:pt idx="4139">
                    <c:v>moderate</c:v>
                  </c:pt>
                  <c:pt idx="4140">
                    <c:v>moderate</c:v>
                  </c:pt>
                  <c:pt idx="4141">
                    <c:v>moderate</c:v>
                  </c:pt>
                  <c:pt idx="4142">
                    <c:v>moderate</c:v>
                  </c:pt>
                  <c:pt idx="4143">
                    <c:v>moderate</c:v>
                  </c:pt>
                  <c:pt idx="4144">
                    <c:v>moderate</c:v>
                  </c:pt>
                  <c:pt idx="4145">
                    <c:v>moderate</c:v>
                  </c:pt>
                  <c:pt idx="4146">
                    <c:v>moderate</c:v>
                  </c:pt>
                  <c:pt idx="4147">
                    <c:v>moderate</c:v>
                  </c:pt>
                  <c:pt idx="4148">
                    <c:v>moderate</c:v>
                  </c:pt>
                  <c:pt idx="4149">
                    <c:v>moderate</c:v>
                  </c:pt>
                  <c:pt idx="4150">
                    <c:v>moderate</c:v>
                  </c:pt>
                  <c:pt idx="4151">
                    <c:v>moderate</c:v>
                  </c:pt>
                  <c:pt idx="4152">
                    <c:v>moderate</c:v>
                  </c:pt>
                  <c:pt idx="4153">
                    <c:v>moderate</c:v>
                  </c:pt>
                  <c:pt idx="4154">
                    <c:v>moderate</c:v>
                  </c:pt>
                  <c:pt idx="4155">
                    <c:v>moderate</c:v>
                  </c:pt>
                  <c:pt idx="4156">
                    <c:v>moderate</c:v>
                  </c:pt>
                  <c:pt idx="4157">
                    <c:v>moderate</c:v>
                  </c:pt>
                  <c:pt idx="4158">
                    <c:v>moderate</c:v>
                  </c:pt>
                  <c:pt idx="4159">
                    <c:v>moderate</c:v>
                  </c:pt>
                  <c:pt idx="4160">
                    <c:v>moderate</c:v>
                  </c:pt>
                  <c:pt idx="4161">
                    <c:v>moderate</c:v>
                  </c:pt>
                  <c:pt idx="4162">
                    <c:v>moderate</c:v>
                  </c:pt>
                  <c:pt idx="4163">
                    <c:v>moderate</c:v>
                  </c:pt>
                  <c:pt idx="4164">
                    <c:v>moderate</c:v>
                  </c:pt>
                  <c:pt idx="4165">
                    <c:v>moderate</c:v>
                  </c:pt>
                  <c:pt idx="4166">
                    <c:v>moderate</c:v>
                  </c:pt>
                  <c:pt idx="4167">
                    <c:v>moderate</c:v>
                  </c:pt>
                  <c:pt idx="4168">
                    <c:v>moderate</c:v>
                  </c:pt>
                  <c:pt idx="4169">
                    <c:v>moderate</c:v>
                  </c:pt>
                  <c:pt idx="4170">
                    <c:v>moderate</c:v>
                  </c:pt>
                  <c:pt idx="4171">
                    <c:v>moderate</c:v>
                  </c:pt>
                  <c:pt idx="4172">
                    <c:v>moderate</c:v>
                  </c:pt>
                  <c:pt idx="4173">
                    <c:v>moderate</c:v>
                  </c:pt>
                  <c:pt idx="4174">
                    <c:v>moderate</c:v>
                  </c:pt>
                  <c:pt idx="4175">
                    <c:v>moderate</c:v>
                  </c:pt>
                  <c:pt idx="4176">
                    <c:v>moderate</c:v>
                  </c:pt>
                  <c:pt idx="4177">
                    <c:v>moderate</c:v>
                  </c:pt>
                  <c:pt idx="4178">
                    <c:v>moderate</c:v>
                  </c:pt>
                  <c:pt idx="4179">
                    <c:v>moderate</c:v>
                  </c:pt>
                  <c:pt idx="4180">
                    <c:v>moderate</c:v>
                  </c:pt>
                  <c:pt idx="4181">
                    <c:v>moderate</c:v>
                  </c:pt>
                  <c:pt idx="4182">
                    <c:v>moderate</c:v>
                  </c:pt>
                  <c:pt idx="4183">
                    <c:v>moderate</c:v>
                  </c:pt>
                  <c:pt idx="4184">
                    <c:v>moderate</c:v>
                  </c:pt>
                  <c:pt idx="4185">
                    <c:v>moderate</c:v>
                  </c:pt>
                  <c:pt idx="4186">
                    <c:v>moderate</c:v>
                  </c:pt>
                  <c:pt idx="4187">
                    <c:v>moderate</c:v>
                  </c:pt>
                  <c:pt idx="4188">
                    <c:v>moderate</c:v>
                  </c:pt>
                  <c:pt idx="4189">
                    <c:v>moderate</c:v>
                  </c:pt>
                  <c:pt idx="4190">
                    <c:v>moderate</c:v>
                  </c:pt>
                  <c:pt idx="4191">
                    <c:v>moderate</c:v>
                  </c:pt>
                  <c:pt idx="4192">
                    <c:v>moderate</c:v>
                  </c:pt>
                  <c:pt idx="4193">
                    <c:v>moderate</c:v>
                  </c:pt>
                  <c:pt idx="4194">
                    <c:v>moderate</c:v>
                  </c:pt>
                  <c:pt idx="4195">
                    <c:v>moderate</c:v>
                  </c:pt>
                  <c:pt idx="4196">
                    <c:v>moderate</c:v>
                  </c:pt>
                  <c:pt idx="4197">
                    <c:v>moderate</c:v>
                  </c:pt>
                  <c:pt idx="4198">
                    <c:v>moderate</c:v>
                  </c:pt>
                  <c:pt idx="4199">
                    <c:v>moderate</c:v>
                  </c:pt>
                  <c:pt idx="4200">
                    <c:v>moderate</c:v>
                  </c:pt>
                  <c:pt idx="4201">
                    <c:v>moderate</c:v>
                  </c:pt>
                  <c:pt idx="4202">
                    <c:v>moderate</c:v>
                  </c:pt>
                  <c:pt idx="4203">
                    <c:v>moderate</c:v>
                  </c:pt>
                  <c:pt idx="4204">
                    <c:v>moderate</c:v>
                  </c:pt>
                  <c:pt idx="4205">
                    <c:v>moderate</c:v>
                  </c:pt>
                  <c:pt idx="4206">
                    <c:v>moderate</c:v>
                  </c:pt>
                  <c:pt idx="4207">
                    <c:v>moderate</c:v>
                  </c:pt>
                  <c:pt idx="4208">
                    <c:v>moderate</c:v>
                  </c:pt>
                  <c:pt idx="4209">
                    <c:v>moderate</c:v>
                  </c:pt>
                  <c:pt idx="4210">
                    <c:v>moderate</c:v>
                  </c:pt>
                  <c:pt idx="4211">
                    <c:v>moderate</c:v>
                  </c:pt>
                  <c:pt idx="4212">
                    <c:v>moderate</c:v>
                  </c:pt>
                  <c:pt idx="4213">
                    <c:v>moderate</c:v>
                  </c:pt>
                  <c:pt idx="4214">
                    <c:v>moderate</c:v>
                  </c:pt>
                  <c:pt idx="4215">
                    <c:v>moderate</c:v>
                  </c:pt>
                  <c:pt idx="4216">
                    <c:v>moderate</c:v>
                  </c:pt>
                  <c:pt idx="4217">
                    <c:v>moderate</c:v>
                  </c:pt>
                  <c:pt idx="4218">
                    <c:v>moderate</c:v>
                  </c:pt>
                  <c:pt idx="4219">
                    <c:v>moderate</c:v>
                  </c:pt>
                  <c:pt idx="4220">
                    <c:v>moderate</c:v>
                  </c:pt>
                  <c:pt idx="4221">
                    <c:v>moderate</c:v>
                  </c:pt>
                  <c:pt idx="4222">
                    <c:v>moderate</c:v>
                  </c:pt>
                  <c:pt idx="4223">
                    <c:v>moderate</c:v>
                  </c:pt>
                  <c:pt idx="4224">
                    <c:v>moderate</c:v>
                  </c:pt>
                  <c:pt idx="4225">
                    <c:v>moderate</c:v>
                  </c:pt>
                  <c:pt idx="4226">
                    <c:v>moderate</c:v>
                  </c:pt>
                  <c:pt idx="4227">
                    <c:v>moderate</c:v>
                  </c:pt>
                  <c:pt idx="4228">
                    <c:v>moderate</c:v>
                  </c:pt>
                  <c:pt idx="4229">
                    <c:v>moderate</c:v>
                  </c:pt>
                  <c:pt idx="4230">
                    <c:v>moderate</c:v>
                  </c:pt>
                  <c:pt idx="4231">
                    <c:v>moderate</c:v>
                  </c:pt>
                  <c:pt idx="4232">
                    <c:v>moderate</c:v>
                  </c:pt>
                  <c:pt idx="4233">
                    <c:v>moderate</c:v>
                  </c:pt>
                  <c:pt idx="4234">
                    <c:v>moderate</c:v>
                  </c:pt>
                  <c:pt idx="4235">
                    <c:v>moderate</c:v>
                  </c:pt>
                  <c:pt idx="4236">
                    <c:v>moderate</c:v>
                  </c:pt>
                  <c:pt idx="4237">
                    <c:v>moderate</c:v>
                  </c:pt>
                  <c:pt idx="4238">
                    <c:v>moderate</c:v>
                  </c:pt>
                  <c:pt idx="4239">
                    <c:v>moderate</c:v>
                  </c:pt>
                  <c:pt idx="4240">
                    <c:v>moderate</c:v>
                  </c:pt>
                  <c:pt idx="4241">
                    <c:v>moderate</c:v>
                  </c:pt>
                  <c:pt idx="4242">
                    <c:v>moderate</c:v>
                  </c:pt>
                  <c:pt idx="4243">
                    <c:v>moderate</c:v>
                  </c:pt>
                  <c:pt idx="4244">
                    <c:v>moderate</c:v>
                  </c:pt>
                  <c:pt idx="4245">
                    <c:v>moderate</c:v>
                  </c:pt>
                  <c:pt idx="4246">
                    <c:v>moderate</c:v>
                  </c:pt>
                  <c:pt idx="4247">
                    <c:v>moderate</c:v>
                  </c:pt>
                  <c:pt idx="4248">
                    <c:v>moderate</c:v>
                  </c:pt>
                  <c:pt idx="4249">
                    <c:v>moderate</c:v>
                  </c:pt>
                  <c:pt idx="4250">
                    <c:v>moderate</c:v>
                  </c:pt>
                  <c:pt idx="4251">
                    <c:v>moderate</c:v>
                  </c:pt>
                  <c:pt idx="4252">
                    <c:v>moderate</c:v>
                  </c:pt>
                  <c:pt idx="4253">
                    <c:v>moderate</c:v>
                  </c:pt>
                  <c:pt idx="4254">
                    <c:v>moderate</c:v>
                  </c:pt>
                  <c:pt idx="4255">
                    <c:v>moderate</c:v>
                  </c:pt>
                  <c:pt idx="4256">
                    <c:v>moderate</c:v>
                  </c:pt>
                  <c:pt idx="4257">
                    <c:v>moderate</c:v>
                  </c:pt>
                  <c:pt idx="4258">
                    <c:v>moderate</c:v>
                  </c:pt>
                  <c:pt idx="4259">
                    <c:v>moderate</c:v>
                  </c:pt>
                  <c:pt idx="4260">
                    <c:v>moderate</c:v>
                  </c:pt>
                  <c:pt idx="4261">
                    <c:v>moderate</c:v>
                  </c:pt>
                  <c:pt idx="4262">
                    <c:v>moderate</c:v>
                  </c:pt>
                  <c:pt idx="4263">
                    <c:v>moderate</c:v>
                  </c:pt>
                  <c:pt idx="4264">
                    <c:v>moderate</c:v>
                  </c:pt>
                  <c:pt idx="4265">
                    <c:v>moderate</c:v>
                  </c:pt>
                  <c:pt idx="4266">
                    <c:v>moderate</c:v>
                  </c:pt>
                  <c:pt idx="4267">
                    <c:v>moderate</c:v>
                  </c:pt>
                  <c:pt idx="4268">
                    <c:v>moderate</c:v>
                  </c:pt>
                  <c:pt idx="4269">
                    <c:v>moderate</c:v>
                  </c:pt>
                  <c:pt idx="4270">
                    <c:v>moderate</c:v>
                  </c:pt>
                  <c:pt idx="4271">
                    <c:v>moderate</c:v>
                  </c:pt>
                  <c:pt idx="4272">
                    <c:v>moderate</c:v>
                  </c:pt>
                  <c:pt idx="4273">
                    <c:v>moderate</c:v>
                  </c:pt>
                  <c:pt idx="4274">
                    <c:v>moderate</c:v>
                  </c:pt>
                  <c:pt idx="4275">
                    <c:v>moderate</c:v>
                  </c:pt>
                  <c:pt idx="4276">
                    <c:v>moderate</c:v>
                  </c:pt>
                  <c:pt idx="4277">
                    <c:v>moderate</c:v>
                  </c:pt>
                  <c:pt idx="4278">
                    <c:v>moderate</c:v>
                  </c:pt>
                  <c:pt idx="4279">
                    <c:v>moderate</c:v>
                  </c:pt>
                  <c:pt idx="4280">
                    <c:v>moderate</c:v>
                  </c:pt>
                  <c:pt idx="4281">
                    <c:v>moderate</c:v>
                  </c:pt>
                  <c:pt idx="4282">
                    <c:v>moderate</c:v>
                  </c:pt>
                  <c:pt idx="4283">
                    <c:v>moderate</c:v>
                  </c:pt>
                  <c:pt idx="4284">
                    <c:v>moderate</c:v>
                  </c:pt>
                  <c:pt idx="4285">
                    <c:v>moderate</c:v>
                  </c:pt>
                  <c:pt idx="4286">
                    <c:v>moderate</c:v>
                  </c:pt>
                  <c:pt idx="4287">
                    <c:v>moderate</c:v>
                  </c:pt>
                  <c:pt idx="4288">
                    <c:v>moderate</c:v>
                  </c:pt>
                  <c:pt idx="4289">
                    <c:v>moderate</c:v>
                  </c:pt>
                  <c:pt idx="4290">
                    <c:v>moderate</c:v>
                  </c:pt>
                  <c:pt idx="4291">
                    <c:v>moderate</c:v>
                  </c:pt>
                  <c:pt idx="4292">
                    <c:v>moderate</c:v>
                  </c:pt>
                  <c:pt idx="4293">
                    <c:v>moderate</c:v>
                  </c:pt>
                  <c:pt idx="4294">
                    <c:v>moderate</c:v>
                  </c:pt>
                  <c:pt idx="4295">
                    <c:v>moderate</c:v>
                  </c:pt>
                  <c:pt idx="4296">
                    <c:v>moderate</c:v>
                  </c:pt>
                  <c:pt idx="4297">
                    <c:v>moderate</c:v>
                  </c:pt>
                  <c:pt idx="4298">
                    <c:v>moderate</c:v>
                  </c:pt>
                  <c:pt idx="4299">
                    <c:v>moderate</c:v>
                  </c:pt>
                  <c:pt idx="4300">
                    <c:v>moderate</c:v>
                  </c:pt>
                  <c:pt idx="4301">
                    <c:v>moderate</c:v>
                  </c:pt>
                  <c:pt idx="4302">
                    <c:v>moderate</c:v>
                  </c:pt>
                  <c:pt idx="4303">
                    <c:v>moderate</c:v>
                  </c:pt>
                  <c:pt idx="4304">
                    <c:v>moderate</c:v>
                  </c:pt>
                  <c:pt idx="4305">
                    <c:v>moderate</c:v>
                  </c:pt>
                  <c:pt idx="4306">
                    <c:v>moderate</c:v>
                  </c:pt>
                  <c:pt idx="4307">
                    <c:v>moderate</c:v>
                  </c:pt>
                  <c:pt idx="4308">
                    <c:v>moderate</c:v>
                  </c:pt>
                  <c:pt idx="4309">
                    <c:v>moderate</c:v>
                  </c:pt>
                  <c:pt idx="4310">
                    <c:v>moderate</c:v>
                  </c:pt>
                  <c:pt idx="4311">
                    <c:v>moderate</c:v>
                  </c:pt>
                  <c:pt idx="4312">
                    <c:v>moderate</c:v>
                  </c:pt>
                  <c:pt idx="4313">
                    <c:v>moderate</c:v>
                  </c:pt>
                  <c:pt idx="4314">
                    <c:v>moderate</c:v>
                  </c:pt>
                  <c:pt idx="4315">
                    <c:v>moderate</c:v>
                  </c:pt>
                  <c:pt idx="4316">
                    <c:v>moderate</c:v>
                  </c:pt>
                  <c:pt idx="4317">
                    <c:v>moderate</c:v>
                  </c:pt>
                  <c:pt idx="4318">
                    <c:v>moderate</c:v>
                  </c:pt>
                  <c:pt idx="4319">
                    <c:v>moderate</c:v>
                  </c:pt>
                  <c:pt idx="4320">
                    <c:v>moderate</c:v>
                  </c:pt>
                  <c:pt idx="4321">
                    <c:v>moderate</c:v>
                  </c:pt>
                  <c:pt idx="4322">
                    <c:v>moderate</c:v>
                  </c:pt>
                  <c:pt idx="4323">
                    <c:v>moderate</c:v>
                  </c:pt>
                  <c:pt idx="4324">
                    <c:v>moderate</c:v>
                  </c:pt>
                  <c:pt idx="4325">
                    <c:v>moderate</c:v>
                  </c:pt>
                  <c:pt idx="4326">
                    <c:v>moderate</c:v>
                  </c:pt>
                  <c:pt idx="4327">
                    <c:v>moderate</c:v>
                  </c:pt>
                  <c:pt idx="4328">
                    <c:v>moderate</c:v>
                  </c:pt>
                  <c:pt idx="4329">
                    <c:v>moderate</c:v>
                  </c:pt>
                  <c:pt idx="4330">
                    <c:v>moderate</c:v>
                  </c:pt>
                  <c:pt idx="4331">
                    <c:v>moderate</c:v>
                  </c:pt>
                  <c:pt idx="4332">
                    <c:v>moderate</c:v>
                  </c:pt>
                  <c:pt idx="4333">
                    <c:v>moderate</c:v>
                  </c:pt>
                  <c:pt idx="4334">
                    <c:v>moderate</c:v>
                  </c:pt>
                  <c:pt idx="4335">
                    <c:v>moderate</c:v>
                  </c:pt>
                  <c:pt idx="4336">
                    <c:v>moderate</c:v>
                  </c:pt>
                  <c:pt idx="4337">
                    <c:v>moderate</c:v>
                  </c:pt>
                  <c:pt idx="4338">
                    <c:v>moderate</c:v>
                  </c:pt>
                  <c:pt idx="4339">
                    <c:v>moderate</c:v>
                  </c:pt>
                  <c:pt idx="4340">
                    <c:v>moderate</c:v>
                  </c:pt>
                  <c:pt idx="4341">
                    <c:v>moderate</c:v>
                  </c:pt>
                  <c:pt idx="4342">
                    <c:v>moderate</c:v>
                  </c:pt>
                  <c:pt idx="4343">
                    <c:v>moderate</c:v>
                  </c:pt>
                  <c:pt idx="4344">
                    <c:v>moderate</c:v>
                  </c:pt>
                  <c:pt idx="4345">
                    <c:v>moderate</c:v>
                  </c:pt>
                  <c:pt idx="4346">
                    <c:v>moderate</c:v>
                  </c:pt>
                  <c:pt idx="4347">
                    <c:v>moderate</c:v>
                  </c:pt>
                  <c:pt idx="4348">
                    <c:v>moderate</c:v>
                  </c:pt>
                  <c:pt idx="4349">
                    <c:v>moderate</c:v>
                  </c:pt>
                  <c:pt idx="4350">
                    <c:v>moderate</c:v>
                  </c:pt>
                  <c:pt idx="4351">
                    <c:v>moderate</c:v>
                  </c:pt>
                  <c:pt idx="4352">
                    <c:v>moderate</c:v>
                  </c:pt>
                  <c:pt idx="4353">
                    <c:v>moderate</c:v>
                  </c:pt>
                  <c:pt idx="4354">
                    <c:v>moderate</c:v>
                  </c:pt>
                  <c:pt idx="4355">
                    <c:v>moderate</c:v>
                  </c:pt>
                  <c:pt idx="4356">
                    <c:v>moderate</c:v>
                  </c:pt>
                  <c:pt idx="4357">
                    <c:v>moderate</c:v>
                  </c:pt>
                  <c:pt idx="4358">
                    <c:v>moderate</c:v>
                  </c:pt>
                  <c:pt idx="4359">
                    <c:v>moderate</c:v>
                  </c:pt>
                  <c:pt idx="4360">
                    <c:v>moderate</c:v>
                  </c:pt>
                  <c:pt idx="4361">
                    <c:v>moderate</c:v>
                  </c:pt>
                  <c:pt idx="4362">
                    <c:v>moderate</c:v>
                  </c:pt>
                  <c:pt idx="4363">
                    <c:v>moderate</c:v>
                  </c:pt>
                  <c:pt idx="4364">
                    <c:v>moderate</c:v>
                  </c:pt>
                  <c:pt idx="4365">
                    <c:v>moderate</c:v>
                  </c:pt>
                  <c:pt idx="4366">
                    <c:v>moderate</c:v>
                  </c:pt>
                  <c:pt idx="4367">
                    <c:v>moderate</c:v>
                  </c:pt>
                  <c:pt idx="4368">
                    <c:v>moderate</c:v>
                  </c:pt>
                  <c:pt idx="4369">
                    <c:v>moderate</c:v>
                  </c:pt>
                  <c:pt idx="4370">
                    <c:v>moderate</c:v>
                  </c:pt>
                  <c:pt idx="4371">
                    <c:v>moderate</c:v>
                  </c:pt>
                  <c:pt idx="4372">
                    <c:v>moderate</c:v>
                  </c:pt>
                  <c:pt idx="4373">
                    <c:v>moderate</c:v>
                  </c:pt>
                  <c:pt idx="4374">
                    <c:v>moderate</c:v>
                  </c:pt>
                  <c:pt idx="4375">
                    <c:v>moderate</c:v>
                  </c:pt>
                  <c:pt idx="4376">
                    <c:v>moderate</c:v>
                  </c:pt>
                  <c:pt idx="4377">
                    <c:v>moderate</c:v>
                  </c:pt>
                  <c:pt idx="4378">
                    <c:v>moderate</c:v>
                  </c:pt>
                  <c:pt idx="4379">
                    <c:v>moderate</c:v>
                  </c:pt>
                  <c:pt idx="4380">
                    <c:v>moderate</c:v>
                  </c:pt>
                  <c:pt idx="4381">
                    <c:v>moderate</c:v>
                  </c:pt>
                  <c:pt idx="4382">
                    <c:v>moderate</c:v>
                  </c:pt>
                  <c:pt idx="4383">
                    <c:v>moderate</c:v>
                  </c:pt>
                  <c:pt idx="4384">
                    <c:v>moderate</c:v>
                  </c:pt>
                  <c:pt idx="4385">
                    <c:v>moderate</c:v>
                  </c:pt>
                  <c:pt idx="4386">
                    <c:v>moderate</c:v>
                  </c:pt>
                  <c:pt idx="4387">
                    <c:v>moderate</c:v>
                  </c:pt>
                  <c:pt idx="4388">
                    <c:v>moderate</c:v>
                  </c:pt>
                  <c:pt idx="4389">
                    <c:v>moderate</c:v>
                  </c:pt>
                  <c:pt idx="4390">
                    <c:v>moderate</c:v>
                  </c:pt>
                  <c:pt idx="4391">
                    <c:v>moderate</c:v>
                  </c:pt>
                  <c:pt idx="4392">
                    <c:v>moderate</c:v>
                  </c:pt>
                  <c:pt idx="4393">
                    <c:v>moderate</c:v>
                  </c:pt>
                  <c:pt idx="4394">
                    <c:v>moderate</c:v>
                  </c:pt>
                  <c:pt idx="4395">
                    <c:v>moderate</c:v>
                  </c:pt>
                  <c:pt idx="4396">
                    <c:v>moderate</c:v>
                  </c:pt>
                  <c:pt idx="4397">
                    <c:v>moderate</c:v>
                  </c:pt>
                  <c:pt idx="4398">
                    <c:v>moderate</c:v>
                  </c:pt>
                  <c:pt idx="4399">
                    <c:v>moderate</c:v>
                  </c:pt>
                  <c:pt idx="4400">
                    <c:v>moderate</c:v>
                  </c:pt>
                  <c:pt idx="4401">
                    <c:v>moderate</c:v>
                  </c:pt>
                  <c:pt idx="4402">
                    <c:v>moderate</c:v>
                  </c:pt>
                  <c:pt idx="4403">
                    <c:v>moderate</c:v>
                  </c:pt>
                  <c:pt idx="4404">
                    <c:v>moderate</c:v>
                  </c:pt>
                  <c:pt idx="4405">
                    <c:v>moderate</c:v>
                  </c:pt>
                  <c:pt idx="4406">
                    <c:v>moderate</c:v>
                  </c:pt>
                  <c:pt idx="4407">
                    <c:v>moderate</c:v>
                  </c:pt>
                  <c:pt idx="4408">
                    <c:v>moderate</c:v>
                  </c:pt>
                  <c:pt idx="4409">
                    <c:v>moderate</c:v>
                  </c:pt>
                  <c:pt idx="4410">
                    <c:v>moderate</c:v>
                  </c:pt>
                  <c:pt idx="4411">
                    <c:v>moderate</c:v>
                  </c:pt>
                  <c:pt idx="4412">
                    <c:v>moderate</c:v>
                  </c:pt>
                  <c:pt idx="4413">
                    <c:v>moderate</c:v>
                  </c:pt>
                  <c:pt idx="4414">
                    <c:v>moderate</c:v>
                  </c:pt>
                  <c:pt idx="4415">
                    <c:v>moderate</c:v>
                  </c:pt>
                  <c:pt idx="4416">
                    <c:v>moderate</c:v>
                  </c:pt>
                  <c:pt idx="4417">
                    <c:v>moderate</c:v>
                  </c:pt>
                  <c:pt idx="4418">
                    <c:v>moderate</c:v>
                  </c:pt>
                  <c:pt idx="4419">
                    <c:v>moderate</c:v>
                  </c:pt>
                  <c:pt idx="4420">
                    <c:v>moderate</c:v>
                  </c:pt>
                  <c:pt idx="4421">
                    <c:v>moderate</c:v>
                  </c:pt>
                  <c:pt idx="4422">
                    <c:v>moderate</c:v>
                  </c:pt>
                  <c:pt idx="4423">
                    <c:v>moderate</c:v>
                  </c:pt>
                  <c:pt idx="4424">
                    <c:v>moderate</c:v>
                  </c:pt>
                  <c:pt idx="4425">
                    <c:v>moderate</c:v>
                  </c:pt>
                  <c:pt idx="4426">
                    <c:v>moderate</c:v>
                  </c:pt>
                  <c:pt idx="4427">
                    <c:v>moderate</c:v>
                  </c:pt>
                  <c:pt idx="4428">
                    <c:v>moderate</c:v>
                  </c:pt>
                  <c:pt idx="4429">
                    <c:v>moderate</c:v>
                  </c:pt>
                  <c:pt idx="4430">
                    <c:v>moderate</c:v>
                  </c:pt>
                  <c:pt idx="4431">
                    <c:v>moderate</c:v>
                  </c:pt>
                  <c:pt idx="4432">
                    <c:v>moderate</c:v>
                  </c:pt>
                  <c:pt idx="4433">
                    <c:v>moderate</c:v>
                  </c:pt>
                  <c:pt idx="4434">
                    <c:v>moderate</c:v>
                  </c:pt>
                  <c:pt idx="4435">
                    <c:v>moderate</c:v>
                  </c:pt>
                  <c:pt idx="4436">
                    <c:v>moderate</c:v>
                  </c:pt>
                  <c:pt idx="4437">
                    <c:v>moderate</c:v>
                  </c:pt>
                  <c:pt idx="4438">
                    <c:v>moderate</c:v>
                  </c:pt>
                  <c:pt idx="4439">
                    <c:v>moderate</c:v>
                  </c:pt>
                  <c:pt idx="4440">
                    <c:v>moderate</c:v>
                  </c:pt>
                  <c:pt idx="4441">
                    <c:v>moderate</c:v>
                  </c:pt>
                  <c:pt idx="4442">
                    <c:v>moderate</c:v>
                  </c:pt>
                  <c:pt idx="4443">
                    <c:v>moderate</c:v>
                  </c:pt>
                  <c:pt idx="4444">
                    <c:v>moderate</c:v>
                  </c:pt>
                  <c:pt idx="4445">
                    <c:v>moderate</c:v>
                  </c:pt>
                  <c:pt idx="4446">
                    <c:v>moderate</c:v>
                  </c:pt>
                  <c:pt idx="4447">
                    <c:v>moderate</c:v>
                  </c:pt>
                  <c:pt idx="4448">
                    <c:v>moderate</c:v>
                  </c:pt>
                  <c:pt idx="4449">
                    <c:v>moderate</c:v>
                  </c:pt>
                  <c:pt idx="4450">
                    <c:v>moderate</c:v>
                  </c:pt>
                  <c:pt idx="4451">
                    <c:v>moderate</c:v>
                  </c:pt>
                  <c:pt idx="4452">
                    <c:v>moderate</c:v>
                  </c:pt>
                  <c:pt idx="4453">
                    <c:v>moderate</c:v>
                  </c:pt>
                  <c:pt idx="4454">
                    <c:v>moderate</c:v>
                  </c:pt>
                  <c:pt idx="4455">
                    <c:v>moderate</c:v>
                  </c:pt>
                  <c:pt idx="4456">
                    <c:v>moderate</c:v>
                  </c:pt>
                  <c:pt idx="4457">
                    <c:v>moderate</c:v>
                  </c:pt>
                  <c:pt idx="4458">
                    <c:v>moderate</c:v>
                  </c:pt>
                  <c:pt idx="4459">
                    <c:v>moderate</c:v>
                  </c:pt>
                  <c:pt idx="4460">
                    <c:v>moderate</c:v>
                  </c:pt>
                  <c:pt idx="4461">
                    <c:v>moderate</c:v>
                  </c:pt>
                  <c:pt idx="4462">
                    <c:v>moderate</c:v>
                  </c:pt>
                  <c:pt idx="4463">
                    <c:v>moderate</c:v>
                  </c:pt>
                  <c:pt idx="4464">
                    <c:v>moderate</c:v>
                  </c:pt>
                  <c:pt idx="4465">
                    <c:v>moderate</c:v>
                  </c:pt>
                  <c:pt idx="4466">
                    <c:v>moderate</c:v>
                  </c:pt>
                  <c:pt idx="4467">
                    <c:v>moderate</c:v>
                  </c:pt>
                  <c:pt idx="4468">
                    <c:v>moderate</c:v>
                  </c:pt>
                  <c:pt idx="4469">
                    <c:v>moderate</c:v>
                  </c:pt>
                  <c:pt idx="4470">
                    <c:v>moderate</c:v>
                  </c:pt>
                  <c:pt idx="4471">
                    <c:v>moderate</c:v>
                  </c:pt>
                  <c:pt idx="4472">
                    <c:v>moderate</c:v>
                  </c:pt>
                  <c:pt idx="4473">
                    <c:v>moderate</c:v>
                  </c:pt>
                  <c:pt idx="4474">
                    <c:v>moderate</c:v>
                  </c:pt>
                  <c:pt idx="4475">
                    <c:v>moderate</c:v>
                  </c:pt>
                  <c:pt idx="4476">
                    <c:v>moderate</c:v>
                  </c:pt>
                  <c:pt idx="4477">
                    <c:v>moderate</c:v>
                  </c:pt>
                  <c:pt idx="4478">
                    <c:v>moderate</c:v>
                  </c:pt>
                  <c:pt idx="4479">
                    <c:v>moderate</c:v>
                  </c:pt>
                  <c:pt idx="4480">
                    <c:v>moderate</c:v>
                  </c:pt>
                  <c:pt idx="4481">
                    <c:v>moderate</c:v>
                  </c:pt>
                  <c:pt idx="4482">
                    <c:v>moderate</c:v>
                  </c:pt>
                  <c:pt idx="4483">
                    <c:v>moderate</c:v>
                  </c:pt>
                  <c:pt idx="4484">
                    <c:v>moderate</c:v>
                  </c:pt>
                  <c:pt idx="4485">
                    <c:v>moderate</c:v>
                  </c:pt>
                  <c:pt idx="4486">
                    <c:v>moderate</c:v>
                  </c:pt>
                  <c:pt idx="4487">
                    <c:v>moderate</c:v>
                  </c:pt>
                  <c:pt idx="4488">
                    <c:v>moderate</c:v>
                  </c:pt>
                  <c:pt idx="4489">
                    <c:v>moderate</c:v>
                  </c:pt>
                  <c:pt idx="4490">
                    <c:v>moderate</c:v>
                  </c:pt>
                  <c:pt idx="4491">
                    <c:v>moderate</c:v>
                  </c:pt>
                  <c:pt idx="4492">
                    <c:v>moderate</c:v>
                  </c:pt>
                  <c:pt idx="4493">
                    <c:v>moderate</c:v>
                  </c:pt>
                  <c:pt idx="4494">
                    <c:v>moderate</c:v>
                  </c:pt>
                  <c:pt idx="4495">
                    <c:v>moderate</c:v>
                  </c:pt>
                  <c:pt idx="4496">
                    <c:v>moderate</c:v>
                  </c:pt>
                  <c:pt idx="4497">
                    <c:v>moderate</c:v>
                  </c:pt>
                  <c:pt idx="4498">
                    <c:v>moderate</c:v>
                  </c:pt>
                  <c:pt idx="4499">
                    <c:v>moderate</c:v>
                  </c:pt>
                  <c:pt idx="4500">
                    <c:v>moderate</c:v>
                  </c:pt>
                  <c:pt idx="4501">
                    <c:v>moderate</c:v>
                  </c:pt>
                  <c:pt idx="4502">
                    <c:v>moderate</c:v>
                  </c:pt>
                  <c:pt idx="4503">
                    <c:v>moderate</c:v>
                  </c:pt>
                  <c:pt idx="4504">
                    <c:v>moderate</c:v>
                  </c:pt>
                  <c:pt idx="4505">
                    <c:v>moderate</c:v>
                  </c:pt>
                  <c:pt idx="4506">
                    <c:v>moderate</c:v>
                  </c:pt>
                  <c:pt idx="4507">
                    <c:v>moderate</c:v>
                  </c:pt>
                  <c:pt idx="4508">
                    <c:v>moderate</c:v>
                  </c:pt>
                  <c:pt idx="4509">
                    <c:v>moderate</c:v>
                  </c:pt>
                  <c:pt idx="4510">
                    <c:v>moderate</c:v>
                  </c:pt>
                  <c:pt idx="4511">
                    <c:v>moderate</c:v>
                  </c:pt>
                  <c:pt idx="4512">
                    <c:v>moderate</c:v>
                  </c:pt>
                  <c:pt idx="4513">
                    <c:v>moderate</c:v>
                  </c:pt>
                  <c:pt idx="4514">
                    <c:v>moderate</c:v>
                  </c:pt>
                  <c:pt idx="4515">
                    <c:v>moderate</c:v>
                  </c:pt>
                  <c:pt idx="4516">
                    <c:v>moderate</c:v>
                  </c:pt>
                  <c:pt idx="4517">
                    <c:v>moderate</c:v>
                  </c:pt>
                  <c:pt idx="4518">
                    <c:v>moderate</c:v>
                  </c:pt>
                  <c:pt idx="4519">
                    <c:v>moderate</c:v>
                  </c:pt>
                  <c:pt idx="4520">
                    <c:v>moderate</c:v>
                  </c:pt>
                  <c:pt idx="4521">
                    <c:v>moderate</c:v>
                  </c:pt>
                  <c:pt idx="4522">
                    <c:v>moderate</c:v>
                  </c:pt>
                  <c:pt idx="4523">
                    <c:v>moderate</c:v>
                  </c:pt>
                  <c:pt idx="4524">
                    <c:v>moderate</c:v>
                  </c:pt>
                  <c:pt idx="4525">
                    <c:v>moderate</c:v>
                  </c:pt>
                  <c:pt idx="4526">
                    <c:v>moderate</c:v>
                  </c:pt>
                  <c:pt idx="4527">
                    <c:v>moderate</c:v>
                  </c:pt>
                  <c:pt idx="4528">
                    <c:v>moderate</c:v>
                  </c:pt>
                  <c:pt idx="4529">
                    <c:v>moderate</c:v>
                  </c:pt>
                  <c:pt idx="4530">
                    <c:v>moderate</c:v>
                  </c:pt>
                  <c:pt idx="4531">
                    <c:v>moderate</c:v>
                  </c:pt>
                  <c:pt idx="4532">
                    <c:v>moderate</c:v>
                  </c:pt>
                  <c:pt idx="4533">
                    <c:v>moderate</c:v>
                  </c:pt>
                  <c:pt idx="4534">
                    <c:v>moderate</c:v>
                  </c:pt>
                  <c:pt idx="4535">
                    <c:v>moderate</c:v>
                  </c:pt>
                  <c:pt idx="4536">
                    <c:v>moderate</c:v>
                  </c:pt>
                  <c:pt idx="4537">
                    <c:v>moderate</c:v>
                  </c:pt>
                  <c:pt idx="4538">
                    <c:v>moderate</c:v>
                  </c:pt>
                  <c:pt idx="4539">
                    <c:v>moderate</c:v>
                  </c:pt>
                  <c:pt idx="4540">
                    <c:v>moderate</c:v>
                  </c:pt>
                  <c:pt idx="4541">
                    <c:v>moderate</c:v>
                  </c:pt>
                  <c:pt idx="4542">
                    <c:v>moderate</c:v>
                  </c:pt>
                  <c:pt idx="4543">
                    <c:v>moderate</c:v>
                  </c:pt>
                  <c:pt idx="4544">
                    <c:v>moderate</c:v>
                  </c:pt>
                  <c:pt idx="4545">
                    <c:v>moderate</c:v>
                  </c:pt>
                  <c:pt idx="4546">
                    <c:v>moderate</c:v>
                  </c:pt>
                  <c:pt idx="4547">
                    <c:v>moderate</c:v>
                  </c:pt>
                  <c:pt idx="4548">
                    <c:v>moderate</c:v>
                  </c:pt>
                  <c:pt idx="4549">
                    <c:v>moderate</c:v>
                  </c:pt>
                  <c:pt idx="4550">
                    <c:v>moderate</c:v>
                  </c:pt>
                  <c:pt idx="4551">
                    <c:v>moderate</c:v>
                  </c:pt>
                  <c:pt idx="4552">
                    <c:v>moderate</c:v>
                  </c:pt>
                  <c:pt idx="4553">
                    <c:v>moderate</c:v>
                  </c:pt>
                  <c:pt idx="4554">
                    <c:v>moderate</c:v>
                  </c:pt>
                  <c:pt idx="4555">
                    <c:v>moderate</c:v>
                  </c:pt>
                  <c:pt idx="4556">
                    <c:v>moderate</c:v>
                  </c:pt>
                  <c:pt idx="4557">
                    <c:v>moderate</c:v>
                  </c:pt>
                  <c:pt idx="4558">
                    <c:v>moderate</c:v>
                  </c:pt>
                  <c:pt idx="4559">
                    <c:v>moderate</c:v>
                  </c:pt>
                  <c:pt idx="4560">
                    <c:v>moderate</c:v>
                  </c:pt>
                  <c:pt idx="4561">
                    <c:v>moderate</c:v>
                  </c:pt>
                  <c:pt idx="4562">
                    <c:v>moderate</c:v>
                  </c:pt>
                  <c:pt idx="4563">
                    <c:v>moderate</c:v>
                  </c:pt>
                  <c:pt idx="4564">
                    <c:v>moderate</c:v>
                  </c:pt>
                  <c:pt idx="4565">
                    <c:v>moderate</c:v>
                  </c:pt>
                  <c:pt idx="4566">
                    <c:v>moderate</c:v>
                  </c:pt>
                  <c:pt idx="4567">
                    <c:v>moderate</c:v>
                  </c:pt>
                  <c:pt idx="4568">
                    <c:v>moderate</c:v>
                  </c:pt>
                  <c:pt idx="4569">
                    <c:v>moderate</c:v>
                  </c:pt>
                  <c:pt idx="4570">
                    <c:v>moderate</c:v>
                  </c:pt>
                  <c:pt idx="4571">
                    <c:v>moderate</c:v>
                  </c:pt>
                  <c:pt idx="4572">
                    <c:v>moderate</c:v>
                  </c:pt>
                  <c:pt idx="4573">
                    <c:v>moderate</c:v>
                  </c:pt>
                  <c:pt idx="4574">
                    <c:v>moderate</c:v>
                  </c:pt>
                  <c:pt idx="4575">
                    <c:v>moderate</c:v>
                  </c:pt>
                  <c:pt idx="4576">
                    <c:v>moderate</c:v>
                  </c:pt>
                  <c:pt idx="4577">
                    <c:v>moderate</c:v>
                  </c:pt>
                  <c:pt idx="4578">
                    <c:v>moderate</c:v>
                  </c:pt>
                  <c:pt idx="4579">
                    <c:v>moderate</c:v>
                  </c:pt>
                  <c:pt idx="4580">
                    <c:v>moderate</c:v>
                  </c:pt>
                  <c:pt idx="4581">
                    <c:v>moderate</c:v>
                  </c:pt>
                  <c:pt idx="4582">
                    <c:v>moderate</c:v>
                  </c:pt>
                  <c:pt idx="4583">
                    <c:v>moderate</c:v>
                  </c:pt>
                  <c:pt idx="4584">
                    <c:v>moderate</c:v>
                  </c:pt>
                  <c:pt idx="4585">
                    <c:v>moderate</c:v>
                  </c:pt>
                  <c:pt idx="4586">
                    <c:v>moderate</c:v>
                  </c:pt>
                  <c:pt idx="4587">
                    <c:v>moderate</c:v>
                  </c:pt>
                  <c:pt idx="4588">
                    <c:v>moderate</c:v>
                  </c:pt>
                  <c:pt idx="4589">
                    <c:v>moderate</c:v>
                  </c:pt>
                  <c:pt idx="4590">
                    <c:v>moderate</c:v>
                  </c:pt>
                  <c:pt idx="4591">
                    <c:v>moderate</c:v>
                  </c:pt>
                  <c:pt idx="4592">
                    <c:v>moderate</c:v>
                  </c:pt>
                  <c:pt idx="4593">
                    <c:v>moderate</c:v>
                  </c:pt>
                  <c:pt idx="4594">
                    <c:v>moderate</c:v>
                  </c:pt>
                  <c:pt idx="4595">
                    <c:v>moderate</c:v>
                  </c:pt>
                  <c:pt idx="4596">
                    <c:v>moderate</c:v>
                  </c:pt>
                  <c:pt idx="4597">
                    <c:v>moderate</c:v>
                  </c:pt>
                  <c:pt idx="4598">
                    <c:v>moderate</c:v>
                  </c:pt>
                  <c:pt idx="4599">
                    <c:v>moderate</c:v>
                  </c:pt>
                  <c:pt idx="4600">
                    <c:v>moderate</c:v>
                  </c:pt>
                  <c:pt idx="4601">
                    <c:v>moderate</c:v>
                  </c:pt>
                  <c:pt idx="4602">
                    <c:v>moderate</c:v>
                  </c:pt>
                  <c:pt idx="4603">
                    <c:v>moderate</c:v>
                  </c:pt>
                  <c:pt idx="4604">
                    <c:v>moderate</c:v>
                  </c:pt>
                  <c:pt idx="4605">
                    <c:v>moderate</c:v>
                  </c:pt>
                  <c:pt idx="4606">
                    <c:v>moderate</c:v>
                  </c:pt>
                  <c:pt idx="4607">
                    <c:v>moderate</c:v>
                  </c:pt>
                  <c:pt idx="4608">
                    <c:v>moderate</c:v>
                  </c:pt>
                  <c:pt idx="4609">
                    <c:v>moderate</c:v>
                  </c:pt>
                  <c:pt idx="4610">
                    <c:v>moderate</c:v>
                  </c:pt>
                  <c:pt idx="4611">
                    <c:v>moderate</c:v>
                  </c:pt>
                  <c:pt idx="4612">
                    <c:v>moderate</c:v>
                  </c:pt>
                  <c:pt idx="4613">
                    <c:v>moderate</c:v>
                  </c:pt>
                  <c:pt idx="4614">
                    <c:v>moderate</c:v>
                  </c:pt>
                  <c:pt idx="4615">
                    <c:v>moderate</c:v>
                  </c:pt>
                  <c:pt idx="4616">
                    <c:v>moderate</c:v>
                  </c:pt>
                  <c:pt idx="4617">
                    <c:v>moderate</c:v>
                  </c:pt>
                  <c:pt idx="4618">
                    <c:v>moderate</c:v>
                  </c:pt>
                  <c:pt idx="4619">
                    <c:v>moderate</c:v>
                  </c:pt>
                  <c:pt idx="4620">
                    <c:v>moderate</c:v>
                  </c:pt>
                  <c:pt idx="4621">
                    <c:v>moderate</c:v>
                  </c:pt>
                  <c:pt idx="4622">
                    <c:v>moderate</c:v>
                  </c:pt>
                  <c:pt idx="4623">
                    <c:v>moderate</c:v>
                  </c:pt>
                  <c:pt idx="4624">
                    <c:v>moderate</c:v>
                  </c:pt>
                  <c:pt idx="4625">
                    <c:v>moderate</c:v>
                  </c:pt>
                  <c:pt idx="4626">
                    <c:v>moderate</c:v>
                  </c:pt>
                  <c:pt idx="4627">
                    <c:v>moderate</c:v>
                  </c:pt>
                  <c:pt idx="4628">
                    <c:v>moderate</c:v>
                  </c:pt>
                  <c:pt idx="4629">
                    <c:v>moderate</c:v>
                  </c:pt>
                  <c:pt idx="4630">
                    <c:v>moderate</c:v>
                  </c:pt>
                  <c:pt idx="4631">
                    <c:v>moderate</c:v>
                  </c:pt>
                  <c:pt idx="4632">
                    <c:v>moderate</c:v>
                  </c:pt>
                  <c:pt idx="4633">
                    <c:v>moderate</c:v>
                  </c:pt>
                  <c:pt idx="4634">
                    <c:v>moderate</c:v>
                  </c:pt>
                  <c:pt idx="4635">
                    <c:v>moderate</c:v>
                  </c:pt>
                  <c:pt idx="4636">
                    <c:v>moderate</c:v>
                  </c:pt>
                  <c:pt idx="4637">
                    <c:v>moderate</c:v>
                  </c:pt>
                  <c:pt idx="4638">
                    <c:v>moderate</c:v>
                  </c:pt>
                  <c:pt idx="4639">
                    <c:v>moderate</c:v>
                  </c:pt>
                  <c:pt idx="4640">
                    <c:v>moderate</c:v>
                  </c:pt>
                  <c:pt idx="4641">
                    <c:v>moderate</c:v>
                  </c:pt>
                  <c:pt idx="4642">
                    <c:v>moderate</c:v>
                  </c:pt>
                  <c:pt idx="4643">
                    <c:v>moderate</c:v>
                  </c:pt>
                  <c:pt idx="4644">
                    <c:v>moderate</c:v>
                  </c:pt>
                  <c:pt idx="4645">
                    <c:v>moderate</c:v>
                  </c:pt>
                  <c:pt idx="4646">
                    <c:v>moderate</c:v>
                  </c:pt>
                  <c:pt idx="4647">
                    <c:v>moderate</c:v>
                  </c:pt>
                  <c:pt idx="4648">
                    <c:v>moderate</c:v>
                  </c:pt>
                  <c:pt idx="4649">
                    <c:v>moderate</c:v>
                  </c:pt>
                  <c:pt idx="4650">
                    <c:v>moderate</c:v>
                  </c:pt>
                  <c:pt idx="4651">
                    <c:v>moderate</c:v>
                  </c:pt>
                  <c:pt idx="4652">
                    <c:v>moderate</c:v>
                  </c:pt>
                  <c:pt idx="4653">
                    <c:v>moderate</c:v>
                  </c:pt>
                  <c:pt idx="4654">
                    <c:v>moderate</c:v>
                  </c:pt>
                  <c:pt idx="4655">
                    <c:v>moderate</c:v>
                  </c:pt>
                  <c:pt idx="4656">
                    <c:v>moderate</c:v>
                  </c:pt>
                  <c:pt idx="4657">
                    <c:v>moderate</c:v>
                  </c:pt>
                  <c:pt idx="4658">
                    <c:v>moderate</c:v>
                  </c:pt>
                  <c:pt idx="4659">
                    <c:v>moderate</c:v>
                  </c:pt>
                  <c:pt idx="4660">
                    <c:v>moderate</c:v>
                  </c:pt>
                  <c:pt idx="4661">
                    <c:v>moderate</c:v>
                  </c:pt>
                  <c:pt idx="4662">
                    <c:v>moderate</c:v>
                  </c:pt>
                  <c:pt idx="4663">
                    <c:v>moderate</c:v>
                  </c:pt>
                  <c:pt idx="4664">
                    <c:v>moderate</c:v>
                  </c:pt>
                  <c:pt idx="4665">
                    <c:v>moderate</c:v>
                  </c:pt>
                  <c:pt idx="4666">
                    <c:v>moderate</c:v>
                  </c:pt>
                  <c:pt idx="4667">
                    <c:v>moderate</c:v>
                  </c:pt>
                  <c:pt idx="4668">
                    <c:v>moderate</c:v>
                  </c:pt>
                  <c:pt idx="4669">
                    <c:v>moderate</c:v>
                  </c:pt>
                  <c:pt idx="4670">
                    <c:v>moderate</c:v>
                  </c:pt>
                  <c:pt idx="4671">
                    <c:v>moderate</c:v>
                  </c:pt>
                  <c:pt idx="4672">
                    <c:v>moderate</c:v>
                  </c:pt>
                  <c:pt idx="4673">
                    <c:v>moderate</c:v>
                  </c:pt>
                  <c:pt idx="4674">
                    <c:v>moderate</c:v>
                  </c:pt>
                  <c:pt idx="4675">
                    <c:v>moderate</c:v>
                  </c:pt>
                  <c:pt idx="4676">
                    <c:v>moderate</c:v>
                  </c:pt>
                  <c:pt idx="4677">
                    <c:v>moderate</c:v>
                  </c:pt>
                  <c:pt idx="4678">
                    <c:v>moderate</c:v>
                  </c:pt>
                  <c:pt idx="4679">
                    <c:v>moderate</c:v>
                  </c:pt>
                  <c:pt idx="4680">
                    <c:v>moderate</c:v>
                  </c:pt>
                  <c:pt idx="4681">
                    <c:v>moderate</c:v>
                  </c:pt>
                  <c:pt idx="4682">
                    <c:v>moderate</c:v>
                  </c:pt>
                  <c:pt idx="4683">
                    <c:v>moderate</c:v>
                  </c:pt>
                  <c:pt idx="4684">
                    <c:v>moderate</c:v>
                  </c:pt>
                  <c:pt idx="4685">
                    <c:v>moderate</c:v>
                  </c:pt>
                  <c:pt idx="4686">
                    <c:v>moderate</c:v>
                  </c:pt>
                  <c:pt idx="4687">
                    <c:v>moderate</c:v>
                  </c:pt>
                  <c:pt idx="4688">
                    <c:v>moderate</c:v>
                  </c:pt>
                  <c:pt idx="4689">
                    <c:v>moderate</c:v>
                  </c:pt>
                  <c:pt idx="4690">
                    <c:v>moderate</c:v>
                  </c:pt>
                  <c:pt idx="4691">
                    <c:v>moderate</c:v>
                  </c:pt>
                  <c:pt idx="4692">
                    <c:v>moderate</c:v>
                  </c:pt>
                  <c:pt idx="4693">
                    <c:v>moderate</c:v>
                  </c:pt>
                  <c:pt idx="4694">
                    <c:v>moderate</c:v>
                  </c:pt>
                  <c:pt idx="4695">
                    <c:v>moderate</c:v>
                  </c:pt>
                  <c:pt idx="4696">
                    <c:v>moderate</c:v>
                  </c:pt>
                  <c:pt idx="4697">
                    <c:v>moderate</c:v>
                  </c:pt>
                  <c:pt idx="4698">
                    <c:v>moderate</c:v>
                  </c:pt>
                  <c:pt idx="4699">
                    <c:v>moderate</c:v>
                  </c:pt>
                  <c:pt idx="4700">
                    <c:v>moderate</c:v>
                  </c:pt>
                  <c:pt idx="4701">
                    <c:v>moderate</c:v>
                  </c:pt>
                  <c:pt idx="4702">
                    <c:v>moderate</c:v>
                  </c:pt>
                  <c:pt idx="4703">
                    <c:v>moderate</c:v>
                  </c:pt>
                  <c:pt idx="4704">
                    <c:v>moderate</c:v>
                  </c:pt>
                  <c:pt idx="4705">
                    <c:v>moderate</c:v>
                  </c:pt>
                  <c:pt idx="4706">
                    <c:v>moderate</c:v>
                  </c:pt>
                  <c:pt idx="4707">
                    <c:v>moderate</c:v>
                  </c:pt>
                  <c:pt idx="4708">
                    <c:v>moderate</c:v>
                  </c:pt>
                  <c:pt idx="4709">
                    <c:v>moderate</c:v>
                  </c:pt>
                  <c:pt idx="4710">
                    <c:v>moderate</c:v>
                  </c:pt>
                  <c:pt idx="4711">
                    <c:v>moderate</c:v>
                  </c:pt>
                  <c:pt idx="4712">
                    <c:v>moderate</c:v>
                  </c:pt>
                  <c:pt idx="4713">
                    <c:v>moderate</c:v>
                  </c:pt>
                  <c:pt idx="4714">
                    <c:v>moderate</c:v>
                  </c:pt>
                  <c:pt idx="4715">
                    <c:v>moderate</c:v>
                  </c:pt>
                  <c:pt idx="4716">
                    <c:v>moderate</c:v>
                  </c:pt>
                  <c:pt idx="4717">
                    <c:v>moderate</c:v>
                  </c:pt>
                  <c:pt idx="4718">
                    <c:v>moderate</c:v>
                  </c:pt>
                  <c:pt idx="4719">
                    <c:v>moderate</c:v>
                  </c:pt>
                  <c:pt idx="4720">
                    <c:v>moderate</c:v>
                  </c:pt>
                  <c:pt idx="4721">
                    <c:v>moderate</c:v>
                  </c:pt>
                  <c:pt idx="4722">
                    <c:v>moderate</c:v>
                  </c:pt>
                  <c:pt idx="4723">
                    <c:v>moderate</c:v>
                  </c:pt>
                  <c:pt idx="4724">
                    <c:v>moderate</c:v>
                  </c:pt>
                  <c:pt idx="4725">
                    <c:v>moderate</c:v>
                  </c:pt>
                  <c:pt idx="4726">
                    <c:v>moderate</c:v>
                  </c:pt>
                  <c:pt idx="4727">
                    <c:v>moderate</c:v>
                  </c:pt>
                  <c:pt idx="4728">
                    <c:v>moderate</c:v>
                  </c:pt>
                  <c:pt idx="4729">
                    <c:v>moderate</c:v>
                  </c:pt>
                  <c:pt idx="4730">
                    <c:v>moderate</c:v>
                  </c:pt>
                  <c:pt idx="4731">
                    <c:v>moderate</c:v>
                  </c:pt>
                  <c:pt idx="4732">
                    <c:v>moderate</c:v>
                  </c:pt>
                  <c:pt idx="4733">
                    <c:v>moderate</c:v>
                  </c:pt>
                  <c:pt idx="4734">
                    <c:v>moderate</c:v>
                  </c:pt>
                  <c:pt idx="4735">
                    <c:v>moderate</c:v>
                  </c:pt>
                  <c:pt idx="4736">
                    <c:v>moderate</c:v>
                  </c:pt>
                  <c:pt idx="4737">
                    <c:v>moderate</c:v>
                  </c:pt>
                  <c:pt idx="4738">
                    <c:v>moderate</c:v>
                  </c:pt>
                  <c:pt idx="4739">
                    <c:v>moderate</c:v>
                  </c:pt>
                  <c:pt idx="4740">
                    <c:v>moderate</c:v>
                  </c:pt>
                  <c:pt idx="4741">
                    <c:v>moderate</c:v>
                  </c:pt>
                  <c:pt idx="4742">
                    <c:v>moderate</c:v>
                  </c:pt>
                  <c:pt idx="4743">
                    <c:v>moderate</c:v>
                  </c:pt>
                  <c:pt idx="4744">
                    <c:v>moderate</c:v>
                  </c:pt>
                  <c:pt idx="4745">
                    <c:v>moderate</c:v>
                  </c:pt>
                  <c:pt idx="4746">
                    <c:v>moderate</c:v>
                  </c:pt>
                  <c:pt idx="4747">
                    <c:v>moderate</c:v>
                  </c:pt>
                  <c:pt idx="4748">
                    <c:v>moderate</c:v>
                  </c:pt>
                  <c:pt idx="4749">
                    <c:v>moderate</c:v>
                  </c:pt>
                  <c:pt idx="4750">
                    <c:v>moderate</c:v>
                  </c:pt>
                  <c:pt idx="4751">
                    <c:v>moderate</c:v>
                  </c:pt>
                  <c:pt idx="4752">
                    <c:v>moderate</c:v>
                  </c:pt>
                  <c:pt idx="4753">
                    <c:v>moderate</c:v>
                  </c:pt>
                  <c:pt idx="4754">
                    <c:v>moderate</c:v>
                  </c:pt>
                  <c:pt idx="4755">
                    <c:v>moderate</c:v>
                  </c:pt>
                  <c:pt idx="4756">
                    <c:v>moderate</c:v>
                  </c:pt>
                  <c:pt idx="4757">
                    <c:v>moderate</c:v>
                  </c:pt>
                  <c:pt idx="4758">
                    <c:v>moderate</c:v>
                  </c:pt>
                  <c:pt idx="4759">
                    <c:v>moderate</c:v>
                  </c:pt>
                  <c:pt idx="4760">
                    <c:v>moderate</c:v>
                  </c:pt>
                  <c:pt idx="4761">
                    <c:v>moderate</c:v>
                  </c:pt>
                  <c:pt idx="4762">
                    <c:v>moderate</c:v>
                  </c:pt>
                  <c:pt idx="4763">
                    <c:v>moderate</c:v>
                  </c:pt>
                  <c:pt idx="4764">
                    <c:v>moderate</c:v>
                  </c:pt>
                  <c:pt idx="4765">
                    <c:v>moderate</c:v>
                  </c:pt>
                  <c:pt idx="4766">
                    <c:v>moderate</c:v>
                  </c:pt>
                  <c:pt idx="4767">
                    <c:v>moderate</c:v>
                  </c:pt>
                  <c:pt idx="4768">
                    <c:v>moderate</c:v>
                  </c:pt>
                  <c:pt idx="4769">
                    <c:v>moderate</c:v>
                  </c:pt>
                  <c:pt idx="4770">
                    <c:v>moderate</c:v>
                  </c:pt>
                  <c:pt idx="4771">
                    <c:v>moderate</c:v>
                  </c:pt>
                  <c:pt idx="4772">
                    <c:v>moderate</c:v>
                  </c:pt>
                  <c:pt idx="4773">
                    <c:v>moderate</c:v>
                  </c:pt>
                  <c:pt idx="4774">
                    <c:v>moderate</c:v>
                  </c:pt>
                  <c:pt idx="4775">
                    <c:v>moderate</c:v>
                  </c:pt>
                  <c:pt idx="4776">
                    <c:v>moderate</c:v>
                  </c:pt>
                  <c:pt idx="4777">
                    <c:v>moderate</c:v>
                  </c:pt>
                  <c:pt idx="4778">
                    <c:v>moderate</c:v>
                  </c:pt>
                  <c:pt idx="4779">
                    <c:v>moderate</c:v>
                  </c:pt>
                  <c:pt idx="4780">
                    <c:v>moderate</c:v>
                  </c:pt>
                  <c:pt idx="4781">
                    <c:v>moderate</c:v>
                  </c:pt>
                  <c:pt idx="4782">
                    <c:v>moderate</c:v>
                  </c:pt>
                  <c:pt idx="4783">
                    <c:v>moderate</c:v>
                  </c:pt>
                  <c:pt idx="4784">
                    <c:v>moderate</c:v>
                  </c:pt>
                  <c:pt idx="4785">
                    <c:v>moderate</c:v>
                  </c:pt>
                  <c:pt idx="4786">
                    <c:v>moderate</c:v>
                  </c:pt>
                  <c:pt idx="4787">
                    <c:v>moderate</c:v>
                  </c:pt>
                  <c:pt idx="4788">
                    <c:v>moderate</c:v>
                  </c:pt>
                  <c:pt idx="4789">
                    <c:v>moderate</c:v>
                  </c:pt>
                  <c:pt idx="4790">
                    <c:v>moderate</c:v>
                  </c:pt>
                  <c:pt idx="4791">
                    <c:v>moderate</c:v>
                  </c:pt>
                  <c:pt idx="4792">
                    <c:v>moderate</c:v>
                  </c:pt>
                  <c:pt idx="4793">
                    <c:v>moderate</c:v>
                  </c:pt>
                  <c:pt idx="4794">
                    <c:v>moderate</c:v>
                  </c:pt>
                  <c:pt idx="4795">
                    <c:v>moderate</c:v>
                  </c:pt>
                  <c:pt idx="4796">
                    <c:v>moderate</c:v>
                  </c:pt>
                  <c:pt idx="4797">
                    <c:v>moderate</c:v>
                  </c:pt>
                  <c:pt idx="4798">
                    <c:v>moderate</c:v>
                  </c:pt>
                  <c:pt idx="4799">
                    <c:v>moderate</c:v>
                  </c:pt>
                  <c:pt idx="4800">
                    <c:v>moderate</c:v>
                  </c:pt>
                  <c:pt idx="4801">
                    <c:v>moderate</c:v>
                  </c:pt>
                  <c:pt idx="4802">
                    <c:v>moderate</c:v>
                  </c:pt>
                  <c:pt idx="4803">
                    <c:v>moderate</c:v>
                  </c:pt>
                  <c:pt idx="4804">
                    <c:v>moderate</c:v>
                  </c:pt>
                  <c:pt idx="4805">
                    <c:v>moderate</c:v>
                  </c:pt>
                  <c:pt idx="4806">
                    <c:v>moderate</c:v>
                  </c:pt>
                  <c:pt idx="4807">
                    <c:v>moderate</c:v>
                  </c:pt>
                  <c:pt idx="4808">
                    <c:v>moderate</c:v>
                  </c:pt>
                  <c:pt idx="4809">
                    <c:v>moderate</c:v>
                  </c:pt>
                  <c:pt idx="4810">
                    <c:v>moderate</c:v>
                  </c:pt>
                  <c:pt idx="4811">
                    <c:v>moderate</c:v>
                  </c:pt>
                  <c:pt idx="4812">
                    <c:v>moderate</c:v>
                  </c:pt>
                  <c:pt idx="4813">
                    <c:v>moderate</c:v>
                  </c:pt>
                  <c:pt idx="4814">
                    <c:v>moderate</c:v>
                  </c:pt>
                  <c:pt idx="4815">
                    <c:v>moderate</c:v>
                  </c:pt>
                  <c:pt idx="4816">
                    <c:v>moderate</c:v>
                  </c:pt>
                  <c:pt idx="4817">
                    <c:v>moderate</c:v>
                  </c:pt>
                  <c:pt idx="4818">
                    <c:v>moderate</c:v>
                  </c:pt>
                  <c:pt idx="4819">
                    <c:v>moderate</c:v>
                  </c:pt>
                  <c:pt idx="4820">
                    <c:v>moderate</c:v>
                  </c:pt>
                  <c:pt idx="4821">
                    <c:v>moderate</c:v>
                  </c:pt>
                  <c:pt idx="4822">
                    <c:v>moderate</c:v>
                  </c:pt>
                  <c:pt idx="4823">
                    <c:v>moderate</c:v>
                  </c:pt>
                  <c:pt idx="4824">
                    <c:v>moderate</c:v>
                  </c:pt>
                  <c:pt idx="4825">
                    <c:v>moderate</c:v>
                  </c:pt>
                  <c:pt idx="4826">
                    <c:v>moderate</c:v>
                  </c:pt>
                  <c:pt idx="4827">
                    <c:v>moderate</c:v>
                  </c:pt>
                  <c:pt idx="4828">
                    <c:v>moderate</c:v>
                  </c:pt>
                  <c:pt idx="4829">
                    <c:v>moderate</c:v>
                  </c:pt>
                  <c:pt idx="4830">
                    <c:v>moderate</c:v>
                  </c:pt>
                  <c:pt idx="4831">
                    <c:v>moderate</c:v>
                  </c:pt>
                  <c:pt idx="4832">
                    <c:v>moderate</c:v>
                  </c:pt>
                  <c:pt idx="4833">
                    <c:v>moderate</c:v>
                  </c:pt>
                  <c:pt idx="4834">
                    <c:v>moderate</c:v>
                  </c:pt>
                  <c:pt idx="4835">
                    <c:v>moderate</c:v>
                  </c:pt>
                  <c:pt idx="4836">
                    <c:v>moderate</c:v>
                  </c:pt>
                  <c:pt idx="4837">
                    <c:v>moderate</c:v>
                  </c:pt>
                  <c:pt idx="4838">
                    <c:v>moderate</c:v>
                  </c:pt>
                  <c:pt idx="4839">
                    <c:v>moderate</c:v>
                  </c:pt>
                  <c:pt idx="4840">
                    <c:v>moderate</c:v>
                  </c:pt>
                  <c:pt idx="4841">
                    <c:v>moderate</c:v>
                  </c:pt>
                  <c:pt idx="4842">
                    <c:v>moderate</c:v>
                  </c:pt>
                  <c:pt idx="4843">
                    <c:v>moderate</c:v>
                  </c:pt>
                  <c:pt idx="4844">
                    <c:v>moderate</c:v>
                  </c:pt>
                  <c:pt idx="4845">
                    <c:v>moderate</c:v>
                  </c:pt>
                  <c:pt idx="4846">
                    <c:v>moderate</c:v>
                  </c:pt>
                  <c:pt idx="4847">
                    <c:v>moderate</c:v>
                  </c:pt>
                  <c:pt idx="4848">
                    <c:v>moderate</c:v>
                  </c:pt>
                  <c:pt idx="4849">
                    <c:v>moderate</c:v>
                  </c:pt>
                  <c:pt idx="4850">
                    <c:v>moderate</c:v>
                  </c:pt>
                  <c:pt idx="4851">
                    <c:v>moderate</c:v>
                  </c:pt>
                  <c:pt idx="4852">
                    <c:v>moderate</c:v>
                  </c:pt>
                  <c:pt idx="4853">
                    <c:v>moderate</c:v>
                  </c:pt>
                  <c:pt idx="4854">
                    <c:v>moderate</c:v>
                  </c:pt>
                  <c:pt idx="4855">
                    <c:v>moderate</c:v>
                  </c:pt>
                  <c:pt idx="4856">
                    <c:v>moderate</c:v>
                  </c:pt>
                  <c:pt idx="4857">
                    <c:v>moderate</c:v>
                  </c:pt>
                  <c:pt idx="4858">
                    <c:v>moderate</c:v>
                  </c:pt>
                  <c:pt idx="4859">
                    <c:v>moderate</c:v>
                  </c:pt>
                  <c:pt idx="4860">
                    <c:v>moderate</c:v>
                  </c:pt>
                  <c:pt idx="4861">
                    <c:v>moderate</c:v>
                  </c:pt>
                  <c:pt idx="4862">
                    <c:v>moderate</c:v>
                  </c:pt>
                  <c:pt idx="4863">
                    <c:v>moderate</c:v>
                  </c:pt>
                  <c:pt idx="4864">
                    <c:v>moderate</c:v>
                  </c:pt>
                  <c:pt idx="4865">
                    <c:v>moderate</c:v>
                  </c:pt>
                  <c:pt idx="4866">
                    <c:v>moderate</c:v>
                  </c:pt>
                  <c:pt idx="4867">
                    <c:v>moderate</c:v>
                  </c:pt>
                  <c:pt idx="4868">
                    <c:v>moderate</c:v>
                  </c:pt>
                  <c:pt idx="4869">
                    <c:v>moderate</c:v>
                  </c:pt>
                  <c:pt idx="4870">
                    <c:v>moderate</c:v>
                  </c:pt>
                  <c:pt idx="4871">
                    <c:v>moderate</c:v>
                  </c:pt>
                  <c:pt idx="4872">
                    <c:v>moderate</c:v>
                  </c:pt>
                  <c:pt idx="4873">
                    <c:v>moderate</c:v>
                  </c:pt>
                  <c:pt idx="4874">
                    <c:v>moderate</c:v>
                  </c:pt>
                  <c:pt idx="4875">
                    <c:v>moderate</c:v>
                  </c:pt>
                  <c:pt idx="4876">
                    <c:v>moderate</c:v>
                  </c:pt>
                  <c:pt idx="4877">
                    <c:v>moderate</c:v>
                  </c:pt>
                  <c:pt idx="4878">
                    <c:v>moderate</c:v>
                  </c:pt>
                  <c:pt idx="4879">
                    <c:v>moderate</c:v>
                  </c:pt>
                  <c:pt idx="4880">
                    <c:v>moderate</c:v>
                  </c:pt>
                  <c:pt idx="4881">
                    <c:v>moderate</c:v>
                  </c:pt>
                  <c:pt idx="4882">
                    <c:v>moderate</c:v>
                  </c:pt>
                  <c:pt idx="4883">
                    <c:v>moderate</c:v>
                  </c:pt>
                  <c:pt idx="4884">
                    <c:v>moderate</c:v>
                  </c:pt>
                  <c:pt idx="4885">
                    <c:v>moderate</c:v>
                  </c:pt>
                  <c:pt idx="4886">
                    <c:v>moderate</c:v>
                  </c:pt>
                  <c:pt idx="4887">
                    <c:v>moderate</c:v>
                  </c:pt>
                  <c:pt idx="4888">
                    <c:v>moderate</c:v>
                  </c:pt>
                  <c:pt idx="4889">
                    <c:v>moderate</c:v>
                  </c:pt>
                  <c:pt idx="4890">
                    <c:v>moderate</c:v>
                  </c:pt>
                  <c:pt idx="4891">
                    <c:v>moderate</c:v>
                  </c:pt>
                  <c:pt idx="4892">
                    <c:v>moderate</c:v>
                  </c:pt>
                  <c:pt idx="4893">
                    <c:v>moderate</c:v>
                  </c:pt>
                  <c:pt idx="4894">
                    <c:v>moderate</c:v>
                  </c:pt>
                  <c:pt idx="4895">
                    <c:v>moderate</c:v>
                  </c:pt>
                  <c:pt idx="4896">
                    <c:v>moderate</c:v>
                  </c:pt>
                  <c:pt idx="4897">
                    <c:v>moderate</c:v>
                  </c:pt>
                  <c:pt idx="4898">
                    <c:v>moderate</c:v>
                  </c:pt>
                  <c:pt idx="4899">
                    <c:v>moderate</c:v>
                  </c:pt>
                  <c:pt idx="4900">
                    <c:v>moderate</c:v>
                  </c:pt>
                  <c:pt idx="4901">
                    <c:v>moderate</c:v>
                  </c:pt>
                  <c:pt idx="4902">
                    <c:v>moderate</c:v>
                  </c:pt>
                  <c:pt idx="4903">
                    <c:v>moderate</c:v>
                  </c:pt>
                  <c:pt idx="4904">
                    <c:v>moderate</c:v>
                  </c:pt>
                  <c:pt idx="4905">
                    <c:v>moderate</c:v>
                  </c:pt>
                  <c:pt idx="4906">
                    <c:v>moderate</c:v>
                  </c:pt>
                  <c:pt idx="4907">
                    <c:v>moderate</c:v>
                  </c:pt>
                  <c:pt idx="4908">
                    <c:v>moderate</c:v>
                  </c:pt>
                  <c:pt idx="4909">
                    <c:v>moderate</c:v>
                  </c:pt>
                  <c:pt idx="4910">
                    <c:v>moderate</c:v>
                  </c:pt>
                  <c:pt idx="4911">
                    <c:v>moderate</c:v>
                  </c:pt>
                  <c:pt idx="4912">
                    <c:v>moderate</c:v>
                  </c:pt>
                  <c:pt idx="4913">
                    <c:v>moderate</c:v>
                  </c:pt>
                  <c:pt idx="4914">
                    <c:v>moderate</c:v>
                  </c:pt>
                  <c:pt idx="4915">
                    <c:v>moderate</c:v>
                  </c:pt>
                  <c:pt idx="4916">
                    <c:v>moderate</c:v>
                  </c:pt>
                  <c:pt idx="4917">
                    <c:v>moderate</c:v>
                  </c:pt>
                  <c:pt idx="4918">
                    <c:v>moderate</c:v>
                  </c:pt>
                  <c:pt idx="4919">
                    <c:v>moderate</c:v>
                  </c:pt>
                  <c:pt idx="4920">
                    <c:v>moderate</c:v>
                  </c:pt>
                  <c:pt idx="4921">
                    <c:v>moderate</c:v>
                  </c:pt>
                  <c:pt idx="4922">
                    <c:v>moderate</c:v>
                  </c:pt>
                  <c:pt idx="4923">
                    <c:v>moderate</c:v>
                  </c:pt>
                  <c:pt idx="4924">
                    <c:v>moderate</c:v>
                  </c:pt>
                  <c:pt idx="4925">
                    <c:v>moderate</c:v>
                  </c:pt>
                  <c:pt idx="4926">
                    <c:v>moderate</c:v>
                  </c:pt>
                  <c:pt idx="4927">
                    <c:v>moderate</c:v>
                  </c:pt>
                  <c:pt idx="4928">
                    <c:v>moderate</c:v>
                  </c:pt>
                  <c:pt idx="4929">
                    <c:v>moderate</c:v>
                  </c:pt>
                  <c:pt idx="4930">
                    <c:v>moderate</c:v>
                  </c:pt>
                  <c:pt idx="4931">
                    <c:v>moderate</c:v>
                  </c:pt>
                  <c:pt idx="4932">
                    <c:v>moderate</c:v>
                  </c:pt>
                  <c:pt idx="4933">
                    <c:v>moderate</c:v>
                  </c:pt>
                  <c:pt idx="4934">
                    <c:v>moderate</c:v>
                  </c:pt>
                  <c:pt idx="4935">
                    <c:v>moderate</c:v>
                  </c:pt>
                  <c:pt idx="4936">
                    <c:v>moderate</c:v>
                  </c:pt>
                  <c:pt idx="4937">
                    <c:v>moderate</c:v>
                  </c:pt>
                  <c:pt idx="4938">
                    <c:v>moderate</c:v>
                  </c:pt>
                  <c:pt idx="4939">
                    <c:v>moderate</c:v>
                  </c:pt>
                  <c:pt idx="4940">
                    <c:v>moderate</c:v>
                  </c:pt>
                  <c:pt idx="4941">
                    <c:v>moderate</c:v>
                  </c:pt>
                  <c:pt idx="4942">
                    <c:v>moderate</c:v>
                  </c:pt>
                  <c:pt idx="4943">
                    <c:v>moderate</c:v>
                  </c:pt>
                  <c:pt idx="4944">
                    <c:v>moderate</c:v>
                  </c:pt>
                  <c:pt idx="4945">
                    <c:v>moderate</c:v>
                  </c:pt>
                  <c:pt idx="4946">
                    <c:v>moderate</c:v>
                  </c:pt>
                  <c:pt idx="4947">
                    <c:v>moderate</c:v>
                  </c:pt>
                  <c:pt idx="4948">
                    <c:v>moderate</c:v>
                  </c:pt>
                  <c:pt idx="4949">
                    <c:v>moderate</c:v>
                  </c:pt>
                  <c:pt idx="4950">
                    <c:v>moderate</c:v>
                  </c:pt>
                  <c:pt idx="4951">
                    <c:v>moderate</c:v>
                  </c:pt>
                  <c:pt idx="4952">
                    <c:v>moderate</c:v>
                  </c:pt>
                  <c:pt idx="4953">
                    <c:v>moderate</c:v>
                  </c:pt>
                  <c:pt idx="4954">
                    <c:v>moderate</c:v>
                  </c:pt>
                  <c:pt idx="4955">
                    <c:v>moderate</c:v>
                  </c:pt>
                  <c:pt idx="4956">
                    <c:v>moderate</c:v>
                  </c:pt>
                  <c:pt idx="4957">
                    <c:v>moderate</c:v>
                  </c:pt>
                  <c:pt idx="4958">
                    <c:v>moderate</c:v>
                  </c:pt>
                  <c:pt idx="4959">
                    <c:v>moderate</c:v>
                  </c:pt>
                  <c:pt idx="4960">
                    <c:v>moderate</c:v>
                  </c:pt>
                  <c:pt idx="4961">
                    <c:v>moderate</c:v>
                  </c:pt>
                  <c:pt idx="4962">
                    <c:v>moderate</c:v>
                  </c:pt>
                  <c:pt idx="4963">
                    <c:v>moderate</c:v>
                  </c:pt>
                  <c:pt idx="4964">
                    <c:v>moderate</c:v>
                  </c:pt>
                  <c:pt idx="4965">
                    <c:v>moderate</c:v>
                  </c:pt>
                  <c:pt idx="4966">
                    <c:v>moderate</c:v>
                  </c:pt>
                  <c:pt idx="4967">
                    <c:v>moderate</c:v>
                  </c:pt>
                  <c:pt idx="4968">
                    <c:v>moderate</c:v>
                  </c:pt>
                  <c:pt idx="4969">
                    <c:v>moderate</c:v>
                  </c:pt>
                  <c:pt idx="4970">
                    <c:v>moderate</c:v>
                  </c:pt>
                  <c:pt idx="4971">
                    <c:v>moderate</c:v>
                  </c:pt>
                  <c:pt idx="4972">
                    <c:v>moderate</c:v>
                  </c:pt>
                  <c:pt idx="4973">
                    <c:v>moderate</c:v>
                  </c:pt>
                  <c:pt idx="4974">
                    <c:v>moderate</c:v>
                  </c:pt>
                  <c:pt idx="4975">
                    <c:v>moderate</c:v>
                  </c:pt>
                  <c:pt idx="4976">
                    <c:v>moderate</c:v>
                  </c:pt>
                  <c:pt idx="4977">
                    <c:v>moderate</c:v>
                  </c:pt>
                  <c:pt idx="4978">
                    <c:v>moderate</c:v>
                  </c:pt>
                  <c:pt idx="4979">
                    <c:v>moderate</c:v>
                  </c:pt>
                  <c:pt idx="4980">
                    <c:v>moderate</c:v>
                  </c:pt>
                  <c:pt idx="4981">
                    <c:v>moderate</c:v>
                  </c:pt>
                  <c:pt idx="4982">
                    <c:v>moderate</c:v>
                  </c:pt>
                  <c:pt idx="4983">
                    <c:v>moderate</c:v>
                  </c:pt>
                  <c:pt idx="4984">
                    <c:v>moderate</c:v>
                  </c:pt>
                  <c:pt idx="4985">
                    <c:v>moderate</c:v>
                  </c:pt>
                  <c:pt idx="4986">
                    <c:v>moderate</c:v>
                  </c:pt>
                  <c:pt idx="4987">
                    <c:v>moderate</c:v>
                  </c:pt>
                  <c:pt idx="4988">
                    <c:v>moderate</c:v>
                  </c:pt>
                  <c:pt idx="4989">
                    <c:v>moderate</c:v>
                  </c:pt>
                  <c:pt idx="4990">
                    <c:v>moderate</c:v>
                  </c:pt>
                  <c:pt idx="4991">
                    <c:v>moderate</c:v>
                  </c:pt>
                  <c:pt idx="4992">
                    <c:v>moderate</c:v>
                  </c:pt>
                  <c:pt idx="4993">
                    <c:v>moderate</c:v>
                  </c:pt>
                  <c:pt idx="4994">
                    <c:v>moderate</c:v>
                  </c:pt>
                  <c:pt idx="4995">
                    <c:v>moderate</c:v>
                  </c:pt>
                  <c:pt idx="4996">
                    <c:v>moderate</c:v>
                  </c:pt>
                  <c:pt idx="4997">
                    <c:v>moderate</c:v>
                  </c:pt>
                  <c:pt idx="4998">
                    <c:v>moderate</c:v>
                  </c:pt>
                  <c:pt idx="4999">
                    <c:v>moderate</c:v>
                  </c:pt>
                  <c:pt idx="5000">
                    <c:v>moderate</c:v>
                  </c:pt>
                  <c:pt idx="5001">
                    <c:v>moderate</c:v>
                  </c:pt>
                  <c:pt idx="5002">
                    <c:v>moderate</c:v>
                  </c:pt>
                  <c:pt idx="5003">
                    <c:v>moderate</c:v>
                  </c:pt>
                  <c:pt idx="5004">
                    <c:v>moderate</c:v>
                  </c:pt>
                  <c:pt idx="5005">
                    <c:v>moderate</c:v>
                  </c:pt>
                  <c:pt idx="5006">
                    <c:v>moderate</c:v>
                  </c:pt>
                  <c:pt idx="5007">
                    <c:v>moderate</c:v>
                  </c:pt>
                  <c:pt idx="5008">
                    <c:v>moderate</c:v>
                  </c:pt>
                  <c:pt idx="5009">
                    <c:v>moderate</c:v>
                  </c:pt>
                  <c:pt idx="5010">
                    <c:v>moderate</c:v>
                  </c:pt>
                  <c:pt idx="5011">
                    <c:v>moderate</c:v>
                  </c:pt>
                  <c:pt idx="5012">
                    <c:v>moderate</c:v>
                  </c:pt>
                  <c:pt idx="5013">
                    <c:v>moderate</c:v>
                  </c:pt>
                  <c:pt idx="5014">
                    <c:v>moderate</c:v>
                  </c:pt>
                  <c:pt idx="5015">
                    <c:v>moderate</c:v>
                  </c:pt>
                  <c:pt idx="5016">
                    <c:v>moderate</c:v>
                  </c:pt>
                  <c:pt idx="5017">
                    <c:v>moderate</c:v>
                  </c:pt>
                  <c:pt idx="5018">
                    <c:v>moderate</c:v>
                  </c:pt>
                  <c:pt idx="5019">
                    <c:v>moderate</c:v>
                  </c:pt>
                  <c:pt idx="5020">
                    <c:v>moderate</c:v>
                  </c:pt>
                  <c:pt idx="5021">
                    <c:v>moderate</c:v>
                  </c:pt>
                  <c:pt idx="5022">
                    <c:v>moderate</c:v>
                  </c:pt>
                  <c:pt idx="5023">
                    <c:v>moderate</c:v>
                  </c:pt>
                  <c:pt idx="5024">
                    <c:v>moderate</c:v>
                  </c:pt>
                  <c:pt idx="5025">
                    <c:v>moderate</c:v>
                  </c:pt>
                  <c:pt idx="5026">
                    <c:v>moderate</c:v>
                  </c:pt>
                  <c:pt idx="5027">
                    <c:v>moderate</c:v>
                  </c:pt>
                  <c:pt idx="5028">
                    <c:v>moderate</c:v>
                  </c:pt>
                  <c:pt idx="5029">
                    <c:v>moderate</c:v>
                  </c:pt>
                  <c:pt idx="5030">
                    <c:v>moderate</c:v>
                  </c:pt>
                  <c:pt idx="5031">
                    <c:v>moderate</c:v>
                  </c:pt>
                  <c:pt idx="5032">
                    <c:v>moderate</c:v>
                  </c:pt>
                  <c:pt idx="5033">
                    <c:v>moderate</c:v>
                  </c:pt>
                  <c:pt idx="5034">
                    <c:v>moderate</c:v>
                  </c:pt>
                  <c:pt idx="5035">
                    <c:v>moderate</c:v>
                  </c:pt>
                  <c:pt idx="5036">
                    <c:v>moderate</c:v>
                  </c:pt>
                  <c:pt idx="5037">
                    <c:v>moderate</c:v>
                  </c:pt>
                  <c:pt idx="5038">
                    <c:v>moderate</c:v>
                  </c:pt>
                  <c:pt idx="5039">
                    <c:v>moderate</c:v>
                  </c:pt>
                  <c:pt idx="5040">
                    <c:v>moderate</c:v>
                  </c:pt>
                  <c:pt idx="5041">
                    <c:v>moderate</c:v>
                  </c:pt>
                  <c:pt idx="5042">
                    <c:v>moderate</c:v>
                  </c:pt>
                  <c:pt idx="5043">
                    <c:v>moderate</c:v>
                  </c:pt>
                  <c:pt idx="5044">
                    <c:v>moderate</c:v>
                  </c:pt>
                  <c:pt idx="5045">
                    <c:v>moderate</c:v>
                  </c:pt>
                  <c:pt idx="5046">
                    <c:v>moderate</c:v>
                  </c:pt>
                  <c:pt idx="5047">
                    <c:v>moderate</c:v>
                  </c:pt>
                  <c:pt idx="5048">
                    <c:v>moderate</c:v>
                  </c:pt>
                  <c:pt idx="5049">
                    <c:v>moderate</c:v>
                  </c:pt>
                  <c:pt idx="5050">
                    <c:v>moderate</c:v>
                  </c:pt>
                  <c:pt idx="5051">
                    <c:v>moderate</c:v>
                  </c:pt>
                  <c:pt idx="5052">
                    <c:v>moderate</c:v>
                  </c:pt>
                  <c:pt idx="5053">
                    <c:v>moderate</c:v>
                  </c:pt>
                  <c:pt idx="5054">
                    <c:v>moderate</c:v>
                  </c:pt>
                  <c:pt idx="5055">
                    <c:v>moderate</c:v>
                  </c:pt>
                  <c:pt idx="5056">
                    <c:v>moderate</c:v>
                  </c:pt>
                  <c:pt idx="5057">
                    <c:v>moderate</c:v>
                  </c:pt>
                  <c:pt idx="5058">
                    <c:v>moderate</c:v>
                  </c:pt>
                  <c:pt idx="5059">
                    <c:v>moderate</c:v>
                  </c:pt>
                  <c:pt idx="5060">
                    <c:v>moderate</c:v>
                  </c:pt>
                  <c:pt idx="5061">
                    <c:v>moderate</c:v>
                  </c:pt>
                  <c:pt idx="5062">
                    <c:v>moderate</c:v>
                  </c:pt>
                  <c:pt idx="5063">
                    <c:v>moderate</c:v>
                  </c:pt>
                  <c:pt idx="5064">
                    <c:v>moderate</c:v>
                  </c:pt>
                  <c:pt idx="5065">
                    <c:v>moderate</c:v>
                  </c:pt>
                  <c:pt idx="5066">
                    <c:v>moderate</c:v>
                  </c:pt>
                  <c:pt idx="5067">
                    <c:v>moderate</c:v>
                  </c:pt>
                  <c:pt idx="5068">
                    <c:v>moderate</c:v>
                  </c:pt>
                  <c:pt idx="5069">
                    <c:v>moderate</c:v>
                  </c:pt>
                  <c:pt idx="5070">
                    <c:v>moderate</c:v>
                  </c:pt>
                  <c:pt idx="5071">
                    <c:v>moderate</c:v>
                  </c:pt>
                  <c:pt idx="5072">
                    <c:v>moderate</c:v>
                  </c:pt>
                  <c:pt idx="5073">
                    <c:v>moderate</c:v>
                  </c:pt>
                  <c:pt idx="5074">
                    <c:v>moderate</c:v>
                  </c:pt>
                  <c:pt idx="5075">
                    <c:v>moderate</c:v>
                  </c:pt>
                  <c:pt idx="5076">
                    <c:v>moderate</c:v>
                  </c:pt>
                  <c:pt idx="5077">
                    <c:v>moderate</c:v>
                  </c:pt>
                  <c:pt idx="5078">
                    <c:v>moderate</c:v>
                  </c:pt>
                  <c:pt idx="5079">
                    <c:v>moderate</c:v>
                  </c:pt>
                  <c:pt idx="5080">
                    <c:v>moderate</c:v>
                  </c:pt>
                  <c:pt idx="5081">
                    <c:v>moderate</c:v>
                  </c:pt>
                  <c:pt idx="5082">
                    <c:v>moderate</c:v>
                  </c:pt>
                  <c:pt idx="5083">
                    <c:v>moderate</c:v>
                  </c:pt>
                  <c:pt idx="5084">
                    <c:v>moderate</c:v>
                  </c:pt>
                  <c:pt idx="5085">
                    <c:v>moderate</c:v>
                  </c:pt>
                  <c:pt idx="5086">
                    <c:v>moderate</c:v>
                  </c:pt>
                  <c:pt idx="5087">
                    <c:v>moderate</c:v>
                  </c:pt>
                  <c:pt idx="5088">
                    <c:v>moderate</c:v>
                  </c:pt>
                  <c:pt idx="5089">
                    <c:v>moderate</c:v>
                  </c:pt>
                  <c:pt idx="5090">
                    <c:v>moderate</c:v>
                  </c:pt>
                  <c:pt idx="5091">
                    <c:v>moderate</c:v>
                  </c:pt>
                  <c:pt idx="5092">
                    <c:v>moderate</c:v>
                  </c:pt>
                  <c:pt idx="5093">
                    <c:v>moderate</c:v>
                  </c:pt>
                  <c:pt idx="5094">
                    <c:v>moderate</c:v>
                  </c:pt>
                  <c:pt idx="5095">
                    <c:v>moderate</c:v>
                  </c:pt>
                  <c:pt idx="5096">
                    <c:v>moderate</c:v>
                  </c:pt>
                  <c:pt idx="5097">
                    <c:v>moderate</c:v>
                  </c:pt>
                  <c:pt idx="5098">
                    <c:v>moderate</c:v>
                  </c:pt>
                  <c:pt idx="5099">
                    <c:v>moderate</c:v>
                  </c:pt>
                  <c:pt idx="5100">
                    <c:v>moderate</c:v>
                  </c:pt>
                  <c:pt idx="5101">
                    <c:v>moderate</c:v>
                  </c:pt>
                  <c:pt idx="5102">
                    <c:v>moderate</c:v>
                  </c:pt>
                  <c:pt idx="5103">
                    <c:v>moderate</c:v>
                  </c:pt>
                  <c:pt idx="5104">
                    <c:v>moderate</c:v>
                  </c:pt>
                  <c:pt idx="5105">
                    <c:v>moderate</c:v>
                  </c:pt>
                  <c:pt idx="5106">
                    <c:v>moderate</c:v>
                  </c:pt>
                  <c:pt idx="5107">
                    <c:v>moderate</c:v>
                  </c:pt>
                  <c:pt idx="5108">
                    <c:v>moderate</c:v>
                  </c:pt>
                  <c:pt idx="5109">
                    <c:v>moderate</c:v>
                  </c:pt>
                  <c:pt idx="5110">
                    <c:v>moderate</c:v>
                  </c:pt>
                  <c:pt idx="5111">
                    <c:v>moderate</c:v>
                  </c:pt>
                  <c:pt idx="5112">
                    <c:v>moderate</c:v>
                  </c:pt>
                  <c:pt idx="5113">
                    <c:v>moderate</c:v>
                  </c:pt>
                  <c:pt idx="5114">
                    <c:v>moderate</c:v>
                  </c:pt>
                  <c:pt idx="5115">
                    <c:v>moderate</c:v>
                  </c:pt>
                  <c:pt idx="5116">
                    <c:v>moderate</c:v>
                  </c:pt>
                  <c:pt idx="5117">
                    <c:v>moderate</c:v>
                  </c:pt>
                  <c:pt idx="5118">
                    <c:v>moderate</c:v>
                  </c:pt>
                  <c:pt idx="5119">
                    <c:v>moderate</c:v>
                  </c:pt>
                  <c:pt idx="5120">
                    <c:v>moderate</c:v>
                  </c:pt>
                  <c:pt idx="5121">
                    <c:v>moderate</c:v>
                  </c:pt>
                  <c:pt idx="5122">
                    <c:v>moderate</c:v>
                  </c:pt>
                  <c:pt idx="5123">
                    <c:v>moderate</c:v>
                  </c:pt>
                  <c:pt idx="5124">
                    <c:v>moderate</c:v>
                  </c:pt>
                  <c:pt idx="5125">
                    <c:v>moderate</c:v>
                  </c:pt>
                  <c:pt idx="5126">
                    <c:v>moderate</c:v>
                  </c:pt>
                  <c:pt idx="5127">
                    <c:v>moderate</c:v>
                  </c:pt>
                  <c:pt idx="5128">
                    <c:v>moderate</c:v>
                  </c:pt>
                  <c:pt idx="5129">
                    <c:v>moderate</c:v>
                  </c:pt>
                  <c:pt idx="5130">
                    <c:v>moderate</c:v>
                  </c:pt>
                  <c:pt idx="5131">
                    <c:v>moderate</c:v>
                  </c:pt>
                  <c:pt idx="5132">
                    <c:v>moderate</c:v>
                  </c:pt>
                  <c:pt idx="5133">
                    <c:v>moderate</c:v>
                  </c:pt>
                  <c:pt idx="5134">
                    <c:v>moderate</c:v>
                  </c:pt>
                  <c:pt idx="5135">
                    <c:v>moderate</c:v>
                  </c:pt>
                  <c:pt idx="5136">
                    <c:v>moderate</c:v>
                  </c:pt>
                  <c:pt idx="5137">
                    <c:v>moderate</c:v>
                  </c:pt>
                  <c:pt idx="5138">
                    <c:v>moderate</c:v>
                  </c:pt>
                  <c:pt idx="5139">
                    <c:v>moderate</c:v>
                  </c:pt>
                  <c:pt idx="5140">
                    <c:v>moderate</c:v>
                  </c:pt>
                  <c:pt idx="5141">
                    <c:v>moderate</c:v>
                  </c:pt>
                  <c:pt idx="5142">
                    <c:v>moderate</c:v>
                  </c:pt>
                  <c:pt idx="5143">
                    <c:v>moderate</c:v>
                  </c:pt>
                  <c:pt idx="5144">
                    <c:v>moderate</c:v>
                  </c:pt>
                  <c:pt idx="5145">
                    <c:v>moderate</c:v>
                  </c:pt>
                  <c:pt idx="5146">
                    <c:v>moderate</c:v>
                  </c:pt>
                  <c:pt idx="5147">
                    <c:v>moderate</c:v>
                  </c:pt>
                  <c:pt idx="5148">
                    <c:v>moderate</c:v>
                  </c:pt>
                  <c:pt idx="5149">
                    <c:v>moderate</c:v>
                  </c:pt>
                  <c:pt idx="5150">
                    <c:v>moderate</c:v>
                  </c:pt>
                  <c:pt idx="5151">
                    <c:v>moderate</c:v>
                  </c:pt>
                  <c:pt idx="5152">
                    <c:v>moderate</c:v>
                  </c:pt>
                  <c:pt idx="5153">
                    <c:v>moderate</c:v>
                  </c:pt>
                  <c:pt idx="5154">
                    <c:v>moderate</c:v>
                  </c:pt>
                  <c:pt idx="5155">
                    <c:v>moderate</c:v>
                  </c:pt>
                  <c:pt idx="5156">
                    <c:v>moderate</c:v>
                  </c:pt>
                  <c:pt idx="5157">
                    <c:v>moderate</c:v>
                  </c:pt>
                  <c:pt idx="5158">
                    <c:v>moderate</c:v>
                  </c:pt>
                  <c:pt idx="5159">
                    <c:v>moderate</c:v>
                  </c:pt>
                  <c:pt idx="5160">
                    <c:v>moderate</c:v>
                  </c:pt>
                  <c:pt idx="5161">
                    <c:v>moderate</c:v>
                  </c:pt>
                  <c:pt idx="5162">
                    <c:v>moderate</c:v>
                  </c:pt>
                  <c:pt idx="5163">
                    <c:v>moderate</c:v>
                  </c:pt>
                  <c:pt idx="5164">
                    <c:v>moderate</c:v>
                  </c:pt>
                  <c:pt idx="5165">
                    <c:v>moderate</c:v>
                  </c:pt>
                  <c:pt idx="5166">
                    <c:v>moderate</c:v>
                  </c:pt>
                  <c:pt idx="5167">
                    <c:v>moderate</c:v>
                  </c:pt>
                  <c:pt idx="5168">
                    <c:v>moderate</c:v>
                  </c:pt>
                  <c:pt idx="5169">
                    <c:v>moderate</c:v>
                  </c:pt>
                  <c:pt idx="5170">
                    <c:v>moderate</c:v>
                  </c:pt>
                  <c:pt idx="5171">
                    <c:v>moderate</c:v>
                  </c:pt>
                  <c:pt idx="5172">
                    <c:v>moderate</c:v>
                  </c:pt>
                  <c:pt idx="5173">
                    <c:v>moderate</c:v>
                  </c:pt>
                  <c:pt idx="5174">
                    <c:v>moderate</c:v>
                  </c:pt>
                  <c:pt idx="5175">
                    <c:v>moderate</c:v>
                  </c:pt>
                  <c:pt idx="5176">
                    <c:v>moderate</c:v>
                  </c:pt>
                  <c:pt idx="5177">
                    <c:v>moderate</c:v>
                  </c:pt>
                  <c:pt idx="5178">
                    <c:v>moderate</c:v>
                  </c:pt>
                  <c:pt idx="5179">
                    <c:v>moderate</c:v>
                  </c:pt>
                  <c:pt idx="5180">
                    <c:v>moderate</c:v>
                  </c:pt>
                  <c:pt idx="5181">
                    <c:v>moderate</c:v>
                  </c:pt>
                  <c:pt idx="5182">
                    <c:v>moderate</c:v>
                  </c:pt>
                  <c:pt idx="5183">
                    <c:v>moderate</c:v>
                  </c:pt>
                  <c:pt idx="5184">
                    <c:v>moderate</c:v>
                  </c:pt>
                  <c:pt idx="5185">
                    <c:v>moderate</c:v>
                  </c:pt>
                  <c:pt idx="5186">
                    <c:v>moderate</c:v>
                  </c:pt>
                  <c:pt idx="5187">
                    <c:v>moderate</c:v>
                  </c:pt>
                  <c:pt idx="5188">
                    <c:v>moderate</c:v>
                  </c:pt>
                  <c:pt idx="5189">
                    <c:v>moderate</c:v>
                  </c:pt>
                  <c:pt idx="5190">
                    <c:v>moderate</c:v>
                  </c:pt>
                  <c:pt idx="5191">
                    <c:v>moderate</c:v>
                  </c:pt>
                  <c:pt idx="5192">
                    <c:v>moderate</c:v>
                  </c:pt>
                  <c:pt idx="5193">
                    <c:v>moderate</c:v>
                  </c:pt>
                  <c:pt idx="5194">
                    <c:v>moderate</c:v>
                  </c:pt>
                  <c:pt idx="5195">
                    <c:v>moderate</c:v>
                  </c:pt>
                  <c:pt idx="5196">
                    <c:v>moderate</c:v>
                  </c:pt>
                  <c:pt idx="5197">
                    <c:v>moderate</c:v>
                  </c:pt>
                  <c:pt idx="5198">
                    <c:v>moderate</c:v>
                  </c:pt>
                  <c:pt idx="5199">
                    <c:v>moderate</c:v>
                  </c:pt>
                  <c:pt idx="5200">
                    <c:v>moderate</c:v>
                  </c:pt>
                  <c:pt idx="5201">
                    <c:v>moderate</c:v>
                  </c:pt>
                  <c:pt idx="5202">
                    <c:v>moderate</c:v>
                  </c:pt>
                  <c:pt idx="5203">
                    <c:v>moderate</c:v>
                  </c:pt>
                  <c:pt idx="5204">
                    <c:v>moderate</c:v>
                  </c:pt>
                  <c:pt idx="5205">
                    <c:v>moderate</c:v>
                  </c:pt>
                  <c:pt idx="5206">
                    <c:v>moderate</c:v>
                  </c:pt>
                  <c:pt idx="5207">
                    <c:v>moderate</c:v>
                  </c:pt>
                  <c:pt idx="5208">
                    <c:v>moderate</c:v>
                  </c:pt>
                  <c:pt idx="5209">
                    <c:v>moderate</c:v>
                  </c:pt>
                  <c:pt idx="5210">
                    <c:v>moderate</c:v>
                  </c:pt>
                  <c:pt idx="5211">
                    <c:v>moderate</c:v>
                  </c:pt>
                  <c:pt idx="5212">
                    <c:v>moderate</c:v>
                  </c:pt>
                  <c:pt idx="5213">
                    <c:v>moderate</c:v>
                  </c:pt>
                  <c:pt idx="5214">
                    <c:v>moderate</c:v>
                  </c:pt>
                  <c:pt idx="5215">
                    <c:v>moderate</c:v>
                  </c:pt>
                  <c:pt idx="5216">
                    <c:v>moderate</c:v>
                  </c:pt>
                  <c:pt idx="5217">
                    <c:v>moderate</c:v>
                  </c:pt>
                  <c:pt idx="5218">
                    <c:v>moderate</c:v>
                  </c:pt>
                  <c:pt idx="5219">
                    <c:v>moderate</c:v>
                  </c:pt>
                  <c:pt idx="5220">
                    <c:v>moderate</c:v>
                  </c:pt>
                  <c:pt idx="5221">
                    <c:v>moderate</c:v>
                  </c:pt>
                  <c:pt idx="5222">
                    <c:v>moderate</c:v>
                  </c:pt>
                  <c:pt idx="5223">
                    <c:v>moderate</c:v>
                  </c:pt>
                  <c:pt idx="5224">
                    <c:v>moderate</c:v>
                  </c:pt>
                  <c:pt idx="5225">
                    <c:v>moderate</c:v>
                  </c:pt>
                  <c:pt idx="5226">
                    <c:v>moderate</c:v>
                  </c:pt>
                  <c:pt idx="5227">
                    <c:v>moderate</c:v>
                  </c:pt>
                  <c:pt idx="5228">
                    <c:v>moderate</c:v>
                  </c:pt>
                  <c:pt idx="5229">
                    <c:v>moderate</c:v>
                  </c:pt>
                  <c:pt idx="5230">
                    <c:v>moderate</c:v>
                  </c:pt>
                  <c:pt idx="5231">
                    <c:v>moderate</c:v>
                  </c:pt>
                  <c:pt idx="5232">
                    <c:v>moderate</c:v>
                  </c:pt>
                  <c:pt idx="5233">
                    <c:v>moderate</c:v>
                  </c:pt>
                  <c:pt idx="5234">
                    <c:v>moderate</c:v>
                  </c:pt>
                  <c:pt idx="5235">
                    <c:v>moderate</c:v>
                  </c:pt>
                  <c:pt idx="5236">
                    <c:v>moderate</c:v>
                  </c:pt>
                  <c:pt idx="5237">
                    <c:v>moderate</c:v>
                  </c:pt>
                  <c:pt idx="5238">
                    <c:v>moderate</c:v>
                  </c:pt>
                  <c:pt idx="5239">
                    <c:v>moderate</c:v>
                  </c:pt>
                  <c:pt idx="5240">
                    <c:v>moderate</c:v>
                  </c:pt>
                  <c:pt idx="5241">
                    <c:v>moderate</c:v>
                  </c:pt>
                  <c:pt idx="5242">
                    <c:v>moderate</c:v>
                  </c:pt>
                  <c:pt idx="5243">
                    <c:v>moderate</c:v>
                  </c:pt>
                  <c:pt idx="5244">
                    <c:v>moderate</c:v>
                  </c:pt>
                  <c:pt idx="5245">
                    <c:v>moderate</c:v>
                  </c:pt>
                  <c:pt idx="5246">
                    <c:v>moderate</c:v>
                  </c:pt>
                  <c:pt idx="5247">
                    <c:v>moderate</c:v>
                  </c:pt>
                  <c:pt idx="5248">
                    <c:v>moderate</c:v>
                  </c:pt>
                  <c:pt idx="5249">
                    <c:v>moderate</c:v>
                  </c:pt>
                  <c:pt idx="5250">
                    <c:v>moderate</c:v>
                  </c:pt>
                  <c:pt idx="5251">
                    <c:v>moderate</c:v>
                  </c:pt>
                  <c:pt idx="5252">
                    <c:v>moderate</c:v>
                  </c:pt>
                  <c:pt idx="5253">
                    <c:v>moderate</c:v>
                  </c:pt>
                  <c:pt idx="5254">
                    <c:v>moderate</c:v>
                  </c:pt>
                  <c:pt idx="5255">
                    <c:v>moderate</c:v>
                  </c:pt>
                  <c:pt idx="5256">
                    <c:v>moderate</c:v>
                  </c:pt>
                  <c:pt idx="5257">
                    <c:v>moderate</c:v>
                  </c:pt>
                  <c:pt idx="5258">
                    <c:v>moderate</c:v>
                  </c:pt>
                  <c:pt idx="5259">
                    <c:v>moderate</c:v>
                  </c:pt>
                  <c:pt idx="5260">
                    <c:v>moderate</c:v>
                  </c:pt>
                  <c:pt idx="5261">
                    <c:v>moderate</c:v>
                  </c:pt>
                  <c:pt idx="5262">
                    <c:v>moderate</c:v>
                  </c:pt>
                  <c:pt idx="5263">
                    <c:v>moderate</c:v>
                  </c:pt>
                  <c:pt idx="5264">
                    <c:v>moderate</c:v>
                  </c:pt>
                  <c:pt idx="5265">
                    <c:v>moderate</c:v>
                  </c:pt>
                  <c:pt idx="5266">
                    <c:v>moderate</c:v>
                  </c:pt>
                  <c:pt idx="5267">
                    <c:v>moderate</c:v>
                  </c:pt>
                  <c:pt idx="5268">
                    <c:v>moderate</c:v>
                  </c:pt>
                  <c:pt idx="5269">
                    <c:v>moderate</c:v>
                  </c:pt>
                  <c:pt idx="5270">
                    <c:v>moderate</c:v>
                  </c:pt>
                  <c:pt idx="5271">
                    <c:v>moderate</c:v>
                  </c:pt>
                  <c:pt idx="5272">
                    <c:v>moderate</c:v>
                  </c:pt>
                  <c:pt idx="5273">
                    <c:v>moderate</c:v>
                  </c:pt>
                  <c:pt idx="5274">
                    <c:v>moderate</c:v>
                  </c:pt>
                  <c:pt idx="5275">
                    <c:v>moderate</c:v>
                  </c:pt>
                  <c:pt idx="5276">
                    <c:v>moderate</c:v>
                  </c:pt>
                  <c:pt idx="5277">
                    <c:v>moderate</c:v>
                  </c:pt>
                  <c:pt idx="5278">
                    <c:v>moderate</c:v>
                  </c:pt>
                  <c:pt idx="5279">
                    <c:v>moderate</c:v>
                  </c:pt>
                  <c:pt idx="5280">
                    <c:v>moderate</c:v>
                  </c:pt>
                  <c:pt idx="5281">
                    <c:v>moderate</c:v>
                  </c:pt>
                  <c:pt idx="5282">
                    <c:v>moderate</c:v>
                  </c:pt>
                  <c:pt idx="5283">
                    <c:v>moderate</c:v>
                  </c:pt>
                  <c:pt idx="5284">
                    <c:v>moderate</c:v>
                  </c:pt>
                  <c:pt idx="5285">
                    <c:v>moderate</c:v>
                  </c:pt>
                  <c:pt idx="5286">
                    <c:v>moderate</c:v>
                  </c:pt>
                  <c:pt idx="5287">
                    <c:v>moderate</c:v>
                  </c:pt>
                  <c:pt idx="5288">
                    <c:v>moderate</c:v>
                  </c:pt>
                  <c:pt idx="5289">
                    <c:v>moderate</c:v>
                  </c:pt>
                  <c:pt idx="5290">
                    <c:v>moderate</c:v>
                  </c:pt>
                  <c:pt idx="5291">
                    <c:v>moderate</c:v>
                  </c:pt>
                  <c:pt idx="5292">
                    <c:v>moderate</c:v>
                  </c:pt>
                  <c:pt idx="5293">
                    <c:v>moderate</c:v>
                  </c:pt>
                  <c:pt idx="5294">
                    <c:v>moderate</c:v>
                  </c:pt>
                  <c:pt idx="5295">
                    <c:v>moderate</c:v>
                  </c:pt>
                  <c:pt idx="5296">
                    <c:v>moderate</c:v>
                  </c:pt>
                  <c:pt idx="5297">
                    <c:v>moderate</c:v>
                  </c:pt>
                  <c:pt idx="5298">
                    <c:v>moderate</c:v>
                  </c:pt>
                  <c:pt idx="5299">
                    <c:v>moderate</c:v>
                  </c:pt>
                  <c:pt idx="5300">
                    <c:v>moderate</c:v>
                  </c:pt>
                  <c:pt idx="5301">
                    <c:v>moderate</c:v>
                  </c:pt>
                  <c:pt idx="5302">
                    <c:v>moderate</c:v>
                  </c:pt>
                  <c:pt idx="5303">
                    <c:v>moderate</c:v>
                  </c:pt>
                  <c:pt idx="5304">
                    <c:v>moderate</c:v>
                  </c:pt>
                  <c:pt idx="5305">
                    <c:v>moderate</c:v>
                  </c:pt>
                  <c:pt idx="5306">
                    <c:v>moderate</c:v>
                  </c:pt>
                  <c:pt idx="5307">
                    <c:v>moderate</c:v>
                  </c:pt>
                  <c:pt idx="5308">
                    <c:v>moderate</c:v>
                  </c:pt>
                  <c:pt idx="5309">
                    <c:v>moderate</c:v>
                  </c:pt>
                  <c:pt idx="5310">
                    <c:v>moderate</c:v>
                  </c:pt>
                  <c:pt idx="5311">
                    <c:v>moderate</c:v>
                  </c:pt>
                  <c:pt idx="5312">
                    <c:v>moderate</c:v>
                  </c:pt>
                  <c:pt idx="5313">
                    <c:v>moderate</c:v>
                  </c:pt>
                  <c:pt idx="5314">
                    <c:v>moderate</c:v>
                  </c:pt>
                  <c:pt idx="5315">
                    <c:v>moderate</c:v>
                  </c:pt>
                  <c:pt idx="5316">
                    <c:v>moderate</c:v>
                  </c:pt>
                  <c:pt idx="5317">
                    <c:v>moderate</c:v>
                  </c:pt>
                  <c:pt idx="5318">
                    <c:v>moderate</c:v>
                  </c:pt>
                  <c:pt idx="5319">
                    <c:v>moderate</c:v>
                  </c:pt>
                  <c:pt idx="5320">
                    <c:v>moderate</c:v>
                  </c:pt>
                  <c:pt idx="5321">
                    <c:v>moderate</c:v>
                  </c:pt>
                  <c:pt idx="5322">
                    <c:v>moderate</c:v>
                  </c:pt>
                  <c:pt idx="5323">
                    <c:v>moderate</c:v>
                  </c:pt>
                  <c:pt idx="5324">
                    <c:v>moderate</c:v>
                  </c:pt>
                  <c:pt idx="5325">
                    <c:v>moderate</c:v>
                  </c:pt>
                  <c:pt idx="5326">
                    <c:v>moderate</c:v>
                  </c:pt>
                  <c:pt idx="5327">
                    <c:v>moderate</c:v>
                  </c:pt>
                  <c:pt idx="5328">
                    <c:v>moderate</c:v>
                  </c:pt>
                  <c:pt idx="5329">
                    <c:v>moderate</c:v>
                  </c:pt>
                  <c:pt idx="5330">
                    <c:v>moderate</c:v>
                  </c:pt>
                  <c:pt idx="5331">
                    <c:v>moderate</c:v>
                  </c:pt>
                  <c:pt idx="5332">
                    <c:v>moderate</c:v>
                  </c:pt>
                  <c:pt idx="5333">
                    <c:v>moderate</c:v>
                  </c:pt>
                  <c:pt idx="5334">
                    <c:v>moderate</c:v>
                  </c:pt>
                  <c:pt idx="5335">
                    <c:v>moderate</c:v>
                  </c:pt>
                  <c:pt idx="5336">
                    <c:v>moderate</c:v>
                  </c:pt>
                  <c:pt idx="5337">
                    <c:v>moderate</c:v>
                  </c:pt>
                  <c:pt idx="5338">
                    <c:v>moderate</c:v>
                  </c:pt>
                  <c:pt idx="5339">
                    <c:v>moderate</c:v>
                  </c:pt>
                  <c:pt idx="5340">
                    <c:v>moderate</c:v>
                  </c:pt>
                  <c:pt idx="5341">
                    <c:v>moderate</c:v>
                  </c:pt>
                  <c:pt idx="5342">
                    <c:v>moderate</c:v>
                  </c:pt>
                  <c:pt idx="5343">
                    <c:v>moderate</c:v>
                  </c:pt>
                  <c:pt idx="5344">
                    <c:v>moderate</c:v>
                  </c:pt>
                  <c:pt idx="5345">
                    <c:v>moderate</c:v>
                  </c:pt>
                  <c:pt idx="5346">
                    <c:v>moderate</c:v>
                  </c:pt>
                  <c:pt idx="5347">
                    <c:v>moderate</c:v>
                  </c:pt>
                  <c:pt idx="5348">
                    <c:v>moderate</c:v>
                  </c:pt>
                  <c:pt idx="5349">
                    <c:v>moderate</c:v>
                  </c:pt>
                  <c:pt idx="5350">
                    <c:v>moderate</c:v>
                  </c:pt>
                  <c:pt idx="5351">
                    <c:v>moderate</c:v>
                  </c:pt>
                  <c:pt idx="5352">
                    <c:v>moderate</c:v>
                  </c:pt>
                  <c:pt idx="5353">
                    <c:v>moderate</c:v>
                  </c:pt>
                  <c:pt idx="5354">
                    <c:v>moderate</c:v>
                  </c:pt>
                  <c:pt idx="5355">
                    <c:v>moderate</c:v>
                  </c:pt>
                  <c:pt idx="5356">
                    <c:v>moderate</c:v>
                  </c:pt>
                  <c:pt idx="5357">
                    <c:v>moderate</c:v>
                  </c:pt>
                  <c:pt idx="5358">
                    <c:v>moderate</c:v>
                  </c:pt>
                  <c:pt idx="5359">
                    <c:v>moderate</c:v>
                  </c:pt>
                  <c:pt idx="5360">
                    <c:v>moderate</c:v>
                  </c:pt>
                  <c:pt idx="5361">
                    <c:v>moderate</c:v>
                  </c:pt>
                  <c:pt idx="5362">
                    <c:v>moderate</c:v>
                  </c:pt>
                  <c:pt idx="5363">
                    <c:v>moderate</c:v>
                  </c:pt>
                  <c:pt idx="5364">
                    <c:v>moderate</c:v>
                  </c:pt>
                  <c:pt idx="5365">
                    <c:v>moderate</c:v>
                  </c:pt>
                  <c:pt idx="5366">
                    <c:v>moderate</c:v>
                  </c:pt>
                  <c:pt idx="5367">
                    <c:v>moderate</c:v>
                  </c:pt>
                  <c:pt idx="5368">
                    <c:v>moderate</c:v>
                  </c:pt>
                  <c:pt idx="5369">
                    <c:v>moderate</c:v>
                  </c:pt>
                  <c:pt idx="5370">
                    <c:v>moderate</c:v>
                  </c:pt>
                  <c:pt idx="5371">
                    <c:v>moderate</c:v>
                  </c:pt>
                  <c:pt idx="5372">
                    <c:v>moderate</c:v>
                  </c:pt>
                  <c:pt idx="5373">
                    <c:v>moderate</c:v>
                  </c:pt>
                  <c:pt idx="5374">
                    <c:v>moderate</c:v>
                  </c:pt>
                  <c:pt idx="5375">
                    <c:v>moderate</c:v>
                  </c:pt>
                  <c:pt idx="5376">
                    <c:v>moderate</c:v>
                  </c:pt>
                  <c:pt idx="5377">
                    <c:v>moderate</c:v>
                  </c:pt>
                  <c:pt idx="5378">
                    <c:v>moderate</c:v>
                  </c:pt>
                  <c:pt idx="5379">
                    <c:v>moderate</c:v>
                  </c:pt>
                  <c:pt idx="5380">
                    <c:v>moderate</c:v>
                  </c:pt>
                  <c:pt idx="5381">
                    <c:v>moderate</c:v>
                  </c:pt>
                  <c:pt idx="5382">
                    <c:v>moderate</c:v>
                  </c:pt>
                  <c:pt idx="5383">
                    <c:v>moderate</c:v>
                  </c:pt>
                  <c:pt idx="5384">
                    <c:v>moderate</c:v>
                  </c:pt>
                  <c:pt idx="5385">
                    <c:v>moderate</c:v>
                  </c:pt>
                  <c:pt idx="5386">
                    <c:v>moderate</c:v>
                  </c:pt>
                  <c:pt idx="5387">
                    <c:v>moderate</c:v>
                  </c:pt>
                  <c:pt idx="5388">
                    <c:v>moderate</c:v>
                  </c:pt>
                  <c:pt idx="5389">
                    <c:v>moderate</c:v>
                  </c:pt>
                  <c:pt idx="5390">
                    <c:v>moderate</c:v>
                  </c:pt>
                  <c:pt idx="5391">
                    <c:v>moderate</c:v>
                  </c:pt>
                  <c:pt idx="5392">
                    <c:v>moderate</c:v>
                  </c:pt>
                  <c:pt idx="5393">
                    <c:v>moderate</c:v>
                  </c:pt>
                  <c:pt idx="5394">
                    <c:v>moderate</c:v>
                  </c:pt>
                  <c:pt idx="5395">
                    <c:v>moderate</c:v>
                  </c:pt>
                  <c:pt idx="5396">
                    <c:v>moderate</c:v>
                  </c:pt>
                  <c:pt idx="5397">
                    <c:v>moderate</c:v>
                  </c:pt>
                  <c:pt idx="5398">
                    <c:v>moderate</c:v>
                  </c:pt>
                  <c:pt idx="5399">
                    <c:v>moderate</c:v>
                  </c:pt>
                  <c:pt idx="5400">
                    <c:v>moderate</c:v>
                  </c:pt>
                  <c:pt idx="5401">
                    <c:v>moderate</c:v>
                  </c:pt>
                  <c:pt idx="5402">
                    <c:v>moderate</c:v>
                  </c:pt>
                  <c:pt idx="5403">
                    <c:v>moderate</c:v>
                  </c:pt>
                  <c:pt idx="5404">
                    <c:v>moderate</c:v>
                  </c:pt>
                  <c:pt idx="5405">
                    <c:v>moderate</c:v>
                  </c:pt>
                  <c:pt idx="5406">
                    <c:v>moderate</c:v>
                  </c:pt>
                  <c:pt idx="5407">
                    <c:v>moderate</c:v>
                  </c:pt>
                  <c:pt idx="5408">
                    <c:v>moderate</c:v>
                  </c:pt>
                  <c:pt idx="5409">
                    <c:v>moderate</c:v>
                  </c:pt>
                  <c:pt idx="5410">
                    <c:v>moderate</c:v>
                  </c:pt>
                  <c:pt idx="5411">
                    <c:v>moderate</c:v>
                  </c:pt>
                  <c:pt idx="5412">
                    <c:v>moderate</c:v>
                  </c:pt>
                  <c:pt idx="5413">
                    <c:v>moderate</c:v>
                  </c:pt>
                  <c:pt idx="5414">
                    <c:v>moderate</c:v>
                  </c:pt>
                  <c:pt idx="5415">
                    <c:v>moderate</c:v>
                  </c:pt>
                  <c:pt idx="5416">
                    <c:v>moderate</c:v>
                  </c:pt>
                  <c:pt idx="5417">
                    <c:v>moderate</c:v>
                  </c:pt>
                  <c:pt idx="5418">
                    <c:v>moderate</c:v>
                  </c:pt>
                  <c:pt idx="5419">
                    <c:v>moderate</c:v>
                  </c:pt>
                  <c:pt idx="5420">
                    <c:v>moderate</c:v>
                  </c:pt>
                  <c:pt idx="5421">
                    <c:v>moderate</c:v>
                  </c:pt>
                  <c:pt idx="5422">
                    <c:v>moderate</c:v>
                  </c:pt>
                  <c:pt idx="5423">
                    <c:v>moderate</c:v>
                  </c:pt>
                  <c:pt idx="5424">
                    <c:v>moderate</c:v>
                  </c:pt>
                  <c:pt idx="5425">
                    <c:v>moderate</c:v>
                  </c:pt>
                  <c:pt idx="5426">
                    <c:v>moderate</c:v>
                  </c:pt>
                  <c:pt idx="5427">
                    <c:v>moderate</c:v>
                  </c:pt>
                  <c:pt idx="5428">
                    <c:v>moderate</c:v>
                  </c:pt>
                  <c:pt idx="5429">
                    <c:v>moderate</c:v>
                  </c:pt>
                  <c:pt idx="5430">
                    <c:v>moderate</c:v>
                  </c:pt>
                  <c:pt idx="5431">
                    <c:v>moderate</c:v>
                  </c:pt>
                  <c:pt idx="5432">
                    <c:v>moderate</c:v>
                  </c:pt>
                  <c:pt idx="5433">
                    <c:v>moderate</c:v>
                  </c:pt>
                  <c:pt idx="5434">
                    <c:v>moderate</c:v>
                  </c:pt>
                  <c:pt idx="5435">
                    <c:v>moderate</c:v>
                  </c:pt>
                  <c:pt idx="5436">
                    <c:v>moderate</c:v>
                  </c:pt>
                  <c:pt idx="5437">
                    <c:v>moderate</c:v>
                  </c:pt>
                  <c:pt idx="5438">
                    <c:v>moderate</c:v>
                  </c:pt>
                  <c:pt idx="5439">
                    <c:v>moderate</c:v>
                  </c:pt>
                  <c:pt idx="5440">
                    <c:v>moderate</c:v>
                  </c:pt>
                  <c:pt idx="5441">
                    <c:v>moderate</c:v>
                  </c:pt>
                  <c:pt idx="5442">
                    <c:v>moderate</c:v>
                  </c:pt>
                  <c:pt idx="5443">
                    <c:v>moderate</c:v>
                  </c:pt>
                  <c:pt idx="5444">
                    <c:v>moderate</c:v>
                  </c:pt>
                  <c:pt idx="5445">
                    <c:v>moderate</c:v>
                  </c:pt>
                  <c:pt idx="5446">
                    <c:v>moderate</c:v>
                  </c:pt>
                  <c:pt idx="5447">
                    <c:v>moderate</c:v>
                  </c:pt>
                  <c:pt idx="5448">
                    <c:v>moderate</c:v>
                  </c:pt>
                  <c:pt idx="5449">
                    <c:v>moderate</c:v>
                  </c:pt>
                  <c:pt idx="5450">
                    <c:v>moderate</c:v>
                  </c:pt>
                  <c:pt idx="5451">
                    <c:v>moderate</c:v>
                  </c:pt>
                  <c:pt idx="5452">
                    <c:v>moderate</c:v>
                  </c:pt>
                  <c:pt idx="5453">
                    <c:v>moderate</c:v>
                  </c:pt>
                  <c:pt idx="5454">
                    <c:v>moderate</c:v>
                  </c:pt>
                  <c:pt idx="5455">
                    <c:v>moderate</c:v>
                  </c:pt>
                  <c:pt idx="5456">
                    <c:v>moderate</c:v>
                  </c:pt>
                  <c:pt idx="5457">
                    <c:v>moderate</c:v>
                  </c:pt>
                  <c:pt idx="5458">
                    <c:v>moderate</c:v>
                  </c:pt>
                  <c:pt idx="5459">
                    <c:v>moderate</c:v>
                  </c:pt>
                  <c:pt idx="5460">
                    <c:v>moderate</c:v>
                  </c:pt>
                  <c:pt idx="5461">
                    <c:v>moderate</c:v>
                  </c:pt>
                  <c:pt idx="5462">
                    <c:v>moderate</c:v>
                  </c:pt>
                  <c:pt idx="5463">
                    <c:v>moderate</c:v>
                  </c:pt>
                  <c:pt idx="5464">
                    <c:v>moderate</c:v>
                  </c:pt>
                  <c:pt idx="5465">
                    <c:v>moderate</c:v>
                  </c:pt>
                  <c:pt idx="5466">
                    <c:v>moderate</c:v>
                  </c:pt>
                  <c:pt idx="5467">
                    <c:v>moderate</c:v>
                  </c:pt>
                  <c:pt idx="5468">
                    <c:v>moderate</c:v>
                  </c:pt>
                  <c:pt idx="5469">
                    <c:v>moderate</c:v>
                  </c:pt>
                  <c:pt idx="5470">
                    <c:v>moderate</c:v>
                  </c:pt>
                  <c:pt idx="5471">
                    <c:v>moderate</c:v>
                  </c:pt>
                  <c:pt idx="5472">
                    <c:v>moderate</c:v>
                  </c:pt>
                  <c:pt idx="5473">
                    <c:v>moderate</c:v>
                  </c:pt>
                  <c:pt idx="5474">
                    <c:v>moderate</c:v>
                  </c:pt>
                  <c:pt idx="5475">
                    <c:v>moderate</c:v>
                  </c:pt>
                  <c:pt idx="5476">
                    <c:v>moderate</c:v>
                  </c:pt>
                  <c:pt idx="5477">
                    <c:v>moderate</c:v>
                  </c:pt>
                  <c:pt idx="5478">
                    <c:v>moderate</c:v>
                  </c:pt>
                  <c:pt idx="5479">
                    <c:v>moderate</c:v>
                  </c:pt>
                  <c:pt idx="5480">
                    <c:v>moderate</c:v>
                  </c:pt>
                  <c:pt idx="5481">
                    <c:v>moderate</c:v>
                  </c:pt>
                  <c:pt idx="5482">
                    <c:v>moderate</c:v>
                  </c:pt>
                  <c:pt idx="5483">
                    <c:v>moderate</c:v>
                  </c:pt>
                  <c:pt idx="5484">
                    <c:v>moderate</c:v>
                  </c:pt>
                  <c:pt idx="5485">
                    <c:v>moderate</c:v>
                  </c:pt>
                  <c:pt idx="5486">
                    <c:v>moderate</c:v>
                  </c:pt>
                  <c:pt idx="5487">
                    <c:v>moderate</c:v>
                  </c:pt>
                  <c:pt idx="5488">
                    <c:v>moderate</c:v>
                  </c:pt>
                  <c:pt idx="5489">
                    <c:v>moderate</c:v>
                  </c:pt>
                  <c:pt idx="5490">
                    <c:v>moderate</c:v>
                  </c:pt>
                  <c:pt idx="5491">
                    <c:v>moderate</c:v>
                  </c:pt>
                  <c:pt idx="5492">
                    <c:v>moderate</c:v>
                  </c:pt>
                  <c:pt idx="5493">
                    <c:v>moderate</c:v>
                  </c:pt>
                  <c:pt idx="5494">
                    <c:v>moderate</c:v>
                  </c:pt>
                  <c:pt idx="5495">
                    <c:v>moderate</c:v>
                  </c:pt>
                  <c:pt idx="5496">
                    <c:v>moderate</c:v>
                  </c:pt>
                  <c:pt idx="5497">
                    <c:v>moderate</c:v>
                  </c:pt>
                  <c:pt idx="5498">
                    <c:v>moderate</c:v>
                  </c:pt>
                  <c:pt idx="5499">
                    <c:v>moderate</c:v>
                  </c:pt>
                  <c:pt idx="5500">
                    <c:v>moderate</c:v>
                  </c:pt>
                  <c:pt idx="5501">
                    <c:v>moderate</c:v>
                  </c:pt>
                  <c:pt idx="5502">
                    <c:v>moderate</c:v>
                  </c:pt>
                  <c:pt idx="5503">
                    <c:v>moderate</c:v>
                  </c:pt>
                  <c:pt idx="5504">
                    <c:v>moderate</c:v>
                  </c:pt>
                  <c:pt idx="5505">
                    <c:v>moderate</c:v>
                  </c:pt>
                  <c:pt idx="5506">
                    <c:v>moderate</c:v>
                  </c:pt>
                  <c:pt idx="5507">
                    <c:v>moderate</c:v>
                  </c:pt>
                  <c:pt idx="5508">
                    <c:v>moderate</c:v>
                  </c:pt>
                  <c:pt idx="5509">
                    <c:v>moderate</c:v>
                  </c:pt>
                  <c:pt idx="5510">
                    <c:v>moderate</c:v>
                  </c:pt>
                  <c:pt idx="5511">
                    <c:v>moderate</c:v>
                  </c:pt>
                  <c:pt idx="5512">
                    <c:v>moderate</c:v>
                  </c:pt>
                  <c:pt idx="5513">
                    <c:v>moderate</c:v>
                  </c:pt>
                  <c:pt idx="5514">
                    <c:v>moderate</c:v>
                  </c:pt>
                  <c:pt idx="5515">
                    <c:v>moderate</c:v>
                  </c:pt>
                  <c:pt idx="5516">
                    <c:v>moderate</c:v>
                  </c:pt>
                  <c:pt idx="5517">
                    <c:v>moderate</c:v>
                  </c:pt>
                  <c:pt idx="5518">
                    <c:v>moderate</c:v>
                  </c:pt>
                  <c:pt idx="5519">
                    <c:v>moderate</c:v>
                  </c:pt>
                  <c:pt idx="5520">
                    <c:v>moderate</c:v>
                  </c:pt>
                  <c:pt idx="5521">
                    <c:v>moderate</c:v>
                  </c:pt>
                  <c:pt idx="5522">
                    <c:v>moderate</c:v>
                  </c:pt>
                  <c:pt idx="5523">
                    <c:v>moderate</c:v>
                  </c:pt>
                  <c:pt idx="5524">
                    <c:v>moderate</c:v>
                  </c:pt>
                  <c:pt idx="5525">
                    <c:v>moderate</c:v>
                  </c:pt>
                  <c:pt idx="5526">
                    <c:v>moderate</c:v>
                  </c:pt>
                  <c:pt idx="5527">
                    <c:v>moderate</c:v>
                  </c:pt>
                  <c:pt idx="5528">
                    <c:v>moderate</c:v>
                  </c:pt>
                  <c:pt idx="5529">
                    <c:v>moderate</c:v>
                  </c:pt>
                  <c:pt idx="5530">
                    <c:v>moderate</c:v>
                  </c:pt>
                  <c:pt idx="5531">
                    <c:v>moderate</c:v>
                  </c:pt>
                  <c:pt idx="5532">
                    <c:v>moderate</c:v>
                  </c:pt>
                  <c:pt idx="5533">
                    <c:v>moderate</c:v>
                  </c:pt>
                  <c:pt idx="5534">
                    <c:v>moderate</c:v>
                  </c:pt>
                  <c:pt idx="5535">
                    <c:v>moderate</c:v>
                  </c:pt>
                  <c:pt idx="5536">
                    <c:v>moderate</c:v>
                  </c:pt>
                  <c:pt idx="5537">
                    <c:v>moderate</c:v>
                  </c:pt>
                  <c:pt idx="5538">
                    <c:v>moderate</c:v>
                  </c:pt>
                  <c:pt idx="5539">
                    <c:v>moderate</c:v>
                  </c:pt>
                  <c:pt idx="5540">
                    <c:v>moderate</c:v>
                  </c:pt>
                  <c:pt idx="5541">
                    <c:v>moderate</c:v>
                  </c:pt>
                  <c:pt idx="5542">
                    <c:v>moderate</c:v>
                  </c:pt>
                  <c:pt idx="5543">
                    <c:v>moderate</c:v>
                  </c:pt>
                  <c:pt idx="5544">
                    <c:v>moderate</c:v>
                  </c:pt>
                  <c:pt idx="5545">
                    <c:v>moderate</c:v>
                  </c:pt>
                  <c:pt idx="5546">
                    <c:v>moderate</c:v>
                  </c:pt>
                  <c:pt idx="5547">
                    <c:v>moderate</c:v>
                  </c:pt>
                  <c:pt idx="5548">
                    <c:v>moderate</c:v>
                  </c:pt>
                  <c:pt idx="5549">
                    <c:v>moderate</c:v>
                  </c:pt>
                  <c:pt idx="5550">
                    <c:v>moderate</c:v>
                  </c:pt>
                  <c:pt idx="5551">
                    <c:v>moderate</c:v>
                  </c:pt>
                  <c:pt idx="5552">
                    <c:v>moderate</c:v>
                  </c:pt>
                  <c:pt idx="5553">
                    <c:v>moderate</c:v>
                  </c:pt>
                  <c:pt idx="5554">
                    <c:v>moderate</c:v>
                  </c:pt>
                  <c:pt idx="5555">
                    <c:v>moderate</c:v>
                  </c:pt>
                  <c:pt idx="5556">
                    <c:v>moderate</c:v>
                  </c:pt>
                  <c:pt idx="5557">
                    <c:v>moderate</c:v>
                  </c:pt>
                  <c:pt idx="5558">
                    <c:v>moderate</c:v>
                  </c:pt>
                  <c:pt idx="5559">
                    <c:v>moderate</c:v>
                  </c:pt>
                  <c:pt idx="5560">
                    <c:v>moderate</c:v>
                  </c:pt>
                  <c:pt idx="5561">
                    <c:v>moderate</c:v>
                  </c:pt>
                  <c:pt idx="5562">
                    <c:v>moderate</c:v>
                  </c:pt>
                  <c:pt idx="5563">
                    <c:v>moderate</c:v>
                  </c:pt>
                  <c:pt idx="5564">
                    <c:v>moderate</c:v>
                  </c:pt>
                  <c:pt idx="5565">
                    <c:v>moderate</c:v>
                  </c:pt>
                  <c:pt idx="5566">
                    <c:v>moderate</c:v>
                  </c:pt>
                  <c:pt idx="5567">
                    <c:v>moderate</c:v>
                  </c:pt>
                  <c:pt idx="5568">
                    <c:v>moderate</c:v>
                  </c:pt>
                  <c:pt idx="5569">
                    <c:v>moderate</c:v>
                  </c:pt>
                  <c:pt idx="5570">
                    <c:v>moderate</c:v>
                  </c:pt>
                  <c:pt idx="5571">
                    <c:v>moderate</c:v>
                  </c:pt>
                  <c:pt idx="5572">
                    <c:v>moderate</c:v>
                  </c:pt>
                  <c:pt idx="5573">
                    <c:v>moderate</c:v>
                  </c:pt>
                  <c:pt idx="5574">
                    <c:v>moderate</c:v>
                  </c:pt>
                  <c:pt idx="5575">
                    <c:v>moderate</c:v>
                  </c:pt>
                  <c:pt idx="5576">
                    <c:v>moderate</c:v>
                  </c:pt>
                  <c:pt idx="5577">
                    <c:v>moderate</c:v>
                  </c:pt>
                  <c:pt idx="5578">
                    <c:v>moderate</c:v>
                  </c:pt>
                  <c:pt idx="5579">
                    <c:v>moderate</c:v>
                  </c:pt>
                  <c:pt idx="5580">
                    <c:v>moderate</c:v>
                  </c:pt>
                  <c:pt idx="5581">
                    <c:v>moderate</c:v>
                  </c:pt>
                  <c:pt idx="5582">
                    <c:v>moderate</c:v>
                  </c:pt>
                  <c:pt idx="5583">
                    <c:v>moderate</c:v>
                  </c:pt>
                  <c:pt idx="5584">
                    <c:v>moderate</c:v>
                  </c:pt>
                  <c:pt idx="5585">
                    <c:v>moderate</c:v>
                  </c:pt>
                  <c:pt idx="5586">
                    <c:v>moderate</c:v>
                  </c:pt>
                  <c:pt idx="5587">
                    <c:v>moderate</c:v>
                  </c:pt>
                  <c:pt idx="5588">
                    <c:v>moderate</c:v>
                  </c:pt>
                  <c:pt idx="5589">
                    <c:v>moderate</c:v>
                  </c:pt>
                  <c:pt idx="5590">
                    <c:v>moderate</c:v>
                  </c:pt>
                  <c:pt idx="5591">
                    <c:v>moderate</c:v>
                  </c:pt>
                  <c:pt idx="5592">
                    <c:v>moderate</c:v>
                  </c:pt>
                  <c:pt idx="5593">
                    <c:v>moderate</c:v>
                  </c:pt>
                  <c:pt idx="5594">
                    <c:v>moderate</c:v>
                  </c:pt>
                  <c:pt idx="5595">
                    <c:v>moderate</c:v>
                  </c:pt>
                  <c:pt idx="5596">
                    <c:v>moderate</c:v>
                  </c:pt>
                  <c:pt idx="5597">
                    <c:v>moderate</c:v>
                  </c:pt>
                  <c:pt idx="5598">
                    <c:v>moderate</c:v>
                  </c:pt>
                  <c:pt idx="5599">
                    <c:v>moderate</c:v>
                  </c:pt>
                  <c:pt idx="5600">
                    <c:v>moderate</c:v>
                  </c:pt>
                  <c:pt idx="5601">
                    <c:v>moderate</c:v>
                  </c:pt>
                  <c:pt idx="5602">
                    <c:v>moderate</c:v>
                  </c:pt>
                  <c:pt idx="5603">
                    <c:v>moderate</c:v>
                  </c:pt>
                  <c:pt idx="5604">
                    <c:v>moderate</c:v>
                  </c:pt>
                  <c:pt idx="5605">
                    <c:v>moderate</c:v>
                  </c:pt>
                  <c:pt idx="5606">
                    <c:v>moderate</c:v>
                  </c:pt>
                  <c:pt idx="5607">
                    <c:v>moderate</c:v>
                  </c:pt>
                  <c:pt idx="5608">
                    <c:v>moderate</c:v>
                  </c:pt>
                  <c:pt idx="5609">
                    <c:v>moderate</c:v>
                  </c:pt>
                  <c:pt idx="5610">
                    <c:v>moderate</c:v>
                  </c:pt>
                  <c:pt idx="5611">
                    <c:v>moderate</c:v>
                  </c:pt>
                  <c:pt idx="5612">
                    <c:v>moderate</c:v>
                  </c:pt>
                  <c:pt idx="5613">
                    <c:v>moderate</c:v>
                  </c:pt>
                  <c:pt idx="5614">
                    <c:v>moderate</c:v>
                  </c:pt>
                  <c:pt idx="5615">
                    <c:v>moderate</c:v>
                  </c:pt>
                  <c:pt idx="5616">
                    <c:v>moderate</c:v>
                  </c:pt>
                  <c:pt idx="5617">
                    <c:v>moderate</c:v>
                  </c:pt>
                  <c:pt idx="5618">
                    <c:v>moderate</c:v>
                  </c:pt>
                  <c:pt idx="5619">
                    <c:v>moderate</c:v>
                  </c:pt>
                  <c:pt idx="5620">
                    <c:v>moderate</c:v>
                  </c:pt>
                  <c:pt idx="5621">
                    <c:v>moderate</c:v>
                  </c:pt>
                  <c:pt idx="5622">
                    <c:v>moderate</c:v>
                  </c:pt>
                  <c:pt idx="5623">
                    <c:v>moderate</c:v>
                  </c:pt>
                  <c:pt idx="5624">
                    <c:v>moderate</c:v>
                  </c:pt>
                  <c:pt idx="5625">
                    <c:v>moderate</c:v>
                  </c:pt>
                  <c:pt idx="5626">
                    <c:v>moderate</c:v>
                  </c:pt>
                  <c:pt idx="5627">
                    <c:v>moderate</c:v>
                  </c:pt>
                  <c:pt idx="5628">
                    <c:v>moderate</c:v>
                  </c:pt>
                  <c:pt idx="5629">
                    <c:v>moderate</c:v>
                  </c:pt>
                  <c:pt idx="5630">
                    <c:v>moderate</c:v>
                  </c:pt>
                  <c:pt idx="5631">
                    <c:v>moderate</c:v>
                  </c:pt>
                  <c:pt idx="5632">
                    <c:v>moderate</c:v>
                  </c:pt>
                  <c:pt idx="5633">
                    <c:v>moderate</c:v>
                  </c:pt>
                  <c:pt idx="5634">
                    <c:v>moderate</c:v>
                  </c:pt>
                  <c:pt idx="5635">
                    <c:v>moderate</c:v>
                  </c:pt>
                  <c:pt idx="5636">
                    <c:v>moderate</c:v>
                  </c:pt>
                  <c:pt idx="5637">
                    <c:v>moderate</c:v>
                  </c:pt>
                  <c:pt idx="5638">
                    <c:v>moderate</c:v>
                  </c:pt>
                  <c:pt idx="5639">
                    <c:v>moderate</c:v>
                  </c:pt>
                  <c:pt idx="5640">
                    <c:v>moderate</c:v>
                  </c:pt>
                  <c:pt idx="5641">
                    <c:v>moderate</c:v>
                  </c:pt>
                  <c:pt idx="5642">
                    <c:v>moderate</c:v>
                  </c:pt>
                  <c:pt idx="5643">
                    <c:v>moderate</c:v>
                  </c:pt>
                  <c:pt idx="5644">
                    <c:v>moderate</c:v>
                  </c:pt>
                  <c:pt idx="5645">
                    <c:v>moderate</c:v>
                  </c:pt>
                  <c:pt idx="5646">
                    <c:v>moderate</c:v>
                  </c:pt>
                  <c:pt idx="5647">
                    <c:v>moderate</c:v>
                  </c:pt>
                  <c:pt idx="5648">
                    <c:v>moderate</c:v>
                  </c:pt>
                  <c:pt idx="5649">
                    <c:v>moderate</c:v>
                  </c:pt>
                  <c:pt idx="5650">
                    <c:v>moderate</c:v>
                  </c:pt>
                  <c:pt idx="5651">
                    <c:v>moderate</c:v>
                  </c:pt>
                  <c:pt idx="5652">
                    <c:v>moderate</c:v>
                  </c:pt>
                  <c:pt idx="5653">
                    <c:v>moderate</c:v>
                  </c:pt>
                  <c:pt idx="5654">
                    <c:v>moderate</c:v>
                  </c:pt>
                  <c:pt idx="5655">
                    <c:v>moderate</c:v>
                  </c:pt>
                  <c:pt idx="5656">
                    <c:v>moderate</c:v>
                  </c:pt>
                  <c:pt idx="5657">
                    <c:v>moderate</c:v>
                  </c:pt>
                  <c:pt idx="5658">
                    <c:v>moderate</c:v>
                  </c:pt>
                  <c:pt idx="5659">
                    <c:v>moderate</c:v>
                  </c:pt>
                  <c:pt idx="5660">
                    <c:v>moderate</c:v>
                  </c:pt>
                  <c:pt idx="5661">
                    <c:v>moderate</c:v>
                  </c:pt>
                  <c:pt idx="5662">
                    <c:v>moderate</c:v>
                  </c:pt>
                  <c:pt idx="5663">
                    <c:v>moderate</c:v>
                  </c:pt>
                  <c:pt idx="5664">
                    <c:v>moderate</c:v>
                  </c:pt>
                  <c:pt idx="5665">
                    <c:v>moderate</c:v>
                  </c:pt>
                  <c:pt idx="5666">
                    <c:v>moderate</c:v>
                  </c:pt>
                  <c:pt idx="5667">
                    <c:v>moderate</c:v>
                  </c:pt>
                  <c:pt idx="5668">
                    <c:v>moderate</c:v>
                  </c:pt>
                  <c:pt idx="5669">
                    <c:v>moderate</c:v>
                  </c:pt>
                  <c:pt idx="5670">
                    <c:v>moderate</c:v>
                  </c:pt>
                  <c:pt idx="5671">
                    <c:v>moderate</c:v>
                  </c:pt>
                  <c:pt idx="5672">
                    <c:v>moderate</c:v>
                  </c:pt>
                  <c:pt idx="5673">
                    <c:v>moderate</c:v>
                  </c:pt>
                  <c:pt idx="5674">
                    <c:v>moderate</c:v>
                  </c:pt>
                  <c:pt idx="5675">
                    <c:v>moderate</c:v>
                  </c:pt>
                  <c:pt idx="5676">
                    <c:v>moderate</c:v>
                  </c:pt>
                  <c:pt idx="5677">
                    <c:v>moderate</c:v>
                  </c:pt>
                  <c:pt idx="5678">
                    <c:v>moderate</c:v>
                  </c:pt>
                  <c:pt idx="5679">
                    <c:v>moderate</c:v>
                  </c:pt>
                  <c:pt idx="5680">
                    <c:v>moderate</c:v>
                  </c:pt>
                  <c:pt idx="5681">
                    <c:v>moderate</c:v>
                  </c:pt>
                  <c:pt idx="5682">
                    <c:v>moderate</c:v>
                  </c:pt>
                  <c:pt idx="5683">
                    <c:v>moderate</c:v>
                  </c:pt>
                  <c:pt idx="5684">
                    <c:v>moderate</c:v>
                  </c:pt>
                  <c:pt idx="5685">
                    <c:v>moderate</c:v>
                  </c:pt>
                  <c:pt idx="5686">
                    <c:v>moderate</c:v>
                  </c:pt>
                  <c:pt idx="5687">
                    <c:v>moderate</c:v>
                  </c:pt>
                  <c:pt idx="5688">
                    <c:v>moderate</c:v>
                  </c:pt>
                  <c:pt idx="5689">
                    <c:v>moderate</c:v>
                  </c:pt>
                  <c:pt idx="5690">
                    <c:v>moderate</c:v>
                  </c:pt>
                  <c:pt idx="5691">
                    <c:v>moderate</c:v>
                  </c:pt>
                  <c:pt idx="5692">
                    <c:v>moderate</c:v>
                  </c:pt>
                  <c:pt idx="5693">
                    <c:v>moderate</c:v>
                  </c:pt>
                  <c:pt idx="5694">
                    <c:v>moderate</c:v>
                  </c:pt>
                  <c:pt idx="5695">
                    <c:v>moderate</c:v>
                  </c:pt>
                  <c:pt idx="5696">
                    <c:v>moderate</c:v>
                  </c:pt>
                  <c:pt idx="5697">
                    <c:v>moderate</c:v>
                  </c:pt>
                  <c:pt idx="5698">
                    <c:v>moderate</c:v>
                  </c:pt>
                  <c:pt idx="5699">
                    <c:v>moderate</c:v>
                  </c:pt>
                  <c:pt idx="5700">
                    <c:v>moderate</c:v>
                  </c:pt>
                  <c:pt idx="5701">
                    <c:v>moderate</c:v>
                  </c:pt>
                  <c:pt idx="5702">
                    <c:v>moderate</c:v>
                  </c:pt>
                  <c:pt idx="5703">
                    <c:v>moderate</c:v>
                  </c:pt>
                  <c:pt idx="5704">
                    <c:v>moderate</c:v>
                  </c:pt>
                  <c:pt idx="5705">
                    <c:v>moderate</c:v>
                  </c:pt>
                  <c:pt idx="5706">
                    <c:v>moderate</c:v>
                  </c:pt>
                  <c:pt idx="5707">
                    <c:v>moderate</c:v>
                  </c:pt>
                  <c:pt idx="5708">
                    <c:v>moderate</c:v>
                  </c:pt>
                  <c:pt idx="5709">
                    <c:v>moderate</c:v>
                  </c:pt>
                  <c:pt idx="5710">
                    <c:v>moderate</c:v>
                  </c:pt>
                  <c:pt idx="5711">
                    <c:v>moderate</c:v>
                  </c:pt>
                  <c:pt idx="5712">
                    <c:v>moderate</c:v>
                  </c:pt>
                  <c:pt idx="5713">
                    <c:v>moderate</c:v>
                  </c:pt>
                  <c:pt idx="5714">
                    <c:v>moderate</c:v>
                  </c:pt>
                  <c:pt idx="5715">
                    <c:v>moderate</c:v>
                  </c:pt>
                  <c:pt idx="5716">
                    <c:v>moderate</c:v>
                  </c:pt>
                  <c:pt idx="5717">
                    <c:v>moderate</c:v>
                  </c:pt>
                  <c:pt idx="5718">
                    <c:v>moderate</c:v>
                  </c:pt>
                  <c:pt idx="5719">
                    <c:v>moderate</c:v>
                  </c:pt>
                  <c:pt idx="5720">
                    <c:v>moderate</c:v>
                  </c:pt>
                  <c:pt idx="5721">
                    <c:v>moderate</c:v>
                  </c:pt>
                  <c:pt idx="5722">
                    <c:v>moderate</c:v>
                  </c:pt>
                  <c:pt idx="5723">
                    <c:v>moderate</c:v>
                  </c:pt>
                  <c:pt idx="5724">
                    <c:v>moderate</c:v>
                  </c:pt>
                  <c:pt idx="5725">
                    <c:v>moderate</c:v>
                  </c:pt>
                  <c:pt idx="5726">
                    <c:v>moderate</c:v>
                  </c:pt>
                  <c:pt idx="5727">
                    <c:v>moderate</c:v>
                  </c:pt>
                  <c:pt idx="5728">
                    <c:v>moderate</c:v>
                  </c:pt>
                  <c:pt idx="5729">
                    <c:v>moderate</c:v>
                  </c:pt>
                  <c:pt idx="5730">
                    <c:v>moderate</c:v>
                  </c:pt>
                  <c:pt idx="5731">
                    <c:v>moderate</c:v>
                  </c:pt>
                  <c:pt idx="5732">
                    <c:v>moderate</c:v>
                  </c:pt>
                  <c:pt idx="5733">
                    <c:v>moderate</c:v>
                  </c:pt>
                  <c:pt idx="5734">
                    <c:v>moderate</c:v>
                  </c:pt>
                  <c:pt idx="5735">
                    <c:v>moderate</c:v>
                  </c:pt>
                  <c:pt idx="5736">
                    <c:v>moderate</c:v>
                  </c:pt>
                  <c:pt idx="5737">
                    <c:v>moderate</c:v>
                  </c:pt>
                  <c:pt idx="5738">
                    <c:v>moderate</c:v>
                  </c:pt>
                  <c:pt idx="5739">
                    <c:v>moderate</c:v>
                  </c:pt>
                  <c:pt idx="5740">
                    <c:v>moderate</c:v>
                  </c:pt>
                  <c:pt idx="5741">
                    <c:v>moderate</c:v>
                  </c:pt>
                  <c:pt idx="5742">
                    <c:v>moderate</c:v>
                  </c:pt>
                  <c:pt idx="5743">
                    <c:v>moderate</c:v>
                  </c:pt>
                  <c:pt idx="5744">
                    <c:v>moderate</c:v>
                  </c:pt>
                  <c:pt idx="5745">
                    <c:v>moderate</c:v>
                  </c:pt>
                  <c:pt idx="5746">
                    <c:v>moderate</c:v>
                  </c:pt>
                  <c:pt idx="5747">
                    <c:v>moderate</c:v>
                  </c:pt>
                  <c:pt idx="5748">
                    <c:v>moderate</c:v>
                  </c:pt>
                  <c:pt idx="5749">
                    <c:v>moderate</c:v>
                  </c:pt>
                  <c:pt idx="5750">
                    <c:v>moderate</c:v>
                  </c:pt>
                  <c:pt idx="5751">
                    <c:v>moderate</c:v>
                  </c:pt>
                  <c:pt idx="5752">
                    <c:v>moderate</c:v>
                  </c:pt>
                  <c:pt idx="5753">
                    <c:v>moderate</c:v>
                  </c:pt>
                  <c:pt idx="5754">
                    <c:v>moderate</c:v>
                  </c:pt>
                  <c:pt idx="5755">
                    <c:v>moderate</c:v>
                  </c:pt>
                  <c:pt idx="5756">
                    <c:v>moderate</c:v>
                  </c:pt>
                  <c:pt idx="5757">
                    <c:v>moderate</c:v>
                  </c:pt>
                  <c:pt idx="5758">
                    <c:v>moderate</c:v>
                  </c:pt>
                  <c:pt idx="5759">
                    <c:v>moderate</c:v>
                  </c:pt>
                  <c:pt idx="5760">
                    <c:v>moderate</c:v>
                  </c:pt>
                  <c:pt idx="5761">
                    <c:v>moderate</c:v>
                  </c:pt>
                  <c:pt idx="5762">
                    <c:v>moderate</c:v>
                  </c:pt>
                  <c:pt idx="5763">
                    <c:v>moderate</c:v>
                  </c:pt>
                  <c:pt idx="5764">
                    <c:v>moderate</c:v>
                  </c:pt>
                  <c:pt idx="5765">
                    <c:v>moderate</c:v>
                  </c:pt>
                  <c:pt idx="5766">
                    <c:v>moderate</c:v>
                  </c:pt>
                  <c:pt idx="5767">
                    <c:v>moderate</c:v>
                  </c:pt>
                  <c:pt idx="5768">
                    <c:v>moderate</c:v>
                  </c:pt>
                  <c:pt idx="5769">
                    <c:v>moderate</c:v>
                  </c:pt>
                  <c:pt idx="5770">
                    <c:v>moderate</c:v>
                  </c:pt>
                  <c:pt idx="5771">
                    <c:v>moderate</c:v>
                  </c:pt>
                  <c:pt idx="5772">
                    <c:v>moderate</c:v>
                  </c:pt>
                  <c:pt idx="5773">
                    <c:v>moderate</c:v>
                  </c:pt>
                  <c:pt idx="5774">
                    <c:v>moderate</c:v>
                  </c:pt>
                  <c:pt idx="5775">
                    <c:v>moderate</c:v>
                  </c:pt>
                  <c:pt idx="5776">
                    <c:v>moderate</c:v>
                  </c:pt>
                  <c:pt idx="5777">
                    <c:v>moderate</c:v>
                  </c:pt>
                  <c:pt idx="5778">
                    <c:v>moderate</c:v>
                  </c:pt>
                  <c:pt idx="5779">
                    <c:v>moderate</c:v>
                  </c:pt>
                  <c:pt idx="5780">
                    <c:v>moderate</c:v>
                  </c:pt>
                  <c:pt idx="5781">
                    <c:v>moderate</c:v>
                  </c:pt>
                  <c:pt idx="5782">
                    <c:v>moderate</c:v>
                  </c:pt>
                  <c:pt idx="5783">
                    <c:v>moderate</c:v>
                  </c:pt>
                  <c:pt idx="5784">
                    <c:v>moderate</c:v>
                  </c:pt>
                  <c:pt idx="5785">
                    <c:v>moderate</c:v>
                  </c:pt>
                  <c:pt idx="5786">
                    <c:v>moderate</c:v>
                  </c:pt>
                  <c:pt idx="5787">
                    <c:v>moderate</c:v>
                  </c:pt>
                  <c:pt idx="5788">
                    <c:v>moderate</c:v>
                  </c:pt>
                  <c:pt idx="5789">
                    <c:v>moderate</c:v>
                  </c:pt>
                  <c:pt idx="5790">
                    <c:v>moderate</c:v>
                  </c:pt>
                  <c:pt idx="5791">
                    <c:v>moderate</c:v>
                  </c:pt>
                  <c:pt idx="5792">
                    <c:v>moderate</c:v>
                  </c:pt>
                  <c:pt idx="5793">
                    <c:v>moderate</c:v>
                  </c:pt>
                  <c:pt idx="5794">
                    <c:v>moderate</c:v>
                  </c:pt>
                  <c:pt idx="5795">
                    <c:v>moderate</c:v>
                  </c:pt>
                  <c:pt idx="5796">
                    <c:v>moderate</c:v>
                  </c:pt>
                  <c:pt idx="5797">
                    <c:v>moderate</c:v>
                  </c:pt>
                  <c:pt idx="5798">
                    <c:v>moderate</c:v>
                  </c:pt>
                  <c:pt idx="5799">
                    <c:v>moderate</c:v>
                  </c:pt>
                  <c:pt idx="5800">
                    <c:v>moderate</c:v>
                  </c:pt>
                  <c:pt idx="5801">
                    <c:v>moderate</c:v>
                  </c:pt>
                  <c:pt idx="5802">
                    <c:v>moderate</c:v>
                  </c:pt>
                  <c:pt idx="5803">
                    <c:v>moderate</c:v>
                  </c:pt>
                  <c:pt idx="5804">
                    <c:v>moderate</c:v>
                  </c:pt>
                  <c:pt idx="5805">
                    <c:v>moderate</c:v>
                  </c:pt>
                  <c:pt idx="5806">
                    <c:v>moderate</c:v>
                  </c:pt>
                  <c:pt idx="5807">
                    <c:v>moderate</c:v>
                  </c:pt>
                  <c:pt idx="5808">
                    <c:v>moderate</c:v>
                  </c:pt>
                  <c:pt idx="5809">
                    <c:v>moderate</c:v>
                  </c:pt>
                  <c:pt idx="5810">
                    <c:v>moderate</c:v>
                  </c:pt>
                  <c:pt idx="5811">
                    <c:v>moderate</c:v>
                  </c:pt>
                  <c:pt idx="5812">
                    <c:v>moderate</c:v>
                  </c:pt>
                  <c:pt idx="5813">
                    <c:v>moderate</c:v>
                  </c:pt>
                  <c:pt idx="5814">
                    <c:v>moderate</c:v>
                  </c:pt>
                  <c:pt idx="5815">
                    <c:v>moderate</c:v>
                  </c:pt>
                  <c:pt idx="5816">
                    <c:v>moderate</c:v>
                  </c:pt>
                  <c:pt idx="5817">
                    <c:v>moderate</c:v>
                  </c:pt>
                  <c:pt idx="5818">
                    <c:v>moderate</c:v>
                  </c:pt>
                  <c:pt idx="5819">
                    <c:v>moderate</c:v>
                  </c:pt>
                  <c:pt idx="5820">
                    <c:v>moderate</c:v>
                  </c:pt>
                  <c:pt idx="5821">
                    <c:v>moderate</c:v>
                  </c:pt>
                  <c:pt idx="5822">
                    <c:v>moderate</c:v>
                  </c:pt>
                  <c:pt idx="5823">
                    <c:v>moderate</c:v>
                  </c:pt>
                  <c:pt idx="5824">
                    <c:v>moderate</c:v>
                  </c:pt>
                  <c:pt idx="5825">
                    <c:v>moderate</c:v>
                  </c:pt>
                  <c:pt idx="5826">
                    <c:v>moderate</c:v>
                  </c:pt>
                  <c:pt idx="5827">
                    <c:v>moderate</c:v>
                  </c:pt>
                  <c:pt idx="5828">
                    <c:v>moderate</c:v>
                  </c:pt>
                  <c:pt idx="5829">
                    <c:v>moderate</c:v>
                  </c:pt>
                  <c:pt idx="5830">
                    <c:v>moderate</c:v>
                  </c:pt>
                  <c:pt idx="5831">
                    <c:v>moderate</c:v>
                  </c:pt>
                  <c:pt idx="5832">
                    <c:v>moderate</c:v>
                  </c:pt>
                  <c:pt idx="5833">
                    <c:v>moderate</c:v>
                  </c:pt>
                  <c:pt idx="5834">
                    <c:v>moderate</c:v>
                  </c:pt>
                  <c:pt idx="5835">
                    <c:v>moderate</c:v>
                  </c:pt>
                  <c:pt idx="5836">
                    <c:v>moderate</c:v>
                  </c:pt>
                  <c:pt idx="5837">
                    <c:v>moderate</c:v>
                  </c:pt>
                  <c:pt idx="5838">
                    <c:v>moderate</c:v>
                  </c:pt>
                  <c:pt idx="5839">
                    <c:v>moderate</c:v>
                  </c:pt>
                  <c:pt idx="5840">
                    <c:v>moderate</c:v>
                  </c:pt>
                  <c:pt idx="5841">
                    <c:v>moderate</c:v>
                  </c:pt>
                  <c:pt idx="5842">
                    <c:v>moderate</c:v>
                  </c:pt>
                  <c:pt idx="5843">
                    <c:v>moderate</c:v>
                  </c:pt>
                  <c:pt idx="5844">
                    <c:v>moderate</c:v>
                  </c:pt>
                  <c:pt idx="5845">
                    <c:v>moderate</c:v>
                  </c:pt>
                  <c:pt idx="5846">
                    <c:v>moderate</c:v>
                  </c:pt>
                  <c:pt idx="5847">
                    <c:v>moderate</c:v>
                  </c:pt>
                  <c:pt idx="5848">
                    <c:v>moderate</c:v>
                  </c:pt>
                  <c:pt idx="5849">
                    <c:v>moderate</c:v>
                  </c:pt>
                  <c:pt idx="5850">
                    <c:v>moderate</c:v>
                  </c:pt>
                  <c:pt idx="5851">
                    <c:v>moderate</c:v>
                  </c:pt>
                  <c:pt idx="5852">
                    <c:v>moderate</c:v>
                  </c:pt>
                  <c:pt idx="5853">
                    <c:v>moderate</c:v>
                  </c:pt>
                  <c:pt idx="5854">
                    <c:v>moderate</c:v>
                  </c:pt>
                  <c:pt idx="5855">
                    <c:v>moderate</c:v>
                  </c:pt>
                  <c:pt idx="5856">
                    <c:v>moderate</c:v>
                  </c:pt>
                  <c:pt idx="5857">
                    <c:v>moderate</c:v>
                  </c:pt>
                  <c:pt idx="5858">
                    <c:v>moderate</c:v>
                  </c:pt>
                  <c:pt idx="5859">
                    <c:v>moderate</c:v>
                  </c:pt>
                  <c:pt idx="5860">
                    <c:v>moderate</c:v>
                  </c:pt>
                  <c:pt idx="5861">
                    <c:v>moderate</c:v>
                  </c:pt>
                  <c:pt idx="5862">
                    <c:v>moderate</c:v>
                  </c:pt>
                  <c:pt idx="5863">
                    <c:v>moderate</c:v>
                  </c:pt>
                  <c:pt idx="5864">
                    <c:v>moderate</c:v>
                  </c:pt>
                  <c:pt idx="5865">
                    <c:v>moderate</c:v>
                  </c:pt>
                  <c:pt idx="5866">
                    <c:v>moderate</c:v>
                  </c:pt>
                  <c:pt idx="5867">
                    <c:v>moderate</c:v>
                  </c:pt>
                  <c:pt idx="5868">
                    <c:v>one-off</c:v>
                  </c:pt>
                  <c:pt idx="5869">
                    <c:v>one-off</c:v>
                  </c:pt>
                  <c:pt idx="5870">
                    <c:v>one-off</c:v>
                  </c:pt>
                  <c:pt idx="5871">
                    <c:v>one-off</c:v>
                  </c:pt>
                  <c:pt idx="5872">
                    <c:v>one-off</c:v>
                  </c:pt>
                  <c:pt idx="5873">
                    <c:v>one-off</c:v>
                  </c:pt>
                  <c:pt idx="5874">
                    <c:v>one-off</c:v>
                  </c:pt>
                  <c:pt idx="5875">
                    <c:v>one-off</c:v>
                  </c:pt>
                  <c:pt idx="5876">
                    <c:v>one-off</c:v>
                  </c:pt>
                  <c:pt idx="5877">
                    <c:v>one-off</c:v>
                  </c:pt>
                  <c:pt idx="5878">
                    <c:v>one-off</c:v>
                  </c:pt>
                  <c:pt idx="5879">
                    <c:v>one-off</c:v>
                  </c:pt>
                  <c:pt idx="5880">
                    <c:v>one-off</c:v>
                  </c:pt>
                  <c:pt idx="5881">
                    <c:v>one-off</c:v>
                  </c:pt>
                  <c:pt idx="5882">
                    <c:v>one-off</c:v>
                  </c:pt>
                  <c:pt idx="5883">
                    <c:v>one-off</c:v>
                  </c:pt>
                  <c:pt idx="5884">
                    <c:v>one-off</c:v>
                  </c:pt>
                  <c:pt idx="5885">
                    <c:v>one-off</c:v>
                  </c:pt>
                  <c:pt idx="5886">
                    <c:v>one-off</c:v>
                  </c:pt>
                  <c:pt idx="5887">
                    <c:v>one-off</c:v>
                  </c:pt>
                  <c:pt idx="5888">
                    <c:v>one-off</c:v>
                  </c:pt>
                  <c:pt idx="5889">
                    <c:v>one-off</c:v>
                  </c:pt>
                  <c:pt idx="5890">
                    <c:v>one-off</c:v>
                  </c:pt>
                  <c:pt idx="5891">
                    <c:v>one-off</c:v>
                  </c:pt>
                  <c:pt idx="5892">
                    <c:v>one-off</c:v>
                  </c:pt>
                  <c:pt idx="5893">
                    <c:v>one-off</c:v>
                  </c:pt>
                  <c:pt idx="5894">
                    <c:v>one-off</c:v>
                  </c:pt>
                  <c:pt idx="5895">
                    <c:v>one-off</c:v>
                  </c:pt>
                  <c:pt idx="5896">
                    <c:v>one-off</c:v>
                  </c:pt>
                  <c:pt idx="5897">
                    <c:v>one-off</c:v>
                  </c:pt>
                  <c:pt idx="5898">
                    <c:v>one-off</c:v>
                  </c:pt>
                  <c:pt idx="5899">
                    <c:v>one-off</c:v>
                  </c:pt>
                  <c:pt idx="5900">
                    <c:v>one-off</c:v>
                  </c:pt>
                  <c:pt idx="5901">
                    <c:v>one-off</c:v>
                  </c:pt>
                  <c:pt idx="5902">
                    <c:v>one-off</c:v>
                  </c:pt>
                  <c:pt idx="5903">
                    <c:v>one-off</c:v>
                  </c:pt>
                  <c:pt idx="5904">
                    <c:v>one-off</c:v>
                  </c:pt>
                  <c:pt idx="5905">
                    <c:v>one-off</c:v>
                  </c:pt>
                  <c:pt idx="5906">
                    <c:v>one-off</c:v>
                  </c:pt>
                  <c:pt idx="5907">
                    <c:v>one-off</c:v>
                  </c:pt>
                  <c:pt idx="5908">
                    <c:v>one-off</c:v>
                  </c:pt>
                  <c:pt idx="5909">
                    <c:v>one-off</c:v>
                  </c:pt>
                  <c:pt idx="5910">
                    <c:v>one-off</c:v>
                  </c:pt>
                  <c:pt idx="5911">
                    <c:v>one-off</c:v>
                  </c:pt>
                  <c:pt idx="5912">
                    <c:v>one-off</c:v>
                  </c:pt>
                  <c:pt idx="5913">
                    <c:v>one-off</c:v>
                  </c:pt>
                  <c:pt idx="5914">
                    <c:v>one-off</c:v>
                  </c:pt>
                  <c:pt idx="5915">
                    <c:v>one-off</c:v>
                  </c:pt>
                  <c:pt idx="5916">
                    <c:v>one-off</c:v>
                  </c:pt>
                  <c:pt idx="5917">
                    <c:v>one-off</c:v>
                  </c:pt>
                  <c:pt idx="5918">
                    <c:v>one-off</c:v>
                  </c:pt>
                  <c:pt idx="5919">
                    <c:v>one-off</c:v>
                  </c:pt>
                  <c:pt idx="5920">
                    <c:v>one-off</c:v>
                  </c:pt>
                  <c:pt idx="5921">
                    <c:v>one-off</c:v>
                  </c:pt>
                  <c:pt idx="5922">
                    <c:v>one-off</c:v>
                  </c:pt>
                  <c:pt idx="5923">
                    <c:v>one-off</c:v>
                  </c:pt>
                  <c:pt idx="5924">
                    <c:v>one-off</c:v>
                  </c:pt>
                  <c:pt idx="5925">
                    <c:v>one-off</c:v>
                  </c:pt>
                  <c:pt idx="5926">
                    <c:v>one-off</c:v>
                  </c:pt>
                  <c:pt idx="5927">
                    <c:v>one-off</c:v>
                  </c:pt>
                  <c:pt idx="5928">
                    <c:v>one-off</c:v>
                  </c:pt>
                  <c:pt idx="5929">
                    <c:v>one-off</c:v>
                  </c:pt>
                  <c:pt idx="5930">
                    <c:v>one-off</c:v>
                  </c:pt>
                  <c:pt idx="5931">
                    <c:v>one-off</c:v>
                  </c:pt>
                  <c:pt idx="5932">
                    <c:v>one-off</c:v>
                  </c:pt>
                  <c:pt idx="5933">
                    <c:v>one-off</c:v>
                  </c:pt>
                  <c:pt idx="5934">
                    <c:v>one-off</c:v>
                  </c:pt>
                  <c:pt idx="5935">
                    <c:v>one-off</c:v>
                  </c:pt>
                  <c:pt idx="5936">
                    <c:v>one-off</c:v>
                  </c:pt>
                  <c:pt idx="5937">
                    <c:v>one-off</c:v>
                  </c:pt>
                  <c:pt idx="5938">
                    <c:v>one-off</c:v>
                  </c:pt>
                  <c:pt idx="5939">
                    <c:v>one-off</c:v>
                  </c:pt>
                  <c:pt idx="5940">
                    <c:v>one-off</c:v>
                  </c:pt>
                  <c:pt idx="5941">
                    <c:v>one-off</c:v>
                  </c:pt>
                  <c:pt idx="5942">
                    <c:v>one-off</c:v>
                  </c:pt>
                  <c:pt idx="5943">
                    <c:v>one-off</c:v>
                  </c:pt>
                  <c:pt idx="5944">
                    <c:v>one-off</c:v>
                  </c:pt>
                  <c:pt idx="5945">
                    <c:v>one-off</c:v>
                  </c:pt>
                  <c:pt idx="5946">
                    <c:v>one-off</c:v>
                  </c:pt>
                  <c:pt idx="5947">
                    <c:v>one-off</c:v>
                  </c:pt>
                  <c:pt idx="5948">
                    <c:v>one-off</c:v>
                  </c:pt>
                  <c:pt idx="5949">
                    <c:v>one-off</c:v>
                  </c:pt>
                  <c:pt idx="5950">
                    <c:v>one-off</c:v>
                  </c:pt>
                  <c:pt idx="5951">
                    <c:v>one-off</c:v>
                  </c:pt>
                  <c:pt idx="5952">
                    <c:v>one-off</c:v>
                  </c:pt>
                  <c:pt idx="5953">
                    <c:v>one-off</c:v>
                  </c:pt>
                  <c:pt idx="5954">
                    <c:v>one-off</c:v>
                  </c:pt>
                  <c:pt idx="5955">
                    <c:v>one-off</c:v>
                  </c:pt>
                  <c:pt idx="5956">
                    <c:v>one-off</c:v>
                  </c:pt>
                  <c:pt idx="5957">
                    <c:v>one-off</c:v>
                  </c:pt>
                  <c:pt idx="5958">
                    <c:v>one-off</c:v>
                  </c:pt>
                  <c:pt idx="5959">
                    <c:v>one-off</c:v>
                  </c:pt>
                  <c:pt idx="5960">
                    <c:v>one-off</c:v>
                  </c:pt>
                  <c:pt idx="5961">
                    <c:v>one-off</c:v>
                  </c:pt>
                  <c:pt idx="5962">
                    <c:v>one-off</c:v>
                  </c:pt>
                  <c:pt idx="5963">
                    <c:v>one-off</c:v>
                  </c:pt>
                  <c:pt idx="5964">
                    <c:v>one-off</c:v>
                  </c:pt>
                  <c:pt idx="5965">
                    <c:v>one-off</c:v>
                  </c:pt>
                  <c:pt idx="5966">
                    <c:v>one-off</c:v>
                  </c:pt>
                  <c:pt idx="5967">
                    <c:v>one-off</c:v>
                  </c:pt>
                  <c:pt idx="5968">
                    <c:v>one-off</c:v>
                  </c:pt>
                  <c:pt idx="5969">
                    <c:v>one-off</c:v>
                  </c:pt>
                  <c:pt idx="5970">
                    <c:v>one-off</c:v>
                  </c:pt>
                  <c:pt idx="5971">
                    <c:v>one-off</c:v>
                  </c:pt>
                  <c:pt idx="5972">
                    <c:v>one-off</c:v>
                  </c:pt>
                  <c:pt idx="5973">
                    <c:v>one-off</c:v>
                  </c:pt>
                  <c:pt idx="5974">
                    <c:v>one-off</c:v>
                  </c:pt>
                  <c:pt idx="5975">
                    <c:v>one-off</c:v>
                  </c:pt>
                  <c:pt idx="5976">
                    <c:v>one-off</c:v>
                  </c:pt>
                  <c:pt idx="5977">
                    <c:v>one-off</c:v>
                  </c:pt>
                  <c:pt idx="5978">
                    <c:v>one-off</c:v>
                  </c:pt>
                  <c:pt idx="5979">
                    <c:v>one-off</c:v>
                  </c:pt>
                  <c:pt idx="5980">
                    <c:v>one-off</c:v>
                  </c:pt>
                  <c:pt idx="5981">
                    <c:v>one-off</c:v>
                  </c:pt>
                  <c:pt idx="5982">
                    <c:v>one-off</c:v>
                  </c:pt>
                  <c:pt idx="5983">
                    <c:v>one-off</c:v>
                  </c:pt>
                  <c:pt idx="5984">
                    <c:v>one-off</c:v>
                  </c:pt>
                  <c:pt idx="5985">
                    <c:v>one-off</c:v>
                  </c:pt>
                  <c:pt idx="5986">
                    <c:v>one-off</c:v>
                  </c:pt>
                  <c:pt idx="5987">
                    <c:v>one-off</c:v>
                  </c:pt>
                  <c:pt idx="5988">
                    <c:v>one-off</c:v>
                  </c:pt>
                  <c:pt idx="5989">
                    <c:v>one-off</c:v>
                  </c:pt>
                  <c:pt idx="5990">
                    <c:v>one-off</c:v>
                  </c:pt>
                  <c:pt idx="5991">
                    <c:v>one-off</c:v>
                  </c:pt>
                  <c:pt idx="5992">
                    <c:v>one-off</c:v>
                  </c:pt>
                  <c:pt idx="5993">
                    <c:v>one-off</c:v>
                  </c:pt>
                  <c:pt idx="5994">
                    <c:v>one-off</c:v>
                  </c:pt>
                  <c:pt idx="5995">
                    <c:v>one-off</c:v>
                  </c:pt>
                  <c:pt idx="5996">
                    <c:v>one-off</c:v>
                  </c:pt>
                  <c:pt idx="5997">
                    <c:v>one-off</c:v>
                  </c:pt>
                  <c:pt idx="5998">
                    <c:v>one-off</c:v>
                  </c:pt>
                  <c:pt idx="5999">
                    <c:v>one-off</c:v>
                  </c:pt>
                  <c:pt idx="6000">
                    <c:v>one-off</c:v>
                  </c:pt>
                  <c:pt idx="6001">
                    <c:v>one-off</c:v>
                  </c:pt>
                  <c:pt idx="6002">
                    <c:v>one-off</c:v>
                  </c:pt>
                  <c:pt idx="6003">
                    <c:v>one-off</c:v>
                  </c:pt>
                  <c:pt idx="6004">
                    <c:v>one-off</c:v>
                  </c:pt>
                  <c:pt idx="6005">
                    <c:v>one-off</c:v>
                  </c:pt>
                  <c:pt idx="6006">
                    <c:v>one-off</c:v>
                  </c:pt>
                  <c:pt idx="6007">
                    <c:v>one-off</c:v>
                  </c:pt>
                  <c:pt idx="6008">
                    <c:v>one-off</c:v>
                  </c:pt>
                  <c:pt idx="6009">
                    <c:v>one-off</c:v>
                  </c:pt>
                  <c:pt idx="6010">
                    <c:v>one-off</c:v>
                  </c:pt>
                  <c:pt idx="6011">
                    <c:v>one-off</c:v>
                  </c:pt>
                  <c:pt idx="6012">
                    <c:v>one-off</c:v>
                  </c:pt>
                  <c:pt idx="6013">
                    <c:v>one-off</c:v>
                  </c:pt>
                  <c:pt idx="6014">
                    <c:v>one-off</c:v>
                  </c:pt>
                  <c:pt idx="6015">
                    <c:v>one-off</c:v>
                  </c:pt>
                  <c:pt idx="6016">
                    <c:v>one-off</c:v>
                  </c:pt>
                  <c:pt idx="6017">
                    <c:v>one-off</c:v>
                  </c:pt>
                  <c:pt idx="6018">
                    <c:v>one-off</c:v>
                  </c:pt>
                  <c:pt idx="6019">
                    <c:v>one-off</c:v>
                  </c:pt>
                  <c:pt idx="6020">
                    <c:v>one-off</c:v>
                  </c:pt>
                  <c:pt idx="6021">
                    <c:v>one-off</c:v>
                  </c:pt>
                  <c:pt idx="6022">
                    <c:v>one-off</c:v>
                  </c:pt>
                  <c:pt idx="6023">
                    <c:v>one-off</c:v>
                  </c:pt>
                  <c:pt idx="6024">
                    <c:v>one-off</c:v>
                  </c:pt>
                  <c:pt idx="6025">
                    <c:v>one-off</c:v>
                  </c:pt>
                  <c:pt idx="6026">
                    <c:v>one-off</c:v>
                  </c:pt>
                  <c:pt idx="6027">
                    <c:v>one-off</c:v>
                  </c:pt>
                  <c:pt idx="6028">
                    <c:v>one-off</c:v>
                  </c:pt>
                  <c:pt idx="6029">
                    <c:v>one-off</c:v>
                  </c:pt>
                  <c:pt idx="6030">
                    <c:v>one-off</c:v>
                  </c:pt>
                  <c:pt idx="6031">
                    <c:v>one-off</c:v>
                  </c:pt>
                  <c:pt idx="6032">
                    <c:v>one-off</c:v>
                  </c:pt>
                  <c:pt idx="6033">
                    <c:v>one-off</c:v>
                  </c:pt>
                  <c:pt idx="6034">
                    <c:v>one-off</c:v>
                  </c:pt>
                  <c:pt idx="6035">
                    <c:v>one-off</c:v>
                  </c:pt>
                  <c:pt idx="6036">
                    <c:v>one-off</c:v>
                  </c:pt>
                  <c:pt idx="6037">
                    <c:v>one-off</c:v>
                  </c:pt>
                  <c:pt idx="6038">
                    <c:v>one-off</c:v>
                  </c:pt>
                  <c:pt idx="6039">
                    <c:v>one-off</c:v>
                  </c:pt>
                  <c:pt idx="6040">
                    <c:v>one-off</c:v>
                  </c:pt>
                  <c:pt idx="6041">
                    <c:v>one-off</c:v>
                  </c:pt>
                  <c:pt idx="6042">
                    <c:v>one-off</c:v>
                  </c:pt>
                  <c:pt idx="6043">
                    <c:v>one-off</c:v>
                  </c:pt>
                  <c:pt idx="6044">
                    <c:v>one-off</c:v>
                  </c:pt>
                  <c:pt idx="6045">
                    <c:v>one-off</c:v>
                  </c:pt>
                  <c:pt idx="6046">
                    <c:v>one-off</c:v>
                  </c:pt>
                  <c:pt idx="6047">
                    <c:v>one-off</c:v>
                  </c:pt>
                  <c:pt idx="6048">
                    <c:v>one-off</c:v>
                  </c:pt>
                  <c:pt idx="6049">
                    <c:v>one-off</c:v>
                  </c:pt>
                  <c:pt idx="6050">
                    <c:v>one-off</c:v>
                  </c:pt>
                  <c:pt idx="6051">
                    <c:v>one-off</c:v>
                  </c:pt>
                  <c:pt idx="6052">
                    <c:v>one-off</c:v>
                  </c:pt>
                  <c:pt idx="6053">
                    <c:v>one-off</c:v>
                  </c:pt>
                  <c:pt idx="6054">
                    <c:v>one-off</c:v>
                  </c:pt>
                  <c:pt idx="6055">
                    <c:v>one-off</c:v>
                  </c:pt>
                  <c:pt idx="6056">
                    <c:v>one-off</c:v>
                  </c:pt>
                  <c:pt idx="6057">
                    <c:v>one-off</c:v>
                  </c:pt>
                  <c:pt idx="6058">
                    <c:v>one-off</c:v>
                  </c:pt>
                  <c:pt idx="6059">
                    <c:v>one-off</c:v>
                  </c:pt>
                  <c:pt idx="6060">
                    <c:v>one-off</c:v>
                  </c:pt>
                  <c:pt idx="6061">
                    <c:v>one-off</c:v>
                  </c:pt>
                  <c:pt idx="6062">
                    <c:v>one-off</c:v>
                  </c:pt>
                  <c:pt idx="6063">
                    <c:v>one-off</c:v>
                  </c:pt>
                  <c:pt idx="6064">
                    <c:v>one-off</c:v>
                  </c:pt>
                  <c:pt idx="6065">
                    <c:v>one-off</c:v>
                  </c:pt>
                  <c:pt idx="6066">
                    <c:v>one-off</c:v>
                  </c:pt>
                  <c:pt idx="6067">
                    <c:v>one-off</c:v>
                  </c:pt>
                  <c:pt idx="6068">
                    <c:v>one-off</c:v>
                  </c:pt>
                  <c:pt idx="6069">
                    <c:v>one-off</c:v>
                  </c:pt>
                  <c:pt idx="6070">
                    <c:v>one-off</c:v>
                  </c:pt>
                  <c:pt idx="6071">
                    <c:v>one-off</c:v>
                  </c:pt>
                  <c:pt idx="6072">
                    <c:v>one-off</c:v>
                  </c:pt>
                  <c:pt idx="6073">
                    <c:v>one-off</c:v>
                  </c:pt>
                  <c:pt idx="6074">
                    <c:v>one-off</c:v>
                  </c:pt>
                  <c:pt idx="6075">
                    <c:v>one-off</c:v>
                  </c:pt>
                  <c:pt idx="6076">
                    <c:v>one-off</c:v>
                  </c:pt>
                  <c:pt idx="6077">
                    <c:v>one-off</c:v>
                  </c:pt>
                  <c:pt idx="6078">
                    <c:v>one-off</c:v>
                  </c:pt>
                  <c:pt idx="6079">
                    <c:v>one-off</c:v>
                  </c:pt>
                  <c:pt idx="6080">
                    <c:v>one-off</c:v>
                  </c:pt>
                  <c:pt idx="6081">
                    <c:v>one-off</c:v>
                  </c:pt>
                  <c:pt idx="6082">
                    <c:v>one-off</c:v>
                  </c:pt>
                  <c:pt idx="6083">
                    <c:v>one-off</c:v>
                  </c:pt>
                  <c:pt idx="6084">
                    <c:v>one-off</c:v>
                  </c:pt>
                  <c:pt idx="6085">
                    <c:v>one-off</c:v>
                  </c:pt>
                  <c:pt idx="6086">
                    <c:v>one-off</c:v>
                  </c:pt>
                  <c:pt idx="6087">
                    <c:v>one-off</c:v>
                  </c:pt>
                  <c:pt idx="6088">
                    <c:v>one-off</c:v>
                  </c:pt>
                  <c:pt idx="6089">
                    <c:v>one-off</c:v>
                  </c:pt>
                  <c:pt idx="6090">
                    <c:v>one-off</c:v>
                  </c:pt>
                  <c:pt idx="6091">
                    <c:v>one-off</c:v>
                  </c:pt>
                  <c:pt idx="6092">
                    <c:v>one-off</c:v>
                  </c:pt>
                  <c:pt idx="6093">
                    <c:v>one-off</c:v>
                  </c:pt>
                  <c:pt idx="6094">
                    <c:v>one-off</c:v>
                  </c:pt>
                  <c:pt idx="6095">
                    <c:v>one-off</c:v>
                  </c:pt>
                  <c:pt idx="6096">
                    <c:v>one-off</c:v>
                  </c:pt>
                  <c:pt idx="6097">
                    <c:v>one-off</c:v>
                  </c:pt>
                  <c:pt idx="6098">
                    <c:v>one-off</c:v>
                  </c:pt>
                  <c:pt idx="6099">
                    <c:v>one-off</c:v>
                  </c:pt>
                  <c:pt idx="6100">
                    <c:v>one-off</c:v>
                  </c:pt>
                  <c:pt idx="6101">
                    <c:v>one-off</c:v>
                  </c:pt>
                  <c:pt idx="6102">
                    <c:v>one-off</c:v>
                  </c:pt>
                  <c:pt idx="6103">
                    <c:v>one-off</c:v>
                  </c:pt>
                  <c:pt idx="6104">
                    <c:v>one-off</c:v>
                  </c:pt>
                  <c:pt idx="6105">
                    <c:v>one-off</c:v>
                  </c:pt>
                  <c:pt idx="6106">
                    <c:v>one-off</c:v>
                  </c:pt>
                  <c:pt idx="6107">
                    <c:v>one-off</c:v>
                  </c:pt>
                  <c:pt idx="6108">
                    <c:v>one-off</c:v>
                  </c:pt>
                  <c:pt idx="6109">
                    <c:v>one-off</c:v>
                  </c:pt>
                  <c:pt idx="6110">
                    <c:v>one-off</c:v>
                  </c:pt>
                  <c:pt idx="6111">
                    <c:v>one-off</c:v>
                  </c:pt>
                  <c:pt idx="6112">
                    <c:v>one-off</c:v>
                  </c:pt>
                  <c:pt idx="6113">
                    <c:v>one-off</c:v>
                  </c:pt>
                  <c:pt idx="6114">
                    <c:v>one-off</c:v>
                  </c:pt>
                  <c:pt idx="6115">
                    <c:v>one-off</c:v>
                  </c:pt>
                  <c:pt idx="6116">
                    <c:v>one-off</c:v>
                  </c:pt>
                  <c:pt idx="6117">
                    <c:v>one-off</c:v>
                  </c:pt>
                  <c:pt idx="6118">
                    <c:v>one-off</c:v>
                  </c:pt>
                  <c:pt idx="6119">
                    <c:v>one-off</c:v>
                  </c:pt>
                  <c:pt idx="6120">
                    <c:v>one-off</c:v>
                  </c:pt>
                  <c:pt idx="6121">
                    <c:v>one-off</c:v>
                  </c:pt>
                  <c:pt idx="6122">
                    <c:v>one-off</c:v>
                  </c:pt>
                  <c:pt idx="6123">
                    <c:v>one-off</c:v>
                  </c:pt>
                  <c:pt idx="6124">
                    <c:v>one-off</c:v>
                  </c:pt>
                  <c:pt idx="6125">
                    <c:v>one-off</c:v>
                  </c:pt>
                  <c:pt idx="6126">
                    <c:v>one-off</c:v>
                  </c:pt>
                  <c:pt idx="6127">
                    <c:v>one-off</c:v>
                  </c:pt>
                  <c:pt idx="6128">
                    <c:v>one-off</c:v>
                  </c:pt>
                  <c:pt idx="6129">
                    <c:v>one-off</c:v>
                  </c:pt>
                  <c:pt idx="6130">
                    <c:v>one-off</c:v>
                  </c:pt>
                  <c:pt idx="6131">
                    <c:v>one-off</c:v>
                  </c:pt>
                  <c:pt idx="6132">
                    <c:v>one-off</c:v>
                  </c:pt>
                  <c:pt idx="6133">
                    <c:v>one-off</c:v>
                  </c:pt>
                  <c:pt idx="6134">
                    <c:v>one-off</c:v>
                  </c:pt>
                  <c:pt idx="6135">
                    <c:v>one-off</c:v>
                  </c:pt>
                  <c:pt idx="6136">
                    <c:v>one-off</c:v>
                  </c:pt>
                  <c:pt idx="6137">
                    <c:v>one-off</c:v>
                  </c:pt>
                  <c:pt idx="6138">
                    <c:v>one-off</c:v>
                  </c:pt>
                  <c:pt idx="6139">
                    <c:v>one-off</c:v>
                  </c:pt>
                  <c:pt idx="6140">
                    <c:v>one-off</c:v>
                  </c:pt>
                  <c:pt idx="6141">
                    <c:v>one-off</c:v>
                  </c:pt>
                  <c:pt idx="6142">
                    <c:v>one-off</c:v>
                  </c:pt>
                  <c:pt idx="6143">
                    <c:v>one-off</c:v>
                  </c:pt>
                  <c:pt idx="6144">
                    <c:v>one-off</c:v>
                  </c:pt>
                  <c:pt idx="6145">
                    <c:v>one-off</c:v>
                  </c:pt>
                  <c:pt idx="6146">
                    <c:v>one-off</c:v>
                  </c:pt>
                  <c:pt idx="6147">
                    <c:v>one-off</c:v>
                  </c:pt>
                  <c:pt idx="6148">
                    <c:v>one-off</c:v>
                  </c:pt>
                  <c:pt idx="6149">
                    <c:v>one-off</c:v>
                  </c:pt>
                  <c:pt idx="6150">
                    <c:v>one-off</c:v>
                  </c:pt>
                  <c:pt idx="6151">
                    <c:v>one-off</c:v>
                  </c:pt>
                  <c:pt idx="6152">
                    <c:v>one-off</c:v>
                  </c:pt>
                  <c:pt idx="6153">
                    <c:v>one-off</c:v>
                  </c:pt>
                  <c:pt idx="6154">
                    <c:v>one-off</c:v>
                  </c:pt>
                  <c:pt idx="6155">
                    <c:v>one-off</c:v>
                  </c:pt>
                  <c:pt idx="6156">
                    <c:v>one-off</c:v>
                  </c:pt>
                  <c:pt idx="6157">
                    <c:v>one-off</c:v>
                  </c:pt>
                  <c:pt idx="6158">
                    <c:v>one-off</c:v>
                  </c:pt>
                  <c:pt idx="6159">
                    <c:v>one-off</c:v>
                  </c:pt>
                  <c:pt idx="6160">
                    <c:v>one-off</c:v>
                  </c:pt>
                  <c:pt idx="6161">
                    <c:v>one-off</c:v>
                  </c:pt>
                  <c:pt idx="6162">
                    <c:v>one-off</c:v>
                  </c:pt>
                  <c:pt idx="6163">
                    <c:v>one-off</c:v>
                  </c:pt>
                  <c:pt idx="6164">
                    <c:v>one-off</c:v>
                  </c:pt>
                  <c:pt idx="6165">
                    <c:v>one-off</c:v>
                  </c:pt>
                  <c:pt idx="6166">
                    <c:v>one-off</c:v>
                  </c:pt>
                  <c:pt idx="6167">
                    <c:v>one-off</c:v>
                  </c:pt>
                  <c:pt idx="6168">
                    <c:v>one-off</c:v>
                  </c:pt>
                  <c:pt idx="6169">
                    <c:v>one-off</c:v>
                  </c:pt>
                  <c:pt idx="6170">
                    <c:v>one-off</c:v>
                  </c:pt>
                  <c:pt idx="6171">
                    <c:v>one-off</c:v>
                  </c:pt>
                  <c:pt idx="6172">
                    <c:v>one-off</c:v>
                  </c:pt>
                  <c:pt idx="6173">
                    <c:v>one-off</c:v>
                  </c:pt>
                  <c:pt idx="6174">
                    <c:v>one-off</c:v>
                  </c:pt>
                  <c:pt idx="6175">
                    <c:v>one-off</c:v>
                  </c:pt>
                  <c:pt idx="6176">
                    <c:v>one-off</c:v>
                  </c:pt>
                  <c:pt idx="6177">
                    <c:v>one-off</c:v>
                  </c:pt>
                  <c:pt idx="6178">
                    <c:v>one-off</c:v>
                  </c:pt>
                  <c:pt idx="6179">
                    <c:v>one-off</c:v>
                  </c:pt>
                  <c:pt idx="6180">
                    <c:v>one-off</c:v>
                  </c:pt>
                  <c:pt idx="6181">
                    <c:v>one-off</c:v>
                  </c:pt>
                  <c:pt idx="6182">
                    <c:v>one-off</c:v>
                  </c:pt>
                  <c:pt idx="6183">
                    <c:v>one-off</c:v>
                  </c:pt>
                  <c:pt idx="6184">
                    <c:v>one-off</c:v>
                  </c:pt>
                  <c:pt idx="6185">
                    <c:v>one-off</c:v>
                  </c:pt>
                  <c:pt idx="6186">
                    <c:v>one-off</c:v>
                  </c:pt>
                  <c:pt idx="6187">
                    <c:v>one-off</c:v>
                  </c:pt>
                  <c:pt idx="6188">
                    <c:v>one-off</c:v>
                  </c:pt>
                  <c:pt idx="6189">
                    <c:v>one-off</c:v>
                  </c:pt>
                  <c:pt idx="6190">
                    <c:v>one-off</c:v>
                  </c:pt>
                  <c:pt idx="6191">
                    <c:v>one-off</c:v>
                  </c:pt>
                  <c:pt idx="6192">
                    <c:v>one-off</c:v>
                  </c:pt>
                  <c:pt idx="6193">
                    <c:v>one-off</c:v>
                  </c:pt>
                  <c:pt idx="6194">
                    <c:v>one-off</c:v>
                  </c:pt>
                  <c:pt idx="6195">
                    <c:v>one-off</c:v>
                  </c:pt>
                  <c:pt idx="6196">
                    <c:v>one-off</c:v>
                  </c:pt>
                  <c:pt idx="6197">
                    <c:v>one-off</c:v>
                  </c:pt>
                  <c:pt idx="6198">
                    <c:v>one-off</c:v>
                  </c:pt>
                  <c:pt idx="6199">
                    <c:v>one-off</c:v>
                  </c:pt>
                  <c:pt idx="6200">
                    <c:v>one-off</c:v>
                  </c:pt>
                  <c:pt idx="6201">
                    <c:v>one-off</c:v>
                  </c:pt>
                  <c:pt idx="6202">
                    <c:v>one-off</c:v>
                  </c:pt>
                  <c:pt idx="6203">
                    <c:v>one-off</c:v>
                  </c:pt>
                  <c:pt idx="6204">
                    <c:v>one-off</c:v>
                  </c:pt>
                  <c:pt idx="6205">
                    <c:v>one-off</c:v>
                  </c:pt>
                  <c:pt idx="6206">
                    <c:v>one-off</c:v>
                  </c:pt>
                  <c:pt idx="6207">
                    <c:v>one-off</c:v>
                  </c:pt>
                  <c:pt idx="6208">
                    <c:v>one-off</c:v>
                  </c:pt>
                  <c:pt idx="6209">
                    <c:v>one-off</c:v>
                  </c:pt>
                  <c:pt idx="6210">
                    <c:v>one-off</c:v>
                  </c:pt>
                  <c:pt idx="6211">
                    <c:v>one-off</c:v>
                  </c:pt>
                  <c:pt idx="6212">
                    <c:v>one-off</c:v>
                  </c:pt>
                  <c:pt idx="6213">
                    <c:v>one-off</c:v>
                  </c:pt>
                  <c:pt idx="6214">
                    <c:v>one-off</c:v>
                  </c:pt>
                  <c:pt idx="6215">
                    <c:v>one-off</c:v>
                  </c:pt>
                  <c:pt idx="6216">
                    <c:v>one-off</c:v>
                  </c:pt>
                  <c:pt idx="6217">
                    <c:v>one-off</c:v>
                  </c:pt>
                  <c:pt idx="6218">
                    <c:v>one-off</c:v>
                  </c:pt>
                  <c:pt idx="6219">
                    <c:v>one-off</c:v>
                  </c:pt>
                  <c:pt idx="6220">
                    <c:v>one-off</c:v>
                  </c:pt>
                  <c:pt idx="6221">
                    <c:v>one-off</c:v>
                  </c:pt>
                  <c:pt idx="6222">
                    <c:v>one-off</c:v>
                  </c:pt>
                  <c:pt idx="6223">
                    <c:v>one-off</c:v>
                  </c:pt>
                  <c:pt idx="6224">
                    <c:v>one-off</c:v>
                  </c:pt>
                  <c:pt idx="6225">
                    <c:v>one-off</c:v>
                  </c:pt>
                  <c:pt idx="6226">
                    <c:v>one-off</c:v>
                  </c:pt>
                  <c:pt idx="6227">
                    <c:v>one-off</c:v>
                  </c:pt>
                  <c:pt idx="6228">
                    <c:v>one-off</c:v>
                  </c:pt>
                  <c:pt idx="6229">
                    <c:v>one-off</c:v>
                  </c:pt>
                  <c:pt idx="6230">
                    <c:v>one-off</c:v>
                  </c:pt>
                  <c:pt idx="6231">
                    <c:v>one-off</c:v>
                  </c:pt>
                  <c:pt idx="6232">
                    <c:v>one-off</c:v>
                  </c:pt>
                  <c:pt idx="6233">
                    <c:v>one-off</c:v>
                  </c:pt>
                  <c:pt idx="6234">
                    <c:v>one-off</c:v>
                  </c:pt>
                  <c:pt idx="6235">
                    <c:v>one-off</c:v>
                  </c:pt>
                  <c:pt idx="6236">
                    <c:v>one-off</c:v>
                  </c:pt>
                  <c:pt idx="6237">
                    <c:v>one-off</c:v>
                  </c:pt>
                  <c:pt idx="6238">
                    <c:v>one-off</c:v>
                  </c:pt>
                  <c:pt idx="6239">
                    <c:v>one-off</c:v>
                  </c:pt>
                  <c:pt idx="6240">
                    <c:v>one-off</c:v>
                  </c:pt>
                  <c:pt idx="6241">
                    <c:v>one-off</c:v>
                  </c:pt>
                  <c:pt idx="6242">
                    <c:v>one-off</c:v>
                  </c:pt>
                  <c:pt idx="6243">
                    <c:v>one-off</c:v>
                  </c:pt>
                  <c:pt idx="6244">
                    <c:v>one-off</c:v>
                  </c:pt>
                  <c:pt idx="6245">
                    <c:v>one-off</c:v>
                  </c:pt>
                  <c:pt idx="6246">
                    <c:v>one-off</c:v>
                  </c:pt>
                  <c:pt idx="6247">
                    <c:v>one-off</c:v>
                  </c:pt>
                  <c:pt idx="6248">
                    <c:v>one-off</c:v>
                  </c:pt>
                  <c:pt idx="6249">
                    <c:v>one-off</c:v>
                  </c:pt>
                  <c:pt idx="6250">
                    <c:v>one-off</c:v>
                  </c:pt>
                  <c:pt idx="6251">
                    <c:v>one-off</c:v>
                  </c:pt>
                  <c:pt idx="6252">
                    <c:v>one-off</c:v>
                  </c:pt>
                  <c:pt idx="6253">
                    <c:v>one-off</c:v>
                  </c:pt>
                  <c:pt idx="6254">
                    <c:v>one-off</c:v>
                  </c:pt>
                  <c:pt idx="6255">
                    <c:v>one-off</c:v>
                  </c:pt>
                  <c:pt idx="6256">
                    <c:v>one-off</c:v>
                  </c:pt>
                  <c:pt idx="6257">
                    <c:v>one-off</c:v>
                  </c:pt>
                  <c:pt idx="6258">
                    <c:v>one-off</c:v>
                  </c:pt>
                  <c:pt idx="6259">
                    <c:v>one-off</c:v>
                  </c:pt>
                  <c:pt idx="6260">
                    <c:v>one-off</c:v>
                  </c:pt>
                  <c:pt idx="6261">
                    <c:v>one-off</c:v>
                  </c:pt>
                  <c:pt idx="6262">
                    <c:v>one-off</c:v>
                  </c:pt>
                  <c:pt idx="6263">
                    <c:v>one-off</c:v>
                  </c:pt>
                  <c:pt idx="6264">
                    <c:v>one-off</c:v>
                  </c:pt>
                  <c:pt idx="6265">
                    <c:v>one-off</c:v>
                  </c:pt>
                  <c:pt idx="6266">
                    <c:v>one-off</c:v>
                  </c:pt>
                  <c:pt idx="6267">
                    <c:v>one-off</c:v>
                  </c:pt>
                  <c:pt idx="6268">
                    <c:v>one-off</c:v>
                  </c:pt>
                  <c:pt idx="6269">
                    <c:v>one-off</c:v>
                  </c:pt>
                  <c:pt idx="6270">
                    <c:v>one-off</c:v>
                  </c:pt>
                  <c:pt idx="6271">
                    <c:v>one-off</c:v>
                  </c:pt>
                  <c:pt idx="6272">
                    <c:v>one-off</c:v>
                  </c:pt>
                  <c:pt idx="6273">
                    <c:v>one-off</c:v>
                  </c:pt>
                  <c:pt idx="6274">
                    <c:v>one-off</c:v>
                  </c:pt>
                  <c:pt idx="6275">
                    <c:v>one-off</c:v>
                  </c:pt>
                  <c:pt idx="6276">
                    <c:v>one-off</c:v>
                  </c:pt>
                  <c:pt idx="6277">
                    <c:v>one-off</c:v>
                  </c:pt>
                  <c:pt idx="6278">
                    <c:v>one-off</c:v>
                  </c:pt>
                  <c:pt idx="6279">
                    <c:v>one-off</c:v>
                  </c:pt>
                  <c:pt idx="6280">
                    <c:v>one-off</c:v>
                  </c:pt>
                  <c:pt idx="6281">
                    <c:v>one-off</c:v>
                  </c:pt>
                  <c:pt idx="6282">
                    <c:v>one-off</c:v>
                  </c:pt>
                  <c:pt idx="6283">
                    <c:v>one-off</c:v>
                  </c:pt>
                  <c:pt idx="6284">
                    <c:v>one-off</c:v>
                  </c:pt>
                  <c:pt idx="6285">
                    <c:v>one-off</c:v>
                  </c:pt>
                  <c:pt idx="6286">
                    <c:v>one-off</c:v>
                  </c:pt>
                  <c:pt idx="6287">
                    <c:v>one-off</c:v>
                  </c:pt>
                  <c:pt idx="6288">
                    <c:v>one-off</c:v>
                  </c:pt>
                  <c:pt idx="6289">
                    <c:v>one-off</c:v>
                  </c:pt>
                  <c:pt idx="6290">
                    <c:v>one-off</c:v>
                  </c:pt>
                  <c:pt idx="6291">
                    <c:v>one-off</c:v>
                  </c:pt>
                  <c:pt idx="6292">
                    <c:v>one-off</c:v>
                  </c:pt>
                  <c:pt idx="6293">
                    <c:v>one-off</c:v>
                  </c:pt>
                  <c:pt idx="6294">
                    <c:v>one-off</c:v>
                  </c:pt>
                  <c:pt idx="6295">
                    <c:v>one-off</c:v>
                  </c:pt>
                  <c:pt idx="6296">
                    <c:v>one-off</c:v>
                  </c:pt>
                  <c:pt idx="6297">
                    <c:v>one-off</c:v>
                  </c:pt>
                  <c:pt idx="6298">
                    <c:v>one-off</c:v>
                  </c:pt>
                  <c:pt idx="6299">
                    <c:v>one-off</c:v>
                  </c:pt>
                  <c:pt idx="6300">
                    <c:v>one-off</c:v>
                  </c:pt>
                  <c:pt idx="6301">
                    <c:v>one-off</c:v>
                  </c:pt>
                  <c:pt idx="6302">
                    <c:v>one-off</c:v>
                  </c:pt>
                  <c:pt idx="6303">
                    <c:v>one-off</c:v>
                  </c:pt>
                  <c:pt idx="6304">
                    <c:v>one-off</c:v>
                  </c:pt>
                  <c:pt idx="6305">
                    <c:v>one-off</c:v>
                  </c:pt>
                  <c:pt idx="6306">
                    <c:v>one-off</c:v>
                  </c:pt>
                  <c:pt idx="6307">
                    <c:v>one-off</c:v>
                  </c:pt>
                  <c:pt idx="6308">
                    <c:v>one-off</c:v>
                  </c:pt>
                  <c:pt idx="6309">
                    <c:v>one-off</c:v>
                  </c:pt>
                  <c:pt idx="6310">
                    <c:v>one-off</c:v>
                  </c:pt>
                  <c:pt idx="6311">
                    <c:v>one-off</c:v>
                  </c:pt>
                  <c:pt idx="6312">
                    <c:v>one-off</c:v>
                  </c:pt>
                  <c:pt idx="6313">
                    <c:v>one-off</c:v>
                  </c:pt>
                  <c:pt idx="6314">
                    <c:v>one-off</c:v>
                  </c:pt>
                  <c:pt idx="6315">
                    <c:v>one-off</c:v>
                  </c:pt>
                  <c:pt idx="6316">
                    <c:v>one-off</c:v>
                  </c:pt>
                  <c:pt idx="6317">
                    <c:v>one-off</c:v>
                  </c:pt>
                  <c:pt idx="6318">
                    <c:v>one-off</c:v>
                  </c:pt>
                  <c:pt idx="6319">
                    <c:v>one-off</c:v>
                  </c:pt>
                  <c:pt idx="6320">
                    <c:v>one-off</c:v>
                  </c:pt>
                  <c:pt idx="6321">
                    <c:v>one-off</c:v>
                  </c:pt>
                  <c:pt idx="6322">
                    <c:v>one-off</c:v>
                  </c:pt>
                  <c:pt idx="6323">
                    <c:v>one-off</c:v>
                  </c:pt>
                  <c:pt idx="6324">
                    <c:v>one-off</c:v>
                  </c:pt>
                  <c:pt idx="6325">
                    <c:v>one-off</c:v>
                  </c:pt>
                  <c:pt idx="6326">
                    <c:v>one-off</c:v>
                  </c:pt>
                  <c:pt idx="6327">
                    <c:v>one-off</c:v>
                  </c:pt>
                  <c:pt idx="6328">
                    <c:v>one-off</c:v>
                  </c:pt>
                  <c:pt idx="6329">
                    <c:v>one-off</c:v>
                  </c:pt>
                  <c:pt idx="6330">
                    <c:v>one-off</c:v>
                  </c:pt>
                  <c:pt idx="6331">
                    <c:v>one-off</c:v>
                  </c:pt>
                  <c:pt idx="6332">
                    <c:v>one-off</c:v>
                  </c:pt>
                  <c:pt idx="6333">
                    <c:v>one-off</c:v>
                  </c:pt>
                  <c:pt idx="6334">
                    <c:v>one-off</c:v>
                  </c:pt>
                  <c:pt idx="6335">
                    <c:v>one-off</c:v>
                  </c:pt>
                  <c:pt idx="6336">
                    <c:v>one-off</c:v>
                  </c:pt>
                  <c:pt idx="6337">
                    <c:v>one-off</c:v>
                  </c:pt>
                  <c:pt idx="6338">
                    <c:v>one-off</c:v>
                  </c:pt>
                  <c:pt idx="6339">
                    <c:v>one-off</c:v>
                  </c:pt>
                  <c:pt idx="6340">
                    <c:v>one-off</c:v>
                  </c:pt>
                  <c:pt idx="6341">
                    <c:v>one-off</c:v>
                  </c:pt>
                  <c:pt idx="6342">
                    <c:v>one-off</c:v>
                  </c:pt>
                  <c:pt idx="6343">
                    <c:v>one-off</c:v>
                  </c:pt>
                  <c:pt idx="6344">
                    <c:v>one-off</c:v>
                  </c:pt>
                  <c:pt idx="6345">
                    <c:v>one-off</c:v>
                  </c:pt>
                  <c:pt idx="6346">
                    <c:v>one-off</c:v>
                  </c:pt>
                  <c:pt idx="6347">
                    <c:v>one-off</c:v>
                  </c:pt>
                  <c:pt idx="6348">
                    <c:v>one-off</c:v>
                  </c:pt>
                  <c:pt idx="6349">
                    <c:v>one-off</c:v>
                  </c:pt>
                  <c:pt idx="6350">
                    <c:v>one-off</c:v>
                  </c:pt>
                  <c:pt idx="6351">
                    <c:v>one-off</c:v>
                  </c:pt>
                  <c:pt idx="6352">
                    <c:v>one-off</c:v>
                  </c:pt>
                  <c:pt idx="6353">
                    <c:v>one-off</c:v>
                  </c:pt>
                  <c:pt idx="6354">
                    <c:v>one-off</c:v>
                  </c:pt>
                  <c:pt idx="6355">
                    <c:v>one-off</c:v>
                  </c:pt>
                  <c:pt idx="6356">
                    <c:v>one-off</c:v>
                  </c:pt>
                  <c:pt idx="6357">
                    <c:v>one-off</c:v>
                  </c:pt>
                  <c:pt idx="6358">
                    <c:v>one-off</c:v>
                  </c:pt>
                  <c:pt idx="6359">
                    <c:v>one-off</c:v>
                  </c:pt>
                  <c:pt idx="6360">
                    <c:v>one-off</c:v>
                  </c:pt>
                  <c:pt idx="6361">
                    <c:v>one-off</c:v>
                  </c:pt>
                  <c:pt idx="6362">
                    <c:v>one-off</c:v>
                  </c:pt>
                  <c:pt idx="6363">
                    <c:v>one-off</c:v>
                  </c:pt>
                  <c:pt idx="6364">
                    <c:v>one-off</c:v>
                  </c:pt>
                  <c:pt idx="6365">
                    <c:v>one-off</c:v>
                  </c:pt>
                  <c:pt idx="6366">
                    <c:v>one-off</c:v>
                  </c:pt>
                  <c:pt idx="6367">
                    <c:v>one-off</c:v>
                  </c:pt>
                  <c:pt idx="6368">
                    <c:v>one-off</c:v>
                  </c:pt>
                  <c:pt idx="6369">
                    <c:v>one-off</c:v>
                  </c:pt>
                  <c:pt idx="6370">
                    <c:v>one-off</c:v>
                  </c:pt>
                  <c:pt idx="6371">
                    <c:v>one-off</c:v>
                  </c:pt>
                  <c:pt idx="6372">
                    <c:v>one-off</c:v>
                  </c:pt>
                  <c:pt idx="6373">
                    <c:v>one-off</c:v>
                  </c:pt>
                  <c:pt idx="6374">
                    <c:v>one-off</c:v>
                  </c:pt>
                  <c:pt idx="6375">
                    <c:v>one-off</c:v>
                  </c:pt>
                  <c:pt idx="6376">
                    <c:v>one-off</c:v>
                  </c:pt>
                  <c:pt idx="6377">
                    <c:v>one-off</c:v>
                  </c:pt>
                  <c:pt idx="6378">
                    <c:v>one-off</c:v>
                  </c:pt>
                  <c:pt idx="6379">
                    <c:v>one-off</c:v>
                  </c:pt>
                  <c:pt idx="6380">
                    <c:v>one-off</c:v>
                  </c:pt>
                  <c:pt idx="6381">
                    <c:v>one-off</c:v>
                  </c:pt>
                  <c:pt idx="6382">
                    <c:v>one-off</c:v>
                  </c:pt>
                  <c:pt idx="6383">
                    <c:v>one-off</c:v>
                  </c:pt>
                  <c:pt idx="6384">
                    <c:v>one-off</c:v>
                  </c:pt>
                  <c:pt idx="6385">
                    <c:v>one-off</c:v>
                  </c:pt>
                  <c:pt idx="6386">
                    <c:v>one-off</c:v>
                  </c:pt>
                  <c:pt idx="6387">
                    <c:v>one-off</c:v>
                  </c:pt>
                  <c:pt idx="6388">
                    <c:v>one-off</c:v>
                  </c:pt>
                  <c:pt idx="6389">
                    <c:v>one-off</c:v>
                  </c:pt>
                  <c:pt idx="6390">
                    <c:v>one-off</c:v>
                  </c:pt>
                  <c:pt idx="6391">
                    <c:v>one-off</c:v>
                  </c:pt>
                  <c:pt idx="6392">
                    <c:v>one-off</c:v>
                  </c:pt>
                  <c:pt idx="6393">
                    <c:v>one-off</c:v>
                  </c:pt>
                  <c:pt idx="6394">
                    <c:v>one-off</c:v>
                  </c:pt>
                  <c:pt idx="6395">
                    <c:v>one-off</c:v>
                  </c:pt>
                  <c:pt idx="6396">
                    <c:v>one-off</c:v>
                  </c:pt>
                  <c:pt idx="6397">
                    <c:v>one-off</c:v>
                  </c:pt>
                  <c:pt idx="6398">
                    <c:v>one-off</c:v>
                  </c:pt>
                  <c:pt idx="6399">
                    <c:v>one-off</c:v>
                  </c:pt>
                  <c:pt idx="6400">
                    <c:v>one-off</c:v>
                  </c:pt>
                  <c:pt idx="6401">
                    <c:v>one-off</c:v>
                  </c:pt>
                  <c:pt idx="6402">
                    <c:v>one-off</c:v>
                  </c:pt>
                  <c:pt idx="6403">
                    <c:v>one-off</c:v>
                  </c:pt>
                  <c:pt idx="6404">
                    <c:v>one-off</c:v>
                  </c:pt>
                  <c:pt idx="6405">
                    <c:v>one-off</c:v>
                  </c:pt>
                  <c:pt idx="6406">
                    <c:v>one-off</c:v>
                  </c:pt>
                  <c:pt idx="6407">
                    <c:v>one-off</c:v>
                  </c:pt>
                  <c:pt idx="6408">
                    <c:v>one-off</c:v>
                  </c:pt>
                  <c:pt idx="6409">
                    <c:v>one-off</c:v>
                  </c:pt>
                  <c:pt idx="6410">
                    <c:v>one-off</c:v>
                  </c:pt>
                  <c:pt idx="6411">
                    <c:v>one-off</c:v>
                  </c:pt>
                  <c:pt idx="6412">
                    <c:v>one-off</c:v>
                  </c:pt>
                  <c:pt idx="6413">
                    <c:v>one-off</c:v>
                  </c:pt>
                  <c:pt idx="6414">
                    <c:v>one-off</c:v>
                  </c:pt>
                  <c:pt idx="6415">
                    <c:v>one-off</c:v>
                  </c:pt>
                  <c:pt idx="6416">
                    <c:v>one-off</c:v>
                  </c:pt>
                  <c:pt idx="6417">
                    <c:v>one-off</c:v>
                  </c:pt>
                  <c:pt idx="6418">
                    <c:v>one-off</c:v>
                  </c:pt>
                  <c:pt idx="6419">
                    <c:v>one-off</c:v>
                  </c:pt>
                  <c:pt idx="6420">
                    <c:v>one-off</c:v>
                  </c:pt>
                  <c:pt idx="6421">
                    <c:v>one-off</c:v>
                  </c:pt>
                  <c:pt idx="6422">
                    <c:v>one-off</c:v>
                  </c:pt>
                  <c:pt idx="6423">
                    <c:v>one-off</c:v>
                  </c:pt>
                  <c:pt idx="6424">
                    <c:v>one-off</c:v>
                  </c:pt>
                  <c:pt idx="6425">
                    <c:v>one-off</c:v>
                  </c:pt>
                  <c:pt idx="6426">
                    <c:v>one-off</c:v>
                  </c:pt>
                  <c:pt idx="6427">
                    <c:v>one-off</c:v>
                  </c:pt>
                  <c:pt idx="6428">
                    <c:v>one-off</c:v>
                  </c:pt>
                  <c:pt idx="6429">
                    <c:v>one-off</c:v>
                  </c:pt>
                  <c:pt idx="6430">
                    <c:v>one-off</c:v>
                  </c:pt>
                  <c:pt idx="6431">
                    <c:v>one-off</c:v>
                  </c:pt>
                  <c:pt idx="6432">
                    <c:v>one-off</c:v>
                  </c:pt>
                  <c:pt idx="6433">
                    <c:v>one-off</c:v>
                  </c:pt>
                  <c:pt idx="6434">
                    <c:v>one-off</c:v>
                  </c:pt>
                  <c:pt idx="6435">
                    <c:v>one-off</c:v>
                  </c:pt>
                  <c:pt idx="6436">
                    <c:v>one-off</c:v>
                  </c:pt>
                  <c:pt idx="6437">
                    <c:v>one-off</c:v>
                  </c:pt>
                  <c:pt idx="6438">
                    <c:v>one-off</c:v>
                  </c:pt>
                  <c:pt idx="6439">
                    <c:v>one-off</c:v>
                  </c:pt>
                  <c:pt idx="6440">
                    <c:v>one-off</c:v>
                  </c:pt>
                  <c:pt idx="6441">
                    <c:v>one-off</c:v>
                  </c:pt>
                  <c:pt idx="6442">
                    <c:v>one-off</c:v>
                  </c:pt>
                  <c:pt idx="6443">
                    <c:v>one-off</c:v>
                  </c:pt>
                  <c:pt idx="6444">
                    <c:v>one-off</c:v>
                  </c:pt>
                  <c:pt idx="6445">
                    <c:v>one-off</c:v>
                  </c:pt>
                  <c:pt idx="6446">
                    <c:v>one-off</c:v>
                  </c:pt>
                  <c:pt idx="6447">
                    <c:v>one-off</c:v>
                  </c:pt>
                  <c:pt idx="6448">
                    <c:v>one-off</c:v>
                  </c:pt>
                  <c:pt idx="6449">
                    <c:v>one-off</c:v>
                  </c:pt>
                  <c:pt idx="6450">
                    <c:v>one-off</c:v>
                  </c:pt>
                  <c:pt idx="6451">
                    <c:v>one-off</c:v>
                  </c:pt>
                  <c:pt idx="6452">
                    <c:v>one-off</c:v>
                  </c:pt>
                  <c:pt idx="6453">
                    <c:v>one-off</c:v>
                  </c:pt>
                  <c:pt idx="6454">
                    <c:v>one-off</c:v>
                  </c:pt>
                  <c:pt idx="6455">
                    <c:v>one-off</c:v>
                  </c:pt>
                  <c:pt idx="6456">
                    <c:v>one-off</c:v>
                  </c:pt>
                  <c:pt idx="6457">
                    <c:v>one-off</c:v>
                  </c:pt>
                  <c:pt idx="6458">
                    <c:v>one-off</c:v>
                  </c:pt>
                  <c:pt idx="6459">
                    <c:v>one-off</c:v>
                  </c:pt>
                  <c:pt idx="6460">
                    <c:v>one-off</c:v>
                  </c:pt>
                  <c:pt idx="6461">
                    <c:v>one-off</c:v>
                  </c:pt>
                  <c:pt idx="6462">
                    <c:v>one-off</c:v>
                  </c:pt>
                  <c:pt idx="6463">
                    <c:v>one-off</c:v>
                  </c:pt>
                  <c:pt idx="6464">
                    <c:v>one-off</c:v>
                  </c:pt>
                  <c:pt idx="6465">
                    <c:v>one-off</c:v>
                  </c:pt>
                  <c:pt idx="6466">
                    <c:v>one-off</c:v>
                  </c:pt>
                  <c:pt idx="6467">
                    <c:v>one-off</c:v>
                  </c:pt>
                  <c:pt idx="6468">
                    <c:v>one-off</c:v>
                  </c:pt>
                  <c:pt idx="6469">
                    <c:v>one-off</c:v>
                  </c:pt>
                  <c:pt idx="6470">
                    <c:v>one-off</c:v>
                  </c:pt>
                  <c:pt idx="6471">
                    <c:v>one-off</c:v>
                  </c:pt>
                  <c:pt idx="6472">
                    <c:v>one-off</c:v>
                  </c:pt>
                  <c:pt idx="6473">
                    <c:v>one-off</c:v>
                  </c:pt>
                  <c:pt idx="6474">
                    <c:v>one-off</c:v>
                  </c:pt>
                  <c:pt idx="6475">
                    <c:v>one-off</c:v>
                  </c:pt>
                  <c:pt idx="6476">
                    <c:v>one-off</c:v>
                  </c:pt>
                  <c:pt idx="6477">
                    <c:v>one-off</c:v>
                  </c:pt>
                  <c:pt idx="6478">
                    <c:v>one-off</c:v>
                  </c:pt>
                  <c:pt idx="6479">
                    <c:v>one-off</c:v>
                  </c:pt>
                  <c:pt idx="6480">
                    <c:v>one-off</c:v>
                  </c:pt>
                  <c:pt idx="6481">
                    <c:v>one-off</c:v>
                  </c:pt>
                  <c:pt idx="6482">
                    <c:v>one-off</c:v>
                  </c:pt>
                  <c:pt idx="6483">
                    <c:v>one-off</c:v>
                  </c:pt>
                  <c:pt idx="6484">
                    <c:v>one-off</c:v>
                  </c:pt>
                  <c:pt idx="6485">
                    <c:v>one-off</c:v>
                  </c:pt>
                  <c:pt idx="6486">
                    <c:v>one-off</c:v>
                  </c:pt>
                  <c:pt idx="6487">
                    <c:v>one-off</c:v>
                  </c:pt>
                  <c:pt idx="6488">
                    <c:v>one-off</c:v>
                  </c:pt>
                  <c:pt idx="6489">
                    <c:v>one-off</c:v>
                  </c:pt>
                  <c:pt idx="6490">
                    <c:v>one-off</c:v>
                  </c:pt>
                  <c:pt idx="6491">
                    <c:v>one-off</c:v>
                  </c:pt>
                  <c:pt idx="6492">
                    <c:v>one-off</c:v>
                  </c:pt>
                  <c:pt idx="6493">
                    <c:v>one-off</c:v>
                  </c:pt>
                  <c:pt idx="6494">
                    <c:v>one-off</c:v>
                  </c:pt>
                  <c:pt idx="6495">
                    <c:v>one-off</c:v>
                  </c:pt>
                  <c:pt idx="6496">
                    <c:v>one-off</c:v>
                  </c:pt>
                  <c:pt idx="6497">
                    <c:v>one-off</c:v>
                  </c:pt>
                  <c:pt idx="6498">
                    <c:v>one-off</c:v>
                  </c:pt>
                  <c:pt idx="6499">
                    <c:v>one-off</c:v>
                  </c:pt>
                  <c:pt idx="6500">
                    <c:v>one-off</c:v>
                  </c:pt>
                  <c:pt idx="6501">
                    <c:v>one-off</c:v>
                  </c:pt>
                  <c:pt idx="6502">
                    <c:v>one-off</c:v>
                  </c:pt>
                  <c:pt idx="6503">
                    <c:v>one-off</c:v>
                  </c:pt>
                  <c:pt idx="6504">
                    <c:v>one-off</c:v>
                  </c:pt>
                  <c:pt idx="6505">
                    <c:v>one-off</c:v>
                  </c:pt>
                  <c:pt idx="6506">
                    <c:v>one-off</c:v>
                  </c:pt>
                  <c:pt idx="6507">
                    <c:v>one-off</c:v>
                  </c:pt>
                  <c:pt idx="6508">
                    <c:v>one-off</c:v>
                  </c:pt>
                  <c:pt idx="6509">
                    <c:v>one-off</c:v>
                  </c:pt>
                  <c:pt idx="6510">
                    <c:v>one-off</c:v>
                  </c:pt>
                  <c:pt idx="6511">
                    <c:v>one-off</c:v>
                  </c:pt>
                  <c:pt idx="6512">
                    <c:v>one-off</c:v>
                  </c:pt>
                  <c:pt idx="6513">
                    <c:v>one-off</c:v>
                  </c:pt>
                  <c:pt idx="6514">
                    <c:v>one-off</c:v>
                  </c:pt>
                  <c:pt idx="6515">
                    <c:v>one-off</c:v>
                  </c:pt>
                  <c:pt idx="6516">
                    <c:v>one-off</c:v>
                  </c:pt>
                  <c:pt idx="6517">
                    <c:v>one-off</c:v>
                  </c:pt>
                  <c:pt idx="6518">
                    <c:v>one-off</c:v>
                  </c:pt>
                  <c:pt idx="6519">
                    <c:v>one-off</c:v>
                  </c:pt>
                  <c:pt idx="6520">
                    <c:v>one-off</c:v>
                  </c:pt>
                  <c:pt idx="6521">
                    <c:v>one-off</c:v>
                  </c:pt>
                  <c:pt idx="6522">
                    <c:v>one-off</c:v>
                  </c:pt>
                  <c:pt idx="6523">
                    <c:v>one-off</c:v>
                  </c:pt>
                  <c:pt idx="6524">
                    <c:v>one-off</c:v>
                  </c:pt>
                  <c:pt idx="6525">
                    <c:v>one-off</c:v>
                  </c:pt>
                  <c:pt idx="6526">
                    <c:v>one-off</c:v>
                  </c:pt>
                  <c:pt idx="6527">
                    <c:v>one-off</c:v>
                  </c:pt>
                  <c:pt idx="6528">
                    <c:v>one-off</c:v>
                  </c:pt>
                  <c:pt idx="6529">
                    <c:v>one-off</c:v>
                  </c:pt>
                  <c:pt idx="6530">
                    <c:v>one-off</c:v>
                  </c:pt>
                  <c:pt idx="6531">
                    <c:v>one-off</c:v>
                  </c:pt>
                  <c:pt idx="6532">
                    <c:v>one-off</c:v>
                  </c:pt>
                  <c:pt idx="6533">
                    <c:v>one-off</c:v>
                  </c:pt>
                  <c:pt idx="6534">
                    <c:v>one-off</c:v>
                  </c:pt>
                  <c:pt idx="6535">
                    <c:v>one-off</c:v>
                  </c:pt>
                  <c:pt idx="6536">
                    <c:v>one-off</c:v>
                  </c:pt>
                  <c:pt idx="6537">
                    <c:v>one-off</c:v>
                  </c:pt>
                  <c:pt idx="6538">
                    <c:v>one-off</c:v>
                  </c:pt>
                  <c:pt idx="6539">
                    <c:v>one-off</c:v>
                  </c:pt>
                  <c:pt idx="6540">
                    <c:v>one-off</c:v>
                  </c:pt>
                  <c:pt idx="6541">
                    <c:v>one-off</c:v>
                  </c:pt>
                  <c:pt idx="6542">
                    <c:v>one-off</c:v>
                  </c:pt>
                  <c:pt idx="6543">
                    <c:v>one-off</c:v>
                  </c:pt>
                  <c:pt idx="6544">
                    <c:v>one-off</c:v>
                  </c:pt>
                  <c:pt idx="6545">
                    <c:v>one-off</c:v>
                  </c:pt>
                  <c:pt idx="6546">
                    <c:v>one-off</c:v>
                  </c:pt>
                  <c:pt idx="6547">
                    <c:v>one-off</c:v>
                  </c:pt>
                  <c:pt idx="6548">
                    <c:v>one-off</c:v>
                  </c:pt>
                  <c:pt idx="6549">
                    <c:v>one-off</c:v>
                  </c:pt>
                  <c:pt idx="6550">
                    <c:v>one-off</c:v>
                  </c:pt>
                  <c:pt idx="6551">
                    <c:v>one-off</c:v>
                  </c:pt>
                  <c:pt idx="6552">
                    <c:v>one-off</c:v>
                  </c:pt>
                  <c:pt idx="6553">
                    <c:v>one-off</c:v>
                  </c:pt>
                  <c:pt idx="6554">
                    <c:v>one-off</c:v>
                  </c:pt>
                  <c:pt idx="6555">
                    <c:v>one-off</c:v>
                  </c:pt>
                  <c:pt idx="6556">
                    <c:v>one-off</c:v>
                  </c:pt>
                  <c:pt idx="6557">
                    <c:v>one-off</c:v>
                  </c:pt>
                  <c:pt idx="6558">
                    <c:v>one-off</c:v>
                  </c:pt>
                  <c:pt idx="6559">
                    <c:v>one-off</c:v>
                  </c:pt>
                  <c:pt idx="6560">
                    <c:v>one-off</c:v>
                  </c:pt>
                  <c:pt idx="6561">
                    <c:v>one-off</c:v>
                  </c:pt>
                  <c:pt idx="6562">
                    <c:v>one-off</c:v>
                  </c:pt>
                  <c:pt idx="6563">
                    <c:v>one-off</c:v>
                  </c:pt>
                  <c:pt idx="6564">
                    <c:v>one-off</c:v>
                  </c:pt>
                  <c:pt idx="6565">
                    <c:v>one-off</c:v>
                  </c:pt>
                  <c:pt idx="6566">
                    <c:v>one-off</c:v>
                  </c:pt>
                  <c:pt idx="6567">
                    <c:v>one-off</c:v>
                  </c:pt>
                  <c:pt idx="6568">
                    <c:v>one-off</c:v>
                  </c:pt>
                  <c:pt idx="6569">
                    <c:v>one-off</c:v>
                  </c:pt>
                  <c:pt idx="6570">
                    <c:v>one-off</c:v>
                  </c:pt>
                  <c:pt idx="6571">
                    <c:v>one-off</c:v>
                  </c:pt>
                  <c:pt idx="6572">
                    <c:v>one-off</c:v>
                  </c:pt>
                  <c:pt idx="6573">
                    <c:v>one-off</c:v>
                  </c:pt>
                  <c:pt idx="6574">
                    <c:v>one-off</c:v>
                  </c:pt>
                  <c:pt idx="6575">
                    <c:v>one-off</c:v>
                  </c:pt>
                  <c:pt idx="6576">
                    <c:v>one-off</c:v>
                  </c:pt>
                  <c:pt idx="6577">
                    <c:v>one-off</c:v>
                  </c:pt>
                  <c:pt idx="6578">
                    <c:v>one-off</c:v>
                  </c:pt>
                  <c:pt idx="6579">
                    <c:v>one-off</c:v>
                  </c:pt>
                  <c:pt idx="6580">
                    <c:v>one-off</c:v>
                  </c:pt>
                  <c:pt idx="6581">
                    <c:v>one-off</c:v>
                  </c:pt>
                  <c:pt idx="6582">
                    <c:v>one-off</c:v>
                  </c:pt>
                  <c:pt idx="6583">
                    <c:v>one-off</c:v>
                  </c:pt>
                  <c:pt idx="6584">
                    <c:v>one-off</c:v>
                  </c:pt>
                  <c:pt idx="6585">
                    <c:v>one-off</c:v>
                  </c:pt>
                  <c:pt idx="6586">
                    <c:v>one-off</c:v>
                  </c:pt>
                  <c:pt idx="6587">
                    <c:v>one-off</c:v>
                  </c:pt>
                  <c:pt idx="6588">
                    <c:v>one-off</c:v>
                  </c:pt>
                  <c:pt idx="6589">
                    <c:v>one-off</c:v>
                  </c:pt>
                  <c:pt idx="6590">
                    <c:v>one-off</c:v>
                  </c:pt>
                  <c:pt idx="6591">
                    <c:v>one-off</c:v>
                  </c:pt>
                  <c:pt idx="6592">
                    <c:v>one-off</c:v>
                  </c:pt>
                  <c:pt idx="6593">
                    <c:v>one-off</c:v>
                  </c:pt>
                  <c:pt idx="6594">
                    <c:v>one-off</c:v>
                  </c:pt>
                  <c:pt idx="6595">
                    <c:v>one-off</c:v>
                  </c:pt>
                  <c:pt idx="6596">
                    <c:v>one-off</c:v>
                  </c:pt>
                  <c:pt idx="6597">
                    <c:v>one-off</c:v>
                  </c:pt>
                  <c:pt idx="6598">
                    <c:v>one-off</c:v>
                  </c:pt>
                  <c:pt idx="6599">
                    <c:v>one-off</c:v>
                  </c:pt>
                  <c:pt idx="6600">
                    <c:v>one-off</c:v>
                  </c:pt>
                  <c:pt idx="6601">
                    <c:v>one-off</c:v>
                  </c:pt>
                  <c:pt idx="6602">
                    <c:v>one-off</c:v>
                  </c:pt>
                  <c:pt idx="6603">
                    <c:v>one-off</c:v>
                  </c:pt>
                  <c:pt idx="6604">
                    <c:v>one-off</c:v>
                  </c:pt>
                  <c:pt idx="6605">
                    <c:v>one-off</c:v>
                  </c:pt>
                  <c:pt idx="6606">
                    <c:v>one-off</c:v>
                  </c:pt>
                  <c:pt idx="6607">
                    <c:v>one-off</c:v>
                  </c:pt>
                  <c:pt idx="6608">
                    <c:v>one-off</c:v>
                  </c:pt>
                  <c:pt idx="6609">
                    <c:v>one-off</c:v>
                  </c:pt>
                  <c:pt idx="6610">
                    <c:v>one-off</c:v>
                  </c:pt>
                  <c:pt idx="6611">
                    <c:v>one-off</c:v>
                  </c:pt>
                  <c:pt idx="6612">
                    <c:v>one-off</c:v>
                  </c:pt>
                  <c:pt idx="6613">
                    <c:v>one-off</c:v>
                  </c:pt>
                  <c:pt idx="6614">
                    <c:v>one-off</c:v>
                  </c:pt>
                  <c:pt idx="6615">
                    <c:v>one-off</c:v>
                  </c:pt>
                  <c:pt idx="6616">
                    <c:v>one-off</c:v>
                  </c:pt>
                  <c:pt idx="6617">
                    <c:v>one-off</c:v>
                  </c:pt>
                  <c:pt idx="6618">
                    <c:v>one-off</c:v>
                  </c:pt>
                  <c:pt idx="6619">
                    <c:v>one-off</c:v>
                  </c:pt>
                  <c:pt idx="6620">
                    <c:v>one-off</c:v>
                  </c:pt>
                  <c:pt idx="6621">
                    <c:v>one-off</c:v>
                  </c:pt>
                  <c:pt idx="6622">
                    <c:v>one-off</c:v>
                  </c:pt>
                </c:lvl>
              </c:multiLvlStrCache>
            </c:multiLvlStrRef>
          </c:xVal>
          <c:yVal>
            <c:numRef>
              <c:f>Sheet1!$G$2:$G$6624</c:f>
              <c:numCache>
                <c:formatCode>General</c:formatCode>
                <c:ptCount val="662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31</c:v>
                </c:pt>
                <c:pt idx="1676">
                  <c:v>31</c:v>
                </c:pt>
                <c:pt idx="1677">
                  <c:v>31</c:v>
                </c:pt>
                <c:pt idx="1678">
                  <c:v>31</c:v>
                </c:pt>
                <c:pt idx="1679">
                  <c:v>31</c:v>
                </c:pt>
                <c:pt idx="1680">
                  <c:v>31</c:v>
                </c:pt>
                <c:pt idx="1681">
                  <c:v>31</c:v>
                </c:pt>
                <c:pt idx="1682">
                  <c:v>31</c:v>
                </c:pt>
                <c:pt idx="1683">
                  <c:v>31</c:v>
                </c:pt>
                <c:pt idx="1684">
                  <c:v>31</c:v>
                </c:pt>
                <c:pt idx="1685">
                  <c:v>31</c:v>
                </c:pt>
                <c:pt idx="1686">
                  <c:v>31</c:v>
                </c:pt>
                <c:pt idx="1687">
                  <c:v>31</c:v>
                </c:pt>
                <c:pt idx="1688">
                  <c:v>31</c:v>
                </c:pt>
                <c:pt idx="1689">
                  <c:v>31</c:v>
                </c:pt>
                <c:pt idx="1690">
                  <c:v>31</c:v>
                </c:pt>
                <c:pt idx="1691">
                  <c:v>31</c:v>
                </c:pt>
                <c:pt idx="1692">
                  <c:v>31</c:v>
                </c:pt>
                <c:pt idx="1693">
                  <c:v>31</c:v>
                </c:pt>
                <c:pt idx="1694">
                  <c:v>31</c:v>
                </c:pt>
                <c:pt idx="1695">
                  <c:v>31</c:v>
                </c:pt>
                <c:pt idx="1696">
                  <c:v>31</c:v>
                </c:pt>
                <c:pt idx="1697">
                  <c:v>31</c:v>
                </c:pt>
                <c:pt idx="1698">
                  <c:v>31</c:v>
                </c:pt>
                <c:pt idx="1699">
                  <c:v>31</c:v>
                </c:pt>
                <c:pt idx="1700">
                  <c:v>31</c:v>
                </c:pt>
                <c:pt idx="1701">
                  <c:v>31</c:v>
                </c:pt>
                <c:pt idx="1702">
                  <c:v>31</c:v>
                </c:pt>
                <c:pt idx="1703">
                  <c:v>31</c:v>
                </c:pt>
                <c:pt idx="1704">
                  <c:v>31</c:v>
                </c:pt>
                <c:pt idx="1705">
                  <c:v>31</c:v>
                </c:pt>
                <c:pt idx="1706">
                  <c:v>30</c:v>
                </c:pt>
                <c:pt idx="1707">
                  <c:v>30</c:v>
                </c:pt>
                <c:pt idx="1708">
                  <c:v>30</c:v>
                </c:pt>
                <c:pt idx="1709">
                  <c:v>30</c:v>
                </c:pt>
                <c:pt idx="1710">
                  <c:v>30</c:v>
                </c:pt>
                <c:pt idx="1711">
                  <c:v>30</c:v>
                </c:pt>
                <c:pt idx="1712">
                  <c:v>30</c:v>
                </c:pt>
                <c:pt idx="1713">
                  <c:v>30</c:v>
                </c:pt>
                <c:pt idx="1714">
                  <c:v>30</c:v>
                </c:pt>
                <c:pt idx="1715">
                  <c:v>30</c:v>
                </c:pt>
                <c:pt idx="1716">
                  <c:v>30</c:v>
                </c:pt>
                <c:pt idx="1717">
                  <c:v>30</c:v>
                </c:pt>
                <c:pt idx="1718">
                  <c:v>30</c:v>
                </c:pt>
                <c:pt idx="1719">
                  <c:v>30</c:v>
                </c:pt>
                <c:pt idx="1720">
                  <c:v>30</c:v>
                </c:pt>
                <c:pt idx="1721">
                  <c:v>30</c:v>
                </c:pt>
                <c:pt idx="1722">
                  <c:v>30</c:v>
                </c:pt>
                <c:pt idx="1723">
                  <c:v>30</c:v>
                </c:pt>
                <c:pt idx="1724">
                  <c:v>30</c:v>
                </c:pt>
                <c:pt idx="1725">
                  <c:v>30</c:v>
                </c:pt>
                <c:pt idx="1726">
                  <c:v>30</c:v>
                </c:pt>
                <c:pt idx="1727">
                  <c:v>30</c:v>
                </c:pt>
                <c:pt idx="1728">
                  <c:v>30</c:v>
                </c:pt>
                <c:pt idx="1729">
                  <c:v>30</c:v>
                </c:pt>
                <c:pt idx="1730">
                  <c:v>30</c:v>
                </c:pt>
                <c:pt idx="1731">
                  <c:v>30</c:v>
                </c:pt>
                <c:pt idx="1732">
                  <c:v>29</c:v>
                </c:pt>
                <c:pt idx="1733">
                  <c:v>29</c:v>
                </c:pt>
                <c:pt idx="1734">
                  <c:v>29</c:v>
                </c:pt>
                <c:pt idx="1735">
                  <c:v>29</c:v>
                </c:pt>
                <c:pt idx="1736">
                  <c:v>29</c:v>
                </c:pt>
                <c:pt idx="1737">
                  <c:v>29</c:v>
                </c:pt>
                <c:pt idx="1738">
                  <c:v>29</c:v>
                </c:pt>
                <c:pt idx="1739">
                  <c:v>29</c:v>
                </c:pt>
                <c:pt idx="1740">
                  <c:v>29</c:v>
                </c:pt>
                <c:pt idx="1741">
                  <c:v>29</c:v>
                </c:pt>
                <c:pt idx="1742">
                  <c:v>29</c:v>
                </c:pt>
                <c:pt idx="1743">
                  <c:v>29</c:v>
                </c:pt>
                <c:pt idx="1744">
                  <c:v>29</c:v>
                </c:pt>
                <c:pt idx="1745">
                  <c:v>29</c:v>
                </c:pt>
                <c:pt idx="1746">
                  <c:v>29</c:v>
                </c:pt>
                <c:pt idx="1747">
                  <c:v>29</c:v>
                </c:pt>
                <c:pt idx="1748">
                  <c:v>29</c:v>
                </c:pt>
                <c:pt idx="1749">
                  <c:v>29</c:v>
                </c:pt>
                <c:pt idx="1750">
                  <c:v>29</c:v>
                </c:pt>
                <c:pt idx="1751">
                  <c:v>29</c:v>
                </c:pt>
                <c:pt idx="1752">
                  <c:v>29</c:v>
                </c:pt>
                <c:pt idx="1753">
                  <c:v>29</c:v>
                </c:pt>
                <c:pt idx="1754">
                  <c:v>29</c:v>
                </c:pt>
                <c:pt idx="1755">
                  <c:v>29</c:v>
                </c:pt>
                <c:pt idx="1756">
                  <c:v>29</c:v>
                </c:pt>
                <c:pt idx="1757">
                  <c:v>29</c:v>
                </c:pt>
                <c:pt idx="1758">
                  <c:v>29</c:v>
                </c:pt>
                <c:pt idx="1759">
                  <c:v>29</c:v>
                </c:pt>
                <c:pt idx="1760">
                  <c:v>29</c:v>
                </c:pt>
                <c:pt idx="1761">
                  <c:v>29</c:v>
                </c:pt>
                <c:pt idx="1762">
                  <c:v>29</c:v>
                </c:pt>
                <c:pt idx="1763">
                  <c:v>29</c:v>
                </c:pt>
                <c:pt idx="1764">
                  <c:v>29</c:v>
                </c:pt>
                <c:pt idx="1765">
                  <c:v>29</c:v>
                </c:pt>
                <c:pt idx="1766">
                  <c:v>29</c:v>
                </c:pt>
                <c:pt idx="1767">
                  <c:v>29</c:v>
                </c:pt>
                <c:pt idx="1768">
                  <c:v>29</c:v>
                </c:pt>
                <c:pt idx="1769">
                  <c:v>29</c:v>
                </c:pt>
                <c:pt idx="1770">
                  <c:v>29</c:v>
                </c:pt>
                <c:pt idx="1771">
                  <c:v>29</c:v>
                </c:pt>
                <c:pt idx="1772">
                  <c:v>29</c:v>
                </c:pt>
                <c:pt idx="1773">
                  <c:v>29</c:v>
                </c:pt>
                <c:pt idx="1774">
                  <c:v>29</c:v>
                </c:pt>
                <c:pt idx="1775">
                  <c:v>29</c:v>
                </c:pt>
                <c:pt idx="1776">
                  <c:v>29</c:v>
                </c:pt>
                <c:pt idx="1777">
                  <c:v>28</c:v>
                </c:pt>
                <c:pt idx="1778">
                  <c:v>28</c:v>
                </c:pt>
                <c:pt idx="1779">
                  <c:v>28</c:v>
                </c:pt>
                <c:pt idx="1780">
                  <c:v>28</c:v>
                </c:pt>
                <c:pt idx="1781">
                  <c:v>28</c:v>
                </c:pt>
                <c:pt idx="1782">
                  <c:v>28</c:v>
                </c:pt>
                <c:pt idx="1783">
                  <c:v>28</c:v>
                </c:pt>
                <c:pt idx="1784">
                  <c:v>28</c:v>
                </c:pt>
                <c:pt idx="1785">
                  <c:v>28</c:v>
                </c:pt>
                <c:pt idx="1786">
                  <c:v>28</c:v>
                </c:pt>
                <c:pt idx="1787">
                  <c:v>28</c:v>
                </c:pt>
                <c:pt idx="1788">
                  <c:v>28</c:v>
                </c:pt>
                <c:pt idx="1789">
                  <c:v>28</c:v>
                </c:pt>
                <c:pt idx="1790">
                  <c:v>28</c:v>
                </c:pt>
                <c:pt idx="1791">
                  <c:v>28</c:v>
                </c:pt>
                <c:pt idx="1792">
                  <c:v>28</c:v>
                </c:pt>
                <c:pt idx="1793">
                  <c:v>28</c:v>
                </c:pt>
                <c:pt idx="1794">
                  <c:v>28</c:v>
                </c:pt>
                <c:pt idx="1795">
                  <c:v>28</c:v>
                </c:pt>
                <c:pt idx="1796">
                  <c:v>28</c:v>
                </c:pt>
                <c:pt idx="1797">
                  <c:v>28</c:v>
                </c:pt>
                <c:pt idx="1798">
                  <c:v>28</c:v>
                </c:pt>
                <c:pt idx="1799">
                  <c:v>28</c:v>
                </c:pt>
                <c:pt idx="1800">
                  <c:v>28</c:v>
                </c:pt>
                <c:pt idx="1801">
                  <c:v>28</c:v>
                </c:pt>
                <c:pt idx="1802">
                  <c:v>28</c:v>
                </c:pt>
                <c:pt idx="1803">
                  <c:v>28</c:v>
                </c:pt>
                <c:pt idx="1804">
                  <c:v>28</c:v>
                </c:pt>
                <c:pt idx="1805">
                  <c:v>28</c:v>
                </c:pt>
                <c:pt idx="1806">
                  <c:v>28</c:v>
                </c:pt>
                <c:pt idx="1807">
                  <c:v>28</c:v>
                </c:pt>
                <c:pt idx="1808">
                  <c:v>28</c:v>
                </c:pt>
                <c:pt idx="1809">
                  <c:v>28</c:v>
                </c:pt>
                <c:pt idx="1810">
                  <c:v>28</c:v>
                </c:pt>
                <c:pt idx="1811">
                  <c:v>28</c:v>
                </c:pt>
                <c:pt idx="1812">
                  <c:v>28</c:v>
                </c:pt>
                <c:pt idx="1813">
                  <c:v>27</c:v>
                </c:pt>
                <c:pt idx="1814">
                  <c:v>27</c:v>
                </c:pt>
                <c:pt idx="1815">
                  <c:v>27</c:v>
                </c:pt>
                <c:pt idx="1816">
                  <c:v>27</c:v>
                </c:pt>
                <c:pt idx="1817">
                  <c:v>27</c:v>
                </c:pt>
                <c:pt idx="1818">
                  <c:v>27</c:v>
                </c:pt>
                <c:pt idx="1819">
                  <c:v>27</c:v>
                </c:pt>
                <c:pt idx="1820">
                  <c:v>27</c:v>
                </c:pt>
                <c:pt idx="1821">
                  <c:v>27</c:v>
                </c:pt>
                <c:pt idx="1822">
                  <c:v>27</c:v>
                </c:pt>
                <c:pt idx="1823">
                  <c:v>27</c:v>
                </c:pt>
                <c:pt idx="1824">
                  <c:v>27</c:v>
                </c:pt>
                <c:pt idx="1825">
                  <c:v>27</c:v>
                </c:pt>
                <c:pt idx="1826">
                  <c:v>27</c:v>
                </c:pt>
                <c:pt idx="1827">
                  <c:v>27</c:v>
                </c:pt>
                <c:pt idx="1828">
                  <c:v>27</c:v>
                </c:pt>
                <c:pt idx="1829">
                  <c:v>27</c:v>
                </c:pt>
                <c:pt idx="1830">
                  <c:v>27</c:v>
                </c:pt>
                <c:pt idx="1831">
                  <c:v>27</c:v>
                </c:pt>
                <c:pt idx="1832">
                  <c:v>27</c:v>
                </c:pt>
                <c:pt idx="1833">
                  <c:v>27</c:v>
                </c:pt>
                <c:pt idx="1834">
                  <c:v>27</c:v>
                </c:pt>
                <c:pt idx="1835">
                  <c:v>27</c:v>
                </c:pt>
                <c:pt idx="1836">
                  <c:v>27</c:v>
                </c:pt>
                <c:pt idx="1837">
                  <c:v>27</c:v>
                </c:pt>
                <c:pt idx="1838">
                  <c:v>27</c:v>
                </c:pt>
                <c:pt idx="1839">
                  <c:v>27</c:v>
                </c:pt>
                <c:pt idx="1840">
                  <c:v>27</c:v>
                </c:pt>
                <c:pt idx="1841">
                  <c:v>27</c:v>
                </c:pt>
                <c:pt idx="1842">
                  <c:v>27</c:v>
                </c:pt>
                <c:pt idx="1843">
                  <c:v>27</c:v>
                </c:pt>
                <c:pt idx="1844">
                  <c:v>27</c:v>
                </c:pt>
                <c:pt idx="1845">
                  <c:v>27</c:v>
                </c:pt>
                <c:pt idx="1846">
                  <c:v>27</c:v>
                </c:pt>
                <c:pt idx="1847">
                  <c:v>27</c:v>
                </c:pt>
                <c:pt idx="1848">
                  <c:v>27</c:v>
                </c:pt>
                <c:pt idx="1849">
                  <c:v>27</c:v>
                </c:pt>
                <c:pt idx="1850">
                  <c:v>27</c:v>
                </c:pt>
                <c:pt idx="1851">
                  <c:v>27</c:v>
                </c:pt>
                <c:pt idx="1852">
                  <c:v>27</c:v>
                </c:pt>
                <c:pt idx="1853">
                  <c:v>27</c:v>
                </c:pt>
                <c:pt idx="1854">
                  <c:v>27</c:v>
                </c:pt>
                <c:pt idx="1855">
                  <c:v>27</c:v>
                </c:pt>
                <c:pt idx="1856">
                  <c:v>27</c:v>
                </c:pt>
                <c:pt idx="1857">
                  <c:v>27</c:v>
                </c:pt>
                <c:pt idx="1858">
                  <c:v>27</c:v>
                </c:pt>
                <c:pt idx="1859">
                  <c:v>26</c:v>
                </c:pt>
                <c:pt idx="1860">
                  <c:v>26</c:v>
                </c:pt>
                <c:pt idx="1861">
                  <c:v>26</c:v>
                </c:pt>
                <c:pt idx="1862">
                  <c:v>26</c:v>
                </c:pt>
                <c:pt idx="1863">
                  <c:v>26</c:v>
                </c:pt>
                <c:pt idx="1864">
                  <c:v>26</c:v>
                </c:pt>
                <c:pt idx="1865">
                  <c:v>26</c:v>
                </c:pt>
                <c:pt idx="1866">
                  <c:v>26</c:v>
                </c:pt>
                <c:pt idx="1867">
                  <c:v>26</c:v>
                </c:pt>
                <c:pt idx="1868">
                  <c:v>26</c:v>
                </c:pt>
                <c:pt idx="1869">
                  <c:v>26</c:v>
                </c:pt>
                <c:pt idx="1870">
                  <c:v>26</c:v>
                </c:pt>
                <c:pt idx="1871">
                  <c:v>26</c:v>
                </c:pt>
                <c:pt idx="1872">
                  <c:v>26</c:v>
                </c:pt>
                <c:pt idx="1873">
                  <c:v>26</c:v>
                </c:pt>
                <c:pt idx="1874">
                  <c:v>26</c:v>
                </c:pt>
                <c:pt idx="1875">
                  <c:v>26</c:v>
                </c:pt>
                <c:pt idx="1876">
                  <c:v>26</c:v>
                </c:pt>
                <c:pt idx="1877">
                  <c:v>26</c:v>
                </c:pt>
                <c:pt idx="1878">
                  <c:v>26</c:v>
                </c:pt>
                <c:pt idx="1879">
                  <c:v>26</c:v>
                </c:pt>
                <c:pt idx="1880">
                  <c:v>26</c:v>
                </c:pt>
                <c:pt idx="1881">
                  <c:v>26</c:v>
                </c:pt>
                <c:pt idx="1882">
                  <c:v>26</c:v>
                </c:pt>
                <c:pt idx="1883">
                  <c:v>26</c:v>
                </c:pt>
                <c:pt idx="1884">
                  <c:v>26</c:v>
                </c:pt>
                <c:pt idx="1885">
                  <c:v>26</c:v>
                </c:pt>
                <c:pt idx="1886">
                  <c:v>26</c:v>
                </c:pt>
                <c:pt idx="1887">
                  <c:v>26</c:v>
                </c:pt>
                <c:pt idx="1888">
                  <c:v>26</c:v>
                </c:pt>
                <c:pt idx="1889">
                  <c:v>26</c:v>
                </c:pt>
                <c:pt idx="1890">
                  <c:v>26</c:v>
                </c:pt>
                <c:pt idx="1891">
                  <c:v>26</c:v>
                </c:pt>
                <c:pt idx="1892">
                  <c:v>26</c:v>
                </c:pt>
                <c:pt idx="1893">
                  <c:v>26</c:v>
                </c:pt>
                <c:pt idx="1894">
                  <c:v>26</c:v>
                </c:pt>
                <c:pt idx="1895">
                  <c:v>26</c:v>
                </c:pt>
                <c:pt idx="1896">
                  <c:v>26</c:v>
                </c:pt>
                <c:pt idx="1897">
                  <c:v>26</c:v>
                </c:pt>
                <c:pt idx="1898">
                  <c:v>26</c:v>
                </c:pt>
                <c:pt idx="1899">
                  <c:v>26</c:v>
                </c:pt>
                <c:pt idx="1900">
                  <c:v>26</c:v>
                </c:pt>
                <c:pt idx="1901">
                  <c:v>26</c:v>
                </c:pt>
                <c:pt idx="1902">
                  <c:v>26</c:v>
                </c:pt>
                <c:pt idx="1903">
                  <c:v>25</c:v>
                </c:pt>
                <c:pt idx="1904">
                  <c:v>25</c:v>
                </c:pt>
                <c:pt idx="1905">
                  <c:v>25</c:v>
                </c:pt>
                <c:pt idx="1906">
                  <c:v>25</c:v>
                </c:pt>
                <c:pt idx="1907">
                  <c:v>25</c:v>
                </c:pt>
                <c:pt idx="1908">
                  <c:v>25</c:v>
                </c:pt>
                <c:pt idx="1909">
                  <c:v>25</c:v>
                </c:pt>
                <c:pt idx="1910">
                  <c:v>25</c:v>
                </c:pt>
                <c:pt idx="1911">
                  <c:v>25</c:v>
                </c:pt>
                <c:pt idx="1912">
                  <c:v>25</c:v>
                </c:pt>
                <c:pt idx="1913">
                  <c:v>25</c:v>
                </c:pt>
                <c:pt idx="1914">
                  <c:v>25</c:v>
                </c:pt>
                <c:pt idx="1915">
                  <c:v>25</c:v>
                </c:pt>
                <c:pt idx="1916">
                  <c:v>25</c:v>
                </c:pt>
                <c:pt idx="1917">
                  <c:v>25</c:v>
                </c:pt>
                <c:pt idx="1918">
                  <c:v>25</c:v>
                </c:pt>
                <c:pt idx="1919">
                  <c:v>25</c:v>
                </c:pt>
                <c:pt idx="1920">
                  <c:v>25</c:v>
                </c:pt>
                <c:pt idx="1921">
                  <c:v>25</c:v>
                </c:pt>
                <c:pt idx="1922">
                  <c:v>25</c:v>
                </c:pt>
                <c:pt idx="1923">
                  <c:v>25</c:v>
                </c:pt>
                <c:pt idx="1924">
                  <c:v>25</c:v>
                </c:pt>
                <c:pt idx="1925">
                  <c:v>25</c:v>
                </c:pt>
                <c:pt idx="1926">
                  <c:v>25</c:v>
                </c:pt>
                <c:pt idx="1927">
                  <c:v>25</c:v>
                </c:pt>
                <c:pt idx="1928">
                  <c:v>25</c:v>
                </c:pt>
                <c:pt idx="1929">
                  <c:v>25</c:v>
                </c:pt>
                <c:pt idx="1930">
                  <c:v>25</c:v>
                </c:pt>
                <c:pt idx="1931">
                  <c:v>25</c:v>
                </c:pt>
                <c:pt idx="1932">
                  <c:v>25</c:v>
                </c:pt>
                <c:pt idx="1933">
                  <c:v>25</c:v>
                </c:pt>
                <c:pt idx="1934">
                  <c:v>25</c:v>
                </c:pt>
                <c:pt idx="1935">
                  <c:v>25</c:v>
                </c:pt>
                <c:pt idx="1936">
                  <c:v>25</c:v>
                </c:pt>
                <c:pt idx="1937">
                  <c:v>25</c:v>
                </c:pt>
                <c:pt idx="1938">
                  <c:v>25</c:v>
                </c:pt>
                <c:pt idx="1939">
                  <c:v>25</c:v>
                </c:pt>
                <c:pt idx="1940">
                  <c:v>25</c:v>
                </c:pt>
                <c:pt idx="1941">
                  <c:v>25</c:v>
                </c:pt>
                <c:pt idx="1942">
                  <c:v>25</c:v>
                </c:pt>
                <c:pt idx="1943">
                  <c:v>25</c:v>
                </c:pt>
                <c:pt idx="1944">
                  <c:v>25</c:v>
                </c:pt>
                <c:pt idx="1945">
                  <c:v>25</c:v>
                </c:pt>
                <c:pt idx="1946">
                  <c:v>25</c:v>
                </c:pt>
                <c:pt idx="1947">
                  <c:v>25</c:v>
                </c:pt>
                <c:pt idx="1948">
                  <c:v>25</c:v>
                </c:pt>
                <c:pt idx="1949">
                  <c:v>25</c:v>
                </c:pt>
                <c:pt idx="1950">
                  <c:v>25</c:v>
                </c:pt>
                <c:pt idx="1951">
                  <c:v>24</c:v>
                </c:pt>
                <c:pt idx="1952">
                  <c:v>24</c:v>
                </c:pt>
                <c:pt idx="1953">
                  <c:v>24</c:v>
                </c:pt>
                <c:pt idx="1954">
                  <c:v>24</c:v>
                </c:pt>
                <c:pt idx="1955">
                  <c:v>24</c:v>
                </c:pt>
                <c:pt idx="1956">
                  <c:v>24</c:v>
                </c:pt>
                <c:pt idx="1957">
                  <c:v>24</c:v>
                </c:pt>
                <c:pt idx="1958">
                  <c:v>24</c:v>
                </c:pt>
                <c:pt idx="1959">
                  <c:v>24</c:v>
                </c:pt>
                <c:pt idx="1960">
                  <c:v>24</c:v>
                </c:pt>
                <c:pt idx="1961">
                  <c:v>24</c:v>
                </c:pt>
                <c:pt idx="1962">
                  <c:v>24</c:v>
                </c:pt>
                <c:pt idx="1963">
                  <c:v>24</c:v>
                </c:pt>
                <c:pt idx="1964">
                  <c:v>24</c:v>
                </c:pt>
                <c:pt idx="1965">
                  <c:v>24</c:v>
                </c:pt>
                <c:pt idx="1966">
                  <c:v>24</c:v>
                </c:pt>
                <c:pt idx="1967">
                  <c:v>24</c:v>
                </c:pt>
                <c:pt idx="1968">
                  <c:v>24</c:v>
                </c:pt>
                <c:pt idx="1969">
                  <c:v>24</c:v>
                </c:pt>
                <c:pt idx="1970">
                  <c:v>24</c:v>
                </c:pt>
                <c:pt idx="1971">
                  <c:v>24</c:v>
                </c:pt>
                <c:pt idx="1972">
                  <c:v>24</c:v>
                </c:pt>
                <c:pt idx="1973">
                  <c:v>24</c:v>
                </c:pt>
                <c:pt idx="1974">
                  <c:v>24</c:v>
                </c:pt>
                <c:pt idx="1975">
                  <c:v>24</c:v>
                </c:pt>
                <c:pt idx="1976">
                  <c:v>24</c:v>
                </c:pt>
                <c:pt idx="1977">
                  <c:v>24</c:v>
                </c:pt>
                <c:pt idx="1978">
                  <c:v>24</c:v>
                </c:pt>
                <c:pt idx="1979">
                  <c:v>24</c:v>
                </c:pt>
                <c:pt idx="1980">
                  <c:v>24</c:v>
                </c:pt>
                <c:pt idx="1981">
                  <c:v>24</c:v>
                </c:pt>
                <c:pt idx="1982">
                  <c:v>24</c:v>
                </c:pt>
                <c:pt idx="1983">
                  <c:v>24</c:v>
                </c:pt>
                <c:pt idx="1984">
                  <c:v>24</c:v>
                </c:pt>
                <c:pt idx="1985">
                  <c:v>24</c:v>
                </c:pt>
                <c:pt idx="1986">
                  <c:v>24</c:v>
                </c:pt>
                <c:pt idx="1987">
                  <c:v>24</c:v>
                </c:pt>
                <c:pt idx="1988">
                  <c:v>24</c:v>
                </c:pt>
                <c:pt idx="1989">
                  <c:v>24</c:v>
                </c:pt>
                <c:pt idx="1990">
                  <c:v>24</c:v>
                </c:pt>
                <c:pt idx="1991">
                  <c:v>24</c:v>
                </c:pt>
                <c:pt idx="1992">
                  <c:v>24</c:v>
                </c:pt>
                <c:pt idx="1993">
                  <c:v>24</c:v>
                </c:pt>
                <c:pt idx="1994">
                  <c:v>24</c:v>
                </c:pt>
                <c:pt idx="1995">
                  <c:v>24</c:v>
                </c:pt>
                <c:pt idx="1996">
                  <c:v>24</c:v>
                </c:pt>
                <c:pt idx="1997">
                  <c:v>24</c:v>
                </c:pt>
                <c:pt idx="1998">
                  <c:v>24</c:v>
                </c:pt>
                <c:pt idx="1999">
                  <c:v>24</c:v>
                </c:pt>
                <c:pt idx="2000">
                  <c:v>24</c:v>
                </c:pt>
                <c:pt idx="2001">
                  <c:v>24</c:v>
                </c:pt>
                <c:pt idx="2002">
                  <c:v>24</c:v>
                </c:pt>
                <c:pt idx="2003">
                  <c:v>24</c:v>
                </c:pt>
                <c:pt idx="2004">
                  <c:v>24</c:v>
                </c:pt>
                <c:pt idx="2005">
                  <c:v>24</c:v>
                </c:pt>
                <c:pt idx="2006">
                  <c:v>24</c:v>
                </c:pt>
                <c:pt idx="2007">
                  <c:v>24</c:v>
                </c:pt>
                <c:pt idx="2008">
                  <c:v>24</c:v>
                </c:pt>
                <c:pt idx="2009">
                  <c:v>23</c:v>
                </c:pt>
                <c:pt idx="2010">
                  <c:v>23</c:v>
                </c:pt>
                <c:pt idx="2011">
                  <c:v>23</c:v>
                </c:pt>
                <c:pt idx="2012">
                  <c:v>23</c:v>
                </c:pt>
                <c:pt idx="2013">
                  <c:v>23</c:v>
                </c:pt>
                <c:pt idx="2014">
                  <c:v>23</c:v>
                </c:pt>
                <c:pt idx="2015">
                  <c:v>23</c:v>
                </c:pt>
                <c:pt idx="2016">
                  <c:v>23</c:v>
                </c:pt>
                <c:pt idx="2017">
                  <c:v>23</c:v>
                </c:pt>
                <c:pt idx="2018">
                  <c:v>23</c:v>
                </c:pt>
                <c:pt idx="2019">
                  <c:v>23</c:v>
                </c:pt>
                <c:pt idx="2020">
                  <c:v>23</c:v>
                </c:pt>
                <c:pt idx="2021">
                  <c:v>23</c:v>
                </c:pt>
                <c:pt idx="2022">
                  <c:v>23</c:v>
                </c:pt>
                <c:pt idx="2023">
                  <c:v>23</c:v>
                </c:pt>
                <c:pt idx="2024">
                  <c:v>23</c:v>
                </c:pt>
                <c:pt idx="2025">
                  <c:v>23</c:v>
                </c:pt>
                <c:pt idx="2026">
                  <c:v>23</c:v>
                </c:pt>
                <c:pt idx="2027">
                  <c:v>23</c:v>
                </c:pt>
                <c:pt idx="2028">
                  <c:v>23</c:v>
                </c:pt>
                <c:pt idx="2029">
                  <c:v>23</c:v>
                </c:pt>
                <c:pt idx="2030">
                  <c:v>23</c:v>
                </c:pt>
                <c:pt idx="2031">
                  <c:v>23</c:v>
                </c:pt>
                <c:pt idx="2032">
                  <c:v>23</c:v>
                </c:pt>
                <c:pt idx="2033">
                  <c:v>23</c:v>
                </c:pt>
                <c:pt idx="2034">
                  <c:v>23</c:v>
                </c:pt>
                <c:pt idx="2035">
                  <c:v>23</c:v>
                </c:pt>
                <c:pt idx="2036">
                  <c:v>23</c:v>
                </c:pt>
                <c:pt idx="2037">
                  <c:v>23</c:v>
                </c:pt>
                <c:pt idx="2038">
                  <c:v>23</c:v>
                </c:pt>
                <c:pt idx="2039">
                  <c:v>23</c:v>
                </c:pt>
                <c:pt idx="2040">
                  <c:v>23</c:v>
                </c:pt>
                <c:pt idx="2041">
                  <c:v>23</c:v>
                </c:pt>
                <c:pt idx="2042">
                  <c:v>23</c:v>
                </c:pt>
                <c:pt idx="2043">
                  <c:v>23</c:v>
                </c:pt>
                <c:pt idx="2044">
                  <c:v>23</c:v>
                </c:pt>
                <c:pt idx="2045">
                  <c:v>23</c:v>
                </c:pt>
                <c:pt idx="2046">
                  <c:v>23</c:v>
                </c:pt>
                <c:pt idx="2047">
                  <c:v>23</c:v>
                </c:pt>
                <c:pt idx="2048">
                  <c:v>23</c:v>
                </c:pt>
                <c:pt idx="2049">
                  <c:v>23</c:v>
                </c:pt>
                <c:pt idx="2050">
                  <c:v>23</c:v>
                </c:pt>
                <c:pt idx="2051">
                  <c:v>23</c:v>
                </c:pt>
                <c:pt idx="2052">
                  <c:v>23</c:v>
                </c:pt>
                <c:pt idx="2053">
                  <c:v>23</c:v>
                </c:pt>
                <c:pt idx="2054">
                  <c:v>23</c:v>
                </c:pt>
                <c:pt idx="2055">
                  <c:v>23</c:v>
                </c:pt>
                <c:pt idx="2056">
                  <c:v>23</c:v>
                </c:pt>
                <c:pt idx="2057">
                  <c:v>23</c:v>
                </c:pt>
                <c:pt idx="2058">
                  <c:v>23</c:v>
                </c:pt>
                <c:pt idx="2059">
                  <c:v>23</c:v>
                </c:pt>
                <c:pt idx="2060">
                  <c:v>23</c:v>
                </c:pt>
                <c:pt idx="2061">
                  <c:v>22</c:v>
                </c:pt>
                <c:pt idx="2062">
                  <c:v>22</c:v>
                </c:pt>
                <c:pt idx="2063">
                  <c:v>22</c:v>
                </c:pt>
                <c:pt idx="2064">
                  <c:v>22</c:v>
                </c:pt>
                <c:pt idx="2065">
                  <c:v>22</c:v>
                </c:pt>
                <c:pt idx="2066">
                  <c:v>22</c:v>
                </c:pt>
                <c:pt idx="2067">
                  <c:v>22</c:v>
                </c:pt>
                <c:pt idx="2068">
                  <c:v>22</c:v>
                </c:pt>
                <c:pt idx="2069">
                  <c:v>22</c:v>
                </c:pt>
                <c:pt idx="2070">
                  <c:v>22</c:v>
                </c:pt>
                <c:pt idx="2071">
                  <c:v>22</c:v>
                </c:pt>
                <c:pt idx="2072">
                  <c:v>22</c:v>
                </c:pt>
                <c:pt idx="2073">
                  <c:v>22</c:v>
                </c:pt>
                <c:pt idx="2074">
                  <c:v>22</c:v>
                </c:pt>
                <c:pt idx="2075">
                  <c:v>22</c:v>
                </c:pt>
                <c:pt idx="2076">
                  <c:v>22</c:v>
                </c:pt>
                <c:pt idx="2077">
                  <c:v>22</c:v>
                </c:pt>
                <c:pt idx="2078">
                  <c:v>22</c:v>
                </c:pt>
                <c:pt idx="2079">
                  <c:v>22</c:v>
                </c:pt>
                <c:pt idx="2080">
                  <c:v>22</c:v>
                </c:pt>
                <c:pt idx="2081">
                  <c:v>22</c:v>
                </c:pt>
                <c:pt idx="2082">
                  <c:v>22</c:v>
                </c:pt>
                <c:pt idx="2083">
                  <c:v>22</c:v>
                </c:pt>
                <c:pt idx="2084">
                  <c:v>22</c:v>
                </c:pt>
                <c:pt idx="2085">
                  <c:v>22</c:v>
                </c:pt>
                <c:pt idx="2086">
                  <c:v>22</c:v>
                </c:pt>
                <c:pt idx="2087">
                  <c:v>22</c:v>
                </c:pt>
                <c:pt idx="2088">
                  <c:v>22</c:v>
                </c:pt>
                <c:pt idx="2089">
                  <c:v>22</c:v>
                </c:pt>
                <c:pt idx="2090">
                  <c:v>22</c:v>
                </c:pt>
                <c:pt idx="2091">
                  <c:v>22</c:v>
                </c:pt>
                <c:pt idx="2092">
                  <c:v>22</c:v>
                </c:pt>
                <c:pt idx="2093">
                  <c:v>22</c:v>
                </c:pt>
                <c:pt idx="2094">
                  <c:v>22</c:v>
                </c:pt>
                <c:pt idx="2095">
                  <c:v>22</c:v>
                </c:pt>
                <c:pt idx="2096">
                  <c:v>22</c:v>
                </c:pt>
                <c:pt idx="2097">
                  <c:v>22</c:v>
                </c:pt>
                <c:pt idx="2098">
                  <c:v>22</c:v>
                </c:pt>
                <c:pt idx="2099">
                  <c:v>22</c:v>
                </c:pt>
                <c:pt idx="2100">
                  <c:v>22</c:v>
                </c:pt>
                <c:pt idx="2101">
                  <c:v>22</c:v>
                </c:pt>
                <c:pt idx="2102">
                  <c:v>22</c:v>
                </c:pt>
                <c:pt idx="2103">
                  <c:v>22</c:v>
                </c:pt>
                <c:pt idx="2104">
                  <c:v>22</c:v>
                </c:pt>
                <c:pt idx="2105">
                  <c:v>22</c:v>
                </c:pt>
                <c:pt idx="2106">
                  <c:v>22</c:v>
                </c:pt>
                <c:pt idx="2107">
                  <c:v>22</c:v>
                </c:pt>
                <c:pt idx="2108">
                  <c:v>22</c:v>
                </c:pt>
                <c:pt idx="2109">
                  <c:v>22</c:v>
                </c:pt>
                <c:pt idx="2110">
                  <c:v>22</c:v>
                </c:pt>
                <c:pt idx="2111">
                  <c:v>22</c:v>
                </c:pt>
                <c:pt idx="2112">
                  <c:v>22</c:v>
                </c:pt>
                <c:pt idx="2113">
                  <c:v>22</c:v>
                </c:pt>
                <c:pt idx="2114">
                  <c:v>22</c:v>
                </c:pt>
                <c:pt idx="2115">
                  <c:v>22</c:v>
                </c:pt>
                <c:pt idx="2116">
                  <c:v>22</c:v>
                </c:pt>
                <c:pt idx="2117">
                  <c:v>22</c:v>
                </c:pt>
                <c:pt idx="2118">
                  <c:v>22</c:v>
                </c:pt>
                <c:pt idx="2119">
                  <c:v>22</c:v>
                </c:pt>
                <c:pt idx="2120">
                  <c:v>22</c:v>
                </c:pt>
                <c:pt idx="2121">
                  <c:v>22</c:v>
                </c:pt>
                <c:pt idx="2122">
                  <c:v>21</c:v>
                </c:pt>
                <c:pt idx="2123">
                  <c:v>21</c:v>
                </c:pt>
                <c:pt idx="2124">
                  <c:v>21</c:v>
                </c:pt>
                <c:pt idx="2125">
                  <c:v>21</c:v>
                </c:pt>
                <c:pt idx="2126">
                  <c:v>21</c:v>
                </c:pt>
                <c:pt idx="2127">
                  <c:v>21</c:v>
                </c:pt>
                <c:pt idx="2128">
                  <c:v>21</c:v>
                </c:pt>
                <c:pt idx="2129">
                  <c:v>21</c:v>
                </c:pt>
                <c:pt idx="2130">
                  <c:v>21</c:v>
                </c:pt>
                <c:pt idx="2131">
                  <c:v>21</c:v>
                </c:pt>
                <c:pt idx="2132">
                  <c:v>21</c:v>
                </c:pt>
                <c:pt idx="2133">
                  <c:v>21</c:v>
                </c:pt>
                <c:pt idx="2134">
                  <c:v>21</c:v>
                </c:pt>
                <c:pt idx="2135">
                  <c:v>21</c:v>
                </c:pt>
                <c:pt idx="2136">
                  <c:v>21</c:v>
                </c:pt>
                <c:pt idx="2137">
                  <c:v>21</c:v>
                </c:pt>
                <c:pt idx="2138">
                  <c:v>21</c:v>
                </c:pt>
                <c:pt idx="2139">
                  <c:v>21</c:v>
                </c:pt>
                <c:pt idx="2140">
                  <c:v>21</c:v>
                </c:pt>
                <c:pt idx="2141">
                  <c:v>21</c:v>
                </c:pt>
                <c:pt idx="2142">
                  <c:v>21</c:v>
                </c:pt>
                <c:pt idx="2143">
                  <c:v>21</c:v>
                </c:pt>
                <c:pt idx="2144">
                  <c:v>21</c:v>
                </c:pt>
                <c:pt idx="2145">
                  <c:v>21</c:v>
                </c:pt>
                <c:pt idx="2146">
                  <c:v>21</c:v>
                </c:pt>
                <c:pt idx="2147">
                  <c:v>21</c:v>
                </c:pt>
                <c:pt idx="2148">
                  <c:v>21</c:v>
                </c:pt>
                <c:pt idx="2149">
                  <c:v>21</c:v>
                </c:pt>
                <c:pt idx="2150">
                  <c:v>21</c:v>
                </c:pt>
                <c:pt idx="2151">
                  <c:v>21</c:v>
                </c:pt>
                <c:pt idx="2152">
                  <c:v>21</c:v>
                </c:pt>
                <c:pt idx="2153">
                  <c:v>21</c:v>
                </c:pt>
                <c:pt idx="2154">
                  <c:v>21</c:v>
                </c:pt>
                <c:pt idx="2155">
                  <c:v>21</c:v>
                </c:pt>
                <c:pt idx="2156">
                  <c:v>21</c:v>
                </c:pt>
                <c:pt idx="2157">
                  <c:v>21</c:v>
                </c:pt>
                <c:pt idx="2158">
                  <c:v>21</c:v>
                </c:pt>
                <c:pt idx="2159">
                  <c:v>21</c:v>
                </c:pt>
                <c:pt idx="2160">
                  <c:v>21</c:v>
                </c:pt>
                <c:pt idx="2161">
                  <c:v>21</c:v>
                </c:pt>
                <c:pt idx="2162">
                  <c:v>21</c:v>
                </c:pt>
                <c:pt idx="2163">
                  <c:v>21</c:v>
                </c:pt>
                <c:pt idx="2164">
                  <c:v>21</c:v>
                </c:pt>
                <c:pt idx="2165">
                  <c:v>21</c:v>
                </c:pt>
                <c:pt idx="2166">
                  <c:v>21</c:v>
                </c:pt>
                <c:pt idx="2167">
                  <c:v>21</c:v>
                </c:pt>
                <c:pt idx="2168">
                  <c:v>21</c:v>
                </c:pt>
                <c:pt idx="2169">
                  <c:v>21</c:v>
                </c:pt>
                <c:pt idx="2170">
                  <c:v>21</c:v>
                </c:pt>
                <c:pt idx="2171">
                  <c:v>21</c:v>
                </c:pt>
                <c:pt idx="2172">
                  <c:v>21</c:v>
                </c:pt>
                <c:pt idx="2173">
                  <c:v>21</c:v>
                </c:pt>
                <c:pt idx="2174">
                  <c:v>21</c:v>
                </c:pt>
                <c:pt idx="2175">
                  <c:v>21</c:v>
                </c:pt>
                <c:pt idx="2176">
                  <c:v>21</c:v>
                </c:pt>
                <c:pt idx="2177">
                  <c:v>21</c:v>
                </c:pt>
                <c:pt idx="2178">
                  <c:v>21</c:v>
                </c:pt>
                <c:pt idx="2179">
                  <c:v>21</c:v>
                </c:pt>
                <c:pt idx="2180">
                  <c:v>21</c:v>
                </c:pt>
                <c:pt idx="2181">
                  <c:v>21</c:v>
                </c:pt>
                <c:pt idx="2182">
                  <c:v>21</c:v>
                </c:pt>
                <c:pt idx="2183">
                  <c:v>21</c:v>
                </c:pt>
                <c:pt idx="2184">
                  <c:v>20</c:v>
                </c:pt>
                <c:pt idx="2185">
                  <c:v>20</c:v>
                </c:pt>
                <c:pt idx="2186">
                  <c:v>20</c:v>
                </c:pt>
                <c:pt idx="2187">
                  <c:v>20</c:v>
                </c:pt>
                <c:pt idx="2188">
                  <c:v>20</c:v>
                </c:pt>
                <c:pt idx="2189">
                  <c:v>20</c:v>
                </c:pt>
                <c:pt idx="2190">
                  <c:v>20</c:v>
                </c:pt>
                <c:pt idx="2191">
                  <c:v>20</c:v>
                </c:pt>
                <c:pt idx="2192">
                  <c:v>20</c:v>
                </c:pt>
                <c:pt idx="2193">
                  <c:v>20</c:v>
                </c:pt>
                <c:pt idx="2194">
                  <c:v>20</c:v>
                </c:pt>
                <c:pt idx="2195">
                  <c:v>20</c:v>
                </c:pt>
                <c:pt idx="2196">
                  <c:v>20</c:v>
                </c:pt>
                <c:pt idx="2197">
                  <c:v>20</c:v>
                </c:pt>
                <c:pt idx="2198">
                  <c:v>20</c:v>
                </c:pt>
                <c:pt idx="2199">
                  <c:v>20</c:v>
                </c:pt>
                <c:pt idx="2200">
                  <c:v>20</c:v>
                </c:pt>
                <c:pt idx="2201">
                  <c:v>20</c:v>
                </c:pt>
                <c:pt idx="2202">
                  <c:v>20</c:v>
                </c:pt>
                <c:pt idx="2203">
                  <c:v>20</c:v>
                </c:pt>
                <c:pt idx="2204">
                  <c:v>20</c:v>
                </c:pt>
                <c:pt idx="2205">
                  <c:v>20</c:v>
                </c:pt>
                <c:pt idx="2206">
                  <c:v>20</c:v>
                </c:pt>
                <c:pt idx="2207">
                  <c:v>20</c:v>
                </c:pt>
                <c:pt idx="2208">
                  <c:v>20</c:v>
                </c:pt>
                <c:pt idx="2209">
                  <c:v>20</c:v>
                </c:pt>
                <c:pt idx="2210">
                  <c:v>20</c:v>
                </c:pt>
                <c:pt idx="2211">
                  <c:v>20</c:v>
                </c:pt>
                <c:pt idx="2212">
                  <c:v>20</c:v>
                </c:pt>
                <c:pt idx="2213">
                  <c:v>20</c:v>
                </c:pt>
                <c:pt idx="2214">
                  <c:v>20</c:v>
                </c:pt>
                <c:pt idx="2215">
                  <c:v>20</c:v>
                </c:pt>
                <c:pt idx="2216">
                  <c:v>20</c:v>
                </c:pt>
                <c:pt idx="2217">
                  <c:v>20</c:v>
                </c:pt>
                <c:pt idx="2218">
                  <c:v>20</c:v>
                </c:pt>
                <c:pt idx="2219">
                  <c:v>20</c:v>
                </c:pt>
                <c:pt idx="2220">
                  <c:v>20</c:v>
                </c:pt>
                <c:pt idx="2221">
                  <c:v>20</c:v>
                </c:pt>
                <c:pt idx="2222">
                  <c:v>20</c:v>
                </c:pt>
                <c:pt idx="2223">
                  <c:v>20</c:v>
                </c:pt>
                <c:pt idx="2224">
                  <c:v>20</c:v>
                </c:pt>
                <c:pt idx="2225">
                  <c:v>20</c:v>
                </c:pt>
                <c:pt idx="2226">
                  <c:v>20</c:v>
                </c:pt>
                <c:pt idx="2227">
                  <c:v>20</c:v>
                </c:pt>
                <c:pt idx="2228">
                  <c:v>20</c:v>
                </c:pt>
                <c:pt idx="2229">
                  <c:v>20</c:v>
                </c:pt>
                <c:pt idx="2230">
                  <c:v>20</c:v>
                </c:pt>
                <c:pt idx="2231">
                  <c:v>20</c:v>
                </c:pt>
                <c:pt idx="2232">
                  <c:v>20</c:v>
                </c:pt>
                <c:pt idx="2233">
                  <c:v>20</c:v>
                </c:pt>
                <c:pt idx="2234">
                  <c:v>20</c:v>
                </c:pt>
                <c:pt idx="2235">
                  <c:v>20</c:v>
                </c:pt>
                <c:pt idx="2236">
                  <c:v>20</c:v>
                </c:pt>
                <c:pt idx="2237">
                  <c:v>20</c:v>
                </c:pt>
                <c:pt idx="2238">
                  <c:v>20</c:v>
                </c:pt>
                <c:pt idx="2239">
                  <c:v>20</c:v>
                </c:pt>
                <c:pt idx="2240">
                  <c:v>20</c:v>
                </c:pt>
                <c:pt idx="2241">
                  <c:v>20</c:v>
                </c:pt>
                <c:pt idx="2242">
                  <c:v>20</c:v>
                </c:pt>
                <c:pt idx="2243">
                  <c:v>20</c:v>
                </c:pt>
                <c:pt idx="2244">
                  <c:v>20</c:v>
                </c:pt>
                <c:pt idx="2245">
                  <c:v>20</c:v>
                </c:pt>
                <c:pt idx="2246">
                  <c:v>20</c:v>
                </c:pt>
                <c:pt idx="2247">
                  <c:v>20</c:v>
                </c:pt>
                <c:pt idx="2248">
                  <c:v>20</c:v>
                </c:pt>
                <c:pt idx="2249">
                  <c:v>20</c:v>
                </c:pt>
                <c:pt idx="2250">
                  <c:v>19</c:v>
                </c:pt>
                <c:pt idx="2251">
                  <c:v>19</c:v>
                </c:pt>
                <c:pt idx="2252">
                  <c:v>19</c:v>
                </c:pt>
                <c:pt idx="2253">
                  <c:v>19</c:v>
                </c:pt>
                <c:pt idx="2254">
                  <c:v>19</c:v>
                </c:pt>
                <c:pt idx="2255">
                  <c:v>19</c:v>
                </c:pt>
                <c:pt idx="2256">
                  <c:v>19</c:v>
                </c:pt>
                <c:pt idx="2257">
                  <c:v>19</c:v>
                </c:pt>
                <c:pt idx="2258">
                  <c:v>19</c:v>
                </c:pt>
                <c:pt idx="2259">
                  <c:v>19</c:v>
                </c:pt>
                <c:pt idx="2260">
                  <c:v>19</c:v>
                </c:pt>
                <c:pt idx="2261">
                  <c:v>19</c:v>
                </c:pt>
                <c:pt idx="2262">
                  <c:v>19</c:v>
                </c:pt>
                <c:pt idx="2263">
                  <c:v>19</c:v>
                </c:pt>
                <c:pt idx="2264">
                  <c:v>19</c:v>
                </c:pt>
                <c:pt idx="2265">
                  <c:v>19</c:v>
                </c:pt>
                <c:pt idx="2266">
                  <c:v>19</c:v>
                </c:pt>
                <c:pt idx="2267">
                  <c:v>19</c:v>
                </c:pt>
                <c:pt idx="2268">
                  <c:v>19</c:v>
                </c:pt>
                <c:pt idx="2269">
                  <c:v>19</c:v>
                </c:pt>
                <c:pt idx="2270">
                  <c:v>19</c:v>
                </c:pt>
                <c:pt idx="2271">
                  <c:v>19</c:v>
                </c:pt>
                <c:pt idx="2272">
                  <c:v>19</c:v>
                </c:pt>
                <c:pt idx="2273">
                  <c:v>19</c:v>
                </c:pt>
                <c:pt idx="2274">
                  <c:v>19</c:v>
                </c:pt>
                <c:pt idx="2275">
                  <c:v>19</c:v>
                </c:pt>
                <c:pt idx="2276">
                  <c:v>19</c:v>
                </c:pt>
                <c:pt idx="2277">
                  <c:v>19</c:v>
                </c:pt>
                <c:pt idx="2278">
                  <c:v>19</c:v>
                </c:pt>
                <c:pt idx="2279">
                  <c:v>19</c:v>
                </c:pt>
                <c:pt idx="2280">
                  <c:v>19</c:v>
                </c:pt>
                <c:pt idx="2281">
                  <c:v>19</c:v>
                </c:pt>
                <c:pt idx="2282">
                  <c:v>19</c:v>
                </c:pt>
                <c:pt idx="2283">
                  <c:v>19</c:v>
                </c:pt>
                <c:pt idx="2284">
                  <c:v>19</c:v>
                </c:pt>
                <c:pt idx="2285">
                  <c:v>19</c:v>
                </c:pt>
                <c:pt idx="2286">
                  <c:v>19</c:v>
                </c:pt>
                <c:pt idx="2287">
                  <c:v>19</c:v>
                </c:pt>
                <c:pt idx="2288">
                  <c:v>19</c:v>
                </c:pt>
                <c:pt idx="2289">
                  <c:v>19</c:v>
                </c:pt>
                <c:pt idx="2290">
                  <c:v>19</c:v>
                </c:pt>
                <c:pt idx="2291">
                  <c:v>19</c:v>
                </c:pt>
                <c:pt idx="2292">
                  <c:v>19</c:v>
                </c:pt>
                <c:pt idx="2293">
                  <c:v>19</c:v>
                </c:pt>
                <c:pt idx="2294">
                  <c:v>19</c:v>
                </c:pt>
                <c:pt idx="2295">
                  <c:v>19</c:v>
                </c:pt>
                <c:pt idx="2296">
                  <c:v>19</c:v>
                </c:pt>
                <c:pt idx="2297">
                  <c:v>19</c:v>
                </c:pt>
                <c:pt idx="2298">
                  <c:v>19</c:v>
                </c:pt>
                <c:pt idx="2299">
                  <c:v>19</c:v>
                </c:pt>
                <c:pt idx="2300">
                  <c:v>19</c:v>
                </c:pt>
                <c:pt idx="2301">
                  <c:v>19</c:v>
                </c:pt>
                <c:pt idx="2302">
                  <c:v>19</c:v>
                </c:pt>
                <c:pt idx="2303">
                  <c:v>19</c:v>
                </c:pt>
                <c:pt idx="2304">
                  <c:v>19</c:v>
                </c:pt>
                <c:pt idx="2305">
                  <c:v>19</c:v>
                </c:pt>
                <c:pt idx="2306">
                  <c:v>19</c:v>
                </c:pt>
                <c:pt idx="2307">
                  <c:v>19</c:v>
                </c:pt>
                <c:pt idx="2308">
                  <c:v>19</c:v>
                </c:pt>
                <c:pt idx="2309">
                  <c:v>19</c:v>
                </c:pt>
                <c:pt idx="2310">
                  <c:v>19</c:v>
                </c:pt>
                <c:pt idx="2311">
                  <c:v>19</c:v>
                </c:pt>
                <c:pt idx="2312">
                  <c:v>19</c:v>
                </c:pt>
                <c:pt idx="2313">
                  <c:v>19</c:v>
                </c:pt>
                <c:pt idx="2314">
                  <c:v>19</c:v>
                </c:pt>
                <c:pt idx="2315">
                  <c:v>19</c:v>
                </c:pt>
                <c:pt idx="2316">
                  <c:v>19</c:v>
                </c:pt>
                <c:pt idx="2317">
                  <c:v>19</c:v>
                </c:pt>
                <c:pt idx="2318">
                  <c:v>19</c:v>
                </c:pt>
                <c:pt idx="2319">
                  <c:v>19</c:v>
                </c:pt>
                <c:pt idx="2320">
                  <c:v>19</c:v>
                </c:pt>
                <c:pt idx="2321">
                  <c:v>19</c:v>
                </c:pt>
                <c:pt idx="2322">
                  <c:v>19</c:v>
                </c:pt>
                <c:pt idx="2323">
                  <c:v>19</c:v>
                </c:pt>
                <c:pt idx="2324">
                  <c:v>19</c:v>
                </c:pt>
                <c:pt idx="2325">
                  <c:v>19</c:v>
                </c:pt>
                <c:pt idx="2326">
                  <c:v>19</c:v>
                </c:pt>
                <c:pt idx="2327">
                  <c:v>19</c:v>
                </c:pt>
                <c:pt idx="2328">
                  <c:v>18</c:v>
                </c:pt>
                <c:pt idx="2329">
                  <c:v>18</c:v>
                </c:pt>
                <c:pt idx="2330">
                  <c:v>18</c:v>
                </c:pt>
                <c:pt idx="2331">
                  <c:v>18</c:v>
                </c:pt>
                <c:pt idx="2332">
                  <c:v>18</c:v>
                </c:pt>
                <c:pt idx="2333">
                  <c:v>18</c:v>
                </c:pt>
                <c:pt idx="2334">
                  <c:v>18</c:v>
                </c:pt>
                <c:pt idx="2335">
                  <c:v>18</c:v>
                </c:pt>
                <c:pt idx="2336">
                  <c:v>18</c:v>
                </c:pt>
                <c:pt idx="2337">
                  <c:v>18</c:v>
                </c:pt>
                <c:pt idx="2338">
                  <c:v>18</c:v>
                </c:pt>
                <c:pt idx="2339">
                  <c:v>18</c:v>
                </c:pt>
                <c:pt idx="2340">
                  <c:v>18</c:v>
                </c:pt>
                <c:pt idx="2341">
                  <c:v>18</c:v>
                </c:pt>
                <c:pt idx="2342">
                  <c:v>18</c:v>
                </c:pt>
                <c:pt idx="2343">
                  <c:v>18</c:v>
                </c:pt>
                <c:pt idx="2344">
                  <c:v>18</c:v>
                </c:pt>
                <c:pt idx="2345">
                  <c:v>18</c:v>
                </c:pt>
                <c:pt idx="2346">
                  <c:v>18</c:v>
                </c:pt>
                <c:pt idx="2347">
                  <c:v>18</c:v>
                </c:pt>
                <c:pt idx="2348">
                  <c:v>18</c:v>
                </c:pt>
                <c:pt idx="2349">
                  <c:v>18</c:v>
                </c:pt>
                <c:pt idx="2350">
                  <c:v>18</c:v>
                </c:pt>
                <c:pt idx="2351">
                  <c:v>18</c:v>
                </c:pt>
                <c:pt idx="2352">
                  <c:v>18</c:v>
                </c:pt>
                <c:pt idx="2353">
                  <c:v>18</c:v>
                </c:pt>
                <c:pt idx="2354">
                  <c:v>18</c:v>
                </c:pt>
                <c:pt idx="2355">
                  <c:v>18</c:v>
                </c:pt>
                <c:pt idx="2356">
                  <c:v>18</c:v>
                </c:pt>
                <c:pt idx="2357">
                  <c:v>18</c:v>
                </c:pt>
                <c:pt idx="2358">
                  <c:v>18</c:v>
                </c:pt>
                <c:pt idx="2359">
                  <c:v>18</c:v>
                </c:pt>
                <c:pt idx="2360">
                  <c:v>18</c:v>
                </c:pt>
                <c:pt idx="2361">
                  <c:v>18</c:v>
                </c:pt>
                <c:pt idx="2362">
                  <c:v>18</c:v>
                </c:pt>
                <c:pt idx="2363">
                  <c:v>18</c:v>
                </c:pt>
                <c:pt idx="2364">
                  <c:v>18</c:v>
                </c:pt>
                <c:pt idx="2365">
                  <c:v>18</c:v>
                </c:pt>
                <c:pt idx="2366">
                  <c:v>18</c:v>
                </c:pt>
                <c:pt idx="2367">
                  <c:v>18</c:v>
                </c:pt>
                <c:pt idx="2368">
                  <c:v>18</c:v>
                </c:pt>
                <c:pt idx="2369">
                  <c:v>18</c:v>
                </c:pt>
                <c:pt idx="2370">
                  <c:v>18</c:v>
                </c:pt>
                <c:pt idx="2371">
                  <c:v>18</c:v>
                </c:pt>
                <c:pt idx="2372">
                  <c:v>18</c:v>
                </c:pt>
                <c:pt idx="2373">
                  <c:v>18</c:v>
                </c:pt>
                <c:pt idx="2374">
                  <c:v>18</c:v>
                </c:pt>
                <c:pt idx="2375">
                  <c:v>18</c:v>
                </c:pt>
                <c:pt idx="2376">
                  <c:v>18</c:v>
                </c:pt>
                <c:pt idx="2377">
                  <c:v>18</c:v>
                </c:pt>
                <c:pt idx="2378">
                  <c:v>18</c:v>
                </c:pt>
                <c:pt idx="2379">
                  <c:v>18</c:v>
                </c:pt>
                <c:pt idx="2380">
                  <c:v>18</c:v>
                </c:pt>
                <c:pt idx="2381">
                  <c:v>18</c:v>
                </c:pt>
                <c:pt idx="2382">
                  <c:v>18</c:v>
                </c:pt>
                <c:pt idx="2383">
                  <c:v>18</c:v>
                </c:pt>
                <c:pt idx="2384">
                  <c:v>18</c:v>
                </c:pt>
                <c:pt idx="2385">
                  <c:v>18</c:v>
                </c:pt>
                <c:pt idx="2386">
                  <c:v>18</c:v>
                </c:pt>
                <c:pt idx="2387">
                  <c:v>18</c:v>
                </c:pt>
                <c:pt idx="2388">
                  <c:v>18</c:v>
                </c:pt>
                <c:pt idx="2389">
                  <c:v>18</c:v>
                </c:pt>
                <c:pt idx="2390">
                  <c:v>18</c:v>
                </c:pt>
                <c:pt idx="2391">
                  <c:v>18</c:v>
                </c:pt>
                <c:pt idx="2392">
                  <c:v>18</c:v>
                </c:pt>
                <c:pt idx="2393">
                  <c:v>18</c:v>
                </c:pt>
                <c:pt idx="2394">
                  <c:v>18</c:v>
                </c:pt>
                <c:pt idx="2395">
                  <c:v>18</c:v>
                </c:pt>
                <c:pt idx="2396">
                  <c:v>18</c:v>
                </c:pt>
                <c:pt idx="2397">
                  <c:v>18</c:v>
                </c:pt>
                <c:pt idx="2398">
                  <c:v>18</c:v>
                </c:pt>
                <c:pt idx="2399">
                  <c:v>17</c:v>
                </c:pt>
                <c:pt idx="2400">
                  <c:v>17</c:v>
                </c:pt>
                <c:pt idx="2401">
                  <c:v>17</c:v>
                </c:pt>
                <c:pt idx="2402">
                  <c:v>17</c:v>
                </c:pt>
                <c:pt idx="2403">
                  <c:v>17</c:v>
                </c:pt>
                <c:pt idx="2404">
                  <c:v>17</c:v>
                </c:pt>
                <c:pt idx="2405">
                  <c:v>17</c:v>
                </c:pt>
                <c:pt idx="2406">
                  <c:v>17</c:v>
                </c:pt>
                <c:pt idx="2407">
                  <c:v>17</c:v>
                </c:pt>
                <c:pt idx="2408">
                  <c:v>17</c:v>
                </c:pt>
                <c:pt idx="2409">
                  <c:v>17</c:v>
                </c:pt>
                <c:pt idx="2410">
                  <c:v>17</c:v>
                </c:pt>
                <c:pt idx="2411">
                  <c:v>17</c:v>
                </c:pt>
                <c:pt idx="2412">
                  <c:v>17</c:v>
                </c:pt>
                <c:pt idx="2413">
                  <c:v>17</c:v>
                </c:pt>
                <c:pt idx="2414">
                  <c:v>17</c:v>
                </c:pt>
                <c:pt idx="2415">
                  <c:v>17</c:v>
                </c:pt>
                <c:pt idx="2416">
                  <c:v>17</c:v>
                </c:pt>
                <c:pt idx="2417">
                  <c:v>17</c:v>
                </c:pt>
                <c:pt idx="2418">
                  <c:v>17</c:v>
                </c:pt>
                <c:pt idx="2419">
                  <c:v>17</c:v>
                </c:pt>
                <c:pt idx="2420">
                  <c:v>17</c:v>
                </c:pt>
                <c:pt idx="2421">
                  <c:v>17</c:v>
                </c:pt>
                <c:pt idx="2422">
                  <c:v>17</c:v>
                </c:pt>
                <c:pt idx="2423">
                  <c:v>17</c:v>
                </c:pt>
                <c:pt idx="2424">
                  <c:v>17</c:v>
                </c:pt>
                <c:pt idx="2425">
                  <c:v>17</c:v>
                </c:pt>
                <c:pt idx="2426">
                  <c:v>17</c:v>
                </c:pt>
                <c:pt idx="2427">
                  <c:v>17</c:v>
                </c:pt>
                <c:pt idx="2428">
                  <c:v>17</c:v>
                </c:pt>
                <c:pt idx="2429">
                  <c:v>17</c:v>
                </c:pt>
                <c:pt idx="2430">
                  <c:v>17</c:v>
                </c:pt>
                <c:pt idx="2431">
                  <c:v>17</c:v>
                </c:pt>
                <c:pt idx="2432">
                  <c:v>17</c:v>
                </c:pt>
                <c:pt idx="2433">
                  <c:v>17</c:v>
                </c:pt>
                <c:pt idx="2434">
                  <c:v>17</c:v>
                </c:pt>
                <c:pt idx="2435">
                  <c:v>17</c:v>
                </c:pt>
                <c:pt idx="2436">
                  <c:v>17</c:v>
                </c:pt>
                <c:pt idx="2437">
                  <c:v>17</c:v>
                </c:pt>
                <c:pt idx="2438">
                  <c:v>17</c:v>
                </c:pt>
                <c:pt idx="2439">
                  <c:v>17</c:v>
                </c:pt>
                <c:pt idx="2440">
                  <c:v>17</c:v>
                </c:pt>
                <c:pt idx="2441">
                  <c:v>17</c:v>
                </c:pt>
                <c:pt idx="2442">
                  <c:v>17</c:v>
                </c:pt>
                <c:pt idx="2443">
                  <c:v>17</c:v>
                </c:pt>
                <c:pt idx="2444">
                  <c:v>17</c:v>
                </c:pt>
                <c:pt idx="2445">
                  <c:v>17</c:v>
                </c:pt>
                <c:pt idx="2446">
                  <c:v>17</c:v>
                </c:pt>
                <c:pt idx="2447">
                  <c:v>17</c:v>
                </c:pt>
                <c:pt idx="2448">
                  <c:v>17</c:v>
                </c:pt>
                <c:pt idx="2449">
                  <c:v>17</c:v>
                </c:pt>
                <c:pt idx="2450">
                  <c:v>17</c:v>
                </c:pt>
                <c:pt idx="2451">
                  <c:v>17</c:v>
                </c:pt>
                <c:pt idx="2452">
                  <c:v>17</c:v>
                </c:pt>
                <c:pt idx="2453">
                  <c:v>17</c:v>
                </c:pt>
                <c:pt idx="2454">
                  <c:v>17</c:v>
                </c:pt>
                <c:pt idx="2455">
                  <c:v>17</c:v>
                </c:pt>
                <c:pt idx="2456">
                  <c:v>17</c:v>
                </c:pt>
                <c:pt idx="2457">
                  <c:v>17</c:v>
                </c:pt>
                <c:pt idx="2458">
                  <c:v>17</c:v>
                </c:pt>
                <c:pt idx="2459">
                  <c:v>17</c:v>
                </c:pt>
                <c:pt idx="2460">
                  <c:v>17</c:v>
                </c:pt>
                <c:pt idx="2461">
                  <c:v>17</c:v>
                </c:pt>
                <c:pt idx="2462">
                  <c:v>17</c:v>
                </c:pt>
                <c:pt idx="2463">
                  <c:v>17</c:v>
                </c:pt>
                <c:pt idx="2464">
                  <c:v>17</c:v>
                </c:pt>
                <c:pt idx="2465">
                  <c:v>17</c:v>
                </c:pt>
                <c:pt idx="2466">
                  <c:v>17</c:v>
                </c:pt>
                <c:pt idx="2467">
                  <c:v>17</c:v>
                </c:pt>
                <c:pt idx="2468">
                  <c:v>17</c:v>
                </c:pt>
                <c:pt idx="2469">
                  <c:v>17</c:v>
                </c:pt>
                <c:pt idx="2470">
                  <c:v>17</c:v>
                </c:pt>
                <c:pt idx="2471">
                  <c:v>17</c:v>
                </c:pt>
                <c:pt idx="2472">
                  <c:v>17</c:v>
                </c:pt>
                <c:pt idx="2473">
                  <c:v>17</c:v>
                </c:pt>
                <c:pt idx="2474">
                  <c:v>17</c:v>
                </c:pt>
                <c:pt idx="2475">
                  <c:v>17</c:v>
                </c:pt>
                <c:pt idx="2476">
                  <c:v>17</c:v>
                </c:pt>
                <c:pt idx="2477">
                  <c:v>17</c:v>
                </c:pt>
                <c:pt idx="2478">
                  <c:v>17</c:v>
                </c:pt>
                <c:pt idx="2479">
                  <c:v>17</c:v>
                </c:pt>
                <c:pt idx="2480">
                  <c:v>17</c:v>
                </c:pt>
                <c:pt idx="2481">
                  <c:v>17</c:v>
                </c:pt>
                <c:pt idx="2482">
                  <c:v>17</c:v>
                </c:pt>
                <c:pt idx="2483">
                  <c:v>17</c:v>
                </c:pt>
                <c:pt idx="2484">
                  <c:v>17</c:v>
                </c:pt>
                <c:pt idx="2485">
                  <c:v>17</c:v>
                </c:pt>
                <c:pt idx="2486">
                  <c:v>17</c:v>
                </c:pt>
                <c:pt idx="2487">
                  <c:v>17</c:v>
                </c:pt>
                <c:pt idx="2488">
                  <c:v>17</c:v>
                </c:pt>
                <c:pt idx="2489">
                  <c:v>17</c:v>
                </c:pt>
                <c:pt idx="2490">
                  <c:v>17</c:v>
                </c:pt>
                <c:pt idx="2491">
                  <c:v>17</c:v>
                </c:pt>
                <c:pt idx="2492">
                  <c:v>17</c:v>
                </c:pt>
                <c:pt idx="2493">
                  <c:v>17</c:v>
                </c:pt>
                <c:pt idx="2494">
                  <c:v>17</c:v>
                </c:pt>
                <c:pt idx="2495">
                  <c:v>17</c:v>
                </c:pt>
                <c:pt idx="2496">
                  <c:v>17</c:v>
                </c:pt>
                <c:pt idx="2497">
                  <c:v>17</c:v>
                </c:pt>
                <c:pt idx="2498">
                  <c:v>16</c:v>
                </c:pt>
                <c:pt idx="2499">
                  <c:v>16</c:v>
                </c:pt>
                <c:pt idx="2500">
                  <c:v>16</c:v>
                </c:pt>
                <c:pt idx="2501">
                  <c:v>16</c:v>
                </c:pt>
                <c:pt idx="2502">
                  <c:v>16</c:v>
                </c:pt>
                <c:pt idx="2503">
                  <c:v>16</c:v>
                </c:pt>
                <c:pt idx="2504">
                  <c:v>16</c:v>
                </c:pt>
                <c:pt idx="2505">
                  <c:v>16</c:v>
                </c:pt>
                <c:pt idx="2506">
                  <c:v>16</c:v>
                </c:pt>
                <c:pt idx="2507">
                  <c:v>16</c:v>
                </c:pt>
                <c:pt idx="2508">
                  <c:v>16</c:v>
                </c:pt>
                <c:pt idx="2509">
                  <c:v>16</c:v>
                </c:pt>
                <c:pt idx="2510">
                  <c:v>16</c:v>
                </c:pt>
                <c:pt idx="2511">
                  <c:v>16</c:v>
                </c:pt>
                <c:pt idx="2512">
                  <c:v>16</c:v>
                </c:pt>
                <c:pt idx="2513">
                  <c:v>16</c:v>
                </c:pt>
                <c:pt idx="2514">
                  <c:v>16</c:v>
                </c:pt>
                <c:pt idx="2515">
                  <c:v>16</c:v>
                </c:pt>
                <c:pt idx="2516">
                  <c:v>16</c:v>
                </c:pt>
                <c:pt idx="2517">
                  <c:v>16</c:v>
                </c:pt>
                <c:pt idx="2518">
                  <c:v>16</c:v>
                </c:pt>
                <c:pt idx="2519">
                  <c:v>16</c:v>
                </c:pt>
                <c:pt idx="2520">
                  <c:v>16</c:v>
                </c:pt>
                <c:pt idx="2521">
                  <c:v>16</c:v>
                </c:pt>
                <c:pt idx="2522">
                  <c:v>16</c:v>
                </c:pt>
                <c:pt idx="2523">
                  <c:v>16</c:v>
                </c:pt>
                <c:pt idx="2524">
                  <c:v>16</c:v>
                </c:pt>
                <c:pt idx="2525">
                  <c:v>16</c:v>
                </c:pt>
                <c:pt idx="2526">
                  <c:v>16</c:v>
                </c:pt>
                <c:pt idx="2527">
                  <c:v>16</c:v>
                </c:pt>
                <c:pt idx="2528">
                  <c:v>16</c:v>
                </c:pt>
                <c:pt idx="2529">
                  <c:v>16</c:v>
                </c:pt>
                <c:pt idx="2530">
                  <c:v>16</c:v>
                </c:pt>
                <c:pt idx="2531">
                  <c:v>16</c:v>
                </c:pt>
                <c:pt idx="2532">
                  <c:v>16</c:v>
                </c:pt>
                <c:pt idx="2533">
                  <c:v>16</c:v>
                </c:pt>
                <c:pt idx="2534">
                  <c:v>16</c:v>
                </c:pt>
                <c:pt idx="2535">
                  <c:v>16</c:v>
                </c:pt>
                <c:pt idx="2536">
                  <c:v>16</c:v>
                </c:pt>
                <c:pt idx="2537">
                  <c:v>16</c:v>
                </c:pt>
                <c:pt idx="2538">
                  <c:v>16</c:v>
                </c:pt>
                <c:pt idx="2539">
                  <c:v>16</c:v>
                </c:pt>
                <c:pt idx="2540">
                  <c:v>16</c:v>
                </c:pt>
                <c:pt idx="2541">
                  <c:v>16</c:v>
                </c:pt>
                <c:pt idx="2542">
                  <c:v>16</c:v>
                </c:pt>
                <c:pt idx="2543">
                  <c:v>16</c:v>
                </c:pt>
                <c:pt idx="2544">
                  <c:v>16</c:v>
                </c:pt>
                <c:pt idx="2545">
                  <c:v>16</c:v>
                </c:pt>
                <c:pt idx="2546">
                  <c:v>16</c:v>
                </c:pt>
                <c:pt idx="2547">
                  <c:v>16</c:v>
                </c:pt>
                <c:pt idx="2548">
                  <c:v>16</c:v>
                </c:pt>
                <c:pt idx="2549">
                  <c:v>16</c:v>
                </c:pt>
                <c:pt idx="2550">
                  <c:v>16</c:v>
                </c:pt>
                <c:pt idx="2551">
                  <c:v>16</c:v>
                </c:pt>
                <c:pt idx="2552">
                  <c:v>16</c:v>
                </c:pt>
                <c:pt idx="2553">
                  <c:v>16</c:v>
                </c:pt>
                <c:pt idx="2554">
                  <c:v>16</c:v>
                </c:pt>
                <c:pt idx="2555">
                  <c:v>16</c:v>
                </c:pt>
                <c:pt idx="2556">
                  <c:v>16</c:v>
                </c:pt>
                <c:pt idx="2557">
                  <c:v>16</c:v>
                </c:pt>
                <c:pt idx="2558">
                  <c:v>16</c:v>
                </c:pt>
                <c:pt idx="2559">
                  <c:v>16</c:v>
                </c:pt>
                <c:pt idx="2560">
                  <c:v>16</c:v>
                </c:pt>
                <c:pt idx="2561">
                  <c:v>16</c:v>
                </c:pt>
                <c:pt idx="2562">
                  <c:v>16</c:v>
                </c:pt>
                <c:pt idx="2563">
                  <c:v>16</c:v>
                </c:pt>
                <c:pt idx="2564">
                  <c:v>16</c:v>
                </c:pt>
                <c:pt idx="2565">
                  <c:v>16</c:v>
                </c:pt>
                <c:pt idx="2566">
                  <c:v>16</c:v>
                </c:pt>
                <c:pt idx="2567">
                  <c:v>16</c:v>
                </c:pt>
                <c:pt idx="2568">
                  <c:v>16</c:v>
                </c:pt>
                <c:pt idx="2569">
                  <c:v>16</c:v>
                </c:pt>
                <c:pt idx="2570">
                  <c:v>16</c:v>
                </c:pt>
                <c:pt idx="2571">
                  <c:v>16</c:v>
                </c:pt>
                <c:pt idx="2572">
                  <c:v>16</c:v>
                </c:pt>
                <c:pt idx="2573">
                  <c:v>16</c:v>
                </c:pt>
                <c:pt idx="2574">
                  <c:v>16</c:v>
                </c:pt>
                <c:pt idx="2575">
                  <c:v>16</c:v>
                </c:pt>
                <c:pt idx="2576">
                  <c:v>16</c:v>
                </c:pt>
                <c:pt idx="2577">
                  <c:v>16</c:v>
                </c:pt>
                <c:pt idx="2578">
                  <c:v>16</c:v>
                </c:pt>
                <c:pt idx="2579">
                  <c:v>16</c:v>
                </c:pt>
                <c:pt idx="2580">
                  <c:v>16</c:v>
                </c:pt>
                <c:pt idx="2581">
                  <c:v>16</c:v>
                </c:pt>
                <c:pt idx="2582">
                  <c:v>16</c:v>
                </c:pt>
                <c:pt idx="2583">
                  <c:v>16</c:v>
                </c:pt>
                <c:pt idx="2584">
                  <c:v>16</c:v>
                </c:pt>
                <c:pt idx="2585">
                  <c:v>16</c:v>
                </c:pt>
                <c:pt idx="2586">
                  <c:v>16</c:v>
                </c:pt>
                <c:pt idx="2587">
                  <c:v>16</c:v>
                </c:pt>
                <c:pt idx="2588">
                  <c:v>16</c:v>
                </c:pt>
                <c:pt idx="2589">
                  <c:v>16</c:v>
                </c:pt>
                <c:pt idx="2590">
                  <c:v>16</c:v>
                </c:pt>
                <c:pt idx="2591">
                  <c:v>16</c:v>
                </c:pt>
                <c:pt idx="2592">
                  <c:v>16</c:v>
                </c:pt>
                <c:pt idx="2593">
                  <c:v>16</c:v>
                </c:pt>
                <c:pt idx="2594">
                  <c:v>16</c:v>
                </c:pt>
                <c:pt idx="2595">
                  <c:v>16</c:v>
                </c:pt>
                <c:pt idx="2596">
                  <c:v>16</c:v>
                </c:pt>
                <c:pt idx="2597">
                  <c:v>15</c:v>
                </c:pt>
                <c:pt idx="2598">
                  <c:v>15</c:v>
                </c:pt>
                <c:pt idx="2599">
                  <c:v>15</c:v>
                </c:pt>
                <c:pt idx="2600">
                  <c:v>15</c:v>
                </c:pt>
                <c:pt idx="2601">
                  <c:v>15</c:v>
                </c:pt>
                <c:pt idx="2602">
                  <c:v>15</c:v>
                </c:pt>
                <c:pt idx="2603">
                  <c:v>15</c:v>
                </c:pt>
                <c:pt idx="2604">
                  <c:v>15</c:v>
                </c:pt>
                <c:pt idx="2605">
                  <c:v>15</c:v>
                </c:pt>
                <c:pt idx="2606">
                  <c:v>15</c:v>
                </c:pt>
                <c:pt idx="2607">
                  <c:v>15</c:v>
                </c:pt>
                <c:pt idx="2608">
                  <c:v>15</c:v>
                </c:pt>
                <c:pt idx="2609">
                  <c:v>15</c:v>
                </c:pt>
                <c:pt idx="2610">
                  <c:v>15</c:v>
                </c:pt>
                <c:pt idx="2611">
                  <c:v>15</c:v>
                </c:pt>
                <c:pt idx="2612">
                  <c:v>15</c:v>
                </c:pt>
                <c:pt idx="2613">
                  <c:v>15</c:v>
                </c:pt>
                <c:pt idx="2614">
                  <c:v>15</c:v>
                </c:pt>
                <c:pt idx="2615">
                  <c:v>15</c:v>
                </c:pt>
                <c:pt idx="2616">
                  <c:v>15</c:v>
                </c:pt>
                <c:pt idx="2617">
                  <c:v>15</c:v>
                </c:pt>
                <c:pt idx="2618">
                  <c:v>15</c:v>
                </c:pt>
                <c:pt idx="2619">
                  <c:v>15</c:v>
                </c:pt>
                <c:pt idx="2620">
                  <c:v>15</c:v>
                </c:pt>
                <c:pt idx="2621">
                  <c:v>15</c:v>
                </c:pt>
                <c:pt idx="2622">
                  <c:v>15</c:v>
                </c:pt>
                <c:pt idx="2623">
                  <c:v>15</c:v>
                </c:pt>
                <c:pt idx="2624">
                  <c:v>15</c:v>
                </c:pt>
                <c:pt idx="2625">
                  <c:v>15</c:v>
                </c:pt>
                <c:pt idx="2626">
                  <c:v>15</c:v>
                </c:pt>
                <c:pt idx="2627">
                  <c:v>15</c:v>
                </c:pt>
                <c:pt idx="2628">
                  <c:v>15</c:v>
                </c:pt>
                <c:pt idx="2629">
                  <c:v>15</c:v>
                </c:pt>
                <c:pt idx="2630">
                  <c:v>15</c:v>
                </c:pt>
                <c:pt idx="2631">
                  <c:v>15</c:v>
                </c:pt>
                <c:pt idx="2632">
                  <c:v>15</c:v>
                </c:pt>
                <c:pt idx="2633">
                  <c:v>15</c:v>
                </c:pt>
                <c:pt idx="2634">
                  <c:v>15</c:v>
                </c:pt>
                <c:pt idx="2635">
                  <c:v>15</c:v>
                </c:pt>
                <c:pt idx="2636">
                  <c:v>15</c:v>
                </c:pt>
                <c:pt idx="2637">
                  <c:v>15</c:v>
                </c:pt>
                <c:pt idx="2638">
                  <c:v>15</c:v>
                </c:pt>
                <c:pt idx="2639">
                  <c:v>15</c:v>
                </c:pt>
                <c:pt idx="2640">
                  <c:v>15</c:v>
                </c:pt>
                <c:pt idx="2641">
                  <c:v>15</c:v>
                </c:pt>
                <c:pt idx="2642">
                  <c:v>15</c:v>
                </c:pt>
                <c:pt idx="2643">
                  <c:v>15</c:v>
                </c:pt>
                <c:pt idx="2644">
                  <c:v>15</c:v>
                </c:pt>
                <c:pt idx="2645">
                  <c:v>15</c:v>
                </c:pt>
                <c:pt idx="2646">
                  <c:v>15</c:v>
                </c:pt>
                <c:pt idx="2647">
                  <c:v>15</c:v>
                </c:pt>
                <c:pt idx="2648">
                  <c:v>15</c:v>
                </c:pt>
                <c:pt idx="2649">
                  <c:v>15</c:v>
                </c:pt>
                <c:pt idx="2650">
                  <c:v>15</c:v>
                </c:pt>
                <c:pt idx="2651">
                  <c:v>15</c:v>
                </c:pt>
                <c:pt idx="2652">
                  <c:v>15</c:v>
                </c:pt>
                <c:pt idx="2653">
                  <c:v>15</c:v>
                </c:pt>
                <c:pt idx="2654">
                  <c:v>15</c:v>
                </c:pt>
                <c:pt idx="2655">
                  <c:v>15</c:v>
                </c:pt>
                <c:pt idx="2656">
                  <c:v>15</c:v>
                </c:pt>
                <c:pt idx="2657">
                  <c:v>15</c:v>
                </c:pt>
                <c:pt idx="2658">
                  <c:v>15</c:v>
                </c:pt>
                <c:pt idx="2659">
                  <c:v>15</c:v>
                </c:pt>
                <c:pt idx="2660">
                  <c:v>15</c:v>
                </c:pt>
                <c:pt idx="2661">
                  <c:v>15</c:v>
                </c:pt>
                <c:pt idx="2662">
                  <c:v>15</c:v>
                </c:pt>
                <c:pt idx="2663">
                  <c:v>15</c:v>
                </c:pt>
                <c:pt idx="2664">
                  <c:v>15</c:v>
                </c:pt>
                <c:pt idx="2665">
                  <c:v>15</c:v>
                </c:pt>
                <c:pt idx="2666">
                  <c:v>15</c:v>
                </c:pt>
                <c:pt idx="2667">
                  <c:v>15</c:v>
                </c:pt>
                <c:pt idx="2668">
                  <c:v>15</c:v>
                </c:pt>
                <c:pt idx="2669">
                  <c:v>15</c:v>
                </c:pt>
                <c:pt idx="2670">
                  <c:v>15</c:v>
                </c:pt>
                <c:pt idx="2671">
                  <c:v>15</c:v>
                </c:pt>
                <c:pt idx="2672">
                  <c:v>15</c:v>
                </c:pt>
                <c:pt idx="2673">
                  <c:v>15</c:v>
                </c:pt>
                <c:pt idx="2674">
                  <c:v>15</c:v>
                </c:pt>
                <c:pt idx="2675">
                  <c:v>15</c:v>
                </c:pt>
                <c:pt idx="2676">
                  <c:v>15</c:v>
                </c:pt>
                <c:pt idx="2677">
                  <c:v>15</c:v>
                </c:pt>
                <c:pt idx="2678">
                  <c:v>15</c:v>
                </c:pt>
                <c:pt idx="2679">
                  <c:v>15</c:v>
                </c:pt>
                <c:pt idx="2680">
                  <c:v>15</c:v>
                </c:pt>
                <c:pt idx="2681">
                  <c:v>15</c:v>
                </c:pt>
                <c:pt idx="2682">
                  <c:v>15</c:v>
                </c:pt>
                <c:pt idx="2683">
                  <c:v>15</c:v>
                </c:pt>
                <c:pt idx="2684">
                  <c:v>15</c:v>
                </c:pt>
                <c:pt idx="2685">
                  <c:v>15</c:v>
                </c:pt>
                <c:pt idx="2686">
                  <c:v>15</c:v>
                </c:pt>
                <c:pt idx="2687">
                  <c:v>15</c:v>
                </c:pt>
                <c:pt idx="2688">
                  <c:v>14</c:v>
                </c:pt>
                <c:pt idx="2689">
                  <c:v>14</c:v>
                </c:pt>
                <c:pt idx="2690">
                  <c:v>14</c:v>
                </c:pt>
                <c:pt idx="2691">
                  <c:v>14</c:v>
                </c:pt>
                <c:pt idx="2692">
                  <c:v>14</c:v>
                </c:pt>
                <c:pt idx="2693">
                  <c:v>14</c:v>
                </c:pt>
                <c:pt idx="2694">
                  <c:v>14</c:v>
                </c:pt>
                <c:pt idx="2695">
                  <c:v>14</c:v>
                </c:pt>
                <c:pt idx="2696">
                  <c:v>14</c:v>
                </c:pt>
                <c:pt idx="2697">
                  <c:v>14</c:v>
                </c:pt>
                <c:pt idx="2698">
                  <c:v>14</c:v>
                </c:pt>
                <c:pt idx="2699">
                  <c:v>14</c:v>
                </c:pt>
                <c:pt idx="2700">
                  <c:v>14</c:v>
                </c:pt>
                <c:pt idx="2701">
                  <c:v>14</c:v>
                </c:pt>
                <c:pt idx="2702">
                  <c:v>14</c:v>
                </c:pt>
                <c:pt idx="2703">
                  <c:v>14</c:v>
                </c:pt>
                <c:pt idx="2704">
                  <c:v>14</c:v>
                </c:pt>
                <c:pt idx="2705">
                  <c:v>14</c:v>
                </c:pt>
                <c:pt idx="2706">
                  <c:v>14</c:v>
                </c:pt>
                <c:pt idx="2707">
                  <c:v>14</c:v>
                </c:pt>
                <c:pt idx="2708">
                  <c:v>14</c:v>
                </c:pt>
                <c:pt idx="2709">
                  <c:v>14</c:v>
                </c:pt>
                <c:pt idx="2710">
                  <c:v>14</c:v>
                </c:pt>
                <c:pt idx="2711">
                  <c:v>14</c:v>
                </c:pt>
                <c:pt idx="2712">
                  <c:v>14</c:v>
                </c:pt>
                <c:pt idx="2713">
                  <c:v>14</c:v>
                </c:pt>
                <c:pt idx="2714">
                  <c:v>14</c:v>
                </c:pt>
                <c:pt idx="2715">
                  <c:v>14</c:v>
                </c:pt>
                <c:pt idx="2716">
                  <c:v>14</c:v>
                </c:pt>
                <c:pt idx="2717">
                  <c:v>14</c:v>
                </c:pt>
                <c:pt idx="2718">
                  <c:v>14</c:v>
                </c:pt>
                <c:pt idx="2719">
                  <c:v>14</c:v>
                </c:pt>
                <c:pt idx="2720">
                  <c:v>14</c:v>
                </c:pt>
                <c:pt idx="2721">
                  <c:v>14</c:v>
                </c:pt>
                <c:pt idx="2722">
                  <c:v>14</c:v>
                </c:pt>
                <c:pt idx="2723">
                  <c:v>14</c:v>
                </c:pt>
                <c:pt idx="2724">
                  <c:v>14</c:v>
                </c:pt>
                <c:pt idx="2725">
                  <c:v>14</c:v>
                </c:pt>
                <c:pt idx="2726">
                  <c:v>14</c:v>
                </c:pt>
                <c:pt idx="2727">
                  <c:v>14</c:v>
                </c:pt>
                <c:pt idx="2728">
                  <c:v>14</c:v>
                </c:pt>
                <c:pt idx="2729">
                  <c:v>14</c:v>
                </c:pt>
                <c:pt idx="2730">
                  <c:v>14</c:v>
                </c:pt>
                <c:pt idx="2731">
                  <c:v>14</c:v>
                </c:pt>
                <c:pt idx="2732">
                  <c:v>14</c:v>
                </c:pt>
                <c:pt idx="2733">
                  <c:v>14</c:v>
                </c:pt>
                <c:pt idx="2734">
                  <c:v>14</c:v>
                </c:pt>
                <c:pt idx="2735">
                  <c:v>14</c:v>
                </c:pt>
                <c:pt idx="2736">
                  <c:v>14</c:v>
                </c:pt>
                <c:pt idx="2737">
                  <c:v>14</c:v>
                </c:pt>
                <c:pt idx="2738">
                  <c:v>14</c:v>
                </c:pt>
                <c:pt idx="2739">
                  <c:v>14</c:v>
                </c:pt>
                <c:pt idx="2740">
                  <c:v>14</c:v>
                </c:pt>
                <c:pt idx="2741">
                  <c:v>14</c:v>
                </c:pt>
                <c:pt idx="2742">
                  <c:v>14</c:v>
                </c:pt>
                <c:pt idx="2743">
                  <c:v>14</c:v>
                </c:pt>
                <c:pt idx="2744">
                  <c:v>14</c:v>
                </c:pt>
                <c:pt idx="2745">
                  <c:v>14</c:v>
                </c:pt>
                <c:pt idx="2746">
                  <c:v>14</c:v>
                </c:pt>
                <c:pt idx="2747">
                  <c:v>14</c:v>
                </c:pt>
                <c:pt idx="2748">
                  <c:v>14</c:v>
                </c:pt>
                <c:pt idx="2749">
                  <c:v>14</c:v>
                </c:pt>
                <c:pt idx="2750">
                  <c:v>14</c:v>
                </c:pt>
                <c:pt idx="2751">
                  <c:v>14</c:v>
                </c:pt>
                <c:pt idx="2752">
                  <c:v>14</c:v>
                </c:pt>
                <c:pt idx="2753">
                  <c:v>14</c:v>
                </c:pt>
                <c:pt idx="2754">
                  <c:v>14</c:v>
                </c:pt>
                <c:pt idx="2755">
                  <c:v>14</c:v>
                </c:pt>
                <c:pt idx="2756">
                  <c:v>14</c:v>
                </c:pt>
                <c:pt idx="2757">
                  <c:v>14</c:v>
                </c:pt>
                <c:pt idx="2758">
                  <c:v>14</c:v>
                </c:pt>
                <c:pt idx="2759">
                  <c:v>14</c:v>
                </c:pt>
                <c:pt idx="2760">
                  <c:v>14</c:v>
                </c:pt>
                <c:pt idx="2761">
                  <c:v>14</c:v>
                </c:pt>
                <c:pt idx="2762">
                  <c:v>14</c:v>
                </c:pt>
                <c:pt idx="2763">
                  <c:v>14</c:v>
                </c:pt>
                <c:pt idx="2764">
                  <c:v>14</c:v>
                </c:pt>
                <c:pt idx="2765">
                  <c:v>14</c:v>
                </c:pt>
                <c:pt idx="2766">
                  <c:v>14</c:v>
                </c:pt>
                <c:pt idx="2767">
                  <c:v>14</c:v>
                </c:pt>
                <c:pt idx="2768">
                  <c:v>14</c:v>
                </c:pt>
                <c:pt idx="2769">
                  <c:v>14</c:v>
                </c:pt>
                <c:pt idx="2770">
                  <c:v>14</c:v>
                </c:pt>
                <c:pt idx="2771">
                  <c:v>14</c:v>
                </c:pt>
                <c:pt idx="2772">
                  <c:v>14</c:v>
                </c:pt>
                <c:pt idx="2773">
                  <c:v>13</c:v>
                </c:pt>
                <c:pt idx="2774">
                  <c:v>13</c:v>
                </c:pt>
                <c:pt idx="2775">
                  <c:v>13</c:v>
                </c:pt>
                <c:pt idx="2776">
                  <c:v>13</c:v>
                </c:pt>
                <c:pt idx="2777">
                  <c:v>13</c:v>
                </c:pt>
                <c:pt idx="2778">
                  <c:v>13</c:v>
                </c:pt>
                <c:pt idx="2779">
                  <c:v>13</c:v>
                </c:pt>
                <c:pt idx="2780">
                  <c:v>13</c:v>
                </c:pt>
                <c:pt idx="2781">
                  <c:v>13</c:v>
                </c:pt>
                <c:pt idx="2782">
                  <c:v>13</c:v>
                </c:pt>
                <c:pt idx="2783">
                  <c:v>13</c:v>
                </c:pt>
                <c:pt idx="2784">
                  <c:v>13</c:v>
                </c:pt>
                <c:pt idx="2785">
                  <c:v>13</c:v>
                </c:pt>
                <c:pt idx="2786">
                  <c:v>13</c:v>
                </c:pt>
                <c:pt idx="2787">
                  <c:v>13</c:v>
                </c:pt>
                <c:pt idx="2788">
                  <c:v>13</c:v>
                </c:pt>
                <c:pt idx="2789">
                  <c:v>13</c:v>
                </c:pt>
                <c:pt idx="2790">
                  <c:v>13</c:v>
                </c:pt>
                <c:pt idx="2791">
                  <c:v>13</c:v>
                </c:pt>
                <c:pt idx="2792">
                  <c:v>13</c:v>
                </c:pt>
                <c:pt idx="2793">
                  <c:v>13</c:v>
                </c:pt>
                <c:pt idx="2794">
                  <c:v>13</c:v>
                </c:pt>
                <c:pt idx="2795">
                  <c:v>13</c:v>
                </c:pt>
                <c:pt idx="2796">
                  <c:v>13</c:v>
                </c:pt>
                <c:pt idx="2797">
                  <c:v>13</c:v>
                </c:pt>
                <c:pt idx="2798">
                  <c:v>13</c:v>
                </c:pt>
                <c:pt idx="2799">
                  <c:v>13</c:v>
                </c:pt>
                <c:pt idx="2800">
                  <c:v>13</c:v>
                </c:pt>
                <c:pt idx="2801">
                  <c:v>13</c:v>
                </c:pt>
                <c:pt idx="2802">
                  <c:v>13</c:v>
                </c:pt>
                <c:pt idx="2803">
                  <c:v>13</c:v>
                </c:pt>
                <c:pt idx="2804">
                  <c:v>13</c:v>
                </c:pt>
                <c:pt idx="2805">
                  <c:v>13</c:v>
                </c:pt>
                <c:pt idx="2806">
                  <c:v>13</c:v>
                </c:pt>
                <c:pt idx="2807">
                  <c:v>13</c:v>
                </c:pt>
                <c:pt idx="2808">
                  <c:v>13</c:v>
                </c:pt>
                <c:pt idx="2809">
                  <c:v>13</c:v>
                </c:pt>
                <c:pt idx="2810">
                  <c:v>13</c:v>
                </c:pt>
                <c:pt idx="2811">
                  <c:v>13</c:v>
                </c:pt>
                <c:pt idx="2812">
                  <c:v>13</c:v>
                </c:pt>
                <c:pt idx="2813">
                  <c:v>13</c:v>
                </c:pt>
                <c:pt idx="2814">
                  <c:v>13</c:v>
                </c:pt>
                <c:pt idx="2815">
                  <c:v>13</c:v>
                </c:pt>
                <c:pt idx="2816">
                  <c:v>13</c:v>
                </c:pt>
                <c:pt idx="2817">
                  <c:v>13</c:v>
                </c:pt>
                <c:pt idx="2818">
                  <c:v>13</c:v>
                </c:pt>
                <c:pt idx="2819">
                  <c:v>13</c:v>
                </c:pt>
                <c:pt idx="2820">
                  <c:v>13</c:v>
                </c:pt>
                <c:pt idx="2821">
                  <c:v>13</c:v>
                </c:pt>
                <c:pt idx="2822">
                  <c:v>13</c:v>
                </c:pt>
                <c:pt idx="2823">
                  <c:v>13</c:v>
                </c:pt>
                <c:pt idx="2824">
                  <c:v>13</c:v>
                </c:pt>
                <c:pt idx="2825">
                  <c:v>13</c:v>
                </c:pt>
                <c:pt idx="2826">
                  <c:v>13</c:v>
                </c:pt>
                <c:pt idx="2827">
                  <c:v>13</c:v>
                </c:pt>
                <c:pt idx="2828">
                  <c:v>13</c:v>
                </c:pt>
                <c:pt idx="2829">
                  <c:v>13</c:v>
                </c:pt>
                <c:pt idx="2830">
                  <c:v>13</c:v>
                </c:pt>
                <c:pt idx="2831">
                  <c:v>13</c:v>
                </c:pt>
                <c:pt idx="2832">
                  <c:v>13</c:v>
                </c:pt>
                <c:pt idx="2833">
                  <c:v>13</c:v>
                </c:pt>
                <c:pt idx="2834">
                  <c:v>13</c:v>
                </c:pt>
                <c:pt idx="2835">
                  <c:v>13</c:v>
                </c:pt>
                <c:pt idx="2836">
                  <c:v>13</c:v>
                </c:pt>
                <c:pt idx="2837">
                  <c:v>13</c:v>
                </c:pt>
                <c:pt idx="2838">
                  <c:v>13</c:v>
                </c:pt>
                <c:pt idx="2839">
                  <c:v>13</c:v>
                </c:pt>
                <c:pt idx="2840">
                  <c:v>13</c:v>
                </c:pt>
                <c:pt idx="2841">
                  <c:v>13</c:v>
                </c:pt>
                <c:pt idx="2842">
                  <c:v>13</c:v>
                </c:pt>
                <c:pt idx="2843">
                  <c:v>13</c:v>
                </c:pt>
                <c:pt idx="2844">
                  <c:v>13</c:v>
                </c:pt>
                <c:pt idx="2845">
                  <c:v>13</c:v>
                </c:pt>
                <c:pt idx="2846">
                  <c:v>13</c:v>
                </c:pt>
                <c:pt idx="2847">
                  <c:v>13</c:v>
                </c:pt>
                <c:pt idx="2848">
                  <c:v>13</c:v>
                </c:pt>
                <c:pt idx="2849">
                  <c:v>13</c:v>
                </c:pt>
                <c:pt idx="2850">
                  <c:v>13</c:v>
                </c:pt>
                <c:pt idx="2851">
                  <c:v>13</c:v>
                </c:pt>
                <c:pt idx="2852">
                  <c:v>13</c:v>
                </c:pt>
                <c:pt idx="2853">
                  <c:v>13</c:v>
                </c:pt>
                <c:pt idx="2854">
                  <c:v>13</c:v>
                </c:pt>
                <c:pt idx="2855">
                  <c:v>13</c:v>
                </c:pt>
                <c:pt idx="2856">
                  <c:v>13</c:v>
                </c:pt>
                <c:pt idx="2857">
                  <c:v>13</c:v>
                </c:pt>
                <c:pt idx="2858">
                  <c:v>13</c:v>
                </c:pt>
                <c:pt idx="2859">
                  <c:v>13</c:v>
                </c:pt>
                <c:pt idx="2860">
                  <c:v>13</c:v>
                </c:pt>
                <c:pt idx="2861">
                  <c:v>13</c:v>
                </c:pt>
                <c:pt idx="2862">
                  <c:v>13</c:v>
                </c:pt>
                <c:pt idx="2863">
                  <c:v>13</c:v>
                </c:pt>
                <c:pt idx="2864">
                  <c:v>13</c:v>
                </c:pt>
                <c:pt idx="2865">
                  <c:v>13</c:v>
                </c:pt>
                <c:pt idx="2866">
                  <c:v>13</c:v>
                </c:pt>
                <c:pt idx="2867">
                  <c:v>13</c:v>
                </c:pt>
                <c:pt idx="2868">
                  <c:v>13</c:v>
                </c:pt>
                <c:pt idx="2869">
                  <c:v>13</c:v>
                </c:pt>
                <c:pt idx="2870">
                  <c:v>13</c:v>
                </c:pt>
                <c:pt idx="2871">
                  <c:v>13</c:v>
                </c:pt>
                <c:pt idx="2872">
                  <c:v>13</c:v>
                </c:pt>
                <c:pt idx="2873">
                  <c:v>13</c:v>
                </c:pt>
                <c:pt idx="2874">
                  <c:v>13</c:v>
                </c:pt>
                <c:pt idx="2875">
                  <c:v>13</c:v>
                </c:pt>
                <c:pt idx="2876">
                  <c:v>13</c:v>
                </c:pt>
                <c:pt idx="2877">
                  <c:v>13</c:v>
                </c:pt>
                <c:pt idx="2878">
                  <c:v>13</c:v>
                </c:pt>
                <c:pt idx="2879">
                  <c:v>13</c:v>
                </c:pt>
                <c:pt idx="2880">
                  <c:v>13</c:v>
                </c:pt>
                <c:pt idx="2881">
                  <c:v>13</c:v>
                </c:pt>
                <c:pt idx="2882">
                  <c:v>13</c:v>
                </c:pt>
                <c:pt idx="2883">
                  <c:v>13</c:v>
                </c:pt>
                <c:pt idx="2884">
                  <c:v>13</c:v>
                </c:pt>
                <c:pt idx="2885">
                  <c:v>13</c:v>
                </c:pt>
                <c:pt idx="2886">
                  <c:v>13</c:v>
                </c:pt>
                <c:pt idx="2887">
                  <c:v>13</c:v>
                </c:pt>
                <c:pt idx="2888">
                  <c:v>13</c:v>
                </c:pt>
                <c:pt idx="2889">
                  <c:v>13</c:v>
                </c:pt>
                <c:pt idx="2890">
                  <c:v>13</c:v>
                </c:pt>
                <c:pt idx="2891">
                  <c:v>13</c:v>
                </c:pt>
                <c:pt idx="2892">
                  <c:v>13</c:v>
                </c:pt>
                <c:pt idx="2893">
                  <c:v>13</c:v>
                </c:pt>
                <c:pt idx="2894">
                  <c:v>13</c:v>
                </c:pt>
                <c:pt idx="2895">
                  <c:v>13</c:v>
                </c:pt>
                <c:pt idx="2896">
                  <c:v>13</c:v>
                </c:pt>
                <c:pt idx="2897">
                  <c:v>13</c:v>
                </c:pt>
                <c:pt idx="2898">
                  <c:v>12</c:v>
                </c:pt>
                <c:pt idx="2899">
                  <c:v>12</c:v>
                </c:pt>
                <c:pt idx="2900">
                  <c:v>12</c:v>
                </c:pt>
                <c:pt idx="2901">
                  <c:v>12</c:v>
                </c:pt>
                <c:pt idx="2902">
                  <c:v>12</c:v>
                </c:pt>
                <c:pt idx="2903">
                  <c:v>12</c:v>
                </c:pt>
                <c:pt idx="2904">
                  <c:v>12</c:v>
                </c:pt>
                <c:pt idx="2905">
                  <c:v>12</c:v>
                </c:pt>
                <c:pt idx="2906">
                  <c:v>12</c:v>
                </c:pt>
                <c:pt idx="2907">
                  <c:v>12</c:v>
                </c:pt>
                <c:pt idx="2908">
                  <c:v>12</c:v>
                </c:pt>
                <c:pt idx="2909">
                  <c:v>12</c:v>
                </c:pt>
                <c:pt idx="2910">
                  <c:v>12</c:v>
                </c:pt>
                <c:pt idx="2911">
                  <c:v>12</c:v>
                </c:pt>
                <c:pt idx="2912">
                  <c:v>12</c:v>
                </c:pt>
                <c:pt idx="2913">
                  <c:v>12</c:v>
                </c:pt>
                <c:pt idx="2914">
                  <c:v>12</c:v>
                </c:pt>
                <c:pt idx="2915">
                  <c:v>12</c:v>
                </c:pt>
                <c:pt idx="2916">
                  <c:v>12</c:v>
                </c:pt>
                <c:pt idx="2917">
                  <c:v>12</c:v>
                </c:pt>
                <c:pt idx="2918">
                  <c:v>12</c:v>
                </c:pt>
                <c:pt idx="2919">
                  <c:v>12</c:v>
                </c:pt>
                <c:pt idx="2920">
                  <c:v>12</c:v>
                </c:pt>
                <c:pt idx="2921">
                  <c:v>12</c:v>
                </c:pt>
                <c:pt idx="2922">
                  <c:v>12</c:v>
                </c:pt>
                <c:pt idx="2923">
                  <c:v>12</c:v>
                </c:pt>
                <c:pt idx="2924">
                  <c:v>12</c:v>
                </c:pt>
                <c:pt idx="2925">
                  <c:v>12</c:v>
                </c:pt>
                <c:pt idx="2926">
                  <c:v>12</c:v>
                </c:pt>
                <c:pt idx="2927">
                  <c:v>12</c:v>
                </c:pt>
                <c:pt idx="2928">
                  <c:v>12</c:v>
                </c:pt>
                <c:pt idx="2929">
                  <c:v>12</c:v>
                </c:pt>
                <c:pt idx="2930">
                  <c:v>12</c:v>
                </c:pt>
                <c:pt idx="2931">
                  <c:v>12</c:v>
                </c:pt>
                <c:pt idx="2932">
                  <c:v>12</c:v>
                </c:pt>
                <c:pt idx="2933">
                  <c:v>12</c:v>
                </c:pt>
                <c:pt idx="2934">
                  <c:v>12</c:v>
                </c:pt>
                <c:pt idx="2935">
                  <c:v>12</c:v>
                </c:pt>
                <c:pt idx="2936">
                  <c:v>12</c:v>
                </c:pt>
                <c:pt idx="2937">
                  <c:v>12</c:v>
                </c:pt>
                <c:pt idx="2938">
                  <c:v>12</c:v>
                </c:pt>
                <c:pt idx="2939">
                  <c:v>12</c:v>
                </c:pt>
                <c:pt idx="2940">
                  <c:v>12</c:v>
                </c:pt>
                <c:pt idx="2941">
                  <c:v>12</c:v>
                </c:pt>
                <c:pt idx="2942">
                  <c:v>12</c:v>
                </c:pt>
                <c:pt idx="2943">
                  <c:v>12</c:v>
                </c:pt>
                <c:pt idx="2944">
                  <c:v>12</c:v>
                </c:pt>
                <c:pt idx="2945">
                  <c:v>12</c:v>
                </c:pt>
                <c:pt idx="2946">
                  <c:v>12</c:v>
                </c:pt>
                <c:pt idx="2947">
                  <c:v>12</c:v>
                </c:pt>
                <c:pt idx="2948">
                  <c:v>12</c:v>
                </c:pt>
                <c:pt idx="2949">
                  <c:v>12</c:v>
                </c:pt>
                <c:pt idx="2950">
                  <c:v>12</c:v>
                </c:pt>
                <c:pt idx="2951">
                  <c:v>12</c:v>
                </c:pt>
                <c:pt idx="2952">
                  <c:v>12</c:v>
                </c:pt>
                <c:pt idx="2953">
                  <c:v>12</c:v>
                </c:pt>
                <c:pt idx="2954">
                  <c:v>12</c:v>
                </c:pt>
                <c:pt idx="2955">
                  <c:v>12</c:v>
                </c:pt>
                <c:pt idx="2956">
                  <c:v>12</c:v>
                </c:pt>
                <c:pt idx="2957">
                  <c:v>12</c:v>
                </c:pt>
                <c:pt idx="2958">
                  <c:v>12</c:v>
                </c:pt>
                <c:pt idx="2959">
                  <c:v>12</c:v>
                </c:pt>
                <c:pt idx="2960">
                  <c:v>12</c:v>
                </c:pt>
                <c:pt idx="2961">
                  <c:v>12</c:v>
                </c:pt>
                <c:pt idx="2962">
                  <c:v>12</c:v>
                </c:pt>
                <c:pt idx="2963">
                  <c:v>12</c:v>
                </c:pt>
                <c:pt idx="2964">
                  <c:v>12</c:v>
                </c:pt>
                <c:pt idx="2965">
                  <c:v>12</c:v>
                </c:pt>
                <c:pt idx="2966">
                  <c:v>12</c:v>
                </c:pt>
                <c:pt idx="2967">
                  <c:v>12</c:v>
                </c:pt>
                <c:pt idx="2968">
                  <c:v>12</c:v>
                </c:pt>
                <c:pt idx="2969">
                  <c:v>12</c:v>
                </c:pt>
                <c:pt idx="2970">
                  <c:v>12</c:v>
                </c:pt>
                <c:pt idx="2971">
                  <c:v>12</c:v>
                </c:pt>
                <c:pt idx="2972">
                  <c:v>12</c:v>
                </c:pt>
                <c:pt idx="2973">
                  <c:v>12</c:v>
                </c:pt>
                <c:pt idx="2974">
                  <c:v>12</c:v>
                </c:pt>
                <c:pt idx="2975">
                  <c:v>12</c:v>
                </c:pt>
                <c:pt idx="2976">
                  <c:v>12</c:v>
                </c:pt>
                <c:pt idx="2977">
                  <c:v>12</c:v>
                </c:pt>
                <c:pt idx="2978">
                  <c:v>12</c:v>
                </c:pt>
                <c:pt idx="2979">
                  <c:v>12</c:v>
                </c:pt>
                <c:pt idx="2980">
                  <c:v>12</c:v>
                </c:pt>
                <c:pt idx="2981">
                  <c:v>12</c:v>
                </c:pt>
                <c:pt idx="2982">
                  <c:v>12</c:v>
                </c:pt>
                <c:pt idx="2983">
                  <c:v>12</c:v>
                </c:pt>
                <c:pt idx="2984">
                  <c:v>12</c:v>
                </c:pt>
                <c:pt idx="2985">
                  <c:v>12</c:v>
                </c:pt>
                <c:pt idx="2986">
                  <c:v>12</c:v>
                </c:pt>
                <c:pt idx="2987">
                  <c:v>12</c:v>
                </c:pt>
                <c:pt idx="2988">
                  <c:v>12</c:v>
                </c:pt>
                <c:pt idx="2989">
                  <c:v>12</c:v>
                </c:pt>
                <c:pt idx="2990">
                  <c:v>12</c:v>
                </c:pt>
                <c:pt idx="2991">
                  <c:v>12</c:v>
                </c:pt>
                <c:pt idx="2992">
                  <c:v>12</c:v>
                </c:pt>
                <c:pt idx="2993">
                  <c:v>12</c:v>
                </c:pt>
                <c:pt idx="2994">
                  <c:v>12</c:v>
                </c:pt>
                <c:pt idx="2995">
                  <c:v>12</c:v>
                </c:pt>
                <c:pt idx="2996">
                  <c:v>12</c:v>
                </c:pt>
                <c:pt idx="2997">
                  <c:v>12</c:v>
                </c:pt>
                <c:pt idx="2998">
                  <c:v>12</c:v>
                </c:pt>
                <c:pt idx="2999">
                  <c:v>12</c:v>
                </c:pt>
                <c:pt idx="3000">
                  <c:v>12</c:v>
                </c:pt>
                <c:pt idx="3001">
                  <c:v>12</c:v>
                </c:pt>
                <c:pt idx="3002">
                  <c:v>12</c:v>
                </c:pt>
                <c:pt idx="3003">
                  <c:v>12</c:v>
                </c:pt>
                <c:pt idx="3004">
                  <c:v>12</c:v>
                </c:pt>
                <c:pt idx="3005">
                  <c:v>12</c:v>
                </c:pt>
                <c:pt idx="3006">
                  <c:v>12</c:v>
                </c:pt>
                <c:pt idx="3007">
                  <c:v>12</c:v>
                </c:pt>
                <c:pt idx="3008">
                  <c:v>12</c:v>
                </c:pt>
                <c:pt idx="3009">
                  <c:v>12</c:v>
                </c:pt>
                <c:pt idx="3010">
                  <c:v>12</c:v>
                </c:pt>
                <c:pt idx="3011">
                  <c:v>12</c:v>
                </c:pt>
                <c:pt idx="3012">
                  <c:v>12</c:v>
                </c:pt>
                <c:pt idx="3013">
                  <c:v>12</c:v>
                </c:pt>
                <c:pt idx="3014">
                  <c:v>12</c:v>
                </c:pt>
                <c:pt idx="3015">
                  <c:v>12</c:v>
                </c:pt>
                <c:pt idx="3016">
                  <c:v>12</c:v>
                </c:pt>
                <c:pt idx="3017">
                  <c:v>12</c:v>
                </c:pt>
                <c:pt idx="3018">
                  <c:v>12</c:v>
                </c:pt>
                <c:pt idx="3019">
                  <c:v>12</c:v>
                </c:pt>
                <c:pt idx="3020">
                  <c:v>12</c:v>
                </c:pt>
                <c:pt idx="3021">
                  <c:v>12</c:v>
                </c:pt>
                <c:pt idx="3022">
                  <c:v>12</c:v>
                </c:pt>
                <c:pt idx="3023">
                  <c:v>12</c:v>
                </c:pt>
                <c:pt idx="3024">
                  <c:v>12</c:v>
                </c:pt>
                <c:pt idx="3025">
                  <c:v>12</c:v>
                </c:pt>
                <c:pt idx="3026">
                  <c:v>12</c:v>
                </c:pt>
                <c:pt idx="3027">
                  <c:v>12</c:v>
                </c:pt>
                <c:pt idx="3028">
                  <c:v>12</c:v>
                </c:pt>
                <c:pt idx="3029">
                  <c:v>12</c:v>
                </c:pt>
                <c:pt idx="3030">
                  <c:v>12</c:v>
                </c:pt>
                <c:pt idx="3031">
                  <c:v>12</c:v>
                </c:pt>
                <c:pt idx="3032">
                  <c:v>12</c:v>
                </c:pt>
                <c:pt idx="3033">
                  <c:v>12</c:v>
                </c:pt>
                <c:pt idx="3034">
                  <c:v>12</c:v>
                </c:pt>
                <c:pt idx="3035">
                  <c:v>12</c:v>
                </c:pt>
                <c:pt idx="3036">
                  <c:v>11</c:v>
                </c:pt>
                <c:pt idx="3037">
                  <c:v>11</c:v>
                </c:pt>
                <c:pt idx="3038">
                  <c:v>11</c:v>
                </c:pt>
                <c:pt idx="3039">
                  <c:v>11</c:v>
                </c:pt>
                <c:pt idx="3040">
                  <c:v>11</c:v>
                </c:pt>
                <c:pt idx="3041">
                  <c:v>11</c:v>
                </c:pt>
                <c:pt idx="3042">
                  <c:v>11</c:v>
                </c:pt>
                <c:pt idx="3043">
                  <c:v>11</c:v>
                </c:pt>
                <c:pt idx="3044">
                  <c:v>11</c:v>
                </c:pt>
                <c:pt idx="3045">
                  <c:v>11</c:v>
                </c:pt>
                <c:pt idx="3046">
                  <c:v>11</c:v>
                </c:pt>
                <c:pt idx="3047">
                  <c:v>11</c:v>
                </c:pt>
                <c:pt idx="3048">
                  <c:v>11</c:v>
                </c:pt>
                <c:pt idx="3049">
                  <c:v>11</c:v>
                </c:pt>
                <c:pt idx="3050">
                  <c:v>11</c:v>
                </c:pt>
                <c:pt idx="3051">
                  <c:v>11</c:v>
                </c:pt>
                <c:pt idx="3052">
                  <c:v>11</c:v>
                </c:pt>
                <c:pt idx="3053">
                  <c:v>11</c:v>
                </c:pt>
                <c:pt idx="3054">
                  <c:v>11</c:v>
                </c:pt>
                <c:pt idx="3055">
                  <c:v>11</c:v>
                </c:pt>
                <c:pt idx="3056">
                  <c:v>11</c:v>
                </c:pt>
                <c:pt idx="3057">
                  <c:v>11</c:v>
                </c:pt>
                <c:pt idx="3058">
                  <c:v>11</c:v>
                </c:pt>
                <c:pt idx="3059">
                  <c:v>11</c:v>
                </c:pt>
                <c:pt idx="3060">
                  <c:v>11</c:v>
                </c:pt>
                <c:pt idx="3061">
                  <c:v>11</c:v>
                </c:pt>
                <c:pt idx="3062">
                  <c:v>11</c:v>
                </c:pt>
                <c:pt idx="3063">
                  <c:v>11</c:v>
                </c:pt>
                <c:pt idx="3064">
                  <c:v>11</c:v>
                </c:pt>
                <c:pt idx="3065">
                  <c:v>11</c:v>
                </c:pt>
                <c:pt idx="3066">
                  <c:v>11</c:v>
                </c:pt>
                <c:pt idx="3067">
                  <c:v>11</c:v>
                </c:pt>
                <c:pt idx="3068">
                  <c:v>11</c:v>
                </c:pt>
                <c:pt idx="3069">
                  <c:v>11</c:v>
                </c:pt>
                <c:pt idx="3070">
                  <c:v>11</c:v>
                </c:pt>
                <c:pt idx="3071">
                  <c:v>11</c:v>
                </c:pt>
                <c:pt idx="3072">
                  <c:v>11</c:v>
                </c:pt>
                <c:pt idx="3073">
                  <c:v>11</c:v>
                </c:pt>
                <c:pt idx="3074">
                  <c:v>11</c:v>
                </c:pt>
                <c:pt idx="3075">
                  <c:v>11</c:v>
                </c:pt>
                <c:pt idx="3076">
                  <c:v>11</c:v>
                </c:pt>
                <c:pt idx="3077">
                  <c:v>11</c:v>
                </c:pt>
                <c:pt idx="3078">
                  <c:v>11</c:v>
                </c:pt>
                <c:pt idx="3079">
                  <c:v>11</c:v>
                </c:pt>
                <c:pt idx="3080">
                  <c:v>11</c:v>
                </c:pt>
                <c:pt idx="3081">
                  <c:v>11</c:v>
                </c:pt>
                <c:pt idx="3082">
                  <c:v>11</c:v>
                </c:pt>
                <c:pt idx="3083">
                  <c:v>11</c:v>
                </c:pt>
                <c:pt idx="3084">
                  <c:v>11</c:v>
                </c:pt>
                <c:pt idx="3085">
                  <c:v>11</c:v>
                </c:pt>
                <c:pt idx="3086">
                  <c:v>11</c:v>
                </c:pt>
                <c:pt idx="3087">
                  <c:v>11</c:v>
                </c:pt>
                <c:pt idx="3088">
                  <c:v>11</c:v>
                </c:pt>
                <c:pt idx="3089">
                  <c:v>11</c:v>
                </c:pt>
                <c:pt idx="3090">
                  <c:v>11</c:v>
                </c:pt>
                <c:pt idx="3091">
                  <c:v>11</c:v>
                </c:pt>
                <c:pt idx="3092">
                  <c:v>11</c:v>
                </c:pt>
                <c:pt idx="3093">
                  <c:v>11</c:v>
                </c:pt>
                <c:pt idx="3094">
                  <c:v>11</c:v>
                </c:pt>
                <c:pt idx="3095">
                  <c:v>11</c:v>
                </c:pt>
                <c:pt idx="3096">
                  <c:v>11</c:v>
                </c:pt>
                <c:pt idx="3097">
                  <c:v>11</c:v>
                </c:pt>
                <c:pt idx="3098">
                  <c:v>11</c:v>
                </c:pt>
                <c:pt idx="3099">
                  <c:v>11</c:v>
                </c:pt>
                <c:pt idx="3100">
                  <c:v>11</c:v>
                </c:pt>
                <c:pt idx="3101">
                  <c:v>11</c:v>
                </c:pt>
                <c:pt idx="3102">
                  <c:v>11</c:v>
                </c:pt>
                <c:pt idx="3103">
                  <c:v>11</c:v>
                </c:pt>
                <c:pt idx="3104">
                  <c:v>11</c:v>
                </c:pt>
                <c:pt idx="3105">
                  <c:v>11</c:v>
                </c:pt>
                <c:pt idx="3106">
                  <c:v>11</c:v>
                </c:pt>
                <c:pt idx="3107">
                  <c:v>11</c:v>
                </c:pt>
                <c:pt idx="3108">
                  <c:v>11</c:v>
                </c:pt>
                <c:pt idx="3109">
                  <c:v>11</c:v>
                </c:pt>
                <c:pt idx="3110">
                  <c:v>11</c:v>
                </c:pt>
                <c:pt idx="3111">
                  <c:v>11</c:v>
                </c:pt>
                <c:pt idx="3112">
                  <c:v>11</c:v>
                </c:pt>
                <c:pt idx="3113">
                  <c:v>11</c:v>
                </c:pt>
                <c:pt idx="3114">
                  <c:v>11</c:v>
                </c:pt>
                <c:pt idx="3115">
                  <c:v>11</c:v>
                </c:pt>
                <c:pt idx="3116">
                  <c:v>11</c:v>
                </c:pt>
                <c:pt idx="3117">
                  <c:v>11</c:v>
                </c:pt>
                <c:pt idx="3118">
                  <c:v>11</c:v>
                </c:pt>
                <c:pt idx="3119">
                  <c:v>11</c:v>
                </c:pt>
                <c:pt idx="3120">
                  <c:v>11</c:v>
                </c:pt>
                <c:pt idx="3121">
                  <c:v>11</c:v>
                </c:pt>
                <c:pt idx="3122">
                  <c:v>11</c:v>
                </c:pt>
                <c:pt idx="3123">
                  <c:v>11</c:v>
                </c:pt>
                <c:pt idx="3124">
                  <c:v>11</c:v>
                </c:pt>
                <c:pt idx="3125">
                  <c:v>11</c:v>
                </c:pt>
                <c:pt idx="3126">
                  <c:v>11</c:v>
                </c:pt>
                <c:pt idx="3127">
                  <c:v>11</c:v>
                </c:pt>
                <c:pt idx="3128">
                  <c:v>11</c:v>
                </c:pt>
                <c:pt idx="3129">
                  <c:v>11</c:v>
                </c:pt>
                <c:pt idx="3130">
                  <c:v>11</c:v>
                </c:pt>
                <c:pt idx="3131">
                  <c:v>11</c:v>
                </c:pt>
                <c:pt idx="3132">
                  <c:v>11</c:v>
                </c:pt>
                <c:pt idx="3133">
                  <c:v>11</c:v>
                </c:pt>
                <c:pt idx="3134">
                  <c:v>11</c:v>
                </c:pt>
                <c:pt idx="3135">
                  <c:v>11</c:v>
                </c:pt>
                <c:pt idx="3136">
                  <c:v>11</c:v>
                </c:pt>
                <c:pt idx="3137">
                  <c:v>11</c:v>
                </c:pt>
                <c:pt idx="3138">
                  <c:v>11</c:v>
                </c:pt>
                <c:pt idx="3139">
                  <c:v>11</c:v>
                </c:pt>
                <c:pt idx="3140">
                  <c:v>11</c:v>
                </c:pt>
                <c:pt idx="3141">
                  <c:v>11</c:v>
                </c:pt>
                <c:pt idx="3142">
                  <c:v>11</c:v>
                </c:pt>
                <c:pt idx="3143">
                  <c:v>11</c:v>
                </c:pt>
                <c:pt idx="3144">
                  <c:v>11</c:v>
                </c:pt>
                <c:pt idx="3145">
                  <c:v>11</c:v>
                </c:pt>
                <c:pt idx="3146">
                  <c:v>11</c:v>
                </c:pt>
                <c:pt idx="3147">
                  <c:v>11</c:v>
                </c:pt>
                <c:pt idx="3148">
                  <c:v>11</c:v>
                </c:pt>
                <c:pt idx="3149">
                  <c:v>11</c:v>
                </c:pt>
                <c:pt idx="3150">
                  <c:v>11</c:v>
                </c:pt>
                <c:pt idx="3151">
                  <c:v>11</c:v>
                </c:pt>
                <c:pt idx="3152">
                  <c:v>11</c:v>
                </c:pt>
                <c:pt idx="3153">
                  <c:v>11</c:v>
                </c:pt>
                <c:pt idx="3154">
                  <c:v>11</c:v>
                </c:pt>
                <c:pt idx="3155">
                  <c:v>11</c:v>
                </c:pt>
                <c:pt idx="3156">
                  <c:v>11</c:v>
                </c:pt>
                <c:pt idx="3157">
                  <c:v>11</c:v>
                </c:pt>
                <c:pt idx="3158">
                  <c:v>11</c:v>
                </c:pt>
                <c:pt idx="3159">
                  <c:v>11</c:v>
                </c:pt>
                <c:pt idx="3160">
                  <c:v>11</c:v>
                </c:pt>
                <c:pt idx="3161">
                  <c:v>11</c:v>
                </c:pt>
                <c:pt idx="3162">
                  <c:v>11</c:v>
                </c:pt>
                <c:pt idx="3163">
                  <c:v>11</c:v>
                </c:pt>
                <c:pt idx="3164">
                  <c:v>11</c:v>
                </c:pt>
                <c:pt idx="3165">
                  <c:v>11</c:v>
                </c:pt>
                <c:pt idx="3166">
                  <c:v>11</c:v>
                </c:pt>
                <c:pt idx="3167">
                  <c:v>11</c:v>
                </c:pt>
                <c:pt idx="3168">
                  <c:v>11</c:v>
                </c:pt>
                <c:pt idx="3169">
                  <c:v>11</c:v>
                </c:pt>
                <c:pt idx="3170">
                  <c:v>11</c:v>
                </c:pt>
                <c:pt idx="3171">
                  <c:v>11</c:v>
                </c:pt>
                <c:pt idx="3172">
                  <c:v>11</c:v>
                </c:pt>
                <c:pt idx="3173">
                  <c:v>11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  <c:pt idx="4346">
                  <c:v>#N/A</c:v>
                </c:pt>
                <c:pt idx="4347">
                  <c:v>#N/A</c:v>
                </c:pt>
                <c:pt idx="4348">
                  <c:v>#N/A</c:v>
                </c:pt>
                <c:pt idx="4349">
                  <c:v>#N/A</c:v>
                </c:pt>
                <c:pt idx="4350">
                  <c:v>#N/A</c:v>
                </c:pt>
                <c:pt idx="4351">
                  <c:v>#N/A</c:v>
                </c:pt>
                <c:pt idx="4352">
                  <c:v>#N/A</c:v>
                </c:pt>
                <c:pt idx="4353">
                  <c:v>#N/A</c:v>
                </c:pt>
                <c:pt idx="4354">
                  <c:v>#N/A</c:v>
                </c:pt>
                <c:pt idx="4355">
                  <c:v>#N/A</c:v>
                </c:pt>
                <c:pt idx="4356">
                  <c:v>#N/A</c:v>
                </c:pt>
                <c:pt idx="4357">
                  <c:v>#N/A</c:v>
                </c:pt>
                <c:pt idx="4358">
                  <c:v>#N/A</c:v>
                </c:pt>
                <c:pt idx="4359">
                  <c:v>#N/A</c:v>
                </c:pt>
                <c:pt idx="4360">
                  <c:v>#N/A</c:v>
                </c:pt>
                <c:pt idx="4361">
                  <c:v>#N/A</c:v>
                </c:pt>
                <c:pt idx="4362">
                  <c:v>#N/A</c:v>
                </c:pt>
                <c:pt idx="4363">
                  <c:v>#N/A</c:v>
                </c:pt>
                <c:pt idx="4364">
                  <c:v>#N/A</c:v>
                </c:pt>
                <c:pt idx="4365">
                  <c:v>#N/A</c:v>
                </c:pt>
                <c:pt idx="4366">
                  <c:v>#N/A</c:v>
                </c:pt>
                <c:pt idx="4367">
                  <c:v>#N/A</c:v>
                </c:pt>
                <c:pt idx="4368">
                  <c:v>#N/A</c:v>
                </c:pt>
                <c:pt idx="4369">
                  <c:v>#N/A</c:v>
                </c:pt>
                <c:pt idx="4370">
                  <c:v>#N/A</c:v>
                </c:pt>
                <c:pt idx="4371">
                  <c:v>#N/A</c:v>
                </c:pt>
                <c:pt idx="4372">
                  <c:v>#N/A</c:v>
                </c:pt>
                <c:pt idx="4373">
                  <c:v>#N/A</c:v>
                </c:pt>
                <c:pt idx="4374">
                  <c:v>#N/A</c:v>
                </c:pt>
                <c:pt idx="4375">
                  <c:v>#N/A</c:v>
                </c:pt>
                <c:pt idx="4376">
                  <c:v>#N/A</c:v>
                </c:pt>
                <c:pt idx="4377">
                  <c:v>#N/A</c:v>
                </c:pt>
                <c:pt idx="4378">
                  <c:v>#N/A</c:v>
                </c:pt>
                <c:pt idx="4379">
                  <c:v>#N/A</c:v>
                </c:pt>
                <c:pt idx="4380">
                  <c:v>#N/A</c:v>
                </c:pt>
                <c:pt idx="4381">
                  <c:v>#N/A</c:v>
                </c:pt>
                <c:pt idx="4382">
                  <c:v>#N/A</c:v>
                </c:pt>
                <c:pt idx="4383">
                  <c:v>#N/A</c:v>
                </c:pt>
                <c:pt idx="4384">
                  <c:v>#N/A</c:v>
                </c:pt>
                <c:pt idx="4385">
                  <c:v>#N/A</c:v>
                </c:pt>
                <c:pt idx="4386">
                  <c:v>#N/A</c:v>
                </c:pt>
                <c:pt idx="4387">
                  <c:v>#N/A</c:v>
                </c:pt>
                <c:pt idx="4388">
                  <c:v>#N/A</c:v>
                </c:pt>
                <c:pt idx="4389">
                  <c:v>#N/A</c:v>
                </c:pt>
                <c:pt idx="4390">
                  <c:v>#N/A</c:v>
                </c:pt>
                <c:pt idx="4391">
                  <c:v>#N/A</c:v>
                </c:pt>
                <c:pt idx="4392">
                  <c:v>#N/A</c:v>
                </c:pt>
                <c:pt idx="4393">
                  <c:v>#N/A</c:v>
                </c:pt>
                <c:pt idx="4394">
                  <c:v>#N/A</c:v>
                </c:pt>
                <c:pt idx="4395">
                  <c:v>#N/A</c:v>
                </c:pt>
                <c:pt idx="4396">
                  <c:v>#N/A</c:v>
                </c:pt>
                <c:pt idx="4397">
                  <c:v>#N/A</c:v>
                </c:pt>
                <c:pt idx="4398">
                  <c:v>#N/A</c:v>
                </c:pt>
                <c:pt idx="4399">
                  <c:v>#N/A</c:v>
                </c:pt>
                <c:pt idx="4400">
                  <c:v>#N/A</c:v>
                </c:pt>
                <c:pt idx="4401">
                  <c:v>#N/A</c:v>
                </c:pt>
                <c:pt idx="4402">
                  <c:v>#N/A</c:v>
                </c:pt>
                <c:pt idx="4403">
                  <c:v>#N/A</c:v>
                </c:pt>
                <c:pt idx="4404">
                  <c:v>#N/A</c:v>
                </c:pt>
                <c:pt idx="4405">
                  <c:v>#N/A</c:v>
                </c:pt>
                <c:pt idx="4406">
                  <c:v>#N/A</c:v>
                </c:pt>
                <c:pt idx="4407">
                  <c:v>#N/A</c:v>
                </c:pt>
                <c:pt idx="4408">
                  <c:v>#N/A</c:v>
                </c:pt>
                <c:pt idx="4409">
                  <c:v>#N/A</c:v>
                </c:pt>
                <c:pt idx="4410">
                  <c:v>#N/A</c:v>
                </c:pt>
                <c:pt idx="4411">
                  <c:v>#N/A</c:v>
                </c:pt>
                <c:pt idx="4412">
                  <c:v>#N/A</c:v>
                </c:pt>
                <c:pt idx="4413">
                  <c:v>#N/A</c:v>
                </c:pt>
                <c:pt idx="4414">
                  <c:v>#N/A</c:v>
                </c:pt>
                <c:pt idx="4415">
                  <c:v>#N/A</c:v>
                </c:pt>
                <c:pt idx="4416">
                  <c:v>#N/A</c:v>
                </c:pt>
                <c:pt idx="4417">
                  <c:v>#N/A</c:v>
                </c:pt>
                <c:pt idx="4418">
                  <c:v>#N/A</c:v>
                </c:pt>
                <c:pt idx="4419">
                  <c:v>#N/A</c:v>
                </c:pt>
                <c:pt idx="4420">
                  <c:v>#N/A</c:v>
                </c:pt>
                <c:pt idx="4421">
                  <c:v>#N/A</c:v>
                </c:pt>
                <c:pt idx="4422">
                  <c:v>#N/A</c:v>
                </c:pt>
                <c:pt idx="4423">
                  <c:v>#N/A</c:v>
                </c:pt>
                <c:pt idx="4424">
                  <c:v>#N/A</c:v>
                </c:pt>
                <c:pt idx="4425">
                  <c:v>#N/A</c:v>
                </c:pt>
                <c:pt idx="4426">
                  <c:v>#N/A</c:v>
                </c:pt>
                <c:pt idx="4427">
                  <c:v>#N/A</c:v>
                </c:pt>
                <c:pt idx="4428">
                  <c:v>#N/A</c:v>
                </c:pt>
                <c:pt idx="4429">
                  <c:v>#N/A</c:v>
                </c:pt>
                <c:pt idx="4430">
                  <c:v>#N/A</c:v>
                </c:pt>
                <c:pt idx="4431">
                  <c:v>#N/A</c:v>
                </c:pt>
                <c:pt idx="4432">
                  <c:v>#N/A</c:v>
                </c:pt>
                <c:pt idx="4433">
                  <c:v>#N/A</c:v>
                </c:pt>
                <c:pt idx="4434">
                  <c:v>#N/A</c:v>
                </c:pt>
                <c:pt idx="4435">
                  <c:v>#N/A</c:v>
                </c:pt>
                <c:pt idx="4436">
                  <c:v>#N/A</c:v>
                </c:pt>
                <c:pt idx="4437">
                  <c:v>#N/A</c:v>
                </c:pt>
                <c:pt idx="4438">
                  <c:v>#N/A</c:v>
                </c:pt>
                <c:pt idx="4439">
                  <c:v>#N/A</c:v>
                </c:pt>
                <c:pt idx="4440">
                  <c:v>#N/A</c:v>
                </c:pt>
                <c:pt idx="4441">
                  <c:v>#N/A</c:v>
                </c:pt>
                <c:pt idx="4442">
                  <c:v>#N/A</c:v>
                </c:pt>
                <c:pt idx="4443">
                  <c:v>#N/A</c:v>
                </c:pt>
                <c:pt idx="4444">
                  <c:v>#N/A</c:v>
                </c:pt>
                <c:pt idx="4445">
                  <c:v>#N/A</c:v>
                </c:pt>
                <c:pt idx="4446">
                  <c:v>#N/A</c:v>
                </c:pt>
                <c:pt idx="4447">
                  <c:v>#N/A</c:v>
                </c:pt>
                <c:pt idx="4448">
                  <c:v>#N/A</c:v>
                </c:pt>
                <c:pt idx="4449">
                  <c:v>#N/A</c:v>
                </c:pt>
                <c:pt idx="4450">
                  <c:v>#N/A</c:v>
                </c:pt>
                <c:pt idx="4451">
                  <c:v>#N/A</c:v>
                </c:pt>
                <c:pt idx="4452">
                  <c:v>#N/A</c:v>
                </c:pt>
                <c:pt idx="4453">
                  <c:v>#N/A</c:v>
                </c:pt>
                <c:pt idx="4454">
                  <c:v>#N/A</c:v>
                </c:pt>
                <c:pt idx="4455">
                  <c:v>#N/A</c:v>
                </c:pt>
                <c:pt idx="4456">
                  <c:v>#N/A</c:v>
                </c:pt>
                <c:pt idx="4457">
                  <c:v>#N/A</c:v>
                </c:pt>
                <c:pt idx="4458">
                  <c:v>#N/A</c:v>
                </c:pt>
                <c:pt idx="4459">
                  <c:v>#N/A</c:v>
                </c:pt>
                <c:pt idx="4460">
                  <c:v>#N/A</c:v>
                </c:pt>
                <c:pt idx="4461">
                  <c:v>#N/A</c:v>
                </c:pt>
                <c:pt idx="4462">
                  <c:v>#N/A</c:v>
                </c:pt>
                <c:pt idx="4463">
                  <c:v>#N/A</c:v>
                </c:pt>
                <c:pt idx="4464">
                  <c:v>#N/A</c:v>
                </c:pt>
                <c:pt idx="4465">
                  <c:v>#N/A</c:v>
                </c:pt>
                <c:pt idx="4466">
                  <c:v>#N/A</c:v>
                </c:pt>
                <c:pt idx="4467">
                  <c:v>#N/A</c:v>
                </c:pt>
                <c:pt idx="4468">
                  <c:v>#N/A</c:v>
                </c:pt>
                <c:pt idx="4469">
                  <c:v>#N/A</c:v>
                </c:pt>
                <c:pt idx="4470">
                  <c:v>#N/A</c:v>
                </c:pt>
                <c:pt idx="4471">
                  <c:v>#N/A</c:v>
                </c:pt>
                <c:pt idx="4472">
                  <c:v>#N/A</c:v>
                </c:pt>
                <c:pt idx="4473">
                  <c:v>#N/A</c:v>
                </c:pt>
                <c:pt idx="4474">
                  <c:v>#N/A</c:v>
                </c:pt>
                <c:pt idx="4475">
                  <c:v>#N/A</c:v>
                </c:pt>
                <c:pt idx="4476">
                  <c:v>#N/A</c:v>
                </c:pt>
                <c:pt idx="4477">
                  <c:v>#N/A</c:v>
                </c:pt>
                <c:pt idx="4478">
                  <c:v>#N/A</c:v>
                </c:pt>
                <c:pt idx="4479">
                  <c:v>#N/A</c:v>
                </c:pt>
                <c:pt idx="4480">
                  <c:v>#N/A</c:v>
                </c:pt>
                <c:pt idx="4481">
                  <c:v>#N/A</c:v>
                </c:pt>
                <c:pt idx="4482">
                  <c:v>#N/A</c:v>
                </c:pt>
                <c:pt idx="4483">
                  <c:v>#N/A</c:v>
                </c:pt>
                <c:pt idx="4484">
                  <c:v>#N/A</c:v>
                </c:pt>
                <c:pt idx="4485">
                  <c:v>#N/A</c:v>
                </c:pt>
                <c:pt idx="4486">
                  <c:v>#N/A</c:v>
                </c:pt>
                <c:pt idx="4487">
                  <c:v>#N/A</c:v>
                </c:pt>
                <c:pt idx="4488">
                  <c:v>#N/A</c:v>
                </c:pt>
                <c:pt idx="4489">
                  <c:v>#N/A</c:v>
                </c:pt>
                <c:pt idx="4490">
                  <c:v>#N/A</c:v>
                </c:pt>
                <c:pt idx="4491">
                  <c:v>#N/A</c:v>
                </c:pt>
                <c:pt idx="4492">
                  <c:v>#N/A</c:v>
                </c:pt>
                <c:pt idx="4493">
                  <c:v>#N/A</c:v>
                </c:pt>
                <c:pt idx="4494">
                  <c:v>#N/A</c:v>
                </c:pt>
                <c:pt idx="4495">
                  <c:v>#N/A</c:v>
                </c:pt>
                <c:pt idx="4496">
                  <c:v>#N/A</c:v>
                </c:pt>
                <c:pt idx="4497">
                  <c:v>#N/A</c:v>
                </c:pt>
                <c:pt idx="4498">
                  <c:v>#N/A</c:v>
                </c:pt>
                <c:pt idx="4499">
                  <c:v>#N/A</c:v>
                </c:pt>
                <c:pt idx="4500">
                  <c:v>#N/A</c:v>
                </c:pt>
                <c:pt idx="4501">
                  <c:v>#N/A</c:v>
                </c:pt>
                <c:pt idx="4502">
                  <c:v>#N/A</c:v>
                </c:pt>
                <c:pt idx="4503">
                  <c:v>#N/A</c:v>
                </c:pt>
                <c:pt idx="4504">
                  <c:v>#N/A</c:v>
                </c:pt>
                <c:pt idx="4505">
                  <c:v>#N/A</c:v>
                </c:pt>
                <c:pt idx="4506">
                  <c:v>#N/A</c:v>
                </c:pt>
                <c:pt idx="4507">
                  <c:v>#N/A</c:v>
                </c:pt>
                <c:pt idx="4508">
                  <c:v>#N/A</c:v>
                </c:pt>
                <c:pt idx="4509">
                  <c:v>#N/A</c:v>
                </c:pt>
                <c:pt idx="4510">
                  <c:v>#N/A</c:v>
                </c:pt>
                <c:pt idx="4511">
                  <c:v>#N/A</c:v>
                </c:pt>
                <c:pt idx="4512">
                  <c:v>#N/A</c:v>
                </c:pt>
                <c:pt idx="4513">
                  <c:v>#N/A</c:v>
                </c:pt>
                <c:pt idx="4514">
                  <c:v>#N/A</c:v>
                </c:pt>
                <c:pt idx="4515">
                  <c:v>#N/A</c:v>
                </c:pt>
                <c:pt idx="4516">
                  <c:v>#N/A</c:v>
                </c:pt>
                <c:pt idx="4517">
                  <c:v>#N/A</c:v>
                </c:pt>
                <c:pt idx="4518">
                  <c:v>#N/A</c:v>
                </c:pt>
                <c:pt idx="4519">
                  <c:v>#N/A</c:v>
                </c:pt>
                <c:pt idx="4520">
                  <c:v>#N/A</c:v>
                </c:pt>
                <c:pt idx="4521">
                  <c:v>#N/A</c:v>
                </c:pt>
                <c:pt idx="4522">
                  <c:v>#N/A</c:v>
                </c:pt>
                <c:pt idx="4523">
                  <c:v>#N/A</c:v>
                </c:pt>
                <c:pt idx="4524">
                  <c:v>#N/A</c:v>
                </c:pt>
                <c:pt idx="4525">
                  <c:v>#N/A</c:v>
                </c:pt>
                <c:pt idx="4526">
                  <c:v>#N/A</c:v>
                </c:pt>
                <c:pt idx="4527">
                  <c:v>#N/A</c:v>
                </c:pt>
                <c:pt idx="4528">
                  <c:v>#N/A</c:v>
                </c:pt>
                <c:pt idx="4529">
                  <c:v>#N/A</c:v>
                </c:pt>
                <c:pt idx="4530">
                  <c:v>#N/A</c:v>
                </c:pt>
                <c:pt idx="4531">
                  <c:v>#N/A</c:v>
                </c:pt>
                <c:pt idx="4532">
                  <c:v>#N/A</c:v>
                </c:pt>
                <c:pt idx="4533">
                  <c:v>#N/A</c:v>
                </c:pt>
                <c:pt idx="4534">
                  <c:v>#N/A</c:v>
                </c:pt>
                <c:pt idx="4535">
                  <c:v>#N/A</c:v>
                </c:pt>
                <c:pt idx="4536">
                  <c:v>#N/A</c:v>
                </c:pt>
                <c:pt idx="4537">
                  <c:v>#N/A</c:v>
                </c:pt>
                <c:pt idx="4538">
                  <c:v>#N/A</c:v>
                </c:pt>
                <c:pt idx="4539">
                  <c:v>#N/A</c:v>
                </c:pt>
                <c:pt idx="4540">
                  <c:v>#N/A</c:v>
                </c:pt>
                <c:pt idx="4541">
                  <c:v>#N/A</c:v>
                </c:pt>
                <c:pt idx="4542">
                  <c:v>#N/A</c:v>
                </c:pt>
                <c:pt idx="4543">
                  <c:v>#N/A</c:v>
                </c:pt>
                <c:pt idx="4544">
                  <c:v>#N/A</c:v>
                </c:pt>
                <c:pt idx="4545">
                  <c:v>#N/A</c:v>
                </c:pt>
                <c:pt idx="4546">
                  <c:v>#N/A</c:v>
                </c:pt>
                <c:pt idx="4547">
                  <c:v>#N/A</c:v>
                </c:pt>
                <c:pt idx="4548">
                  <c:v>#N/A</c:v>
                </c:pt>
                <c:pt idx="4549">
                  <c:v>#N/A</c:v>
                </c:pt>
                <c:pt idx="4550">
                  <c:v>#N/A</c:v>
                </c:pt>
                <c:pt idx="4551">
                  <c:v>#N/A</c:v>
                </c:pt>
                <c:pt idx="4552">
                  <c:v>#N/A</c:v>
                </c:pt>
                <c:pt idx="4553">
                  <c:v>#N/A</c:v>
                </c:pt>
                <c:pt idx="4554">
                  <c:v>#N/A</c:v>
                </c:pt>
                <c:pt idx="4555">
                  <c:v>#N/A</c:v>
                </c:pt>
                <c:pt idx="4556">
                  <c:v>#N/A</c:v>
                </c:pt>
                <c:pt idx="4557">
                  <c:v>#N/A</c:v>
                </c:pt>
                <c:pt idx="4558">
                  <c:v>#N/A</c:v>
                </c:pt>
                <c:pt idx="4559">
                  <c:v>#N/A</c:v>
                </c:pt>
                <c:pt idx="4560">
                  <c:v>#N/A</c:v>
                </c:pt>
                <c:pt idx="4561">
                  <c:v>#N/A</c:v>
                </c:pt>
                <c:pt idx="4562">
                  <c:v>#N/A</c:v>
                </c:pt>
                <c:pt idx="4563">
                  <c:v>#N/A</c:v>
                </c:pt>
                <c:pt idx="4564">
                  <c:v>#N/A</c:v>
                </c:pt>
                <c:pt idx="4565">
                  <c:v>#N/A</c:v>
                </c:pt>
                <c:pt idx="4566">
                  <c:v>#N/A</c:v>
                </c:pt>
                <c:pt idx="4567">
                  <c:v>#N/A</c:v>
                </c:pt>
                <c:pt idx="4568">
                  <c:v>#N/A</c:v>
                </c:pt>
                <c:pt idx="4569">
                  <c:v>#N/A</c:v>
                </c:pt>
                <c:pt idx="4570">
                  <c:v>#N/A</c:v>
                </c:pt>
                <c:pt idx="4571">
                  <c:v>#N/A</c:v>
                </c:pt>
                <c:pt idx="4572">
                  <c:v>#N/A</c:v>
                </c:pt>
                <c:pt idx="4573">
                  <c:v>#N/A</c:v>
                </c:pt>
                <c:pt idx="4574">
                  <c:v>#N/A</c:v>
                </c:pt>
                <c:pt idx="4575">
                  <c:v>#N/A</c:v>
                </c:pt>
                <c:pt idx="4576">
                  <c:v>#N/A</c:v>
                </c:pt>
                <c:pt idx="4577">
                  <c:v>#N/A</c:v>
                </c:pt>
                <c:pt idx="4578">
                  <c:v>#N/A</c:v>
                </c:pt>
                <c:pt idx="4579">
                  <c:v>#N/A</c:v>
                </c:pt>
                <c:pt idx="4580">
                  <c:v>#N/A</c:v>
                </c:pt>
                <c:pt idx="4581">
                  <c:v>#N/A</c:v>
                </c:pt>
                <c:pt idx="4582">
                  <c:v>#N/A</c:v>
                </c:pt>
                <c:pt idx="4583">
                  <c:v>#N/A</c:v>
                </c:pt>
                <c:pt idx="4584">
                  <c:v>#N/A</c:v>
                </c:pt>
                <c:pt idx="4585">
                  <c:v>#N/A</c:v>
                </c:pt>
                <c:pt idx="4586">
                  <c:v>#N/A</c:v>
                </c:pt>
                <c:pt idx="4587">
                  <c:v>#N/A</c:v>
                </c:pt>
                <c:pt idx="4588">
                  <c:v>#N/A</c:v>
                </c:pt>
                <c:pt idx="4589">
                  <c:v>#N/A</c:v>
                </c:pt>
                <c:pt idx="4590">
                  <c:v>#N/A</c:v>
                </c:pt>
                <c:pt idx="4591">
                  <c:v>#N/A</c:v>
                </c:pt>
                <c:pt idx="4592">
                  <c:v>#N/A</c:v>
                </c:pt>
                <c:pt idx="4593">
                  <c:v>#N/A</c:v>
                </c:pt>
                <c:pt idx="4594">
                  <c:v>#N/A</c:v>
                </c:pt>
                <c:pt idx="4595">
                  <c:v>#N/A</c:v>
                </c:pt>
                <c:pt idx="4596">
                  <c:v>#N/A</c:v>
                </c:pt>
                <c:pt idx="4597">
                  <c:v>#N/A</c:v>
                </c:pt>
                <c:pt idx="4598">
                  <c:v>#N/A</c:v>
                </c:pt>
                <c:pt idx="4599">
                  <c:v>#N/A</c:v>
                </c:pt>
                <c:pt idx="4600">
                  <c:v>#N/A</c:v>
                </c:pt>
                <c:pt idx="4601">
                  <c:v>#N/A</c:v>
                </c:pt>
                <c:pt idx="4602">
                  <c:v>#N/A</c:v>
                </c:pt>
                <c:pt idx="4603">
                  <c:v>#N/A</c:v>
                </c:pt>
                <c:pt idx="4604">
                  <c:v>#N/A</c:v>
                </c:pt>
                <c:pt idx="4605">
                  <c:v>#N/A</c:v>
                </c:pt>
                <c:pt idx="4606">
                  <c:v>#N/A</c:v>
                </c:pt>
                <c:pt idx="4607">
                  <c:v>#N/A</c:v>
                </c:pt>
                <c:pt idx="4608">
                  <c:v>#N/A</c:v>
                </c:pt>
                <c:pt idx="4609">
                  <c:v>#N/A</c:v>
                </c:pt>
                <c:pt idx="4610">
                  <c:v>#N/A</c:v>
                </c:pt>
                <c:pt idx="4611">
                  <c:v>#N/A</c:v>
                </c:pt>
                <c:pt idx="4612">
                  <c:v>#N/A</c:v>
                </c:pt>
                <c:pt idx="4613">
                  <c:v>#N/A</c:v>
                </c:pt>
                <c:pt idx="4614">
                  <c:v>#N/A</c:v>
                </c:pt>
                <c:pt idx="4615">
                  <c:v>#N/A</c:v>
                </c:pt>
                <c:pt idx="4616">
                  <c:v>#N/A</c:v>
                </c:pt>
                <c:pt idx="4617">
                  <c:v>#N/A</c:v>
                </c:pt>
                <c:pt idx="4618">
                  <c:v>#N/A</c:v>
                </c:pt>
                <c:pt idx="4619">
                  <c:v>#N/A</c:v>
                </c:pt>
                <c:pt idx="4620">
                  <c:v>#N/A</c:v>
                </c:pt>
                <c:pt idx="4621">
                  <c:v>#N/A</c:v>
                </c:pt>
                <c:pt idx="4622">
                  <c:v>#N/A</c:v>
                </c:pt>
                <c:pt idx="4623">
                  <c:v>#N/A</c:v>
                </c:pt>
                <c:pt idx="4624">
                  <c:v>#N/A</c:v>
                </c:pt>
                <c:pt idx="4625">
                  <c:v>#N/A</c:v>
                </c:pt>
                <c:pt idx="4626">
                  <c:v>#N/A</c:v>
                </c:pt>
                <c:pt idx="4627">
                  <c:v>#N/A</c:v>
                </c:pt>
                <c:pt idx="4628">
                  <c:v>#N/A</c:v>
                </c:pt>
                <c:pt idx="4629">
                  <c:v>#N/A</c:v>
                </c:pt>
                <c:pt idx="4630">
                  <c:v>#N/A</c:v>
                </c:pt>
                <c:pt idx="4631">
                  <c:v>#N/A</c:v>
                </c:pt>
                <c:pt idx="4632">
                  <c:v>#N/A</c:v>
                </c:pt>
                <c:pt idx="4633">
                  <c:v>#N/A</c:v>
                </c:pt>
                <c:pt idx="4634">
                  <c:v>#N/A</c:v>
                </c:pt>
                <c:pt idx="4635">
                  <c:v>#N/A</c:v>
                </c:pt>
                <c:pt idx="4636">
                  <c:v>#N/A</c:v>
                </c:pt>
                <c:pt idx="4637">
                  <c:v>#N/A</c:v>
                </c:pt>
                <c:pt idx="4638">
                  <c:v>#N/A</c:v>
                </c:pt>
                <c:pt idx="4639">
                  <c:v>#N/A</c:v>
                </c:pt>
                <c:pt idx="4640">
                  <c:v>#N/A</c:v>
                </c:pt>
                <c:pt idx="4641">
                  <c:v>#N/A</c:v>
                </c:pt>
                <c:pt idx="4642">
                  <c:v>#N/A</c:v>
                </c:pt>
                <c:pt idx="4643">
                  <c:v>#N/A</c:v>
                </c:pt>
                <c:pt idx="4644">
                  <c:v>#N/A</c:v>
                </c:pt>
                <c:pt idx="4645">
                  <c:v>#N/A</c:v>
                </c:pt>
                <c:pt idx="4646">
                  <c:v>#N/A</c:v>
                </c:pt>
                <c:pt idx="4647">
                  <c:v>#N/A</c:v>
                </c:pt>
                <c:pt idx="4648">
                  <c:v>#N/A</c:v>
                </c:pt>
                <c:pt idx="4649">
                  <c:v>#N/A</c:v>
                </c:pt>
                <c:pt idx="4650">
                  <c:v>#N/A</c:v>
                </c:pt>
                <c:pt idx="4651">
                  <c:v>#N/A</c:v>
                </c:pt>
                <c:pt idx="4652">
                  <c:v>#N/A</c:v>
                </c:pt>
                <c:pt idx="4653">
                  <c:v>#N/A</c:v>
                </c:pt>
                <c:pt idx="4654">
                  <c:v>#N/A</c:v>
                </c:pt>
                <c:pt idx="4655">
                  <c:v>#N/A</c:v>
                </c:pt>
                <c:pt idx="4656">
                  <c:v>#N/A</c:v>
                </c:pt>
                <c:pt idx="4657">
                  <c:v>#N/A</c:v>
                </c:pt>
                <c:pt idx="4658">
                  <c:v>#N/A</c:v>
                </c:pt>
                <c:pt idx="4659">
                  <c:v>#N/A</c:v>
                </c:pt>
                <c:pt idx="4660">
                  <c:v>#N/A</c:v>
                </c:pt>
                <c:pt idx="4661">
                  <c:v>#N/A</c:v>
                </c:pt>
                <c:pt idx="4662">
                  <c:v>#N/A</c:v>
                </c:pt>
                <c:pt idx="4663">
                  <c:v>#N/A</c:v>
                </c:pt>
                <c:pt idx="4664">
                  <c:v>#N/A</c:v>
                </c:pt>
                <c:pt idx="4665">
                  <c:v>#N/A</c:v>
                </c:pt>
                <c:pt idx="4666">
                  <c:v>#N/A</c:v>
                </c:pt>
                <c:pt idx="4667">
                  <c:v>#N/A</c:v>
                </c:pt>
                <c:pt idx="4668">
                  <c:v>#N/A</c:v>
                </c:pt>
                <c:pt idx="4669">
                  <c:v>#N/A</c:v>
                </c:pt>
                <c:pt idx="4670">
                  <c:v>#N/A</c:v>
                </c:pt>
                <c:pt idx="4671">
                  <c:v>#N/A</c:v>
                </c:pt>
                <c:pt idx="4672">
                  <c:v>#N/A</c:v>
                </c:pt>
                <c:pt idx="4673">
                  <c:v>#N/A</c:v>
                </c:pt>
                <c:pt idx="4674">
                  <c:v>#N/A</c:v>
                </c:pt>
                <c:pt idx="4675">
                  <c:v>#N/A</c:v>
                </c:pt>
                <c:pt idx="4676">
                  <c:v>#N/A</c:v>
                </c:pt>
                <c:pt idx="4677">
                  <c:v>#N/A</c:v>
                </c:pt>
                <c:pt idx="4678">
                  <c:v>#N/A</c:v>
                </c:pt>
                <c:pt idx="4679">
                  <c:v>#N/A</c:v>
                </c:pt>
                <c:pt idx="4680">
                  <c:v>#N/A</c:v>
                </c:pt>
                <c:pt idx="4681">
                  <c:v>#N/A</c:v>
                </c:pt>
                <c:pt idx="4682">
                  <c:v>#N/A</c:v>
                </c:pt>
                <c:pt idx="4683">
                  <c:v>#N/A</c:v>
                </c:pt>
                <c:pt idx="4684">
                  <c:v>#N/A</c:v>
                </c:pt>
                <c:pt idx="4685">
                  <c:v>#N/A</c:v>
                </c:pt>
                <c:pt idx="4686">
                  <c:v>#N/A</c:v>
                </c:pt>
                <c:pt idx="4687">
                  <c:v>#N/A</c:v>
                </c:pt>
                <c:pt idx="4688">
                  <c:v>#N/A</c:v>
                </c:pt>
                <c:pt idx="4689">
                  <c:v>#N/A</c:v>
                </c:pt>
                <c:pt idx="4690">
                  <c:v>#N/A</c:v>
                </c:pt>
                <c:pt idx="4691">
                  <c:v>#N/A</c:v>
                </c:pt>
                <c:pt idx="4692">
                  <c:v>#N/A</c:v>
                </c:pt>
                <c:pt idx="4693">
                  <c:v>#N/A</c:v>
                </c:pt>
                <c:pt idx="4694">
                  <c:v>#N/A</c:v>
                </c:pt>
                <c:pt idx="4695">
                  <c:v>#N/A</c:v>
                </c:pt>
                <c:pt idx="4696">
                  <c:v>#N/A</c:v>
                </c:pt>
                <c:pt idx="4697">
                  <c:v>#N/A</c:v>
                </c:pt>
                <c:pt idx="4698">
                  <c:v>#N/A</c:v>
                </c:pt>
                <c:pt idx="4699">
                  <c:v>#N/A</c:v>
                </c:pt>
                <c:pt idx="4700">
                  <c:v>#N/A</c:v>
                </c:pt>
                <c:pt idx="4701">
                  <c:v>#N/A</c:v>
                </c:pt>
                <c:pt idx="4702">
                  <c:v>#N/A</c:v>
                </c:pt>
                <c:pt idx="4703">
                  <c:v>#N/A</c:v>
                </c:pt>
                <c:pt idx="4704">
                  <c:v>#N/A</c:v>
                </c:pt>
                <c:pt idx="4705">
                  <c:v>#N/A</c:v>
                </c:pt>
                <c:pt idx="4706">
                  <c:v>#N/A</c:v>
                </c:pt>
                <c:pt idx="4707">
                  <c:v>#N/A</c:v>
                </c:pt>
                <c:pt idx="4708">
                  <c:v>#N/A</c:v>
                </c:pt>
                <c:pt idx="4709">
                  <c:v>#N/A</c:v>
                </c:pt>
                <c:pt idx="4710">
                  <c:v>#N/A</c:v>
                </c:pt>
                <c:pt idx="4711">
                  <c:v>#N/A</c:v>
                </c:pt>
                <c:pt idx="4712">
                  <c:v>#N/A</c:v>
                </c:pt>
                <c:pt idx="4713">
                  <c:v>#N/A</c:v>
                </c:pt>
                <c:pt idx="4714">
                  <c:v>#N/A</c:v>
                </c:pt>
                <c:pt idx="4715">
                  <c:v>#N/A</c:v>
                </c:pt>
                <c:pt idx="4716">
                  <c:v>#N/A</c:v>
                </c:pt>
                <c:pt idx="4717">
                  <c:v>#N/A</c:v>
                </c:pt>
                <c:pt idx="4718">
                  <c:v>#N/A</c:v>
                </c:pt>
                <c:pt idx="4719">
                  <c:v>#N/A</c:v>
                </c:pt>
                <c:pt idx="4720">
                  <c:v>#N/A</c:v>
                </c:pt>
                <c:pt idx="4721">
                  <c:v>#N/A</c:v>
                </c:pt>
                <c:pt idx="4722">
                  <c:v>#N/A</c:v>
                </c:pt>
                <c:pt idx="4723">
                  <c:v>#N/A</c:v>
                </c:pt>
                <c:pt idx="4724">
                  <c:v>#N/A</c:v>
                </c:pt>
                <c:pt idx="4725">
                  <c:v>#N/A</c:v>
                </c:pt>
                <c:pt idx="4726">
                  <c:v>#N/A</c:v>
                </c:pt>
                <c:pt idx="4727">
                  <c:v>#N/A</c:v>
                </c:pt>
                <c:pt idx="4728">
                  <c:v>#N/A</c:v>
                </c:pt>
                <c:pt idx="4729">
                  <c:v>#N/A</c:v>
                </c:pt>
                <c:pt idx="4730">
                  <c:v>#N/A</c:v>
                </c:pt>
                <c:pt idx="4731">
                  <c:v>#N/A</c:v>
                </c:pt>
                <c:pt idx="4732">
                  <c:v>#N/A</c:v>
                </c:pt>
                <c:pt idx="4733">
                  <c:v>#N/A</c:v>
                </c:pt>
                <c:pt idx="4734">
                  <c:v>#N/A</c:v>
                </c:pt>
                <c:pt idx="4735">
                  <c:v>#N/A</c:v>
                </c:pt>
                <c:pt idx="4736">
                  <c:v>#N/A</c:v>
                </c:pt>
                <c:pt idx="4737">
                  <c:v>#N/A</c:v>
                </c:pt>
                <c:pt idx="4738">
                  <c:v>#N/A</c:v>
                </c:pt>
                <c:pt idx="4739">
                  <c:v>#N/A</c:v>
                </c:pt>
                <c:pt idx="4740">
                  <c:v>#N/A</c:v>
                </c:pt>
                <c:pt idx="4741">
                  <c:v>#N/A</c:v>
                </c:pt>
                <c:pt idx="4742">
                  <c:v>#N/A</c:v>
                </c:pt>
                <c:pt idx="4743">
                  <c:v>#N/A</c:v>
                </c:pt>
                <c:pt idx="4744">
                  <c:v>#N/A</c:v>
                </c:pt>
                <c:pt idx="4745">
                  <c:v>#N/A</c:v>
                </c:pt>
                <c:pt idx="4746">
                  <c:v>#N/A</c:v>
                </c:pt>
                <c:pt idx="4747">
                  <c:v>#N/A</c:v>
                </c:pt>
                <c:pt idx="4748">
                  <c:v>#N/A</c:v>
                </c:pt>
                <c:pt idx="4749">
                  <c:v>#N/A</c:v>
                </c:pt>
                <c:pt idx="4750">
                  <c:v>#N/A</c:v>
                </c:pt>
                <c:pt idx="4751">
                  <c:v>#N/A</c:v>
                </c:pt>
                <c:pt idx="4752">
                  <c:v>#N/A</c:v>
                </c:pt>
                <c:pt idx="4753">
                  <c:v>#N/A</c:v>
                </c:pt>
                <c:pt idx="4754">
                  <c:v>#N/A</c:v>
                </c:pt>
                <c:pt idx="4755">
                  <c:v>#N/A</c:v>
                </c:pt>
                <c:pt idx="4756">
                  <c:v>#N/A</c:v>
                </c:pt>
                <c:pt idx="4757">
                  <c:v>#N/A</c:v>
                </c:pt>
                <c:pt idx="4758">
                  <c:v>#N/A</c:v>
                </c:pt>
                <c:pt idx="4759">
                  <c:v>#N/A</c:v>
                </c:pt>
                <c:pt idx="4760">
                  <c:v>#N/A</c:v>
                </c:pt>
                <c:pt idx="4761">
                  <c:v>#N/A</c:v>
                </c:pt>
                <c:pt idx="4762">
                  <c:v>#N/A</c:v>
                </c:pt>
                <c:pt idx="4763">
                  <c:v>#N/A</c:v>
                </c:pt>
                <c:pt idx="4764">
                  <c:v>#N/A</c:v>
                </c:pt>
                <c:pt idx="4765">
                  <c:v>#N/A</c:v>
                </c:pt>
                <c:pt idx="4766">
                  <c:v>#N/A</c:v>
                </c:pt>
                <c:pt idx="4767">
                  <c:v>#N/A</c:v>
                </c:pt>
                <c:pt idx="4768">
                  <c:v>#N/A</c:v>
                </c:pt>
                <c:pt idx="4769">
                  <c:v>#N/A</c:v>
                </c:pt>
                <c:pt idx="4770">
                  <c:v>#N/A</c:v>
                </c:pt>
                <c:pt idx="4771">
                  <c:v>#N/A</c:v>
                </c:pt>
                <c:pt idx="4772">
                  <c:v>#N/A</c:v>
                </c:pt>
                <c:pt idx="4773">
                  <c:v>#N/A</c:v>
                </c:pt>
                <c:pt idx="4774">
                  <c:v>#N/A</c:v>
                </c:pt>
                <c:pt idx="4775">
                  <c:v>#N/A</c:v>
                </c:pt>
                <c:pt idx="4776">
                  <c:v>#N/A</c:v>
                </c:pt>
                <c:pt idx="4777">
                  <c:v>#N/A</c:v>
                </c:pt>
                <c:pt idx="4778">
                  <c:v>#N/A</c:v>
                </c:pt>
                <c:pt idx="4779">
                  <c:v>#N/A</c:v>
                </c:pt>
                <c:pt idx="4780">
                  <c:v>#N/A</c:v>
                </c:pt>
                <c:pt idx="4781">
                  <c:v>#N/A</c:v>
                </c:pt>
                <c:pt idx="4782">
                  <c:v>#N/A</c:v>
                </c:pt>
                <c:pt idx="4783">
                  <c:v>#N/A</c:v>
                </c:pt>
                <c:pt idx="4784">
                  <c:v>#N/A</c:v>
                </c:pt>
                <c:pt idx="4785">
                  <c:v>#N/A</c:v>
                </c:pt>
                <c:pt idx="4786">
                  <c:v>#N/A</c:v>
                </c:pt>
                <c:pt idx="4787">
                  <c:v>#N/A</c:v>
                </c:pt>
                <c:pt idx="4788">
                  <c:v>#N/A</c:v>
                </c:pt>
                <c:pt idx="4789">
                  <c:v>#N/A</c:v>
                </c:pt>
                <c:pt idx="4790">
                  <c:v>#N/A</c:v>
                </c:pt>
                <c:pt idx="4791">
                  <c:v>#N/A</c:v>
                </c:pt>
                <c:pt idx="4792">
                  <c:v>#N/A</c:v>
                </c:pt>
                <c:pt idx="4793">
                  <c:v>#N/A</c:v>
                </c:pt>
                <c:pt idx="4794">
                  <c:v>#N/A</c:v>
                </c:pt>
                <c:pt idx="4795">
                  <c:v>#N/A</c:v>
                </c:pt>
                <c:pt idx="4796">
                  <c:v>#N/A</c:v>
                </c:pt>
                <c:pt idx="4797">
                  <c:v>#N/A</c:v>
                </c:pt>
                <c:pt idx="4798">
                  <c:v>#N/A</c:v>
                </c:pt>
                <c:pt idx="4799">
                  <c:v>#N/A</c:v>
                </c:pt>
                <c:pt idx="4800">
                  <c:v>#N/A</c:v>
                </c:pt>
                <c:pt idx="4801">
                  <c:v>#N/A</c:v>
                </c:pt>
                <c:pt idx="4802">
                  <c:v>#N/A</c:v>
                </c:pt>
                <c:pt idx="4803">
                  <c:v>#N/A</c:v>
                </c:pt>
                <c:pt idx="4804">
                  <c:v>#N/A</c:v>
                </c:pt>
                <c:pt idx="4805">
                  <c:v>#N/A</c:v>
                </c:pt>
                <c:pt idx="4806">
                  <c:v>#N/A</c:v>
                </c:pt>
                <c:pt idx="4807">
                  <c:v>#N/A</c:v>
                </c:pt>
                <c:pt idx="4808">
                  <c:v>#N/A</c:v>
                </c:pt>
                <c:pt idx="4809">
                  <c:v>#N/A</c:v>
                </c:pt>
                <c:pt idx="4810">
                  <c:v>#N/A</c:v>
                </c:pt>
                <c:pt idx="4811">
                  <c:v>#N/A</c:v>
                </c:pt>
                <c:pt idx="4812">
                  <c:v>#N/A</c:v>
                </c:pt>
                <c:pt idx="4813">
                  <c:v>#N/A</c:v>
                </c:pt>
                <c:pt idx="4814">
                  <c:v>#N/A</c:v>
                </c:pt>
                <c:pt idx="4815">
                  <c:v>#N/A</c:v>
                </c:pt>
                <c:pt idx="4816">
                  <c:v>#N/A</c:v>
                </c:pt>
                <c:pt idx="4817">
                  <c:v>#N/A</c:v>
                </c:pt>
                <c:pt idx="4818">
                  <c:v>#N/A</c:v>
                </c:pt>
                <c:pt idx="4819">
                  <c:v>#N/A</c:v>
                </c:pt>
                <c:pt idx="4820">
                  <c:v>#N/A</c:v>
                </c:pt>
                <c:pt idx="4821">
                  <c:v>#N/A</c:v>
                </c:pt>
                <c:pt idx="4822">
                  <c:v>#N/A</c:v>
                </c:pt>
                <c:pt idx="4823">
                  <c:v>#N/A</c:v>
                </c:pt>
                <c:pt idx="4824">
                  <c:v>#N/A</c:v>
                </c:pt>
                <c:pt idx="4825">
                  <c:v>#N/A</c:v>
                </c:pt>
                <c:pt idx="4826">
                  <c:v>#N/A</c:v>
                </c:pt>
                <c:pt idx="4827">
                  <c:v>#N/A</c:v>
                </c:pt>
                <c:pt idx="4828">
                  <c:v>#N/A</c:v>
                </c:pt>
                <c:pt idx="4829">
                  <c:v>#N/A</c:v>
                </c:pt>
                <c:pt idx="4830">
                  <c:v>#N/A</c:v>
                </c:pt>
                <c:pt idx="4831">
                  <c:v>#N/A</c:v>
                </c:pt>
                <c:pt idx="4832">
                  <c:v>#N/A</c:v>
                </c:pt>
                <c:pt idx="4833">
                  <c:v>#N/A</c:v>
                </c:pt>
                <c:pt idx="4834">
                  <c:v>#N/A</c:v>
                </c:pt>
                <c:pt idx="4835">
                  <c:v>#N/A</c:v>
                </c:pt>
                <c:pt idx="4836">
                  <c:v>#N/A</c:v>
                </c:pt>
                <c:pt idx="4837">
                  <c:v>#N/A</c:v>
                </c:pt>
                <c:pt idx="4838">
                  <c:v>#N/A</c:v>
                </c:pt>
                <c:pt idx="4839">
                  <c:v>#N/A</c:v>
                </c:pt>
                <c:pt idx="4840">
                  <c:v>#N/A</c:v>
                </c:pt>
                <c:pt idx="4841">
                  <c:v>#N/A</c:v>
                </c:pt>
                <c:pt idx="4842">
                  <c:v>#N/A</c:v>
                </c:pt>
                <c:pt idx="4843">
                  <c:v>#N/A</c:v>
                </c:pt>
                <c:pt idx="4844">
                  <c:v>#N/A</c:v>
                </c:pt>
                <c:pt idx="4845">
                  <c:v>#N/A</c:v>
                </c:pt>
                <c:pt idx="4846">
                  <c:v>#N/A</c:v>
                </c:pt>
                <c:pt idx="4847">
                  <c:v>#N/A</c:v>
                </c:pt>
                <c:pt idx="4848">
                  <c:v>#N/A</c:v>
                </c:pt>
                <c:pt idx="4849">
                  <c:v>#N/A</c:v>
                </c:pt>
                <c:pt idx="4850">
                  <c:v>#N/A</c:v>
                </c:pt>
                <c:pt idx="4851">
                  <c:v>#N/A</c:v>
                </c:pt>
                <c:pt idx="4852">
                  <c:v>#N/A</c:v>
                </c:pt>
                <c:pt idx="4853">
                  <c:v>#N/A</c:v>
                </c:pt>
                <c:pt idx="4854">
                  <c:v>#N/A</c:v>
                </c:pt>
                <c:pt idx="4855">
                  <c:v>#N/A</c:v>
                </c:pt>
                <c:pt idx="4856">
                  <c:v>#N/A</c:v>
                </c:pt>
                <c:pt idx="4857">
                  <c:v>#N/A</c:v>
                </c:pt>
                <c:pt idx="4858">
                  <c:v>#N/A</c:v>
                </c:pt>
                <c:pt idx="4859">
                  <c:v>#N/A</c:v>
                </c:pt>
                <c:pt idx="4860">
                  <c:v>#N/A</c:v>
                </c:pt>
                <c:pt idx="4861">
                  <c:v>#N/A</c:v>
                </c:pt>
                <c:pt idx="4862">
                  <c:v>#N/A</c:v>
                </c:pt>
                <c:pt idx="4863">
                  <c:v>#N/A</c:v>
                </c:pt>
                <c:pt idx="4864">
                  <c:v>#N/A</c:v>
                </c:pt>
                <c:pt idx="4865">
                  <c:v>#N/A</c:v>
                </c:pt>
                <c:pt idx="4866">
                  <c:v>#N/A</c:v>
                </c:pt>
                <c:pt idx="4867">
                  <c:v>#N/A</c:v>
                </c:pt>
                <c:pt idx="4868">
                  <c:v>#N/A</c:v>
                </c:pt>
                <c:pt idx="4869">
                  <c:v>#N/A</c:v>
                </c:pt>
                <c:pt idx="4870">
                  <c:v>#N/A</c:v>
                </c:pt>
                <c:pt idx="4871">
                  <c:v>#N/A</c:v>
                </c:pt>
                <c:pt idx="4872">
                  <c:v>#N/A</c:v>
                </c:pt>
                <c:pt idx="4873">
                  <c:v>#N/A</c:v>
                </c:pt>
                <c:pt idx="4874">
                  <c:v>#N/A</c:v>
                </c:pt>
                <c:pt idx="4875">
                  <c:v>#N/A</c:v>
                </c:pt>
                <c:pt idx="4876">
                  <c:v>#N/A</c:v>
                </c:pt>
                <c:pt idx="4877">
                  <c:v>#N/A</c:v>
                </c:pt>
                <c:pt idx="4878">
                  <c:v>#N/A</c:v>
                </c:pt>
                <c:pt idx="4879">
                  <c:v>#N/A</c:v>
                </c:pt>
                <c:pt idx="4880">
                  <c:v>#N/A</c:v>
                </c:pt>
                <c:pt idx="4881">
                  <c:v>#N/A</c:v>
                </c:pt>
                <c:pt idx="4882">
                  <c:v>#N/A</c:v>
                </c:pt>
                <c:pt idx="4883">
                  <c:v>#N/A</c:v>
                </c:pt>
                <c:pt idx="4884">
                  <c:v>#N/A</c:v>
                </c:pt>
                <c:pt idx="4885">
                  <c:v>#N/A</c:v>
                </c:pt>
                <c:pt idx="4886">
                  <c:v>#N/A</c:v>
                </c:pt>
                <c:pt idx="4887">
                  <c:v>#N/A</c:v>
                </c:pt>
                <c:pt idx="4888">
                  <c:v>#N/A</c:v>
                </c:pt>
                <c:pt idx="4889">
                  <c:v>#N/A</c:v>
                </c:pt>
                <c:pt idx="4890">
                  <c:v>#N/A</c:v>
                </c:pt>
                <c:pt idx="4891">
                  <c:v>#N/A</c:v>
                </c:pt>
                <c:pt idx="4892">
                  <c:v>#N/A</c:v>
                </c:pt>
                <c:pt idx="4893">
                  <c:v>#N/A</c:v>
                </c:pt>
                <c:pt idx="4894">
                  <c:v>#N/A</c:v>
                </c:pt>
                <c:pt idx="4895">
                  <c:v>#N/A</c:v>
                </c:pt>
                <c:pt idx="4896">
                  <c:v>#N/A</c:v>
                </c:pt>
                <c:pt idx="4897">
                  <c:v>#N/A</c:v>
                </c:pt>
                <c:pt idx="4898">
                  <c:v>#N/A</c:v>
                </c:pt>
                <c:pt idx="4899">
                  <c:v>#N/A</c:v>
                </c:pt>
                <c:pt idx="4900">
                  <c:v>#N/A</c:v>
                </c:pt>
                <c:pt idx="4901">
                  <c:v>#N/A</c:v>
                </c:pt>
                <c:pt idx="4902">
                  <c:v>#N/A</c:v>
                </c:pt>
                <c:pt idx="4903">
                  <c:v>#N/A</c:v>
                </c:pt>
                <c:pt idx="4904">
                  <c:v>#N/A</c:v>
                </c:pt>
                <c:pt idx="4905">
                  <c:v>#N/A</c:v>
                </c:pt>
                <c:pt idx="4906">
                  <c:v>#N/A</c:v>
                </c:pt>
                <c:pt idx="4907">
                  <c:v>#N/A</c:v>
                </c:pt>
                <c:pt idx="4908">
                  <c:v>#N/A</c:v>
                </c:pt>
                <c:pt idx="4909">
                  <c:v>#N/A</c:v>
                </c:pt>
                <c:pt idx="4910">
                  <c:v>#N/A</c:v>
                </c:pt>
                <c:pt idx="4911">
                  <c:v>#N/A</c:v>
                </c:pt>
                <c:pt idx="4912">
                  <c:v>#N/A</c:v>
                </c:pt>
                <c:pt idx="4913">
                  <c:v>#N/A</c:v>
                </c:pt>
                <c:pt idx="4914">
                  <c:v>#N/A</c:v>
                </c:pt>
                <c:pt idx="4915">
                  <c:v>#N/A</c:v>
                </c:pt>
                <c:pt idx="4916">
                  <c:v>#N/A</c:v>
                </c:pt>
                <c:pt idx="4917">
                  <c:v>#N/A</c:v>
                </c:pt>
                <c:pt idx="4918">
                  <c:v>#N/A</c:v>
                </c:pt>
                <c:pt idx="4919">
                  <c:v>#N/A</c:v>
                </c:pt>
                <c:pt idx="4920">
                  <c:v>#N/A</c:v>
                </c:pt>
                <c:pt idx="4921">
                  <c:v>#N/A</c:v>
                </c:pt>
                <c:pt idx="4922">
                  <c:v>#N/A</c:v>
                </c:pt>
                <c:pt idx="4923">
                  <c:v>#N/A</c:v>
                </c:pt>
                <c:pt idx="4924">
                  <c:v>#N/A</c:v>
                </c:pt>
                <c:pt idx="4925">
                  <c:v>#N/A</c:v>
                </c:pt>
                <c:pt idx="4926">
                  <c:v>#N/A</c:v>
                </c:pt>
                <c:pt idx="4927">
                  <c:v>#N/A</c:v>
                </c:pt>
                <c:pt idx="4928">
                  <c:v>#N/A</c:v>
                </c:pt>
                <c:pt idx="4929">
                  <c:v>#N/A</c:v>
                </c:pt>
                <c:pt idx="4930">
                  <c:v>#N/A</c:v>
                </c:pt>
                <c:pt idx="4931">
                  <c:v>#N/A</c:v>
                </c:pt>
                <c:pt idx="4932">
                  <c:v>#N/A</c:v>
                </c:pt>
                <c:pt idx="4933">
                  <c:v>#N/A</c:v>
                </c:pt>
                <c:pt idx="4934">
                  <c:v>#N/A</c:v>
                </c:pt>
                <c:pt idx="4935">
                  <c:v>#N/A</c:v>
                </c:pt>
                <c:pt idx="4936">
                  <c:v>#N/A</c:v>
                </c:pt>
                <c:pt idx="4937">
                  <c:v>#N/A</c:v>
                </c:pt>
                <c:pt idx="4938">
                  <c:v>#N/A</c:v>
                </c:pt>
                <c:pt idx="4939">
                  <c:v>#N/A</c:v>
                </c:pt>
                <c:pt idx="4940">
                  <c:v>#N/A</c:v>
                </c:pt>
                <c:pt idx="4941">
                  <c:v>#N/A</c:v>
                </c:pt>
                <c:pt idx="4942">
                  <c:v>#N/A</c:v>
                </c:pt>
                <c:pt idx="4943">
                  <c:v>#N/A</c:v>
                </c:pt>
                <c:pt idx="4944">
                  <c:v>#N/A</c:v>
                </c:pt>
                <c:pt idx="4945">
                  <c:v>#N/A</c:v>
                </c:pt>
                <c:pt idx="4946">
                  <c:v>#N/A</c:v>
                </c:pt>
                <c:pt idx="4947">
                  <c:v>#N/A</c:v>
                </c:pt>
                <c:pt idx="4948">
                  <c:v>#N/A</c:v>
                </c:pt>
                <c:pt idx="4949">
                  <c:v>#N/A</c:v>
                </c:pt>
                <c:pt idx="4950">
                  <c:v>#N/A</c:v>
                </c:pt>
                <c:pt idx="4951">
                  <c:v>#N/A</c:v>
                </c:pt>
                <c:pt idx="4952">
                  <c:v>#N/A</c:v>
                </c:pt>
                <c:pt idx="4953">
                  <c:v>#N/A</c:v>
                </c:pt>
                <c:pt idx="4954">
                  <c:v>#N/A</c:v>
                </c:pt>
                <c:pt idx="4955">
                  <c:v>#N/A</c:v>
                </c:pt>
                <c:pt idx="4956">
                  <c:v>#N/A</c:v>
                </c:pt>
                <c:pt idx="4957">
                  <c:v>#N/A</c:v>
                </c:pt>
                <c:pt idx="4958">
                  <c:v>#N/A</c:v>
                </c:pt>
                <c:pt idx="4959">
                  <c:v>#N/A</c:v>
                </c:pt>
                <c:pt idx="4960">
                  <c:v>#N/A</c:v>
                </c:pt>
                <c:pt idx="4961">
                  <c:v>#N/A</c:v>
                </c:pt>
                <c:pt idx="4962">
                  <c:v>#N/A</c:v>
                </c:pt>
                <c:pt idx="4963">
                  <c:v>#N/A</c:v>
                </c:pt>
                <c:pt idx="4964">
                  <c:v>#N/A</c:v>
                </c:pt>
                <c:pt idx="4965">
                  <c:v>#N/A</c:v>
                </c:pt>
                <c:pt idx="4966">
                  <c:v>#N/A</c:v>
                </c:pt>
                <c:pt idx="4967">
                  <c:v>#N/A</c:v>
                </c:pt>
                <c:pt idx="4968">
                  <c:v>#N/A</c:v>
                </c:pt>
                <c:pt idx="4969">
                  <c:v>#N/A</c:v>
                </c:pt>
                <c:pt idx="4970">
                  <c:v>#N/A</c:v>
                </c:pt>
                <c:pt idx="4971">
                  <c:v>#N/A</c:v>
                </c:pt>
                <c:pt idx="4972">
                  <c:v>#N/A</c:v>
                </c:pt>
                <c:pt idx="4973">
                  <c:v>#N/A</c:v>
                </c:pt>
                <c:pt idx="4974">
                  <c:v>#N/A</c:v>
                </c:pt>
                <c:pt idx="4975">
                  <c:v>#N/A</c:v>
                </c:pt>
                <c:pt idx="4976">
                  <c:v>#N/A</c:v>
                </c:pt>
                <c:pt idx="4977">
                  <c:v>#N/A</c:v>
                </c:pt>
                <c:pt idx="4978">
                  <c:v>#N/A</c:v>
                </c:pt>
                <c:pt idx="4979">
                  <c:v>#N/A</c:v>
                </c:pt>
                <c:pt idx="4980">
                  <c:v>#N/A</c:v>
                </c:pt>
                <c:pt idx="4981">
                  <c:v>#N/A</c:v>
                </c:pt>
                <c:pt idx="4982">
                  <c:v>#N/A</c:v>
                </c:pt>
                <c:pt idx="4983">
                  <c:v>#N/A</c:v>
                </c:pt>
                <c:pt idx="4984">
                  <c:v>#N/A</c:v>
                </c:pt>
                <c:pt idx="4985">
                  <c:v>#N/A</c:v>
                </c:pt>
                <c:pt idx="4986">
                  <c:v>#N/A</c:v>
                </c:pt>
                <c:pt idx="4987">
                  <c:v>#N/A</c:v>
                </c:pt>
                <c:pt idx="4988">
                  <c:v>#N/A</c:v>
                </c:pt>
                <c:pt idx="4989">
                  <c:v>#N/A</c:v>
                </c:pt>
                <c:pt idx="4990">
                  <c:v>#N/A</c:v>
                </c:pt>
                <c:pt idx="4991">
                  <c:v>#N/A</c:v>
                </c:pt>
                <c:pt idx="4992">
                  <c:v>#N/A</c:v>
                </c:pt>
                <c:pt idx="4993">
                  <c:v>#N/A</c:v>
                </c:pt>
                <c:pt idx="4994">
                  <c:v>#N/A</c:v>
                </c:pt>
                <c:pt idx="4995">
                  <c:v>#N/A</c:v>
                </c:pt>
                <c:pt idx="4996">
                  <c:v>#N/A</c:v>
                </c:pt>
                <c:pt idx="4997">
                  <c:v>#N/A</c:v>
                </c:pt>
                <c:pt idx="4998">
                  <c:v>#N/A</c:v>
                </c:pt>
                <c:pt idx="4999">
                  <c:v>#N/A</c:v>
                </c:pt>
                <c:pt idx="5000">
                  <c:v>#N/A</c:v>
                </c:pt>
                <c:pt idx="5001">
                  <c:v>#N/A</c:v>
                </c:pt>
                <c:pt idx="5002">
                  <c:v>#N/A</c:v>
                </c:pt>
                <c:pt idx="5003">
                  <c:v>#N/A</c:v>
                </c:pt>
                <c:pt idx="5004">
                  <c:v>#N/A</c:v>
                </c:pt>
                <c:pt idx="5005">
                  <c:v>#N/A</c:v>
                </c:pt>
                <c:pt idx="5006">
                  <c:v>#N/A</c:v>
                </c:pt>
                <c:pt idx="5007">
                  <c:v>#N/A</c:v>
                </c:pt>
                <c:pt idx="5008">
                  <c:v>#N/A</c:v>
                </c:pt>
                <c:pt idx="5009">
                  <c:v>#N/A</c:v>
                </c:pt>
                <c:pt idx="5010">
                  <c:v>#N/A</c:v>
                </c:pt>
                <c:pt idx="5011">
                  <c:v>#N/A</c:v>
                </c:pt>
                <c:pt idx="5012">
                  <c:v>#N/A</c:v>
                </c:pt>
                <c:pt idx="5013">
                  <c:v>#N/A</c:v>
                </c:pt>
                <c:pt idx="5014">
                  <c:v>#N/A</c:v>
                </c:pt>
                <c:pt idx="5015">
                  <c:v>#N/A</c:v>
                </c:pt>
                <c:pt idx="5016">
                  <c:v>#N/A</c:v>
                </c:pt>
                <c:pt idx="5017">
                  <c:v>#N/A</c:v>
                </c:pt>
                <c:pt idx="5018">
                  <c:v>#N/A</c:v>
                </c:pt>
                <c:pt idx="5019">
                  <c:v>#N/A</c:v>
                </c:pt>
                <c:pt idx="5020">
                  <c:v>#N/A</c:v>
                </c:pt>
                <c:pt idx="5021">
                  <c:v>#N/A</c:v>
                </c:pt>
                <c:pt idx="5022">
                  <c:v>#N/A</c:v>
                </c:pt>
                <c:pt idx="5023">
                  <c:v>#N/A</c:v>
                </c:pt>
                <c:pt idx="5024">
                  <c:v>#N/A</c:v>
                </c:pt>
                <c:pt idx="5025">
                  <c:v>#N/A</c:v>
                </c:pt>
                <c:pt idx="5026">
                  <c:v>#N/A</c:v>
                </c:pt>
                <c:pt idx="5027">
                  <c:v>#N/A</c:v>
                </c:pt>
                <c:pt idx="5028">
                  <c:v>#N/A</c:v>
                </c:pt>
                <c:pt idx="5029">
                  <c:v>#N/A</c:v>
                </c:pt>
                <c:pt idx="5030">
                  <c:v>#N/A</c:v>
                </c:pt>
                <c:pt idx="5031">
                  <c:v>#N/A</c:v>
                </c:pt>
                <c:pt idx="5032">
                  <c:v>#N/A</c:v>
                </c:pt>
                <c:pt idx="5033">
                  <c:v>#N/A</c:v>
                </c:pt>
                <c:pt idx="5034">
                  <c:v>#N/A</c:v>
                </c:pt>
                <c:pt idx="5035">
                  <c:v>#N/A</c:v>
                </c:pt>
                <c:pt idx="5036">
                  <c:v>#N/A</c:v>
                </c:pt>
                <c:pt idx="5037">
                  <c:v>#N/A</c:v>
                </c:pt>
                <c:pt idx="5038">
                  <c:v>#N/A</c:v>
                </c:pt>
                <c:pt idx="5039">
                  <c:v>#N/A</c:v>
                </c:pt>
                <c:pt idx="5040">
                  <c:v>#N/A</c:v>
                </c:pt>
                <c:pt idx="5041">
                  <c:v>#N/A</c:v>
                </c:pt>
                <c:pt idx="5042">
                  <c:v>#N/A</c:v>
                </c:pt>
                <c:pt idx="5043">
                  <c:v>#N/A</c:v>
                </c:pt>
                <c:pt idx="5044">
                  <c:v>#N/A</c:v>
                </c:pt>
                <c:pt idx="5045">
                  <c:v>#N/A</c:v>
                </c:pt>
                <c:pt idx="5046">
                  <c:v>#N/A</c:v>
                </c:pt>
                <c:pt idx="5047">
                  <c:v>#N/A</c:v>
                </c:pt>
                <c:pt idx="5048">
                  <c:v>#N/A</c:v>
                </c:pt>
                <c:pt idx="5049">
                  <c:v>#N/A</c:v>
                </c:pt>
                <c:pt idx="5050">
                  <c:v>#N/A</c:v>
                </c:pt>
                <c:pt idx="5051">
                  <c:v>#N/A</c:v>
                </c:pt>
                <c:pt idx="5052">
                  <c:v>#N/A</c:v>
                </c:pt>
                <c:pt idx="5053">
                  <c:v>#N/A</c:v>
                </c:pt>
                <c:pt idx="5054">
                  <c:v>#N/A</c:v>
                </c:pt>
                <c:pt idx="5055">
                  <c:v>#N/A</c:v>
                </c:pt>
                <c:pt idx="5056">
                  <c:v>#N/A</c:v>
                </c:pt>
                <c:pt idx="5057">
                  <c:v>#N/A</c:v>
                </c:pt>
                <c:pt idx="5058">
                  <c:v>#N/A</c:v>
                </c:pt>
                <c:pt idx="5059">
                  <c:v>#N/A</c:v>
                </c:pt>
                <c:pt idx="5060">
                  <c:v>#N/A</c:v>
                </c:pt>
                <c:pt idx="5061">
                  <c:v>#N/A</c:v>
                </c:pt>
                <c:pt idx="5062">
                  <c:v>#N/A</c:v>
                </c:pt>
                <c:pt idx="5063">
                  <c:v>#N/A</c:v>
                </c:pt>
                <c:pt idx="5064">
                  <c:v>#N/A</c:v>
                </c:pt>
                <c:pt idx="5065">
                  <c:v>#N/A</c:v>
                </c:pt>
                <c:pt idx="5066">
                  <c:v>#N/A</c:v>
                </c:pt>
                <c:pt idx="5067">
                  <c:v>#N/A</c:v>
                </c:pt>
                <c:pt idx="5068">
                  <c:v>#N/A</c:v>
                </c:pt>
                <c:pt idx="5069">
                  <c:v>#N/A</c:v>
                </c:pt>
                <c:pt idx="5070">
                  <c:v>#N/A</c:v>
                </c:pt>
                <c:pt idx="5071">
                  <c:v>#N/A</c:v>
                </c:pt>
                <c:pt idx="5072">
                  <c:v>#N/A</c:v>
                </c:pt>
                <c:pt idx="5073">
                  <c:v>#N/A</c:v>
                </c:pt>
                <c:pt idx="5074">
                  <c:v>#N/A</c:v>
                </c:pt>
                <c:pt idx="5075">
                  <c:v>#N/A</c:v>
                </c:pt>
                <c:pt idx="5076">
                  <c:v>#N/A</c:v>
                </c:pt>
                <c:pt idx="5077">
                  <c:v>#N/A</c:v>
                </c:pt>
                <c:pt idx="5078">
                  <c:v>#N/A</c:v>
                </c:pt>
                <c:pt idx="5079">
                  <c:v>#N/A</c:v>
                </c:pt>
                <c:pt idx="5080">
                  <c:v>#N/A</c:v>
                </c:pt>
                <c:pt idx="5081">
                  <c:v>#N/A</c:v>
                </c:pt>
                <c:pt idx="5082">
                  <c:v>#N/A</c:v>
                </c:pt>
                <c:pt idx="5083">
                  <c:v>#N/A</c:v>
                </c:pt>
                <c:pt idx="5084">
                  <c:v>#N/A</c:v>
                </c:pt>
                <c:pt idx="5085">
                  <c:v>#N/A</c:v>
                </c:pt>
                <c:pt idx="5086">
                  <c:v>#N/A</c:v>
                </c:pt>
                <c:pt idx="5087">
                  <c:v>#N/A</c:v>
                </c:pt>
                <c:pt idx="5088">
                  <c:v>#N/A</c:v>
                </c:pt>
                <c:pt idx="5089">
                  <c:v>#N/A</c:v>
                </c:pt>
                <c:pt idx="5090">
                  <c:v>#N/A</c:v>
                </c:pt>
                <c:pt idx="5091">
                  <c:v>#N/A</c:v>
                </c:pt>
                <c:pt idx="5092">
                  <c:v>#N/A</c:v>
                </c:pt>
                <c:pt idx="5093">
                  <c:v>#N/A</c:v>
                </c:pt>
                <c:pt idx="5094">
                  <c:v>#N/A</c:v>
                </c:pt>
                <c:pt idx="5095">
                  <c:v>#N/A</c:v>
                </c:pt>
                <c:pt idx="5096">
                  <c:v>#N/A</c:v>
                </c:pt>
                <c:pt idx="5097">
                  <c:v>#N/A</c:v>
                </c:pt>
                <c:pt idx="5098">
                  <c:v>#N/A</c:v>
                </c:pt>
                <c:pt idx="5099">
                  <c:v>#N/A</c:v>
                </c:pt>
                <c:pt idx="5100">
                  <c:v>#N/A</c:v>
                </c:pt>
                <c:pt idx="5101">
                  <c:v>#N/A</c:v>
                </c:pt>
                <c:pt idx="5102">
                  <c:v>#N/A</c:v>
                </c:pt>
                <c:pt idx="5103">
                  <c:v>#N/A</c:v>
                </c:pt>
                <c:pt idx="5104">
                  <c:v>#N/A</c:v>
                </c:pt>
                <c:pt idx="5105">
                  <c:v>#N/A</c:v>
                </c:pt>
                <c:pt idx="5106">
                  <c:v>#N/A</c:v>
                </c:pt>
                <c:pt idx="5107">
                  <c:v>#N/A</c:v>
                </c:pt>
                <c:pt idx="5108">
                  <c:v>#N/A</c:v>
                </c:pt>
                <c:pt idx="5109">
                  <c:v>#N/A</c:v>
                </c:pt>
                <c:pt idx="5110">
                  <c:v>#N/A</c:v>
                </c:pt>
                <c:pt idx="5111">
                  <c:v>#N/A</c:v>
                </c:pt>
                <c:pt idx="5112">
                  <c:v>#N/A</c:v>
                </c:pt>
                <c:pt idx="5113">
                  <c:v>#N/A</c:v>
                </c:pt>
                <c:pt idx="5114">
                  <c:v>#N/A</c:v>
                </c:pt>
                <c:pt idx="5115">
                  <c:v>#N/A</c:v>
                </c:pt>
                <c:pt idx="5116">
                  <c:v>#N/A</c:v>
                </c:pt>
                <c:pt idx="5117">
                  <c:v>#N/A</c:v>
                </c:pt>
                <c:pt idx="5118">
                  <c:v>#N/A</c:v>
                </c:pt>
                <c:pt idx="5119">
                  <c:v>#N/A</c:v>
                </c:pt>
                <c:pt idx="5120">
                  <c:v>#N/A</c:v>
                </c:pt>
                <c:pt idx="5121">
                  <c:v>#N/A</c:v>
                </c:pt>
                <c:pt idx="5122">
                  <c:v>#N/A</c:v>
                </c:pt>
                <c:pt idx="5123">
                  <c:v>#N/A</c:v>
                </c:pt>
                <c:pt idx="5124">
                  <c:v>#N/A</c:v>
                </c:pt>
                <c:pt idx="5125">
                  <c:v>#N/A</c:v>
                </c:pt>
                <c:pt idx="5126">
                  <c:v>#N/A</c:v>
                </c:pt>
                <c:pt idx="5127">
                  <c:v>#N/A</c:v>
                </c:pt>
                <c:pt idx="5128">
                  <c:v>#N/A</c:v>
                </c:pt>
                <c:pt idx="5129">
                  <c:v>#N/A</c:v>
                </c:pt>
                <c:pt idx="5130">
                  <c:v>#N/A</c:v>
                </c:pt>
                <c:pt idx="5131">
                  <c:v>#N/A</c:v>
                </c:pt>
                <c:pt idx="5132">
                  <c:v>#N/A</c:v>
                </c:pt>
                <c:pt idx="5133">
                  <c:v>#N/A</c:v>
                </c:pt>
                <c:pt idx="5134">
                  <c:v>#N/A</c:v>
                </c:pt>
                <c:pt idx="5135">
                  <c:v>#N/A</c:v>
                </c:pt>
                <c:pt idx="5136">
                  <c:v>#N/A</c:v>
                </c:pt>
                <c:pt idx="5137">
                  <c:v>#N/A</c:v>
                </c:pt>
                <c:pt idx="5138">
                  <c:v>#N/A</c:v>
                </c:pt>
                <c:pt idx="5139">
                  <c:v>#N/A</c:v>
                </c:pt>
                <c:pt idx="5140">
                  <c:v>#N/A</c:v>
                </c:pt>
                <c:pt idx="5141">
                  <c:v>#N/A</c:v>
                </c:pt>
                <c:pt idx="5142">
                  <c:v>#N/A</c:v>
                </c:pt>
                <c:pt idx="5143">
                  <c:v>#N/A</c:v>
                </c:pt>
                <c:pt idx="5144">
                  <c:v>#N/A</c:v>
                </c:pt>
                <c:pt idx="5145">
                  <c:v>#N/A</c:v>
                </c:pt>
                <c:pt idx="5146">
                  <c:v>#N/A</c:v>
                </c:pt>
                <c:pt idx="5147">
                  <c:v>#N/A</c:v>
                </c:pt>
                <c:pt idx="5148">
                  <c:v>#N/A</c:v>
                </c:pt>
                <c:pt idx="5149">
                  <c:v>#N/A</c:v>
                </c:pt>
                <c:pt idx="5150">
                  <c:v>#N/A</c:v>
                </c:pt>
                <c:pt idx="5151">
                  <c:v>#N/A</c:v>
                </c:pt>
                <c:pt idx="5152">
                  <c:v>#N/A</c:v>
                </c:pt>
                <c:pt idx="5153">
                  <c:v>#N/A</c:v>
                </c:pt>
                <c:pt idx="5154">
                  <c:v>#N/A</c:v>
                </c:pt>
                <c:pt idx="5155">
                  <c:v>#N/A</c:v>
                </c:pt>
                <c:pt idx="5156">
                  <c:v>#N/A</c:v>
                </c:pt>
                <c:pt idx="5157">
                  <c:v>#N/A</c:v>
                </c:pt>
                <c:pt idx="5158">
                  <c:v>#N/A</c:v>
                </c:pt>
                <c:pt idx="5159">
                  <c:v>#N/A</c:v>
                </c:pt>
                <c:pt idx="5160">
                  <c:v>#N/A</c:v>
                </c:pt>
                <c:pt idx="5161">
                  <c:v>#N/A</c:v>
                </c:pt>
                <c:pt idx="5162">
                  <c:v>#N/A</c:v>
                </c:pt>
                <c:pt idx="5163">
                  <c:v>#N/A</c:v>
                </c:pt>
                <c:pt idx="5164">
                  <c:v>#N/A</c:v>
                </c:pt>
                <c:pt idx="5165">
                  <c:v>#N/A</c:v>
                </c:pt>
                <c:pt idx="5166">
                  <c:v>#N/A</c:v>
                </c:pt>
                <c:pt idx="5167">
                  <c:v>#N/A</c:v>
                </c:pt>
                <c:pt idx="5168">
                  <c:v>#N/A</c:v>
                </c:pt>
                <c:pt idx="5169">
                  <c:v>#N/A</c:v>
                </c:pt>
                <c:pt idx="5170">
                  <c:v>#N/A</c:v>
                </c:pt>
                <c:pt idx="5171">
                  <c:v>#N/A</c:v>
                </c:pt>
                <c:pt idx="5172">
                  <c:v>#N/A</c:v>
                </c:pt>
                <c:pt idx="5173">
                  <c:v>#N/A</c:v>
                </c:pt>
                <c:pt idx="5174">
                  <c:v>#N/A</c:v>
                </c:pt>
                <c:pt idx="5175">
                  <c:v>#N/A</c:v>
                </c:pt>
                <c:pt idx="5176">
                  <c:v>#N/A</c:v>
                </c:pt>
                <c:pt idx="5177">
                  <c:v>#N/A</c:v>
                </c:pt>
                <c:pt idx="5178">
                  <c:v>#N/A</c:v>
                </c:pt>
                <c:pt idx="5179">
                  <c:v>#N/A</c:v>
                </c:pt>
                <c:pt idx="5180">
                  <c:v>#N/A</c:v>
                </c:pt>
                <c:pt idx="5181">
                  <c:v>#N/A</c:v>
                </c:pt>
                <c:pt idx="5182">
                  <c:v>#N/A</c:v>
                </c:pt>
                <c:pt idx="5183">
                  <c:v>#N/A</c:v>
                </c:pt>
                <c:pt idx="5184">
                  <c:v>#N/A</c:v>
                </c:pt>
                <c:pt idx="5185">
                  <c:v>#N/A</c:v>
                </c:pt>
                <c:pt idx="5186">
                  <c:v>#N/A</c:v>
                </c:pt>
                <c:pt idx="5187">
                  <c:v>#N/A</c:v>
                </c:pt>
                <c:pt idx="5188">
                  <c:v>#N/A</c:v>
                </c:pt>
                <c:pt idx="5189">
                  <c:v>#N/A</c:v>
                </c:pt>
                <c:pt idx="5190">
                  <c:v>#N/A</c:v>
                </c:pt>
                <c:pt idx="5191">
                  <c:v>#N/A</c:v>
                </c:pt>
                <c:pt idx="5192">
                  <c:v>#N/A</c:v>
                </c:pt>
                <c:pt idx="5193">
                  <c:v>#N/A</c:v>
                </c:pt>
                <c:pt idx="5194">
                  <c:v>#N/A</c:v>
                </c:pt>
                <c:pt idx="5195">
                  <c:v>#N/A</c:v>
                </c:pt>
                <c:pt idx="5196">
                  <c:v>#N/A</c:v>
                </c:pt>
                <c:pt idx="5197">
                  <c:v>#N/A</c:v>
                </c:pt>
                <c:pt idx="5198">
                  <c:v>#N/A</c:v>
                </c:pt>
                <c:pt idx="5199">
                  <c:v>#N/A</c:v>
                </c:pt>
                <c:pt idx="5200">
                  <c:v>#N/A</c:v>
                </c:pt>
                <c:pt idx="5201">
                  <c:v>#N/A</c:v>
                </c:pt>
                <c:pt idx="5202">
                  <c:v>#N/A</c:v>
                </c:pt>
                <c:pt idx="5203">
                  <c:v>#N/A</c:v>
                </c:pt>
                <c:pt idx="5204">
                  <c:v>#N/A</c:v>
                </c:pt>
                <c:pt idx="5205">
                  <c:v>#N/A</c:v>
                </c:pt>
                <c:pt idx="5206">
                  <c:v>#N/A</c:v>
                </c:pt>
                <c:pt idx="5207">
                  <c:v>#N/A</c:v>
                </c:pt>
                <c:pt idx="5208">
                  <c:v>#N/A</c:v>
                </c:pt>
                <c:pt idx="5209">
                  <c:v>#N/A</c:v>
                </c:pt>
                <c:pt idx="5210">
                  <c:v>#N/A</c:v>
                </c:pt>
                <c:pt idx="5211">
                  <c:v>#N/A</c:v>
                </c:pt>
                <c:pt idx="5212">
                  <c:v>#N/A</c:v>
                </c:pt>
                <c:pt idx="5213">
                  <c:v>#N/A</c:v>
                </c:pt>
                <c:pt idx="5214">
                  <c:v>#N/A</c:v>
                </c:pt>
                <c:pt idx="5215">
                  <c:v>#N/A</c:v>
                </c:pt>
                <c:pt idx="5216">
                  <c:v>#N/A</c:v>
                </c:pt>
                <c:pt idx="5217">
                  <c:v>#N/A</c:v>
                </c:pt>
                <c:pt idx="5218">
                  <c:v>#N/A</c:v>
                </c:pt>
                <c:pt idx="5219">
                  <c:v>#N/A</c:v>
                </c:pt>
                <c:pt idx="5220">
                  <c:v>#N/A</c:v>
                </c:pt>
                <c:pt idx="5221">
                  <c:v>#N/A</c:v>
                </c:pt>
                <c:pt idx="5222">
                  <c:v>#N/A</c:v>
                </c:pt>
                <c:pt idx="5223">
                  <c:v>#N/A</c:v>
                </c:pt>
                <c:pt idx="5224">
                  <c:v>#N/A</c:v>
                </c:pt>
                <c:pt idx="5225">
                  <c:v>#N/A</c:v>
                </c:pt>
                <c:pt idx="5226">
                  <c:v>#N/A</c:v>
                </c:pt>
                <c:pt idx="5227">
                  <c:v>#N/A</c:v>
                </c:pt>
                <c:pt idx="5228">
                  <c:v>#N/A</c:v>
                </c:pt>
                <c:pt idx="5229">
                  <c:v>#N/A</c:v>
                </c:pt>
                <c:pt idx="5230">
                  <c:v>#N/A</c:v>
                </c:pt>
                <c:pt idx="5231">
                  <c:v>#N/A</c:v>
                </c:pt>
                <c:pt idx="5232">
                  <c:v>#N/A</c:v>
                </c:pt>
                <c:pt idx="5233">
                  <c:v>#N/A</c:v>
                </c:pt>
                <c:pt idx="5234">
                  <c:v>#N/A</c:v>
                </c:pt>
                <c:pt idx="5235">
                  <c:v>#N/A</c:v>
                </c:pt>
                <c:pt idx="5236">
                  <c:v>#N/A</c:v>
                </c:pt>
                <c:pt idx="5237">
                  <c:v>#N/A</c:v>
                </c:pt>
                <c:pt idx="5238">
                  <c:v>#N/A</c:v>
                </c:pt>
                <c:pt idx="5239">
                  <c:v>#N/A</c:v>
                </c:pt>
                <c:pt idx="5240">
                  <c:v>#N/A</c:v>
                </c:pt>
                <c:pt idx="5241">
                  <c:v>#N/A</c:v>
                </c:pt>
                <c:pt idx="5242">
                  <c:v>#N/A</c:v>
                </c:pt>
                <c:pt idx="5243">
                  <c:v>#N/A</c:v>
                </c:pt>
                <c:pt idx="5244">
                  <c:v>#N/A</c:v>
                </c:pt>
                <c:pt idx="5245">
                  <c:v>#N/A</c:v>
                </c:pt>
                <c:pt idx="5246">
                  <c:v>#N/A</c:v>
                </c:pt>
                <c:pt idx="5247">
                  <c:v>#N/A</c:v>
                </c:pt>
                <c:pt idx="5248">
                  <c:v>#N/A</c:v>
                </c:pt>
                <c:pt idx="5249">
                  <c:v>#N/A</c:v>
                </c:pt>
                <c:pt idx="5250">
                  <c:v>#N/A</c:v>
                </c:pt>
                <c:pt idx="5251">
                  <c:v>#N/A</c:v>
                </c:pt>
                <c:pt idx="5252">
                  <c:v>#N/A</c:v>
                </c:pt>
                <c:pt idx="5253">
                  <c:v>#N/A</c:v>
                </c:pt>
                <c:pt idx="5254">
                  <c:v>#N/A</c:v>
                </c:pt>
                <c:pt idx="5255">
                  <c:v>#N/A</c:v>
                </c:pt>
                <c:pt idx="5256">
                  <c:v>#N/A</c:v>
                </c:pt>
                <c:pt idx="5257">
                  <c:v>#N/A</c:v>
                </c:pt>
                <c:pt idx="5258">
                  <c:v>#N/A</c:v>
                </c:pt>
                <c:pt idx="5259">
                  <c:v>#N/A</c:v>
                </c:pt>
                <c:pt idx="5260">
                  <c:v>#N/A</c:v>
                </c:pt>
                <c:pt idx="5261">
                  <c:v>#N/A</c:v>
                </c:pt>
                <c:pt idx="5262">
                  <c:v>#N/A</c:v>
                </c:pt>
                <c:pt idx="5263">
                  <c:v>#N/A</c:v>
                </c:pt>
                <c:pt idx="5264">
                  <c:v>#N/A</c:v>
                </c:pt>
                <c:pt idx="5265">
                  <c:v>#N/A</c:v>
                </c:pt>
                <c:pt idx="5266">
                  <c:v>#N/A</c:v>
                </c:pt>
                <c:pt idx="5267">
                  <c:v>#N/A</c:v>
                </c:pt>
                <c:pt idx="5268">
                  <c:v>#N/A</c:v>
                </c:pt>
                <c:pt idx="5269">
                  <c:v>#N/A</c:v>
                </c:pt>
                <c:pt idx="5270">
                  <c:v>#N/A</c:v>
                </c:pt>
                <c:pt idx="5271">
                  <c:v>#N/A</c:v>
                </c:pt>
                <c:pt idx="5272">
                  <c:v>#N/A</c:v>
                </c:pt>
                <c:pt idx="5273">
                  <c:v>#N/A</c:v>
                </c:pt>
                <c:pt idx="5274">
                  <c:v>#N/A</c:v>
                </c:pt>
                <c:pt idx="5275">
                  <c:v>#N/A</c:v>
                </c:pt>
                <c:pt idx="5276">
                  <c:v>#N/A</c:v>
                </c:pt>
                <c:pt idx="5277">
                  <c:v>#N/A</c:v>
                </c:pt>
                <c:pt idx="5278">
                  <c:v>#N/A</c:v>
                </c:pt>
                <c:pt idx="5279">
                  <c:v>#N/A</c:v>
                </c:pt>
                <c:pt idx="5280">
                  <c:v>#N/A</c:v>
                </c:pt>
                <c:pt idx="5281">
                  <c:v>#N/A</c:v>
                </c:pt>
                <c:pt idx="5282">
                  <c:v>#N/A</c:v>
                </c:pt>
                <c:pt idx="5283">
                  <c:v>#N/A</c:v>
                </c:pt>
                <c:pt idx="5284">
                  <c:v>#N/A</c:v>
                </c:pt>
                <c:pt idx="5285">
                  <c:v>#N/A</c:v>
                </c:pt>
                <c:pt idx="5286">
                  <c:v>#N/A</c:v>
                </c:pt>
                <c:pt idx="5287">
                  <c:v>#N/A</c:v>
                </c:pt>
                <c:pt idx="5288">
                  <c:v>#N/A</c:v>
                </c:pt>
                <c:pt idx="5289">
                  <c:v>#N/A</c:v>
                </c:pt>
                <c:pt idx="5290">
                  <c:v>#N/A</c:v>
                </c:pt>
                <c:pt idx="5291">
                  <c:v>#N/A</c:v>
                </c:pt>
                <c:pt idx="5292">
                  <c:v>#N/A</c:v>
                </c:pt>
                <c:pt idx="5293">
                  <c:v>#N/A</c:v>
                </c:pt>
                <c:pt idx="5294">
                  <c:v>#N/A</c:v>
                </c:pt>
                <c:pt idx="5295">
                  <c:v>#N/A</c:v>
                </c:pt>
                <c:pt idx="5296">
                  <c:v>#N/A</c:v>
                </c:pt>
                <c:pt idx="5297">
                  <c:v>#N/A</c:v>
                </c:pt>
                <c:pt idx="5298">
                  <c:v>#N/A</c:v>
                </c:pt>
                <c:pt idx="5299">
                  <c:v>#N/A</c:v>
                </c:pt>
                <c:pt idx="5300">
                  <c:v>#N/A</c:v>
                </c:pt>
                <c:pt idx="5301">
                  <c:v>#N/A</c:v>
                </c:pt>
                <c:pt idx="5302">
                  <c:v>#N/A</c:v>
                </c:pt>
                <c:pt idx="5303">
                  <c:v>#N/A</c:v>
                </c:pt>
                <c:pt idx="5304">
                  <c:v>#N/A</c:v>
                </c:pt>
                <c:pt idx="5305">
                  <c:v>#N/A</c:v>
                </c:pt>
                <c:pt idx="5306">
                  <c:v>#N/A</c:v>
                </c:pt>
                <c:pt idx="5307">
                  <c:v>#N/A</c:v>
                </c:pt>
                <c:pt idx="5308">
                  <c:v>#N/A</c:v>
                </c:pt>
                <c:pt idx="5309">
                  <c:v>#N/A</c:v>
                </c:pt>
                <c:pt idx="5310">
                  <c:v>#N/A</c:v>
                </c:pt>
                <c:pt idx="5311">
                  <c:v>#N/A</c:v>
                </c:pt>
                <c:pt idx="5312">
                  <c:v>#N/A</c:v>
                </c:pt>
                <c:pt idx="5313">
                  <c:v>#N/A</c:v>
                </c:pt>
                <c:pt idx="5314">
                  <c:v>#N/A</c:v>
                </c:pt>
                <c:pt idx="5315">
                  <c:v>#N/A</c:v>
                </c:pt>
                <c:pt idx="5316">
                  <c:v>#N/A</c:v>
                </c:pt>
                <c:pt idx="5317">
                  <c:v>#N/A</c:v>
                </c:pt>
                <c:pt idx="5318">
                  <c:v>#N/A</c:v>
                </c:pt>
                <c:pt idx="5319">
                  <c:v>#N/A</c:v>
                </c:pt>
                <c:pt idx="5320">
                  <c:v>#N/A</c:v>
                </c:pt>
                <c:pt idx="5321">
                  <c:v>#N/A</c:v>
                </c:pt>
                <c:pt idx="5322">
                  <c:v>#N/A</c:v>
                </c:pt>
                <c:pt idx="5323">
                  <c:v>#N/A</c:v>
                </c:pt>
                <c:pt idx="5324">
                  <c:v>#N/A</c:v>
                </c:pt>
                <c:pt idx="5325">
                  <c:v>#N/A</c:v>
                </c:pt>
                <c:pt idx="5326">
                  <c:v>#N/A</c:v>
                </c:pt>
                <c:pt idx="5327">
                  <c:v>#N/A</c:v>
                </c:pt>
                <c:pt idx="5328">
                  <c:v>#N/A</c:v>
                </c:pt>
                <c:pt idx="5329">
                  <c:v>#N/A</c:v>
                </c:pt>
                <c:pt idx="5330">
                  <c:v>#N/A</c:v>
                </c:pt>
                <c:pt idx="5331">
                  <c:v>#N/A</c:v>
                </c:pt>
                <c:pt idx="5332">
                  <c:v>#N/A</c:v>
                </c:pt>
                <c:pt idx="5333">
                  <c:v>#N/A</c:v>
                </c:pt>
                <c:pt idx="5334">
                  <c:v>#N/A</c:v>
                </c:pt>
                <c:pt idx="5335">
                  <c:v>#N/A</c:v>
                </c:pt>
                <c:pt idx="5336">
                  <c:v>#N/A</c:v>
                </c:pt>
                <c:pt idx="5337">
                  <c:v>#N/A</c:v>
                </c:pt>
                <c:pt idx="5338">
                  <c:v>#N/A</c:v>
                </c:pt>
                <c:pt idx="5339">
                  <c:v>#N/A</c:v>
                </c:pt>
                <c:pt idx="5340">
                  <c:v>#N/A</c:v>
                </c:pt>
                <c:pt idx="5341">
                  <c:v>#N/A</c:v>
                </c:pt>
                <c:pt idx="5342">
                  <c:v>#N/A</c:v>
                </c:pt>
                <c:pt idx="5343">
                  <c:v>#N/A</c:v>
                </c:pt>
                <c:pt idx="5344">
                  <c:v>#N/A</c:v>
                </c:pt>
                <c:pt idx="5345">
                  <c:v>#N/A</c:v>
                </c:pt>
                <c:pt idx="5346">
                  <c:v>#N/A</c:v>
                </c:pt>
                <c:pt idx="5347">
                  <c:v>#N/A</c:v>
                </c:pt>
                <c:pt idx="5348">
                  <c:v>#N/A</c:v>
                </c:pt>
                <c:pt idx="5349">
                  <c:v>#N/A</c:v>
                </c:pt>
                <c:pt idx="5350">
                  <c:v>#N/A</c:v>
                </c:pt>
                <c:pt idx="5351">
                  <c:v>#N/A</c:v>
                </c:pt>
                <c:pt idx="5352">
                  <c:v>#N/A</c:v>
                </c:pt>
                <c:pt idx="5353">
                  <c:v>#N/A</c:v>
                </c:pt>
                <c:pt idx="5354">
                  <c:v>#N/A</c:v>
                </c:pt>
                <c:pt idx="5355">
                  <c:v>#N/A</c:v>
                </c:pt>
                <c:pt idx="5356">
                  <c:v>#N/A</c:v>
                </c:pt>
                <c:pt idx="5357">
                  <c:v>#N/A</c:v>
                </c:pt>
                <c:pt idx="5358">
                  <c:v>#N/A</c:v>
                </c:pt>
                <c:pt idx="5359">
                  <c:v>#N/A</c:v>
                </c:pt>
                <c:pt idx="5360">
                  <c:v>#N/A</c:v>
                </c:pt>
                <c:pt idx="5361">
                  <c:v>#N/A</c:v>
                </c:pt>
                <c:pt idx="5362">
                  <c:v>#N/A</c:v>
                </c:pt>
                <c:pt idx="5363">
                  <c:v>#N/A</c:v>
                </c:pt>
                <c:pt idx="5364">
                  <c:v>#N/A</c:v>
                </c:pt>
                <c:pt idx="5365">
                  <c:v>#N/A</c:v>
                </c:pt>
                <c:pt idx="5366">
                  <c:v>#N/A</c:v>
                </c:pt>
                <c:pt idx="5367">
                  <c:v>#N/A</c:v>
                </c:pt>
                <c:pt idx="5368">
                  <c:v>#N/A</c:v>
                </c:pt>
                <c:pt idx="5369">
                  <c:v>#N/A</c:v>
                </c:pt>
                <c:pt idx="5370">
                  <c:v>#N/A</c:v>
                </c:pt>
                <c:pt idx="5371">
                  <c:v>#N/A</c:v>
                </c:pt>
                <c:pt idx="5372">
                  <c:v>#N/A</c:v>
                </c:pt>
                <c:pt idx="5373">
                  <c:v>#N/A</c:v>
                </c:pt>
                <c:pt idx="5374">
                  <c:v>#N/A</c:v>
                </c:pt>
                <c:pt idx="5375">
                  <c:v>#N/A</c:v>
                </c:pt>
                <c:pt idx="5376">
                  <c:v>#N/A</c:v>
                </c:pt>
                <c:pt idx="5377">
                  <c:v>#N/A</c:v>
                </c:pt>
                <c:pt idx="5378">
                  <c:v>#N/A</c:v>
                </c:pt>
                <c:pt idx="5379">
                  <c:v>#N/A</c:v>
                </c:pt>
                <c:pt idx="5380">
                  <c:v>#N/A</c:v>
                </c:pt>
                <c:pt idx="5381">
                  <c:v>#N/A</c:v>
                </c:pt>
                <c:pt idx="5382">
                  <c:v>#N/A</c:v>
                </c:pt>
                <c:pt idx="5383">
                  <c:v>#N/A</c:v>
                </c:pt>
                <c:pt idx="5384">
                  <c:v>#N/A</c:v>
                </c:pt>
                <c:pt idx="5385">
                  <c:v>#N/A</c:v>
                </c:pt>
                <c:pt idx="5386">
                  <c:v>#N/A</c:v>
                </c:pt>
                <c:pt idx="5387">
                  <c:v>#N/A</c:v>
                </c:pt>
                <c:pt idx="5388">
                  <c:v>#N/A</c:v>
                </c:pt>
                <c:pt idx="5389">
                  <c:v>#N/A</c:v>
                </c:pt>
                <c:pt idx="5390">
                  <c:v>#N/A</c:v>
                </c:pt>
                <c:pt idx="5391">
                  <c:v>#N/A</c:v>
                </c:pt>
                <c:pt idx="5392">
                  <c:v>#N/A</c:v>
                </c:pt>
                <c:pt idx="5393">
                  <c:v>#N/A</c:v>
                </c:pt>
                <c:pt idx="5394">
                  <c:v>#N/A</c:v>
                </c:pt>
                <c:pt idx="5395">
                  <c:v>#N/A</c:v>
                </c:pt>
                <c:pt idx="5396">
                  <c:v>#N/A</c:v>
                </c:pt>
                <c:pt idx="5397">
                  <c:v>#N/A</c:v>
                </c:pt>
                <c:pt idx="5398">
                  <c:v>#N/A</c:v>
                </c:pt>
                <c:pt idx="5399">
                  <c:v>#N/A</c:v>
                </c:pt>
                <c:pt idx="5400">
                  <c:v>#N/A</c:v>
                </c:pt>
                <c:pt idx="5401">
                  <c:v>#N/A</c:v>
                </c:pt>
                <c:pt idx="5402">
                  <c:v>#N/A</c:v>
                </c:pt>
                <c:pt idx="5403">
                  <c:v>#N/A</c:v>
                </c:pt>
                <c:pt idx="5404">
                  <c:v>#N/A</c:v>
                </c:pt>
                <c:pt idx="5405">
                  <c:v>#N/A</c:v>
                </c:pt>
                <c:pt idx="5406">
                  <c:v>#N/A</c:v>
                </c:pt>
                <c:pt idx="5407">
                  <c:v>#N/A</c:v>
                </c:pt>
                <c:pt idx="5408">
                  <c:v>#N/A</c:v>
                </c:pt>
                <c:pt idx="5409">
                  <c:v>#N/A</c:v>
                </c:pt>
                <c:pt idx="5410">
                  <c:v>#N/A</c:v>
                </c:pt>
                <c:pt idx="5411">
                  <c:v>#N/A</c:v>
                </c:pt>
                <c:pt idx="5412">
                  <c:v>#N/A</c:v>
                </c:pt>
                <c:pt idx="5413">
                  <c:v>#N/A</c:v>
                </c:pt>
                <c:pt idx="5414">
                  <c:v>#N/A</c:v>
                </c:pt>
                <c:pt idx="5415">
                  <c:v>#N/A</c:v>
                </c:pt>
                <c:pt idx="5416">
                  <c:v>#N/A</c:v>
                </c:pt>
                <c:pt idx="5417">
                  <c:v>#N/A</c:v>
                </c:pt>
                <c:pt idx="5418">
                  <c:v>#N/A</c:v>
                </c:pt>
                <c:pt idx="5419">
                  <c:v>#N/A</c:v>
                </c:pt>
                <c:pt idx="5420">
                  <c:v>#N/A</c:v>
                </c:pt>
                <c:pt idx="5421">
                  <c:v>#N/A</c:v>
                </c:pt>
                <c:pt idx="5422">
                  <c:v>#N/A</c:v>
                </c:pt>
                <c:pt idx="5423">
                  <c:v>#N/A</c:v>
                </c:pt>
                <c:pt idx="5424">
                  <c:v>#N/A</c:v>
                </c:pt>
                <c:pt idx="5425">
                  <c:v>#N/A</c:v>
                </c:pt>
                <c:pt idx="5426">
                  <c:v>#N/A</c:v>
                </c:pt>
                <c:pt idx="5427">
                  <c:v>#N/A</c:v>
                </c:pt>
                <c:pt idx="5428">
                  <c:v>#N/A</c:v>
                </c:pt>
                <c:pt idx="5429">
                  <c:v>#N/A</c:v>
                </c:pt>
                <c:pt idx="5430">
                  <c:v>#N/A</c:v>
                </c:pt>
                <c:pt idx="5431">
                  <c:v>#N/A</c:v>
                </c:pt>
                <c:pt idx="5432">
                  <c:v>#N/A</c:v>
                </c:pt>
                <c:pt idx="5433">
                  <c:v>#N/A</c:v>
                </c:pt>
                <c:pt idx="5434">
                  <c:v>#N/A</c:v>
                </c:pt>
                <c:pt idx="5435">
                  <c:v>#N/A</c:v>
                </c:pt>
                <c:pt idx="5436">
                  <c:v>#N/A</c:v>
                </c:pt>
                <c:pt idx="5437">
                  <c:v>#N/A</c:v>
                </c:pt>
                <c:pt idx="5438">
                  <c:v>#N/A</c:v>
                </c:pt>
                <c:pt idx="5439">
                  <c:v>#N/A</c:v>
                </c:pt>
                <c:pt idx="5440">
                  <c:v>#N/A</c:v>
                </c:pt>
                <c:pt idx="5441">
                  <c:v>#N/A</c:v>
                </c:pt>
                <c:pt idx="5442">
                  <c:v>#N/A</c:v>
                </c:pt>
                <c:pt idx="5443">
                  <c:v>#N/A</c:v>
                </c:pt>
                <c:pt idx="5444">
                  <c:v>#N/A</c:v>
                </c:pt>
                <c:pt idx="5445">
                  <c:v>#N/A</c:v>
                </c:pt>
                <c:pt idx="5446">
                  <c:v>#N/A</c:v>
                </c:pt>
                <c:pt idx="5447">
                  <c:v>#N/A</c:v>
                </c:pt>
                <c:pt idx="5448">
                  <c:v>#N/A</c:v>
                </c:pt>
                <c:pt idx="5449">
                  <c:v>#N/A</c:v>
                </c:pt>
                <c:pt idx="5450">
                  <c:v>#N/A</c:v>
                </c:pt>
                <c:pt idx="5451">
                  <c:v>#N/A</c:v>
                </c:pt>
                <c:pt idx="5452">
                  <c:v>#N/A</c:v>
                </c:pt>
                <c:pt idx="5453">
                  <c:v>#N/A</c:v>
                </c:pt>
                <c:pt idx="5454">
                  <c:v>#N/A</c:v>
                </c:pt>
                <c:pt idx="5455">
                  <c:v>#N/A</c:v>
                </c:pt>
                <c:pt idx="5456">
                  <c:v>#N/A</c:v>
                </c:pt>
                <c:pt idx="5457">
                  <c:v>#N/A</c:v>
                </c:pt>
                <c:pt idx="5458">
                  <c:v>#N/A</c:v>
                </c:pt>
                <c:pt idx="5459">
                  <c:v>#N/A</c:v>
                </c:pt>
                <c:pt idx="5460">
                  <c:v>#N/A</c:v>
                </c:pt>
                <c:pt idx="5461">
                  <c:v>#N/A</c:v>
                </c:pt>
                <c:pt idx="5462">
                  <c:v>#N/A</c:v>
                </c:pt>
                <c:pt idx="5463">
                  <c:v>#N/A</c:v>
                </c:pt>
                <c:pt idx="5464">
                  <c:v>#N/A</c:v>
                </c:pt>
                <c:pt idx="5465">
                  <c:v>#N/A</c:v>
                </c:pt>
                <c:pt idx="5466">
                  <c:v>#N/A</c:v>
                </c:pt>
                <c:pt idx="5467">
                  <c:v>#N/A</c:v>
                </c:pt>
                <c:pt idx="5468">
                  <c:v>#N/A</c:v>
                </c:pt>
                <c:pt idx="5469">
                  <c:v>#N/A</c:v>
                </c:pt>
                <c:pt idx="5470">
                  <c:v>#N/A</c:v>
                </c:pt>
                <c:pt idx="5471">
                  <c:v>#N/A</c:v>
                </c:pt>
                <c:pt idx="5472">
                  <c:v>#N/A</c:v>
                </c:pt>
                <c:pt idx="5473">
                  <c:v>#N/A</c:v>
                </c:pt>
                <c:pt idx="5474">
                  <c:v>#N/A</c:v>
                </c:pt>
                <c:pt idx="5475">
                  <c:v>#N/A</c:v>
                </c:pt>
                <c:pt idx="5476">
                  <c:v>#N/A</c:v>
                </c:pt>
                <c:pt idx="5477">
                  <c:v>#N/A</c:v>
                </c:pt>
                <c:pt idx="5478">
                  <c:v>#N/A</c:v>
                </c:pt>
                <c:pt idx="5479">
                  <c:v>#N/A</c:v>
                </c:pt>
                <c:pt idx="5480">
                  <c:v>#N/A</c:v>
                </c:pt>
                <c:pt idx="5481">
                  <c:v>#N/A</c:v>
                </c:pt>
                <c:pt idx="5482">
                  <c:v>#N/A</c:v>
                </c:pt>
                <c:pt idx="5483">
                  <c:v>#N/A</c:v>
                </c:pt>
                <c:pt idx="5484">
                  <c:v>#N/A</c:v>
                </c:pt>
                <c:pt idx="5485">
                  <c:v>#N/A</c:v>
                </c:pt>
                <c:pt idx="5486">
                  <c:v>#N/A</c:v>
                </c:pt>
                <c:pt idx="5487">
                  <c:v>#N/A</c:v>
                </c:pt>
                <c:pt idx="5488">
                  <c:v>#N/A</c:v>
                </c:pt>
                <c:pt idx="5489">
                  <c:v>#N/A</c:v>
                </c:pt>
                <c:pt idx="5490">
                  <c:v>#N/A</c:v>
                </c:pt>
                <c:pt idx="5491">
                  <c:v>#N/A</c:v>
                </c:pt>
                <c:pt idx="5492">
                  <c:v>#N/A</c:v>
                </c:pt>
                <c:pt idx="5493">
                  <c:v>#N/A</c:v>
                </c:pt>
                <c:pt idx="5494">
                  <c:v>#N/A</c:v>
                </c:pt>
                <c:pt idx="5495">
                  <c:v>#N/A</c:v>
                </c:pt>
                <c:pt idx="5496">
                  <c:v>#N/A</c:v>
                </c:pt>
                <c:pt idx="5497">
                  <c:v>#N/A</c:v>
                </c:pt>
                <c:pt idx="5498">
                  <c:v>#N/A</c:v>
                </c:pt>
                <c:pt idx="5499">
                  <c:v>#N/A</c:v>
                </c:pt>
                <c:pt idx="5500">
                  <c:v>#N/A</c:v>
                </c:pt>
                <c:pt idx="5501">
                  <c:v>#N/A</c:v>
                </c:pt>
                <c:pt idx="5502">
                  <c:v>#N/A</c:v>
                </c:pt>
                <c:pt idx="5503">
                  <c:v>#N/A</c:v>
                </c:pt>
                <c:pt idx="5504">
                  <c:v>#N/A</c:v>
                </c:pt>
                <c:pt idx="5505">
                  <c:v>#N/A</c:v>
                </c:pt>
                <c:pt idx="5506">
                  <c:v>#N/A</c:v>
                </c:pt>
                <c:pt idx="5507">
                  <c:v>#N/A</c:v>
                </c:pt>
                <c:pt idx="5508">
                  <c:v>#N/A</c:v>
                </c:pt>
                <c:pt idx="5509">
                  <c:v>#N/A</c:v>
                </c:pt>
                <c:pt idx="5510">
                  <c:v>#N/A</c:v>
                </c:pt>
                <c:pt idx="5511">
                  <c:v>#N/A</c:v>
                </c:pt>
                <c:pt idx="5512">
                  <c:v>#N/A</c:v>
                </c:pt>
                <c:pt idx="5513">
                  <c:v>#N/A</c:v>
                </c:pt>
                <c:pt idx="5514">
                  <c:v>#N/A</c:v>
                </c:pt>
                <c:pt idx="5515">
                  <c:v>#N/A</c:v>
                </c:pt>
                <c:pt idx="5516">
                  <c:v>#N/A</c:v>
                </c:pt>
                <c:pt idx="5517">
                  <c:v>#N/A</c:v>
                </c:pt>
                <c:pt idx="5518">
                  <c:v>#N/A</c:v>
                </c:pt>
                <c:pt idx="5519">
                  <c:v>#N/A</c:v>
                </c:pt>
                <c:pt idx="5520">
                  <c:v>#N/A</c:v>
                </c:pt>
                <c:pt idx="5521">
                  <c:v>#N/A</c:v>
                </c:pt>
                <c:pt idx="5522">
                  <c:v>#N/A</c:v>
                </c:pt>
                <c:pt idx="5523">
                  <c:v>#N/A</c:v>
                </c:pt>
                <c:pt idx="5524">
                  <c:v>#N/A</c:v>
                </c:pt>
                <c:pt idx="5525">
                  <c:v>#N/A</c:v>
                </c:pt>
                <c:pt idx="5526">
                  <c:v>#N/A</c:v>
                </c:pt>
                <c:pt idx="5527">
                  <c:v>#N/A</c:v>
                </c:pt>
                <c:pt idx="5528">
                  <c:v>#N/A</c:v>
                </c:pt>
                <c:pt idx="5529">
                  <c:v>#N/A</c:v>
                </c:pt>
                <c:pt idx="5530">
                  <c:v>#N/A</c:v>
                </c:pt>
                <c:pt idx="5531">
                  <c:v>#N/A</c:v>
                </c:pt>
                <c:pt idx="5532">
                  <c:v>#N/A</c:v>
                </c:pt>
                <c:pt idx="5533">
                  <c:v>#N/A</c:v>
                </c:pt>
                <c:pt idx="5534">
                  <c:v>#N/A</c:v>
                </c:pt>
                <c:pt idx="5535">
                  <c:v>#N/A</c:v>
                </c:pt>
                <c:pt idx="5536">
                  <c:v>#N/A</c:v>
                </c:pt>
                <c:pt idx="5537">
                  <c:v>#N/A</c:v>
                </c:pt>
                <c:pt idx="5538">
                  <c:v>#N/A</c:v>
                </c:pt>
                <c:pt idx="5539">
                  <c:v>#N/A</c:v>
                </c:pt>
                <c:pt idx="5540">
                  <c:v>#N/A</c:v>
                </c:pt>
                <c:pt idx="5541">
                  <c:v>#N/A</c:v>
                </c:pt>
                <c:pt idx="5542">
                  <c:v>#N/A</c:v>
                </c:pt>
                <c:pt idx="5543">
                  <c:v>#N/A</c:v>
                </c:pt>
                <c:pt idx="5544">
                  <c:v>#N/A</c:v>
                </c:pt>
                <c:pt idx="5545">
                  <c:v>#N/A</c:v>
                </c:pt>
                <c:pt idx="5546">
                  <c:v>#N/A</c:v>
                </c:pt>
                <c:pt idx="5547">
                  <c:v>#N/A</c:v>
                </c:pt>
                <c:pt idx="5548">
                  <c:v>#N/A</c:v>
                </c:pt>
                <c:pt idx="5549">
                  <c:v>#N/A</c:v>
                </c:pt>
                <c:pt idx="5550">
                  <c:v>#N/A</c:v>
                </c:pt>
                <c:pt idx="5551">
                  <c:v>#N/A</c:v>
                </c:pt>
                <c:pt idx="5552">
                  <c:v>#N/A</c:v>
                </c:pt>
                <c:pt idx="5553">
                  <c:v>#N/A</c:v>
                </c:pt>
                <c:pt idx="5554">
                  <c:v>#N/A</c:v>
                </c:pt>
                <c:pt idx="5555">
                  <c:v>#N/A</c:v>
                </c:pt>
                <c:pt idx="5556">
                  <c:v>#N/A</c:v>
                </c:pt>
                <c:pt idx="5557">
                  <c:v>#N/A</c:v>
                </c:pt>
                <c:pt idx="5558">
                  <c:v>#N/A</c:v>
                </c:pt>
                <c:pt idx="5559">
                  <c:v>#N/A</c:v>
                </c:pt>
                <c:pt idx="5560">
                  <c:v>#N/A</c:v>
                </c:pt>
                <c:pt idx="5561">
                  <c:v>#N/A</c:v>
                </c:pt>
                <c:pt idx="5562">
                  <c:v>#N/A</c:v>
                </c:pt>
                <c:pt idx="5563">
                  <c:v>#N/A</c:v>
                </c:pt>
                <c:pt idx="5564">
                  <c:v>#N/A</c:v>
                </c:pt>
                <c:pt idx="5565">
                  <c:v>#N/A</c:v>
                </c:pt>
                <c:pt idx="5566">
                  <c:v>#N/A</c:v>
                </c:pt>
                <c:pt idx="5567">
                  <c:v>#N/A</c:v>
                </c:pt>
                <c:pt idx="5568">
                  <c:v>#N/A</c:v>
                </c:pt>
                <c:pt idx="5569">
                  <c:v>#N/A</c:v>
                </c:pt>
                <c:pt idx="5570">
                  <c:v>#N/A</c:v>
                </c:pt>
                <c:pt idx="5571">
                  <c:v>#N/A</c:v>
                </c:pt>
                <c:pt idx="5572">
                  <c:v>#N/A</c:v>
                </c:pt>
                <c:pt idx="5573">
                  <c:v>#N/A</c:v>
                </c:pt>
                <c:pt idx="5574">
                  <c:v>#N/A</c:v>
                </c:pt>
                <c:pt idx="5575">
                  <c:v>#N/A</c:v>
                </c:pt>
                <c:pt idx="5576">
                  <c:v>#N/A</c:v>
                </c:pt>
                <c:pt idx="5577">
                  <c:v>#N/A</c:v>
                </c:pt>
                <c:pt idx="5578">
                  <c:v>#N/A</c:v>
                </c:pt>
                <c:pt idx="5579">
                  <c:v>#N/A</c:v>
                </c:pt>
                <c:pt idx="5580">
                  <c:v>#N/A</c:v>
                </c:pt>
                <c:pt idx="5581">
                  <c:v>#N/A</c:v>
                </c:pt>
                <c:pt idx="5582">
                  <c:v>#N/A</c:v>
                </c:pt>
                <c:pt idx="5583">
                  <c:v>#N/A</c:v>
                </c:pt>
                <c:pt idx="5584">
                  <c:v>#N/A</c:v>
                </c:pt>
                <c:pt idx="5585">
                  <c:v>#N/A</c:v>
                </c:pt>
                <c:pt idx="5586">
                  <c:v>#N/A</c:v>
                </c:pt>
                <c:pt idx="5587">
                  <c:v>#N/A</c:v>
                </c:pt>
                <c:pt idx="5588">
                  <c:v>#N/A</c:v>
                </c:pt>
                <c:pt idx="5589">
                  <c:v>#N/A</c:v>
                </c:pt>
                <c:pt idx="5590">
                  <c:v>#N/A</c:v>
                </c:pt>
                <c:pt idx="5591">
                  <c:v>#N/A</c:v>
                </c:pt>
                <c:pt idx="5592">
                  <c:v>#N/A</c:v>
                </c:pt>
                <c:pt idx="5593">
                  <c:v>#N/A</c:v>
                </c:pt>
                <c:pt idx="5594">
                  <c:v>#N/A</c:v>
                </c:pt>
                <c:pt idx="5595">
                  <c:v>#N/A</c:v>
                </c:pt>
                <c:pt idx="5596">
                  <c:v>#N/A</c:v>
                </c:pt>
                <c:pt idx="5597">
                  <c:v>#N/A</c:v>
                </c:pt>
                <c:pt idx="5598">
                  <c:v>#N/A</c:v>
                </c:pt>
                <c:pt idx="5599">
                  <c:v>#N/A</c:v>
                </c:pt>
                <c:pt idx="5600">
                  <c:v>#N/A</c:v>
                </c:pt>
                <c:pt idx="5601">
                  <c:v>#N/A</c:v>
                </c:pt>
                <c:pt idx="5602">
                  <c:v>#N/A</c:v>
                </c:pt>
                <c:pt idx="5603">
                  <c:v>#N/A</c:v>
                </c:pt>
                <c:pt idx="5604">
                  <c:v>#N/A</c:v>
                </c:pt>
                <c:pt idx="5605">
                  <c:v>#N/A</c:v>
                </c:pt>
                <c:pt idx="5606">
                  <c:v>#N/A</c:v>
                </c:pt>
                <c:pt idx="5607">
                  <c:v>#N/A</c:v>
                </c:pt>
                <c:pt idx="5608">
                  <c:v>#N/A</c:v>
                </c:pt>
                <c:pt idx="5609">
                  <c:v>#N/A</c:v>
                </c:pt>
                <c:pt idx="5610">
                  <c:v>#N/A</c:v>
                </c:pt>
                <c:pt idx="5611">
                  <c:v>#N/A</c:v>
                </c:pt>
                <c:pt idx="5612">
                  <c:v>#N/A</c:v>
                </c:pt>
                <c:pt idx="5613">
                  <c:v>#N/A</c:v>
                </c:pt>
                <c:pt idx="5614">
                  <c:v>#N/A</c:v>
                </c:pt>
                <c:pt idx="5615">
                  <c:v>#N/A</c:v>
                </c:pt>
                <c:pt idx="5616">
                  <c:v>#N/A</c:v>
                </c:pt>
                <c:pt idx="5617">
                  <c:v>#N/A</c:v>
                </c:pt>
                <c:pt idx="5618">
                  <c:v>#N/A</c:v>
                </c:pt>
                <c:pt idx="5619">
                  <c:v>#N/A</c:v>
                </c:pt>
                <c:pt idx="5620">
                  <c:v>#N/A</c:v>
                </c:pt>
                <c:pt idx="5621">
                  <c:v>#N/A</c:v>
                </c:pt>
                <c:pt idx="5622">
                  <c:v>#N/A</c:v>
                </c:pt>
                <c:pt idx="5623">
                  <c:v>#N/A</c:v>
                </c:pt>
                <c:pt idx="5624">
                  <c:v>#N/A</c:v>
                </c:pt>
                <c:pt idx="5625">
                  <c:v>#N/A</c:v>
                </c:pt>
                <c:pt idx="5626">
                  <c:v>#N/A</c:v>
                </c:pt>
                <c:pt idx="5627">
                  <c:v>#N/A</c:v>
                </c:pt>
                <c:pt idx="5628">
                  <c:v>#N/A</c:v>
                </c:pt>
                <c:pt idx="5629">
                  <c:v>#N/A</c:v>
                </c:pt>
                <c:pt idx="5630">
                  <c:v>#N/A</c:v>
                </c:pt>
                <c:pt idx="5631">
                  <c:v>#N/A</c:v>
                </c:pt>
                <c:pt idx="5632">
                  <c:v>#N/A</c:v>
                </c:pt>
                <c:pt idx="5633">
                  <c:v>#N/A</c:v>
                </c:pt>
                <c:pt idx="5634">
                  <c:v>#N/A</c:v>
                </c:pt>
                <c:pt idx="5635">
                  <c:v>#N/A</c:v>
                </c:pt>
                <c:pt idx="5636">
                  <c:v>#N/A</c:v>
                </c:pt>
                <c:pt idx="5637">
                  <c:v>#N/A</c:v>
                </c:pt>
                <c:pt idx="5638">
                  <c:v>#N/A</c:v>
                </c:pt>
                <c:pt idx="5639">
                  <c:v>#N/A</c:v>
                </c:pt>
                <c:pt idx="5640">
                  <c:v>#N/A</c:v>
                </c:pt>
                <c:pt idx="5641">
                  <c:v>#N/A</c:v>
                </c:pt>
                <c:pt idx="5642">
                  <c:v>#N/A</c:v>
                </c:pt>
                <c:pt idx="5643">
                  <c:v>#N/A</c:v>
                </c:pt>
                <c:pt idx="5644">
                  <c:v>#N/A</c:v>
                </c:pt>
                <c:pt idx="5645">
                  <c:v>#N/A</c:v>
                </c:pt>
                <c:pt idx="5646">
                  <c:v>#N/A</c:v>
                </c:pt>
                <c:pt idx="5647">
                  <c:v>#N/A</c:v>
                </c:pt>
                <c:pt idx="5648">
                  <c:v>#N/A</c:v>
                </c:pt>
                <c:pt idx="5649">
                  <c:v>#N/A</c:v>
                </c:pt>
                <c:pt idx="5650">
                  <c:v>#N/A</c:v>
                </c:pt>
                <c:pt idx="5651">
                  <c:v>#N/A</c:v>
                </c:pt>
                <c:pt idx="5652">
                  <c:v>#N/A</c:v>
                </c:pt>
                <c:pt idx="5653">
                  <c:v>#N/A</c:v>
                </c:pt>
                <c:pt idx="5654">
                  <c:v>#N/A</c:v>
                </c:pt>
                <c:pt idx="5655">
                  <c:v>#N/A</c:v>
                </c:pt>
                <c:pt idx="5656">
                  <c:v>#N/A</c:v>
                </c:pt>
                <c:pt idx="5657">
                  <c:v>#N/A</c:v>
                </c:pt>
                <c:pt idx="5658">
                  <c:v>#N/A</c:v>
                </c:pt>
                <c:pt idx="5659">
                  <c:v>#N/A</c:v>
                </c:pt>
                <c:pt idx="5660">
                  <c:v>#N/A</c:v>
                </c:pt>
                <c:pt idx="5661">
                  <c:v>#N/A</c:v>
                </c:pt>
                <c:pt idx="5662">
                  <c:v>#N/A</c:v>
                </c:pt>
                <c:pt idx="5663">
                  <c:v>#N/A</c:v>
                </c:pt>
                <c:pt idx="5664">
                  <c:v>#N/A</c:v>
                </c:pt>
                <c:pt idx="5665">
                  <c:v>#N/A</c:v>
                </c:pt>
                <c:pt idx="5666">
                  <c:v>#N/A</c:v>
                </c:pt>
                <c:pt idx="5667">
                  <c:v>#N/A</c:v>
                </c:pt>
                <c:pt idx="5668">
                  <c:v>#N/A</c:v>
                </c:pt>
                <c:pt idx="5669">
                  <c:v>#N/A</c:v>
                </c:pt>
                <c:pt idx="5670">
                  <c:v>#N/A</c:v>
                </c:pt>
                <c:pt idx="5671">
                  <c:v>#N/A</c:v>
                </c:pt>
                <c:pt idx="5672">
                  <c:v>#N/A</c:v>
                </c:pt>
                <c:pt idx="5673">
                  <c:v>#N/A</c:v>
                </c:pt>
                <c:pt idx="5674">
                  <c:v>#N/A</c:v>
                </c:pt>
                <c:pt idx="5675">
                  <c:v>#N/A</c:v>
                </c:pt>
                <c:pt idx="5676">
                  <c:v>#N/A</c:v>
                </c:pt>
                <c:pt idx="5677">
                  <c:v>#N/A</c:v>
                </c:pt>
                <c:pt idx="5678">
                  <c:v>#N/A</c:v>
                </c:pt>
                <c:pt idx="5679">
                  <c:v>#N/A</c:v>
                </c:pt>
                <c:pt idx="5680">
                  <c:v>#N/A</c:v>
                </c:pt>
                <c:pt idx="5681">
                  <c:v>#N/A</c:v>
                </c:pt>
                <c:pt idx="5682">
                  <c:v>#N/A</c:v>
                </c:pt>
                <c:pt idx="5683">
                  <c:v>#N/A</c:v>
                </c:pt>
                <c:pt idx="5684">
                  <c:v>#N/A</c:v>
                </c:pt>
                <c:pt idx="5685">
                  <c:v>#N/A</c:v>
                </c:pt>
                <c:pt idx="5686">
                  <c:v>#N/A</c:v>
                </c:pt>
                <c:pt idx="5687">
                  <c:v>#N/A</c:v>
                </c:pt>
                <c:pt idx="5688">
                  <c:v>#N/A</c:v>
                </c:pt>
                <c:pt idx="5689">
                  <c:v>#N/A</c:v>
                </c:pt>
                <c:pt idx="5690">
                  <c:v>#N/A</c:v>
                </c:pt>
                <c:pt idx="5691">
                  <c:v>#N/A</c:v>
                </c:pt>
                <c:pt idx="5692">
                  <c:v>#N/A</c:v>
                </c:pt>
                <c:pt idx="5693">
                  <c:v>#N/A</c:v>
                </c:pt>
                <c:pt idx="5694">
                  <c:v>#N/A</c:v>
                </c:pt>
                <c:pt idx="5695">
                  <c:v>#N/A</c:v>
                </c:pt>
                <c:pt idx="5696">
                  <c:v>#N/A</c:v>
                </c:pt>
                <c:pt idx="5697">
                  <c:v>#N/A</c:v>
                </c:pt>
                <c:pt idx="5698">
                  <c:v>#N/A</c:v>
                </c:pt>
                <c:pt idx="5699">
                  <c:v>#N/A</c:v>
                </c:pt>
                <c:pt idx="5700">
                  <c:v>#N/A</c:v>
                </c:pt>
                <c:pt idx="5701">
                  <c:v>#N/A</c:v>
                </c:pt>
                <c:pt idx="5702">
                  <c:v>#N/A</c:v>
                </c:pt>
                <c:pt idx="5703">
                  <c:v>#N/A</c:v>
                </c:pt>
                <c:pt idx="5704">
                  <c:v>#N/A</c:v>
                </c:pt>
                <c:pt idx="5705">
                  <c:v>#N/A</c:v>
                </c:pt>
                <c:pt idx="5706">
                  <c:v>#N/A</c:v>
                </c:pt>
                <c:pt idx="5707">
                  <c:v>#N/A</c:v>
                </c:pt>
                <c:pt idx="5708">
                  <c:v>#N/A</c:v>
                </c:pt>
                <c:pt idx="5709">
                  <c:v>#N/A</c:v>
                </c:pt>
                <c:pt idx="5710">
                  <c:v>#N/A</c:v>
                </c:pt>
                <c:pt idx="5711">
                  <c:v>#N/A</c:v>
                </c:pt>
                <c:pt idx="5712">
                  <c:v>#N/A</c:v>
                </c:pt>
                <c:pt idx="5713">
                  <c:v>#N/A</c:v>
                </c:pt>
                <c:pt idx="5714">
                  <c:v>#N/A</c:v>
                </c:pt>
                <c:pt idx="5715">
                  <c:v>#N/A</c:v>
                </c:pt>
                <c:pt idx="5716">
                  <c:v>#N/A</c:v>
                </c:pt>
                <c:pt idx="5717">
                  <c:v>#N/A</c:v>
                </c:pt>
                <c:pt idx="5718">
                  <c:v>#N/A</c:v>
                </c:pt>
                <c:pt idx="5719">
                  <c:v>#N/A</c:v>
                </c:pt>
                <c:pt idx="5720">
                  <c:v>#N/A</c:v>
                </c:pt>
                <c:pt idx="5721">
                  <c:v>#N/A</c:v>
                </c:pt>
                <c:pt idx="5722">
                  <c:v>#N/A</c:v>
                </c:pt>
                <c:pt idx="5723">
                  <c:v>#N/A</c:v>
                </c:pt>
                <c:pt idx="5724">
                  <c:v>#N/A</c:v>
                </c:pt>
                <c:pt idx="5725">
                  <c:v>#N/A</c:v>
                </c:pt>
                <c:pt idx="5726">
                  <c:v>#N/A</c:v>
                </c:pt>
                <c:pt idx="5727">
                  <c:v>#N/A</c:v>
                </c:pt>
                <c:pt idx="5728">
                  <c:v>#N/A</c:v>
                </c:pt>
                <c:pt idx="5729">
                  <c:v>#N/A</c:v>
                </c:pt>
                <c:pt idx="5730">
                  <c:v>#N/A</c:v>
                </c:pt>
                <c:pt idx="5731">
                  <c:v>#N/A</c:v>
                </c:pt>
                <c:pt idx="5732">
                  <c:v>#N/A</c:v>
                </c:pt>
                <c:pt idx="5733">
                  <c:v>#N/A</c:v>
                </c:pt>
                <c:pt idx="5734">
                  <c:v>#N/A</c:v>
                </c:pt>
                <c:pt idx="5735">
                  <c:v>#N/A</c:v>
                </c:pt>
                <c:pt idx="5736">
                  <c:v>#N/A</c:v>
                </c:pt>
                <c:pt idx="5737">
                  <c:v>#N/A</c:v>
                </c:pt>
                <c:pt idx="5738">
                  <c:v>#N/A</c:v>
                </c:pt>
                <c:pt idx="5739">
                  <c:v>#N/A</c:v>
                </c:pt>
                <c:pt idx="5740">
                  <c:v>#N/A</c:v>
                </c:pt>
                <c:pt idx="5741">
                  <c:v>#N/A</c:v>
                </c:pt>
                <c:pt idx="5742">
                  <c:v>#N/A</c:v>
                </c:pt>
                <c:pt idx="5743">
                  <c:v>#N/A</c:v>
                </c:pt>
                <c:pt idx="5744">
                  <c:v>#N/A</c:v>
                </c:pt>
                <c:pt idx="5745">
                  <c:v>#N/A</c:v>
                </c:pt>
                <c:pt idx="5746">
                  <c:v>#N/A</c:v>
                </c:pt>
                <c:pt idx="5747">
                  <c:v>#N/A</c:v>
                </c:pt>
                <c:pt idx="5748">
                  <c:v>#N/A</c:v>
                </c:pt>
                <c:pt idx="5749">
                  <c:v>#N/A</c:v>
                </c:pt>
                <c:pt idx="5750">
                  <c:v>#N/A</c:v>
                </c:pt>
                <c:pt idx="5751">
                  <c:v>#N/A</c:v>
                </c:pt>
                <c:pt idx="5752">
                  <c:v>#N/A</c:v>
                </c:pt>
                <c:pt idx="5753">
                  <c:v>#N/A</c:v>
                </c:pt>
                <c:pt idx="5754">
                  <c:v>#N/A</c:v>
                </c:pt>
                <c:pt idx="5755">
                  <c:v>#N/A</c:v>
                </c:pt>
                <c:pt idx="5756">
                  <c:v>#N/A</c:v>
                </c:pt>
                <c:pt idx="5757">
                  <c:v>#N/A</c:v>
                </c:pt>
                <c:pt idx="5758">
                  <c:v>#N/A</c:v>
                </c:pt>
                <c:pt idx="5759">
                  <c:v>#N/A</c:v>
                </c:pt>
                <c:pt idx="5760">
                  <c:v>#N/A</c:v>
                </c:pt>
                <c:pt idx="5761">
                  <c:v>#N/A</c:v>
                </c:pt>
                <c:pt idx="5762">
                  <c:v>#N/A</c:v>
                </c:pt>
                <c:pt idx="5763">
                  <c:v>#N/A</c:v>
                </c:pt>
                <c:pt idx="5764">
                  <c:v>#N/A</c:v>
                </c:pt>
                <c:pt idx="5765">
                  <c:v>#N/A</c:v>
                </c:pt>
                <c:pt idx="5766">
                  <c:v>#N/A</c:v>
                </c:pt>
                <c:pt idx="5767">
                  <c:v>#N/A</c:v>
                </c:pt>
                <c:pt idx="5768">
                  <c:v>#N/A</c:v>
                </c:pt>
                <c:pt idx="5769">
                  <c:v>#N/A</c:v>
                </c:pt>
                <c:pt idx="5770">
                  <c:v>#N/A</c:v>
                </c:pt>
                <c:pt idx="5771">
                  <c:v>#N/A</c:v>
                </c:pt>
                <c:pt idx="5772">
                  <c:v>#N/A</c:v>
                </c:pt>
                <c:pt idx="5773">
                  <c:v>#N/A</c:v>
                </c:pt>
                <c:pt idx="5774">
                  <c:v>#N/A</c:v>
                </c:pt>
                <c:pt idx="5775">
                  <c:v>#N/A</c:v>
                </c:pt>
                <c:pt idx="5776">
                  <c:v>#N/A</c:v>
                </c:pt>
                <c:pt idx="5777">
                  <c:v>#N/A</c:v>
                </c:pt>
                <c:pt idx="5778">
                  <c:v>#N/A</c:v>
                </c:pt>
                <c:pt idx="5779">
                  <c:v>#N/A</c:v>
                </c:pt>
                <c:pt idx="5780">
                  <c:v>#N/A</c:v>
                </c:pt>
                <c:pt idx="5781">
                  <c:v>#N/A</c:v>
                </c:pt>
                <c:pt idx="5782">
                  <c:v>#N/A</c:v>
                </c:pt>
                <c:pt idx="5783">
                  <c:v>#N/A</c:v>
                </c:pt>
                <c:pt idx="5784">
                  <c:v>#N/A</c:v>
                </c:pt>
                <c:pt idx="5785">
                  <c:v>#N/A</c:v>
                </c:pt>
                <c:pt idx="5786">
                  <c:v>#N/A</c:v>
                </c:pt>
                <c:pt idx="5787">
                  <c:v>#N/A</c:v>
                </c:pt>
                <c:pt idx="5788">
                  <c:v>#N/A</c:v>
                </c:pt>
                <c:pt idx="5789">
                  <c:v>#N/A</c:v>
                </c:pt>
                <c:pt idx="5790">
                  <c:v>#N/A</c:v>
                </c:pt>
                <c:pt idx="5791">
                  <c:v>#N/A</c:v>
                </c:pt>
                <c:pt idx="5792">
                  <c:v>#N/A</c:v>
                </c:pt>
                <c:pt idx="5793">
                  <c:v>#N/A</c:v>
                </c:pt>
                <c:pt idx="5794">
                  <c:v>#N/A</c:v>
                </c:pt>
                <c:pt idx="5795">
                  <c:v>#N/A</c:v>
                </c:pt>
                <c:pt idx="5796">
                  <c:v>#N/A</c:v>
                </c:pt>
                <c:pt idx="5797">
                  <c:v>#N/A</c:v>
                </c:pt>
                <c:pt idx="5798">
                  <c:v>#N/A</c:v>
                </c:pt>
                <c:pt idx="5799">
                  <c:v>#N/A</c:v>
                </c:pt>
                <c:pt idx="5800">
                  <c:v>#N/A</c:v>
                </c:pt>
                <c:pt idx="5801">
                  <c:v>#N/A</c:v>
                </c:pt>
                <c:pt idx="5802">
                  <c:v>#N/A</c:v>
                </c:pt>
                <c:pt idx="5803">
                  <c:v>#N/A</c:v>
                </c:pt>
                <c:pt idx="5804">
                  <c:v>#N/A</c:v>
                </c:pt>
                <c:pt idx="5805">
                  <c:v>#N/A</c:v>
                </c:pt>
                <c:pt idx="5806">
                  <c:v>#N/A</c:v>
                </c:pt>
                <c:pt idx="5807">
                  <c:v>#N/A</c:v>
                </c:pt>
                <c:pt idx="5808">
                  <c:v>#N/A</c:v>
                </c:pt>
                <c:pt idx="5809">
                  <c:v>#N/A</c:v>
                </c:pt>
                <c:pt idx="5810">
                  <c:v>#N/A</c:v>
                </c:pt>
                <c:pt idx="5811">
                  <c:v>#N/A</c:v>
                </c:pt>
                <c:pt idx="5812">
                  <c:v>#N/A</c:v>
                </c:pt>
                <c:pt idx="5813">
                  <c:v>#N/A</c:v>
                </c:pt>
                <c:pt idx="5814">
                  <c:v>#N/A</c:v>
                </c:pt>
                <c:pt idx="5815">
                  <c:v>#N/A</c:v>
                </c:pt>
                <c:pt idx="5816">
                  <c:v>#N/A</c:v>
                </c:pt>
                <c:pt idx="5817">
                  <c:v>#N/A</c:v>
                </c:pt>
                <c:pt idx="5818">
                  <c:v>#N/A</c:v>
                </c:pt>
                <c:pt idx="5819">
                  <c:v>#N/A</c:v>
                </c:pt>
                <c:pt idx="5820">
                  <c:v>#N/A</c:v>
                </c:pt>
                <c:pt idx="5821">
                  <c:v>#N/A</c:v>
                </c:pt>
                <c:pt idx="5822">
                  <c:v>#N/A</c:v>
                </c:pt>
                <c:pt idx="5823">
                  <c:v>#N/A</c:v>
                </c:pt>
                <c:pt idx="5824">
                  <c:v>#N/A</c:v>
                </c:pt>
                <c:pt idx="5825">
                  <c:v>#N/A</c:v>
                </c:pt>
                <c:pt idx="5826">
                  <c:v>#N/A</c:v>
                </c:pt>
                <c:pt idx="5827">
                  <c:v>#N/A</c:v>
                </c:pt>
                <c:pt idx="5828">
                  <c:v>#N/A</c:v>
                </c:pt>
                <c:pt idx="5829">
                  <c:v>#N/A</c:v>
                </c:pt>
                <c:pt idx="5830">
                  <c:v>#N/A</c:v>
                </c:pt>
                <c:pt idx="5831">
                  <c:v>#N/A</c:v>
                </c:pt>
                <c:pt idx="5832">
                  <c:v>#N/A</c:v>
                </c:pt>
                <c:pt idx="5833">
                  <c:v>#N/A</c:v>
                </c:pt>
                <c:pt idx="5834">
                  <c:v>#N/A</c:v>
                </c:pt>
                <c:pt idx="5835">
                  <c:v>#N/A</c:v>
                </c:pt>
                <c:pt idx="5836">
                  <c:v>#N/A</c:v>
                </c:pt>
                <c:pt idx="5837">
                  <c:v>#N/A</c:v>
                </c:pt>
                <c:pt idx="5838">
                  <c:v>#N/A</c:v>
                </c:pt>
                <c:pt idx="5839">
                  <c:v>#N/A</c:v>
                </c:pt>
                <c:pt idx="5840">
                  <c:v>#N/A</c:v>
                </c:pt>
                <c:pt idx="5841">
                  <c:v>#N/A</c:v>
                </c:pt>
                <c:pt idx="5842">
                  <c:v>#N/A</c:v>
                </c:pt>
                <c:pt idx="5843">
                  <c:v>#N/A</c:v>
                </c:pt>
                <c:pt idx="5844">
                  <c:v>#N/A</c:v>
                </c:pt>
                <c:pt idx="5845">
                  <c:v>#N/A</c:v>
                </c:pt>
                <c:pt idx="5846">
                  <c:v>#N/A</c:v>
                </c:pt>
                <c:pt idx="5847">
                  <c:v>#N/A</c:v>
                </c:pt>
                <c:pt idx="5848">
                  <c:v>#N/A</c:v>
                </c:pt>
                <c:pt idx="5849">
                  <c:v>#N/A</c:v>
                </c:pt>
                <c:pt idx="5850">
                  <c:v>#N/A</c:v>
                </c:pt>
                <c:pt idx="5851">
                  <c:v>#N/A</c:v>
                </c:pt>
                <c:pt idx="5852">
                  <c:v>#N/A</c:v>
                </c:pt>
                <c:pt idx="5853">
                  <c:v>#N/A</c:v>
                </c:pt>
                <c:pt idx="5854">
                  <c:v>#N/A</c:v>
                </c:pt>
                <c:pt idx="5855">
                  <c:v>#N/A</c:v>
                </c:pt>
                <c:pt idx="5856">
                  <c:v>#N/A</c:v>
                </c:pt>
                <c:pt idx="5857">
                  <c:v>#N/A</c:v>
                </c:pt>
                <c:pt idx="5858">
                  <c:v>#N/A</c:v>
                </c:pt>
                <c:pt idx="5859">
                  <c:v>#N/A</c:v>
                </c:pt>
                <c:pt idx="5860">
                  <c:v>#N/A</c:v>
                </c:pt>
                <c:pt idx="5861">
                  <c:v>#N/A</c:v>
                </c:pt>
                <c:pt idx="5862">
                  <c:v>#N/A</c:v>
                </c:pt>
                <c:pt idx="5863">
                  <c:v>#N/A</c:v>
                </c:pt>
                <c:pt idx="5864">
                  <c:v>#N/A</c:v>
                </c:pt>
                <c:pt idx="5865">
                  <c:v>#N/A</c:v>
                </c:pt>
                <c:pt idx="5866">
                  <c:v>#N/A</c:v>
                </c:pt>
                <c:pt idx="5867">
                  <c:v>#N/A</c:v>
                </c:pt>
                <c:pt idx="5868">
                  <c:v>#N/A</c:v>
                </c:pt>
                <c:pt idx="5869">
                  <c:v>#N/A</c:v>
                </c:pt>
                <c:pt idx="5870">
                  <c:v>#N/A</c:v>
                </c:pt>
                <c:pt idx="5871">
                  <c:v>#N/A</c:v>
                </c:pt>
                <c:pt idx="5872">
                  <c:v>#N/A</c:v>
                </c:pt>
                <c:pt idx="5873">
                  <c:v>#N/A</c:v>
                </c:pt>
                <c:pt idx="5874">
                  <c:v>#N/A</c:v>
                </c:pt>
                <c:pt idx="5875">
                  <c:v>#N/A</c:v>
                </c:pt>
                <c:pt idx="5876">
                  <c:v>#N/A</c:v>
                </c:pt>
                <c:pt idx="5877">
                  <c:v>#N/A</c:v>
                </c:pt>
                <c:pt idx="5878">
                  <c:v>#N/A</c:v>
                </c:pt>
                <c:pt idx="5879">
                  <c:v>#N/A</c:v>
                </c:pt>
                <c:pt idx="5880">
                  <c:v>#N/A</c:v>
                </c:pt>
                <c:pt idx="5881">
                  <c:v>#N/A</c:v>
                </c:pt>
                <c:pt idx="5882">
                  <c:v>#N/A</c:v>
                </c:pt>
                <c:pt idx="5883">
                  <c:v>#N/A</c:v>
                </c:pt>
                <c:pt idx="5884">
                  <c:v>#N/A</c:v>
                </c:pt>
                <c:pt idx="5885">
                  <c:v>#N/A</c:v>
                </c:pt>
                <c:pt idx="5886">
                  <c:v>#N/A</c:v>
                </c:pt>
                <c:pt idx="5887">
                  <c:v>#N/A</c:v>
                </c:pt>
                <c:pt idx="5888">
                  <c:v>#N/A</c:v>
                </c:pt>
                <c:pt idx="5889">
                  <c:v>#N/A</c:v>
                </c:pt>
                <c:pt idx="5890">
                  <c:v>#N/A</c:v>
                </c:pt>
                <c:pt idx="5891">
                  <c:v>#N/A</c:v>
                </c:pt>
                <c:pt idx="5892">
                  <c:v>#N/A</c:v>
                </c:pt>
                <c:pt idx="5893">
                  <c:v>#N/A</c:v>
                </c:pt>
                <c:pt idx="5894">
                  <c:v>#N/A</c:v>
                </c:pt>
                <c:pt idx="5895">
                  <c:v>#N/A</c:v>
                </c:pt>
                <c:pt idx="5896">
                  <c:v>#N/A</c:v>
                </c:pt>
                <c:pt idx="5897">
                  <c:v>#N/A</c:v>
                </c:pt>
                <c:pt idx="5898">
                  <c:v>#N/A</c:v>
                </c:pt>
                <c:pt idx="5899">
                  <c:v>#N/A</c:v>
                </c:pt>
                <c:pt idx="5900">
                  <c:v>#N/A</c:v>
                </c:pt>
                <c:pt idx="5901">
                  <c:v>#N/A</c:v>
                </c:pt>
                <c:pt idx="5902">
                  <c:v>#N/A</c:v>
                </c:pt>
                <c:pt idx="5903">
                  <c:v>#N/A</c:v>
                </c:pt>
                <c:pt idx="5904">
                  <c:v>#N/A</c:v>
                </c:pt>
                <c:pt idx="5905">
                  <c:v>#N/A</c:v>
                </c:pt>
                <c:pt idx="5906">
                  <c:v>#N/A</c:v>
                </c:pt>
                <c:pt idx="5907">
                  <c:v>#N/A</c:v>
                </c:pt>
                <c:pt idx="5908">
                  <c:v>#N/A</c:v>
                </c:pt>
                <c:pt idx="5909">
                  <c:v>#N/A</c:v>
                </c:pt>
                <c:pt idx="5910">
                  <c:v>#N/A</c:v>
                </c:pt>
                <c:pt idx="5911">
                  <c:v>#N/A</c:v>
                </c:pt>
                <c:pt idx="5912">
                  <c:v>#N/A</c:v>
                </c:pt>
                <c:pt idx="5913">
                  <c:v>#N/A</c:v>
                </c:pt>
                <c:pt idx="5914">
                  <c:v>#N/A</c:v>
                </c:pt>
                <c:pt idx="5915">
                  <c:v>#N/A</c:v>
                </c:pt>
                <c:pt idx="5916">
                  <c:v>#N/A</c:v>
                </c:pt>
                <c:pt idx="5917">
                  <c:v>#N/A</c:v>
                </c:pt>
                <c:pt idx="5918">
                  <c:v>#N/A</c:v>
                </c:pt>
                <c:pt idx="5919">
                  <c:v>#N/A</c:v>
                </c:pt>
                <c:pt idx="5920">
                  <c:v>#N/A</c:v>
                </c:pt>
                <c:pt idx="5921">
                  <c:v>#N/A</c:v>
                </c:pt>
                <c:pt idx="5922">
                  <c:v>#N/A</c:v>
                </c:pt>
                <c:pt idx="5923">
                  <c:v>#N/A</c:v>
                </c:pt>
                <c:pt idx="5924">
                  <c:v>#N/A</c:v>
                </c:pt>
                <c:pt idx="5925">
                  <c:v>#N/A</c:v>
                </c:pt>
                <c:pt idx="5926">
                  <c:v>#N/A</c:v>
                </c:pt>
                <c:pt idx="5927">
                  <c:v>#N/A</c:v>
                </c:pt>
                <c:pt idx="5928">
                  <c:v>#N/A</c:v>
                </c:pt>
                <c:pt idx="5929">
                  <c:v>#N/A</c:v>
                </c:pt>
                <c:pt idx="5930">
                  <c:v>#N/A</c:v>
                </c:pt>
                <c:pt idx="5931">
                  <c:v>#N/A</c:v>
                </c:pt>
                <c:pt idx="5932">
                  <c:v>#N/A</c:v>
                </c:pt>
                <c:pt idx="5933">
                  <c:v>#N/A</c:v>
                </c:pt>
                <c:pt idx="5934">
                  <c:v>#N/A</c:v>
                </c:pt>
                <c:pt idx="5935">
                  <c:v>#N/A</c:v>
                </c:pt>
                <c:pt idx="5936">
                  <c:v>#N/A</c:v>
                </c:pt>
                <c:pt idx="5937">
                  <c:v>#N/A</c:v>
                </c:pt>
                <c:pt idx="5938">
                  <c:v>#N/A</c:v>
                </c:pt>
                <c:pt idx="5939">
                  <c:v>#N/A</c:v>
                </c:pt>
                <c:pt idx="5940">
                  <c:v>#N/A</c:v>
                </c:pt>
                <c:pt idx="5941">
                  <c:v>#N/A</c:v>
                </c:pt>
                <c:pt idx="5942">
                  <c:v>#N/A</c:v>
                </c:pt>
                <c:pt idx="5943">
                  <c:v>#N/A</c:v>
                </c:pt>
                <c:pt idx="5944">
                  <c:v>#N/A</c:v>
                </c:pt>
                <c:pt idx="5945">
                  <c:v>#N/A</c:v>
                </c:pt>
                <c:pt idx="5946">
                  <c:v>#N/A</c:v>
                </c:pt>
                <c:pt idx="5947">
                  <c:v>#N/A</c:v>
                </c:pt>
                <c:pt idx="5948">
                  <c:v>#N/A</c:v>
                </c:pt>
                <c:pt idx="5949">
                  <c:v>#N/A</c:v>
                </c:pt>
                <c:pt idx="5950">
                  <c:v>#N/A</c:v>
                </c:pt>
                <c:pt idx="5951">
                  <c:v>#N/A</c:v>
                </c:pt>
                <c:pt idx="5952">
                  <c:v>#N/A</c:v>
                </c:pt>
                <c:pt idx="5953">
                  <c:v>#N/A</c:v>
                </c:pt>
                <c:pt idx="5954">
                  <c:v>#N/A</c:v>
                </c:pt>
                <c:pt idx="5955">
                  <c:v>#N/A</c:v>
                </c:pt>
                <c:pt idx="5956">
                  <c:v>#N/A</c:v>
                </c:pt>
                <c:pt idx="5957">
                  <c:v>#N/A</c:v>
                </c:pt>
                <c:pt idx="5958">
                  <c:v>#N/A</c:v>
                </c:pt>
                <c:pt idx="5959">
                  <c:v>#N/A</c:v>
                </c:pt>
                <c:pt idx="5960">
                  <c:v>#N/A</c:v>
                </c:pt>
                <c:pt idx="5961">
                  <c:v>#N/A</c:v>
                </c:pt>
                <c:pt idx="5962">
                  <c:v>#N/A</c:v>
                </c:pt>
                <c:pt idx="5963">
                  <c:v>#N/A</c:v>
                </c:pt>
                <c:pt idx="5964">
                  <c:v>#N/A</c:v>
                </c:pt>
                <c:pt idx="5965">
                  <c:v>#N/A</c:v>
                </c:pt>
                <c:pt idx="5966">
                  <c:v>#N/A</c:v>
                </c:pt>
                <c:pt idx="5967">
                  <c:v>#N/A</c:v>
                </c:pt>
                <c:pt idx="5968">
                  <c:v>#N/A</c:v>
                </c:pt>
                <c:pt idx="5969">
                  <c:v>#N/A</c:v>
                </c:pt>
                <c:pt idx="5970">
                  <c:v>#N/A</c:v>
                </c:pt>
                <c:pt idx="5971">
                  <c:v>#N/A</c:v>
                </c:pt>
                <c:pt idx="5972">
                  <c:v>#N/A</c:v>
                </c:pt>
                <c:pt idx="5973">
                  <c:v>#N/A</c:v>
                </c:pt>
                <c:pt idx="5974">
                  <c:v>#N/A</c:v>
                </c:pt>
                <c:pt idx="5975">
                  <c:v>#N/A</c:v>
                </c:pt>
                <c:pt idx="5976">
                  <c:v>#N/A</c:v>
                </c:pt>
                <c:pt idx="5977">
                  <c:v>#N/A</c:v>
                </c:pt>
                <c:pt idx="5978">
                  <c:v>#N/A</c:v>
                </c:pt>
                <c:pt idx="5979">
                  <c:v>#N/A</c:v>
                </c:pt>
                <c:pt idx="5980">
                  <c:v>#N/A</c:v>
                </c:pt>
                <c:pt idx="5981">
                  <c:v>#N/A</c:v>
                </c:pt>
                <c:pt idx="5982">
                  <c:v>#N/A</c:v>
                </c:pt>
                <c:pt idx="5983">
                  <c:v>#N/A</c:v>
                </c:pt>
                <c:pt idx="5984">
                  <c:v>#N/A</c:v>
                </c:pt>
                <c:pt idx="5985">
                  <c:v>#N/A</c:v>
                </c:pt>
                <c:pt idx="5986">
                  <c:v>#N/A</c:v>
                </c:pt>
                <c:pt idx="5987">
                  <c:v>#N/A</c:v>
                </c:pt>
                <c:pt idx="5988">
                  <c:v>#N/A</c:v>
                </c:pt>
                <c:pt idx="5989">
                  <c:v>#N/A</c:v>
                </c:pt>
                <c:pt idx="5990">
                  <c:v>#N/A</c:v>
                </c:pt>
                <c:pt idx="5991">
                  <c:v>#N/A</c:v>
                </c:pt>
                <c:pt idx="5992">
                  <c:v>#N/A</c:v>
                </c:pt>
                <c:pt idx="5993">
                  <c:v>#N/A</c:v>
                </c:pt>
                <c:pt idx="5994">
                  <c:v>#N/A</c:v>
                </c:pt>
                <c:pt idx="5995">
                  <c:v>#N/A</c:v>
                </c:pt>
                <c:pt idx="5996">
                  <c:v>#N/A</c:v>
                </c:pt>
                <c:pt idx="5997">
                  <c:v>#N/A</c:v>
                </c:pt>
                <c:pt idx="5998">
                  <c:v>#N/A</c:v>
                </c:pt>
                <c:pt idx="5999">
                  <c:v>#N/A</c:v>
                </c:pt>
                <c:pt idx="6000">
                  <c:v>#N/A</c:v>
                </c:pt>
                <c:pt idx="6001">
                  <c:v>#N/A</c:v>
                </c:pt>
                <c:pt idx="6002">
                  <c:v>#N/A</c:v>
                </c:pt>
                <c:pt idx="6003">
                  <c:v>#N/A</c:v>
                </c:pt>
                <c:pt idx="6004">
                  <c:v>#N/A</c:v>
                </c:pt>
                <c:pt idx="6005">
                  <c:v>#N/A</c:v>
                </c:pt>
                <c:pt idx="6006">
                  <c:v>#N/A</c:v>
                </c:pt>
                <c:pt idx="6007">
                  <c:v>#N/A</c:v>
                </c:pt>
                <c:pt idx="6008">
                  <c:v>#N/A</c:v>
                </c:pt>
                <c:pt idx="6009">
                  <c:v>#N/A</c:v>
                </c:pt>
                <c:pt idx="6010">
                  <c:v>#N/A</c:v>
                </c:pt>
                <c:pt idx="6011">
                  <c:v>#N/A</c:v>
                </c:pt>
                <c:pt idx="6012">
                  <c:v>#N/A</c:v>
                </c:pt>
                <c:pt idx="6013">
                  <c:v>#N/A</c:v>
                </c:pt>
                <c:pt idx="6014">
                  <c:v>#N/A</c:v>
                </c:pt>
                <c:pt idx="6015">
                  <c:v>#N/A</c:v>
                </c:pt>
                <c:pt idx="6016">
                  <c:v>#N/A</c:v>
                </c:pt>
                <c:pt idx="6017">
                  <c:v>#N/A</c:v>
                </c:pt>
                <c:pt idx="6018">
                  <c:v>#N/A</c:v>
                </c:pt>
                <c:pt idx="6019">
                  <c:v>#N/A</c:v>
                </c:pt>
                <c:pt idx="6020">
                  <c:v>#N/A</c:v>
                </c:pt>
                <c:pt idx="6021">
                  <c:v>#N/A</c:v>
                </c:pt>
                <c:pt idx="6022">
                  <c:v>#N/A</c:v>
                </c:pt>
                <c:pt idx="6023">
                  <c:v>#N/A</c:v>
                </c:pt>
                <c:pt idx="6024">
                  <c:v>#N/A</c:v>
                </c:pt>
                <c:pt idx="6025">
                  <c:v>#N/A</c:v>
                </c:pt>
                <c:pt idx="6026">
                  <c:v>#N/A</c:v>
                </c:pt>
                <c:pt idx="6027">
                  <c:v>#N/A</c:v>
                </c:pt>
                <c:pt idx="6028">
                  <c:v>#N/A</c:v>
                </c:pt>
                <c:pt idx="6029">
                  <c:v>#N/A</c:v>
                </c:pt>
                <c:pt idx="6030">
                  <c:v>#N/A</c:v>
                </c:pt>
                <c:pt idx="6031">
                  <c:v>#N/A</c:v>
                </c:pt>
                <c:pt idx="6032">
                  <c:v>#N/A</c:v>
                </c:pt>
                <c:pt idx="6033">
                  <c:v>#N/A</c:v>
                </c:pt>
                <c:pt idx="6034">
                  <c:v>#N/A</c:v>
                </c:pt>
                <c:pt idx="6035">
                  <c:v>#N/A</c:v>
                </c:pt>
                <c:pt idx="6036">
                  <c:v>#N/A</c:v>
                </c:pt>
                <c:pt idx="6037">
                  <c:v>#N/A</c:v>
                </c:pt>
                <c:pt idx="6038">
                  <c:v>#N/A</c:v>
                </c:pt>
                <c:pt idx="6039">
                  <c:v>#N/A</c:v>
                </c:pt>
                <c:pt idx="6040">
                  <c:v>#N/A</c:v>
                </c:pt>
                <c:pt idx="6041">
                  <c:v>#N/A</c:v>
                </c:pt>
                <c:pt idx="6042">
                  <c:v>#N/A</c:v>
                </c:pt>
                <c:pt idx="6043">
                  <c:v>#N/A</c:v>
                </c:pt>
                <c:pt idx="6044">
                  <c:v>#N/A</c:v>
                </c:pt>
                <c:pt idx="6045">
                  <c:v>#N/A</c:v>
                </c:pt>
                <c:pt idx="6046">
                  <c:v>#N/A</c:v>
                </c:pt>
                <c:pt idx="6047">
                  <c:v>#N/A</c:v>
                </c:pt>
                <c:pt idx="6048">
                  <c:v>#N/A</c:v>
                </c:pt>
                <c:pt idx="6049">
                  <c:v>#N/A</c:v>
                </c:pt>
                <c:pt idx="6050">
                  <c:v>#N/A</c:v>
                </c:pt>
                <c:pt idx="6051">
                  <c:v>#N/A</c:v>
                </c:pt>
                <c:pt idx="6052">
                  <c:v>#N/A</c:v>
                </c:pt>
                <c:pt idx="6053">
                  <c:v>#N/A</c:v>
                </c:pt>
                <c:pt idx="6054">
                  <c:v>#N/A</c:v>
                </c:pt>
                <c:pt idx="6055">
                  <c:v>#N/A</c:v>
                </c:pt>
                <c:pt idx="6056">
                  <c:v>#N/A</c:v>
                </c:pt>
                <c:pt idx="6057">
                  <c:v>#N/A</c:v>
                </c:pt>
                <c:pt idx="6058">
                  <c:v>#N/A</c:v>
                </c:pt>
                <c:pt idx="6059">
                  <c:v>#N/A</c:v>
                </c:pt>
                <c:pt idx="6060">
                  <c:v>#N/A</c:v>
                </c:pt>
                <c:pt idx="6061">
                  <c:v>#N/A</c:v>
                </c:pt>
                <c:pt idx="6062">
                  <c:v>#N/A</c:v>
                </c:pt>
                <c:pt idx="6063">
                  <c:v>#N/A</c:v>
                </c:pt>
                <c:pt idx="6064">
                  <c:v>#N/A</c:v>
                </c:pt>
                <c:pt idx="6065">
                  <c:v>#N/A</c:v>
                </c:pt>
                <c:pt idx="6066">
                  <c:v>#N/A</c:v>
                </c:pt>
                <c:pt idx="6067">
                  <c:v>#N/A</c:v>
                </c:pt>
                <c:pt idx="6068">
                  <c:v>#N/A</c:v>
                </c:pt>
                <c:pt idx="6069">
                  <c:v>#N/A</c:v>
                </c:pt>
                <c:pt idx="6070">
                  <c:v>#N/A</c:v>
                </c:pt>
                <c:pt idx="6071">
                  <c:v>#N/A</c:v>
                </c:pt>
                <c:pt idx="6072">
                  <c:v>#N/A</c:v>
                </c:pt>
                <c:pt idx="6073">
                  <c:v>#N/A</c:v>
                </c:pt>
                <c:pt idx="6074">
                  <c:v>#N/A</c:v>
                </c:pt>
                <c:pt idx="6075">
                  <c:v>#N/A</c:v>
                </c:pt>
                <c:pt idx="6076">
                  <c:v>#N/A</c:v>
                </c:pt>
                <c:pt idx="6077">
                  <c:v>#N/A</c:v>
                </c:pt>
                <c:pt idx="6078">
                  <c:v>#N/A</c:v>
                </c:pt>
                <c:pt idx="6079">
                  <c:v>#N/A</c:v>
                </c:pt>
                <c:pt idx="6080">
                  <c:v>#N/A</c:v>
                </c:pt>
                <c:pt idx="6081">
                  <c:v>#N/A</c:v>
                </c:pt>
                <c:pt idx="6082">
                  <c:v>#N/A</c:v>
                </c:pt>
                <c:pt idx="6083">
                  <c:v>#N/A</c:v>
                </c:pt>
                <c:pt idx="6084">
                  <c:v>#N/A</c:v>
                </c:pt>
                <c:pt idx="6085">
                  <c:v>#N/A</c:v>
                </c:pt>
                <c:pt idx="6086">
                  <c:v>#N/A</c:v>
                </c:pt>
                <c:pt idx="6087">
                  <c:v>#N/A</c:v>
                </c:pt>
                <c:pt idx="6088">
                  <c:v>#N/A</c:v>
                </c:pt>
                <c:pt idx="6089">
                  <c:v>#N/A</c:v>
                </c:pt>
                <c:pt idx="6090">
                  <c:v>#N/A</c:v>
                </c:pt>
                <c:pt idx="6091">
                  <c:v>#N/A</c:v>
                </c:pt>
                <c:pt idx="6092">
                  <c:v>#N/A</c:v>
                </c:pt>
                <c:pt idx="6093">
                  <c:v>#N/A</c:v>
                </c:pt>
                <c:pt idx="6094">
                  <c:v>#N/A</c:v>
                </c:pt>
                <c:pt idx="6095">
                  <c:v>#N/A</c:v>
                </c:pt>
                <c:pt idx="6096">
                  <c:v>#N/A</c:v>
                </c:pt>
                <c:pt idx="6097">
                  <c:v>#N/A</c:v>
                </c:pt>
                <c:pt idx="6098">
                  <c:v>#N/A</c:v>
                </c:pt>
                <c:pt idx="6099">
                  <c:v>#N/A</c:v>
                </c:pt>
                <c:pt idx="6100">
                  <c:v>#N/A</c:v>
                </c:pt>
                <c:pt idx="6101">
                  <c:v>#N/A</c:v>
                </c:pt>
                <c:pt idx="6102">
                  <c:v>#N/A</c:v>
                </c:pt>
                <c:pt idx="6103">
                  <c:v>#N/A</c:v>
                </c:pt>
                <c:pt idx="6104">
                  <c:v>#N/A</c:v>
                </c:pt>
                <c:pt idx="6105">
                  <c:v>#N/A</c:v>
                </c:pt>
                <c:pt idx="6106">
                  <c:v>#N/A</c:v>
                </c:pt>
                <c:pt idx="6107">
                  <c:v>#N/A</c:v>
                </c:pt>
                <c:pt idx="6108">
                  <c:v>#N/A</c:v>
                </c:pt>
                <c:pt idx="6109">
                  <c:v>#N/A</c:v>
                </c:pt>
                <c:pt idx="6110">
                  <c:v>#N/A</c:v>
                </c:pt>
                <c:pt idx="6111">
                  <c:v>#N/A</c:v>
                </c:pt>
                <c:pt idx="6112">
                  <c:v>#N/A</c:v>
                </c:pt>
                <c:pt idx="6113">
                  <c:v>#N/A</c:v>
                </c:pt>
                <c:pt idx="6114">
                  <c:v>#N/A</c:v>
                </c:pt>
                <c:pt idx="6115">
                  <c:v>#N/A</c:v>
                </c:pt>
                <c:pt idx="6116">
                  <c:v>#N/A</c:v>
                </c:pt>
                <c:pt idx="6117">
                  <c:v>#N/A</c:v>
                </c:pt>
                <c:pt idx="6118">
                  <c:v>#N/A</c:v>
                </c:pt>
                <c:pt idx="6119">
                  <c:v>#N/A</c:v>
                </c:pt>
                <c:pt idx="6120">
                  <c:v>#N/A</c:v>
                </c:pt>
                <c:pt idx="6121">
                  <c:v>#N/A</c:v>
                </c:pt>
                <c:pt idx="6122">
                  <c:v>#N/A</c:v>
                </c:pt>
                <c:pt idx="6123">
                  <c:v>#N/A</c:v>
                </c:pt>
                <c:pt idx="6124">
                  <c:v>#N/A</c:v>
                </c:pt>
                <c:pt idx="6125">
                  <c:v>#N/A</c:v>
                </c:pt>
                <c:pt idx="6126">
                  <c:v>#N/A</c:v>
                </c:pt>
                <c:pt idx="6127">
                  <c:v>#N/A</c:v>
                </c:pt>
                <c:pt idx="6128">
                  <c:v>#N/A</c:v>
                </c:pt>
                <c:pt idx="6129">
                  <c:v>#N/A</c:v>
                </c:pt>
                <c:pt idx="6130">
                  <c:v>#N/A</c:v>
                </c:pt>
                <c:pt idx="6131">
                  <c:v>#N/A</c:v>
                </c:pt>
                <c:pt idx="6132">
                  <c:v>#N/A</c:v>
                </c:pt>
                <c:pt idx="6133">
                  <c:v>#N/A</c:v>
                </c:pt>
                <c:pt idx="6134">
                  <c:v>#N/A</c:v>
                </c:pt>
                <c:pt idx="6135">
                  <c:v>#N/A</c:v>
                </c:pt>
                <c:pt idx="6136">
                  <c:v>#N/A</c:v>
                </c:pt>
                <c:pt idx="6137">
                  <c:v>#N/A</c:v>
                </c:pt>
                <c:pt idx="6138">
                  <c:v>#N/A</c:v>
                </c:pt>
                <c:pt idx="6139">
                  <c:v>#N/A</c:v>
                </c:pt>
                <c:pt idx="6140">
                  <c:v>#N/A</c:v>
                </c:pt>
                <c:pt idx="6141">
                  <c:v>#N/A</c:v>
                </c:pt>
                <c:pt idx="6142">
                  <c:v>#N/A</c:v>
                </c:pt>
                <c:pt idx="6143">
                  <c:v>#N/A</c:v>
                </c:pt>
                <c:pt idx="6144">
                  <c:v>#N/A</c:v>
                </c:pt>
                <c:pt idx="6145">
                  <c:v>#N/A</c:v>
                </c:pt>
                <c:pt idx="6146">
                  <c:v>#N/A</c:v>
                </c:pt>
                <c:pt idx="6147">
                  <c:v>#N/A</c:v>
                </c:pt>
                <c:pt idx="6148">
                  <c:v>#N/A</c:v>
                </c:pt>
                <c:pt idx="6149">
                  <c:v>#N/A</c:v>
                </c:pt>
                <c:pt idx="6150">
                  <c:v>#N/A</c:v>
                </c:pt>
                <c:pt idx="6151">
                  <c:v>#N/A</c:v>
                </c:pt>
                <c:pt idx="6152">
                  <c:v>#N/A</c:v>
                </c:pt>
                <c:pt idx="6153">
                  <c:v>#N/A</c:v>
                </c:pt>
                <c:pt idx="6154">
                  <c:v>#N/A</c:v>
                </c:pt>
                <c:pt idx="6155">
                  <c:v>#N/A</c:v>
                </c:pt>
                <c:pt idx="6156">
                  <c:v>#N/A</c:v>
                </c:pt>
                <c:pt idx="6157">
                  <c:v>#N/A</c:v>
                </c:pt>
                <c:pt idx="6158">
                  <c:v>#N/A</c:v>
                </c:pt>
                <c:pt idx="6159">
                  <c:v>#N/A</c:v>
                </c:pt>
                <c:pt idx="6160">
                  <c:v>#N/A</c:v>
                </c:pt>
                <c:pt idx="6161">
                  <c:v>#N/A</c:v>
                </c:pt>
                <c:pt idx="6162">
                  <c:v>#N/A</c:v>
                </c:pt>
                <c:pt idx="6163">
                  <c:v>#N/A</c:v>
                </c:pt>
                <c:pt idx="6164">
                  <c:v>#N/A</c:v>
                </c:pt>
                <c:pt idx="6165">
                  <c:v>#N/A</c:v>
                </c:pt>
                <c:pt idx="6166">
                  <c:v>#N/A</c:v>
                </c:pt>
                <c:pt idx="6167">
                  <c:v>#N/A</c:v>
                </c:pt>
                <c:pt idx="6168">
                  <c:v>#N/A</c:v>
                </c:pt>
                <c:pt idx="6169">
                  <c:v>#N/A</c:v>
                </c:pt>
                <c:pt idx="6170">
                  <c:v>#N/A</c:v>
                </c:pt>
                <c:pt idx="6171">
                  <c:v>#N/A</c:v>
                </c:pt>
                <c:pt idx="6172">
                  <c:v>#N/A</c:v>
                </c:pt>
                <c:pt idx="6173">
                  <c:v>#N/A</c:v>
                </c:pt>
                <c:pt idx="6174">
                  <c:v>#N/A</c:v>
                </c:pt>
                <c:pt idx="6175">
                  <c:v>#N/A</c:v>
                </c:pt>
                <c:pt idx="6176">
                  <c:v>#N/A</c:v>
                </c:pt>
                <c:pt idx="6177">
                  <c:v>#N/A</c:v>
                </c:pt>
                <c:pt idx="6178">
                  <c:v>#N/A</c:v>
                </c:pt>
                <c:pt idx="6179">
                  <c:v>#N/A</c:v>
                </c:pt>
                <c:pt idx="6180">
                  <c:v>#N/A</c:v>
                </c:pt>
                <c:pt idx="6181">
                  <c:v>#N/A</c:v>
                </c:pt>
                <c:pt idx="6182">
                  <c:v>#N/A</c:v>
                </c:pt>
                <c:pt idx="6183">
                  <c:v>#N/A</c:v>
                </c:pt>
                <c:pt idx="6184">
                  <c:v>#N/A</c:v>
                </c:pt>
                <c:pt idx="6185">
                  <c:v>#N/A</c:v>
                </c:pt>
                <c:pt idx="6186">
                  <c:v>#N/A</c:v>
                </c:pt>
                <c:pt idx="6187">
                  <c:v>#N/A</c:v>
                </c:pt>
                <c:pt idx="6188">
                  <c:v>#N/A</c:v>
                </c:pt>
                <c:pt idx="6189">
                  <c:v>#N/A</c:v>
                </c:pt>
                <c:pt idx="6190">
                  <c:v>#N/A</c:v>
                </c:pt>
                <c:pt idx="6191">
                  <c:v>#N/A</c:v>
                </c:pt>
                <c:pt idx="6192">
                  <c:v>#N/A</c:v>
                </c:pt>
                <c:pt idx="6193">
                  <c:v>#N/A</c:v>
                </c:pt>
                <c:pt idx="6194">
                  <c:v>#N/A</c:v>
                </c:pt>
                <c:pt idx="6195">
                  <c:v>#N/A</c:v>
                </c:pt>
                <c:pt idx="6196">
                  <c:v>#N/A</c:v>
                </c:pt>
                <c:pt idx="6197">
                  <c:v>#N/A</c:v>
                </c:pt>
                <c:pt idx="6198">
                  <c:v>#N/A</c:v>
                </c:pt>
                <c:pt idx="6199">
                  <c:v>#N/A</c:v>
                </c:pt>
                <c:pt idx="6200">
                  <c:v>#N/A</c:v>
                </c:pt>
                <c:pt idx="6201">
                  <c:v>#N/A</c:v>
                </c:pt>
                <c:pt idx="6202">
                  <c:v>#N/A</c:v>
                </c:pt>
                <c:pt idx="6203">
                  <c:v>#N/A</c:v>
                </c:pt>
                <c:pt idx="6204">
                  <c:v>#N/A</c:v>
                </c:pt>
                <c:pt idx="6205">
                  <c:v>#N/A</c:v>
                </c:pt>
                <c:pt idx="6206">
                  <c:v>#N/A</c:v>
                </c:pt>
                <c:pt idx="6207">
                  <c:v>#N/A</c:v>
                </c:pt>
                <c:pt idx="6208">
                  <c:v>#N/A</c:v>
                </c:pt>
                <c:pt idx="6209">
                  <c:v>#N/A</c:v>
                </c:pt>
                <c:pt idx="6210">
                  <c:v>#N/A</c:v>
                </c:pt>
                <c:pt idx="6211">
                  <c:v>#N/A</c:v>
                </c:pt>
                <c:pt idx="6212">
                  <c:v>#N/A</c:v>
                </c:pt>
                <c:pt idx="6213">
                  <c:v>#N/A</c:v>
                </c:pt>
                <c:pt idx="6214">
                  <c:v>#N/A</c:v>
                </c:pt>
                <c:pt idx="6215">
                  <c:v>#N/A</c:v>
                </c:pt>
                <c:pt idx="6216">
                  <c:v>#N/A</c:v>
                </c:pt>
                <c:pt idx="6217">
                  <c:v>#N/A</c:v>
                </c:pt>
                <c:pt idx="6218">
                  <c:v>#N/A</c:v>
                </c:pt>
                <c:pt idx="6219">
                  <c:v>#N/A</c:v>
                </c:pt>
                <c:pt idx="6220">
                  <c:v>#N/A</c:v>
                </c:pt>
                <c:pt idx="6221">
                  <c:v>#N/A</c:v>
                </c:pt>
                <c:pt idx="6222">
                  <c:v>#N/A</c:v>
                </c:pt>
                <c:pt idx="6223">
                  <c:v>#N/A</c:v>
                </c:pt>
                <c:pt idx="6224">
                  <c:v>#N/A</c:v>
                </c:pt>
                <c:pt idx="6225">
                  <c:v>#N/A</c:v>
                </c:pt>
                <c:pt idx="6226">
                  <c:v>#N/A</c:v>
                </c:pt>
                <c:pt idx="6227">
                  <c:v>#N/A</c:v>
                </c:pt>
                <c:pt idx="6228">
                  <c:v>#N/A</c:v>
                </c:pt>
                <c:pt idx="6229">
                  <c:v>#N/A</c:v>
                </c:pt>
                <c:pt idx="6230">
                  <c:v>#N/A</c:v>
                </c:pt>
                <c:pt idx="6231">
                  <c:v>#N/A</c:v>
                </c:pt>
                <c:pt idx="6232">
                  <c:v>#N/A</c:v>
                </c:pt>
                <c:pt idx="6233">
                  <c:v>#N/A</c:v>
                </c:pt>
                <c:pt idx="6234">
                  <c:v>#N/A</c:v>
                </c:pt>
                <c:pt idx="6235">
                  <c:v>#N/A</c:v>
                </c:pt>
                <c:pt idx="6236">
                  <c:v>#N/A</c:v>
                </c:pt>
                <c:pt idx="6237">
                  <c:v>#N/A</c:v>
                </c:pt>
                <c:pt idx="6238">
                  <c:v>#N/A</c:v>
                </c:pt>
                <c:pt idx="6239">
                  <c:v>#N/A</c:v>
                </c:pt>
                <c:pt idx="6240">
                  <c:v>#N/A</c:v>
                </c:pt>
                <c:pt idx="6241">
                  <c:v>#N/A</c:v>
                </c:pt>
                <c:pt idx="6242">
                  <c:v>#N/A</c:v>
                </c:pt>
                <c:pt idx="6243">
                  <c:v>#N/A</c:v>
                </c:pt>
                <c:pt idx="6244">
                  <c:v>#N/A</c:v>
                </c:pt>
                <c:pt idx="6245">
                  <c:v>#N/A</c:v>
                </c:pt>
                <c:pt idx="6246">
                  <c:v>#N/A</c:v>
                </c:pt>
                <c:pt idx="6247">
                  <c:v>#N/A</c:v>
                </c:pt>
                <c:pt idx="6248">
                  <c:v>#N/A</c:v>
                </c:pt>
                <c:pt idx="6249">
                  <c:v>#N/A</c:v>
                </c:pt>
                <c:pt idx="6250">
                  <c:v>#N/A</c:v>
                </c:pt>
                <c:pt idx="6251">
                  <c:v>#N/A</c:v>
                </c:pt>
                <c:pt idx="6252">
                  <c:v>#N/A</c:v>
                </c:pt>
                <c:pt idx="6253">
                  <c:v>#N/A</c:v>
                </c:pt>
                <c:pt idx="6254">
                  <c:v>#N/A</c:v>
                </c:pt>
                <c:pt idx="6255">
                  <c:v>#N/A</c:v>
                </c:pt>
                <c:pt idx="6256">
                  <c:v>#N/A</c:v>
                </c:pt>
                <c:pt idx="6257">
                  <c:v>#N/A</c:v>
                </c:pt>
                <c:pt idx="6258">
                  <c:v>#N/A</c:v>
                </c:pt>
                <c:pt idx="6259">
                  <c:v>#N/A</c:v>
                </c:pt>
                <c:pt idx="6260">
                  <c:v>#N/A</c:v>
                </c:pt>
                <c:pt idx="6261">
                  <c:v>#N/A</c:v>
                </c:pt>
                <c:pt idx="6262">
                  <c:v>#N/A</c:v>
                </c:pt>
                <c:pt idx="6263">
                  <c:v>#N/A</c:v>
                </c:pt>
                <c:pt idx="6264">
                  <c:v>#N/A</c:v>
                </c:pt>
                <c:pt idx="6265">
                  <c:v>#N/A</c:v>
                </c:pt>
                <c:pt idx="6266">
                  <c:v>#N/A</c:v>
                </c:pt>
                <c:pt idx="6267">
                  <c:v>#N/A</c:v>
                </c:pt>
                <c:pt idx="6268">
                  <c:v>#N/A</c:v>
                </c:pt>
                <c:pt idx="6269">
                  <c:v>#N/A</c:v>
                </c:pt>
                <c:pt idx="6270">
                  <c:v>#N/A</c:v>
                </c:pt>
                <c:pt idx="6271">
                  <c:v>#N/A</c:v>
                </c:pt>
                <c:pt idx="6272">
                  <c:v>#N/A</c:v>
                </c:pt>
                <c:pt idx="6273">
                  <c:v>#N/A</c:v>
                </c:pt>
                <c:pt idx="6274">
                  <c:v>#N/A</c:v>
                </c:pt>
                <c:pt idx="6275">
                  <c:v>#N/A</c:v>
                </c:pt>
                <c:pt idx="6276">
                  <c:v>#N/A</c:v>
                </c:pt>
                <c:pt idx="6277">
                  <c:v>#N/A</c:v>
                </c:pt>
                <c:pt idx="6278">
                  <c:v>#N/A</c:v>
                </c:pt>
                <c:pt idx="6279">
                  <c:v>#N/A</c:v>
                </c:pt>
                <c:pt idx="6280">
                  <c:v>#N/A</c:v>
                </c:pt>
                <c:pt idx="6281">
                  <c:v>#N/A</c:v>
                </c:pt>
                <c:pt idx="6282">
                  <c:v>#N/A</c:v>
                </c:pt>
                <c:pt idx="6283">
                  <c:v>#N/A</c:v>
                </c:pt>
                <c:pt idx="6284">
                  <c:v>#N/A</c:v>
                </c:pt>
                <c:pt idx="6285">
                  <c:v>#N/A</c:v>
                </c:pt>
                <c:pt idx="6286">
                  <c:v>#N/A</c:v>
                </c:pt>
                <c:pt idx="6287">
                  <c:v>#N/A</c:v>
                </c:pt>
                <c:pt idx="6288">
                  <c:v>#N/A</c:v>
                </c:pt>
                <c:pt idx="6289">
                  <c:v>#N/A</c:v>
                </c:pt>
                <c:pt idx="6290">
                  <c:v>#N/A</c:v>
                </c:pt>
                <c:pt idx="6291">
                  <c:v>#N/A</c:v>
                </c:pt>
                <c:pt idx="6292">
                  <c:v>#N/A</c:v>
                </c:pt>
                <c:pt idx="6293">
                  <c:v>#N/A</c:v>
                </c:pt>
                <c:pt idx="6294">
                  <c:v>#N/A</c:v>
                </c:pt>
                <c:pt idx="6295">
                  <c:v>#N/A</c:v>
                </c:pt>
                <c:pt idx="6296">
                  <c:v>#N/A</c:v>
                </c:pt>
                <c:pt idx="6297">
                  <c:v>#N/A</c:v>
                </c:pt>
                <c:pt idx="6298">
                  <c:v>#N/A</c:v>
                </c:pt>
                <c:pt idx="6299">
                  <c:v>#N/A</c:v>
                </c:pt>
                <c:pt idx="6300">
                  <c:v>#N/A</c:v>
                </c:pt>
                <c:pt idx="6301">
                  <c:v>#N/A</c:v>
                </c:pt>
                <c:pt idx="6302">
                  <c:v>#N/A</c:v>
                </c:pt>
                <c:pt idx="6303">
                  <c:v>#N/A</c:v>
                </c:pt>
                <c:pt idx="6304">
                  <c:v>#N/A</c:v>
                </c:pt>
                <c:pt idx="6305">
                  <c:v>#N/A</c:v>
                </c:pt>
                <c:pt idx="6306">
                  <c:v>#N/A</c:v>
                </c:pt>
                <c:pt idx="6307">
                  <c:v>#N/A</c:v>
                </c:pt>
                <c:pt idx="6308">
                  <c:v>#N/A</c:v>
                </c:pt>
                <c:pt idx="6309">
                  <c:v>#N/A</c:v>
                </c:pt>
                <c:pt idx="6310">
                  <c:v>#N/A</c:v>
                </c:pt>
                <c:pt idx="6311">
                  <c:v>#N/A</c:v>
                </c:pt>
                <c:pt idx="6312">
                  <c:v>#N/A</c:v>
                </c:pt>
                <c:pt idx="6313">
                  <c:v>#N/A</c:v>
                </c:pt>
                <c:pt idx="6314">
                  <c:v>#N/A</c:v>
                </c:pt>
                <c:pt idx="6315">
                  <c:v>#N/A</c:v>
                </c:pt>
                <c:pt idx="6316">
                  <c:v>#N/A</c:v>
                </c:pt>
                <c:pt idx="6317">
                  <c:v>#N/A</c:v>
                </c:pt>
                <c:pt idx="6318">
                  <c:v>#N/A</c:v>
                </c:pt>
                <c:pt idx="6319">
                  <c:v>#N/A</c:v>
                </c:pt>
                <c:pt idx="6320">
                  <c:v>#N/A</c:v>
                </c:pt>
                <c:pt idx="6321">
                  <c:v>#N/A</c:v>
                </c:pt>
                <c:pt idx="6322">
                  <c:v>#N/A</c:v>
                </c:pt>
                <c:pt idx="6323">
                  <c:v>#N/A</c:v>
                </c:pt>
                <c:pt idx="6324">
                  <c:v>#N/A</c:v>
                </c:pt>
                <c:pt idx="6325">
                  <c:v>#N/A</c:v>
                </c:pt>
                <c:pt idx="6326">
                  <c:v>#N/A</c:v>
                </c:pt>
                <c:pt idx="6327">
                  <c:v>#N/A</c:v>
                </c:pt>
                <c:pt idx="6328">
                  <c:v>#N/A</c:v>
                </c:pt>
                <c:pt idx="6329">
                  <c:v>#N/A</c:v>
                </c:pt>
                <c:pt idx="6330">
                  <c:v>#N/A</c:v>
                </c:pt>
                <c:pt idx="6331">
                  <c:v>#N/A</c:v>
                </c:pt>
                <c:pt idx="6332">
                  <c:v>#N/A</c:v>
                </c:pt>
                <c:pt idx="6333">
                  <c:v>#N/A</c:v>
                </c:pt>
                <c:pt idx="6334">
                  <c:v>#N/A</c:v>
                </c:pt>
                <c:pt idx="6335">
                  <c:v>#N/A</c:v>
                </c:pt>
                <c:pt idx="6336">
                  <c:v>#N/A</c:v>
                </c:pt>
                <c:pt idx="6337">
                  <c:v>#N/A</c:v>
                </c:pt>
                <c:pt idx="6338">
                  <c:v>#N/A</c:v>
                </c:pt>
                <c:pt idx="6339">
                  <c:v>#N/A</c:v>
                </c:pt>
                <c:pt idx="6340">
                  <c:v>#N/A</c:v>
                </c:pt>
                <c:pt idx="6341">
                  <c:v>#N/A</c:v>
                </c:pt>
                <c:pt idx="6342">
                  <c:v>#N/A</c:v>
                </c:pt>
                <c:pt idx="6343">
                  <c:v>#N/A</c:v>
                </c:pt>
                <c:pt idx="6344">
                  <c:v>#N/A</c:v>
                </c:pt>
                <c:pt idx="6345">
                  <c:v>#N/A</c:v>
                </c:pt>
                <c:pt idx="6346">
                  <c:v>#N/A</c:v>
                </c:pt>
                <c:pt idx="6347">
                  <c:v>#N/A</c:v>
                </c:pt>
                <c:pt idx="6348">
                  <c:v>#N/A</c:v>
                </c:pt>
                <c:pt idx="6349">
                  <c:v>#N/A</c:v>
                </c:pt>
                <c:pt idx="6350">
                  <c:v>#N/A</c:v>
                </c:pt>
                <c:pt idx="6351">
                  <c:v>#N/A</c:v>
                </c:pt>
                <c:pt idx="6352">
                  <c:v>#N/A</c:v>
                </c:pt>
                <c:pt idx="6353">
                  <c:v>#N/A</c:v>
                </c:pt>
                <c:pt idx="6354">
                  <c:v>#N/A</c:v>
                </c:pt>
                <c:pt idx="6355">
                  <c:v>#N/A</c:v>
                </c:pt>
                <c:pt idx="6356">
                  <c:v>#N/A</c:v>
                </c:pt>
                <c:pt idx="6357">
                  <c:v>#N/A</c:v>
                </c:pt>
                <c:pt idx="6358">
                  <c:v>#N/A</c:v>
                </c:pt>
                <c:pt idx="6359">
                  <c:v>#N/A</c:v>
                </c:pt>
                <c:pt idx="6360">
                  <c:v>#N/A</c:v>
                </c:pt>
                <c:pt idx="6361">
                  <c:v>#N/A</c:v>
                </c:pt>
                <c:pt idx="6362">
                  <c:v>#N/A</c:v>
                </c:pt>
                <c:pt idx="6363">
                  <c:v>#N/A</c:v>
                </c:pt>
                <c:pt idx="6364">
                  <c:v>#N/A</c:v>
                </c:pt>
                <c:pt idx="6365">
                  <c:v>#N/A</c:v>
                </c:pt>
                <c:pt idx="6366">
                  <c:v>#N/A</c:v>
                </c:pt>
                <c:pt idx="6367">
                  <c:v>#N/A</c:v>
                </c:pt>
                <c:pt idx="6368">
                  <c:v>#N/A</c:v>
                </c:pt>
                <c:pt idx="6369">
                  <c:v>#N/A</c:v>
                </c:pt>
                <c:pt idx="6370">
                  <c:v>#N/A</c:v>
                </c:pt>
                <c:pt idx="6371">
                  <c:v>#N/A</c:v>
                </c:pt>
                <c:pt idx="6372">
                  <c:v>#N/A</c:v>
                </c:pt>
                <c:pt idx="6373">
                  <c:v>#N/A</c:v>
                </c:pt>
                <c:pt idx="6374">
                  <c:v>#N/A</c:v>
                </c:pt>
                <c:pt idx="6375">
                  <c:v>#N/A</c:v>
                </c:pt>
                <c:pt idx="6376">
                  <c:v>#N/A</c:v>
                </c:pt>
                <c:pt idx="6377">
                  <c:v>#N/A</c:v>
                </c:pt>
                <c:pt idx="6378">
                  <c:v>#N/A</c:v>
                </c:pt>
                <c:pt idx="6379">
                  <c:v>#N/A</c:v>
                </c:pt>
                <c:pt idx="6380">
                  <c:v>#N/A</c:v>
                </c:pt>
                <c:pt idx="6381">
                  <c:v>#N/A</c:v>
                </c:pt>
                <c:pt idx="6382">
                  <c:v>#N/A</c:v>
                </c:pt>
                <c:pt idx="6383">
                  <c:v>#N/A</c:v>
                </c:pt>
                <c:pt idx="6384">
                  <c:v>#N/A</c:v>
                </c:pt>
                <c:pt idx="6385">
                  <c:v>#N/A</c:v>
                </c:pt>
                <c:pt idx="6386">
                  <c:v>#N/A</c:v>
                </c:pt>
                <c:pt idx="6387">
                  <c:v>#N/A</c:v>
                </c:pt>
                <c:pt idx="6388">
                  <c:v>#N/A</c:v>
                </c:pt>
                <c:pt idx="6389">
                  <c:v>#N/A</c:v>
                </c:pt>
                <c:pt idx="6390">
                  <c:v>#N/A</c:v>
                </c:pt>
                <c:pt idx="6391">
                  <c:v>#N/A</c:v>
                </c:pt>
                <c:pt idx="6392">
                  <c:v>#N/A</c:v>
                </c:pt>
                <c:pt idx="6393">
                  <c:v>#N/A</c:v>
                </c:pt>
                <c:pt idx="6394">
                  <c:v>#N/A</c:v>
                </c:pt>
                <c:pt idx="6395">
                  <c:v>#N/A</c:v>
                </c:pt>
                <c:pt idx="6396">
                  <c:v>#N/A</c:v>
                </c:pt>
                <c:pt idx="6397">
                  <c:v>#N/A</c:v>
                </c:pt>
                <c:pt idx="6398">
                  <c:v>#N/A</c:v>
                </c:pt>
                <c:pt idx="6399">
                  <c:v>#N/A</c:v>
                </c:pt>
                <c:pt idx="6400">
                  <c:v>#N/A</c:v>
                </c:pt>
                <c:pt idx="6401">
                  <c:v>#N/A</c:v>
                </c:pt>
                <c:pt idx="6402">
                  <c:v>#N/A</c:v>
                </c:pt>
                <c:pt idx="6403">
                  <c:v>#N/A</c:v>
                </c:pt>
                <c:pt idx="6404">
                  <c:v>#N/A</c:v>
                </c:pt>
                <c:pt idx="6405">
                  <c:v>#N/A</c:v>
                </c:pt>
                <c:pt idx="6406">
                  <c:v>#N/A</c:v>
                </c:pt>
                <c:pt idx="6407">
                  <c:v>#N/A</c:v>
                </c:pt>
                <c:pt idx="6408">
                  <c:v>#N/A</c:v>
                </c:pt>
                <c:pt idx="6409">
                  <c:v>#N/A</c:v>
                </c:pt>
                <c:pt idx="6410">
                  <c:v>#N/A</c:v>
                </c:pt>
                <c:pt idx="6411">
                  <c:v>#N/A</c:v>
                </c:pt>
                <c:pt idx="6412">
                  <c:v>#N/A</c:v>
                </c:pt>
                <c:pt idx="6413">
                  <c:v>#N/A</c:v>
                </c:pt>
                <c:pt idx="6414">
                  <c:v>#N/A</c:v>
                </c:pt>
                <c:pt idx="6415">
                  <c:v>#N/A</c:v>
                </c:pt>
                <c:pt idx="6416">
                  <c:v>#N/A</c:v>
                </c:pt>
                <c:pt idx="6417">
                  <c:v>#N/A</c:v>
                </c:pt>
                <c:pt idx="6418">
                  <c:v>#N/A</c:v>
                </c:pt>
                <c:pt idx="6419">
                  <c:v>#N/A</c:v>
                </c:pt>
                <c:pt idx="6420">
                  <c:v>#N/A</c:v>
                </c:pt>
                <c:pt idx="6421">
                  <c:v>#N/A</c:v>
                </c:pt>
                <c:pt idx="6422">
                  <c:v>#N/A</c:v>
                </c:pt>
                <c:pt idx="6423">
                  <c:v>#N/A</c:v>
                </c:pt>
                <c:pt idx="6424">
                  <c:v>#N/A</c:v>
                </c:pt>
                <c:pt idx="6425">
                  <c:v>#N/A</c:v>
                </c:pt>
                <c:pt idx="6426">
                  <c:v>#N/A</c:v>
                </c:pt>
                <c:pt idx="6427">
                  <c:v>#N/A</c:v>
                </c:pt>
                <c:pt idx="6428">
                  <c:v>#N/A</c:v>
                </c:pt>
                <c:pt idx="6429">
                  <c:v>#N/A</c:v>
                </c:pt>
                <c:pt idx="6430">
                  <c:v>#N/A</c:v>
                </c:pt>
                <c:pt idx="6431">
                  <c:v>#N/A</c:v>
                </c:pt>
                <c:pt idx="6432">
                  <c:v>#N/A</c:v>
                </c:pt>
                <c:pt idx="6433">
                  <c:v>#N/A</c:v>
                </c:pt>
                <c:pt idx="6434">
                  <c:v>#N/A</c:v>
                </c:pt>
                <c:pt idx="6435">
                  <c:v>#N/A</c:v>
                </c:pt>
                <c:pt idx="6436">
                  <c:v>#N/A</c:v>
                </c:pt>
                <c:pt idx="6437">
                  <c:v>#N/A</c:v>
                </c:pt>
                <c:pt idx="6438">
                  <c:v>#N/A</c:v>
                </c:pt>
                <c:pt idx="6439">
                  <c:v>#N/A</c:v>
                </c:pt>
                <c:pt idx="6440">
                  <c:v>#N/A</c:v>
                </c:pt>
                <c:pt idx="6441">
                  <c:v>#N/A</c:v>
                </c:pt>
                <c:pt idx="6442">
                  <c:v>#N/A</c:v>
                </c:pt>
                <c:pt idx="6443">
                  <c:v>#N/A</c:v>
                </c:pt>
                <c:pt idx="6444">
                  <c:v>#N/A</c:v>
                </c:pt>
                <c:pt idx="6445">
                  <c:v>#N/A</c:v>
                </c:pt>
                <c:pt idx="6446">
                  <c:v>#N/A</c:v>
                </c:pt>
                <c:pt idx="6447">
                  <c:v>#N/A</c:v>
                </c:pt>
                <c:pt idx="6448">
                  <c:v>#N/A</c:v>
                </c:pt>
                <c:pt idx="6449">
                  <c:v>#N/A</c:v>
                </c:pt>
                <c:pt idx="6450">
                  <c:v>#N/A</c:v>
                </c:pt>
                <c:pt idx="6451">
                  <c:v>#N/A</c:v>
                </c:pt>
                <c:pt idx="6452">
                  <c:v>#N/A</c:v>
                </c:pt>
                <c:pt idx="6453">
                  <c:v>#N/A</c:v>
                </c:pt>
                <c:pt idx="6454">
                  <c:v>#N/A</c:v>
                </c:pt>
                <c:pt idx="6455">
                  <c:v>#N/A</c:v>
                </c:pt>
                <c:pt idx="6456">
                  <c:v>#N/A</c:v>
                </c:pt>
                <c:pt idx="6457">
                  <c:v>#N/A</c:v>
                </c:pt>
                <c:pt idx="6458">
                  <c:v>#N/A</c:v>
                </c:pt>
                <c:pt idx="6459">
                  <c:v>#N/A</c:v>
                </c:pt>
                <c:pt idx="6460">
                  <c:v>#N/A</c:v>
                </c:pt>
                <c:pt idx="6461">
                  <c:v>#N/A</c:v>
                </c:pt>
                <c:pt idx="6462">
                  <c:v>#N/A</c:v>
                </c:pt>
                <c:pt idx="6463">
                  <c:v>#N/A</c:v>
                </c:pt>
                <c:pt idx="6464">
                  <c:v>#N/A</c:v>
                </c:pt>
                <c:pt idx="6465">
                  <c:v>#N/A</c:v>
                </c:pt>
                <c:pt idx="6466">
                  <c:v>#N/A</c:v>
                </c:pt>
                <c:pt idx="6467">
                  <c:v>#N/A</c:v>
                </c:pt>
                <c:pt idx="6468">
                  <c:v>#N/A</c:v>
                </c:pt>
                <c:pt idx="6469">
                  <c:v>#N/A</c:v>
                </c:pt>
                <c:pt idx="6470">
                  <c:v>#N/A</c:v>
                </c:pt>
                <c:pt idx="6471">
                  <c:v>#N/A</c:v>
                </c:pt>
                <c:pt idx="6472">
                  <c:v>#N/A</c:v>
                </c:pt>
                <c:pt idx="6473">
                  <c:v>#N/A</c:v>
                </c:pt>
                <c:pt idx="6474">
                  <c:v>#N/A</c:v>
                </c:pt>
                <c:pt idx="6475">
                  <c:v>#N/A</c:v>
                </c:pt>
                <c:pt idx="6476">
                  <c:v>#N/A</c:v>
                </c:pt>
                <c:pt idx="6477">
                  <c:v>#N/A</c:v>
                </c:pt>
                <c:pt idx="6478">
                  <c:v>#N/A</c:v>
                </c:pt>
                <c:pt idx="6479">
                  <c:v>#N/A</c:v>
                </c:pt>
                <c:pt idx="6480">
                  <c:v>#N/A</c:v>
                </c:pt>
                <c:pt idx="6481">
                  <c:v>#N/A</c:v>
                </c:pt>
                <c:pt idx="6482">
                  <c:v>#N/A</c:v>
                </c:pt>
                <c:pt idx="6483">
                  <c:v>#N/A</c:v>
                </c:pt>
                <c:pt idx="6484">
                  <c:v>#N/A</c:v>
                </c:pt>
                <c:pt idx="6485">
                  <c:v>#N/A</c:v>
                </c:pt>
                <c:pt idx="6486">
                  <c:v>#N/A</c:v>
                </c:pt>
                <c:pt idx="6487">
                  <c:v>#N/A</c:v>
                </c:pt>
                <c:pt idx="6488">
                  <c:v>#N/A</c:v>
                </c:pt>
                <c:pt idx="6489">
                  <c:v>#N/A</c:v>
                </c:pt>
                <c:pt idx="6490">
                  <c:v>#N/A</c:v>
                </c:pt>
                <c:pt idx="6491">
                  <c:v>#N/A</c:v>
                </c:pt>
                <c:pt idx="6492">
                  <c:v>#N/A</c:v>
                </c:pt>
                <c:pt idx="6493">
                  <c:v>#N/A</c:v>
                </c:pt>
                <c:pt idx="6494">
                  <c:v>#N/A</c:v>
                </c:pt>
                <c:pt idx="6495">
                  <c:v>#N/A</c:v>
                </c:pt>
                <c:pt idx="6496">
                  <c:v>#N/A</c:v>
                </c:pt>
                <c:pt idx="6497">
                  <c:v>#N/A</c:v>
                </c:pt>
                <c:pt idx="6498">
                  <c:v>#N/A</c:v>
                </c:pt>
                <c:pt idx="6499">
                  <c:v>#N/A</c:v>
                </c:pt>
                <c:pt idx="6500">
                  <c:v>#N/A</c:v>
                </c:pt>
                <c:pt idx="6501">
                  <c:v>#N/A</c:v>
                </c:pt>
                <c:pt idx="6502">
                  <c:v>#N/A</c:v>
                </c:pt>
                <c:pt idx="6503">
                  <c:v>#N/A</c:v>
                </c:pt>
                <c:pt idx="6504">
                  <c:v>#N/A</c:v>
                </c:pt>
                <c:pt idx="6505">
                  <c:v>#N/A</c:v>
                </c:pt>
                <c:pt idx="6506">
                  <c:v>#N/A</c:v>
                </c:pt>
                <c:pt idx="6507">
                  <c:v>#N/A</c:v>
                </c:pt>
                <c:pt idx="6508">
                  <c:v>#N/A</c:v>
                </c:pt>
                <c:pt idx="6509">
                  <c:v>#N/A</c:v>
                </c:pt>
                <c:pt idx="6510">
                  <c:v>#N/A</c:v>
                </c:pt>
                <c:pt idx="6511">
                  <c:v>#N/A</c:v>
                </c:pt>
                <c:pt idx="6512">
                  <c:v>#N/A</c:v>
                </c:pt>
                <c:pt idx="6513">
                  <c:v>#N/A</c:v>
                </c:pt>
                <c:pt idx="6514">
                  <c:v>#N/A</c:v>
                </c:pt>
                <c:pt idx="6515">
                  <c:v>#N/A</c:v>
                </c:pt>
                <c:pt idx="6516">
                  <c:v>#N/A</c:v>
                </c:pt>
                <c:pt idx="6517">
                  <c:v>#N/A</c:v>
                </c:pt>
                <c:pt idx="6518">
                  <c:v>#N/A</c:v>
                </c:pt>
                <c:pt idx="6519">
                  <c:v>#N/A</c:v>
                </c:pt>
                <c:pt idx="6520">
                  <c:v>#N/A</c:v>
                </c:pt>
                <c:pt idx="6521">
                  <c:v>#N/A</c:v>
                </c:pt>
                <c:pt idx="6522">
                  <c:v>#N/A</c:v>
                </c:pt>
                <c:pt idx="6523">
                  <c:v>#N/A</c:v>
                </c:pt>
                <c:pt idx="6524">
                  <c:v>#N/A</c:v>
                </c:pt>
                <c:pt idx="6525">
                  <c:v>#N/A</c:v>
                </c:pt>
                <c:pt idx="6526">
                  <c:v>#N/A</c:v>
                </c:pt>
                <c:pt idx="6527">
                  <c:v>#N/A</c:v>
                </c:pt>
                <c:pt idx="6528">
                  <c:v>#N/A</c:v>
                </c:pt>
                <c:pt idx="6529">
                  <c:v>#N/A</c:v>
                </c:pt>
                <c:pt idx="6530">
                  <c:v>#N/A</c:v>
                </c:pt>
                <c:pt idx="6531">
                  <c:v>#N/A</c:v>
                </c:pt>
                <c:pt idx="6532">
                  <c:v>#N/A</c:v>
                </c:pt>
                <c:pt idx="6533">
                  <c:v>#N/A</c:v>
                </c:pt>
                <c:pt idx="6534">
                  <c:v>#N/A</c:v>
                </c:pt>
                <c:pt idx="6535">
                  <c:v>#N/A</c:v>
                </c:pt>
                <c:pt idx="6536">
                  <c:v>#N/A</c:v>
                </c:pt>
                <c:pt idx="6537">
                  <c:v>#N/A</c:v>
                </c:pt>
                <c:pt idx="6538">
                  <c:v>#N/A</c:v>
                </c:pt>
                <c:pt idx="6539">
                  <c:v>#N/A</c:v>
                </c:pt>
                <c:pt idx="6540">
                  <c:v>#N/A</c:v>
                </c:pt>
                <c:pt idx="6541">
                  <c:v>#N/A</c:v>
                </c:pt>
                <c:pt idx="6542">
                  <c:v>#N/A</c:v>
                </c:pt>
                <c:pt idx="6543">
                  <c:v>#N/A</c:v>
                </c:pt>
                <c:pt idx="6544">
                  <c:v>#N/A</c:v>
                </c:pt>
                <c:pt idx="6545">
                  <c:v>#N/A</c:v>
                </c:pt>
                <c:pt idx="6546">
                  <c:v>#N/A</c:v>
                </c:pt>
                <c:pt idx="6547">
                  <c:v>#N/A</c:v>
                </c:pt>
                <c:pt idx="6548">
                  <c:v>#N/A</c:v>
                </c:pt>
                <c:pt idx="6549">
                  <c:v>#N/A</c:v>
                </c:pt>
                <c:pt idx="6550">
                  <c:v>#N/A</c:v>
                </c:pt>
                <c:pt idx="6551">
                  <c:v>#N/A</c:v>
                </c:pt>
                <c:pt idx="6552">
                  <c:v>#N/A</c:v>
                </c:pt>
                <c:pt idx="6553">
                  <c:v>#N/A</c:v>
                </c:pt>
                <c:pt idx="6554">
                  <c:v>#N/A</c:v>
                </c:pt>
                <c:pt idx="6555">
                  <c:v>#N/A</c:v>
                </c:pt>
                <c:pt idx="6556">
                  <c:v>#N/A</c:v>
                </c:pt>
                <c:pt idx="6557">
                  <c:v>#N/A</c:v>
                </c:pt>
                <c:pt idx="6558">
                  <c:v>#N/A</c:v>
                </c:pt>
                <c:pt idx="6559">
                  <c:v>#N/A</c:v>
                </c:pt>
                <c:pt idx="6560">
                  <c:v>#N/A</c:v>
                </c:pt>
                <c:pt idx="6561">
                  <c:v>#N/A</c:v>
                </c:pt>
                <c:pt idx="6562">
                  <c:v>#N/A</c:v>
                </c:pt>
                <c:pt idx="6563">
                  <c:v>#N/A</c:v>
                </c:pt>
                <c:pt idx="6564">
                  <c:v>#N/A</c:v>
                </c:pt>
                <c:pt idx="6565">
                  <c:v>#N/A</c:v>
                </c:pt>
                <c:pt idx="6566">
                  <c:v>#N/A</c:v>
                </c:pt>
                <c:pt idx="6567">
                  <c:v>#N/A</c:v>
                </c:pt>
                <c:pt idx="6568">
                  <c:v>#N/A</c:v>
                </c:pt>
                <c:pt idx="6569">
                  <c:v>#N/A</c:v>
                </c:pt>
                <c:pt idx="6570">
                  <c:v>#N/A</c:v>
                </c:pt>
                <c:pt idx="6571">
                  <c:v>#N/A</c:v>
                </c:pt>
                <c:pt idx="6572">
                  <c:v>#N/A</c:v>
                </c:pt>
                <c:pt idx="6573">
                  <c:v>#N/A</c:v>
                </c:pt>
                <c:pt idx="6574">
                  <c:v>#N/A</c:v>
                </c:pt>
                <c:pt idx="6575">
                  <c:v>#N/A</c:v>
                </c:pt>
                <c:pt idx="6576">
                  <c:v>#N/A</c:v>
                </c:pt>
                <c:pt idx="6577">
                  <c:v>#N/A</c:v>
                </c:pt>
                <c:pt idx="6578">
                  <c:v>#N/A</c:v>
                </c:pt>
                <c:pt idx="6579">
                  <c:v>#N/A</c:v>
                </c:pt>
                <c:pt idx="6580">
                  <c:v>#N/A</c:v>
                </c:pt>
                <c:pt idx="6581">
                  <c:v>#N/A</c:v>
                </c:pt>
                <c:pt idx="6582">
                  <c:v>#N/A</c:v>
                </c:pt>
                <c:pt idx="6583">
                  <c:v>#N/A</c:v>
                </c:pt>
                <c:pt idx="6584">
                  <c:v>#N/A</c:v>
                </c:pt>
                <c:pt idx="6585">
                  <c:v>#N/A</c:v>
                </c:pt>
                <c:pt idx="6586">
                  <c:v>#N/A</c:v>
                </c:pt>
                <c:pt idx="6587">
                  <c:v>#N/A</c:v>
                </c:pt>
                <c:pt idx="6588">
                  <c:v>#N/A</c:v>
                </c:pt>
                <c:pt idx="6589">
                  <c:v>#N/A</c:v>
                </c:pt>
                <c:pt idx="6590">
                  <c:v>#N/A</c:v>
                </c:pt>
                <c:pt idx="6591">
                  <c:v>#N/A</c:v>
                </c:pt>
                <c:pt idx="6592">
                  <c:v>#N/A</c:v>
                </c:pt>
                <c:pt idx="6593">
                  <c:v>#N/A</c:v>
                </c:pt>
                <c:pt idx="6594">
                  <c:v>#N/A</c:v>
                </c:pt>
                <c:pt idx="6595">
                  <c:v>#N/A</c:v>
                </c:pt>
                <c:pt idx="6596">
                  <c:v>#N/A</c:v>
                </c:pt>
                <c:pt idx="6597">
                  <c:v>#N/A</c:v>
                </c:pt>
                <c:pt idx="6598">
                  <c:v>#N/A</c:v>
                </c:pt>
                <c:pt idx="6599">
                  <c:v>#N/A</c:v>
                </c:pt>
                <c:pt idx="6600">
                  <c:v>#N/A</c:v>
                </c:pt>
                <c:pt idx="6601">
                  <c:v>#N/A</c:v>
                </c:pt>
                <c:pt idx="6602">
                  <c:v>#N/A</c:v>
                </c:pt>
                <c:pt idx="6603">
                  <c:v>#N/A</c:v>
                </c:pt>
                <c:pt idx="6604">
                  <c:v>#N/A</c:v>
                </c:pt>
                <c:pt idx="6605">
                  <c:v>#N/A</c:v>
                </c:pt>
                <c:pt idx="6606">
                  <c:v>#N/A</c:v>
                </c:pt>
                <c:pt idx="6607">
                  <c:v>#N/A</c:v>
                </c:pt>
                <c:pt idx="6608">
                  <c:v>#N/A</c:v>
                </c:pt>
                <c:pt idx="6609">
                  <c:v>#N/A</c:v>
                </c:pt>
                <c:pt idx="6610">
                  <c:v>#N/A</c:v>
                </c:pt>
                <c:pt idx="6611">
                  <c:v>#N/A</c:v>
                </c:pt>
                <c:pt idx="6612">
                  <c:v>#N/A</c:v>
                </c:pt>
                <c:pt idx="6613">
                  <c:v>#N/A</c:v>
                </c:pt>
                <c:pt idx="6614">
                  <c:v>#N/A</c:v>
                </c:pt>
                <c:pt idx="6615">
                  <c:v>#N/A</c:v>
                </c:pt>
                <c:pt idx="6616">
                  <c:v>#N/A</c:v>
                </c:pt>
                <c:pt idx="6617">
                  <c:v>#N/A</c:v>
                </c:pt>
                <c:pt idx="6618">
                  <c:v>#N/A</c:v>
                </c:pt>
                <c:pt idx="6619">
                  <c:v>#N/A</c:v>
                </c:pt>
                <c:pt idx="6620">
                  <c:v>#N/A</c:v>
                </c:pt>
                <c:pt idx="6621">
                  <c:v>#N/A</c:v>
                </c:pt>
                <c:pt idx="6622">
                  <c:v>#N/A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Sheet1!$H$1</c:f>
              <c:strCache>
                <c:ptCount val="1"/>
                <c:pt idx="0">
                  <c:v>median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3179"/>
              <c:layout>
                <c:manualLayout>
                  <c:x val="-5.2404186323506699E-2"/>
                  <c:y val="-6.1085337305809749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multiLvlStrRef>
              <c:f>'[Copy of TC_User_Activities_2016.xlsx]Sheet1'!$A$2:$C$6624</c:f>
              <c:multiLvlStrCache>
                <c:ptCount val="6623"/>
                <c:lvl>
                  <c:pt idx="0">
                    <c:v>anon</c:v>
                  </c:pt>
                  <c:pt idx="1">
                    <c:v>user1</c:v>
                  </c:pt>
                  <c:pt idx="2">
                    <c:v>user2</c:v>
                  </c:pt>
                  <c:pt idx="3">
                    <c:v>user3</c:v>
                  </c:pt>
                  <c:pt idx="4">
                    <c:v>user4</c:v>
                  </c:pt>
                  <c:pt idx="5">
                    <c:v>user5</c:v>
                  </c:pt>
                  <c:pt idx="6">
                    <c:v>user6</c:v>
                  </c:pt>
                  <c:pt idx="7">
                    <c:v>user7</c:v>
                  </c:pt>
                  <c:pt idx="8">
                    <c:v>user8</c:v>
                  </c:pt>
                  <c:pt idx="9">
                    <c:v>user9</c:v>
                  </c:pt>
                  <c:pt idx="10">
                    <c:v>user10</c:v>
                  </c:pt>
                  <c:pt idx="11">
                    <c:v>user11</c:v>
                  </c:pt>
                  <c:pt idx="12">
                    <c:v>user12</c:v>
                  </c:pt>
                  <c:pt idx="13">
                    <c:v>user13</c:v>
                  </c:pt>
                  <c:pt idx="14">
                    <c:v>user14</c:v>
                  </c:pt>
                  <c:pt idx="15">
                    <c:v>user15</c:v>
                  </c:pt>
                  <c:pt idx="16">
                    <c:v>user16</c:v>
                  </c:pt>
                  <c:pt idx="17">
                    <c:v>user17</c:v>
                  </c:pt>
                  <c:pt idx="18">
                    <c:v>user18</c:v>
                  </c:pt>
                  <c:pt idx="19">
                    <c:v>user19</c:v>
                  </c:pt>
                  <c:pt idx="20">
                    <c:v>user20</c:v>
                  </c:pt>
                  <c:pt idx="21">
                    <c:v>user21</c:v>
                  </c:pt>
                  <c:pt idx="22">
                    <c:v>user22</c:v>
                  </c:pt>
                  <c:pt idx="23">
                    <c:v>user23</c:v>
                  </c:pt>
                  <c:pt idx="24">
                    <c:v>user24</c:v>
                  </c:pt>
                  <c:pt idx="25">
                    <c:v>user25</c:v>
                  </c:pt>
                  <c:pt idx="26">
                    <c:v>user26</c:v>
                  </c:pt>
                  <c:pt idx="27">
                    <c:v>user27</c:v>
                  </c:pt>
                  <c:pt idx="28">
                    <c:v>user28</c:v>
                  </c:pt>
                  <c:pt idx="29">
                    <c:v>user29</c:v>
                  </c:pt>
                  <c:pt idx="30">
                    <c:v>user30</c:v>
                  </c:pt>
                  <c:pt idx="31">
                    <c:v>user31</c:v>
                  </c:pt>
                  <c:pt idx="32">
                    <c:v>user32</c:v>
                  </c:pt>
                  <c:pt idx="33">
                    <c:v>user33</c:v>
                  </c:pt>
                  <c:pt idx="34">
                    <c:v>user34</c:v>
                  </c:pt>
                  <c:pt idx="35">
                    <c:v>user35</c:v>
                  </c:pt>
                  <c:pt idx="36">
                    <c:v>user36</c:v>
                  </c:pt>
                  <c:pt idx="37">
                    <c:v>user37</c:v>
                  </c:pt>
                  <c:pt idx="38">
                    <c:v>user38</c:v>
                  </c:pt>
                  <c:pt idx="39">
                    <c:v>user39</c:v>
                  </c:pt>
                  <c:pt idx="40">
                    <c:v>user40</c:v>
                  </c:pt>
                  <c:pt idx="41">
                    <c:v>user41</c:v>
                  </c:pt>
                  <c:pt idx="42">
                    <c:v>user42</c:v>
                  </c:pt>
                  <c:pt idx="43">
                    <c:v>user43</c:v>
                  </c:pt>
                  <c:pt idx="44">
                    <c:v>user44</c:v>
                  </c:pt>
                  <c:pt idx="45">
                    <c:v>user45</c:v>
                  </c:pt>
                  <c:pt idx="46">
                    <c:v>user46</c:v>
                  </c:pt>
                  <c:pt idx="47">
                    <c:v>user47</c:v>
                  </c:pt>
                  <c:pt idx="48">
                    <c:v>user48</c:v>
                  </c:pt>
                  <c:pt idx="49">
                    <c:v>user49</c:v>
                  </c:pt>
                  <c:pt idx="50">
                    <c:v>user50</c:v>
                  </c:pt>
                  <c:pt idx="51">
                    <c:v>user51</c:v>
                  </c:pt>
                  <c:pt idx="52">
                    <c:v>user52</c:v>
                  </c:pt>
                  <c:pt idx="53">
                    <c:v>user53</c:v>
                  </c:pt>
                  <c:pt idx="54">
                    <c:v>user54</c:v>
                  </c:pt>
                  <c:pt idx="55">
                    <c:v>user55</c:v>
                  </c:pt>
                  <c:pt idx="56">
                    <c:v>user56</c:v>
                  </c:pt>
                  <c:pt idx="57">
                    <c:v>user57</c:v>
                  </c:pt>
                  <c:pt idx="58">
                    <c:v>user58</c:v>
                  </c:pt>
                  <c:pt idx="59">
                    <c:v>user59</c:v>
                  </c:pt>
                  <c:pt idx="60">
                    <c:v>user60</c:v>
                  </c:pt>
                  <c:pt idx="61">
                    <c:v>user61</c:v>
                  </c:pt>
                  <c:pt idx="62">
                    <c:v>user62</c:v>
                  </c:pt>
                  <c:pt idx="63">
                    <c:v>user63</c:v>
                  </c:pt>
                  <c:pt idx="64">
                    <c:v>user64</c:v>
                  </c:pt>
                  <c:pt idx="65">
                    <c:v>user65</c:v>
                  </c:pt>
                  <c:pt idx="66">
                    <c:v>user66</c:v>
                  </c:pt>
                  <c:pt idx="67">
                    <c:v>user67</c:v>
                  </c:pt>
                  <c:pt idx="68">
                    <c:v>user68</c:v>
                  </c:pt>
                  <c:pt idx="69">
                    <c:v>user69</c:v>
                  </c:pt>
                  <c:pt idx="70">
                    <c:v>user70</c:v>
                  </c:pt>
                  <c:pt idx="71">
                    <c:v>user71</c:v>
                  </c:pt>
                  <c:pt idx="72">
                    <c:v>user72</c:v>
                  </c:pt>
                  <c:pt idx="73">
                    <c:v>user73</c:v>
                  </c:pt>
                  <c:pt idx="74">
                    <c:v>user74</c:v>
                  </c:pt>
                  <c:pt idx="75">
                    <c:v>user75</c:v>
                  </c:pt>
                  <c:pt idx="76">
                    <c:v>user76</c:v>
                  </c:pt>
                  <c:pt idx="77">
                    <c:v>user77</c:v>
                  </c:pt>
                  <c:pt idx="78">
                    <c:v>user78</c:v>
                  </c:pt>
                  <c:pt idx="79">
                    <c:v>user79</c:v>
                  </c:pt>
                  <c:pt idx="80">
                    <c:v>user80</c:v>
                  </c:pt>
                  <c:pt idx="81">
                    <c:v>user81</c:v>
                  </c:pt>
                  <c:pt idx="82">
                    <c:v>user82</c:v>
                  </c:pt>
                  <c:pt idx="83">
                    <c:v>user83</c:v>
                  </c:pt>
                  <c:pt idx="84">
                    <c:v>user84</c:v>
                  </c:pt>
                  <c:pt idx="85">
                    <c:v>user85</c:v>
                  </c:pt>
                  <c:pt idx="86">
                    <c:v>user86</c:v>
                  </c:pt>
                  <c:pt idx="87">
                    <c:v>user87</c:v>
                  </c:pt>
                  <c:pt idx="88">
                    <c:v>user88</c:v>
                  </c:pt>
                  <c:pt idx="89">
                    <c:v>user89</c:v>
                  </c:pt>
                  <c:pt idx="90">
                    <c:v>user90</c:v>
                  </c:pt>
                  <c:pt idx="91">
                    <c:v>user91</c:v>
                  </c:pt>
                  <c:pt idx="92">
                    <c:v>user92</c:v>
                  </c:pt>
                  <c:pt idx="93">
                    <c:v>user93</c:v>
                  </c:pt>
                  <c:pt idx="94">
                    <c:v>user94</c:v>
                  </c:pt>
                  <c:pt idx="95">
                    <c:v>user95</c:v>
                  </c:pt>
                  <c:pt idx="96">
                    <c:v>user96</c:v>
                  </c:pt>
                  <c:pt idx="97">
                    <c:v>user97</c:v>
                  </c:pt>
                  <c:pt idx="98">
                    <c:v>user98</c:v>
                  </c:pt>
                  <c:pt idx="99">
                    <c:v>user99</c:v>
                  </c:pt>
                  <c:pt idx="100">
                    <c:v>user100</c:v>
                  </c:pt>
                  <c:pt idx="101">
                    <c:v>user101</c:v>
                  </c:pt>
                  <c:pt idx="102">
                    <c:v>user102</c:v>
                  </c:pt>
                  <c:pt idx="103">
                    <c:v>user103</c:v>
                  </c:pt>
                  <c:pt idx="104">
                    <c:v>user104</c:v>
                  </c:pt>
                  <c:pt idx="105">
                    <c:v>user105</c:v>
                  </c:pt>
                  <c:pt idx="106">
                    <c:v>user106</c:v>
                  </c:pt>
                  <c:pt idx="107">
                    <c:v>user107</c:v>
                  </c:pt>
                  <c:pt idx="108">
                    <c:v>user108</c:v>
                  </c:pt>
                  <c:pt idx="109">
                    <c:v>user109</c:v>
                  </c:pt>
                  <c:pt idx="110">
                    <c:v>user110</c:v>
                  </c:pt>
                  <c:pt idx="111">
                    <c:v>user111</c:v>
                  </c:pt>
                  <c:pt idx="112">
                    <c:v>user112</c:v>
                  </c:pt>
                  <c:pt idx="113">
                    <c:v>user113</c:v>
                  </c:pt>
                  <c:pt idx="114">
                    <c:v>user114</c:v>
                  </c:pt>
                  <c:pt idx="115">
                    <c:v>user115</c:v>
                  </c:pt>
                  <c:pt idx="116">
                    <c:v>user116</c:v>
                  </c:pt>
                  <c:pt idx="117">
                    <c:v>user117</c:v>
                  </c:pt>
                  <c:pt idx="118">
                    <c:v>user118</c:v>
                  </c:pt>
                  <c:pt idx="119">
                    <c:v>user119</c:v>
                  </c:pt>
                  <c:pt idx="120">
                    <c:v>user120</c:v>
                  </c:pt>
                  <c:pt idx="121">
                    <c:v>user121</c:v>
                  </c:pt>
                  <c:pt idx="122">
                    <c:v>user122</c:v>
                  </c:pt>
                  <c:pt idx="123">
                    <c:v>user123</c:v>
                  </c:pt>
                  <c:pt idx="124">
                    <c:v>user124</c:v>
                  </c:pt>
                  <c:pt idx="125">
                    <c:v>user125</c:v>
                  </c:pt>
                  <c:pt idx="126">
                    <c:v>user126</c:v>
                  </c:pt>
                  <c:pt idx="127">
                    <c:v>user127</c:v>
                  </c:pt>
                  <c:pt idx="128">
                    <c:v>user128</c:v>
                  </c:pt>
                  <c:pt idx="129">
                    <c:v>user129</c:v>
                  </c:pt>
                  <c:pt idx="130">
                    <c:v>user130</c:v>
                  </c:pt>
                  <c:pt idx="131">
                    <c:v>user131</c:v>
                  </c:pt>
                  <c:pt idx="132">
                    <c:v>user132</c:v>
                  </c:pt>
                  <c:pt idx="133">
                    <c:v>user133</c:v>
                  </c:pt>
                  <c:pt idx="134">
                    <c:v>user134</c:v>
                  </c:pt>
                  <c:pt idx="135">
                    <c:v>user135</c:v>
                  </c:pt>
                  <c:pt idx="136">
                    <c:v>user136</c:v>
                  </c:pt>
                  <c:pt idx="137">
                    <c:v>user137</c:v>
                  </c:pt>
                  <c:pt idx="138">
                    <c:v>user138</c:v>
                  </c:pt>
                  <c:pt idx="139">
                    <c:v>user139</c:v>
                  </c:pt>
                  <c:pt idx="140">
                    <c:v>user140</c:v>
                  </c:pt>
                  <c:pt idx="141">
                    <c:v>user141</c:v>
                  </c:pt>
                  <c:pt idx="142">
                    <c:v>user142</c:v>
                  </c:pt>
                  <c:pt idx="143">
                    <c:v>user143</c:v>
                  </c:pt>
                  <c:pt idx="144">
                    <c:v>user144</c:v>
                  </c:pt>
                  <c:pt idx="145">
                    <c:v>user145</c:v>
                  </c:pt>
                  <c:pt idx="146">
                    <c:v>user146</c:v>
                  </c:pt>
                  <c:pt idx="147">
                    <c:v>user147</c:v>
                  </c:pt>
                  <c:pt idx="148">
                    <c:v>user148</c:v>
                  </c:pt>
                  <c:pt idx="149">
                    <c:v>user149</c:v>
                  </c:pt>
                  <c:pt idx="150">
                    <c:v>user150</c:v>
                  </c:pt>
                  <c:pt idx="151">
                    <c:v>user151</c:v>
                  </c:pt>
                  <c:pt idx="152">
                    <c:v>user152</c:v>
                  </c:pt>
                  <c:pt idx="153">
                    <c:v>user153</c:v>
                  </c:pt>
                  <c:pt idx="154">
                    <c:v>user154</c:v>
                  </c:pt>
                  <c:pt idx="155">
                    <c:v>user155</c:v>
                  </c:pt>
                  <c:pt idx="156">
                    <c:v>user156</c:v>
                  </c:pt>
                  <c:pt idx="157">
                    <c:v>user157</c:v>
                  </c:pt>
                  <c:pt idx="158">
                    <c:v>user158</c:v>
                  </c:pt>
                  <c:pt idx="159">
                    <c:v>user159</c:v>
                  </c:pt>
                  <c:pt idx="160">
                    <c:v>user160</c:v>
                  </c:pt>
                  <c:pt idx="161">
                    <c:v>user161</c:v>
                  </c:pt>
                  <c:pt idx="162">
                    <c:v>user162</c:v>
                  </c:pt>
                  <c:pt idx="163">
                    <c:v>user163</c:v>
                  </c:pt>
                  <c:pt idx="164">
                    <c:v>user164</c:v>
                  </c:pt>
                  <c:pt idx="165">
                    <c:v>user165</c:v>
                  </c:pt>
                  <c:pt idx="166">
                    <c:v>user166</c:v>
                  </c:pt>
                  <c:pt idx="167">
                    <c:v>user167</c:v>
                  </c:pt>
                  <c:pt idx="168">
                    <c:v>user168</c:v>
                  </c:pt>
                  <c:pt idx="169">
                    <c:v>user169</c:v>
                  </c:pt>
                  <c:pt idx="170">
                    <c:v>user170</c:v>
                  </c:pt>
                  <c:pt idx="171">
                    <c:v>user171</c:v>
                  </c:pt>
                  <c:pt idx="172">
                    <c:v>user172</c:v>
                  </c:pt>
                  <c:pt idx="173">
                    <c:v>user173</c:v>
                  </c:pt>
                  <c:pt idx="174">
                    <c:v>user174</c:v>
                  </c:pt>
                  <c:pt idx="175">
                    <c:v>user175</c:v>
                  </c:pt>
                  <c:pt idx="176">
                    <c:v>user176</c:v>
                  </c:pt>
                  <c:pt idx="177">
                    <c:v>user177</c:v>
                  </c:pt>
                  <c:pt idx="178">
                    <c:v>user178</c:v>
                  </c:pt>
                  <c:pt idx="179">
                    <c:v>user179</c:v>
                  </c:pt>
                  <c:pt idx="180">
                    <c:v>user180</c:v>
                  </c:pt>
                  <c:pt idx="181">
                    <c:v>user181</c:v>
                  </c:pt>
                  <c:pt idx="182">
                    <c:v>user182</c:v>
                  </c:pt>
                  <c:pt idx="183">
                    <c:v>user183</c:v>
                  </c:pt>
                  <c:pt idx="184">
                    <c:v>user184</c:v>
                  </c:pt>
                  <c:pt idx="185">
                    <c:v>user185</c:v>
                  </c:pt>
                  <c:pt idx="186">
                    <c:v>user186</c:v>
                  </c:pt>
                  <c:pt idx="187">
                    <c:v>user187</c:v>
                  </c:pt>
                  <c:pt idx="188">
                    <c:v>user188</c:v>
                  </c:pt>
                  <c:pt idx="189">
                    <c:v>user189</c:v>
                  </c:pt>
                  <c:pt idx="190">
                    <c:v>user190</c:v>
                  </c:pt>
                  <c:pt idx="191">
                    <c:v>user191</c:v>
                  </c:pt>
                  <c:pt idx="192">
                    <c:v>user192</c:v>
                  </c:pt>
                  <c:pt idx="193">
                    <c:v>user193</c:v>
                  </c:pt>
                  <c:pt idx="194">
                    <c:v>user194</c:v>
                  </c:pt>
                  <c:pt idx="195">
                    <c:v>user195</c:v>
                  </c:pt>
                  <c:pt idx="196">
                    <c:v>user196</c:v>
                  </c:pt>
                  <c:pt idx="197">
                    <c:v>user197</c:v>
                  </c:pt>
                  <c:pt idx="198">
                    <c:v>user198</c:v>
                  </c:pt>
                  <c:pt idx="199">
                    <c:v>user199</c:v>
                  </c:pt>
                  <c:pt idx="200">
                    <c:v>user200</c:v>
                  </c:pt>
                  <c:pt idx="201">
                    <c:v>user201</c:v>
                  </c:pt>
                  <c:pt idx="202">
                    <c:v>user202</c:v>
                  </c:pt>
                  <c:pt idx="203">
                    <c:v>user203</c:v>
                  </c:pt>
                  <c:pt idx="204">
                    <c:v>user204</c:v>
                  </c:pt>
                  <c:pt idx="205">
                    <c:v>user205</c:v>
                  </c:pt>
                  <c:pt idx="206">
                    <c:v>user206</c:v>
                  </c:pt>
                  <c:pt idx="207">
                    <c:v>user207</c:v>
                  </c:pt>
                  <c:pt idx="208">
                    <c:v>user208</c:v>
                  </c:pt>
                  <c:pt idx="209">
                    <c:v>user209</c:v>
                  </c:pt>
                  <c:pt idx="210">
                    <c:v>user210</c:v>
                  </c:pt>
                  <c:pt idx="211">
                    <c:v>user211</c:v>
                  </c:pt>
                  <c:pt idx="212">
                    <c:v>user212</c:v>
                  </c:pt>
                  <c:pt idx="213">
                    <c:v>user213</c:v>
                  </c:pt>
                  <c:pt idx="214">
                    <c:v>user214</c:v>
                  </c:pt>
                  <c:pt idx="215">
                    <c:v>user215</c:v>
                  </c:pt>
                  <c:pt idx="216">
                    <c:v>user216</c:v>
                  </c:pt>
                  <c:pt idx="217">
                    <c:v>user217</c:v>
                  </c:pt>
                  <c:pt idx="218">
                    <c:v>user218</c:v>
                  </c:pt>
                  <c:pt idx="219">
                    <c:v>user219</c:v>
                  </c:pt>
                  <c:pt idx="220">
                    <c:v>user220</c:v>
                  </c:pt>
                  <c:pt idx="221">
                    <c:v>user221</c:v>
                  </c:pt>
                  <c:pt idx="222">
                    <c:v>user222</c:v>
                  </c:pt>
                  <c:pt idx="223">
                    <c:v>user223</c:v>
                  </c:pt>
                  <c:pt idx="224">
                    <c:v>user224</c:v>
                  </c:pt>
                  <c:pt idx="225">
                    <c:v>user225</c:v>
                  </c:pt>
                  <c:pt idx="226">
                    <c:v>user226</c:v>
                  </c:pt>
                  <c:pt idx="227">
                    <c:v>user227</c:v>
                  </c:pt>
                  <c:pt idx="228">
                    <c:v>user228</c:v>
                  </c:pt>
                  <c:pt idx="229">
                    <c:v>user229</c:v>
                  </c:pt>
                  <c:pt idx="230">
                    <c:v>user230</c:v>
                  </c:pt>
                  <c:pt idx="231">
                    <c:v>user231</c:v>
                  </c:pt>
                  <c:pt idx="232">
                    <c:v>user232</c:v>
                  </c:pt>
                  <c:pt idx="233">
                    <c:v>user233</c:v>
                  </c:pt>
                  <c:pt idx="234">
                    <c:v>user234</c:v>
                  </c:pt>
                  <c:pt idx="235">
                    <c:v>user235</c:v>
                  </c:pt>
                  <c:pt idx="236">
                    <c:v>user236</c:v>
                  </c:pt>
                  <c:pt idx="237">
                    <c:v>user237</c:v>
                  </c:pt>
                  <c:pt idx="238">
                    <c:v>user238</c:v>
                  </c:pt>
                  <c:pt idx="239">
                    <c:v>user239</c:v>
                  </c:pt>
                  <c:pt idx="240">
                    <c:v>user240</c:v>
                  </c:pt>
                  <c:pt idx="241">
                    <c:v>user241</c:v>
                  </c:pt>
                  <c:pt idx="242">
                    <c:v>user242</c:v>
                  </c:pt>
                  <c:pt idx="243">
                    <c:v>user243</c:v>
                  </c:pt>
                  <c:pt idx="244">
                    <c:v>user244</c:v>
                  </c:pt>
                  <c:pt idx="245">
                    <c:v>user245</c:v>
                  </c:pt>
                  <c:pt idx="246">
                    <c:v>user246</c:v>
                  </c:pt>
                  <c:pt idx="247">
                    <c:v>user247</c:v>
                  </c:pt>
                  <c:pt idx="248">
                    <c:v>user248</c:v>
                  </c:pt>
                  <c:pt idx="249">
                    <c:v>user249</c:v>
                  </c:pt>
                  <c:pt idx="250">
                    <c:v>user250</c:v>
                  </c:pt>
                  <c:pt idx="251">
                    <c:v>user251</c:v>
                  </c:pt>
                  <c:pt idx="252">
                    <c:v>user252</c:v>
                  </c:pt>
                  <c:pt idx="253">
                    <c:v>user253</c:v>
                  </c:pt>
                  <c:pt idx="254">
                    <c:v>user254</c:v>
                  </c:pt>
                  <c:pt idx="255">
                    <c:v>user255</c:v>
                  </c:pt>
                  <c:pt idx="256">
                    <c:v>user256</c:v>
                  </c:pt>
                  <c:pt idx="257">
                    <c:v>user257</c:v>
                  </c:pt>
                  <c:pt idx="258">
                    <c:v>user258</c:v>
                  </c:pt>
                  <c:pt idx="259">
                    <c:v>user259</c:v>
                  </c:pt>
                  <c:pt idx="260">
                    <c:v>user260</c:v>
                  </c:pt>
                  <c:pt idx="261">
                    <c:v>user261</c:v>
                  </c:pt>
                  <c:pt idx="262">
                    <c:v>user262</c:v>
                  </c:pt>
                  <c:pt idx="263">
                    <c:v>user263</c:v>
                  </c:pt>
                  <c:pt idx="264">
                    <c:v>user264</c:v>
                  </c:pt>
                  <c:pt idx="265">
                    <c:v>user265</c:v>
                  </c:pt>
                  <c:pt idx="266">
                    <c:v>user266</c:v>
                  </c:pt>
                  <c:pt idx="267">
                    <c:v>user267</c:v>
                  </c:pt>
                  <c:pt idx="268">
                    <c:v>user268</c:v>
                  </c:pt>
                  <c:pt idx="269">
                    <c:v>user269</c:v>
                  </c:pt>
                  <c:pt idx="270">
                    <c:v>user270</c:v>
                  </c:pt>
                  <c:pt idx="271">
                    <c:v>user271</c:v>
                  </c:pt>
                  <c:pt idx="272">
                    <c:v>user272</c:v>
                  </c:pt>
                  <c:pt idx="273">
                    <c:v>user273</c:v>
                  </c:pt>
                  <c:pt idx="274">
                    <c:v>user274</c:v>
                  </c:pt>
                  <c:pt idx="275">
                    <c:v>user275</c:v>
                  </c:pt>
                  <c:pt idx="276">
                    <c:v>user276</c:v>
                  </c:pt>
                  <c:pt idx="277">
                    <c:v>user277</c:v>
                  </c:pt>
                  <c:pt idx="278">
                    <c:v>user278</c:v>
                  </c:pt>
                  <c:pt idx="279">
                    <c:v>user279</c:v>
                  </c:pt>
                  <c:pt idx="280">
                    <c:v>user280</c:v>
                  </c:pt>
                  <c:pt idx="281">
                    <c:v>user281</c:v>
                  </c:pt>
                  <c:pt idx="282">
                    <c:v>user282</c:v>
                  </c:pt>
                  <c:pt idx="283">
                    <c:v>user283</c:v>
                  </c:pt>
                  <c:pt idx="284">
                    <c:v>user284</c:v>
                  </c:pt>
                  <c:pt idx="285">
                    <c:v>user285</c:v>
                  </c:pt>
                  <c:pt idx="286">
                    <c:v>user286</c:v>
                  </c:pt>
                  <c:pt idx="287">
                    <c:v>user287</c:v>
                  </c:pt>
                  <c:pt idx="288">
                    <c:v>user288</c:v>
                  </c:pt>
                  <c:pt idx="289">
                    <c:v>user289</c:v>
                  </c:pt>
                  <c:pt idx="290">
                    <c:v>user290</c:v>
                  </c:pt>
                  <c:pt idx="291">
                    <c:v>user291</c:v>
                  </c:pt>
                  <c:pt idx="292">
                    <c:v>user292</c:v>
                  </c:pt>
                  <c:pt idx="293">
                    <c:v>user293</c:v>
                  </c:pt>
                  <c:pt idx="294">
                    <c:v>user294</c:v>
                  </c:pt>
                  <c:pt idx="295">
                    <c:v>user295</c:v>
                  </c:pt>
                  <c:pt idx="296">
                    <c:v>user296</c:v>
                  </c:pt>
                  <c:pt idx="297">
                    <c:v>user297</c:v>
                  </c:pt>
                  <c:pt idx="298">
                    <c:v>user298</c:v>
                  </c:pt>
                  <c:pt idx="299">
                    <c:v>user299</c:v>
                  </c:pt>
                  <c:pt idx="300">
                    <c:v>user300</c:v>
                  </c:pt>
                  <c:pt idx="301">
                    <c:v>user301</c:v>
                  </c:pt>
                  <c:pt idx="302">
                    <c:v>user302</c:v>
                  </c:pt>
                  <c:pt idx="303">
                    <c:v>user303</c:v>
                  </c:pt>
                  <c:pt idx="304">
                    <c:v>user304</c:v>
                  </c:pt>
                  <c:pt idx="305">
                    <c:v>user305</c:v>
                  </c:pt>
                  <c:pt idx="306">
                    <c:v>user306</c:v>
                  </c:pt>
                  <c:pt idx="307">
                    <c:v>user307</c:v>
                  </c:pt>
                  <c:pt idx="308">
                    <c:v>user308</c:v>
                  </c:pt>
                  <c:pt idx="309">
                    <c:v>user309</c:v>
                  </c:pt>
                  <c:pt idx="310">
                    <c:v>user310</c:v>
                  </c:pt>
                  <c:pt idx="311">
                    <c:v>user311</c:v>
                  </c:pt>
                  <c:pt idx="312">
                    <c:v>user312</c:v>
                  </c:pt>
                  <c:pt idx="313">
                    <c:v>user313</c:v>
                  </c:pt>
                  <c:pt idx="314">
                    <c:v>user314</c:v>
                  </c:pt>
                  <c:pt idx="315">
                    <c:v>user315</c:v>
                  </c:pt>
                  <c:pt idx="316">
                    <c:v>user316</c:v>
                  </c:pt>
                  <c:pt idx="317">
                    <c:v>user317</c:v>
                  </c:pt>
                  <c:pt idx="318">
                    <c:v>user318</c:v>
                  </c:pt>
                  <c:pt idx="319">
                    <c:v>user319</c:v>
                  </c:pt>
                  <c:pt idx="320">
                    <c:v>user320</c:v>
                  </c:pt>
                  <c:pt idx="321">
                    <c:v>user321</c:v>
                  </c:pt>
                  <c:pt idx="322">
                    <c:v>user322</c:v>
                  </c:pt>
                  <c:pt idx="323">
                    <c:v>user323</c:v>
                  </c:pt>
                  <c:pt idx="324">
                    <c:v>user324</c:v>
                  </c:pt>
                  <c:pt idx="325">
                    <c:v>user325</c:v>
                  </c:pt>
                  <c:pt idx="326">
                    <c:v>user326</c:v>
                  </c:pt>
                  <c:pt idx="327">
                    <c:v>user327</c:v>
                  </c:pt>
                  <c:pt idx="328">
                    <c:v>user328</c:v>
                  </c:pt>
                  <c:pt idx="329">
                    <c:v>user329</c:v>
                  </c:pt>
                  <c:pt idx="330">
                    <c:v>user330</c:v>
                  </c:pt>
                  <c:pt idx="331">
                    <c:v>user331</c:v>
                  </c:pt>
                  <c:pt idx="332">
                    <c:v>user332</c:v>
                  </c:pt>
                  <c:pt idx="333">
                    <c:v>user333</c:v>
                  </c:pt>
                  <c:pt idx="334">
                    <c:v>user334</c:v>
                  </c:pt>
                  <c:pt idx="335">
                    <c:v>user335</c:v>
                  </c:pt>
                  <c:pt idx="336">
                    <c:v>user336</c:v>
                  </c:pt>
                  <c:pt idx="337">
                    <c:v>user337</c:v>
                  </c:pt>
                  <c:pt idx="338">
                    <c:v>user338</c:v>
                  </c:pt>
                  <c:pt idx="339">
                    <c:v>user339</c:v>
                  </c:pt>
                  <c:pt idx="340">
                    <c:v>user340</c:v>
                  </c:pt>
                  <c:pt idx="341">
                    <c:v>user341</c:v>
                  </c:pt>
                  <c:pt idx="342">
                    <c:v>user342</c:v>
                  </c:pt>
                  <c:pt idx="343">
                    <c:v>user343</c:v>
                  </c:pt>
                  <c:pt idx="344">
                    <c:v>user344</c:v>
                  </c:pt>
                  <c:pt idx="345">
                    <c:v>user345</c:v>
                  </c:pt>
                  <c:pt idx="346">
                    <c:v>user346</c:v>
                  </c:pt>
                  <c:pt idx="347">
                    <c:v>user347</c:v>
                  </c:pt>
                  <c:pt idx="348">
                    <c:v>user348</c:v>
                  </c:pt>
                  <c:pt idx="349">
                    <c:v>user349</c:v>
                  </c:pt>
                  <c:pt idx="350">
                    <c:v>user350</c:v>
                  </c:pt>
                  <c:pt idx="351">
                    <c:v>user351</c:v>
                  </c:pt>
                  <c:pt idx="352">
                    <c:v>user352</c:v>
                  </c:pt>
                  <c:pt idx="353">
                    <c:v>user353</c:v>
                  </c:pt>
                  <c:pt idx="354">
                    <c:v>user354</c:v>
                  </c:pt>
                  <c:pt idx="355">
                    <c:v>user355</c:v>
                  </c:pt>
                  <c:pt idx="356">
                    <c:v>user356</c:v>
                  </c:pt>
                  <c:pt idx="357">
                    <c:v>user357</c:v>
                  </c:pt>
                  <c:pt idx="358">
                    <c:v>user358</c:v>
                  </c:pt>
                  <c:pt idx="359">
                    <c:v>user359</c:v>
                  </c:pt>
                  <c:pt idx="360">
                    <c:v>user360</c:v>
                  </c:pt>
                  <c:pt idx="361">
                    <c:v>user361</c:v>
                  </c:pt>
                  <c:pt idx="362">
                    <c:v>user362</c:v>
                  </c:pt>
                  <c:pt idx="363">
                    <c:v>user363</c:v>
                  </c:pt>
                  <c:pt idx="364">
                    <c:v>user364</c:v>
                  </c:pt>
                  <c:pt idx="365">
                    <c:v>user365</c:v>
                  </c:pt>
                  <c:pt idx="366">
                    <c:v>user366</c:v>
                  </c:pt>
                  <c:pt idx="367">
                    <c:v>user367</c:v>
                  </c:pt>
                  <c:pt idx="368">
                    <c:v>user368</c:v>
                  </c:pt>
                  <c:pt idx="369">
                    <c:v>user369</c:v>
                  </c:pt>
                  <c:pt idx="370">
                    <c:v>user370</c:v>
                  </c:pt>
                  <c:pt idx="371">
                    <c:v>user371</c:v>
                  </c:pt>
                  <c:pt idx="372">
                    <c:v>user372</c:v>
                  </c:pt>
                  <c:pt idx="373">
                    <c:v>user373</c:v>
                  </c:pt>
                  <c:pt idx="374">
                    <c:v>user374</c:v>
                  </c:pt>
                  <c:pt idx="375">
                    <c:v>user375</c:v>
                  </c:pt>
                  <c:pt idx="376">
                    <c:v>user376</c:v>
                  </c:pt>
                  <c:pt idx="377">
                    <c:v>user377</c:v>
                  </c:pt>
                  <c:pt idx="378">
                    <c:v>user378</c:v>
                  </c:pt>
                  <c:pt idx="379">
                    <c:v>user379</c:v>
                  </c:pt>
                  <c:pt idx="380">
                    <c:v>user380</c:v>
                  </c:pt>
                  <c:pt idx="381">
                    <c:v>user381</c:v>
                  </c:pt>
                  <c:pt idx="382">
                    <c:v>user382</c:v>
                  </c:pt>
                  <c:pt idx="383">
                    <c:v>user383</c:v>
                  </c:pt>
                  <c:pt idx="384">
                    <c:v>user384</c:v>
                  </c:pt>
                  <c:pt idx="385">
                    <c:v>user385</c:v>
                  </c:pt>
                  <c:pt idx="386">
                    <c:v>user386</c:v>
                  </c:pt>
                  <c:pt idx="387">
                    <c:v>user387</c:v>
                  </c:pt>
                  <c:pt idx="388">
                    <c:v>user388</c:v>
                  </c:pt>
                  <c:pt idx="389">
                    <c:v>user389</c:v>
                  </c:pt>
                  <c:pt idx="390">
                    <c:v>user390</c:v>
                  </c:pt>
                  <c:pt idx="391">
                    <c:v>user391</c:v>
                  </c:pt>
                  <c:pt idx="392">
                    <c:v>user392</c:v>
                  </c:pt>
                  <c:pt idx="393">
                    <c:v>user393</c:v>
                  </c:pt>
                  <c:pt idx="394">
                    <c:v>user394</c:v>
                  </c:pt>
                  <c:pt idx="395">
                    <c:v>user395</c:v>
                  </c:pt>
                  <c:pt idx="396">
                    <c:v>user396</c:v>
                  </c:pt>
                  <c:pt idx="397">
                    <c:v>user397</c:v>
                  </c:pt>
                  <c:pt idx="398">
                    <c:v>user398</c:v>
                  </c:pt>
                  <c:pt idx="399">
                    <c:v>user399</c:v>
                  </c:pt>
                  <c:pt idx="400">
                    <c:v>user400</c:v>
                  </c:pt>
                  <c:pt idx="401">
                    <c:v>user401</c:v>
                  </c:pt>
                  <c:pt idx="402">
                    <c:v>user402</c:v>
                  </c:pt>
                  <c:pt idx="403">
                    <c:v>user403</c:v>
                  </c:pt>
                  <c:pt idx="404">
                    <c:v>user404</c:v>
                  </c:pt>
                  <c:pt idx="405">
                    <c:v>user405</c:v>
                  </c:pt>
                  <c:pt idx="406">
                    <c:v>user406</c:v>
                  </c:pt>
                  <c:pt idx="407">
                    <c:v>user407</c:v>
                  </c:pt>
                  <c:pt idx="408">
                    <c:v>user408</c:v>
                  </c:pt>
                  <c:pt idx="409">
                    <c:v>user409</c:v>
                  </c:pt>
                  <c:pt idx="410">
                    <c:v>user410</c:v>
                  </c:pt>
                  <c:pt idx="411">
                    <c:v>user411</c:v>
                  </c:pt>
                  <c:pt idx="412">
                    <c:v>user412</c:v>
                  </c:pt>
                  <c:pt idx="413">
                    <c:v>user413</c:v>
                  </c:pt>
                  <c:pt idx="414">
                    <c:v>user414</c:v>
                  </c:pt>
                  <c:pt idx="415">
                    <c:v>user415</c:v>
                  </c:pt>
                  <c:pt idx="416">
                    <c:v>user416</c:v>
                  </c:pt>
                  <c:pt idx="417">
                    <c:v>user417</c:v>
                  </c:pt>
                  <c:pt idx="418">
                    <c:v>user418</c:v>
                  </c:pt>
                  <c:pt idx="419">
                    <c:v>user419</c:v>
                  </c:pt>
                  <c:pt idx="420">
                    <c:v>user420</c:v>
                  </c:pt>
                  <c:pt idx="421">
                    <c:v>user421</c:v>
                  </c:pt>
                  <c:pt idx="422">
                    <c:v>user422</c:v>
                  </c:pt>
                  <c:pt idx="423">
                    <c:v>user423</c:v>
                  </c:pt>
                  <c:pt idx="424">
                    <c:v>user424</c:v>
                  </c:pt>
                  <c:pt idx="425">
                    <c:v>user425</c:v>
                  </c:pt>
                  <c:pt idx="426">
                    <c:v>user426</c:v>
                  </c:pt>
                  <c:pt idx="427">
                    <c:v>user427</c:v>
                  </c:pt>
                  <c:pt idx="428">
                    <c:v>user428</c:v>
                  </c:pt>
                  <c:pt idx="429">
                    <c:v>user429</c:v>
                  </c:pt>
                  <c:pt idx="430">
                    <c:v>user430</c:v>
                  </c:pt>
                  <c:pt idx="431">
                    <c:v>user431</c:v>
                  </c:pt>
                  <c:pt idx="432">
                    <c:v>user432</c:v>
                  </c:pt>
                  <c:pt idx="433">
                    <c:v>user433</c:v>
                  </c:pt>
                  <c:pt idx="434">
                    <c:v>user434</c:v>
                  </c:pt>
                  <c:pt idx="435">
                    <c:v>user435</c:v>
                  </c:pt>
                  <c:pt idx="436">
                    <c:v>user436</c:v>
                  </c:pt>
                  <c:pt idx="437">
                    <c:v>user437</c:v>
                  </c:pt>
                  <c:pt idx="438">
                    <c:v>user438</c:v>
                  </c:pt>
                  <c:pt idx="439">
                    <c:v>user439</c:v>
                  </c:pt>
                  <c:pt idx="440">
                    <c:v>user440</c:v>
                  </c:pt>
                  <c:pt idx="441">
                    <c:v>user441</c:v>
                  </c:pt>
                  <c:pt idx="442">
                    <c:v>user442</c:v>
                  </c:pt>
                  <c:pt idx="443">
                    <c:v>user443</c:v>
                  </c:pt>
                  <c:pt idx="444">
                    <c:v>user444</c:v>
                  </c:pt>
                  <c:pt idx="445">
                    <c:v>user445</c:v>
                  </c:pt>
                  <c:pt idx="446">
                    <c:v>user446</c:v>
                  </c:pt>
                  <c:pt idx="447">
                    <c:v>user447</c:v>
                  </c:pt>
                  <c:pt idx="448">
                    <c:v>user448</c:v>
                  </c:pt>
                  <c:pt idx="449">
                    <c:v>user449</c:v>
                  </c:pt>
                  <c:pt idx="450">
                    <c:v>user450</c:v>
                  </c:pt>
                  <c:pt idx="451">
                    <c:v>user451</c:v>
                  </c:pt>
                  <c:pt idx="452">
                    <c:v>user452</c:v>
                  </c:pt>
                  <c:pt idx="453">
                    <c:v>user453</c:v>
                  </c:pt>
                  <c:pt idx="454">
                    <c:v>user454</c:v>
                  </c:pt>
                  <c:pt idx="455">
                    <c:v>user455</c:v>
                  </c:pt>
                  <c:pt idx="456">
                    <c:v>user456</c:v>
                  </c:pt>
                  <c:pt idx="457">
                    <c:v>user457</c:v>
                  </c:pt>
                  <c:pt idx="458">
                    <c:v>user458</c:v>
                  </c:pt>
                  <c:pt idx="459">
                    <c:v>user459</c:v>
                  </c:pt>
                  <c:pt idx="460">
                    <c:v>user460</c:v>
                  </c:pt>
                  <c:pt idx="461">
                    <c:v>user461</c:v>
                  </c:pt>
                  <c:pt idx="462">
                    <c:v>user462</c:v>
                  </c:pt>
                  <c:pt idx="463">
                    <c:v>user463</c:v>
                  </c:pt>
                  <c:pt idx="464">
                    <c:v>user464</c:v>
                  </c:pt>
                  <c:pt idx="465">
                    <c:v>user465</c:v>
                  </c:pt>
                  <c:pt idx="466">
                    <c:v>user466</c:v>
                  </c:pt>
                  <c:pt idx="467">
                    <c:v>user467</c:v>
                  </c:pt>
                  <c:pt idx="468">
                    <c:v>user468</c:v>
                  </c:pt>
                  <c:pt idx="469">
                    <c:v>user469</c:v>
                  </c:pt>
                  <c:pt idx="470">
                    <c:v>user470</c:v>
                  </c:pt>
                  <c:pt idx="471">
                    <c:v>user471</c:v>
                  </c:pt>
                  <c:pt idx="472">
                    <c:v>user472</c:v>
                  </c:pt>
                  <c:pt idx="473">
                    <c:v>user473</c:v>
                  </c:pt>
                  <c:pt idx="474">
                    <c:v>user474</c:v>
                  </c:pt>
                  <c:pt idx="475">
                    <c:v>user475</c:v>
                  </c:pt>
                  <c:pt idx="476">
                    <c:v>user476</c:v>
                  </c:pt>
                  <c:pt idx="477">
                    <c:v>user477</c:v>
                  </c:pt>
                  <c:pt idx="478">
                    <c:v>user478</c:v>
                  </c:pt>
                  <c:pt idx="479">
                    <c:v>user479</c:v>
                  </c:pt>
                  <c:pt idx="480">
                    <c:v>user480</c:v>
                  </c:pt>
                  <c:pt idx="481">
                    <c:v>user481</c:v>
                  </c:pt>
                  <c:pt idx="482">
                    <c:v>user482</c:v>
                  </c:pt>
                  <c:pt idx="483">
                    <c:v>user483</c:v>
                  </c:pt>
                  <c:pt idx="484">
                    <c:v>user484</c:v>
                  </c:pt>
                  <c:pt idx="485">
                    <c:v>user485</c:v>
                  </c:pt>
                  <c:pt idx="486">
                    <c:v>user486</c:v>
                  </c:pt>
                  <c:pt idx="487">
                    <c:v>user487</c:v>
                  </c:pt>
                  <c:pt idx="488">
                    <c:v>user488</c:v>
                  </c:pt>
                  <c:pt idx="489">
                    <c:v>user489</c:v>
                  </c:pt>
                  <c:pt idx="490">
                    <c:v>user490</c:v>
                  </c:pt>
                  <c:pt idx="491">
                    <c:v>user491</c:v>
                  </c:pt>
                  <c:pt idx="492">
                    <c:v>user492</c:v>
                  </c:pt>
                  <c:pt idx="493">
                    <c:v>user493</c:v>
                  </c:pt>
                  <c:pt idx="494">
                    <c:v>user494</c:v>
                  </c:pt>
                  <c:pt idx="495">
                    <c:v>user495</c:v>
                  </c:pt>
                  <c:pt idx="496">
                    <c:v>user496</c:v>
                  </c:pt>
                  <c:pt idx="497">
                    <c:v>user497</c:v>
                  </c:pt>
                  <c:pt idx="498">
                    <c:v>user498</c:v>
                  </c:pt>
                  <c:pt idx="499">
                    <c:v>user499</c:v>
                  </c:pt>
                  <c:pt idx="500">
                    <c:v>user500</c:v>
                  </c:pt>
                  <c:pt idx="501">
                    <c:v>user501</c:v>
                  </c:pt>
                  <c:pt idx="502">
                    <c:v>user502</c:v>
                  </c:pt>
                  <c:pt idx="503">
                    <c:v>user503</c:v>
                  </c:pt>
                  <c:pt idx="504">
                    <c:v>user504</c:v>
                  </c:pt>
                  <c:pt idx="505">
                    <c:v>user505</c:v>
                  </c:pt>
                  <c:pt idx="506">
                    <c:v>user506</c:v>
                  </c:pt>
                  <c:pt idx="507">
                    <c:v>user507</c:v>
                  </c:pt>
                  <c:pt idx="508">
                    <c:v>user508</c:v>
                  </c:pt>
                  <c:pt idx="509">
                    <c:v>user509</c:v>
                  </c:pt>
                  <c:pt idx="510">
                    <c:v>user510</c:v>
                  </c:pt>
                  <c:pt idx="511">
                    <c:v>user511</c:v>
                  </c:pt>
                  <c:pt idx="512">
                    <c:v>user512</c:v>
                  </c:pt>
                  <c:pt idx="513">
                    <c:v>user513</c:v>
                  </c:pt>
                  <c:pt idx="514">
                    <c:v>user514</c:v>
                  </c:pt>
                  <c:pt idx="515">
                    <c:v>user515</c:v>
                  </c:pt>
                  <c:pt idx="516">
                    <c:v>user516</c:v>
                  </c:pt>
                  <c:pt idx="517">
                    <c:v>user517</c:v>
                  </c:pt>
                  <c:pt idx="518">
                    <c:v>user518</c:v>
                  </c:pt>
                  <c:pt idx="519">
                    <c:v>user519</c:v>
                  </c:pt>
                  <c:pt idx="520">
                    <c:v>user520</c:v>
                  </c:pt>
                  <c:pt idx="521">
                    <c:v>user521</c:v>
                  </c:pt>
                  <c:pt idx="522">
                    <c:v>user522</c:v>
                  </c:pt>
                  <c:pt idx="523">
                    <c:v>user523</c:v>
                  </c:pt>
                  <c:pt idx="524">
                    <c:v>user524</c:v>
                  </c:pt>
                  <c:pt idx="525">
                    <c:v>user525</c:v>
                  </c:pt>
                  <c:pt idx="526">
                    <c:v>user526</c:v>
                  </c:pt>
                  <c:pt idx="527">
                    <c:v>user527</c:v>
                  </c:pt>
                  <c:pt idx="528">
                    <c:v>user528</c:v>
                  </c:pt>
                  <c:pt idx="529">
                    <c:v>user529</c:v>
                  </c:pt>
                  <c:pt idx="530">
                    <c:v>user530</c:v>
                  </c:pt>
                  <c:pt idx="531">
                    <c:v>user531</c:v>
                  </c:pt>
                  <c:pt idx="532">
                    <c:v>user532</c:v>
                  </c:pt>
                  <c:pt idx="533">
                    <c:v>user533</c:v>
                  </c:pt>
                  <c:pt idx="534">
                    <c:v>user534</c:v>
                  </c:pt>
                  <c:pt idx="535">
                    <c:v>user535</c:v>
                  </c:pt>
                  <c:pt idx="536">
                    <c:v>user536</c:v>
                  </c:pt>
                  <c:pt idx="537">
                    <c:v>user537</c:v>
                  </c:pt>
                  <c:pt idx="538">
                    <c:v>user538</c:v>
                  </c:pt>
                  <c:pt idx="539">
                    <c:v>user539</c:v>
                  </c:pt>
                  <c:pt idx="540">
                    <c:v>user540</c:v>
                  </c:pt>
                  <c:pt idx="541">
                    <c:v>user541</c:v>
                  </c:pt>
                  <c:pt idx="542">
                    <c:v>user542</c:v>
                  </c:pt>
                  <c:pt idx="543">
                    <c:v>user543</c:v>
                  </c:pt>
                  <c:pt idx="544">
                    <c:v>user544</c:v>
                  </c:pt>
                  <c:pt idx="545">
                    <c:v>user545</c:v>
                  </c:pt>
                  <c:pt idx="546">
                    <c:v>user546</c:v>
                  </c:pt>
                  <c:pt idx="547">
                    <c:v>user547</c:v>
                  </c:pt>
                  <c:pt idx="548">
                    <c:v>user548</c:v>
                  </c:pt>
                  <c:pt idx="549">
                    <c:v>user549</c:v>
                  </c:pt>
                  <c:pt idx="550">
                    <c:v>user550</c:v>
                  </c:pt>
                  <c:pt idx="551">
                    <c:v>user551</c:v>
                  </c:pt>
                  <c:pt idx="552">
                    <c:v>user552</c:v>
                  </c:pt>
                  <c:pt idx="553">
                    <c:v>user553</c:v>
                  </c:pt>
                  <c:pt idx="554">
                    <c:v>user554</c:v>
                  </c:pt>
                  <c:pt idx="555">
                    <c:v>user555</c:v>
                  </c:pt>
                  <c:pt idx="556">
                    <c:v>user556</c:v>
                  </c:pt>
                  <c:pt idx="557">
                    <c:v>user557</c:v>
                  </c:pt>
                  <c:pt idx="558">
                    <c:v>user558</c:v>
                  </c:pt>
                  <c:pt idx="559">
                    <c:v>user559</c:v>
                  </c:pt>
                  <c:pt idx="560">
                    <c:v>user560</c:v>
                  </c:pt>
                  <c:pt idx="561">
                    <c:v>user561</c:v>
                  </c:pt>
                  <c:pt idx="562">
                    <c:v>user562</c:v>
                  </c:pt>
                  <c:pt idx="563">
                    <c:v>user563</c:v>
                  </c:pt>
                  <c:pt idx="564">
                    <c:v>user564</c:v>
                  </c:pt>
                  <c:pt idx="565">
                    <c:v>user565</c:v>
                  </c:pt>
                  <c:pt idx="566">
                    <c:v>user566</c:v>
                  </c:pt>
                  <c:pt idx="567">
                    <c:v>user567</c:v>
                  </c:pt>
                  <c:pt idx="568">
                    <c:v>user568</c:v>
                  </c:pt>
                  <c:pt idx="569">
                    <c:v>user569</c:v>
                  </c:pt>
                  <c:pt idx="570">
                    <c:v>user570</c:v>
                  </c:pt>
                  <c:pt idx="571">
                    <c:v>user571</c:v>
                  </c:pt>
                  <c:pt idx="572">
                    <c:v>user572</c:v>
                  </c:pt>
                  <c:pt idx="573">
                    <c:v>user573</c:v>
                  </c:pt>
                  <c:pt idx="574">
                    <c:v>user574</c:v>
                  </c:pt>
                  <c:pt idx="575">
                    <c:v>user575</c:v>
                  </c:pt>
                  <c:pt idx="576">
                    <c:v>user576</c:v>
                  </c:pt>
                  <c:pt idx="577">
                    <c:v>user577</c:v>
                  </c:pt>
                  <c:pt idx="578">
                    <c:v>user578</c:v>
                  </c:pt>
                  <c:pt idx="579">
                    <c:v>user579</c:v>
                  </c:pt>
                  <c:pt idx="580">
                    <c:v>user580</c:v>
                  </c:pt>
                  <c:pt idx="581">
                    <c:v>user581</c:v>
                  </c:pt>
                  <c:pt idx="582">
                    <c:v>user582</c:v>
                  </c:pt>
                  <c:pt idx="583">
                    <c:v>user583</c:v>
                  </c:pt>
                  <c:pt idx="584">
                    <c:v>user584</c:v>
                  </c:pt>
                  <c:pt idx="585">
                    <c:v>user585</c:v>
                  </c:pt>
                  <c:pt idx="586">
                    <c:v>user586</c:v>
                  </c:pt>
                  <c:pt idx="587">
                    <c:v>user587</c:v>
                  </c:pt>
                  <c:pt idx="588">
                    <c:v>user588</c:v>
                  </c:pt>
                  <c:pt idx="589">
                    <c:v>user589</c:v>
                  </c:pt>
                  <c:pt idx="590">
                    <c:v>user590</c:v>
                  </c:pt>
                  <c:pt idx="591">
                    <c:v>user591</c:v>
                  </c:pt>
                  <c:pt idx="592">
                    <c:v>user592</c:v>
                  </c:pt>
                  <c:pt idx="593">
                    <c:v>user593</c:v>
                  </c:pt>
                  <c:pt idx="594">
                    <c:v>user594</c:v>
                  </c:pt>
                  <c:pt idx="595">
                    <c:v>user595</c:v>
                  </c:pt>
                  <c:pt idx="596">
                    <c:v>user596</c:v>
                  </c:pt>
                  <c:pt idx="597">
                    <c:v>user597</c:v>
                  </c:pt>
                  <c:pt idx="598">
                    <c:v>user598</c:v>
                  </c:pt>
                  <c:pt idx="599">
                    <c:v>user599</c:v>
                  </c:pt>
                  <c:pt idx="600">
                    <c:v>user600</c:v>
                  </c:pt>
                  <c:pt idx="601">
                    <c:v>user601</c:v>
                  </c:pt>
                  <c:pt idx="602">
                    <c:v>user602</c:v>
                  </c:pt>
                  <c:pt idx="603">
                    <c:v>user603</c:v>
                  </c:pt>
                  <c:pt idx="604">
                    <c:v>user604</c:v>
                  </c:pt>
                  <c:pt idx="605">
                    <c:v>user605</c:v>
                  </c:pt>
                  <c:pt idx="606">
                    <c:v>user606</c:v>
                  </c:pt>
                  <c:pt idx="607">
                    <c:v>user607</c:v>
                  </c:pt>
                  <c:pt idx="608">
                    <c:v>user608</c:v>
                  </c:pt>
                  <c:pt idx="609">
                    <c:v>user609</c:v>
                  </c:pt>
                  <c:pt idx="610">
                    <c:v>user610</c:v>
                  </c:pt>
                  <c:pt idx="611">
                    <c:v>user611</c:v>
                  </c:pt>
                  <c:pt idx="612">
                    <c:v>user612</c:v>
                  </c:pt>
                  <c:pt idx="613">
                    <c:v>user613</c:v>
                  </c:pt>
                  <c:pt idx="614">
                    <c:v>user614</c:v>
                  </c:pt>
                  <c:pt idx="615">
                    <c:v>user615</c:v>
                  </c:pt>
                  <c:pt idx="616">
                    <c:v>user616</c:v>
                  </c:pt>
                  <c:pt idx="617">
                    <c:v>user617</c:v>
                  </c:pt>
                  <c:pt idx="618">
                    <c:v>user618</c:v>
                  </c:pt>
                  <c:pt idx="619">
                    <c:v>user619</c:v>
                  </c:pt>
                  <c:pt idx="620">
                    <c:v>user620</c:v>
                  </c:pt>
                  <c:pt idx="621">
                    <c:v>user621</c:v>
                  </c:pt>
                  <c:pt idx="622">
                    <c:v>user622</c:v>
                  </c:pt>
                  <c:pt idx="623">
                    <c:v>user623</c:v>
                  </c:pt>
                  <c:pt idx="624">
                    <c:v>user624</c:v>
                  </c:pt>
                  <c:pt idx="625">
                    <c:v>user625</c:v>
                  </c:pt>
                  <c:pt idx="626">
                    <c:v>user626</c:v>
                  </c:pt>
                  <c:pt idx="627">
                    <c:v>user627</c:v>
                  </c:pt>
                  <c:pt idx="628">
                    <c:v>user628</c:v>
                  </c:pt>
                  <c:pt idx="629">
                    <c:v>user629</c:v>
                  </c:pt>
                  <c:pt idx="630">
                    <c:v>user630</c:v>
                  </c:pt>
                  <c:pt idx="631">
                    <c:v>user631</c:v>
                  </c:pt>
                  <c:pt idx="632">
                    <c:v>user632</c:v>
                  </c:pt>
                  <c:pt idx="633">
                    <c:v>user633</c:v>
                  </c:pt>
                  <c:pt idx="634">
                    <c:v>user634</c:v>
                  </c:pt>
                  <c:pt idx="635">
                    <c:v>user635</c:v>
                  </c:pt>
                  <c:pt idx="636">
                    <c:v>user636</c:v>
                  </c:pt>
                  <c:pt idx="637">
                    <c:v>user637</c:v>
                  </c:pt>
                  <c:pt idx="638">
                    <c:v>user638</c:v>
                  </c:pt>
                  <c:pt idx="639">
                    <c:v>user639</c:v>
                  </c:pt>
                  <c:pt idx="640">
                    <c:v>user640</c:v>
                  </c:pt>
                  <c:pt idx="641">
                    <c:v>user641</c:v>
                  </c:pt>
                  <c:pt idx="642">
                    <c:v>user642</c:v>
                  </c:pt>
                  <c:pt idx="643">
                    <c:v>user643</c:v>
                  </c:pt>
                  <c:pt idx="644">
                    <c:v>user644</c:v>
                  </c:pt>
                  <c:pt idx="645">
                    <c:v>user645</c:v>
                  </c:pt>
                  <c:pt idx="646">
                    <c:v>user646</c:v>
                  </c:pt>
                  <c:pt idx="647">
                    <c:v>user647</c:v>
                  </c:pt>
                  <c:pt idx="648">
                    <c:v>user648</c:v>
                  </c:pt>
                  <c:pt idx="649">
                    <c:v>user649</c:v>
                  </c:pt>
                  <c:pt idx="650">
                    <c:v>user650</c:v>
                  </c:pt>
                  <c:pt idx="651">
                    <c:v>user651</c:v>
                  </c:pt>
                  <c:pt idx="652">
                    <c:v>user652</c:v>
                  </c:pt>
                  <c:pt idx="653">
                    <c:v>user653</c:v>
                  </c:pt>
                  <c:pt idx="654">
                    <c:v>user654</c:v>
                  </c:pt>
                  <c:pt idx="655">
                    <c:v>user655</c:v>
                  </c:pt>
                  <c:pt idx="656">
                    <c:v>user656</c:v>
                  </c:pt>
                  <c:pt idx="657">
                    <c:v>user657</c:v>
                  </c:pt>
                  <c:pt idx="658">
                    <c:v>user658</c:v>
                  </c:pt>
                  <c:pt idx="659">
                    <c:v>user659</c:v>
                  </c:pt>
                  <c:pt idx="660">
                    <c:v>user660</c:v>
                  </c:pt>
                  <c:pt idx="661">
                    <c:v>user661</c:v>
                  </c:pt>
                  <c:pt idx="662">
                    <c:v>user662</c:v>
                  </c:pt>
                  <c:pt idx="663">
                    <c:v>user663</c:v>
                  </c:pt>
                  <c:pt idx="664">
                    <c:v>user664</c:v>
                  </c:pt>
                  <c:pt idx="665">
                    <c:v>user665</c:v>
                  </c:pt>
                  <c:pt idx="666">
                    <c:v>user666</c:v>
                  </c:pt>
                  <c:pt idx="667">
                    <c:v>user667</c:v>
                  </c:pt>
                  <c:pt idx="668">
                    <c:v>user668</c:v>
                  </c:pt>
                  <c:pt idx="669">
                    <c:v>user669</c:v>
                  </c:pt>
                  <c:pt idx="670">
                    <c:v>user670</c:v>
                  </c:pt>
                  <c:pt idx="671">
                    <c:v>user671</c:v>
                  </c:pt>
                  <c:pt idx="672">
                    <c:v>user672</c:v>
                  </c:pt>
                  <c:pt idx="673">
                    <c:v>user673</c:v>
                  </c:pt>
                  <c:pt idx="674">
                    <c:v>user674</c:v>
                  </c:pt>
                  <c:pt idx="675">
                    <c:v>user675</c:v>
                  </c:pt>
                  <c:pt idx="676">
                    <c:v>user676</c:v>
                  </c:pt>
                  <c:pt idx="677">
                    <c:v>user677</c:v>
                  </c:pt>
                  <c:pt idx="678">
                    <c:v>user678</c:v>
                  </c:pt>
                  <c:pt idx="679">
                    <c:v>user679</c:v>
                  </c:pt>
                  <c:pt idx="680">
                    <c:v>user680</c:v>
                  </c:pt>
                  <c:pt idx="681">
                    <c:v>user681</c:v>
                  </c:pt>
                  <c:pt idx="682">
                    <c:v>user682</c:v>
                  </c:pt>
                  <c:pt idx="683">
                    <c:v>user683</c:v>
                  </c:pt>
                  <c:pt idx="684">
                    <c:v>user684</c:v>
                  </c:pt>
                  <c:pt idx="685">
                    <c:v>user685</c:v>
                  </c:pt>
                  <c:pt idx="686">
                    <c:v>user686</c:v>
                  </c:pt>
                  <c:pt idx="687">
                    <c:v>user687</c:v>
                  </c:pt>
                  <c:pt idx="688">
                    <c:v>user688</c:v>
                  </c:pt>
                  <c:pt idx="689">
                    <c:v>user689</c:v>
                  </c:pt>
                  <c:pt idx="690">
                    <c:v>user690</c:v>
                  </c:pt>
                  <c:pt idx="691">
                    <c:v>user691</c:v>
                  </c:pt>
                  <c:pt idx="692">
                    <c:v>user692</c:v>
                  </c:pt>
                  <c:pt idx="693">
                    <c:v>user693</c:v>
                  </c:pt>
                  <c:pt idx="694">
                    <c:v>user694</c:v>
                  </c:pt>
                  <c:pt idx="695">
                    <c:v>user695</c:v>
                  </c:pt>
                  <c:pt idx="696">
                    <c:v>user696</c:v>
                  </c:pt>
                  <c:pt idx="697">
                    <c:v>user697</c:v>
                  </c:pt>
                  <c:pt idx="698">
                    <c:v>user698</c:v>
                  </c:pt>
                  <c:pt idx="699">
                    <c:v>user699</c:v>
                  </c:pt>
                  <c:pt idx="700">
                    <c:v>user700</c:v>
                  </c:pt>
                  <c:pt idx="701">
                    <c:v>user701</c:v>
                  </c:pt>
                  <c:pt idx="702">
                    <c:v>user702</c:v>
                  </c:pt>
                  <c:pt idx="703">
                    <c:v>user703</c:v>
                  </c:pt>
                  <c:pt idx="704">
                    <c:v>user704</c:v>
                  </c:pt>
                  <c:pt idx="705">
                    <c:v>user705</c:v>
                  </c:pt>
                  <c:pt idx="706">
                    <c:v>user706</c:v>
                  </c:pt>
                  <c:pt idx="707">
                    <c:v>user707</c:v>
                  </c:pt>
                  <c:pt idx="708">
                    <c:v>user708</c:v>
                  </c:pt>
                  <c:pt idx="709">
                    <c:v>user709</c:v>
                  </c:pt>
                  <c:pt idx="710">
                    <c:v>user710</c:v>
                  </c:pt>
                  <c:pt idx="711">
                    <c:v>user711</c:v>
                  </c:pt>
                  <c:pt idx="712">
                    <c:v>user712</c:v>
                  </c:pt>
                  <c:pt idx="713">
                    <c:v>user713</c:v>
                  </c:pt>
                  <c:pt idx="714">
                    <c:v>user714</c:v>
                  </c:pt>
                  <c:pt idx="715">
                    <c:v>user715</c:v>
                  </c:pt>
                  <c:pt idx="716">
                    <c:v>user716</c:v>
                  </c:pt>
                  <c:pt idx="717">
                    <c:v>user717</c:v>
                  </c:pt>
                  <c:pt idx="718">
                    <c:v>user718</c:v>
                  </c:pt>
                  <c:pt idx="719">
                    <c:v>user719</c:v>
                  </c:pt>
                  <c:pt idx="720">
                    <c:v>user720</c:v>
                  </c:pt>
                  <c:pt idx="721">
                    <c:v>user721</c:v>
                  </c:pt>
                  <c:pt idx="722">
                    <c:v>user722</c:v>
                  </c:pt>
                  <c:pt idx="723">
                    <c:v>user723</c:v>
                  </c:pt>
                  <c:pt idx="724">
                    <c:v>user724</c:v>
                  </c:pt>
                  <c:pt idx="725">
                    <c:v>user725</c:v>
                  </c:pt>
                  <c:pt idx="726">
                    <c:v>user726</c:v>
                  </c:pt>
                  <c:pt idx="727">
                    <c:v>user727</c:v>
                  </c:pt>
                  <c:pt idx="728">
                    <c:v>user728</c:v>
                  </c:pt>
                  <c:pt idx="729">
                    <c:v>user729</c:v>
                  </c:pt>
                  <c:pt idx="730">
                    <c:v>user730</c:v>
                  </c:pt>
                  <c:pt idx="731">
                    <c:v>user731</c:v>
                  </c:pt>
                  <c:pt idx="732">
                    <c:v>user732</c:v>
                  </c:pt>
                  <c:pt idx="733">
                    <c:v>user733</c:v>
                  </c:pt>
                  <c:pt idx="734">
                    <c:v>user734</c:v>
                  </c:pt>
                  <c:pt idx="735">
                    <c:v>user735</c:v>
                  </c:pt>
                  <c:pt idx="736">
                    <c:v>user736</c:v>
                  </c:pt>
                  <c:pt idx="737">
                    <c:v>user737</c:v>
                  </c:pt>
                  <c:pt idx="738">
                    <c:v>user738</c:v>
                  </c:pt>
                  <c:pt idx="739">
                    <c:v>user739</c:v>
                  </c:pt>
                  <c:pt idx="740">
                    <c:v>user740</c:v>
                  </c:pt>
                  <c:pt idx="741">
                    <c:v>user741</c:v>
                  </c:pt>
                  <c:pt idx="742">
                    <c:v>user742</c:v>
                  </c:pt>
                  <c:pt idx="743">
                    <c:v>user743</c:v>
                  </c:pt>
                  <c:pt idx="744">
                    <c:v>user744</c:v>
                  </c:pt>
                  <c:pt idx="745">
                    <c:v>user745</c:v>
                  </c:pt>
                  <c:pt idx="746">
                    <c:v>user746</c:v>
                  </c:pt>
                  <c:pt idx="747">
                    <c:v>user747</c:v>
                  </c:pt>
                  <c:pt idx="748">
                    <c:v>user748</c:v>
                  </c:pt>
                  <c:pt idx="749">
                    <c:v>user749</c:v>
                  </c:pt>
                  <c:pt idx="750">
                    <c:v>user750</c:v>
                  </c:pt>
                  <c:pt idx="751">
                    <c:v>user751</c:v>
                  </c:pt>
                  <c:pt idx="752">
                    <c:v>user752</c:v>
                  </c:pt>
                  <c:pt idx="753">
                    <c:v>user753</c:v>
                  </c:pt>
                  <c:pt idx="754">
                    <c:v>user754</c:v>
                  </c:pt>
                  <c:pt idx="755">
                    <c:v>user755</c:v>
                  </c:pt>
                  <c:pt idx="756">
                    <c:v>user756</c:v>
                  </c:pt>
                  <c:pt idx="757">
                    <c:v>user757</c:v>
                  </c:pt>
                  <c:pt idx="758">
                    <c:v>user758</c:v>
                  </c:pt>
                  <c:pt idx="759">
                    <c:v>user759</c:v>
                  </c:pt>
                  <c:pt idx="760">
                    <c:v>user760</c:v>
                  </c:pt>
                  <c:pt idx="761">
                    <c:v>user761</c:v>
                  </c:pt>
                  <c:pt idx="762">
                    <c:v>user762</c:v>
                  </c:pt>
                  <c:pt idx="763">
                    <c:v>user763</c:v>
                  </c:pt>
                  <c:pt idx="764">
                    <c:v>user764</c:v>
                  </c:pt>
                  <c:pt idx="765">
                    <c:v>user765</c:v>
                  </c:pt>
                  <c:pt idx="766">
                    <c:v>user766</c:v>
                  </c:pt>
                  <c:pt idx="767">
                    <c:v>user767</c:v>
                  </c:pt>
                  <c:pt idx="768">
                    <c:v>user768</c:v>
                  </c:pt>
                  <c:pt idx="769">
                    <c:v>user769</c:v>
                  </c:pt>
                  <c:pt idx="770">
                    <c:v>user770</c:v>
                  </c:pt>
                  <c:pt idx="771">
                    <c:v>user771</c:v>
                  </c:pt>
                  <c:pt idx="772">
                    <c:v>user772</c:v>
                  </c:pt>
                  <c:pt idx="773">
                    <c:v>user773</c:v>
                  </c:pt>
                  <c:pt idx="774">
                    <c:v>user774</c:v>
                  </c:pt>
                  <c:pt idx="775">
                    <c:v>user775</c:v>
                  </c:pt>
                  <c:pt idx="776">
                    <c:v>user776</c:v>
                  </c:pt>
                  <c:pt idx="777">
                    <c:v>user777</c:v>
                  </c:pt>
                  <c:pt idx="778">
                    <c:v>user778</c:v>
                  </c:pt>
                  <c:pt idx="779">
                    <c:v>user779</c:v>
                  </c:pt>
                  <c:pt idx="780">
                    <c:v>user780</c:v>
                  </c:pt>
                  <c:pt idx="781">
                    <c:v>user781</c:v>
                  </c:pt>
                  <c:pt idx="782">
                    <c:v>user782</c:v>
                  </c:pt>
                  <c:pt idx="783">
                    <c:v>user783</c:v>
                  </c:pt>
                  <c:pt idx="784">
                    <c:v>user784</c:v>
                  </c:pt>
                  <c:pt idx="785">
                    <c:v>user785</c:v>
                  </c:pt>
                  <c:pt idx="786">
                    <c:v>user786</c:v>
                  </c:pt>
                  <c:pt idx="787">
                    <c:v>user787</c:v>
                  </c:pt>
                  <c:pt idx="788">
                    <c:v>user788</c:v>
                  </c:pt>
                  <c:pt idx="789">
                    <c:v>user789</c:v>
                  </c:pt>
                  <c:pt idx="790">
                    <c:v>user790</c:v>
                  </c:pt>
                  <c:pt idx="791">
                    <c:v>user791</c:v>
                  </c:pt>
                  <c:pt idx="792">
                    <c:v>user792</c:v>
                  </c:pt>
                  <c:pt idx="793">
                    <c:v>user793</c:v>
                  </c:pt>
                  <c:pt idx="794">
                    <c:v>user794</c:v>
                  </c:pt>
                  <c:pt idx="795">
                    <c:v>user795</c:v>
                  </c:pt>
                  <c:pt idx="796">
                    <c:v>user796</c:v>
                  </c:pt>
                  <c:pt idx="797">
                    <c:v>user797</c:v>
                  </c:pt>
                  <c:pt idx="798">
                    <c:v>user798</c:v>
                  </c:pt>
                  <c:pt idx="799">
                    <c:v>user799</c:v>
                  </c:pt>
                  <c:pt idx="800">
                    <c:v>user800</c:v>
                  </c:pt>
                  <c:pt idx="801">
                    <c:v>user801</c:v>
                  </c:pt>
                  <c:pt idx="802">
                    <c:v>user802</c:v>
                  </c:pt>
                  <c:pt idx="803">
                    <c:v>user803</c:v>
                  </c:pt>
                  <c:pt idx="804">
                    <c:v>user804</c:v>
                  </c:pt>
                  <c:pt idx="805">
                    <c:v>user805</c:v>
                  </c:pt>
                  <c:pt idx="806">
                    <c:v>user806</c:v>
                  </c:pt>
                  <c:pt idx="807">
                    <c:v>user807</c:v>
                  </c:pt>
                  <c:pt idx="808">
                    <c:v>user808</c:v>
                  </c:pt>
                  <c:pt idx="809">
                    <c:v>user809</c:v>
                  </c:pt>
                  <c:pt idx="810">
                    <c:v>user810</c:v>
                  </c:pt>
                  <c:pt idx="811">
                    <c:v>user811</c:v>
                  </c:pt>
                  <c:pt idx="812">
                    <c:v>user812</c:v>
                  </c:pt>
                  <c:pt idx="813">
                    <c:v>user813</c:v>
                  </c:pt>
                  <c:pt idx="814">
                    <c:v>user814</c:v>
                  </c:pt>
                  <c:pt idx="815">
                    <c:v>user815</c:v>
                  </c:pt>
                  <c:pt idx="816">
                    <c:v>user816</c:v>
                  </c:pt>
                  <c:pt idx="817">
                    <c:v>user817</c:v>
                  </c:pt>
                  <c:pt idx="818">
                    <c:v>user818</c:v>
                  </c:pt>
                  <c:pt idx="819">
                    <c:v>user819</c:v>
                  </c:pt>
                  <c:pt idx="820">
                    <c:v>user820</c:v>
                  </c:pt>
                  <c:pt idx="821">
                    <c:v>user821</c:v>
                  </c:pt>
                  <c:pt idx="822">
                    <c:v>user822</c:v>
                  </c:pt>
                  <c:pt idx="823">
                    <c:v>user823</c:v>
                  </c:pt>
                  <c:pt idx="824">
                    <c:v>user824</c:v>
                  </c:pt>
                  <c:pt idx="825">
                    <c:v>user825</c:v>
                  </c:pt>
                  <c:pt idx="826">
                    <c:v>user826</c:v>
                  </c:pt>
                  <c:pt idx="827">
                    <c:v>user827</c:v>
                  </c:pt>
                  <c:pt idx="828">
                    <c:v>user828</c:v>
                  </c:pt>
                  <c:pt idx="829">
                    <c:v>user829</c:v>
                  </c:pt>
                  <c:pt idx="830">
                    <c:v>user830</c:v>
                  </c:pt>
                  <c:pt idx="831">
                    <c:v>user831</c:v>
                  </c:pt>
                  <c:pt idx="832">
                    <c:v>user832</c:v>
                  </c:pt>
                  <c:pt idx="833">
                    <c:v>user833</c:v>
                  </c:pt>
                  <c:pt idx="834">
                    <c:v>user834</c:v>
                  </c:pt>
                  <c:pt idx="835">
                    <c:v>user835</c:v>
                  </c:pt>
                  <c:pt idx="836">
                    <c:v>user836</c:v>
                  </c:pt>
                  <c:pt idx="837">
                    <c:v>user837</c:v>
                  </c:pt>
                  <c:pt idx="838">
                    <c:v>user838</c:v>
                  </c:pt>
                  <c:pt idx="839">
                    <c:v>user839</c:v>
                  </c:pt>
                  <c:pt idx="840">
                    <c:v>user840</c:v>
                  </c:pt>
                  <c:pt idx="841">
                    <c:v>user841</c:v>
                  </c:pt>
                  <c:pt idx="842">
                    <c:v>user842</c:v>
                  </c:pt>
                  <c:pt idx="843">
                    <c:v>user843</c:v>
                  </c:pt>
                  <c:pt idx="844">
                    <c:v>user844</c:v>
                  </c:pt>
                  <c:pt idx="845">
                    <c:v>user845</c:v>
                  </c:pt>
                  <c:pt idx="846">
                    <c:v>user846</c:v>
                  </c:pt>
                  <c:pt idx="847">
                    <c:v>user847</c:v>
                  </c:pt>
                  <c:pt idx="848">
                    <c:v>user848</c:v>
                  </c:pt>
                  <c:pt idx="849">
                    <c:v>user849</c:v>
                  </c:pt>
                  <c:pt idx="850">
                    <c:v>user850</c:v>
                  </c:pt>
                  <c:pt idx="851">
                    <c:v>user851</c:v>
                  </c:pt>
                  <c:pt idx="852">
                    <c:v>user852</c:v>
                  </c:pt>
                  <c:pt idx="853">
                    <c:v>user853</c:v>
                  </c:pt>
                  <c:pt idx="854">
                    <c:v>user854</c:v>
                  </c:pt>
                  <c:pt idx="855">
                    <c:v>user855</c:v>
                  </c:pt>
                  <c:pt idx="856">
                    <c:v>user856</c:v>
                  </c:pt>
                  <c:pt idx="857">
                    <c:v>user857</c:v>
                  </c:pt>
                  <c:pt idx="858">
                    <c:v>user858</c:v>
                  </c:pt>
                  <c:pt idx="859">
                    <c:v>user859</c:v>
                  </c:pt>
                  <c:pt idx="860">
                    <c:v>user860</c:v>
                  </c:pt>
                  <c:pt idx="861">
                    <c:v>user861</c:v>
                  </c:pt>
                  <c:pt idx="862">
                    <c:v>user862</c:v>
                  </c:pt>
                  <c:pt idx="863">
                    <c:v>user863</c:v>
                  </c:pt>
                  <c:pt idx="864">
                    <c:v>user864</c:v>
                  </c:pt>
                  <c:pt idx="865">
                    <c:v>user865</c:v>
                  </c:pt>
                  <c:pt idx="866">
                    <c:v>user866</c:v>
                  </c:pt>
                  <c:pt idx="867">
                    <c:v>user867</c:v>
                  </c:pt>
                  <c:pt idx="868">
                    <c:v>user868</c:v>
                  </c:pt>
                  <c:pt idx="869">
                    <c:v>user869</c:v>
                  </c:pt>
                  <c:pt idx="870">
                    <c:v>user870</c:v>
                  </c:pt>
                  <c:pt idx="871">
                    <c:v>user871</c:v>
                  </c:pt>
                  <c:pt idx="872">
                    <c:v>user872</c:v>
                  </c:pt>
                  <c:pt idx="873">
                    <c:v>user873</c:v>
                  </c:pt>
                  <c:pt idx="874">
                    <c:v>user874</c:v>
                  </c:pt>
                  <c:pt idx="875">
                    <c:v>user875</c:v>
                  </c:pt>
                  <c:pt idx="876">
                    <c:v>user876</c:v>
                  </c:pt>
                  <c:pt idx="877">
                    <c:v>user877</c:v>
                  </c:pt>
                  <c:pt idx="878">
                    <c:v>user878</c:v>
                  </c:pt>
                  <c:pt idx="879">
                    <c:v>user879</c:v>
                  </c:pt>
                  <c:pt idx="880">
                    <c:v>user880</c:v>
                  </c:pt>
                  <c:pt idx="881">
                    <c:v>user881</c:v>
                  </c:pt>
                  <c:pt idx="882">
                    <c:v>user882</c:v>
                  </c:pt>
                  <c:pt idx="883">
                    <c:v>user883</c:v>
                  </c:pt>
                  <c:pt idx="884">
                    <c:v>user884</c:v>
                  </c:pt>
                  <c:pt idx="885">
                    <c:v>user885</c:v>
                  </c:pt>
                  <c:pt idx="886">
                    <c:v>user886</c:v>
                  </c:pt>
                  <c:pt idx="887">
                    <c:v>user887</c:v>
                  </c:pt>
                  <c:pt idx="888">
                    <c:v>user888</c:v>
                  </c:pt>
                  <c:pt idx="889">
                    <c:v>user889</c:v>
                  </c:pt>
                  <c:pt idx="890">
                    <c:v>user890</c:v>
                  </c:pt>
                  <c:pt idx="891">
                    <c:v>user891</c:v>
                  </c:pt>
                  <c:pt idx="892">
                    <c:v>user892</c:v>
                  </c:pt>
                  <c:pt idx="893">
                    <c:v>user893</c:v>
                  </c:pt>
                  <c:pt idx="894">
                    <c:v>user894</c:v>
                  </c:pt>
                  <c:pt idx="895">
                    <c:v>user895</c:v>
                  </c:pt>
                  <c:pt idx="896">
                    <c:v>user896</c:v>
                  </c:pt>
                  <c:pt idx="897">
                    <c:v>user897</c:v>
                  </c:pt>
                  <c:pt idx="898">
                    <c:v>user898</c:v>
                  </c:pt>
                  <c:pt idx="899">
                    <c:v>user899</c:v>
                  </c:pt>
                  <c:pt idx="900">
                    <c:v>user900</c:v>
                  </c:pt>
                  <c:pt idx="901">
                    <c:v>user901</c:v>
                  </c:pt>
                  <c:pt idx="902">
                    <c:v>user902</c:v>
                  </c:pt>
                  <c:pt idx="903">
                    <c:v>user903</c:v>
                  </c:pt>
                  <c:pt idx="904">
                    <c:v>user904</c:v>
                  </c:pt>
                  <c:pt idx="905">
                    <c:v>user905</c:v>
                  </c:pt>
                  <c:pt idx="906">
                    <c:v>user906</c:v>
                  </c:pt>
                  <c:pt idx="907">
                    <c:v>user907</c:v>
                  </c:pt>
                  <c:pt idx="908">
                    <c:v>user908</c:v>
                  </c:pt>
                  <c:pt idx="909">
                    <c:v>user909</c:v>
                  </c:pt>
                  <c:pt idx="910">
                    <c:v>user910</c:v>
                  </c:pt>
                  <c:pt idx="911">
                    <c:v>user911</c:v>
                  </c:pt>
                  <c:pt idx="912">
                    <c:v>user912</c:v>
                  </c:pt>
                  <c:pt idx="913">
                    <c:v>user913</c:v>
                  </c:pt>
                  <c:pt idx="914">
                    <c:v>user914</c:v>
                  </c:pt>
                  <c:pt idx="915">
                    <c:v>user915</c:v>
                  </c:pt>
                  <c:pt idx="916">
                    <c:v>user916</c:v>
                  </c:pt>
                  <c:pt idx="917">
                    <c:v>user917</c:v>
                  </c:pt>
                  <c:pt idx="918">
                    <c:v>user918</c:v>
                  </c:pt>
                  <c:pt idx="919">
                    <c:v>user919</c:v>
                  </c:pt>
                  <c:pt idx="920">
                    <c:v>user920</c:v>
                  </c:pt>
                  <c:pt idx="921">
                    <c:v>user921</c:v>
                  </c:pt>
                  <c:pt idx="922">
                    <c:v>user922</c:v>
                  </c:pt>
                  <c:pt idx="923">
                    <c:v>user923</c:v>
                  </c:pt>
                  <c:pt idx="924">
                    <c:v>user924</c:v>
                  </c:pt>
                  <c:pt idx="925">
                    <c:v>user925</c:v>
                  </c:pt>
                  <c:pt idx="926">
                    <c:v>user926</c:v>
                  </c:pt>
                  <c:pt idx="927">
                    <c:v>user927</c:v>
                  </c:pt>
                  <c:pt idx="928">
                    <c:v>user928</c:v>
                  </c:pt>
                  <c:pt idx="929">
                    <c:v>user929</c:v>
                  </c:pt>
                  <c:pt idx="930">
                    <c:v>user930</c:v>
                  </c:pt>
                  <c:pt idx="931">
                    <c:v>user931</c:v>
                  </c:pt>
                  <c:pt idx="932">
                    <c:v>user932</c:v>
                  </c:pt>
                  <c:pt idx="933">
                    <c:v>user933</c:v>
                  </c:pt>
                  <c:pt idx="934">
                    <c:v>user934</c:v>
                  </c:pt>
                  <c:pt idx="935">
                    <c:v>user935</c:v>
                  </c:pt>
                  <c:pt idx="936">
                    <c:v>user936</c:v>
                  </c:pt>
                  <c:pt idx="937">
                    <c:v>user937</c:v>
                  </c:pt>
                  <c:pt idx="938">
                    <c:v>user938</c:v>
                  </c:pt>
                  <c:pt idx="939">
                    <c:v>user939</c:v>
                  </c:pt>
                  <c:pt idx="940">
                    <c:v>user940</c:v>
                  </c:pt>
                  <c:pt idx="941">
                    <c:v>user941</c:v>
                  </c:pt>
                  <c:pt idx="942">
                    <c:v>user942</c:v>
                  </c:pt>
                  <c:pt idx="943">
                    <c:v>user943</c:v>
                  </c:pt>
                  <c:pt idx="944">
                    <c:v>user944</c:v>
                  </c:pt>
                  <c:pt idx="945">
                    <c:v>user945</c:v>
                  </c:pt>
                  <c:pt idx="946">
                    <c:v>user946</c:v>
                  </c:pt>
                  <c:pt idx="947">
                    <c:v>user947</c:v>
                  </c:pt>
                  <c:pt idx="948">
                    <c:v>user948</c:v>
                  </c:pt>
                  <c:pt idx="949">
                    <c:v>user949</c:v>
                  </c:pt>
                  <c:pt idx="950">
                    <c:v>user950</c:v>
                  </c:pt>
                  <c:pt idx="951">
                    <c:v>user951</c:v>
                  </c:pt>
                  <c:pt idx="952">
                    <c:v>user952</c:v>
                  </c:pt>
                  <c:pt idx="953">
                    <c:v>user953</c:v>
                  </c:pt>
                  <c:pt idx="954">
                    <c:v>user954</c:v>
                  </c:pt>
                  <c:pt idx="955">
                    <c:v>user955</c:v>
                  </c:pt>
                  <c:pt idx="956">
                    <c:v>user956</c:v>
                  </c:pt>
                  <c:pt idx="957">
                    <c:v>user957</c:v>
                  </c:pt>
                  <c:pt idx="958">
                    <c:v>user958</c:v>
                  </c:pt>
                  <c:pt idx="959">
                    <c:v>user959</c:v>
                  </c:pt>
                  <c:pt idx="960">
                    <c:v>user960</c:v>
                  </c:pt>
                  <c:pt idx="961">
                    <c:v>user961</c:v>
                  </c:pt>
                  <c:pt idx="962">
                    <c:v>user962</c:v>
                  </c:pt>
                  <c:pt idx="963">
                    <c:v>user963</c:v>
                  </c:pt>
                  <c:pt idx="964">
                    <c:v>user964</c:v>
                  </c:pt>
                  <c:pt idx="965">
                    <c:v>user965</c:v>
                  </c:pt>
                  <c:pt idx="966">
                    <c:v>user966</c:v>
                  </c:pt>
                  <c:pt idx="967">
                    <c:v>user967</c:v>
                  </c:pt>
                  <c:pt idx="968">
                    <c:v>user968</c:v>
                  </c:pt>
                  <c:pt idx="969">
                    <c:v>user969</c:v>
                  </c:pt>
                  <c:pt idx="970">
                    <c:v>user970</c:v>
                  </c:pt>
                  <c:pt idx="971">
                    <c:v>user971</c:v>
                  </c:pt>
                  <c:pt idx="972">
                    <c:v>user972</c:v>
                  </c:pt>
                  <c:pt idx="973">
                    <c:v>user973</c:v>
                  </c:pt>
                  <c:pt idx="974">
                    <c:v>user974</c:v>
                  </c:pt>
                  <c:pt idx="975">
                    <c:v>user975</c:v>
                  </c:pt>
                  <c:pt idx="976">
                    <c:v>user976</c:v>
                  </c:pt>
                  <c:pt idx="977">
                    <c:v>user977</c:v>
                  </c:pt>
                  <c:pt idx="978">
                    <c:v>user978</c:v>
                  </c:pt>
                  <c:pt idx="979">
                    <c:v>user979</c:v>
                  </c:pt>
                  <c:pt idx="980">
                    <c:v>user980</c:v>
                  </c:pt>
                  <c:pt idx="981">
                    <c:v>user981</c:v>
                  </c:pt>
                  <c:pt idx="982">
                    <c:v>user982</c:v>
                  </c:pt>
                  <c:pt idx="983">
                    <c:v>user983</c:v>
                  </c:pt>
                  <c:pt idx="984">
                    <c:v>user984</c:v>
                  </c:pt>
                  <c:pt idx="985">
                    <c:v>user985</c:v>
                  </c:pt>
                  <c:pt idx="986">
                    <c:v>user986</c:v>
                  </c:pt>
                  <c:pt idx="987">
                    <c:v>user987</c:v>
                  </c:pt>
                  <c:pt idx="988">
                    <c:v>user988</c:v>
                  </c:pt>
                  <c:pt idx="989">
                    <c:v>user989</c:v>
                  </c:pt>
                  <c:pt idx="990">
                    <c:v>user990</c:v>
                  </c:pt>
                  <c:pt idx="991">
                    <c:v>user991</c:v>
                  </c:pt>
                  <c:pt idx="992">
                    <c:v>user992</c:v>
                  </c:pt>
                  <c:pt idx="993">
                    <c:v>user993</c:v>
                  </c:pt>
                  <c:pt idx="994">
                    <c:v>user994</c:v>
                  </c:pt>
                  <c:pt idx="995">
                    <c:v>user995</c:v>
                  </c:pt>
                  <c:pt idx="996">
                    <c:v>user996</c:v>
                  </c:pt>
                  <c:pt idx="997">
                    <c:v>user997</c:v>
                  </c:pt>
                  <c:pt idx="998">
                    <c:v>user998</c:v>
                  </c:pt>
                  <c:pt idx="999">
                    <c:v>user999</c:v>
                  </c:pt>
                  <c:pt idx="1000">
                    <c:v>user1000</c:v>
                  </c:pt>
                  <c:pt idx="1001">
                    <c:v>user1001</c:v>
                  </c:pt>
                  <c:pt idx="1002">
                    <c:v>user1002</c:v>
                  </c:pt>
                  <c:pt idx="1003">
                    <c:v>user1003</c:v>
                  </c:pt>
                  <c:pt idx="1004">
                    <c:v>user1004</c:v>
                  </c:pt>
                  <c:pt idx="1005">
                    <c:v>user1005</c:v>
                  </c:pt>
                  <c:pt idx="1006">
                    <c:v>user1006</c:v>
                  </c:pt>
                  <c:pt idx="1007">
                    <c:v>user1007</c:v>
                  </c:pt>
                  <c:pt idx="1008">
                    <c:v>user1008</c:v>
                  </c:pt>
                  <c:pt idx="1009">
                    <c:v>user1009</c:v>
                  </c:pt>
                  <c:pt idx="1010">
                    <c:v>user1010</c:v>
                  </c:pt>
                  <c:pt idx="1011">
                    <c:v>user1011</c:v>
                  </c:pt>
                  <c:pt idx="1012">
                    <c:v>user1012</c:v>
                  </c:pt>
                  <c:pt idx="1013">
                    <c:v>user1013</c:v>
                  </c:pt>
                  <c:pt idx="1014">
                    <c:v>user1014</c:v>
                  </c:pt>
                  <c:pt idx="1015">
                    <c:v>user1015</c:v>
                  </c:pt>
                  <c:pt idx="1016">
                    <c:v>user1016</c:v>
                  </c:pt>
                  <c:pt idx="1017">
                    <c:v>user1017</c:v>
                  </c:pt>
                  <c:pt idx="1018">
                    <c:v>user1018</c:v>
                  </c:pt>
                  <c:pt idx="1019">
                    <c:v>user1019</c:v>
                  </c:pt>
                  <c:pt idx="1020">
                    <c:v>user1020</c:v>
                  </c:pt>
                  <c:pt idx="1021">
                    <c:v>user1021</c:v>
                  </c:pt>
                  <c:pt idx="1022">
                    <c:v>user1022</c:v>
                  </c:pt>
                  <c:pt idx="1023">
                    <c:v>user1023</c:v>
                  </c:pt>
                  <c:pt idx="1024">
                    <c:v>user1024</c:v>
                  </c:pt>
                  <c:pt idx="1025">
                    <c:v>user1025</c:v>
                  </c:pt>
                  <c:pt idx="1026">
                    <c:v>user1026</c:v>
                  </c:pt>
                  <c:pt idx="1027">
                    <c:v>user1027</c:v>
                  </c:pt>
                  <c:pt idx="1028">
                    <c:v>user1028</c:v>
                  </c:pt>
                  <c:pt idx="1029">
                    <c:v>user1029</c:v>
                  </c:pt>
                  <c:pt idx="1030">
                    <c:v>user1030</c:v>
                  </c:pt>
                  <c:pt idx="1031">
                    <c:v>user1031</c:v>
                  </c:pt>
                  <c:pt idx="1032">
                    <c:v>user1032</c:v>
                  </c:pt>
                  <c:pt idx="1033">
                    <c:v>user1033</c:v>
                  </c:pt>
                  <c:pt idx="1034">
                    <c:v>user1034</c:v>
                  </c:pt>
                  <c:pt idx="1035">
                    <c:v>user1035</c:v>
                  </c:pt>
                  <c:pt idx="1036">
                    <c:v>user1036</c:v>
                  </c:pt>
                  <c:pt idx="1037">
                    <c:v>user1037</c:v>
                  </c:pt>
                  <c:pt idx="1038">
                    <c:v>user1038</c:v>
                  </c:pt>
                  <c:pt idx="1039">
                    <c:v>user1039</c:v>
                  </c:pt>
                  <c:pt idx="1040">
                    <c:v>user1040</c:v>
                  </c:pt>
                  <c:pt idx="1041">
                    <c:v>user1041</c:v>
                  </c:pt>
                  <c:pt idx="1042">
                    <c:v>user1042</c:v>
                  </c:pt>
                  <c:pt idx="1043">
                    <c:v>user1043</c:v>
                  </c:pt>
                  <c:pt idx="1044">
                    <c:v>user1044</c:v>
                  </c:pt>
                  <c:pt idx="1045">
                    <c:v>user1045</c:v>
                  </c:pt>
                  <c:pt idx="1046">
                    <c:v>user1046</c:v>
                  </c:pt>
                  <c:pt idx="1047">
                    <c:v>user1047</c:v>
                  </c:pt>
                  <c:pt idx="1048">
                    <c:v>user1048</c:v>
                  </c:pt>
                  <c:pt idx="1049">
                    <c:v>user1049</c:v>
                  </c:pt>
                  <c:pt idx="1050">
                    <c:v>user1050</c:v>
                  </c:pt>
                  <c:pt idx="1051">
                    <c:v>user1051</c:v>
                  </c:pt>
                  <c:pt idx="1052">
                    <c:v>user1052</c:v>
                  </c:pt>
                  <c:pt idx="1053">
                    <c:v>user1053</c:v>
                  </c:pt>
                  <c:pt idx="1054">
                    <c:v>user1054</c:v>
                  </c:pt>
                  <c:pt idx="1055">
                    <c:v>user1055</c:v>
                  </c:pt>
                  <c:pt idx="1056">
                    <c:v>user1056</c:v>
                  </c:pt>
                  <c:pt idx="1057">
                    <c:v>user1057</c:v>
                  </c:pt>
                  <c:pt idx="1058">
                    <c:v>user1058</c:v>
                  </c:pt>
                  <c:pt idx="1059">
                    <c:v>user1059</c:v>
                  </c:pt>
                  <c:pt idx="1060">
                    <c:v>user1060</c:v>
                  </c:pt>
                  <c:pt idx="1061">
                    <c:v>user1061</c:v>
                  </c:pt>
                  <c:pt idx="1062">
                    <c:v>user1062</c:v>
                  </c:pt>
                  <c:pt idx="1063">
                    <c:v>user1063</c:v>
                  </c:pt>
                  <c:pt idx="1064">
                    <c:v>user1064</c:v>
                  </c:pt>
                  <c:pt idx="1065">
                    <c:v>user1065</c:v>
                  </c:pt>
                  <c:pt idx="1066">
                    <c:v>user1066</c:v>
                  </c:pt>
                  <c:pt idx="1067">
                    <c:v>user1067</c:v>
                  </c:pt>
                  <c:pt idx="1068">
                    <c:v>user1068</c:v>
                  </c:pt>
                  <c:pt idx="1069">
                    <c:v>user1069</c:v>
                  </c:pt>
                  <c:pt idx="1070">
                    <c:v>user1070</c:v>
                  </c:pt>
                  <c:pt idx="1071">
                    <c:v>user1071</c:v>
                  </c:pt>
                  <c:pt idx="1072">
                    <c:v>user1072</c:v>
                  </c:pt>
                  <c:pt idx="1073">
                    <c:v>user1073</c:v>
                  </c:pt>
                  <c:pt idx="1074">
                    <c:v>user1074</c:v>
                  </c:pt>
                  <c:pt idx="1075">
                    <c:v>user1075</c:v>
                  </c:pt>
                  <c:pt idx="1076">
                    <c:v>user1076</c:v>
                  </c:pt>
                  <c:pt idx="1077">
                    <c:v>user1077</c:v>
                  </c:pt>
                  <c:pt idx="1078">
                    <c:v>user1078</c:v>
                  </c:pt>
                  <c:pt idx="1079">
                    <c:v>user1079</c:v>
                  </c:pt>
                  <c:pt idx="1080">
                    <c:v>user1080</c:v>
                  </c:pt>
                  <c:pt idx="1081">
                    <c:v>user1081</c:v>
                  </c:pt>
                  <c:pt idx="1082">
                    <c:v>user1082</c:v>
                  </c:pt>
                  <c:pt idx="1083">
                    <c:v>user1083</c:v>
                  </c:pt>
                  <c:pt idx="1084">
                    <c:v>user1084</c:v>
                  </c:pt>
                  <c:pt idx="1085">
                    <c:v>user1085</c:v>
                  </c:pt>
                  <c:pt idx="1086">
                    <c:v>user1086</c:v>
                  </c:pt>
                  <c:pt idx="1087">
                    <c:v>user1087</c:v>
                  </c:pt>
                  <c:pt idx="1088">
                    <c:v>user1088</c:v>
                  </c:pt>
                  <c:pt idx="1089">
                    <c:v>user1089</c:v>
                  </c:pt>
                  <c:pt idx="1090">
                    <c:v>user1090</c:v>
                  </c:pt>
                  <c:pt idx="1091">
                    <c:v>user1091</c:v>
                  </c:pt>
                  <c:pt idx="1092">
                    <c:v>user1092</c:v>
                  </c:pt>
                  <c:pt idx="1093">
                    <c:v>user1093</c:v>
                  </c:pt>
                  <c:pt idx="1094">
                    <c:v>user1094</c:v>
                  </c:pt>
                  <c:pt idx="1095">
                    <c:v>user1095</c:v>
                  </c:pt>
                  <c:pt idx="1096">
                    <c:v>user1096</c:v>
                  </c:pt>
                  <c:pt idx="1097">
                    <c:v>user1097</c:v>
                  </c:pt>
                  <c:pt idx="1098">
                    <c:v>user1098</c:v>
                  </c:pt>
                  <c:pt idx="1099">
                    <c:v>user1099</c:v>
                  </c:pt>
                  <c:pt idx="1100">
                    <c:v>user1100</c:v>
                  </c:pt>
                  <c:pt idx="1101">
                    <c:v>user1101</c:v>
                  </c:pt>
                  <c:pt idx="1102">
                    <c:v>user1102</c:v>
                  </c:pt>
                  <c:pt idx="1103">
                    <c:v>user1103</c:v>
                  </c:pt>
                  <c:pt idx="1104">
                    <c:v>user1104</c:v>
                  </c:pt>
                  <c:pt idx="1105">
                    <c:v>user1105</c:v>
                  </c:pt>
                  <c:pt idx="1106">
                    <c:v>user1106</c:v>
                  </c:pt>
                  <c:pt idx="1107">
                    <c:v>user1107</c:v>
                  </c:pt>
                  <c:pt idx="1108">
                    <c:v>user1108</c:v>
                  </c:pt>
                  <c:pt idx="1109">
                    <c:v>user1109</c:v>
                  </c:pt>
                  <c:pt idx="1110">
                    <c:v>user1110</c:v>
                  </c:pt>
                  <c:pt idx="1111">
                    <c:v>user1111</c:v>
                  </c:pt>
                  <c:pt idx="1112">
                    <c:v>user1112</c:v>
                  </c:pt>
                  <c:pt idx="1113">
                    <c:v>user1113</c:v>
                  </c:pt>
                  <c:pt idx="1114">
                    <c:v>user1114</c:v>
                  </c:pt>
                  <c:pt idx="1115">
                    <c:v>user1115</c:v>
                  </c:pt>
                  <c:pt idx="1116">
                    <c:v>user1116</c:v>
                  </c:pt>
                  <c:pt idx="1117">
                    <c:v>user1117</c:v>
                  </c:pt>
                  <c:pt idx="1118">
                    <c:v>user1118</c:v>
                  </c:pt>
                  <c:pt idx="1119">
                    <c:v>user1119</c:v>
                  </c:pt>
                  <c:pt idx="1120">
                    <c:v>user1120</c:v>
                  </c:pt>
                  <c:pt idx="1121">
                    <c:v>user1121</c:v>
                  </c:pt>
                  <c:pt idx="1122">
                    <c:v>user1122</c:v>
                  </c:pt>
                  <c:pt idx="1123">
                    <c:v>user1123</c:v>
                  </c:pt>
                  <c:pt idx="1124">
                    <c:v>user1124</c:v>
                  </c:pt>
                  <c:pt idx="1125">
                    <c:v>user1125</c:v>
                  </c:pt>
                  <c:pt idx="1126">
                    <c:v>user1126</c:v>
                  </c:pt>
                  <c:pt idx="1127">
                    <c:v>user1127</c:v>
                  </c:pt>
                  <c:pt idx="1128">
                    <c:v>user1128</c:v>
                  </c:pt>
                  <c:pt idx="1129">
                    <c:v>user1129</c:v>
                  </c:pt>
                  <c:pt idx="1130">
                    <c:v>user1130</c:v>
                  </c:pt>
                  <c:pt idx="1131">
                    <c:v>user1131</c:v>
                  </c:pt>
                  <c:pt idx="1132">
                    <c:v>user1132</c:v>
                  </c:pt>
                  <c:pt idx="1133">
                    <c:v>user1133</c:v>
                  </c:pt>
                  <c:pt idx="1134">
                    <c:v>user1134</c:v>
                  </c:pt>
                  <c:pt idx="1135">
                    <c:v>user1135</c:v>
                  </c:pt>
                  <c:pt idx="1136">
                    <c:v>user1136</c:v>
                  </c:pt>
                  <c:pt idx="1137">
                    <c:v>user1137</c:v>
                  </c:pt>
                  <c:pt idx="1138">
                    <c:v>user1138</c:v>
                  </c:pt>
                  <c:pt idx="1139">
                    <c:v>user1139</c:v>
                  </c:pt>
                  <c:pt idx="1140">
                    <c:v>user1140</c:v>
                  </c:pt>
                  <c:pt idx="1141">
                    <c:v>user1141</c:v>
                  </c:pt>
                  <c:pt idx="1142">
                    <c:v>user1142</c:v>
                  </c:pt>
                  <c:pt idx="1143">
                    <c:v>user1143</c:v>
                  </c:pt>
                  <c:pt idx="1144">
                    <c:v>user1144</c:v>
                  </c:pt>
                  <c:pt idx="1145">
                    <c:v>user1145</c:v>
                  </c:pt>
                  <c:pt idx="1146">
                    <c:v>user1146</c:v>
                  </c:pt>
                  <c:pt idx="1147">
                    <c:v>user1147</c:v>
                  </c:pt>
                  <c:pt idx="1148">
                    <c:v>user1148</c:v>
                  </c:pt>
                  <c:pt idx="1149">
                    <c:v>user1149</c:v>
                  </c:pt>
                  <c:pt idx="1150">
                    <c:v>user1150</c:v>
                  </c:pt>
                  <c:pt idx="1151">
                    <c:v>user1151</c:v>
                  </c:pt>
                  <c:pt idx="1152">
                    <c:v>user1152</c:v>
                  </c:pt>
                  <c:pt idx="1153">
                    <c:v>user1153</c:v>
                  </c:pt>
                  <c:pt idx="1154">
                    <c:v>user1154</c:v>
                  </c:pt>
                  <c:pt idx="1155">
                    <c:v>user1155</c:v>
                  </c:pt>
                  <c:pt idx="1156">
                    <c:v>user1156</c:v>
                  </c:pt>
                  <c:pt idx="1157">
                    <c:v>user1157</c:v>
                  </c:pt>
                  <c:pt idx="1158">
                    <c:v>user1158</c:v>
                  </c:pt>
                  <c:pt idx="1159">
                    <c:v>user1159</c:v>
                  </c:pt>
                  <c:pt idx="1160">
                    <c:v>user1160</c:v>
                  </c:pt>
                  <c:pt idx="1161">
                    <c:v>user1161</c:v>
                  </c:pt>
                  <c:pt idx="1162">
                    <c:v>user1162</c:v>
                  </c:pt>
                  <c:pt idx="1163">
                    <c:v>user1163</c:v>
                  </c:pt>
                  <c:pt idx="1164">
                    <c:v>user1164</c:v>
                  </c:pt>
                  <c:pt idx="1165">
                    <c:v>user1165</c:v>
                  </c:pt>
                  <c:pt idx="1166">
                    <c:v>user1166</c:v>
                  </c:pt>
                  <c:pt idx="1167">
                    <c:v>user1167</c:v>
                  </c:pt>
                  <c:pt idx="1168">
                    <c:v>user1168</c:v>
                  </c:pt>
                  <c:pt idx="1169">
                    <c:v>user1169</c:v>
                  </c:pt>
                  <c:pt idx="1170">
                    <c:v>user1170</c:v>
                  </c:pt>
                  <c:pt idx="1171">
                    <c:v>user1171</c:v>
                  </c:pt>
                  <c:pt idx="1172">
                    <c:v>user1172</c:v>
                  </c:pt>
                  <c:pt idx="1173">
                    <c:v>user1173</c:v>
                  </c:pt>
                  <c:pt idx="1174">
                    <c:v>user1174</c:v>
                  </c:pt>
                  <c:pt idx="1175">
                    <c:v>user1175</c:v>
                  </c:pt>
                  <c:pt idx="1176">
                    <c:v>user1176</c:v>
                  </c:pt>
                  <c:pt idx="1177">
                    <c:v>user1177</c:v>
                  </c:pt>
                  <c:pt idx="1178">
                    <c:v>user1178</c:v>
                  </c:pt>
                  <c:pt idx="1179">
                    <c:v>user1179</c:v>
                  </c:pt>
                  <c:pt idx="1180">
                    <c:v>user1180</c:v>
                  </c:pt>
                  <c:pt idx="1181">
                    <c:v>user1181</c:v>
                  </c:pt>
                  <c:pt idx="1182">
                    <c:v>user1182</c:v>
                  </c:pt>
                  <c:pt idx="1183">
                    <c:v>user1183</c:v>
                  </c:pt>
                  <c:pt idx="1184">
                    <c:v>user1184</c:v>
                  </c:pt>
                  <c:pt idx="1185">
                    <c:v>user1185</c:v>
                  </c:pt>
                  <c:pt idx="1186">
                    <c:v>user1186</c:v>
                  </c:pt>
                  <c:pt idx="1187">
                    <c:v>user1187</c:v>
                  </c:pt>
                  <c:pt idx="1188">
                    <c:v>user1188</c:v>
                  </c:pt>
                  <c:pt idx="1189">
                    <c:v>user1189</c:v>
                  </c:pt>
                  <c:pt idx="1190">
                    <c:v>user1190</c:v>
                  </c:pt>
                  <c:pt idx="1191">
                    <c:v>user1191</c:v>
                  </c:pt>
                  <c:pt idx="1192">
                    <c:v>user1192</c:v>
                  </c:pt>
                  <c:pt idx="1193">
                    <c:v>user1193</c:v>
                  </c:pt>
                  <c:pt idx="1194">
                    <c:v>user1194</c:v>
                  </c:pt>
                  <c:pt idx="1195">
                    <c:v>user1195</c:v>
                  </c:pt>
                  <c:pt idx="1196">
                    <c:v>user1196</c:v>
                  </c:pt>
                  <c:pt idx="1197">
                    <c:v>user1197</c:v>
                  </c:pt>
                  <c:pt idx="1198">
                    <c:v>user1198</c:v>
                  </c:pt>
                  <c:pt idx="1199">
                    <c:v>user1199</c:v>
                  </c:pt>
                  <c:pt idx="1200">
                    <c:v>user1200</c:v>
                  </c:pt>
                  <c:pt idx="1201">
                    <c:v>user1201</c:v>
                  </c:pt>
                  <c:pt idx="1202">
                    <c:v>user1202</c:v>
                  </c:pt>
                  <c:pt idx="1203">
                    <c:v>user1203</c:v>
                  </c:pt>
                  <c:pt idx="1204">
                    <c:v>user1204</c:v>
                  </c:pt>
                  <c:pt idx="1205">
                    <c:v>user1205</c:v>
                  </c:pt>
                  <c:pt idx="1206">
                    <c:v>user1206</c:v>
                  </c:pt>
                  <c:pt idx="1207">
                    <c:v>user1207</c:v>
                  </c:pt>
                  <c:pt idx="1208">
                    <c:v>user1208</c:v>
                  </c:pt>
                  <c:pt idx="1209">
                    <c:v>user1209</c:v>
                  </c:pt>
                  <c:pt idx="1210">
                    <c:v>user1210</c:v>
                  </c:pt>
                  <c:pt idx="1211">
                    <c:v>user1211</c:v>
                  </c:pt>
                  <c:pt idx="1212">
                    <c:v>user1212</c:v>
                  </c:pt>
                  <c:pt idx="1213">
                    <c:v>user1213</c:v>
                  </c:pt>
                  <c:pt idx="1214">
                    <c:v>user1214</c:v>
                  </c:pt>
                  <c:pt idx="1215">
                    <c:v>user1215</c:v>
                  </c:pt>
                  <c:pt idx="1216">
                    <c:v>user1216</c:v>
                  </c:pt>
                  <c:pt idx="1217">
                    <c:v>user1217</c:v>
                  </c:pt>
                  <c:pt idx="1218">
                    <c:v>user1218</c:v>
                  </c:pt>
                  <c:pt idx="1219">
                    <c:v>user1219</c:v>
                  </c:pt>
                  <c:pt idx="1220">
                    <c:v>user1220</c:v>
                  </c:pt>
                  <c:pt idx="1221">
                    <c:v>user1221</c:v>
                  </c:pt>
                  <c:pt idx="1222">
                    <c:v>user1222</c:v>
                  </c:pt>
                  <c:pt idx="1223">
                    <c:v>user1223</c:v>
                  </c:pt>
                  <c:pt idx="1224">
                    <c:v>user1224</c:v>
                  </c:pt>
                  <c:pt idx="1225">
                    <c:v>user1225</c:v>
                  </c:pt>
                  <c:pt idx="1226">
                    <c:v>user1226</c:v>
                  </c:pt>
                  <c:pt idx="1227">
                    <c:v>user1227</c:v>
                  </c:pt>
                  <c:pt idx="1228">
                    <c:v>user1228</c:v>
                  </c:pt>
                  <c:pt idx="1229">
                    <c:v>user1229</c:v>
                  </c:pt>
                  <c:pt idx="1230">
                    <c:v>user1230</c:v>
                  </c:pt>
                  <c:pt idx="1231">
                    <c:v>user1231</c:v>
                  </c:pt>
                  <c:pt idx="1232">
                    <c:v>user1232</c:v>
                  </c:pt>
                  <c:pt idx="1233">
                    <c:v>user1233</c:v>
                  </c:pt>
                  <c:pt idx="1234">
                    <c:v>user1234</c:v>
                  </c:pt>
                  <c:pt idx="1235">
                    <c:v>user1235</c:v>
                  </c:pt>
                  <c:pt idx="1236">
                    <c:v>user1236</c:v>
                  </c:pt>
                  <c:pt idx="1237">
                    <c:v>user1237</c:v>
                  </c:pt>
                  <c:pt idx="1238">
                    <c:v>user1238</c:v>
                  </c:pt>
                  <c:pt idx="1239">
                    <c:v>user1239</c:v>
                  </c:pt>
                  <c:pt idx="1240">
                    <c:v>user1240</c:v>
                  </c:pt>
                  <c:pt idx="1241">
                    <c:v>user1241</c:v>
                  </c:pt>
                  <c:pt idx="1242">
                    <c:v>user1242</c:v>
                  </c:pt>
                  <c:pt idx="1243">
                    <c:v>user1243</c:v>
                  </c:pt>
                  <c:pt idx="1244">
                    <c:v>user1244</c:v>
                  </c:pt>
                  <c:pt idx="1245">
                    <c:v>user1245</c:v>
                  </c:pt>
                  <c:pt idx="1246">
                    <c:v>user1246</c:v>
                  </c:pt>
                  <c:pt idx="1247">
                    <c:v>user1247</c:v>
                  </c:pt>
                  <c:pt idx="1248">
                    <c:v>user1248</c:v>
                  </c:pt>
                  <c:pt idx="1249">
                    <c:v>user1249</c:v>
                  </c:pt>
                  <c:pt idx="1250">
                    <c:v>user1250</c:v>
                  </c:pt>
                  <c:pt idx="1251">
                    <c:v>user1251</c:v>
                  </c:pt>
                  <c:pt idx="1252">
                    <c:v>user1252</c:v>
                  </c:pt>
                  <c:pt idx="1253">
                    <c:v>user1253</c:v>
                  </c:pt>
                  <c:pt idx="1254">
                    <c:v>user1254</c:v>
                  </c:pt>
                  <c:pt idx="1255">
                    <c:v>user1255</c:v>
                  </c:pt>
                  <c:pt idx="1256">
                    <c:v>user1256</c:v>
                  </c:pt>
                  <c:pt idx="1257">
                    <c:v>user1257</c:v>
                  </c:pt>
                  <c:pt idx="1258">
                    <c:v>user1258</c:v>
                  </c:pt>
                  <c:pt idx="1259">
                    <c:v>user1259</c:v>
                  </c:pt>
                  <c:pt idx="1260">
                    <c:v>user1260</c:v>
                  </c:pt>
                  <c:pt idx="1261">
                    <c:v>user1261</c:v>
                  </c:pt>
                  <c:pt idx="1262">
                    <c:v>user1262</c:v>
                  </c:pt>
                  <c:pt idx="1263">
                    <c:v>user1263</c:v>
                  </c:pt>
                  <c:pt idx="1264">
                    <c:v>user1264</c:v>
                  </c:pt>
                  <c:pt idx="1265">
                    <c:v>user1265</c:v>
                  </c:pt>
                  <c:pt idx="1266">
                    <c:v>user1266</c:v>
                  </c:pt>
                  <c:pt idx="1267">
                    <c:v>user1267</c:v>
                  </c:pt>
                  <c:pt idx="1268">
                    <c:v>user1268</c:v>
                  </c:pt>
                  <c:pt idx="1269">
                    <c:v>user1269</c:v>
                  </c:pt>
                  <c:pt idx="1270">
                    <c:v>user1270</c:v>
                  </c:pt>
                  <c:pt idx="1271">
                    <c:v>user1271</c:v>
                  </c:pt>
                  <c:pt idx="1272">
                    <c:v>user1272</c:v>
                  </c:pt>
                  <c:pt idx="1273">
                    <c:v>user1273</c:v>
                  </c:pt>
                  <c:pt idx="1274">
                    <c:v>user1274</c:v>
                  </c:pt>
                  <c:pt idx="1275">
                    <c:v>user1275</c:v>
                  </c:pt>
                  <c:pt idx="1276">
                    <c:v>user1276</c:v>
                  </c:pt>
                  <c:pt idx="1277">
                    <c:v>user1277</c:v>
                  </c:pt>
                  <c:pt idx="1278">
                    <c:v>user1278</c:v>
                  </c:pt>
                  <c:pt idx="1279">
                    <c:v>user1279</c:v>
                  </c:pt>
                  <c:pt idx="1280">
                    <c:v>user1280</c:v>
                  </c:pt>
                  <c:pt idx="1281">
                    <c:v>user1281</c:v>
                  </c:pt>
                  <c:pt idx="1282">
                    <c:v>user1282</c:v>
                  </c:pt>
                  <c:pt idx="1283">
                    <c:v>user1283</c:v>
                  </c:pt>
                  <c:pt idx="1284">
                    <c:v>user1284</c:v>
                  </c:pt>
                  <c:pt idx="1285">
                    <c:v>user1285</c:v>
                  </c:pt>
                  <c:pt idx="1286">
                    <c:v>user1286</c:v>
                  </c:pt>
                  <c:pt idx="1287">
                    <c:v>user1287</c:v>
                  </c:pt>
                  <c:pt idx="1288">
                    <c:v>user1288</c:v>
                  </c:pt>
                  <c:pt idx="1289">
                    <c:v>user1289</c:v>
                  </c:pt>
                  <c:pt idx="1290">
                    <c:v>user1290</c:v>
                  </c:pt>
                  <c:pt idx="1291">
                    <c:v>user1291</c:v>
                  </c:pt>
                  <c:pt idx="1292">
                    <c:v>user1292</c:v>
                  </c:pt>
                  <c:pt idx="1293">
                    <c:v>user1293</c:v>
                  </c:pt>
                  <c:pt idx="1294">
                    <c:v>user1294</c:v>
                  </c:pt>
                  <c:pt idx="1295">
                    <c:v>user1295</c:v>
                  </c:pt>
                  <c:pt idx="1296">
                    <c:v>user1296</c:v>
                  </c:pt>
                  <c:pt idx="1297">
                    <c:v>user1297</c:v>
                  </c:pt>
                  <c:pt idx="1298">
                    <c:v>user1298</c:v>
                  </c:pt>
                  <c:pt idx="1299">
                    <c:v>user1299</c:v>
                  </c:pt>
                  <c:pt idx="1300">
                    <c:v>user1300</c:v>
                  </c:pt>
                  <c:pt idx="1301">
                    <c:v>user1301</c:v>
                  </c:pt>
                  <c:pt idx="1302">
                    <c:v>user1302</c:v>
                  </c:pt>
                  <c:pt idx="1303">
                    <c:v>user1303</c:v>
                  </c:pt>
                  <c:pt idx="1304">
                    <c:v>user1304</c:v>
                  </c:pt>
                  <c:pt idx="1305">
                    <c:v>user1305</c:v>
                  </c:pt>
                  <c:pt idx="1306">
                    <c:v>user1306</c:v>
                  </c:pt>
                  <c:pt idx="1307">
                    <c:v>user1307</c:v>
                  </c:pt>
                  <c:pt idx="1308">
                    <c:v>user1308</c:v>
                  </c:pt>
                  <c:pt idx="1309">
                    <c:v>user1309</c:v>
                  </c:pt>
                  <c:pt idx="1310">
                    <c:v>user1310</c:v>
                  </c:pt>
                  <c:pt idx="1311">
                    <c:v>user1311</c:v>
                  </c:pt>
                  <c:pt idx="1312">
                    <c:v>user1312</c:v>
                  </c:pt>
                  <c:pt idx="1313">
                    <c:v>user1313</c:v>
                  </c:pt>
                  <c:pt idx="1314">
                    <c:v>user1314</c:v>
                  </c:pt>
                  <c:pt idx="1315">
                    <c:v>user1315</c:v>
                  </c:pt>
                  <c:pt idx="1316">
                    <c:v>user1316</c:v>
                  </c:pt>
                  <c:pt idx="1317">
                    <c:v>user1317</c:v>
                  </c:pt>
                  <c:pt idx="1318">
                    <c:v>user1318</c:v>
                  </c:pt>
                  <c:pt idx="1319">
                    <c:v>user1319</c:v>
                  </c:pt>
                  <c:pt idx="1320">
                    <c:v>user1320</c:v>
                  </c:pt>
                  <c:pt idx="1321">
                    <c:v>user1321</c:v>
                  </c:pt>
                  <c:pt idx="1322">
                    <c:v>user1322</c:v>
                  </c:pt>
                  <c:pt idx="1323">
                    <c:v>user1323</c:v>
                  </c:pt>
                  <c:pt idx="1324">
                    <c:v>user1324</c:v>
                  </c:pt>
                  <c:pt idx="1325">
                    <c:v>user1325</c:v>
                  </c:pt>
                  <c:pt idx="1326">
                    <c:v>user1326</c:v>
                  </c:pt>
                  <c:pt idx="1327">
                    <c:v>user1327</c:v>
                  </c:pt>
                  <c:pt idx="1328">
                    <c:v>user1328</c:v>
                  </c:pt>
                  <c:pt idx="1329">
                    <c:v>user1329</c:v>
                  </c:pt>
                  <c:pt idx="1330">
                    <c:v>user1330</c:v>
                  </c:pt>
                  <c:pt idx="1331">
                    <c:v>user1331</c:v>
                  </c:pt>
                  <c:pt idx="1332">
                    <c:v>user1332</c:v>
                  </c:pt>
                  <c:pt idx="1333">
                    <c:v>user1333</c:v>
                  </c:pt>
                  <c:pt idx="1334">
                    <c:v>user1334</c:v>
                  </c:pt>
                  <c:pt idx="1335">
                    <c:v>user1335</c:v>
                  </c:pt>
                  <c:pt idx="1336">
                    <c:v>user1336</c:v>
                  </c:pt>
                  <c:pt idx="1337">
                    <c:v>user1337</c:v>
                  </c:pt>
                  <c:pt idx="1338">
                    <c:v>user1338</c:v>
                  </c:pt>
                  <c:pt idx="1339">
                    <c:v>user1339</c:v>
                  </c:pt>
                  <c:pt idx="1340">
                    <c:v>user1340</c:v>
                  </c:pt>
                  <c:pt idx="1341">
                    <c:v>user1341</c:v>
                  </c:pt>
                  <c:pt idx="1342">
                    <c:v>user1342</c:v>
                  </c:pt>
                  <c:pt idx="1343">
                    <c:v>user1343</c:v>
                  </c:pt>
                  <c:pt idx="1344">
                    <c:v>user1344</c:v>
                  </c:pt>
                  <c:pt idx="1345">
                    <c:v>user1345</c:v>
                  </c:pt>
                  <c:pt idx="1346">
                    <c:v>user1346</c:v>
                  </c:pt>
                  <c:pt idx="1347">
                    <c:v>user1347</c:v>
                  </c:pt>
                  <c:pt idx="1348">
                    <c:v>user1348</c:v>
                  </c:pt>
                  <c:pt idx="1349">
                    <c:v>user1349</c:v>
                  </c:pt>
                  <c:pt idx="1350">
                    <c:v>user1350</c:v>
                  </c:pt>
                  <c:pt idx="1351">
                    <c:v>user1351</c:v>
                  </c:pt>
                  <c:pt idx="1352">
                    <c:v>user1352</c:v>
                  </c:pt>
                  <c:pt idx="1353">
                    <c:v>user1353</c:v>
                  </c:pt>
                  <c:pt idx="1354">
                    <c:v>user1354</c:v>
                  </c:pt>
                  <c:pt idx="1355">
                    <c:v>user1355</c:v>
                  </c:pt>
                  <c:pt idx="1356">
                    <c:v>user1356</c:v>
                  </c:pt>
                  <c:pt idx="1357">
                    <c:v>user1357</c:v>
                  </c:pt>
                  <c:pt idx="1358">
                    <c:v>user1358</c:v>
                  </c:pt>
                  <c:pt idx="1359">
                    <c:v>user1359</c:v>
                  </c:pt>
                  <c:pt idx="1360">
                    <c:v>user1360</c:v>
                  </c:pt>
                  <c:pt idx="1361">
                    <c:v>user1361</c:v>
                  </c:pt>
                  <c:pt idx="1362">
                    <c:v>user1362</c:v>
                  </c:pt>
                  <c:pt idx="1363">
                    <c:v>user1363</c:v>
                  </c:pt>
                  <c:pt idx="1364">
                    <c:v>user1364</c:v>
                  </c:pt>
                  <c:pt idx="1365">
                    <c:v>user1365</c:v>
                  </c:pt>
                  <c:pt idx="1366">
                    <c:v>user1366</c:v>
                  </c:pt>
                  <c:pt idx="1367">
                    <c:v>user1367</c:v>
                  </c:pt>
                  <c:pt idx="1368">
                    <c:v>user1368</c:v>
                  </c:pt>
                  <c:pt idx="1369">
                    <c:v>user1369</c:v>
                  </c:pt>
                  <c:pt idx="1370">
                    <c:v>user1370</c:v>
                  </c:pt>
                  <c:pt idx="1371">
                    <c:v>user1371</c:v>
                  </c:pt>
                  <c:pt idx="1372">
                    <c:v>user1372</c:v>
                  </c:pt>
                  <c:pt idx="1373">
                    <c:v>user1373</c:v>
                  </c:pt>
                  <c:pt idx="1374">
                    <c:v>user1374</c:v>
                  </c:pt>
                  <c:pt idx="1375">
                    <c:v>user1375</c:v>
                  </c:pt>
                  <c:pt idx="1376">
                    <c:v>user1376</c:v>
                  </c:pt>
                  <c:pt idx="1377">
                    <c:v>user1377</c:v>
                  </c:pt>
                  <c:pt idx="1378">
                    <c:v>user1378</c:v>
                  </c:pt>
                  <c:pt idx="1379">
                    <c:v>user1379</c:v>
                  </c:pt>
                  <c:pt idx="1380">
                    <c:v>user1380</c:v>
                  </c:pt>
                  <c:pt idx="1381">
                    <c:v>user1381</c:v>
                  </c:pt>
                  <c:pt idx="1382">
                    <c:v>user1382</c:v>
                  </c:pt>
                  <c:pt idx="1383">
                    <c:v>user1383</c:v>
                  </c:pt>
                  <c:pt idx="1384">
                    <c:v>user1384</c:v>
                  </c:pt>
                  <c:pt idx="1385">
                    <c:v>user1385</c:v>
                  </c:pt>
                  <c:pt idx="1386">
                    <c:v>user1386</c:v>
                  </c:pt>
                  <c:pt idx="1387">
                    <c:v>user1387</c:v>
                  </c:pt>
                  <c:pt idx="1388">
                    <c:v>user1388</c:v>
                  </c:pt>
                  <c:pt idx="1389">
                    <c:v>user1389</c:v>
                  </c:pt>
                  <c:pt idx="1390">
                    <c:v>user1390</c:v>
                  </c:pt>
                  <c:pt idx="1391">
                    <c:v>user1391</c:v>
                  </c:pt>
                  <c:pt idx="1392">
                    <c:v>user1392</c:v>
                  </c:pt>
                  <c:pt idx="1393">
                    <c:v>user1393</c:v>
                  </c:pt>
                  <c:pt idx="1394">
                    <c:v>user1394</c:v>
                  </c:pt>
                  <c:pt idx="1395">
                    <c:v>user1395</c:v>
                  </c:pt>
                  <c:pt idx="1396">
                    <c:v>user1396</c:v>
                  </c:pt>
                  <c:pt idx="1397">
                    <c:v>user1397</c:v>
                  </c:pt>
                  <c:pt idx="1398">
                    <c:v>user1398</c:v>
                  </c:pt>
                  <c:pt idx="1399">
                    <c:v>user1399</c:v>
                  </c:pt>
                  <c:pt idx="1400">
                    <c:v>user1400</c:v>
                  </c:pt>
                  <c:pt idx="1401">
                    <c:v>user1401</c:v>
                  </c:pt>
                  <c:pt idx="1402">
                    <c:v>user1402</c:v>
                  </c:pt>
                  <c:pt idx="1403">
                    <c:v>user1403</c:v>
                  </c:pt>
                  <c:pt idx="1404">
                    <c:v>user1404</c:v>
                  </c:pt>
                  <c:pt idx="1405">
                    <c:v>user1405</c:v>
                  </c:pt>
                  <c:pt idx="1406">
                    <c:v>user1406</c:v>
                  </c:pt>
                  <c:pt idx="1407">
                    <c:v>user1407</c:v>
                  </c:pt>
                  <c:pt idx="1408">
                    <c:v>user1408</c:v>
                  </c:pt>
                  <c:pt idx="1409">
                    <c:v>user1409</c:v>
                  </c:pt>
                  <c:pt idx="1410">
                    <c:v>user1410</c:v>
                  </c:pt>
                  <c:pt idx="1411">
                    <c:v>user1411</c:v>
                  </c:pt>
                  <c:pt idx="1412">
                    <c:v>user1412</c:v>
                  </c:pt>
                  <c:pt idx="1413">
                    <c:v>user1413</c:v>
                  </c:pt>
                  <c:pt idx="1414">
                    <c:v>user1414</c:v>
                  </c:pt>
                  <c:pt idx="1415">
                    <c:v>user1415</c:v>
                  </c:pt>
                  <c:pt idx="1416">
                    <c:v>user1416</c:v>
                  </c:pt>
                  <c:pt idx="1417">
                    <c:v>user1417</c:v>
                  </c:pt>
                  <c:pt idx="1418">
                    <c:v>user1418</c:v>
                  </c:pt>
                  <c:pt idx="1419">
                    <c:v>user1419</c:v>
                  </c:pt>
                  <c:pt idx="1420">
                    <c:v>user1420</c:v>
                  </c:pt>
                  <c:pt idx="1421">
                    <c:v>user1421</c:v>
                  </c:pt>
                  <c:pt idx="1422">
                    <c:v>user1422</c:v>
                  </c:pt>
                  <c:pt idx="1423">
                    <c:v>user1423</c:v>
                  </c:pt>
                  <c:pt idx="1424">
                    <c:v>user1424</c:v>
                  </c:pt>
                  <c:pt idx="1425">
                    <c:v>user1425</c:v>
                  </c:pt>
                  <c:pt idx="1426">
                    <c:v>user1426</c:v>
                  </c:pt>
                  <c:pt idx="1427">
                    <c:v>user1427</c:v>
                  </c:pt>
                  <c:pt idx="1428">
                    <c:v>user1428</c:v>
                  </c:pt>
                  <c:pt idx="1429">
                    <c:v>user1429</c:v>
                  </c:pt>
                  <c:pt idx="1430">
                    <c:v>user1430</c:v>
                  </c:pt>
                  <c:pt idx="1431">
                    <c:v>user1431</c:v>
                  </c:pt>
                  <c:pt idx="1432">
                    <c:v>user1432</c:v>
                  </c:pt>
                  <c:pt idx="1433">
                    <c:v>user1433</c:v>
                  </c:pt>
                  <c:pt idx="1434">
                    <c:v>user1434</c:v>
                  </c:pt>
                  <c:pt idx="1435">
                    <c:v>user1435</c:v>
                  </c:pt>
                  <c:pt idx="1436">
                    <c:v>user1436</c:v>
                  </c:pt>
                  <c:pt idx="1437">
                    <c:v>user1437</c:v>
                  </c:pt>
                  <c:pt idx="1438">
                    <c:v>user1438</c:v>
                  </c:pt>
                  <c:pt idx="1439">
                    <c:v>user1439</c:v>
                  </c:pt>
                  <c:pt idx="1440">
                    <c:v>user1440</c:v>
                  </c:pt>
                  <c:pt idx="1441">
                    <c:v>user1441</c:v>
                  </c:pt>
                  <c:pt idx="1442">
                    <c:v>user1442</c:v>
                  </c:pt>
                  <c:pt idx="1443">
                    <c:v>user1443</c:v>
                  </c:pt>
                  <c:pt idx="1444">
                    <c:v>user1444</c:v>
                  </c:pt>
                  <c:pt idx="1445">
                    <c:v>user1445</c:v>
                  </c:pt>
                  <c:pt idx="1446">
                    <c:v>user1446</c:v>
                  </c:pt>
                  <c:pt idx="1447">
                    <c:v>user1447</c:v>
                  </c:pt>
                  <c:pt idx="1448">
                    <c:v>user1448</c:v>
                  </c:pt>
                  <c:pt idx="1449">
                    <c:v>user1449</c:v>
                  </c:pt>
                  <c:pt idx="1450">
                    <c:v>user1450</c:v>
                  </c:pt>
                  <c:pt idx="1451">
                    <c:v>user1451</c:v>
                  </c:pt>
                  <c:pt idx="1452">
                    <c:v>user1452</c:v>
                  </c:pt>
                  <c:pt idx="1453">
                    <c:v>user1453</c:v>
                  </c:pt>
                  <c:pt idx="1454">
                    <c:v>user1454</c:v>
                  </c:pt>
                  <c:pt idx="1455">
                    <c:v>user1455</c:v>
                  </c:pt>
                  <c:pt idx="1456">
                    <c:v>user1456</c:v>
                  </c:pt>
                  <c:pt idx="1457">
                    <c:v>user1457</c:v>
                  </c:pt>
                  <c:pt idx="1458">
                    <c:v>user1458</c:v>
                  </c:pt>
                  <c:pt idx="1459">
                    <c:v>user1459</c:v>
                  </c:pt>
                  <c:pt idx="1460">
                    <c:v>user1460</c:v>
                  </c:pt>
                  <c:pt idx="1461">
                    <c:v>user1461</c:v>
                  </c:pt>
                  <c:pt idx="1462">
                    <c:v>user1462</c:v>
                  </c:pt>
                  <c:pt idx="1463">
                    <c:v>user1463</c:v>
                  </c:pt>
                  <c:pt idx="1464">
                    <c:v>user1464</c:v>
                  </c:pt>
                  <c:pt idx="1465">
                    <c:v>user1465</c:v>
                  </c:pt>
                  <c:pt idx="1466">
                    <c:v>user1466</c:v>
                  </c:pt>
                  <c:pt idx="1467">
                    <c:v>user1467</c:v>
                  </c:pt>
                  <c:pt idx="1468">
                    <c:v>user1468</c:v>
                  </c:pt>
                  <c:pt idx="1469">
                    <c:v>user1469</c:v>
                  </c:pt>
                  <c:pt idx="1470">
                    <c:v>user1470</c:v>
                  </c:pt>
                  <c:pt idx="1471">
                    <c:v>user1471</c:v>
                  </c:pt>
                  <c:pt idx="1472">
                    <c:v>user1472</c:v>
                  </c:pt>
                  <c:pt idx="1473">
                    <c:v>user1473</c:v>
                  </c:pt>
                  <c:pt idx="1474">
                    <c:v>user1474</c:v>
                  </c:pt>
                  <c:pt idx="1475">
                    <c:v>user1475</c:v>
                  </c:pt>
                  <c:pt idx="1476">
                    <c:v>user1476</c:v>
                  </c:pt>
                  <c:pt idx="1477">
                    <c:v>user1477</c:v>
                  </c:pt>
                  <c:pt idx="1478">
                    <c:v>user1478</c:v>
                  </c:pt>
                  <c:pt idx="1479">
                    <c:v>user1479</c:v>
                  </c:pt>
                  <c:pt idx="1480">
                    <c:v>user1480</c:v>
                  </c:pt>
                  <c:pt idx="1481">
                    <c:v>user1481</c:v>
                  </c:pt>
                  <c:pt idx="1482">
                    <c:v>user1482</c:v>
                  </c:pt>
                  <c:pt idx="1483">
                    <c:v>user1483</c:v>
                  </c:pt>
                  <c:pt idx="1484">
                    <c:v>user1484</c:v>
                  </c:pt>
                  <c:pt idx="1485">
                    <c:v>user1485</c:v>
                  </c:pt>
                  <c:pt idx="1486">
                    <c:v>user1486</c:v>
                  </c:pt>
                  <c:pt idx="1487">
                    <c:v>user1487</c:v>
                  </c:pt>
                  <c:pt idx="1488">
                    <c:v>user1488</c:v>
                  </c:pt>
                  <c:pt idx="1489">
                    <c:v>user1489</c:v>
                  </c:pt>
                  <c:pt idx="1490">
                    <c:v>user1490</c:v>
                  </c:pt>
                  <c:pt idx="1491">
                    <c:v>user1491</c:v>
                  </c:pt>
                  <c:pt idx="1492">
                    <c:v>user1492</c:v>
                  </c:pt>
                  <c:pt idx="1493">
                    <c:v>user1493</c:v>
                  </c:pt>
                  <c:pt idx="1494">
                    <c:v>user1494</c:v>
                  </c:pt>
                  <c:pt idx="1495">
                    <c:v>user1495</c:v>
                  </c:pt>
                  <c:pt idx="1496">
                    <c:v>user1496</c:v>
                  </c:pt>
                  <c:pt idx="1497">
                    <c:v>user1497</c:v>
                  </c:pt>
                  <c:pt idx="1498">
                    <c:v>user1498</c:v>
                  </c:pt>
                  <c:pt idx="1499">
                    <c:v>user1499</c:v>
                  </c:pt>
                  <c:pt idx="1500">
                    <c:v>user1500</c:v>
                  </c:pt>
                  <c:pt idx="1501">
                    <c:v>user1501</c:v>
                  </c:pt>
                  <c:pt idx="1502">
                    <c:v>user1502</c:v>
                  </c:pt>
                  <c:pt idx="1503">
                    <c:v>user1503</c:v>
                  </c:pt>
                  <c:pt idx="1504">
                    <c:v>user1504</c:v>
                  </c:pt>
                  <c:pt idx="1505">
                    <c:v>user1505</c:v>
                  </c:pt>
                  <c:pt idx="1506">
                    <c:v>user1506</c:v>
                  </c:pt>
                  <c:pt idx="1507">
                    <c:v>user1507</c:v>
                  </c:pt>
                  <c:pt idx="1508">
                    <c:v>user1508</c:v>
                  </c:pt>
                  <c:pt idx="1509">
                    <c:v>user1509</c:v>
                  </c:pt>
                  <c:pt idx="1510">
                    <c:v>user1510</c:v>
                  </c:pt>
                  <c:pt idx="1511">
                    <c:v>user1511</c:v>
                  </c:pt>
                  <c:pt idx="1512">
                    <c:v>user1512</c:v>
                  </c:pt>
                  <c:pt idx="1513">
                    <c:v>user1513</c:v>
                  </c:pt>
                  <c:pt idx="1514">
                    <c:v>user1514</c:v>
                  </c:pt>
                  <c:pt idx="1515">
                    <c:v>user1515</c:v>
                  </c:pt>
                  <c:pt idx="1516">
                    <c:v>user1516</c:v>
                  </c:pt>
                  <c:pt idx="1517">
                    <c:v>user1517</c:v>
                  </c:pt>
                  <c:pt idx="1518">
                    <c:v>user1518</c:v>
                  </c:pt>
                  <c:pt idx="1519">
                    <c:v>user1519</c:v>
                  </c:pt>
                  <c:pt idx="1520">
                    <c:v>user1520</c:v>
                  </c:pt>
                  <c:pt idx="1521">
                    <c:v>user1521</c:v>
                  </c:pt>
                  <c:pt idx="1522">
                    <c:v>user1522</c:v>
                  </c:pt>
                  <c:pt idx="1523">
                    <c:v>user1523</c:v>
                  </c:pt>
                  <c:pt idx="1524">
                    <c:v>user1524</c:v>
                  </c:pt>
                  <c:pt idx="1525">
                    <c:v>user1525</c:v>
                  </c:pt>
                  <c:pt idx="1526">
                    <c:v>user1526</c:v>
                  </c:pt>
                  <c:pt idx="1527">
                    <c:v>user1527</c:v>
                  </c:pt>
                  <c:pt idx="1528">
                    <c:v>user1528</c:v>
                  </c:pt>
                  <c:pt idx="1529">
                    <c:v>user1529</c:v>
                  </c:pt>
                  <c:pt idx="1530">
                    <c:v>user1530</c:v>
                  </c:pt>
                  <c:pt idx="1531">
                    <c:v>user1531</c:v>
                  </c:pt>
                  <c:pt idx="1532">
                    <c:v>user1532</c:v>
                  </c:pt>
                  <c:pt idx="1533">
                    <c:v>user1533</c:v>
                  </c:pt>
                  <c:pt idx="1534">
                    <c:v>user1534</c:v>
                  </c:pt>
                  <c:pt idx="1535">
                    <c:v>user1535</c:v>
                  </c:pt>
                  <c:pt idx="1536">
                    <c:v>user1536</c:v>
                  </c:pt>
                  <c:pt idx="1537">
                    <c:v>user1537</c:v>
                  </c:pt>
                  <c:pt idx="1538">
                    <c:v>user1538</c:v>
                  </c:pt>
                  <c:pt idx="1539">
                    <c:v>user1539</c:v>
                  </c:pt>
                  <c:pt idx="1540">
                    <c:v>user1540</c:v>
                  </c:pt>
                  <c:pt idx="1541">
                    <c:v>user1541</c:v>
                  </c:pt>
                  <c:pt idx="1542">
                    <c:v>user1542</c:v>
                  </c:pt>
                  <c:pt idx="1543">
                    <c:v>user1543</c:v>
                  </c:pt>
                  <c:pt idx="1544">
                    <c:v>user1544</c:v>
                  </c:pt>
                  <c:pt idx="1545">
                    <c:v>user1545</c:v>
                  </c:pt>
                  <c:pt idx="1546">
                    <c:v>user1546</c:v>
                  </c:pt>
                  <c:pt idx="1547">
                    <c:v>user1547</c:v>
                  </c:pt>
                  <c:pt idx="1548">
                    <c:v>user1548</c:v>
                  </c:pt>
                  <c:pt idx="1549">
                    <c:v>user1549</c:v>
                  </c:pt>
                  <c:pt idx="1550">
                    <c:v>user1550</c:v>
                  </c:pt>
                  <c:pt idx="1551">
                    <c:v>user1551</c:v>
                  </c:pt>
                  <c:pt idx="1552">
                    <c:v>user1552</c:v>
                  </c:pt>
                  <c:pt idx="1553">
                    <c:v>user1553</c:v>
                  </c:pt>
                  <c:pt idx="1554">
                    <c:v>user1554</c:v>
                  </c:pt>
                  <c:pt idx="1555">
                    <c:v>user1555</c:v>
                  </c:pt>
                  <c:pt idx="1556">
                    <c:v>user1556</c:v>
                  </c:pt>
                  <c:pt idx="1557">
                    <c:v>user1557</c:v>
                  </c:pt>
                  <c:pt idx="1558">
                    <c:v>user1558</c:v>
                  </c:pt>
                  <c:pt idx="1559">
                    <c:v>user1559</c:v>
                  </c:pt>
                  <c:pt idx="1560">
                    <c:v>user1560</c:v>
                  </c:pt>
                  <c:pt idx="1561">
                    <c:v>user1561</c:v>
                  </c:pt>
                  <c:pt idx="1562">
                    <c:v>user1562</c:v>
                  </c:pt>
                  <c:pt idx="1563">
                    <c:v>user1563</c:v>
                  </c:pt>
                  <c:pt idx="1564">
                    <c:v>user1564</c:v>
                  </c:pt>
                  <c:pt idx="1565">
                    <c:v>user1565</c:v>
                  </c:pt>
                  <c:pt idx="1566">
                    <c:v>user1566</c:v>
                  </c:pt>
                  <c:pt idx="1567">
                    <c:v>user1567</c:v>
                  </c:pt>
                  <c:pt idx="1568">
                    <c:v>user1568</c:v>
                  </c:pt>
                  <c:pt idx="1569">
                    <c:v>user1569</c:v>
                  </c:pt>
                  <c:pt idx="1570">
                    <c:v>user1570</c:v>
                  </c:pt>
                  <c:pt idx="1571">
                    <c:v>user1571</c:v>
                  </c:pt>
                  <c:pt idx="1572">
                    <c:v>user1572</c:v>
                  </c:pt>
                  <c:pt idx="1573">
                    <c:v>user1573</c:v>
                  </c:pt>
                  <c:pt idx="1574">
                    <c:v>user1574</c:v>
                  </c:pt>
                  <c:pt idx="1575">
                    <c:v>user1575</c:v>
                  </c:pt>
                  <c:pt idx="1576">
                    <c:v>user1576</c:v>
                  </c:pt>
                  <c:pt idx="1577">
                    <c:v>user1577</c:v>
                  </c:pt>
                  <c:pt idx="1578">
                    <c:v>user1578</c:v>
                  </c:pt>
                  <c:pt idx="1579">
                    <c:v>user1579</c:v>
                  </c:pt>
                  <c:pt idx="1580">
                    <c:v>user1580</c:v>
                  </c:pt>
                  <c:pt idx="1581">
                    <c:v>user1581</c:v>
                  </c:pt>
                  <c:pt idx="1582">
                    <c:v>user1582</c:v>
                  </c:pt>
                  <c:pt idx="1583">
                    <c:v>user1583</c:v>
                  </c:pt>
                  <c:pt idx="1584">
                    <c:v>user1584</c:v>
                  </c:pt>
                  <c:pt idx="1585">
                    <c:v>user1585</c:v>
                  </c:pt>
                  <c:pt idx="1586">
                    <c:v>user1586</c:v>
                  </c:pt>
                  <c:pt idx="1587">
                    <c:v>user1587</c:v>
                  </c:pt>
                  <c:pt idx="1588">
                    <c:v>user1588</c:v>
                  </c:pt>
                  <c:pt idx="1589">
                    <c:v>user1589</c:v>
                  </c:pt>
                  <c:pt idx="1590">
                    <c:v>user1590</c:v>
                  </c:pt>
                  <c:pt idx="1591">
                    <c:v>user1591</c:v>
                  </c:pt>
                  <c:pt idx="1592">
                    <c:v>user1592</c:v>
                  </c:pt>
                  <c:pt idx="1593">
                    <c:v>user1593</c:v>
                  </c:pt>
                  <c:pt idx="1594">
                    <c:v>user1594</c:v>
                  </c:pt>
                  <c:pt idx="1595">
                    <c:v>user1595</c:v>
                  </c:pt>
                  <c:pt idx="1596">
                    <c:v>user1596</c:v>
                  </c:pt>
                  <c:pt idx="1597">
                    <c:v>user1597</c:v>
                  </c:pt>
                  <c:pt idx="1598">
                    <c:v>user1598</c:v>
                  </c:pt>
                  <c:pt idx="1599">
                    <c:v>user1599</c:v>
                  </c:pt>
                  <c:pt idx="1600">
                    <c:v>user1600</c:v>
                  </c:pt>
                  <c:pt idx="1601">
                    <c:v>user1601</c:v>
                  </c:pt>
                  <c:pt idx="1602">
                    <c:v>user1602</c:v>
                  </c:pt>
                  <c:pt idx="1603">
                    <c:v>user1603</c:v>
                  </c:pt>
                  <c:pt idx="1604">
                    <c:v>user1604</c:v>
                  </c:pt>
                  <c:pt idx="1605">
                    <c:v>user1605</c:v>
                  </c:pt>
                  <c:pt idx="1606">
                    <c:v>user1606</c:v>
                  </c:pt>
                  <c:pt idx="1607">
                    <c:v>user1607</c:v>
                  </c:pt>
                  <c:pt idx="1608">
                    <c:v>user1608</c:v>
                  </c:pt>
                  <c:pt idx="1609">
                    <c:v>user1609</c:v>
                  </c:pt>
                  <c:pt idx="1610">
                    <c:v>user1610</c:v>
                  </c:pt>
                  <c:pt idx="1611">
                    <c:v>user1611</c:v>
                  </c:pt>
                  <c:pt idx="1612">
                    <c:v>user1612</c:v>
                  </c:pt>
                  <c:pt idx="1613">
                    <c:v>user1613</c:v>
                  </c:pt>
                  <c:pt idx="1614">
                    <c:v>user1614</c:v>
                  </c:pt>
                  <c:pt idx="1615">
                    <c:v>user1615</c:v>
                  </c:pt>
                  <c:pt idx="1616">
                    <c:v>user1616</c:v>
                  </c:pt>
                  <c:pt idx="1617">
                    <c:v>user1617</c:v>
                  </c:pt>
                  <c:pt idx="1618">
                    <c:v>user1618</c:v>
                  </c:pt>
                  <c:pt idx="1619">
                    <c:v>user1619</c:v>
                  </c:pt>
                  <c:pt idx="1620">
                    <c:v>user1620</c:v>
                  </c:pt>
                  <c:pt idx="1621">
                    <c:v>user1621</c:v>
                  </c:pt>
                  <c:pt idx="1622">
                    <c:v>user1622</c:v>
                  </c:pt>
                  <c:pt idx="1623">
                    <c:v>user1623</c:v>
                  </c:pt>
                  <c:pt idx="1624">
                    <c:v>user1624</c:v>
                  </c:pt>
                  <c:pt idx="1625">
                    <c:v>user1625</c:v>
                  </c:pt>
                  <c:pt idx="1626">
                    <c:v>user1626</c:v>
                  </c:pt>
                  <c:pt idx="1627">
                    <c:v>user1627</c:v>
                  </c:pt>
                  <c:pt idx="1628">
                    <c:v>user1628</c:v>
                  </c:pt>
                  <c:pt idx="1629">
                    <c:v>user1629</c:v>
                  </c:pt>
                  <c:pt idx="1630">
                    <c:v>user1630</c:v>
                  </c:pt>
                  <c:pt idx="1631">
                    <c:v>user1631</c:v>
                  </c:pt>
                  <c:pt idx="1632">
                    <c:v>user1632</c:v>
                  </c:pt>
                  <c:pt idx="1633">
                    <c:v>user1633</c:v>
                  </c:pt>
                  <c:pt idx="1634">
                    <c:v>user1634</c:v>
                  </c:pt>
                  <c:pt idx="1635">
                    <c:v>user1635</c:v>
                  </c:pt>
                  <c:pt idx="1636">
                    <c:v>user1636</c:v>
                  </c:pt>
                  <c:pt idx="1637">
                    <c:v>user1637</c:v>
                  </c:pt>
                  <c:pt idx="1638">
                    <c:v>user1638</c:v>
                  </c:pt>
                  <c:pt idx="1639">
                    <c:v>user1639</c:v>
                  </c:pt>
                  <c:pt idx="1640">
                    <c:v>user1640</c:v>
                  </c:pt>
                  <c:pt idx="1641">
                    <c:v>user1641</c:v>
                  </c:pt>
                  <c:pt idx="1642">
                    <c:v>user1642</c:v>
                  </c:pt>
                  <c:pt idx="1643">
                    <c:v>user1643</c:v>
                  </c:pt>
                  <c:pt idx="1644">
                    <c:v>user1644</c:v>
                  </c:pt>
                  <c:pt idx="1645">
                    <c:v>user1645</c:v>
                  </c:pt>
                  <c:pt idx="1646">
                    <c:v>user1646</c:v>
                  </c:pt>
                  <c:pt idx="1647">
                    <c:v>user1647</c:v>
                  </c:pt>
                  <c:pt idx="1648">
                    <c:v>user1648</c:v>
                  </c:pt>
                  <c:pt idx="1649">
                    <c:v>user1649</c:v>
                  </c:pt>
                  <c:pt idx="1650">
                    <c:v>user1650</c:v>
                  </c:pt>
                  <c:pt idx="1651">
                    <c:v>user1651</c:v>
                  </c:pt>
                  <c:pt idx="1652">
                    <c:v>user1652</c:v>
                  </c:pt>
                  <c:pt idx="1653">
                    <c:v>user1653</c:v>
                  </c:pt>
                  <c:pt idx="1654">
                    <c:v>user1654</c:v>
                  </c:pt>
                  <c:pt idx="1655">
                    <c:v>user1655</c:v>
                  </c:pt>
                  <c:pt idx="1656">
                    <c:v>user1656</c:v>
                  </c:pt>
                  <c:pt idx="1657">
                    <c:v>user1657</c:v>
                  </c:pt>
                  <c:pt idx="1658">
                    <c:v>user1658</c:v>
                  </c:pt>
                  <c:pt idx="1659">
                    <c:v>user1659</c:v>
                  </c:pt>
                  <c:pt idx="1660">
                    <c:v>user1660</c:v>
                  </c:pt>
                  <c:pt idx="1661">
                    <c:v>user1661</c:v>
                  </c:pt>
                  <c:pt idx="1662">
                    <c:v>user1662</c:v>
                  </c:pt>
                  <c:pt idx="1663">
                    <c:v>user1663</c:v>
                  </c:pt>
                  <c:pt idx="1664">
                    <c:v>user1664</c:v>
                  </c:pt>
                  <c:pt idx="1665">
                    <c:v>user1665</c:v>
                  </c:pt>
                  <c:pt idx="1666">
                    <c:v>user1666</c:v>
                  </c:pt>
                  <c:pt idx="1667">
                    <c:v>user1667</c:v>
                  </c:pt>
                  <c:pt idx="1668">
                    <c:v>user1668</c:v>
                  </c:pt>
                  <c:pt idx="1669">
                    <c:v>user1669</c:v>
                  </c:pt>
                  <c:pt idx="1670">
                    <c:v>user1670</c:v>
                  </c:pt>
                  <c:pt idx="1671">
                    <c:v>user1671</c:v>
                  </c:pt>
                  <c:pt idx="1672">
                    <c:v>user1672</c:v>
                  </c:pt>
                  <c:pt idx="1673">
                    <c:v>user1673</c:v>
                  </c:pt>
                  <c:pt idx="1674">
                    <c:v>user1674</c:v>
                  </c:pt>
                  <c:pt idx="1675">
                    <c:v>user1675</c:v>
                  </c:pt>
                  <c:pt idx="1676">
                    <c:v>user1676</c:v>
                  </c:pt>
                  <c:pt idx="1677">
                    <c:v>user1677</c:v>
                  </c:pt>
                  <c:pt idx="1678">
                    <c:v>user1678</c:v>
                  </c:pt>
                  <c:pt idx="1679">
                    <c:v>user1679</c:v>
                  </c:pt>
                  <c:pt idx="1680">
                    <c:v>user1680</c:v>
                  </c:pt>
                  <c:pt idx="1681">
                    <c:v>user1681</c:v>
                  </c:pt>
                  <c:pt idx="1682">
                    <c:v>user1682</c:v>
                  </c:pt>
                  <c:pt idx="1683">
                    <c:v>user1683</c:v>
                  </c:pt>
                  <c:pt idx="1684">
                    <c:v>user1684</c:v>
                  </c:pt>
                  <c:pt idx="1685">
                    <c:v>user1685</c:v>
                  </c:pt>
                  <c:pt idx="1686">
                    <c:v>user1686</c:v>
                  </c:pt>
                  <c:pt idx="1687">
                    <c:v>user1687</c:v>
                  </c:pt>
                  <c:pt idx="1688">
                    <c:v>user1688</c:v>
                  </c:pt>
                  <c:pt idx="1689">
                    <c:v>user1689</c:v>
                  </c:pt>
                  <c:pt idx="1690">
                    <c:v>user1690</c:v>
                  </c:pt>
                  <c:pt idx="1691">
                    <c:v>user1691</c:v>
                  </c:pt>
                  <c:pt idx="1692">
                    <c:v>user1692</c:v>
                  </c:pt>
                  <c:pt idx="1693">
                    <c:v>user1693</c:v>
                  </c:pt>
                  <c:pt idx="1694">
                    <c:v>user1694</c:v>
                  </c:pt>
                  <c:pt idx="1695">
                    <c:v>user1695</c:v>
                  </c:pt>
                  <c:pt idx="1696">
                    <c:v>user1696</c:v>
                  </c:pt>
                  <c:pt idx="1697">
                    <c:v>user1697</c:v>
                  </c:pt>
                  <c:pt idx="1698">
                    <c:v>user1698</c:v>
                  </c:pt>
                  <c:pt idx="1699">
                    <c:v>user1699</c:v>
                  </c:pt>
                  <c:pt idx="1700">
                    <c:v>user1700</c:v>
                  </c:pt>
                  <c:pt idx="1701">
                    <c:v>user1701</c:v>
                  </c:pt>
                  <c:pt idx="1702">
                    <c:v>user1702</c:v>
                  </c:pt>
                  <c:pt idx="1703">
                    <c:v>user1703</c:v>
                  </c:pt>
                  <c:pt idx="1704">
                    <c:v>user1704</c:v>
                  </c:pt>
                  <c:pt idx="1705">
                    <c:v>user1705</c:v>
                  </c:pt>
                  <c:pt idx="1706">
                    <c:v>user1706</c:v>
                  </c:pt>
                  <c:pt idx="1707">
                    <c:v>user1707</c:v>
                  </c:pt>
                  <c:pt idx="1708">
                    <c:v>user1708</c:v>
                  </c:pt>
                  <c:pt idx="1709">
                    <c:v>user1709</c:v>
                  </c:pt>
                  <c:pt idx="1710">
                    <c:v>user1710</c:v>
                  </c:pt>
                  <c:pt idx="1711">
                    <c:v>user1711</c:v>
                  </c:pt>
                  <c:pt idx="1712">
                    <c:v>user1712</c:v>
                  </c:pt>
                  <c:pt idx="1713">
                    <c:v>user1713</c:v>
                  </c:pt>
                  <c:pt idx="1714">
                    <c:v>user1714</c:v>
                  </c:pt>
                  <c:pt idx="1715">
                    <c:v>user1715</c:v>
                  </c:pt>
                  <c:pt idx="1716">
                    <c:v>user1716</c:v>
                  </c:pt>
                  <c:pt idx="1717">
                    <c:v>user1717</c:v>
                  </c:pt>
                  <c:pt idx="1718">
                    <c:v>user1718</c:v>
                  </c:pt>
                  <c:pt idx="1719">
                    <c:v>user1719</c:v>
                  </c:pt>
                  <c:pt idx="1720">
                    <c:v>user1720</c:v>
                  </c:pt>
                  <c:pt idx="1721">
                    <c:v>user1721</c:v>
                  </c:pt>
                  <c:pt idx="1722">
                    <c:v>user1722</c:v>
                  </c:pt>
                  <c:pt idx="1723">
                    <c:v>user1723</c:v>
                  </c:pt>
                  <c:pt idx="1724">
                    <c:v>user1724</c:v>
                  </c:pt>
                  <c:pt idx="1725">
                    <c:v>user1725</c:v>
                  </c:pt>
                  <c:pt idx="1726">
                    <c:v>user1726</c:v>
                  </c:pt>
                  <c:pt idx="1727">
                    <c:v>user1727</c:v>
                  </c:pt>
                  <c:pt idx="1728">
                    <c:v>user1728</c:v>
                  </c:pt>
                  <c:pt idx="1729">
                    <c:v>user1729</c:v>
                  </c:pt>
                  <c:pt idx="1730">
                    <c:v>user1730</c:v>
                  </c:pt>
                  <c:pt idx="1731">
                    <c:v>user1731</c:v>
                  </c:pt>
                  <c:pt idx="1732">
                    <c:v>user1732</c:v>
                  </c:pt>
                  <c:pt idx="1733">
                    <c:v>user1733</c:v>
                  </c:pt>
                  <c:pt idx="1734">
                    <c:v>user1734</c:v>
                  </c:pt>
                  <c:pt idx="1735">
                    <c:v>user1735</c:v>
                  </c:pt>
                  <c:pt idx="1736">
                    <c:v>user1736</c:v>
                  </c:pt>
                  <c:pt idx="1737">
                    <c:v>user1737</c:v>
                  </c:pt>
                  <c:pt idx="1738">
                    <c:v>user1738</c:v>
                  </c:pt>
                  <c:pt idx="1739">
                    <c:v>user1739</c:v>
                  </c:pt>
                  <c:pt idx="1740">
                    <c:v>user1740</c:v>
                  </c:pt>
                  <c:pt idx="1741">
                    <c:v>user1741</c:v>
                  </c:pt>
                  <c:pt idx="1742">
                    <c:v>user1742</c:v>
                  </c:pt>
                  <c:pt idx="1743">
                    <c:v>user1743</c:v>
                  </c:pt>
                  <c:pt idx="1744">
                    <c:v>user1744</c:v>
                  </c:pt>
                  <c:pt idx="1745">
                    <c:v>user1745</c:v>
                  </c:pt>
                  <c:pt idx="1746">
                    <c:v>user1746</c:v>
                  </c:pt>
                  <c:pt idx="1747">
                    <c:v>user1747</c:v>
                  </c:pt>
                  <c:pt idx="1748">
                    <c:v>user1748</c:v>
                  </c:pt>
                  <c:pt idx="1749">
                    <c:v>user1749</c:v>
                  </c:pt>
                  <c:pt idx="1750">
                    <c:v>user1750</c:v>
                  </c:pt>
                  <c:pt idx="1751">
                    <c:v>user1751</c:v>
                  </c:pt>
                  <c:pt idx="1752">
                    <c:v>user1752</c:v>
                  </c:pt>
                  <c:pt idx="1753">
                    <c:v>user1753</c:v>
                  </c:pt>
                  <c:pt idx="1754">
                    <c:v>user1754</c:v>
                  </c:pt>
                  <c:pt idx="1755">
                    <c:v>user1755</c:v>
                  </c:pt>
                  <c:pt idx="1756">
                    <c:v>user1756</c:v>
                  </c:pt>
                  <c:pt idx="1757">
                    <c:v>user1757</c:v>
                  </c:pt>
                  <c:pt idx="1758">
                    <c:v>user1758</c:v>
                  </c:pt>
                  <c:pt idx="1759">
                    <c:v>user1759</c:v>
                  </c:pt>
                  <c:pt idx="1760">
                    <c:v>user1760</c:v>
                  </c:pt>
                  <c:pt idx="1761">
                    <c:v>user1761</c:v>
                  </c:pt>
                  <c:pt idx="1762">
                    <c:v>user1762</c:v>
                  </c:pt>
                  <c:pt idx="1763">
                    <c:v>user1763</c:v>
                  </c:pt>
                  <c:pt idx="1764">
                    <c:v>user1764</c:v>
                  </c:pt>
                  <c:pt idx="1765">
                    <c:v>user1765</c:v>
                  </c:pt>
                  <c:pt idx="1766">
                    <c:v>user1766</c:v>
                  </c:pt>
                  <c:pt idx="1767">
                    <c:v>user1767</c:v>
                  </c:pt>
                  <c:pt idx="1768">
                    <c:v>user1768</c:v>
                  </c:pt>
                  <c:pt idx="1769">
                    <c:v>user1769</c:v>
                  </c:pt>
                  <c:pt idx="1770">
                    <c:v>user1770</c:v>
                  </c:pt>
                  <c:pt idx="1771">
                    <c:v>user1771</c:v>
                  </c:pt>
                  <c:pt idx="1772">
                    <c:v>user1772</c:v>
                  </c:pt>
                  <c:pt idx="1773">
                    <c:v>user1773</c:v>
                  </c:pt>
                  <c:pt idx="1774">
                    <c:v>user1774</c:v>
                  </c:pt>
                  <c:pt idx="1775">
                    <c:v>user1775</c:v>
                  </c:pt>
                  <c:pt idx="1776">
                    <c:v>user1776</c:v>
                  </c:pt>
                  <c:pt idx="1777">
                    <c:v>user1777</c:v>
                  </c:pt>
                  <c:pt idx="1778">
                    <c:v>user1778</c:v>
                  </c:pt>
                  <c:pt idx="1779">
                    <c:v>user1779</c:v>
                  </c:pt>
                  <c:pt idx="1780">
                    <c:v>user1780</c:v>
                  </c:pt>
                  <c:pt idx="1781">
                    <c:v>user1781</c:v>
                  </c:pt>
                  <c:pt idx="1782">
                    <c:v>user1782</c:v>
                  </c:pt>
                  <c:pt idx="1783">
                    <c:v>user1783</c:v>
                  </c:pt>
                  <c:pt idx="1784">
                    <c:v>user1784</c:v>
                  </c:pt>
                  <c:pt idx="1785">
                    <c:v>user1785</c:v>
                  </c:pt>
                  <c:pt idx="1786">
                    <c:v>user1786</c:v>
                  </c:pt>
                  <c:pt idx="1787">
                    <c:v>user1787</c:v>
                  </c:pt>
                  <c:pt idx="1788">
                    <c:v>user1788</c:v>
                  </c:pt>
                  <c:pt idx="1789">
                    <c:v>user1789</c:v>
                  </c:pt>
                  <c:pt idx="1790">
                    <c:v>user1790</c:v>
                  </c:pt>
                  <c:pt idx="1791">
                    <c:v>user1791</c:v>
                  </c:pt>
                  <c:pt idx="1792">
                    <c:v>user1792</c:v>
                  </c:pt>
                  <c:pt idx="1793">
                    <c:v>user1793</c:v>
                  </c:pt>
                  <c:pt idx="1794">
                    <c:v>user1794</c:v>
                  </c:pt>
                  <c:pt idx="1795">
                    <c:v>user1795</c:v>
                  </c:pt>
                  <c:pt idx="1796">
                    <c:v>user1796</c:v>
                  </c:pt>
                  <c:pt idx="1797">
                    <c:v>user1797</c:v>
                  </c:pt>
                  <c:pt idx="1798">
                    <c:v>user1798</c:v>
                  </c:pt>
                  <c:pt idx="1799">
                    <c:v>user1799</c:v>
                  </c:pt>
                  <c:pt idx="1800">
                    <c:v>user1800</c:v>
                  </c:pt>
                  <c:pt idx="1801">
                    <c:v>user1801</c:v>
                  </c:pt>
                  <c:pt idx="1802">
                    <c:v>user1802</c:v>
                  </c:pt>
                  <c:pt idx="1803">
                    <c:v>user1803</c:v>
                  </c:pt>
                  <c:pt idx="1804">
                    <c:v>user1804</c:v>
                  </c:pt>
                  <c:pt idx="1805">
                    <c:v>user1805</c:v>
                  </c:pt>
                  <c:pt idx="1806">
                    <c:v>user1806</c:v>
                  </c:pt>
                  <c:pt idx="1807">
                    <c:v>user1807</c:v>
                  </c:pt>
                  <c:pt idx="1808">
                    <c:v>user1808</c:v>
                  </c:pt>
                  <c:pt idx="1809">
                    <c:v>user1809</c:v>
                  </c:pt>
                  <c:pt idx="1810">
                    <c:v>user1810</c:v>
                  </c:pt>
                  <c:pt idx="1811">
                    <c:v>user1811</c:v>
                  </c:pt>
                  <c:pt idx="1812">
                    <c:v>user1812</c:v>
                  </c:pt>
                  <c:pt idx="1813">
                    <c:v>user1813</c:v>
                  </c:pt>
                  <c:pt idx="1814">
                    <c:v>user1814</c:v>
                  </c:pt>
                  <c:pt idx="1815">
                    <c:v>user1815</c:v>
                  </c:pt>
                  <c:pt idx="1816">
                    <c:v>user1816</c:v>
                  </c:pt>
                  <c:pt idx="1817">
                    <c:v>user1817</c:v>
                  </c:pt>
                  <c:pt idx="1818">
                    <c:v>user1818</c:v>
                  </c:pt>
                  <c:pt idx="1819">
                    <c:v>user1819</c:v>
                  </c:pt>
                  <c:pt idx="1820">
                    <c:v>user1820</c:v>
                  </c:pt>
                  <c:pt idx="1821">
                    <c:v>user1821</c:v>
                  </c:pt>
                  <c:pt idx="1822">
                    <c:v>user1822</c:v>
                  </c:pt>
                  <c:pt idx="1823">
                    <c:v>user1823</c:v>
                  </c:pt>
                  <c:pt idx="1824">
                    <c:v>user1824</c:v>
                  </c:pt>
                  <c:pt idx="1825">
                    <c:v>user1825</c:v>
                  </c:pt>
                  <c:pt idx="1826">
                    <c:v>user1826</c:v>
                  </c:pt>
                  <c:pt idx="1827">
                    <c:v>user1827</c:v>
                  </c:pt>
                  <c:pt idx="1828">
                    <c:v>user1828</c:v>
                  </c:pt>
                  <c:pt idx="1829">
                    <c:v>user1829</c:v>
                  </c:pt>
                  <c:pt idx="1830">
                    <c:v>user1830</c:v>
                  </c:pt>
                  <c:pt idx="1831">
                    <c:v>user1831</c:v>
                  </c:pt>
                  <c:pt idx="1832">
                    <c:v>user1832</c:v>
                  </c:pt>
                  <c:pt idx="1833">
                    <c:v>user1833</c:v>
                  </c:pt>
                  <c:pt idx="1834">
                    <c:v>user1834</c:v>
                  </c:pt>
                  <c:pt idx="1835">
                    <c:v>user1835</c:v>
                  </c:pt>
                  <c:pt idx="1836">
                    <c:v>user1836</c:v>
                  </c:pt>
                  <c:pt idx="1837">
                    <c:v>user1837</c:v>
                  </c:pt>
                  <c:pt idx="1838">
                    <c:v>user1838</c:v>
                  </c:pt>
                  <c:pt idx="1839">
                    <c:v>user1839</c:v>
                  </c:pt>
                  <c:pt idx="1840">
                    <c:v>user1840</c:v>
                  </c:pt>
                  <c:pt idx="1841">
                    <c:v>user1841</c:v>
                  </c:pt>
                  <c:pt idx="1842">
                    <c:v>user1842</c:v>
                  </c:pt>
                  <c:pt idx="1843">
                    <c:v>user1843</c:v>
                  </c:pt>
                  <c:pt idx="1844">
                    <c:v>user1844</c:v>
                  </c:pt>
                  <c:pt idx="1845">
                    <c:v>user1845</c:v>
                  </c:pt>
                  <c:pt idx="1846">
                    <c:v>user1846</c:v>
                  </c:pt>
                  <c:pt idx="1847">
                    <c:v>user1847</c:v>
                  </c:pt>
                  <c:pt idx="1848">
                    <c:v>user1848</c:v>
                  </c:pt>
                  <c:pt idx="1849">
                    <c:v>user1849</c:v>
                  </c:pt>
                  <c:pt idx="1850">
                    <c:v>user1850</c:v>
                  </c:pt>
                  <c:pt idx="1851">
                    <c:v>user1851</c:v>
                  </c:pt>
                  <c:pt idx="1852">
                    <c:v>user1852</c:v>
                  </c:pt>
                  <c:pt idx="1853">
                    <c:v>user1853</c:v>
                  </c:pt>
                  <c:pt idx="1854">
                    <c:v>user1854</c:v>
                  </c:pt>
                  <c:pt idx="1855">
                    <c:v>user1855</c:v>
                  </c:pt>
                  <c:pt idx="1856">
                    <c:v>user1856</c:v>
                  </c:pt>
                  <c:pt idx="1857">
                    <c:v>user1857</c:v>
                  </c:pt>
                  <c:pt idx="1858">
                    <c:v>user1858</c:v>
                  </c:pt>
                  <c:pt idx="1859">
                    <c:v>user1859</c:v>
                  </c:pt>
                  <c:pt idx="1860">
                    <c:v>user1860</c:v>
                  </c:pt>
                  <c:pt idx="1861">
                    <c:v>user1861</c:v>
                  </c:pt>
                  <c:pt idx="1862">
                    <c:v>user1862</c:v>
                  </c:pt>
                  <c:pt idx="1863">
                    <c:v>user1863</c:v>
                  </c:pt>
                  <c:pt idx="1864">
                    <c:v>user1864</c:v>
                  </c:pt>
                  <c:pt idx="1865">
                    <c:v>user1865</c:v>
                  </c:pt>
                  <c:pt idx="1866">
                    <c:v>user1866</c:v>
                  </c:pt>
                  <c:pt idx="1867">
                    <c:v>user1867</c:v>
                  </c:pt>
                  <c:pt idx="1868">
                    <c:v>user1868</c:v>
                  </c:pt>
                  <c:pt idx="1869">
                    <c:v>user1869</c:v>
                  </c:pt>
                  <c:pt idx="1870">
                    <c:v>user1870</c:v>
                  </c:pt>
                  <c:pt idx="1871">
                    <c:v>user1871</c:v>
                  </c:pt>
                  <c:pt idx="1872">
                    <c:v>user1872</c:v>
                  </c:pt>
                  <c:pt idx="1873">
                    <c:v>user1873</c:v>
                  </c:pt>
                  <c:pt idx="1874">
                    <c:v>user1874</c:v>
                  </c:pt>
                  <c:pt idx="1875">
                    <c:v>user1875</c:v>
                  </c:pt>
                  <c:pt idx="1876">
                    <c:v>user1876</c:v>
                  </c:pt>
                  <c:pt idx="1877">
                    <c:v>user1877</c:v>
                  </c:pt>
                  <c:pt idx="1878">
                    <c:v>user1878</c:v>
                  </c:pt>
                  <c:pt idx="1879">
                    <c:v>user1879</c:v>
                  </c:pt>
                  <c:pt idx="1880">
                    <c:v>user1880</c:v>
                  </c:pt>
                  <c:pt idx="1881">
                    <c:v>user1881</c:v>
                  </c:pt>
                  <c:pt idx="1882">
                    <c:v>user1882</c:v>
                  </c:pt>
                  <c:pt idx="1883">
                    <c:v>user1883</c:v>
                  </c:pt>
                  <c:pt idx="1884">
                    <c:v>user1884</c:v>
                  </c:pt>
                  <c:pt idx="1885">
                    <c:v>user1885</c:v>
                  </c:pt>
                  <c:pt idx="1886">
                    <c:v>user1886</c:v>
                  </c:pt>
                  <c:pt idx="1887">
                    <c:v>user1887</c:v>
                  </c:pt>
                  <c:pt idx="1888">
                    <c:v>user1888</c:v>
                  </c:pt>
                  <c:pt idx="1889">
                    <c:v>user1889</c:v>
                  </c:pt>
                  <c:pt idx="1890">
                    <c:v>user1890</c:v>
                  </c:pt>
                  <c:pt idx="1891">
                    <c:v>user1891</c:v>
                  </c:pt>
                  <c:pt idx="1892">
                    <c:v>user1892</c:v>
                  </c:pt>
                  <c:pt idx="1893">
                    <c:v>user1893</c:v>
                  </c:pt>
                  <c:pt idx="1894">
                    <c:v>user1894</c:v>
                  </c:pt>
                  <c:pt idx="1895">
                    <c:v>user1895</c:v>
                  </c:pt>
                  <c:pt idx="1896">
                    <c:v>user1896</c:v>
                  </c:pt>
                  <c:pt idx="1897">
                    <c:v>user1897</c:v>
                  </c:pt>
                  <c:pt idx="1898">
                    <c:v>user1898</c:v>
                  </c:pt>
                  <c:pt idx="1899">
                    <c:v>user1899</c:v>
                  </c:pt>
                  <c:pt idx="1900">
                    <c:v>user1900</c:v>
                  </c:pt>
                  <c:pt idx="1901">
                    <c:v>user1901</c:v>
                  </c:pt>
                  <c:pt idx="1902">
                    <c:v>user1902</c:v>
                  </c:pt>
                  <c:pt idx="1903">
                    <c:v>user1903</c:v>
                  </c:pt>
                  <c:pt idx="1904">
                    <c:v>user1904</c:v>
                  </c:pt>
                  <c:pt idx="1905">
                    <c:v>user1905</c:v>
                  </c:pt>
                  <c:pt idx="1906">
                    <c:v>user1906</c:v>
                  </c:pt>
                  <c:pt idx="1907">
                    <c:v>user1907</c:v>
                  </c:pt>
                  <c:pt idx="1908">
                    <c:v>user1908</c:v>
                  </c:pt>
                  <c:pt idx="1909">
                    <c:v>user1909</c:v>
                  </c:pt>
                  <c:pt idx="1910">
                    <c:v>user1910</c:v>
                  </c:pt>
                  <c:pt idx="1911">
                    <c:v>user1911</c:v>
                  </c:pt>
                  <c:pt idx="1912">
                    <c:v>user1912</c:v>
                  </c:pt>
                  <c:pt idx="1913">
                    <c:v>user1913</c:v>
                  </c:pt>
                  <c:pt idx="1914">
                    <c:v>user1914</c:v>
                  </c:pt>
                  <c:pt idx="1915">
                    <c:v>user1915</c:v>
                  </c:pt>
                  <c:pt idx="1916">
                    <c:v>user1916</c:v>
                  </c:pt>
                  <c:pt idx="1917">
                    <c:v>user1917</c:v>
                  </c:pt>
                  <c:pt idx="1918">
                    <c:v>user1918</c:v>
                  </c:pt>
                  <c:pt idx="1919">
                    <c:v>user1919</c:v>
                  </c:pt>
                  <c:pt idx="1920">
                    <c:v>user1920</c:v>
                  </c:pt>
                  <c:pt idx="1921">
                    <c:v>user1921</c:v>
                  </c:pt>
                  <c:pt idx="1922">
                    <c:v>user1922</c:v>
                  </c:pt>
                  <c:pt idx="1923">
                    <c:v>user1923</c:v>
                  </c:pt>
                  <c:pt idx="1924">
                    <c:v>user1924</c:v>
                  </c:pt>
                  <c:pt idx="1925">
                    <c:v>user1925</c:v>
                  </c:pt>
                  <c:pt idx="1926">
                    <c:v>user1926</c:v>
                  </c:pt>
                  <c:pt idx="1927">
                    <c:v>user1927</c:v>
                  </c:pt>
                  <c:pt idx="1928">
                    <c:v>user1928</c:v>
                  </c:pt>
                  <c:pt idx="1929">
                    <c:v>user1929</c:v>
                  </c:pt>
                  <c:pt idx="1930">
                    <c:v>user1930</c:v>
                  </c:pt>
                  <c:pt idx="1931">
                    <c:v>user1931</c:v>
                  </c:pt>
                  <c:pt idx="1932">
                    <c:v>user1932</c:v>
                  </c:pt>
                  <c:pt idx="1933">
                    <c:v>user1933</c:v>
                  </c:pt>
                  <c:pt idx="1934">
                    <c:v>user1934</c:v>
                  </c:pt>
                  <c:pt idx="1935">
                    <c:v>user1935</c:v>
                  </c:pt>
                  <c:pt idx="1936">
                    <c:v>user1936</c:v>
                  </c:pt>
                  <c:pt idx="1937">
                    <c:v>user1937</c:v>
                  </c:pt>
                  <c:pt idx="1938">
                    <c:v>user1938</c:v>
                  </c:pt>
                  <c:pt idx="1939">
                    <c:v>user1939</c:v>
                  </c:pt>
                  <c:pt idx="1940">
                    <c:v>user1940</c:v>
                  </c:pt>
                  <c:pt idx="1941">
                    <c:v>user1941</c:v>
                  </c:pt>
                  <c:pt idx="1942">
                    <c:v>user1942</c:v>
                  </c:pt>
                  <c:pt idx="1943">
                    <c:v>user1943</c:v>
                  </c:pt>
                  <c:pt idx="1944">
                    <c:v>user1944</c:v>
                  </c:pt>
                  <c:pt idx="1945">
                    <c:v>user1945</c:v>
                  </c:pt>
                  <c:pt idx="1946">
                    <c:v>user1946</c:v>
                  </c:pt>
                  <c:pt idx="1947">
                    <c:v>user1947</c:v>
                  </c:pt>
                  <c:pt idx="1948">
                    <c:v>user1948</c:v>
                  </c:pt>
                  <c:pt idx="1949">
                    <c:v>user1949</c:v>
                  </c:pt>
                  <c:pt idx="1950">
                    <c:v>user1950</c:v>
                  </c:pt>
                  <c:pt idx="1951">
                    <c:v>user1951</c:v>
                  </c:pt>
                  <c:pt idx="1952">
                    <c:v>user1952</c:v>
                  </c:pt>
                  <c:pt idx="1953">
                    <c:v>user1953</c:v>
                  </c:pt>
                  <c:pt idx="1954">
                    <c:v>user1954</c:v>
                  </c:pt>
                  <c:pt idx="1955">
                    <c:v>user1955</c:v>
                  </c:pt>
                  <c:pt idx="1956">
                    <c:v>user1956</c:v>
                  </c:pt>
                  <c:pt idx="1957">
                    <c:v>user1957</c:v>
                  </c:pt>
                  <c:pt idx="1958">
                    <c:v>user1958</c:v>
                  </c:pt>
                  <c:pt idx="1959">
                    <c:v>user1959</c:v>
                  </c:pt>
                  <c:pt idx="1960">
                    <c:v>user1960</c:v>
                  </c:pt>
                  <c:pt idx="1961">
                    <c:v>user1961</c:v>
                  </c:pt>
                  <c:pt idx="1962">
                    <c:v>user1962</c:v>
                  </c:pt>
                  <c:pt idx="1963">
                    <c:v>user1963</c:v>
                  </c:pt>
                  <c:pt idx="1964">
                    <c:v>user1964</c:v>
                  </c:pt>
                  <c:pt idx="1965">
                    <c:v>user1965</c:v>
                  </c:pt>
                  <c:pt idx="1966">
                    <c:v>user1966</c:v>
                  </c:pt>
                  <c:pt idx="1967">
                    <c:v>user1967</c:v>
                  </c:pt>
                  <c:pt idx="1968">
                    <c:v>user1968</c:v>
                  </c:pt>
                  <c:pt idx="1969">
                    <c:v>user1969</c:v>
                  </c:pt>
                  <c:pt idx="1970">
                    <c:v>user1970</c:v>
                  </c:pt>
                  <c:pt idx="1971">
                    <c:v>user1971</c:v>
                  </c:pt>
                  <c:pt idx="1972">
                    <c:v>user1972</c:v>
                  </c:pt>
                  <c:pt idx="1973">
                    <c:v>user1973</c:v>
                  </c:pt>
                  <c:pt idx="1974">
                    <c:v>user1974</c:v>
                  </c:pt>
                  <c:pt idx="1975">
                    <c:v>user1975</c:v>
                  </c:pt>
                  <c:pt idx="1976">
                    <c:v>user1976</c:v>
                  </c:pt>
                  <c:pt idx="1977">
                    <c:v>user1977</c:v>
                  </c:pt>
                  <c:pt idx="1978">
                    <c:v>user1978</c:v>
                  </c:pt>
                  <c:pt idx="1979">
                    <c:v>user1979</c:v>
                  </c:pt>
                  <c:pt idx="1980">
                    <c:v>user1980</c:v>
                  </c:pt>
                  <c:pt idx="1981">
                    <c:v>user1981</c:v>
                  </c:pt>
                  <c:pt idx="1982">
                    <c:v>user1982</c:v>
                  </c:pt>
                  <c:pt idx="1983">
                    <c:v>user1983</c:v>
                  </c:pt>
                  <c:pt idx="1984">
                    <c:v>user1984</c:v>
                  </c:pt>
                  <c:pt idx="1985">
                    <c:v>user1985</c:v>
                  </c:pt>
                  <c:pt idx="1986">
                    <c:v>user1986</c:v>
                  </c:pt>
                  <c:pt idx="1987">
                    <c:v>user1987</c:v>
                  </c:pt>
                  <c:pt idx="1988">
                    <c:v>user1988</c:v>
                  </c:pt>
                  <c:pt idx="1989">
                    <c:v>user1989</c:v>
                  </c:pt>
                  <c:pt idx="1990">
                    <c:v>user1990</c:v>
                  </c:pt>
                  <c:pt idx="1991">
                    <c:v>user1991</c:v>
                  </c:pt>
                  <c:pt idx="1992">
                    <c:v>user1992</c:v>
                  </c:pt>
                  <c:pt idx="1993">
                    <c:v>user1993</c:v>
                  </c:pt>
                  <c:pt idx="1994">
                    <c:v>user1994</c:v>
                  </c:pt>
                  <c:pt idx="1995">
                    <c:v>user1995</c:v>
                  </c:pt>
                  <c:pt idx="1996">
                    <c:v>user1996</c:v>
                  </c:pt>
                  <c:pt idx="1997">
                    <c:v>user1997</c:v>
                  </c:pt>
                  <c:pt idx="1998">
                    <c:v>user1998</c:v>
                  </c:pt>
                  <c:pt idx="1999">
                    <c:v>user1999</c:v>
                  </c:pt>
                  <c:pt idx="2000">
                    <c:v>user2000</c:v>
                  </c:pt>
                  <c:pt idx="2001">
                    <c:v>user2001</c:v>
                  </c:pt>
                  <c:pt idx="2002">
                    <c:v>user2002</c:v>
                  </c:pt>
                  <c:pt idx="2003">
                    <c:v>user2003</c:v>
                  </c:pt>
                  <c:pt idx="2004">
                    <c:v>user2004</c:v>
                  </c:pt>
                  <c:pt idx="2005">
                    <c:v>user2005</c:v>
                  </c:pt>
                  <c:pt idx="2006">
                    <c:v>user2006</c:v>
                  </c:pt>
                  <c:pt idx="2007">
                    <c:v>user2007</c:v>
                  </c:pt>
                  <c:pt idx="2008">
                    <c:v>user2008</c:v>
                  </c:pt>
                  <c:pt idx="2009">
                    <c:v>user2009</c:v>
                  </c:pt>
                  <c:pt idx="2010">
                    <c:v>user2010</c:v>
                  </c:pt>
                  <c:pt idx="2011">
                    <c:v>user2011</c:v>
                  </c:pt>
                  <c:pt idx="2012">
                    <c:v>user2012</c:v>
                  </c:pt>
                  <c:pt idx="2013">
                    <c:v>user2013</c:v>
                  </c:pt>
                  <c:pt idx="2014">
                    <c:v>user2014</c:v>
                  </c:pt>
                  <c:pt idx="2015">
                    <c:v>user2015</c:v>
                  </c:pt>
                  <c:pt idx="2016">
                    <c:v>user2016</c:v>
                  </c:pt>
                  <c:pt idx="2017">
                    <c:v>user2017</c:v>
                  </c:pt>
                  <c:pt idx="2018">
                    <c:v>user2018</c:v>
                  </c:pt>
                  <c:pt idx="2019">
                    <c:v>user2019</c:v>
                  </c:pt>
                  <c:pt idx="2020">
                    <c:v>user2020</c:v>
                  </c:pt>
                  <c:pt idx="2021">
                    <c:v>user2021</c:v>
                  </c:pt>
                  <c:pt idx="2022">
                    <c:v>user2022</c:v>
                  </c:pt>
                  <c:pt idx="2023">
                    <c:v>user2023</c:v>
                  </c:pt>
                  <c:pt idx="2024">
                    <c:v>user2024</c:v>
                  </c:pt>
                  <c:pt idx="2025">
                    <c:v>user2025</c:v>
                  </c:pt>
                  <c:pt idx="2026">
                    <c:v>user2026</c:v>
                  </c:pt>
                  <c:pt idx="2027">
                    <c:v>user2027</c:v>
                  </c:pt>
                  <c:pt idx="2028">
                    <c:v>user2028</c:v>
                  </c:pt>
                  <c:pt idx="2029">
                    <c:v>user2029</c:v>
                  </c:pt>
                  <c:pt idx="2030">
                    <c:v>user2030</c:v>
                  </c:pt>
                  <c:pt idx="2031">
                    <c:v>user2031</c:v>
                  </c:pt>
                  <c:pt idx="2032">
                    <c:v>user2032</c:v>
                  </c:pt>
                  <c:pt idx="2033">
                    <c:v>user2033</c:v>
                  </c:pt>
                  <c:pt idx="2034">
                    <c:v>user2034</c:v>
                  </c:pt>
                  <c:pt idx="2035">
                    <c:v>user2035</c:v>
                  </c:pt>
                  <c:pt idx="2036">
                    <c:v>user2036</c:v>
                  </c:pt>
                  <c:pt idx="2037">
                    <c:v>user2037</c:v>
                  </c:pt>
                  <c:pt idx="2038">
                    <c:v>user2038</c:v>
                  </c:pt>
                  <c:pt idx="2039">
                    <c:v>user2039</c:v>
                  </c:pt>
                  <c:pt idx="2040">
                    <c:v>user2040</c:v>
                  </c:pt>
                  <c:pt idx="2041">
                    <c:v>user2041</c:v>
                  </c:pt>
                  <c:pt idx="2042">
                    <c:v>user2042</c:v>
                  </c:pt>
                  <c:pt idx="2043">
                    <c:v>user2043</c:v>
                  </c:pt>
                  <c:pt idx="2044">
                    <c:v>user2044</c:v>
                  </c:pt>
                  <c:pt idx="2045">
                    <c:v>user2045</c:v>
                  </c:pt>
                  <c:pt idx="2046">
                    <c:v>user2046</c:v>
                  </c:pt>
                  <c:pt idx="2047">
                    <c:v>user2047</c:v>
                  </c:pt>
                  <c:pt idx="2048">
                    <c:v>user2048</c:v>
                  </c:pt>
                  <c:pt idx="2049">
                    <c:v>user2049</c:v>
                  </c:pt>
                  <c:pt idx="2050">
                    <c:v>user2050</c:v>
                  </c:pt>
                  <c:pt idx="2051">
                    <c:v>user2051</c:v>
                  </c:pt>
                  <c:pt idx="2052">
                    <c:v>user2052</c:v>
                  </c:pt>
                  <c:pt idx="2053">
                    <c:v>user2053</c:v>
                  </c:pt>
                  <c:pt idx="2054">
                    <c:v>user2054</c:v>
                  </c:pt>
                  <c:pt idx="2055">
                    <c:v>user2055</c:v>
                  </c:pt>
                  <c:pt idx="2056">
                    <c:v>user2056</c:v>
                  </c:pt>
                  <c:pt idx="2057">
                    <c:v>user2057</c:v>
                  </c:pt>
                  <c:pt idx="2058">
                    <c:v>user2058</c:v>
                  </c:pt>
                  <c:pt idx="2059">
                    <c:v>user2059</c:v>
                  </c:pt>
                  <c:pt idx="2060">
                    <c:v>user2060</c:v>
                  </c:pt>
                  <c:pt idx="2061">
                    <c:v>user2061</c:v>
                  </c:pt>
                  <c:pt idx="2062">
                    <c:v>user2062</c:v>
                  </c:pt>
                  <c:pt idx="2063">
                    <c:v>user2063</c:v>
                  </c:pt>
                  <c:pt idx="2064">
                    <c:v>user2064</c:v>
                  </c:pt>
                  <c:pt idx="2065">
                    <c:v>user2065</c:v>
                  </c:pt>
                  <c:pt idx="2066">
                    <c:v>user2066</c:v>
                  </c:pt>
                  <c:pt idx="2067">
                    <c:v>user2067</c:v>
                  </c:pt>
                  <c:pt idx="2068">
                    <c:v>user2068</c:v>
                  </c:pt>
                  <c:pt idx="2069">
                    <c:v>user2069</c:v>
                  </c:pt>
                  <c:pt idx="2070">
                    <c:v>user2070</c:v>
                  </c:pt>
                  <c:pt idx="2071">
                    <c:v>user2071</c:v>
                  </c:pt>
                  <c:pt idx="2072">
                    <c:v>user2072</c:v>
                  </c:pt>
                  <c:pt idx="2073">
                    <c:v>user2073</c:v>
                  </c:pt>
                  <c:pt idx="2074">
                    <c:v>user2074</c:v>
                  </c:pt>
                  <c:pt idx="2075">
                    <c:v>user2075</c:v>
                  </c:pt>
                  <c:pt idx="2076">
                    <c:v>user2076</c:v>
                  </c:pt>
                  <c:pt idx="2077">
                    <c:v>user2077</c:v>
                  </c:pt>
                  <c:pt idx="2078">
                    <c:v>user2078</c:v>
                  </c:pt>
                  <c:pt idx="2079">
                    <c:v>user2079</c:v>
                  </c:pt>
                  <c:pt idx="2080">
                    <c:v>user2080</c:v>
                  </c:pt>
                  <c:pt idx="2081">
                    <c:v>user2081</c:v>
                  </c:pt>
                  <c:pt idx="2082">
                    <c:v>user2082</c:v>
                  </c:pt>
                  <c:pt idx="2083">
                    <c:v>user2083</c:v>
                  </c:pt>
                  <c:pt idx="2084">
                    <c:v>user2084</c:v>
                  </c:pt>
                  <c:pt idx="2085">
                    <c:v>user2085</c:v>
                  </c:pt>
                  <c:pt idx="2086">
                    <c:v>user2086</c:v>
                  </c:pt>
                  <c:pt idx="2087">
                    <c:v>user2087</c:v>
                  </c:pt>
                  <c:pt idx="2088">
                    <c:v>user2088</c:v>
                  </c:pt>
                  <c:pt idx="2089">
                    <c:v>user2089</c:v>
                  </c:pt>
                  <c:pt idx="2090">
                    <c:v>user2090</c:v>
                  </c:pt>
                  <c:pt idx="2091">
                    <c:v>user2091</c:v>
                  </c:pt>
                  <c:pt idx="2092">
                    <c:v>user2092</c:v>
                  </c:pt>
                  <c:pt idx="2093">
                    <c:v>user2093</c:v>
                  </c:pt>
                  <c:pt idx="2094">
                    <c:v>user2094</c:v>
                  </c:pt>
                  <c:pt idx="2095">
                    <c:v>user2095</c:v>
                  </c:pt>
                  <c:pt idx="2096">
                    <c:v>user2096</c:v>
                  </c:pt>
                  <c:pt idx="2097">
                    <c:v>user2097</c:v>
                  </c:pt>
                  <c:pt idx="2098">
                    <c:v>user2098</c:v>
                  </c:pt>
                  <c:pt idx="2099">
                    <c:v>user2099</c:v>
                  </c:pt>
                  <c:pt idx="2100">
                    <c:v>user2100</c:v>
                  </c:pt>
                  <c:pt idx="2101">
                    <c:v>user2101</c:v>
                  </c:pt>
                  <c:pt idx="2102">
                    <c:v>user2102</c:v>
                  </c:pt>
                  <c:pt idx="2103">
                    <c:v>user2103</c:v>
                  </c:pt>
                  <c:pt idx="2104">
                    <c:v>user2104</c:v>
                  </c:pt>
                  <c:pt idx="2105">
                    <c:v>user2105</c:v>
                  </c:pt>
                  <c:pt idx="2106">
                    <c:v>user2106</c:v>
                  </c:pt>
                  <c:pt idx="2107">
                    <c:v>user2107</c:v>
                  </c:pt>
                  <c:pt idx="2108">
                    <c:v>user2108</c:v>
                  </c:pt>
                  <c:pt idx="2109">
                    <c:v>user2109</c:v>
                  </c:pt>
                  <c:pt idx="2110">
                    <c:v>user2110</c:v>
                  </c:pt>
                  <c:pt idx="2111">
                    <c:v>user2111</c:v>
                  </c:pt>
                  <c:pt idx="2112">
                    <c:v>user2112</c:v>
                  </c:pt>
                  <c:pt idx="2113">
                    <c:v>user2113</c:v>
                  </c:pt>
                  <c:pt idx="2114">
                    <c:v>user2114</c:v>
                  </c:pt>
                  <c:pt idx="2115">
                    <c:v>user2115</c:v>
                  </c:pt>
                  <c:pt idx="2116">
                    <c:v>user2116</c:v>
                  </c:pt>
                  <c:pt idx="2117">
                    <c:v>user2117</c:v>
                  </c:pt>
                  <c:pt idx="2118">
                    <c:v>user2118</c:v>
                  </c:pt>
                  <c:pt idx="2119">
                    <c:v>user2119</c:v>
                  </c:pt>
                  <c:pt idx="2120">
                    <c:v>user2120</c:v>
                  </c:pt>
                  <c:pt idx="2121">
                    <c:v>user2121</c:v>
                  </c:pt>
                  <c:pt idx="2122">
                    <c:v>user2122</c:v>
                  </c:pt>
                  <c:pt idx="2123">
                    <c:v>user2123</c:v>
                  </c:pt>
                  <c:pt idx="2124">
                    <c:v>user2124</c:v>
                  </c:pt>
                  <c:pt idx="2125">
                    <c:v>user2125</c:v>
                  </c:pt>
                  <c:pt idx="2126">
                    <c:v>user2126</c:v>
                  </c:pt>
                  <c:pt idx="2127">
                    <c:v>user2127</c:v>
                  </c:pt>
                  <c:pt idx="2128">
                    <c:v>user2128</c:v>
                  </c:pt>
                  <c:pt idx="2129">
                    <c:v>user2129</c:v>
                  </c:pt>
                  <c:pt idx="2130">
                    <c:v>user2130</c:v>
                  </c:pt>
                  <c:pt idx="2131">
                    <c:v>user2131</c:v>
                  </c:pt>
                  <c:pt idx="2132">
                    <c:v>user2132</c:v>
                  </c:pt>
                  <c:pt idx="2133">
                    <c:v>user2133</c:v>
                  </c:pt>
                  <c:pt idx="2134">
                    <c:v>user2134</c:v>
                  </c:pt>
                  <c:pt idx="2135">
                    <c:v>user2135</c:v>
                  </c:pt>
                  <c:pt idx="2136">
                    <c:v>user2136</c:v>
                  </c:pt>
                  <c:pt idx="2137">
                    <c:v>user2137</c:v>
                  </c:pt>
                  <c:pt idx="2138">
                    <c:v>user2138</c:v>
                  </c:pt>
                  <c:pt idx="2139">
                    <c:v>user2139</c:v>
                  </c:pt>
                  <c:pt idx="2140">
                    <c:v>user2140</c:v>
                  </c:pt>
                  <c:pt idx="2141">
                    <c:v>user2141</c:v>
                  </c:pt>
                  <c:pt idx="2142">
                    <c:v>user2142</c:v>
                  </c:pt>
                  <c:pt idx="2143">
                    <c:v>user2143</c:v>
                  </c:pt>
                  <c:pt idx="2144">
                    <c:v>user2144</c:v>
                  </c:pt>
                  <c:pt idx="2145">
                    <c:v>user2145</c:v>
                  </c:pt>
                  <c:pt idx="2146">
                    <c:v>user2146</c:v>
                  </c:pt>
                  <c:pt idx="2147">
                    <c:v>user2147</c:v>
                  </c:pt>
                  <c:pt idx="2148">
                    <c:v>user2148</c:v>
                  </c:pt>
                  <c:pt idx="2149">
                    <c:v>user2149</c:v>
                  </c:pt>
                  <c:pt idx="2150">
                    <c:v>user2150</c:v>
                  </c:pt>
                  <c:pt idx="2151">
                    <c:v>user2151</c:v>
                  </c:pt>
                  <c:pt idx="2152">
                    <c:v>user2152</c:v>
                  </c:pt>
                  <c:pt idx="2153">
                    <c:v>user2153</c:v>
                  </c:pt>
                  <c:pt idx="2154">
                    <c:v>user2154</c:v>
                  </c:pt>
                  <c:pt idx="2155">
                    <c:v>user2155</c:v>
                  </c:pt>
                  <c:pt idx="2156">
                    <c:v>user2156</c:v>
                  </c:pt>
                  <c:pt idx="2157">
                    <c:v>user2157</c:v>
                  </c:pt>
                  <c:pt idx="2158">
                    <c:v>user2158</c:v>
                  </c:pt>
                  <c:pt idx="2159">
                    <c:v>user2159</c:v>
                  </c:pt>
                  <c:pt idx="2160">
                    <c:v>user2160</c:v>
                  </c:pt>
                  <c:pt idx="2161">
                    <c:v>user2161</c:v>
                  </c:pt>
                  <c:pt idx="2162">
                    <c:v>user2162</c:v>
                  </c:pt>
                  <c:pt idx="2163">
                    <c:v>user2163</c:v>
                  </c:pt>
                  <c:pt idx="2164">
                    <c:v>user2164</c:v>
                  </c:pt>
                  <c:pt idx="2165">
                    <c:v>user2165</c:v>
                  </c:pt>
                  <c:pt idx="2166">
                    <c:v>user2166</c:v>
                  </c:pt>
                  <c:pt idx="2167">
                    <c:v>user2167</c:v>
                  </c:pt>
                  <c:pt idx="2168">
                    <c:v>user2168</c:v>
                  </c:pt>
                  <c:pt idx="2169">
                    <c:v>user2169</c:v>
                  </c:pt>
                  <c:pt idx="2170">
                    <c:v>user2170</c:v>
                  </c:pt>
                  <c:pt idx="2171">
                    <c:v>user2171</c:v>
                  </c:pt>
                  <c:pt idx="2172">
                    <c:v>user2172</c:v>
                  </c:pt>
                  <c:pt idx="2173">
                    <c:v>user2173</c:v>
                  </c:pt>
                  <c:pt idx="2174">
                    <c:v>user2174</c:v>
                  </c:pt>
                  <c:pt idx="2175">
                    <c:v>user2175</c:v>
                  </c:pt>
                  <c:pt idx="2176">
                    <c:v>user2176</c:v>
                  </c:pt>
                  <c:pt idx="2177">
                    <c:v>user2177</c:v>
                  </c:pt>
                  <c:pt idx="2178">
                    <c:v>user2178</c:v>
                  </c:pt>
                  <c:pt idx="2179">
                    <c:v>user2179</c:v>
                  </c:pt>
                  <c:pt idx="2180">
                    <c:v>user2180</c:v>
                  </c:pt>
                  <c:pt idx="2181">
                    <c:v>user2181</c:v>
                  </c:pt>
                  <c:pt idx="2182">
                    <c:v>user2182</c:v>
                  </c:pt>
                  <c:pt idx="2183">
                    <c:v>user2183</c:v>
                  </c:pt>
                  <c:pt idx="2184">
                    <c:v>user2184</c:v>
                  </c:pt>
                  <c:pt idx="2185">
                    <c:v>user2185</c:v>
                  </c:pt>
                  <c:pt idx="2186">
                    <c:v>user2186</c:v>
                  </c:pt>
                  <c:pt idx="2187">
                    <c:v>user2187</c:v>
                  </c:pt>
                  <c:pt idx="2188">
                    <c:v>user2188</c:v>
                  </c:pt>
                  <c:pt idx="2189">
                    <c:v>user2189</c:v>
                  </c:pt>
                  <c:pt idx="2190">
                    <c:v>user2190</c:v>
                  </c:pt>
                  <c:pt idx="2191">
                    <c:v>user2191</c:v>
                  </c:pt>
                  <c:pt idx="2192">
                    <c:v>user2192</c:v>
                  </c:pt>
                  <c:pt idx="2193">
                    <c:v>user2193</c:v>
                  </c:pt>
                  <c:pt idx="2194">
                    <c:v>user2194</c:v>
                  </c:pt>
                  <c:pt idx="2195">
                    <c:v>user2195</c:v>
                  </c:pt>
                  <c:pt idx="2196">
                    <c:v>user2196</c:v>
                  </c:pt>
                  <c:pt idx="2197">
                    <c:v>user2197</c:v>
                  </c:pt>
                  <c:pt idx="2198">
                    <c:v>user2198</c:v>
                  </c:pt>
                  <c:pt idx="2199">
                    <c:v>user2199</c:v>
                  </c:pt>
                  <c:pt idx="2200">
                    <c:v>user2200</c:v>
                  </c:pt>
                  <c:pt idx="2201">
                    <c:v>user2201</c:v>
                  </c:pt>
                  <c:pt idx="2202">
                    <c:v>user2202</c:v>
                  </c:pt>
                  <c:pt idx="2203">
                    <c:v>user2203</c:v>
                  </c:pt>
                  <c:pt idx="2204">
                    <c:v>user2204</c:v>
                  </c:pt>
                  <c:pt idx="2205">
                    <c:v>user2205</c:v>
                  </c:pt>
                  <c:pt idx="2206">
                    <c:v>user2206</c:v>
                  </c:pt>
                  <c:pt idx="2207">
                    <c:v>user2207</c:v>
                  </c:pt>
                  <c:pt idx="2208">
                    <c:v>user2208</c:v>
                  </c:pt>
                  <c:pt idx="2209">
                    <c:v>user2209</c:v>
                  </c:pt>
                  <c:pt idx="2210">
                    <c:v>user2210</c:v>
                  </c:pt>
                  <c:pt idx="2211">
                    <c:v>user2211</c:v>
                  </c:pt>
                  <c:pt idx="2212">
                    <c:v>user2212</c:v>
                  </c:pt>
                  <c:pt idx="2213">
                    <c:v>user2213</c:v>
                  </c:pt>
                  <c:pt idx="2214">
                    <c:v>user2214</c:v>
                  </c:pt>
                  <c:pt idx="2215">
                    <c:v>user2215</c:v>
                  </c:pt>
                  <c:pt idx="2216">
                    <c:v>user2216</c:v>
                  </c:pt>
                  <c:pt idx="2217">
                    <c:v>user2217</c:v>
                  </c:pt>
                  <c:pt idx="2218">
                    <c:v>user2218</c:v>
                  </c:pt>
                  <c:pt idx="2219">
                    <c:v>user2219</c:v>
                  </c:pt>
                  <c:pt idx="2220">
                    <c:v>user2220</c:v>
                  </c:pt>
                  <c:pt idx="2221">
                    <c:v>user2221</c:v>
                  </c:pt>
                  <c:pt idx="2222">
                    <c:v>user2222</c:v>
                  </c:pt>
                  <c:pt idx="2223">
                    <c:v>user2223</c:v>
                  </c:pt>
                  <c:pt idx="2224">
                    <c:v>user2224</c:v>
                  </c:pt>
                  <c:pt idx="2225">
                    <c:v>user2225</c:v>
                  </c:pt>
                  <c:pt idx="2226">
                    <c:v>user2226</c:v>
                  </c:pt>
                  <c:pt idx="2227">
                    <c:v>user2227</c:v>
                  </c:pt>
                  <c:pt idx="2228">
                    <c:v>user2228</c:v>
                  </c:pt>
                  <c:pt idx="2229">
                    <c:v>user2229</c:v>
                  </c:pt>
                  <c:pt idx="2230">
                    <c:v>user2230</c:v>
                  </c:pt>
                  <c:pt idx="2231">
                    <c:v>user2231</c:v>
                  </c:pt>
                  <c:pt idx="2232">
                    <c:v>user2232</c:v>
                  </c:pt>
                  <c:pt idx="2233">
                    <c:v>user2233</c:v>
                  </c:pt>
                  <c:pt idx="2234">
                    <c:v>user2234</c:v>
                  </c:pt>
                  <c:pt idx="2235">
                    <c:v>user2235</c:v>
                  </c:pt>
                  <c:pt idx="2236">
                    <c:v>user2236</c:v>
                  </c:pt>
                  <c:pt idx="2237">
                    <c:v>user2237</c:v>
                  </c:pt>
                  <c:pt idx="2238">
                    <c:v>user2238</c:v>
                  </c:pt>
                  <c:pt idx="2239">
                    <c:v>user2239</c:v>
                  </c:pt>
                  <c:pt idx="2240">
                    <c:v>user2240</c:v>
                  </c:pt>
                  <c:pt idx="2241">
                    <c:v>user2241</c:v>
                  </c:pt>
                  <c:pt idx="2242">
                    <c:v>user2242</c:v>
                  </c:pt>
                  <c:pt idx="2243">
                    <c:v>user2243</c:v>
                  </c:pt>
                  <c:pt idx="2244">
                    <c:v>user2244</c:v>
                  </c:pt>
                  <c:pt idx="2245">
                    <c:v>user2245</c:v>
                  </c:pt>
                  <c:pt idx="2246">
                    <c:v>user2246</c:v>
                  </c:pt>
                  <c:pt idx="2247">
                    <c:v>user2247</c:v>
                  </c:pt>
                  <c:pt idx="2248">
                    <c:v>user2248</c:v>
                  </c:pt>
                  <c:pt idx="2249">
                    <c:v>user2249</c:v>
                  </c:pt>
                  <c:pt idx="2250">
                    <c:v>user2250</c:v>
                  </c:pt>
                  <c:pt idx="2251">
                    <c:v>user2251</c:v>
                  </c:pt>
                  <c:pt idx="2252">
                    <c:v>user2252</c:v>
                  </c:pt>
                  <c:pt idx="2253">
                    <c:v>user2253</c:v>
                  </c:pt>
                  <c:pt idx="2254">
                    <c:v>user2254</c:v>
                  </c:pt>
                  <c:pt idx="2255">
                    <c:v>user2255</c:v>
                  </c:pt>
                  <c:pt idx="2256">
                    <c:v>user2256</c:v>
                  </c:pt>
                  <c:pt idx="2257">
                    <c:v>user2257</c:v>
                  </c:pt>
                  <c:pt idx="2258">
                    <c:v>user2258</c:v>
                  </c:pt>
                  <c:pt idx="2259">
                    <c:v>user2259</c:v>
                  </c:pt>
                  <c:pt idx="2260">
                    <c:v>user2260</c:v>
                  </c:pt>
                  <c:pt idx="2261">
                    <c:v>user2261</c:v>
                  </c:pt>
                  <c:pt idx="2262">
                    <c:v>user2262</c:v>
                  </c:pt>
                  <c:pt idx="2263">
                    <c:v>user2263</c:v>
                  </c:pt>
                  <c:pt idx="2264">
                    <c:v>user2264</c:v>
                  </c:pt>
                  <c:pt idx="2265">
                    <c:v>user2265</c:v>
                  </c:pt>
                  <c:pt idx="2266">
                    <c:v>user2266</c:v>
                  </c:pt>
                  <c:pt idx="2267">
                    <c:v>user2267</c:v>
                  </c:pt>
                  <c:pt idx="2268">
                    <c:v>user2268</c:v>
                  </c:pt>
                  <c:pt idx="2269">
                    <c:v>user2269</c:v>
                  </c:pt>
                  <c:pt idx="2270">
                    <c:v>user2270</c:v>
                  </c:pt>
                  <c:pt idx="2271">
                    <c:v>user2271</c:v>
                  </c:pt>
                  <c:pt idx="2272">
                    <c:v>user2272</c:v>
                  </c:pt>
                  <c:pt idx="2273">
                    <c:v>user2273</c:v>
                  </c:pt>
                  <c:pt idx="2274">
                    <c:v>user2274</c:v>
                  </c:pt>
                  <c:pt idx="2275">
                    <c:v>user2275</c:v>
                  </c:pt>
                  <c:pt idx="2276">
                    <c:v>user2276</c:v>
                  </c:pt>
                  <c:pt idx="2277">
                    <c:v>user2277</c:v>
                  </c:pt>
                  <c:pt idx="2278">
                    <c:v>user2278</c:v>
                  </c:pt>
                  <c:pt idx="2279">
                    <c:v>user2279</c:v>
                  </c:pt>
                  <c:pt idx="2280">
                    <c:v>user2280</c:v>
                  </c:pt>
                  <c:pt idx="2281">
                    <c:v>user2281</c:v>
                  </c:pt>
                  <c:pt idx="2282">
                    <c:v>user2282</c:v>
                  </c:pt>
                  <c:pt idx="2283">
                    <c:v>user2283</c:v>
                  </c:pt>
                  <c:pt idx="2284">
                    <c:v>user2284</c:v>
                  </c:pt>
                  <c:pt idx="2285">
                    <c:v>user2285</c:v>
                  </c:pt>
                  <c:pt idx="2286">
                    <c:v>user2286</c:v>
                  </c:pt>
                  <c:pt idx="2287">
                    <c:v>user2287</c:v>
                  </c:pt>
                  <c:pt idx="2288">
                    <c:v>user2288</c:v>
                  </c:pt>
                  <c:pt idx="2289">
                    <c:v>user2289</c:v>
                  </c:pt>
                  <c:pt idx="2290">
                    <c:v>user2290</c:v>
                  </c:pt>
                  <c:pt idx="2291">
                    <c:v>user2291</c:v>
                  </c:pt>
                  <c:pt idx="2292">
                    <c:v>user2292</c:v>
                  </c:pt>
                  <c:pt idx="2293">
                    <c:v>user2293</c:v>
                  </c:pt>
                  <c:pt idx="2294">
                    <c:v>user2294</c:v>
                  </c:pt>
                  <c:pt idx="2295">
                    <c:v>user2295</c:v>
                  </c:pt>
                  <c:pt idx="2296">
                    <c:v>user2296</c:v>
                  </c:pt>
                  <c:pt idx="2297">
                    <c:v>user2297</c:v>
                  </c:pt>
                  <c:pt idx="2298">
                    <c:v>user2298</c:v>
                  </c:pt>
                  <c:pt idx="2299">
                    <c:v>user2299</c:v>
                  </c:pt>
                  <c:pt idx="2300">
                    <c:v>user2300</c:v>
                  </c:pt>
                  <c:pt idx="2301">
                    <c:v>user2301</c:v>
                  </c:pt>
                  <c:pt idx="2302">
                    <c:v>user2302</c:v>
                  </c:pt>
                  <c:pt idx="2303">
                    <c:v>user2303</c:v>
                  </c:pt>
                  <c:pt idx="2304">
                    <c:v>user2304</c:v>
                  </c:pt>
                  <c:pt idx="2305">
                    <c:v>user2305</c:v>
                  </c:pt>
                  <c:pt idx="2306">
                    <c:v>user2306</c:v>
                  </c:pt>
                  <c:pt idx="2307">
                    <c:v>user2307</c:v>
                  </c:pt>
                  <c:pt idx="2308">
                    <c:v>user2308</c:v>
                  </c:pt>
                  <c:pt idx="2309">
                    <c:v>user2309</c:v>
                  </c:pt>
                  <c:pt idx="2310">
                    <c:v>user2310</c:v>
                  </c:pt>
                  <c:pt idx="2311">
                    <c:v>user2311</c:v>
                  </c:pt>
                  <c:pt idx="2312">
                    <c:v>user2312</c:v>
                  </c:pt>
                  <c:pt idx="2313">
                    <c:v>user2313</c:v>
                  </c:pt>
                  <c:pt idx="2314">
                    <c:v>user2314</c:v>
                  </c:pt>
                  <c:pt idx="2315">
                    <c:v>user2315</c:v>
                  </c:pt>
                  <c:pt idx="2316">
                    <c:v>user2316</c:v>
                  </c:pt>
                  <c:pt idx="2317">
                    <c:v>user2317</c:v>
                  </c:pt>
                  <c:pt idx="2318">
                    <c:v>user2318</c:v>
                  </c:pt>
                  <c:pt idx="2319">
                    <c:v>user2319</c:v>
                  </c:pt>
                  <c:pt idx="2320">
                    <c:v>user2320</c:v>
                  </c:pt>
                  <c:pt idx="2321">
                    <c:v>user2321</c:v>
                  </c:pt>
                  <c:pt idx="2322">
                    <c:v>user2322</c:v>
                  </c:pt>
                  <c:pt idx="2323">
                    <c:v>user2323</c:v>
                  </c:pt>
                  <c:pt idx="2324">
                    <c:v>user2324</c:v>
                  </c:pt>
                  <c:pt idx="2325">
                    <c:v>user2325</c:v>
                  </c:pt>
                  <c:pt idx="2326">
                    <c:v>user2326</c:v>
                  </c:pt>
                  <c:pt idx="2327">
                    <c:v>user2327</c:v>
                  </c:pt>
                  <c:pt idx="2328">
                    <c:v>user2328</c:v>
                  </c:pt>
                  <c:pt idx="2329">
                    <c:v>user2329</c:v>
                  </c:pt>
                  <c:pt idx="2330">
                    <c:v>user2330</c:v>
                  </c:pt>
                  <c:pt idx="2331">
                    <c:v>user2331</c:v>
                  </c:pt>
                  <c:pt idx="2332">
                    <c:v>user2332</c:v>
                  </c:pt>
                  <c:pt idx="2333">
                    <c:v>user2333</c:v>
                  </c:pt>
                  <c:pt idx="2334">
                    <c:v>user2334</c:v>
                  </c:pt>
                  <c:pt idx="2335">
                    <c:v>user2335</c:v>
                  </c:pt>
                  <c:pt idx="2336">
                    <c:v>user2336</c:v>
                  </c:pt>
                  <c:pt idx="2337">
                    <c:v>user2337</c:v>
                  </c:pt>
                  <c:pt idx="2338">
                    <c:v>user2338</c:v>
                  </c:pt>
                  <c:pt idx="2339">
                    <c:v>user2339</c:v>
                  </c:pt>
                  <c:pt idx="2340">
                    <c:v>user2340</c:v>
                  </c:pt>
                  <c:pt idx="2341">
                    <c:v>user2341</c:v>
                  </c:pt>
                  <c:pt idx="2342">
                    <c:v>user2342</c:v>
                  </c:pt>
                  <c:pt idx="2343">
                    <c:v>user2343</c:v>
                  </c:pt>
                  <c:pt idx="2344">
                    <c:v>user2344</c:v>
                  </c:pt>
                  <c:pt idx="2345">
                    <c:v>user2345</c:v>
                  </c:pt>
                  <c:pt idx="2346">
                    <c:v>user2346</c:v>
                  </c:pt>
                  <c:pt idx="2347">
                    <c:v>user2347</c:v>
                  </c:pt>
                  <c:pt idx="2348">
                    <c:v>user2348</c:v>
                  </c:pt>
                  <c:pt idx="2349">
                    <c:v>user2349</c:v>
                  </c:pt>
                  <c:pt idx="2350">
                    <c:v>user2350</c:v>
                  </c:pt>
                  <c:pt idx="2351">
                    <c:v>user2351</c:v>
                  </c:pt>
                  <c:pt idx="2352">
                    <c:v>user2352</c:v>
                  </c:pt>
                  <c:pt idx="2353">
                    <c:v>user2353</c:v>
                  </c:pt>
                  <c:pt idx="2354">
                    <c:v>user2354</c:v>
                  </c:pt>
                  <c:pt idx="2355">
                    <c:v>user2355</c:v>
                  </c:pt>
                  <c:pt idx="2356">
                    <c:v>user2356</c:v>
                  </c:pt>
                  <c:pt idx="2357">
                    <c:v>user2357</c:v>
                  </c:pt>
                  <c:pt idx="2358">
                    <c:v>user2358</c:v>
                  </c:pt>
                  <c:pt idx="2359">
                    <c:v>user2359</c:v>
                  </c:pt>
                  <c:pt idx="2360">
                    <c:v>user2360</c:v>
                  </c:pt>
                  <c:pt idx="2361">
                    <c:v>user2361</c:v>
                  </c:pt>
                  <c:pt idx="2362">
                    <c:v>user2362</c:v>
                  </c:pt>
                  <c:pt idx="2363">
                    <c:v>user2363</c:v>
                  </c:pt>
                  <c:pt idx="2364">
                    <c:v>user2364</c:v>
                  </c:pt>
                  <c:pt idx="2365">
                    <c:v>user2365</c:v>
                  </c:pt>
                  <c:pt idx="2366">
                    <c:v>user2366</c:v>
                  </c:pt>
                  <c:pt idx="2367">
                    <c:v>user2367</c:v>
                  </c:pt>
                  <c:pt idx="2368">
                    <c:v>user2368</c:v>
                  </c:pt>
                  <c:pt idx="2369">
                    <c:v>user2369</c:v>
                  </c:pt>
                  <c:pt idx="2370">
                    <c:v>user2370</c:v>
                  </c:pt>
                  <c:pt idx="2371">
                    <c:v>user2371</c:v>
                  </c:pt>
                  <c:pt idx="2372">
                    <c:v>user2372</c:v>
                  </c:pt>
                  <c:pt idx="2373">
                    <c:v>user2373</c:v>
                  </c:pt>
                  <c:pt idx="2374">
                    <c:v>user2374</c:v>
                  </c:pt>
                  <c:pt idx="2375">
                    <c:v>user2375</c:v>
                  </c:pt>
                  <c:pt idx="2376">
                    <c:v>user2376</c:v>
                  </c:pt>
                  <c:pt idx="2377">
                    <c:v>user2377</c:v>
                  </c:pt>
                  <c:pt idx="2378">
                    <c:v>user2378</c:v>
                  </c:pt>
                  <c:pt idx="2379">
                    <c:v>user2379</c:v>
                  </c:pt>
                  <c:pt idx="2380">
                    <c:v>user2380</c:v>
                  </c:pt>
                  <c:pt idx="2381">
                    <c:v>user2381</c:v>
                  </c:pt>
                  <c:pt idx="2382">
                    <c:v>user2382</c:v>
                  </c:pt>
                  <c:pt idx="2383">
                    <c:v>user2383</c:v>
                  </c:pt>
                  <c:pt idx="2384">
                    <c:v>user2384</c:v>
                  </c:pt>
                  <c:pt idx="2385">
                    <c:v>user2385</c:v>
                  </c:pt>
                  <c:pt idx="2386">
                    <c:v>user2386</c:v>
                  </c:pt>
                  <c:pt idx="2387">
                    <c:v>user2387</c:v>
                  </c:pt>
                  <c:pt idx="2388">
                    <c:v>user2388</c:v>
                  </c:pt>
                  <c:pt idx="2389">
                    <c:v>user2389</c:v>
                  </c:pt>
                  <c:pt idx="2390">
                    <c:v>user2390</c:v>
                  </c:pt>
                  <c:pt idx="2391">
                    <c:v>user2391</c:v>
                  </c:pt>
                  <c:pt idx="2392">
                    <c:v>user2392</c:v>
                  </c:pt>
                  <c:pt idx="2393">
                    <c:v>user2393</c:v>
                  </c:pt>
                  <c:pt idx="2394">
                    <c:v>user2394</c:v>
                  </c:pt>
                  <c:pt idx="2395">
                    <c:v>user2395</c:v>
                  </c:pt>
                  <c:pt idx="2396">
                    <c:v>user2396</c:v>
                  </c:pt>
                  <c:pt idx="2397">
                    <c:v>user2397</c:v>
                  </c:pt>
                  <c:pt idx="2398">
                    <c:v>user2398</c:v>
                  </c:pt>
                  <c:pt idx="2399">
                    <c:v>user2399</c:v>
                  </c:pt>
                  <c:pt idx="2400">
                    <c:v>user2400</c:v>
                  </c:pt>
                  <c:pt idx="2401">
                    <c:v>user2401</c:v>
                  </c:pt>
                  <c:pt idx="2402">
                    <c:v>user2402</c:v>
                  </c:pt>
                  <c:pt idx="2403">
                    <c:v>user2403</c:v>
                  </c:pt>
                  <c:pt idx="2404">
                    <c:v>user2404</c:v>
                  </c:pt>
                  <c:pt idx="2405">
                    <c:v>user2405</c:v>
                  </c:pt>
                  <c:pt idx="2406">
                    <c:v>user2406</c:v>
                  </c:pt>
                  <c:pt idx="2407">
                    <c:v>user2407</c:v>
                  </c:pt>
                  <c:pt idx="2408">
                    <c:v>user2408</c:v>
                  </c:pt>
                  <c:pt idx="2409">
                    <c:v>user2409</c:v>
                  </c:pt>
                  <c:pt idx="2410">
                    <c:v>user2410</c:v>
                  </c:pt>
                  <c:pt idx="2411">
                    <c:v>user2411</c:v>
                  </c:pt>
                  <c:pt idx="2412">
                    <c:v>user2412</c:v>
                  </c:pt>
                  <c:pt idx="2413">
                    <c:v>user2413</c:v>
                  </c:pt>
                  <c:pt idx="2414">
                    <c:v>user2414</c:v>
                  </c:pt>
                  <c:pt idx="2415">
                    <c:v>user2415</c:v>
                  </c:pt>
                  <c:pt idx="2416">
                    <c:v>user2416</c:v>
                  </c:pt>
                  <c:pt idx="2417">
                    <c:v>user2417</c:v>
                  </c:pt>
                  <c:pt idx="2418">
                    <c:v>user2418</c:v>
                  </c:pt>
                  <c:pt idx="2419">
                    <c:v>user2419</c:v>
                  </c:pt>
                  <c:pt idx="2420">
                    <c:v>user2420</c:v>
                  </c:pt>
                  <c:pt idx="2421">
                    <c:v>user2421</c:v>
                  </c:pt>
                  <c:pt idx="2422">
                    <c:v>user2422</c:v>
                  </c:pt>
                  <c:pt idx="2423">
                    <c:v>user2423</c:v>
                  </c:pt>
                  <c:pt idx="2424">
                    <c:v>user2424</c:v>
                  </c:pt>
                  <c:pt idx="2425">
                    <c:v>user2425</c:v>
                  </c:pt>
                  <c:pt idx="2426">
                    <c:v>user2426</c:v>
                  </c:pt>
                  <c:pt idx="2427">
                    <c:v>user2427</c:v>
                  </c:pt>
                  <c:pt idx="2428">
                    <c:v>user2428</c:v>
                  </c:pt>
                  <c:pt idx="2429">
                    <c:v>user2429</c:v>
                  </c:pt>
                  <c:pt idx="2430">
                    <c:v>user2430</c:v>
                  </c:pt>
                  <c:pt idx="2431">
                    <c:v>user2431</c:v>
                  </c:pt>
                  <c:pt idx="2432">
                    <c:v>user2432</c:v>
                  </c:pt>
                  <c:pt idx="2433">
                    <c:v>user2433</c:v>
                  </c:pt>
                  <c:pt idx="2434">
                    <c:v>user2434</c:v>
                  </c:pt>
                  <c:pt idx="2435">
                    <c:v>user2435</c:v>
                  </c:pt>
                  <c:pt idx="2436">
                    <c:v>user2436</c:v>
                  </c:pt>
                  <c:pt idx="2437">
                    <c:v>user2437</c:v>
                  </c:pt>
                  <c:pt idx="2438">
                    <c:v>user2438</c:v>
                  </c:pt>
                  <c:pt idx="2439">
                    <c:v>user2439</c:v>
                  </c:pt>
                  <c:pt idx="2440">
                    <c:v>user2440</c:v>
                  </c:pt>
                  <c:pt idx="2441">
                    <c:v>user2441</c:v>
                  </c:pt>
                  <c:pt idx="2442">
                    <c:v>user2442</c:v>
                  </c:pt>
                  <c:pt idx="2443">
                    <c:v>user2443</c:v>
                  </c:pt>
                  <c:pt idx="2444">
                    <c:v>user2444</c:v>
                  </c:pt>
                  <c:pt idx="2445">
                    <c:v>user2445</c:v>
                  </c:pt>
                  <c:pt idx="2446">
                    <c:v>user2446</c:v>
                  </c:pt>
                  <c:pt idx="2447">
                    <c:v>user2447</c:v>
                  </c:pt>
                  <c:pt idx="2448">
                    <c:v>user2448</c:v>
                  </c:pt>
                  <c:pt idx="2449">
                    <c:v>user2449</c:v>
                  </c:pt>
                  <c:pt idx="2450">
                    <c:v>user2450</c:v>
                  </c:pt>
                  <c:pt idx="2451">
                    <c:v>user2451</c:v>
                  </c:pt>
                  <c:pt idx="2452">
                    <c:v>user2452</c:v>
                  </c:pt>
                  <c:pt idx="2453">
                    <c:v>user2453</c:v>
                  </c:pt>
                  <c:pt idx="2454">
                    <c:v>user2454</c:v>
                  </c:pt>
                  <c:pt idx="2455">
                    <c:v>user2455</c:v>
                  </c:pt>
                  <c:pt idx="2456">
                    <c:v>user2456</c:v>
                  </c:pt>
                  <c:pt idx="2457">
                    <c:v>user2457</c:v>
                  </c:pt>
                  <c:pt idx="2458">
                    <c:v>user2458</c:v>
                  </c:pt>
                  <c:pt idx="2459">
                    <c:v>user2459</c:v>
                  </c:pt>
                  <c:pt idx="2460">
                    <c:v>user2460</c:v>
                  </c:pt>
                  <c:pt idx="2461">
                    <c:v>user2461</c:v>
                  </c:pt>
                  <c:pt idx="2462">
                    <c:v>user2462</c:v>
                  </c:pt>
                  <c:pt idx="2463">
                    <c:v>user2463</c:v>
                  </c:pt>
                  <c:pt idx="2464">
                    <c:v>user2464</c:v>
                  </c:pt>
                  <c:pt idx="2465">
                    <c:v>user2465</c:v>
                  </c:pt>
                  <c:pt idx="2466">
                    <c:v>user2466</c:v>
                  </c:pt>
                  <c:pt idx="2467">
                    <c:v>user2467</c:v>
                  </c:pt>
                  <c:pt idx="2468">
                    <c:v>user2468</c:v>
                  </c:pt>
                  <c:pt idx="2469">
                    <c:v>user2469</c:v>
                  </c:pt>
                  <c:pt idx="2470">
                    <c:v>user2470</c:v>
                  </c:pt>
                  <c:pt idx="2471">
                    <c:v>user2471</c:v>
                  </c:pt>
                  <c:pt idx="2472">
                    <c:v>user2472</c:v>
                  </c:pt>
                  <c:pt idx="2473">
                    <c:v>user2473</c:v>
                  </c:pt>
                  <c:pt idx="2474">
                    <c:v>user2474</c:v>
                  </c:pt>
                  <c:pt idx="2475">
                    <c:v>user2475</c:v>
                  </c:pt>
                  <c:pt idx="2476">
                    <c:v>user2476</c:v>
                  </c:pt>
                  <c:pt idx="2477">
                    <c:v>user2477</c:v>
                  </c:pt>
                  <c:pt idx="2478">
                    <c:v>user2478</c:v>
                  </c:pt>
                  <c:pt idx="2479">
                    <c:v>user2479</c:v>
                  </c:pt>
                  <c:pt idx="2480">
                    <c:v>user2480</c:v>
                  </c:pt>
                  <c:pt idx="2481">
                    <c:v>user2481</c:v>
                  </c:pt>
                  <c:pt idx="2482">
                    <c:v>user2482</c:v>
                  </c:pt>
                  <c:pt idx="2483">
                    <c:v>user2483</c:v>
                  </c:pt>
                  <c:pt idx="2484">
                    <c:v>user2484</c:v>
                  </c:pt>
                  <c:pt idx="2485">
                    <c:v>user2485</c:v>
                  </c:pt>
                  <c:pt idx="2486">
                    <c:v>user2486</c:v>
                  </c:pt>
                  <c:pt idx="2487">
                    <c:v>user2487</c:v>
                  </c:pt>
                  <c:pt idx="2488">
                    <c:v>user2488</c:v>
                  </c:pt>
                  <c:pt idx="2489">
                    <c:v>user2489</c:v>
                  </c:pt>
                  <c:pt idx="2490">
                    <c:v>user2490</c:v>
                  </c:pt>
                  <c:pt idx="2491">
                    <c:v>user2491</c:v>
                  </c:pt>
                  <c:pt idx="2492">
                    <c:v>user2492</c:v>
                  </c:pt>
                  <c:pt idx="2493">
                    <c:v>user2493</c:v>
                  </c:pt>
                  <c:pt idx="2494">
                    <c:v>user2494</c:v>
                  </c:pt>
                  <c:pt idx="2495">
                    <c:v>user2495</c:v>
                  </c:pt>
                  <c:pt idx="2496">
                    <c:v>user2496</c:v>
                  </c:pt>
                  <c:pt idx="2497">
                    <c:v>user2497</c:v>
                  </c:pt>
                  <c:pt idx="2498">
                    <c:v>user2498</c:v>
                  </c:pt>
                  <c:pt idx="2499">
                    <c:v>user2499</c:v>
                  </c:pt>
                  <c:pt idx="2500">
                    <c:v>user2500</c:v>
                  </c:pt>
                  <c:pt idx="2501">
                    <c:v>user2501</c:v>
                  </c:pt>
                  <c:pt idx="2502">
                    <c:v>user2502</c:v>
                  </c:pt>
                  <c:pt idx="2503">
                    <c:v>user2503</c:v>
                  </c:pt>
                  <c:pt idx="2504">
                    <c:v>user2504</c:v>
                  </c:pt>
                  <c:pt idx="2505">
                    <c:v>user2505</c:v>
                  </c:pt>
                  <c:pt idx="2506">
                    <c:v>user2506</c:v>
                  </c:pt>
                  <c:pt idx="2507">
                    <c:v>user2507</c:v>
                  </c:pt>
                  <c:pt idx="2508">
                    <c:v>user2508</c:v>
                  </c:pt>
                  <c:pt idx="2509">
                    <c:v>user2509</c:v>
                  </c:pt>
                  <c:pt idx="2510">
                    <c:v>user2510</c:v>
                  </c:pt>
                  <c:pt idx="2511">
                    <c:v>user2511</c:v>
                  </c:pt>
                  <c:pt idx="2512">
                    <c:v>user2512</c:v>
                  </c:pt>
                  <c:pt idx="2513">
                    <c:v>user2513</c:v>
                  </c:pt>
                  <c:pt idx="2514">
                    <c:v>user2514</c:v>
                  </c:pt>
                  <c:pt idx="2515">
                    <c:v>user2515</c:v>
                  </c:pt>
                  <c:pt idx="2516">
                    <c:v>user2516</c:v>
                  </c:pt>
                  <c:pt idx="2517">
                    <c:v>user2517</c:v>
                  </c:pt>
                  <c:pt idx="2518">
                    <c:v>user2518</c:v>
                  </c:pt>
                  <c:pt idx="2519">
                    <c:v>user2519</c:v>
                  </c:pt>
                  <c:pt idx="2520">
                    <c:v>user2520</c:v>
                  </c:pt>
                  <c:pt idx="2521">
                    <c:v>user2521</c:v>
                  </c:pt>
                  <c:pt idx="2522">
                    <c:v>user2522</c:v>
                  </c:pt>
                  <c:pt idx="2523">
                    <c:v>user2523</c:v>
                  </c:pt>
                  <c:pt idx="2524">
                    <c:v>user2524</c:v>
                  </c:pt>
                  <c:pt idx="2525">
                    <c:v>user2525</c:v>
                  </c:pt>
                  <c:pt idx="2526">
                    <c:v>user2526</c:v>
                  </c:pt>
                  <c:pt idx="2527">
                    <c:v>user2527</c:v>
                  </c:pt>
                  <c:pt idx="2528">
                    <c:v>user2528</c:v>
                  </c:pt>
                  <c:pt idx="2529">
                    <c:v>user2529</c:v>
                  </c:pt>
                  <c:pt idx="2530">
                    <c:v>user2530</c:v>
                  </c:pt>
                  <c:pt idx="2531">
                    <c:v>user2531</c:v>
                  </c:pt>
                  <c:pt idx="2532">
                    <c:v>user2532</c:v>
                  </c:pt>
                  <c:pt idx="2533">
                    <c:v>user2533</c:v>
                  </c:pt>
                  <c:pt idx="2534">
                    <c:v>user2534</c:v>
                  </c:pt>
                  <c:pt idx="2535">
                    <c:v>user2535</c:v>
                  </c:pt>
                  <c:pt idx="2536">
                    <c:v>user2536</c:v>
                  </c:pt>
                  <c:pt idx="2537">
                    <c:v>user2537</c:v>
                  </c:pt>
                  <c:pt idx="2538">
                    <c:v>user2538</c:v>
                  </c:pt>
                  <c:pt idx="2539">
                    <c:v>user2539</c:v>
                  </c:pt>
                  <c:pt idx="2540">
                    <c:v>user2540</c:v>
                  </c:pt>
                  <c:pt idx="2541">
                    <c:v>user2541</c:v>
                  </c:pt>
                  <c:pt idx="2542">
                    <c:v>user2542</c:v>
                  </c:pt>
                  <c:pt idx="2543">
                    <c:v>user2543</c:v>
                  </c:pt>
                  <c:pt idx="2544">
                    <c:v>user2544</c:v>
                  </c:pt>
                  <c:pt idx="2545">
                    <c:v>user2545</c:v>
                  </c:pt>
                  <c:pt idx="2546">
                    <c:v>user2546</c:v>
                  </c:pt>
                  <c:pt idx="2547">
                    <c:v>user2547</c:v>
                  </c:pt>
                  <c:pt idx="2548">
                    <c:v>user2548</c:v>
                  </c:pt>
                  <c:pt idx="2549">
                    <c:v>user2549</c:v>
                  </c:pt>
                  <c:pt idx="2550">
                    <c:v>user2550</c:v>
                  </c:pt>
                  <c:pt idx="2551">
                    <c:v>user2551</c:v>
                  </c:pt>
                  <c:pt idx="2552">
                    <c:v>user2552</c:v>
                  </c:pt>
                  <c:pt idx="2553">
                    <c:v>user2553</c:v>
                  </c:pt>
                  <c:pt idx="2554">
                    <c:v>user2554</c:v>
                  </c:pt>
                  <c:pt idx="2555">
                    <c:v>user2555</c:v>
                  </c:pt>
                  <c:pt idx="2556">
                    <c:v>user2556</c:v>
                  </c:pt>
                  <c:pt idx="2557">
                    <c:v>user2557</c:v>
                  </c:pt>
                  <c:pt idx="2558">
                    <c:v>user2558</c:v>
                  </c:pt>
                  <c:pt idx="2559">
                    <c:v>user2559</c:v>
                  </c:pt>
                  <c:pt idx="2560">
                    <c:v>user2560</c:v>
                  </c:pt>
                  <c:pt idx="2561">
                    <c:v>user2561</c:v>
                  </c:pt>
                  <c:pt idx="2562">
                    <c:v>user2562</c:v>
                  </c:pt>
                  <c:pt idx="2563">
                    <c:v>user2563</c:v>
                  </c:pt>
                  <c:pt idx="2564">
                    <c:v>user2564</c:v>
                  </c:pt>
                  <c:pt idx="2565">
                    <c:v>user2565</c:v>
                  </c:pt>
                  <c:pt idx="2566">
                    <c:v>user2566</c:v>
                  </c:pt>
                  <c:pt idx="2567">
                    <c:v>user2567</c:v>
                  </c:pt>
                  <c:pt idx="2568">
                    <c:v>user2568</c:v>
                  </c:pt>
                  <c:pt idx="2569">
                    <c:v>user2569</c:v>
                  </c:pt>
                  <c:pt idx="2570">
                    <c:v>user2570</c:v>
                  </c:pt>
                  <c:pt idx="2571">
                    <c:v>user2571</c:v>
                  </c:pt>
                  <c:pt idx="2572">
                    <c:v>user2572</c:v>
                  </c:pt>
                  <c:pt idx="2573">
                    <c:v>user2573</c:v>
                  </c:pt>
                  <c:pt idx="2574">
                    <c:v>user2574</c:v>
                  </c:pt>
                  <c:pt idx="2575">
                    <c:v>user2575</c:v>
                  </c:pt>
                  <c:pt idx="2576">
                    <c:v>user2576</c:v>
                  </c:pt>
                  <c:pt idx="2577">
                    <c:v>user2577</c:v>
                  </c:pt>
                  <c:pt idx="2578">
                    <c:v>user2578</c:v>
                  </c:pt>
                  <c:pt idx="2579">
                    <c:v>user2579</c:v>
                  </c:pt>
                  <c:pt idx="2580">
                    <c:v>user2580</c:v>
                  </c:pt>
                  <c:pt idx="2581">
                    <c:v>user2581</c:v>
                  </c:pt>
                  <c:pt idx="2582">
                    <c:v>user2582</c:v>
                  </c:pt>
                  <c:pt idx="2583">
                    <c:v>user2583</c:v>
                  </c:pt>
                  <c:pt idx="2584">
                    <c:v>user2584</c:v>
                  </c:pt>
                  <c:pt idx="2585">
                    <c:v>user2585</c:v>
                  </c:pt>
                  <c:pt idx="2586">
                    <c:v>user2586</c:v>
                  </c:pt>
                  <c:pt idx="2587">
                    <c:v>user2587</c:v>
                  </c:pt>
                  <c:pt idx="2588">
                    <c:v>user2588</c:v>
                  </c:pt>
                  <c:pt idx="2589">
                    <c:v>user2589</c:v>
                  </c:pt>
                  <c:pt idx="2590">
                    <c:v>user2590</c:v>
                  </c:pt>
                  <c:pt idx="2591">
                    <c:v>user2591</c:v>
                  </c:pt>
                  <c:pt idx="2592">
                    <c:v>user2592</c:v>
                  </c:pt>
                  <c:pt idx="2593">
                    <c:v>user2593</c:v>
                  </c:pt>
                  <c:pt idx="2594">
                    <c:v>user2594</c:v>
                  </c:pt>
                  <c:pt idx="2595">
                    <c:v>user2595</c:v>
                  </c:pt>
                  <c:pt idx="2596">
                    <c:v>user2596</c:v>
                  </c:pt>
                  <c:pt idx="2597">
                    <c:v>user2597</c:v>
                  </c:pt>
                  <c:pt idx="2598">
                    <c:v>user2598</c:v>
                  </c:pt>
                  <c:pt idx="2599">
                    <c:v>user2599</c:v>
                  </c:pt>
                  <c:pt idx="2600">
                    <c:v>user2600</c:v>
                  </c:pt>
                  <c:pt idx="2601">
                    <c:v>user2601</c:v>
                  </c:pt>
                  <c:pt idx="2602">
                    <c:v>user2602</c:v>
                  </c:pt>
                  <c:pt idx="2603">
                    <c:v>user2603</c:v>
                  </c:pt>
                  <c:pt idx="2604">
                    <c:v>user2604</c:v>
                  </c:pt>
                  <c:pt idx="2605">
                    <c:v>user2605</c:v>
                  </c:pt>
                  <c:pt idx="2606">
                    <c:v>user2606</c:v>
                  </c:pt>
                  <c:pt idx="2607">
                    <c:v>user2607</c:v>
                  </c:pt>
                  <c:pt idx="2608">
                    <c:v>user2608</c:v>
                  </c:pt>
                  <c:pt idx="2609">
                    <c:v>user2609</c:v>
                  </c:pt>
                  <c:pt idx="2610">
                    <c:v>user2610</c:v>
                  </c:pt>
                  <c:pt idx="2611">
                    <c:v>user2611</c:v>
                  </c:pt>
                  <c:pt idx="2612">
                    <c:v>user2612</c:v>
                  </c:pt>
                  <c:pt idx="2613">
                    <c:v>user2613</c:v>
                  </c:pt>
                  <c:pt idx="2614">
                    <c:v>user2614</c:v>
                  </c:pt>
                  <c:pt idx="2615">
                    <c:v>user2615</c:v>
                  </c:pt>
                  <c:pt idx="2616">
                    <c:v>user2616</c:v>
                  </c:pt>
                  <c:pt idx="2617">
                    <c:v>user2617</c:v>
                  </c:pt>
                  <c:pt idx="2618">
                    <c:v>user2618</c:v>
                  </c:pt>
                  <c:pt idx="2619">
                    <c:v>user2619</c:v>
                  </c:pt>
                  <c:pt idx="2620">
                    <c:v>user2620</c:v>
                  </c:pt>
                  <c:pt idx="2621">
                    <c:v>user2621</c:v>
                  </c:pt>
                  <c:pt idx="2622">
                    <c:v>user2622</c:v>
                  </c:pt>
                  <c:pt idx="2623">
                    <c:v>user2623</c:v>
                  </c:pt>
                  <c:pt idx="2624">
                    <c:v>user2624</c:v>
                  </c:pt>
                  <c:pt idx="2625">
                    <c:v>user2625</c:v>
                  </c:pt>
                  <c:pt idx="2626">
                    <c:v>user2626</c:v>
                  </c:pt>
                  <c:pt idx="2627">
                    <c:v>user2627</c:v>
                  </c:pt>
                  <c:pt idx="2628">
                    <c:v>user2628</c:v>
                  </c:pt>
                  <c:pt idx="2629">
                    <c:v>user2629</c:v>
                  </c:pt>
                  <c:pt idx="2630">
                    <c:v>user2630</c:v>
                  </c:pt>
                  <c:pt idx="2631">
                    <c:v>user2631</c:v>
                  </c:pt>
                  <c:pt idx="2632">
                    <c:v>user2632</c:v>
                  </c:pt>
                  <c:pt idx="2633">
                    <c:v>user2633</c:v>
                  </c:pt>
                  <c:pt idx="2634">
                    <c:v>user2634</c:v>
                  </c:pt>
                  <c:pt idx="2635">
                    <c:v>user2635</c:v>
                  </c:pt>
                  <c:pt idx="2636">
                    <c:v>user2636</c:v>
                  </c:pt>
                  <c:pt idx="2637">
                    <c:v>user2637</c:v>
                  </c:pt>
                  <c:pt idx="2638">
                    <c:v>user2638</c:v>
                  </c:pt>
                  <c:pt idx="2639">
                    <c:v>user2639</c:v>
                  </c:pt>
                  <c:pt idx="2640">
                    <c:v>user2640</c:v>
                  </c:pt>
                  <c:pt idx="2641">
                    <c:v>user2641</c:v>
                  </c:pt>
                  <c:pt idx="2642">
                    <c:v>user2642</c:v>
                  </c:pt>
                  <c:pt idx="2643">
                    <c:v>user2643</c:v>
                  </c:pt>
                  <c:pt idx="2644">
                    <c:v>user2644</c:v>
                  </c:pt>
                  <c:pt idx="2645">
                    <c:v>user2645</c:v>
                  </c:pt>
                  <c:pt idx="2646">
                    <c:v>user2646</c:v>
                  </c:pt>
                  <c:pt idx="2647">
                    <c:v>user2647</c:v>
                  </c:pt>
                  <c:pt idx="2648">
                    <c:v>user2648</c:v>
                  </c:pt>
                  <c:pt idx="2649">
                    <c:v>user2649</c:v>
                  </c:pt>
                  <c:pt idx="2650">
                    <c:v>user2650</c:v>
                  </c:pt>
                  <c:pt idx="2651">
                    <c:v>user2651</c:v>
                  </c:pt>
                  <c:pt idx="2652">
                    <c:v>user2652</c:v>
                  </c:pt>
                  <c:pt idx="2653">
                    <c:v>user2653</c:v>
                  </c:pt>
                  <c:pt idx="2654">
                    <c:v>user2654</c:v>
                  </c:pt>
                  <c:pt idx="2655">
                    <c:v>user2655</c:v>
                  </c:pt>
                  <c:pt idx="2656">
                    <c:v>user2656</c:v>
                  </c:pt>
                  <c:pt idx="2657">
                    <c:v>user2657</c:v>
                  </c:pt>
                  <c:pt idx="2658">
                    <c:v>user2658</c:v>
                  </c:pt>
                  <c:pt idx="2659">
                    <c:v>user2659</c:v>
                  </c:pt>
                  <c:pt idx="2660">
                    <c:v>user2660</c:v>
                  </c:pt>
                  <c:pt idx="2661">
                    <c:v>user2661</c:v>
                  </c:pt>
                  <c:pt idx="2662">
                    <c:v>user2662</c:v>
                  </c:pt>
                  <c:pt idx="2663">
                    <c:v>user2663</c:v>
                  </c:pt>
                  <c:pt idx="2664">
                    <c:v>user2664</c:v>
                  </c:pt>
                  <c:pt idx="2665">
                    <c:v>user2665</c:v>
                  </c:pt>
                  <c:pt idx="2666">
                    <c:v>user2666</c:v>
                  </c:pt>
                  <c:pt idx="2667">
                    <c:v>user2667</c:v>
                  </c:pt>
                  <c:pt idx="2668">
                    <c:v>user2668</c:v>
                  </c:pt>
                  <c:pt idx="2669">
                    <c:v>user2669</c:v>
                  </c:pt>
                  <c:pt idx="2670">
                    <c:v>user2670</c:v>
                  </c:pt>
                  <c:pt idx="2671">
                    <c:v>user2671</c:v>
                  </c:pt>
                  <c:pt idx="2672">
                    <c:v>user2672</c:v>
                  </c:pt>
                  <c:pt idx="2673">
                    <c:v>user2673</c:v>
                  </c:pt>
                  <c:pt idx="2674">
                    <c:v>user2674</c:v>
                  </c:pt>
                  <c:pt idx="2675">
                    <c:v>user2675</c:v>
                  </c:pt>
                  <c:pt idx="2676">
                    <c:v>user2676</c:v>
                  </c:pt>
                  <c:pt idx="2677">
                    <c:v>user2677</c:v>
                  </c:pt>
                  <c:pt idx="2678">
                    <c:v>user2678</c:v>
                  </c:pt>
                  <c:pt idx="2679">
                    <c:v>user2679</c:v>
                  </c:pt>
                  <c:pt idx="2680">
                    <c:v>user2680</c:v>
                  </c:pt>
                  <c:pt idx="2681">
                    <c:v>user2681</c:v>
                  </c:pt>
                  <c:pt idx="2682">
                    <c:v>user2682</c:v>
                  </c:pt>
                  <c:pt idx="2683">
                    <c:v>user2683</c:v>
                  </c:pt>
                  <c:pt idx="2684">
                    <c:v>user2684</c:v>
                  </c:pt>
                  <c:pt idx="2685">
                    <c:v>user2685</c:v>
                  </c:pt>
                  <c:pt idx="2686">
                    <c:v>user2686</c:v>
                  </c:pt>
                  <c:pt idx="2687">
                    <c:v>user2687</c:v>
                  </c:pt>
                  <c:pt idx="2688">
                    <c:v>user2688</c:v>
                  </c:pt>
                  <c:pt idx="2689">
                    <c:v>user2689</c:v>
                  </c:pt>
                  <c:pt idx="2690">
                    <c:v>user2690</c:v>
                  </c:pt>
                  <c:pt idx="2691">
                    <c:v>user2691</c:v>
                  </c:pt>
                  <c:pt idx="2692">
                    <c:v>user2692</c:v>
                  </c:pt>
                  <c:pt idx="2693">
                    <c:v>user2693</c:v>
                  </c:pt>
                  <c:pt idx="2694">
                    <c:v>user2694</c:v>
                  </c:pt>
                  <c:pt idx="2695">
                    <c:v>user2695</c:v>
                  </c:pt>
                  <c:pt idx="2696">
                    <c:v>user2696</c:v>
                  </c:pt>
                  <c:pt idx="2697">
                    <c:v>user2697</c:v>
                  </c:pt>
                  <c:pt idx="2698">
                    <c:v>user2698</c:v>
                  </c:pt>
                  <c:pt idx="2699">
                    <c:v>user2699</c:v>
                  </c:pt>
                  <c:pt idx="2700">
                    <c:v>user2700</c:v>
                  </c:pt>
                  <c:pt idx="2701">
                    <c:v>user2701</c:v>
                  </c:pt>
                  <c:pt idx="2702">
                    <c:v>user2702</c:v>
                  </c:pt>
                  <c:pt idx="2703">
                    <c:v>user2703</c:v>
                  </c:pt>
                  <c:pt idx="2704">
                    <c:v>user2704</c:v>
                  </c:pt>
                  <c:pt idx="2705">
                    <c:v>user2705</c:v>
                  </c:pt>
                  <c:pt idx="2706">
                    <c:v>user2706</c:v>
                  </c:pt>
                  <c:pt idx="2707">
                    <c:v>user2707</c:v>
                  </c:pt>
                  <c:pt idx="2708">
                    <c:v>user2708</c:v>
                  </c:pt>
                  <c:pt idx="2709">
                    <c:v>user2709</c:v>
                  </c:pt>
                  <c:pt idx="2710">
                    <c:v>user2710</c:v>
                  </c:pt>
                  <c:pt idx="2711">
                    <c:v>user2711</c:v>
                  </c:pt>
                  <c:pt idx="2712">
                    <c:v>user2712</c:v>
                  </c:pt>
                  <c:pt idx="2713">
                    <c:v>user2713</c:v>
                  </c:pt>
                  <c:pt idx="2714">
                    <c:v>user2714</c:v>
                  </c:pt>
                  <c:pt idx="2715">
                    <c:v>user2715</c:v>
                  </c:pt>
                  <c:pt idx="2716">
                    <c:v>user2716</c:v>
                  </c:pt>
                  <c:pt idx="2717">
                    <c:v>user2717</c:v>
                  </c:pt>
                  <c:pt idx="2718">
                    <c:v>user2718</c:v>
                  </c:pt>
                  <c:pt idx="2719">
                    <c:v>user2719</c:v>
                  </c:pt>
                  <c:pt idx="2720">
                    <c:v>user2720</c:v>
                  </c:pt>
                  <c:pt idx="2721">
                    <c:v>user2721</c:v>
                  </c:pt>
                  <c:pt idx="2722">
                    <c:v>user2722</c:v>
                  </c:pt>
                  <c:pt idx="2723">
                    <c:v>user2723</c:v>
                  </c:pt>
                  <c:pt idx="2724">
                    <c:v>user2724</c:v>
                  </c:pt>
                  <c:pt idx="2725">
                    <c:v>user2725</c:v>
                  </c:pt>
                  <c:pt idx="2726">
                    <c:v>user2726</c:v>
                  </c:pt>
                  <c:pt idx="2727">
                    <c:v>user2727</c:v>
                  </c:pt>
                  <c:pt idx="2728">
                    <c:v>user2728</c:v>
                  </c:pt>
                  <c:pt idx="2729">
                    <c:v>user2729</c:v>
                  </c:pt>
                  <c:pt idx="2730">
                    <c:v>user2730</c:v>
                  </c:pt>
                  <c:pt idx="2731">
                    <c:v>user2731</c:v>
                  </c:pt>
                  <c:pt idx="2732">
                    <c:v>user2732</c:v>
                  </c:pt>
                  <c:pt idx="2733">
                    <c:v>user2733</c:v>
                  </c:pt>
                  <c:pt idx="2734">
                    <c:v>user2734</c:v>
                  </c:pt>
                  <c:pt idx="2735">
                    <c:v>user2735</c:v>
                  </c:pt>
                  <c:pt idx="2736">
                    <c:v>user2736</c:v>
                  </c:pt>
                  <c:pt idx="2737">
                    <c:v>user2737</c:v>
                  </c:pt>
                  <c:pt idx="2738">
                    <c:v>user2738</c:v>
                  </c:pt>
                  <c:pt idx="2739">
                    <c:v>user2739</c:v>
                  </c:pt>
                  <c:pt idx="2740">
                    <c:v>user2740</c:v>
                  </c:pt>
                  <c:pt idx="2741">
                    <c:v>user2741</c:v>
                  </c:pt>
                  <c:pt idx="2742">
                    <c:v>user2742</c:v>
                  </c:pt>
                  <c:pt idx="2743">
                    <c:v>user2743</c:v>
                  </c:pt>
                  <c:pt idx="2744">
                    <c:v>user2744</c:v>
                  </c:pt>
                  <c:pt idx="2745">
                    <c:v>user2745</c:v>
                  </c:pt>
                  <c:pt idx="2746">
                    <c:v>user2746</c:v>
                  </c:pt>
                  <c:pt idx="2747">
                    <c:v>user2747</c:v>
                  </c:pt>
                  <c:pt idx="2748">
                    <c:v>user2748</c:v>
                  </c:pt>
                  <c:pt idx="2749">
                    <c:v>user2749</c:v>
                  </c:pt>
                  <c:pt idx="2750">
                    <c:v>user2750</c:v>
                  </c:pt>
                  <c:pt idx="2751">
                    <c:v>user2751</c:v>
                  </c:pt>
                  <c:pt idx="2752">
                    <c:v>user2752</c:v>
                  </c:pt>
                  <c:pt idx="2753">
                    <c:v>user2753</c:v>
                  </c:pt>
                  <c:pt idx="2754">
                    <c:v>user2754</c:v>
                  </c:pt>
                  <c:pt idx="2755">
                    <c:v>user2755</c:v>
                  </c:pt>
                  <c:pt idx="2756">
                    <c:v>user2756</c:v>
                  </c:pt>
                  <c:pt idx="2757">
                    <c:v>user2757</c:v>
                  </c:pt>
                  <c:pt idx="2758">
                    <c:v>user2758</c:v>
                  </c:pt>
                  <c:pt idx="2759">
                    <c:v>user2759</c:v>
                  </c:pt>
                  <c:pt idx="2760">
                    <c:v>user2760</c:v>
                  </c:pt>
                  <c:pt idx="2761">
                    <c:v>user2761</c:v>
                  </c:pt>
                  <c:pt idx="2762">
                    <c:v>user2762</c:v>
                  </c:pt>
                  <c:pt idx="2763">
                    <c:v>user2763</c:v>
                  </c:pt>
                  <c:pt idx="2764">
                    <c:v>user2764</c:v>
                  </c:pt>
                  <c:pt idx="2765">
                    <c:v>user2765</c:v>
                  </c:pt>
                  <c:pt idx="2766">
                    <c:v>user2766</c:v>
                  </c:pt>
                  <c:pt idx="2767">
                    <c:v>user2767</c:v>
                  </c:pt>
                  <c:pt idx="2768">
                    <c:v>user2768</c:v>
                  </c:pt>
                  <c:pt idx="2769">
                    <c:v>user2769</c:v>
                  </c:pt>
                  <c:pt idx="2770">
                    <c:v>user2770</c:v>
                  </c:pt>
                  <c:pt idx="2771">
                    <c:v>user2771</c:v>
                  </c:pt>
                  <c:pt idx="2772">
                    <c:v>user2772</c:v>
                  </c:pt>
                  <c:pt idx="2773">
                    <c:v>user2773</c:v>
                  </c:pt>
                  <c:pt idx="2774">
                    <c:v>user2774</c:v>
                  </c:pt>
                  <c:pt idx="2775">
                    <c:v>user2775</c:v>
                  </c:pt>
                  <c:pt idx="2776">
                    <c:v>user2776</c:v>
                  </c:pt>
                  <c:pt idx="2777">
                    <c:v>user2777</c:v>
                  </c:pt>
                  <c:pt idx="2778">
                    <c:v>user2778</c:v>
                  </c:pt>
                  <c:pt idx="2779">
                    <c:v>user2779</c:v>
                  </c:pt>
                  <c:pt idx="2780">
                    <c:v>user2780</c:v>
                  </c:pt>
                  <c:pt idx="2781">
                    <c:v>user2781</c:v>
                  </c:pt>
                  <c:pt idx="2782">
                    <c:v>user2782</c:v>
                  </c:pt>
                  <c:pt idx="2783">
                    <c:v>user2783</c:v>
                  </c:pt>
                  <c:pt idx="2784">
                    <c:v>user2784</c:v>
                  </c:pt>
                  <c:pt idx="2785">
                    <c:v>user2785</c:v>
                  </c:pt>
                  <c:pt idx="2786">
                    <c:v>user2786</c:v>
                  </c:pt>
                  <c:pt idx="2787">
                    <c:v>user2787</c:v>
                  </c:pt>
                  <c:pt idx="2788">
                    <c:v>user2788</c:v>
                  </c:pt>
                  <c:pt idx="2789">
                    <c:v>user2789</c:v>
                  </c:pt>
                  <c:pt idx="2790">
                    <c:v>user2790</c:v>
                  </c:pt>
                  <c:pt idx="2791">
                    <c:v>user2791</c:v>
                  </c:pt>
                  <c:pt idx="2792">
                    <c:v>user2792</c:v>
                  </c:pt>
                  <c:pt idx="2793">
                    <c:v>user2793</c:v>
                  </c:pt>
                  <c:pt idx="2794">
                    <c:v>user2794</c:v>
                  </c:pt>
                  <c:pt idx="2795">
                    <c:v>user2795</c:v>
                  </c:pt>
                  <c:pt idx="2796">
                    <c:v>user2796</c:v>
                  </c:pt>
                  <c:pt idx="2797">
                    <c:v>user2797</c:v>
                  </c:pt>
                  <c:pt idx="2798">
                    <c:v>user2798</c:v>
                  </c:pt>
                  <c:pt idx="2799">
                    <c:v>user2799</c:v>
                  </c:pt>
                  <c:pt idx="2800">
                    <c:v>user2800</c:v>
                  </c:pt>
                  <c:pt idx="2801">
                    <c:v>user2801</c:v>
                  </c:pt>
                  <c:pt idx="2802">
                    <c:v>user2802</c:v>
                  </c:pt>
                  <c:pt idx="2803">
                    <c:v>user2803</c:v>
                  </c:pt>
                  <c:pt idx="2804">
                    <c:v>user2804</c:v>
                  </c:pt>
                  <c:pt idx="2805">
                    <c:v>user2805</c:v>
                  </c:pt>
                  <c:pt idx="2806">
                    <c:v>user2806</c:v>
                  </c:pt>
                  <c:pt idx="2807">
                    <c:v>user2807</c:v>
                  </c:pt>
                  <c:pt idx="2808">
                    <c:v>user2808</c:v>
                  </c:pt>
                  <c:pt idx="2809">
                    <c:v>user2809</c:v>
                  </c:pt>
                  <c:pt idx="2810">
                    <c:v>user2810</c:v>
                  </c:pt>
                  <c:pt idx="2811">
                    <c:v>user2811</c:v>
                  </c:pt>
                  <c:pt idx="2812">
                    <c:v>user2812</c:v>
                  </c:pt>
                  <c:pt idx="2813">
                    <c:v>user2813</c:v>
                  </c:pt>
                  <c:pt idx="2814">
                    <c:v>user2814</c:v>
                  </c:pt>
                  <c:pt idx="2815">
                    <c:v>user2815</c:v>
                  </c:pt>
                  <c:pt idx="2816">
                    <c:v>user2816</c:v>
                  </c:pt>
                  <c:pt idx="2817">
                    <c:v>user2817</c:v>
                  </c:pt>
                  <c:pt idx="2818">
                    <c:v>user2818</c:v>
                  </c:pt>
                  <c:pt idx="2819">
                    <c:v>user2819</c:v>
                  </c:pt>
                  <c:pt idx="2820">
                    <c:v>user2820</c:v>
                  </c:pt>
                  <c:pt idx="2821">
                    <c:v>user2821</c:v>
                  </c:pt>
                  <c:pt idx="2822">
                    <c:v>user2822</c:v>
                  </c:pt>
                  <c:pt idx="2823">
                    <c:v>user2823</c:v>
                  </c:pt>
                  <c:pt idx="2824">
                    <c:v>user2824</c:v>
                  </c:pt>
                  <c:pt idx="2825">
                    <c:v>user2825</c:v>
                  </c:pt>
                  <c:pt idx="2826">
                    <c:v>user2826</c:v>
                  </c:pt>
                  <c:pt idx="2827">
                    <c:v>user2827</c:v>
                  </c:pt>
                  <c:pt idx="2828">
                    <c:v>user2828</c:v>
                  </c:pt>
                  <c:pt idx="2829">
                    <c:v>user2829</c:v>
                  </c:pt>
                  <c:pt idx="2830">
                    <c:v>user2830</c:v>
                  </c:pt>
                  <c:pt idx="2831">
                    <c:v>user2831</c:v>
                  </c:pt>
                  <c:pt idx="2832">
                    <c:v>user2832</c:v>
                  </c:pt>
                  <c:pt idx="2833">
                    <c:v>user2833</c:v>
                  </c:pt>
                  <c:pt idx="2834">
                    <c:v>user2834</c:v>
                  </c:pt>
                  <c:pt idx="2835">
                    <c:v>user2835</c:v>
                  </c:pt>
                  <c:pt idx="2836">
                    <c:v>user2836</c:v>
                  </c:pt>
                  <c:pt idx="2837">
                    <c:v>user2837</c:v>
                  </c:pt>
                  <c:pt idx="2838">
                    <c:v>user2838</c:v>
                  </c:pt>
                  <c:pt idx="2839">
                    <c:v>user2839</c:v>
                  </c:pt>
                  <c:pt idx="2840">
                    <c:v>user2840</c:v>
                  </c:pt>
                  <c:pt idx="2841">
                    <c:v>user2841</c:v>
                  </c:pt>
                  <c:pt idx="2842">
                    <c:v>user2842</c:v>
                  </c:pt>
                  <c:pt idx="2843">
                    <c:v>user2843</c:v>
                  </c:pt>
                  <c:pt idx="2844">
                    <c:v>user2844</c:v>
                  </c:pt>
                  <c:pt idx="2845">
                    <c:v>user2845</c:v>
                  </c:pt>
                  <c:pt idx="2846">
                    <c:v>user2846</c:v>
                  </c:pt>
                  <c:pt idx="2847">
                    <c:v>user2847</c:v>
                  </c:pt>
                  <c:pt idx="2848">
                    <c:v>user2848</c:v>
                  </c:pt>
                  <c:pt idx="2849">
                    <c:v>user2849</c:v>
                  </c:pt>
                  <c:pt idx="2850">
                    <c:v>user2850</c:v>
                  </c:pt>
                  <c:pt idx="2851">
                    <c:v>user2851</c:v>
                  </c:pt>
                  <c:pt idx="2852">
                    <c:v>user2852</c:v>
                  </c:pt>
                  <c:pt idx="2853">
                    <c:v>user2853</c:v>
                  </c:pt>
                  <c:pt idx="2854">
                    <c:v>user2854</c:v>
                  </c:pt>
                  <c:pt idx="2855">
                    <c:v>user2855</c:v>
                  </c:pt>
                  <c:pt idx="2856">
                    <c:v>user2856</c:v>
                  </c:pt>
                  <c:pt idx="2857">
                    <c:v>user2857</c:v>
                  </c:pt>
                  <c:pt idx="2858">
                    <c:v>user2858</c:v>
                  </c:pt>
                  <c:pt idx="2859">
                    <c:v>user2859</c:v>
                  </c:pt>
                  <c:pt idx="2860">
                    <c:v>user2860</c:v>
                  </c:pt>
                  <c:pt idx="2861">
                    <c:v>user2861</c:v>
                  </c:pt>
                  <c:pt idx="2862">
                    <c:v>user2862</c:v>
                  </c:pt>
                  <c:pt idx="2863">
                    <c:v>user2863</c:v>
                  </c:pt>
                  <c:pt idx="2864">
                    <c:v>user2864</c:v>
                  </c:pt>
                  <c:pt idx="2865">
                    <c:v>user2865</c:v>
                  </c:pt>
                  <c:pt idx="2866">
                    <c:v>user2866</c:v>
                  </c:pt>
                  <c:pt idx="2867">
                    <c:v>user2867</c:v>
                  </c:pt>
                  <c:pt idx="2868">
                    <c:v>user2868</c:v>
                  </c:pt>
                  <c:pt idx="2869">
                    <c:v>user2869</c:v>
                  </c:pt>
                  <c:pt idx="2870">
                    <c:v>user2870</c:v>
                  </c:pt>
                  <c:pt idx="2871">
                    <c:v>user2871</c:v>
                  </c:pt>
                  <c:pt idx="2872">
                    <c:v>user2872</c:v>
                  </c:pt>
                  <c:pt idx="2873">
                    <c:v>user2873</c:v>
                  </c:pt>
                  <c:pt idx="2874">
                    <c:v>user2874</c:v>
                  </c:pt>
                  <c:pt idx="2875">
                    <c:v>user2875</c:v>
                  </c:pt>
                  <c:pt idx="2876">
                    <c:v>user2876</c:v>
                  </c:pt>
                  <c:pt idx="2877">
                    <c:v>user2877</c:v>
                  </c:pt>
                  <c:pt idx="2878">
                    <c:v>user2878</c:v>
                  </c:pt>
                  <c:pt idx="2879">
                    <c:v>user2879</c:v>
                  </c:pt>
                  <c:pt idx="2880">
                    <c:v>user2880</c:v>
                  </c:pt>
                  <c:pt idx="2881">
                    <c:v>user2881</c:v>
                  </c:pt>
                  <c:pt idx="2882">
                    <c:v>user2882</c:v>
                  </c:pt>
                  <c:pt idx="2883">
                    <c:v>user2883</c:v>
                  </c:pt>
                  <c:pt idx="2884">
                    <c:v>user2884</c:v>
                  </c:pt>
                  <c:pt idx="2885">
                    <c:v>user2885</c:v>
                  </c:pt>
                  <c:pt idx="2886">
                    <c:v>user2886</c:v>
                  </c:pt>
                  <c:pt idx="2887">
                    <c:v>user2887</c:v>
                  </c:pt>
                  <c:pt idx="2888">
                    <c:v>user2888</c:v>
                  </c:pt>
                  <c:pt idx="2889">
                    <c:v>user2889</c:v>
                  </c:pt>
                  <c:pt idx="2890">
                    <c:v>user2890</c:v>
                  </c:pt>
                  <c:pt idx="2891">
                    <c:v>user2891</c:v>
                  </c:pt>
                  <c:pt idx="2892">
                    <c:v>user2892</c:v>
                  </c:pt>
                  <c:pt idx="2893">
                    <c:v>user2893</c:v>
                  </c:pt>
                  <c:pt idx="2894">
                    <c:v>user2894</c:v>
                  </c:pt>
                  <c:pt idx="2895">
                    <c:v>user2895</c:v>
                  </c:pt>
                  <c:pt idx="2896">
                    <c:v>user2896</c:v>
                  </c:pt>
                  <c:pt idx="2897">
                    <c:v>user2897</c:v>
                  </c:pt>
                  <c:pt idx="2898">
                    <c:v>user2898</c:v>
                  </c:pt>
                  <c:pt idx="2899">
                    <c:v>user2899</c:v>
                  </c:pt>
                  <c:pt idx="2900">
                    <c:v>user2900</c:v>
                  </c:pt>
                  <c:pt idx="2901">
                    <c:v>user2901</c:v>
                  </c:pt>
                  <c:pt idx="2902">
                    <c:v>user2902</c:v>
                  </c:pt>
                  <c:pt idx="2903">
                    <c:v>user2903</c:v>
                  </c:pt>
                  <c:pt idx="2904">
                    <c:v>user2904</c:v>
                  </c:pt>
                  <c:pt idx="2905">
                    <c:v>user2905</c:v>
                  </c:pt>
                  <c:pt idx="2906">
                    <c:v>user2906</c:v>
                  </c:pt>
                  <c:pt idx="2907">
                    <c:v>user2907</c:v>
                  </c:pt>
                  <c:pt idx="2908">
                    <c:v>user2908</c:v>
                  </c:pt>
                  <c:pt idx="2909">
                    <c:v>user2909</c:v>
                  </c:pt>
                  <c:pt idx="2910">
                    <c:v>user2910</c:v>
                  </c:pt>
                  <c:pt idx="2911">
                    <c:v>user2911</c:v>
                  </c:pt>
                  <c:pt idx="2912">
                    <c:v>user2912</c:v>
                  </c:pt>
                  <c:pt idx="2913">
                    <c:v>user2913</c:v>
                  </c:pt>
                  <c:pt idx="2914">
                    <c:v>user2914</c:v>
                  </c:pt>
                  <c:pt idx="2915">
                    <c:v>user2915</c:v>
                  </c:pt>
                  <c:pt idx="2916">
                    <c:v>user2916</c:v>
                  </c:pt>
                  <c:pt idx="2917">
                    <c:v>user2917</c:v>
                  </c:pt>
                  <c:pt idx="2918">
                    <c:v>user2918</c:v>
                  </c:pt>
                  <c:pt idx="2919">
                    <c:v>user2919</c:v>
                  </c:pt>
                  <c:pt idx="2920">
                    <c:v>user2920</c:v>
                  </c:pt>
                  <c:pt idx="2921">
                    <c:v>user2921</c:v>
                  </c:pt>
                  <c:pt idx="2922">
                    <c:v>user2922</c:v>
                  </c:pt>
                  <c:pt idx="2923">
                    <c:v>user2923</c:v>
                  </c:pt>
                  <c:pt idx="2924">
                    <c:v>user2924</c:v>
                  </c:pt>
                  <c:pt idx="2925">
                    <c:v>user2925</c:v>
                  </c:pt>
                  <c:pt idx="2926">
                    <c:v>user2926</c:v>
                  </c:pt>
                  <c:pt idx="2927">
                    <c:v>user2927</c:v>
                  </c:pt>
                  <c:pt idx="2928">
                    <c:v>user2928</c:v>
                  </c:pt>
                  <c:pt idx="2929">
                    <c:v>user2929</c:v>
                  </c:pt>
                  <c:pt idx="2930">
                    <c:v>user2930</c:v>
                  </c:pt>
                  <c:pt idx="2931">
                    <c:v>user2931</c:v>
                  </c:pt>
                  <c:pt idx="2932">
                    <c:v>user2932</c:v>
                  </c:pt>
                  <c:pt idx="2933">
                    <c:v>user2933</c:v>
                  </c:pt>
                  <c:pt idx="2934">
                    <c:v>user2934</c:v>
                  </c:pt>
                  <c:pt idx="2935">
                    <c:v>user2935</c:v>
                  </c:pt>
                  <c:pt idx="2936">
                    <c:v>user2936</c:v>
                  </c:pt>
                  <c:pt idx="2937">
                    <c:v>user2937</c:v>
                  </c:pt>
                  <c:pt idx="2938">
                    <c:v>user2938</c:v>
                  </c:pt>
                  <c:pt idx="2939">
                    <c:v>user2939</c:v>
                  </c:pt>
                  <c:pt idx="2940">
                    <c:v>user2940</c:v>
                  </c:pt>
                  <c:pt idx="2941">
                    <c:v>user2941</c:v>
                  </c:pt>
                  <c:pt idx="2942">
                    <c:v>user2942</c:v>
                  </c:pt>
                  <c:pt idx="2943">
                    <c:v>user2943</c:v>
                  </c:pt>
                  <c:pt idx="2944">
                    <c:v>user2944</c:v>
                  </c:pt>
                  <c:pt idx="2945">
                    <c:v>user2945</c:v>
                  </c:pt>
                  <c:pt idx="2946">
                    <c:v>user2946</c:v>
                  </c:pt>
                  <c:pt idx="2947">
                    <c:v>user2947</c:v>
                  </c:pt>
                  <c:pt idx="2948">
                    <c:v>user2948</c:v>
                  </c:pt>
                  <c:pt idx="2949">
                    <c:v>user2949</c:v>
                  </c:pt>
                  <c:pt idx="2950">
                    <c:v>user2950</c:v>
                  </c:pt>
                  <c:pt idx="2951">
                    <c:v>user2951</c:v>
                  </c:pt>
                  <c:pt idx="2952">
                    <c:v>user2952</c:v>
                  </c:pt>
                  <c:pt idx="2953">
                    <c:v>user2953</c:v>
                  </c:pt>
                  <c:pt idx="2954">
                    <c:v>user2954</c:v>
                  </c:pt>
                  <c:pt idx="2955">
                    <c:v>user2955</c:v>
                  </c:pt>
                  <c:pt idx="2956">
                    <c:v>user2956</c:v>
                  </c:pt>
                  <c:pt idx="2957">
                    <c:v>user2957</c:v>
                  </c:pt>
                  <c:pt idx="2958">
                    <c:v>user2958</c:v>
                  </c:pt>
                  <c:pt idx="2959">
                    <c:v>user2959</c:v>
                  </c:pt>
                  <c:pt idx="2960">
                    <c:v>user2960</c:v>
                  </c:pt>
                  <c:pt idx="2961">
                    <c:v>user2961</c:v>
                  </c:pt>
                  <c:pt idx="2962">
                    <c:v>user2962</c:v>
                  </c:pt>
                  <c:pt idx="2963">
                    <c:v>user2963</c:v>
                  </c:pt>
                  <c:pt idx="2964">
                    <c:v>user2964</c:v>
                  </c:pt>
                  <c:pt idx="2965">
                    <c:v>user2965</c:v>
                  </c:pt>
                  <c:pt idx="2966">
                    <c:v>user2966</c:v>
                  </c:pt>
                  <c:pt idx="2967">
                    <c:v>user2967</c:v>
                  </c:pt>
                  <c:pt idx="2968">
                    <c:v>user2968</c:v>
                  </c:pt>
                  <c:pt idx="2969">
                    <c:v>user2969</c:v>
                  </c:pt>
                  <c:pt idx="2970">
                    <c:v>user2970</c:v>
                  </c:pt>
                  <c:pt idx="2971">
                    <c:v>user2971</c:v>
                  </c:pt>
                  <c:pt idx="2972">
                    <c:v>user2972</c:v>
                  </c:pt>
                  <c:pt idx="2973">
                    <c:v>user2973</c:v>
                  </c:pt>
                  <c:pt idx="2974">
                    <c:v>user2974</c:v>
                  </c:pt>
                  <c:pt idx="2975">
                    <c:v>user2975</c:v>
                  </c:pt>
                  <c:pt idx="2976">
                    <c:v>user2976</c:v>
                  </c:pt>
                  <c:pt idx="2977">
                    <c:v>user2977</c:v>
                  </c:pt>
                  <c:pt idx="2978">
                    <c:v>user2978</c:v>
                  </c:pt>
                  <c:pt idx="2979">
                    <c:v>user2979</c:v>
                  </c:pt>
                  <c:pt idx="2980">
                    <c:v>user2980</c:v>
                  </c:pt>
                  <c:pt idx="2981">
                    <c:v>user2981</c:v>
                  </c:pt>
                  <c:pt idx="2982">
                    <c:v>user2982</c:v>
                  </c:pt>
                  <c:pt idx="2983">
                    <c:v>user2983</c:v>
                  </c:pt>
                  <c:pt idx="2984">
                    <c:v>user2984</c:v>
                  </c:pt>
                  <c:pt idx="2985">
                    <c:v>user2985</c:v>
                  </c:pt>
                  <c:pt idx="2986">
                    <c:v>user2986</c:v>
                  </c:pt>
                  <c:pt idx="2987">
                    <c:v>user2987</c:v>
                  </c:pt>
                  <c:pt idx="2988">
                    <c:v>user2988</c:v>
                  </c:pt>
                  <c:pt idx="2989">
                    <c:v>user2989</c:v>
                  </c:pt>
                  <c:pt idx="2990">
                    <c:v>user2990</c:v>
                  </c:pt>
                  <c:pt idx="2991">
                    <c:v>user2991</c:v>
                  </c:pt>
                  <c:pt idx="2992">
                    <c:v>user2992</c:v>
                  </c:pt>
                  <c:pt idx="2993">
                    <c:v>user2993</c:v>
                  </c:pt>
                  <c:pt idx="2994">
                    <c:v>user2994</c:v>
                  </c:pt>
                  <c:pt idx="2995">
                    <c:v>user2995</c:v>
                  </c:pt>
                  <c:pt idx="2996">
                    <c:v>user2996</c:v>
                  </c:pt>
                  <c:pt idx="2997">
                    <c:v>user2997</c:v>
                  </c:pt>
                  <c:pt idx="2998">
                    <c:v>user2998</c:v>
                  </c:pt>
                  <c:pt idx="2999">
                    <c:v>user2999</c:v>
                  </c:pt>
                  <c:pt idx="3000">
                    <c:v>user3000</c:v>
                  </c:pt>
                  <c:pt idx="3001">
                    <c:v>user3001</c:v>
                  </c:pt>
                  <c:pt idx="3002">
                    <c:v>user3002</c:v>
                  </c:pt>
                  <c:pt idx="3003">
                    <c:v>user3003</c:v>
                  </c:pt>
                  <c:pt idx="3004">
                    <c:v>user3004</c:v>
                  </c:pt>
                  <c:pt idx="3005">
                    <c:v>user3005</c:v>
                  </c:pt>
                  <c:pt idx="3006">
                    <c:v>user3006</c:v>
                  </c:pt>
                  <c:pt idx="3007">
                    <c:v>user3007</c:v>
                  </c:pt>
                  <c:pt idx="3008">
                    <c:v>user3008</c:v>
                  </c:pt>
                  <c:pt idx="3009">
                    <c:v>user3009</c:v>
                  </c:pt>
                  <c:pt idx="3010">
                    <c:v>user3010</c:v>
                  </c:pt>
                  <c:pt idx="3011">
                    <c:v>user3011</c:v>
                  </c:pt>
                  <c:pt idx="3012">
                    <c:v>user3012</c:v>
                  </c:pt>
                  <c:pt idx="3013">
                    <c:v>user3013</c:v>
                  </c:pt>
                  <c:pt idx="3014">
                    <c:v>user3014</c:v>
                  </c:pt>
                  <c:pt idx="3015">
                    <c:v>user3015</c:v>
                  </c:pt>
                  <c:pt idx="3016">
                    <c:v>user3016</c:v>
                  </c:pt>
                  <c:pt idx="3017">
                    <c:v>user3017</c:v>
                  </c:pt>
                  <c:pt idx="3018">
                    <c:v>user3018</c:v>
                  </c:pt>
                  <c:pt idx="3019">
                    <c:v>user3019</c:v>
                  </c:pt>
                  <c:pt idx="3020">
                    <c:v>user3020</c:v>
                  </c:pt>
                  <c:pt idx="3021">
                    <c:v>user3021</c:v>
                  </c:pt>
                  <c:pt idx="3022">
                    <c:v>user3022</c:v>
                  </c:pt>
                  <c:pt idx="3023">
                    <c:v>user3023</c:v>
                  </c:pt>
                  <c:pt idx="3024">
                    <c:v>user3024</c:v>
                  </c:pt>
                  <c:pt idx="3025">
                    <c:v>user3025</c:v>
                  </c:pt>
                  <c:pt idx="3026">
                    <c:v>user3026</c:v>
                  </c:pt>
                  <c:pt idx="3027">
                    <c:v>user3027</c:v>
                  </c:pt>
                  <c:pt idx="3028">
                    <c:v>user3028</c:v>
                  </c:pt>
                  <c:pt idx="3029">
                    <c:v>user3029</c:v>
                  </c:pt>
                  <c:pt idx="3030">
                    <c:v>user3030</c:v>
                  </c:pt>
                  <c:pt idx="3031">
                    <c:v>user3031</c:v>
                  </c:pt>
                  <c:pt idx="3032">
                    <c:v>user3032</c:v>
                  </c:pt>
                  <c:pt idx="3033">
                    <c:v>user3033</c:v>
                  </c:pt>
                  <c:pt idx="3034">
                    <c:v>user3034</c:v>
                  </c:pt>
                  <c:pt idx="3035">
                    <c:v>user3035</c:v>
                  </c:pt>
                  <c:pt idx="3036">
                    <c:v>user3036</c:v>
                  </c:pt>
                  <c:pt idx="3037">
                    <c:v>user3037</c:v>
                  </c:pt>
                  <c:pt idx="3038">
                    <c:v>user3038</c:v>
                  </c:pt>
                  <c:pt idx="3039">
                    <c:v>user3039</c:v>
                  </c:pt>
                  <c:pt idx="3040">
                    <c:v>user3040</c:v>
                  </c:pt>
                  <c:pt idx="3041">
                    <c:v>user3041</c:v>
                  </c:pt>
                  <c:pt idx="3042">
                    <c:v>user3042</c:v>
                  </c:pt>
                  <c:pt idx="3043">
                    <c:v>user3043</c:v>
                  </c:pt>
                  <c:pt idx="3044">
                    <c:v>user3044</c:v>
                  </c:pt>
                  <c:pt idx="3045">
                    <c:v>user3045</c:v>
                  </c:pt>
                  <c:pt idx="3046">
                    <c:v>user3046</c:v>
                  </c:pt>
                  <c:pt idx="3047">
                    <c:v>user3047</c:v>
                  </c:pt>
                  <c:pt idx="3048">
                    <c:v>user3048</c:v>
                  </c:pt>
                  <c:pt idx="3049">
                    <c:v>user3049</c:v>
                  </c:pt>
                  <c:pt idx="3050">
                    <c:v>user3050</c:v>
                  </c:pt>
                  <c:pt idx="3051">
                    <c:v>user3051</c:v>
                  </c:pt>
                  <c:pt idx="3052">
                    <c:v>user3052</c:v>
                  </c:pt>
                  <c:pt idx="3053">
                    <c:v>user3053</c:v>
                  </c:pt>
                  <c:pt idx="3054">
                    <c:v>user3054</c:v>
                  </c:pt>
                  <c:pt idx="3055">
                    <c:v>user3055</c:v>
                  </c:pt>
                  <c:pt idx="3056">
                    <c:v>user3056</c:v>
                  </c:pt>
                  <c:pt idx="3057">
                    <c:v>user3057</c:v>
                  </c:pt>
                  <c:pt idx="3058">
                    <c:v>user3058</c:v>
                  </c:pt>
                  <c:pt idx="3059">
                    <c:v>user3059</c:v>
                  </c:pt>
                  <c:pt idx="3060">
                    <c:v>user3060</c:v>
                  </c:pt>
                  <c:pt idx="3061">
                    <c:v>user3061</c:v>
                  </c:pt>
                  <c:pt idx="3062">
                    <c:v>user3062</c:v>
                  </c:pt>
                  <c:pt idx="3063">
                    <c:v>user3063</c:v>
                  </c:pt>
                  <c:pt idx="3064">
                    <c:v>user3064</c:v>
                  </c:pt>
                  <c:pt idx="3065">
                    <c:v>user3065</c:v>
                  </c:pt>
                  <c:pt idx="3066">
                    <c:v>user3066</c:v>
                  </c:pt>
                  <c:pt idx="3067">
                    <c:v>user3067</c:v>
                  </c:pt>
                  <c:pt idx="3068">
                    <c:v>user3068</c:v>
                  </c:pt>
                  <c:pt idx="3069">
                    <c:v>user3069</c:v>
                  </c:pt>
                  <c:pt idx="3070">
                    <c:v>user3070</c:v>
                  </c:pt>
                  <c:pt idx="3071">
                    <c:v>user3071</c:v>
                  </c:pt>
                  <c:pt idx="3072">
                    <c:v>user3072</c:v>
                  </c:pt>
                  <c:pt idx="3073">
                    <c:v>user3073</c:v>
                  </c:pt>
                  <c:pt idx="3074">
                    <c:v>user3074</c:v>
                  </c:pt>
                  <c:pt idx="3075">
                    <c:v>user3075</c:v>
                  </c:pt>
                  <c:pt idx="3076">
                    <c:v>user3076</c:v>
                  </c:pt>
                  <c:pt idx="3077">
                    <c:v>user3077</c:v>
                  </c:pt>
                  <c:pt idx="3078">
                    <c:v>user3078</c:v>
                  </c:pt>
                  <c:pt idx="3079">
                    <c:v>user3079</c:v>
                  </c:pt>
                  <c:pt idx="3080">
                    <c:v>user3080</c:v>
                  </c:pt>
                  <c:pt idx="3081">
                    <c:v>user3081</c:v>
                  </c:pt>
                  <c:pt idx="3082">
                    <c:v>user3082</c:v>
                  </c:pt>
                  <c:pt idx="3083">
                    <c:v>user3083</c:v>
                  </c:pt>
                  <c:pt idx="3084">
                    <c:v>user3084</c:v>
                  </c:pt>
                  <c:pt idx="3085">
                    <c:v>user3085</c:v>
                  </c:pt>
                  <c:pt idx="3086">
                    <c:v>user3086</c:v>
                  </c:pt>
                  <c:pt idx="3087">
                    <c:v>user3087</c:v>
                  </c:pt>
                  <c:pt idx="3088">
                    <c:v>user3088</c:v>
                  </c:pt>
                  <c:pt idx="3089">
                    <c:v>user3089</c:v>
                  </c:pt>
                  <c:pt idx="3090">
                    <c:v>user3090</c:v>
                  </c:pt>
                  <c:pt idx="3091">
                    <c:v>user3091</c:v>
                  </c:pt>
                  <c:pt idx="3092">
                    <c:v>user3092</c:v>
                  </c:pt>
                  <c:pt idx="3093">
                    <c:v>user3093</c:v>
                  </c:pt>
                  <c:pt idx="3094">
                    <c:v>user3094</c:v>
                  </c:pt>
                  <c:pt idx="3095">
                    <c:v>user3095</c:v>
                  </c:pt>
                  <c:pt idx="3096">
                    <c:v>user3096</c:v>
                  </c:pt>
                  <c:pt idx="3097">
                    <c:v>user3097</c:v>
                  </c:pt>
                  <c:pt idx="3098">
                    <c:v>user3098</c:v>
                  </c:pt>
                  <c:pt idx="3099">
                    <c:v>user3099</c:v>
                  </c:pt>
                  <c:pt idx="3100">
                    <c:v>user3100</c:v>
                  </c:pt>
                  <c:pt idx="3101">
                    <c:v>user3101</c:v>
                  </c:pt>
                  <c:pt idx="3102">
                    <c:v>user3102</c:v>
                  </c:pt>
                  <c:pt idx="3103">
                    <c:v>user3103</c:v>
                  </c:pt>
                  <c:pt idx="3104">
                    <c:v>user3104</c:v>
                  </c:pt>
                  <c:pt idx="3105">
                    <c:v>user3105</c:v>
                  </c:pt>
                  <c:pt idx="3106">
                    <c:v>user3106</c:v>
                  </c:pt>
                  <c:pt idx="3107">
                    <c:v>user3107</c:v>
                  </c:pt>
                  <c:pt idx="3108">
                    <c:v>user3108</c:v>
                  </c:pt>
                  <c:pt idx="3109">
                    <c:v>user3109</c:v>
                  </c:pt>
                  <c:pt idx="3110">
                    <c:v>user3110</c:v>
                  </c:pt>
                  <c:pt idx="3111">
                    <c:v>user3111</c:v>
                  </c:pt>
                  <c:pt idx="3112">
                    <c:v>user3112</c:v>
                  </c:pt>
                  <c:pt idx="3113">
                    <c:v>user3113</c:v>
                  </c:pt>
                  <c:pt idx="3114">
                    <c:v>user3114</c:v>
                  </c:pt>
                  <c:pt idx="3115">
                    <c:v>user3115</c:v>
                  </c:pt>
                  <c:pt idx="3116">
                    <c:v>user3116</c:v>
                  </c:pt>
                  <c:pt idx="3117">
                    <c:v>user3117</c:v>
                  </c:pt>
                  <c:pt idx="3118">
                    <c:v>user3118</c:v>
                  </c:pt>
                  <c:pt idx="3119">
                    <c:v>user3119</c:v>
                  </c:pt>
                  <c:pt idx="3120">
                    <c:v>user3120</c:v>
                  </c:pt>
                  <c:pt idx="3121">
                    <c:v>user3121</c:v>
                  </c:pt>
                  <c:pt idx="3122">
                    <c:v>user3122</c:v>
                  </c:pt>
                  <c:pt idx="3123">
                    <c:v>user3123</c:v>
                  </c:pt>
                  <c:pt idx="3124">
                    <c:v>user3124</c:v>
                  </c:pt>
                  <c:pt idx="3125">
                    <c:v>user3125</c:v>
                  </c:pt>
                  <c:pt idx="3126">
                    <c:v>user3126</c:v>
                  </c:pt>
                  <c:pt idx="3127">
                    <c:v>user3127</c:v>
                  </c:pt>
                  <c:pt idx="3128">
                    <c:v>user3128</c:v>
                  </c:pt>
                  <c:pt idx="3129">
                    <c:v>user3129</c:v>
                  </c:pt>
                  <c:pt idx="3130">
                    <c:v>user3130</c:v>
                  </c:pt>
                  <c:pt idx="3131">
                    <c:v>user3131</c:v>
                  </c:pt>
                  <c:pt idx="3132">
                    <c:v>user3132</c:v>
                  </c:pt>
                  <c:pt idx="3133">
                    <c:v>user3133</c:v>
                  </c:pt>
                  <c:pt idx="3134">
                    <c:v>user3134</c:v>
                  </c:pt>
                  <c:pt idx="3135">
                    <c:v>user3135</c:v>
                  </c:pt>
                  <c:pt idx="3136">
                    <c:v>user3136</c:v>
                  </c:pt>
                  <c:pt idx="3137">
                    <c:v>user3137</c:v>
                  </c:pt>
                  <c:pt idx="3138">
                    <c:v>user3138</c:v>
                  </c:pt>
                  <c:pt idx="3139">
                    <c:v>user3139</c:v>
                  </c:pt>
                  <c:pt idx="3140">
                    <c:v>user3140</c:v>
                  </c:pt>
                  <c:pt idx="3141">
                    <c:v>user3141</c:v>
                  </c:pt>
                  <c:pt idx="3142">
                    <c:v>user3142</c:v>
                  </c:pt>
                  <c:pt idx="3143">
                    <c:v>user3143</c:v>
                  </c:pt>
                  <c:pt idx="3144">
                    <c:v>user3144</c:v>
                  </c:pt>
                  <c:pt idx="3145">
                    <c:v>user3145</c:v>
                  </c:pt>
                  <c:pt idx="3146">
                    <c:v>user3146</c:v>
                  </c:pt>
                  <c:pt idx="3147">
                    <c:v>user3147</c:v>
                  </c:pt>
                  <c:pt idx="3148">
                    <c:v>user3148</c:v>
                  </c:pt>
                  <c:pt idx="3149">
                    <c:v>user3149</c:v>
                  </c:pt>
                  <c:pt idx="3150">
                    <c:v>user3150</c:v>
                  </c:pt>
                  <c:pt idx="3151">
                    <c:v>user3151</c:v>
                  </c:pt>
                  <c:pt idx="3152">
                    <c:v>user3152</c:v>
                  </c:pt>
                  <c:pt idx="3153">
                    <c:v>user3153</c:v>
                  </c:pt>
                  <c:pt idx="3154">
                    <c:v>user3154</c:v>
                  </c:pt>
                  <c:pt idx="3155">
                    <c:v>user3155</c:v>
                  </c:pt>
                  <c:pt idx="3156">
                    <c:v>user3156</c:v>
                  </c:pt>
                  <c:pt idx="3157">
                    <c:v>user3157</c:v>
                  </c:pt>
                  <c:pt idx="3158">
                    <c:v>user3158</c:v>
                  </c:pt>
                  <c:pt idx="3159">
                    <c:v>user3159</c:v>
                  </c:pt>
                  <c:pt idx="3160">
                    <c:v>user3160</c:v>
                  </c:pt>
                  <c:pt idx="3161">
                    <c:v>user3161</c:v>
                  </c:pt>
                  <c:pt idx="3162">
                    <c:v>user3162</c:v>
                  </c:pt>
                  <c:pt idx="3163">
                    <c:v>user3163</c:v>
                  </c:pt>
                  <c:pt idx="3164">
                    <c:v>user3164</c:v>
                  </c:pt>
                  <c:pt idx="3165">
                    <c:v>user3165</c:v>
                  </c:pt>
                  <c:pt idx="3166">
                    <c:v>user3166</c:v>
                  </c:pt>
                  <c:pt idx="3167">
                    <c:v>user3167</c:v>
                  </c:pt>
                  <c:pt idx="3168">
                    <c:v>user3168</c:v>
                  </c:pt>
                  <c:pt idx="3169">
                    <c:v>user3169</c:v>
                  </c:pt>
                  <c:pt idx="3170">
                    <c:v>user3170</c:v>
                  </c:pt>
                  <c:pt idx="3171">
                    <c:v>user3171</c:v>
                  </c:pt>
                  <c:pt idx="3172">
                    <c:v>user3172</c:v>
                  </c:pt>
                  <c:pt idx="3173">
                    <c:v>user3173</c:v>
                  </c:pt>
                  <c:pt idx="3174">
                    <c:v>user3174</c:v>
                  </c:pt>
                  <c:pt idx="3175">
                    <c:v>user3175</c:v>
                  </c:pt>
                  <c:pt idx="3176">
                    <c:v>user3176</c:v>
                  </c:pt>
                  <c:pt idx="3177">
                    <c:v>user3177</c:v>
                  </c:pt>
                  <c:pt idx="3178">
                    <c:v>user3178</c:v>
                  </c:pt>
                  <c:pt idx="3179">
                    <c:v>user3179</c:v>
                  </c:pt>
                  <c:pt idx="3180">
                    <c:v>user3180</c:v>
                  </c:pt>
                  <c:pt idx="3181">
                    <c:v>user3181</c:v>
                  </c:pt>
                  <c:pt idx="3182">
                    <c:v>user3182</c:v>
                  </c:pt>
                  <c:pt idx="3183">
                    <c:v>user3183</c:v>
                  </c:pt>
                  <c:pt idx="3184">
                    <c:v>user3184</c:v>
                  </c:pt>
                  <c:pt idx="3185">
                    <c:v>user3185</c:v>
                  </c:pt>
                  <c:pt idx="3186">
                    <c:v>user3186</c:v>
                  </c:pt>
                  <c:pt idx="3187">
                    <c:v>user3187</c:v>
                  </c:pt>
                  <c:pt idx="3188">
                    <c:v>user3188</c:v>
                  </c:pt>
                  <c:pt idx="3189">
                    <c:v>user3189</c:v>
                  </c:pt>
                  <c:pt idx="3190">
                    <c:v>user3190</c:v>
                  </c:pt>
                  <c:pt idx="3191">
                    <c:v>user3191</c:v>
                  </c:pt>
                  <c:pt idx="3192">
                    <c:v>user3192</c:v>
                  </c:pt>
                  <c:pt idx="3193">
                    <c:v>user3193</c:v>
                  </c:pt>
                  <c:pt idx="3194">
                    <c:v>user3194</c:v>
                  </c:pt>
                  <c:pt idx="3195">
                    <c:v>user3195</c:v>
                  </c:pt>
                  <c:pt idx="3196">
                    <c:v>user3196</c:v>
                  </c:pt>
                  <c:pt idx="3197">
                    <c:v>user3197</c:v>
                  </c:pt>
                  <c:pt idx="3198">
                    <c:v>user3198</c:v>
                  </c:pt>
                  <c:pt idx="3199">
                    <c:v>user3199</c:v>
                  </c:pt>
                  <c:pt idx="3200">
                    <c:v>user3200</c:v>
                  </c:pt>
                  <c:pt idx="3201">
                    <c:v>user3201</c:v>
                  </c:pt>
                  <c:pt idx="3202">
                    <c:v>user3202</c:v>
                  </c:pt>
                  <c:pt idx="3203">
                    <c:v>user3203</c:v>
                  </c:pt>
                  <c:pt idx="3204">
                    <c:v>user3204</c:v>
                  </c:pt>
                  <c:pt idx="3205">
                    <c:v>user3205</c:v>
                  </c:pt>
                  <c:pt idx="3206">
                    <c:v>user3206</c:v>
                  </c:pt>
                  <c:pt idx="3207">
                    <c:v>user3207</c:v>
                  </c:pt>
                  <c:pt idx="3208">
                    <c:v>user3208</c:v>
                  </c:pt>
                  <c:pt idx="3209">
                    <c:v>user3209</c:v>
                  </c:pt>
                  <c:pt idx="3210">
                    <c:v>user3210</c:v>
                  </c:pt>
                  <c:pt idx="3211">
                    <c:v>user3211</c:v>
                  </c:pt>
                  <c:pt idx="3212">
                    <c:v>user3212</c:v>
                  </c:pt>
                  <c:pt idx="3213">
                    <c:v>user3213</c:v>
                  </c:pt>
                  <c:pt idx="3214">
                    <c:v>user3214</c:v>
                  </c:pt>
                  <c:pt idx="3215">
                    <c:v>user3215</c:v>
                  </c:pt>
                  <c:pt idx="3216">
                    <c:v>user3216</c:v>
                  </c:pt>
                  <c:pt idx="3217">
                    <c:v>user3217</c:v>
                  </c:pt>
                  <c:pt idx="3218">
                    <c:v>user3218</c:v>
                  </c:pt>
                  <c:pt idx="3219">
                    <c:v>user3219</c:v>
                  </c:pt>
                  <c:pt idx="3220">
                    <c:v>user3220</c:v>
                  </c:pt>
                  <c:pt idx="3221">
                    <c:v>user3221</c:v>
                  </c:pt>
                  <c:pt idx="3222">
                    <c:v>user3222</c:v>
                  </c:pt>
                  <c:pt idx="3223">
                    <c:v>user3223</c:v>
                  </c:pt>
                  <c:pt idx="3224">
                    <c:v>user3224</c:v>
                  </c:pt>
                  <c:pt idx="3225">
                    <c:v>user3225</c:v>
                  </c:pt>
                  <c:pt idx="3226">
                    <c:v>user3226</c:v>
                  </c:pt>
                  <c:pt idx="3227">
                    <c:v>user3227</c:v>
                  </c:pt>
                  <c:pt idx="3228">
                    <c:v>user3228</c:v>
                  </c:pt>
                  <c:pt idx="3229">
                    <c:v>user3229</c:v>
                  </c:pt>
                  <c:pt idx="3230">
                    <c:v>user3230</c:v>
                  </c:pt>
                  <c:pt idx="3231">
                    <c:v>user3231</c:v>
                  </c:pt>
                  <c:pt idx="3232">
                    <c:v>user3232</c:v>
                  </c:pt>
                  <c:pt idx="3233">
                    <c:v>user3233</c:v>
                  </c:pt>
                  <c:pt idx="3234">
                    <c:v>user3234</c:v>
                  </c:pt>
                  <c:pt idx="3235">
                    <c:v>user3235</c:v>
                  </c:pt>
                  <c:pt idx="3236">
                    <c:v>user3236</c:v>
                  </c:pt>
                  <c:pt idx="3237">
                    <c:v>user3237</c:v>
                  </c:pt>
                  <c:pt idx="3238">
                    <c:v>user3238</c:v>
                  </c:pt>
                  <c:pt idx="3239">
                    <c:v>user3239</c:v>
                  </c:pt>
                  <c:pt idx="3240">
                    <c:v>user3240</c:v>
                  </c:pt>
                  <c:pt idx="3241">
                    <c:v>user3241</c:v>
                  </c:pt>
                  <c:pt idx="3242">
                    <c:v>user3242</c:v>
                  </c:pt>
                  <c:pt idx="3243">
                    <c:v>user3243</c:v>
                  </c:pt>
                  <c:pt idx="3244">
                    <c:v>user3244</c:v>
                  </c:pt>
                  <c:pt idx="3245">
                    <c:v>user3245</c:v>
                  </c:pt>
                  <c:pt idx="3246">
                    <c:v>user3246</c:v>
                  </c:pt>
                  <c:pt idx="3247">
                    <c:v>user3247</c:v>
                  </c:pt>
                  <c:pt idx="3248">
                    <c:v>user3248</c:v>
                  </c:pt>
                  <c:pt idx="3249">
                    <c:v>user3249</c:v>
                  </c:pt>
                  <c:pt idx="3250">
                    <c:v>user3250</c:v>
                  </c:pt>
                  <c:pt idx="3251">
                    <c:v>user3251</c:v>
                  </c:pt>
                  <c:pt idx="3252">
                    <c:v>user3252</c:v>
                  </c:pt>
                  <c:pt idx="3253">
                    <c:v>user3253</c:v>
                  </c:pt>
                  <c:pt idx="3254">
                    <c:v>user3254</c:v>
                  </c:pt>
                  <c:pt idx="3255">
                    <c:v>user3255</c:v>
                  </c:pt>
                  <c:pt idx="3256">
                    <c:v>user3256</c:v>
                  </c:pt>
                  <c:pt idx="3257">
                    <c:v>user3257</c:v>
                  </c:pt>
                  <c:pt idx="3258">
                    <c:v>user3258</c:v>
                  </c:pt>
                  <c:pt idx="3259">
                    <c:v>user3259</c:v>
                  </c:pt>
                  <c:pt idx="3260">
                    <c:v>user3260</c:v>
                  </c:pt>
                  <c:pt idx="3261">
                    <c:v>user3261</c:v>
                  </c:pt>
                  <c:pt idx="3262">
                    <c:v>user3262</c:v>
                  </c:pt>
                  <c:pt idx="3263">
                    <c:v>user3263</c:v>
                  </c:pt>
                  <c:pt idx="3264">
                    <c:v>user3264</c:v>
                  </c:pt>
                  <c:pt idx="3265">
                    <c:v>user3265</c:v>
                  </c:pt>
                  <c:pt idx="3266">
                    <c:v>user3266</c:v>
                  </c:pt>
                  <c:pt idx="3267">
                    <c:v>user3267</c:v>
                  </c:pt>
                  <c:pt idx="3268">
                    <c:v>user3268</c:v>
                  </c:pt>
                  <c:pt idx="3269">
                    <c:v>user3269</c:v>
                  </c:pt>
                  <c:pt idx="3270">
                    <c:v>user3270</c:v>
                  </c:pt>
                  <c:pt idx="3271">
                    <c:v>user3271</c:v>
                  </c:pt>
                  <c:pt idx="3272">
                    <c:v>user3272</c:v>
                  </c:pt>
                  <c:pt idx="3273">
                    <c:v>user3273</c:v>
                  </c:pt>
                  <c:pt idx="3274">
                    <c:v>user3274</c:v>
                  </c:pt>
                  <c:pt idx="3275">
                    <c:v>user3275</c:v>
                  </c:pt>
                  <c:pt idx="3276">
                    <c:v>user3276</c:v>
                  </c:pt>
                  <c:pt idx="3277">
                    <c:v>user3277</c:v>
                  </c:pt>
                  <c:pt idx="3278">
                    <c:v>user3278</c:v>
                  </c:pt>
                  <c:pt idx="3279">
                    <c:v>user3279</c:v>
                  </c:pt>
                  <c:pt idx="3280">
                    <c:v>user3280</c:v>
                  </c:pt>
                  <c:pt idx="3281">
                    <c:v>user3281</c:v>
                  </c:pt>
                  <c:pt idx="3282">
                    <c:v>user3282</c:v>
                  </c:pt>
                  <c:pt idx="3283">
                    <c:v>user3283</c:v>
                  </c:pt>
                  <c:pt idx="3284">
                    <c:v>user3284</c:v>
                  </c:pt>
                  <c:pt idx="3285">
                    <c:v>user3285</c:v>
                  </c:pt>
                  <c:pt idx="3286">
                    <c:v>user3286</c:v>
                  </c:pt>
                  <c:pt idx="3287">
                    <c:v>user3287</c:v>
                  </c:pt>
                  <c:pt idx="3288">
                    <c:v>user3288</c:v>
                  </c:pt>
                  <c:pt idx="3289">
                    <c:v>user3289</c:v>
                  </c:pt>
                  <c:pt idx="3290">
                    <c:v>user3290</c:v>
                  </c:pt>
                  <c:pt idx="3291">
                    <c:v>user3291</c:v>
                  </c:pt>
                  <c:pt idx="3292">
                    <c:v>user3292</c:v>
                  </c:pt>
                  <c:pt idx="3293">
                    <c:v>user3293</c:v>
                  </c:pt>
                  <c:pt idx="3294">
                    <c:v>user3294</c:v>
                  </c:pt>
                  <c:pt idx="3295">
                    <c:v>user3295</c:v>
                  </c:pt>
                  <c:pt idx="3296">
                    <c:v>user3296</c:v>
                  </c:pt>
                  <c:pt idx="3297">
                    <c:v>user3297</c:v>
                  </c:pt>
                  <c:pt idx="3298">
                    <c:v>user3298</c:v>
                  </c:pt>
                  <c:pt idx="3299">
                    <c:v>user3299</c:v>
                  </c:pt>
                  <c:pt idx="3300">
                    <c:v>user3300</c:v>
                  </c:pt>
                  <c:pt idx="3301">
                    <c:v>user3301</c:v>
                  </c:pt>
                  <c:pt idx="3302">
                    <c:v>user3302</c:v>
                  </c:pt>
                  <c:pt idx="3303">
                    <c:v>user3303</c:v>
                  </c:pt>
                  <c:pt idx="3304">
                    <c:v>user3304</c:v>
                  </c:pt>
                  <c:pt idx="3305">
                    <c:v>user3305</c:v>
                  </c:pt>
                  <c:pt idx="3306">
                    <c:v>user3306</c:v>
                  </c:pt>
                  <c:pt idx="3307">
                    <c:v>user3307</c:v>
                  </c:pt>
                  <c:pt idx="3308">
                    <c:v>user3308</c:v>
                  </c:pt>
                  <c:pt idx="3309">
                    <c:v>user3309</c:v>
                  </c:pt>
                  <c:pt idx="3310">
                    <c:v>user3310</c:v>
                  </c:pt>
                  <c:pt idx="3311">
                    <c:v>user3311</c:v>
                  </c:pt>
                  <c:pt idx="3312">
                    <c:v>user3312</c:v>
                  </c:pt>
                  <c:pt idx="3313">
                    <c:v>user3313</c:v>
                  </c:pt>
                  <c:pt idx="3314">
                    <c:v>user3314</c:v>
                  </c:pt>
                  <c:pt idx="3315">
                    <c:v>user3315</c:v>
                  </c:pt>
                  <c:pt idx="3316">
                    <c:v>user3316</c:v>
                  </c:pt>
                  <c:pt idx="3317">
                    <c:v>user3317</c:v>
                  </c:pt>
                  <c:pt idx="3318">
                    <c:v>user3318</c:v>
                  </c:pt>
                  <c:pt idx="3319">
                    <c:v>user3319</c:v>
                  </c:pt>
                  <c:pt idx="3320">
                    <c:v>user3320</c:v>
                  </c:pt>
                  <c:pt idx="3321">
                    <c:v>user3321</c:v>
                  </c:pt>
                  <c:pt idx="3322">
                    <c:v>user3322</c:v>
                  </c:pt>
                  <c:pt idx="3323">
                    <c:v>user3323</c:v>
                  </c:pt>
                  <c:pt idx="3324">
                    <c:v>user3324</c:v>
                  </c:pt>
                  <c:pt idx="3325">
                    <c:v>user3325</c:v>
                  </c:pt>
                  <c:pt idx="3326">
                    <c:v>user3326</c:v>
                  </c:pt>
                  <c:pt idx="3327">
                    <c:v>user3327</c:v>
                  </c:pt>
                  <c:pt idx="3328">
                    <c:v>user3328</c:v>
                  </c:pt>
                  <c:pt idx="3329">
                    <c:v>user3329</c:v>
                  </c:pt>
                  <c:pt idx="3330">
                    <c:v>user3330</c:v>
                  </c:pt>
                  <c:pt idx="3331">
                    <c:v>user3331</c:v>
                  </c:pt>
                  <c:pt idx="3332">
                    <c:v>user3332</c:v>
                  </c:pt>
                  <c:pt idx="3333">
                    <c:v>user3333</c:v>
                  </c:pt>
                  <c:pt idx="3334">
                    <c:v>user3334</c:v>
                  </c:pt>
                  <c:pt idx="3335">
                    <c:v>user3335</c:v>
                  </c:pt>
                  <c:pt idx="3336">
                    <c:v>user3336</c:v>
                  </c:pt>
                  <c:pt idx="3337">
                    <c:v>user3337</c:v>
                  </c:pt>
                  <c:pt idx="3338">
                    <c:v>user3338</c:v>
                  </c:pt>
                  <c:pt idx="3339">
                    <c:v>user3339</c:v>
                  </c:pt>
                  <c:pt idx="3340">
                    <c:v>user3340</c:v>
                  </c:pt>
                  <c:pt idx="3341">
                    <c:v>user3341</c:v>
                  </c:pt>
                  <c:pt idx="3342">
                    <c:v>user3342</c:v>
                  </c:pt>
                  <c:pt idx="3343">
                    <c:v>user3343</c:v>
                  </c:pt>
                  <c:pt idx="3344">
                    <c:v>user3344</c:v>
                  </c:pt>
                  <c:pt idx="3345">
                    <c:v>user3345</c:v>
                  </c:pt>
                  <c:pt idx="3346">
                    <c:v>user3346</c:v>
                  </c:pt>
                  <c:pt idx="3347">
                    <c:v>user3347</c:v>
                  </c:pt>
                  <c:pt idx="3348">
                    <c:v>user3348</c:v>
                  </c:pt>
                  <c:pt idx="3349">
                    <c:v>user3349</c:v>
                  </c:pt>
                  <c:pt idx="3350">
                    <c:v>user3350</c:v>
                  </c:pt>
                  <c:pt idx="3351">
                    <c:v>user3351</c:v>
                  </c:pt>
                  <c:pt idx="3352">
                    <c:v>user3352</c:v>
                  </c:pt>
                  <c:pt idx="3353">
                    <c:v>user3353</c:v>
                  </c:pt>
                  <c:pt idx="3354">
                    <c:v>user3354</c:v>
                  </c:pt>
                  <c:pt idx="3355">
                    <c:v>user3355</c:v>
                  </c:pt>
                  <c:pt idx="3356">
                    <c:v>user3356</c:v>
                  </c:pt>
                  <c:pt idx="3357">
                    <c:v>user3357</c:v>
                  </c:pt>
                  <c:pt idx="3358">
                    <c:v>user3358</c:v>
                  </c:pt>
                  <c:pt idx="3359">
                    <c:v>user3359</c:v>
                  </c:pt>
                  <c:pt idx="3360">
                    <c:v>user3360</c:v>
                  </c:pt>
                  <c:pt idx="3361">
                    <c:v>user3361</c:v>
                  </c:pt>
                  <c:pt idx="3362">
                    <c:v>user3362</c:v>
                  </c:pt>
                  <c:pt idx="3363">
                    <c:v>user3363</c:v>
                  </c:pt>
                  <c:pt idx="3364">
                    <c:v>user3364</c:v>
                  </c:pt>
                  <c:pt idx="3365">
                    <c:v>user3365</c:v>
                  </c:pt>
                  <c:pt idx="3366">
                    <c:v>user3366</c:v>
                  </c:pt>
                  <c:pt idx="3367">
                    <c:v>user3367</c:v>
                  </c:pt>
                  <c:pt idx="3368">
                    <c:v>user3368</c:v>
                  </c:pt>
                  <c:pt idx="3369">
                    <c:v>user3369</c:v>
                  </c:pt>
                  <c:pt idx="3370">
                    <c:v>user3370</c:v>
                  </c:pt>
                  <c:pt idx="3371">
                    <c:v>user3371</c:v>
                  </c:pt>
                  <c:pt idx="3372">
                    <c:v>user3372</c:v>
                  </c:pt>
                  <c:pt idx="3373">
                    <c:v>user3373</c:v>
                  </c:pt>
                  <c:pt idx="3374">
                    <c:v>user3374</c:v>
                  </c:pt>
                  <c:pt idx="3375">
                    <c:v>user3375</c:v>
                  </c:pt>
                  <c:pt idx="3376">
                    <c:v>user3376</c:v>
                  </c:pt>
                  <c:pt idx="3377">
                    <c:v>user3377</c:v>
                  </c:pt>
                  <c:pt idx="3378">
                    <c:v>user3378</c:v>
                  </c:pt>
                  <c:pt idx="3379">
                    <c:v>user3379</c:v>
                  </c:pt>
                  <c:pt idx="3380">
                    <c:v>user3380</c:v>
                  </c:pt>
                  <c:pt idx="3381">
                    <c:v>user3381</c:v>
                  </c:pt>
                  <c:pt idx="3382">
                    <c:v>user3382</c:v>
                  </c:pt>
                  <c:pt idx="3383">
                    <c:v>user3383</c:v>
                  </c:pt>
                  <c:pt idx="3384">
                    <c:v>user3384</c:v>
                  </c:pt>
                  <c:pt idx="3385">
                    <c:v>user3385</c:v>
                  </c:pt>
                  <c:pt idx="3386">
                    <c:v>user3386</c:v>
                  </c:pt>
                  <c:pt idx="3387">
                    <c:v>user3387</c:v>
                  </c:pt>
                  <c:pt idx="3388">
                    <c:v>user3388</c:v>
                  </c:pt>
                  <c:pt idx="3389">
                    <c:v>user3389</c:v>
                  </c:pt>
                  <c:pt idx="3390">
                    <c:v>user3390</c:v>
                  </c:pt>
                  <c:pt idx="3391">
                    <c:v>user3391</c:v>
                  </c:pt>
                  <c:pt idx="3392">
                    <c:v>user3392</c:v>
                  </c:pt>
                  <c:pt idx="3393">
                    <c:v>user3393</c:v>
                  </c:pt>
                  <c:pt idx="3394">
                    <c:v>user3394</c:v>
                  </c:pt>
                  <c:pt idx="3395">
                    <c:v>user3395</c:v>
                  </c:pt>
                  <c:pt idx="3396">
                    <c:v>user3396</c:v>
                  </c:pt>
                  <c:pt idx="3397">
                    <c:v>user3397</c:v>
                  </c:pt>
                  <c:pt idx="3398">
                    <c:v>user3398</c:v>
                  </c:pt>
                  <c:pt idx="3399">
                    <c:v>user3399</c:v>
                  </c:pt>
                  <c:pt idx="3400">
                    <c:v>user3400</c:v>
                  </c:pt>
                  <c:pt idx="3401">
                    <c:v>user3401</c:v>
                  </c:pt>
                  <c:pt idx="3402">
                    <c:v>user3402</c:v>
                  </c:pt>
                  <c:pt idx="3403">
                    <c:v>user3403</c:v>
                  </c:pt>
                  <c:pt idx="3404">
                    <c:v>user3404</c:v>
                  </c:pt>
                  <c:pt idx="3405">
                    <c:v>user3405</c:v>
                  </c:pt>
                  <c:pt idx="3406">
                    <c:v>user3406</c:v>
                  </c:pt>
                  <c:pt idx="3407">
                    <c:v>user3407</c:v>
                  </c:pt>
                  <c:pt idx="3408">
                    <c:v>user3408</c:v>
                  </c:pt>
                  <c:pt idx="3409">
                    <c:v>user3409</c:v>
                  </c:pt>
                  <c:pt idx="3410">
                    <c:v>user3410</c:v>
                  </c:pt>
                  <c:pt idx="3411">
                    <c:v>user3411</c:v>
                  </c:pt>
                  <c:pt idx="3412">
                    <c:v>user3412</c:v>
                  </c:pt>
                  <c:pt idx="3413">
                    <c:v>user3413</c:v>
                  </c:pt>
                  <c:pt idx="3414">
                    <c:v>user3414</c:v>
                  </c:pt>
                  <c:pt idx="3415">
                    <c:v>user3415</c:v>
                  </c:pt>
                  <c:pt idx="3416">
                    <c:v>user3416</c:v>
                  </c:pt>
                  <c:pt idx="3417">
                    <c:v>user3417</c:v>
                  </c:pt>
                  <c:pt idx="3418">
                    <c:v>user3418</c:v>
                  </c:pt>
                  <c:pt idx="3419">
                    <c:v>user3419</c:v>
                  </c:pt>
                  <c:pt idx="3420">
                    <c:v>user3420</c:v>
                  </c:pt>
                  <c:pt idx="3421">
                    <c:v>user3421</c:v>
                  </c:pt>
                  <c:pt idx="3422">
                    <c:v>user3422</c:v>
                  </c:pt>
                  <c:pt idx="3423">
                    <c:v>user3423</c:v>
                  </c:pt>
                  <c:pt idx="3424">
                    <c:v>user3424</c:v>
                  </c:pt>
                  <c:pt idx="3425">
                    <c:v>user3425</c:v>
                  </c:pt>
                  <c:pt idx="3426">
                    <c:v>user3426</c:v>
                  </c:pt>
                  <c:pt idx="3427">
                    <c:v>user3427</c:v>
                  </c:pt>
                  <c:pt idx="3428">
                    <c:v>user3428</c:v>
                  </c:pt>
                  <c:pt idx="3429">
                    <c:v>user3429</c:v>
                  </c:pt>
                  <c:pt idx="3430">
                    <c:v>user3430</c:v>
                  </c:pt>
                  <c:pt idx="3431">
                    <c:v>user3431</c:v>
                  </c:pt>
                  <c:pt idx="3432">
                    <c:v>user3432</c:v>
                  </c:pt>
                  <c:pt idx="3433">
                    <c:v>user3433</c:v>
                  </c:pt>
                  <c:pt idx="3434">
                    <c:v>user3434</c:v>
                  </c:pt>
                  <c:pt idx="3435">
                    <c:v>user3435</c:v>
                  </c:pt>
                  <c:pt idx="3436">
                    <c:v>user3436</c:v>
                  </c:pt>
                  <c:pt idx="3437">
                    <c:v>user3437</c:v>
                  </c:pt>
                  <c:pt idx="3438">
                    <c:v>user3438</c:v>
                  </c:pt>
                  <c:pt idx="3439">
                    <c:v>user3439</c:v>
                  </c:pt>
                  <c:pt idx="3440">
                    <c:v>user3440</c:v>
                  </c:pt>
                  <c:pt idx="3441">
                    <c:v>user3441</c:v>
                  </c:pt>
                  <c:pt idx="3442">
                    <c:v>user3442</c:v>
                  </c:pt>
                  <c:pt idx="3443">
                    <c:v>user3443</c:v>
                  </c:pt>
                  <c:pt idx="3444">
                    <c:v>user3444</c:v>
                  </c:pt>
                  <c:pt idx="3445">
                    <c:v>user3445</c:v>
                  </c:pt>
                  <c:pt idx="3446">
                    <c:v>user3446</c:v>
                  </c:pt>
                  <c:pt idx="3447">
                    <c:v>user3447</c:v>
                  </c:pt>
                  <c:pt idx="3448">
                    <c:v>user3448</c:v>
                  </c:pt>
                  <c:pt idx="3449">
                    <c:v>user3449</c:v>
                  </c:pt>
                  <c:pt idx="3450">
                    <c:v>user3450</c:v>
                  </c:pt>
                  <c:pt idx="3451">
                    <c:v>user3451</c:v>
                  </c:pt>
                  <c:pt idx="3452">
                    <c:v>user3452</c:v>
                  </c:pt>
                  <c:pt idx="3453">
                    <c:v>user3453</c:v>
                  </c:pt>
                  <c:pt idx="3454">
                    <c:v>user3454</c:v>
                  </c:pt>
                  <c:pt idx="3455">
                    <c:v>user3455</c:v>
                  </c:pt>
                  <c:pt idx="3456">
                    <c:v>user3456</c:v>
                  </c:pt>
                  <c:pt idx="3457">
                    <c:v>user3457</c:v>
                  </c:pt>
                  <c:pt idx="3458">
                    <c:v>user3458</c:v>
                  </c:pt>
                  <c:pt idx="3459">
                    <c:v>user3459</c:v>
                  </c:pt>
                  <c:pt idx="3460">
                    <c:v>user3460</c:v>
                  </c:pt>
                  <c:pt idx="3461">
                    <c:v>user3461</c:v>
                  </c:pt>
                  <c:pt idx="3462">
                    <c:v>user3462</c:v>
                  </c:pt>
                  <c:pt idx="3463">
                    <c:v>user3463</c:v>
                  </c:pt>
                  <c:pt idx="3464">
                    <c:v>user3464</c:v>
                  </c:pt>
                  <c:pt idx="3465">
                    <c:v>user3465</c:v>
                  </c:pt>
                  <c:pt idx="3466">
                    <c:v>user3466</c:v>
                  </c:pt>
                  <c:pt idx="3467">
                    <c:v>user3467</c:v>
                  </c:pt>
                  <c:pt idx="3468">
                    <c:v>user3468</c:v>
                  </c:pt>
                  <c:pt idx="3469">
                    <c:v>user3469</c:v>
                  </c:pt>
                  <c:pt idx="3470">
                    <c:v>user3470</c:v>
                  </c:pt>
                  <c:pt idx="3471">
                    <c:v>user3471</c:v>
                  </c:pt>
                  <c:pt idx="3472">
                    <c:v>user3472</c:v>
                  </c:pt>
                  <c:pt idx="3473">
                    <c:v>user3473</c:v>
                  </c:pt>
                  <c:pt idx="3474">
                    <c:v>user3474</c:v>
                  </c:pt>
                  <c:pt idx="3475">
                    <c:v>user3475</c:v>
                  </c:pt>
                  <c:pt idx="3476">
                    <c:v>user3476</c:v>
                  </c:pt>
                  <c:pt idx="3477">
                    <c:v>user3477</c:v>
                  </c:pt>
                  <c:pt idx="3478">
                    <c:v>user3478</c:v>
                  </c:pt>
                  <c:pt idx="3479">
                    <c:v>user3479</c:v>
                  </c:pt>
                  <c:pt idx="3480">
                    <c:v>user3480</c:v>
                  </c:pt>
                  <c:pt idx="3481">
                    <c:v>user3481</c:v>
                  </c:pt>
                  <c:pt idx="3482">
                    <c:v>user3482</c:v>
                  </c:pt>
                  <c:pt idx="3483">
                    <c:v>user3483</c:v>
                  </c:pt>
                  <c:pt idx="3484">
                    <c:v>user3484</c:v>
                  </c:pt>
                  <c:pt idx="3485">
                    <c:v>user3485</c:v>
                  </c:pt>
                  <c:pt idx="3486">
                    <c:v>user3486</c:v>
                  </c:pt>
                  <c:pt idx="3487">
                    <c:v>user3487</c:v>
                  </c:pt>
                  <c:pt idx="3488">
                    <c:v>user3488</c:v>
                  </c:pt>
                  <c:pt idx="3489">
                    <c:v>user3489</c:v>
                  </c:pt>
                  <c:pt idx="3490">
                    <c:v>user3490</c:v>
                  </c:pt>
                  <c:pt idx="3491">
                    <c:v>user3491</c:v>
                  </c:pt>
                  <c:pt idx="3492">
                    <c:v>user3492</c:v>
                  </c:pt>
                  <c:pt idx="3493">
                    <c:v>user3493</c:v>
                  </c:pt>
                  <c:pt idx="3494">
                    <c:v>user3494</c:v>
                  </c:pt>
                  <c:pt idx="3495">
                    <c:v>user3495</c:v>
                  </c:pt>
                  <c:pt idx="3496">
                    <c:v>user3496</c:v>
                  </c:pt>
                  <c:pt idx="3497">
                    <c:v>user3497</c:v>
                  </c:pt>
                  <c:pt idx="3498">
                    <c:v>user3498</c:v>
                  </c:pt>
                  <c:pt idx="3499">
                    <c:v>user3499</c:v>
                  </c:pt>
                  <c:pt idx="3500">
                    <c:v>user3500</c:v>
                  </c:pt>
                  <c:pt idx="3501">
                    <c:v>user3501</c:v>
                  </c:pt>
                  <c:pt idx="3502">
                    <c:v>user3502</c:v>
                  </c:pt>
                  <c:pt idx="3503">
                    <c:v>user3503</c:v>
                  </c:pt>
                  <c:pt idx="3504">
                    <c:v>user3504</c:v>
                  </c:pt>
                  <c:pt idx="3505">
                    <c:v>user3505</c:v>
                  </c:pt>
                  <c:pt idx="3506">
                    <c:v>user3506</c:v>
                  </c:pt>
                  <c:pt idx="3507">
                    <c:v>user3507</c:v>
                  </c:pt>
                  <c:pt idx="3508">
                    <c:v>user3508</c:v>
                  </c:pt>
                  <c:pt idx="3509">
                    <c:v>user3509</c:v>
                  </c:pt>
                  <c:pt idx="3510">
                    <c:v>user3510</c:v>
                  </c:pt>
                  <c:pt idx="3511">
                    <c:v>user3511</c:v>
                  </c:pt>
                  <c:pt idx="3512">
                    <c:v>user3512</c:v>
                  </c:pt>
                  <c:pt idx="3513">
                    <c:v>user3513</c:v>
                  </c:pt>
                  <c:pt idx="3514">
                    <c:v>user3514</c:v>
                  </c:pt>
                  <c:pt idx="3515">
                    <c:v>user3515</c:v>
                  </c:pt>
                  <c:pt idx="3516">
                    <c:v>user3516</c:v>
                  </c:pt>
                  <c:pt idx="3517">
                    <c:v>user3517</c:v>
                  </c:pt>
                  <c:pt idx="3518">
                    <c:v>user3518</c:v>
                  </c:pt>
                  <c:pt idx="3519">
                    <c:v>user3519</c:v>
                  </c:pt>
                  <c:pt idx="3520">
                    <c:v>user3520</c:v>
                  </c:pt>
                  <c:pt idx="3521">
                    <c:v>user3521</c:v>
                  </c:pt>
                  <c:pt idx="3522">
                    <c:v>user3522</c:v>
                  </c:pt>
                  <c:pt idx="3523">
                    <c:v>user3523</c:v>
                  </c:pt>
                  <c:pt idx="3524">
                    <c:v>user3524</c:v>
                  </c:pt>
                  <c:pt idx="3525">
                    <c:v>user3525</c:v>
                  </c:pt>
                  <c:pt idx="3526">
                    <c:v>user3526</c:v>
                  </c:pt>
                  <c:pt idx="3527">
                    <c:v>user3527</c:v>
                  </c:pt>
                  <c:pt idx="3528">
                    <c:v>user3528</c:v>
                  </c:pt>
                  <c:pt idx="3529">
                    <c:v>user3529</c:v>
                  </c:pt>
                  <c:pt idx="3530">
                    <c:v>user3530</c:v>
                  </c:pt>
                  <c:pt idx="3531">
                    <c:v>user3531</c:v>
                  </c:pt>
                  <c:pt idx="3532">
                    <c:v>user3532</c:v>
                  </c:pt>
                  <c:pt idx="3533">
                    <c:v>user3533</c:v>
                  </c:pt>
                  <c:pt idx="3534">
                    <c:v>user3534</c:v>
                  </c:pt>
                  <c:pt idx="3535">
                    <c:v>user3535</c:v>
                  </c:pt>
                  <c:pt idx="3536">
                    <c:v>user3536</c:v>
                  </c:pt>
                  <c:pt idx="3537">
                    <c:v>user3537</c:v>
                  </c:pt>
                  <c:pt idx="3538">
                    <c:v>user3538</c:v>
                  </c:pt>
                  <c:pt idx="3539">
                    <c:v>user3539</c:v>
                  </c:pt>
                  <c:pt idx="3540">
                    <c:v>user3540</c:v>
                  </c:pt>
                  <c:pt idx="3541">
                    <c:v>user3541</c:v>
                  </c:pt>
                  <c:pt idx="3542">
                    <c:v>user3542</c:v>
                  </c:pt>
                  <c:pt idx="3543">
                    <c:v>user3543</c:v>
                  </c:pt>
                  <c:pt idx="3544">
                    <c:v>user3544</c:v>
                  </c:pt>
                  <c:pt idx="3545">
                    <c:v>user3545</c:v>
                  </c:pt>
                  <c:pt idx="3546">
                    <c:v>user3546</c:v>
                  </c:pt>
                  <c:pt idx="3547">
                    <c:v>user3547</c:v>
                  </c:pt>
                  <c:pt idx="3548">
                    <c:v>user3548</c:v>
                  </c:pt>
                  <c:pt idx="3549">
                    <c:v>user3549</c:v>
                  </c:pt>
                  <c:pt idx="3550">
                    <c:v>user3550</c:v>
                  </c:pt>
                  <c:pt idx="3551">
                    <c:v>user3551</c:v>
                  </c:pt>
                  <c:pt idx="3552">
                    <c:v>user3552</c:v>
                  </c:pt>
                  <c:pt idx="3553">
                    <c:v>user3553</c:v>
                  </c:pt>
                  <c:pt idx="3554">
                    <c:v>user3554</c:v>
                  </c:pt>
                  <c:pt idx="3555">
                    <c:v>user3555</c:v>
                  </c:pt>
                  <c:pt idx="3556">
                    <c:v>user3556</c:v>
                  </c:pt>
                  <c:pt idx="3557">
                    <c:v>user3557</c:v>
                  </c:pt>
                  <c:pt idx="3558">
                    <c:v>user3558</c:v>
                  </c:pt>
                  <c:pt idx="3559">
                    <c:v>user3559</c:v>
                  </c:pt>
                  <c:pt idx="3560">
                    <c:v>user3560</c:v>
                  </c:pt>
                  <c:pt idx="3561">
                    <c:v>user3561</c:v>
                  </c:pt>
                  <c:pt idx="3562">
                    <c:v>user3562</c:v>
                  </c:pt>
                  <c:pt idx="3563">
                    <c:v>user3563</c:v>
                  </c:pt>
                  <c:pt idx="3564">
                    <c:v>user3564</c:v>
                  </c:pt>
                  <c:pt idx="3565">
                    <c:v>user3565</c:v>
                  </c:pt>
                  <c:pt idx="3566">
                    <c:v>user3566</c:v>
                  </c:pt>
                  <c:pt idx="3567">
                    <c:v>user3567</c:v>
                  </c:pt>
                  <c:pt idx="3568">
                    <c:v>user3568</c:v>
                  </c:pt>
                  <c:pt idx="3569">
                    <c:v>user3569</c:v>
                  </c:pt>
                  <c:pt idx="3570">
                    <c:v>user3570</c:v>
                  </c:pt>
                  <c:pt idx="3571">
                    <c:v>user3571</c:v>
                  </c:pt>
                  <c:pt idx="3572">
                    <c:v>user3572</c:v>
                  </c:pt>
                  <c:pt idx="3573">
                    <c:v>user3573</c:v>
                  </c:pt>
                  <c:pt idx="3574">
                    <c:v>user3574</c:v>
                  </c:pt>
                  <c:pt idx="3575">
                    <c:v>user3575</c:v>
                  </c:pt>
                  <c:pt idx="3576">
                    <c:v>user3576</c:v>
                  </c:pt>
                  <c:pt idx="3577">
                    <c:v>user3577</c:v>
                  </c:pt>
                  <c:pt idx="3578">
                    <c:v>user3578</c:v>
                  </c:pt>
                  <c:pt idx="3579">
                    <c:v>user3579</c:v>
                  </c:pt>
                  <c:pt idx="3580">
                    <c:v>user3580</c:v>
                  </c:pt>
                  <c:pt idx="3581">
                    <c:v>user3581</c:v>
                  </c:pt>
                  <c:pt idx="3582">
                    <c:v>user3582</c:v>
                  </c:pt>
                  <c:pt idx="3583">
                    <c:v>user3583</c:v>
                  </c:pt>
                  <c:pt idx="3584">
                    <c:v>user3584</c:v>
                  </c:pt>
                  <c:pt idx="3585">
                    <c:v>user3585</c:v>
                  </c:pt>
                  <c:pt idx="3586">
                    <c:v>user3586</c:v>
                  </c:pt>
                  <c:pt idx="3587">
                    <c:v>user3587</c:v>
                  </c:pt>
                  <c:pt idx="3588">
                    <c:v>user3588</c:v>
                  </c:pt>
                  <c:pt idx="3589">
                    <c:v>user3589</c:v>
                  </c:pt>
                  <c:pt idx="3590">
                    <c:v>user3590</c:v>
                  </c:pt>
                  <c:pt idx="3591">
                    <c:v>user3591</c:v>
                  </c:pt>
                  <c:pt idx="3592">
                    <c:v>user3592</c:v>
                  </c:pt>
                  <c:pt idx="3593">
                    <c:v>user3593</c:v>
                  </c:pt>
                  <c:pt idx="3594">
                    <c:v>user3594</c:v>
                  </c:pt>
                  <c:pt idx="3595">
                    <c:v>user3595</c:v>
                  </c:pt>
                  <c:pt idx="3596">
                    <c:v>user3596</c:v>
                  </c:pt>
                  <c:pt idx="3597">
                    <c:v>user3597</c:v>
                  </c:pt>
                  <c:pt idx="3598">
                    <c:v>user3598</c:v>
                  </c:pt>
                  <c:pt idx="3599">
                    <c:v>user3599</c:v>
                  </c:pt>
                  <c:pt idx="3600">
                    <c:v>user3600</c:v>
                  </c:pt>
                  <c:pt idx="3601">
                    <c:v>user3601</c:v>
                  </c:pt>
                  <c:pt idx="3602">
                    <c:v>user3602</c:v>
                  </c:pt>
                  <c:pt idx="3603">
                    <c:v>user3603</c:v>
                  </c:pt>
                  <c:pt idx="3604">
                    <c:v>user3604</c:v>
                  </c:pt>
                  <c:pt idx="3605">
                    <c:v>user3605</c:v>
                  </c:pt>
                  <c:pt idx="3606">
                    <c:v>user3606</c:v>
                  </c:pt>
                  <c:pt idx="3607">
                    <c:v>user3607</c:v>
                  </c:pt>
                  <c:pt idx="3608">
                    <c:v>user3608</c:v>
                  </c:pt>
                  <c:pt idx="3609">
                    <c:v>user3609</c:v>
                  </c:pt>
                  <c:pt idx="3610">
                    <c:v>user3610</c:v>
                  </c:pt>
                  <c:pt idx="3611">
                    <c:v>user3611</c:v>
                  </c:pt>
                  <c:pt idx="3612">
                    <c:v>user3612</c:v>
                  </c:pt>
                  <c:pt idx="3613">
                    <c:v>user3613</c:v>
                  </c:pt>
                  <c:pt idx="3614">
                    <c:v>user3614</c:v>
                  </c:pt>
                  <c:pt idx="3615">
                    <c:v>user3615</c:v>
                  </c:pt>
                  <c:pt idx="3616">
                    <c:v>user3616</c:v>
                  </c:pt>
                  <c:pt idx="3617">
                    <c:v>user3617</c:v>
                  </c:pt>
                  <c:pt idx="3618">
                    <c:v>user3618</c:v>
                  </c:pt>
                  <c:pt idx="3619">
                    <c:v>user3619</c:v>
                  </c:pt>
                  <c:pt idx="3620">
                    <c:v>user3620</c:v>
                  </c:pt>
                  <c:pt idx="3621">
                    <c:v>user3621</c:v>
                  </c:pt>
                  <c:pt idx="3622">
                    <c:v>user3622</c:v>
                  </c:pt>
                  <c:pt idx="3623">
                    <c:v>user3623</c:v>
                  </c:pt>
                  <c:pt idx="3624">
                    <c:v>user3624</c:v>
                  </c:pt>
                  <c:pt idx="3625">
                    <c:v>user3625</c:v>
                  </c:pt>
                  <c:pt idx="3626">
                    <c:v>user3626</c:v>
                  </c:pt>
                  <c:pt idx="3627">
                    <c:v>user3627</c:v>
                  </c:pt>
                  <c:pt idx="3628">
                    <c:v>user3628</c:v>
                  </c:pt>
                  <c:pt idx="3629">
                    <c:v>user3629</c:v>
                  </c:pt>
                  <c:pt idx="3630">
                    <c:v>user3630</c:v>
                  </c:pt>
                  <c:pt idx="3631">
                    <c:v>user3631</c:v>
                  </c:pt>
                  <c:pt idx="3632">
                    <c:v>user3632</c:v>
                  </c:pt>
                  <c:pt idx="3633">
                    <c:v>user3633</c:v>
                  </c:pt>
                  <c:pt idx="3634">
                    <c:v>user3634</c:v>
                  </c:pt>
                  <c:pt idx="3635">
                    <c:v>user3635</c:v>
                  </c:pt>
                  <c:pt idx="3636">
                    <c:v>user3636</c:v>
                  </c:pt>
                  <c:pt idx="3637">
                    <c:v>user3637</c:v>
                  </c:pt>
                  <c:pt idx="3638">
                    <c:v>user3638</c:v>
                  </c:pt>
                  <c:pt idx="3639">
                    <c:v>user3639</c:v>
                  </c:pt>
                  <c:pt idx="3640">
                    <c:v>user3640</c:v>
                  </c:pt>
                  <c:pt idx="3641">
                    <c:v>user3641</c:v>
                  </c:pt>
                  <c:pt idx="3642">
                    <c:v>user3642</c:v>
                  </c:pt>
                  <c:pt idx="3643">
                    <c:v>user3643</c:v>
                  </c:pt>
                  <c:pt idx="3644">
                    <c:v>user3644</c:v>
                  </c:pt>
                  <c:pt idx="3645">
                    <c:v>user3645</c:v>
                  </c:pt>
                  <c:pt idx="3646">
                    <c:v>user3646</c:v>
                  </c:pt>
                  <c:pt idx="3647">
                    <c:v>user3647</c:v>
                  </c:pt>
                  <c:pt idx="3648">
                    <c:v>user3648</c:v>
                  </c:pt>
                  <c:pt idx="3649">
                    <c:v>user3649</c:v>
                  </c:pt>
                  <c:pt idx="3650">
                    <c:v>user3650</c:v>
                  </c:pt>
                  <c:pt idx="3651">
                    <c:v>user3651</c:v>
                  </c:pt>
                  <c:pt idx="3652">
                    <c:v>user3652</c:v>
                  </c:pt>
                  <c:pt idx="3653">
                    <c:v>user3653</c:v>
                  </c:pt>
                  <c:pt idx="3654">
                    <c:v>user3654</c:v>
                  </c:pt>
                  <c:pt idx="3655">
                    <c:v>user3655</c:v>
                  </c:pt>
                  <c:pt idx="3656">
                    <c:v>user3656</c:v>
                  </c:pt>
                  <c:pt idx="3657">
                    <c:v>user3657</c:v>
                  </c:pt>
                  <c:pt idx="3658">
                    <c:v>user3658</c:v>
                  </c:pt>
                  <c:pt idx="3659">
                    <c:v>user3659</c:v>
                  </c:pt>
                  <c:pt idx="3660">
                    <c:v>user3660</c:v>
                  </c:pt>
                  <c:pt idx="3661">
                    <c:v>user3661</c:v>
                  </c:pt>
                  <c:pt idx="3662">
                    <c:v>user3662</c:v>
                  </c:pt>
                  <c:pt idx="3663">
                    <c:v>user3663</c:v>
                  </c:pt>
                  <c:pt idx="3664">
                    <c:v>user3664</c:v>
                  </c:pt>
                  <c:pt idx="3665">
                    <c:v>user3665</c:v>
                  </c:pt>
                  <c:pt idx="3666">
                    <c:v>user3666</c:v>
                  </c:pt>
                  <c:pt idx="3667">
                    <c:v>user3667</c:v>
                  </c:pt>
                  <c:pt idx="3668">
                    <c:v>user3668</c:v>
                  </c:pt>
                  <c:pt idx="3669">
                    <c:v>user3669</c:v>
                  </c:pt>
                  <c:pt idx="3670">
                    <c:v>user3670</c:v>
                  </c:pt>
                  <c:pt idx="3671">
                    <c:v>user3671</c:v>
                  </c:pt>
                  <c:pt idx="3672">
                    <c:v>user3672</c:v>
                  </c:pt>
                  <c:pt idx="3673">
                    <c:v>user3673</c:v>
                  </c:pt>
                  <c:pt idx="3674">
                    <c:v>user3674</c:v>
                  </c:pt>
                  <c:pt idx="3675">
                    <c:v>user3675</c:v>
                  </c:pt>
                  <c:pt idx="3676">
                    <c:v>user3676</c:v>
                  </c:pt>
                  <c:pt idx="3677">
                    <c:v>user3677</c:v>
                  </c:pt>
                  <c:pt idx="3678">
                    <c:v>user3678</c:v>
                  </c:pt>
                  <c:pt idx="3679">
                    <c:v>user3679</c:v>
                  </c:pt>
                  <c:pt idx="3680">
                    <c:v>user3680</c:v>
                  </c:pt>
                  <c:pt idx="3681">
                    <c:v>user3681</c:v>
                  </c:pt>
                  <c:pt idx="3682">
                    <c:v>user3682</c:v>
                  </c:pt>
                  <c:pt idx="3683">
                    <c:v>user3683</c:v>
                  </c:pt>
                  <c:pt idx="3684">
                    <c:v>user3684</c:v>
                  </c:pt>
                  <c:pt idx="3685">
                    <c:v>user3685</c:v>
                  </c:pt>
                  <c:pt idx="3686">
                    <c:v>user3686</c:v>
                  </c:pt>
                  <c:pt idx="3687">
                    <c:v>user3687</c:v>
                  </c:pt>
                  <c:pt idx="3688">
                    <c:v>user3688</c:v>
                  </c:pt>
                  <c:pt idx="3689">
                    <c:v>user3689</c:v>
                  </c:pt>
                  <c:pt idx="3690">
                    <c:v>user3690</c:v>
                  </c:pt>
                  <c:pt idx="3691">
                    <c:v>user3691</c:v>
                  </c:pt>
                  <c:pt idx="3692">
                    <c:v>user3692</c:v>
                  </c:pt>
                  <c:pt idx="3693">
                    <c:v>user3693</c:v>
                  </c:pt>
                  <c:pt idx="3694">
                    <c:v>user3694</c:v>
                  </c:pt>
                  <c:pt idx="3695">
                    <c:v>user3695</c:v>
                  </c:pt>
                  <c:pt idx="3696">
                    <c:v>user3696</c:v>
                  </c:pt>
                  <c:pt idx="3697">
                    <c:v>user3697</c:v>
                  </c:pt>
                  <c:pt idx="3698">
                    <c:v>user3698</c:v>
                  </c:pt>
                  <c:pt idx="3699">
                    <c:v>user3699</c:v>
                  </c:pt>
                  <c:pt idx="3700">
                    <c:v>user3700</c:v>
                  </c:pt>
                  <c:pt idx="3701">
                    <c:v>user3701</c:v>
                  </c:pt>
                  <c:pt idx="3702">
                    <c:v>user3702</c:v>
                  </c:pt>
                  <c:pt idx="3703">
                    <c:v>user3703</c:v>
                  </c:pt>
                  <c:pt idx="3704">
                    <c:v>user3704</c:v>
                  </c:pt>
                  <c:pt idx="3705">
                    <c:v>user3705</c:v>
                  </c:pt>
                  <c:pt idx="3706">
                    <c:v>user3706</c:v>
                  </c:pt>
                  <c:pt idx="3707">
                    <c:v>user3707</c:v>
                  </c:pt>
                  <c:pt idx="3708">
                    <c:v>user3708</c:v>
                  </c:pt>
                  <c:pt idx="3709">
                    <c:v>user3709</c:v>
                  </c:pt>
                  <c:pt idx="3710">
                    <c:v>user3710</c:v>
                  </c:pt>
                  <c:pt idx="3711">
                    <c:v>user3711</c:v>
                  </c:pt>
                  <c:pt idx="3712">
                    <c:v>user3712</c:v>
                  </c:pt>
                  <c:pt idx="3713">
                    <c:v>user3713</c:v>
                  </c:pt>
                  <c:pt idx="3714">
                    <c:v>user3714</c:v>
                  </c:pt>
                  <c:pt idx="3715">
                    <c:v>user3715</c:v>
                  </c:pt>
                  <c:pt idx="3716">
                    <c:v>user3716</c:v>
                  </c:pt>
                  <c:pt idx="3717">
                    <c:v>user3717</c:v>
                  </c:pt>
                  <c:pt idx="3718">
                    <c:v>user3718</c:v>
                  </c:pt>
                  <c:pt idx="3719">
                    <c:v>user3719</c:v>
                  </c:pt>
                  <c:pt idx="3720">
                    <c:v>user3720</c:v>
                  </c:pt>
                  <c:pt idx="3721">
                    <c:v>user3721</c:v>
                  </c:pt>
                  <c:pt idx="3722">
                    <c:v>user3722</c:v>
                  </c:pt>
                  <c:pt idx="3723">
                    <c:v>user3723</c:v>
                  </c:pt>
                  <c:pt idx="3724">
                    <c:v>user3724</c:v>
                  </c:pt>
                  <c:pt idx="3725">
                    <c:v>user3725</c:v>
                  </c:pt>
                  <c:pt idx="3726">
                    <c:v>user3726</c:v>
                  </c:pt>
                  <c:pt idx="3727">
                    <c:v>user3727</c:v>
                  </c:pt>
                  <c:pt idx="3728">
                    <c:v>user3728</c:v>
                  </c:pt>
                  <c:pt idx="3729">
                    <c:v>user3729</c:v>
                  </c:pt>
                  <c:pt idx="3730">
                    <c:v>user3730</c:v>
                  </c:pt>
                  <c:pt idx="3731">
                    <c:v>user3731</c:v>
                  </c:pt>
                  <c:pt idx="3732">
                    <c:v>user3732</c:v>
                  </c:pt>
                  <c:pt idx="3733">
                    <c:v>user3733</c:v>
                  </c:pt>
                  <c:pt idx="3734">
                    <c:v>user3734</c:v>
                  </c:pt>
                  <c:pt idx="3735">
                    <c:v>user3735</c:v>
                  </c:pt>
                  <c:pt idx="3736">
                    <c:v>user3736</c:v>
                  </c:pt>
                  <c:pt idx="3737">
                    <c:v>user3737</c:v>
                  </c:pt>
                  <c:pt idx="3738">
                    <c:v>user3738</c:v>
                  </c:pt>
                  <c:pt idx="3739">
                    <c:v>user3739</c:v>
                  </c:pt>
                  <c:pt idx="3740">
                    <c:v>user3740</c:v>
                  </c:pt>
                  <c:pt idx="3741">
                    <c:v>user3741</c:v>
                  </c:pt>
                  <c:pt idx="3742">
                    <c:v>user3742</c:v>
                  </c:pt>
                  <c:pt idx="3743">
                    <c:v>user3743</c:v>
                  </c:pt>
                  <c:pt idx="3744">
                    <c:v>user3744</c:v>
                  </c:pt>
                  <c:pt idx="3745">
                    <c:v>user3745</c:v>
                  </c:pt>
                  <c:pt idx="3746">
                    <c:v>user3746</c:v>
                  </c:pt>
                  <c:pt idx="3747">
                    <c:v>user3747</c:v>
                  </c:pt>
                  <c:pt idx="3748">
                    <c:v>user3748</c:v>
                  </c:pt>
                  <c:pt idx="3749">
                    <c:v>user3749</c:v>
                  </c:pt>
                  <c:pt idx="3750">
                    <c:v>user3750</c:v>
                  </c:pt>
                  <c:pt idx="3751">
                    <c:v>user3751</c:v>
                  </c:pt>
                  <c:pt idx="3752">
                    <c:v>user3752</c:v>
                  </c:pt>
                  <c:pt idx="3753">
                    <c:v>user3753</c:v>
                  </c:pt>
                  <c:pt idx="3754">
                    <c:v>user3754</c:v>
                  </c:pt>
                  <c:pt idx="3755">
                    <c:v>user3755</c:v>
                  </c:pt>
                  <c:pt idx="3756">
                    <c:v>user3756</c:v>
                  </c:pt>
                  <c:pt idx="3757">
                    <c:v>user3757</c:v>
                  </c:pt>
                  <c:pt idx="3758">
                    <c:v>user3758</c:v>
                  </c:pt>
                  <c:pt idx="3759">
                    <c:v>user3759</c:v>
                  </c:pt>
                  <c:pt idx="3760">
                    <c:v>user3760</c:v>
                  </c:pt>
                  <c:pt idx="3761">
                    <c:v>user3761</c:v>
                  </c:pt>
                  <c:pt idx="3762">
                    <c:v>user3762</c:v>
                  </c:pt>
                  <c:pt idx="3763">
                    <c:v>user3763</c:v>
                  </c:pt>
                  <c:pt idx="3764">
                    <c:v>user3764</c:v>
                  </c:pt>
                  <c:pt idx="3765">
                    <c:v>user3765</c:v>
                  </c:pt>
                  <c:pt idx="3766">
                    <c:v>user3766</c:v>
                  </c:pt>
                  <c:pt idx="3767">
                    <c:v>user3767</c:v>
                  </c:pt>
                  <c:pt idx="3768">
                    <c:v>user3768</c:v>
                  </c:pt>
                  <c:pt idx="3769">
                    <c:v>user3769</c:v>
                  </c:pt>
                  <c:pt idx="3770">
                    <c:v>user3770</c:v>
                  </c:pt>
                  <c:pt idx="3771">
                    <c:v>user3771</c:v>
                  </c:pt>
                  <c:pt idx="3772">
                    <c:v>user3772</c:v>
                  </c:pt>
                  <c:pt idx="3773">
                    <c:v>user3773</c:v>
                  </c:pt>
                  <c:pt idx="3774">
                    <c:v>user3774</c:v>
                  </c:pt>
                  <c:pt idx="3775">
                    <c:v>user3775</c:v>
                  </c:pt>
                  <c:pt idx="3776">
                    <c:v>user3776</c:v>
                  </c:pt>
                  <c:pt idx="3777">
                    <c:v>user3777</c:v>
                  </c:pt>
                  <c:pt idx="3778">
                    <c:v>user3778</c:v>
                  </c:pt>
                  <c:pt idx="3779">
                    <c:v>user3779</c:v>
                  </c:pt>
                  <c:pt idx="3780">
                    <c:v>user3780</c:v>
                  </c:pt>
                  <c:pt idx="3781">
                    <c:v>user3781</c:v>
                  </c:pt>
                  <c:pt idx="3782">
                    <c:v>user3782</c:v>
                  </c:pt>
                  <c:pt idx="3783">
                    <c:v>user3783</c:v>
                  </c:pt>
                  <c:pt idx="3784">
                    <c:v>user3784</c:v>
                  </c:pt>
                  <c:pt idx="3785">
                    <c:v>user3785</c:v>
                  </c:pt>
                  <c:pt idx="3786">
                    <c:v>user3786</c:v>
                  </c:pt>
                  <c:pt idx="3787">
                    <c:v>user3787</c:v>
                  </c:pt>
                  <c:pt idx="3788">
                    <c:v>user3788</c:v>
                  </c:pt>
                  <c:pt idx="3789">
                    <c:v>user3789</c:v>
                  </c:pt>
                  <c:pt idx="3790">
                    <c:v>user3790</c:v>
                  </c:pt>
                  <c:pt idx="3791">
                    <c:v>user3791</c:v>
                  </c:pt>
                  <c:pt idx="3792">
                    <c:v>user3792</c:v>
                  </c:pt>
                  <c:pt idx="3793">
                    <c:v>user3793</c:v>
                  </c:pt>
                  <c:pt idx="3794">
                    <c:v>user3794</c:v>
                  </c:pt>
                  <c:pt idx="3795">
                    <c:v>user3795</c:v>
                  </c:pt>
                  <c:pt idx="3796">
                    <c:v>user3796</c:v>
                  </c:pt>
                  <c:pt idx="3797">
                    <c:v>user3797</c:v>
                  </c:pt>
                  <c:pt idx="3798">
                    <c:v>user3798</c:v>
                  </c:pt>
                  <c:pt idx="3799">
                    <c:v>user3799</c:v>
                  </c:pt>
                  <c:pt idx="3800">
                    <c:v>user3800</c:v>
                  </c:pt>
                  <c:pt idx="3801">
                    <c:v>user3801</c:v>
                  </c:pt>
                  <c:pt idx="3802">
                    <c:v>user3802</c:v>
                  </c:pt>
                  <c:pt idx="3803">
                    <c:v>user3803</c:v>
                  </c:pt>
                  <c:pt idx="3804">
                    <c:v>user3804</c:v>
                  </c:pt>
                  <c:pt idx="3805">
                    <c:v>user3805</c:v>
                  </c:pt>
                  <c:pt idx="3806">
                    <c:v>user3806</c:v>
                  </c:pt>
                  <c:pt idx="3807">
                    <c:v>user3807</c:v>
                  </c:pt>
                  <c:pt idx="3808">
                    <c:v>user3808</c:v>
                  </c:pt>
                  <c:pt idx="3809">
                    <c:v>user3809</c:v>
                  </c:pt>
                  <c:pt idx="3810">
                    <c:v>user3810</c:v>
                  </c:pt>
                  <c:pt idx="3811">
                    <c:v>user3811</c:v>
                  </c:pt>
                  <c:pt idx="3812">
                    <c:v>user3812</c:v>
                  </c:pt>
                  <c:pt idx="3813">
                    <c:v>user3813</c:v>
                  </c:pt>
                  <c:pt idx="3814">
                    <c:v>user3814</c:v>
                  </c:pt>
                  <c:pt idx="3815">
                    <c:v>user3815</c:v>
                  </c:pt>
                  <c:pt idx="3816">
                    <c:v>user3816</c:v>
                  </c:pt>
                  <c:pt idx="3817">
                    <c:v>user3817</c:v>
                  </c:pt>
                  <c:pt idx="3818">
                    <c:v>user3818</c:v>
                  </c:pt>
                  <c:pt idx="3819">
                    <c:v>user3819</c:v>
                  </c:pt>
                  <c:pt idx="3820">
                    <c:v>user3820</c:v>
                  </c:pt>
                  <c:pt idx="3821">
                    <c:v>user3821</c:v>
                  </c:pt>
                  <c:pt idx="3822">
                    <c:v>user3822</c:v>
                  </c:pt>
                  <c:pt idx="3823">
                    <c:v>user3823</c:v>
                  </c:pt>
                  <c:pt idx="3824">
                    <c:v>user3824</c:v>
                  </c:pt>
                  <c:pt idx="3825">
                    <c:v>user3825</c:v>
                  </c:pt>
                  <c:pt idx="3826">
                    <c:v>user3826</c:v>
                  </c:pt>
                  <c:pt idx="3827">
                    <c:v>user3827</c:v>
                  </c:pt>
                  <c:pt idx="3828">
                    <c:v>user3828</c:v>
                  </c:pt>
                  <c:pt idx="3829">
                    <c:v>user3829</c:v>
                  </c:pt>
                  <c:pt idx="3830">
                    <c:v>user3830</c:v>
                  </c:pt>
                  <c:pt idx="3831">
                    <c:v>user3831</c:v>
                  </c:pt>
                  <c:pt idx="3832">
                    <c:v>user3832</c:v>
                  </c:pt>
                  <c:pt idx="3833">
                    <c:v>user3833</c:v>
                  </c:pt>
                  <c:pt idx="3834">
                    <c:v>user3834</c:v>
                  </c:pt>
                  <c:pt idx="3835">
                    <c:v>user3835</c:v>
                  </c:pt>
                  <c:pt idx="3836">
                    <c:v>user3836</c:v>
                  </c:pt>
                  <c:pt idx="3837">
                    <c:v>user3837</c:v>
                  </c:pt>
                  <c:pt idx="3838">
                    <c:v>user3838</c:v>
                  </c:pt>
                  <c:pt idx="3839">
                    <c:v>user3839</c:v>
                  </c:pt>
                  <c:pt idx="3840">
                    <c:v>user3840</c:v>
                  </c:pt>
                  <c:pt idx="3841">
                    <c:v>user3841</c:v>
                  </c:pt>
                  <c:pt idx="3842">
                    <c:v>user3842</c:v>
                  </c:pt>
                  <c:pt idx="3843">
                    <c:v>user3843</c:v>
                  </c:pt>
                  <c:pt idx="3844">
                    <c:v>user3844</c:v>
                  </c:pt>
                  <c:pt idx="3845">
                    <c:v>user3845</c:v>
                  </c:pt>
                  <c:pt idx="3846">
                    <c:v>user3846</c:v>
                  </c:pt>
                  <c:pt idx="3847">
                    <c:v>user3847</c:v>
                  </c:pt>
                  <c:pt idx="3848">
                    <c:v>user3848</c:v>
                  </c:pt>
                  <c:pt idx="3849">
                    <c:v>user3849</c:v>
                  </c:pt>
                  <c:pt idx="3850">
                    <c:v>user3850</c:v>
                  </c:pt>
                  <c:pt idx="3851">
                    <c:v>user3851</c:v>
                  </c:pt>
                  <c:pt idx="3852">
                    <c:v>user3852</c:v>
                  </c:pt>
                  <c:pt idx="3853">
                    <c:v>user3853</c:v>
                  </c:pt>
                  <c:pt idx="3854">
                    <c:v>user3854</c:v>
                  </c:pt>
                  <c:pt idx="3855">
                    <c:v>user3855</c:v>
                  </c:pt>
                  <c:pt idx="3856">
                    <c:v>user3856</c:v>
                  </c:pt>
                  <c:pt idx="3857">
                    <c:v>user3857</c:v>
                  </c:pt>
                  <c:pt idx="3858">
                    <c:v>user3858</c:v>
                  </c:pt>
                  <c:pt idx="3859">
                    <c:v>user3859</c:v>
                  </c:pt>
                  <c:pt idx="3860">
                    <c:v>user3860</c:v>
                  </c:pt>
                  <c:pt idx="3861">
                    <c:v>user3861</c:v>
                  </c:pt>
                  <c:pt idx="3862">
                    <c:v>user3862</c:v>
                  </c:pt>
                  <c:pt idx="3863">
                    <c:v>user3863</c:v>
                  </c:pt>
                  <c:pt idx="3864">
                    <c:v>user3864</c:v>
                  </c:pt>
                  <c:pt idx="3865">
                    <c:v>user3865</c:v>
                  </c:pt>
                  <c:pt idx="3866">
                    <c:v>user3866</c:v>
                  </c:pt>
                  <c:pt idx="3867">
                    <c:v>user3867</c:v>
                  </c:pt>
                  <c:pt idx="3868">
                    <c:v>user3868</c:v>
                  </c:pt>
                  <c:pt idx="3869">
                    <c:v>user3869</c:v>
                  </c:pt>
                  <c:pt idx="3870">
                    <c:v>user3870</c:v>
                  </c:pt>
                  <c:pt idx="3871">
                    <c:v>user3871</c:v>
                  </c:pt>
                  <c:pt idx="3872">
                    <c:v>user3872</c:v>
                  </c:pt>
                  <c:pt idx="3873">
                    <c:v>user3873</c:v>
                  </c:pt>
                  <c:pt idx="3874">
                    <c:v>user3874</c:v>
                  </c:pt>
                  <c:pt idx="3875">
                    <c:v>user3875</c:v>
                  </c:pt>
                  <c:pt idx="3876">
                    <c:v>user3876</c:v>
                  </c:pt>
                  <c:pt idx="3877">
                    <c:v>user3877</c:v>
                  </c:pt>
                  <c:pt idx="3878">
                    <c:v>user3878</c:v>
                  </c:pt>
                  <c:pt idx="3879">
                    <c:v>user3879</c:v>
                  </c:pt>
                  <c:pt idx="3880">
                    <c:v>user3880</c:v>
                  </c:pt>
                  <c:pt idx="3881">
                    <c:v>user3881</c:v>
                  </c:pt>
                  <c:pt idx="3882">
                    <c:v>user3882</c:v>
                  </c:pt>
                  <c:pt idx="3883">
                    <c:v>user3883</c:v>
                  </c:pt>
                  <c:pt idx="3884">
                    <c:v>user3884</c:v>
                  </c:pt>
                  <c:pt idx="3885">
                    <c:v>user3885</c:v>
                  </c:pt>
                  <c:pt idx="3886">
                    <c:v>user3886</c:v>
                  </c:pt>
                  <c:pt idx="3887">
                    <c:v>user3887</c:v>
                  </c:pt>
                  <c:pt idx="3888">
                    <c:v>user3888</c:v>
                  </c:pt>
                  <c:pt idx="3889">
                    <c:v>user3889</c:v>
                  </c:pt>
                  <c:pt idx="3890">
                    <c:v>user3890</c:v>
                  </c:pt>
                  <c:pt idx="3891">
                    <c:v>user3891</c:v>
                  </c:pt>
                  <c:pt idx="3892">
                    <c:v>user3892</c:v>
                  </c:pt>
                  <c:pt idx="3893">
                    <c:v>user3893</c:v>
                  </c:pt>
                  <c:pt idx="3894">
                    <c:v>user3894</c:v>
                  </c:pt>
                  <c:pt idx="3895">
                    <c:v>user3895</c:v>
                  </c:pt>
                  <c:pt idx="3896">
                    <c:v>user3896</c:v>
                  </c:pt>
                  <c:pt idx="3897">
                    <c:v>user3897</c:v>
                  </c:pt>
                  <c:pt idx="3898">
                    <c:v>user3898</c:v>
                  </c:pt>
                  <c:pt idx="3899">
                    <c:v>user3899</c:v>
                  </c:pt>
                  <c:pt idx="3900">
                    <c:v>user3900</c:v>
                  </c:pt>
                  <c:pt idx="3901">
                    <c:v>user3901</c:v>
                  </c:pt>
                  <c:pt idx="3902">
                    <c:v>user3902</c:v>
                  </c:pt>
                  <c:pt idx="3903">
                    <c:v>user3903</c:v>
                  </c:pt>
                  <c:pt idx="3904">
                    <c:v>user3904</c:v>
                  </c:pt>
                  <c:pt idx="3905">
                    <c:v>user3905</c:v>
                  </c:pt>
                  <c:pt idx="3906">
                    <c:v>user3906</c:v>
                  </c:pt>
                  <c:pt idx="3907">
                    <c:v>user3907</c:v>
                  </c:pt>
                  <c:pt idx="3908">
                    <c:v>user3908</c:v>
                  </c:pt>
                  <c:pt idx="3909">
                    <c:v>user3909</c:v>
                  </c:pt>
                  <c:pt idx="3910">
                    <c:v>user3910</c:v>
                  </c:pt>
                  <c:pt idx="3911">
                    <c:v>user3911</c:v>
                  </c:pt>
                  <c:pt idx="3912">
                    <c:v>user3912</c:v>
                  </c:pt>
                  <c:pt idx="3913">
                    <c:v>user3913</c:v>
                  </c:pt>
                  <c:pt idx="3914">
                    <c:v>user3914</c:v>
                  </c:pt>
                  <c:pt idx="3915">
                    <c:v>user3915</c:v>
                  </c:pt>
                  <c:pt idx="3916">
                    <c:v>user3916</c:v>
                  </c:pt>
                  <c:pt idx="3917">
                    <c:v>user3917</c:v>
                  </c:pt>
                  <c:pt idx="3918">
                    <c:v>user3918</c:v>
                  </c:pt>
                  <c:pt idx="3919">
                    <c:v>user3919</c:v>
                  </c:pt>
                  <c:pt idx="3920">
                    <c:v>user3920</c:v>
                  </c:pt>
                  <c:pt idx="3921">
                    <c:v>user3921</c:v>
                  </c:pt>
                  <c:pt idx="3922">
                    <c:v>user3922</c:v>
                  </c:pt>
                  <c:pt idx="3923">
                    <c:v>user3923</c:v>
                  </c:pt>
                  <c:pt idx="3924">
                    <c:v>user3924</c:v>
                  </c:pt>
                  <c:pt idx="3925">
                    <c:v>user3925</c:v>
                  </c:pt>
                  <c:pt idx="3926">
                    <c:v>user3926</c:v>
                  </c:pt>
                  <c:pt idx="3927">
                    <c:v>user3927</c:v>
                  </c:pt>
                  <c:pt idx="3928">
                    <c:v>user3928</c:v>
                  </c:pt>
                  <c:pt idx="3929">
                    <c:v>user3929</c:v>
                  </c:pt>
                  <c:pt idx="3930">
                    <c:v>user3930</c:v>
                  </c:pt>
                  <c:pt idx="3931">
                    <c:v>user3931</c:v>
                  </c:pt>
                  <c:pt idx="3932">
                    <c:v>user3932</c:v>
                  </c:pt>
                  <c:pt idx="3933">
                    <c:v>user3933</c:v>
                  </c:pt>
                  <c:pt idx="3934">
                    <c:v>user3934</c:v>
                  </c:pt>
                  <c:pt idx="3935">
                    <c:v>user3935</c:v>
                  </c:pt>
                  <c:pt idx="3936">
                    <c:v>user3936</c:v>
                  </c:pt>
                  <c:pt idx="3937">
                    <c:v>user3937</c:v>
                  </c:pt>
                  <c:pt idx="3938">
                    <c:v>user3938</c:v>
                  </c:pt>
                  <c:pt idx="3939">
                    <c:v>user3939</c:v>
                  </c:pt>
                  <c:pt idx="3940">
                    <c:v>user3940</c:v>
                  </c:pt>
                  <c:pt idx="3941">
                    <c:v>user3941</c:v>
                  </c:pt>
                  <c:pt idx="3942">
                    <c:v>user3942</c:v>
                  </c:pt>
                  <c:pt idx="3943">
                    <c:v>user3943</c:v>
                  </c:pt>
                  <c:pt idx="3944">
                    <c:v>user3944</c:v>
                  </c:pt>
                  <c:pt idx="3945">
                    <c:v>user3945</c:v>
                  </c:pt>
                  <c:pt idx="3946">
                    <c:v>user3946</c:v>
                  </c:pt>
                  <c:pt idx="3947">
                    <c:v>user3947</c:v>
                  </c:pt>
                  <c:pt idx="3948">
                    <c:v>user3948</c:v>
                  </c:pt>
                  <c:pt idx="3949">
                    <c:v>user3949</c:v>
                  </c:pt>
                  <c:pt idx="3950">
                    <c:v>user3950</c:v>
                  </c:pt>
                  <c:pt idx="3951">
                    <c:v>user3951</c:v>
                  </c:pt>
                  <c:pt idx="3952">
                    <c:v>user3952</c:v>
                  </c:pt>
                  <c:pt idx="3953">
                    <c:v>user3953</c:v>
                  </c:pt>
                  <c:pt idx="3954">
                    <c:v>user3954</c:v>
                  </c:pt>
                  <c:pt idx="3955">
                    <c:v>user3955</c:v>
                  </c:pt>
                  <c:pt idx="3956">
                    <c:v>user3956</c:v>
                  </c:pt>
                  <c:pt idx="3957">
                    <c:v>user3957</c:v>
                  </c:pt>
                  <c:pt idx="3958">
                    <c:v>user3958</c:v>
                  </c:pt>
                  <c:pt idx="3959">
                    <c:v>user3959</c:v>
                  </c:pt>
                  <c:pt idx="3960">
                    <c:v>user3960</c:v>
                  </c:pt>
                  <c:pt idx="3961">
                    <c:v>user3961</c:v>
                  </c:pt>
                  <c:pt idx="3962">
                    <c:v>user3962</c:v>
                  </c:pt>
                  <c:pt idx="3963">
                    <c:v>user3963</c:v>
                  </c:pt>
                  <c:pt idx="3964">
                    <c:v>user3964</c:v>
                  </c:pt>
                  <c:pt idx="3965">
                    <c:v>user3965</c:v>
                  </c:pt>
                  <c:pt idx="3966">
                    <c:v>user3966</c:v>
                  </c:pt>
                  <c:pt idx="3967">
                    <c:v>user3967</c:v>
                  </c:pt>
                  <c:pt idx="3968">
                    <c:v>user3968</c:v>
                  </c:pt>
                  <c:pt idx="3969">
                    <c:v>user3969</c:v>
                  </c:pt>
                  <c:pt idx="3970">
                    <c:v>user3970</c:v>
                  </c:pt>
                  <c:pt idx="3971">
                    <c:v>user3971</c:v>
                  </c:pt>
                  <c:pt idx="3972">
                    <c:v>user3972</c:v>
                  </c:pt>
                  <c:pt idx="3973">
                    <c:v>user3973</c:v>
                  </c:pt>
                  <c:pt idx="3974">
                    <c:v>user3974</c:v>
                  </c:pt>
                  <c:pt idx="3975">
                    <c:v>user3975</c:v>
                  </c:pt>
                  <c:pt idx="3976">
                    <c:v>user3976</c:v>
                  </c:pt>
                  <c:pt idx="3977">
                    <c:v>user3977</c:v>
                  </c:pt>
                  <c:pt idx="3978">
                    <c:v>user3978</c:v>
                  </c:pt>
                  <c:pt idx="3979">
                    <c:v>user3979</c:v>
                  </c:pt>
                  <c:pt idx="3980">
                    <c:v>user3980</c:v>
                  </c:pt>
                  <c:pt idx="3981">
                    <c:v>user3981</c:v>
                  </c:pt>
                  <c:pt idx="3982">
                    <c:v>user3982</c:v>
                  </c:pt>
                  <c:pt idx="3983">
                    <c:v>user3983</c:v>
                  </c:pt>
                  <c:pt idx="3984">
                    <c:v>user3984</c:v>
                  </c:pt>
                  <c:pt idx="3985">
                    <c:v>user3985</c:v>
                  </c:pt>
                  <c:pt idx="3986">
                    <c:v>user3986</c:v>
                  </c:pt>
                  <c:pt idx="3987">
                    <c:v>user3987</c:v>
                  </c:pt>
                  <c:pt idx="3988">
                    <c:v>user3988</c:v>
                  </c:pt>
                  <c:pt idx="3989">
                    <c:v>user3989</c:v>
                  </c:pt>
                  <c:pt idx="3990">
                    <c:v>user3990</c:v>
                  </c:pt>
                  <c:pt idx="3991">
                    <c:v>user3991</c:v>
                  </c:pt>
                  <c:pt idx="3992">
                    <c:v>user3992</c:v>
                  </c:pt>
                  <c:pt idx="3993">
                    <c:v>user3993</c:v>
                  </c:pt>
                  <c:pt idx="3994">
                    <c:v>user3994</c:v>
                  </c:pt>
                  <c:pt idx="3995">
                    <c:v>user3995</c:v>
                  </c:pt>
                  <c:pt idx="3996">
                    <c:v>user3996</c:v>
                  </c:pt>
                  <c:pt idx="3997">
                    <c:v>user3997</c:v>
                  </c:pt>
                  <c:pt idx="3998">
                    <c:v>user3998</c:v>
                  </c:pt>
                  <c:pt idx="3999">
                    <c:v>user3999</c:v>
                  </c:pt>
                  <c:pt idx="4000">
                    <c:v>user4000</c:v>
                  </c:pt>
                  <c:pt idx="4001">
                    <c:v>user4001</c:v>
                  </c:pt>
                  <c:pt idx="4002">
                    <c:v>user4002</c:v>
                  </c:pt>
                  <c:pt idx="4003">
                    <c:v>user4003</c:v>
                  </c:pt>
                  <c:pt idx="4004">
                    <c:v>user4004</c:v>
                  </c:pt>
                  <c:pt idx="4005">
                    <c:v>user4005</c:v>
                  </c:pt>
                  <c:pt idx="4006">
                    <c:v>user4006</c:v>
                  </c:pt>
                  <c:pt idx="4007">
                    <c:v>user4007</c:v>
                  </c:pt>
                  <c:pt idx="4008">
                    <c:v>user4008</c:v>
                  </c:pt>
                  <c:pt idx="4009">
                    <c:v>user4009</c:v>
                  </c:pt>
                  <c:pt idx="4010">
                    <c:v>user4010</c:v>
                  </c:pt>
                  <c:pt idx="4011">
                    <c:v>user4011</c:v>
                  </c:pt>
                  <c:pt idx="4012">
                    <c:v>user4012</c:v>
                  </c:pt>
                  <c:pt idx="4013">
                    <c:v>user4013</c:v>
                  </c:pt>
                  <c:pt idx="4014">
                    <c:v>user4014</c:v>
                  </c:pt>
                  <c:pt idx="4015">
                    <c:v>user4015</c:v>
                  </c:pt>
                  <c:pt idx="4016">
                    <c:v>user4016</c:v>
                  </c:pt>
                  <c:pt idx="4017">
                    <c:v>user4017</c:v>
                  </c:pt>
                  <c:pt idx="4018">
                    <c:v>user4018</c:v>
                  </c:pt>
                  <c:pt idx="4019">
                    <c:v>user4019</c:v>
                  </c:pt>
                  <c:pt idx="4020">
                    <c:v>user4020</c:v>
                  </c:pt>
                  <c:pt idx="4021">
                    <c:v>user4021</c:v>
                  </c:pt>
                  <c:pt idx="4022">
                    <c:v>user4022</c:v>
                  </c:pt>
                  <c:pt idx="4023">
                    <c:v>user4023</c:v>
                  </c:pt>
                  <c:pt idx="4024">
                    <c:v>user4024</c:v>
                  </c:pt>
                  <c:pt idx="4025">
                    <c:v>user4025</c:v>
                  </c:pt>
                  <c:pt idx="4026">
                    <c:v>user4026</c:v>
                  </c:pt>
                  <c:pt idx="4027">
                    <c:v>user4027</c:v>
                  </c:pt>
                  <c:pt idx="4028">
                    <c:v>user4028</c:v>
                  </c:pt>
                  <c:pt idx="4029">
                    <c:v>user4029</c:v>
                  </c:pt>
                  <c:pt idx="4030">
                    <c:v>user4030</c:v>
                  </c:pt>
                  <c:pt idx="4031">
                    <c:v>user4031</c:v>
                  </c:pt>
                  <c:pt idx="4032">
                    <c:v>user4032</c:v>
                  </c:pt>
                  <c:pt idx="4033">
                    <c:v>user4033</c:v>
                  </c:pt>
                  <c:pt idx="4034">
                    <c:v>user4034</c:v>
                  </c:pt>
                  <c:pt idx="4035">
                    <c:v>user4035</c:v>
                  </c:pt>
                  <c:pt idx="4036">
                    <c:v>user4036</c:v>
                  </c:pt>
                  <c:pt idx="4037">
                    <c:v>user4037</c:v>
                  </c:pt>
                  <c:pt idx="4038">
                    <c:v>user4038</c:v>
                  </c:pt>
                  <c:pt idx="4039">
                    <c:v>user4039</c:v>
                  </c:pt>
                  <c:pt idx="4040">
                    <c:v>user4040</c:v>
                  </c:pt>
                  <c:pt idx="4041">
                    <c:v>user4041</c:v>
                  </c:pt>
                  <c:pt idx="4042">
                    <c:v>user4042</c:v>
                  </c:pt>
                  <c:pt idx="4043">
                    <c:v>user4043</c:v>
                  </c:pt>
                  <c:pt idx="4044">
                    <c:v>user4044</c:v>
                  </c:pt>
                  <c:pt idx="4045">
                    <c:v>user4045</c:v>
                  </c:pt>
                  <c:pt idx="4046">
                    <c:v>user4046</c:v>
                  </c:pt>
                  <c:pt idx="4047">
                    <c:v>user4047</c:v>
                  </c:pt>
                  <c:pt idx="4048">
                    <c:v>user4048</c:v>
                  </c:pt>
                  <c:pt idx="4049">
                    <c:v>user4049</c:v>
                  </c:pt>
                  <c:pt idx="4050">
                    <c:v>user4050</c:v>
                  </c:pt>
                  <c:pt idx="4051">
                    <c:v>user4051</c:v>
                  </c:pt>
                  <c:pt idx="4052">
                    <c:v>user4052</c:v>
                  </c:pt>
                  <c:pt idx="4053">
                    <c:v>user4053</c:v>
                  </c:pt>
                  <c:pt idx="4054">
                    <c:v>user4054</c:v>
                  </c:pt>
                  <c:pt idx="4055">
                    <c:v>user4055</c:v>
                  </c:pt>
                  <c:pt idx="4056">
                    <c:v>user4056</c:v>
                  </c:pt>
                  <c:pt idx="4057">
                    <c:v>user4057</c:v>
                  </c:pt>
                  <c:pt idx="4058">
                    <c:v>user4058</c:v>
                  </c:pt>
                  <c:pt idx="4059">
                    <c:v>user4059</c:v>
                  </c:pt>
                  <c:pt idx="4060">
                    <c:v>user4060</c:v>
                  </c:pt>
                  <c:pt idx="4061">
                    <c:v>user4061</c:v>
                  </c:pt>
                  <c:pt idx="4062">
                    <c:v>user4062</c:v>
                  </c:pt>
                  <c:pt idx="4063">
                    <c:v>user4063</c:v>
                  </c:pt>
                  <c:pt idx="4064">
                    <c:v>user4064</c:v>
                  </c:pt>
                  <c:pt idx="4065">
                    <c:v>user4065</c:v>
                  </c:pt>
                  <c:pt idx="4066">
                    <c:v>user4066</c:v>
                  </c:pt>
                  <c:pt idx="4067">
                    <c:v>user4067</c:v>
                  </c:pt>
                  <c:pt idx="4068">
                    <c:v>user4068</c:v>
                  </c:pt>
                  <c:pt idx="4069">
                    <c:v>user4069</c:v>
                  </c:pt>
                  <c:pt idx="4070">
                    <c:v>user4070</c:v>
                  </c:pt>
                  <c:pt idx="4071">
                    <c:v>user4071</c:v>
                  </c:pt>
                  <c:pt idx="4072">
                    <c:v>user4072</c:v>
                  </c:pt>
                  <c:pt idx="4073">
                    <c:v>user4073</c:v>
                  </c:pt>
                  <c:pt idx="4074">
                    <c:v>user4074</c:v>
                  </c:pt>
                  <c:pt idx="4075">
                    <c:v>user4075</c:v>
                  </c:pt>
                  <c:pt idx="4076">
                    <c:v>user4076</c:v>
                  </c:pt>
                  <c:pt idx="4077">
                    <c:v>user4077</c:v>
                  </c:pt>
                  <c:pt idx="4078">
                    <c:v>user4078</c:v>
                  </c:pt>
                  <c:pt idx="4079">
                    <c:v>user4079</c:v>
                  </c:pt>
                  <c:pt idx="4080">
                    <c:v>user4080</c:v>
                  </c:pt>
                  <c:pt idx="4081">
                    <c:v>user4081</c:v>
                  </c:pt>
                  <c:pt idx="4082">
                    <c:v>user4082</c:v>
                  </c:pt>
                  <c:pt idx="4083">
                    <c:v>user4083</c:v>
                  </c:pt>
                  <c:pt idx="4084">
                    <c:v>user4084</c:v>
                  </c:pt>
                  <c:pt idx="4085">
                    <c:v>user4085</c:v>
                  </c:pt>
                  <c:pt idx="4086">
                    <c:v>user4086</c:v>
                  </c:pt>
                  <c:pt idx="4087">
                    <c:v>user4087</c:v>
                  </c:pt>
                  <c:pt idx="4088">
                    <c:v>user4088</c:v>
                  </c:pt>
                  <c:pt idx="4089">
                    <c:v>user4089</c:v>
                  </c:pt>
                  <c:pt idx="4090">
                    <c:v>user4090</c:v>
                  </c:pt>
                  <c:pt idx="4091">
                    <c:v>user4091</c:v>
                  </c:pt>
                  <c:pt idx="4092">
                    <c:v>user4092</c:v>
                  </c:pt>
                  <c:pt idx="4093">
                    <c:v>user4093</c:v>
                  </c:pt>
                  <c:pt idx="4094">
                    <c:v>user4094</c:v>
                  </c:pt>
                  <c:pt idx="4095">
                    <c:v>user4095</c:v>
                  </c:pt>
                  <c:pt idx="4096">
                    <c:v>user4096</c:v>
                  </c:pt>
                  <c:pt idx="4097">
                    <c:v>user4097</c:v>
                  </c:pt>
                  <c:pt idx="4098">
                    <c:v>user4098</c:v>
                  </c:pt>
                  <c:pt idx="4099">
                    <c:v>user4099</c:v>
                  </c:pt>
                  <c:pt idx="4100">
                    <c:v>user4100</c:v>
                  </c:pt>
                  <c:pt idx="4101">
                    <c:v>user4101</c:v>
                  </c:pt>
                  <c:pt idx="4102">
                    <c:v>user4102</c:v>
                  </c:pt>
                  <c:pt idx="4103">
                    <c:v>user4103</c:v>
                  </c:pt>
                  <c:pt idx="4104">
                    <c:v>user4104</c:v>
                  </c:pt>
                  <c:pt idx="4105">
                    <c:v>user4105</c:v>
                  </c:pt>
                  <c:pt idx="4106">
                    <c:v>user4106</c:v>
                  </c:pt>
                  <c:pt idx="4107">
                    <c:v>user4107</c:v>
                  </c:pt>
                  <c:pt idx="4108">
                    <c:v>user4108</c:v>
                  </c:pt>
                  <c:pt idx="4109">
                    <c:v>user4109</c:v>
                  </c:pt>
                  <c:pt idx="4110">
                    <c:v>user4110</c:v>
                  </c:pt>
                  <c:pt idx="4111">
                    <c:v>user4111</c:v>
                  </c:pt>
                  <c:pt idx="4112">
                    <c:v>user4112</c:v>
                  </c:pt>
                  <c:pt idx="4113">
                    <c:v>user4113</c:v>
                  </c:pt>
                  <c:pt idx="4114">
                    <c:v>user4114</c:v>
                  </c:pt>
                  <c:pt idx="4115">
                    <c:v>user4115</c:v>
                  </c:pt>
                  <c:pt idx="4116">
                    <c:v>user4116</c:v>
                  </c:pt>
                  <c:pt idx="4117">
                    <c:v>user4117</c:v>
                  </c:pt>
                  <c:pt idx="4118">
                    <c:v>user4118</c:v>
                  </c:pt>
                  <c:pt idx="4119">
                    <c:v>user4119</c:v>
                  </c:pt>
                  <c:pt idx="4120">
                    <c:v>user4120</c:v>
                  </c:pt>
                  <c:pt idx="4121">
                    <c:v>user4121</c:v>
                  </c:pt>
                  <c:pt idx="4122">
                    <c:v>user4122</c:v>
                  </c:pt>
                  <c:pt idx="4123">
                    <c:v>user4123</c:v>
                  </c:pt>
                  <c:pt idx="4124">
                    <c:v>user4124</c:v>
                  </c:pt>
                  <c:pt idx="4125">
                    <c:v>user4125</c:v>
                  </c:pt>
                  <c:pt idx="4126">
                    <c:v>user4126</c:v>
                  </c:pt>
                  <c:pt idx="4127">
                    <c:v>user4127</c:v>
                  </c:pt>
                  <c:pt idx="4128">
                    <c:v>user4128</c:v>
                  </c:pt>
                  <c:pt idx="4129">
                    <c:v>user4129</c:v>
                  </c:pt>
                  <c:pt idx="4130">
                    <c:v>user4130</c:v>
                  </c:pt>
                  <c:pt idx="4131">
                    <c:v>user4131</c:v>
                  </c:pt>
                  <c:pt idx="4132">
                    <c:v>user4132</c:v>
                  </c:pt>
                  <c:pt idx="4133">
                    <c:v>user4133</c:v>
                  </c:pt>
                  <c:pt idx="4134">
                    <c:v>user4134</c:v>
                  </c:pt>
                  <c:pt idx="4135">
                    <c:v>user4135</c:v>
                  </c:pt>
                  <c:pt idx="4136">
                    <c:v>user4136</c:v>
                  </c:pt>
                  <c:pt idx="4137">
                    <c:v>user4137</c:v>
                  </c:pt>
                  <c:pt idx="4138">
                    <c:v>user4138</c:v>
                  </c:pt>
                  <c:pt idx="4139">
                    <c:v>user4139</c:v>
                  </c:pt>
                  <c:pt idx="4140">
                    <c:v>user4140</c:v>
                  </c:pt>
                  <c:pt idx="4141">
                    <c:v>user4141</c:v>
                  </c:pt>
                  <c:pt idx="4142">
                    <c:v>user4142</c:v>
                  </c:pt>
                  <c:pt idx="4143">
                    <c:v>user4143</c:v>
                  </c:pt>
                  <c:pt idx="4144">
                    <c:v>user4144</c:v>
                  </c:pt>
                  <c:pt idx="4145">
                    <c:v>user4145</c:v>
                  </c:pt>
                  <c:pt idx="4146">
                    <c:v>user4146</c:v>
                  </c:pt>
                  <c:pt idx="4147">
                    <c:v>user4147</c:v>
                  </c:pt>
                  <c:pt idx="4148">
                    <c:v>user4148</c:v>
                  </c:pt>
                  <c:pt idx="4149">
                    <c:v>user4149</c:v>
                  </c:pt>
                  <c:pt idx="4150">
                    <c:v>user4150</c:v>
                  </c:pt>
                  <c:pt idx="4151">
                    <c:v>user4151</c:v>
                  </c:pt>
                  <c:pt idx="4152">
                    <c:v>user4152</c:v>
                  </c:pt>
                  <c:pt idx="4153">
                    <c:v>user4153</c:v>
                  </c:pt>
                  <c:pt idx="4154">
                    <c:v>user4154</c:v>
                  </c:pt>
                  <c:pt idx="4155">
                    <c:v>user4155</c:v>
                  </c:pt>
                  <c:pt idx="4156">
                    <c:v>user4156</c:v>
                  </c:pt>
                  <c:pt idx="4157">
                    <c:v>user4157</c:v>
                  </c:pt>
                  <c:pt idx="4158">
                    <c:v>user4158</c:v>
                  </c:pt>
                  <c:pt idx="4159">
                    <c:v>user4159</c:v>
                  </c:pt>
                  <c:pt idx="4160">
                    <c:v>user4160</c:v>
                  </c:pt>
                  <c:pt idx="4161">
                    <c:v>user4161</c:v>
                  </c:pt>
                  <c:pt idx="4162">
                    <c:v>user4162</c:v>
                  </c:pt>
                  <c:pt idx="4163">
                    <c:v>user4163</c:v>
                  </c:pt>
                  <c:pt idx="4164">
                    <c:v>user4164</c:v>
                  </c:pt>
                  <c:pt idx="4165">
                    <c:v>user4165</c:v>
                  </c:pt>
                  <c:pt idx="4166">
                    <c:v>user4166</c:v>
                  </c:pt>
                  <c:pt idx="4167">
                    <c:v>user4167</c:v>
                  </c:pt>
                  <c:pt idx="4168">
                    <c:v>user4168</c:v>
                  </c:pt>
                  <c:pt idx="4169">
                    <c:v>user4169</c:v>
                  </c:pt>
                  <c:pt idx="4170">
                    <c:v>user4170</c:v>
                  </c:pt>
                  <c:pt idx="4171">
                    <c:v>user4171</c:v>
                  </c:pt>
                  <c:pt idx="4172">
                    <c:v>user4172</c:v>
                  </c:pt>
                  <c:pt idx="4173">
                    <c:v>user4173</c:v>
                  </c:pt>
                  <c:pt idx="4174">
                    <c:v>user4174</c:v>
                  </c:pt>
                  <c:pt idx="4175">
                    <c:v>user4175</c:v>
                  </c:pt>
                  <c:pt idx="4176">
                    <c:v>user4176</c:v>
                  </c:pt>
                  <c:pt idx="4177">
                    <c:v>user4177</c:v>
                  </c:pt>
                  <c:pt idx="4178">
                    <c:v>user4178</c:v>
                  </c:pt>
                  <c:pt idx="4179">
                    <c:v>user4179</c:v>
                  </c:pt>
                  <c:pt idx="4180">
                    <c:v>user4180</c:v>
                  </c:pt>
                  <c:pt idx="4181">
                    <c:v>user4181</c:v>
                  </c:pt>
                  <c:pt idx="4182">
                    <c:v>user4182</c:v>
                  </c:pt>
                  <c:pt idx="4183">
                    <c:v>user4183</c:v>
                  </c:pt>
                  <c:pt idx="4184">
                    <c:v>user4184</c:v>
                  </c:pt>
                  <c:pt idx="4185">
                    <c:v>user4185</c:v>
                  </c:pt>
                  <c:pt idx="4186">
                    <c:v>user4186</c:v>
                  </c:pt>
                  <c:pt idx="4187">
                    <c:v>user4187</c:v>
                  </c:pt>
                  <c:pt idx="4188">
                    <c:v>user4188</c:v>
                  </c:pt>
                  <c:pt idx="4189">
                    <c:v>user4189</c:v>
                  </c:pt>
                  <c:pt idx="4190">
                    <c:v>user4190</c:v>
                  </c:pt>
                  <c:pt idx="4191">
                    <c:v>user4191</c:v>
                  </c:pt>
                  <c:pt idx="4192">
                    <c:v>user4192</c:v>
                  </c:pt>
                  <c:pt idx="4193">
                    <c:v>user4193</c:v>
                  </c:pt>
                  <c:pt idx="4194">
                    <c:v>user4194</c:v>
                  </c:pt>
                  <c:pt idx="4195">
                    <c:v>user4195</c:v>
                  </c:pt>
                  <c:pt idx="4196">
                    <c:v>user4196</c:v>
                  </c:pt>
                  <c:pt idx="4197">
                    <c:v>user4197</c:v>
                  </c:pt>
                  <c:pt idx="4198">
                    <c:v>user4198</c:v>
                  </c:pt>
                  <c:pt idx="4199">
                    <c:v>user4199</c:v>
                  </c:pt>
                  <c:pt idx="4200">
                    <c:v>user4200</c:v>
                  </c:pt>
                  <c:pt idx="4201">
                    <c:v>user4201</c:v>
                  </c:pt>
                  <c:pt idx="4202">
                    <c:v>user4202</c:v>
                  </c:pt>
                  <c:pt idx="4203">
                    <c:v>user4203</c:v>
                  </c:pt>
                  <c:pt idx="4204">
                    <c:v>user4204</c:v>
                  </c:pt>
                  <c:pt idx="4205">
                    <c:v>user4205</c:v>
                  </c:pt>
                  <c:pt idx="4206">
                    <c:v>user4206</c:v>
                  </c:pt>
                  <c:pt idx="4207">
                    <c:v>user4207</c:v>
                  </c:pt>
                  <c:pt idx="4208">
                    <c:v>user4208</c:v>
                  </c:pt>
                  <c:pt idx="4209">
                    <c:v>user4209</c:v>
                  </c:pt>
                  <c:pt idx="4210">
                    <c:v>user4210</c:v>
                  </c:pt>
                  <c:pt idx="4211">
                    <c:v>user4211</c:v>
                  </c:pt>
                  <c:pt idx="4212">
                    <c:v>user4212</c:v>
                  </c:pt>
                  <c:pt idx="4213">
                    <c:v>user4213</c:v>
                  </c:pt>
                  <c:pt idx="4214">
                    <c:v>user4214</c:v>
                  </c:pt>
                  <c:pt idx="4215">
                    <c:v>user4215</c:v>
                  </c:pt>
                  <c:pt idx="4216">
                    <c:v>user4216</c:v>
                  </c:pt>
                  <c:pt idx="4217">
                    <c:v>user4217</c:v>
                  </c:pt>
                  <c:pt idx="4218">
                    <c:v>user4218</c:v>
                  </c:pt>
                  <c:pt idx="4219">
                    <c:v>user4219</c:v>
                  </c:pt>
                  <c:pt idx="4220">
                    <c:v>user4220</c:v>
                  </c:pt>
                  <c:pt idx="4221">
                    <c:v>user4221</c:v>
                  </c:pt>
                  <c:pt idx="4222">
                    <c:v>user4222</c:v>
                  </c:pt>
                  <c:pt idx="4223">
                    <c:v>user4223</c:v>
                  </c:pt>
                  <c:pt idx="4224">
                    <c:v>user4224</c:v>
                  </c:pt>
                  <c:pt idx="4225">
                    <c:v>user4225</c:v>
                  </c:pt>
                  <c:pt idx="4226">
                    <c:v>user4226</c:v>
                  </c:pt>
                  <c:pt idx="4227">
                    <c:v>user4227</c:v>
                  </c:pt>
                  <c:pt idx="4228">
                    <c:v>user4228</c:v>
                  </c:pt>
                  <c:pt idx="4229">
                    <c:v>user4229</c:v>
                  </c:pt>
                  <c:pt idx="4230">
                    <c:v>user4230</c:v>
                  </c:pt>
                  <c:pt idx="4231">
                    <c:v>user4231</c:v>
                  </c:pt>
                  <c:pt idx="4232">
                    <c:v>user4232</c:v>
                  </c:pt>
                  <c:pt idx="4233">
                    <c:v>user4233</c:v>
                  </c:pt>
                  <c:pt idx="4234">
                    <c:v>user4234</c:v>
                  </c:pt>
                  <c:pt idx="4235">
                    <c:v>user4235</c:v>
                  </c:pt>
                  <c:pt idx="4236">
                    <c:v>user4236</c:v>
                  </c:pt>
                  <c:pt idx="4237">
                    <c:v>user4237</c:v>
                  </c:pt>
                  <c:pt idx="4238">
                    <c:v>user4238</c:v>
                  </c:pt>
                  <c:pt idx="4239">
                    <c:v>user4239</c:v>
                  </c:pt>
                  <c:pt idx="4240">
                    <c:v>user4240</c:v>
                  </c:pt>
                  <c:pt idx="4241">
                    <c:v>user4241</c:v>
                  </c:pt>
                  <c:pt idx="4242">
                    <c:v>user4242</c:v>
                  </c:pt>
                  <c:pt idx="4243">
                    <c:v>user4243</c:v>
                  </c:pt>
                  <c:pt idx="4244">
                    <c:v>user4244</c:v>
                  </c:pt>
                  <c:pt idx="4245">
                    <c:v>user4245</c:v>
                  </c:pt>
                  <c:pt idx="4246">
                    <c:v>user4246</c:v>
                  </c:pt>
                  <c:pt idx="4247">
                    <c:v>user4247</c:v>
                  </c:pt>
                  <c:pt idx="4248">
                    <c:v>user4248</c:v>
                  </c:pt>
                  <c:pt idx="4249">
                    <c:v>user4249</c:v>
                  </c:pt>
                  <c:pt idx="4250">
                    <c:v>user4250</c:v>
                  </c:pt>
                  <c:pt idx="4251">
                    <c:v>user4251</c:v>
                  </c:pt>
                  <c:pt idx="4252">
                    <c:v>user4252</c:v>
                  </c:pt>
                  <c:pt idx="4253">
                    <c:v>user4253</c:v>
                  </c:pt>
                  <c:pt idx="4254">
                    <c:v>user4254</c:v>
                  </c:pt>
                  <c:pt idx="4255">
                    <c:v>user4255</c:v>
                  </c:pt>
                  <c:pt idx="4256">
                    <c:v>user4256</c:v>
                  </c:pt>
                  <c:pt idx="4257">
                    <c:v>user4257</c:v>
                  </c:pt>
                  <c:pt idx="4258">
                    <c:v>user4258</c:v>
                  </c:pt>
                  <c:pt idx="4259">
                    <c:v>user4259</c:v>
                  </c:pt>
                  <c:pt idx="4260">
                    <c:v>user4260</c:v>
                  </c:pt>
                  <c:pt idx="4261">
                    <c:v>user4261</c:v>
                  </c:pt>
                  <c:pt idx="4262">
                    <c:v>user4262</c:v>
                  </c:pt>
                  <c:pt idx="4263">
                    <c:v>user4263</c:v>
                  </c:pt>
                  <c:pt idx="4264">
                    <c:v>user4264</c:v>
                  </c:pt>
                  <c:pt idx="4265">
                    <c:v>user4265</c:v>
                  </c:pt>
                  <c:pt idx="4266">
                    <c:v>user4266</c:v>
                  </c:pt>
                  <c:pt idx="4267">
                    <c:v>user4267</c:v>
                  </c:pt>
                  <c:pt idx="4268">
                    <c:v>user4268</c:v>
                  </c:pt>
                  <c:pt idx="4269">
                    <c:v>user4269</c:v>
                  </c:pt>
                  <c:pt idx="4270">
                    <c:v>user4270</c:v>
                  </c:pt>
                  <c:pt idx="4271">
                    <c:v>user4271</c:v>
                  </c:pt>
                  <c:pt idx="4272">
                    <c:v>user4272</c:v>
                  </c:pt>
                  <c:pt idx="4273">
                    <c:v>user4273</c:v>
                  </c:pt>
                  <c:pt idx="4274">
                    <c:v>user4274</c:v>
                  </c:pt>
                  <c:pt idx="4275">
                    <c:v>user4275</c:v>
                  </c:pt>
                  <c:pt idx="4276">
                    <c:v>user4276</c:v>
                  </c:pt>
                  <c:pt idx="4277">
                    <c:v>user4277</c:v>
                  </c:pt>
                  <c:pt idx="4278">
                    <c:v>user4278</c:v>
                  </c:pt>
                  <c:pt idx="4279">
                    <c:v>user4279</c:v>
                  </c:pt>
                  <c:pt idx="4280">
                    <c:v>user4280</c:v>
                  </c:pt>
                  <c:pt idx="4281">
                    <c:v>user4281</c:v>
                  </c:pt>
                  <c:pt idx="4282">
                    <c:v>user4282</c:v>
                  </c:pt>
                  <c:pt idx="4283">
                    <c:v>user4283</c:v>
                  </c:pt>
                  <c:pt idx="4284">
                    <c:v>user4284</c:v>
                  </c:pt>
                  <c:pt idx="4285">
                    <c:v>user4285</c:v>
                  </c:pt>
                  <c:pt idx="4286">
                    <c:v>user4286</c:v>
                  </c:pt>
                  <c:pt idx="4287">
                    <c:v>user4287</c:v>
                  </c:pt>
                  <c:pt idx="4288">
                    <c:v>user4288</c:v>
                  </c:pt>
                  <c:pt idx="4289">
                    <c:v>user4289</c:v>
                  </c:pt>
                  <c:pt idx="4290">
                    <c:v>user4290</c:v>
                  </c:pt>
                  <c:pt idx="4291">
                    <c:v>user4291</c:v>
                  </c:pt>
                  <c:pt idx="4292">
                    <c:v>user4292</c:v>
                  </c:pt>
                  <c:pt idx="4293">
                    <c:v>user4293</c:v>
                  </c:pt>
                  <c:pt idx="4294">
                    <c:v>user4294</c:v>
                  </c:pt>
                  <c:pt idx="4295">
                    <c:v>user4295</c:v>
                  </c:pt>
                  <c:pt idx="4296">
                    <c:v>user4296</c:v>
                  </c:pt>
                  <c:pt idx="4297">
                    <c:v>user4297</c:v>
                  </c:pt>
                  <c:pt idx="4298">
                    <c:v>user4298</c:v>
                  </c:pt>
                  <c:pt idx="4299">
                    <c:v>user4299</c:v>
                  </c:pt>
                  <c:pt idx="4300">
                    <c:v>user4300</c:v>
                  </c:pt>
                  <c:pt idx="4301">
                    <c:v>user4301</c:v>
                  </c:pt>
                  <c:pt idx="4302">
                    <c:v>user4302</c:v>
                  </c:pt>
                  <c:pt idx="4303">
                    <c:v>user4303</c:v>
                  </c:pt>
                  <c:pt idx="4304">
                    <c:v>user4304</c:v>
                  </c:pt>
                  <c:pt idx="4305">
                    <c:v>user4305</c:v>
                  </c:pt>
                  <c:pt idx="4306">
                    <c:v>user4306</c:v>
                  </c:pt>
                  <c:pt idx="4307">
                    <c:v>user4307</c:v>
                  </c:pt>
                  <c:pt idx="4308">
                    <c:v>user4308</c:v>
                  </c:pt>
                  <c:pt idx="4309">
                    <c:v>user4309</c:v>
                  </c:pt>
                  <c:pt idx="4310">
                    <c:v>user4310</c:v>
                  </c:pt>
                  <c:pt idx="4311">
                    <c:v>user4311</c:v>
                  </c:pt>
                  <c:pt idx="4312">
                    <c:v>user4312</c:v>
                  </c:pt>
                  <c:pt idx="4313">
                    <c:v>user4313</c:v>
                  </c:pt>
                  <c:pt idx="4314">
                    <c:v>user4314</c:v>
                  </c:pt>
                  <c:pt idx="4315">
                    <c:v>user4315</c:v>
                  </c:pt>
                  <c:pt idx="4316">
                    <c:v>user4316</c:v>
                  </c:pt>
                  <c:pt idx="4317">
                    <c:v>user4317</c:v>
                  </c:pt>
                  <c:pt idx="4318">
                    <c:v>user4318</c:v>
                  </c:pt>
                  <c:pt idx="4319">
                    <c:v>user4319</c:v>
                  </c:pt>
                  <c:pt idx="4320">
                    <c:v>user4320</c:v>
                  </c:pt>
                  <c:pt idx="4321">
                    <c:v>user4321</c:v>
                  </c:pt>
                  <c:pt idx="4322">
                    <c:v>user4322</c:v>
                  </c:pt>
                  <c:pt idx="4323">
                    <c:v>user4323</c:v>
                  </c:pt>
                  <c:pt idx="4324">
                    <c:v>user4324</c:v>
                  </c:pt>
                  <c:pt idx="4325">
                    <c:v>user4325</c:v>
                  </c:pt>
                  <c:pt idx="4326">
                    <c:v>user4326</c:v>
                  </c:pt>
                  <c:pt idx="4327">
                    <c:v>user4327</c:v>
                  </c:pt>
                  <c:pt idx="4328">
                    <c:v>user4328</c:v>
                  </c:pt>
                  <c:pt idx="4329">
                    <c:v>user4329</c:v>
                  </c:pt>
                  <c:pt idx="4330">
                    <c:v>user4330</c:v>
                  </c:pt>
                  <c:pt idx="4331">
                    <c:v>user4331</c:v>
                  </c:pt>
                  <c:pt idx="4332">
                    <c:v>user4332</c:v>
                  </c:pt>
                  <c:pt idx="4333">
                    <c:v>user4333</c:v>
                  </c:pt>
                  <c:pt idx="4334">
                    <c:v>user4334</c:v>
                  </c:pt>
                  <c:pt idx="4335">
                    <c:v>user4335</c:v>
                  </c:pt>
                  <c:pt idx="4336">
                    <c:v>user4336</c:v>
                  </c:pt>
                  <c:pt idx="4337">
                    <c:v>user4337</c:v>
                  </c:pt>
                  <c:pt idx="4338">
                    <c:v>user4338</c:v>
                  </c:pt>
                  <c:pt idx="4339">
                    <c:v>user4339</c:v>
                  </c:pt>
                  <c:pt idx="4340">
                    <c:v>user4340</c:v>
                  </c:pt>
                  <c:pt idx="4341">
                    <c:v>user4341</c:v>
                  </c:pt>
                  <c:pt idx="4342">
                    <c:v>user4342</c:v>
                  </c:pt>
                  <c:pt idx="4343">
                    <c:v>user4343</c:v>
                  </c:pt>
                  <c:pt idx="4344">
                    <c:v>user4344</c:v>
                  </c:pt>
                  <c:pt idx="4345">
                    <c:v>user4345</c:v>
                  </c:pt>
                  <c:pt idx="4346">
                    <c:v>user4346</c:v>
                  </c:pt>
                  <c:pt idx="4347">
                    <c:v>user4347</c:v>
                  </c:pt>
                  <c:pt idx="4348">
                    <c:v>user4348</c:v>
                  </c:pt>
                  <c:pt idx="4349">
                    <c:v>user4349</c:v>
                  </c:pt>
                  <c:pt idx="4350">
                    <c:v>user4350</c:v>
                  </c:pt>
                  <c:pt idx="4351">
                    <c:v>user4351</c:v>
                  </c:pt>
                  <c:pt idx="4352">
                    <c:v>user4352</c:v>
                  </c:pt>
                  <c:pt idx="4353">
                    <c:v>user4353</c:v>
                  </c:pt>
                  <c:pt idx="4354">
                    <c:v>user4354</c:v>
                  </c:pt>
                  <c:pt idx="4355">
                    <c:v>user4355</c:v>
                  </c:pt>
                  <c:pt idx="4356">
                    <c:v>user4356</c:v>
                  </c:pt>
                  <c:pt idx="4357">
                    <c:v>user4357</c:v>
                  </c:pt>
                  <c:pt idx="4358">
                    <c:v>user4358</c:v>
                  </c:pt>
                  <c:pt idx="4359">
                    <c:v>user4359</c:v>
                  </c:pt>
                  <c:pt idx="4360">
                    <c:v>user4360</c:v>
                  </c:pt>
                  <c:pt idx="4361">
                    <c:v>user4361</c:v>
                  </c:pt>
                  <c:pt idx="4362">
                    <c:v>user4362</c:v>
                  </c:pt>
                  <c:pt idx="4363">
                    <c:v>user4363</c:v>
                  </c:pt>
                  <c:pt idx="4364">
                    <c:v>user4364</c:v>
                  </c:pt>
                  <c:pt idx="4365">
                    <c:v>user4365</c:v>
                  </c:pt>
                  <c:pt idx="4366">
                    <c:v>user4366</c:v>
                  </c:pt>
                  <c:pt idx="4367">
                    <c:v>user4367</c:v>
                  </c:pt>
                  <c:pt idx="4368">
                    <c:v>user4368</c:v>
                  </c:pt>
                  <c:pt idx="4369">
                    <c:v>user4369</c:v>
                  </c:pt>
                  <c:pt idx="4370">
                    <c:v>user4370</c:v>
                  </c:pt>
                  <c:pt idx="4371">
                    <c:v>user4371</c:v>
                  </c:pt>
                  <c:pt idx="4372">
                    <c:v>user4372</c:v>
                  </c:pt>
                  <c:pt idx="4373">
                    <c:v>user4373</c:v>
                  </c:pt>
                  <c:pt idx="4374">
                    <c:v>user4374</c:v>
                  </c:pt>
                  <c:pt idx="4375">
                    <c:v>user4375</c:v>
                  </c:pt>
                  <c:pt idx="4376">
                    <c:v>user4376</c:v>
                  </c:pt>
                  <c:pt idx="4377">
                    <c:v>user4377</c:v>
                  </c:pt>
                  <c:pt idx="4378">
                    <c:v>user4378</c:v>
                  </c:pt>
                  <c:pt idx="4379">
                    <c:v>user4379</c:v>
                  </c:pt>
                  <c:pt idx="4380">
                    <c:v>user4380</c:v>
                  </c:pt>
                  <c:pt idx="4381">
                    <c:v>user4381</c:v>
                  </c:pt>
                  <c:pt idx="4382">
                    <c:v>user4382</c:v>
                  </c:pt>
                  <c:pt idx="4383">
                    <c:v>user4383</c:v>
                  </c:pt>
                  <c:pt idx="4384">
                    <c:v>user4384</c:v>
                  </c:pt>
                  <c:pt idx="4385">
                    <c:v>user4385</c:v>
                  </c:pt>
                  <c:pt idx="4386">
                    <c:v>user4386</c:v>
                  </c:pt>
                  <c:pt idx="4387">
                    <c:v>user4387</c:v>
                  </c:pt>
                  <c:pt idx="4388">
                    <c:v>user4388</c:v>
                  </c:pt>
                  <c:pt idx="4389">
                    <c:v>user4389</c:v>
                  </c:pt>
                  <c:pt idx="4390">
                    <c:v>user4390</c:v>
                  </c:pt>
                  <c:pt idx="4391">
                    <c:v>user4391</c:v>
                  </c:pt>
                  <c:pt idx="4392">
                    <c:v>user4392</c:v>
                  </c:pt>
                  <c:pt idx="4393">
                    <c:v>user4393</c:v>
                  </c:pt>
                  <c:pt idx="4394">
                    <c:v>user4394</c:v>
                  </c:pt>
                  <c:pt idx="4395">
                    <c:v>user4395</c:v>
                  </c:pt>
                  <c:pt idx="4396">
                    <c:v>user4396</c:v>
                  </c:pt>
                  <c:pt idx="4397">
                    <c:v>user4397</c:v>
                  </c:pt>
                  <c:pt idx="4398">
                    <c:v>user4398</c:v>
                  </c:pt>
                  <c:pt idx="4399">
                    <c:v>user4399</c:v>
                  </c:pt>
                  <c:pt idx="4400">
                    <c:v>user4400</c:v>
                  </c:pt>
                  <c:pt idx="4401">
                    <c:v>user4401</c:v>
                  </c:pt>
                  <c:pt idx="4402">
                    <c:v>user4402</c:v>
                  </c:pt>
                  <c:pt idx="4403">
                    <c:v>user4403</c:v>
                  </c:pt>
                  <c:pt idx="4404">
                    <c:v>user4404</c:v>
                  </c:pt>
                  <c:pt idx="4405">
                    <c:v>user4405</c:v>
                  </c:pt>
                  <c:pt idx="4406">
                    <c:v>user4406</c:v>
                  </c:pt>
                  <c:pt idx="4407">
                    <c:v>user4407</c:v>
                  </c:pt>
                  <c:pt idx="4408">
                    <c:v>user4408</c:v>
                  </c:pt>
                  <c:pt idx="4409">
                    <c:v>user4409</c:v>
                  </c:pt>
                  <c:pt idx="4410">
                    <c:v>user4410</c:v>
                  </c:pt>
                  <c:pt idx="4411">
                    <c:v>user4411</c:v>
                  </c:pt>
                  <c:pt idx="4412">
                    <c:v>user4412</c:v>
                  </c:pt>
                  <c:pt idx="4413">
                    <c:v>user4413</c:v>
                  </c:pt>
                  <c:pt idx="4414">
                    <c:v>user4414</c:v>
                  </c:pt>
                  <c:pt idx="4415">
                    <c:v>user4415</c:v>
                  </c:pt>
                  <c:pt idx="4416">
                    <c:v>user4416</c:v>
                  </c:pt>
                  <c:pt idx="4417">
                    <c:v>user4417</c:v>
                  </c:pt>
                  <c:pt idx="4418">
                    <c:v>user4418</c:v>
                  </c:pt>
                  <c:pt idx="4419">
                    <c:v>user4419</c:v>
                  </c:pt>
                  <c:pt idx="4420">
                    <c:v>user4420</c:v>
                  </c:pt>
                  <c:pt idx="4421">
                    <c:v>user4421</c:v>
                  </c:pt>
                  <c:pt idx="4422">
                    <c:v>user4422</c:v>
                  </c:pt>
                  <c:pt idx="4423">
                    <c:v>user4423</c:v>
                  </c:pt>
                  <c:pt idx="4424">
                    <c:v>user4424</c:v>
                  </c:pt>
                  <c:pt idx="4425">
                    <c:v>user4425</c:v>
                  </c:pt>
                  <c:pt idx="4426">
                    <c:v>user4426</c:v>
                  </c:pt>
                  <c:pt idx="4427">
                    <c:v>user4427</c:v>
                  </c:pt>
                  <c:pt idx="4428">
                    <c:v>user4428</c:v>
                  </c:pt>
                  <c:pt idx="4429">
                    <c:v>user4429</c:v>
                  </c:pt>
                  <c:pt idx="4430">
                    <c:v>user4430</c:v>
                  </c:pt>
                  <c:pt idx="4431">
                    <c:v>user4431</c:v>
                  </c:pt>
                  <c:pt idx="4432">
                    <c:v>user4432</c:v>
                  </c:pt>
                  <c:pt idx="4433">
                    <c:v>user4433</c:v>
                  </c:pt>
                  <c:pt idx="4434">
                    <c:v>user4434</c:v>
                  </c:pt>
                  <c:pt idx="4435">
                    <c:v>user4435</c:v>
                  </c:pt>
                  <c:pt idx="4436">
                    <c:v>user4436</c:v>
                  </c:pt>
                  <c:pt idx="4437">
                    <c:v>user4437</c:v>
                  </c:pt>
                  <c:pt idx="4438">
                    <c:v>user4438</c:v>
                  </c:pt>
                  <c:pt idx="4439">
                    <c:v>user4439</c:v>
                  </c:pt>
                  <c:pt idx="4440">
                    <c:v>user4440</c:v>
                  </c:pt>
                  <c:pt idx="4441">
                    <c:v>user4441</c:v>
                  </c:pt>
                  <c:pt idx="4442">
                    <c:v>user4442</c:v>
                  </c:pt>
                  <c:pt idx="4443">
                    <c:v>user4443</c:v>
                  </c:pt>
                  <c:pt idx="4444">
                    <c:v>user4444</c:v>
                  </c:pt>
                  <c:pt idx="4445">
                    <c:v>user4445</c:v>
                  </c:pt>
                  <c:pt idx="4446">
                    <c:v>user4446</c:v>
                  </c:pt>
                  <c:pt idx="4447">
                    <c:v>user4447</c:v>
                  </c:pt>
                  <c:pt idx="4448">
                    <c:v>user4448</c:v>
                  </c:pt>
                  <c:pt idx="4449">
                    <c:v>user4449</c:v>
                  </c:pt>
                  <c:pt idx="4450">
                    <c:v>user4450</c:v>
                  </c:pt>
                  <c:pt idx="4451">
                    <c:v>user4451</c:v>
                  </c:pt>
                  <c:pt idx="4452">
                    <c:v>user4452</c:v>
                  </c:pt>
                  <c:pt idx="4453">
                    <c:v>user4453</c:v>
                  </c:pt>
                  <c:pt idx="4454">
                    <c:v>user4454</c:v>
                  </c:pt>
                  <c:pt idx="4455">
                    <c:v>user4455</c:v>
                  </c:pt>
                  <c:pt idx="4456">
                    <c:v>user4456</c:v>
                  </c:pt>
                  <c:pt idx="4457">
                    <c:v>user4457</c:v>
                  </c:pt>
                  <c:pt idx="4458">
                    <c:v>user4458</c:v>
                  </c:pt>
                  <c:pt idx="4459">
                    <c:v>user4459</c:v>
                  </c:pt>
                  <c:pt idx="4460">
                    <c:v>user4460</c:v>
                  </c:pt>
                  <c:pt idx="4461">
                    <c:v>user4461</c:v>
                  </c:pt>
                  <c:pt idx="4462">
                    <c:v>user4462</c:v>
                  </c:pt>
                  <c:pt idx="4463">
                    <c:v>user4463</c:v>
                  </c:pt>
                  <c:pt idx="4464">
                    <c:v>user4464</c:v>
                  </c:pt>
                  <c:pt idx="4465">
                    <c:v>user4465</c:v>
                  </c:pt>
                  <c:pt idx="4466">
                    <c:v>user4466</c:v>
                  </c:pt>
                  <c:pt idx="4467">
                    <c:v>user4467</c:v>
                  </c:pt>
                  <c:pt idx="4468">
                    <c:v>user4468</c:v>
                  </c:pt>
                  <c:pt idx="4469">
                    <c:v>user4469</c:v>
                  </c:pt>
                  <c:pt idx="4470">
                    <c:v>user4470</c:v>
                  </c:pt>
                  <c:pt idx="4471">
                    <c:v>user4471</c:v>
                  </c:pt>
                  <c:pt idx="4472">
                    <c:v>user4472</c:v>
                  </c:pt>
                  <c:pt idx="4473">
                    <c:v>user4473</c:v>
                  </c:pt>
                  <c:pt idx="4474">
                    <c:v>user4474</c:v>
                  </c:pt>
                  <c:pt idx="4475">
                    <c:v>user4475</c:v>
                  </c:pt>
                  <c:pt idx="4476">
                    <c:v>user4476</c:v>
                  </c:pt>
                  <c:pt idx="4477">
                    <c:v>user4477</c:v>
                  </c:pt>
                  <c:pt idx="4478">
                    <c:v>user4478</c:v>
                  </c:pt>
                  <c:pt idx="4479">
                    <c:v>user4479</c:v>
                  </c:pt>
                  <c:pt idx="4480">
                    <c:v>user4480</c:v>
                  </c:pt>
                  <c:pt idx="4481">
                    <c:v>user4481</c:v>
                  </c:pt>
                  <c:pt idx="4482">
                    <c:v>user4482</c:v>
                  </c:pt>
                  <c:pt idx="4483">
                    <c:v>user4483</c:v>
                  </c:pt>
                  <c:pt idx="4484">
                    <c:v>user4484</c:v>
                  </c:pt>
                  <c:pt idx="4485">
                    <c:v>user4485</c:v>
                  </c:pt>
                  <c:pt idx="4486">
                    <c:v>user4486</c:v>
                  </c:pt>
                  <c:pt idx="4487">
                    <c:v>user4487</c:v>
                  </c:pt>
                  <c:pt idx="4488">
                    <c:v>user4488</c:v>
                  </c:pt>
                  <c:pt idx="4489">
                    <c:v>user4489</c:v>
                  </c:pt>
                  <c:pt idx="4490">
                    <c:v>user4490</c:v>
                  </c:pt>
                  <c:pt idx="4491">
                    <c:v>user4491</c:v>
                  </c:pt>
                  <c:pt idx="4492">
                    <c:v>user4492</c:v>
                  </c:pt>
                  <c:pt idx="4493">
                    <c:v>user4493</c:v>
                  </c:pt>
                  <c:pt idx="4494">
                    <c:v>user4494</c:v>
                  </c:pt>
                  <c:pt idx="4495">
                    <c:v>user4495</c:v>
                  </c:pt>
                  <c:pt idx="4496">
                    <c:v>user4496</c:v>
                  </c:pt>
                  <c:pt idx="4497">
                    <c:v>user4497</c:v>
                  </c:pt>
                  <c:pt idx="4498">
                    <c:v>user4498</c:v>
                  </c:pt>
                  <c:pt idx="4499">
                    <c:v>user4499</c:v>
                  </c:pt>
                  <c:pt idx="4500">
                    <c:v>user4500</c:v>
                  </c:pt>
                  <c:pt idx="4501">
                    <c:v>user4501</c:v>
                  </c:pt>
                  <c:pt idx="4502">
                    <c:v>user4502</c:v>
                  </c:pt>
                  <c:pt idx="4503">
                    <c:v>user4503</c:v>
                  </c:pt>
                  <c:pt idx="4504">
                    <c:v>user4504</c:v>
                  </c:pt>
                  <c:pt idx="4505">
                    <c:v>user4505</c:v>
                  </c:pt>
                  <c:pt idx="4506">
                    <c:v>user4506</c:v>
                  </c:pt>
                  <c:pt idx="4507">
                    <c:v>user4507</c:v>
                  </c:pt>
                  <c:pt idx="4508">
                    <c:v>user4508</c:v>
                  </c:pt>
                  <c:pt idx="4509">
                    <c:v>user4509</c:v>
                  </c:pt>
                  <c:pt idx="4510">
                    <c:v>user4510</c:v>
                  </c:pt>
                  <c:pt idx="4511">
                    <c:v>user4511</c:v>
                  </c:pt>
                  <c:pt idx="4512">
                    <c:v>user4512</c:v>
                  </c:pt>
                  <c:pt idx="4513">
                    <c:v>user4513</c:v>
                  </c:pt>
                  <c:pt idx="4514">
                    <c:v>user4514</c:v>
                  </c:pt>
                  <c:pt idx="4515">
                    <c:v>user4515</c:v>
                  </c:pt>
                  <c:pt idx="4516">
                    <c:v>user4516</c:v>
                  </c:pt>
                  <c:pt idx="4517">
                    <c:v>user4517</c:v>
                  </c:pt>
                  <c:pt idx="4518">
                    <c:v>user4518</c:v>
                  </c:pt>
                  <c:pt idx="4519">
                    <c:v>user4519</c:v>
                  </c:pt>
                  <c:pt idx="4520">
                    <c:v>user4520</c:v>
                  </c:pt>
                  <c:pt idx="4521">
                    <c:v>user4521</c:v>
                  </c:pt>
                  <c:pt idx="4522">
                    <c:v>user4522</c:v>
                  </c:pt>
                  <c:pt idx="4523">
                    <c:v>user4523</c:v>
                  </c:pt>
                  <c:pt idx="4524">
                    <c:v>user4524</c:v>
                  </c:pt>
                  <c:pt idx="4525">
                    <c:v>user4525</c:v>
                  </c:pt>
                  <c:pt idx="4526">
                    <c:v>user4526</c:v>
                  </c:pt>
                  <c:pt idx="4527">
                    <c:v>user4527</c:v>
                  </c:pt>
                  <c:pt idx="4528">
                    <c:v>user4528</c:v>
                  </c:pt>
                  <c:pt idx="4529">
                    <c:v>user4529</c:v>
                  </c:pt>
                  <c:pt idx="4530">
                    <c:v>user4530</c:v>
                  </c:pt>
                  <c:pt idx="4531">
                    <c:v>user4531</c:v>
                  </c:pt>
                  <c:pt idx="4532">
                    <c:v>user4532</c:v>
                  </c:pt>
                  <c:pt idx="4533">
                    <c:v>user4533</c:v>
                  </c:pt>
                  <c:pt idx="4534">
                    <c:v>user4534</c:v>
                  </c:pt>
                  <c:pt idx="4535">
                    <c:v>user4535</c:v>
                  </c:pt>
                  <c:pt idx="4536">
                    <c:v>user4536</c:v>
                  </c:pt>
                  <c:pt idx="4537">
                    <c:v>user4537</c:v>
                  </c:pt>
                  <c:pt idx="4538">
                    <c:v>user4538</c:v>
                  </c:pt>
                  <c:pt idx="4539">
                    <c:v>user4539</c:v>
                  </c:pt>
                  <c:pt idx="4540">
                    <c:v>user4540</c:v>
                  </c:pt>
                  <c:pt idx="4541">
                    <c:v>user4541</c:v>
                  </c:pt>
                  <c:pt idx="4542">
                    <c:v>user4542</c:v>
                  </c:pt>
                  <c:pt idx="4543">
                    <c:v>user4543</c:v>
                  </c:pt>
                  <c:pt idx="4544">
                    <c:v>user4544</c:v>
                  </c:pt>
                  <c:pt idx="4545">
                    <c:v>user4545</c:v>
                  </c:pt>
                  <c:pt idx="4546">
                    <c:v>user4546</c:v>
                  </c:pt>
                  <c:pt idx="4547">
                    <c:v>user4547</c:v>
                  </c:pt>
                  <c:pt idx="4548">
                    <c:v>user4548</c:v>
                  </c:pt>
                  <c:pt idx="4549">
                    <c:v>user4549</c:v>
                  </c:pt>
                  <c:pt idx="4550">
                    <c:v>user4550</c:v>
                  </c:pt>
                  <c:pt idx="4551">
                    <c:v>user4551</c:v>
                  </c:pt>
                  <c:pt idx="4552">
                    <c:v>user4552</c:v>
                  </c:pt>
                  <c:pt idx="4553">
                    <c:v>user4553</c:v>
                  </c:pt>
                  <c:pt idx="4554">
                    <c:v>user4554</c:v>
                  </c:pt>
                  <c:pt idx="4555">
                    <c:v>user4555</c:v>
                  </c:pt>
                  <c:pt idx="4556">
                    <c:v>user4556</c:v>
                  </c:pt>
                  <c:pt idx="4557">
                    <c:v>user4557</c:v>
                  </c:pt>
                  <c:pt idx="4558">
                    <c:v>user4558</c:v>
                  </c:pt>
                  <c:pt idx="4559">
                    <c:v>user4559</c:v>
                  </c:pt>
                  <c:pt idx="4560">
                    <c:v>user4560</c:v>
                  </c:pt>
                  <c:pt idx="4561">
                    <c:v>user4561</c:v>
                  </c:pt>
                  <c:pt idx="4562">
                    <c:v>user4562</c:v>
                  </c:pt>
                  <c:pt idx="4563">
                    <c:v>user4563</c:v>
                  </c:pt>
                  <c:pt idx="4564">
                    <c:v>user4564</c:v>
                  </c:pt>
                  <c:pt idx="4565">
                    <c:v>user4565</c:v>
                  </c:pt>
                  <c:pt idx="4566">
                    <c:v>user4566</c:v>
                  </c:pt>
                  <c:pt idx="4567">
                    <c:v>user4567</c:v>
                  </c:pt>
                  <c:pt idx="4568">
                    <c:v>user4568</c:v>
                  </c:pt>
                  <c:pt idx="4569">
                    <c:v>user4569</c:v>
                  </c:pt>
                  <c:pt idx="4570">
                    <c:v>user4570</c:v>
                  </c:pt>
                  <c:pt idx="4571">
                    <c:v>user4571</c:v>
                  </c:pt>
                  <c:pt idx="4572">
                    <c:v>user4572</c:v>
                  </c:pt>
                  <c:pt idx="4573">
                    <c:v>user4573</c:v>
                  </c:pt>
                  <c:pt idx="4574">
                    <c:v>user4574</c:v>
                  </c:pt>
                  <c:pt idx="4575">
                    <c:v>user4575</c:v>
                  </c:pt>
                  <c:pt idx="4576">
                    <c:v>user4576</c:v>
                  </c:pt>
                  <c:pt idx="4577">
                    <c:v>user4577</c:v>
                  </c:pt>
                  <c:pt idx="4578">
                    <c:v>user4578</c:v>
                  </c:pt>
                  <c:pt idx="4579">
                    <c:v>user4579</c:v>
                  </c:pt>
                  <c:pt idx="4580">
                    <c:v>user4580</c:v>
                  </c:pt>
                  <c:pt idx="4581">
                    <c:v>user4581</c:v>
                  </c:pt>
                  <c:pt idx="4582">
                    <c:v>user4582</c:v>
                  </c:pt>
                  <c:pt idx="4583">
                    <c:v>user4583</c:v>
                  </c:pt>
                  <c:pt idx="4584">
                    <c:v>user4584</c:v>
                  </c:pt>
                  <c:pt idx="4585">
                    <c:v>user4585</c:v>
                  </c:pt>
                  <c:pt idx="4586">
                    <c:v>user4586</c:v>
                  </c:pt>
                  <c:pt idx="4587">
                    <c:v>user4587</c:v>
                  </c:pt>
                  <c:pt idx="4588">
                    <c:v>user4588</c:v>
                  </c:pt>
                  <c:pt idx="4589">
                    <c:v>user4589</c:v>
                  </c:pt>
                  <c:pt idx="4590">
                    <c:v>user4590</c:v>
                  </c:pt>
                  <c:pt idx="4591">
                    <c:v>user4591</c:v>
                  </c:pt>
                  <c:pt idx="4592">
                    <c:v>user4592</c:v>
                  </c:pt>
                  <c:pt idx="4593">
                    <c:v>user4593</c:v>
                  </c:pt>
                  <c:pt idx="4594">
                    <c:v>user4594</c:v>
                  </c:pt>
                  <c:pt idx="4595">
                    <c:v>user4595</c:v>
                  </c:pt>
                  <c:pt idx="4596">
                    <c:v>user4596</c:v>
                  </c:pt>
                  <c:pt idx="4597">
                    <c:v>user4597</c:v>
                  </c:pt>
                  <c:pt idx="4598">
                    <c:v>user4598</c:v>
                  </c:pt>
                  <c:pt idx="4599">
                    <c:v>user4599</c:v>
                  </c:pt>
                  <c:pt idx="4600">
                    <c:v>user4600</c:v>
                  </c:pt>
                  <c:pt idx="4601">
                    <c:v>user4601</c:v>
                  </c:pt>
                  <c:pt idx="4602">
                    <c:v>user4602</c:v>
                  </c:pt>
                  <c:pt idx="4603">
                    <c:v>user4603</c:v>
                  </c:pt>
                  <c:pt idx="4604">
                    <c:v>user4604</c:v>
                  </c:pt>
                  <c:pt idx="4605">
                    <c:v>user4605</c:v>
                  </c:pt>
                  <c:pt idx="4606">
                    <c:v>user4606</c:v>
                  </c:pt>
                  <c:pt idx="4607">
                    <c:v>user4607</c:v>
                  </c:pt>
                  <c:pt idx="4608">
                    <c:v>user4608</c:v>
                  </c:pt>
                  <c:pt idx="4609">
                    <c:v>user4609</c:v>
                  </c:pt>
                  <c:pt idx="4610">
                    <c:v>user4610</c:v>
                  </c:pt>
                  <c:pt idx="4611">
                    <c:v>user4611</c:v>
                  </c:pt>
                  <c:pt idx="4612">
                    <c:v>user4612</c:v>
                  </c:pt>
                  <c:pt idx="4613">
                    <c:v>user4613</c:v>
                  </c:pt>
                  <c:pt idx="4614">
                    <c:v>user4614</c:v>
                  </c:pt>
                  <c:pt idx="4615">
                    <c:v>user4615</c:v>
                  </c:pt>
                  <c:pt idx="4616">
                    <c:v>user4616</c:v>
                  </c:pt>
                  <c:pt idx="4617">
                    <c:v>user4617</c:v>
                  </c:pt>
                  <c:pt idx="4618">
                    <c:v>user4618</c:v>
                  </c:pt>
                  <c:pt idx="4619">
                    <c:v>user4619</c:v>
                  </c:pt>
                  <c:pt idx="4620">
                    <c:v>user4620</c:v>
                  </c:pt>
                  <c:pt idx="4621">
                    <c:v>user4621</c:v>
                  </c:pt>
                  <c:pt idx="4622">
                    <c:v>user4622</c:v>
                  </c:pt>
                  <c:pt idx="4623">
                    <c:v>user4623</c:v>
                  </c:pt>
                  <c:pt idx="4624">
                    <c:v>user4624</c:v>
                  </c:pt>
                  <c:pt idx="4625">
                    <c:v>user4625</c:v>
                  </c:pt>
                  <c:pt idx="4626">
                    <c:v>user4626</c:v>
                  </c:pt>
                  <c:pt idx="4627">
                    <c:v>user4627</c:v>
                  </c:pt>
                  <c:pt idx="4628">
                    <c:v>user4628</c:v>
                  </c:pt>
                  <c:pt idx="4629">
                    <c:v>user4629</c:v>
                  </c:pt>
                  <c:pt idx="4630">
                    <c:v>user4630</c:v>
                  </c:pt>
                  <c:pt idx="4631">
                    <c:v>user4631</c:v>
                  </c:pt>
                  <c:pt idx="4632">
                    <c:v>user4632</c:v>
                  </c:pt>
                  <c:pt idx="4633">
                    <c:v>user4633</c:v>
                  </c:pt>
                  <c:pt idx="4634">
                    <c:v>user4634</c:v>
                  </c:pt>
                  <c:pt idx="4635">
                    <c:v>user4635</c:v>
                  </c:pt>
                  <c:pt idx="4636">
                    <c:v>user4636</c:v>
                  </c:pt>
                  <c:pt idx="4637">
                    <c:v>user4637</c:v>
                  </c:pt>
                  <c:pt idx="4638">
                    <c:v>user4638</c:v>
                  </c:pt>
                  <c:pt idx="4639">
                    <c:v>user4639</c:v>
                  </c:pt>
                  <c:pt idx="4640">
                    <c:v>user4640</c:v>
                  </c:pt>
                  <c:pt idx="4641">
                    <c:v>user4641</c:v>
                  </c:pt>
                  <c:pt idx="4642">
                    <c:v>user4642</c:v>
                  </c:pt>
                  <c:pt idx="4643">
                    <c:v>user4643</c:v>
                  </c:pt>
                  <c:pt idx="4644">
                    <c:v>user4644</c:v>
                  </c:pt>
                  <c:pt idx="4645">
                    <c:v>user4645</c:v>
                  </c:pt>
                  <c:pt idx="4646">
                    <c:v>user4646</c:v>
                  </c:pt>
                  <c:pt idx="4647">
                    <c:v>user4647</c:v>
                  </c:pt>
                  <c:pt idx="4648">
                    <c:v>user4648</c:v>
                  </c:pt>
                  <c:pt idx="4649">
                    <c:v>user4649</c:v>
                  </c:pt>
                  <c:pt idx="4650">
                    <c:v>user4650</c:v>
                  </c:pt>
                  <c:pt idx="4651">
                    <c:v>user4651</c:v>
                  </c:pt>
                  <c:pt idx="4652">
                    <c:v>user4652</c:v>
                  </c:pt>
                  <c:pt idx="4653">
                    <c:v>user4653</c:v>
                  </c:pt>
                  <c:pt idx="4654">
                    <c:v>user4654</c:v>
                  </c:pt>
                  <c:pt idx="4655">
                    <c:v>user4655</c:v>
                  </c:pt>
                  <c:pt idx="4656">
                    <c:v>user4656</c:v>
                  </c:pt>
                  <c:pt idx="4657">
                    <c:v>user4657</c:v>
                  </c:pt>
                  <c:pt idx="4658">
                    <c:v>user4658</c:v>
                  </c:pt>
                  <c:pt idx="4659">
                    <c:v>user4659</c:v>
                  </c:pt>
                  <c:pt idx="4660">
                    <c:v>user4660</c:v>
                  </c:pt>
                  <c:pt idx="4661">
                    <c:v>user4661</c:v>
                  </c:pt>
                  <c:pt idx="4662">
                    <c:v>user4662</c:v>
                  </c:pt>
                  <c:pt idx="4663">
                    <c:v>user4663</c:v>
                  </c:pt>
                  <c:pt idx="4664">
                    <c:v>user4664</c:v>
                  </c:pt>
                  <c:pt idx="4665">
                    <c:v>user4665</c:v>
                  </c:pt>
                  <c:pt idx="4666">
                    <c:v>user4666</c:v>
                  </c:pt>
                  <c:pt idx="4667">
                    <c:v>user4667</c:v>
                  </c:pt>
                  <c:pt idx="4668">
                    <c:v>user4668</c:v>
                  </c:pt>
                  <c:pt idx="4669">
                    <c:v>user4669</c:v>
                  </c:pt>
                  <c:pt idx="4670">
                    <c:v>user4670</c:v>
                  </c:pt>
                  <c:pt idx="4671">
                    <c:v>user4671</c:v>
                  </c:pt>
                  <c:pt idx="4672">
                    <c:v>user4672</c:v>
                  </c:pt>
                  <c:pt idx="4673">
                    <c:v>user4673</c:v>
                  </c:pt>
                  <c:pt idx="4674">
                    <c:v>user4674</c:v>
                  </c:pt>
                  <c:pt idx="4675">
                    <c:v>user4675</c:v>
                  </c:pt>
                  <c:pt idx="4676">
                    <c:v>user4676</c:v>
                  </c:pt>
                  <c:pt idx="4677">
                    <c:v>user4677</c:v>
                  </c:pt>
                  <c:pt idx="4678">
                    <c:v>user4678</c:v>
                  </c:pt>
                  <c:pt idx="4679">
                    <c:v>user4679</c:v>
                  </c:pt>
                  <c:pt idx="4680">
                    <c:v>user4680</c:v>
                  </c:pt>
                  <c:pt idx="4681">
                    <c:v>user4681</c:v>
                  </c:pt>
                  <c:pt idx="4682">
                    <c:v>user4682</c:v>
                  </c:pt>
                  <c:pt idx="4683">
                    <c:v>user4683</c:v>
                  </c:pt>
                  <c:pt idx="4684">
                    <c:v>user4684</c:v>
                  </c:pt>
                  <c:pt idx="4685">
                    <c:v>user4685</c:v>
                  </c:pt>
                  <c:pt idx="4686">
                    <c:v>user4686</c:v>
                  </c:pt>
                  <c:pt idx="4687">
                    <c:v>user4687</c:v>
                  </c:pt>
                  <c:pt idx="4688">
                    <c:v>user4688</c:v>
                  </c:pt>
                  <c:pt idx="4689">
                    <c:v>user4689</c:v>
                  </c:pt>
                  <c:pt idx="4690">
                    <c:v>user4690</c:v>
                  </c:pt>
                  <c:pt idx="4691">
                    <c:v>user4691</c:v>
                  </c:pt>
                  <c:pt idx="4692">
                    <c:v>user4692</c:v>
                  </c:pt>
                  <c:pt idx="4693">
                    <c:v>user4693</c:v>
                  </c:pt>
                  <c:pt idx="4694">
                    <c:v>user4694</c:v>
                  </c:pt>
                  <c:pt idx="4695">
                    <c:v>user4695</c:v>
                  </c:pt>
                  <c:pt idx="4696">
                    <c:v>user4696</c:v>
                  </c:pt>
                  <c:pt idx="4697">
                    <c:v>user4697</c:v>
                  </c:pt>
                  <c:pt idx="4698">
                    <c:v>user4698</c:v>
                  </c:pt>
                  <c:pt idx="4699">
                    <c:v>user4699</c:v>
                  </c:pt>
                  <c:pt idx="4700">
                    <c:v>user4700</c:v>
                  </c:pt>
                  <c:pt idx="4701">
                    <c:v>user4701</c:v>
                  </c:pt>
                  <c:pt idx="4702">
                    <c:v>user4702</c:v>
                  </c:pt>
                  <c:pt idx="4703">
                    <c:v>user4703</c:v>
                  </c:pt>
                  <c:pt idx="4704">
                    <c:v>user4704</c:v>
                  </c:pt>
                  <c:pt idx="4705">
                    <c:v>user4705</c:v>
                  </c:pt>
                  <c:pt idx="4706">
                    <c:v>user4706</c:v>
                  </c:pt>
                  <c:pt idx="4707">
                    <c:v>user4707</c:v>
                  </c:pt>
                  <c:pt idx="4708">
                    <c:v>user4708</c:v>
                  </c:pt>
                  <c:pt idx="4709">
                    <c:v>user4709</c:v>
                  </c:pt>
                  <c:pt idx="4710">
                    <c:v>user4710</c:v>
                  </c:pt>
                  <c:pt idx="4711">
                    <c:v>user4711</c:v>
                  </c:pt>
                  <c:pt idx="4712">
                    <c:v>user4712</c:v>
                  </c:pt>
                  <c:pt idx="4713">
                    <c:v>user4713</c:v>
                  </c:pt>
                  <c:pt idx="4714">
                    <c:v>user4714</c:v>
                  </c:pt>
                  <c:pt idx="4715">
                    <c:v>user4715</c:v>
                  </c:pt>
                  <c:pt idx="4716">
                    <c:v>user4716</c:v>
                  </c:pt>
                  <c:pt idx="4717">
                    <c:v>user4717</c:v>
                  </c:pt>
                  <c:pt idx="4718">
                    <c:v>user4718</c:v>
                  </c:pt>
                  <c:pt idx="4719">
                    <c:v>user4719</c:v>
                  </c:pt>
                  <c:pt idx="4720">
                    <c:v>user4720</c:v>
                  </c:pt>
                  <c:pt idx="4721">
                    <c:v>user4721</c:v>
                  </c:pt>
                  <c:pt idx="4722">
                    <c:v>user4722</c:v>
                  </c:pt>
                  <c:pt idx="4723">
                    <c:v>user4723</c:v>
                  </c:pt>
                  <c:pt idx="4724">
                    <c:v>user4724</c:v>
                  </c:pt>
                  <c:pt idx="4725">
                    <c:v>user4725</c:v>
                  </c:pt>
                  <c:pt idx="4726">
                    <c:v>user4726</c:v>
                  </c:pt>
                  <c:pt idx="4727">
                    <c:v>user4727</c:v>
                  </c:pt>
                  <c:pt idx="4728">
                    <c:v>user4728</c:v>
                  </c:pt>
                  <c:pt idx="4729">
                    <c:v>user4729</c:v>
                  </c:pt>
                  <c:pt idx="4730">
                    <c:v>user4730</c:v>
                  </c:pt>
                  <c:pt idx="4731">
                    <c:v>user4731</c:v>
                  </c:pt>
                  <c:pt idx="4732">
                    <c:v>user4732</c:v>
                  </c:pt>
                  <c:pt idx="4733">
                    <c:v>user4733</c:v>
                  </c:pt>
                  <c:pt idx="4734">
                    <c:v>user4734</c:v>
                  </c:pt>
                  <c:pt idx="4735">
                    <c:v>user4735</c:v>
                  </c:pt>
                  <c:pt idx="4736">
                    <c:v>user4736</c:v>
                  </c:pt>
                  <c:pt idx="4737">
                    <c:v>user4737</c:v>
                  </c:pt>
                  <c:pt idx="4738">
                    <c:v>user4738</c:v>
                  </c:pt>
                  <c:pt idx="4739">
                    <c:v>user4739</c:v>
                  </c:pt>
                  <c:pt idx="4740">
                    <c:v>user4740</c:v>
                  </c:pt>
                  <c:pt idx="4741">
                    <c:v>user4741</c:v>
                  </c:pt>
                  <c:pt idx="4742">
                    <c:v>user4742</c:v>
                  </c:pt>
                  <c:pt idx="4743">
                    <c:v>user4743</c:v>
                  </c:pt>
                  <c:pt idx="4744">
                    <c:v>user4744</c:v>
                  </c:pt>
                  <c:pt idx="4745">
                    <c:v>user4745</c:v>
                  </c:pt>
                  <c:pt idx="4746">
                    <c:v>user4746</c:v>
                  </c:pt>
                  <c:pt idx="4747">
                    <c:v>user4747</c:v>
                  </c:pt>
                  <c:pt idx="4748">
                    <c:v>user4748</c:v>
                  </c:pt>
                  <c:pt idx="4749">
                    <c:v>user4749</c:v>
                  </c:pt>
                  <c:pt idx="4750">
                    <c:v>user4750</c:v>
                  </c:pt>
                  <c:pt idx="4751">
                    <c:v>user4751</c:v>
                  </c:pt>
                  <c:pt idx="4752">
                    <c:v>user4752</c:v>
                  </c:pt>
                  <c:pt idx="4753">
                    <c:v>user4753</c:v>
                  </c:pt>
                  <c:pt idx="4754">
                    <c:v>user4754</c:v>
                  </c:pt>
                  <c:pt idx="4755">
                    <c:v>user4755</c:v>
                  </c:pt>
                  <c:pt idx="4756">
                    <c:v>user4756</c:v>
                  </c:pt>
                  <c:pt idx="4757">
                    <c:v>user4757</c:v>
                  </c:pt>
                  <c:pt idx="4758">
                    <c:v>user4758</c:v>
                  </c:pt>
                  <c:pt idx="4759">
                    <c:v>user4759</c:v>
                  </c:pt>
                  <c:pt idx="4760">
                    <c:v>user4760</c:v>
                  </c:pt>
                  <c:pt idx="4761">
                    <c:v>user4761</c:v>
                  </c:pt>
                  <c:pt idx="4762">
                    <c:v>user4762</c:v>
                  </c:pt>
                  <c:pt idx="4763">
                    <c:v>user4763</c:v>
                  </c:pt>
                  <c:pt idx="4764">
                    <c:v>user4764</c:v>
                  </c:pt>
                  <c:pt idx="4765">
                    <c:v>user4765</c:v>
                  </c:pt>
                  <c:pt idx="4766">
                    <c:v>user4766</c:v>
                  </c:pt>
                  <c:pt idx="4767">
                    <c:v>user4767</c:v>
                  </c:pt>
                  <c:pt idx="4768">
                    <c:v>user4768</c:v>
                  </c:pt>
                  <c:pt idx="4769">
                    <c:v>user4769</c:v>
                  </c:pt>
                  <c:pt idx="4770">
                    <c:v>user4770</c:v>
                  </c:pt>
                  <c:pt idx="4771">
                    <c:v>user4771</c:v>
                  </c:pt>
                  <c:pt idx="4772">
                    <c:v>user4772</c:v>
                  </c:pt>
                  <c:pt idx="4773">
                    <c:v>user4773</c:v>
                  </c:pt>
                  <c:pt idx="4774">
                    <c:v>user4774</c:v>
                  </c:pt>
                  <c:pt idx="4775">
                    <c:v>user4775</c:v>
                  </c:pt>
                  <c:pt idx="4776">
                    <c:v>user4776</c:v>
                  </c:pt>
                  <c:pt idx="4777">
                    <c:v>user4777</c:v>
                  </c:pt>
                  <c:pt idx="4778">
                    <c:v>user4778</c:v>
                  </c:pt>
                  <c:pt idx="4779">
                    <c:v>user4779</c:v>
                  </c:pt>
                  <c:pt idx="4780">
                    <c:v>user4780</c:v>
                  </c:pt>
                  <c:pt idx="4781">
                    <c:v>user4781</c:v>
                  </c:pt>
                  <c:pt idx="4782">
                    <c:v>user4782</c:v>
                  </c:pt>
                  <c:pt idx="4783">
                    <c:v>user4783</c:v>
                  </c:pt>
                  <c:pt idx="4784">
                    <c:v>user4784</c:v>
                  </c:pt>
                  <c:pt idx="4785">
                    <c:v>user4785</c:v>
                  </c:pt>
                  <c:pt idx="4786">
                    <c:v>user4786</c:v>
                  </c:pt>
                  <c:pt idx="4787">
                    <c:v>user4787</c:v>
                  </c:pt>
                  <c:pt idx="4788">
                    <c:v>user4788</c:v>
                  </c:pt>
                  <c:pt idx="4789">
                    <c:v>user4789</c:v>
                  </c:pt>
                  <c:pt idx="4790">
                    <c:v>user4790</c:v>
                  </c:pt>
                  <c:pt idx="4791">
                    <c:v>user4791</c:v>
                  </c:pt>
                  <c:pt idx="4792">
                    <c:v>user4792</c:v>
                  </c:pt>
                  <c:pt idx="4793">
                    <c:v>user4793</c:v>
                  </c:pt>
                  <c:pt idx="4794">
                    <c:v>user4794</c:v>
                  </c:pt>
                  <c:pt idx="4795">
                    <c:v>user4795</c:v>
                  </c:pt>
                  <c:pt idx="4796">
                    <c:v>user4796</c:v>
                  </c:pt>
                  <c:pt idx="4797">
                    <c:v>user4797</c:v>
                  </c:pt>
                  <c:pt idx="4798">
                    <c:v>user4798</c:v>
                  </c:pt>
                  <c:pt idx="4799">
                    <c:v>user4799</c:v>
                  </c:pt>
                  <c:pt idx="4800">
                    <c:v>user4800</c:v>
                  </c:pt>
                  <c:pt idx="4801">
                    <c:v>user4801</c:v>
                  </c:pt>
                  <c:pt idx="4802">
                    <c:v>user4802</c:v>
                  </c:pt>
                  <c:pt idx="4803">
                    <c:v>user4803</c:v>
                  </c:pt>
                  <c:pt idx="4804">
                    <c:v>user4804</c:v>
                  </c:pt>
                  <c:pt idx="4805">
                    <c:v>user4805</c:v>
                  </c:pt>
                  <c:pt idx="4806">
                    <c:v>user4806</c:v>
                  </c:pt>
                  <c:pt idx="4807">
                    <c:v>user4807</c:v>
                  </c:pt>
                  <c:pt idx="4808">
                    <c:v>user4808</c:v>
                  </c:pt>
                  <c:pt idx="4809">
                    <c:v>user4809</c:v>
                  </c:pt>
                  <c:pt idx="4810">
                    <c:v>user4810</c:v>
                  </c:pt>
                  <c:pt idx="4811">
                    <c:v>user4811</c:v>
                  </c:pt>
                  <c:pt idx="4812">
                    <c:v>user4812</c:v>
                  </c:pt>
                  <c:pt idx="4813">
                    <c:v>user4813</c:v>
                  </c:pt>
                  <c:pt idx="4814">
                    <c:v>user4814</c:v>
                  </c:pt>
                  <c:pt idx="4815">
                    <c:v>user4815</c:v>
                  </c:pt>
                  <c:pt idx="4816">
                    <c:v>user4816</c:v>
                  </c:pt>
                  <c:pt idx="4817">
                    <c:v>user4817</c:v>
                  </c:pt>
                  <c:pt idx="4818">
                    <c:v>user4818</c:v>
                  </c:pt>
                  <c:pt idx="4819">
                    <c:v>user4819</c:v>
                  </c:pt>
                  <c:pt idx="4820">
                    <c:v>user4820</c:v>
                  </c:pt>
                  <c:pt idx="4821">
                    <c:v>user4821</c:v>
                  </c:pt>
                  <c:pt idx="4822">
                    <c:v>user4822</c:v>
                  </c:pt>
                  <c:pt idx="4823">
                    <c:v>user4823</c:v>
                  </c:pt>
                  <c:pt idx="4824">
                    <c:v>user4824</c:v>
                  </c:pt>
                  <c:pt idx="4825">
                    <c:v>user4825</c:v>
                  </c:pt>
                  <c:pt idx="4826">
                    <c:v>user4826</c:v>
                  </c:pt>
                  <c:pt idx="4827">
                    <c:v>user4827</c:v>
                  </c:pt>
                  <c:pt idx="4828">
                    <c:v>user4828</c:v>
                  </c:pt>
                  <c:pt idx="4829">
                    <c:v>user4829</c:v>
                  </c:pt>
                  <c:pt idx="4830">
                    <c:v>user4830</c:v>
                  </c:pt>
                  <c:pt idx="4831">
                    <c:v>user4831</c:v>
                  </c:pt>
                  <c:pt idx="4832">
                    <c:v>user4832</c:v>
                  </c:pt>
                  <c:pt idx="4833">
                    <c:v>user4833</c:v>
                  </c:pt>
                  <c:pt idx="4834">
                    <c:v>user4834</c:v>
                  </c:pt>
                  <c:pt idx="4835">
                    <c:v>user4835</c:v>
                  </c:pt>
                  <c:pt idx="4836">
                    <c:v>user4836</c:v>
                  </c:pt>
                  <c:pt idx="4837">
                    <c:v>user4837</c:v>
                  </c:pt>
                  <c:pt idx="4838">
                    <c:v>user4838</c:v>
                  </c:pt>
                  <c:pt idx="4839">
                    <c:v>user4839</c:v>
                  </c:pt>
                  <c:pt idx="4840">
                    <c:v>user4840</c:v>
                  </c:pt>
                  <c:pt idx="4841">
                    <c:v>user4841</c:v>
                  </c:pt>
                  <c:pt idx="4842">
                    <c:v>user4842</c:v>
                  </c:pt>
                  <c:pt idx="4843">
                    <c:v>user4843</c:v>
                  </c:pt>
                  <c:pt idx="4844">
                    <c:v>user4844</c:v>
                  </c:pt>
                  <c:pt idx="4845">
                    <c:v>user4845</c:v>
                  </c:pt>
                  <c:pt idx="4846">
                    <c:v>user4846</c:v>
                  </c:pt>
                  <c:pt idx="4847">
                    <c:v>user4847</c:v>
                  </c:pt>
                  <c:pt idx="4848">
                    <c:v>user4848</c:v>
                  </c:pt>
                  <c:pt idx="4849">
                    <c:v>user4849</c:v>
                  </c:pt>
                  <c:pt idx="4850">
                    <c:v>user4850</c:v>
                  </c:pt>
                  <c:pt idx="4851">
                    <c:v>user4851</c:v>
                  </c:pt>
                  <c:pt idx="4852">
                    <c:v>user4852</c:v>
                  </c:pt>
                  <c:pt idx="4853">
                    <c:v>user4853</c:v>
                  </c:pt>
                  <c:pt idx="4854">
                    <c:v>user4854</c:v>
                  </c:pt>
                  <c:pt idx="4855">
                    <c:v>user4855</c:v>
                  </c:pt>
                  <c:pt idx="4856">
                    <c:v>user4856</c:v>
                  </c:pt>
                  <c:pt idx="4857">
                    <c:v>user4857</c:v>
                  </c:pt>
                  <c:pt idx="4858">
                    <c:v>user4858</c:v>
                  </c:pt>
                  <c:pt idx="4859">
                    <c:v>user4859</c:v>
                  </c:pt>
                  <c:pt idx="4860">
                    <c:v>user4860</c:v>
                  </c:pt>
                  <c:pt idx="4861">
                    <c:v>user4861</c:v>
                  </c:pt>
                  <c:pt idx="4862">
                    <c:v>user4862</c:v>
                  </c:pt>
                  <c:pt idx="4863">
                    <c:v>user4863</c:v>
                  </c:pt>
                  <c:pt idx="4864">
                    <c:v>user4864</c:v>
                  </c:pt>
                  <c:pt idx="4865">
                    <c:v>user4865</c:v>
                  </c:pt>
                  <c:pt idx="4866">
                    <c:v>user4866</c:v>
                  </c:pt>
                  <c:pt idx="4867">
                    <c:v>user4867</c:v>
                  </c:pt>
                  <c:pt idx="4868">
                    <c:v>user4868</c:v>
                  </c:pt>
                  <c:pt idx="4869">
                    <c:v>user4869</c:v>
                  </c:pt>
                  <c:pt idx="4870">
                    <c:v>user4870</c:v>
                  </c:pt>
                  <c:pt idx="4871">
                    <c:v>user4871</c:v>
                  </c:pt>
                  <c:pt idx="4872">
                    <c:v>user4872</c:v>
                  </c:pt>
                  <c:pt idx="4873">
                    <c:v>user4873</c:v>
                  </c:pt>
                  <c:pt idx="4874">
                    <c:v>user4874</c:v>
                  </c:pt>
                  <c:pt idx="4875">
                    <c:v>user4875</c:v>
                  </c:pt>
                  <c:pt idx="4876">
                    <c:v>user4876</c:v>
                  </c:pt>
                  <c:pt idx="4877">
                    <c:v>user4877</c:v>
                  </c:pt>
                  <c:pt idx="4878">
                    <c:v>user4878</c:v>
                  </c:pt>
                  <c:pt idx="4879">
                    <c:v>user4879</c:v>
                  </c:pt>
                  <c:pt idx="4880">
                    <c:v>user4880</c:v>
                  </c:pt>
                  <c:pt idx="4881">
                    <c:v>user4881</c:v>
                  </c:pt>
                  <c:pt idx="4882">
                    <c:v>user4882</c:v>
                  </c:pt>
                  <c:pt idx="4883">
                    <c:v>user4883</c:v>
                  </c:pt>
                  <c:pt idx="4884">
                    <c:v>user4884</c:v>
                  </c:pt>
                  <c:pt idx="4885">
                    <c:v>user4885</c:v>
                  </c:pt>
                  <c:pt idx="4886">
                    <c:v>user4886</c:v>
                  </c:pt>
                  <c:pt idx="4887">
                    <c:v>user4887</c:v>
                  </c:pt>
                  <c:pt idx="4888">
                    <c:v>user4888</c:v>
                  </c:pt>
                  <c:pt idx="4889">
                    <c:v>user4889</c:v>
                  </c:pt>
                  <c:pt idx="4890">
                    <c:v>user4890</c:v>
                  </c:pt>
                  <c:pt idx="4891">
                    <c:v>user4891</c:v>
                  </c:pt>
                  <c:pt idx="4892">
                    <c:v>user4892</c:v>
                  </c:pt>
                  <c:pt idx="4893">
                    <c:v>user4893</c:v>
                  </c:pt>
                  <c:pt idx="4894">
                    <c:v>user4894</c:v>
                  </c:pt>
                  <c:pt idx="4895">
                    <c:v>user4895</c:v>
                  </c:pt>
                  <c:pt idx="4896">
                    <c:v>user4896</c:v>
                  </c:pt>
                  <c:pt idx="4897">
                    <c:v>user4897</c:v>
                  </c:pt>
                  <c:pt idx="4898">
                    <c:v>user4898</c:v>
                  </c:pt>
                  <c:pt idx="4899">
                    <c:v>user4899</c:v>
                  </c:pt>
                  <c:pt idx="4900">
                    <c:v>user4900</c:v>
                  </c:pt>
                  <c:pt idx="4901">
                    <c:v>user4901</c:v>
                  </c:pt>
                  <c:pt idx="4902">
                    <c:v>user4902</c:v>
                  </c:pt>
                  <c:pt idx="4903">
                    <c:v>user4903</c:v>
                  </c:pt>
                  <c:pt idx="4904">
                    <c:v>user4904</c:v>
                  </c:pt>
                  <c:pt idx="4905">
                    <c:v>user4905</c:v>
                  </c:pt>
                  <c:pt idx="4906">
                    <c:v>user4906</c:v>
                  </c:pt>
                  <c:pt idx="4907">
                    <c:v>user4907</c:v>
                  </c:pt>
                  <c:pt idx="4908">
                    <c:v>user4908</c:v>
                  </c:pt>
                  <c:pt idx="4909">
                    <c:v>user4909</c:v>
                  </c:pt>
                  <c:pt idx="4910">
                    <c:v>user4910</c:v>
                  </c:pt>
                  <c:pt idx="4911">
                    <c:v>user4911</c:v>
                  </c:pt>
                  <c:pt idx="4912">
                    <c:v>user4912</c:v>
                  </c:pt>
                  <c:pt idx="4913">
                    <c:v>user4913</c:v>
                  </c:pt>
                  <c:pt idx="4914">
                    <c:v>user4914</c:v>
                  </c:pt>
                  <c:pt idx="4915">
                    <c:v>user4915</c:v>
                  </c:pt>
                  <c:pt idx="4916">
                    <c:v>user4916</c:v>
                  </c:pt>
                  <c:pt idx="4917">
                    <c:v>user4917</c:v>
                  </c:pt>
                  <c:pt idx="4918">
                    <c:v>user4918</c:v>
                  </c:pt>
                  <c:pt idx="4919">
                    <c:v>user4919</c:v>
                  </c:pt>
                  <c:pt idx="4920">
                    <c:v>user4920</c:v>
                  </c:pt>
                  <c:pt idx="4921">
                    <c:v>user4921</c:v>
                  </c:pt>
                  <c:pt idx="4922">
                    <c:v>user4922</c:v>
                  </c:pt>
                  <c:pt idx="4923">
                    <c:v>user4923</c:v>
                  </c:pt>
                  <c:pt idx="4924">
                    <c:v>user4924</c:v>
                  </c:pt>
                  <c:pt idx="4925">
                    <c:v>user4925</c:v>
                  </c:pt>
                  <c:pt idx="4926">
                    <c:v>user4926</c:v>
                  </c:pt>
                  <c:pt idx="4927">
                    <c:v>user4927</c:v>
                  </c:pt>
                  <c:pt idx="4928">
                    <c:v>user4928</c:v>
                  </c:pt>
                  <c:pt idx="4929">
                    <c:v>user4929</c:v>
                  </c:pt>
                  <c:pt idx="4930">
                    <c:v>user4930</c:v>
                  </c:pt>
                  <c:pt idx="4931">
                    <c:v>user4931</c:v>
                  </c:pt>
                  <c:pt idx="4932">
                    <c:v>user4932</c:v>
                  </c:pt>
                  <c:pt idx="4933">
                    <c:v>user4933</c:v>
                  </c:pt>
                  <c:pt idx="4934">
                    <c:v>user4934</c:v>
                  </c:pt>
                  <c:pt idx="4935">
                    <c:v>user4935</c:v>
                  </c:pt>
                  <c:pt idx="4936">
                    <c:v>user4936</c:v>
                  </c:pt>
                  <c:pt idx="4937">
                    <c:v>user4937</c:v>
                  </c:pt>
                  <c:pt idx="4938">
                    <c:v>user4938</c:v>
                  </c:pt>
                  <c:pt idx="4939">
                    <c:v>user4939</c:v>
                  </c:pt>
                  <c:pt idx="4940">
                    <c:v>user4940</c:v>
                  </c:pt>
                  <c:pt idx="4941">
                    <c:v>user4941</c:v>
                  </c:pt>
                  <c:pt idx="4942">
                    <c:v>user4942</c:v>
                  </c:pt>
                  <c:pt idx="4943">
                    <c:v>user4943</c:v>
                  </c:pt>
                  <c:pt idx="4944">
                    <c:v>user4944</c:v>
                  </c:pt>
                  <c:pt idx="4945">
                    <c:v>user4945</c:v>
                  </c:pt>
                  <c:pt idx="4946">
                    <c:v>user4946</c:v>
                  </c:pt>
                  <c:pt idx="4947">
                    <c:v>user4947</c:v>
                  </c:pt>
                  <c:pt idx="4948">
                    <c:v>user4948</c:v>
                  </c:pt>
                  <c:pt idx="4949">
                    <c:v>user4949</c:v>
                  </c:pt>
                  <c:pt idx="4950">
                    <c:v>user4950</c:v>
                  </c:pt>
                  <c:pt idx="4951">
                    <c:v>user4951</c:v>
                  </c:pt>
                  <c:pt idx="4952">
                    <c:v>user4952</c:v>
                  </c:pt>
                  <c:pt idx="4953">
                    <c:v>user4953</c:v>
                  </c:pt>
                  <c:pt idx="4954">
                    <c:v>user4954</c:v>
                  </c:pt>
                  <c:pt idx="4955">
                    <c:v>user4955</c:v>
                  </c:pt>
                  <c:pt idx="4956">
                    <c:v>user4956</c:v>
                  </c:pt>
                  <c:pt idx="4957">
                    <c:v>user4957</c:v>
                  </c:pt>
                  <c:pt idx="4958">
                    <c:v>user4958</c:v>
                  </c:pt>
                  <c:pt idx="4959">
                    <c:v>user4959</c:v>
                  </c:pt>
                  <c:pt idx="4960">
                    <c:v>user4960</c:v>
                  </c:pt>
                  <c:pt idx="4961">
                    <c:v>user4961</c:v>
                  </c:pt>
                  <c:pt idx="4962">
                    <c:v>user4962</c:v>
                  </c:pt>
                  <c:pt idx="4963">
                    <c:v>user4963</c:v>
                  </c:pt>
                  <c:pt idx="4964">
                    <c:v>user4964</c:v>
                  </c:pt>
                  <c:pt idx="4965">
                    <c:v>user4965</c:v>
                  </c:pt>
                  <c:pt idx="4966">
                    <c:v>user4966</c:v>
                  </c:pt>
                  <c:pt idx="4967">
                    <c:v>user4967</c:v>
                  </c:pt>
                  <c:pt idx="4968">
                    <c:v>user4968</c:v>
                  </c:pt>
                  <c:pt idx="4969">
                    <c:v>user4969</c:v>
                  </c:pt>
                  <c:pt idx="4970">
                    <c:v>user4970</c:v>
                  </c:pt>
                  <c:pt idx="4971">
                    <c:v>user4971</c:v>
                  </c:pt>
                  <c:pt idx="4972">
                    <c:v>user4972</c:v>
                  </c:pt>
                  <c:pt idx="4973">
                    <c:v>user4973</c:v>
                  </c:pt>
                  <c:pt idx="4974">
                    <c:v>user4974</c:v>
                  </c:pt>
                  <c:pt idx="4975">
                    <c:v>user4975</c:v>
                  </c:pt>
                  <c:pt idx="4976">
                    <c:v>user4976</c:v>
                  </c:pt>
                  <c:pt idx="4977">
                    <c:v>user4977</c:v>
                  </c:pt>
                  <c:pt idx="4978">
                    <c:v>user4978</c:v>
                  </c:pt>
                  <c:pt idx="4979">
                    <c:v>user4979</c:v>
                  </c:pt>
                  <c:pt idx="4980">
                    <c:v>user4980</c:v>
                  </c:pt>
                  <c:pt idx="4981">
                    <c:v>user4981</c:v>
                  </c:pt>
                  <c:pt idx="4982">
                    <c:v>user4982</c:v>
                  </c:pt>
                  <c:pt idx="4983">
                    <c:v>user4983</c:v>
                  </c:pt>
                  <c:pt idx="4984">
                    <c:v>user4984</c:v>
                  </c:pt>
                  <c:pt idx="4985">
                    <c:v>user4985</c:v>
                  </c:pt>
                  <c:pt idx="4986">
                    <c:v>user4986</c:v>
                  </c:pt>
                  <c:pt idx="4987">
                    <c:v>user4987</c:v>
                  </c:pt>
                  <c:pt idx="4988">
                    <c:v>user4988</c:v>
                  </c:pt>
                  <c:pt idx="4989">
                    <c:v>user4989</c:v>
                  </c:pt>
                  <c:pt idx="4990">
                    <c:v>user4990</c:v>
                  </c:pt>
                  <c:pt idx="4991">
                    <c:v>user4991</c:v>
                  </c:pt>
                  <c:pt idx="4992">
                    <c:v>user4992</c:v>
                  </c:pt>
                  <c:pt idx="4993">
                    <c:v>user4993</c:v>
                  </c:pt>
                  <c:pt idx="4994">
                    <c:v>user4994</c:v>
                  </c:pt>
                  <c:pt idx="4995">
                    <c:v>user4995</c:v>
                  </c:pt>
                  <c:pt idx="4996">
                    <c:v>user4996</c:v>
                  </c:pt>
                  <c:pt idx="4997">
                    <c:v>user4997</c:v>
                  </c:pt>
                  <c:pt idx="4998">
                    <c:v>user4998</c:v>
                  </c:pt>
                  <c:pt idx="4999">
                    <c:v>user4999</c:v>
                  </c:pt>
                  <c:pt idx="5000">
                    <c:v>user5000</c:v>
                  </c:pt>
                  <c:pt idx="5001">
                    <c:v>user5001</c:v>
                  </c:pt>
                  <c:pt idx="5002">
                    <c:v>user5002</c:v>
                  </c:pt>
                  <c:pt idx="5003">
                    <c:v>user5003</c:v>
                  </c:pt>
                  <c:pt idx="5004">
                    <c:v>user5004</c:v>
                  </c:pt>
                  <c:pt idx="5005">
                    <c:v>user5005</c:v>
                  </c:pt>
                  <c:pt idx="5006">
                    <c:v>user5006</c:v>
                  </c:pt>
                  <c:pt idx="5007">
                    <c:v>user5007</c:v>
                  </c:pt>
                  <c:pt idx="5008">
                    <c:v>user5008</c:v>
                  </c:pt>
                  <c:pt idx="5009">
                    <c:v>user5009</c:v>
                  </c:pt>
                  <c:pt idx="5010">
                    <c:v>user5010</c:v>
                  </c:pt>
                  <c:pt idx="5011">
                    <c:v>user5011</c:v>
                  </c:pt>
                  <c:pt idx="5012">
                    <c:v>user5012</c:v>
                  </c:pt>
                  <c:pt idx="5013">
                    <c:v>user5013</c:v>
                  </c:pt>
                  <c:pt idx="5014">
                    <c:v>user5014</c:v>
                  </c:pt>
                  <c:pt idx="5015">
                    <c:v>user5015</c:v>
                  </c:pt>
                  <c:pt idx="5016">
                    <c:v>user5016</c:v>
                  </c:pt>
                  <c:pt idx="5017">
                    <c:v>user5017</c:v>
                  </c:pt>
                  <c:pt idx="5018">
                    <c:v>user5018</c:v>
                  </c:pt>
                  <c:pt idx="5019">
                    <c:v>user5019</c:v>
                  </c:pt>
                  <c:pt idx="5020">
                    <c:v>user5020</c:v>
                  </c:pt>
                  <c:pt idx="5021">
                    <c:v>user5021</c:v>
                  </c:pt>
                  <c:pt idx="5022">
                    <c:v>user5022</c:v>
                  </c:pt>
                  <c:pt idx="5023">
                    <c:v>user5023</c:v>
                  </c:pt>
                  <c:pt idx="5024">
                    <c:v>user5024</c:v>
                  </c:pt>
                  <c:pt idx="5025">
                    <c:v>user5025</c:v>
                  </c:pt>
                  <c:pt idx="5026">
                    <c:v>user5026</c:v>
                  </c:pt>
                  <c:pt idx="5027">
                    <c:v>user5027</c:v>
                  </c:pt>
                  <c:pt idx="5028">
                    <c:v>user5028</c:v>
                  </c:pt>
                  <c:pt idx="5029">
                    <c:v>user5029</c:v>
                  </c:pt>
                  <c:pt idx="5030">
                    <c:v>user5030</c:v>
                  </c:pt>
                  <c:pt idx="5031">
                    <c:v>user5031</c:v>
                  </c:pt>
                  <c:pt idx="5032">
                    <c:v>user5032</c:v>
                  </c:pt>
                  <c:pt idx="5033">
                    <c:v>user5033</c:v>
                  </c:pt>
                  <c:pt idx="5034">
                    <c:v>user5034</c:v>
                  </c:pt>
                  <c:pt idx="5035">
                    <c:v>user5035</c:v>
                  </c:pt>
                  <c:pt idx="5036">
                    <c:v>user5036</c:v>
                  </c:pt>
                  <c:pt idx="5037">
                    <c:v>user5037</c:v>
                  </c:pt>
                  <c:pt idx="5038">
                    <c:v>user5038</c:v>
                  </c:pt>
                  <c:pt idx="5039">
                    <c:v>user5039</c:v>
                  </c:pt>
                  <c:pt idx="5040">
                    <c:v>user5040</c:v>
                  </c:pt>
                  <c:pt idx="5041">
                    <c:v>user5041</c:v>
                  </c:pt>
                  <c:pt idx="5042">
                    <c:v>user5042</c:v>
                  </c:pt>
                  <c:pt idx="5043">
                    <c:v>user5043</c:v>
                  </c:pt>
                  <c:pt idx="5044">
                    <c:v>user5044</c:v>
                  </c:pt>
                  <c:pt idx="5045">
                    <c:v>user5045</c:v>
                  </c:pt>
                  <c:pt idx="5046">
                    <c:v>user5046</c:v>
                  </c:pt>
                  <c:pt idx="5047">
                    <c:v>user5047</c:v>
                  </c:pt>
                  <c:pt idx="5048">
                    <c:v>user5048</c:v>
                  </c:pt>
                  <c:pt idx="5049">
                    <c:v>user5049</c:v>
                  </c:pt>
                  <c:pt idx="5050">
                    <c:v>user5050</c:v>
                  </c:pt>
                  <c:pt idx="5051">
                    <c:v>user5051</c:v>
                  </c:pt>
                  <c:pt idx="5052">
                    <c:v>user5052</c:v>
                  </c:pt>
                  <c:pt idx="5053">
                    <c:v>user5053</c:v>
                  </c:pt>
                  <c:pt idx="5054">
                    <c:v>user5054</c:v>
                  </c:pt>
                  <c:pt idx="5055">
                    <c:v>user5055</c:v>
                  </c:pt>
                  <c:pt idx="5056">
                    <c:v>user5056</c:v>
                  </c:pt>
                  <c:pt idx="5057">
                    <c:v>user5057</c:v>
                  </c:pt>
                  <c:pt idx="5058">
                    <c:v>user5058</c:v>
                  </c:pt>
                  <c:pt idx="5059">
                    <c:v>user5059</c:v>
                  </c:pt>
                  <c:pt idx="5060">
                    <c:v>user5060</c:v>
                  </c:pt>
                  <c:pt idx="5061">
                    <c:v>user5061</c:v>
                  </c:pt>
                  <c:pt idx="5062">
                    <c:v>user5062</c:v>
                  </c:pt>
                  <c:pt idx="5063">
                    <c:v>user5063</c:v>
                  </c:pt>
                  <c:pt idx="5064">
                    <c:v>user5064</c:v>
                  </c:pt>
                  <c:pt idx="5065">
                    <c:v>user5065</c:v>
                  </c:pt>
                  <c:pt idx="5066">
                    <c:v>user5066</c:v>
                  </c:pt>
                  <c:pt idx="5067">
                    <c:v>user5067</c:v>
                  </c:pt>
                  <c:pt idx="5068">
                    <c:v>user5068</c:v>
                  </c:pt>
                  <c:pt idx="5069">
                    <c:v>user5069</c:v>
                  </c:pt>
                  <c:pt idx="5070">
                    <c:v>user5070</c:v>
                  </c:pt>
                  <c:pt idx="5071">
                    <c:v>user5071</c:v>
                  </c:pt>
                  <c:pt idx="5072">
                    <c:v>user5072</c:v>
                  </c:pt>
                  <c:pt idx="5073">
                    <c:v>user5073</c:v>
                  </c:pt>
                  <c:pt idx="5074">
                    <c:v>user5074</c:v>
                  </c:pt>
                  <c:pt idx="5075">
                    <c:v>user5075</c:v>
                  </c:pt>
                  <c:pt idx="5076">
                    <c:v>user5076</c:v>
                  </c:pt>
                  <c:pt idx="5077">
                    <c:v>user5077</c:v>
                  </c:pt>
                  <c:pt idx="5078">
                    <c:v>user5078</c:v>
                  </c:pt>
                  <c:pt idx="5079">
                    <c:v>user5079</c:v>
                  </c:pt>
                  <c:pt idx="5080">
                    <c:v>user5080</c:v>
                  </c:pt>
                  <c:pt idx="5081">
                    <c:v>user5081</c:v>
                  </c:pt>
                  <c:pt idx="5082">
                    <c:v>user5082</c:v>
                  </c:pt>
                  <c:pt idx="5083">
                    <c:v>user5083</c:v>
                  </c:pt>
                  <c:pt idx="5084">
                    <c:v>user5084</c:v>
                  </c:pt>
                  <c:pt idx="5085">
                    <c:v>user5085</c:v>
                  </c:pt>
                  <c:pt idx="5086">
                    <c:v>user5086</c:v>
                  </c:pt>
                  <c:pt idx="5087">
                    <c:v>user5087</c:v>
                  </c:pt>
                  <c:pt idx="5088">
                    <c:v>user5088</c:v>
                  </c:pt>
                  <c:pt idx="5089">
                    <c:v>user5089</c:v>
                  </c:pt>
                  <c:pt idx="5090">
                    <c:v>user5090</c:v>
                  </c:pt>
                  <c:pt idx="5091">
                    <c:v>user5091</c:v>
                  </c:pt>
                  <c:pt idx="5092">
                    <c:v>user5092</c:v>
                  </c:pt>
                  <c:pt idx="5093">
                    <c:v>user5093</c:v>
                  </c:pt>
                  <c:pt idx="5094">
                    <c:v>user5094</c:v>
                  </c:pt>
                  <c:pt idx="5095">
                    <c:v>user5095</c:v>
                  </c:pt>
                  <c:pt idx="5096">
                    <c:v>user5096</c:v>
                  </c:pt>
                  <c:pt idx="5097">
                    <c:v>user5097</c:v>
                  </c:pt>
                  <c:pt idx="5098">
                    <c:v>user5098</c:v>
                  </c:pt>
                  <c:pt idx="5099">
                    <c:v>user5099</c:v>
                  </c:pt>
                  <c:pt idx="5100">
                    <c:v>user5100</c:v>
                  </c:pt>
                  <c:pt idx="5101">
                    <c:v>user5101</c:v>
                  </c:pt>
                  <c:pt idx="5102">
                    <c:v>user5102</c:v>
                  </c:pt>
                  <c:pt idx="5103">
                    <c:v>user5103</c:v>
                  </c:pt>
                  <c:pt idx="5104">
                    <c:v>user5104</c:v>
                  </c:pt>
                  <c:pt idx="5105">
                    <c:v>user5105</c:v>
                  </c:pt>
                  <c:pt idx="5106">
                    <c:v>user5106</c:v>
                  </c:pt>
                  <c:pt idx="5107">
                    <c:v>user5107</c:v>
                  </c:pt>
                  <c:pt idx="5108">
                    <c:v>user5108</c:v>
                  </c:pt>
                  <c:pt idx="5109">
                    <c:v>user5109</c:v>
                  </c:pt>
                  <c:pt idx="5110">
                    <c:v>user5110</c:v>
                  </c:pt>
                  <c:pt idx="5111">
                    <c:v>user5111</c:v>
                  </c:pt>
                  <c:pt idx="5112">
                    <c:v>user5112</c:v>
                  </c:pt>
                  <c:pt idx="5113">
                    <c:v>user5113</c:v>
                  </c:pt>
                  <c:pt idx="5114">
                    <c:v>user5114</c:v>
                  </c:pt>
                  <c:pt idx="5115">
                    <c:v>user5115</c:v>
                  </c:pt>
                  <c:pt idx="5116">
                    <c:v>user5116</c:v>
                  </c:pt>
                  <c:pt idx="5117">
                    <c:v>user5117</c:v>
                  </c:pt>
                  <c:pt idx="5118">
                    <c:v>user5118</c:v>
                  </c:pt>
                  <c:pt idx="5119">
                    <c:v>user5119</c:v>
                  </c:pt>
                  <c:pt idx="5120">
                    <c:v>user5120</c:v>
                  </c:pt>
                  <c:pt idx="5121">
                    <c:v>user5121</c:v>
                  </c:pt>
                  <c:pt idx="5122">
                    <c:v>user5122</c:v>
                  </c:pt>
                  <c:pt idx="5123">
                    <c:v>user5123</c:v>
                  </c:pt>
                  <c:pt idx="5124">
                    <c:v>user5124</c:v>
                  </c:pt>
                  <c:pt idx="5125">
                    <c:v>user5125</c:v>
                  </c:pt>
                  <c:pt idx="5126">
                    <c:v>user5126</c:v>
                  </c:pt>
                  <c:pt idx="5127">
                    <c:v>user5127</c:v>
                  </c:pt>
                  <c:pt idx="5128">
                    <c:v>user5128</c:v>
                  </c:pt>
                  <c:pt idx="5129">
                    <c:v>user5129</c:v>
                  </c:pt>
                  <c:pt idx="5130">
                    <c:v>user5130</c:v>
                  </c:pt>
                  <c:pt idx="5131">
                    <c:v>user5131</c:v>
                  </c:pt>
                  <c:pt idx="5132">
                    <c:v>user5132</c:v>
                  </c:pt>
                  <c:pt idx="5133">
                    <c:v>user5133</c:v>
                  </c:pt>
                  <c:pt idx="5134">
                    <c:v>user5134</c:v>
                  </c:pt>
                  <c:pt idx="5135">
                    <c:v>user5135</c:v>
                  </c:pt>
                  <c:pt idx="5136">
                    <c:v>user5136</c:v>
                  </c:pt>
                  <c:pt idx="5137">
                    <c:v>user5137</c:v>
                  </c:pt>
                  <c:pt idx="5138">
                    <c:v>user5138</c:v>
                  </c:pt>
                  <c:pt idx="5139">
                    <c:v>user5139</c:v>
                  </c:pt>
                  <c:pt idx="5140">
                    <c:v>user5140</c:v>
                  </c:pt>
                  <c:pt idx="5141">
                    <c:v>user5141</c:v>
                  </c:pt>
                  <c:pt idx="5142">
                    <c:v>user5142</c:v>
                  </c:pt>
                  <c:pt idx="5143">
                    <c:v>user5143</c:v>
                  </c:pt>
                  <c:pt idx="5144">
                    <c:v>user5144</c:v>
                  </c:pt>
                  <c:pt idx="5145">
                    <c:v>user5145</c:v>
                  </c:pt>
                  <c:pt idx="5146">
                    <c:v>user5146</c:v>
                  </c:pt>
                  <c:pt idx="5147">
                    <c:v>user5147</c:v>
                  </c:pt>
                  <c:pt idx="5148">
                    <c:v>user5148</c:v>
                  </c:pt>
                  <c:pt idx="5149">
                    <c:v>user5149</c:v>
                  </c:pt>
                  <c:pt idx="5150">
                    <c:v>user5150</c:v>
                  </c:pt>
                  <c:pt idx="5151">
                    <c:v>user5151</c:v>
                  </c:pt>
                  <c:pt idx="5152">
                    <c:v>user5152</c:v>
                  </c:pt>
                  <c:pt idx="5153">
                    <c:v>user5153</c:v>
                  </c:pt>
                  <c:pt idx="5154">
                    <c:v>user5154</c:v>
                  </c:pt>
                  <c:pt idx="5155">
                    <c:v>user5155</c:v>
                  </c:pt>
                  <c:pt idx="5156">
                    <c:v>user5156</c:v>
                  </c:pt>
                  <c:pt idx="5157">
                    <c:v>user5157</c:v>
                  </c:pt>
                  <c:pt idx="5158">
                    <c:v>user5158</c:v>
                  </c:pt>
                  <c:pt idx="5159">
                    <c:v>user5159</c:v>
                  </c:pt>
                  <c:pt idx="5160">
                    <c:v>user5160</c:v>
                  </c:pt>
                  <c:pt idx="5161">
                    <c:v>user5161</c:v>
                  </c:pt>
                  <c:pt idx="5162">
                    <c:v>user5162</c:v>
                  </c:pt>
                  <c:pt idx="5163">
                    <c:v>user5163</c:v>
                  </c:pt>
                  <c:pt idx="5164">
                    <c:v>user5164</c:v>
                  </c:pt>
                  <c:pt idx="5165">
                    <c:v>user5165</c:v>
                  </c:pt>
                  <c:pt idx="5166">
                    <c:v>user5166</c:v>
                  </c:pt>
                  <c:pt idx="5167">
                    <c:v>user5167</c:v>
                  </c:pt>
                  <c:pt idx="5168">
                    <c:v>user5168</c:v>
                  </c:pt>
                  <c:pt idx="5169">
                    <c:v>user5169</c:v>
                  </c:pt>
                  <c:pt idx="5170">
                    <c:v>user5170</c:v>
                  </c:pt>
                  <c:pt idx="5171">
                    <c:v>user5171</c:v>
                  </c:pt>
                  <c:pt idx="5172">
                    <c:v>user5172</c:v>
                  </c:pt>
                  <c:pt idx="5173">
                    <c:v>user5173</c:v>
                  </c:pt>
                  <c:pt idx="5174">
                    <c:v>user5174</c:v>
                  </c:pt>
                  <c:pt idx="5175">
                    <c:v>user5175</c:v>
                  </c:pt>
                  <c:pt idx="5176">
                    <c:v>user5176</c:v>
                  </c:pt>
                  <c:pt idx="5177">
                    <c:v>user5177</c:v>
                  </c:pt>
                  <c:pt idx="5178">
                    <c:v>user5178</c:v>
                  </c:pt>
                  <c:pt idx="5179">
                    <c:v>user5179</c:v>
                  </c:pt>
                  <c:pt idx="5180">
                    <c:v>user5180</c:v>
                  </c:pt>
                  <c:pt idx="5181">
                    <c:v>user5181</c:v>
                  </c:pt>
                  <c:pt idx="5182">
                    <c:v>user5182</c:v>
                  </c:pt>
                  <c:pt idx="5183">
                    <c:v>user5183</c:v>
                  </c:pt>
                  <c:pt idx="5184">
                    <c:v>user5184</c:v>
                  </c:pt>
                  <c:pt idx="5185">
                    <c:v>user5185</c:v>
                  </c:pt>
                  <c:pt idx="5186">
                    <c:v>user5186</c:v>
                  </c:pt>
                  <c:pt idx="5187">
                    <c:v>user5187</c:v>
                  </c:pt>
                  <c:pt idx="5188">
                    <c:v>user5188</c:v>
                  </c:pt>
                  <c:pt idx="5189">
                    <c:v>user5189</c:v>
                  </c:pt>
                  <c:pt idx="5190">
                    <c:v>user5190</c:v>
                  </c:pt>
                  <c:pt idx="5191">
                    <c:v>user5191</c:v>
                  </c:pt>
                  <c:pt idx="5192">
                    <c:v>user5192</c:v>
                  </c:pt>
                  <c:pt idx="5193">
                    <c:v>user5193</c:v>
                  </c:pt>
                  <c:pt idx="5194">
                    <c:v>user5194</c:v>
                  </c:pt>
                  <c:pt idx="5195">
                    <c:v>user5195</c:v>
                  </c:pt>
                  <c:pt idx="5196">
                    <c:v>user5196</c:v>
                  </c:pt>
                  <c:pt idx="5197">
                    <c:v>user5197</c:v>
                  </c:pt>
                  <c:pt idx="5198">
                    <c:v>user5198</c:v>
                  </c:pt>
                  <c:pt idx="5199">
                    <c:v>user5199</c:v>
                  </c:pt>
                  <c:pt idx="5200">
                    <c:v>user5200</c:v>
                  </c:pt>
                  <c:pt idx="5201">
                    <c:v>user5201</c:v>
                  </c:pt>
                  <c:pt idx="5202">
                    <c:v>user5202</c:v>
                  </c:pt>
                  <c:pt idx="5203">
                    <c:v>user5203</c:v>
                  </c:pt>
                  <c:pt idx="5204">
                    <c:v>user5204</c:v>
                  </c:pt>
                  <c:pt idx="5205">
                    <c:v>user5205</c:v>
                  </c:pt>
                  <c:pt idx="5206">
                    <c:v>user5206</c:v>
                  </c:pt>
                  <c:pt idx="5207">
                    <c:v>user5207</c:v>
                  </c:pt>
                  <c:pt idx="5208">
                    <c:v>user5208</c:v>
                  </c:pt>
                  <c:pt idx="5209">
                    <c:v>user5209</c:v>
                  </c:pt>
                  <c:pt idx="5210">
                    <c:v>user5210</c:v>
                  </c:pt>
                  <c:pt idx="5211">
                    <c:v>user5211</c:v>
                  </c:pt>
                  <c:pt idx="5212">
                    <c:v>user5212</c:v>
                  </c:pt>
                  <c:pt idx="5213">
                    <c:v>user5213</c:v>
                  </c:pt>
                  <c:pt idx="5214">
                    <c:v>user5214</c:v>
                  </c:pt>
                  <c:pt idx="5215">
                    <c:v>user5215</c:v>
                  </c:pt>
                  <c:pt idx="5216">
                    <c:v>user5216</c:v>
                  </c:pt>
                  <c:pt idx="5217">
                    <c:v>user5217</c:v>
                  </c:pt>
                  <c:pt idx="5218">
                    <c:v>user5218</c:v>
                  </c:pt>
                  <c:pt idx="5219">
                    <c:v>user5219</c:v>
                  </c:pt>
                  <c:pt idx="5220">
                    <c:v>user5220</c:v>
                  </c:pt>
                  <c:pt idx="5221">
                    <c:v>user5221</c:v>
                  </c:pt>
                  <c:pt idx="5222">
                    <c:v>user5222</c:v>
                  </c:pt>
                  <c:pt idx="5223">
                    <c:v>user5223</c:v>
                  </c:pt>
                  <c:pt idx="5224">
                    <c:v>user5224</c:v>
                  </c:pt>
                  <c:pt idx="5225">
                    <c:v>user5225</c:v>
                  </c:pt>
                  <c:pt idx="5226">
                    <c:v>user5226</c:v>
                  </c:pt>
                  <c:pt idx="5227">
                    <c:v>user5227</c:v>
                  </c:pt>
                  <c:pt idx="5228">
                    <c:v>user5228</c:v>
                  </c:pt>
                  <c:pt idx="5229">
                    <c:v>user5229</c:v>
                  </c:pt>
                  <c:pt idx="5230">
                    <c:v>user5230</c:v>
                  </c:pt>
                  <c:pt idx="5231">
                    <c:v>user5231</c:v>
                  </c:pt>
                  <c:pt idx="5232">
                    <c:v>user5232</c:v>
                  </c:pt>
                  <c:pt idx="5233">
                    <c:v>user5233</c:v>
                  </c:pt>
                  <c:pt idx="5234">
                    <c:v>user5234</c:v>
                  </c:pt>
                  <c:pt idx="5235">
                    <c:v>user5235</c:v>
                  </c:pt>
                  <c:pt idx="5236">
                    <c:v>user5236</c:v>
                  </c:pt>
                  <c:pt idx="5237">
                    <c:v>user5237</c:v>
                  </c:pt>
                  <c:pt idx="5238">
                    <c:v>user5238</c:v>
                  </c:pt>
                  <c:pt idx="5239">
                    <c:v>user5239</c:v>
                  </c:pt>
                  <c:pt idx="5240">
                    <c:v>user5240</c:v>
                  </c:pt>
                  <c:pt idx="5241">
                    <c:v>user5241</c:v>
                  </c:pt>
                  <c:pt idx="5242">
                    <c:v>user5242</c:v>
                  </c:pt>
                  <c:pt idx="5243">
                    <c:v>user5243</c:v>
                  </c:pt>
                  <c:pt idx="5244">
                    <c:v>user5244</c:v>
                  </c:pt>
                  <c:pt idx="5245">
                    <c:v>user5245</c:v>
                  </c:pt>
                  <c:pt idx="5246">
                    <c:v>user5246</c:v>
                  </c:pt>
                  <c:pt idx="5247">
                    <c:v>user5247</c:v>
                  </c:pt>
                  <c:pt idx="5248">
                    <c:v>user5248</c:v>
                  </c:pt>
                  <c:pt idx="5249">
                    <c:v>user5249</c:v>
                  </c:pt>
                  <c:pt idx="5250">
                    <c:v>user5250</c:v>
                  </c:pt>
                  <c:pt idx="5251">
                    <c:v>user5251</c:v>
                  </c:pt>
                  <c:pt idx="5252">
                    <c:v>user5252</c:v>
                  </c:pt>
                  <c:pt idx="5253">
                    <c:v>user5253</c:v>
                  </c:pt>
                  <c:pt idx="5254">
                    <c:v>user5254</c:v>
                  </c:pt>
                  <c:pt idx="5255">
                    <c:v>user5255</c:v>
                  </c:pt>
                  <c:pt idx="5256">
                    <c:v>user5256</c:v>
                  </c:pt>
                  <c:pt idx="5257">
                    <c:v>user5257</c:v>
                  </c:pt>
                  <c:pt idx="5258">
                    <c:v>user5258</c:v>
                  </c:pt>
                  <c:pt idx="5259">
                    <c:v>user5259</c:v>
                  </c:pt>
                  <c:pt idx="5260">
                    <c:v>user5260</c:v>
                  </c:pt>
                  <c:pt idx="5261">
                    <c:v>user5261</c:v>
                  </c:pt>
                  <c:pt idx="5262">
                    <c:v>user5262</c:v>
                  </c:pt>
                  <c:pt idx="5263">
                    <c:v>user5263</c:v>
                  </c:pt>
                  <c:pt idx="5264">
                    <c:v>user5264</c:v>
                  </c:pt>
                  <c:pt idx="5265">
                    <c:v>user5265</c:v>
                  </c:pt>
                  <c:pt idx="5266">
                    <c:v>user5266</c:v>
                  </c:pt>
                  <c:pt idx="5267">
                    <c:v>user5267</c:v>
                  </c:pt>
                  <c:pt idx="5268">
                    <c:v>user5268</c:v>
                  </c:pt>
                  <c:pt idx="5269">
                    <c:v>user5269</c:v>
                  </c:pt>
                  <c:pt idx="5270">
                    <c:v>user5270</c:v>
                  </c:pt>
                  <c:pt idx="5271">
                    <c:v>user5271</c:v>
                  </c:pt>
                  <c:pt idx="5272">
                    <c:v>user5272</c:v>
                  </c:pt>
                  <c:pt idx="5273">
                    <c:v>user5273</c:v>
                  </c:pt>
                  <c:pt idx="5274">
                    <c:v>user5274</c:v>
                  </c:pt>
                  <c:pt idx="5275">
                    <c:v>user5275</c:v>
                  </c:pt>
                  <c:pt idx="5276">
                    <c:v>user5276</c:v>
                  </c:pt>
                  <c:pt idx="5277">
                    <c:v>user5277</c:v>
                  </c:pt>
                  <c:pt idx="5278">
                    <c:v>user5278</c:v>
                  </c:pt>
                  <c:pt idx="5279">
                    <c:v>user5279</c:v>
                  </c:pt>
                  <c:pt idx="5280">
                    <c:v>user5280</c:v>
                  </c:pt>
                  <c:pt idx="5281">
                    <c:v>user5281</c:v>
                  </c:pt>
                  <c:pt idx="5282">
                    <c:v>user5282</c:v>
                  </c:pt>
                  <c:pt idx="5283">
                    <c:v>user5283</c:v>
                  </c:pt>
                  <c:pt idx="5284">
                    <c:v>user5284</c:v>
                  </c:pt>
                  <c:pt idx="5285">
                    <c:v>user5285</c:v>
                  </c:pt>
                  <c:pt idx="5286">
                    <c:v>user5286</c:v>
                  </c:pt>
                  <c:pt idx="5287">
                    <c:v>user5287</c:v>
                  </c:pt>
                  <c:pt idx="5288">
                    <c:v>user5288</c:v>
                  </c:pt>
                  <c:pt idx="5289">
                    <c:v>user5289</c:v>
                  </c:pt>
                  <c:pt idx="5290">
                    <c:v>user5290</c:v>
                  </c:pt>
                  <c:pt idx="5291">
                    <c:v>user5291</c:v>
                  </c:pt>
                  <c:pt idx="5292">
                    <c:v>user5292</c:v>
                  </c:pt>
                  <c:pt idx="5293">
                    <c:v>user5293</c:v>
                  </c:pt>
                  <c:pt idx="5294">
                    <c:v>user5294</c:v>
                  </c:pt>
                  <c:pt idx="5295">
                    <c:v>user5295</c:v>
                  </c:pt>
                  <c:pt idx="5296">
                    <c:v>user5296</c:v>
                  </c:pt>
                  <c:pt idx="5297">
                    <c:v>user5297</c:v>
                  </c:pt>
                  <c:pt idx="5298">
                    <c:v>user5298</c:v>
                  </c:pt>
                  <c:pt idx="5299">
                    <c:v>user5299</c:v>
                  </c:pt>
                  <c:pt idx="5300">
                    <c:v>user5300</c:v>
                  </c:pt>
                  <c:pt idx="5301">
                    <c:v>user5301</c:v>
                  </c:pt>
                  <c:pt idx="5302">
                    <c:v>user5302</c:v>
                  </c:pt>
                  <c:pt idx="5303">
                    <c:v>user5303</c:v>
                  </c:pt>
                  <c:pt idx="5304">
                    <c:v>user5304</c:v>
                  </c:pt>
                  <c:pt idx="5305">
                    <c:v>user5305</c:v>
                  </c:pt>
                  <c:pt idx="5306">
                    <c:v>user5306</c:v>
                  </c:pt>
                  <c:pt idx="5307">
                    <c:v>user5307</c:v>
                  </c:pt>
                  <c:pt idx="5308">
                    <c:v>user5308</c:v>
                  </c:pt>
                  <c:pt idx="5309">
                    <c:v>user5309</c:v>
                  </c:pt>
                  <c:pt idx="5310">
                    <c:v>user5310</c:v>
                  </c:pt>
                  <c:pt idx="5311">
                    <c:v>user5311</c:v>
                  </c:pt>
                  <c:pt idx="5312">
                    <c:v>user5312</c:v>
                  </c:pt>
                  <c:pt idx="5313">
                    <c:v>user5313</c:v>
                  </c:pt>
                  <c:pt idx="5314">
                    <c:v>user5314</c:v>
                  </c:pt>
                  <c:pt idx="5315">
                    <c:v>user5315</c:v>
                  </c:pt>
                  <c:pt idx="5316">
                    <c:v>user5316</c:v>
                  </c:pt>
                  <c:pt idx="5317">
                    <c:v>user5317</c:v>
                  </c:pt>
                  <c:pt idx="5318">
                    <c:v>user5318</c:v>
                  </c:pt>
                  <c:pt idx="5319">
                    <c:v>user5319</c:v>
                  </c:pt>
                  <c:pt idx="5320">
                    <c:v>user5320</c:v>
                  </c:pt>
                  <c:pt idx="5321">
                    <c:v>user5321</c:v>
                  </c:pt>
                  <c:pt idx="5322">
                    <c:v>user5322</c:v>
                  </c:pt>
                  <c:pt idx="5323">
                    <c:v>user5323</c:v>
                  </c:pt>
                  <c:pt idx="5324">
                    <c:v>user5324</c:v>
                  </c:pt>
                  <c:pt idx="5325">
                    <c:v>user5325</c:v>
                  </c:pt>
                  <c:pt idx="5326">
                    <c:v>user5326</c:v>
                  </c:pt>
                  <c:pt idx="5327">
                    <c:v>user5327</c:v>
                  </c:pt>
                  <c:pt idx="5328">
                    <c:v>user5328</c:v>
                  </c:pt>
                  <c:pt idx="5329">
                    <c:v>user5329</c:v>
                  </c:pt>
                  <c:pt idx="5330">
                    <c:v>user5330</c:v>
                  </c:pt>
                  <c:pt idx="5331">
                    <c:v>user5331</c:v>
                  </c:pt>
                  <c:pt idx="5332">
                    <c:v>user5332</c:v>
                  </c:pt>
                  <c:pt idx="5333">
                    <c:v>user5333</c:v>
                  </c:pt>
                  <c:pt idx="5334">
                    <c:v>user5334</c:v>
                  </c:pt>
                  <c:pt idx="5335">
                    <c:v>user5335</c:v>
                  </c:pt>
                  <c:pt idx="5336">
                    <c:v>user5336</c:v>
                  </c:pt>
                  <c:pt idx="5337">
                    <c:v>user5337</c:v>
                  </c:pt>
                  <c:pt idx="5338">
                    <c:v>user5338</c:v>
                  </c:pt>
                  <c:pt idx="5339">
                    <c:v>user5339</c:v>
                  </c:pt>
                  <c:pt idx="5340">
                    <c:v>user5340</c:v>
                  </c:pt>
                  <c:pt idx="5341">
                    <c:v>user5341</c:v>
                  </c:pt>
                  <c:pt idx="5342">
                    <c:v>user5342</c:v>
                  </c:pt>
                  <c:pt idx="5343">
                    <c:v>user5343</c:v>
                  </c:pt>
                  <c:pt idx="5344">
                    <c:v>user5344</c:v>
                  </c:pt>
                  <c:pt idx="5345">
                    <c:v>user5345</c:v>
                  </c:pt>
                  <c:pt idx="5346">
                    <c:v>user5346</c:v>
                  </c:pt>
                  <c:pt idx="5347">
                    <c:v>user5347</c:v>
                  </c:pt>
                  <c:pt idx="5348">
                    <c:v>user5348</c:v>
                  </c:pt>
                  <c:pt idx="5349">
                    <c:v>user5349</c:v>
                  </c:pt>
                  <c:pt idx="5350">
                    <c:v>user5350</c:v>
                  </c:pt>
                  <c:pt idx="5351">
                    <c:v>user5351</c:v>
                  </c:pt>
                  <c:pt idx="5352">
                    <c:v>user5352</c:v>
                  </c:pt>
                  <c:pt idx="5353">
                    <c:v>user5353</c:v>
                  </c:pt>
                  <c:pt idx="5354">
                    <c:v>user5354</c:v>
                  </c:pt>
                  <c:pt idx="5355">
                    <c:v>user5355</c:v>
                  </c:pt>
                  <c:pt idx="5356">
                    <c:v>user5356</c:v>
                  </c:pt>
                  <c:pt idx="5357">
                    <c:v>user5357</c:v>
                  </c:pt>
                  <c:pt idx="5358">
                    <c:v>user5358</c:v>
                  </c:pt>
                  <c:pt idx="5359">
                    <c:v>user5359</c:v>
                  </c:pt>
                  <c:pt idx="5360">
                    <c:v>user5360</c:v>
                  </c:pt>
                  <c:pt idx="5361">
                    <c:v>user5361</c:v>
                  </c:pt>
                  <c:pt idx="5362">
                    <c:v>user5362</c:v>
                  </c:pt>
                  <c:pt idx="5363">
                    <c:v>user5363</c:v>
                  </c:pt>
                  <c:pt idx="5364">
                    <c:v>user5364</c:v>
                  </c:pt>
                  <c:pt idx="5365">
                    <c:v>user5365</c:v>
                  </c:pt>
                  <c:pt idx="5366">
                    <c:v>user5366</c:v>
                  </c:pt>
                  <c:pt idx="5367">
                    <c:v>user5367</c:v>
                  </c:pt>
                  <c:pt idx="5368">
                    <c:v>user5368</c:v>
                  </c:pt>
                  <c:pt idx="5369">
                    <c:v>user5369</c:v>
                  </c:pt>
                  <c:pt idx="5370">
                    <c:v>user5370</c:v>
                  </c:pt>
                  <c:pt idx="5371">
                    <c:v>user5371</c:v>
                  </c:pt>
                  <c:pt idx="5372">
                    <c:v>user5372</c:v>
                  </c:pt>
                  <c:pt idx="5373">
                    <c:v>user5373</c:v>
                  </c:pt>
                  <c:pt idx="5374">
                    <c:v>user5374</c:v>
                  </c:pt>
                  <c:pt idx="5375">
                    <c:v>user5375</c:v>
                  </c:pt>
                  <c:pt idx="5376">
                    <c:v>user5376</c:v>
                  </c:pt>
                  <c:pt idx="5377">
                    <c:v>user5377</c:v>
                  </c:pt>
                  <c:pt idx="5378">
                    <c:v>user5378</c:v>
                  </c:pt>
                  <c:pt idx="5379">
                    <c:v>user5379</c:v>
                  </c:pt>
                  <c:pt idx="5380">
                    <c:v>user5380</c:v>
                  </c:pt>
                  <c:pt idx="5381">
                    <c:v>user5381</c:v>
                  </c:pt>
                  <c:pt idx="5382">
                    <c:v>user5382</c:v>
                  </c:pt>
                  <c:pt idx="5383">
                    <c:v>user5383</c:v>
                  </c:pt>
                  <c:pt idx="5384">
                    <c:v>user5384</c:v>
                  </c:pt>
                  <c:pt idx="5385">
                    <c:v>user5385</c:v>
                  </c:pt>
                  <c:pt idx="5386">
                    <c:v>user5386</c:v>
                  </c:pt>
                  <c:pt idx="5387">
                    <c:v>user5387</c:v>
                  </c:pt>
                  <c:pt idx="5388">
                    <c:v>user5388</c:v>
                  </c:pt>
                  <c:pt idx="5389">
                    <c:v>user5389</c:v>
                  </c:pt>
                  <c:pt idx="5390">
                    <c:v>user5390</c:v>
                  </c:pt>
                  <c:pt idx="5391">
                    <c:v>user5391</c:v>
                  </c:pt>
                  <c:pt idx="5392">
                    <c:v>user5392</c:v>
                  </c:pt>
                  <c:pt idx="5393">
                    <c:v>user5393</c:v>
                  </c:pt>
                  <c:pt idx="5394">
                    <c:v>user5394</c:v>
                  </c:pt>
                  <c:pt idx="5395">
                    <c:v>user5395</c:v>
                  </c:pt>
                  <c:pt idx="5396">
                    <c:v>user5396</c:v>
                  </c:pt>
                  <c:pt idx="5397">
                    <c:v>user5397</c:v>
                  </c:pt>
                  <c:pt idx="5398">
                    <c:v>user5398</c:v>
                  </c:pt>
                  <c:pt idx="5399">
                    <c:v>user5399</c:v>
                  </c:pt>
                  <c:pt idx="5400">
                    <c:v>user5400</c:v>
                  </c:pt>
                  <c:pt idx="5401">
                    <c:v>user5401</c:v>
                  </c:pt>
                  <c:pt idx="5402">
                    <c:v>user5402</c:v>
                  </c:pt>
                  <c:pt idx="5403">
                    <c:v>user5403</c:v>
                  </c:pt>
                  <c:pt idx="5404">
                    <c:v>user5404</c:v>
                  </c:pt>
                  <c:pt idx="5405">
                    <c:v>user5405</c:v>
                  </c:pt>
                  <c:pt idx="5406">
                    <c:v>user5406</c:v>
                  </c:pt>
                  <c:pt idx="5407">
                    <c:v>user5407</c:v>
                  </c:pt>
                  <c:pt idx="5408">
                    <c:v>user5408</c:v>
                  </c:pt>
                  <c:pt idx="5409">
                    <c:v>user5409</c:v>
                  </c:pt>
                  <c:pt idx="5410">
                    <c:v>user5410</c:v>
                  </c:pt>
                  <c:pt idx="5411">
                    <c:v>user5411</c:v>
                  </c:pt>
                  <c:pt idx="5412">
                    <c:v>user5412</c:v>
                  </c:pt>
                  <c:pt idx="5413">
                    <c:v>user5413</c:v>
                  </c:pt>
                  <c:pt idx="5414">
                    <c:v>user5414</c:v>
                  </c:pt>
                  <c:pt idx="5415">
                    <c:v>user5415</c:v>
                  </c:pt>
                  <c:pt idx="5416">
                    <c:v>user5416</c:v>
                  </c:pt>
                  <c:pt idx="5417">
                    <c:v>user5417</c:v>
                  </c:pt>
                  <c:pt idx="5418">
                    <c:v>user5418</c:v>
                  </c:pt>
                  <c:pt idx="5419">
                    <c:v>user5419</c:v>
                  </c:pt>
                  <c:pt idx="5420">
                    <c:v>user5420</c:v>
                  </c:pt>
                  <c:pt idx="5421">
                    <c:v>user5421</c:v>
                  </c:pt>
                  <c:pt idx="5422">
                    <c:v>user5422</c:v>
                  </c:pt>
                  <c:pt idx="5423">
                    <c:v>user5423</c:v>
                  </c:pt>
                  <c:pt idx="5424">
                    <c:v>user5424</c:v>
                  </c:pt>
                  <c:pt idx="5425">
                    <c:v>user5425</c:v>
                  </c:pt>
                  <c:pt idx="5426">
                    <c:v>user5426</c:v>
                  </c:pt>
                  <c:pt idx="5427">
                    <c:v>user5427</c:v>
                  </c:pt>
                  <c:pt idx="5428">
                    <c:v>user5428</c:v>
                  </c:pt>
                  <c:pt idx="5429">
                    <c:v>user5429</c:v>
                  </c:pt>
                  <c:pt idx="5430">
                    <c:v>user5430</c:v>
                  </c:pt>
                  <c:pt idx="5431">
                    <c:v>user5431</c:v>
                  </c:pt>
                  <c:pt idx="5432">
                    <c:v>user5432</c:v>
                  </c:pt>
                  <c:pt idx="5433">
                    <c:v>user5433</c:v>
                  </c:pt>
                  <c:pt idx="5434">
                    <c:v>user5434</c:v>
                  </c:pt>
                  <c:pt idx="5435">
                    <c:v>user5435</c:v>
                  </c:pt>
                  <c:pt idx="5436">
                    <c:v>user5436</c:v>
                  </c:pt>
                  <c:pt idx="5437">
                    <c:v>user5437</c:v>
                  </c:pt>
                  <c:pt idx="5438">
                    <c:v>user5438</c:v>
                  </c:pt>
                  <c:pt idx="5439">
                    <c:v>user5439</c:v>
                  </c:pt>
                  <c:pt idx="5440">
                    <c:v>user5440</c:v>
                  </c:pt>
                  <c:pt idx="5441">
                    <c:v>user5441</c:v>
                  </c:pt>
                  <c:pt idx="5442">
                    <c:v>user5442</c:v>
                  </c:pt>
                  <c:pt idx="5443">
                    <c:v>user5443</c:v>
                  </c:pt>
                  <c:pt idx="5444">
                    <c:v>user5444</c:v>
                  </c:pt>
                  <c:pt idx="5445">
                    <c:v>user5445</c:v>
                  </c:pt>
                  <c:pt idx="5446">
                    <c:v>user5446</c:v>
                  </c:pt>
                  <c:pt idx="5447">
                    <c:v>user5447</c:v>
                  </c:pt>
                  <c:pt idx="5448">
                    <c:v>user5448</c:v>
                  </c:pt>
                  <c:pt idx="5449">
                    <c:v>user5449</c:v>
                  </c:pt>
                  <c:pt idx="5450">
                    <c:v>user5450</c:v>
                  </c:pt>
                  <c:pt idx="5451">
                    <c:v>user5451</c:v>
                  </c:pt>
                  <c:pt idx="5452">
                    <c:v>user5452</c:v>
                  </c:pt>
                  <c:pt idx="5453">
                    <c:v>user5453</c:v>
                  </c:pt>
                  <c:pt idx="5454">
                    <c:v>user5454</c:v>
                  </c:pt>
                  <c:pt idx="5455">
                    <c:v>user5455</c:v>
                  </c:pt>
                  <c:pt idx="5456">
                    <c:v>user5456</c:v>
                  </c:pt>
                  <c:pt idx="5457">
                    <c:v>user5457</c:v>
                  </c:pt>
                  <c:pt idx="5458">
                    <c:v>user5458</c:v>
                  </c:pt>
                  <c:pt idx="5459">
                    <c:v>user5459</c:v>
                  </c:pt>
                  <c:pt idx="5460">
                    <c:v>user5460</c:v>
                  </c:pt>
                  <c:pt idx="5461">
                    <c:v>user5461</c:v>
                  </c:pt>
                  <c:pt idx="5462">
                    <c:v>user5462</c:v>
                  </c:pt>
                  <c:pt idx="5463">
                    <c:v>user5463</c:v>
                  </c:pt>
                  <c:pt idx="5464">
                    <c:v>user5464</c:v>
                  </c:pt>
                  <c:pt idx="5465">
                    <c:v>user5465</c:v>
                  </c:pt>
                  <c:pt idx="5466">
                    <c:v>user5466</c:v>
                  </c:pt>
                  <c:pt idx="5467">
                    <c:v>user5467</c:v>
                  </c:pt>
                  <c:pt idx="5468">
                    <c:v>user5468</c:v>
                  </c:pt>
                  <c:pt idx="5469">
                    <c:v>user5469</c:v>
                  </c:pt>
                  <c:pt idx="5470">
                    <c:v>user5470</c:v>
                  </c:pt>
                  <c:pt idx="5471">
                    <c:v>user5471</c:v>
                  </c:pt>
                  <c:pt idx="5472">
                    <c:v>user5472</c:v>
                  </c:pt>
                  <c:pt idx="5473">
                    <c:v>user5473</c:v>
                  </c:pt>
                  <c:pt idx="5474">
                    <c:v>user5474</c:v>
                  </c:pt>
                  <c:pt idx="5475">
                    <c:v>user5475</c:v>
                  </c:pt>
                  <c:pt idx="5476">
                    <c:v>user5476</c:v>
                  </c:pt>
                  <c:pt idx="5477">
                    <c:v>user5477</c:v>
                  </c:pt>
                  <c:pt idx="5478">
                    <c:v>user5478</c:v>
                  </c:pt>
                  <c:pt idx="5479">
                    <c:v>user5479</c:v>
                  </c:pt>
                  <c:pt idx="5480">
                    <c:v>user5480</c:v>
                  </c:pt>
                  <c:pt idx="5481">
                    <c:v>user5481</c:v>
                  </c:pt>
                  <c:pt idx="5482">
                    <c:v>user5482</c:v>
                  </c:pt>
                  <c:pt idx="5483">
                    <c:v>user5483</c:v>
                  </c:pt>
                  <c:pt idx="5484">
                    <c:v>user5484</c:v>
                  </c:pt>
                  <c:pt idx="5485">
                    <c:v>user5485</c:v>
                  </c:pt>
                  <c:pt idx="5486">
                    <c:v>user5486</c:v>
                  </c:pt>
                  <c:pt idx="5487">
                    <c:v>user5487</c:v>
                  </c:pt>
                  <c:pt idx="5488">
                    <c:v>user5488</c:v>
                  </c:pt>
                  <c:pt idx="5489">
                    <c:v>user5489</c:v>
                  </c:pt>
                  <c:pt idx="5490">
                    <c:v>user5490</c:v>
                  </c:pt>
                  <c:pt idx="5491">
                    <c:v>user5491</c:v>
                  </c:pt>
                  <c:pt idx="5492">
                    <c:v>user5492</c:v>
                  </c:pt>
                  <c:pt idx="5493">
                    <c:v>user5493</c:v>
                  </c:pt>
                  <c:pt idx="5494">
                    <c:v>user5494</c:v>
                  </c:pt>
                  <c:pt idx="5495">
                    <c:v>user5495</c:v>
                  </c:pt>
                  <c:pt idx="5496">
                    <c:v>user5496</c:v>
                  </c:pt>
                  <c:pt idx="5497">
                    <c:v>user5497</c:v>
                  </c:pt>
                  <c:pt idx="5498">
                    <c:v>user5498</c:v>
                  </c:pt>
                  <c:pt idx="5499">
                    <c:v>user5499</c:v>
                  </c:pt>
                  <c:pt idx="5500">
                    <c:v>user5500</c:v>
                  </c:pt>
                  <c:pt idx="5501">
                    <c:v>user5501</c:v>
                  </c:pt>
                  <c:pt idx="5502">
                    <c:v>user5502</c:v>
                  </c:pt>
                  <c:pt idx="5503">
                    <c:v>user5503</c:v>
                  </c:pt>
                  <c:pt idx="5504">
                    <c:v>user5504</c:v>
                  </c:pt>
                  <c:pt idx="5505">
                    <c:v>user5505</c:v>
                  </c:pt>
                  <c:pt idx="5506">
                    <c:v>user5506</c:v>
                  </c:pt>
                  <c:pt idx="5507">
                    <c:v>user5507</c:v>
                  </c:pt>
                  <c:pt idx="5508">
                    <c:v>user5508</c:v>
                  </c:pt>
                  <c:pt idx="5509">
                    <c:v>user5509</c:v>
                  </c:pt>
                  <c:pt idx="5510">
                    <c:v>user5510</c:v>
                  </c:pt>
                  <c:pt idx="5511">
                    <c:v>user5511</c:v>
                  </c:pt>
                  <c:pt idx="5512">
                    <c:v>user5512</c:v>
                  </c:pt>
                  <c:pt idx="5513">
                    <c:v>user5513</c:v>
                  </c:pt>
                  <c:pt idx="5514">
                    <c:v>user5514</c:v>
                  </c:pt>
                  <c:pt idx="5515">
                    <c:v>user5515</c:v>
                  </c:pt>
                  <c:pt idx="5516">
                    <c:v>user5516</c:v>
                  </c:pt>
                  <c:pt idx="5517">
                    <c:v>user5517</c:v>
                  </c:pt>
                  <c:pt idx="5518">
                    <c:v>user5518</c:v>
                  </c:pt>
                  <c:pt idx="5519">
                    <c:v>user5519</c:v>
                  </c:pt>
                  <c:pt idx="5520">
                    <c:v>user5520</c:v>
                  </c:pt>
                  <c:pt idx="5521">
                    <c:v>user5521</c:v>
                  </c:pt>
                  <c:pt idx="5522">
                    <c:v>user5522</c:v>
                  </c:pt>
                  <c:pt idx="5523">
                    <c:v>user5523</c:v>
                  </c:pt>
                  <c:pt idx="5524">
                    <c:v>user5524</c:v>
                  </c:pt>
                  <c:pt idx="5525">
                    <c:v>user5525</c:v>
                  </c:pt>
                  <c:pt idx="5526">
                    <c:v>user5526</c:v>
                  </c:pt>
                  <c:pt idx="5527">
                    <c:v>user5527</c:v>
                  </c:pt>
                  <c:pt idx="5528">
                    <c:v>user5528</c:v>
                  </c:pt>
                  <c:pt idx="5529">
                    <c:v>user5529</c:v>
                  </c:pt>
                  <c:pt idx="5530">
                    <c:v>user5530</c:v>
                  </c:pt>
                  <c:pt idx="5531">
                    <c:v>user5531</c:v>
                  </c:pt>
                  <c:pt idx="5532">
                    <c:v>user5532</c:v>
                  </c:pt>
                  <c:pt idx="5533">
                    <c:v>user5533</c:v>
                  </c:pt>
                  <c:pt idx="5534">
                    <c:v>user5534</c:v>
                  </c:pt>
                  <c:pt idx="5535">
                    <c:v>user5535</c:v>
                  </c:pt>
                  <c:pt idx="5536">
                    <c:v>user5536</c:v>
                  </c:pt>
                  <c:pt idx="5537">
                    <c:v>user5537</c:v>
                  </c:pt>
                  <c:pt idx="5538">
                    <c:v>user5538</c:v>
                  </c:pt>
                  <c:pt idx="5539">
                    <c:v>user5539</c:v>
                  </c:pt>
                  <c:pt idx="5540">
                    <c:v>user5540</c:v>
                  </c:pt>
                  <c:pt idx="5541">
                    <c:v>user5541</c:v>
                  </c:pt>
                  <c:pt idx="5542">
                    <c:v>user5542</c:v>
                  </c:pt>
                  <c:pt idx="5543">
                    <c:v>user5543</c:v>
                  </c:pt>
                  <c:pt idx="5544">
                    <c:v>user5544</c:v>
                  </c:pt>
                  <c:pt idx="5545">
                    <c:v>user5545</c:v>
                  </c:pt>
                  <c:pt idx="5546">
                    <c:v>user5546</c:v>
                  </c:pt>
                  <c:pt idx="5547">
                    <c:v>user5547</c:v>
                  </c:pt>
                  <c:pt idx="5548">
                    <c:v>user5548</c:v>
                  </c:pt>
                  <c:pt idx="5549">
                    <c:v>user5549</c:v>
                  </c:pt>
                  <c:pt idx="5550">
                    <c:v>user5550</c:v>
                  </c:pt>
                  <c:pt idx="5551">
                    <c:v>user5551</c:v>
                  </c:pt>
                  <c:pt idx="5552">
                    <c:v>user5552</c:v>
                  </c:pt>
                  <c:pt idx="5553">
                    <c:v>user5553</c:v>
                  </c:pt>
                  <c:pt idx="5554">
                    <c:v>user5554</c:v>
                  </c:pt>
                  <c:pt idx="5555">
                    <c:v>user5555</c:v>
                  </c:pt>
                  <c:pt idx="5556">
                    <c:v>user5556</c:v>
                  </c:pt>
                  <c:pt idx="5557">
                    <c:v>user5557</c:v>
                  </c:pt>
                  <c:pt idx="5558">
                    <c:v>user5558</c:v>
                  </c:pt>
                  <c:pt idx="5559">
                    <c:v>user5559</c:v>
                  </c:pt>
                  <c:pt idx="5560">
                    <c:v>user5560</c:v>
                  </c:pt>
                  <c:pt idx="5561">
                    <c:v>user5561</c:v>
                  </c:pt>
                  <c:pt idx="5562">
                    <c:v>user5562</c:v>
                  </c:pt>
                  <c:pt idx="5563">
                    <c:v>user5563</c:v>
                  </c:pt>
                  <c:pt idx="5564">
                    <c:v>user5564</c:v>
                  </c:pt>
                  <c:pt idx="5565">
                    <c:v>user5565</c:v>
                  </c:pt>
                  <c:pt idx="5566">
                    <c:v>user5566</c:v>
                  </c:pt>
                  <c:pt idx="5567">
                    <c:v>user5567</c:v>
                  </c:pt>
                  <c:pt idx="5568">
                    <c:v>user5568</c:v>
                  </c:pt>
                  <c:pt idx="5569">
                    <c:v>user5569</c:v>
                  </c:pt>
                  <c:pt idx="5570">
                    <c:v>user5570</c:v>
                  </c:pt>
                  <c:pt idx="5571">
                    <c:v>user5571</c:v>
                  </c:pt>
                  <c:pt idx="5572">
                    <c:v>user5572</c:v>
                  </c:pt>
                  <c:pt idx="5573">
                    <c:v>user5573</c:v>
                  </c:pt>
                  <c:pt idx="5574">
                    <c:v>user5574</c:v>
                  </c:pt>
                  <c:pt idx="5575">
                    <c:v>user5575</c:v>
                  </c:pt>
                  <c:pt idx="5576">
                    <c:v>user5576</c:v>
                  </c:pt>
                  <c:pt idx="5577">
                    <c:v>user5577</c:v>
                  </c:pt>
                  <c:pt idx="5578">
                    <c:v>user5578</c:v>
                  </c:pt>
                  <c:pt idx="5579">
                    <c:v>user5579</c:v>
                  </c:pt>
                  <c:pt idx="5580">
                    <c:v>user5580</c:v>
                  </c:pt>
                  <c:pt idx="5581">
                    <c:v>user5581</c:v>
                  </c:pt>
                  <c:pt idx="5582">
                    <c:v>user5582</c:v>
                  </c:pt>
                  <c:pt idx="5583">
                    <c:v>user5583</c:v>
                  </c:pt>
                  <c:pt idx="5584">
                    <c:v>user5584</c:v>
                  </c:pt>
                  <c:pt idx="5585">
                    <c:v>user5585</c:v>
                  </c:pt>
                  <c:pt idx="5586">
                    <c:v>user5586</c:v>
                  </c:pt>
                  <c:pt idx="5587">
                    <c:v>user5587</c:v>
                  </c:pt>
                  <c:pt idx="5588">
                    <c:v>user5588</c:v>
                  </c:pt>
                  <c:pt idx="5589">
                    <c:v>user5589</c:v>
                  </c:pt>
                  <c:pt idx="5590">
                    <c:v>user5590</c:v>
                  </c:pt>
                  <c:pt idx="5591">
                    <c:v>user5591</c:v>
                  </c:pt>
                  <c:pt idx="5592">
                    <c:v>user5592</c:v>
                  </c:pt>
                  <c:pt idx="5593">
                    <c:v>user5593</c:v>
                  </c:pt>
                  <c:pt idx="5594">
                    <c:v>user5594</c:v>
                  </c:pt>
                  <c:pt idx="5595">
                    <c:v>user5595</c:v>
                  </c:pt>
                  <c:pt idx="5596">
                    <c:v>user5596</c:v>
                  </c:pt>
                  <c:pt idx="5597">
                    <c:v>user5597</c:v>
                  </c:pt>
                  <c:pt idx="5598">
                    <c:v>user5598</c:v>
                  </c:pt>
                  <c:pt idx="5599">
                    <c:v>user5599</c:v>
                  </c:pt>
                  <c:pt idx="5600">
                    <c:v>user5600</c:v>
                  </c:pt>
                  <c:pt idx="5601">
                    <c:v>user5601</c:v>
                  </c:pt>
                  <c:pt idx="5602">
                    <c:v>user5602</c:v>
                  </c:pt>
                  <c:pt idx="5603">
                    <c:v>user5603</c:v>
                  </c:pt>
                  <c:pt idx="5604">
                    <c:v>user5604</c:v>
                  </c:pt>
                  <c:pt idx="5605">
                    <c:v>user5605</c:v>
                  </c:pt>
                  <c:pt idx="5606">
                    <c:v>user5606</c:v>
                  </c:pt>
                  <c:pt idx="5607">
                    <c:v>user5607</c:v>
                  </c:pt>
                  <c:pt idx="5608">
                    <c:v>user5608</c:v>
                  </c:pt>
                  <c:pt idx="5609">
                    <c:v>user5609</c:v>
                  </c:pt>
                  <c:pt idx="5610">
                    <c:v>user5610</c:v>
                  </c:pt>
                  <c:pt idx="5611">
                    <c:v>user5611</c:v>
                  </c:pt>
                  <c:pt idx="5612">
                    <c:v>user5612</c:v>
                  </c:pt>
                  <c:pt idx="5613">
                    <c:v>user5613</c:v>
                  </c:pt>
                  <c:pt idx="5614">
                    <c:v>user5614</c:v>
                  </c:pt>
                  <c:pt idx="5615">
                    <c:v>user5615</c:v>
                  </c:pt>
                  <c:pt idx="5616">
                    <c:v>user5616</c:v>
                  </c:pt>
                  <c:pt idx="5617">
                    <c:v>user5617</c:v>
                  </c:pt>
                  <c:pt idx="5618">
                    <c:v>user5618</c:v>
                  </c:pt>
                  <c:pt idx="5619">
                    <c:v>user5619</c:v>
                  </c:pt>
                  <c:pt idx="5620">
                    <c:v>user5620</c:v>
                  </c:pt>
                  <c:pt idx="5621">
                    <c:v>user5621</c:v>
                  </c:pt>
                  <c:pt idx="5622">
                    <c:v>user5622</c:v>
                  </c:pt>
                  <c:pt idx="5623">
                    <c:v>user5623</c:v>
                  </c:pt>
                  <c:pt idx="5624">
                    <c:v>user5624</c:v>
                  </c:pt>
                  <c:pt idx="5625">
                    <c:v>user5625</c:v>
                  </c:pt>
                  <c:pt idx="5626">
                    <c:v>user5626</c:v>
                  </c:pt>
                  <c:pt idx="5627">
                    <c:v>user5627</c:v>
                  </c:pt>
                  <c:pt idx="5628">
                    <c:v>user5628</c:v>
                  </c:pt>
                  <c:pt idx="5629">
                    <c:v>user5629</c:v>
                  </c:pt>
                  <c:pt idx="5630">
                    <c:v>user5630</c:v>
                  </c:pt>
                  <c:pt idx="5631">
                    <c:v>user5631</c:v>
                  </c:pt>
                  <c:pt idx="5632">
                    <c:v>user5632</c:v>
                  </c:pt>
                  <c:pt idx="5633">
                    <c:v>user5633</c:v>
                  </c:pt>
                  <c:pt idx="5634">
                    <c:v>user5634</c:v>
                  </c:pt>
                  <c:pt idx="5635">
                    <c:v>user5635</c:v>
                  </c:pt>
                  <c:pt idx="5636">
                    <c:v>user5636</c:v>
                  </c:pt>
                  <c:pt idx="5637">
                    <c:v>user5637</c:v>
                  </c:pt>
                  <c:pt idx="5638">
                    <c:v>user5638</c:v>
                  </c:pt>
                  <c:pt idx="5639">
                    <c:v>user5639</c:v>
                  </c:pt>
                  <c:pt idx="5640">
                    <c:v>user5640</c:v>
                  </c:pt>
                  <c:pt idx="5641">
                    <c:v>user5641</c:v>
                  </c:pt>
                  <c:pt idx="5642">
                    <c:v>user5642</c:v>
                  </c:pt>
                  <c:pt idx="5643">
                    <c:v>user5643</c:v>
                  </c:pt>
                  <c:pt idx="5644">
                    <c:v>user5644</c:v>
                  </c:pt>
                  <c:pt idx="5645">
                    <c:v>user5645</c:v>
                  </c:pt>
                  <c:pt idx="5646">
                    <c:v>user5646</c:v>
                  </c:pt>
                  <c:pt idx="5647">
                    <c:v>user5647</c:v>
                  </c:pt>
                  <c:pt idx="5648">
                    <c:v>user5648</c:v>
                  </c:pt>
                  <c:pt idx="5649">
                    <c:v>user5649</c:v>
                  </c:pt>
                  <c:pt idx="5650">
                    <c:v>user5650</c:v>
                  </c:pt>
                  <c:pt idx="5651">
                    <c:v>user5651</c:v>
                  </c:pt>
                  <c:pt idx="5652">
                    <c:v>user5652</c:v>
                  </c:pt>
                  <c:pt idx="5653">
                    <c:v>user5653</c:v>
                  </c:pt>
                  <c:pt idx="5654">
                    <c:v>user5654</c:v>
                  </c:pt>
                  <c:pt idx="5655">
                    <c:v>user5655</c:v>
                  </c:pt>
                  <c:pt idx="5656">
                    <c:v>user5656</c:v>
                  </c:pt>
                  <c:pt idx="5657">
                    <c:v>user5657</c:v>
                  </c:pt>
                  <c:pt idx="5658">
                    <c:v>user5658</c:v>
                  </c:pt>
                  <c:pt idx="5659">
                    <c:v>user5659</c:v>
                  </c:pt>
                  <c:pt idx="5660">
                    <c:v>user5660</c:v>
                  </c:pt>
                  <c:pt idx="5661">
                    <c:v>user5661</c:v>
                  </c:pt>
                  <c:pt idx="5662">
                    <c:v>user5662</c:v>
                  </c:pt>
                  <c:pt idx="5663">
                    <c:v>user5663</c:v>
                  </c:pt>
                  <c:pt idx="5664">
                    <c:v>user5664</c:v>
                  </c:pt>
                  <c:pt idx="5665">
                    <c:v>user5665</c:v>
                  </c:pt>
                  <c:pt idx="5666">
                    <c:v>user5666</c:v>
                  </c:pt>
                  <c:pt idx="5667">
                    <c:v>user5667</c:v>
                  </c:pt>
                  <c:pt idx="5668">
                    <c:v>user5668</c:v>
                  </c:pt>
                  <c:pt idx="5669">
                    <c:v>user5669</c:v>
                  </c:pt>
                  <c:pt idx="5670">
                    <c:v>user5670</c:v>
                  </c:pt>
                  <c:pt idx="5671">
                    <c:v>user5671</c:v>
                  </c:pt>
                  <c:pt idx="5672">
                    <c:v>user5672</c:v>
                  </c:pt>
                  <c:pt idx="5673">
                    <c:v>user5673</c:v>
                  </c:pt>
                  <c:pt idx="5674">
                    <c:v>user5674</c:v>
                  </c:pt>
                  <c:pt idx="5675">
                    <c:v>user5675</c:v>
                  </c:pt>
                  <c:pt idx="5676">
                    <c:v>user5676</c:v>
                  </c:pt>
                  <c:pt idx="5677">
                    <c:v>user5677</c:v>
                  </c:pt>
                  <c:pt idx="5678">
                    <c:v>user5678</c:v>
                  </c:pt>
                  <c:pt idx="5679">
                    <c:v>user5679</c:v>
                  </c:pt>
                  <c:pt idx="5680">
                    <c:v>user5680</c:v>
                  </c:pt>
                  <c:pt idx="5681">
                    <c:v>user5681</c:v>
                  </c:pt>
                  <c:pt idx="5682">
                    <c:v>user5682</c:v>
                  </c:pt>
                  <c:pt idx="5683">
                    <c:v>user5683</c:v>
                  </c:pt>
                  <c:pt idx="5684">
                    <c:v>user5684</c:v>
                  </c:pt>
                  <c:pt idx="5685">
                    <c:v>user5685</c:v>
                  </c:pt>
                  <c:pt idx="5686">
                    <c:v>user5686</c:v>
                  </c:pt>
                  <c:pt idx="5687">
                    <c:v>user5687</c:v>
                  </c:pt>
                  <c:pt idx="5688">
                    <c:v>user5688</c:v>
                  </c:pt>
                  <c:pt idx="5689">
                    <c:v>user5689</c:v>
                  </c:pt>
                  <c:pt idx="5690">
                    <c:v>user5690</c:v>
                  </c:pt>
                  <c:pt idx="5691">
                    <c:v>user5691</c:v>
                  </c:pt>
                  <c:pt idx="5692">
                    <c:v>user5692</c:v>
                  </c:pt>
                  <c:pt idx="5693">
                    <c:v>user5693</c:v>
                  </c:pt>
                  <c:pt idx="5694">
                    <c:v>user5694</c:v>
                  </c:pt>
                  <c:pt idx="5695">
                    <c:v>user5695</c:v>
                  </c:pt>
                  <c:pt idx="5696">
                    <c:v>user5696</c:v>
                  </c:pt>
                  <c:pt idx="5697">
                    <c:v>user5697</c:v>
                  </c:pt>
                  <c:pt idx="5698">
                    <c:v>user5698</c:v>
                  </c:pt>
                  <c:pt idx="5699">
                    <c:v>user5699</c:v>
                  </c:pt>
                  <c:pt idx="5700">
                    <c:v>user5700</c:v>
                  </c:pt>
                  <c:pt idx="5701">
                    <c:v>user5701</c:v>
                  </c:pt>
                  <c:pt idx="5702">
                    <c:v>user5702</c:v>
                  </c:pt>
                  <c:pt idx="5703">
                    <c:v>user5703</c:v>
                  </c:pt>
                  <c:pt idx="5704">
                    <c:v>user5704</c:v>
                  </c:pt>
                  <c:pt idx="5705">
                    <c:v>user5705</c:v>
                  </c:pt>
                  <c:pt idx="5706">
                    <c:v>user5706</c:v>
                  </c:pt>
                  <c:pt idx="5707">
                    <c:v>user5707</c:v>
                  </c:pt>
                  <c:pt idx="5708">
                    <c:v>user5708</c:v>
                  </c:pt>
                  <c:pt idx="5709">
                    <c:v>user5709</c:v>
                  </c:pt>
                  <c:pt idx="5710">
                    <c:v>user5710</c:v>
                  </c:pt>
                  <c:pt idx="5711">
                    <c:v>user5711</c:v>
                  </c:pt>
                  <c:pt idx="5712">
                    <c:v>user5712</c:v>
                  </c:pt>
                  <c:pt idx="5713">
                    <c:v>user5713</c:v>
                  </c:pt>
                  <c:pt idx="5714">
                    <c:v>user5714</c:v>
                  </c:pt>
                  <c:pt idx="5715">
                    <c:v>user5715</c:v>
                  </c:pt>
                  <c:pt idx="5716">
                    <c:v>user5716</c:v>
                  </c:pt>
                  <c:pt idx="5717">
                    <c:v>user5717</c:v>
                  </c:pt>
                  <c:pt idx="5718">
                    <c:v>user5718</c:v>
                  </c:pt>
                  <c:pt idx="5719">
                    <c:v>user5719</c:v>
                  </c:pt>
                  <c:pt idx="5720">
                    <c:v>user5720</c:v>
                  </c:pt>
                  <c:pt idx="5721">
                    <c:v>user5721</c:v>
                  </c:pt>
                  <c:pt idx="5722">
                    <c:v>user5722</c:v>
                  </c:pt>
                  <c:pt idx="5723">
                    <c:v>user5723</c:v>
                  </c:pt>
                  <c:pt idx="5724">
                    <c:v>user5724</c:v>
                  </c:pt>
                  <c:pt idx="5725">
                    <c:v>user5725</c:v>
                  </c:pt>
                  <c:pt idx="5726">
                    <c:v>user5726</c:v>
                  </c:pt>
                  <c:pt idx="5727">
                    <c:v>user5727</c:v>
                  </c:pt>
                  <c:pt idx="5728">
                    <c:v>user5728</c:v>
                  </c:pt>
                  <c:pt idx="5729">
                    <c:v>user5729</c:v>
                  </c:pt>
                  <c:pt idx="5730">
                    <c:v>user5730</c:v>
                  </c:pt>
                  <c:pt idx="5731">
                    <c:v>user5731</c:v>
                  </c:pt>
                  <c:pt idx="5732">
                    <c:v>user5732</c:v>
                  </c:pt>
                  <c:pt idx="5733">
                    <c:v>user5733</c:v>
                  </c:pt>
                  <c:pt idx="5734">
                    <c:v>user5734</c:v>
                  </c:pt>
                  <c:pt idx="5735">
                    <c:v>user5735</c:v>
                  </c:pt>
                  <c:pt idx="5736">
                    <c:v>user5736</c:v>
                  </c:pt>
                  <c:pt idx="5737">
                    <c:v>user5737</c:v>
                  </c:pt>
                  <c:pt idx="5738">
                    <c:v>user5738</c:v>
                  </c:pt>
                  <c:pt idx="5739">
                    <c:v>user5739</c:v>
                  </c:pt>
                  <c:pt idx="5740">
                    <c:v>user5740</c:v>
                  </c:pt>
                  <c:pt idx="5741">
                    <c:v>user5741</c:v>
                  </c:pt>
                  <c:pt idx="5742">
                    <c:v>user5742</c:v>
                  </c:pt>
                  <c:pt idx="5743">
                    <c:v>user5743</c:v>
                  </c:pt>
                  <c:pt idx="5744">
                    <c:v>user5744</c:v>
                  </c:pt>
                  <c:pt idx="5745">
                    <c:v>user5745</c:v>
                  </c:pt>
                  <c:pt idx="5746">
                    <c:v>user5746</c:v>
                  </c:pt>
                  <c:pt idx="5747">
                    <c:v>user5747</c:v>
                  </c:pt>
                  <c:pt idx="5748">
                    <c:v>user5748</c:v>
                  </c:pt>
                  <c:pt idx="5749">
                    <c:v>user5749</c:v>
                  </c:pt>
                  <c:pt idx="5750">
                    <c:v>user5750</c:v>
                  </c:pt>
                  <c:pt idx="5751">
                    <c:v>user5751</c:v>
                  </c:pt>
                  <c:pt idx="5752">
                    <c:v>user5752</c:v>
                  </c:pt>
                  <c:pt idx="5753">
                    <c:v>user5753</c:v>
                  </c:pt>
                  <c:pt idx="5754">
                    <c:v>user5754</c:v>
                  </c:pt>
                  <c:pt idx="5755">
                    <c:v>user5755</c:v>
                  </c:pt>
                  <c:pt idx="5756">
                    <c:v>user5756</c:v>
                  </c:pt>
                  <c:pt idx="5757">
                    <c:v>user5757</c:v>
                  </c:pt>
                  <c:pt idx="5758">
                    <c:v>user5758</c:v>
                  </c:pt>
                  <c:pt idx="5759">
                    <c:v>user5759</c:v>
                  </c:pt>
                  <c:pt idx="5760">
                    <c:v>user5760</c:v>
                  </c:pt>
                  <c:pt idx="5761">
                    <c:v>user5761</c:v>
                  </c:pt>
                  <c:pt idx="5762">
                    <c:v>user5762</c:v>
                  </c:pt>
                  <c:pt idx="5763">
                    <c:v>user5763</c:v>
                  </c:pt>
                  <c:pt idx="5764">
                    <c:v>user5764</c:v>
                  </c:pt>
                  <c:pt idx="5765">
                    <c:v>user5765</c:v>
                  </c:pt>
                  <c:pt idx="5766">
                    <c:v>user5766</c:v>
                  </c:pt>
                  <c:pt idx="5767">
                    <c:v>user5767</c:v>
                  </c:pt>
                  <c:pt idx="5768">
                    <c:v>user5768</c:v>
                  </c:pt>
                  <c:pt idx="5769">
                    <c:v>user5769</c:v>
                  </c:pt>
                  <c:pt idx="5770">
                    <c:v>user5770</c:v>
                  </c:pt>
                  <c:pt idx="5771">
                    <c:v>user5771</c:v>
                  </c:pt>
                  <c:pt idx="5772">
                    <c:v>user5772</c:v>
                  </c:pt>
                  <c:pt idx="5773">
                    <c:v>user5773</c:v>
                  </c:pt>
                  <c:pt idx="5774">
                    <c:v>user5774</c:v>
                  </c:pt>
                  <c:pt idx="5775">
                    <c:v>user5775</c:v>
                  </c:pt>
                  <c:pt idx="5776">
                    <c:v>user5776</c:v>
                  </c:pt>
                  <c:pt idx="5777">
                    <c:v>user5777</c:v>
                  </c:pt>
                  <c:pt idx="5778">
                    <c:v>user5778</c:v>
                  </c:pt>
                  <c:pt idx="5779">
                    <c:v>user5779</c:v>
                  </c:pt>
                  <c:pt idx="5780">
                    <c:v>user5780</c:v>
                  </c:pt>
                  <c:pt idx="5781">
                    <c:v>user5781</c:v>
                  </c:pt>
                  <c:pt idx="5782">
                    <c:v>user5782</c:v>
                  </c:pt>
                  <c:pt idx="5783">
                    <c:v>user5783</c:v>
                  </c:pt>
                  <c:pt idx="5784">
                    <c:v>user5784</c:v>
                  </c:pt>
                  <c:pt idx="5785">
                    <c:v>user5785</c:v>
                  </c:pt>
                  <c:pt idx="5786">
                    <c:v>user5786</c:v>
                  </c:pt>
                  <c:pt idx="5787">
                    <c:v>user5787</c:v>
                  </c:pt>
                  <c:pt idx="5788">
                    <c:v>user5788</c:v>
                  </c:pt>
                  <c:pt idx="5789">
                    <c:v>user5789</c:v>
                  </c:pt>
                  <c:pt idx="5790">
                    <c:v>user5790</c:v>
                  </c:pt>
                  <c:pt idx="5791">
                    <c:v>user5791</c:v>
                  </c:pt>
                  <c:pt idx="5792">
                    <c:v>user5792</c:v>
                  </c:pt>
                  <c:pt idx="5793">
                    <c:v>user5793</c:v>
                  </c:pt>
                  <c:pt idx="5794">
                    <c:v>user5794</c:v>
                  </c:pt>
                  <c:pt idx="5795">
                    <c:v>user5795</c:v>
                  </c:pt>
                  <c:pt idx="5796">
                    <c:v>user5796</c:v>
                  </c:pt>
                  <c:pt idx="5797">
                    <c:v>user5797</c:v>
                  </c:pt>
                  <c:pt idx="5798">
                    <c:v>user5798</c:v>
                  </c:pt>
                  <c:pt idx="5799">
                    <c:v>user5799</c:v>
                  </c:pt>
                  <c:pt idx="5800">
                    <c:v>user5800</c:v>
                  </c:pt>
                  <c:pt idx="5801">
                    <c:v>user5801</c:v>
                  </c:pt>
                  <c:pt idx="5802">
                    <c:v>user5802</c:v>
                  </c:pt>
                  <c:pt idx="5803">
                    <c:v>user5803</c:v>
                  </c:pt>
                  <c:pt idx="5804">
                    <c:v>user5804</c:v>
                  </c:pt>
                  <c:pt idx="5805">
                    <c:v>user5805</c:v>
                  </c:pt>
                  <c:pt idx="5806">
                    <c:v>user5806</c:v>
                  </c:pt>
                  <c:pt idx="5807">
                    <c:v>user5807</c:v>
                  </c:pt>
                  <c:pt idx="5808">
                    <c:v>user5808</c:v>
                  </c:pt>
                  <c:pt idx="5809">
                    <c:v>user5809</c:v>
                  </c:pt>
                  <c:pt idx="5810">
                    <c:v>user5810</c:v>
                  </c:pt>
                  <c:pt idx="5811">
                    <c:v>user5811</c:v>
                  </c:pt>
                  <c:pt idx="5812">
                    <c:v>user5812</c:v>
                  </c:pt>
                  <c:pt idx="5813">
                    <c:v>user5813</c:v>
                  </c:pt>
                  <c:pt idx="5814">
                    <c:v>user5814</c:v>
                  </c:pt>
                  <c:pt idx="5815">
                    <c:v>user5815</c:v>
                  </c:pt>
                  <c:pt idx="5816">
                    <c:v>user5816</c:v>
                  </c:pt>
                  <c:pt idx="5817">
                    <c:v>user5817</c:v>
                  </c:pt>
                  <c:pt idx="5818">
                    <c:v>user5818</c:v>
                  </c:pt>
                  <c:pt idx="5819">
                    <c:v>user5819</c:v>
                  </c:pt>
                  <c:pt idx="5820">
                    <c:v>user5820</c:v>
                  </c:pt>
                  <c:pt idx="5821">
                    <c:v>user5821</c:v>
                  </c:pt>
                  <c:pt idx="5822">
                    <c:v>user5822</c:v>
                  </c:pt>
                  <c:pt idx="5823">
                    <c:v>user5823</c:v>
                  </c:pt>
                  <c:pt idx="5824">
                    <c:v>user5824</c:v>
                  </c:pt>
                  <c:pt idx="5825">
                    <c:v>user5825</c:v>
                  </c:pt>
                  <c:pt idx="5826">
                    <c:v>user5826</c:v>
                  </c:pt>
                  <c:pt idx="5827">
                    <c:v>user5827</c:v>
                  </c:pt>
                  <c:pt idx="5828">
                    <c:v>user5828</c:v>
                  </c:pt>
                  <c:pt idx="5829">
                    <c:v>user5829</c:v>
                  </c:pt>
                  <c:pt idx="5830">
                    <c:v>user5830</c:v>
                  </c:pt>
                  <c:pt idx="5831">
                    <c:v>user5831</c:v>
                  </c:pt>
                  <c:pt idx="5832">
                    <c:v>user5832</c:v>
                  </c:pt>
                  <c:pt idx="5833">
                    <c:v>user5833</c:v>
                  </c:pt>
                  <c:pt idx="5834">
                    <c:v>user5834</c:v>
                  </c:pt>
                  <c:pt idx="5835">
                    <c:v>user5835</c:v>
                  </c:pt>
                  <c:pt idx="5836">
                    <c:v>user5836</c:v>
                  </c:pt>
                  <c:pt idx="5837">
                    <c:v>user5837</c:v>
                  </c:pt>
                  <c:pt idx="5838">
                    <c:v>user5838</c:v>
                  </c:pt>
                  <c:pt idx="5839">
                    <c:v>user5839</c:v>
                  </c:pt>
                  <c:pt idx="5840">
                    <c:v>user5840</c:v>
                  </c:pt>
                  <c:pt idx="5841">
                    <c:v>user5841</c:v>
                  </c:pt>
                  <c:pt idx="5842">
                    <c:v>user5842</c:v>
                  </c:pt>
                  <c:pt idx="5843">
                    <c:v>user5843</c:v>
                  </c:pt>
                  <c:pt idx="5844">
                    <c:v>user5844</c:v>
                  </c:pt>
                  <c:pt idx="5845">
                    <c:v>user5845</c:v>
                  </c:pt>
                  <c:pt idx="5846">
                    <c:v>user5846</c:v>
                  </c:pt>
                  <c:pt idx="5847">
                    <c:v>user5847</c:v>
                  </c:pt>
                  <c:pt idx="5848">
                    <c:v>user5848</c:v>
                  </c:pt>
                  <c:pt idx="5849">
                    <c:v>user5849</c:v>
                  </c:pt>
                  <c:pt idx="5850">
                    <c:v>user5850</c:v>
                  </c:pt>
                  <c:pt idx="5851">
                    <c:v>user5851</c:v>
                  </c:pt>
                  <c:pt idx="5852">
                    <c:v>user5852</c:v>
                  </c:pt>
                  <c:pt idx="5853">
                    <c:v>user5853</c:v>
                  </c:pt>
                  <c:pt idx="5854">
                    <c:v>user5854</c:v>
                  </c:pt>
                  <c:pt idx="5855">
                    <c:v>user5855</c:v>
                  </c:pt>
                  <c:pt idx="5856">
                    <c:v>user5856</c:v>
                  </c:pt>
                  <c:pt idx="5857">
                    <c:v>user5857</c:v>
                  </c:pt>
                  <c:pt idx="5858">
                    <c:v>user5858</c:v>
                  </c:pt>
                  <c:pt idx="5859">
                    <c:v>user5859</c:v>
                  </c:pt>
                  <c:pt idx="5860">
                    <c:v>user5860</c:v>
                  </c:pt>
                  <c:pt idx="5861">
                    <c:v>user5861</c:v>
                  </c:pt>
                  <c:pt idx="5862">
                    <c:v>user5862</c:v>
                  </c:pt>
                  <c:pt idx="5863">
                    <c:v>user5863</c:v>
                  </c:pt>
                  <c:pt idx="5864">
                    <c:v>user5864</c:v>
                  </c:pt>
                  <c:pt idx="5865">
                    <c:v>user5865</c:v>
                  </c:pt>
                  <c:pt idx="5866">
                    <c:v>user5866</c:v>
                  </c:pt>
                  <c:pt idx="5867">
                    <c:v>user5867</c:v>
                  </c:pt>
                  <c:pt idx="5868">
                    <c:v>user5868</c:v>
                  </c:pt>
                  <c:pt idx="5869">
                    <c:v>user5869</c:v>
                  </c:pt>
                  <c:pt idx="5870">
                    <c:v>user5870</c:v>
                  </c:pt>
                  <c:pt idx="5871">
                    <c:v>user5871</c:v>
                  </c:pt>
                  <c:pt idx="5872">
                    <c:v>user5872</c:v>
                  </c:pt>
                  <c:pt idx="5873">
                    <c:v>user5873</c:v>
                  </c:pt>
                  <c:pt idx="5874">
                    <c:v>user5874</c:v>
                  </c:pt>
                  <c:pt idx="5875">
                    <c:v>user5875</c:v>
                  </c:pt>
                  <c:pt idx="5876">
                    <c:v>user5876</c:v>
                  </c:pt>
                  <c:pt idx="5877">
                    <c:v>user5877</c:v>
                  </c:pt>
                  <c:pt idx="5878">
                    <c:v>user5878</c:v>
                  </c:pt>
                  <c:pt idx="5879">
                    <c:v>user5879</c:v>
                  </c:pt>
                  <c:pt idx="5880">
                    <c:v>user5880</c:v>
                  </c:pt>
                  <c:pt idx="5881">
                    <c:v>user5881</c:v>
                  </c:pt>
                  <c:pt idx="5882">
                    <c:v>user5882</c:v>
                  </c:pt>
                  <c:pt idx="5883">
                    <c:v>user5883</c:v>
                  </c:pt>
                  <c:pt idx="5884">
                    <c:v>user5884</c:v>
                  </c:pt>
                  <c:pt idx="5885">
                    <c:v>user5885</c:v>
                  </c:pt>
                  <c:pt idx="5886">
                    <c:v>user5886</c:v>
                  </c:pt>
                  <c:pt idx="5887">
                    <c:v>user5887</c:v>
                  </c:pt>
                  <c:pt idx="5888">
                    <c:v>user5888</c:v>
                  </c:pt>
                  <c:pt idx="5889">
                    <c:v>user5889</c:v>
                  </c:pt>
                  <c:pt idx="5890">
                    <c:v>user5890</c:v>
                  </c:pt>
                  <c:pt idx="5891">
                    <c:v>user5891</c:v>
                  </c:pt>
                  <c:pt idx="5892">
                    <c:v>user5892</c:v>
                  </c:pt>
                  <c:pt idx="5893">
                    <c:v>user5893</c:v>
                  </c:pt>
                  <c:pt idx="5894">
                    <c:v>user5894</c:v>
                  </c:pt>
                  <c:pt idx="5895">
                    <c:v>user5895</c:v>
                  </c:pt>
                  <c:pt idx="5896">
                    <c:v>user5896</c:v>
                  </c:pt>
                  <c:pt idx="5897">
                    <c:v>user5897</c:v>
                  </c:pt>
                  <c:pt idx="5898">
                    <c:v>user5898</c:v>
                  </c:pt>
                  <c:pt idx="5899">
                    <c:v>user5899</c:v>
                  </c:pt>
                  <c:pt idx="5900">
                    <c:v>user5900</c:v>
                  </c:pt>
                  <c:pt idx="5901">
                    <c:v>user5901</c:v>
                  </c:pt>
                  <c:pt idx="5902">
                    <c:v>user5902</c:v>
                  </c:pt>
                  <c:pt idx="5903">
                    <c:v>user5903</c:v>
                  </c:pt>
                  <c:pt idx="5904">
                    <c:v>user5904</c:v>
                  </c:pt>
                  <c:pt idx="5905">
                    <c:v>user5905</c:v>
                  </c:pt>
                  <c:pt idx="5906">
                    <c:v>user5906</c:v>
                  </c:pt>
                  <c:pt idx="5907">
                    <c:v>user5907</c:v>
                  </c:pt>
                  <c:pt idx="5908">
                    <c:v>user5908</c:v>
                  </c:pt>
                  <c:pt idx="5909">
                    <c:v>user5909</c:v>
                  </c:pt>
                  <c:pt idx="5910">
                    <c:v>user5910</c:v>
                  </c:pt>
                  <c:pt idx="5911">
                    <c:v>user5911</c:v>
                  </c:pt>
                  <c:pt idx="5912">
                    <c:v>user5912</c:v>
                  </c:pt>
                  <c:pt idx="5913">
                    <c:v>user5913</c:v>
                  </c:pt>
                  <c:pt idx="5914">
                    <c:v>user5914</c:v>
                  </c:pt>
                  <c:pt idx="5915">
                    <c:v>user5915</c:v>
                  </c:pt>
                  <c:pt idx="5916">
                    <c:v>user5916</c:v>
                  </c:pt>
                  <c:pt idx="5917">
                    <c:v>user5917</c:v>
                  </c:pt>
                  <c:pt idx="5918">
                    <c:v>user5918</c:v>
                  </c:pt>
                  <c:pt idx="5919">
                    <c:v>user5919</c:v>
                  </c:pt>
                  <c:pt idx="5920">
                    <c:v>user5920</c:v>
                  </c:pt>
                  <c:pt idx="5921">
                    <c:v>user5921</c:v>
                  </c:pt>
                  <c:pt idx="5922">
                    <c:v>user5922</c:v>
                  </c:pt>
                  <c:pt idx="5923">
                    <c:v>user5923</c:v>
                  </c:pt>
                  <c:pt idx="5924">
                    <c:v>user5924</c:v>
                  </c:pt>
                  <c:pt idx="5925">
                    <c:v>user5925</c:v>
                  </c:pt>
                  <c:pt idx="5926">
                    <c:v>user5926</c:v>
                  </c:pt>
                  <c:pt idx="5927">
                    <c:v>user5927</c:v>
                  </c:pt>
                  <c:pt idx="5928">
                    <c:v>user5928</c:v>
                  </c:pt>
                  <c:pt idx="5929">
                    <c:v>user5929</c:v>
                  </c:pt>
                  <c:pt idx="5930">
                    <c:v>user5930</c:v>
                  </c:pt>
                  <c:pt idx="5931">
                    <c:v>user5931</c:v>
                  </c:pt>
                  <c:pt idx="5932">
                    <c:v>user5932</c:v>
                  </c:pt>
                  <c:pt idx="5933">
                    <c:v>user5933</c:v>
                  </c:pt>
                  <c:pt idx="5934">
                    <c:v>user5934</c:v>
                  </c:pt>
                  <c:pt idx="5935">
                    <c:v>user5935</c:v>
                  </c:pt>
                  <c:pt idx="5936">
                    <c:v>user5936</c:v>
                  </c:pt>
                  <c:pt idx="5937">
                    <c:v>user5937</c:v>
                  </c:pt>
                  <c:pt idx="5938">
                    <c:v>user5938</c:v>
                  </c:pt>
                  <c:pt idx="5939">
                    <c:v>user5939</c:v>
                  </c:pt>
                  <c:pt idx="5940">
                    <c:v>user5940</c:v>
                  </c:pt>
                  <c:pt idx="5941">
                    <c:v>user5941</c:v>
                  </c:pt>
                  <c:pt idx="5942">
                    <c:v>user5942</c:v>
                  </c:pt>
                  <c:pt idx="5943">
                    <c:v>user5943</c:v>
                  </c:pt>
                  <c:pt idx="5944">
                    <c:v>user5944</c:v>
                  </c:pt>
                  <c:pt idx="5945">
                    <c:v>user5945</c:v>
                  </c:pt>
                  <c:pt idx="5946">
                    <c:v>user5946</c:v>
                  </c:pt>
                  <c:pt idx="5947">
                    <c:v>user5947</c:v>
                  </c:pt>
                  <c:pt idx="5948">
                    <c:v>user5948</c:v>
                  </c:pt>
                  <c:pt idx="5949">
                    <c:v>user5949</c:v>
                  </c:pt>
                  <c:pt idx="5950">
                    <c:v>user5950</c:v>
                  </c:pt>
                  <c:pt idx="5951">
                    <c:v>user5951</c:v>
                  </c:pt>
                  <c:pt idx="5952">
                    <c:v>user5952</c:v>
                  </c:pt>
                  <c:pt idx="5953">
                    <c:v>user5953</c:v>
                  </c:pt>
                  <c:pt idx="5954">
                    <c:v>user5954</c:v>
                  </c:pt>
                  <c:pt idx="5955">
                    <c:v>user5955</c:v>
                  </c:pt>
                  <c:pt idx="5956">
                    <c:v>user5956</c:v>
                  </c:pt>
                  <c:pt idx="5957">
                    <c:v>user5957</c:v>
                  </c:pt>
                  <c:pt idx="5958">
                    <c:v>user5958</c:v>
                  </c:pt>
                  <c:pt idx="5959">
                    <c:v>user5959</c:v>
                  </c:pt>
                  <c:pt idx="5960">
                    <c:v>user5960</c:v>
                  </c:pt>
                  <c:pt idx="5961">
                    <c:v>user5961</c:v>
                  </c:pt>
                  <c:pt idx="5962">
                    <c:v>user5962</c:v>
                  </c:pt>
                  <c:pt idx="5963">
                    <c:v>user5963</c:v>
                  </c:pt>
                  <c:pt idx="5964">
                    <c:v>user5964</c:v>
                  </c:pt>
                  <c:pt idx="5965">
                    <c:v>user5965</c:v>
                  </c:pt>
                  <c:pt idx="5966">
                    <c:v>user5966</c:v>
                  </c:pt>
                  <c:pt idx="5967">
                    <c:v>user5967</c:v>
                  </c:pt>
                  <c:pt idx="5968">
                    <c:v>user5968</c:v>
                  </c:pt>
                  <c:pt idx="5969">
                    <c:v>user5969</c:v>
                  </c:pt>
                  <c:pt idx="5970">
                    <c:v>user5970</c:v>
                  </c:pt>
                  <c:pt idx="5971">
                    <c:v>user5971</c:v>
                  </c:pt>
                  <c:pt idx="5972">
                    <c:v>user5972</c:v>
                  </c:pt>
                  <c:pt idx="5973">
                    <c:v>user5973</c:v>
                  </c:pt>
                  <c:pt idx="5974">
                    <c:v>user5974</c:v>
                  </c:pt>
                  <c:pt idx="5975">
                    <c:v>user5975</c:v>
                  </c:pt>
                  <c:pt idx="5976">
                    <c:v>user5976</c:v>
                  </c:pt>
                  <c:pt idx="5977">
                    <c:v>user5977</c:v>
                  </c:pt>
                  <c:pt idx="5978">
                    <c:v>user5978</c:v>
                  </c:pt>
                  <c:pt idx="5979">
                    <c:v>user5979</c:v>
                  </c:pt>
                  <c:pt idx="5980">
                    <c:v>user5980</c:v>
                  </c:pt>
                  <c:pt idx="5981">
                    <c:v>user5981</c:v>
                  </c:pt>
                  <c:pt idx="5982">
                    <c:v>user5982</c:v>
                  </c:pt>
                  <c:pt idx="5983">
                    <c:v>user5983</c:v>
                  </c:pt>
                  <c:pt idx="5984">
                    <c:v>user5984</c:v>
                  </c:pt>
                  <c:pt idx="5985">
                    <c:v>user5985</c:v>
                  </c:pt>
                  <c:pt idx="5986">
                    <c:v>user5986</c:v>
                  </c:pt>
                  <c:pt idx="5987">
                    <c:v>user5987</c:v>
                  </c:pt>
                  <c:pt idx="5988">
                    <c:v>user5988</c:v>
                  </c:pt>
                  <c:pt idx="5989">
                    <c:v>user5989</c:v>
                  </c:pt>
                  <c:pt idx="5990">
                    <c:v>user5990</c:v>
                  </c:pt>
                  <c:pt idx="5991">
                    <c:v>user5991</c:v>
                  </c:pt>
                  <c:pt idx="5992">
                    <c:v>user5992</c:v>
                  </c:pt>
                  <c:pt idx="5993">
                    <c:v>user5993</c:v>
                  </c:pt>
                  <c:pt idx="5994">
                    <c:v>user5994</c:v>
                  </c:pt>
                  <c:pt idx="5995">
                    <c:v>user5995</c:v>
                  </c:pt>
                  <c:pt idx="5996">
                    <c:v>user5996</c:v>
                  </c:pt>
                  <c:pt idx="5997">
                    <c:v>user5997</c:v>
                  </c:pt>
                  <c:pt idx="5998">
                    <c:v>user5998</c:v>
                  </c:pt>
                  <c:pt idx="5999">
                    <c:v>user5999</c:v>
                  </c:pt>
                  <c:pt idx="6000">
                    <c:v>user6000</c:v>
                  </c:pt>
                  <c:pt idx="6001">
                    <c:v>user6001</c:v>
                  </c:pt>
                  <c:pt idx="6002">
                    <c:v>user6002</c:v>
                  </c:pt>
                  <c:pt idx="6003">
                    <c:v>user6003</c:v>
                  </c:pt>
                  <c:pt idx="6004">
                    <c:v>user6004</c:v>
                  </c:pt>
                  <c:pt idx="6005">
                    <c:v>user6005</c:v>
                  </c:pt>
                  <c:pt idx="6006">
                    <c:v>user6006</c:v>
                  </c:pt>
                  <c:pt idx="6007">
                    <c:v>user6007</c:v>
                  </c:pt>
                  <c:pt idx="6008">
                    <c:v>user6008</c:v>
                  </c:pt>
                  <c:pt idx="6009">
                    <c:v>user6009</c:v>
                  </c:pt>
                  <c:pt idx="6010">
                    <c:v>user6010</c:v>
                  </c:pt>
                  <c:pt idx="6011">
                    <c:v>user6011</c:v>
                  </c:pt>
                  <c:pt idx="6012">
                    <c:v>user6012</c:v>
                  </c:pt>
                  <c:pt idx="6013">
                    <c:v>user6013</c:v>
                  </c:pt>
                  <c:pt idx="6014">
                    <c:v>user6014</c:v>
                  </c:pt>
                  <c:pt idx="6015">
                    <c:v>user6015</c:v>
                  </c:pt>
                  <c:pt idx="6016">
                    <c:v>user6016</c:v>
                  </c:pt>
                  <c:pt idx="6017">
                    <c:v>user6017</c:v>
                  </c:pt>
                  <c:pt idx="6018">
                    <c:v>user6018</c:v>
                  </c:pt>
                  <c:pt idx="6019">
                    <c:v>user6019</c:v>
                  </c:pt>
                  <c:pt idx="6020">
                    <c:v>user6020</c:v>
                  </c:pt>
                  <c:pt idx="6021">
                    <c:v>user6021</c:v>
                  </c:pt>
                  <c:pt idx="6022">
                    <c:v>user6022</c:v>
                  </c:pt>
                  <c:pt idx="6023">
                    <c:v>user6023</c:v>
                  </c:pt>
                  <c:pt idx="6024">
                    <c:v>user6024</c:v>
                  </c:pt>
                  <c:pt idx="6025">
                    <c:v>user6025</c:v>
                  </c:pt>
                  <c:pt idx="6026">
                    <c:v>user6026</c:v>
                  </c:pt>
                  <c:pt idx="6027">
                    <c:v>user6027</c:v>
                  </c:pt>
                  <c:pt idx="6028">
                    <c:v>user6028</c:v>
                  </c:pt>
                  <c:pt idx="6029">
                    <c:v>user6029</c:v>
                  </c:pt>
                  <c:pt idx="6030">
                    <c:v>user6030</c:v>
                  </c:pt>
                  <c:pt idx="6031">
                    <c:v>user6031</c:v>
                  </c:pt>
                  <c:pt idx="6032">
                    <c:v>user6032</c:v>
                  </c:pt>
                  <c:pt idx="6033">
                    <c:v>user6033</c:v>
                  </c:pt>
                  <c:pt idx="6034">
                    <c:v>user6034</c:v>
                  </c:pt>
                  <c:pt idx="6035">
                    <c:v>user6035</c:v>
                  </c:pt>
                  <c:pt idx="6036">
                    <c:v>user6036</c:v>
                  </c:pt>
                  <c:pt idx="6037">
                    <c:v>user6037</c:v>
                  </c:pt>
                  <c:pt idx="6038">
                    <c:v>user6038</c:v>
                  </c:pt>
                  <c:pt idx="6039">
                    <c:v>user6039</c:v>
                  </c:pt>
                  <c:pt idx="6040">
                    <c:v>user6040</c:v>
                  </c:pt>
                  <c:pt idx="6041">
                    <c:v>user6041</c:v>
                  </c:pt>
                  <c:pt idx="6042">
                    <c:v>user6042</c:v>
                  </c:pt>
                  <c:pt idx="6043">
                    <c:v>user6043</c:v>
                  </c:pt>
                  <c:pt idx="6044">
                    <c:v>user6044</c:v>
                  </c:pt>
                  <c:pt idx="6045">
                    <c:v>user6045</c:v>
                  </c:pt>
                  <c:pt idx="6046">
                    <c:v>user6046</c:v>
                  </c:pt>
                  <c:pt idx="6047">
                    <c:v>user6047</c:v>
                  </c:pt>
                  <c:pt idx="6048">
                    <c:v>user6048</c:v>
                  </c:pt>
                  <c:pt idx="6049">
                    <c:v>user6049</c:v>
                  </c:pt>
                  <c:pt idx="6050">
                    <c:v>user6050</c:v>
                  </c:pt>
                  <c:pt idx="6051">
                    <c:v>user6051</c:v>
                  </c:pt>
                  <c:pt idx="6052">
                    <c:v>user6052</c:v>
                  </c:pt>
                  <c:pt idx="6053">
                    <c:v>user6053</c:v>
                  </c:pt>
                  <c:pt idx="6054">
                    <c:v>user6054</c:v>
                  </c:pt>
                  <c:pt idx="6055">
                    <c:v>user6055</c:v>
                  </c:pt>
                  <c:pt idx="6056">
                    <c:v>user6056</c:v>
                  </c:pt>
                  <c:pt idx="6057">
                    <c:v>user6057</c:v>
                  </c:pt>
                  <c:pt idx="6058">
                    <c:v>user6058</c:v>
                  </c:pt>
                  <c:pt idx="6059">
                    <c:v>user6059</c:v>
                  </c:pt>
                  <c:pt idx="6060">
                    <c:v>user6060</c:v>
                  </c:pt>
                  <c:pt idx="6061">
                    <c:v>user6061</c:v>
                  </c:pt>
                  <c:pt idx="6062">
                    <c:v>user6062</c:v>
                  </c:pt>
                  <c:pt idx="6063">
                    <c:v>user6063</c:v>
                  </c:pt>
                  <c:pt idx="6064">
                    <c:v>user6064</c:v>
                  </c:pt>
                  <c:pt idx="6065">
                    <c:v>user6065</c:v>
                  </c:pt>
                  <c:pt idx="6066">
                    <c:v>user6066</c:v>
                  </c:pt>
                  <c:pt idx="6067">
                    <c:v>user6067</c:v>
                  </c:pt>
                  <c:pt idx="6068">
                    <c:v>user6068</c:v>
                  </c:pt>
                  <c:pt idx="6069">
                    <c:v>user6069</c:v>
                  </c:pt>
                  <c:pt idx="6070">
                    <c:v>user6070</c:v>
                  </c:pt>
                  <c:pt idx="6071">
                    <c:v>user6071</c:v>
                  </c:pt>
                  <c:pt idx="6072">
                    <c:v>user6072</c:v>
                  </c:pt>
                  <c:pt idx="6073">
                    <c:v>user6073</c:v>
                  </c:pt>
                  <c:pt idx="6074">
                    <c:v>user6074</c:v>
                  </c:pt>
                  <c:pt idx="6075">
                    <c:v>user6075</c:v>
                  </c:pt>
                  <c:pt idx="6076">
                    <c:v>user6076</c:v>
                  </c:pt>
                  <c:pt idx="6077">
                    <c:v>user6077</c:v>
                  </c:pt>
                  <c:pt idx="6078">
                    <c:v>user6078</c:v>
                  </c:pt>
                  <c:pt idx="6079">
                    <c:v>user6079</c:v>
                  </c:pt>
                  <c:pt idx="6080">
                    <c:v>user6080</c:v>
                  </c:pt>
                  <c:pt idx="6081">
                    <c:v>user6081</c:v>
                  </c:pt>
                  <c:pt idx="6082">
                    <c:v>user6082</c:v>
                  </c:pt>
                  <c:pt idx="6083">
                    <c:v>user6083</c:v>
                  </c:pt>
                  <c:pt idx="6084">
                    <c:v>user6084</c:v>
                  </c:pt>
                  <c:pt idx="6085">
                    <c:v>user6085</c:v>
                  </c:pt>
                  <c:pt idx="6086">
                    <c:v>user6086</c:v>
                  </c:pt>
                  <c:pt idx="6087">
                    <c:v>user6087</c:v>
                  </c:pt>
                  <c:pt idx="6088">
                    <c:v>user6088</c:v>
                  </c:pt>
                  <c:pt idx="6089">
                    <c:v>user6089</c:v>
                  </c:pt>
                  <c:pt idx="6090">
                    <c:v>user6090</c:v>
                  </c:pt>
                  <c:pt idx="6091">
                    <c:v>user6091</c:v>
                  </c:pt>
                  <c:pt idx="6092">
                    <c:v>user6092</c:v>
                  </c:pt>
                  <c:pt idx="6093">
                    <c:v>user6093</c:v>
                  </c:pt>
                  <c:pt idx="6094">
                    <c:v>user6094</c:v>
                  </c:pt>
                  <c:pt idx="6095">
                    <c:v>user6095</c:v>
                  </c:pt>
                  <c:pt idx="6096">
                    <c:v>user6096</c:v>
                  </c:pt>
                  <c:pt idx="6097">
                    <c:v>user6097</c:v>
                  </c:pt>
                  <c:pt idx="6098">
                    <c:v>user6098</c:v>
                  </c:pt>
                  <c:pt idx="6099">
                    <c:v>user6099</c:v>
                  </c:pt>
                  <c:pt idx="6100">
                    <c:v>user6100</c:v>
                  </c:pt>
                  <c:pt idx="6101">
                    <c:v>user6101</c:v>
                  </c:pt>
                  <c:pt idx="6102">
                    <c:v>user6102</c:v>
                  </c:pt>
                  <c:pt idx="6103">
                    <c:v>user6103</c:v>
                  </c:pt>
                  <c:pt idx="6104">
                    <c:v>user6104</c:v>
                  </c:pt>
                  <c:pt idx="6105">
                    <c:v>user6105</c:v>
                  </c:pt>
                  <c:pt idx="6106">
                    <c:v>user6106</c:v>
                  </c:pt>
                  <c:pt idx="6107">
                    <c:v>user6107</c:v>
                  </c:pt>
                  <c:pt idx="6108">
                    <c:v>user6108</c:v>
                  </c:pt>
                  <c:pt idx="6109">
                    <c:v>user6109</c:v>
                  </c:pt>
                  <c:pt idx="6110">
                    <c:v>user6110</c:v>
                  </c:pt>
                  <c:pt idx="6111">
                    <c:v>user6111</c:v>
                  </c:pt>
                  <c:pt idx="6112">
                    <c:v>user6112</c:v>
                  </c:pt>
                  <c:pt idx="6113">
                    <c:v>user6113</c:v>
                  </c:pt>
                  <c:pt idx="6114">
                    <c:v>user6114</c:v>
                  </c:pt>
                  <c:pt idx="6115">
                    <c:v>user6115</c:v>
                  </c:pt>
                  <c:pt idx="6116">
                    <c:v>user6116</c:v>
                  </c:pt>
                  <c:pt idx="6117">
                    <c:v>user6117</c:v>
                  </c:pt>
                  <c:pt idx="6118">
                    <c:v>user6118</c:v>
                  </c:pt>
                  <c:pt idx="6119">
                    <c:v>user6119</c:v>
                  </c:pt>
                  <c:pt idx="6120">
                    <c:v>user6120</c:v>
                  </c:pt>
                  <c:pt idx="6121">
                    <c:v>user6121</c:v>
                  </c:pt>
                  <c:pt idx="6122">
                    <c:v>user6122</c:v>
                  </c:pt>
                  <c:pt idx="6123">
                    <c:v>user6123</c:v>
                  </c:pt>
                  <c:pt idx="6124">
                    <c:v>user6124</c:v>
                  </c:pt>
                  <c:pt idx="6125">
                    <c:v>user6125</c:v>
                  </c:pt>
                  <c:pt idx="6126">
                    <c:v>user6126</c:v>
                  </c:pt>
                  <c:pt idx="6127">
                    <c:v>user6127</c:v>
                  </c:pt>
                  <c:pt idx="6128">
                    <c:v>user6128</c:v>
                  </c:pt>
                  <c:pt idx="6129">
                    <c:v>user6129</c:v>
                  </c:pt>
                  <c:pt idx="6130">
                    <c:v>user6130</c:v>
                  </c:pt>
                  <c:pt idx="6131">
                    <c:v>user6131</c:v>
                  </c:pt>
                  <c:pt idx="6132">
                    <c:v>user6132</c:v>
                  </c:pt>
                  <c:pt idx="6133">
                    <c:v>user6133</c:v>
                  </c:pt>
                  <c:pt idx="6134">
                    <c:v>user6134</c:v>
                  </c:pt>
                  <c:pt idx="6135">
                    <c:v>user6135</c:v>
                  </c:pt>
                  <c:pt idx="6136">
                    <c:v>user6136</c:v>
                  </c:pt>
                  <c:pt idx="6137">
                    <c:v>user6137</c:v>
                  </c:pt>
                  <c:pt idx="6138">
                    <c:v>user6138</c:v>
                  </c:pt>
                  <c:pt idx="6139">
                    <c:v>user6139</c:v>
                  </c:pt>
                  <c:pt idx="6140">
                    <c:v>user6140</c:v>
                  </c:pt>
                  <c:pt idx="6141">
                    <c:v>user6141</c:v>
                  </c:pt>
                  <c:pt idx="6142">
                    <c:v>user6142</c:v>
                  </c:pt>
                  <c:pt idx="6143">
                    <c:v>user6143</c:v>
                  </c:pt>
                  <c:pt idx="6144">
                    <c:v>user6144</c:v>
                  </c:pt>
                  <c:pt idx="6145">
                    <c:v>user6145</c:v>
                  </c:pt>
                  <c:pt idx="6146">
                    <c:v>user6146</c:v>
                  </c:pt>
                  <c:pt idx="6147">
                    <c:v>user6147</c:v>
                  </c:pt>
                  <c:pt idx="6148">
                    <c:v>user6148</c:v>
                  </c:pt>
                  <c:pt idx="6149">
                    <c:v>user6149</c:v>
                  </c:pt>
                  <c:pt idx="6150">
                    <c:v>user6150</c:v>
                  </c:pt>
                  <c:pt idx="6151">
                    <c:v>user6151</c:v>
                  </c:pt>
                  <c:pt idx="6152">
                    <c:v>user6152</c:v>
                  </c:pt>
                  <c:pt idx="6153">
                    <c:v>user6153</c:v>
                  </c:pt>
                  <c:pt idx="6154">
                    <c:v>user6154</c:v>
                  </c:pt>
                  <c:pt idx="6155">
                    <c:v>user6155</c:v>
                  </c:pt>
                  <c:pt idx="6156">
                    <c:v>user6156</c:v>
                  </c:pt>
                  <c:pt idx="6157">
                    <c:v>user6157</c:v>
                  </c:pt>
                  <c:pt idx="6158">
                    <c:v>user6158</c:v>
                  </c:pt>
                  <c:pt idx="6159">
                    <c:v>user6159</c:v>
                  </c:pt>
                  <c:pt idx="6160">
                    <c:v>user6160</c:v>
                  </c:pt>
                  <c:pt idx="6161">
                    <c:v>user6161</c:v>
                  </c:pt>
                  <c:pt idx="6162">
                    <c:v>user6162</c:v>
                  </c:pt>
                  <c:pt idx="6163">
                    <c:v>user6163</c:v>
                  </c:pt>
                  <c:pt idx="6164">
                    <c:v>user6164</c:v>
                  </c:pt>
                  <c:pt idx="6165">
                    <c:v>user6165</c:v>
                  </c:pt>
                  <c:pt idx="6166">
                    <c:v>user6166</c:v>
                  </c:pt>
                  <c:pt idx="6167">
                    <c:v>user6167</c:v>
                  </c:pt>
                  <c:pt idx="6168">
                    <c:v>user6168</c:v>
                  </c:pt>
                  <c:pt idx="6169">
                    <c:v>user6169</c:v>
                  </c:pt>
                  <c:pt idx="6170">
                    <c:v>user6170</c:v>
                  </c:pt>
                  <c:pt idx="6171">
                    <c:v>user6171</c:v>
                  </c:pt>
                  <c:pt idx="6172">
                    <c:v>user6172</c:v>
                  </c:pt>
                  <c:pt idx="6173">
                    <c:v>user6173</c:v>
                  </c:pt>
                  <c:pt idx="6174">
                    <c:v>user6174</c:v>
                  </c:pt>
                  <c:pt idx="6175">
                    <c:v>user6175</c:v>
                  </c:pt>
                  <c:pt idx="6176">
                    <c:v>user6176</c:v>
                  </c:pt>
                  <c:pt idx="6177">
                    <c:v>user6177</c:v>
                  </c:pt>
                  <c:pt idx="6178">
                    <c:v>user6178</c:v>
                  </c:pt>
                  <c:pt idx="6179">
                    <c:v>user6179</c:v>
                  </c:pt>
                  <c:pt idx="6180">
                    <c:v>user6180</c:v>
                  </c:pt>
                  <c:pt idx="6181">
                    <c:v>user6181</c:v>
                  </c:pt>
                  <c:pt idx="6182">
                    <c:v>user6182</c:v>
                  </c:pt>
                  <c:pt idx="6183">
                    <c:v>user6183</c:v>
                  </c:pt>
                  <c:pt idx="6184">
                    <c:v>user6184</c:v>
                  </c:pt>
                  <c:pt idx="6185">
                    <c:v>user6185</c:v>
                  </c:pt>
                  <c:pt idx="6186">
                    <c:v>user6186</c:v>
                  </c:pt>
                  <c:pt idx="6187">
                    <c:v>user6187</c:v>
                  </c:pt>
                  <c:pt idx="6188">
                    <c:v>user6188</c:v>
                  </c:pt>
                  <c:pt idx="6189">
                    <c:v>user6189</c:v>
                  </c:pt>
                  <c:pt idx="6190">
                    <c:v>user6190</c:v>
                  </c:pt>
                  <c:pt idx="6191">
                    <c:v>user6191</c:v>
                  </c:pt>
                  <c:pt idx="6192">
                    <c:v>user6192</c:v>
                  </c:pt>
                  <c:pt idx="6193">
                    <c:v>user6193</c:v>
                  </c:pt>
                  <c:pt idx="6194">
                    <c:v>user6194</c:v>
                  </c:pt>
                  <c:pt idx="6195">
                    <c:v>user6195</c:v>
                  </c:pt>
                  <c:pt idx="6196">
                    <c:v>user6196</c:v>
                  </c:pt>
                  <c:pt idx="6197">
                    <c:v>user6197</c:v>
                  </c:pt>
                  <c:pt idx="6198">
                    <c:v>user6198</c:v>
                  </c:pt>
                  <c:pt idx="6199">
                    <c:v>user6199</c:v>
                  </c:pt>
                  <c:pt idx="6200">
                    <c:v>user6200</c:v>
                  </c:pt>
                  <c:pt idx="6201">
                    <c:v>user6201</c:v>
                  </c:pt>
                  <c:pt idx="6202">
                    <c:v>user6202</c:v>
                  </c:pt>
                  <c:pt idx="6203">
                    <c:v>user6203</c:v>
                  </c:pt>
                  <c:pt idx="6204">
                    <c:v>user6204</c:v>
                  </c:pt>
                  <c:pt idx="6205">
                    <c:v>user6205</c:v>
                  </c:pt>
                  <c:pt idx="6206">
                    <c:v>user6206</c:v>
                  </c:pt>
                  <c:pt idx="6207">
                    <c:v>user6207</c:v>
                  </c:pt>
                  <c:pt idx="6208">
                    <c:v>user6208</c:v>
                  </c:pt>
                  <c:pt idx="6209">
                    <c:v>user6209</c:v>
                  </c:pt>
                  <c:pt idx="6210">
                    <c:v>user6210</c:v>
                  </c:pt>
                  <c:pt idx="6211">
                    <c:v>user6211</c:v>
                  </c:pt>
                  <c:pt idx="6212">
                    <c:v>user6212</c:v>
                  </c:pt>
                  <c:pt idx="6213">
                    <c:v>user6213</c:v>
                  </c:pt>
                  <c:pt idx="6214">
                    <c:v>user6214</c:v>
                  </c:pt>
                  <c:pt idx="6215">
                    <c:v>user6215</c:v>
                  </c:pt>
                  <c:pt idx="6216">
                    <c:v>user6216</c:v>
                  </c:pt>
                  <c:pt idx="6217">
                    <c:v>user6217</c:v>
                  </c:pt>
                  <c:pt idx="6218">
                    <c:v>user6218</c:v>
                  </c:pt>
                  <c:pt idx="6219">
                    <c:v>user6219</c:v>
                  </c:pt>
                  <c:pt idx="6220">
                    <c:v>user6220</c:v>
                  </c:pt>
                  <c:pt idx="6221">
                    <c:v>user6221</c:v>
                  </c:pt>
                  <c:pt idx="6222">
                    <c:v>user6222</c:v>
                  </c:pt>
                  <c:pt idx="6223">
                    <c:v>user6223</c:v>
                  </c:pt>
                  <c:pt idx="6224">
                    <c:v>user6224</c:v>
                  </c:pt>
                  <c:pt idx="6225">
                    <c:v>user6225</c:v>
                  </c:pt>
                  <c:pt idx="6226">
                    <c:v>user6226</c:v>
                  </c:pt>
                  <c:pt idx="6227">
                    <c:v>user6227</c:v>
                  </c:pt>
                  <c:pt idx="6228">
                    <c:v>user6228</c:v>
                  </c:pt>
                  <c:pt idx="6229">
                    <c:v>user6229</c:v>
                  </c:pt>
                  <c:pt idx="6230">
                    <c:v>user6230</c:v>
                  </c:pt>
                  <c:pt idx="6231">
                    <c:v>user6231</c:v>
                  </c:pt>
                  <c:pt idx="6232">
                    <c:v>user6232</c:v>
                  </c:pt>
                  <c:pt idx="6233">
                    <c:v>user6233</c:v>
                  </c:pt>
                  <c:pt idx="6234">
                    <c:v>user6234</c:v>
                  </c:pt>
                  <c:pt idx="6235">
                    <c:v>user6235</c:v>
                  </c:pt>
                  <c:pt idx="6236">
                    <c:v>user6236</c:v>
                  </c:pt>
                  <c:pt idx="6237">
                    <c:v>user6237</c:v>
                  </c:pt>
                  <c:pt idx="6238">
                    <c:v>user6238</c:v>
                  </c:pt>
                  <c:pt idx="6239">
                    <c:v>user6239</c:v>
                  </c:pt>
                  <c:pt idx="6240">
                    <c:v>user6240</c:v>
                  </c:pt>
                  <c:pt idx="6241">
                    <c:v>user6241</c:v>
                  </c:pt>
                  <c:pt idx="6242">
                    <c:v>user6242</c:v>
                  </c:pt>
                  <c:pt idx="6243">
                    <c:v>user6243</c:v>
                  </c:pt>
                  <c:pt idx="6244">
                    <c:v>user6244</c:v>
                  </c:pt>
                  <c:pt idx="6245">
                    <c:v>user6245</c:v>
                  </c:pt>
                  <c:pt idx="6246">
                    <c:v>user6246</c:v>
                  </c:pt>
                  <c:pt idx="6247">
                    <c:v>user6247</c:v>
                  </c:pt>
                  <c:pt idx="6248">
                    <c:v>user6248</c:v>
                  </c:pt>
                  <c:pt idx="6249">
                    <c:v>user6249</c:v>
                  </c:pt>
                  <c:pt idx="6250">
                    <c:v>user6250</c:v>
                  </c:pt>
                  <c:pt idx="6251">
                    <c:v>user6251</c:v>
                  </c:pt>
                  <c:pt idx="6252">
                    <c:v>user6252</c:v>
                  </c:pt>
                  <c:pt idx="6253">
                    <c:v>user6253</c:v>
                  </c:pt>
                  <c:pt idx="6254">
                    <c:v>user6254</c:v>
                  </c:pt>
                  <c:pt idx="6255">
                    <c:v>user6255</c:v>
                  </c:pt>
                  <c:pt idx="6256">
                    <c:v>user6256</c:v>
                  </c:pt>
                  <c:pt idx="6257">
                    <c:v>user6257</c:v>
                  </c:pt>
                  <c:pt idx="6258">
                    <c:v>user6258</c:v>
                  </c:pt>
                  <c:pt idx="6259">
                    <c:v>user6259</c:v>
                  </c:pt>
                  <c:pt idx="6260">
                    <c:v>user6260</c:v>
                  </c:pt>
                  <c:pt idx="6261">
                    <c:v>user6261</c:v>
                  </c:pt>
                  <c:pt idx="6262">
                    <c:v>user6262</c:v>
                  </c:pt>
                  <c:pt idx="6263">
                    <c:v>user6263</c:v>
                  </c:pt>
                  <c:pt idx="6264">
                    <c:v>user6264</c:v>
                  </c:pt>
                  <c:pt idx="6265">
                    <c:v>user6265</c:v>
                  </c:pt>
                  <c:pt idx="6266">
                    <c:v>user6266</c:v>
                  </c:pt>
                  <c:pt idx="6267">
                    <c:v>user6267</c:v>
                  </c:pt>
                  <c:pt idx="6268">
                    <c:v>user6268</c:v>
                  </c:pt>
                  <c:pt idx="6269">
                    <c:v>user6269</c:v>
                  </c:pt>
                  <c:pt idx="6270">
                    <c:v>user6270</c:v>
                  </c:pt>
                  <c:pt idx="6271">
                    <c:v>user6271</c:v>
                  </c:pt>
                  <c:pt idx="6272">
                    <c:v>user6272</c:v>
                  </c:pt>
                  <c:pt idx="6273">
                    <c:v>user6273</c:v>
                  </c:pt>
                  <c:pt idx="6274">
                    <c:v>user6274</c:v>
                  </c:pt>
                  <c:pt idx="6275">
                    <c:v>user6275</c:v>
                  </c:pt>
                  <c:pt idx="6276">
                    <c:v>user6276</c:v>
                  </c:pt>
                  <c:pt idx="6277">
                    <c:v>user6277</c:v>
                  </c:pt>
                  <c:pt idx="6278">
                    <c:v>user6278</c:v>
                  </c:pt>
                  <c:pt idx="6279">
                    <c:v>user6279</c:v>
                  </c:pt>
                  <c:pt idx="6280">
                    <c:v>user6280</c:v>
                  </c:pt>
                  <c:pt idx="6281">
                    <c:v>user6281</c:v>
                  </c:pt>
                  <c:pt idx="6282">
                    <c:v>user6282</c:v>
                  </c:pt>
                  <c:pt idx="6283">
                    <c:v>user6283</c:v>
                  </c:pt>
                  <c:pt idx="6284">
                    <c:v>user6284</c:v>
                  </c:pt>
                  <c:pt idx="6285">
                    <c:v>user6285</c:v>
                  </c:pt>
                  <c:pt idx="6286">
                    <c:v>user6286</c:v>
                  </c:pt>
                  <c:pt idx="6287">
                    <c:v>user6287</c:v>
                  </c:pt>
                  <c:pt idx="6288">
                    <c:v>user6288</c:v>
                  </c:pt>
                  <c:pt idx="6289">
                    <c:v>user6289</c:v>
                  </c:pt>
                  <c:pt idx="6290">
                    <c:v>user6290</c:v>
                  </c:pt>
                  <c:pt idx="6291">
                    <c:v>user6291</c:v>
                  </c:pt>
                  <c:pt idx="6292">
                    <c:v>user6292</c:v>
                  </c:pt>
                  <c:pt idx="6293">
                    <c:v>user6293</c:v>
                  </c:pt>
                  <c:pt idx="6294">
                    <c:v>user6294</c:v>
                  </c:pt>
                  <c:pt idx="6295">
                    <c:v>user6295</c:v>
                  </c:pt>
                  <c:pt idx="6296">
                    <c:v>user6296</c:v>
                  </c:pt>
                  <c:pt idx="6297">
                    <c:v>user6297</c:v>
                  </c:pt>
                  <c:pt idx="6298">
                    <c:v>user6298</c:v>
                  </c:pt>
                  <c:pt idx="6299">
                    <c:v>user6299</c:v>
                  </c:pt>
                  <c:pt idx="6300">
                    <c:v>user6300</c:v>
                  </c:pt>
                  <c:pt idx="6301">
                    <c:v>user6301</c:v>
                  </c:pt>
                  <c:pt idx="6302">
                    <c:v>user6302</c:v>
                  </c:pt>
                  <c:pt idx="6303">
                    <c:v>user6303</c:v>
                  </c:pt>
                  <c:pt idx="6304">
                    <c:v>user6304</c:v>
                  </c:pt>
                  <c:pt idx="6305">
                    <c:v>user6305</c:v>
                  </c:pt>
                  <c:pt idx="6306">
                    <c:v>user6306</c:v>
                  </c:pt>
                  <c:pt idx="6307">
                    <c:v>user6307</c:v>
                  </c:pt>
                  <c:pt idx="6308">
                    <c:v>user6308</c:v>
                  </c:pt>
                  <c:pt idx="6309">
                    <c:v>user6309</c:v>
                  </c:pt>
                  <c:pt idx="6310">
                    <c:v>user6310</c:v>
                  </c:pt>
                  <c:pt idx="6311">
                    <c:v>user6311</c:v>
                  </c:pt>
                  <c:pt idx="6312">
                    <c:v>user6312</c:v>
                  </c:pt>
                  <c:pt idx="6313">
                    <c:v>user6313</c:v>
                  </c:pt>
                  <c:pt idx="6314">
                    <c:v>user6314</c:v>
                  </c:pt>
                  <c:pt idx="6315">
                    <c:v>user6315</c:v>
                  </c:pt>
                  <c:pt idx="6316">
                    <c:v>user6316</c:v>
                  </c:pt>
                  <c:pt idx="6317">
                    <c:v>user6317</c:v>
                  </c:pt>
                  <c:pt idx="6318">
                    <c:v>user6318</c:v>
                  </c:pt>
                  <c:pt idx="6319">
                    <c:v>user6319</c:v>
                  </c:pt>
                  <c:pt idx="6320">
                    <c:v>user6320</c:v>
                  </c:pt>
                  <c:pt idx="6321">
                    <c:v>user6321</c:v>
                  </c:pt>
                  <c:pt idx="6322">
                    <c:v>user6322</c:v>
                  </c:pt>
                  <c:pt idx="6323">
                    <c:v>user6323</c:v>
                  </c:pt>
                  <c:pt idx="6324">
                    <c:v>user6324</c:v>
                  </c:pt>
                  <c:pt idx="6325">
                    <c:v>user6325</c:v>
                  </c:pt>
                  <c:pt idx="6326">
                    <c:v>user6326</c:v>
                  </c:pt>
                  <c:pt idx="6327">
                    <c:v>user6327</c:v>
                  </c:pt>
                  <c:pt idx="6328">
                    <c:v>user6328</c:v>
                  </c:pt>
                  <c:pt idx="6329">
                    <c:v>user6329</c:v>
                  </c:pt>
                  <c:pt idx="6330">
                    <c:v>user6330</c:v>
                  </c:pt>
                  <c:pt idx="6331">
                    <c:v>user6331</c:v>
                  </c:pt>
                  <c:pt idx="6332">
                    <c:v>user6332</c:v>
                  </c:pt>
                  <c:pt idx="6333">
                    <c:v>user6333</c:v>
                  </c:pt>
                  <c:pt idx="6334">
                    <c:v>user6334</c:v>
                  </c:pt>
                  <c:pt idx="6335">
                    <c:v>user6335</c:v>
                  </c:pt>
                  <c:pt idx="6336">
                    <c:v>user6336</c:v>
                  </c:pt>
                  <c:pt idx="6337">
                    <c:v>user6337</c:v>
                  </c:pt>
                  <c:pt idx="6338">
                    <c:v>user6338</c:v>
                  </c:pt>
                  <c:pt idx="6339">
                    <c:v>user6339</c:v>
                  </c:pt>
                  <c:pt idx="6340">
                    <c:v>user6340</c:v>
                  </c:pt>
                  <c:pt idx="6341">
                    <c:v>user6341</c:v>
                  </c:pt>
                  <c:pt idx="6342">
                    <c:v>user6342</c:v>
                  </c:pt>
                  <c:pt idx="6343">
                    <c:v>user6343</c:v>
                  </c:pt>
                  <c:pt idx="6344">
                    <c:v>user6344</c:v>
                  </c:pt>
                  <c:pt idx="6345">
                    <c:v>user6345</c:v>
                  </c:pt>
                  <c:pt idx="6346">
                    <c:v>user6346</c:v>
                  </c:pt>
                  <c:pt idx="6347">
                    <c:v>user6347</c:v>
                  </c:pt>
                  <c:pt idx="6348">
                    <c:v>user6348</c:v>
                  </c:pt>
                  <c:pt idx="6349">
                    <c:v>user6349</c:v>
                  </c:pt>
                  <c:pt idx="6350">
                    <c:v>user6350</c:v>
                  </c:pt>
                  <c:pt idx="6351">
                    <c:v>user6351</c:v>
                  </c:pt>
                  <c:pt idx="6352">
                    <c:v>user6352</c:v>
                  </c:pt>
                  <c:pt idx="6353">
                    <c:v>user6353</c:v>
                  </c:pt>
                  <c:pt idx="6354">
                    <c:v>user6354</c:v>
                  </c:pt>
                  <c:pt idx="6355">
                    <c:v>user6355</c:v>
                  </c:pt>
                  <c:pt idx="6356">
                    <c:v>user6356</c:v>
                  </c:pt>
                  <c:pt idx="6357">
                    <c:v>user6357</c:v>
                  </c:pt>
                  <c:pt idx="6358">
                    <c:v>user6358</c:v>
                  </c:pt>
                  <c:pt idx="6359">
                    <c:v>user6359</c:v>
                  </c:pt>
                  <c:pt idx="6360">
                    <c:v>user6360</c:v>
                  </c:pt>
                  <c:pt idx="6361">
                    <c:v>user6361</c:v>
                  </c:pt>
                  <c:pt idx="6362">
                    <c:v>user6362</c:v>
                  </c:pt>
                  <c:pt idx="6363">
                    <c:v>user6363</c:v>
                  </c:pt>
                  <c:pt idx="6364">
                    <c:v>user6364</c:v>
                  </c:pt>
                  <c:pt idx="6365">
                    <c:v>user6365</c:v>
                  </c:pt>
                  <c:pt idx="6366">
                    <c:v>user6366</c:v>
                  </c:pt>
                  <c:pt idx="6367">
                    <c:v>user6367</c:v>
                  </c:pt>
                  <c:pt idx="6368">
                    <c:v>user6368</c:v>
                  </c:pt>
                  <c:pt idx="6369">
                    <c:v>user6369</c:v>
                  </c:pt>
                  <c:pt idx="6370">
                    <c:v>user6370</c:v>
                  </c:pt>
                  <c:pt idx="6371">
                    <c:v>user6371</c:v>
                  </c:pt>
                  <c:pt idx="6372">
                    <c:v>user6372</c:v>
                  </c:pt>
                  <c:pt idx="6373">
                    <c:v>user6373</c:v>
                  </c:pt>
                  <c:pt idx="6374">
                    <c:v>user6374</c:v>
                  </c:pt>
                  <c:pt idx="6375">
                    <c:v>user6375</c:v>
                  </c:pt>
                  <c:pt idx="6376">
                    <c:v>user6376</c:v>
                  </c:pt>
                  <c:pt idx="6377">
                    <c:v>user6377</c:v>
                  </c:pt>
                  <c:pt idx="6378">
                    <c:v>user6378</c:v>
                  </c:pt>
                  <c:pt idx="6379">
                    <c:v>user6379</c:v>
                  </c:pt>
                  <c:pt idx="6380">
                    <c:v>user6380</c:v>
                  </c:pt>
                  <c:pt idx="6381">
                    <c:v>user6381</c:v>
                  </c:pt>
                  <c:pt idx="6382">
                    <c:v>user6382</c:v>
                  </c:pt>
                  <c:pt idx="6383">
                    <c:v>user6383</c:v>
                  </c:pt>
                  <c:pt idx="6384">
                    <c:v>user6384</c:v>
                  </c:pt>
                  <c:pt idx="6385">
                    <c:v>user6385</c:v>
                  </c:pt>
                  <c:pt idx="6386">
                    <c:v>user6386</c:v>
                  </c:pt>
                  <c:pt idx="6387">
                    <c:v>user6387</c:v>
                  </c:pt>
                  <c:pt idx="6388">
                    <c:v>user6388</c:v>
                  </c:pt>
                  <c:pt idx="6389">
                    <c:v>user6389</c:v>
                  </c:pt>
                  <c:pt idx="6390">
                    <c:v>user6390</c:v>
                  </c:pt>
                  <c:pt idx="6391">
                    <c:v>user6391</c:v>
                  </c:pt>
                  <c:pt idx="6392">
                    <c:v>user6392</c:v>
                  </c:pt>
                  <c:pt idx="6393">
                    <c:v>user6393</c:v>
                  </c:pt>
                  <c:pt idx="6394">
                    <c:v>user6394</c:v>
                  </c:pt>
                  <c:pt idx="6395">
                    <c:v>user6395</c:v>
                  </c:pt>
                  <c:pt idx="6396">
                    <c:v>user6396</c:v>
                  </c:pt>
                  <c:pt idx="6397">
                    <c:v>user6397</c:v>
                  </c:pt>
                  <c:pt idx="6398">
                    <c:v>user6398</c:v>
                  </c:pt>
                  <c:pt idx="6399">
                    <c:v>user6399</c:v>
                  </c:pt>
                  <c:pt idx="6400">
                    <c:v>user6400</c:v>
                  </c:pt>
                  <c:pt idx="6401">
                    <c:v>user6401</c:v>
                  </c:pt>
                  <c:pt idx="6402">
                    <c:v>user6402</c:v>
                  </c:pt>
                  <c:pt idx="6403">
                    <c:v>user6403</c:v>
                  </c:pt>
                  <c:pt idx="6404">
                    <c:v>user6404</c:v>
                  </c:pt>
                  <c:pt idx="6405">
                    <c:v>user6405</c:v>
                  </c:pt>
                  <c:pt idx="6406">
                    <c:v>user6406</c:v>
                  </c:pt>
                  <c:pt idx="6407">
                    <c:v>user6407</c:v>
                  </c:pt>
                  <c:pt idx="6408">
                    <c:v>user6408</c:v>
                  </c:pt>
                  <c:pt idx="6409">
                    <c:v>user6409</c:v>
                  </c:pt>
                  <c:pt idx="6410">
                    <c:v>user6410</c:v>
                  </c:pt>
                  <c:pt idx="6411">
                    <c:v>user6411</c:v>
                  </c:pt>
                  <c:pt idx="6412">
                    <c:v>user6412</c:v>
                  </c:pt>
                  <c:pt idx="6413">
                    <c:v>user6413</c:v>
                  </c:pt>
                  <c:pt idx="6414">
                    <c:v>user6414</c:v>
                  </c:pt>
                  <c:pt idx="6415">
                    <c:v>user6415</c:v>
                  </c:pt>
                  <c:pt idx="6416">
                    <c:v>user6416</c:v>
                  </c:pt>
                  <c:pt idx="6417">
                    <c:v>user6417</c:v>
                  </c:pt>
                  <c:pt idx="6418">
                    <c:v>user6418</c:v>
                  </c:pt>
                  <c:pt idx="6419">
                    <c:v>user6419</c:v>
                  </c:pt>
                  <c:pt idx="6420">
                    <c:v>user6420</c:v>
                  </c:pt>
                  <c:pt idx="6421">
                    <c:v>user6421</c:v>
                  </c:pt>
                  <c:pt idx="6422">
                    <c:v>user6422</c:v>
                  </c:pt>
                  <c:pt idx="6423">
                    <c:v>user6423</c:v>
                  </c:pt>
                  <c:pt idx="6424">
                    <c:v>user6424</c:v>
                  </c:pt>
                  <c:pt idx="6425">
                    <c:v>user6425</c:v>
                  </c:pt>
                  <c:pt idx="6426">
                    <c:v>user6426</c:v>
                  </c:pt>
                  <c:pt idx="6427">
                    <c:v>user6427</c:v>
                  </c:pt>
                  <c:pt idx="6428">
                    <c:v>user6428</c:v>
                  </c:pt>
                  <c:pt idx="6429">
                    <c:v>user6429</c:v>
                  </c:pt>
                  <c:pt idx="6430">
                    <c:v>user6430</c:v>
                  </c:pt>
                  <c:pt idx="6431">
                    <c:v>user6431</c:v>
                  </c:pt>
                  <c:pt idx="6432">
                    <c:v>user6432</c:v>
                  </c:pt>
                  <c:pt idx="6433">
                    <c:v>user6433</c:v>
                  </c:pt>
                  <c:pt idx="6434">
                    <c:v>user6434</c:v>
                  </c:pt>
                  <c:pt idx="6435">
                    <c:v>user6435</c:v>
                  </c:pt>
                  <c:pt idx="6436">
                    <c:v>user6436</c:v>
                  </c:pt>
                  <c:pt idx="6437">
                    <c:v>user6437</c:v>
                  </c:pt>
                  <c:pt idx="6438">
                    <c:v>user6438</c:v>
                  </c:pt>
                  <c:pt idx="6439">
                    <c:v>user6439</c:v>
                  </c:pt>
                  <c:pt idx="6440">
                    <c:v>user6440</c:v>
                  </c:pt>
                  <c:pt idx="6441">
                    <c:v>user6441</c:v>
                  </c:pt>
                  <c:pt idx="6442">
                    <c:v>user6442</c:v>
                  </c:pt>
                  <c:pt idx="6443">
                    <c:v>user6443</c:v>
                  </c:pt>
                  <c:pt idx="6444">
                    <c:v>user6444</c:v>
                  </c:pt>
                  <c:pt idx="6445">
                    <c:v>user6445</c:v>
                  </c:pt>
                  <c:pt idx="6446">
                    <c:v>user6446</c:v>
                  </c:pt>
                  <c:pt idx="6447">
                    <c:v>user6447</c:v>
                  </c:pt>
                  <c:pt idx="6448">
                    <c:v>user6448</c:v>
                  </c:pt>
                  <c:pt idx="6449">
                    <c:v>user6449</c:v>
                  </c:pt>
                  <c:pt idx="6450">
                    <c:v>user6450</c:v>
                  </c:pt>
                  <c:pt idx="6451">
                    <c:v>user6451</c:v>
                  </c:pt>
                  <c:pt idx="6452">
                    <c:v>user6452</c:v>
                  </c:pt>
                  <c:pt idx="6453">
                    <c:v>user6453</c:v>
                  </c:pt>
                  <c:pt idx="6454">
                    <c:v>user6454</c:v>
                  </c:pt>
                  <c:pt idx="6455">
                    <c:v>user6455</c:v>
                  </c:pt>
                  <c:pt idx="6456">
                    <c:v>user6456</c:v>
                  </c:pt>
                  <c:pt idx="6457">
                    <c:v>user6457</c:v>
                  </c:pt>
                  <c:pt idx="6458">
                    <c:v>user6458</c:v>
                  </c:pt>
                  <c:pt idx="6459">
                    <c:v>user6459</c:v>
                  </c:pt>
                  <c:pt idx="6460">
                    <c:v>user6460</c:v>
                  </c:pt>
                  <c:pt idx="6461">
                    <c:v>user6461</c:v>
                  </c:pt>
                  <c:pt idx="6462">
                    <c:v>user6462</c:v>
                  </c:pt>
                  <c:pt idx="6463">
                    <c:v>user6463</c:v>
                  </c:pt>
                  <c:pt idx="6464">
                    <c:v>user6464</c:v>
                  </c:pt>
                  <c:pt idx="6465">
                    <c:v>user6465</c:v>
                  </c:pt>
                  <c:pt idx="6466">
                    <c:v>user6466</c:v>
                  </c:pt>
                  <c:pt idx="6467">
                    <c:v>user6467</c:v>
                  </c:pt>
                  <c:pt idx="6468">
                    <c:v>user6468</c:v>
                  </c:pt>
                  <c:pt idx="6469">
                    <c:v>user6469</c:v>
                  </c:pt>
                  <c:pt idx="6470">
                    <c:v>user6470</c:v>
                  </c:pt>
                  <c:pt idx="6471">
                    <c:v>user6471</c:v>
                  </c:pt>
                  <c:pt idx="6472">
                    <c:v>user6472</c:v>
                  </c:pt>
                  <c:pt idx="6473">
                    <c:v>user6473</c:v>
                  </c:pt>
                  <c:pt idx="6474">
                    <c:v>user6474</c:v>
                  </c:pt>
                  <c:pt idx="6475">
                    <c:v>user6475</c:v>
                  </c:pt>
                  <c:pt idx="6476">
                    <c:v>user6476</c:v>
                  </c:pt>
                  <c:pt idx="6477">
                    <c:v>user6477</c:v>
                  </c:pt>
                  <c:pt idx="6478">
                    <c:v>user6478</c:v>
                  </c:pt>
                  <c:pt idx="6479">
                    <c:v>user6479</c:v>
                  </c:pt>
                  <c:pt idx="6480">
                    <c:v>user6480</c:v>
                  </c:pt>
                  <c:pt idx="6481">
                    <c:v>user6481</c:v>
                  </c:pt>
                  <c:pt idx="6482">
                    <c:v>user6482</c:v>
                  </c:pt>
                  <c:pt idx="6483">
                    <c:v>user6483</c:v>
                  </c:pt>
                  <c:pt idx="6484">
                    <c:v>user6484</c:v>
                  </c:pt>
                  <c:pt idx="6485">
                    <c:v>user6485</c:v>
                  </c:pt>
                  <c:pt idx="6486">
                    <c:v>user6486</c:v>
                  </c:pt>
                  <c:pt idx="6487">
                    <c:v>user6487</c:v>
                  </c:pt>
                  <c:pt idx="6488">
                    <c:v>user6488</c:v>
                  </c:pt>
                  <c:pt idx="6489">
                    <c:v>user6489</c:v>
                  </c:pt>
                  <c:pt idx="6490">
                    <c:v>user6490</c:v>
                  </c:pt>
                  <c:pt idx="6491">
                    <c:v>user6491</c:v>
                  </c:pt>
                  <c:pt idx="6492">
                    <c:v>user6492</c:v>
                  </c:pt>
                  <c:pt idx="6493">
                    <c:v>user6493</c:v>
                  </c:pt>
                  <c:pt idx="6494">
                    <c:v>user6494</c:v>
                  </c:pt>
                  <c:pt idx="6495">
                    <c:v>user6495</c:v>
                  </c:pt>
                  <c:pt idx="6496">
                    <c:v>user6496</c:v>
                  </c:pt>
                  <c:pt idx="6497">
                    <c:v>user6497</c:v>
                  </c:pt>
                  <c:pt idx="6498">
                    <c:v>user6498</c:v>
                  </c:pt>
                  <c:pt idx="6499">
                    <c:v>user6499</c:v>
                  </c:pt>
                  <c:pt idx="6500">
                    <c:v>user6500</c:v>
                  </c:pt>
                  <c:pt idx="6501">
                    <c:v>user6501</c:v>
                  </c:pt>
                  <c:pt idx="6502">
                    <c:v>user6502</c:v>
                  </c:pt>
                  <c:pt idx="6503">
                    <c:v>user6503</c:v>
                  </c:pt>
                  <c:pt idx="6504">
                    <c:v>user6504</c:v>
                  </c:pt>
                  <c:pt idx="6505">
                    <c:v>user6505</c:v>
                  </c:pt>
                  <c:pt idx="6506">
                    <c:v>user6506</c:v>
                  </c:pt>
                  <c:pt idx="6507">
                    <c:v>user6507</c:v>
                  </c:pt>
                  <c:pt idx="6508">
                    <c:v>user6508</c:v>
                  </c:pt>
                  <c:pt idx="6509">
                    <c:v>user6509</c:v>
                  </c:pt>
                  <c:pt idx="6510">
                    <c:v>user6510</c:v>
                  </c:pt>
                  <c:pt idx="6511">
                    <c:v>user6511</c:v>
                  </c:pt>
                  <c:pt idx="6512">
                    <c:v>user6512</c:v>
                  </c:pt>
                  <c:pt idx="6513">
                    <c:v>user6513</c:v>
                  </c:pt>
                  <c:pt idx="6514">
                    <c:v>user6514</c:v>
                  </c:pt>
                  <c:pt idx="6515">
                    <c:v>user6515</c:v>
                  </c:pt>
                  <c:pt idx="6516">
                    <c:v>user6516</c:v>
                  </c:pt>
                  <c:pt idx="6517">
                    <c:v>user6517</c:v>
                  </c:pt>
                  <c:pt idx="6518">
                    <c:v>user6518</c:v>
                  </c:pt>
                  <c:pt idx="6519">
                    <c:v>user6519</c:v>
                  </c:pt>
                  <c:pt idx="6520">
                    <c:v>user6520</c:v>
                  </c:pt>
                  <c:pt idx="6521">
                    <c:v>user6521</c:v>
                  </c:pt>
                  <c:pt idx="6522">
                    <c:v>user6522</c:v>
                  </c:pt>
                  <c:pt idx="6523">
                    <c:v>user6523</c:v>
                  </c:pt>
                  <c:pt idx="6524">
                    <c:v>user6524</c:v>
                  </c:pt>
                  <c:pt idx="6525">
                    <c:v>user6525</c:v>
                  </c:pt>
                  <c:pt idx="6526">
                    <c:v>user6526</c:v>
                  </c:pt>
                  <c:pt idx="6527">
                    <c:v>user6527</c:v>
                  </c:pt>
                  <c:pt idx="6528">
                    <c:v>user6528</c:v>
                  </c:pt>
                  <c:pt idx="6529">
                    <c:v>user6529</c:v>
                  </c:pt>
                  <c:pt idx="6530">
                    <c:v>user6530</c:v>
                  </c:pt>
                  <c:pt idx="6531">
                    <c:v>user6531</c:v>
                  </c:pt>
                  <c:pt idx="6532">
                    <c:v>user6532</c:v>
                  </c:pt>
                  <c:pt idx="6533">
                    <c:v>user6533</c:v>
                  </c:pt>
                  <c:pt idx="6534">
                    <c:v>user6534</c:v>
                  </c:pt>
                  <c:pt idx="6535">
                    <c:v>user6535</c:v>
                  </c:pt>
                  <c:pt idx="6536">
                    <c:v>user6536</c:v>
                  </c:pt>
                  <c:pt idx="6537">
                    <c:v>user6537</c:v>
                  </c:pt>
                  <c:pt idx="6538">
                    <c:v>user6538</c:v>
                  </c:pt>
                  <c:pt idx="6539">
                    <c:v>user6539</c:v>
                  </c:pt>
                  <c:pt idx="6540">
                    <c:v>user6540</c:v>
                  </c:pt>
                  <c:pt idx="6541">
                    <c:v>user6541</c:v>
                  </c:pt>
                  <c:pt idx="6542">
                    <c:v>user6542</c:v>
                  </c:pt>
                  <c:pt idx="6543">
                    <c:v>user6543</c:v>
                  </c:pt>
                  <c:pt idx="6544">
                    <c:v>user6544</c:v>
                  </c:pt>
                  <c:pt idx="6545">
                    <c:v>user6545</c:v>
                  </c:pt>
                  <c:pt idx="6546">
                    <c:v>user6546</c:v>
                  </c:pt>
                  <c:pt idx="6547">
                    <c:v>user6547</c:v>
                  </c:pt>
                  <c:pt idx="6548">
                    <c:v>user6548</c:v>
                  </c:pt>
                  <c:pt idx="6549">
                    <c:v>user6549</c:v>
                  </c:pt>
                  <c:pt idx="6550">
                    <c:v>user6550</c:v>
                  </c:pt>
                  <c:pt idx="6551">
                    <c:v>user6551</c:v>
                  </c:pt>
                  <c:pt idx="6552">
                    <c:v>user6552</c:v>
                  </c:pt>
                  <c:pt idx="6553">
                    <c:v>user6553</c:v>
                  </c:pt>
                  <c:pt idx="6554">
                    <c:v>user6554</c:v>
                  </c:pt>
                  <c:pt idx="6555">
                    <c:v>user6555</c:v>
                  </c:pt>
                  <c:pt idx="6556">
                    <c:v>user6556</c:v>
                  </c:pt>
                  <c:pt idx="6557">
                    <c:v>user6557</c:v>
                  </c:pt>
                  <c:pt idx="6558">
                    <c:v>user6558</c:v>
                  </c:pt>
                  <c:pt idx="6559">
                    <c:v>user6559</c:v>
                  </c:pt>
                  <c:pt idx="6560">
                    <c:v>user6560</c:v>
                  </c:pt>
                  <c:pt idx="6561">
                    <c:v>user6561</c:v>
                  </c:pt>
                  <c:pt idx="6562">
                    <c:v>user6562</c:v>
                  </c:pt>
                  <c:pt idx="6563">
                    <c:v>user6563</c:v>
                  </c:pt>
                  <c:pt idx="6564">
                    <c:v>user6564</c:v>
                  </c:pt>
                  <c:pt idx="6565">
                    <c:v>user6565</c:v>
                  </c:pt>
                  <c:pt idx="6566">
                    <c:v>user6566</c:v>
                  </c:pt>
                  <c:pt idx="6567">
                    <c:v>user6567</c:v>
                  </c:pt>
                  <c:pt idx="6568">
                    <c:v>user6568</c:v>
                  </c:pt>
                  <c:pt idx="6569">
                    <c:v>user6569</c:v>
                  </c:pt>
                  <c:pt idx="6570">
                    <c:v>user6570</c:v>
                  </c:pt>
                  <c:pt idx="6571">
                    <c:v>user6571</c:v>
                  </c:pt>
                  <c:pt idx="6572">
                    <c:v>user6572</c:v>
                  </c:pt>
                  <c:pt idx="6573">
                    <c:v>user6573</c:v>
                  </c:pt>
                  <c:pt idx="6574">
                    <c:v>user6574</c:v>
                  </c:pt>
                  <c:pt idx="6575">
                    <c:v>user6575</c:v>
                  </c:pt>
                  <c:pt idx="6576">
                    <c:v>user6576</c:v>
                  </c:pt>
                  <c:pt idx="6577">
                    <c:v>user6577</c:v>
                  </c:pt>
                  <c:pt idx="6578">
                    <c:v>user6578</c:v>
                  </c:pt>
                  <c:pt idx="6579">
                    <c:v>user6579</c:v>
                  </c:pt>
                  <c:pt idx="6580">
                    <c:v>user6580</c:v>
                  </c:pt>
                  <c:pt idx="6581">
                    <c:v>user6581</c:v>
                  </c:pt>
                  <c:pt idx="6582">
                    <c:v>user6582</c:v>
                  </c:pt>
                  <c:pt idx="6583">
                    <c:v>user6583</c:v>
                  </c:pt>
                  <c:pt idx="6584">
                    <c:v>user6584</c:v>
                  </c:pt>
                  <c:pt idx="6585">
                    <c:v>user6585</c:v>
                  </c:pt>
                  <c:pt idx="6586">
                    <c:v>user6586</c:v>
                  </c:pt>
                  <c:pt idx="6587">
                    <c:v>user6587</c:v>
                  </c:pt>
                  <c:pt idx="6588">
                    <c:v>user6588</c:v>
                  </c:pt>
                  <c:pt idx="6589">
                    <c:v>user6589</c:v>
                  </c:pt>
                  <c:pt idx="6590">
                    <c:v>user6590</c:v>
                  </c:pt>
                  <c:pt idx="6591">
                    <c:v>user6591</c:v>
                  </c:pt>
                  <c:pt idx="6592">
                    <c:v>user6592</c:v>
                  </c:pt>
                  <c:pt idx="6593">
                    <c:v>user6593</c:v>
                  </c:pt>
                  <c:pt idx="6594">
                    <c:v>user6594</c:v>
                  </c:pt>
                  <c:pt idx="6595">
                    <c:v>user6595</c:v>
                  </c:pt>
                  <c:pt idx="6596">
                    <c:v>user6596</c:v>
                  </c:pt>
                  <c:pt idx="6597">
                    <c:v>user6597</c:v>
                  </c:pt>
                  <c:pt idx="6598">
                    <c:v>user6598</c:v>
                  </c:pt>
                  <c:pt idx="6599">
                    <c:v>user6599</c:v>
                  </c:pt>
                  <c:pt idx="6600">
                    <c:v>user6600</c:v>
                  </c:pt>
                  <c:pt idx="6601">
                    <c:v>user6601</c:v>
                  </c:pt>
                  <c:pt idx="6602">
                    <c:v>user6602</c:v>
                  </c:pt>
                  <c:pt idx="6603">
                    <c:v>user6603</c:v>
                  </c:pt>
                  <c:pt idx="6604">
                    <c:v>user6604</c:v>
                  </c:pt>
                  <c:pt idx="6605">
                    <c:v>user6605</c:v>
                  </c:pt>
                  <c:pt idx="6606">
                    <c:v>user6606</c:v>
                  </c:pt>
                  <c:pt idx="6607">
                    <c:v>user6607</c:v>
                  </c:pt>
                  <c:pt idx="6608">
                    <c:v>user6608</c:v>
                  </c:pt>
                  <c:pt idx="6609">
                    <c:v>user6609</c:v>
                  </c:pt>
                  <c:pt idx="6610">
                    <c:v>user6610</c:v>
                  </c:pt>
                  <c:pt idx="6611">
                    <c:v>user6611</c:v>
                  </c:pt>
                  <c:pt idx="6612">
                    <c:v>user6612</c:v>
                  </c:pt>
                  <c:pt idx="6613">
                    <c:v>user6613</c:v>
                  </c:pt>
                  <c:pt idx="6614">
                    <c:v>user6614</c:v>
                  </c:pt>
                  <c:pt idx="6615">
                    <c:v>user6615</c:v>
                  </c:pt>
                  <c:pt idx="6616">
                    <c:v>user6616</c:v>
                  </c:pt>
                  <c:pt idx="6617">
                    <c:v>user6617</c:v>
                  </c:pt>
                  <c:pt idx="6618">
                    <c:v>user6618</c:v>
                  </c:pt>
                  <c:pt idx="6619">
                    <c:v>user6619</c:v>
                  </c:pt>
                  <c:pt idx="6620">
                    <c:v>user6620</c:v>
                  </c:pt>
                  <c:pt idx="6621">
                    <c:v>user6621</c:v>
                  </c:pt>
                  <c:pt idx="6622">
                    <c:v>user6622</c:v>
                  </c:pt>
                </c:lvl>
                <c:lvl>
                  <c:pt idx="0">
                    <c:v>55481</c:v>
                  </c:pt>
                  <c:pt idx="1">
                    <c:v>77352</c:v>
                  </c:pt>
                  <c:pt idx="2">
                    <c:v>74680</c:v>
                  </c:pt>
                  <c:pt idx="3">
                    <c:v>40820</c:v>
                  </c:pt>
                  <c:pt idx="4">
                    <c:v>22769</c:v>
                  </c:pt>
                  <c:pt idx="5">
                    <c:v>22485</c:v>
                  </c:pt>
                  <c:pt idx="6">
                    <c:v>16768</c:v>
                  </c:pt>
                  <c:pt idx="7">
                    <c:v>14313</c:v>
                  </c:pt>
                  <c:pt idx="8">
                    <c:v>13857</c:v>
                  </c:pt>
                  <c:pt idx="9">
                    <c:v>13521</c:v>
                  </c:pt>
                  <c:pt idx="10">
                    <c:v>12808</c:v>
                  </c:pt>
                  <c:pt idx="11">
                    <c:v>12802</c:v>
                  </c:pt>
                  <c:pt idx="12">
                    <c:v>12611</c:v>
                  </c:pt>
                  <c:pt idx="13">
                    <c:v>12483</c:v>
                  </c:pt>
                  <c:pt idx="14">
                    <c:v>9397</c:v>
                  </c:pt>
                  <c:pt idx="15">
                    <c:v>9126</c:v>
                  </c:pt>
                  <c:pt idx="16">
                    <c:v>8790</c:v>
                  </c:pt>
                  <c:pt idx="17">
                    <c:v>8248</c:v>
                  </c:pt>
                  <c:pt idx="18">
                    <c:v>8060</c:v>
                  </c:pt>
                  <c:pt idx="19">
                    <c:v>7965</c:v>
                  </c:pt>
                  <c:pt idx="20">
                    <c:v>7815</c:v>
                  </c:pt>
                  <c:pt idx="21">
                    <c:v>7720</c:v>
                  </c:pt>
                  <c:pt idx="22">
                    <c:v>7458</c:v>
                  </c:pt>
                  <c:pt idx="23">
                    <c:v>7448</c:v>
                  </c:pt>
                  <c:pt idx="24">
                    <c:v>7406</c:v>
                  </c:pt>
                  <c:pt idx="25">
                    <c:v>7284</c:v>
                  </c:pt>
                  <c:pt idx="26">
                    <c:v>6865</c:v>
                  </c:pt>
                  <c:pt idx="27">
                    <c:v>6798</c:v>
                  </c:pt>
                  <c:pt idx="28">
                    <c:v>6785</c:v>
                  </c:pt>
                  <c:pt idx="29">
                    <c:v>5850</c:v>
                  </c:pt>
                  <c:pt idx="30">
                    <c:v>5733</c:v>
                  </c:pt>
                  <c:pt idx="31">
                    <c:v>5607</c:v>
                  </c:pt>
                  <c:pt idx="32">
                    <c:v>5592</c:v>
                  </c:pt>
                  <c:pt idx="33">
                    <c:v>5407</c:v>
                  </c:pt>
                  <c:pt idx="34">
                    <c:v>5273</c:v>
                  </c:pt>
                  <c:pt idx="35">
                    <c:v>4929</c:v>
                  </c:pt>
                  <c:pt idx="36">
                    <c:v>4850</c:v>
                  </c:pt>
                  <c:pt idx="37">
                    <c:v>4527</c:v>
                  </c:pt>
                  <c:pt idx="38">
                    <c:v>4488</c:v>
                  </c:pt>
                  <c:pt idx="39">
                    <c:v>4110</c:v>
                  </c:pt>
                  <c:pt idx="40">
                    <c:v>4100</c:v>
                  </c:pt>
                  <c:pt idx="41">
                    <c:v>4076</c:v>
                  </c:pt>
                  <c:pt idx="42">
                    <c:v>4041</c:v>
                  </c:pt>
                  <c:pt idx="43">
                    <c:v>3893</c:v>
                  </c:pt>
                  <c:pt idx="44">
                    <c:v>3761</c:v>
                  </c:pt>
                  <c:pt idx="45">
                    <c:v>3551</c:v>
                  </c:pt>
                  <c:pt idx="46">
                    <c:v>3536</c:v>
                  </c:pt>
                  <c:pt idx="47">
                    <c:v>3389</c:v>
                  </c:pt>
                  <c:pt idx="48">
                    <c:v>3217</c:v>
                  </c:pt>
                  <c:pt idx="49">
                    <c:v>3122</c:v>
                  </c:pt>
                  <c:pt idx="50">
                    <c:v>3109</c:v>
                  </c:pt>
                  <c:pt idx="51">
                    <c:v>3075</c:v>
                  </c:pt>
                  <c:pt idx="52">
                    <c:v>2858</c:v>
                  </c:pt>
                  <c:pt idx="53">
                    <c:v>2835</c:v>
                  </c:pt>
                  <c:pt idx="54">
                    <c:v>2709</c:v>
                  </c:pt>
                  <c:pt idx="55">
                    <c:v>2707</c:v>
                  </c:pt>
                  <c:pt idx="56">
                    <c:v>2611</c:v>
                  </c:pt>
                  <c:pt idx="57">
                    <c:v>2568</c:v>
                  </c:pt>
                  <c:pt idx="58">
                    <c:v>2390</c:v>
                  </c:pt>
                  <c:pt idx="59">
                    <c:v>2381</c:v>
                  </c:pt>
                  <c:pt idx="60">
                    <c:v>2317</c:v>
                  </c:pt>
                  <c:pt idx="61">
                    <c:v>2177</c:v>
                  </c:pt>
                  <c:pt idx="62">
                    <c:v>2086</c:v>
                  </c:pt>
                  <c:pt idx="63">
                    <c:v>2082</c:v>
                  </c:pt>
                  <c:pt idx="64">
                    <c:v>2076</c:v>
                  </c:pt>
                  <c:pt idx="65">
                    <c:v>2057</c:v>
                  </c:pt>
                  <c:pt idx="66">
                    <c:v>2041</c:v>
                  </c:pt>
                  <c:pt idx="67">
                    <c:v>2008</c:v>
                  </c:pt>
                  <c:pt idx="68">
                    <c:v>1993</c:v>
                  </c:pt>
                  <c:pt idx="69">
                    <c:v>1956</c:v>
                  </c:pt>
                  <c:pt idx="70">
                    <c:v>1950</c:v>
                  </c:pt>
                  <c:pt idx="71">
                    <c:v>1947</c:v>
                  </c:pt>
                  <c:pt idx="72">
                    <c:v>1934</c:v>
                  </c:pt>
                  <c:pt idx="73">
                    <c:v>1896</c:v>
                  </c:pt>
                  <c:pt idx="74">
                    <c:v>1882</c:v>
                  </c:pt>
                  <c:pt idx="75">
                    <c:v>1848</c:v>
                  </c:pt>
                  <c:pt idx="76">
                    <c:v>1810</c:v>
                  </c:pt>
                  <c:pt idx="77">
                    <c:v>1794</c:v>
                  </c:pt>
                  <c:pt idx="78">
                    <c:v>1766</c:v>
                  </c:pt>
                  <c:pt idx="79">
                    <c:v>1749</c:v>
                  </c:pt>
                  <c:pt idx="80">
                    <c:v>1744</c:v>
                  </c:pt>
                  <c:pt idx="81">
                    <c:v>1706</c:v>
                  </c:pt>
                  <c:pt idx="82">
                    <c:v>1685</c:v>
                  </c:pt>
                  <c:pt idx="83">
                    <c:v>1680</c:v>
                  </c:pt>
                  <c:pt idx="84">
                    <c:v>1675</c:v>
                  </c:pt>
                  <c:pt idx="85">
                    <c:v>1556</c:v>
                  </c:pt>
                  <c:pt idx="86">
                    <c:v>1552</c:v>
                  </c:pt>
                  <c:pt idx="87">
                    <c:v>1519</c:v>
                  </c:pt>
                  <c:pt idx="88">
                    <c:v>1497</c:v>
                  </c:pt>
                  <c:pt idx="89">
                    <c:v>1485</c:v>
                  </c:pt>
                  <c:pt idx="90">
                    <c:v>1430</c:v>
                  </c:pt>
                  <c:pt idx="91">
                    <c:v>1395</c:v>
                  </c:pt>
                  <c:pt idx="92">
                    <c:v>1383</c:v>
                  </c:pt>
                  <c:pt idx="93">
                    <c:v>1367</c:v>
                  </c:pt>
                  <c:pt idx="94">
                    <c:v>1362</c:v>
                  </c:pt>
                  <c:pt idx="95">
                    <c:v>1353</c:v>
                  </c:pt>
                  <c:pt idx="96">
                    <c:v>1349</c:v>
                  </c:pt>
                  <c:pt idx="97">
                    <c:v>1344</c:v>
                  </c:pt>
                  <c:pt idx="98">
                    <c:v>1331</c:v>
                  </c:pt>
                  <c:pt idx="99">
                    <c:v>1329</c:v>
                  </c:pt>
                  <c:pt idx="100">
                    <c:v>1327</c:v>
                  </c:pt>
                  <c:pt idx="101">
                    <c:v>1321</c:v>
                  </c:pt>
                  <c:pt idx="102">
                    <c:v>1319</c:v>
                  </c:pt>
                  <c:pt idx="103">
                    <c:v>1286</c:v>
                  </c:pt>
                  <c:pt idx="104">
                    <c:v>1286</c:v>
                  </c:pt>
                  <c:pt idx="105">
                    <c:v>1285</c:v>
                  </c:pt>
                  <c:pt idx="106">
                    <c:v>1282</c:v>
                  </c:pt>
                  <c:pt idx="107">
                    <c:v>1252</c:v>
                  </c:pt>
                  <c:pt idx="108">
                    <c:v>1244</c:v>
                  </c:pt>
                  <c:pt idx="109">
                    <c:v>1241</c:v>
                  </c:pt>
                  <c:pt idx="110">
                    <c:v>1224</c:v>
                  </c:pt>
                  <c:pt idx="111">
                    <c:v>1201</c:v>
                  </c:pt>
                  <c:pt idx="112">
                    <c:v>1190</c:v>
                  </c:pt>
                  <c:pt idx="113">
                    <c:v>1175</c:v>
                  </c:pt>
                  <c:pt idx="114">
                    <c:v>1171</c:v>
                  </c:pt>
                  <c:pt idx="115">
                    <c:v>1133</c:v>
                  </c:pt>
                  <c:pt idx="116">
                    <c:v>1118</c:v>
                  </c:pt>
                  <c:pt idx="117">
                    <c:v>1116</c:v>
                  </c:pt>
                  <c:pt idx="118">
                    <c:v>1113</c:v>
                  </c:pt>
                  <c:pt idx="119">
                    <c:v>1112</c:v>
                  </c:pt>
                  <c:pt idx="120">
                    <c:v>1062</c:v>
                  </c:pt>
                  <c:pt idx="121">
                    <c:v>1053</c:v>
                  </c:pt>
                  <c:pt idx="122">
                    <c:v>1053</c:v>
                  </c:pt>
                  <c:pt idx="123">
                    <c:v>1021</c:v>
                  </c:pt>
                  <c:pt idx="124">
                    <c:v>1009</c:v>
                  </c:pt>
                  <c:pt idx="125">
                    <c:v>1006</c:v>
                  </c:pt>
                  <c:pt idx="126">
                    <c:v>992</c:v>
                  </c:pt>
                  <c:pt idx="127">
                    <c:v>981</c:v>
                  </c:pt>
                  <c:pt idx="128">
                    <c:v>971</c:v>
                  </c:pt>
                  <c:pt idx="129">
                    <c:v>964</c:v>
                  </c:pt>
                  <c:pt idx="130">
                    <c:v>958</c:v>
                  </c:pt>
                  <c:pt idx="131">
                    <c:v>952</c:v>
                  </c:pt>
                  <c:pt idx="132">
                    <c:v>945</c:v>
                  </c:pt>
                  <c:pt idx="133">
                    <c:v>939</c:v>
                  </c:pt>
                  <c:pt idx="134">
                    <c:v>934</c:v>
                  </c:pt>
                  <c:pt idx="135">
                    <c:v>925</c:v>
                  </c:pt>
                  <c:pt idx="136">
                    <c:v>904</c:v>
                  </c:pt>
                  <c:pt idx="137">
                    <c:v>892</c:v>
                  </c:pt>
                  <c:pt idx="138">
                    <c:v>870</c:v>
                  </c:pt>
                  <c:pt idx="139">
                    <c:v>866</c:v>
                  </c:pt>
                  <c:pt idx="140">
                    <c:v>855</c:v>
                  </c:pt>
                  <c:pt idx="141">
                    <c:v>848</c:v>
                  </c:pt>
                  <c:pt idx="142">
                    <c:v>841</c:v>
                  </c:pt>
                  <c:pt idx="143">
                    <c:v>836</c:v>
                  </c:pt>
                  <c:pt idx="144">
                    <c:v>827</c:v>
                  </c:pt>
                  <c:pt idx="145">
                    <c:v>806</c:v>
                  </c:pt>
                  <c:pt idx="146">
                    <c:v>804</c:v>
                  </c:pt>
                  <c:pt idx="147">
                    <c:v>803</c:v>
                  </c:pt>
                  <c:pt idx="148">
                    <c:v>798</c:v>
                  </c:pt>
                  <c:pt idx="149">
                    <c:v>792</c:v>
                  </c:pt>
                  <c:pt idx="150">
                    <c:v>782</c:v>
                  </c:pt>
                  <c:pt idx="151">
                    <c:v>761</c:v>
                  </c:pt>
                  <c:pt idx="152">
                    <c:v>759</c:v>
                  </c:pt>
                  <c:pt idx="153">
                    <c:v>759</c:v>
                  </c:pt>
                  <c:pt idx="154">
                    <c:v>756</c:v>
                  </c:pt>
                  <c:pt idx="155">
                    <c:v>753</c:v>
                  </c:pt>
                  <c:pt idx="156">
                    <c:v>750</c:v>
                  </c:pt>
                  <c:pt idx="157">
                    <c:v>747</c:v>
                  </c:pt>
                  <c:pt idx="158">
                    <c:v>744</c:v>
                  </c:pt>
                  <c:pt idx="159">
                    <c:v>728</c:v>
                  </c:pt>
                  <c:pt idx="160">
                    <c:v>728</c:v>
                  </c:pt>
                  <c:pt idx="161">
                    <c:v>725</c:v>
                  </c:pt>
                  <c:pt idx="162">
                    <c:v>723</c:v>
                  </c:pt>
                  <c:pt idx="163">
                    <c:v>723</c:v>
                  </c:pt>
                  <c:pt idx="164">
                    <c:v>721</c:v>
                  </c:pt>
                  <c:pt idx="165">
                    <c:v>707</c:v>
                  </c:pt>
                  <c:pt idx="166">
                    <c:v>702</c:v>
                  </c:pt>
                  <c:pt idx="167">
                    <c:v>697</c:v>
                  </c:pt>
                  <c:pt idx="168">
                    <c:v>696</c:v>
                  </c:pt>
                  <c:pt idx="169">
                    <c:v>694</c:v>
                  </c:pt>
                  <c:pt idx="170">
                    <c:v>686</c:v>
                  </c:pt>
                  <c:pt idx="171">
                    <c:v>683</c:v>
                  </c:pt>
                  <c:pt idx="172">
                    <c:v>682</c:v>
                  </c:pt>
                  <c:pt idx="173">
                    <c:v>668</c:v>
                  </c:pt>
                  <c:pt idx="174">
                    <c:v>664</c:v>
                  </c:pt>
                  <c:pt idx="175">
                    <c:v>663</c:v>
                  </c:pt>
                  <c:pt idx="176">
                    <c:v>647</c:v>
                  </c:pt>
                  <c:pt idx="177">
                    <c:v>646</c:v>
                  </c:pt>
                  <c:pt idx="178">
                    <c:v>637</c:v>
                  </c:pt>
                  <c:pt idx="179">
                    <c:v>636</c:v>
                  </c:pt>
                  <c:pt idx="180">
                    <c:v>632</c:v>
                  </c:pt>
                  <c:pt idx="181">
                    <c:v>631</c:v>
                  </c:pt>
                  <c:pt idx="182">
                    <c:v>620</c:v>
                  </c:pt>
                  <c:pt idx="183">
                    <c:v>614</c:v>
                  </c:pt>
                  <c:pt idx="184">
                    <c:v>609</c:v>
                  </c:pt>
                  <c:pt idx="185">
                    <c:v>607</c:v>
                  </c:pt>
                  <c:pt idx="186">
                    <c:v>605</c:v>
                  </c:pt>
                  <c:pt idx="187">
                    <c:v>604</c:v>
                  </c:pt>
                  <c:pt idx="188">
                    <c:v>595</c:v>
                  </c:pt>
                  <c:pt idx="189">
                    <c:v>592</c:v>
                  </c:pt>
                  <c:pt idx="190">
                    <c:v>591</c:v>
                  </c:pt>
                  <c:pt idx="191">
                    <c:v>579</c:v>
                  </c:pt>
                  <c:pt idx="192">
                    <c:v>577</c:v>
                  </c:pt>
                  <c:pt idx="193">
                    <c:v>575</c:v>
                  </c:pt>
                  <c:pt idx="194">
                    <c:v>574</c:v>
                  </c:pt>
                  <c:pt idx="195">
                    <c:v>569</c:v>
                  </c:pt>
                  <c:pt idx="196">
                    <c:v>568</c:v>
                  </c:pt>
                  <c:pt idx="197">
                    <c:v>552</c:v>
                  </c:pt>
                  <c:pt idx="198">
                    <c:v>541</c:v>
                  </c:pt>
                  <c:pt idx="199">
                    <c:v>541</c:v>
                  </c:pt>
                  <c:pt idx="200">
                    <c:v>528</c:v>
                  </c:pt>
                  <c:pt idx="201">
                    <c:v>525</c:v>
                  </c:pt>
                  <c:pt idx="202">
                    <c:v>525</c:v>
                  </c:pt>
                  <c:pt idx="203">
                    <c:v>512</c:v>
                  </c:pt>
                  <c:pt idx="204">
                    <c:v>504</c:v>
                  </c:pt>
                  <c:pt idx="205">
                    <c:v>499</c:v>
                  </c:pt>
                  <c:pt idx="206">
                    <c:v>490</c:v>
                  </c:pt>
                  <c:pt idx="207">
                    <c:v>489</c:v>
                  </c:pt>
                  <c:pt idx="208">
                    <c:v>480</c:v>
                  </c:pt>
                  <c:pt idx="209">
                    <c:v>479</c:v>
                  </c:pt>
                  <c:pt idx="210">
                    <c:v>478</c:v>
                  </c:pt>
                  <c:pt idx="211">
                    <c:v>475</c:v>
                  </c:pt>
                  <c:pt idx="212">
                    <c:v>473</c:v>
                  </c:pt>
                  <c:pt idx="213">
                    <c:v>471</c:v>
                  </c:pt>
                  <c:pt idx="214">
                    <c:v>470</c:v>
                  </c:pt>
                  <c:pt idx="215">
                    <c:v>470</c:v>
                  </c:pt>
                  <c:pt idx="216">
                    <c:v>469</c:v>
                  </c:pt>
                  <c:pt idx="217">
                    <c:v>466</c:v>
                  </c:pt>
                  <c:pt idx="218">
                    <c:v>463</c:v>
                  </c:pt>
                  <c:pt idx="219">
                    <c:v>461</c:v>
                  </c:pt>
                  <c:pt idx="220">
                    <c:v>458</c:v>
                  </c:pt>
                  <c:pt idx="221">
                    <c:v>455</c:v>
                  </c:pt>
                  <c:pt idx="222">
                    <c:v>454</c:v>
                  </c:pt>
                  <c:pt idx="223">
                    <c:v>445</c:v>
                  </c:pt>
                  <c:pt idx="224">
                    <c:v>444</c:v>
                  </c:pt>
                  <c:pt idx="225">
                    <c:v>443</c:v>
                  </c:pt>
                  <c:pt idx="226">
                    <c:v>440</c:v>
                  </c:pt>
                  <c:pt idx="227">
                    <c:v>440</c:v>
                  </c:pt>
                  <c:pt idx="228">
                    <c:v>438</c:v>
                  </c:pt>
                  <c:pt idx="229">
                    <c:v>438</c:v>
                  </c:pt>
                  <c:pt idx="230">
                    <c:v>435</c:v>
                  </c:pt>
                  <c:pt idx="231">
                    <c:v>432</c:v>
                  </c:pt>
                  <c:pt idx="232">
                    <c:v>431</c:v>
                  </c:pt>
                  <c:pt idx="233">
                    <c:v>426</c:v>
                  </c:pt>
                  <c:pt idx="234">
                    <c:v>425</c:v>
                  </c:pt>
                  <c:pt idx="235">
                    <c:v>425</c:v>
                  </c:pt>
                  <c:pt idx="236">
                    <c:v>424</c:v>
                  </c:pt>
                  <c:pt idx="237">
                    <c:v>422</c:v>
                  </c:pt>
                  <c:pt idx="238">
                    <c:v>420</c:v>
                  </c:pt>
                  <c:pt idx="239">
                    <c:v>419</c:v>
                  </c:pt>
                  <c:pt idx="240">
                    <c:v>418</c:v>
                  </c:pt>
                  <c:pt idx="241">
                    <c:v>414</c:v>
                  </c:pt>
                  <c:pt idx="242">
                    <c:v>414</c:v>
                  </c:pt>
                  <c:pt idx="243">
                    <c:v>412</c:v>
                  </c:pt>
                  <c:pt idx="244">
                    <c:v>412</c:v>
                  </c:pt>
                  <c:pt idx="245">
                    <c:v>405</c:v>
                  </c:pt>
                  <c:pt idx="246">
                    <c:v>405</c:v>
                  </c:pt>
                  <c:pt idx="247">
                    <c:v>402</c:v>
                  </c:pt>
                  <c:pt idx="248">
                    <c:v>399</c:v>
                  </c:pt>
                  <c:pt idx="249">
                    <c:v>397</c:v>
                  </c:pt>
                  <c:pt idx="250">
                    <c:v>397</c:v>
                  </c:pt>
                  <c:pt idx="251">
                    <c:v>395</c:v>
                  </c:pt>
                  <c:pt idx="252">
                    <c:v>393</c:v>
                  </c:pt>
                  <c:pt idx="253">
                    <c:v>390</c:v>
                  </c:pt>
                  <c:pt idx="254">
                    <c:v>390</c:v>
                  </c:pt>
                  <c:pt idx="255">
                    <c:v>390</c:v>
                  </c:pt>
                  <c:pt idx="256">
                    <c:v>385</c:v>
                  </c:pt>
                  <c:pt idx="257">
                    <c:v>381</c:v>
                  </c:pt>
                  <c:pt idx="258">
                    <c:v>379</c:v>
                  </c:pt>
                  <c:pt idx="259">
                    <c:v>378</c:v>
                  </c:pt>
                  <c:pt idx="260">
                    <c:v>376</c:v>
                  </c:pt>
                  <c:pt idx="261">
                    <c:v>375</c:v>
                  </c:pt>
                  <c:pt idx="262">
                    <c:v>374</c:v>
                  </c:pt>
                  <c:pt idx="263">
                    <c:v>372</c:v>
                  </c:pt>
                  <c:pt idx="264">
                    <c:v>369</c:v>
                  </c:pt>
                  <c:pt idx="265">
                    <c:v>368</c:v>
                  </c:pt>
                  <c:pt idx="266">
                    <c:v>367</c:v>
                  </c:pt>
                  <c:pt idx="267">
                    <c:v>364</c:v>
                  </c:pt>
                  <c:pt idx="268">
                    <c:v>362</c:v>
                  </c:pt>
                  <c:pt idx="269">
                    <c:v>360</c:v>
                  </c:pt>
                  <c:pt idx="270">
                    <c:v>359</c:v>
                  </c:pt>
                  <c:pt idx="271">
                    <c:v>358</c:v>
                  </c:pt>
                  <c:pt idx="272">
                    <c:v>357</c:v>
                  </c:pt>
                  <c:pt idx="273">
                    <c:v>356</c:v>
                  </c:pt>
                  <c:pt idx="274">
                    <c:v>356</c:v>
                  </c:pt>
                  <c:pt idx="275">
                    <c:v>355</c:v>
                  </c:pt>
                  <c:pt idx="276">
                    <c:v>354</c:v>
                  </c:pt>
                  <c:pt idx="277">
                    <c:v>351</c:v>
                  </c:pt>
                  <c:pt idx="278">
                    <c:v>351</c:v>
                  </c:pt>
                  <c:pt idx="279">
                    <c:v>350</c:v>
                  </c:pt>
                  <c:pt idx="280">
                    <c:v>344</c:v>
                  </c:pt>
                  <c:pt idx="281">
                    <c:v>343</c:v>
                  </c:pt>
                  <c:pt idx="282">
                    <c:v>342</c:v>
                  </c:pt>
                  <c:pt idx="283">
                    <c:v>342</c:v>
                  </c:pt>
                  <c:pt idx="284">
                    <c:v>339</c:v>
                  </c:pt>
                  <c:pt idx="285">
                    <c:v>338</c:v>
                  </c:pt>
                  <c:pt idx="286">
                    <c:v>337</c:v>
                  </c:pt>
                  <c:pt idx="287">
                    <c:v>337</c:v>
                  </c:pt>
                  <c:pt idx="288">
                    <c:v>335</c:v>
                  </c:pt>
                  <c:pt idx="289">
                    <c:v>335</c:v>
                  </c:pt>
                  <c:pt idx="290">
                    <c:v>334</c:v>
                  </c:pt>
                  <c:pt idx="291">
                    <c:v>334</c:v>
                  </c:pt>
                  <c:pt idx="292">
                    <c:v>333</c:v>
                  </c:pt>
                  <c:pt idx="293">
                    <c:v>331</c:v>
                  </c:pt>
                  <c:pt idx="294">
                    <c:v>325</c:v>
                  </c:pt>
                  <c:pt idx="295">
                    <c:v>324</c:v>
                  </c:pt>
                  <c:pt idx="296">
                    <c:v>322</c:v>
                  </c:pt>
                  <c:pt idx="297">
                    <c:v>321</c:v>
                  </c:pt>
                  <c:pt idx="298">
                    <c:v>321</c:v>
                  </c:pt>
                  <c:pt idx="299">
                    <c:v>315</c:v>
                  </c:pt>
                  <c:pt idx="300">
                    <c:v>315</c:v>
                  </c:pt>
                  <c:pt idx="301">
                    <c:v>307</c:v>
                  </c:pt>
                  <c:pt idx="302">
                    <c:v>306</c:v>
                  </c:pt>
                  <c:pt idx="303">
                    <c:v>305</c:v>
                  </c:pt>
                  <c:pt idx="304">
                    <c:v>305</c:v>
                  </c:pt>
                  <c:pt idx="305">
                    <c:v>305</c:v>
                  </c:pt>
                  <c:pt idx="306">
                    <c:v>302</c:v>
                  </c:pt>
                  <c:pt idx="307">
                    <c:v>301</c:v>
                  </c:pt>
                  <c:pt idx="308">
                    <c:v>301</c:v>
                  </c:pt>
                  <c:pt idx="309">
                    <c:v>300</c:v>
                  </c:pt>
                  <c:pt idx="310">
                    <c:v>300</c:v>
                  </c:pt>
                  <c:pt idx="311">
                    <c:v>299</c:v>
                  </c:pt>
                  <c:pt idx="312">
                    <c:v>298</c:v>
                  </c:pt>
                  <c:pt idx="313">
                    <c:v>298</c:v>
                  </c:pt>
                  <c:pt idx="314">
                    <c:v>298</c:v>
                  </c:pt>
                  <c:pt idx="315">
                    <c:v>298</c:v>
                  </c:pt>
                  <c:pt idx="316">
                    <c:v>294</c:v>
                  </c:pt>
                  <c:pt idx="317">
                    <c:v>294</c:v>
                  </c:pt>
                  <c:pt idx="318">
                    <c:v>293</c:v>
                  </c:pt>
                  <c:pt idx="319">
                    <c:v>292</c:v>
                  </c:pt>
                  <c:pt idx="320">
                    <c:v>292</c:v>
                  </c:pt>
                  <c:pt idx="321">
                    <c:v>290</c:v>
                  </c:pt>
                  <c:pt idx="322">
                    <c:v>290</c:v>
                  </c:pt>
                  <c:pt idx="323">
                    <c:v>289</c:v>
                  </c:pt>
                  <c:pt idx="324">
                    <c:v>288</c:v>
                  </c:pt>
                  <c:pt idx="325">
                    <c:v>287</c:v>
                  </c:pt>
                  <c:pt idx="326">
                    <c:v>287</c:v>
                  </c:pt>
                  <c:pt idx="327">
                    <c:v>286</c:v>
                  </c:pt>
                  <c:pt idx="328">
                    <c:v>285</c:v>
                  </c:pt>
                  <c:pt idx="329">
                    <c:v>284</c:v>
                  </c:pt>
                  <c:pt idx="330">
                    <c:v>284</c:v>
                  </c:pt>
                  <c:pt idx="331">
                    <c:v>281</c:v>
                  </c:pt>
                  <c:pt idx="332">
                    <c:v>280</c:v>
                  </c:pt>
                  <c:pt idx="333">
                    <c:v>274</c:v>
                  </c:pt>
                  <c:pt idx="334">
                    <c:v>273</c:v>
                  </c:pt>
                  <c:pt idx="335">
                    <c:v>272</c:v>
                  </c:pt>
                  <c:pt idx="336">
                    <c:v>272</c:v>
                  </c:pt>
                  <c:pt idx="337">
                    <c:v>271</c:v>
                  </c:pt>
                  <c:pt idx="338">
                    <c:v>271</c:v>
                  </c:pt>
                  <c:pt idx="339">
                    <c:v>271</c:v>
                  </c:pt>
                  <c:pt idx="340">
                    <c:v>271</c:v>
                  </c:pt>
                  <c:pt idx="341">
                    <c:v>269</c:v>
                  </c:pt>
                  <c:pt idx="342">
                    <c:v>268</c:v>
                  </c:pt>
                  <c:pt idx="343">
                    <c:v>265</c:v>
                  </c:pt>
                  <c:pt idx="344">
                    <c:v>265</c:v>
                  </c:pt>
                  <c:pt idx="345">
                    <c:v>265</c:v>
                  </c:pt>
                  <c:pt idx="346">
                    <c:v>264</c:v>
                  </c:pt>
                  <c:pt idx="347">
                    <c:v>264</c:v>
                  </c:pt>
                  <c:pt idx="348">
                    <c:v>263</c:v>
                  </c:pt>
                  <c:pt idx="349">
                    <c:v>263</c:v>
                  </c:pt>
                  <c:pt idx="350">
                    <c:v>263</c:v>
                  </c:pt>
                  <c:pt idx="351">
                    <c:v>263</c:v>
                  </c:pt>
                  <c:pt idx="352">
                    <c:v>262</c:v>
                  </c:pt>
                  <c:pt idx="353">
                    <c:v>262</c:v>
                  </c:pt>
                  <c:pt idx="354">
                    <c:v>262</c:v>
                  </c:pt>
                  <c:pt idx="355">
                    <c:v>259</c:v>
                  </c:pt>
                  <c:pt idx="356">
                    <c:v>257</c:v>
                  </c:pt>
                  <c:pt idx="357">
                    <c:v>255</c:v>
                  </c:pt>
                  <c:pt idx="358">
                    <c:v>254</c:v>
                  </c:pt>
                  <c:pt idx="359">
                    <c:v>253</c:v>
                  </c:pt>
                  <c:pt idx="360">
                    <c:v>251</c:v>
                  </c:pt>
                  <c:pt idx="361">
                    <c:v>251</c:v>
                  </c:pt>
                  <c:pt idx="362">
                    <c:v>249</c:v>
                  </c:pt>
                  <c:pt idx="363">
                    <c:v>249</c:v>
                  </c:pt>
                  <c:pt idx="364">
                    <c:v>248</c:v>
                  </c:pt>
                  <c:pt idx="365">
                    <c:v>246</c:v>
                  </c:pt>
                  <c:pt idx="366">
                    <c:v>246</c:v>
                  </c:pt>
                  <c:pt idx="367">
                    <c:v>246</c:v>
                  </c:pt>
                  <c:pt idx="368">
                    <c:v>246</c:v>
                  </c:pt>
                  <c:pt idx="369">
                    <c:v>246</c:v>
                  </c:pt>
                  <c:pt idx="370">
                    <c:v>242</c:v>
                  </c:pt>
                  <c:pt idx="371">
                    <c:v>242</c:v>
                  </c:pt>
                  <c:pt idx="372">
                    <c:v>242</c:v>
                  </c:pt>
                  <c:pt idx="373">
                    <c:v>241</c:v>
                  </c:pt>
                  <c:pt idx="374">
                    <c:v>239</c:v>
                  </c:pt>
                  <c:pt idx="375">
                    <c:v>239</c:v>
                  </c:pt>
                  <c:pt idx="376">
                    <c:v>238</c:v>
                  </c:pt>
                  <c:pt idx="377">
                    <c:v>238</c:v>
                  </c:pt>
                  <c:pt idx="378">
                    <c:v>236</c:v>
                  </c:pt>
                  <c:pt idx="379">
                    <c:v>235</c:v>
                  </c:pt>
                  <c:pt idx="380">
                    <c:v>234</c:v>
                  </c:pt>
                  <c:pt idx="381">
                    <c:v>234</c:v>
                  </c:pt>
                  <c:pt idx="382">
                    <c:v>234</c:v>
                  </c:pt>
                  <c:pt idx="383">
                    <c:v>233</c:v>
                  </c:pt>
                  <c:pt idx="384">
                    <c:v>233</c:v>
                  </c:pt>
                  <c:pt idx="385">
                    <c:v>231</c:v>
                  </c:pt>
                  <c:pt idx="386">
                    <c:v>231</c:v>
                  </c:pt>
                  <c:pt idx="387">
                    <c:v>230</c:v>
                  </c:pt>
                  <c:pt idx="388">
                    <c:v>230</c:v>
                  </c:pt>
                  <c:pt idx="389">
                    <c:v>230</c:v>
                  </c:pt>
                  <c:pt idx="390">
                    <c:v>229</c:v>
                  </c:pt>
                  <c:pt idx="391">
                    <c:v>229</c:v>
                  </c:pt>
                  <c:pt idx="392">
                    <c:v>228</c:v>
                  </c:pt>
                  <c:pt idx="393">
                    <c:v>228</c:v>
                  </c:pt>
                  <c:pt idx="394">
                    <c:v>227</c:v>
                  </c:pt>
                  <c:pt idx="395">
                    <c:v>227</c:v>
                  </c:pt>
                  <c:pt idx="396">
                    <c:v>226</c:v>
                  </c:pt>
                  <c:pt idx="397">
                    <c:v>226</c:v>
                  </c:pt>
                  <c:pt idx="398">
                    <c:v>226</c:v>
                  </c:pt>
                  <c:pt idx="399">
                    <c:v>225</c:v>
                  </c:pt>
                  <c:pt idx="400">
                    <c:v>225</c:v>
                  </c:pt>
                  <c:pt idx="401">
                    <c:v>225</c:v>
                  </c:pt>
                  <c:pt idx="402">
                    <c:v>224</c:v>
                  </c:pt>
                  <c:pt idx="403">
                    <c:v>224</c:v>
                  </c:pt>
                  <c:pt idx="404">
                    <c:v>223</c:v>
                  </c:pt>
                  <c:pt idx="405">
                    <c:v>223</c:v>
                  </c:pt>
                  <c:pt idx="406">
                    <c:v>223</c:v>
                  </c:pt>
                  <c:pt idx="407">
                    <c:v>221</c:v>
                  </c:pt>
                  <c:pt idx="408">
                    <c:v>221</c:v>
                  </c:pt>
                  <c:pt idx="409">
                    <c:v>221</c:v>
                  </c:pt>
                  <c:pt idx="410">
                    <c:v>220</c:v>
                  </c:pt>
                  <c:pt idx="411">
                    <c:v>220</c:v>
                  </c:pt>
                  <c:pt idx="412">
                    <c:v>219</c:v>
                  </c:pt>
                  <c:pt idx="413">
                    <c:v>219</c:v>
                  </c:pt>
                  <c:pt idx="414">
                    <c:v>218</c:v>
                  </c:pt>
                  <c:pt idx="415">
                    <c:v>217</c:v>
                  </c:pt>
                  <c:pt idx="416">
                    <c:v>217</c:v>
                  </c:pt>
                  <c:pt idx="417">
                    <c:v>216</c:v>
                  </c:pt>
                  <c:pt idx="418">
                    <c:v>214</c:v>
                  </c:pt>
                  <c:pt idx="419">
                    <c:v>214</c:v>
                  </c:pt>
                  <c:pt idx="420">
                    <c:v>213</c:v>
                  </c:pt>
                  <c:pt idx="421">
                    <c:v>212</c:v>
                  </c:pt>
                  <c:pt idx="422">
                    <c:v>212</c:v>
                  </c:pt>
                  <c:pt idx="423">
                    <c:v>212</c:v>
                  </c:pt>
                  <c:pt idx="424">
                    <c:v>212</c:v>
                  </c:pt>
                  <c:pt idx="425">
                    <c:v>211</c:v>
                  </c:pt>
                  <c:pt idx="426">
                    <c:v>211</c:v>
                  </c:pt>
                  <c:pt idx="427">
                    <c:v>211</c:v>
                  </c:pt>
                  <c:pt idx="428">
                    <c:v>210</c:v>
                  </c:pt>
                  <c:pt idx="429">
                    <c:v>210</c:v>
                  </c:pt>
                  <c:pt idx="430">
                    <c:v>208</c:v>
                  </c:pt>
                  <c:pt idx="431">
                    <c:v>207</c:v>
                  </c:pt>
                  <c:pt idx="432">
                    <c:v>206</c:v>
                  </c:pt>
                  <c:pt idx="433">
                    <c:v>203</c:v>
                  </c:pt>
                  <c:pt idx="434">
                    <c:v>203</c:v>
                  </c:pt>
                  <c:pt idx="435">
                    <c:v>202</c:v>
                  </c:pt>
                  <c:pt idx="436">
                    <c:v>202</c:v>
                  </c:pt>
                  <c:pt idx="437">
                    <c:v>202</c:v>
                  </c:pt>
                  <c:pt idx="438">
                    <c:v>202</c:v>
                  </c:pt>
                  <c:pt idx="439">
                    <c:v>201</c:v>
                  </c:pt>
                  <c:pt idx="440">
                    <c:v>200</c:v>
                  </c:pt>
                  <c:pt idx="441">
                    <c:v>199</c:v>
                  </c:pt>
                  <c:pt idx="442">
                    <c:v>199</c:v>
                  </c:pt>
                  <c:pt idx="443">
                    <c:v>198</c:v>
                  </c:pt>
                  <c:pt idx="444">
                    <c:v>197</c:v>
                  </c:pt>
                  <c:pt idx="445">
                    <c:v>197</c:v>
                  </c:pt>
                  <c:pt idx="446">
                    <c:v>197</c:v>
                  </c:pt>
                  <c:pt idx="447">
                    <c:v>196</c:v>
                  </c:pt>
                  <c:pt idx="448">
                    <c:v>195</c:v>
                  </c:pt>
                  <c:pt idx="449">
                    <c:v>194</c:v>
                  </c:pt>
                  <c:pt idx="450">
                    <c:v>194</c:v>
                  </c:pt>
                  <c:pt idx="451">
                    <c:v>193</c:v>
                  </c:pt>
                  <c:pt idx="452">
                    <c:v>192</c:v>
                  </c:pt>
                  <c:pt idx="453">
                    <c:v>192</c:v>
                  </c:pt>
                  <c:pt idx="454">
                    <c:v>192</c:v>
                  </c:pt>
                  <c:pt idx="455">
                    <c:v>191</c:v>
                  </c:pt>
                  <c:pt idx="456">
                    <c:v>191</c:v>
                  </c:pt>
                  <c:pt idx="457">
                    <c:v>191</c:v>
                  </c:pt>
                  <c:pt idx="458">
                    <c:v>190</c:v>
                  </c:pt>
                  <c:pt idx="459">
                    <c:v>189</c:v>
                  </c:pt>
                  <c:pt idx="460">
                    <c:v>187</c:v>
                  </c:pt>
                  <c:pt idx="461">
                    <c:v>187</c:v>
                  </c:pt>
                  <c:pt idx="462">
                    <c:v>187</c:v>
                  </c:pt>
                  <c:pt idx="463">
                    <c:v>187</c:v>
                  </c:pt>
                  <c:pt idx="464">
                    <c:v>186</c:v>
                  </c:pt>
                  <c:pt idx="465">
                    <c:v>186</c:v>
                  </c:pt>
                  <c:pt idx="466">
                    <c:v>186</c:v>
                  </c:pt>
                  <c:pt idx="467">
                    <c:v>186</c:v>
                  </c:pt>
                  <c:pt idx="468">
                    <c:v>185</c:v>
                  </c:pt>
                  <c:pt idx="469">
                    <c:v>185</c:v>
                  </c:pt>
                  <c:pt idx="470">
                    <c:v>185</c:v>
                  </c:pt>
                  <c:pt idx="471">
                    <c:v>184</c:v>
                  </c:pt>
                  <c:pt idx="472">
                    <c:v>183</c:v>
                  </c:pt>
                  <c:pt idx="473">
                    <c:v>183</c:v>
                  </c:pt>
                  <c:pt idx="474">
                    <c:v>183</c:v>
                  </c:pt>
                  <c:pt idx="475">
                    <c:v>182</c:v>
                  </c:pt>
                  <c:pt idx="476">
                    <c:v>180</c:v>
                  </c:pt>
                  <c:pt idx="477">
                    <c:v>179</c:v>
                  </c:pt>
                  <c:pt idx="478">
                    <c:v>179</c:v>
                  </c:pt>
                  <c:pt idx="479">
                    <c:v>179</c:v>
                  </c:pt>
                  <c:pt idx="480">
                    <c:v>179</c:v>
                  </c:pt>
                  <c:pt idx="481">
                    <c:v>179</c:v>
                  </c:pt>
                  <c:pt idx="482">
                    <c:v>179</c:v>
                  </c:pt>
                  <c:pt idx="483">
                    <c:v>177</c:v>
                  </c:pt>
                  <c:pt idx="484">
                    <c:v>177</c:v>
                  </c:pt>
                  <c:pt idx="485">
                    <c:v>177</c:v>
                  </c:pt>
                  <c:pt idx="486">
                    <c:v>177</c:v>
                  </c:pt>
                  <c:pt idx="487">
                    <c:v>175</c:v>
                  </c:pt>
                  <c:pt idx="488">
                    <c:v>175</c:v>
                  </c:pt>
                  <c:pt idx="489">
                    <c:v>175</c:v>
                  </c:pt>
                  <c:pt idx="490">
                    <c:v>174</c:v>
                  </c:pt>
                  <c:pt idx="491">
                    <c:v>174</c:v>
                  </c:pt>
                  <c:pt idx="492">
                    <c:v>173</c:v>
                  </c:pt>
                  <c:pt idx="493">
                    <c:v>173</c:v>
                  </c:pt>
                  <c:pt idx="494">
                    <c:v>173</c:v>
                  </c:pt>
                  <c:pt idx="495">
                    <c:v>172</c:v>
                  </c:pt>
                  <c:pt idx="496">
                    <c:v>172</c:v>
                  </c:pt>
                  <c:pt idx="497">
                    <c:v>171</c:v>
                  </c:pt>
                  <c:pt idx="498">
                    <c:v>171</c:v>
                  </c:pt>
                  <c:pt idx="499">
                    <c:v>171</c:v>
                  </c:pt>
                  <c:pt idx="500">
                    <c:v>170</c:v>
                  </c:pt>
                  <c:pt idx="501">
                    <c:v>170</c:v>
                  </c:pt>
                  <c:pt idx="502">
                    <c:v>170</c:v>
                  </c:pt>
                  <c:pt idx="503">
                    <c:v>169</c:v>
                  </c:pt>
                  <c:pt idx="504">
                    <c:v>169</c:v>
                  </c:pt>
                  <c:pt idx="505">
                    <c:v>169</c:v>
                  </c:pt>
                  <c:pt idx="506">
                    <c:v>168</c:v>
                  </c:pt>
                  <c:pt idx="507">
                    <c:v>168</c:v>
                  </c:pt>
                  <c:pt idx="508">
                    <c:v>168</c:v>
                  </c:pt>
                  <c:pt idx="509">
                    <c:v>167</c:v>
                  </c:pt>
                  <c:pt idx="510">
                    <c:v>166</c:v>
                  </c:pt>
                  <c:pt idx="511">
                    <c:v>166</c:v>
                  </c:pt>
                  <c:pt idx="512">
                    <c:v>164</c:v>
                  </c:pt>
                  <c:pt idx="513">
                    <c:v>164</c:v>
                  </c:pt>
                  <c:pt idx="514">
                    <c:v>164</c:v>
                  </c:pt>
                  <c:pt idx="515">
                    <c:v>163</c:v>
                  </c:pt>
                  <c:pt idx="516">
                    <c:v>163</c:v>
                  </c:pt>
                  <c:pt idx="517">
                    <c:v>163</c:v>
                  </c:pt>
                  <c:pt idx="518">
                    <c:v>162</c:v>
                  </c:pt>
                  <c:pt idx="519">
                    <c:v>162</c:v>
                  </c:pt>
                  <c:pt idx="520">
                    <c:v>162</c:v>
                  </c:pt>
                  <c:pt idx="521">
                    <c:v>161</c:v>
                  </c:pt>
                  <c:pt idx="522">
                    <c:v>161</c:v>
                  </c:pt>
                  <c:pt idx="523">
                    <c:v>161</c:v>
                  </c:pt>
                  <c:pt idx="524">
                    <c:v>161</c:v>
                  </c:pt>
                  <c:pt idx="525">
                    <c:v>160</c:v>
                  </c:pt>
                  <c:pt idx="526">
                    <c:v>160</c:v>
                  </c:pt>
                  <c:pt idx="527">
                    <c:v>159</c:v>
                  </c:pt>
                  <c:pt idx="528">
                    <c:v>159</c:v>
                  </c:pt>
                  <c:pt idx="529">
                    <c:v>159</c:v>
                  </c:pt>
                  <c:pt idx="530">
                    <c:v>159</c:v>
                  </c:pt>
                  <c:pt idx="531">
                    <c:v>158</c:v>
                  </c:pt>
                  <c:pt idx="532">
                    <c:v>158</c:v>
                  </c:pt>
                  <c:pt idx="533">
                    <c:v>157</c:v>
                  </c:pt>
                  <c:pt idx="534">
                    <c:v>157</c:v>
                  </c:pt>
                  <c:pt idx="535">
                    <c:v>157</c:v>
                  </c:pt>
                  <c:pt idx="536">
                    <c:v>156</c:v>
                  </c:pt>
                  <c:pt idx="537">
                    <c:v>156</c:v>
                  </c:pt>
                  <c:pt idx="538">
                    <c:v>155</c:v>
                  </c:pt>
                  <c:pt idx="539">
                    <c:v>155</c:v>
                  </c:pt>
                  <c:pt idx="540">
                    <c:v>155</c:v>
                  </c:pt>
                  <c:pt idx="541">
                    <c:v>155</c:v>
                  </c:pt>
                  <c:pt idx="542">
                    <c:v>155</c:v>
                  </c:pt>
                  <c:pt idx="543">
                    <c:v>154</c:v>
                  </c:pt>
                  <c:pt idx="544">
                    <c:v>154</c:v>
                  </c:pt>
                  <c:pt idx="545">
                    <c:v>154</c:v>
                  </c:pt>
                  <c:pt idx="546">
                    <c:v>153</c:v>
                  </c:pt>
                  <c:pt idx="547">
                    <c:v>151</c:v>
                  </c:pt>
                  <c:pt idx="548">
                    <c:v>151</c:v>
                  </c:pt>
                  <c:pt idx="549">
                    <c:v>151</c:v>
                  </c:pt>
                  <c:pt idx="550">
                    <c:v>151</c:v>
                  </c:pt>
                  <c:pt idx="551">
                    <c:v>150</c:v>
                  </c:pt>
                  <c:pt idx="552">
                    <c:v>150</c:v>
                  </c:pt>
                  <c:pt idx="553">
                    <c:v>150</c:v>
                  </c:pt>
                  <c:pt idx="554">
                    <c:v>150</c:v>
                  </c:pt>
                  <c:pt idx="555">
                    <c:v>149</c:v>
                  </c:pt>
                  <c:pt idx="556">
                    <c:v>148</c:v>
                  </c:pt>
                  <c:pt idx="557">
                    <c:v>147</c:v>
                  </c:pt>
                  <c:pt idx="558">
                    <c:v>146</c:v>
                  </c:pt>
                  <c:pt idx="559">
                    <c:v>146</c:v>
                  </c:pt>
                  <c:pt idx="560">
                    <c:v>146</c:v>
                  </c:pt>
                  <c:pt idx="561">
                    <c:v>146</c:v>
                  </c:pt>
                  <c:pt idx="562">
                    <c:v>146</c:v>
                  </c:pt>
                  <c:pt idx="563">
                    <c:v>145</c:v>
                  </c:pt>
                  <c:pt idx="564">
                    <c:v>144</c:v>
                  </c:pt>
                  <c:pt idx="565">
                    <c:v>144</c:v>
                  </c:pt>
                  <c:pt idx="566">
                    <c:v>144</c:v>
                  </c:pt>
                  <c:pt idx="567">
                    <c:v>144</c:v>
                  </c:pt>
                  <c:pt idx="568">
                    <c:v>144</c:v>
                  </c:pt>
                  <c:pt idx="569">
                    <c:v>144</c:v>
                  </c:pt>
                  <c:pt idx="570">
                    <c:v>143</c:v>
                  </c:pt>
                  <c:pt idx="571">
                    <c:v>143</c:v>
                  </c:pt>
                  <c:pt idx="572">
                    <c:v>143</c:v>
                  </c:pt>
                  <c:pt idx="573">
                    <c:v>143</c:v>
                  </c:pt>
                  <c:pt idx="574">
                    <c:v>143</c:v>
                  </c:pt>
                  <c:pt idx="575">
                    <c:v>142</c:v>
                  </c:pt>
                  <c:pt idx="576">
                    <c:v>142</c:v>
                  </c:pt>
                  <c:pt idx="577">
                    <c:v>142</c:v>
                  </c:pt>
                  <c:pt idx="578">
                    <c:v>142</c:v>
                  </c:pt>
                  <c:pt idx="579">
                    <c:v>142</c:v>
                  </c:pt>
                  <c:pt idx="580">
                    <c:v>141</c:v>
                  </c:pt>
                  <c:pt idx="581">
                    <c:v>141</c:v>
                  </c:pt>
                  <c:pt idx="582">
                    <c:v>141</c:v>
                  </c:pt>
                  <c:pt idx="583">
                    <c:v>141</c:v>
                  </c:pt>
                  <c:pt idx="584">
                    <c:v>141</c:v>
                  </c:pt>
                  <c:pt idx="585">
                    <c:v>141</c:v>
                  </c:pt>
                  <c:pt idx="586">
                    <c:v>141</c:v>
                  </c:pt>
                  <c:pt idx="587">
                    <c:v>140</c:v>
                  </c:pt>
                  <c:pt idx="588">
                    <c:v>140</c:v>
                  </c:pt>
                  <c:pt idx="589">
                    <c:v>140</c:v>
                  </c:pt>
                  <c:pt idx="590">
                    <c:v>139</c:v>
                  </c:pt>
                  <c:pt idx="591">
                    <c:v>139</c:v>
                  </c:pt>
                  <c:pt idx="592">
                    <c:v>139</c:v>
                  </c:pt>
                  <c:pt idx="593">
                    <c:v>137</c:v>
                  </c:pt>
                  <c:pt idx="594">
                    <c:v>137</c:v>
                  </c:pt>
                  <c:pt idx="595">
                    <c:v>137</c:v>
                  </c:pt>
                  <c:pt idx="596">
                    <c:v>137</c:v>
                  </c:pt>
                  <c:pt idx="597">
                    <c:v>136</c:v>
                  </c:pt>
                  <c:pt idx="598">
                    <c:v>136</c:v>
                  </c:pt>
                  <c:pt idx="599">
                    <c:v>136</c:v>
                  </c:pt>
                  <c:pt idx="600">
                    <c:v>135</c:v>
                  </c:pt>
                  <c:pt idx="601">
                    <c:v>134</c:v>
                  </c:pt>
                  <c:pt idx="602">
                    <c:v>134</c:v>
                  </c:pt>
                  <c:pt idx="603">
                    <c:v>133</c:v>
                  </c:pt>
                  <c:pt idx="604">
                    <c:v>132</c:v>
                  </c:pt>
                  <c:pt idx="605">
                    <c:v>132</c:v>
                  </c:pt>
                  <c:pt idx="606">
                    <c:v>131</c:v>
                  </c:pt>
                  <c:pt idx="607">
                    <c:v>131</c:v>
                  </c:pt>
                  <c:pt idx="608">
                    <c:v>131</c:v>
                  </c:pt>
                  <c:pt idx="609">
                    <c:v>131</c:v>
                  </c:pt>
                  <c:pt idx="610">
                    <c:v>131</c:v>
                  </c:pt>
                  <c:pt idx="611">
                    <c:v>130</c:v>
                  </c:pt>
                  <c:pt idx="612">
                    <c:v>129</c:v>
                  </c:pt>
                  <c:pt idx="613">
                    <c:v>129</c:v>
                  </c:pt>
                  <c:pt idx="614">
                    <c:v>129</c:v>
                  </c:pt>
                  <c:pt idx="615">
                    <c:v>129</c:v>
                  </c:pt>
                  <c:pt idx="616">
                    <c:v>129</c:v>
                  </c:pt>
                  <c:pt idx="617">
                    <c:v>128</c:v>
                  </c:pt>
                  <c:pt idx="618">
                    <c:v>128</c:v>
                  </c:pt>
                  <c:pt idx="619">
                    <c:v>128</c:v>
                  </c:pt>
                  <c:pt idx="620">
                    <c:v>127</c:v>
                  </c:pt>
                  <c:pt idx="621">
                    <c:v>127</c:v>
                  </c:pt>
                  <c:pt idx="622">
                    <c:v>127</c:v>
                  </c:pt>
                  <c:pt idx="623">
                    <c:v>126</c:v>
                  </c:pt>
                  <c:pt idx="624">
                    <c:v>126</c:v>
                  </c:pt>
                  <c:pt idx="625">
                    <c:v>126</c:v>
                  </c:pt>
                  <c:pt idx="626">
                    <c:v>126</c:v>
                  </c:pt>
                  <c:pt idx="627">
                    <c:v>126</c:v>
                  </c:pt>
                  <c:pt idx="628">
                    <c:v>126</c:v>
                  </c:pt>
                  <c:pt idx="629">
                    <c:v>125</c:v>
                  </c:pt>
                  <c:pt idx="630">
                    <c:v>125</c:v>
                  </c:pt>
                  <c:pt idx="631">
                    <c:v>125</c:v>
                  </c:pt>
                  <c:pt idx="632">
                    <c:v>124</c:v>
                  </c:pt>
                  <c:pt idx="633">
                    <c:v>124</c:v>
                  </c:pt>
                  <c:pt idx="634">
                    <c:v>124</c:v>
                  </c:pt>
                  <c:pt idx="635">
                    <c:v>124</c:v>
                  </c:pt>
                  <c:pt idx="636">
                    <c:v>124</c:v>
                  </c:pt>
                  <c:pt idx="637">
                    <c:v>123</c:v>
                  </c:pt>
                  <c:pt idx="638">
                    <c:v>122</c:v>
                  </c:pt>
                  <c:pt idx="639">
                    <c:v>122</c:v>
                  </c:pt>
                  <c:pt idx="640">
                    <c:v>122</c:v>
                  </c:pt>
                  <c:pt idx="641">
                    <c:v>122</c:v>
                  </c:pt>
                  <c:pt idx="642">
                    <c:v>121</c:v>
                  </c:pt>
                  <c:pt idx="643">
                    <c:v>121</c:v>
                  </c:pt>
                  <c:pt idx="644">
                    <c:v>120</c:v>
                  </c:pt>
                  <c:pt idx="645">
                    <c:v>120</c:v>
                  </c:pt>
                  <c:pt idx="646">
                    <c:v>120</c:v>
                  </c:pt>
                  <c:pt idx="647">
                    <c:v>119</c:v>
                  </c:pt>
                  <c:pt idx="648">
                    <c:v>118</c:v>
                  </c:pt>
                  <c:pt idx="649">
                    <c:v>118</c:v>
                  </c:pt>
                  <c:pt idx="650">
                    <c:v>118</c:v>
                  </c:pt>
                  <c:pt idx="651">
                    <c:v>118</c:v>
                  </c:pt>
                  <c:pt idx="652">
                    <c:v>118</c:v>
                  </c:pt>
                  <c:pt idx="653">
                    <c:v>118</c:v>
                  </c:pt>
                  <c:pt idx="654">
                    <c:v>117</c:v>
                  </c:pt>
                  <c:pt idx="655">
                    <c:v>117</c:v>
                  </c:pt>
                  <c:pt idx="656">
                    <c:v>117</c:v>
                  </c:pt>
                  <c:pt idx="657">
                    <c:v>117</c:v>
                  </c:pt>
                  <c:pt idx="658">
                    <c:v>117</c:v>
                  </c:pt>
                  <c:pt idx="659">
                    <c:v>117</c:v>
                  </c:pt>
                  <c:pt idx="660">
                    <c:v>117</c:v>
                  </c:pt>
                  <c:pt idx="661">
                    <c:v>116</c:v>
                  </c:pt>
                  <c:pt idx="662">
                    <c:v>116</c:v>
                  </c:pt>
                  <c:pt idx="663">
                    <c:v>115</c:v>
                  </c:pt>
                  <c:pt idx="664">
                    <c:v>115</c:v>
                  </c:pt>
                  <c:pt idx="665">
                    <c:v>115</c:v>
                  </c:pt>
                  <c:pt idx="666">
                    <c:v>115</c:v>
                  </c:pt>
                  <c:pt idx="667">
                    <c:v>115</c:v>
                  </c:pt>
                  <c:pt idx="668">
                    <c:v>115</c:v>
                  </c:pt>
                  <c:pt idx="669">
                    <c:v>115</c:v>
                  </c:pt>
                  <c:pt idx="670">
                    <c:v>114</c:v>
                  </c:pt>
                  <c:pt idx="671">
                    <c:v>114</c:v>
                  </c:pt>
                  <c:pt idx="672">
                    <c:v>114</c:v>
                  </c:pt>
                  <c:pt idx="673">
                    <c:v>114</c:v>
                  </c:pt>
                  <c:pt idx="674">
                    <c:v>114</c:v>
                  </c:pt>
                  <c:pt idx="675">
                    <c:v>114</c:v>
                  </c:pt>
                  <c:pt idx="676">
                    <c:v>114</c:v>
                  </c:pt>
                  <c:pt idx="677">
                    <c:v>113</c:v>
                  </c:pt>
                  <c:pt idx="678">
                    <c:v>113</c:v>
                  </c:pt>
                  <c:pt idx="679">
                    <c:v>112</c:v>
                  </c:pt>
                  <c:pt idx="680">
                    <c:v>112</c:v>
                  </c:pt>
                  <c:pt idx="681">
                    <c:v>112</c:v>
                  </c:pt>
                  <c:pt idx="682">
                    <c:v>111</c:v>
                  </c:pt>
                  <c:pt idx="683">
                    <c:v>111</c:v>
                  </c:pt>
                  <c:pt idx="684">
                    <c:v>111</c:v>
                  </c:pt>
                  <c:pt idx="685">
                    <c:v>111</c:v>
                  </c:pt>
                  <c:pt idx="686">
                    <c:v>110</c:v>
                  </c:pt>
                  <c:pt idx="687">
                    <c:v>110</c:v>
                  </c:pt>
                  <c:pt idx="688">
                    <c:v>110</c:v>
                  </c:pt>
                  <c:pt idx="689">
                    <c:v>109</c:v>
                  </c:pt>
                  <c:pt idx="690">
                    <c:v>109</c:v>
                  </c:pt>
                  <c:pt idx="691">
                    <c:v>109</c:v>
                  </c:pt>
                  <c:pt idx="692">
                    <c:v>109</c:v>
                  </c:pt>
                  <c:pt idx="693">
                    <c:v>109</c:v>
                  </c:pt>
                  <c:pt idx="694">
                    <c:v>108</c:v>
                  </c:pt>
                  <c:pt idx="695">
                    <c:v>108</c:v>
                  </c:pt>
                  <c:pt idx="696">
                    <c:v>108</c:v>
                  </c:pt>
                  <c:pt idx="697">
                    <c:v>108</c:v>
                  </c:pt>
                  <c:pt idx="698">
                    <c:v>108</c:v>
                  </c:pt>
                  <c:pt idx="699">
                    <c:v>107</c:v>
                  </c:pt>
                  <c:pt idx="700">
                    <c:v>107</c:v>
                  </c:pt>
                  <c:pt idx="701">
                    <c:v>107</c:v>
                  </c:pt>
                  <c:pt idx="702">
                    <c:v>107</c:v>
                  </c:pt>
                  <c:pt idx="703">
                    <c:v>107</c:v>
                  </c:pt>
                  <c:pt idx="704">
                    <c:v>106</c:v>
                  </c:pt>
                  <c:pt idx="705">
                    <c:v>106</c:v>
                  </c:pt>
                  <c:pt idx="706">
                    <c:v>106</c:v>
                  </c:pt>
                  <c:pt idx="707">
                    <c:v>106</c:v>
                  </c:pt>
                  <c:pt idx="708">
                    <c:v>106</c:v>
                  </c:pt>
                  <c:pt idx="709">
                    <c:v>105</c:v>
                  </c:pt>
                  <c:pt idx="710">
                    <c:v>105</c:v>
                  </c:pt>
                  <c:pt idx="711">
                    <c:v>105</c:v>
                  </c:pt>
                  <c:pt idx="712">
                    <c:v>105</c:v>
                  </c:pt>
                  <c:pt idx="713">
                    <c:v>105</c:v>
                  </c:pt>
                  <c:pt idx="714">
                    <c:v>105</c:v>
                  </c:pt>
                  <c:pt idx="715">
                    <c:v>105</c:v>
                  </c:pt>
                  <c:pt idx="716">
                    <c:v>104</c:v>
                  </c:pt>
                  <c:pt idx="717">
                    <c:v>104</c:v>
                  </c:pt>
                  <c:pt idx="718">
                    <c:v>103</c:v>
                  </c:pt>
                  <c:pt idx="719">
                    <c:v>103</c:v>
                  </c:pt>
                  <c:pt idx="720">
                    <c:v>103</c:v>
                  </c:pt>
                  <c:pt idx="721">
                    <c:v>102</c:v>
                  </c:pt>
                  <c:pt idx="722">
                    <c:v>102</c:v>
                  </c:pt>
                  <c:pt idx="723">
                    <c:v>102</c:v>
                  </c:pt>
                  <c:pt idx="724">
                    <c:v>102</c:v>
                  </c:pt>
                  <c:pt idx="725">
                    <c:v>102</c:v>
                  </c:pt>
                  <c:pt idx="726">
                    <c:v>102</c:v>
                  </c:pt>
                  <c:pt idx="727">
                    <c:v>102</c:v>
                  </c:pt>
                  <c:pt idx="728">
                    <c:v>101</c:v>
                  </c:pt>
                  <c:pt idx="729">
                    <c:v>101</c:v>
                  </c:pt>
                  <c:pt idx="730">
                    <c:v>101</c:v>
                  </c:pt>
                  <c:pt idx="731">
                    <c:v>101</c:v>
                  </c:pt>
                  <c:pt idx="732">
                    <c:v>101</c:v>
                  </c:pt>
                  <c:pt idx="733">
                    <c:v>101</c:v>
                  </c:pt>
                  <c:pt idx="734">
                    <c:v>101</c:v>
                  </c:pt>
                  <c:pt idx="735">
                    <c:v>101</c:v>
                  </c:pt>
                  <c:pt idx="736">
                    <c:v>101</c:v>
                  </c:pt>
                  <c:pt idx="737">
                    <c:v>101</c:v>
                  </c:pt>
                  <c:pt idx="738">
                    <c:v>100</c:v>
                  </c:pt>
                  <c:pt idx="739">
                    <c:v>100</c:v>
                  </c:pt>
                  <c:pt idx="740">
                    <c:v>100</c:v>
                  </c:pt>
                  <c:pt idx="741">
                    <c:v>100</c:v>
                  </c:pt>
                  <c:pt idx="742">
                    <c:v>100</c:v>
                  </c:pt>
                  <c:pt idx="743">
                    <c:v>99</c:v>
                  </c:pt>
                  <c:pt idx="744">
                    <c:v>99</c:v>
                  </c:pt>
                  <c:pt idx="745">
                    <c:v>98</c:v>
                  </c:pt>
                  <c:pt idx="746">
                    <c:v>98</c:v>
                  </c:pt>
                  <c:pt idx="747">
                    <c:v>98</c:v>
                  </c:pt>
                  <c:pt idx="748">
                    <c:v>98</c:v>
                  </c:pt>
                  <c:pt idx="749">
                    <c:v>98</c:v>
                  </c:pt>
                  <c:pt idx="750">
                    <c:v>98</c:v>
                  </c:pt>
                  <c:pt idx="751">
                    <c:v>97</c:v>
                  </c:pt>
                  <c:pt idx="752">
                    <c:v>97</c:v>
                  </c:pt>
                  <c:pt idx="753">
                    <c:v>97</c:v>
                  </c:pt>
                  <c:pt idx="754">
                    <c:v>97</c:v>
                  </c:pt>
                  <c:pt idx="755">
                    <c:v>97</c:v>
                  </c:pt>
                  <c:pt idx="756">
                    <c:v>96</c:v>
                  </c:pt>
                  <c:pt idx="757">
                    <c:v>96</c:v>
                  </c:pt>
                  <c:pt idx="758">
                    <c:v>95</c:v>
                  </c:pt>
                  <c:pt idx="759">
                    <c:v>95</c:v>
                  </c:pt>
                  <c:pt idx="760">
                    <c:v>95</c:v>
                  </c:pt>
                  <c:pt idx="761">
                    <c:v>95</c:v>
                  </c:pt>
                  <c:pt idx="762">
                    <c:v>94</c:v>
                  </c:pt>
                  <c:pt idx="763">
                    <c:v>94</c:v>
                  </c:pt>
                  <c:pt idx="764">
                    <c:v>94</c:v>
                  </c:pt>
                  <c:pt idx="765">
                    <c:v>94</c:v>
                  </c:pt>
                  <c:pt idx="766">
                    <c:v>94</c:v>
                  </c:pt>
                  <c:pt idx="767">
                    <c:v>94</c:v>
                  </c:pt>
                  <c:pt idx="768">
                    <c:v>93</c:v>
                  </c:pt>
                  <c:pt idx="769">
                    <c:v>93</c:v>
                  </c:pt>
                  <c:pt idx="770">
                    <c:v>93</c:v>
                  </c:pt>
                  <c:pt idx="771">
                    <c:v>93</c:v>
                  </c:pt>
                  <c:pt idx="772">
                    <c:v>93</c:v>
                  </c:pt>
                  <c:pt idx="773">
                    <c:v>93</c:v>
                  </c:pt>
                  <c:pt idx="774">
                    <c:v>93</c:v>
                  </c:pt>
                  <c:pt idx="775">
                    <c:v>93</c:v>
                  </c:pt>
                  <c:pt idx="776">
                    <c:v>93</c:v>
                  </c:pt>
                  <c:pt idx="777">
                    <c:v>92</c:v>
                  </c:pt>
                  <c:pt idx="778">
                    <c:v>92</c:v>
                  </c:pt>
                  <c:pt idx="779">
                    <c:v>92</c:v>
                  </c:pt>
                  <c:pt idx="780">
                    <c:v>92</c:v>
                  </c:pt>
                  <c:pt idx="781">
                    <c:v>92</c:v>
                  </c:pt>
                  <c:pt idx="782">
                    <c:v>92</c:v>
                  </c:pt>
                  <c:pt idx="783">
                    <c:v>92</c:v>
                  </c:pt>
                  <c:pt idx="784">
                    <c:v>91</c:v>
                  </c:pt>
                  <c:pt idx="785">
                    <c:v>91</c:v>
                  </c:pt>
                  <c:pt idx="786">
                    <c:v>91</c:v>
                  </c:pt>
                  <c:pt idx="787">
                    <c:v>91</c:v>
                  </c:pt>
                  <c:pt idx="788">
                    <c:v>91</c:v>
                  </c:pt>
                  <c:pt idx="789">
                    <c:v>91</c:v>
                  </c:pt>
                  <c:pt idx="790">
                    <c:v>90</c:v>
                  </c:pt>
                  <c:pt idx="791">
                    <c:v>90</c:v>
                  </c:pt>
                  <c:pt idx="792">
                    <c:v>90</c:v>
                  </c:pt>
                  <c:pt idx="793">
                    <c:v>90</c:v>
                  </c:pt>
                  <c:pt idx="794">
                    <c:v>90</c:v>
                  </c:pt>
                  <c:pt idx="795">
                    <c:v>90</c:v>
                  </c:pt>
                  <c:pt idx="796">
                    <c:v>90</c:v>
                  </c:pt>
                  <c:pt idx="797">
                    <c:v>90</c:v>
                  </c:pt>
                  <c:pt idx="798">
                    <c:v>89</c:v>
                  </c:pt>
                  <c:pt idx="799">
                    <c:v>89</c:v>
                  </c:pt>
                  <c:pt idx="800">
                    <c:v>89</c:v>
                  </c:pt>
                  <c:pt idx="801">
                    <c:v>89</c:v>
                  </c:pt>
                  <c:pt idx="802">
                    <c:v>88</c:v>
                  </c:pt>
                  <c:pt idx="803">
                    <c:v>88</c:v>
                  </c:pt>
                  <c:pt idx="804">
                    <c:v>88</c:v>
                  </c:pt>
                  <c:pt idx="805">
                    <c:v>88</c:v>
                  </c:pt>
                  <c:pt idx="806">
                    <c:v>88</c:v>
                  </c:pt>
                  <c:pt idx="807">
                    <c:v>88</c:v>
                  </c:pt>
                  <c:pt idx="808">
                    <c:v>88</c:v>
                  </c:pt>
                  <c:pt idx="809">
                    <c:v>88</c:v>
                  </c:pt>
                  <c:pt idx="810">
                    <c:v>87</c:v>
                  </c:pt>
                  <c:pt idx="811">
                    <c:v>87</c:v>
                  </c:pt>
                  <c:pt idx="812">
                    <c:v>87</c:v>
                  </c:pt>
                  <c:pt idx="813">
                    <c:v>87</c:v>
                  </c:pt>
                  <c:pt idx="814">
                    <c:v>87</c:v>
                  </c:pt>
                  <c:pt idx="815">
                    <c:v>87</c:v>
                  </c:pt>
                  <c:pt idx="816">
                    <c:v>87</c:v>
                  </c:pt>
                  <c:pt idx="817">
                    <c:v>87</c:v>
                  </c:pt>
                  <c:pt idx="818">
                    <c:v>87</c:v>
                  </c:pt>
                  <c:pt idx="819">
                    <c:v>86</c:v>
                  </c:pt>
                  <c:pt idx="820">
                    <c:v>86</c:v>
                  </c:pt>
                  <c:pt idx="821">
                    <c:v>86</c:v>
                  </c:pt>
                  <c:pt idx="822">
                    <c:v>86</c:v>
                  </c:pt>
                  <c:pt idx="823">
                    <c:v>86</c:v>
                  </c:pt>
                  <c:pt idx="824">
                    <c:v>86</c:v>
                  </c:pt>
                  <c:pt idx="825">
                    <c:v>86</c:v>
                  </c:pt>
                  <c:pt idx="826">
                    <c:v>86</c:v>
                  </c:pt>
                  <c:pt idx="827">
                    <c:v>86</c:v>
                  </c:pt>
                  <c:pt idx="828">
                    <c:v>85</c:v>
                  </c:pt>
                  <c:pt idx="829">
                    <c:v>85</c:v>
                  </c:pt>
                  <c:pt idx="830">
                    <c:v>85</c:v>
                  </c:pt>
                  <c:pt idx="831">
                    <c:v>85</c:v>
                  </c:pt>
                  <c:pt idx="832">
                    <c:v>84</c:v>
                  </c:pt>
                  <c:pt idx="833">
                    <c:v>84</c:v>
                  </c:pt>
                  <c:pt idx="834">
                    <c:v>84</c:v>
                  </c:pt>
                  <c:pt idx="835">
                    <c:v>84</c:v>
                  </c:pt>
                  <c:pt idx="836">
                    <c:v>84</c:v>
                  </c:pt>
                  <c:pt idx="837">
                    <c:v>84</c:v>
                  </c:pt>
                  <c:pt idx="838">
                    <c:v>84</c:v>
                  </c:pt>
                  <c:pt idx="839">
                    <c:v>84</c:v>
                  </c:pt>
                  <c:pt idx="840">
                    <c:v>84</c:v>
                  </c:pt>
                  <c:pt idx="841">
                    <c:v>84</c:v>
                  </c:pt>
                  <c:pt idx="842">
                    <c:v>83</c:v>
                  </c:pt>
                  <c:pt idx="843">
                    <c:v>83</c:v>
                  </c:pt>
                  <c:pt idx="844">
                    <c:v>83</c:v>
                  </c:pt>
                  <c:pt idx="845">
                    <c:v>83</c:v>
                  </c:pt>
                  <c:pt idx="846">
                    <c:v>83</c:v>
                  </c:pt>
                  <c:pt idx="847">
                    <c:v>83</c:v>
                  </c:pt>
                  <c:pt idx="848">
                    <c:v>83</c:v>
                  </c:pt>
                  <c:pt idx="849">
                    <c:v>82</c:v>
                  </c:pt>
                  <c:pt idx="850">
                    <c:v>82</c:v>
                  </c:pt>
                  <c:pt idx="851">
                    <c:v>82</c:v>
                  </c:pt>
                  <c:pt idx="852">
                    <c:v>82</c:v>
                  </c:pt>
                  <c:pt idx="853">
                    <c:v>82</c:v>
                  </c:pt>
                  <c:pt idx="854">
                    <c:v>82</c:v>
                  </c:pt>
                  <c:pt idx="855">
                    <c:v>81</c:v>
                  </c:pt>
                  <c:pt idx="856">
                    <c:v>81</c:v>
                  </c:pt>
                  <c:pt idx="857">
                    <c:v>81</c:v>
                  </c:pt>
                  <c:pt idx="858">
                    <c:v>81</c:v>
                  </c:pt>
                  <c:pt idx="859">
                    <c:v>80</c:v>
                  </c:pt>
                  <c:pt idx="860">
                    <c:v>80</c:v>
                  </c:pt>
                  <c:pt idx="861">
                    <c:v>80</c:v>
                  </c:pt>
                  <c:pt idx="862">
                    <c:v>80</c:v>
                  </c:pt>
                  <c:pt idx="863">
                    <c:v>80</c:v>
                  </c:pt>
                  <c:pt idx="864">
                    <c:v>80</c:v>
                  </c:pt>
                  <c:pt idx="865">
                    <c:v>80</c:v>
                  </c:pt>
                  <c:pt idx="866">
                    <c:v>79</c:v>
                  </c:pt>
                  <c:pt idx="867">
                    <c:v>79</c:v>
                  </c:pt>
                  <c:pt idx="868">
                    <c:v>79</c:v>
                  </c:pt>
                  <c:pt idx="869">
                    <c:v>79</c:v>
                  </c:pt>
                  <c:pt idx="870">
                    <c:v>79</c:v>
                  </c:pt>
                  <c:pt idx="871">
                    <c:v>79</c:v>
                  </c:pt>
                  <c:pt idx="872">
                    <c:v>79</c:v>
                  </c:pt>
                  <c:pt idx="873">
                    <c:v>79</c:v>
                  </c:pt>
                  <c:pt idx="874">
                    <c:v>79</c:v>
                  </c:pt>
                  <c:pt idx="875">
                    <c:v>79</c:v>
                  </c:pt>
                  <c:pt idx="876">
                    <c:v>79</c:v>
                  </c:pt>
                  <c:pt idx="877">
                    <c:v>79</c:v>
                  </c:pt>
                  <c:pt idx="878">
                    <c:v>79</c:v>
                  </c:pt>
                  <c:pt idx="879">
                    <c:v>78</c:v>
                  </c:pt>
                  <c:pt idx="880">
                    <c:v>78</c:v>
                  </c:pt>
                  <c:pt idx="881">
                    <c:v>78</c:v>
                  </c:pt>
                  <c:pt idx="882">
                    <c:v>78</c:v>
                  </c:pt>
                  <c:pt idx="883">
                    <c:v>78</c:v>
                  </c:pt>
                  <c:pt idx="884">
                    <c:v>78</c:v>
                  </c:pt>
                  <c:pt idx="885">
                    <c:v>78</c:v>
                  </c:pt>
                  <c:pt idx="886">
                    <c:v>77</c:v>
                  </c:pt>
                  <c:pt idx="887">
                    <c:v>77</c:v>
                  </c:pt>
                  <c:pt idx="888">
                    <c:v>77</c:v>
                  </c:pt>
                  <c:pt idx="889">
                    <c:v>77</c:v>
                  </c:pt>
                  <c:pt idx="890">
                    <c:v>77</c:v>
                  </c:pt>
                  <c:pt idx="891">
                    <c:v>77</c:v>
                  </c:pt>
                  <c:pt idx="892">
                    <c:v>77</c:v>
                  </c:pt>
                  <c:pt idx="893">
                    <c:v>77</c:v>
                  </c:pt>
                  <c:pt idx="894">
                    <c:v>77</c:v>
                  </c:pt>
                  <c:pt idx="895">
                    <c:v>77</c:v>
                  </c:pt>
                  <c:pt idx="896">
                    <c:v>77</c:v>
                  </c:pt>
                  <c:pt idx="897">
                    <c:v>76</c:v>
                  </c:pt>
                  <c:pt idx="898">
                    <c:v>76</c:v>
                  </c:pt>
                  <c:pt idx="899">
                    <c:v>76</c:v>
                  </c:pt>
                  <c:pt idx="900">
                    <c:v>76</c:v>
                  </c:pt>
                  <c:pt idx="901">
                    <c:v>75</c:v>
                  </c:pt>
                  <c:pt idx="902">
                    <c:v>75</c:v>
                  </c:pt>
                  <c:pt idx="903">
                    <c:v>75</c:v>
                  </c:pt>
                  <c:pt idx="904">
                    <c:v>75</c:v>
                  </c:pt>
                  <c:pt idx="905">
                    <c:v>75</c:v>
                  </c:pt>
                  <c:pt idx="906">
                    <c:v>75</c:v>
                  </c:pt>
                  <c:pt idx="907">
                    <c:v>75</c:v>
                  </c:pt>
                  <c:pt idx="908">
                    <c:v>75</c:v>
                  </c:pt>
                  <c:pt idx="909">
                    <c:v>75</c:v>
                  </c:pt>
                  <c:pt idx="910">
                    <c:v>75</c:v>
                  </c:pt>
                  <c:pt idx="911">
                    <c:v>75</c:v>
                  </c:pt>
                  <c:pt idx="912">
                    <c:v>75</c:v>
                  </c:pt>
                  <c:pt idx="913">
                    <c:v>75</c:v>
                  </c:pt>
                  <c:pt idx="914">
                    <c:v>74</c:v>
                  </c:pt>
                  <c:pt idx="915">
                    <c:v>74</c:v>
                  </c:pt>
                  <c:pt idx="916">
                    <c:v>73</c:v>
                  </c:pt>
                  <c:pt idx="917">
                    <c:v>73</c:v>
                  </c:pt>
                  <c:pt idx="918">
                    <c:v>73</c:v>
                  </c:pt>
                  <c:pt idx="919">
                    <c:v>73</c:v>
                  </c:pt>
                  <c:pt idx="920">
                    <c:v>73</c:v>
                  </c:pt>
                  <c:pt idx="921">
                    <c:v>73</c:v>
                  </c:pt>
                  <c:pt idx="922">
                    <c:v>73</c:v>
                  </c:pt>
                  <c:pt idx="923">
                    <c:v>73</c:v>
                  </c:pt>
                  <c:pt idx="924">
                    <c:v>73</c:v>
                  </c:pt>
                  <c:pt idx="925">
                    <c:v>73</c:v>
                  </c:pt>
                  <c:pt idx="926">
                    <c:v>72</c:v>
                  </c:pt>
                  <c:pt idx="927">
                    <c:v>72</c:v>
                  </c:pt>
                  <c:pt idx="928">
                    <c:v>72</c:v>
                  </c:pt>
                  <c:pt idx="929">
                    <c:v>72</c:v>
                  </c:pt>
                  <c:pt idx="930">
                    <c:v>72</c:v>
                  </c:pt>
                  <c:pt idx="931">
                    <c:v>72</c:v>
                  </c:pt>
                  <c:pt idx="932">
                    <c:v>72</c:v>
                  </c:pt>
                  <c:pt idx="933">
                    <c:v>72</c:v>
                  </c:pt>
                  <c:pt idx="934">
                    <c:v>72</c:v>
                  </c:pt>
                  <c:pt idx="935">
                    <c:v>72</c:v>
                  </c:pt>
                  <c:pt idx="936">
                    <c:v>72</c:v>
                  </c:pt>
                  <c:pt idx="937">
                    <c:v>72</c:v>
                  </c:pt>
                  <c:pt idx="938">
                    <c:v>72</c:v>
                  </c:pt>
                  <c:pt idx="939">
                    <c:v>72</c:v>
                  </c:pt>
                  <c:pt idx="940">
                    <c:v>72</c:v>
                  </c:pt>
                  <c:pt idx="941">
                    <c:v>72</c:v>
                  </c:pt>
                  <c:pt idx="942">
                    <c:v>71</c:v>
                  </c:pt>
                  <c:pt idx="943">
                    <c:v>71</c:v>
                  </c:pt>
                  <c:pt idx="944">
                    <c:v>71</c:v>
                  </c:pt>
                  <c:pt idx="945">
                    <c:v>71</c:v>
                  </c:pt>
                  <c:pt idx="946">
                    <c:v>71</c:v>
                  </c:pt>
                  <c:pt idx="947">
                    <c:v>71</c:v>
                  </c:pt>
                  <c:pt idx="948">
                    <c:v>71</c:v>
                  </c:pt>
                  <c:pt idx="949">
                    <c:v>71</c:v>
                  </c:pt>
                  <c:pt idx="950">
                    <c:v>71</c:v>
                  </c:pt>
                  <c:pt idx="951">
                    <c:v>71</c:v>
                  </c:pt>
                  <c:pt idx="952">
                    <c:v>71</c:v>
                  </c:pt>
                  <c:pt idx="953">
                    <c:v>71</c:v>
                  </c:pt>
                  <c:pt idx="954">
                    <c:v>71</c:v>
                  </c:pt>
                  <c:pt idx="955">
                    <c:v>71</c:v>
                  </c:pt>
                  <c:pt idx="956">
                    <c:v>71</c:v>
                  </c:pt>
                  <c:pt idx="957">
                    <c:v>70</c:v>
                  </c:pt>
                  <c:pt idx="958">
                    <c:v>70</c:v>
                  </c:pt>
                  <c:pt idx="959">
                    <c:v>70</c:v>
                  </c:pt>
                  <c:pt idx="960">
                    <c:v>70</c:v>
                  </c:pt>
                  <c:pt idx="961">
                    <c:v>70</c:v>
                  </c:pt>
                  <c:pt idx="962">
                    <c:v>70</c:v>
                  </c:pt>
                  <c:pt idx="963">
                    <c:v>70</c:v>
                  </c:pt>
                  <c:pt idx="964">
                    <c:v>70</c:v>
                  </c:pt>
                  <c:pt idx="965">
                    <c:v>70</c:v>
                  </c:pt>
                  <c:pt idx="966">
                    <c:v>70</c:v>
                  </c:pt>
                  <c:pt idx="967">
                    <c:v>70</c:v>
                  </c:pt>
                  <c:pt idx="968">
                    <c:v>70</c:v>
                  </c:pt>
                  <c:pt idx="969">
                    <c:v>69</c:v>
                  </c:pt>
                  <c:pt idx="970">
                    <c:v>69</c:v>
                  </c:pt>
                  <c:pt idx="971">
                    <c:v>69</c:v>
                  </c:pt>
                  <c:pt idx="972">
                    <c:v>69</c:v>
                  </c:pt>
                  <c:pt idx="973">
                    <c:v>69</c:v>
                  </c:pt>
                  <c:pt idx="974">
                    <c:v>69</c:v>
                  </c:pt>
                  <c:pt idx="975">
                    <c:v>69</c:v>
                  </c:pt>
                  <c:pt idx="976">
                    <c:v>69</c:v>
                  </c:pt>
                  <c:pt idx="977">
                    <c:v>68</c:v>
                  </c:pt>
                  <c:pt idx="978">
                    <c:v>68</c:v>
                  </c:pt>
                  <c:pt idx="979">
                    <c:v>68</c:v>
                  </c:pt>
                  <c:pt idx="980">
                    <c:v>68</c:v>
                  </c:pt>
                  <c:pt idx="981">
                    <c:v>68</c:v>
                  </c:pt>
                  <c:pt idx="982">
                    <c:v>68</c:v>
                  </c:pt>
                  <c:pt idx="983">
                    <c:v>68</c:v>
                  </c:pt>
                  <c:pt idx="984">
                    <c:v>68</c:v>
                  </c:pt>
                  <c:pt idx="985">
                    <c:v>68</c:v>
                  </c:pt>
                  <c:pt idx="986">
                    <c:v>68</c:v>
                  </c:pt>
                  <c:pt idx="987">
                    <c:v>67</c:v>
                  </c:pt>
                  <c:pt idx="988">
                    <c:v>67</c:v>
                  </c:pt>
                  <c:pt idx="989">
                    <c:v>67</c:v>
                  </c:pt>
                  <c:pt idx="990">
                    <c:v>67</c:v>
                  </c:pt>
                  <c:pt idx="991">
                    <c:v>67</c:v>
                  </c:pt>
                  <c:pt idx="992">
                    <c:v>67</c:v>
                  </c:pt>
                  <c:pt idx="993">
                    <c:v>67</c:v>
                  </c:pt>
                  <c:pt idx="994">
                    <c:v>67</c:v>
                  </c:pt>
                  <c:pt idx="995">
                    <c:v>67</c:v>
                  </c:pt>
                  <c:pt idx="996">
                    <c:v>66</c:v>
                  </c:pt>
                  <c:pt idx="997">
                    <c:v>66</c:v>
                  </c:pt>
                  <c:pt idx="998">
                    <c:v>66</c:v>
                  </c:pt>
                  <c:pt idx="999">
                    <c:v>66</c:v>
                  </c:pt>
                  <c:pt idx="1000">
                    <c:v>66</c:v>
                  </c:pt>
                  <c:pt idx="1001">
                    <c:v>66</c:v>
                  </c:pt>
                  <c:pt idx="1002">
                    <c:v>66</c:v>
                  </c:pt>
                  <c:pt idx="1003">
                    <c:v>66</c:v>
                  </c:pt>
                  <c:pt idx="1004">
                    <c:v>66</c:v>
                  </c:pt>
                  <c:pt idx="1005">
                    <c:v>66</c:v>
                  </c:pt>
                  <c:pt idx="1006">
                    <c:v>65</c:v>
                  </c:pt>
                  <c:pt idx="1007">
                    <c:v>65</c:v>
                  </c:pt>
                  <c:pt idx="1008">
                    <c:v>65</c:v>
                  </c:pt>
                  <c:pt idx="1009">
                    <c:v>65</c:v>
                  </c:pt>
                  <c:pt idx="1010">
                    <c:v>65</c:v>
                  </c:pt>
                  <c:pt idx="1011">
                    <c:v>65</c:v>
                  </c:pt>
                  <c:pt idx="1012">
                    <c:v>65</c:v>
                  </c:pt>
                  <c:pt idx="1013">
                    <c:v>65</c:v>
                  </c:pt>
                  <c:pt idx="1014">
                    <c:v>65</c:v>
                  </c:pt>
                  <c:pt idx="1015">
                    <c:v>65</c:v>
                  </c:pt>
                  <c:pt idx="1016">
                    <c:v>65</c:v>
                  </c:pt>
                  <c:pt idx="1017">
                    <c:v>65</c:v>
                  </c:pt>
                  <c:pt idx="1018">
                    <c:v>65</c:v>
                  </c:pt>
                  <c:pt idx="1019">
                    <c:v>65</c:v>
                  </c:pt>
                  <c:pt idx="1020">
                    <c:v>65</c:v>
                  </c:pt>
                  <c:pt idx="1021">
                    <c:v>64</c:v>
                  </c:pt>
                  <c:pt idx="1022">
                    <c:v>64</c:v>
                  </c:pt>
                  <c:pt idx="1023">
                    <c:v>64</c:v>
                  </c:pt>
                  <c:pt idx="1024">
                    <c:v>64</c:v>
                  </c:pt>
                  <c:pt idx="1025">
                    <c:v>64</c:v>
                  </c:pt>
                  <c:pt idx="1026">
                    <c:v>64</c:v>
                  </c:pt>
                  <c:pt idx="1027">
                    <c:v>64</c:v>
                  </c:pt>
                  <c:pt idx="1028">
                    <c:v>64</c:v>
                  </c:pt>
                  <c:pt idx="1029">
                    <c:v>64</c:v>
                  </c:pt>
                  <c:pt idx="1030">
                    <c:v>64</c:v>
                  </c:pt>
                  <c:pt idx="1031">
                    <c:v>64</c:v>
                  </c:pt>
                  <c:pt idx="1032">
                    <c:v>63</c:v>
                  </c:pt>
                  <c:pt idx="1033">
                    <c:v>63</c:v>
                  </c:pt>
                  <c:pt idx="1034">
                    <c:v>63</c:v>
                  </c:pt>
                  <c:pt idx="1035">
                    <c:v>63</c:v>
                  </c:pt>
                  <c:pt idx="1036">
                    <c:v>63</c:v>
                  </c:pt>
                  <c:pt idx="1037">
                    <c:v>63</c:v>
                  </c:pt>
                  <c:pt idx="1038">
                    <c:v>63</c:v>
                  </c:pt>
                  <c:pt idx="1039">
                    <c:v>63</c:v>
                  </c:pt>
                  <c:pt idx="1040">
                    <c:v>63</c:v>
                  </c:pt>
                  <c:pt idx="1041">
                    <c:v>63</c:v>
                  </c:pt>
                  <c:pt idx="1042">
                    <c:v>62</c:v>
                  </c:pt>
                  <c:pt idx="1043">
                    <c:v>62</c:v>
                  </c:pt>
                  <c:pt idx="1044">
                    <c:v>62</c:v>
                  </c:pt>
                  <c:pt idx="1045">
                    <c:v>62</c:v>
                  </c:pt>
                  <c:pt idx="1046">
                    <c:v>62</c:v>
                  </c:pt>
                  <c:pt idx="1047">
                    <c:v>62</c:v>
                  </c:pt>
                  <c:pt idx="1048">
                    <c:v>62</c:v>
                  </c:pt>
                  <c:pt idx="1049">
                    <c:v>62</c:v>
                  </c:pt>
                  <c:pt idx="1050">
                    <c:v>62</c:v>
                  </c:pt>
                  <c:pt idx="1051">
                    <c:v>62</c:v>
                  </c:pt>
                  <c:pt idx="1052">
                    <c:v>62</c:v>
                  </c:pt>
                  <c:pt idx="1053">
                    <c:v>62</c:v>
                  </c:pt>
                  <c:pt idx="1054">
                    <c:v>62</c:v>
                  </c:pt>
                  <c:pt idx="1055">
                    <c:v>62</c:v>
                  </c:pt>
                  <c:pt idx="1056">
                    <c:v>62</c:v>
                  </c:pt>
                  <c:pt idx="1057">
                    <c:v>62</c:v>
                  </c:pt>
                  <c:pt idx="1058">
                    <c:v>62</c:v>
                  </c:pt>
                  <c:pt idx="1059">
                    <c:v>62</c:v>
                  </c:pt>
                  <c:pt idx="1060">
                    <c:v>61</c:v>
                  </c:pt>
                  <c:pt idx="1061">
                    <c:v>61</c:v>
                  </c:pt>
                  <c:pt idx="1062">
                    <c:v>61</c:v>
                  </c:pt>
                  <c:pt idx="1063">
                    <c:v>61</c:v>
                  </c:pt>
                  <c:pt idx="1064">
                    <c:v>61</c:v>
                  </c:pt>
                  <c:pt idx="1065">
                    <c:v>61</c:v>
                  </c:pt>
                  <c:pt idx="1066">
                    <c:v>61</c:v>
                  </c:pt>
                  <c:pt idx="1067">
                    <c:v>61</c:v>
                  </c:pt>
                  <c:pt idx="1068">
                    <c:v>61</c:v>
                  </c:pt>
                  <c:pt idx="1069">
                    <c:v>61</c:v>
                  </c:pt>
                  <c:pt idx="1070">
                    <c:v>61</c:v>
                  </c:pt>
                  <c:pt idx="1071">
                    <c:v>61</c:v>
                  </c:pt>
                  <c:pt idx="1072">
                    <c:v>60</c:v>
                  </c:pt>
                  <c:pt idx="1073">
                    <c:v>60</c:v>
                  </c:pt>
                  <c:pt idx="1074">
                    <c:v>60</c:v>
                  </c:pt>
                  <c:pt idx="1075">
                    <c:v>60</c:v>
                  </c:pt>
                  <c:pt idx="1076">
                    <c:v>60</c:v>
                  </c:pt>
                  <c:pt idx="1077">
                    <c:v>60</c:v>
                  </c:pt>
                  <c:pt idx="1078">
                    <c:v>60</c:v>
                  </c:pt>
                  <c:pt idx="1079">
                    <c:v>60</c:v>
                  </c:pt>
                  <c:pt idx="1080">
                    <c:v>60</c:v>
                  </c:pt>
                  <c:pt idx="1081">
                    <c:v>60</c:v>
                  </c:pt>
                  <c:pt idx="1082">
                    <c:v>60</c:v>
                  </c:pt>
                  <c:pt idx="1083">
                    <c:v>60</c:v>
                  </c:pt>
                  <c:pt idx="1084">
                    <c:v>60</c:v>
                  </c:pt>
                  <c:pt idx="1085">
                    <c:v>59</c:v>
                  </c:pt>
                  <c:pt idx="1086">
                    <c:v>59</c:v>
                  </c:pt>
                  <c:pt idx="1087">
                    <c:v>59</c:v>
                  </c:pt>
                  <c:pt idx="1088">
                    <c:v>59</c:v>
                  </c:pt>
                  <c:pt idx="1089">
                    <c:v>59</c:v>
                  </c:pt>
                  <c:pt idx="1090">
                    <c:v>59</c:v>
                  </c:pt>
                  <c:pt idx="1091">
                    <c:v>59</c:v>
                  </c:pt>
                  <c:pt idx="1092">
                    <c:v>59</c:v>
                  </c:pt>
                  <c:pt idx="1093">
                    <c:v>59</c:v>
                  </c:pt>
                  <c:pt idx="1094">
                    <c:v>59</c:v>
                  </c:pt>
                  <c:pt idx="1095">
                    <c:v>59</c:v>
                  </c:pt>
                  <c:pt idx="1096">
                    <c:v>59</c:v>
                  </c:pt>
                  <c:pt idx="1097">
                    <c:v>59</c:v>
                  </c:pt>
                  <c:pt idx="1098">
                    <c:v>59</c:v>
                  </c:pt>
                  <c:pt idx="1099">
                    <c:v>59</c:v>
                  </c:pt>
                  <c:pt idx="1100">
                    <c:v>59</c:v>
                  </c:pt>
                  <c:pt idx="1101">
                    <c:v>59</c:v>
                  </c:pt>
                  <c:pt idx="1102">
                    <c:v>58</c:v>
                  </c:pt>
                  <c:pt idx="1103">
                    <c:v>58</c:v>
                  </c:pt>
                  <c:pt idx="1104">
                    <c:v>58</c:v>
                  </c:pt>
                  <c:pt idx="1105">
                    <c:v>58</c:v>
                  </c:pt>
                  <c:pt idx="1106">
                    <c:v>58</c:v>
                  </c:pt>
                  <c:pt idx="1107">
                    <c:v>58</c:v>
                  </c:pt>
                  <c:pt idx="1108">
                    <c:v>58</c:v>
                  </c:pt>
                  <c:pt idx="1109">
                    <c:v>58</c:v>
                  </c:pt>
                  <c:pt idx="1110">
                    <c:v>58</c:v>
                  </c:pt>
                  <c:pt idx="1111">
                    <c:v>58</c:v>
                  </c:pt>
                  <c:pt idx="1112">
                    <c:v>58</c:v>
                  </c:pt>
                  <c:pt idx="1113">
                    <c:v>58</c:v>
                  </c:pt>
                  <c:pt idx="1114">
                    <c:v>58</c:v>
                  </c:pt>
                  <c:pt idx="1115">
                    <c:v>58</c:v>
                  </c:pt>
                  <c:pt idx="1116">
                    <c:v>58</c:v>
                  </c:pt>
                  <c:pt idx="1117">
                    <c:v>58</c:v>
                  </c:pt>
                  <c:pt idx="1118">
                    <c:v>58</c:v>
                  </c:pt>
                  <c:pt idx="1119">
                    <c:v>58</c:v>
                  </c:pt>
                  <c:pt idx="1120">
                    <c:v>58</c:v>
                  </c:pt>
                  <c:pt idx="1121">
                    <c:v>57</c:v>
                  </c:pt>
                  <c:pt idx="1122">
                    <c:v>57</c:v>
                  </c:pt>
                  <c:pt idx="1123">
                    <c:v>57</c:v>
                  </c:pt>
                  <c:pt idx="1124">
                    <c:v>57</c:v>
                  </c:pt>
                  <c:pt idx="1125">
                    <c:v>57</c:v>
                  </c:pt>
                  <c:pt idx="1126">
                    <c:v>57</c:v>
                  </c:pt>
                  <c:pt idx="1127">
                    <c:v>57</c:v>
                  </c:pt>
                  <c:pt idx="1128">
                    <c:v>57</c:v>
                  </c:pt>
                  <c:pt idx="1129">
                    <c:v>57</c:v>
                  </c:pt>
                  <c:pt idx="1130">
                    <c:v>57</c:v>
                  </c:pt>
                  <c:pt idx="1131">
                    <c:v>57</c:v>
                  </c:pt>
                  <c:pt idx="1132">
                    <c:v>57</c:v>
                  </c:pt>
                  <c:pt idx="1133">
                    <c:v>57</c:v>
                  </c:pt>
                  <c:pt idx="1134">
                    <c:v>57</c:v>
                  </c:pt>
                  <c:pt idx="1135">
                    <c:v>57</c:v>
                  </c:pt>
                  <c:pt idx="1136">
                    <c:v>56</c:v>
                  </c:pt>
                  <c:pt idx="1137">
                    <c:v>56</c:v>
                  </c:pt>
                  <c:pt idx="1138">
                    <c:v>56</c:v>
                  </c:pt>
                  <c:pt idx="1139">
                    <c:v>56</c:v>
                  </c:pt>
                  <c:pt idx="1140">
                    <c:v>56</c:v>
                  </c:pt>
                  <c:pt idx="1141">
                    <c:v>56</c:v>
                  </c:pt>
                  <c:pt idx="1142">
                    <c:v>56</c:v>
                  </c:pt>
                  <c:pt idx="1143">
                    <c:v>56</c:v>
                  </c:pt>
                  <c:pt idx="1144">
                    <c:v>56</c:v>
                  </c:pt>
                  <c:pt idx="1145">
                    <c:v>56</c:v>
                  </c:pt>
                  <c:pt idx="1146">
                    <c:v>56</c:v>
                  </c:pt>
                  <c:pt idx="1147">
                    <c:v>56</c:v>
                  </c:pt>
                  <c:pt idx="1148">
                    <c:v>56</c:v>
                  </c:pt>
                  <c:pt idx="1149">
                    <c:v>56</c:v>
                  </c:pt>
                  <c:pt idx="1150">
                    <c:v>56</c:v>
                  </c:pt>
                  <c:pt idx="1151">
                    <c:v>56</c:v>
                  </c:pt>
                  <c:pt idx="1152">
                    <c:v>56</c:v>
                  </c:pt>
                  <c:pt idx="1153">
                    <c:v>56</c:v>
                  </c:pt>
                  <c:pt idx="1154">
                    <c:v>56</c:v>
                  </c:pt>
                  <c:pt idx="1155">
                    <c:v>56</c:v>
                  </c:pt>
                  <c:pt idx="1156">
                    <c:v>56</c:v>
                  </c:pt>
                  <c:pt idx="1157">
                    <c:v>56</c:v>
                  </c:pt>
                  <c:pt idx="1158">
                    <c:v>55</c:v>
                  </c:pt>
                  <c:pt idx="1159">
                    <c:v>55</c:v>
                  </c:pt>
                  <c:pt idx="1160">
                    <c:v>55</c:v>
                  </c:pt>
                  <c:pt idx="1161">
                    <c:v>55</c:v>
                  </c:pt>
                  <c:pt idx="1162">
                    <c:v>55</c:v>
                  </c:pt>
                  <c:pt idx="1163">
                    <c:v>55</c:v>
                  </c:pt>
                  <c:pt idx="1164">
                    <c:v>55</c:v>
                  </c:pt>
                  <c:pt idx="1165">
                    <c:v>55</c:v>
                  </c:pt>
                  <c:pt idx="1166">
                    <c:v>55</c:v>
                  </c:pt>
                  <c:pt idx="1167">
                    <c:v>55</c:v>
                  </c:pt>
                  <c:pt idx="1168">
                    <c:v>54</c:v>
                  </c:pt>
                  <c:pt idx="1169">
                    <c:v>54</c:v>
                  </c:pt>
                  <c:pt idx="1170">
                    <c:v>54</c:v>
                  </c:pt>
                  <c:pt idx="1171">
                    <c:v>54</c:v>
                  </c:pt>
                  <c:pt idx="1172">
                    <c:v>54</c:v>
                  </c:pt>
                  <c:pt idx="1173">
                    <c:v>54</c:v>
                  </c:pt>
                  <c:pt idx="1174">
                    <c:v>54</c:v>
                  </c:pt>
                  <c:pt idx="1175">
                    <c:v>54</c:v>
                  </c:pt>
                  <c:pt idx="1176">
                    <c:v>54</c:v>
                  </c:pt>
                  <c:pt idx="1177">
                    <c:v>54</c:v>
                  </c:pt>
                  <c:pt idx="1178">
                    <c:v>54</c:v>
                  </c:pt>
                  <c:pt idx="1179">
                    <c:v>53</c:v>
                  </c:pt>
                  <c:pt idx="1180">
                    <c:v>53</c:v>
                  </c:pt>
                  <c:pt idx="1181">
                    <c:v>53</c:v>
                  </c:pt>
                  <c:pt idx="1182">
                    <c:v>53</c:v>
                  </c:pt>
                  <c:pt idx="1183">
                    <c:v>53</c:v>
                  </c:pt>
                  <c:pt idx="1184">
                    <c:v>53</c:v>
                  </c:pt>
                  <c:pt idx="1185">
                    <c:v>53</c:v>
                  </c:pt>
                  <c:pt idx="1186">
                    <c:v>53</c:v>
                  </c:pt>
                  <c:pt idx="1187">
                    <c:v>53</c:v>
                  </c:pt>
                  <c:pt idx="1188">
                    <c:v>53</c:v>
                  </c:pt>
                  <c:pt idx="1189">
                    <c:v>53</c:v>
                  </c:pt>
                  <c:pt idx="1190">
                    <c:v>53</c:v>
                  </c:pt>
                  <c:pt idx="1191">
                    <c:v>53</c:v>
                  </c:pt>
                  <c:pt idx="1192">
                    <c:v>53</c:v>
                  </c:pt>
                  <c:pt idx="1193">
                    <c:v>53</c:v>
                  </c:pt>
                  <c:pt idx="1194">
                    <c:v>53</c:v>
                  </c:pt>
                  <c:pt idx="1195">
                    <c:v>52</c:v>
                  </c:pt>
                  <c:pt idx="1196">
                    <c:v>52</c:v>
                  </c:pt>
                  <c:pt idx="1197">
                    <c:v>52</c:v>
                  </c:pt>
                  <c:pt idx="1198">
                    <c:v>52</c:v>
                  </c:pt>
                  <c:pt idx="1199">
                    <c:v>52</c:v>
                  </c:pt>
                  <c:pt idx="1200">
                    <c:v>52</c:v>
                  </c:pt>
                  <c:pt idx="1201">
                    <c:v>52</c:v>
                  </c:pt>
                  <c:pt idx="1202">
                    <c:v>52</c:v>
                  </c:pt>
                  <c:pt idx="1203">
                    <c:v>52</c:v>
                  </c:pt>
                  <c:pt idx="1204">
                    <c:v>52</c:v>
                  </c:pt>
                  <c:pt idx="1205">
                    <c:v>52</c:v>
                  </c:pt>
                  <c:pt idx="1206">
                    <c:v>52</c:v>
                  </c:pt>
                  <c:pt idx="1207">
                    <c:v>52</c:v>
                  </c:pt>
                  <c:pt idx="1208">
                    <c:v>52</c:v>
                  </c:pt>
                  <c:pt idx="1209">
                    <c:v>52</c:v>
                  </c:pt>
                  <c:pt idx="1210">
                    <c:v>52</c:v>
                  </c:pt>
                  <c:pt idx="1211">
                    <c:v>52</c:v>
                  </c:pt>
                  <c:pt idx="1212">
                    <c:v>51</c:v>
                  </c:pt>
                  <c:pt idx="1213">
                    <c:v>51</c:v>
                  </c:pt>
                  <c:pt idx="1214">
                    <c:v>51</c:v>
                  </c:pt>
                  <c:pt idx="1215">
                    <c:v>51</c:v>
                  </c:pt>
                  <c:pt idx="1216">
                    <c:v>51</c:v>
                  </c:pt>
                  <c:pt idx="1217">
                    <c:v>51</c:v>
                  </c:pt>
                  <c:pt idx="1218">
                    <c:v>51</c:v>
                  </c:pt>
                  <c:pt idx="1219">
                    <c:v>51</c:v>
                  </c:pt>
                  <c:pt idx="1220">
                    <c:v>51</c:v>
                  </c:pt>
                  <c:pt idx="1221">
                    <c:v>51</c:v>
                  </c:pt>
                  <c:pt idx="1222">
                    <c:v>51</c:v>
                  </c:pt>
                  <c:pt idx="1223">
                    <c:v>51</c:v>
                  </c:pt>
                  <c:pt idx="1224">
                    <c:v>51</c:v>
                  </c:pt>
                  <c:pt idx="1225">
                    <c:v>51</c:v>
                  </c:pt>
                  <c:pt idx="1226">
                    <c:v>51</c:v>
                  </c:pt>
                  <c:pt idx="1227">
                    <c:v>50</c:v>
                  </c:pt>
                  <c:pt idx="1228">
                    <c:v>50</c:v>
                  </c:pt>
                  <c:pt idx="1229">
                    <c:v>50</c:v>
                  </c:pt>
                  <c:pt idx="1230">
                    <c:v>50</c:v>
                  </c:pt>
                  <c:pt idx="1231">
                    <c:v>50</c:v>
                  </c:pt>
                  <c:pt idx="1232">
                    <c:v>50</c:v>
                  </c:pt>
                  <c:pt idx="1233">
                    <c:v>50</c:v>
                  </c:pt>
                  <c:pt idx="1234">
                    <c:v>50</c:v>
                  </c:pt>
                  <c:pt idx="1235">
                    <c:v>50</c:v>
                  </c:pt>
                  <c:pt idx="1236">
                    <c:v>50</c:v>
                  </c:pt>
                  <c:pt idx="1237">
                    <c:v>50</c:v>
                  </c:pt>
                  <c:pt idx="1238">
                    <c:v>50</c:v>
                  </c:pt>
                  <c:pt idx="1239">
                    <c:v>50</c:v>
                  </c:pt>
                  <c:pt idx="1240">
                    <c:v>50</c:v>
                  </c:pt>
                  <c:pt idx="1241">
                    <c:v>49</c:v>
                  </c:pt>
                  <c:pt idx="1242">
                    <c:v>49</c:v>
                  </c:pt>
                  <c:pt idx="1243">
                    <c:v>49</c:v>
                  </c:pt>
                  <c:pt idx="1244">
                    <c:v>49</c:v>
                  </c:pt>
                  <c:pt idx="1245">
                    <c:v>49</c:v>
                  </c:pt>
                  <c:pt idx="1246">
                    <c:v>49</c:v>
                  </c:pt>
                  <c:pt idx="1247">
                    <c:v>49</c:v>
                  </c:pt>
                  <c:pt idx="1248">
                    <c:v>49</c:v>
                  </c:pt>
                  <c:pt idx="1249">
                    <c:v>49</c:v>
                  </c:pt>
                  <c:pt idx="1250">
                    <c:v>49</c:v>
                  </c:pt>
                  <c:pt idx="1251">
                    <c:v>49</c:v>
                  </c:pt>
                  <c:pt idx="1252">
                    <c:v>49</c:v>
                  </c:pt>
                  <c:pt idx="1253">
                    <c:v>49</c:v>
                  </c:pt>
                  <c:pt idx="1254">
                    <c:v>49</c:v>
                  </c:pt>
                  <c:pt idx="1255">
                    <c:v>49</c:v>
                  </c:pt>
                  <c:pt idx="1256">
                    <c:v>49</c:v>
                  </c:pt>
                  <c:pt idx="1257">
                    <c:v>49</c:v>
                  </c:pt>
                  <c:pt idx="1258">
                    <c:v>49</c:v>
                  </c:pt>
                  <c:pt idx="1259">
                    <c:v>49</c:v>
                  </c:pt>
                  <c:pt idx="1260">
                    <c:v>48</c:v>
                  </c:pt>
                  <c:pt idx="1261">
                    <c:v>48</c:v>
                  </c:pt>
                  <c:pt idx="1262">
                    <c:v>48</c:v>
                  </c:pt>
                  <c:pt idx="1263">
                    <c:v>48</c:v>
                  </c:pt>
                  <c:pt idx="1264">
                    <c:v>48</c:v>
                  </c:pt>
                  <c:pt idx="1265">
                    <c:v>48</c:v>
                  </c:pt>
                  <c:pt idx="1266">
                    <c:v>48</c:v>
                  </c:pt>
                  <c:pt idx="1267">
                    <c:v>48</c:v>
                  </c:pt>
                  <c:pt idx="1268">
                    <c:v>48</c:v>
                  </c:pt>
                  <c:pt idx="1269">
                    <c:v>48</c:v>
                  </c:pt>
                  <c:pt idx="1270">
                    <c:v>48</c:v>
                  </c:pt>
                  <c:pt idx="1271">
                    <c:v>48</c:v>
                  </c:pt>
                  <c:pt idx="1272">
                    <c:v>48</c:v>
                  </c:pt>
                  <c:pt idx="1273">
                    <c:v>48</c:v>
                  </c:pt>
                  <c:pt idx="1274">
                    <c:v>48</c:v>
                  </c:pt>
                  <c:pt idx="1275">
                    <c:v>48</c:v>
                  </c:pt>
                  <c:pt idx="1276">
                    <c:v>48</c:v>
                  </c:pt>
                  <c:pt idx="1277">
                    <c:v>48</c:v>
                  </c:pt>
                  <c:pt idx="1278">
                    <c:v>47</c:v>
                  </c:pt>
                  <c:pt idx="1279">
                    <c:v>47</c:v>
                  </c:pt>
                  <c:pt idx="1280">
                    <c:v>47</c:v>
                  </c:pt>
                  <c:pt idx="1281">
                    <c:v>47</c:v>
                  </c:pt>
                  <c:pt idx="1282">
                    <c:v>47</c:v>
                  </c:pt>
                  <c:pt idx="1283">
                    <c:v>47</c:v>
                  </c:pt>
                  <c:pt idx="1284">
                    <c:v>47</c:v>
                  </c:pt>
                  <c:pt idx="1285">
                    <c:v>47</c:v>
                  </c:pt>
                  <c:pt idx="1286">
                    <c:v>47</c:v>
                  </c:pt>
                  <c:pt idx="1287">
                    <c:v>47</c:v>
                  </c:pt>
                  <c:pt idx="1288">
                    <c:v>47</c:v>
                  </c:pt>
                  <c:pt idx="1289">
                    <c:v>47</c:v>
                  </c:pt>
                  <c:pt idx="1290">
                    <c:v>47</c:v>
                  </c:pt>
                  <c:pt idx="1291">
                    <c:v>47</c:v>
                  </c:pt>
                  <c:pt idx="1292">
                    <c:v>46</c:v>
                  </c:pt>
                  <c:pt idx="1293">
                    <c:v>46</c:v>
                  </c:pt>
                  <c:pt idx="1294">
                    <c:v>46</c:v>
                  </c:pt>
                  <c:pt idx="1295">
                    <c:v>46</c:v>
                  </c:pt>
                  <c:pt idx="1296">
                    <c:v>46</c:v>
                  </c:pt>
                  <c:pt idx="1297">
                    <c:v>46</c:v>
                  </c:pt>
                  <c:pt idx="1298">
                    <c:v>46</c:v>
                  </c:pt>
                  <c:pt idx="1299">
                    <c:v>46</c:v>
                  </c:pt>
                  <c:pt idx="1300">
                    <c:v>46</c:v>
                  </c:pt>
                  <c:pt idx="1301">
                    <c:v>46</c:v>
                  </c:pt>
                  <c:pt idx="1302">
                    <c:v>46</c:v>
                  </c:pt>
                  <c:pt idx="1303">
                    <c:v>46</c:v>
                  </c:pt>
                  <c:pt idx="1304">
                    <c:v>46</c:v>
                  </c:pt>
                  <c:pt idx="1305">
                    <c:v>46</c:v>
                  </c:pt>
                  <c:pt idx="1306">
                    <c:v>46</c:v>
                  </c:pt>
                  <c:pt idx="1307">
                    <c:v>45</c:v>
                  </c:pt>
                  <c:pt idx="1308">
                    <c:v>45</c:v>
                  </c:pt>
                  <c:pt idx="1309">
                    <c:v>45</c:v>
                  </c:pt>
                  <c:pt idx="1310">
                    <c:v>45</c:v>
                  </c:pt>
                  <c:pt idx="1311">
                    <c:v>45</c:v>
                  </c:pt>
                  <c:pt idx="1312">
                    <c:v>45</c:v>
                  </c:pt>
                  <c:pt idx="1313">
                    <c:v>45</c:v>
                  </c:pt>
                  <c:pt idx="1314">
                    <c:v>45</c:v>
                  </c:pt>
                  <c:pt idx="1315">
                    <c:v>45</c:v>
                  </c:pt>
                  <c:pt idx="1316">
                    <c:v>45</c:v>
                  </c:pt>
                  <c:pt idx="1317">
                    <c:v>45</c:v>
                  </c:pt>
                  <c:pt idx="1318">
                    <c:v>45</c:v>
                  </c:pt>
                  <c:pt idx="1319">
                    <c:v>45</c:v>
                  </c:pt>
                  <c:pt idx="1320">
                    <c:v>45</c:v>
                  </c:pt>
                  <c:pt idx="1321">
                    <c:v>45</c:v>
                  </c:pt>
                  <c:pt idx="1322">
                    <c:v>45</c:v>
                  </c:pt>
                  <c:pt idx="1323">
                    <c:v>45</c:v>
                  </c:pt>
                  <c:pt idx="1324">
                    <c:v>45</c:v>
                  </c:pt>
                  <c:pt idx="1325">
                    <c:v>45</c:v>
                  </c:pt>
                  <c:pt idx="1326">
                    <c:v>44</c:v>
                  </c:pt>
                  <c:pt idx="1327">
                    <c:v>44</c:v>
                  </c:pt>
                  <c:pt idx="1328">
                    <c:v>44</c:v>
                  </c:pt>
                  <c:pt idx="1329">
                    <c:v>44</c:v>
                  </c:pt>
                  <c:pt idx="1330">
                    <c:v>44</c:v>
                  </c:pt>
                  <c:pt idx="1331">
                    <c:v>44</c:v>
                  </c:pt>
                  <c:pt idx="1332">
                    <c:v>44</c:v>
                  </c:pt>
                  <c:pt idx="1333">
                    <c:v>44</c:v>
                  </c:pt>
                  <c:pt idx="1334">
                    <c:v>44</c:v>
                  </c:pt>
                  <c:pt idx="1335">
                    <c:v>44</c:v>
                  </c:pt>
                  <c:pt idx="1336">
                    <c:v>44</c:v>
                  </c:pt>
                  <c:pt idx="1337">
                    <c:v>44</c:v>
                  </c:pt>
                  <c:pt idx="1338">
                    <c:v>44</c:v>
                  </c:pt>
                  <c:pt idx="1339">
                    <c:v>44</c:v>
                  </c:pt>
                  <c:pt idx="1340">
                    <c:v>44</c:v>
                  </c:pt>
                  <c:pt idx="1341">
                    <c:v>44</c:v>
                  </c:pt>
                  <c:pt idx="1342">
                    <c:v>44</c:v>
                  </c:pt>
                  <c:pt idx="1343">
                    <c:v>44</c:v>
                  </c:pt>
                  <c:pt idx="1344">
                    <c:v>43</c:v>
                  </c:pt>
                  <c:pt idx="1345">
                    <c:v>43</c:v>
                  </c:pt>
                  <c:pt idx="1346">
                    <c:v>43</c:v>
                  </c:pt>
                  <c:pt idx="1347">
                    <c:v>43</c:v>
                  </c:pt>
                  <c:pt idx="1348">
                    <c:v>43</c:v>
                  </c:pt>
                  <c:pt idx="1349">
                    <c:v>43</c:v>
                  </c:pt>
                  <c:pt idx="1350">
                    <c:v>43</c:v>
                  </c:pt>
                  <c:pt idx="1351">
                    <c:v>43</c:v>
                  </c:pt>
                  <c:pt idx="1352">
                    <c:v>43</c:v>
                  </c:pt>
                  <c:pt idx="1353">
                    <c:v>43</c:v>
                  </c:pt>
                  <c:pt idx="1354">
                    <c:v>43</c:v>
                  </c:pt>
                  <c:pt idx="1355">
                    <c:v>43</c:v>
                  </c:pt>
                  <c:pt idx="1356">
                    <c:v>43</c:v>
                  </c:pt>
                  <c:pt idx="1357">
                    <c:v>43</c:v>
                  </c:pt>
                  <c:pt idx="1358">
                    <c:v>43</c:v>
                  </c:pt>
                  <c:pt idx="1359">
                    <c:v>43</c:v>
                  </c:pt>
                  <c:pt idx="1360">
                    <c:v>43</c:v>
                  </c:pt>
                  <c:pt idx="1361">
                    <c:v>43</c:v>
                  </c:pt>
                  <c:pt idx="1362">
                    <c:v>43</c:v>
                  </c:pt>
                  <c:pt idx="1363">
                    <c:v>43</c:v>
                  </c:pt>
                  <c:pt idx="1364">
                    <c:v>43</c:v>
                  </c:pt>
                  <c:pt idx="1365">
                    <c:v>43</c:v>
                  </c:pt>
                  <c:pt idx="1366">
                    <c:v>43</c:v>
                  </c:pt>
                  <c:pt idx="1367">
                    <c:v>43</c:v>
                  </c:pt>
                  <c:pt idx="1368">
                    <c:v>42</c:v>
                  </c:pt>
                  <c:pt idx="1369">
                    <c:v>42</c:v>
                  </c:pt>
                  <c:pt idx="1370">
                    <c:v>42</c:v>
                  </c:pt>
                  <c:pt idx="1371">
                    <c:v>42</c:v>
                  </c:pt>
                  <c:pt idx="1372">
                    <c:v>42</c:v>
                  </c:pt>
                  <c:pt idx="1373">
                    <c:v>42</c:v>
                  </c:pt>
                  <c:pt idx="1374">
                    <c:v>42</c:v>
                  </c:pt>
                  <c:pt idx="1375">
                    <c:v>42</c:v>
                  </c:pt>
                  <c:pt idx="1376">
                    <c:v>42</c:v>
                  </c:pt>
                  <c:pt idx="1377">
                    <c:v>42</c:v>
                  </c:pt>
                  <c:pt idx="1378">
                    <c:v>42</c:v>
                  </c:pt>
                  <c:pt idx="1379">
                    <c:v>42</c:v>
                  </c:pt>
                  <c:pt idx="1380">
                    <c:v>42</c:v>
                  </c:pt>
                  <c:pt idx="1381">
                    <c:v>42</c:v>
                  </c:pt>
                  <c:pt idx="1382">
                    <c:v>42</c:v>
                  </c:pt>
                  <c:pt idx="1383">
                    <c:v>42</c:v>
                  </c:pt>
                  <c:pt idx="1384">
                    <c:v>42</c:v>
                  </c:pt>
                  <c:pt idx="1385">
                    <c:v>42</c:v>
                  </c:pt>
                  <c:pt idx="1386">
                    <c:v>42</c:v>
                  </c:pt>
                  <c:pt idx="1387">
                    <c:v>42</c:v>
                  </c:pt>
                  <c:pt idx="1388">
                    <c:v>42</c:v>
                  </c:pt>
                  <c:pt idx="1389">
                    <c:v>41</c:v>
                  </c:pt>
                  <c:pt idx="1390">
                    <c:v>41</c:v>
                  </c:pt>
                  <c:pt idx="1391">
                    <c:v>41</c:v>
                  </c:pt>
                  <c:pt idx="1392">
                    <c:v>41</c:v>
                  </c:pt>
                  <c:pt idx="1393">
                    <c:v>41</c:v>
                  </c:pt>
                  <c:pt idx="1394">
                    <c:v>41</c:v>
                  </c:pt>
                  <c:pt idx="1395">
                    <c:v>41</c:v>
                  </c:pt>
                  <c:pt idx="1396">
                    <c:v>41</c:v>
                  </c:pt>
                  <c:pt idx="1397">
                    <c:v>41</c:v>
                  </c:pt>
                  <c:pt idx="1398">
                    <c:v>41</c:v>
                  </c:pt>
                  <c:pt idx="1399">
                    <c:v>41</c:v>
                  </c:pt>
                  <c:pt idx="1400">
                    <c:v>41</c:v>
                  </c:pt>
                  <c:pt idx="1401">
                    <c:v>41</c:v>
                  </c:pt>
                  <c:pt idx="1402">
                    <c:v>41</c:v>
                  </c:pt>
                  <c:pt idx="1403">
                    <c:v>41</c:v>
                  </c:pt>
                  <c:pt idx="1404">
                    <c:v>41</c:v>
                  </c:pt>
                  <c:pt idx="1405">
                    <c:v>41</c:v>
                  </c:pt>
                  <c:pt idx="1406">
                    <c:v>41</c:v>
                  </c:pt>
                  <c:pt idx="1407">
                    <c:v>41</c:v>
                  </c:pt>
                  <c:pt idx="1408">
                    <c:v>41</c:v>
                  </c:pt>
                  <c:pt idx="1409">
                    <c:v>41</c:v>
                  </c:pt>
                  <c:pt idx="1410">
                    <c:v>41</c:v>
                  </c:pt>
                  <c:pt idx="1411">
                    <c:v>41</c:v>
                  </c:pt>
                  <c:pt idx="1412">
                    <c:v>41</c:v>
                  </c:pt>
                  <c:pt idx="1413">
                    <c:v>40</c:v>
                  </c:pt>
                  <c:pt idx="1414">
                    <c:v>40</c:v>
                  </c:pt>
                  <c:pt idx="1415">
                    <c:v>40</c:v>
                  </c:pt>
                  <c:pt idx="1416">
                    <c:v>40</c:v>
                  </c:pt>
                  <c:pt idx="1417">
                    <c:v>40</c:v>
                  </c:pt>
                  <c:pt idx="1418">
                    <c:v>40</c:v>
                  </c:pt>
                  <c:pt idx="1419">
                    <c:v>40</c:v>
                  </c:pt>
                  <c:pt idx="1420">
                    <c:v>40</c:v>
                  </c:pt>
                  <c:pt idx="1421">
                    <c:v>40</c:v>
                  </c:pt>
                  <c:pt idx="1422">
                    <c:v>40</c:v>
                  </c:pt>
                  <c:pt idx="1423">
                    <c:v>40</c:v>
                  </c:pt>
                  <c:pt idx="1424">
                    <c:v>40</c:v>
                  </c:pt>
                  <c:pt idx="1425">
                    <c:v>40</c:v>
                  </c:pt>
                  <c:pt idx="1426">
                    <c:v>40</c:v>
                  </c:pt>
                  <c:pt idx="1427">
                    <c:v>40</c:v>
                  </c:pt>
                  <c:pt idx="1428">
                    <c:v>40</c:v>
                  </c:pt>
                  <c:pt idx="1429">
                    <c:v>40</c:v>
                  </c:pt>
                  <c:pt idx="1430">
                    <c:v>40</c:v>
                  </c:pt>
                  <c:pt idx="1431">
                    <c:v>40</c:v>
                  </c:pt>
                  <c:pt idx="1432">
                    <c:v>39</c:v>
                  </c:pt>
                  <c:pt idx="1433">
                    <c:v>39</c:v>
                  </c:pt>
                  <c:pt idx="1434">
                    <c:v>39</c:v>
                  </c:pt>
                  <c:pt idx="1435">
                    <c:v>39</c:v>
                  </c:pt>
                  <c:pt idx="1436">
                    <c:v>39</c:v>
                  </c:pt>
                  <c:pt idx="1437">
                    <c:v>39</c:v>
                  </c:pt>
                  <c:pt idx="1438">
                    <c:v>39</c:v>
                  </c:pt>
                  <c:pt idx="1439">
                    <c:v>39</c:v>
                  </c:pt>
                  <c:pt idx="1440">
                    <c:v>39</c:v>
                  </c:pt>
                  <c:pt idx="1441">
                    <c:v>39</c:v>
                  </c:pt>
                  <c:pt idx="1442">
                    <c:v>39</c:v>
                  </c:pt>
                  <c:pt idx="1443">
                    <c:v>39</c:v>
                  </c:pt>
                  <c:pt idx="1444">
                    <c:v>39</c:v>
                  </c:pt>
                  <c:pt idx="1445">
                    <c:v>39</c:v>
                  </c:pt>
                  <c:pt idx="1446">
                    <c:v>39</c:v>
                  </c:pt>
                  <c:pt idx="1447">
                    <c:v>39</c:v>
                  </c:pt>
                  <c:pt idx="1448">
                    <c:v>39</c:v>
                  </c:pt>
                  <c:pt idx="1449">
                    <c:v>39</c:v>
                  </c:pt>
                  <c:pt idx="1450">
                    <c:v>39</c:v>
                  </c:pt>
                  <c:pt idx="1451">
                    <c:v>39</c:v>
                  </c:pt>
                  <c:pt idx="1452">
                    <c:v>39</c:v>
                  </c:pt>
                  <c:pt idx="1453">
                    <c:v>39</c:v>
                  </c:pt>
                  <c:pt idx="1454">
                    <c:v>39</c:v>
                  </c:pt>
                  <c:pt idx="1455">
                    <c:v>39</c:v>
                  </c:pt>
                  <c:pt idx="1456">
                    <c:v>39</c:v>
                  </c:pt>
                  <c:pt idx="1457">
                    <c:v>39</c:v>
                  </c:pt>
                  <c:pt idx="1458">
                    <c:v>39</c:v>
                  </c:pt>
                  <c:pt idx="1459">
                    <c:v>39</c:v>
                  </c:pt>
                  <c:pt idx="1460">
                    <c:v>39</c:v>
                  </c:pt>
                  <c:pt idx="1461">
                    <c:v>39</c:v>
                  </c:pt>
                  <c:pt idx="1462">
                    <c:v>39</c:v>
                  </c:pt>
                  <c:pt idx="1463">
                    <c:v>39</c:v>
                  </c:pt>
                  <c:pt idx="1464">
                    <c:v>38</c:v>
                  </c:pt>
                  <c:pt idx="1465">
                    <c:v>38</c:v>
                  </c:pt>
                  <c:pt idx="1466">
                    <c:v>38</c:v>
                  </c:pt>
                  <c:pt idx="1467">
                    <c:v>38</c:v>
                  </c:pt>
                  <c:pt idx="1468">
                    <c:v>38</c:v>
                  </c:pt>
                  <c:pt idx="1469">
                    <c:v>38</c:v>
                  </c:pt>
                  <c:pt idx="1470">
                    <c:v>38</c:v>
                  </c:pt>
                  <c:pt idx="1471">
                    <c:v>38</c:v>
                  </c:pt>
                  <c:pt idx="1472">
                    <c:v>38</c:v>
                  </c:pt>
                  <c:pt idx="1473">
                    <c:v>38</c:v>
                  </c:pt>
                  <c:pt idx="1474">
                    <c:v>38</c:v>
                  </c:pt>
                  <c:pt idx="1475">
                    <c:v>38</c:v>
                  </c:pt>
                  <c:pt idx="1476">
                    <c:v>38</c:v>
                  </c:pt>
                  <c:pt idx="1477">
                    <c:v>38</c:v>
                  </c:pt>
                  <c:pt idx="1478">
                    <c:v>38</c:v>
                  </c:pt>
                  <c:pt idx="1479">
                    <c:v>38</c:v>
                  </c:pt>
                  <c:pt idx="1480">
                    <c:v>38</c:v>
                  </c:pt>
                  <c:pt idx="1481">
                    <c:v>38</c:v>
                  </c:pt>
                  <c:pt idx="1482">
                    <c:v>38</c:v>
                  </c:pt>
                  <c:pt idx="1483">
                    <c:v>38</c:v>
                  </c:pt>
                  <c:pt idx="1484">
                    <c:v>38</c:v>
                  </c:pt>
                  <c:pt idx="1485">
                    <c:v>38</c:v>
                  </c:pt>
                  <c:pt idx="1486">
                    <c:v>38</c:v>
                  </c:pt>
                  <c:pt idx="1487">
                    <c:v>38</c:v>
                  </c:pt>
                  <c:pt idx="1488">
                    <c:v>38</c:v>
                  </c:pt>
                  <c:pt idx="1489">
                    <c:v>38</c:v>
                  </c:pt>
                  <c:pt idx="1490">
                    <c:v>38</c:v>
                  </c:pt>
                  <c:pt idx="1491">
                    <c:v>38</c:v>
                  </c:pt>
                  <c:pt idx="1492">
                    <c:v>38</c:v>
                  </c:pt>
                  <c:pt idx="1493">
                    <c:v>38</c:v>
                  </c:pt>
                  <c:pt idx="1494">
                    <c:v>38</c:v>
                  </c:pt>
                  <c:pt idx="1495">
                    <c:v>37</c:v>
                  </c:pt>
                  <c:pt idx="1496">
                    <c:v>37</c:v>
                  </c:pt>
                  <c:pt idx="1497">
                    <c:v>37</c:v>
                  </c:pt>
                  <c:pt idx="1498">
                    <c:v>37</c:v>
                  </c:pt>
                  <c:pt idx="1499">
                    <c:v>37</c:v>
                  </c:pt>
                  <c:pt idx="1500">
                    <c:v>37</c:v>
                  </c:pt>
                  <c:pt idx="1501">
                    <c:v>37</c:v>
                  </c:pt>
                  <c:pt idx="1502">
                    <c:v>37</c:v>
                  </c:pt>
                  <c:pt idx="1503">
                    <c:v>37</c:v>
                  </c:pt>
                  <c:pt idx="1504">
                    <c:v>37</c:v>
                  </c:pt>
                  <c:pt idx="1505">
                    <c:v>37</c:v>
                  </c:pt>
                  <c:pt idx="1506">
                    <c:v>37</c:v>
                  </c:pt>
                  <c:pt idx="1507">
                    <c:v>37</c:v>
                  </c:pt>
                  <c:pt idx="1508">
                    <c:v>37</c:v>
                  </c:pt>
                  <c:pt idx="1509">
                    <c:v>37</c:v>
                  </c:pt>
                  <c:pt idx="1510">
                    <c:v>37</c:v>
                  </c:pt>
                  <c:pt idx="1511">
                    <c:v>37</c:v>
                  </c:pt>
                  <c:pt idx="1512">
                    <c:v>37</c:v>
                  </c:pt>
                  <c:pt idx="1513">
                    <c:v>37</c:v>
                  </c:pt>
                  <c:pt idx="1514">
                    <c:v>37</c:v>
                  </c:pt>
                  <c:pt idx="1515">
                    <c:v>37</c:v>
                  </c:pt>
                  <c:pt idx="1516">
                    <c:v>37</c:v>
                  </c:pt>
                  <c:pt idx="1517">
                    <c:v>37</c:v>
                  </c:pt>
                  <c:pt idx="1518">
                    <c:v>37</c:v>
                  </c:pt>
                  <c:pt idx="1519">
                    <c:v>37</c:v>
                  </c:pt>
                  <c:pt idx="1520">
                    <c:v>37</c:v>
                  </c:pt>
                  <c:pt idx="1521">
                    <c:v>37</c:v>
                  </c:pt>
                  <c:pt idx="1522">
                    <c:v>37</c:v>
                  </c:pt>
                  <c:pt idx="1523">
                    <c:v>37</c:v>
                  </c:pt>
                  <c:pt idx="1524">
                    <c:v>37</c:v>
                  </c:pt>
                  <c:pt idx="1525">
                    <c:v>37</c:v>
                  </c:pt>
                  <c:pt idx="1526">
                    <c:v>37</c:v>
                  </c:pt>
                  <c:pt idx="1527">
                    <c:v>37</c:v>
                  </c:pt>
                  <c:pt idx="1528">
                    <c:v>37</c:v>
                  </c:pt>
                  <c:pt idx="1529">
                    <c:v>37</c:v>
                  </c:pt>
                  <c:pt idx="1530">
                    <c:v>37</c:v>
                  </c:pt>
                  <c:pt idx="1531">
                    <c:v>36</c:v>
                  </c:pt>
                  <c:pt idx="1532">
                    <c:v>36</c:v>
                  </c:pt>
                  <c:pt idx="1533">
                    <c:v>36</c:v>
                  </c:pt>
                  <c:pt idx="1534">
                    <c:v>36</c:v>
                  </c:pt>
                  <c:pt idx="1535">
                    <c:v>36</c:v>
                  </c:pt>
                  <c:pt idx="1536">
                    <c:v>36</c:v>
                  </c:pt>
                  <c:pt idx="1537">
                    <c:v>36</c:v>
                  </c:pt>
                  <c:pt idx="1538">
                    <c:v>36</c:v>
                  </c:pt>
                  <c:pt idx="1539">
                    <c:v>36</c:v>
                  </c:pt>
                  <c:pt idx="1540">
                    <c:v>36</c:v>
                  </c:pt>
                  <c:pt idx="1541">
                    <c:v>36</c:v>
                  </c:pt>
                  <c:pt idx="1542">
                    <c:v>36</c:v>
                  </c:pt>
                  <c:pt idx="1543">
                    <c:v>36</c:v>
                  </c:pt>
                  <c:pt idx="1544">
                    <c:v>36</c:v>
                  </c:pt>
                  <c:pt idx="1545">
                    <c:v>36</c:v>
                  </c:pt>
                  <c:pt idx="1546">
                    <c:v>36</c:v>
                  </c:pt>
                  <c:pt idx="1547">
                    <c:v>36</c:v>
                  </c:pt>
                  <c:pt idx="1548">
                    <c:v>36</c:v>
                  </c:pt>
                  <c:pt idx="1549">
                    <c:v>36</c:v>
                  </c:pt>
                  <c:pt idx="1550">
                    <c:v>36</c:v>
                  </c:pt>
                  <c:pt idx="1551">
                    <c:v>35</c:v>
                  </c:pt>
                  <c:pt idx="1552">
                    <c:v>35</c:v>
                  </c:pt>
                  <c:pt idx="1553">
                    <c:v>35</c:v>
                  </c:pt>
                  <c:pt idx="1554">
                    <c:v>35</c:v>
                  </c:pt>
                  <c:pt idx="1555">
                    <c:v>35</c:v>
                  </c:pt>
                  <c:pt idx="1556">
                    <c:v>35</c:v>
                  </c:pt>
                  <c:pt idx="1557">
                    <c:v>35</c:v>
                  </c:pt>
                  <c:pt idx="1558">
                    <c:v>35</c:v>
                  </c:pt>
                  <c:pt idx="1559">
                    <c:v>35</c:v>
                  </c:pt>
                  <c:pt idx="1560">
                    <c:v>35</c:v>
                  </c:pt>
                  <c:pt idx="1561">
                    <c:v>35</c:v>
                  </c:pt>
                  <c:pt idx="1562">
                    <c:v>35</c:v>
                  </c:pt>
                  <c:pt idx="1563">
                    <c:v>35</c:v>
                  </c:pt>
                  <c:pt idx="1564">
                    <c:v>35</c:v>
                  </c:pt>
                  <c:pt idx="1565">
                    <c:v>35</c:v>
                  </c:pt>
                  <c:pt idx="1566">
                    <c:v>35</c:v>
                  </c:pt>
                  <c:pt idx="1567">
                    <c:v>35</c:v>
                  </c:pt>
                  <c:pt idx="1568">
                    <c:v>35</c:v>
                  </c:pt>
                  <c:pt idx="1569">
                    <c:v>35</c:v>
                  </c:pt>
                  <c:pt idx="1570">
                    <c:v>35</c:v>
                  </c:pt>
                  <c:pt idx="1571">
                    <c:v>35</c:v>
                  </c:pt>
                  <c:pt idx="1572">
                    <c:v>35</c:v>
                  </c:pt>
                  <c:pt idx="1573">
                    <c:v>35</c:v>
                  </c:pt>
                  <c:pt idx="1574">
                    <c:v>35</c:v>
                  </c:pt>
                  <c:pt idx="1575">
                    <c:v>35</c:v>
                  </c:pt>
                  <c:pt idx="1576">
                    <c:v>35</c:v>
                  </c:pt>
                  <c:pt idx="1577">
                    <c:v>35</c:v>
                  </c:pt>
                  <c:pt idx="1578">
                    <c:v>34</c:v>
                  </c:pt>
                  <c:pt idx="1579">
                    <c:v>34</c:v>
                  </c:pt>
                  <c:pt idx="1580">
                    <c:v>34</c:v>
                  </c:pt>
                  <c:pt idx="1581">
                    <c:v>34</c:v>
                  </c:pt>
                  <c:pt idx="1582">
                    <c:v>34</c:v>
                  </c:pt>
                  <c:pt idx="1583">
                    <c:v>34</c:v>
                  </c:pt>
                  <c:pt idx="1584">
                    <c:v>34</c:v>
                  </c:pt>
                  <c:pt idx="1585">
                    <c:v>34</c:v>
                  </c:pt>
                  <c:pt idx="1586">
                    <c:v>34</c:v>
                  </c:pt>
                  <c:pt idx="1587">
                    <c:v>34</c:v>
                  </c:pt>
                  <c:pt idx="1588">
                    <c:v>34</c:v>
                  </c:pt>
                  <c:pt idx="1589">
                    <c:v>34</c:v>
                  </c:pt>
                  <c:pt idx="1590">
                    <c:v>34</c:v>
                  </c:pt>
                  <c:pt idx="1591">
                    <c:v>34</c:v>
                  </c:pt>
                  <c:pt idx="1592">
                    <c:v>34</c:v>
                  </c:pt>
                  <c:pt idx="1593">
                    <c:v>34</c:v>
                  </c:pt>
                  <c:pt idx="1594">
                    <c:v>34</c:v>
                  </c:pt>
                  <c:pt idx="1595">
                    <c:v>34</c:v>
                  </c:pt>
                  <c:pt idx="1596">
                    <c:v>34</c:v>
                  </c:pt>
                  <c:pt idx="1597">
                    <c:v>34</c:v>
                  </c:pt>
                  <c:pt idx="1598">
                    <c:v>34</c:v>
                  </c:pt>
                  <c:pt idx="1599">
                    <c:v>34</c:v>
                  </c:pt>
                  <c:pt idx="1600">
                    <c:v>34</c:v>
                  </c:pt>
                  <c:pt idx="1601">
                    <c:v>34</c:v>
                  </c:pt>
                  <c:pt idx="1602">
                    <c:v>34</c:v>
                  </c:pt>
                  <c:pt idx="1603">
                    <c:v>34</c:v>
                  </c:pt>
                  <c:pt idx="1604">
                    <c:v>34</c:v>
                  </c:pt>
                  <c:pt idx="1605">
                    <c:v>34</c:v>
                  </c:pt>
                  <c:pt idx="1606">
                    <c:v>34</c:v>
                  </c:pt>
                  <c:pt idx="1607">
                    <c:v>34</c:v>
                  </c:pt>
                  <c:pt idx="1608">
                    <c:v>34</c:v>
                  </c:pt>
                  <c:pt idx="1609">
                    <c:v>34</c:v>
                  </c:pt>
                  <c:pt idx="1610">
                    <c:v>34</c:v>
                  </c:pt>
                  <c:pt idx="1611">
                    <c:v>33</c:v>
                  </c:pt>
                  <c:pt idx="1612">
                    <c:v>33</c:v>
                  </c:pt>
                  <c:pt idx="1613">
                    <c:v>33</c:v>
                  </c:pt>
                  <c:pt idx="1614">
                    <c:v>33</c:v>
                  </c:pt>
                  <c:pt idx="1615">
                    <c:v>33</c:v>
                  </c:pt>
                  <c:pt idx="1616">
                    <c:v>33</c:v>
                  </c:pt>
                  <c:pt idx="1617">
                    <c:v>33</c:v>
                  </c:pt>
                  <c:pt idx="1618">
                    <c:v>33</c:v>
                  </c:pt>
                  <c:pt idx="1619">
                    <c:v>33</c:v>
                  </c:pt>
                  <c:pt idx="1620">
                    <c:v>33</c:v>
                  </c:pt>
                  <c:pt idx="1621">
                    <c:v>33</c:v>
                  </c:pt>
                  <c:pt idx="1622">
                    <c:v>33</c:v>
                  </c:pt>
                  <c:pt idx="1623">
                    <c:v>33</c:v>
                  </c:pt>
                  <c:pt idx="1624">
                    <c:v>33</c:v>
                  </c:pt>
                  <c:pt idx="1625">
                    <c:v>33</c:v>
                  </c:pt>
                  <c:pt idx="1626">
                    <c:v>33</c:v>
                  </c:pt>
                  <c:pt idx="1627">
                    <c:v>33</c:v>
                  </c:pt>
                  <c:pt idx="1628">
                    <c:v>33</c:v>
                  </c:pt>
                  <c:pt idx="1629">
                    <c:v>33</c:v>
                  </c:pt>
                  <c:pt idx="1630">
                    <c:v>33</c:v>
                  </c:pt>
                  <c:pt idx="1631">
                    <c:v>33</c:v>
                  </c:pt>
                  <c:pt idx="1632">
                    <c:v>33</c:v>
                  </c:pt>
                  <c:pt idx="1633">
                    <c:v>33</c:v>
                  </c:pt>
                  <c:pt idx="1634">
                    <c:v>33</c:v>
                  </c:pt>
                  <c:pt idx="1635">
                    <c:v>33</c:v>
                  </c:pt>
                  <c:pt idx="1636">
                    <c:v>33</c:v>
                  </c:pt>
                  <c:pt idx="1637">
                    <c:v>33</c:v>
                  </c:pt>
                  <c:pt idx="1638">
                    <c:v>33</c:v>
                  </c:pt>
                  <c:pt idx="1639">
                    <c:v>33</c:v>
                  </c:pt>
                  <c:pt idx="1640">
                    <c:v>33</c:v>
                  </c:pt>
                  <c:pt idx="1641">
                    <c:v>32</c:v>
                  </c:pt>
                  <c:pt idx="1642">
                    <c:v>32</c:v>
                  </c:pt>
                  <c:pt idx="1643">
                    <c:v>32</c:v>
                  </c:pt>
                  <c:pt idx="1644">
                    <c:v>32</c:v>
                  </c:pt>
                  <c:pt idx="1645">
                    <c:v>32</c:v>
                  </c:pt>
                  <c:pt idx="1646">
                    <c:v>32</c:v>
                  </c:pt>
                  <c:pt idx="1647">
                    <c:v>32</c:v>
                  </c:pt>
                  <c:pt idx="1648">
                    <c:v>32</c:v>
                  </c:pt>
                  <c:pt idx="1649">
                    <c:v>32</c:v>
                  </c:pt>
                  <c:pt idx="1650">
                    <c:v>32</c:v>
                  </c:pt>
                  <c:pt idx="1651">
                    <c:v>32</c:v>
                  </c:pt>
                  <c:pt idx="1652">
                    <c:v>32</c:v>
                  </c:pt>
                  <c:pt idx="1653">
                    <c:v>32</c:v>
                  </c:pt>
                  <c:pt idx="1654">
                    <c:v>32</c:v>
                  </c:pt>
                  <c:pt idx="1655">
                    <c:v>32</c:v>
                  </c:pt>
                  <c:pt idx="1656">
                    <c:v>32</c:v>
                  </c:pt>
                  <c:pt idx="1657">
                    <c:v>32</c:v>
                  </c:pt>
                  <c:pt idx="1658">
                    <c:v>32</c:v>
                  </c:pt>
                  <c:pt idx="1659">
                    <c:v>32</c:v>
                  </c:pt>
                  <c:pt idx="1660">
                    <c:v>32</c:v>
                  </c:pt>
                  <c:pt idx="1661">
                    <c:v>32</c:v>
                  </c:pt>
                  <c:pt idx="1662">
                    <c:v>32</c:v>
                  </c:pt>
                  <c:pt idx="1663">
                    <c:v>32</c:v>
                  </c:pt>
                  <c:pt idx="1664">
                    <c:v>32</c:v>
                  </c:pt>
                  <c:pt idx="1665">
                    <c:v>32</c:v>
                  </c:pt>
                  <c:pt idx="1666">
                    <c:v>32</c:v>
                  </c:pt>
                  <c:pt idx="1667">
                    <c:v>32</c:v>
                  </c:pt>
                  <c:pt idx="1668">
                    <c:v>32</c:v>
                  </c:pt>
                  <c:pt idx="1669">
                    <c:v>32</c:v>
                  </c:pt>
                  <c:pt idx="1670">
                    <c:v>32</c:v>
                  </c:pt>
                  <c:pt idx="1671">
                    <c:v>32</c:v>
                  </c:pt>
                  <c:pt idx="1672">
                    <c:v>32</c:v>
                  </c:pt>
                  <c:pt idx="1673">
                    <c:v>32</c:v>
                  </c:pt>
                  <c:pt idx="1674">
                    <c:v>32</c:v>
                  </c:pt>
                  <c:pt idx="1675">
                    <c:v>31</c:v>
                  </c:pt>
                  <c:pt idx="1676">
                    <c:v>31</c:v>
                  </c:pt>
                  <c:pt idx="1677">
                    <c:v>31</c:v>
                  </c:pt>
                  <c:pt idx="1678">
                    <c:v>31</c:v>
                  </c:pt>
                  <c:pt idx="1679">
                    <c:v>31</c:v>
                  </c:pt>
                  <c:pt idx="1680">
                    <c:v>31</c:v>
                  </c:pt>
                  <c:pt idx="1681">
                    <c:v>31</c:v>
                  </c:pt>
                  <c:pt idx="1682">
                    <c:v>31</c:v>
                  </c:pt>
                  <c:pt idx="1683">
                    <c:v>31</c:v>
                  </c:pt>
                  <c:pt idx="1684">
                    <c:v>31</c:v>
                  </c:pt>
                  <c:pt idx="1685">
                    <c:v>31</c:v>
                  </c:pt>
                  <c:pt idx="1686">
                    <c:v>31</c:v>
                  </c:pt>
                  <c:pt idx="1687">
                    <c:v>31</c:v>
                  </c:pt>
                  <c:pt idx="1688">
                    <c:v>31</c:v>
                  </c:pt>
                  <c:pt idx="1689">
                    <c:v>31</c:v>
                  </c:pt>
                  <c:pt idx="1690">
                    <c:v>31</c:v>
                  </c:pt>
                  <c:pt idx="1691">
                    <c:v>31</c:v>
                  </c:pt>
                  <c:pt idx="1692">
                    <c:v>31</c:v>
                  </c:pt>
                  <c:pt idx="1693">
                    <c:v>31</c:v>
                  </c:pt>
                  <c:pt idx="1694">
                    <c:v>31</c:v>
                  </c:pt>
                  <c:pt idx="1695">
                    <c:v>31</c:v>
                  </c:pt>
                  <c:pt idx="1696">
                    <c:v>31</c:v>
                  </c:pt>
                  <c:pt idx="1697">
                    <c:v>31</c:v>
                  </c:pt>
                  <c:pt idx="1698">
                    <c:v>31</c:v>
                  </c:pt>
                  <c:pt idx="1699">
                    <c:v>31</c:v>
                  </c:pt>
                  <c:pt idx="1700">
                    <c:v>31</c:v>
                  </c:pt>
                  <c:pt idx="1701">
                    <c:v>31</c:v>
                  </c:pt>
                  <c:pt idx="1702">
                    <c:v>31</c:v>
                  </c:pt>
                  <c:pt idx="1703">
                    <c:v>31</c:v>
                  </c:pt>
                  <c:pt idx="1704">
                    <c:v>31</c:v>
                  </c:pt>
                  <c:pt idx="1705">
                    <c:v>31</c:v>
                  </c:pt>
                  <c:pt idx="1706">
                    <c:v>30</c:v>
                  </c:pt>
                  <c:pt idx="1707">
                    <c:v>30</c:v>
                  </c:pt>
                  <c:pt idx="1708">
                    <c:v>30</c:v>
                  </c:pt>
                  <c:pt idx="1709">
                    <c:v>30</c:v>
                  </c:pt>
                  <c:pt idx="1710">
                    <c:v>30</c:v>
                  </c:pt>
                  <c:pt idx="1711">
                    <c:v>30</c:v>
                  </c:pt>
                  <c:pt idx="1712">
                    <c:v>30</c:v>
                  </c:pt>
                  <c:pt idx="1713">
                    <c:v>30</c:v>
                  </c:pt>
                  <c:pt idx="1714">
                    <c:v>30</c:v>
                  </c:pt>
                  <c:pt idx="1715">
                    <c:v>30</c:v>
                  </c:pt>
                  <c:pt idx="1716">
                    <c:v>30</c:v>
                  </c:pt>
                  <c:pt idx="1717">
                    <c:v>30</c:v>
                  </c:pt>
                  <c:pt idx="1718">
                    <c:v>30</c:v>
                  </c:pt>
                  <c:pt idx="1719">
                    <c:v>30</c:v>
                  </c:pt>
                  <c:pt idx="1720">
                    <c:v>30</c:v>
                  </c:pt>
                  <c:pt idx="1721">
                    <c:v>30</c:v>
                  </c:pt>
                  <c:pt idx="1722">
                    <c:v>30</c:v>
                  </c:pt>
                  <c:pt idx="1723">
                    <c:v>30</c:v>
                  </c:pt>
                  <c:pt idx="1724">
                    <c:v>30</c:v>
                  </c:pt>
                  <c:pt idx="1725">
                    <c:v>30</c:v>
                  </c:pt>
                  <c:pt idx="1726">
                    <c:v>30</c:v>
                  </c:pt>
                  <c:pt idx="1727">
                    <c:v>30</c:v>
                  </c:pt>
                  <c:pt idx="1728">
                    <c:v>30</c:v>
                  </c:pt>
                  <c:pt idx="1729">
                    <c:v>30</c:v>
                  </c:pt>
                  <c:pt idx="1730">
                    <c:v>30</c:v>
                  </c:pt>
                  <c:pt idx="1731">
                    <c:v>30</c:v>
                  </c:pt>
                  <c:pt idx="1732">
                    <c:v>29</c:v>
                  </c:pt>
                  <c:pt idx="1733">
                    <c:v>29</c:v>
                  </c:pt>
                  <c:pt idx="1734">
                    <c:v>29</c:v>
                  </c:pt>
                  <c:pt idx="1735">
                    <c:v>29</c:v>
                  </c:pt>
                  <c:pt idx="1736">
                    <c:v>29</c:v>
                  </c:pt>
                  <c:pt idx="1737">
                    <c:v>29</c:v>
                  </c:pt>
                  <c:pt idx="1738">
                    <c:v>29</c:v>
                  </c:pt>
                  <c:pt idx="1739">
                    <c:v>29</c:v>
                  </c:pt>
                  <c:pt idx="1740">
                    <c:v>29</c:v>
                  </c:pt>
                  <c:pt idx="1741">
                    <c:v>29</c:v>
                  </c:pt>
                  <c:pt idx="1742">
                    <c:v>29</c:v>
                  </c:pt>
                  <c:pt idx="1743">
                    <c:v>29</c:v>
                  </c:pt>
                  <c:pt idx="1744">
                    <c:v>29</c:v>
                  </c:pt>
                  <c:pt idx="1745">
                    <c:v>29</c:v>
                  </c:pt>
                  <c:pt idx="1746">
                    <c:v>29</c:v>
                  </c:pt>
                  <c:pt idx="1747">
                    <c:v>29</c:v>
                  </c:pt>
                  <c:pt idx="1748">
                    <c:v>29</c:v>
                  </c:pt>
                  <c:pt idx="1749">
                    <c:v>29</c:v>
                  </c:pt>
                  <c:pt idx="1750">
                    <c:v>29</c:v>
                  </c:pt>
                  <c:pt idx="1751">
                    <c:v>29</c:v>
                  </c:pt>
                  <c:pt idx="1752">
                    <c:v>29</c:v>
                  </c:pt>
                  <c:pt idx="1753">
                    <c:v>29</c:v>
                  </c:pt>
                  <c:pt idx="1754">
                    <c:v>29</c:v>
                  </c:pt>
                  <c:pt idx="1755">
                    <c:v>29</c:v>
                  </c:pt>
                  <c:pt idx="1756">
                    <c:v>29</c:v>
                  </c:pt>
                  <c:pt idx="1757">
                    <c:v>29</c:v>
                  </c:pt>
                  <c:pt idx="1758">
                    <c:v>29</c:v>
                  </c:pt>
                  <c:pt idx="1759">
                    <c:v>29</c:v>
                  </c:pt>
                  <c:pt idx="1760">
                    <c:v>29</c:v>
                  </c:pt>
                  <c:pt idx="1761">
                    <c:v>29</c:v>
                  </c:pt>
                  <c:pt idx="1762">
                    <c:v>29</c:v>
                  </c:pt>
                  <c:pt idx="1763">
                    <c:v>29</c:v>
                  </c:pt>
                  <c:pt idx="1764">
                    <c:v>29</c:v>
                  </c:pt>
                  <c:pt idx="1765">
                    <c:v>29</c:v>
                  </c:pt>
                  <c:pt idx="1766">
                    <c:v>29</c:v>
                  </c:pt>
                  <c:pt idx="1767">
                    <c:v>29</c:v>
                  </c:pt>
                  <c:pt idx="1768">
                    <c:v>29</c:v>
                  </c:pt>
                  <c:pt idx="1769">
                    <c:v>29</c:v>
                  </c:pt>
                  <c:pt idx="1770">
                    <c:v>29</c:v>
                  </c:pt>
                  <c:pt idx="1771">
                    <c:v>29</c:v>
                  </c:pt>
                  <c:pt idx="1772">
                    <c:v>29</c:v>
                  </c:pt>
                  <c:pt idx="1773">
                    <c:v>29</c:v>
                  </c:pt>
                  <c:pt idx="1774">
                    <c:v>29</c:v>
                  </c:pt>
                  <c:pt idx="1775">
                    <c:v>29</c:v>
                  </c:pt>
                  <c:pt idx="1776">
                    <c:v>29</c:v>
                  </c:pt>
                  <c:pt idx="1777">
                    <c:v>28</c:v>
                  </c:pt>
                  <c:pt idx="1778">
                    <c:v>28</c:v>
                  </c:pt>
                  <c:pt idx="1779">
                    <c:v>28</c:v>
                  </c:pt>
                  <c:pt idx="1780">
                    <c:v>28</c:v>
                  </c:pt>
                  <c:pt idx="1781">
                    <c:v>28</c:v>
                  </c:pt>
                  <c:pt idx="1782">
                    <c:v>28</c:v>
                  </c:pt>
                  <c:pt idx="1783">
                    <c:v>28</c:v>
                  </c:pt>
                  <c:pt idx="1784">
                    <c:v>28</c:v>
                  </c:pt>
                  <c:pt idx="1785">
                    <c:v>28</c:v>
                  </c:pt>
                  <c:pt idx="1786">
                    <c:v>28</c:v>
                  </c:pt>
                  <c:pt idx="1787">
                    <c:v>28</c:v>
                  </c:pt>
                  <c:pt idx="1788">
                    <c:v>28</c:v>
                  </c:pt>
                  <c:pt idx="1789">
                    <c:v>28</c:v>
                  </c:pt>
                  <c:pt idx="1790">
                    <c:v>28</c:v>
                  </c:pt>
                  <c:pt idx="1791">
                    <c:v>28</c:v>
                  </c:pt>
                  <c:pt idx="1792">
                    <c:v>28</c:v>
                  </c:pt>
                  <c:pt idx="1793">
                    <c:v>28</c:v>
                  </c:pt>
                  <c:pt idx="1794">
                    <c:v>28</c:v>
                  </c:pt>
                  <c:pt idx="1795">
                    <c:v>28</c:v>
                  </c:pt>
                  <c:pt idx="1796">
                    <c:v>28</c:v>
                  </c:pt>
                  <c:pt idx="1797">
                    <c:v>28</c:v>
                  </c:pt>
                  <c:pt idx="1798">
                    <c:v>28</c:v>
                  </c:pt>
                  <c:pt idx="1799">
                    <c:v>28</c:v>
                  </c:pt>
                  <c:pt idx="1800">
                    <c:v>28</c:v>
                  </c:pt>
                  <c:pt idx="1801">
                    <c:v>28</c:v>
                  </c:pt>
                  <c:pt idx="1802">
                    <c:v>28</c:v>
                  </c:pt>
                  <c:pt idx="1803">
                    <c:v>28</c:v>
                  </c:pt>
                  <c:pt idx="1804">
                    <c:v>28</c:v>
                  </c:pt>
                  <c:pt idx="1805">
                    <c:v>28</c:v>
                  </c:pt>
                  <c:pt idx="1806">
                    <c:v>28</c:v>
                  </c:pt>
                  <c:pt idx="1807">
                    <c:v>28</c:v>
                  </c:pt>
                  <c:pt idx="1808">
                    <c:v>28</c:v>
                  </c:pt>
                  <c:pt idx="1809">
                    <c:v>28</c:v>
                  </c:pt>
                  <c:pt idx="1810">
                    <c:v>28</c:v>
                  </c:pt>
                  <c:pt idx="1811">
                    <c:v>28</c:v>
                  </c:pt>
                  <c:pt idx="1812">
                    <c:v>28</c:v>
                  </c:pt>
                  <c:pt idx="1813">
                    <c:v>27</c:v>
                  </c:pt>
                  <c:pt idx="1814">
                    <c:v>27</c:v>
                  </c:pt>
                  <c:pt idx="1815">
                    <c:v>27</c:v>
                  </c:pt>
                  <c:pt idx="1816">
                    <c:v>27</c:v>
                  </c:pt>
                  <c:pt idx="1817">
                    <c:v>27</c:v>
                  </c:pt>
                  <c:pt idx="1818">
                    <c:v>27</c:v>
                  </c:pt>
                  <c:pt idx="1819">
                    <c:v>27</c:v>
                  </c:pt>
                  <c:pt idx="1820">
                    <c:v>27</c:v>
                  </c:pt>
                  <c:pt idx="1821">
                    <c:v>27</c:v>
                  </c:pt>
                  <c:pt idx="1822">
                    <c:v>27</c:v>
                  </c:pt>
                  <c:pt idx="1823">
                    <c:v>27</c:v>
                  </c:pt>
                  <c:pt idx="1824">
                    <c:v>27</c:v>
                  </c:pt>
                  <c:pt idx="1825">
                    <c:v>27</c:v>
                  </c:pt>
                  <c:pt idx="1826">
                    <c:v>27</c:v>
                  </c:pt>
                  <c:pt idx="1827">
                    <c:v>27</c:v>
                  </c:pt>
                  <c:pt idx="1828">
                    <c:v>27</c:v>
                  </c:pt>
                  <c:pt idx="1829">
                    <c:v>27</c:v>
                  </c:pt>
                  <c:pt idx="1830">
                    <c:v>27</c:v>
                  </c:pt>
                  <c:pt idx="1831">
                    <c:v>27</c:v>
                  </c:pt>
                  <c:pt idx="1832">
                    <c:v>27</c:v>
                  </c:pt>
                  <c:pt idx="1833">
                    <c:v>27</c:v>
                  </c:pt>
                  <c:pt idx="1834">
                    <c:v>27</c:v>
                  </c:pt>
                  <c:pt idx="1835">
                    <c:v>27</c:v>
                  </c:pt>
                  <c:pt idx="1836">
                    <c:v>27</c:v>
                  </c:pt>
                  <c:pt idx="1837">
                    <c:v>27</c:v>
                  </c:pt>
                  <c:pt idx="1838">
                    <c:v>27</c:v>
                  </c:pt>
                  <c:pt idx="1839">
                    <c:v>27</c:v>
                  </c:pt>
                  <c:pt idx="1840">
                    <c:v>27</c:v>
                  </c:pt>
                  <c:pt idx="1841">
                    <c:v>27</c:v>
                  </c:pt>
                  <c:pt idx="1842">
                    <c:v>27</c:v>
                  </c:pt>
                  <c:pt idx="1843">
                    <c:v>27</c:v>
                  </c:pt>
                  <c:pt idx="1844">
                    <c:v>27</c:v>
                  </c:pt>
                  <c:pt idx="1845">
                    <c:v>27</c:v>
                  </c:pt>
                  <c:pt idx="1846">
                    <c:v>27</c:v>
                  </c:pt>
                  <c:pt idx="1847">
                    <c:v>27</c:v>
                  </c:pt>
                  <c:pt idx="1848">
                    <c:v>27</c:v>
                  </c:pt>
                  <c:pt idx="1849">
                    <c:v>27</c:v>
                  </c:pt>
                  <c:pt idx="1850">
                    <c:v>27</c:v>
                  </c:pt>
                  <c:pt idx="1851">
                    <c:v>27</c:v>
                  </c:pt>
                  <c:pt idx="1852">
                    <c:v>27</c:v>
                  </c:pt>
                  <c:pt idx="1853">
                    <c:v>27</c:v>
                  </c:pt>
                  <c:pt idx="1854">
                    <c:v>27</c:v>
                  </c:pt>
                  <c:pt idx="1855">
                    <c:v>27</c:v>
                  </c:pt>
                  <c:pt idx="1856">
                    <c:v>27</c:v>
                  </c:pt>
                  <c:pt idx="1857">
                    <c:v>27</c:v>
                  </c:pt>
                  <c:pt idx="1858">
                    <c:v>27</c:v>
                  </c:pt>
                  <c:pt idx="1859">
                    <c:v>26</c:v>
                  </c:pt>
                  <c:pt idx="1860">
                    <c:v>26</c:v>
                  </c:pt>
                  <c:pt idx="1861">
                    <c:v>26</c:v>
                  </c:pt>
                  <c:pt idx="1862">
                    <c:v>26</c:v>
                  </c:pt>
                  <c:pt idx="1863">
                    <c:v>26</c:v>
                  </c:pt>
                  <c:pt idx="1864">
                    <c:v>26</c:v>
                  </c:pt>
                  <c:pt idx="1865">
                    <c:v>26</c:v>
                  </c:pt>
                  <c:pt idx="1866">
                    <c:v>26</c:v>
                  </c:pt>
                  <c:pt idx="1867">
                    <c:v>26</c:v>
                  </c:pt>
                  <c:pt idx="1868">
                    <c:v>26</c:v>
                  </c:pt>
                  <c:pt idx="1869">
                    <c:v>26</c:v>
                  </c:pt>
                  <c:pt idx="1870">
                    <c:v>26</c:v>
                  </c:pt>
                  <c:pt idx="1871">
                    <c:v>26</c:v>
                  </c:pt>
                  <c:pt idx="1872">
                    <c:v>26</c:v>
                  </c:pt>
                  <c:pt idx="1873">
                    <c:v>26</c:v>
                  </c:pt>
                  <c:pt idx="1874">
                    <c:v>26</c:v>
                  </c:pt>
                  <c:pt idx="1875">
                    <c:v>26</c:v>
                  </c:pt>
                  <c:pt idx="1876">
                    <c:v>26</c:v>
                  </c:pt>
                  <c:pt idx="1877">
                    <c:v>26</c:v>
                  </c:pt>
                  <c:pt idx="1878">
                    <c:v>26</c:v>
                  </c:pt>
                  <c:pt idx="1879">
                    <c:v>26</c:v>
                  </c:pt>
                  <c:pt idx="1880">
                    <c:v>26</c:v>
                  </c:pt>
                  <c:pt idx="1881">
                    <c:v>26</c:v>
                  </c:pt>
                  <c:pt idx="1882">
                    <c:v>26</c:v>
                  </c:pt>
                  <c:pt idx="1883">
                    <c:v>26</c:v>
                  </c:pt>
                  <c:pt idx="1884">
                    <c:v>26</c:v>
                  </c:pt>
                  <c:pt idx="1885">
                    <c:v>26</c:v>
                  </c:pt>
                  <c:pt idx="1886">
                    <c:v>26</c:v>
                  </c:pt>
                  <c:pt idx="1887">
                    <c:v>26</c:v>
                  </c:pt>
                  <c:pt idx="1888">
                    <c:v>26</c:v>
                  </c:pt>
                  <c:pt idx="1889">
                    <c:v>26</c:v>
                  </c:pt>
                  <c:pt idx="1890">
                    <c:v>26</c:v>
                  </c:pt>
                  <c:pt idx="1891">
                    <c:v>26</c:v>
                  </c:pt>
                  <c:pt idx="1892">
                    <c:v>26</c:v>
                  </c:pt>
                  <c:pt idx="1893">
                    <c:v>26</c:v>
                  </c:pt>
                  <c:pt idx="1894">
                    <c:v>26</c:v>
                  </c:pt>
                  <c:pt idx="1895">
                    <c:v>26</c:v>
                  </c:pt>
                  <c:pt idx="1896">
                    <c:v>26</c:v>
                  </c:pt>
                  <c:pt idx="1897">
                    <c:v>26</c:v>
                  </c:pt>
                  <c:pt idx="1898">
                    <c:v>26</c:v>
                  </c:pt>
                  <c:pt idx="1899">
                    <c:v>26</c:v>
                  </c:pt>
                  <c:pt idx="1900">
                    <c:v>26</c:v>
                  </c:pt>
                  <c:pt idx="1901">
                    <c:v>26</c:v>
                  </c:pt>
                  <c:pt idx="1902">
                    <c:v>26</c:v>
                  </c:pt>
                  <c:pt idx="1903">
                    <c:v>25</c:v>
                  </c:pt>
                  <c:pt idx="1904">
                    <c:v>25</c:v>
                  </c:pt>
                  <c:pt idx="1905">
                    <c:v>25</c:v>
                  </c:pt>
                  <c:pt idx="1906">
                    <c:v>25</c:v>
                  </c:pt>
                  <c:pt idx="1907">
                    <c:v>25</c:v>
                  </c:pt>
                  <c:pt idx="1908">
                    <c:v>25</c:v>
                  </c:pt>
                  <c:pt idx="1909">
                    <c:v>25</c:v>
                  </c:pt>
                  <c:pt idx="1910">
                    <c:v>25</c:v>
                  </c:pt>
                  <c:pt idx="1911">
                    <c:v>25</c:v>
                  </c:pt>
                  <c:pt idx="1912">
                    <c:v>25</c:v>
                  </c:pt>
                  <c:pt idx="1913">
                    <c:v>25</c:v>
                  </c:pt>
                  <c:pt idx="1914">
                    <c:v>25</c:v>
                  </c:pt>
                  <c:pt idx="1915">
                    <c:v>25</c:v>
                  </c:pt>
                  <c:pt idx="1916">
                    <c:v>25</c:v>
                  </c:pt>
                  <c:pt idx="1917">
                    <c:v>25</c:v>
                  </c:pt>
                  <c:pt idx="1918">
                    <c:v>25</c:v>
                  </c:pt>
                  <c:pt idx="1919">
                    <c:v>25</c:v>
                  </c:pt>
                  <c:pt idx="1920">
                    <c:v>25</c:v>
                  </c:pt>
                  <c:pt idx="1921">
                    <c:v>25</c:v>
                  </c:pt>
                  <c:pt idx="1922">
                    <c:v>25</c:v>
                  </c:pt>
                  <c:pt idx="1923">
                    <c:v>25</c:v>
                  </c:pt>
                  <c:pt idx="1924">
                    <c:v>25</c:v>
                  </c:pt>
                  <c:pt idx="1925">
                    <c:v>25</c:v>
                  </c:pt>
                  <c:pt idx="1926">
                    <c:v>25</c:v>
                  </c:pt>
                  <c:pt idx="1927">
                    <c:v>25</c:v>
                  </c:pt>
                  <c:pt idx="1928">
                    <c:v>25</c:v>
                  </c:pt>
                  <c:pt idx="1929">
                    <c:v>25</c:v>
                  </c:pt>
                  <c:pt idx="1930">
                    <c:v>25</c:v>
                  </c:pt>
                  <c:pt idx="1931">
                    <c:v>25</c:v>
                  </c:pt>
                  <c:pt idx="1932">
                    <c:v>25</c:v>
                  </c:pt>
                  <c:pt idx="1933">
                    <c:v>25</c:v>
                  </c:pt>
                  <c:pt idx="1934">
                    <c:v>25</c:v>
                  </c:pt>
                  <c:pt idx="1935">
                    <c:v>25</c:v>
                  </c:pt>
                  <c:pt idx="1936">
                    <c:v>25</c:v>
                  </c:pt>
                  <c:pt idx="1937">
                    <c:v>25</c:v>
                  </c:pt>
                  <c:pt idx="1938">
                    <c:v>25</c:v>
                  </c:pt>
                  <c:pt idx="1939">
                    <c:v>25</c:v>
                  </c:pt>
                  <c:pt idx="1940">
                    <c:v>25</c:v>
                  </c:pt>
                  <c:pt idx="1941">
                    <c:v>25</c:v>
                  </c:pt>
                  <c:pt idx="1942">
                    <c:v>25</c:v>
                  </c:pt>
                  <c:pt idx="1943">
                    <c:v>25</c:v>
                  </c:pt>
                  <c:pt idx="1944">
                    <c:v>25</c:v>
                  </c:pt>
                  <c:pt idx="1945">
                    <c:v>25</c:v>
                  </c:pt>
                  <c:pt idx="1946">
                    <c:v>25</c:v>
                  </c:pt>
                  <c:pt idx="1947">
                    <c:v>25</c:v>
                  </c:pt>
                  <c:pt idx="1948">
                    <c:v>25</c:v>
                  </c:pt>
                  <c:pt idx="1949">
                    <c:v>25</c:v>
                  </c:pt>
                  <c:pt idx="1950">
                    <c:v>25</c:v>
                  </c:pt>
                  <c:pt idx="1951">
                    <c:v>24</c:v>
                  </c:pt>
                  <c:pt idx="1952">
                    <c:v>24</c:v>
                  </c:pt>
                  <c:pt idx="1953">
                    <c:v>24</c:v>
                  </c:pt>
                  <c:pt idx="1954">
                    <c:v>24</c:v>
                  </c:pt>
                  <c:pt idx="1955">
                    <c:v>24</c:v>
                  </c:pt>
                  <c:pt idx="1956">
                    <c:v>24</c:v>
                  </c:pt>
                  <c:pt idx="1957">
                    <c:v>24</c:v>
                  </c:pt>
                  <c:pt idx="1958">
                    <c:v>24</c:v>
                  </c:pt>
                  <c:pt idx="1959">
                    <c:v>24</c:v>
                  </c:pt>
                  <c:pt idx="1960">
                    <c:v>24</c:v>
                  </c:pt>
                  <c:pt idx="1961">
                    <c:v>24</c:v>
                  </c:pt>
                  <c:pt idx="1962">
                    <c:v>24</c:v>
                  </c:pt>
                  <c:pt idx="1963">
                    <c:v>24</c:v>
                  </c:pt>
                  <c:pt idx="1964">
                    <c:v>24</c:v>
                  </c:pt>
                  <c:pt idx="1965">
                    <c:v>24</c:v>
                  </c:pt>
                  <c:pt idx="1966">
                    <c:v>24</c:v>
                  </c:pt>
                  <c:pt idx="1967">
                    <c:v>24</c:v>
                  </c:pt>
                  <c:pt idx="1968">
                    <c:v>24</c:v>
                  </c:pt>
                  <c:pt idx="1969">
                    <c:v>24</c:v>
                  </c:pt>
                  <c:pt idx="1970">
                    <c:v>24</c:v>
                  </c:pt>
                  <c:pt idx="1971">
                    <c:v>24</c:v>
                  </c:pt>
                  <c:pt idx="1972">
                    <c:v>24</c:v>
                  </c:pt>
                  <c:pt idx="1973">
                    <c:v>24</c:v>
                  </c:pt>
                  <c:pt idx="1974">
                    <c:v>24</c:v>
                  </c:pt>
                  <c:pt idx="1975">
                    <c:v>24</c:v>
                  </c:pt>
                  <c:pt idx="1976">
                    <c:v>24</c:v>
                  </c:pt>
                  <c:pt idx="1977">
                    <c:v>24</c:v>
                  </c:pt>
                  <c:pt idx="1978">
                    <c:v>24</c:v>
                  </c:pt>
                  <c:pt idx="1979">
                    <c:v>24</c:v>
                  </c:pt>
                  <c:pt idx="1980">
                    <c:v>24</c:v>
                  </c:pt>
                  <c:pt idx="1981">
                    <c:v>24</c:v>
                  </c:pt>
                  <c:pt idx="1982">
                    <c:v>24</c:v>
                  </c:pt>
                  <c:pt idx="1983">
                    <c:v>24</c:v>
                  </c:pt>
                  <c:pt idx="1984">
                    <c:v>24</c:v>
                  </c:pt>
                  <c:pt idx="1985">
                    <c:v>24</c:v>
                  </c:pt>
                  <c:pt idx="1986">
                    <c:v>24</c:v>
                  </c:pt>
                  <c:pt idx="1987">
                    <c:v>24</c:v>
                  </c:pt>
                  <c:pt idx="1988">
                    <c:v>24</c:v>
                  </c:pt>
                  <c:pt idx="1989">
                    <c:v>24</c:v>
                  </c:pt>
                  <c:pt idx="1990">
                    <c:v>24</c:v>
                  </c:pt>
                  <c:pt idx="1991">
                    <c:v>24</c:v>
                  </c:pt>
                  <c:pt idx="1992">
                    <c:v>24</c:v>
                  </c:pt>
                  <c:pt idx="1993">
                    <c:v>24</c:v>
                  </c:pt>
                  <c:pt idx="1994">
                    <c:v>24</c:v>
                  </c:pt>
                  <c:pt idx="1995">
                    <c:v>24</c:v>
                  </c:pt>
                  <c:pt idx="1996">
                    <c:v>24</c:v>
                  </c:pt>
                  <c:pt idx="1997">
                    <c:v>24</c:v>
                  </c:pt>
                  <c:pt idx="1998">
                    <c:v>24</c:v>
                  </c:pt>
                  <c:pt idx="1999">
                    <c:v>24</c:v>
                  </c:pt>
                  <c:pt idx="2000">
                    <c:v>24</c:v>
                  </c:pt>
                  <c:pt idx="2001">
                    <c:v>24</c:v>
                  </c:pt>
                  <c:pt idx="2002">
                    <c:v>24</c:v>
                  </c:pt>
                  <c:pt idx="2003">
                    <c:v>24</c:v>
                  </c:pt>
                  <c:pt idx="2004">
                    <c:v>24</c:v>
                  </c:pt>
                  <c:pt idx="2005">
                    <c:v>24</c:v>
                  </c:pt>
                  <c:pt idx="2006">
                    <c:v>24</c:v>
                  </c:pt>
                  <c:pt idx="2007">
                    <c:v>24</c:v>
                  </c:pt>
                  <c:pt idx="2008">
                    <c:v>24</c:v>
                  </c:pt>
                  <c:pt idx="2009">
                    <c:v>23</c:v>
                  </c:pt>
                  <c:pt idx="2010">
                    <c:v>23</c:v>
                  </c:pt>
                  <c:pt idx="2011">
                    <c:v>23</c:v>
                  </c:pt>
                  <c:pt idx="2012">
                    <c:v>23</c:v>
                  </c:pt>
                  <c:pt idx="2013">
                    <c:v>23</c:v>
                  </c:pt>
                  <c:pt idx="2014">
                    <c:v>23</c:v>
                  </c:pt>
                  <c:pt idx="2015">
                    <c:v>23</c:v>
                  </c:pt>
                  <c:pt idx="2016">
                    <c:v>23</c:v>
                  </c:pt>
                  <c:pt idx="2017">
                    <c:v>23</c:v>
                  </c:pt>
                  <c:pt idx="2018">
                    <c:v>23</c:v>
                  </c:pt>
                  <c:pt idx="2019">
                    <c:v>23</c:v>
                  </c:pt>
                  <c:pt idx="2020">
                    <c:v>23</c:v>
                  </c:pt>
                  <c:pt idx="2021">
                    <c:v>23</c:v>
                  </c:pt>
                  <c:pt idx="2022">
                    <c:v>23</c:v>
                  </c:pt>
                  <c:pt idx="2023">
                    <c:v>23</c:v>
                  </c:pt>
                  <c:pt idx="2024">
                    <c:v>23</c:v>
                  </c:pt>
                  <c:pt idx="2025">
                    <c:v>23</c:v>
                  </c:pt>
                  <c:pt idx="2026">
                    <c:v>23</c:v>
                  </c:pt>
                  <c:pt idx="2027">
                    <c:v>23</c:v>
                  </c:pt>
                  <c:pt idx="2028">
                    <c:v>23</c:v>
                  </c:pt>
                  <c:pt idx="2029">
                    <c:v>23</c:v>
                  </c:pt>
                  <c:pt idx="2030">
                    <c:v>23</c:v>
                  </c:pt>
                  <c:pt idx="2031">
                    <c:v>23</c:v>
                  </c:pt>
                  <c:pt idx="2032">
                    <c:v>23</c:v>
                  </c:pt>
                  <c:pt idx="2033">
                    <c:v>23</c:v>
                  </c:pt>
                  <c:pt idx="2034">
                    <c:v>23</c:v>
                  </c:pt>
                  <c:pt idx="2035">
                    <c:v>23</c:v>
                  </c:pt>
                  <c:pt idx="2036">
                    <c:v>23</c:v>
                  </c:pt>
                  <c:pt idx="2037">
                    <c:v>23</c:v>
                  </c:pt>
                  <c:pt idx="2038">
                    <c:v>23</c:v>
                  </c:pt>
                  <c:pt idx="2039">
                    <c:v>23</c:v>
                  </c:pt>
                  <c:pt idx="2040">
                    <c:v>23</c:v>
                  </c:pt>
                  <c:pt idx="2041">
                    <c:v>23</c:v>
                  </c:pt>
                  <c:pt idx="2042">
                    <c:v>23</c:v>
                  </c:pt>
                  <c:pt idx="2043">
                    <c:v>23</c:v>
                  </c:pt>
                  <c:pt idx="2044">
                    <c:v>23</c:v>
                  </c:pt>
                  <c:pt idx="2045">
                    <c:v>23</c:v>
                  </c:pt>
                  <c:pt idx="2046">
                    <c:v>23</c:v>
                  </c:pt>
                  <c:pt idx="2047">
                    <c:v>23</c:v>
                  </c:pt>
                  <c:pt idx="2048">
                    <c:v>23</c:v>
                  </c:pt>
                  <c:pt idx="2049">
                    <c:v>23</c:v>
                  </c:pt>
                  <c:pt idx="2050">
                    <c:v>23</c:v>
                  </c:pt>
                  <c:pt idx="2051">
                    <c:v>23</c:v>
                  </c:pt>
                  <c:pt idx="2052">
                    <c:v>23</c:v>
                  </c:pt>
                  <c:pt idx="2053">
                    <c:v>23</c:v>
                  </c:pt>
                  <c:pt idx="2054">
                    <c:v>23</c:v>
                  </c:pt>
                  <c:pt idx="2055">
                    <c:v>23</c:v>
                  </c:pt>
                  <c:pt idx="2056">
                    <c:v>23</c:v>
                  </c:pt>
                  <c:pt idx="2057">
                    <c:v>23</c:v>
                  </c:pt>
                  <c:pt idx="2058">
                    <c:v>23</c:v>
                  </c:pt>
                  <c:pt idx="2059">
                    <c:v>23</c:v>
                  </c:pt>
                  <c:pt idx="2060">
                    <c:v>23</c:v>
                  </c:pt>
                  <c:pt idx="2061">
                    <c:v>22</c:v>
                  </c:pt>
                  <c:pt idx="2062">
                    <c:v>22</c:v>
                  </c:pt>
                  <c:pt idx="2063">
                    <c:v>22</c:v>
                  </c:pt>
                  <c:pt idx="2064">
                    <c:v>22</c:v>
                  </c:pt>
                  <c:pt idx="2065">
                    <c:v>22</c:v>
                  </c:pt>
                  <c:pt idx="2066">
                    <c:v>22</c:v>
                  </c:pt>
                  <c:pt idx="2067">
                    <c:v>22</c:v>
                  </c:pt>
                  <c:pt idx="2068">
                    <c:v>22</c:v>
                  </c:pt>
                  <c:pt idx="2069">
                    <c:v>22</c:v>
                  </c:pt>
                  <c:pt idx="2070">
                    <c:v>22</c:v>
                  </c:pt>
                  <c:pt idx="2071">
                    <c:v>22</c:v>
                  </c:pt>
                  <c:pt idx="2072">
                    <c:v>22</c:v>
                  </c:pt>
                  <c:pt idx="2073">
                    <c:v>22</c:v>
                  </c:pt>
                  <c:pt idx="2074">
                    <c:v>22</c:v>
                  </c:pt>
                  <c:pt idx="2075">
                    <c:v>22</c:v>
                  </c:pt>
                  <c:pt idx="2076">
                    <c:v>22</c:v>
                  </c:pt>
                  <c:pt idx="2077">
                    <c:v>22</c:v>
                  </c:pt>
                  <c:pt idx="2078">
                    <c:v>22</c:v>
                  </c:pt>
                  <c:pt idx="2079">
                    <c:v>22</c:v>
                  </c:pt>
                  <c:pt idx="2080">
                    <c:v>22</c:v>
                  </c:pt>
                  <c:pt idx="2081">
                    <c:v>22</c:v>
                  </c:pt>
                  <c:pt idx="2082">
                    <c:v>22</c:v>
                  </c:pt>
                  <c:pt idx="2083">
                    <c:v>22</c:v>
                  </c:pt>
                  <c:pt idx="2084">
                    <c:v>22</c:v>
                  </c:pt>
                  <c:pt idx="2085">
                    <c:v>22</c:v>
                  </c:pt>
                  <c:pt idx="2086">
                    <c:v>22</c:v>
                  </c:pt>
                  <c:pt idx="2087">
                    <c:v>22</c:v>
                  </c:pt>
                  <c:pt idx="2088">
                    <c:v>22</c:v>
                  </c:pt>
                  <c:pt idx="2089">
                    <c:v>22</c:v>
                  </c:pt>
                  <c:pt idx="2090">
                    <c:v>22</c:v>
                  </c:pt>
                  <c:pt idx="2091">
                    <c:v>22</c:v>
                  </c:pt>
                  <c:pt idx="2092">
                    <c:v>22</c:v>
                  </c:pt>
                  <c:pt idx="2093">
                    <c:v>22</c:v>
                  </c:pt>
                  <c:pt idx="2094">
                    <c:v>22</c:v>
                  </c:pt>
                  <c:pt idx="2095">
                    <c:v>22</c:v>
                  </c:pt>
                  <c:pt idx="2096">
                    <c:v>22</c:v>
                  </c:pt>
                  <c:pt idx="2097">
                    <c:v>22</c:v>
                  </c:pt>
                  <c:pt idx="2098">
                    <c:v>22</c:v>
                  </c:pt>
                  <c:pt idx="2099">
                    <c:v>22</c:v>
                  </c:pt>
                  <c:pt idx="2100">
                    <c:v>22</c:v>
                  </c:pt>
                  <c:pt idx="2101">
                    <c:v>22</c:v>
                  </c:pt>
                  <c:pt idx="2102">
                    <c:v>22</c:v>
                  </c:pt>
                  <c:pt idx="2103">
                    <c:v>22</c:v>
                  </c:pt>
                  <c:pt idx="2104">
                    <c:v>22</c:v>
                  </c:pt>
                  <c:pt idx="2105">
                    <c:v>22</c:v>
                  </c:pt>
                  <c:pt idx="2106">
                    <c:v>22</c:v>
                  </c:pt>
                  <c:pt idx="2107">
                    <c:v>22</c:v>
                  </c:pt>
                  <c:pt idx="2108">
                    <c:v>22</c:v>
                  </c:pt>
                  <c:pt idx="2109">
                    <c:v>22</c:v>
                  </c:pt>
                  <c:pt idx="2110">
                    <c:v>22</c:v>
                  </c:pt>
                  <c:pt idx="2111">
                    <c:v>22</c:v>
                  </c:pt>
                  <c:pt idx="2112">
                    <c:v>22</c:v>
                  </c:pt>
                  <c:pt idx="2113">
                    <c:v>22</c:v>
                  </c:pt>
                  <c:pt idx="2114">
                    <c:v>22</c:v>
                  </c:pt>
                  <c:pt idx="2115">
                    <c:v>22</c:v>
                  </c:pt>
                  <c:pt idx="2116">
                    <c:v>22</c:v>
                  </c:pt>
                  <c:pt idx="2117">
                    <c:v>22</c:v>
                  </c:pt>
                  <c:pt idx="2118">
                    <c:v>22</c:v>
                  </c:pt>
                  <c:pt idx="2119">
                    <c:v>22</c:v>
                  </c:pt>
                  <c:pt idx="2120">
                    <c:v>22</c:v>
                  </c:pt>
                  <c:pt idx="2121">
                    <c:v>22</c:v>
                  </c:pt>
                  <c:pt idx="2122">
                    <c:v>21</c:v>
                  </c:pt>
                  <c:pt idx="2123">
                    <c:v>21</c:v>
                  </c:pt>
                  <c:pt idx="2124">
                    <c:v>21</c:v>
                  </c:pt>
                  <c:pt idx="2125">
                    <c:v>21</c:v>
                  </c:pt>
                  <c:pt idx="2126">
                    <c:v>21</c:v>
                  </c:pt>
                  <c:pt idx="2127">
                    <c:v>21</c:v>
                  </c:pt>
                  <c:pt idx="2128">
                    <c:v>21</c:v>
                  </c:pt>
                  <c:pt idx="2129">
                    <c:v>21</c:v>
                  </c:pt>
                  <c:pt idx="2130">
                    <c:v>21</c:v>
                  </c:pt>
                  <c:pt idx="2131">
                    <c:v>21</c:v>
                  </c:pt>
                  <c:pt idx="2132">
                    <c:v>21</c:v>
                  </c:pt>
                  <c:pt idx="2133">
                    <c:v>21</c:v>
                  </c:pt>
                  <c:pt idx="2134">
                    <c:v>21</c:v>
                  </c:pt>
                  <c:pt idx="2135">
                    <c:v>21</c:v>
                  </c:pt>
                  <c:pt idx="2136">
                    <c:v>21</c:v>
                  </c:pt>
                  <c:pt idx="2137">
                    <c:v>21</c:v>
                  </c:pt>
                  <c:pt idx="2138">
                    <c:v>21</c:v>
                  </c:pt>
                  <c:pt idx="2139">
                    <c:v>21</c:v>
                  </c:pt>
                  <c:pt idx="2140">
                    <c:v>21</c:v>
                  </c:pt>
                  <c:pt idx="2141">
                    <c:v>21</c:v>
                  </c:pt>
                  <c:pt idx="2142">
                    <c:v>21</c:v>
                  </c:pt>
                  <c:pt idx="2143">
                    <c:v>21</c:v>
                  </c:pt>
                  <c:pt idx="2144">
                    <c:v>21</c:v>
                  </c:pt>
                  <c:pt idx="2145">
                    <c:v>21</c:v>
                  </c:pt>
                  <c:pt idx="2146">
                    <c:v>21</c:v>
                  </c:pt>
                  <c:pt idx="2147">
                    <c:v>21</c:v>
                  </c:pt>
                  <c:pt idx="2148">
                    <c:v>21</c:v>
                  </c:pt>
                  <c:pt idx="2149">
                    <c:v>21</c:v>
                  </c:pt>
                  <c:pt idx="2150">
                    <c:v>21</c:v>
                  </c:pt>
                  <c:pt idx="2151">
                    <c:v>21</c:v>
                  </c:pt>
                  <c:pt idx="2152">
                    <c:v>21</c:v>
                  </c:pt>
                  <c:pt idx="2153">
                    <c:v>21</c:v>
                  </c:pt>
                  <c:pt idx="2154">
                    <c:v>21</c:v>
                  </c:pt>
                  <c:pt idx="2155">
                    <c:v>21</c:v>
                  </c:pt>
                  <c:pt idx="2156">
                    <c:v>21</c:v>
                  </c:pt>
                  <c:pt idx="2157">
                    <c:v>21</c:v>
                  </c:pt>
                  <c:pt idx="2158">
                    <c:v>21</c:v>
                  </c:pt>
                  <c:pt idx="2159">
                    <c:v>21</c:v>
                  </c:pt>
                  <c:pt idx="2160">
                    <c:v>21</c:v>
                  </c:pt>
                  <c:pt idx="2161">
                    <c:v>21</c:v>
                  </c:pt>
                  <c:pt idx="2162">
                    <c:v>21</c:v>
                  </c:pt>
                  <c:pt idx="2163">
                    <c:v>21</c:v>
                  </c:pt>
                  <c:pt idx="2164">
                    <c:v>21</c:v>
                  </c:pt>
                  <c:pt idx="2165">
                    <c:v>21</c:v>
                  </c:pt>
                  <c:pt idx="2166">
                    <c:v>21</c:v>
                  </c:pt>
                  <c:pt idx="2167">
                    <c:v>21</c:v>
                  </c:pt>
                  <c:pt idx="2168">
                    <c:v>21</c:v>
                  </c:pt>
                  <c:pt idx="2169">
                    <c:v>21</c:v>
                  </c:pt>
                  <c:pt idx="2170">
                    <c:v>21</c:v>
                  </c:pt>
                  <c:pt idx="2171">
                    <c:v>21</c:v>
                  </c:pt>
                  <c:pt idx="2172">
                    <c:v>21</c:v>
                  </c:pt>
                  <c:pt idx="2173">
                    <c:v>21</c:v>
                  </c:pt>
                  <c:pt idx="2174">
                    <c:v>21</c:v>
                  </c:pt>
                  <c:pt idx="2175">
                    <c:v>21</c:v>
                  </c:pt>
                  <c:pt idx="2176">
                    <c:v>21</c:v>
                  </c:pt>
                  <c:pt idx="2177">
                    <c:v>21</c:v>
                  </c:pt>
                  <c:pt idx="2178">
                    <c:v>21</c:v>
                  </c:pt>
                  <c:pt idx="2179">
                    <c:v>21</c:v>
                  </c:pt>
                  <c:pt idx="2180">
                    <c:v>21</c:v>
                  </c:pt>
                  <c:pt idx="2181">
                    <c:v>21</c:v>
                  </c:pt>
                  <c:pt idx="2182">
                    <c:v>21</c:v>
                  </c:pt>
                  <c:pt idx="2183">
                    <c:v>21</c:v>
                  </c:pt>
                  <c:pt idx="2184">
                    <c:v>20</c:v>
                  </c:pt>
                  <c:pt idx="2185">
                    <c:v>20</c:v>
                  </c:pt>
                  <c:pt idx="2186">
                    <c:v>20</c:v>
                  </c:pt>
                  <c:pt idx="2187">
                    <c:v>20</c:v>
                  </c:pt>
                  <c:pt idx="2188">
                    <c:v>20</c:v>
                  </c:pt>
                  <c:pt idx="2189">
                    <c:v>20</c:v>
                  </c:pt>
                  <c:pt idx="2190">
                    <c:v>20</c:v>
                  </c:pt>
                  <c:pt idx="2191">
                    <c:v>20</c:v>
                  </c:pt>
                  <c:pt idx="2192">
                    <c:v>20</c:v>
                  </c:pt>
                  <c:pt idx="2193">
                    <c:v>20</c:v>
                  </c:pt>
                  <c:pt idx="2194">
                    <c:v>20</c:v>
                  </c:pt>
                  <c:pt idx="2195">
                    <c:v>20</c:v>
                  </c:pt>
                  <c:pt idx="2196">
                    <c:v>20</c:v>
                  </c:pt>
                  <c:pt idx="2197">
                    <c:v>20</c:v>
                  </c:pt>
                  <c:pt idx="2198">
                    <c:v>20</c:v>
                  </c:pt>
                  <c:pt idx="2199">
                    <c:v>20</c:v>
                  </c:pt>
                  <c:pt idx="2200">
                    <c:v>20</c:v>
                  </c:pt>
                  <c:pt idx="2201">
                    <c:v>20</c:v>
                  </c:pt>
                  <c:pt idx="2202">
                    <c:v>20</c:v>
                  </c:pt>
                  <c:pt idx="2203">
                    <c:v>20</c:v>
                  </c:pt>
                  <c:pt idx="2204">
                    <c:v>20</c:v>
                  </c:pt>
                  <c:pt idx="2205">
                    <c:v>20</c:v>
                  </c:pt>
                  <c:pt idx="2206">
                    <c:v>20</c:v>
                  </c:pt>
                  <c:pt idx="2207">
                    <c:v>20</c:v>
                  </c:pt>
                  <c:pt idx="2208">
                    <c:v>20</c:v>
                  </c:pt>
                  <c:pt idx="2209">
                    <c:v>20</c:v>
                  </c:pt>
                  <c:pt idx="2210">
                    <c:v>20</c:v>
                  </c:pt>
                  <c:pt idx="2211">
                    <c:v>20</c:v>
                  </c:pt>
                  <c:pt idx="2212">
                    <c:v>20</c:v>
                  </c:pt>
                  <c:pt idx="2213">
                    <c:v>20</c:v>
                  </c:pt>
                  <c:pt idx="2214">
                    <c:v>20</c:v>
                  </c:pt>
                  <c:pt idx="2215">
                    <c:v>20</c:v>
                  </c:pt>
                  <c:pt idx="2216">
                    <c:v>20</c:v>
                  </c:pt>
                  <c:pt idx="2217">
                    <c:v>20</c:v>
                  </c:pt>
                  <c:pt idx="2218">
                    <c:v>20</c:v>
                  </c:pt>
                  <c:pt idx="2219">
                    <c:v>20</c:v>
                  </c:pt>
                  <c:pt idx="2220">
                    <c:v>20</c:v>
                  </c:pt>
                  <c:pt idx="2221">
                    <c:v>20</c:v>
                  </c:pt>
                  <c:pt idx="2222">
                    <c:v>20</c:v>
                  </c:pt>
                  <c:pt idx="2223">
                    <c:v>20</c:v>
                  </c:pt>
                  <c:pt idx="2224">
                    <c:v>20</c:v>
                  </c:pt>
                  <c:pt idx="2225">
                    <c:v>20</c:v>
                  </c:pt>
                  <c:pt idx="2226">
                    <c:v>20</c:v>
                  </c:pt>
                  <c:pt idx="2227">
                    <c:v>20</c:v>
                  </c:pt>
                  <c:pt idx="2228">
                    <c:v>20</c:v>
                  </c:pt>
                  <c:pt idx="2229">
                    <c:v>20</c:v>
                  </c:pt>
                  <c:pt idx="2230">
                    <c:v>20</c:v>
                  </c:pt>
                  <c:pt idx="2231">
                    <c:v>20</c:v>
                  </c:pt>
                  <c:pt idx="2232">
                    <c:v>20</c:v>
                  </c:pt>
                  <c:pt idx="2233">
                    <c:v>20</c:v>
                  </c:pt>
                  <c:pt idx="2234">
                    <c:v>20</c:v>
                  </c:pt>
                  <c:pt idx="2235">
                    <c:v>20</c:v>
                  </c:pt>
                  <c:pt idx="2236">
                    <c:v>20</c:v>
                  </c:pt>
                  <c:pt idx="2237">
                    <c:v>20</c:v>
                  </c:pt>
                  <c:pt idx="2238">
                    <c:v>20</c:v>
                  </c:pt>
                  <c:pt idx="2239">
                    <c:v>20</c:v>
                  </c:pt>
                  <c:pt idx="2240">
                    <c:v>20</c:v>
                  </c:pt>
                  <c:pt idx="2241">
                    <c:v>20</c:v>
                  </c:pt>
                  <c:pt idx="2242">
                    <c:v>20</c:v>
                  </c:pt>
                  <c:pt idx="2243">
                    <c:v>20</c:v>
                  </c:pt>
                  <c:pt idx="2244">
                    <c:v>20</c:v>
                  </c:pt>
                  <c:pt idx="2245">
                    <c:v>20</c:v>
                  </c:pt>
                  <c:pt idx="2246">
                    <c:v>20</c:v>
                  </c:pt>
                  <c:pt idx="2247">
                    <c:v>20</c:v>
                  </c:pt>
                  <c:pt idx="2248">
                    <c:v>20</c:v>
                  </c:pt>
                  <c:pt idx="2249">
                    <c:v>20</c:v>
                  </c:pt>
                  <c:pt idx="2250">
                    <c:v>19</c:v>
                  </c:pt>
                  <c:pt idx="2251">
                    <c:v>19</c:v>
                  </c:pt>
                  <c:pt idx="2252">
                    <c:v>19</c:v>
                  </c:pt>
                  <c:pt idx="2253">
                    <c:v>19</c:v>
                  </c:pt>
                  <c:pt idx="2254">
                    <c:v>19</c:v>
                  </c:pt>
                  <c:pt idx="2255">
                    <c:v>19</c:v>
                  </c:pt>
                  <c:pt idx="2256">
                    <c:v>19</c:v>
                  </c:pt>
                  <c:pt idx="2257">
                    <c:v>19</c:v>
                  </c:pt>
                  <c:pt idx="2258">
                    <c:v>19</c:v>
                  </c:pt>
                  <c:pt idx="2259">
                    <c:v>19</c:v>
                  </c:pt>
                  <c:pt idx="2260">
                    <c:v>19</c:v>
                  </c:pt>
                  <c:pt idx="2261">
                    <c:v>19</c:v>
                  </c:pt>
                  <c:pt idx="2262">
                    <c:v>19</c:v>
                  </c:pt>
                  <c:pt idx="2263">
                    <c:v>19</c:v>
                  </c:pt>
                  <c:pt idx="2264">
                    <c:v>19</c:v>
                  </c:pt>
                  <c:pt idx="2265">
                    <c:v>19</c:v>
                  </c:pt>
                  <c:pt idx="2266">
                    <c:v>19</c:v>
                  </c:pt>
                  <c:pt idx="2267">
                    <c:v>19</c:v>
                  </c:pt>
                  <c:pt idx="2268">
                    <c:v>19</c:v>
                  </c:pt>
                  <c:pt idx="2269">
                    <c:v>19</c:v>
                  </c:pt>
                  <c:pt idx="2270">
                    <c:v>19</c:v>
                  </c:pt>
                  <c:pt idx="2271">
                    <c:v>19</c:v>
                  </c:pt>
                  <c:pt idx="2272">
                    <c:v>19</c:v>
                  </c:pt>
                  <c:pt idx="2273">
                    <c:v>19</c:v>
                  </c:pt>
                  <c:pt idx="2274">
                    <c:v>19</c:v>
                  </c:pt>
                  <c:pt idx="2275">
                    <c:v>19</c:v>
                  </c:pt>
                  <c:pt idx="2276">
                    <c:v>19</c:v>
                  </c:pt>
                  <c:pt idx="2277">
                    <c:v>19</c:v>
                  </c:pt>
                  <c:pt idx="2278">
                    <c:v>19</c:v>
                  </c:pt>
                  <c:pt idx="2279">
                    <c:v>19</c:v>
                  </c:pt>
                  <c:pt idx="2280">
                    <c:v>19</c:v>
                  </c:pt>
                  <c:pt idx="2281">
                    <c:v>19</c:v>
                  </c:pt>
                  <c:pt idx="2282">
                    <c:v>19</c:v>
                  </c:pt>
                  <c:pt idx="2283">
                    <c:v>19</c:v>
                  </c:pt>
                  <c:pt idx="2284">
                    <c:v>19</c:v>
                  </c:pt>
                  <c:pt idx="2285">
                    <c:v>19</c:v>
                  </c:pt>
                  <c:pt idx="2286">
                    <c:v>19</c:v>
                  </c:pt>
                  <c:pt idx="2287">
                    <c:v>19</c:v>
                  </c:pt>
                  <c:pt idx="2288">
                    <c:v>19</c:v>
                  </c:pt>
                  <c:pt idx="2289">
                    <c:v>19</c:v>
                  </c:pt>
                  <c:pt idx="2290">
                    <c:v>19</c:v>
                  </c:pt>
                  <c:pt idx="2291">
                    <c:v>19</c:v>
                  </c:pt>
                  <c:pt idx="2292">
                    <c:v>19</c:v>
                  </c:pt>
                  <c:pt idx="2293">
                    <c:v>19</c:v>
                  </c:pt>
                  <c:pt idx="2294">
                    <c:v>19</c:v>
                  </c:pt>
                  <c:pt idx="2295">
                    <c:v>19</c:v>
                  </c:pt>
                  <c:pt idx="2296">
                    <c:v>19</c:v>
                  </c:pt>
                  <c:pt idx="2297">
                    <c:v>19</c:v>
                  </c:pt>
                  <c:pt idx="2298">
                    <c:v>19</c:v>
                  </c:pt>
                  <c:pt idx="2299">
                    <c:v>19</c:v>
                  </c:pt>
                  <c:pt idx="2300">
                    <c:v>19</c:v>
                  </c:pt>
                  <c:pt idx="2301">
                    <c:v>19</c:v>
                  </c:pt>
                  <c:pt idx="2302">
                    <c:v>19</c:v>
                  </c:pt>
                  <c:pt idx="2303">
                    <c:v>19</c:v>
                  </c:pt>
                  <c:pt idx="2304">
                    <c:v>19</c:v>
                  </c:pt>
                  <c:pt idx="2305">
                    <c:v>19</c:v>
                  </c:pt>
                  <c:pt idx="2306">
                    <c:v>19</c:v>
                  </c:pt>
                  <c:pt idx="2307">
                    <c:v>19</c:v>
                  </c:pt>
                  <c:pt idx="2308">
                    <c:v>19</c:v>
                  </c:pt>
                  <c:pt idx="2309">
                    <c:v>19</c:v>
                  </c:pt>
                  <c:pt idx="2310">
                    <c:v>19</c:v>
                  </c:pt>
                  <c:pt idx="2311">
                    <c:v>19</c:v>
                  </c:pt>
                  <c:pt idx="2312">
                    <c:v>19</c:v>
                  </c:pt>
                  <c:pt idx="2313">
                    <c:v>19</c:v>
                  </c:pt>
                  <c:pt idx="2314">
                    <c:v>19</c:v>
                  </c:pt>
                  <c:pt idx="2315">
                    <c:v>19</c:v>
                  </c:pt>
                  <c:pt idx="2316">
                    <c:v>19</c:v>
                  </c:pt>
                  <c:pt idx="2317">
                    <c:v>19</c:v>
                  </c:pt>
                  <c:pt idx="2318">
                    <c:v>19</c:v>
                  </c:pt>
                  <c:pt idx="2319">
                    <c:v>19</c:v>
                  </c:pt>
                  <c:pt idx="2320">
                    <c:v>19</c:v>
                  </c:pt>
                  <c:pt idx="2321">
                    <c:v>19</c:v>
                  </c:pt>
                  <c:pt idx="2322">
                    <c:v>19</c:v>
                  </c:pt>
                  <c:pt idx="2323">
                    <c:v>19</c:v>
                  </c:pt>
                  <c:pt idx="2324">
                    <c:v>19</c:v>
                  </c:pt>
                  <c:pt idx="2325">
                    <c:v>19</c:v>
                  </c:pt>
                  <c:pt idx="2326">
                    <c:v>19</c:v>
                  </c:pt>
                  <c:pt idx="2327">
                    <c:v>19</c:v>
                  </c:pt>
                  <c:pt idx="2328">
                    <c:v>18</c:v>
                  </c:pt>
                  <c:pt idx="2329">
                    <c:v>18</c:v>
                  </c:pt>
                  <c:pt idx="2330">
                    <c:v>18</c:v>
                  </c:pt>
                  <c:pt idx="2331">
                    <c:v>18</c:v>
                  </c:pt>
                  <c:pt idx="2332">
                    <c:v>18</c:v>
                  </c:pt>
                  <c:pt idx="2333">
                    <c:v>18</c:v>
                  </c:pt>
                  <c:pt idx="2334">
                    <c:v>18</c:v>
                  </c:pt>
                  <c:pt idx="2335">
                    <c:v>18</c:v>
                  </c:pt>
                  <c:pt idx="2336">
                    <c:v>18</c:v>
                  </c:pt>
                  <c:pt idx="2337">
                    <c:v>18</c:v>
                  </c:pt>
                  <c:pt idx="2338">
                    <c:v>18</c:v>
                  </c:pt>
                  <c:pt idx="2339">
                    <c:v>18</c:v>
                  </c:pt>
                  <c:pt idx="2340">
                    <c:v>18</c:v>
                  </c:pt>
                  <c:pt idx="2341">
                    <c:v>18</c:v>
                  </c:pt>
                  <c:pt idx="2342">
                    <c:v>18</c:v>
                  </c:pt>
                  <c:pt idx="2343">
                    <c:v>18</c:v>
                  </c:pt>
                  <c:pt idx="2344">
                    <c:v>18</c:v>
                  </c:pt>
                  <c:pt idx="2345">
                    <c:v>18</c:v>
                  </c:pt>
                  <c:pt idx="2346">
                    <c:v>18</c:v>
                  </c:pt>
                  <c:pt idx="2347">
                    <c:v>18</c:v>
                  </c:pt>
                  <c:pt idx="2348">
                    <c:v>18</c:v>
                  </c:pt>
                  <c:pt idx="2349">
                    <c:v>18</c:v>
                  </c:pt>
                  <c:pt idx="2350">
                    <c:v>18</c:v>
                  </c:pt>
                  <c:pt idx="2351">
                    <c:v>18</c:v>
                  </c:pt>
                  <c:pt idx="2352">
                    <c:v>18</c:v>
                  </c:pt>
                  <c:pt idx="2353">
                    <c:v>18</c:v>
                  </c:pt>
                  <c:pt idx="2354">
                    <c:v>18</c:v>
                  </c:pt>
                  <c:pt idx="2355">
                    <c:v>18</c:v>
                  </c:pt>
                  <c:pt idx="2356">
                    <c:v>18</c:v>
                  </c:pt>
                  <c:pt idx="2357">
                    <c:v>18</c:v>
                  </c:pt>
                  <c:pt idx="2358">
                    <c:v>18</c:v>
                  </c:pt>
                  <c:pt idx="2359">
                    <c:v>18</c:v>
                  </c:pt>
                  <c:pt idx="2360">
                    <c:v>18</c:v>
                  </c:pt>
                  <c:pt idx="2361">
                    <c:v>18</c:v>
                  </c:pt>
                  <c:pt idx="2362">
                    <c:v>18</c:v>
                  </c:pt>
                  <c:pt idx="2363">
                    <c:v>18</c:v>
                  </c:pt>
                  <c:pt idx="2364">
                    <c:v>18</c:v>
                  </c:pt>
                  <c:pt idx="2365">
                    <c:v>18</c:v>
                  </c:pt>
                  <c:pt idx="2366">
                    <c:v>18</c:v>
                  </c:pt>
                  <c:pt idx="2367">
                    <c:v>18</c:v>
                  </c:pt>
                  <c:pt idx="2368">
                    <c:v>18</c:v>
                  </c:pt>
                  <c:pt idx="2369">
                    <c:v>18</c:v>
                  </c:pt>
                  <c:pt idx="2370">
                    <c:v>18</c:v>
                  </c:pt>
                  <c:pt idx="2371">
                    <c:v>18</c:v>
                  </c:pt>
                  <c:pt idx="2372">
                    <c:v>18</c:v>
                  </c:pt>
                  <c:pt idx="2373">
                    <c:v>18</c:v>
                  </c:pt>
                  <c:pt idx="2374">
                    <c:v>18</c:v>
                  </c:pt>
                  <c:pt idx="2375">
                    <c:v>18</c:v>
                  </c:pt>
                  <c:pt idx="2376">
                    <c:v>18</c:v>
                  </c:pt>
                  <c:pt idx="2377">
                    <c:v>18</c:v>
                  </c:pt>
                  <c:pt idx="2378">
                    <c:v>18</c:v>
                  </c:pt>
                  <c:pt idx="2379">
                    <c:v>18</c:v>
                  </c:pt>
                  <c:pt idx="2380">
                    <c:v>18</c:v>
                  </c:pt>
                  <c:pt idx="2381">
                    <c:v>18</c:v>
                  </c:pt>
                  <c:pt idx="2382">
                    <c:v>18</c:v>
                  </c:pt>
                  <c:pt idx="2383">
                    <c:v>18</c:v>
                  </c:pt>
                  <c:pt idx="2384">
                    <c:v>18</c:v>
                  </c:pt>
                  <c:pt idx="2385">
                    <c:v>18</c:v>
                  </c:pt>
                  <c:pt idx="2386">
                    <c:v>18</c:v>
                  </c:pt>
                  <c:pt idx="2387">
                    <c:v>18</c:v>
                  </c:pt>
                  <c:pt idx="2388">
                    <c:v>18</c:v>
                  </c:pt>
                  <c:pt idx="2389">
                    <c:v>18</c:v>
                  </c:pt>
                  <c:pt idx="2390">
                    <c:v>18</c:v>
                  </c:pt>
                  <c:pt idx="2391">
                    <c:v>18</c:v>
                  </c:pt>
                  <c:pt idx="2392">
                    <c:v>18</c:v>
                  </c:pt>
                  <c:pt idx="2393">
                    <c:v>18</c:v>
                  </c:pt>
                  <c:pt idx="2394">
                    <c:v>18</c:v>
                  </c:pt>
                  <c:pt idx="2395">
                    <c:v>18</c:v>
                  </c:pt>
                  <c:pt idx="2396">
                    <c:v>18</c:v>
                  </c:pt>
                  <c:pt idx="2397">
                    <c:v>18</c:v>
                  </c:pt>
                  <c:pt idx="2398">
                    <c:v>18</c:v>
                  </c:pt>
                  <c:pt idx="2399">
                    <c:v>17</c:v>
                  </c:pt>
                  <c:pt idx="2400">
                    <c:v>17</c:v>
                  </c:pt>
                  <c:pt idx="2401">
                    <c:v>17</c:v>
                  </c:pt>
                  <c:pt idx="2402">
                    <c:v>17</c:v>
                  </c:pt>
                  <c:pt idx="2403">
                    <c:v>17</c:v>
                  </c:pt>
                  <c:pt idx="2404">
                    <c:v>17</c:v>
                  </c:pt>
                  <c:pt idx="2405">
                    <c:v>17</c:v>
                  </c:pt>
                  <c:pt idx="2406">
                    <c:v>17</c:v>
                  </c:pt>
                  <c:pt idx="2407">
                    <c:v>17</c:v>
                  </c:pt>
                  <c:pt idx="2408">
                    <c:v>17</c:v>
                  </c:pt>
                  <c:pt idx="2409">
                    <c:v>17</c:v>
                  </c:pt>
                  <c:pt idx="2410">
                    <c:v>17</c:v>
                  </c:pt>
                  <c:pt idx="2411">
                    <c:v>17</c:v>
                  </c:pt>
                  <c:pt idx="2412">
                    <c:v>17</c:v>
                  </c:pt>
                  <c:pt idx="2413">
                    <c:v>17</c:v>
                  </c:pt>
                  <c:pt idx="2414">
                    <c:v>17</c:v>
                  </c:pt>
                  <c:pt idx="2415">
                    <c:v>17</c:v>
                  </c:pt>
                  <c:pt idx="2416">
                    <c:v>17</c:v>
                  </c:pt>
                  <c:pt idx="2417">
                    <c:v>17</c:v>
                  </c:pt>
                  <c:pt idx="2418">
                    <c:v>17</c:v>
                  </c:pt>
                  <c:pt idx="2419">
                    <c:v>17</c:v>
                  </c:pt>
                  <c:pt idx="2420">
                    <c:v>17</c:v>
                  </c:pt>
                  <c:pt idx="2421">
                    <c:v>17</c:v>
                  </c:pt>
                  <c:pt idx="2422">
                    <c:v>17</c:v>
                  </c:pt>
                  <c:pt idx="2423">
                    <c:v>17</c:v>
                  </c:pt>
                  <c:pt idx="2424">
                    <c:v>17</c:v>
                  </c:pt>
                  <c:pt idx="2425">
                    <c:v>17</c:v>
                  </c:pt>
                  <c:pt idx="2426">
                    <c:v>17</c:v>
                  </c:pt>
                  <c:pt idx="2427">
                    <c:v>17</c:v>
                  </c:pt>
                  <c:pt idx="2428">
                    <c:v>17</c:v>
                  </c:pt>
                  <c:pt idx="2429">
                    <c:v>17</c:v>
                  </c:pt>
                  <c:pt idx="2430">
                    <c:v>17</c:v>
                  </c:pt>
                  <c:pt idx="2431">
                    <c:v>17</c:v>
                  </c:pt>
                  <c:pt idx="2432">
                    <c:v>17</c:v>
                  </c:pt>
                  <c:pt idx="2433">
                    <c:v>17</c:v>
                  </c:pt>
                  <c:pt idx="2434">
                    <c:v>17</c:v>
                  </c:pt>
                  <c:pt idx="2435">
                    <c:v>17</c:v>
                  </c:pt>
                  <c:pt idx="2436">
                    <c:v>17</c:v>
                  </c:pt>
                  <c:pt idx="2437">
                    <c:v>17</c:v>
                  </c:pt>
                  <c:pt idx="2438">
                    <c:v>17</c:v>
                  </c:pt>
                  <c:pt idx="2439">
                    <c:v>17</c:v>
                  </c:pt>
                  <c:pt idx="2440">
                    <c:v>17</c:v>
                  </c:pt>
                  <c:pt idx="2441">
                    <c:v>17</c:v>
                  </c:pt>
                  <c:pt idx="2442">
                    <c:v>17</c:v>
                  </c:pt>
                  <c:pt idx="2443">
                    <c:v>17</c:v>
                  </c:pt>
                  <c:pt idx="2444">
                    <c:v>17</c:v>
                  </c:pt>
                  <c:pt idx="2445">
                    <c:v>17</c:v>
                  </c:pt>
                  <c:pt idx="2446">
                    <c:v>17</c:v>
                  </c:pt>
                  <c:pt idx="2447">
                    <c:v>17</c:v>
                  </c:pt>
                  <c:pt idx="2448">
                    <c:v>17</c:v>
                  </c:pt>
                  <c:pt idx="2449">
                    <c:v>17</c:v>
                  </c:pt>
                  <c:pt idx="2450">
                    <c:v>17</c:v>
                  </c:pt>
                  <c:pt idx="2451">
                    <c:v>17</c:v>
                  </c:pt>
                  <c:pt idx="2452">
                    <c:v>17</c:v>
                  </c:pt>
                  <c:pt idx="2453">
                    <c:v>17</c:v>
                  </c:pt>
                  <c:pt idx="2454">
                    <c:v>17</c:v>
                  </c:pt>
                  <c:pt idx="2455">
                    <c:v>17</c:v>
                  </c:pt>
                  <c:pt idx="2456">
                    <c:v>17</c:v>
                  </c:pt>
                  <c:pt idx="2457">
                    <c:v>17</c:v>
                  </c:pt>
                  <c:pt idx="2458">
                    <c:v>17</c:v>
                  </c:pt>
                  <c:pt idx="2459">
                    <c:v>17</c:v>
                  </c:pt>
                  <c:pt idx="2460">
                    <c:v>17</c:v>
                  </c:pt>
                  <c:pt idx="2461">
                    <c:v>17</c:v>
                  </c:pt>
                  <c:pt idx="2462">
                    <c:v>17</c:v>
                  </c:pt>
                  <c:pt idx="2463">
                    <c:v>17</c:v>
                  </c:pt>
                  <c:pt idx="2464">
                    <c:v>17</c:v>
                  </c:pt>
                  <c:pt idx="2465">
                    <c:v>17</c:v>
                  </c:pt>
                  <c:pt idx="2466">
                    <c:v>17</c:v>
                  </c:pt>
                  <c:pt idx="2467">
                    <c:v>17</c:v>
                  </c:pt>
                  <c:pt idx="2468">
                    <c:v>17</c:v>
                  </c:pt>
                  <c:pt idx="2469">
                    <c:v>17</c:v>
                  </c:pt>
                  <c:pt idx="2470">
                    <c:v>17</c:v>
                  </c:pt>
                  <c:pt idx="2471">
                    <c:v>17</c:v>
                  </c:pt>
                  <c:pt idx="2472">
                    <c:v>17</c:v>
                  </c:pt>
                  <c:pt idx="2473">
                    <c:v>17</c:v>
                  </c:pt>
                  <c:pt idx="2474">
                    <c:v>17</c:v>
                  </c:pt>
                  <c:pt idx="2475">
                    <c:v>17</c:v>
                  </c:pt>
                  <c:pt idx="2476">
                    <c:v>17</c:v>
                  </c:pt>
                  <c:pt idx="2477">
                    <c:v>17</c:v>
                  </c:pt>
                  <c:pt idx="2478">
                    <c:v>17</c:v>
                  </c:pt>
                  <c:pt idx="2479">
                    <c:v>17</c:v>
                  </c:pt>
                  <c:pt idx="2480">
                    <c:v>17</c:v>
                  </c:pt>
                  <c:pt idx="2481">
                    <c:v>17</c:v>
                  </c:pt>
                  <c:pt idx="2482">
                    <c:v>17</c:v>
                  </c:pt>
                  <c:pt idx="2483">
                    <c:v>17</c:v>
                  </c:pt>
                  <c:pt idx="2484">
                    <c:v>17</c:v>
                  </c:pt>
                  <c:pt idx="2485">
                    <c:v>17</c:v>
                  </c:pt>
                  <c:pt idx="2486">
                    <c:v>17</c:v>
                  </c:pt>
                  <c:pt idx="2487">
                    <c:v>17</c:v>
                  </c:pt>
                  <c:pt idx="2488">
                    <c:v>17</c:v>
                  </c:pt>
                  <c:pt idx="2489">
                    <c:v>17</c:v>
                  </c:pt>
                  <c:pt idx="2490">
                    <c:v>17</c:v>
                  </c:pt>
                  <c:pt idx="2491">
                    <c:v>17</c:v>
                  </c:pt>
                  <c:pt idx="2492">
                    <c:v>17</c:v>
                  </c:pt>
                  <c:pt idx="2493">
                    <c:v>17</c:v>
                  </c:pt>
                  <c:pt idx="2494">
                    <c:v>17</c:v>
                  </c:pt>
                  <c:pt idx="2495">
                    <c:v>17</c:v>
                  </c:pt>
                  <c:pt idx="2496">
                    <c:v>17</c:v>
                  </c:pt>
                  <c:pt idx="2497">
                    <c:v>17</c:v>
                  </c:pt>
                  <c:pt idx="2498">
                    <c:v>16</c:v>
                  </c:pt>
                  <c:pt idx="2499">
                    <c:v>16</c:v>
                  </c:pt>
                  <c:pt idx="2500">
                    <c:v>16</c:v>
                  </c:pt>
                  <c:pt idx="2501">
                    <c:v>16</c:v>
                  </c:pt>
                  <c:pt idx="2502">
                    <c:v>16</c:v>
                  </c:pt>
                  <c:pt idx="2503">
                    <c:v>16</c:v>
                  </c:pt>
                  <c:pt idx="2504">
                    <c:v>16</c:v>
                  </c:pt>
                  <c:pt idx="2505">
                    <c:v>16</c:v>
                  </c:pt>
                  <c:pt idx="2506">
                    <c:v>16</c:v>
                  </c:pt>
                  <c:pt idx="2507">
                    <c:v>16</c:v>
                  </c:pt>
                  <c:pt idx="2508">
                    <c:v>16</c:v>
                  </c:pt>
                  <c:pt idx="2509">
                    <c:v>16</c:v>
                  </c:pt>
                  <c:pt idx="2510">
                    <c:v>16</c:v>
                  </c:pt>
                  <c:pt idx="2511">
                    <c:v>16</c:v>
                  </c:pt>
                  <c:pt idx="2512">
                    <c:v>16</c:v>
                  </c:pt>
                  <c:pt idx="2513">
                    <c:v>16</c:v>
                  </c:pt>
                  <c:pt idx="2514">
                    <c:v>16</c:v>
                  </c:pt>
                  <c:pt idx="2515">
                    <c:v>16</c:v>
                  </c:pt>
                  <c:pt idx="2516">
                    <c:v>16</c:v>
                  </c:pt>
                  <c:pt idx="2517">
                    <c:v>16</c:v>
                  </c:pt>
                  <c:pt idx="2518">
                    <c:v>16</c:v>
                  </c:pt>
                  <c:pt idx="2519">
                    <c:v>16</c:v>
                  </c:pt>
                  <c:pt idx="2520">
                    <c:v>16</c:v>
                  </c:pt>
                  <c:pt idx="2521">
                    <c:v>16</c:v>
                  </c:pt>
                  <c:pt idx="2522">
                    <c:v>16</c:v>
                  </c:pt>
                  <c:pt idx="2523">
                    <c:v>16</c:v>
                  </c:pt>
                  <c:pt idx="2524">
                    <c:v>16</c:v>
                  </c:pt>
                  <c:pt idx="2525">
                    <c:v>16</c:v>
                  </c:pt>
                  <c:pt idx="2526">
                    <c:v>16</c:v>
                  </c:pt>
                  <c:pt idx="2527">
                    <c:v>16</c:v>
                  </c:pt>
                  <c:pt idx="2528">
                    <c:v>16</c:v>
                  </c:pt>
                  <c:pt idx="2529">
                    <c:v>16</c:v>
                  </c:pt>
                  <c:pt idx="2530">
                    <c:v>16</c:v>
                  </c:pt>
                  <c:pt idx="2531">
                    <c:v>16</c:v>
                  </c:pt>
                  <c:pt idx="2532">
                    <c:v>16</c:v>
                  </c:pt>
                  <c:pt idx="2533">
                    <c:v>16</c:v>
                  </c:pt>
                  <c:pt idx="2534">
                    <c:v>16</c:v>
                  </c:pt>
                  <c:pt idx="2535">
                    <c:v>16</c:v>
                  </c:pt>
                  <c:pt idx="2536">
                    <c:v>16</c:v>
                  </c:pt>
                  <c:pt idx="2537">
                    <c:v>16</c:v>
                  </c:pt>
                  <c:pt idx="2538">
                    <c:v>16</c:v>
                  </c:pt>
                  <c:pt idx="2539">
                    <c:v>16</c:v>
                  </c:pt>
                  <c:pt idx="2540">
                    <c:v>16</c:v>
                  </c:pt>
                  <c:pt idx="2541">
                    <c:v>16</c:v>
                  </c:pt>
                  <c:pt idx="2542">
                    <c:v>16</c:v>
                  </c:pt>
                  <c:pt idx="2543">
                    <c:v>16</c:v>
                  </c:pt>
                  <c:pt idx="2544">
                    <c:v>16</c:v>
                  </c:pt>
                  <c:pt idx="2545">
                    <c:v>16</c:v>
                  </c:pt>
                  <c:pt idx="2546">
                    <c:v>16</c:v>
                  </c:pt>
                  <c:pt idx="2547">
                    <c:v>16</c:v>
                  </c:pt>
                  <c:pt idx="2548">
                    <c:v>16</c:v>
                  </c:pt>
                  <c:pt idx="2549">
                    <c:v>16</c:v>
                  </c:pt>
                  <c:pt idx="2550">
                    <c:v>16</c:v>
                  </c:pt>
                  <c:pt idx="2551">
                    <c:v>16</c:v>
                  </c:pt>
                  <c:pt idx="2552">
                    <c:v>16</c:v>
                  </c:pt>
                  <c:pt idx="2553">
                    <c:v>16</c:v>
                  </c:pt>
                  <c:pt idx="2554">
                    <c:v>16</c:v>
                  </c:pt>
                  <c:pt idx="2555">
                    <c:v>16</c:v>
                  </c:pt>
                  <c:pt idx="2556">
                    <c:v>16</c:v>
                  </c:pt>
                  <c:pt idx="2557">
                    <c:v>16</c:v>
                  </c:pt>
                  <c:pt idx="2558">
                    <c:v>16</c:v>
                  </c:pt>
                  <c:pt idx="2559">
                    <c:v>16</c:v>
                  </c:pt>
                  <c:pt idx="2560">
                    <c:v>16</c:v>
                  </c:pt>
                  <c:pt idx="2561">
                    <c:v>16</c:v>
                  </c:pt>
                  <c:pt idx="2562">
                    <c:v>16</c:v>
                  </c:pt>
                  <c:pt idx="2563">
                    <c:v>16</c:v>
                  </c:pt>
                  <c:pt idx="2564">
                    <c:v>16</c:v>
                  </c:pt>
                  <c:pt idx="2565">
                    <c:v>16</c:v>
                  </c:pt>
                  <c:pt idx="2566">
                    <c:v>16</c:v>
                  </c:pt>
                  <c:pt idx="2567">
                    <c:v>16</c:v>
                  </c:pt>
                  <c:pt idx="2568">
                    <c:v>16</c:v>
                  </c:pt>
                  <c:pt idx="2569">
                    <c:v>16</c:v>
                  </c:pt>
                  <c:pt idx="2570">
                    <c:v>16</c:v>
                  </c:pt>
                  <c:pt idx="2571">
                    <c:v>16</c:v>
                  </c:pt>
                  <c:pt idx="2572">
                    <c:v>16</c:v>
                  </c:pt>
                  <c:pt idx="2573">
                    <c:v>16</c:v>
                  </c:pt>
                  <c:pt idx="2574">
                    <c:v>16</c:v>
                  </c:pt>
                  <c:pt idx="2575">
                    <c:v>16</c:v>
                  </c:pt>
                  <c:pt idx="2576">
                    <c:v>16</c:v>
                  </c:pt>
                  <c:pt idx="2577">
                    <c:v>16</c:v>
                  </c:pt>
                  <c:pt idx="2578">
                    <c:v>16</c:v>
                  </c:pt>
                  <c:pt idx="2579">
                    <c:v>16</c:v>
                  </c:pt>
                  <c:pt idx="2580">
                    <c:v>16</c:v>
                  </c:pt>
                  <c:pt idx="2581">
                    <c:v>16</c:v>
                  </c:pt>
                  <c:pt idx="2582">
                    <c:v>16</c:v>
                  </c:pt>
                  <c:pt idx="2583">
                    <c:v>16</c:v>
                  </c:pt>
                  <c:pt idx="2584">
                    <c:v>16</c:v>
                  </c:pt>
                  <c:pt idx="2585">
                    <c:v>16</c:v>
                  </c:pt>
                  <c:pt idx="2586">
                    <c:v>16</c:v>
                  </c:pt>
                  <c:pt idx="2587">
                    <c:v>16</c:v>
                  </c:pt>
                  <c:pt idx="2588">
                    <c:v>16</c:v>
                  </c:pt>
                  <c:pt idx="2589">
                    <c:v>16</c:v>
                  </c:pt>
                  <c:pt idx="2590">
                    <c:v>16</c:v>
                  </c:pt>
                  <c:pt idx="2591">
                    <c:v>16</c:v>
                  </c:pt>
                  <c:pt idx="2592">
                    <c:v>16</c:v>
                  </c:pt>
                  <c:pt idx="2593">
                    <c:v>16</c:v>
                  </c:pt>
                  <c:pt idx="2594">
                    <c:v>16</c:v>
                  </c:pt>
                  <c:pt idx="2595">
                    <c:v>16</c:v>
                  </c:pt>
                  <c:pt idx="2596">
                    <c:v>16</c:v>
                  </c:pt>
                  <c:pt idx="2597">
                    <c:v>15</c:v>
                  </c:pt>
                  <c:pt idx="2598">
                    <c:v>15</c:v>
                  </c:pt>
                  <c:pt idx="2599">
                    <c:v>15</c:v>
                  </c:pt>
                  <c:pt idx="2600">
                    <c:v>15</c:v>
                  </c:pt>
                  <c:pt idx="2601">
                    <c:v>15</c:v>
                  </c:pt>
                  <c:pt idx="2602">
                    <c:v>15</c:v>
                  </c:pt>
                  <c:pt idx="2603">
                    <c:v>15</c:v>
                  </c:pt>
                  <c:pt idx="2604">
                    <c:v>15</c:v>
                  </c:pt>
                  <c:pt idx="2605">
                    <c:v>15</c:v>
                  </c:pt>
                  <c:pt idx="2606">
                    <c:v>15</c:v>
                  </c:pt>
                  <c:pt idx="2607">
                    <c:v>15</c:v>
                  </c:pt>
                  <c:pt idx="2608">
                    <c:v>15</c:v>
                  </c:pt>
                  <c:pt idx="2609">
                    <c:v>15</c:v>
                  </c:pt>
                  <c:pt idx="2610">
                    <c:v>15</c:v>
                  </c:pt>
                  <c:pt idx="2611">
                    <c:v>15</c:v>
                  </c:pt>
                  <c:pt idx="2612">
                    <c:v>15</c:v>
                  </c:pt>
                  <c:pt idx="2613">
                    <c:v>15</c:v>
                  </c:pt>
                  <c:pt idx="2614">
                    <c:v>15</c:v>
                  </c:pt>
                  <c:pt idx="2615">
                    <c:v>15</c:v>
                  </c:pt>
                  <c:pt idx="2616">
                    <c:v>15</c:v>
                  </c:pt>
                  <c:pt idx="2617">
                    <c:v>15</c:v>
                  </c:pt>
                  <c:pt idx="2618">
                    <c:v>15</c:v>
                  </c:pt>
                  <c:pt idx="2619">
                    <c:v>15</c:v>
                  </c:pt>
                  <c:pt idx="2620">
                    <c:v>15</c:v>
                  </c:pt>
                  <c:pt idx="2621">
                    <c:v>15</c:v>
                  </c:pt>
                  <c:pt idx="2622">
                    <c:v>15</c:v>
                  </c:pt>
                  <c:pt idx="2623">
                    <c:v>15</c:v>
                  </c:pt>
                  <c:pt idx="2624">
                    <c:v>15</c:v>
                  </c:pt>
                  <c:pt idx="2625">
                    <c:v>15</c:v>
                  </c:pt>
                  <c:pt idx="2626">
                    <c:v>15</c:v>
                  </c:pt>
                  <c:pt idx="2627">
                    <c:v>15</c:v>
                  </c:pt>
                  <c:pt idx="2628">
                    <c:v>15</c:v>
                  </c:pt>
                  <c:pt idx="2629">
                    <c:v>15</c:v>
                  </c:pt>
                  <c:pt idx="2630">
                    <c:v>15</c:v>
                  </c:pt>
                  <c:pt idx="2631">
                    <c:v>15</c:v>
                  </c:pt>
                  <c:pt idx="2632">
                    <c:v>15</c:v>
                  </c:pt>
                  <c:pt idx="2633">
                    <c:v>15</c:v>
                  </c:pt>
                  <c:pt idx="2634">
                    <c:v>15</c:v>
                  </c:pt>
                  <c:pt idx="2635">
                    <c:v>15</c:v>
                  </c:pt>
                  <c:pt idx="2636">
                    <c:v>15</c:v>
                  </c:pt>
                  <c:pt idx="2637">
                    <c:v>15</c:v>
                  </c:pt>
                  <c:pt idx="2638">
                    <c:v>15</c:v>
                  </c:pt>
                  <c:pt idx="2639">
                    <c:v>15</c:v>
                  </c:pt>
                  <c:pt idx="2640">
                    <c:v>15</c:v>
                  </c:pt>
                  <c:pt idx="2641">
                    <c:v>15</c:v>
                  </c:pt>
                  <c:pt idx="2642">
                    <c:v>15</c:v>
                  </c:pt>
                  <c:pt idx="2643">
                    <c:v>15</c:v>
                  </c:pt>
                  <c:pt idx="2644">
                    <c:v>15</c:v>
                  </c:pt>
                  <c:pt idx="2645">
                    <c:v>15</c:v>
                  </c:pt>
                  <c:pt idx="2646">
                    <c:v>15</c:v>
                  </c:pt>
                  <c:pt idx="2647">
                    <c:v>15</c:v>
                  </c:pt>
                  <c:pt idx="2648">
                    <c:v>15</c:v>
                  </c:pt>
                  <c:pt idx="2649">
                    <c:v>15</c:v>
                  </c:pt>
                  <c:pt idx="2650">
                    <c:v>15</c:v>
                  </c:pt>
                  <c:pt idx="2651">
                    <c:v>15</c:v>
                  </c:pt>
                  <c:pt idx="2652">
                    <c:v>15</c:v>
                  </c:pt>
                  <c:pt idx="2653">
                    <c:v>15</c:v>
                  </c:pt>
                  <c:pt idx="2654">
                    <c:v>15</c:v>
                  </c:pt>
                  <c:pt idx="2655">
                    <c:v>15</c:v>
                  </c:pt>
                  <c:pt idx="2656">
                    <c:v>15</c:v>
                  </c:pt>
                  <c:pt idx="2657">
                    <c:v>15</c:v>
                  </c:pt>
                  <c:pt idx="2658">
                    <c:v>15</c:v>
                  </c:pt>
                  <c:pt idx="2659">
                    <c:v>15</c:v>
                  </c:pt>
                  <c:pt idx="2660">
                    <c:v>15</c:v>
                  </c:pt>
                  <c:pt idx="2661">
                    <c:v>15</c:v>
                  </c:pt>
                  <c:pt idx="2662">
                    <c:v>15</c:v>
                  </c:pt>
                  <c:pt idx="2663">
                    <c:v>15</c:v>
                  </c:pt>
                  <c:pt idx="2664">
                    <c:v>15</c:v>
                  </c:pt>
                  <c:pt idx="2665">
                    <c:v>15</c:v>
                  </c:pt>
                  <c:pt idx="2666">
                    <c:v>15</c:v>
                  </c:pt>
                  <c:pt idx="2667">
                    <c:v>15</c:v>
                  </c:pt>
                  <c:pt idx="2668">
                    <c:v>15</c:v>
                  </c:pt>
                  <c:pt idx="2669">
                    <c:v>15</c:v>
                  </c:pt>
                  <c:pt idx="2670">
                    <c:v>15</c:v>
                  </c:pt>
                  <c:pt idx="2671">
                    <c:v>15</c:v>
                  </c:pt>
                  <c:pt idx="2672">
                    <c:v>15</c:v>
                  </c:pt>
                  <c:pt idx="2673">
                    <c:v>15</c:v>
                  </c:pt>
                  <c:pt idx="2674">
                    <c:v>15</c:v>
                  </c:pt>
                  <c:pt idx="2675">
                    <c:v>15</c:v>
                  </c:pt>
                  <c:pt idx="2676">
                    <c:v>15</c:v>
                  </c:pt>
                  <c:pt idx="2677">
                    <c:v>15</c:v>
                  </c:pt>
                  <c:pt idx="2678">
                    <c:v>15</c:v>
                  </c:pt>
                  <c:pt idx="2679">
                    <c:v>15</c:v>
                  </c:pt>
                  <c:pt idx="2680">
                    <c:v>15</c:v>
                  </c:pt>
                  <c:pt idx="2681">
                    <c:v>15</c:v>
                  </c:pt>
                  <c:pt idx="2682">
                    <c:v>15</c:v>
                  </c:pt>
                  <c:pt idx="2683">
                    <c:v>15</c:v>
                  </c:pt>
                  <c:pt idx="2684">
                    <c:v>15</c:v>
                  </c:pt>
                  <c:pt idx="2685">
                    <c:v>15</c:v>
                  </c:pt>
                  <c:pt idx="2686">
                    <c:v>15</c:v>
                  </c:pt>
                  <c:pt idx="2687">
                    <c:v>15</c:v>
                  </c:pt>
                  <c:pt idx="2688">
                    <c:v>14</c:v>
                  </c:pt>
                  <c:pt idx="2689">
                    <c:v>14</c:v>
                  </c:pt>
                  <c:pt idx="2690">
                    <c:v>14</c:v>
                  </c:pt>
                  <c:pt idx="2691">
                    <c:v>14</c:v>
                  </c:pt>
                  <c:pt idx="2692">
                    <c:v>14</c:v>
                  </c:pt>
                  <c:pt idx="2693">
                    <c:v>14</c:v>
                  </c:pt>
                  <c:pt idx="2694">
                    <c:v>14</c:v>
                  </c:pt>
                  <c:pt idx="2695">
                    <c:v>14</c:v>
                  </c:pt>
                  <c:pt idx="2696">
                    <c:v>14</c:v>
                  </c:pt>
                  <c:pt idx="2697">
                    <c:v>14</c:v>
                  </c:pt>
                  <c:pt idx="2698">
                    <c:v>14</c:v>
                  </c:pt>
                  <c:pt idx="2699">
                    <c:v>14</c:v>
                  </c:pt>
                  <c:pt idx="2700">
                    <c:v>14</c:v>
                  </c:pt>
                  <c:pt idx="2701">
                    <c:v>14</c:v>
                  </c:pt>
                  <c:pt idx="2702">
                    <c:v>14</c:v>
                  </c:pt>
                  <c:pt idx="2703">
                    <c:v>14</c:v>
                  </c:pt>
                  <c:pt idx="2704">
                    <c:v>14</c:v>
                  </c:pt>
                  <c:pt idx="2705">
                    <c:v>14</c:v>
                  </c:pt>
                  <c:pt idx="2706">
                    <c:v>14</c:v>
                  </c:pt>
                  <c:pt idx="2707">
                    <c:v>14</c:v>
                  </c:pt>
                  <c:pt idx="2708">
                    <c:v>14</c:v>
                  </c:pt>
                  <c:pt idx="2709">
                    <c:v>14</c:v>
                  </c:pt>
                  <c:pt idx="2710">
                    <c:v>14</c:v>
                  </c:pt>
                  <c:pt idx="2711">
                    <c:v>14</c:v>
                  </c:pt>
                  <c:pt idx="2712">
                    <c:v>14</c:v>
                  </c:pt>
                  <c:pt idx="2713">
                    <c:v>14</c:v>
                  </c:pt>
                  <c:pt idx="2714">
                    <c:v>14</c:v>
                  </c:pt>
                  <c:pt idx="2715">
                    <c:v>14</c:v>
                  </c:pt>
                  <c:pt idx="2716">
                    <c:v>14</c:v>
                  </c:pt>
                  <c:pt idx="2717">
                    <c:v>14</c:v>
                  </c:pt>
                  <c:pt idx="2718">
                    <c:v>14</c:v>
                  </c:pt>
                  <c:pt idx="2719">
                    <c:v>14</c:v>
                  </c:pt>
                  <c:pt idx="2720">
                    <c:v>14</c:v>
                  </c:pt>
                  <c:pt idx="2721">
                    <c:v>14</c:v>
                  </c:pt>
                  <c:pt idx="2722">
                    <c:v>14</c:v>
                  </c:pt>
                  <c:pt idx="2723">
                    <c:v>14</c:v>
                  </c:pt>
                  <c:pt idx="2724">
                    <c:v>14</c:v>
                  </c:pt>
                  <c:pt idx="2725">
                    <c:v>14</c:v>
                  </c:pt>
                  <c:pt idx="2726">
                    <c:v>14</c:v>
                  </c:pt>
                  <c:pt idx="2727">
                    <c:v>14</c:v>
                  </c:pt>
                  <c:pt idx="2728">
                    <c:v>14</c:v>
                  </c:pt>
                  <c:pt idx="2729">
                    <c:v>14</c:v>
                  </c:pt>
                  <c:pt idx="2730">
                    <c:v>14</c:v>
                  </c:pt>
                  <c:pt idx="2731">
                    <c:v>14</c:v>
                  </c:pt>
                  <c:pt idx="2732">
                    <c:v>14</c:v>
                  </c:pt>
                  <c:pt idx="2733">
                    <c:v>14</c:v>
                  </c:pt>
                  <c:pt idx="2734">
                    <c:v>14</c:v>
                  </c:pt>
                  <c:pt idx="2735">
                    <c:v>14</c:v>
                  </c:pt>
                  <c:pt idx="2736">
                    <c:v>14</c:v>
                  </c:pt>
                  <c:pt idx="2737">
                    <c:v>14</c:v>
                  </c:pt>
                  <c:pt idx="2738">
                    <c:v>14</c:v>
                  </c:pt>
                  <c:pt idx="2739">
                    <c:v>14</c:v>
                  </c:pt>
                  <c:pt idx="2740">
                    <c:v>14</c:v>
                  </c:pt>
                  <c:pt idx="2741">
                    <c:v>14</c:v>
                  </c:pt>
                  <c:pt idx="2742">
                    <c:v>14</c:v>
                  </c:pt>
                  <c:pt idx="2743">
                    <c:v>14</c:v>
                  </c:pt>
                  <c:pt idx="2744">
                    <c:v>14</c:v>
                  </c:pt>
                  <c:pt idx="2745">
                    <c:v>14</c:v>
                  </c:pt>
                  <c:pt idx="2746">
                    <c:v>14</c:v>
                  </c:pt>
                  <c:pt idx="2747">
                    <c:v>14</c:v>
                  </c:pt>
                  <c:pt idx="2748">
                    <c:v>14</c:v>
                  </c:pt>
                  <c:pt idx="2749">
                    <c:v>14</c:v>
                  </c:pt>
                  <c:pt idx="2750">
                    <c:v>14</c:v>
                  </c:pt>
                  <c:pt idx="2751">
                    <c:v>14</c:v>
                  </c:pt>
                  <c:pt idx="2752">
                    <c:v>14</c:v>
                  </c:pt>
                  <c:pt idx="2753">
                    <c:v>14</c:v>
                  </c:pt>
                  <c:pt idx="2754">
                    <c:v>14</c:v>
                  </c:pt>
                  <c:pt idx="2755">
                    <c:v>14</c:v>
                  </c:pt>
                  <c:pt idx="2756">
                    <c:v>14</c:v>
                  </c:pt>
                  <c:pt idx="2757">
                    <c:v>14</c:v>
                  </c:pt>
                  <c:pt idx="2758">
                    <c:v>14</c:v>
                  </c:pt>
                  <c:pt idx="2759">
                    <c:v>14</c:v>
                  </c:pt>
                  <c:pt idx="2760">
                    <c:v>14</c:v>
                  </c:pt>
                  <c:pt idx="2761">
                    <c:v>14</c:v>
                  </c:pt>
                  <c:pt idx="2762">
                    <c:v>14</c:v>
                  </c:pt>
                  <c:pt idx="2763">
                    <c:v>14</c:v>
                  </c:pt>
                  <c:pt idx="2764">
                    <c:v>14</c:v>
                  </c:pt>
                  <c:pt idx="2765">
                    <c:v>14</c:v>
                  </c:pt>
                  <c:pt idx="2766">
                    <c:v>14</c:v>
                  </c:pt>
                  <c:pt idx="2767">
                    <c:v>14</c:v>
                  </c:pt>
                  <c:pt idx="2768">
                    <c:v>14</c:v>
                  </c:pt>
                  <c:pt idx="2769">
                    <c:v>14</c:v>
                  </c:pt>
                  <c:pt idx="2770">
                    <c:v>14</c:v>
                  </c:pt>
                  <c:pt idx="2771">
                    <c:v>14</c:v>
                  </c:pt>
                  <c:pt idx="2772">
                    <c:v>14</c:v>
                  </c:pt>
                  <c:pt idx="2773">
                    <c:v>13</c:v>
                  </c:pt>
                  <c:pt idx="2774">
                    <c:v>13</c:v>
                  </c:pt>
                  <c:pt idx="2775">
                    <c:v>13</c:v>
                  </c:pt>
                  <c:pt idx="2776">
                    <c:v>13</c:v>
                  </c:pt>
                  <c:pt idx="2777">
                    <c:v>13</c:v>
                  </c:pt>
                  <c:pt idx="2778">
                    <c:v>13</c:v>
                  </c:pt>
                  <c:pt idx="2779">
                    <c:v>13</c:v>
                  </c:pt>
                  <c:pt idx="2780">
                    <c:v>13</c:v>
                  </c:pt>
                  <c:pt idx="2781">
                    <c:v>13</c:v>
                  </c:pt>
                  <c:pt idx="2782">
                    <c:v>13</c:v>
                  </c:pt>
                  <c:pt idx="2783">
                    <c:v>13</c:v>
                  </c:pt>
                  <c:pt idx="2784">
                    <c:v>13</c:v>
                  </c:pt>
                  <c:pt idx="2785">
                    <c:v>13</c:v>
                  </c:pt>
                  <c:pt idx="2786">
                    <c:v>13</c:v>
                  </c:pt>
                  <c:pt idx="2787">
                    <c:v>13</c:v>
                  </c:pt>
                  <c:pt idx="2788">
                    <c:v>13</c:v>
                  </c:pt>
                  <c:pt idx="2789">
                    <c:v>13</c:v>
                  </c:pt>
                  <c:pt idx="2790">
                    <c:v>13</c:v>
                  </c:pt>
                  <c:pt idx="2791">
                    <c:v>13</c:v>
                  </c:pt>
                  <c:pt idx="2792">
                    <c:v>13</c:v>
                  </c:pt>
                  <c:pt idx="2793">
                    <c:v>13</c:v>
                  </c:pt>
                  <c:pt idx="2794">
                    <c:v>13</c:v>
                  </c:pt>
                  <c:pt idx="2795">
                    <c:v>13</c:v>
                  </c:pt>
                  <c:pt idx="2796">
                    <c:v>13</c:v>
                  </c:pt>
                  <c:pt idx="2797">
                    <c:v>13</c:v>
                  </c:pt>
                  <c:pt idx="2798">
                    <c:v>13</c:v>
                  </c:pt>
                  <c:pt idx="2799">
                    <c:v>13</c:v>
                  </c:pt>
                  <c:pt idx="2800">
                    <c:v>13</c:v>
                  </c:pt>
                  <c:pt idx="2801">
                    <c:v>13</c:v>
                  </c:pt>
                  <c:pt idx="2802">
                    <c:v>13</c:v>
                  </c:pt>
                  <c:pt idx="2803">
                    <c:v>13</c:v>
                  </c:pt>
                  <c:pt idx="2804">
                    <c:v>13</c:v>
                  </c:pt>
                  <c:pt idx="2805">
                    <c:v>13</c:v>
                  </c:pt>
                  <c:pt idx="2806">
                    <c:v>13</c:v>
                  </c:pt>
                  <c:pt idx="2807">
                    <c:v>13</c:v>
                  </c:pt>
                  <c:pt idx="2808">
                    <c:v>13</c:v>
                  </c:pt>
                  <c:pt idx="2809">
                    <c:v>13</c:v>
                  </c:pt>
                  <c:pt idx="2810">
                    <c:v>13</c:v>
                  </c:pt>
                  <c:pt idx="2811">
                    <c:v>13</c:v>
                  </c:pt>
                  <c:pt idx="2812">
                    <c:v>13</c:v>
                  </c:pt>
                  <c:pt idx="2813">
                    <c:v>13</c:v>
                  </c:pt>
                  <c:pt idx="2814">
                    <c:v>13</c:v>
                  </c:pt>
                  <c:pt idx="2815">
                    <c:v>13</c:v>
                  </c:pt>
                  <c:pt idx="2816">
                    <c:v>13</c:v>
                  </c:pt>
                  <c:pt idx="2817">
                    <c:v>13</c:v>
                  </c:pt>
                  <c:pt idx="2818">
                    <c:v>13</c:v>
                  </c:pt>
                  <c:pt idx="2819">
                    <c:v>13</c:v>
                  </c:pt>
                  <c:pt idx="2820">
                    <c:v>13</c:v>
                  </c:pt>
                  <c:pt idx="2821">
                    <c:v>13</c:v>
                  </c:pt>
                  <c:pt idx="2822">
                    <c:v>13</c:v>
                  </c:pt>
                  <c:pt idx="2823">
                    <c:v>13</c:v>
                  </c:pt>
                  <c:pt idx="2824">
                    <c:v>13</c:v>
                  </c:pt>
                  <c:pt idx="2825">
                    <c:v>13</c:v>
                  </c:pt>
                  <c:pt idx="2826">
                    <c:v>13</c:v>
                  </c:pt>
                  <c:pt idx="2827">
                    <c:v>13</c:v>
                  </c:pt>
                  <c:pt idx="2828">
                    <c:v>13</c:v>
                  </c:pt>
                  <c:pt idx="2829">
                    <c:v>13</c:v>
                  </c:pt>
                  <c:pt idx="2830">
                    <c:v>13</c:v>
                  </c:pt>
                  <c:pt idx="2831">
                    <c:v>13</c:v>
                  </c:pt>
                  <c:pt idx="2832">
                    <c:v>13</c:v>
                  </c:pt>
                  <c:pt idx="2833">
                    <c:v>13</c:v>
                  </c:pt>
                  <c:pt idx="2834">
                    <c:v>13</c:v>
                  </c:pt>
                  <c:pt idx="2835">
                    <c:v>13</c:v>
                  </c:pt>
                  <c:pt idx="2836">
                    <c:v>13</c:v>
                  </c:pt>
                  <c:pt idx="2837">
                    <c:v>13</c:v>
                  </c:pt>
                  <c:pt idx="2838">
                    <c:v>13</c:v>
                  </c:pt>
                  <c:pt idx="2839">
                    <c:v>13</c:v>
                  </c:pt>
                  <c:pt idx="2840">
                    <c:v>13</c:v>
                  </c:pt>
                  <c:pt idx="2841">
                    <c:v>13</c:v>
                  </c:pt>
                  <c:pt idx="2842">
                    <c:v>13</c:v>
                  </c:pt>
                  <c:pt idx="2843">
                    <c:v>13</c:v>
                  </c:pt>
                  <c:pt idx="2844">
                    <c:v>13</c:v>
                  </c:pt>
                  <c:pt idx="2845">
                    <c:v>13</c:v>
                  </c:pt>
                  <c:pt idx="2846">
                    <c:v>13</c:v>
                  </c:pt>
                  <c:pt idx="2847">
                    <c:v>13</c:v>
                  </c:pt>
                  <c:pt idx="2848">
                    <c:v>13</c:v>
                  </c:pt>
                  <c:pt idx="2849">
                    <c:v>13</c:v>
                  </c:pt>
                  <c:pt idx="2850">
                    <c:v>13</c:v>
                  </c:pt>
                  <c:pt idx="2851">
                    <c:v>13</c:v>
                  </c:pt>
                  <c:pt idx="2852">
                    <c:v>13</c:v>
                  </c:pt>
                  <c:pt idx="2853">
                    <c:v>13</c:v>
                  </c:pt>
                  <c:pt idx="2854">
                    <c:v>13</c:v>
                  </c:pt>
                  <c:pt idx="2855">
                    <c:v>13</c:v>
                  </c:pt>
                  <c:pt idx="2856">
                    <c:v>13</c:v>
                  </c:pt>
                  <c:pt idx="2857">
                    <c:v>13</c:v>
                  </c:pt>
                  <c:pt idx="2858">
                    <c:v>13</c:v>
                  </c:pt>
                  <c:pt idx="2859">
                    <c:v>13</c:v>
                  </c:pt>
                  <c:pt idx="2860">
                    <c:v>13</c:v>
                  </c:pt>
                  <c:pt idx="2861">
                    <c:v>13</c:v>
                  </c:pt>
                  <c:pt idx="2862">
                    <c:v>13</c:v>
                  </c:pt>
                  <c:pt idx="2863">
                    <c:v>13</c:v>
                  </c:pt>
                  <c:pt idx="2864">
                    <c:v>13</c:v>
                  </c:pt>
                  <c:pt idx="2865">
                    <c:v>13</c:v>
                  </c:pt>
                  <c:pt idx="2866">
                    <c:v>13</c:v>
                  </c:pt>
                  <c:pt idx="2867">
                    <c:v>13</c:v>
                  </c:pt>
                  <c:pt idx="2868">
                    <c:v>13</c:v>
                  </c:pt>
                  <c:pt idx="2869">
                    <c:v>13</c:v>
                  </c:pt>
                  <c:pt idx="2870">
                    <c:v>13</c:v>
                  </c:pt>
                  <c:pt idx="2871">
                    <c:v>13</c:v>
                  </c:pt>
                  <c:pt idx="2872">
                    <c:v>13</c:v>
                  </c:pt>
                  <c:pt idx="2873">
                    <c:v>13</c:v>
                  </c:pt>
                  <c:pt idx="2874">
                    <c:v>13</c:v>
                  </c:pt>
                  <c:pt idx="2875">
                    <c:v>13</c:v>
                  </c:pt>
                  <c:pt idx="2876">
                    <c:v>13</c:v>
                  </c:pt>
                  <c:pt idx="2877">
                    <c:v>13</c:v>
                  </c:pt>
                  <c:pt idx="2878">
                    <c:v>13</c:v>
                  </c:pt>
                  <c:pt idx="2879">
                    <c:v>13</c:v>
                  </c:pt>
                  <c:pt idx="2880">
                    <c:v>13</c:v>
                  </c:pt>
                  <c:pt idx="2881">
                    <c:v>13</c:v>
                  </c:pt>
                  <c:pt idx="2882">
                    <c:v>13</c:v>
                  </c:pt>
                  <c:pt idx="2883">
                    <c:v>13</c:v>
                  </c:pt>
                  <c:pt idx="2884">
                    <c:v>13</c:v>
                  </c:pt>
                  <c:pt idx="2885">
                    <c:v>13</c:v>
                  </c:pt>
                  <c:pt idx="2886">
                    <c:v>13</c:v>
                  </c:pt>
                  <c:pt idx="2887">
                    <c:v>13</c:v>
                  </c:pt>
                  <c:pt idx="2888">
                    <c:v>13</c:v>
                  </c:pt>
                  <c:pt idx="2889">
                    <c:v>13</c:v>
                  </c:pt>
                  <c:pt idx="2890">
                    <c:v>13</c:v>
                  </c:pt>
                  <c:pt idx="2891">
                    <c:v>13</c:v>
                  </c:pt>
                  <c:pt idx="2892">
                    <c:v>13</c:v>
                  </c:pt>
                  <c:pt idx="2893">
                    <c:v>13</c:v>
                  </c:pt>
                  <c:pt idx="2894">
                    <c:v>13</c:v>
                  </c:pt>
                  <c:pt idx="2895">
                    <c:v>13</c:v>
                  </c:pt>
                  <c:pt idx="2896">
                    <c:v>13</c:v>
                  </c:pt>
                  <c:pt idx="2897">
                    <c:v>13</c:v>
                  </c:pt>
                  <c:pt idx="2898">
                    <c:v>12</c:v>
                  </c:pt>
                  <c:pt idx="2899">
                    <c:v>12</c:v>
                  </c:pt>
                  <c:pt idx="2900">
                    <c:v>12</c:v>
                  </c:pt>
                  <c:pt idx="2901">
                    <c:v>12</c:v>
                  </c:pt>
                  <c:pt idx="2902">
                    <c:v>12</c:v>
                  </c:pt>
                  <c:pt idx="2903">
                    <c:v>12</c:v>
                  </c:pt>
                  <c:pt idx="2904">
                    <c:v>12</c:v>
                  </c:pt>
                  <c:pt idx="2905">
                    <c:v>12</c:v>
                  </c:pt>
                  <c:pt idx="2906">
                    <c:v>12</c:v>
                  </c:pt>
                  <c:pt idx="2907">
                    <c:v>12</c:v>
                  </c:pt>
                  <c:pt idx="2908">
                    <c:v>12</c:v>
                  </c:pt>
                  <c:pt idx="2909">
                    <c:v>12</c:v>
                  </c:pt>
                  <c:pt idx="2910">
                    <c:v>12</c:v>
                  </c:pt>
                  <c:pt idx="2911">
                    <c:v>12</c:v>
                  </c:pt>
                  <c:pt idx="2912">
                    <c:v>12</c:v>
                  </c:pt>
                  <c:pt idx="2913">
                    <c:v>12</c:v>
                  </c:pt>
                  <c:pt idx="2914">
                    <c:v>12</c:v>
                  </c:pt>
                  <c:pt idx="2915">
                    <c:v>12</c:v>
                  </c:pt>
                  <c:pt idx="2916">
                    <c:v>12</c:v>
                  </c:pt>
                  <c:pt idx="2917">
                    <c:v>12</c:v>
                  </c:pt>
                  <c:pt idx="2918">
                    <c:v>12</c:v>
                  </c:pt>
                  <c:pt idx="2919">
                    <c:v>12</c:v>
                  </c:pt>
                  <c:pt idx="2920">
                    <c:v>12</c:v>
                  </c:pt>
                  <c:pt idx="2921">
                    <c:v>12</c:v>
                  </c:pt>
                  <c:pt idx="2922">
                    <c:v>12</c:v>
                  </c:pt>
                  <c:pt idx="2923">
                    <c:v>12</c:v>
                  </c:pt>
                  <c:pt idx="2924">
                    <c:v>12</c:v>
                  </c:pt>
                  <c:pt idx="2925">
                    <c:v>12</c:v>
                  </c:pt>
                  <c:pt idx="2926">
                    <c:v>12</c:v>
                  </c:pt>
                  <c:pt idx="2927">
                    <c:v>12</c:v>
                  </c:pt>
                  <c:pt idx="2928">
                    <c:v>12</c:v>
                  </c:pt>
                  <c:pt idx="2929">
                    <c:v>12</c:v>
                  </c:pt>
                  <c:pt idx="2930">
                    <c:v>12</c:v>
                  </c:pt>
                  <c:pt idx="2931">
                    <c:v>12</c:v>
                  </c:pt>
                  <c:pt idx="2932">
                    <c:v>12</c:v>
                  </c:pt>
                  <c:pt idx="2933">
                    <c:v>12</c:v>
                  </c:pt>
                  <c:pt idx="2934">
                    <c:v>12</c:v>
                  </c:pt>
                  <c:pt idx="2935">
                    <c:v>12</c:v>
                  </c:pt>
                  <c:pt idx="2936">
                    <c:v>12</c:v>
                  </c:pt>
                  <c:pt idx="2937">
                    <c:v>12</c:v>
                  </c:pt>
                  <c:pt idx="2938">
                    <c:v>12</c:v>
                  </c:pt>
                  <c:pt idx="2939">
                    <c:v>12</c:v>
                  </c:pt>
                  <c:pt idx="2940">
                    <c:v>12</c:v>
                  </c:pt>
                  <c:pt idx="2941">
                    <c:v>12</c:v>
                  </c:pt>
                  <c:pt idx="2942">
                    <c:v>12</c:v>
                  </c:pt>
                  <c:pt idx="2943">
                    <c:v>12</c:v>
                  </c:pt>
                  <c:pt idx="2944">
                    <c:v>12</c:v>
                  </c:pt>
                  <c:pt idx="2945">
                    <c:v>12</c:v>
                  </c:pt>
                  <c:pt idx="2946">
                    <c:v>12</c:v>
                  </c:pt>
                  <c:pt idx="2947">
                    <c:v>12</c:v>
                  </c:pt>
                  <c:pt idx="2948">
                    <c:v>12</c:v>
                  </c:pt>
                  <c:pt idx="2949">
                    <c:v>12</c:v>
                  </c:pt>
                  <c:pt idx="2950">
                    <c:v>12</c:v>
                  </c:pt>
                  <c:pt idx="2951">
                    <c:v>12</c:v>
                  </c:pt>
                  <c:pt idx="2952">
                    <c:v>12</c:v>
                  </c:pt>
                  <c:pt idx="2953">
                    <c:v>12</c:v>
                  </c:pt>
                  <c:pt idx="2954">
                    <c:v>12</c:v>
                  </c:pt>
                  <c:pt idx="2955">
                    <c:v>12</c:v>
                  </c:pt>
                  <c:pt idx="2956">
                    <c:v>12</c:v>
                  </c:pt>
                  <c:pt idx="2957">
                    <c:v>12</c:v>
                  </c:pt>
                  <c:pt idx="2958">
                    <c:v>12</c:v>
                  </c:pt>
                  <c:pt idx="2959">
                    <c:v>12</c:v>
                  </c:pt>
                  <c:pt idx="2960">
                    <c:v>12</c:v>
                  </c:pt>
                  <c:pt idx="2961">
                    <c:v>12</c:v>
                  </c:pt>
                  <c:pt idx="2962">
                    <c:v>12</c:v>
                  </c:pt>
                  <c:pt idx="2963">
                    <c:v>12</c:v>
                  </c:pt>
                  <c:pt idx="2964">
                    <c:v>12</c:v>
                  </c:pt>
                  <c:pt idx="2965">
                    <c:v>12</c:v>
                  </c:pt>
                  <c:pt idx="2966">
                    <c:v>12</c:v>
                  </c:pt>
                  <c:pt idx="2967">
                    <c:v>12</c:v>
                  </c:pt>
                  <c:pt idx="2968">
                    <c:v>12</c:v>
                  </c:pt>
                  <c:pt idx="2969">
                    <c:v>12</c:v>
                  </c:pt>
                  <c:pt idx="2970">
                    <c:v>12</c:v>
                  </c:pt>
                  <c:pt idx="2971">
                    <c:v>12</c:v>
                  </c:pt>
                  <c:pt idx="2972">
                    <c:v>12</c:v>
                  </c:pt>
                  <c:pt idx="2973">
                    <c:v>12</c:v>
                  </c:pt>
                  <c:pt idx="2974">
                    <c:v>12</c:v>
                  </c:pt>
                  <c:pt idx="2975">
                    <c:v>12</c:v>
                  </c:pt>
                  <c:pt idx="2976">
                    <c:v>12</c:v>
                  </c:pt>
                  <c:pt idx="2977">
                    <c:v>12</c:v>
                  </c:pt>
                  <c:pt idx="2978">
                    <c:v>12</c:v>
                  </c:pt>
                  <c:pt idx="2979">
                    <c:v>12</c:v>
                  </c:pt>
                  <c:pt idx="2980">
                    <c:v>12</c:v>
                  </c:pt>
                  <c:pt idx="2981">
                    <c:v>12</c:v>
                  </c:pt>
                  <c:pt idx="2982">
                    <c:v>12</c:v>
                  </c:pt>
                  <c:pt idx="2983">
                    <c:v>12</c:v>
                  </c:pt>
                  <c:pt idx="2984">
                    <c:v>12</c:v>
                  </c:pt>
                  <c:pt idx="2985">
                    <c:v>12</c:v>
                  </c:pt>
                  <c:pt idx="2986">
                    <c:v>12</c:v>
                  </c:pt>
                  <c:pt idx="2987">
                    <c:v>12</c:v>
                  </c:pt>
                  <c:pt idx="2988">
                    <c:v>12</c:v>
                  </c:pt>
                  <c:pt idx="2989">
                    <c:v>12</c:v>
                  </c:pt>
                  <c:pt idx="2990">
                    <c:v>12</c:v>
                  </c:pt>
                  <c:pt idx="2991">
                    <c:v>12</c:v>
                  </c:pt>
                  <c:pt idx="2992">
                    <c:v>12</c:v>
                  </c:pt>
                  <c:pt idx="2993">
                    <c:v>12</c:v>
                  </c:pt>
                  <c:pt idx="2994">
                    <c:v>12</c:v>
                  </c:pt>
                  <c:pt idx="2995">
                    <c:v>12</c:v>
                  </c:pt>
                  <c:pt idx="2996">
                    <c:v>12</c:v>
                  </c:pt>
                  <c:pt idx="2997">
                    <c:v>12</c:v>
                  </c:pt>
                  <c:pt idx="2998">
                    <c:v>12</c:v>
                  </c:pt>
                  <c:pt idx="2999">
                    <c:v>12</c:v>
                  </c:pt>
                  <c:pt idx="3000">
                    <c:v>12</c:v>
                  </c:pt>
                  <c:pt idx="3001">
                    <c:v>12</c:v>
                  </c:pt>
                  <c:pt idx="3002">
                    <c:v>12</c:v>
                  </c:pt>
                  <c:pt idx="3003">
                    <c:v>12</c:v>
                  </c:pt>
                  <c:pt idx="3004">
                    <c:v>12</c:v>
                  </c:pt>
                  <c:pt idx="3005">
                    <c:v>12</c:v>
                  </c:pt>
                  <c:pt idx="3006">
                    <c:v>12</c:v>
                  </c:pt>
                  <c:pt idx="3007">
                    <c:v>12</c:v>
                  </c:pt>
                  <c:pt idx="3008">
                    <c:v>12</c:v>
                  </c:pt>
                  <c:pt idx="3009">
                    <c:v>12</c:v>
                  </c:pt>
                  <c:pt idx="3010">
                    <c:v>12</c:v>
                  </c:pt>
                  <c:pt idx="3011">
                    <c:v>12</c:v>
                  </c:pt>
                  <c:pt idx="3012">
                    <c:v>12</c:v>
                  </c:pt>
                  <c:pt idx="3013">
                    <c:v>12</c:v>
                  </c:pt>
                  <c:pt idx="3014">
                    <c:v>12</c:v>
                  </c:pt>
                  <c:pt idx="3015">
                    <c:v>12</c:v>
                  </c:pt>
                  <c:pt idx="3016">
                    <c:v>12</c:v>
                  </c:pt>
                  <c:pt idx="3017">
                    <c:v>12</c:v>
                  </c:pt>
                  <c:pt idx="3018">
                    <c:v>12</c:v>
                  </c:pt>
                  <c:pt idx="3019">
                    <c:v>12</c:v>
                  </c:pt>
                  <c:pt idx="3020">
                    <c:v>12</c:v>
                  </c:pt>
                  <c:pt idx="3021">
                    <c:v>12</c:v>
                  </c:pt>
                  <c:pt idx="3022">
                    <c:v>12</c:v>
                  </c:pt>
                  <c:pt idx="3023">
                    <c:v>12</c:v>
                  </c:pt>
                  <c:pt idx="3024">
                    <c:v>12</c:v>
                  </c:pt>
                  <c:pt idx="3025">
                    <c:v>12</c:v>
                  </c:pt>
                  <c:pt idx="3026">
                    <c:v>12</c:v>
                  </c:pt>
                  <c:pt idx="3027">
                    <c:v>12</c:v>
                  </c:pt>
                  <c:pt idx="3028">
                    <c:v>12</c:v>
                  </c:pt>
                  <c:pt idx="3029">
                    <c:v>12</c:v>
                  </c:pt>
                  <c:pt idx="3030">
                    <c:v>12</c:v>
                  </c:pt>
                  <c:pt idx="3031">
                    <c:v>12</c:v>
                  </c:pt>
                  <c:pt idx="3032">
                    <c:v>12</c:v>
                  </c:pt>
                  <c:pt idx="3033">
                    <c:v>12</c:v>
                  </c:pt>
                  <c:pt idx="3034">
                    <c:v>12</c:v>
                  </c:pt>
                  <c:pt idx="3035">
                    <c:v>12</c:v>
                  </c:pt>
                  <c:pt idx="3036">
                    <c:v>11</c:v>
                  </c:pt>
                  <c:pt idx="3037">
                    <c:v>11</c:v>
                  </c:pt>
                  <c:pt idx="3038">
                    <c:v>11</c:v>
                  </c:pt>
                  <c:pt idx="3039">
                    <c:v>11</c:v>
                  </c:pt>
                  <c:pt idx="3040">
                    <c:v>11</c:v>
                  </c:pt>
                  <c:pt idx="3041">
                    <c:v>11</c:v>
                  </c:pt>
                  <c:pt idx="3042">
                    <c:v>11</c:v>
                  </c:pt>
                  <c:pt idx="3043">
                    <c:v>11</c:v>
                  </c:pt>
                  <c:pt idx="3044">
                    <c:v>11</c:v>
                  </c:pt>
                  <c:pt idx="3045">
                    <c:v>11</c:v>
                  </c:pt>
                  <c:pt idx="3046">
                    <c:v>11</c:v>
                  </c:pt>
                  <c:pt idx="3047">
                    <c:v>11</c:v>
                  </c:pt>
                  <c:pt idx="3048">
                    <c:v>11</c:v>
                  </c:pt>
                  <c:pt idx="3049">
                    <c:v>11</c:v>
                  </c:pt>
                  <c:pt idx="3050">
                    <c:v>11</c:v>
                  </c:pt>
                  <c:pt idx="3051">
                    <c:v>11</c:v>
                  </c:pt>
                  <c:pt idx="3052">
                    <c:v>11</c:v>
                  </c:pt>
                  <c:pt idx="3053">
                    <c:v>11</c:v>
                  </c:pt>
                  <c:pt idx="3054">
                    <c:v>11</c:v>
                  </c:pt>
                  <c:pt idx="3055">
                    <c:v>11</c:v>
                  </c:pt>
                  <c:pt idx="3056">
                    <c:v>11</c:v>
                  </c:pt>
                  <c:pt idx="3057">
                    <c:v>11</c:v>
                  </c:pt>
                  <c:pt idx="3058">
                    <c:v>11</c:v>
                  </c:pt>
                  <c:pt idx="3059">
                    <c:v>11</c:v>
                  </c:pt>
                  <c:pt idx="3060">
                    <c:v>11</c:v>
                  </c:pt>
                  <c:pt idx="3061">
                    <c:v>11</c:v>
                  </c:pt>
                  <c:pt idx="3062">
                    <c:v>11</c:v>
                  </c:pt>
                  <c:pt idx="3063">
                    <c:v>11</c:v>
                  </c:pt>
                  <c:pt idx="3064">
                    <c:v>11</c:v>
                  </c:pt>
                  <c:pt idx="3065">
                    <c:v>11</c:v>
                  </c:pt>
                  <c:pt idx="3066">
                    <c:v>11</c:v>
                  </c:pt>
                  <c:pt idx="3067">
                    <c:v>11</c:v>
                  </c:pt>
                  <c:pt idx="3068">
                    <c:v>11</c:v>
                  </c:pt>
                  <c:pt idx="3069">
                    <c:v>11</c:v>
                  </c:pt>
                  <c:pt idx="3070">
                    <c:v>11</c:v>
                  </c:pt>
                  <c:pt idx="3071">
                    <c:v>11</c:v>
                  </c:pt>
                  <c:pt idx="3072">
                    <c:v>11</c:v>
                  </c:pt>
                  <c:pt idx="3073">
                    <c:v>11</c:v>
                  </c:pt>
                  <c:pt idx="3074">
                    <c:v>11</c:v>
                  </c:pt>
                  <c:pt idx="3075">
                    <c:v>11</c:v>
                  </c:pt>
                  <c:pt idx="3076">
                    <c:v>11</c:v>
                  </c:pt>
                  <c:pt idx="3077">
                    <c:v>11</c:v>
                  </c:pt>
                  <c:pt idx="3078">
                    <c:v>11</c:v>
                  </c:pt>
                  <c:pt idx="3079">
                    <c:v>11</c:v>
                  </c:pt>
                  <c:pt idx="3080">
                    <c:v>11</c:v>
                  </c:pt>
                  <c:pt idx="3081">
                    <c:v>11</c:v>
                  </c:pt>
                  <c:pt idx="3082">
                    <c:v>11</c:v>
                  </c:pt>
                  <c:pt idx="3083">
                    <c:v>11</c:v>
                  </c:pt>
                  <c:pt idx="3084">
                    <c:v>11</c:v>
                  </c:pt>
                  <c:pt idx="3085">
                    <c:v>11</c:v>
                  </c:pt>
                  <c:pt idx="3086">
                    <c:v>11</c:v>
                  </c:pt>
                  <c:pt idx="3087">
                    <c:v>11</c:v>
                  </c:pt>
                  <c:pt idx="3088">
                    <c:v>11</c:v>
                  </c:pt>
                  <c:pt idx="3089">
                    <c:v>11</c:v>
                  </c:pt>
                  <c:pt idx="3090">
                    <c:v>11</c:v>
                  </c:pt>
                  <c:pt idx="3091">
                    <c:v>11</c:v>
                  </c:pt>
                  <c:pt idx="3092">
                    <c:v>11</c:v>
                  </c:pt>
                  <c:pt idx="3093">
                    <c:v>11</c:v>
                  </c:pt>
                  <c:pt idx="3094">
                    <c:v>11</c:v>
                  </c:pt>
                  <c:pt idx="3095">
                    <c:v>11</c:v>
                  </c:pt>
                  <c:pt idx="3096">
                    <c:v>11</c:v>
                  </c:pt>
                  <c:pt idx="3097">
                    <c:v>11</c:v>
                  </c:pt>
                  <c:pt idx="3098">
                    <c:v>11</c:v>
                  </c:pt>
                  <c:pt idx="3099">
                    <c:v>11</c:v>
                  </c:pt>
                  <c:pt idx="3100">
                    <c:v>11</c:v>
                  </c:pt>
                  <c:pt idx="3101">
                    <c:v>11</c:v>
                  </c:pt>
                  <c:pt idx="3102">
                    <c:v>11</c:v>
                  </c:pt>
                  <c:pt idx="3103">
                    <c:v>11</c:v>
                  </c:pt>
                  <c:pt idx="3104">
                    <c:v>11</c:v>
                  </c:pt>
                  <c:pt idx="3105">
                    <c:v>11</c:v>
                  </c:pt>
                  <c:pt idx="3106">
                    <c:v>11</c:v>
                  </c:pt>
                  <c:pt idx="3107">
                    <c:v>11</c:v>
                  </c:pt>
                  <c:pt idx="3108">
                    <c:v>11</c:v>
                  </c:pt>
                  <c:pt idx="3109">
                    <c:v>11</c:v>
                  </c:pt>
                  <c:pt idx="3110">
                    <c:v>11</c:v>
                  </c:pt>
                  <c:pt idx="3111">
                    <c:v>11</c:v>
                  </c:pt>
                  <c:pt idx="3112">
                    <c:v>11</c:v>
                  </c:pt>
                  <c:pt idx="3113">
                    <c:v>11</c:v>
                  </c:pt>
                  <c:pt idx="3114">
                    <c:v>11</c:v>
                  </c:pt>
                  <c:pt idx="3115">
                    <c:v>11</c:v>
                  </c:pt>
                  <c:pt idx="3116">
                    <c:v>11</c:v>
                  </c:pt>
                  <c:pt idx="3117">
                    <c:v>11</c:v>
                  </c:pt>
                  <c:pt idx="3118">
                    <c:v>11</c:v>
                  </c:pt>
                  <c:pt idx="3119">
                    <c:v>11</c:v>
                  </c:pt>
                  <c:pt idx="3120">
                    <c:v>11</c:v>
                  </c:pt>
                  <c:pt idx="3121">
                    <c:v>11</c:v>
                  </c:pt>
                  <c:pt idx="3122">
                    <c:v>11</c:v>
                  </c:pt>
                  <c:pt idx="3123">
                    <c:v>11</c:v>
                  </c:pt>
                  <c:pt idx="3124">
                    <c:v>11</c:v>
                  </c:pt>
                  <c:pt idx="3125">
                    <c:v>11</c:v>
                  </c:pt>
                  <c:pt idx="3126">
                    <c:v>11</c:v>
                  </c:pt>
                  <c:pt idx="3127">
                    <c:v>11</c:v>
                  </c:pt>
                  <c:pt idx="3128">
                    <c:v>11</c:v>
                  </c:pt>
                  <c:pt idx="3129">
                    <c:v>11</c:v>
                  </c:pt>
                  <c:pt idx="3130">
                    <c:v>11</c:v>
                  </c:pt>
                  <c:pt idx="3131">
                    <c:v>11</c:v>
                  </c:pt>
                  <c:pt idx="3132">
                    <c:v>11</c:v>
                  </c:pt>
                  <c:pt idx="3133">
                    <c:v>11</c:v>
                  </c:pt>
                  <c:pt idx="3134">
                    <c:v>11</c:v>
                  </c:pt>
                  <c:pt idx="3135">
                    <c:v>11</c:v>
                  </c:pt>
                  <c:pt idx="3136">
                    <c:v>11</c:v>
                  </c:pt>
                  <c:pt idx="3137">
                    <c:v>11</c:v>
                  </c:pt>
                  <c:pt idx="3138">
                    <c:v>11</c:v>
                  </c:pt>
                  <c:pt idx="3139">
                    <c:v>11</c:v>
                  </c:pt>
                  <c:pt idx="3140">
                    <c:v>11</c:v>
                  </c:pt>
                  <c:pt idx="3141">
                    <c:v>11</c:v>
                  </c:pt>
                  <c:pt idx="3142">
                    <c:v>11</c:v>
                  </c:pt>
                  <c:pt idx="3143">
                    <c:v>11</c:v>
                  </c:pt>
                  <c:pt idx="3144">
                    <c:v>11</c:v>
                  </c:pt>
                  <c:pt idx="3145">
                    <c:v>11</c:v>
                  </c:pt>
                  <c:pt idx="3146">
                    <c:v>11</c:v>
                  </c:pt>
                  <c:pt idx="3147">
                    <c:v>11</c:v>
                  </c:pt>
                  <c:pt idx="3148">
                    <c:v>11</c:v>
                  </c:pt>
                  <c:pt idx="3149">
                    <c:v>11</c:v>
                  </c:pt>
                  <c:pt idx="3150">
                    <c:v>11</c:v>
                  </c:pt>
                  <c:pt idx="3151">
                    <c:v>11</c:v>
                  </c:pt>
                  <c:pt idx="3152">
                    <c:v>11</c:v>
                  </c:pt>
                  <c:pt idx="3153">
                    <c:v>11</c:v>
                  </c:pt>
                  <c:pt idx="3154">
                    <c:v>11</c:v>
                  </c:pt>
                  <c:pt idx="3155">
                    <c:v>11</c:v>
                  </c:pt>
                  <c:pt idx="3156">
                    <c:v>11</c:v>
                  </c:pt>
                  <c:pt idx="3157">
                    <c:v>11</c:v>
                  </c:pt>
                  <c:pt idx="3158">
                    <c:v>11</c:v>
                  </c:pt>
                  <c:pt idx="3159">
                    <c:v>11</c:v>
                  </c:pt>
                  <c:pt idx="3160">
                    <c:v>11</c:v>
                  </c:pt>
                  <c:pt idx="3161">
                    <c:v>11</c:v>
                  </c:pt>
                  <c:pt idx="3162">
                    <c:v>11</c:v>
                  </c:pt>
                  <c:pt idx="3163">
                    <c:v>11</c:v>
                  </c:pt>
                  <c:pt idx="3164">
                    <c:v>11</c:v>
                  </c:pt>
                  <c:pt idx="3165">
                    <c:v>11</c:v>
                  </c:pt>
                  <c:pt idx="3166">
                    <c:v>11</c:v>
                  </c:pt>
                  <c:pt idx="3167">
                    <c:v>11</c:v>
                  </c:pt>
                  <c:pt idx="3168">
                    <c:v>11</c:v>
                  </c:pt>
                  <c:pt idx="3169">
                    <c:v>11</c:v>
                  </c:pt>
                  <c:pt idx="3170">
                    <c:v>11</c:v>
                  </c:pt>
                  <c:pt idx="3171">
                    <c:v>11</c:v>
                  </c:pt>
                  <c:pt idx="3172">
                    <c:v>11</c:v>
                  </c:pt>
                  <c:pt idx="3173">
                    <c:v>11</c:v>
                  </c:pt>
                  <c:pt idx="3174">
                    <c:v>10</c:v>
                  </c:pt>
                  <c:pt idx="3175">
                    <c:v>10</c:v>
                  </c:pt>
                  <c:pt idx="3176">
                    <c:v>10</c:v>
                  </c:pt>
                  <c:pt idx="3177">
                    <c:v>10</c:v>
                  </c:pt>
                  <c:pt idx="3178">
                    <c:v>10</c:v>
                  </c:pt>
                  <c:pt idx="3179">
                    <c:v>10</c:v>
                  </c:pt>
                  <c:pt idx="3180">
                    <c:v>10</c:v>
                  </c:pt>
                  <c:pt idx="3181">
                    <c:v>10</c:v>
                  </c:pt>
                  <c:pt idx="3182">
                    <c:v>10</c:v>
                  </c:pt>
                  <c:pt idx="3183">
                    <c:v>10</c:v>
                  </c:pt>
                  <c:pt idx="3184">
                    <c:v>10</c:v>
                  </c:pt>
                  <c:pt idx="3185">
                    <c:v>10</c:v>
                  </c:pt>
                  <c:pt idx="3186">
                    <c:v>10</c:v>
                  </c:pt>
                  <c:pt idx="3187">
                    <c:v>10</c:v>
                  </c:pt>
                  <c:pt idx="3188">
                    <c:v>10</c:v>
                  </c:pt>
                  <c:pt idx="3189">
                    <c:v>10</c:v>
                  </c:pt>
                  <c:pt idx="3190">
                    <c:v>10</c:v>
                  </c:pt>
                  <c:pt idx="3191">
                    <c:v>10</c:v>
                  </c:pt>
                  <c:pt idx="3192">
                    <c:v>10</c:v>
                  </c:pt>
                  <c:pt idx="3193">
                    <c:v>10</c:v>
                  </c:pt>
                  <c:pt idx="3194">
                    <c:v>10</c:v>
                  </c:pt>
                  <c:pt idx="3195">
                    <c:v>10</c:v>
                  </c:pt>
                  <c:pt idx="3196">
                    <c:v>10</c:v>
                  </c:pt>
                  <c:pt idx="3197">
                    <c:v>10</c:v>
                  </c:pt>
                  <c:pt idx="3198">
                    <c:v>10</c:v>
                  </c:pt>
                  <c:pt idx="3199">
                    <c:v>10</c:v>
                  </c:pt>
                  <c:pt idx="3200">
                    <c:v>10</c:v>
                  </c:pt>
                  <c:pt idx="3201">
                    <c:v>10</c:v>
                  </c:pt>
                  <c:pt idx="3202">
                    <c:v>10</c:v>
                  </c:pt>
                  <c:pt idx="3203">
                    <c:v>10</c:v>
                  </c:pt>
                  <c:pt idx="3204">
                    <c:v>10</c:v>
                  </c:pt>
                  <c:pt idx="3205">
                    <c:v>10</c:v>
                  </c:pt>
                  <c:pt idx="3206">
                    <c:v>10</c:v>
                  </c:pt>
                  <c:pt idx="3207">
                    <c:v>10</c:v>
                  </c:pt>
                  <c:pt idx="3208">
                    <c:v>10</c:v>
                  </c:pt>
                  <c:pt idx="3209">
                    <c:v>10</c:v>
                  </c:pt>
                  <c:pt idx="3210">
                    <c:v>10</c:v>
                  </c:pt>
                  <c:pt idx="3211">
                    <c:v>10</c:v>
                  </c:pt>
                  <c:pt idx="3212">
                    <c:v>10</c:v>
                  </c:pt>
                  <c:pt idx="3213">
                    <c:v>10</c:v>
                  </c:pt>
                  <c:pt idx="3214">
                    <c:v>10</c:v>
                  </c:pt>
                  <c:pt idx="3215">
                    <c:v>10</c:v>
                  </c:pt>
                  <c:pt idx="3216">
                    <c:v>10</c:v>
                  </c:pt>
                  <c:pt idx="3217">
                    <c:v>10</c:v>
                  </c:pt>
                  <c:pt idx="3218">
                    <c:v>10</c:v>
                  </c:pt>
                  <c:pt idx="3219">
                    <c:v>10</c:v>
                  </c:pt>
                  <c:pt idx="3220">
                    <c:v>10</c:v>
                  </c:pt>
                  <c:pt idx="3221">
                    <c:v>10</c:v>
                  </c:pt>
                  <c:pt idx="3222">
                    <c:v>10</c:v>
                  </c:pt>
                  <c:pt idx="3223">
                    <c:v>10</c:v>
                  </c:pt>
                  <c:pt idx="3224">
                    <c:v>10</c:v>
                  </c:pt>
                  <c:pt idx="3225">
                    <c:v>10</c:v>
                  </c:pt>
                  <c:pt idx="3226">
                    <c:v>10</c:v>
                  </c:pt>
                  <c:pt idx="3227">
                    <c:v>10</c:v>
                  </c:pt>
                  <c:pt idx="3228">
                    <c:v>10</c:v>
                  </c:pt>
                  <c:pt idx="3229">
                    <c:v>10</c:v>
                  </c:pt>
                  <c:pt idx="3230">
                    <c:v>10</c:v>
                  </c:pt>
                  <c:pt idx="3231">
                    <c:v>10</c:v>
                  </c:pt>
                  <c:pt idx="3232">
                    <c:v>10</c:v>
                  </c:pt>
                  <c:pt idx="3233">
                    <c:v>10</c:v>
                  </c:pt>
                  <c:pt idx="3234">
                    <c:v>10</c:v>
                  </c:pt>
                  <c:pt idx="3235">
                    <c:v>10</c:v>
                  </c:pt>
                  <c:pt idx="3236">
                    <c:v>10</c:v>
                  </c:pt>
                  <c:pt idx="3237">
                    <c:v>10</c:v>
                  </c:pt>
                  <c:pt idx="3238">
                    <c:v>10</c:v>
                  </c:pt>
                  <c:pt idx="3239">
                    <c:v>10</c:v>
                  </c:pt>
                  <c:pt idx="3240">
                    <c:v>10</c:v>
                  </c:pt>
                  <c:pt idx="3241">
                    <c:v>10</c:v>
                  </c:pt>
                  <c:pt idx="3242">
                    <c:v>10</c:v>
                  </c:pt>
                  <c:pt idx="3243">
                    <c:v>10</c:v>
                  </c:pt>
                  <c:pt idx="3244">
                    <c:v>10</c:v>
                  </c:pt>
                  <c:pt idx="3245">
                    <c:v>10</c:v>
                  </c:pt>
                  <c:pt idx="3246">
                    <c:v>10</c:v>
                  </c:pt>
                  <c:pt idx="3247">
                    <c:v>10</c:v>
                  </c:pt>
                  <c:pt idx="3248">
                    <c:v>10</c:v>
                  </c:pt>
                  <c:pt idx="3249">
                    <c:v>10</c:v>
                  </c:pt>
                  <c:pt idx="3250">
                    <c:v>10</c:v>
                  </c:pt>
                  <c:pt idx="3251">
                    <c:v>10</c:v>
                  </c:pt>
                  <c:pt idx="3252">
                    <c:v>10</c:v>
                  </c:pt>
                  <c:pt idx="3253">
                    <c:v>10</c:v>
                  </c:pt>
                  <c:pt idx="3254">
                    <c:v>10</c:v>
                  </c:pt>
                  <c:pt idx="3255">
                    <c:v>10</c:v>
                  </c:pt>
                  <c:pt idx="3256">
                    <c:v>10</c:v>
                  </c:pt>
                  <c:pt idx="3257">
                    <c:v>10</c:v>
                  </c:pt>
                  <c:pt idx="3258">
                    <c:v>10</c:v>
                  </c:pt>
                  <c:pt idx="3259">
                    <c:v>10</c:v>
                  </c:pt>
                  <c:pt idx="3260">
                    <c:v>10</c:v>
                  </c:pt>
                  <c:pt idx="3261">
                    <c:v>10</c:v>
                  </c:pt>
                  <c:pt idx="3262">
                    <c:v>10</c:v>
                  </c:pt>
                  <c:pt idx="3263">
                    <c:v>10</c:v>
                  </c:pt>
                  <c:pt idx="3264">
                    <c:v>10</c:v>
                  </c:pt>
                  <c:pt idx="3265">
                    <c:v>10</c:v>
                  </c:pt>
                  <c:pt idx="3266">
                    <c:v>10</c:v>
                  </c:pt>
                  <c:pt idx="3267">
                    <c:v>10</c:v>
                  </c:pt>
                  <c:pt idx="3268">
                    <c:v>10</c:v>
                  </c:pt>
                  <c:pt idx="3269">
                    <c:v>10</c:v>
                  </c:pt>
                  <c:pt idx="3270">
                    <c:v>10</c:v>
                  </c:pt>
                  <c:pt idx="3271">
                    <c:v>10</c:v>
                  </c:pt>
                  <c:pt idx="3272">
                    <c:v>10</c:v>
                  </c:pt>
                  <c:pt idx="3273">
                    <c:v>10</c:v>
                  </c:pt>
                  <c:pt idx="3274">
                    <c:v>10</c:v>
                  </c:pt>
                  <c:pt idx="3275">
                    <c:v>10</c:v>
                  </c:pt>
                  <c:pt idx="3276">
                    <c:v>10</c:v>
                  </c:pt>
                  <c:pt idx="3277">
                    <c:v>10</c:v>
                  </c:pt>
                  <c:pt idx="3278">
                    <c:v>10</c:v>
                  </c:pt>
                  <c:pt idx="3279">
                    <c:v>10</c:v>
                  </c:pt>
                  <c:pt idx="3280">
                    <c:v>10</c:v>
                  </c:pt>
                  <c:pt idx="3281">
                    <c:v>10</c:v>
                  </c:pt>
                  <c:pt idx="3282">
                    <c:v>10</c:v>
                  </c:pt>
                  <c:pt idx="3283">
                    <c:v>10</c:v>
                  </c:pt>
                  <c:pt idx="3284">
                    <c:v>10</c:v>
                  </c:pt>
                  <c:pt idx="3285">
                    <c:v>10</c:v>
                  </c:pt>
                  <c:pt idx="3286">
                    <c:v>10</c:v>
                  </c:pt>
                  <c:pt idx="3287">
                    <c:v>10</c:v>
                  </c:pt>
                  <c:pt idx="3288">
                    <c:v>10</c:v>
                  </c:pt>
                  <c:pt idx="3289">
                    <c:v>10</c:v>
                  </c:pt>
                  <c:pt idx="3290">
                    <c:v>10</c:v>
                  </c:pt>
                  <c:pt idx="3291">
                    <c:v>10</c:v>
                  </c:pt>
                  <c:pt idx="3292">
                    <c:v>10</c:v>
                  </c:pt>
                  <c:pt idx="3293">
                    <c:v>10</c:v>
                  </c:pt>
                  <c:pt idx="3294">
                    <c:v>10</c:v>
                  </c:pt>
                  <c:pt idx="3295">
                    <c:v>10</c:v>
                  </c:pt>
                  <c:pt idx="3296">
                    <c:v>10</c:v>
                  </c:pt>
                  <c:pt idx="3297">
                    <c:v>10</c:v>
                  </c:pt>
                  <c:pt idx="3298">
                    <c:v>10</c:v>
                  </c:pt>
                  <c:pt idx="3299">
                    <c:v>10</c:v>
                  </c:pt>
                  <c:pt idx="3300">
                    <c:v>10</c:v>
                  </c:pt>
                  <c:pt idx="3301">
                    <c:v>10</c:v>
                  </c:pt>
                  <c:pt idx="3302">
                    <c:v>10</c:v>
                  </c:pt>
                  <c:pt idx="3303">
                    <c:v>10</c:v>
                  </c:pt>
                  <c:pt idx="3304">
                    <c:v>10</c:v>
                  </c:pt>
                  <c:pt idx="3305">
                    <c:v>10</c:v>
                  </c:pt>
                  <c:pt idx="3306">
                    <c:v>10</c:v>
                  </c:pt>
                  <c:pt idx="3307">
                    <c:v>10</c:v>
                  </c:pt>
                  <c:pt idx="3308">
                    <c:v>10</c:v>
                  </c:pt>
                  <c:pt idx="3309">
                    <c:v>10</c:v>
                  </c:pt>
                  <c:pt idx="3310">
                    <c:v>10</c:v>
                  </c:pt>
                  <c:pt idx="3311">
                    <c:v>10</c:v>
                  </c:pt>
                  <c:pt idx="3312">
                    <c:v>10</c:v>
                  </c:pt>
                  <c:pt idx="3313">
                    <c:v>10</c:v>
                  </c:pt>
                  <c:pt idx="3314">
                    <c:v>10</c:v>
                  </c:pt>
                  <c:pt idx="3315">
                    <c:v>10</c:v>
                  </c:pt>
                  <c:pt idx="3316">
                    <c:v>10</c:v>
                  </c:pt>
                  <c:pt idx="3317">
                    <c:v>10</c:v>
                  </c:pt>
                  <c:pt idx="3318">
                    <c:v>10</c:v>
                  </c:pt>
                  <c:pt idx="3319">
                    <c:v>10</c:v>
                  </c:pt>
                  <c:pt idx="3320">
                    <c:v>10</c:v>
                  </c:pt>
                  <c:pt idx="3321">
                    <c:v>10</c:v>
                  </c:pt>
                  <c:pt idx="3322">
                    <c:v>10</c:v>
                  </c:pt>
                  <c:pt idx="3323">
                    <c:v>10</c:v>
                  </c:pt>
                  <c:pt idx="3324">
                    <c:v>10</c:v>
                  </c:pt>
                  <c:pt idx="3325">
                    <c:v>10</c:v>
                  </c:pt>
                  <c:pt idx="3326">
                    <c:v>10</c:v>
                  </c:pt>
                  <c:pt idx="3327">
                    <c:v>9</c:v>
                  </c:pt>
                  <c:pt idx="3328">
                    <c:v>9</c:v>
                  </c:pt>
                  <c:pt idx="3329">
                    <c:v>9</c:v>
                  </c:pt>
                  <c:pt idx="3330">
                    <c:v>9</c:v>
                  </c:pt>
                  <c:pt idx="3331">
                    <c:v>9</c:v>
                  </c:pt>
                  <c:pt idx="3332">
                    <c:v>9</c:v>
                  </c:pt>
                  <c:pt idx="3333">
                    <c:v>9</c:v>
                  </c:pt>
                  <c:pt idx="3334">
                    <c:v>9</c:v>
                  </c:pt>
                  <c:pt idx="3335">
                    <c:v>9</c:v>
                  </c:pt>
                  <c:pt idx="3336">
                    <c:v>9</c:v>
                  </c:pt>
                  <c:pt idx="3337">
                    <c:v>9</c:v>
                  </c:pt>
                  <c:pt idx="3338">
                    <c:v>9</c:v>
                  </c:pt>
                  <c:pt idx="3339">
                    <c:v>9</c:v>
                  </c:pt>
                  <c:pt idx="3340">
                    <c:v>9</c:v>
                  </c:pt>
                  <c:pt idx="3341">
                    <c:v>9</c:v>
                  </c:pt>
                  <c:pt idx="3342">
                    <c:v>9</c:v>
                  </c:pt>
                  <c:pt idx="3343">
                    <c:v>9</c:v>
                  </c:pt>
                  <c:pt idx="3344">
                    <c:v>9</c:v>
                  </c:pt>
                  <c:pt idx="3345">
                    <c:v>9</c:v>
                  </c:pt>
                  <c:pt idx="3346">
                    <c:v>9</c:v>
                  </c:pt>
                  <c:pt idx="3347">
                    <c:v>9</c:v>
                  </c:pt>
                  <c:pt idx="3348">
                    <c:v>9</c:v>
                  </c:pt>
                  <c:pt idx="3349">
                    <c:v>9</c:v>
                  </c:pt>
                  <c:pt idx="3350">
                    <c:v>9</c:v>
                  </c:pt>
                  <c:pt idx="3351">
                    <c:v>9</c:v>
                  </c:pt>
                  <c:pt idx="3352">
                    <c:v>9</c:v>
                  </c:pt>
                  <c:pt idx="3353">
                    <c:v>9</c:v>
                  </c:pt>
                  <c:pt idx="3354">
                    <c:v>9</c:v>
                  </c:pt>
                  <c:pt idx="3355">
                    <c:v>9</c:v>
                  </c:pt>
                  <c:pt idx="3356">
                    <c:v>9</c:v>
                  </c:pt>
                  <c:pt idx="3357">
                    <c:v>9</c:v>
                  </c:pt>
                  <c:pt idx="3358">
                    <c:v>9</c:v>
                  </c:pt>
                  <c:pt idx="3359">
                    <c:v>9</c:v>
                  </c:pt>
                  <c:pt idx="3360">
                    <c:v>9</c:v>
                  </c:pt>
                  <c:pt idx="3361">
                    <c:v>9</c:v>
                  </c:pt>
                  <c:pt idx="3362">
                    <c:v>9</c:v>
                  </c:pt>
                  <c:pt idx="3363">
                    <c:v>9</c:v>
                  </c:pt>
                  <c:pt idx="3364">
                    <c:v>9</c:v>
                  </c:pt>
                  <c:pt idx="3365">
                    <c:v>9</c:v>
                  </c:pt>
                  <c:pt idx="3366">
                    <c:v>9</c:v>
                  </c:pt>
                  <c:pt idx="3367">
                    <c:v>9</c:v>
                  </c:pt>
                  <c:pt idx="3368">
                    <c:v>9</c:v>
                  </c:pt>
                  <c:pt idx="3369">
                    <c:v>9</c:v>
                  </c:pt>
                  <c:pt idx="3370">
                    <c:v>9</c:v>
                  </c:pt>
                  <c:pt idx="3371">
                    <c:v>9</c:v>
                  </c:pt>
                  <c:pt idx="3372">
                    <c:v>9</c:v>
                  </c:pt>
                  <c:pt idx="3373">
                    <c:v>9</c:v>
                  </c:pt>
                  <c:pt idx="3374">
                    <c:v>9</c:v>
                  </c:pt>
                  <c:pt idx="3375">
                    <c:v>9</c:v>
                  </c:pt>
                  <c:pt idx="3376">
                    <c:v>9</c:v>
                  </c:pt>
                  <c:pt idx="3377">
                    <c:v>9</c:v>
                  </c:pt>
                  <c:pt idx="3378">
                    <c:v>9</c:v>
                  </c:pt>
                  <c:pt idx="3379">
                    <c:v>9</c:v>
                  </c:pt>
                  <c:pt idx="3380">
                    <c:v>9</c:v>
                  </c:pt>
                  <c:pt idx="3381">
                    <c:v>9</c:v>
                  </c:pt>
                  <c:pt idx="3382">
                    <c:v>9</c:v>
                  </c:pt>
                  <c:pt idx="3383">
                    <c:v>9</c:v>
                  </c:pt>
                  <c:pt idx="3384">
                    <c:v>9</c:v>
                  </c:pt>
                  <c:pt idx="3385">
                    <c:v>9</c:v>
                  </c:pt>
                  <c:pt idx="3386">
                    <c:v>9</c:v>
                  </c:pt>
                  <c:pt idx="3387">
                    <c:v>9</c:v>
                  </c:pt>
                  <c:pt idx="3388">
                    <c:v>9</c:v>
                  </c:pt>
                  <c:pt idx="3389">
                    <c:v>9</c:v>
                  </c:pt>
                  <c:pt idx="3390">
                    <c:v>9</c:v>
                  </c:pt>
                  <c:pt idx="3391">
                    <c:v>9</c:v>
                  </c:pt>
                  <c:pt idx="3392">
                    <c:v>9</c:v>
                  </c:pt>
                  <c:pt idx="3393">
                    <c:v>9</c:v>
                  </c:pt>
                  <c:pt idx="3394">
                    <c:v>9</c:v>
                  </c:pt>
                  <c:pt idx="3395">
                    <c:v>9</c:v>
                  </c:pt>
                  <c:pt idx="3396">
                    <c:v>9</c:v>
                  </c:pt>
                  <c:pt idx="3397">
                    <c:v>9</c:v>
                  </c:pt>
                  <c:pt idx="3398">
                    <c:v>9</c:v>
                  </c:pt>
                  <c:pt idx="3399">
                    <c:v>9</c:v>
                  </c:pt>
                  <c:pt idx="3400">
                    <c:v>9</c:v>
                  </c:pt>
                  <c:pt idx="3401">
                    <c:v>9</c:v>
                  </c:pt>
                  <c:pt idx="3402">
                    <c:v>9</c:v>
                  </c:pt>
                  <c:pt idx="3403">
                    <c:v>9</c:v>
                  </c:pt>
                  <c:pt idx="3404">
                    <c:v>9</c:v>
                  </c:pt>
                  <c:pt idx="3405">
                    <c:v>9</c:v>
                  </c:pt>
                  <c:pt idx="3406">
                    <c:v>9</c:v>
                  </c:pt>
                  <c:pt idx="3407">
                    <c:v>9</c:v>
                  </c:pt>
                  <c:pt idx="3408">
                    <c:v>9</c:v>
                  </c:pt>
                  <c:pt idx="3409">
                    <c:v>9</c:v>
                  </c:pt>
                  <c:pt idx="3410">
                    <c:v>9</c:v>
                  </c:pt>
                  <c:pt idx="3411">
                    <c:v>9</c:v>
                  </c:pt>
                  <c:pt idx="3412">
                    <c:v>9</c:v>
                  </c:pt>
                  <c:pt idx="3413">
                    <c:v>9</c:v>
                  </c:pt>
                  <c:pt idx="3414">
                    <c:v>9</c:v>
                  </c:pt>
                  <c:pt idx="3415">
                    <c:v>9</c:v>
                  </c:pt>
                  <c:pt idx="3416">
                    <c:v>9</c:v>
                  </c:pt>
                  <c:pt idx="3417">
                    <c:v>9</c:v>
                  </c:pt>
                  <c:pt idx="3418">
                    <c:v>9</c:v>
                  </c:pt>
                  <c:pt idx="3419">
                    <c:v>9</c:v>
                  </c:pt>
                  <c:pt idx="3420">
                    <c:v>9</c:v>
                  </c:pt>
                  <c:pt idx="3421">
                    <c:v>9</c:v>
                  </c:pt>
                  <c:pt idx="3422">
                    <c:v>9</c:v>
                  </c:pt>
                  <c:pt idx="3423">
                    <c:v>9</c:v>
                  </c:pt>
                  <c:pt idx="3424">
                    <c:v>9</c:v>
                  </c:pt>
                  <c:pt idx="3425">
                    <c:v>9</c:v>
                  </c:pt>
                  <c:pt idx="3426">
                    <c:v>9</c:v>
                  </c:pt>
                  <c:pt idx="3427">
                    <c:v>9</c:v>
                  </c:pt>
                  <c:pt idx="3428">
                    <c:v>9</c:v>
                  </c:pt>
                  <c:pt idx="3429">
                    <c:v>9</c:v>
                  </c:pt>
                  <c:pt idx="3430">
                    <c:v>9</c:v>
                  </c:pt>
                  <c:pt idx="3431">
                    <c:v>9</c:v>
                  </c:pt>
                  <c:pt idx="3432">
                    <c:v>9</c:v>
                  </c:pt>
                  <c:pt idx="3433">
                    <c:v>9</c:v>
                  </c:pt>
                  <c:pt idx="3434">
                    <c:v>9</c:v>
                  </c:pt>
                  <c:pt idx="3435">
                    <c:v>9</c:v>
                  </c:pt>
                  <c:pt idx="3436">
                    <c:v>9</c:v>
                  </c:pt>
                  <c:pt idx="3437">
                    <c:v>9</c:v>
                  </c:pt>
                  <c:pt idx="3438">
                    <c:v>9</c:v>
                  </c:pt>
                  <c:pt idx="3439">
                    <c:v>9</c:v>
                  </c:pt>
                  <c:pt idx="3440">
                    <c:v>9</c:v>
                  </c:pt>
                  <c:pt idx="3441">
                    <c:v>9</c:v>
                  </c:pt>
                  <c:pt idx="3442">
                    <c:v>9</c:v>
                  </c:pt>
                  <c:pt idx="3443">
                    <c:v>9</c:v>
                  </c:pt>
                  <c:pt idx="3444">
                    <c:v>9</c:v>
                  </c:pt>
                  <c:pt idx="3445">
                    <c:v>9</c:v>
                  </c:pt>
                  <c:pt idx="3446">
                    <c:v>9</c:v>
                  </c:pt>
                  <c:pt idx="3447">
                    <c:v>9</c:v>
                  </c:pt>
                  <c:pt idx="3448">
                    <c:v>9</c:v>
                  </c:pt>
                  <c:pt idx="3449">
                    <c:v>9</c:v>
                  </c:pt>
                  <c:pt idx="3450">
                    <c:v>9</c:v>
                  </c:pt>
                  <c:pt idx="3451">
                    <c:v>9</c:v>
                  </c:pt>
                  <c:pt idx="3452">
                    <c:v>9</c:v>
                  </c:pt>
                  <c:pt idx="3453">
                    <c:v>9</c:v>
                  </c:pt>
                  <c:pt idx="3454">
                    <c:v>9</c:v>
                  </c:pt>
                  <c:pt idx="3455">
                    <c:v>9</c:v>
                  </c:pt>
                  <c:pt idx="3456">
                    <c:v>9</c:v>
                  </c:pt>
                  <c:pt idx="3457">
                    <c:v>9</c:v>
                  </c:pt>
                  <c:pt idx="3458">
                    <c:v>9</c:v>
                  </c:pt>
                  <c:pt idx="3459">
                    <c:v>9</c:v>
                  </c:pt>
                  <c:pt idx="3460">
                    <c:v>9</c:v>
                  </c:pt>
                  <c:pt idx="3461">
                    <c:v>9</c:v>
                  </c:pt>
                  <c:pt idx="3462">
                    <c:v>9</c:v>
                  </c:pt>
                  <c:pt idx="3463">
                    <c:v>9</c:v>
                  </c:pt>
                  <c:pt idx="3464">
                    <c:v>9</c:v>
                  </c:pt>
                  <c:pt idx="3465">
                    <c:v>9</c:v>
                  </c:pt>
                  <c:pt idx="3466">
                    <c:v>9</c:v>
                  </c:pt>
                  <c:pt idx="3467">
                    <c:v>9</c:v>
                  </c:pt>
                  <c:pt idx="3468">
                    <c:v>9</c:v>
                  </c:pt>
                  <c:pt idx="3469">
                    <c:v>9</c:v>
                  </c:pt>
                  <c:pt idx="3470">
                    <c:v>9</c:v>
                  </c:pt>
                  <c:pt idx="3471">
                    <c:v>9</c:v>
                  </c:pt>
                  <c:pt idx="3472">
                    <c:v>9</c:v>
                  </c:pt>
                  <c:pt idx="3473">
                    <c:v>9</c:v>
                  </c:pt>
                  <c:pt idx="3474">
                    <c:v>9</c:v>
                  </c:pt>
                  <c:pt idx="3475">
                    <c:v>9</c:v>
                  </c:pt>
                  <c:pt idx="3476">
                    <c:v>9</c:v>
                  </c:pt>
                  <c:pt idx="3477">
                    <c:v>9</c:v>
                  </c:pt>
                  <c:pt idx="3478">
                    <c:v>9</c:v>
                  </c:pt>
                  <c:pt idx="3479">
                    <c:v>9</c:v>
                  </c:pt>
                  <c:pt idx="3480">
                    <c:v>9</c:v>
                  </c:pt>
                  <c:pt idx="3481">
                    <c:v>9</c:v>
                  </c:pt>
                  <c:pt idx="3482">
                    <c:v>9</c:v>
                  </c:pt>
                  <c:pt idx="3483">
                    <c:v>9</c:v>
                  </c:pt>
                  <c:pt idx="3484">
                    <c:v>9</c:v>
                  </c:pt>
                  <c:pt idx="3485">
                    <c:v>8</c:v>
                  </c:pt>
                  <c:pt idx="3486">
                    <c:v>8</c:v>
                  </c:pt>
                  <c:pt idx="3487">
                    <c:v>8</c:v>
                  </c:pt>
                  <c:pt idx="3488">
                    <c:v>8</c:v>
                  </c:pt>
                  <c:pt idx="3489">
                    <c:v>8</c:v>
                  </c:pt>
                  <c:pt idx="3490">
                    <c:v>8</c:v>
                  </c:pt>
                  <c:pt idx="3491">
                    <c:v>8</c:v>
                  </c:pt>
                  <c:pt idx="3492">
                    <c:v>8</c:v>
                  </c:pt>
                  <c:pt idx="3493">
                    <c:v>8</c:v>
                  </c:pt>
                  <c:pt idx="3494">
                    <c:v>8</c:v>
                  </c:pt>
                  <c:pt idx="3495">
                    <c:v>8</c:v>
                  </c:pt>
                  <c:pt idx="3496">
                    <c:v>8</c:v>
                  </c:pt>
                  <c:pt idx="3497">
                    <c:v>8</c:v>
                  </c:pt>
                  <c:pt idx="3498">
                    <c:v>8</c:v>
                  </c:pt>
                  <c:pt idx="3499">
                    <c:v>8</c:v>
                  </c:pt>
                  <c:pt idx="3500">
                    <c:v>8</c:v>
                  </c:pt>
                  <c:pt idx="3501">
                    <c:v>8</c:v>
                  </c:pt>
                  <c:pt idx="3502">
                    <c:v>8</c:v>
                  </c:pt>
                  <c:pt idx="3503">
                    <c:v>8</c:v>
                  </c:pt>
                  <c:pt idx="3504">
                    <c:v>8</c:v>
                  </c:pt>
                  <c:pt idx="3505">
                    <c:v>8</c:v>
                  </c:pt>
                  <c:pt idx="3506">
                    <c:v>8</c:v>
                  </c:pt>
                  <c:pt idx="3507">
                    <c:v>8</c:v>
                  </c:pt>
                  <c:pt idx="3508">
                    <c:v>8</c:v>
                  </c:pt>
                  <c:pt idx="3509">
                    <c:v>8</c:v>
                  </c:pt>
                  <c:pt idx="3510">
                    <c:v>8</c:v>
                  </c:pt>
                  <c:pt idx="3511">
                    <c:v>8</c:v>
                  </c:pt>
                  <c:pt idx="3512">
                    <c:v>8</c:v>
                  </c:pt>
                  <c:pt idx="3513">
                    <c:v>8</c:v>
                  </c:pt>
                  <c:pt idx="3514">
                    <c:v>8</c:v>
                  </c:pt>
                  <c:pt idx="3515">
                    <c:v>8</c:v>
                  </c:pt>
                  <c:pt idx="3516">
                    <c:v>8</c:v>
                  </c:pt>
                  <c:pt idx="3517">
                    <c:v>8</c:v>
                  </c:pt>
                  <c:pt idx="3518">
                    <c:v>8</c:v>
                  </c:pt>
                  <c:pt idx="3519">
                    <c:v>8</c:v>
                  </c:pt>
                  <c:pt idx="3520">
                    <c:v>8</c:v>
                  </c:pt>
                  <c:pt idx="3521">
                    <c:v>8</c:v>
                  </c:pt>
                  <c:pt idx="3522">
                    <c:v>8</c:v>
                  </c:pt>
                  <c:pt idx="3523">
                    <c:v>8</c:v>
                  </c:pt>
                  <c:pt idx="3524">
                    <c:v>8</c:v>
                  </c:pt>
                  <c:pt idx="3525">
                    <c:v>8</c:v>
                  </c:pt>
                  <c:pt idx="3526">
                    <c:v>8</c:v>
                  </c:pt>
                  <c:pt idx="3527">
                    <c:v>8</c:v>
                  </c:pt>
                  <c:pt idx="3528">
                    <c:v>8</c:v>
                  </c:pt>
                  <c:pt idx="3529">
                    <c:v>8</c:v>
                  </c:pt>
                  <c:pt idx="3530">
                    <c:v>8</c:v>
                  </c:pt>
                  <c:pt idx="3531">
                    <c:v>8</c:v>
                  </c:pt>
                  <c:pt idx="3532">
                    <c:v>8</c:v>
                  </c:pt>
                  <c:pt idx="3533">
                    <c:v>8</c:v>
                  </c:pt>
                  <c:pt idx="3534">
                    <c:v>8</c:v>
                  </c:pt>
                  <c:pt idx="3535">
                    <c:v>8</c:v>
                  </c:pt>
                  <c:pt idx="3536">
                    <c:v>8</c:v>
                  </c:pt>
                  <c:pt idx="3537">
                    <c:v>8</c:v>
                  </c:pt>
                  <c:pt idx="3538">
                    <c:v>8</c:v>
                  </c:pt>
                  <c:pt idx="3539">
                    <c:v>8</c:v>
                  </c:pt>
                  <c:pt idx="3540">
                    <c:v>8</c:v>
                  </c:pt>
                  <c:pt idx="3541">
                    <c:v>8</c:v>
                  </c:pt>
                  <c:pt idx="3542">
                    <c:v>8</c:v>
                  </c:pt>
                  <c:pt idx="3543">
                    <c:v>8</c:v>
                  </c:pt>
                  <c:pt idx="3544">
                    <c:v>8</c:v>
                  </c:pt>
                  <c:pt idx="3545">
                    <c:v>8</c:v>
                  </c:pt>
                  <c:pt idx="3546">
                    <c:v>8</c:v>
                  </c:pt>
                  <c:pt idx="3547">
                    <c:v>8</c:v>
                  </c:pt>
                  <c:pt idx="3548">
                    <c:v>8</c:v>
                  </c:pt>
                  <c:pt idx="3549">
                    <c:v>8</c:v>
                  </c:pt>
                  <c:pt idx="3550">
                    <c:v>8</c:v>
                  </c:pt>
                  <c:pt idx="3551">
                    <c:v>8</c:v>
                  </c:pt>
                  <c:pt idx="3552">
                    <c:v>8</c:v>
                  </c:pt>
                  <c:pt idx="3553">
                    <c:v>8</c:v>
                  </c:pt>
                  <c:pt idx="3554">
                    <c:v>8</c:v>
                  </c:pt>
                  <c:pt idx="3555">
                    <c:v>8</c:v>
                  </c:pt>
                  <c:pt idx="3556">
                    <c:v>8</c:v>
                  </c:pt>
                  <c:pt idx="3557">
                    <c:v>8</c:v>
                  </c:pt>
                  <c:pt idx="3558">
                    <c:v>8</c:v>
                  </c:pt>
                  <c:pt idx="3559">
                    <c:v>8</c:v>
                  </c:pt>
                  <c:pt idx="3560">
                    <c:v>8</c:v>
                  </c:pt>
                  <c:pt idx="3561">
                    <c:v>8</c:v>
                  </c:pt>
                  <c:pt idx="3562">
                    <c:v>8</c:v>
                  </c:pt>
                  <c:pt idx="3563">
                    <c:v>8</c:v>
                  </c:pt>
                  <c:pt idx="3564">
                    <c:v>8</c:v>
                  </c:pt>
                  <c:pt idx="3565">
                    <c:v>8</c:v>
                  </c:pt>
                  <c:pt idx="3566">
                    <c:v>8</c:v>
                  </c:pt>
                  <c:pt idx="3567">
                    <c:v>8</c:v>
                  </c:pt>
                  <c:pt idx="3568">
                    <c:v>8</c:v>
                  </c:pt>
                  <c:pt idx="3569">
                    <c:v>8</c:v>
                  </c:pt>
                  <c:pt idx="3570">
                    <c:v>8</c:v>
                  </c:pt>
                  <c:pt idx="3571">
                    <c:v>8</c:v>
                  </c:pt>
                  <c:pt idx="3572">
                    <c:v>8</c:v>
                  </c:pt>
                  <c:pt idx="3573">
                    <c:v>8</c:v>
                  </c:pt>
                  <c:pt idx="3574">
                    <c:v>8</c:v>
                  </c:pt>
                  <c:pt idx="3575">
                    <c:v>8</c:v>
                  </c:pt>
                  <c:pt idx="3576">
                    <c:v>8</c:v>
                  </c:pt>
                  <c:pt idx="3577">
                    <c:v>8</c:v>
                  </c:pt>
                  <c:pt idx="3578">
                    <c:v>8</c:v>
                  </c:pt>
                  <c:pt idx="3579">
                    <c:v>8</c:v>
                  </c:pt>
                  <c:pt idx="3580">
                    <c:v>8</c:v>
                  </c:pt>
                  <c:pt idx="3581">
                    <c:v>8</c:v>
                  </c:pt>
                  <c:pt idx="3582">
                    <c:v>8</c:v>
                  </c:pt>
                  <c:pt idx="3583">
                    <c:v>8</c:v>
                  </c:pt>
                  <c:pt idx="3584">
                    <c:v>8</c:v>
                  </c:pt>
                  <c:pt idx="3585">
                    <c:v>8</c:v>
                  </c:pt>
                  <c:pt idx="3586">
                    <c:v>8</c:v>
                  </c:pt>
                  <c:pt idx="3587">
                    <c:v>8</c:v>
                  </c:pt>
                  <c:pt idx="3588">
                    <c:v>8</c:v>
                  </c:pt>
                  <c:pt idx="3589">
                    <c:v>8</c:v>
                  </c:pt>
                  <c:pt idx="3590">
                    <c:v>8</c:v>
                  </c:pt>
                  <c:pt idx="3591">
                    <c:v>8</c:v>
                  </c:pt>
                  <c:pt idx="3592">
                    <c:v>8</c:v>
                  </c:pt>
                  <c:pt idx="3593">
                    <c:v>8</c:v>
                  </c:pt>
                  <c:pt idx="3594">
                    <c:v>8</c:v>
                  </c:pt>
                  <c:pt idx="3595">
                    <c:v>8</c:v>
                  </c:pt>
                  <c:pt idx="3596">
                    <c:v>8</c:v>
                  </c:pt>
                  <c:pt idx="3597">
                    <c:v>8</c:v>
                  </c:pt>
                  <c:pt idx="3598">
                    <c:v>8</c:v>
                  </c:pt>
                  <c:pt idx="3599">
                    <c:v>8</c:v>
                  </c:pt>
                  <c:pt idx="3600">
                    <c:v>8</c:v>
                  </c:pt>
                  <c:pt idx="3601">
                    <c:v>8</c:v>
                  </c:pt>
                  <c:pt idx="3602">
                    <c:v>8</c:v>
                  </c:pt>
                  <c:pt idx="3603">
                    <c:v>8</c:v>
                  </c:pt>
                  <c:pt idx="3604">
                    <c:v>8</c:v>
                  </c:pt>
                  <c:pt idx="3605">
                    <c:v>8</c:v>
                  </c:pt>
                  <c:pt idx="3606">
                    <c:v>8</c:v>
                  </c:pt>
                  <c:pt idx="3607">
                    <c:v>8</c:v>
                  </c:pt>
                  <c:pt idx="3608">
                    <c:v>8</c:v>
                  </c:pt>
                  <c:pt idx="3609">
                    <c:v>8</c:v>
                  </c:pt>
                  <c:pt idx="3610">
                    <c:v>8</c:v>
                  </c:pt>
                  <c:pt idx="3611">
                    <c:v>8</c:v>
                  </c:pt>
                  <c:pt idx="3612">
                    <c:v>8</c:v>
                  </c:pt>
                  <c:pt idx="3613">
                    <c:v>8</c:v>
                  </c:pt>
                  <c:pt idx="3614">
                    <c:v>8</c:v>
                  </c:pt>
                  <c:pt idx="3615">
                    <c:v>8</c:v>
                  </c:pt>
                  <c:pt idx="3616">
                    <c:v>8</c:v>
                  </c:pt>
                  <c:pt idx="3617">
                    <c:v>8</c:v>
                  </c:pt>
                  <c:pt idx="3618">
                    <c:v>8</c:v>
                  </c:pt>
                  <c:pt idx="3619">
                    <c:v>8</c:v>
                  </c:pt>
                  <c:pt idx="3620">
                    <c:v>8</c:v>
                  </c:pt>
                  <c:pt idx="3621">
                    <c:v>8</c:v>
                  </c:pt>
                  <c:pt idx="3622">
                    <c:v>8</c:v>
                  </c:pt>
                  <c:pt idx="3623">
                    <c:v>8</c:v>
                  </c:pt>
                  <c:pt idx="3624">
                    <c:v>8</c:v>
                  </c:pt>
                  <c:pt idx="3625">
                    <c:v>8</c:v>
                  </c:pt>
                  <c:pt idx="3626">
                    <c:v>8</c:v>
                  </c:pt>
                  <c:pt idx="3627">
                    <c:v>8</c:v>
                  </c:pt>
                  <c:pt idx="3628">
                    <c:v>8</c:v>
                  </c:pt>
                  <c:pt idx="3629">
                    <c:v>8</c:v>
                  </c:pt>
                  <c:pt idx="3630">
                    <c:v>8</c:v>
                  </c:pt>
                  <c:pt idx="3631">
                    <c:v>8</c:v>
                  </c:pt>
                  <c:pt idx="3632">
                    <c:v>8</c:v>
                  </c:pt>
                  <c:pt idx="3633">
                    <c:v>8</c:v>
                  </c:pt>
                  <c:pt idx="3634">
                    <c:v>8</c:v>
                  </c:pt>
                  <c:pt idx="3635">
                    <c:v>8</c:v>
                  </c:pt>
                  <c:pt idx="3636">
                    <c:v>8</c:v>
                  </c:pt>
                  <c:pt idx="3637">
                    <c:v>8</c:v>
                  </c:pt>
                  <c:pt idx="3638">
                    <c:v>8</c:v>
                  </c:pt>
                  <c:pt idx="3639">
                    <c:v>8</c:v>
                  </c:pt>
                  <c:pt idx="3640">
                    <c:v>8</c:v>
                  </c:pt>
                  <c:pt idx="3641">
                    <c:v>8</c:v>
                  </c:pt>
                  <c:pt idx="3642">
                    <c:v>8</c:v>
                  </c:pt>
                  <c:pt idx="3643">
                    <c:v>8</c:v>
                  </c:pt>
                  <c:pt idx="3644">
                    <c:v>8</c:v>
                  </c:pt>
                  <c:pt idx="3645">
                    <c:v>8</c:v>
                  </c:pt>
                  <c:pt idx="3646">
                    <c:v>8</c:v>
                  </c:pt>
                  <c:pt idx="3647">
                    <c:v>8</c:v>
                  </c:pt>
                  <c:pt idx="3648">
                    <c:v>8</c:v>
                  </c:pt>
                  <c:pt idx="3649">
                    <c:v>8</c:v>
                  </c:pt>
                  <c:pt idx="3650">
                    <c:v>8</c:v>
                  </c:pt>
                  <c:pt idx="3651">
                    <c:v>8</c:v>
                  </c:pt>
                  <c:pt idx="3652">
                    <c:v>8</c:v>
                  </c:pt>
                  <c:pt idx="3653">
                    <c:v>8</c:v>
                  </c:pt>
                  <c:pt idx="3654">
                    <c:v>8</c:v>
                  </c:pt>
                  <c:pt idx="3655">
                    <c:v>8</c:v>
                  </c:pt>
                  <c:pt idx="3656">
                    <c:v>8</c:v>
                  </c:pt>
                  <c:pt idx="3657">
                    <c:v>8</c:v>
                  </c:pt>
                  <c:pt idx="3658">
                    <c:v>8</c:v>
                  </c:pt>
                  <c:pt idx="3659">
                    <c:v>8</c:v>
                  </c:pt>
                  <c:pt idx="3660">
                    <c:v>8</c:v>
                  </c:pt>
                  <c:pt idx="3661">
                    <c:v>8</c:v>
                  </c:pt>
                  <c:pt idx="3662">
                    <c:v>7</c:v>
                  </c:pt>
                  <c:pt idx="3663">
                    <c:v>7</c:v>
                  </c:pt>
                  <c:pt idx="3664">
                    <c:v>7</c:v>
                  </c:pt>
                  <c:pt idx="3665">
                    <c:v>7</c:v>
                  </c:pt>
                  <c:pt idx="3666">
                    <c:v>7</c:v>
                  </c:pt>
                  <c:pt idx="3667">
                    <c:v>7</c:v>
                  </c:pt>
                  <c:pt idx="3668">
                    <c:v>7</c:v>
                  </c:pt>
                  <c:pt idx="3669">
                    <c:v>7</c:v>
                  </c:pt>
                  <c:pt idx="3670">
                    <c:v>7</c:v>
                  </c:pt>
                  <c:pt idx="3671">
                    <c:v>7</c:v>
                  </c:pt>
                  <c:pt idx="3672">
                    <c:v>7</c:v>
                  </c:pt>
                  <c:pt idx="3673">
                    <c:v>7</c:v>
                  </c:pt>
                  <c:pt idx="3674">
                    <c:v>7</c:v>
                  </c:pt>
                  <c:pt idx="3675">
                    <c:v>7</c:v>
                  </c:pt>
                  <c:pt idx="3676">
                    <c:v>7</c:v>
                  </c:pt>
                  <c:pt idx="3677">
                    <c:v>7</c:v>
                  </c:pt>
                  <c:pt idx="3678">
                    <c:v>7</c:v>
                  </c:pt>
                  <c:pt idx="3679">
                    <c:v>7</c:v>
                  </c:pt>
                  <c:pt idx="3680">
                    <c:v>7</c:v>
                  </c:pt>
                  <c:pt idx="3681">
                    <c:v>7</c:v>
                  </c:pt>
                  <c:pt idx="3682">
                    <c:v>7</c:v>
                  </c:pt>
                  <c:pt idx="3683">
                    <c:v>7</c:v>
                  </c:pt>
                  <c:pt idx="3684">
                    <c:v>7</c:v>
                  </c:pt>
                  <c:pt idx="3685">
                    <c:v>7</c:v>
                  </c:pt>
                  <c:pt idx="3686">
                    <c:v>7</c:v>
                  </c:pt>
                  <c:pt idx="3687">
                    <c:v>7</c:v>
                  </c:pt>
                  <c:pt idx="3688">
                    <c:v>7</c:v>
                  </c:pt>
                  <c:pt idx="3689">
                    <c:v>7</c:v>
                  </c:pt>
                  <c:pt idx="3690">
                    <c:v>7</c:v>
                  </c:pt>
                  <c:pt idx="3691">
                    <c:v>7</c:v>
                  </c:pt>
                  <c:pt idx="3692">
                    <c:v>7</c:v>
                  </c:pt>
                  <c:pt idx="3693">
                    <c:v>7</c:v>
                  </c:pt>
                  <c:pt idx="3694">
                    <c:v>7</c:v>
                  </c:pt>
                  <c:pt idx="3695">
                    <c:v>7</c:v>
                  </c:pt>
                  <c:pt idx="3696">
                    <c:v>7</c:v>
                  </c:pt>
                  <c:pt idx="3697">
                    <c:v>7</c:v>
                  </c:pt>
                  <c:pt idx="3698">
                    <c:v>7</c:v>
                  </c:pt>
                  <c:pt idx="3699">
                    <c:v>7</c:v>
                  </c:pt>
                  <c:pt idx="3700">
                    <c:v>7</c:v>
                  </c:pt>
                  <c:pt idx="3701">
                    <c:v>7</c:v>
                  </c:pt>
                  <c:pt idx="3702">
                    <c:v>7</c:v>
                  </c:pt>
                  <c:pt idx="3703">
                    <c:v>7</c:v>
                  </c:pt>
                  <c:pt idx="3704">
                    <c:v>7</c:v>
                  </c:pt>
                  <c:pt idx="3705">
                    <c:v>7</c:v>
                  </c:pt>
                  <c:pt idx="3706">
                    <c:v>7</c:v>
                  </c:pt>
                  <c:pt idx="3707">
                    <c:v>7</c:v>
                  </c:pt>
                  <c:pt idx="3708">
                    <c:v>7</c:v>
                  </c:pt>
                  <c:pt idx="3709">
                    <c:v>7</c:v>
                  </c:pt>
                  <c:pt idx="3710">
                    <c:v>7</c:v>
                  </c:pt>
                  <c:pt idx="3711">
                    <c:v>7</c:v>
                  </c:pt>
                  <c:pt idx="3712">
                    <c:v>7</c:v>
                  </c:pt>
                  <c:pt idx="3713">
                    <c:v>7</c:v>
                  </c:pt>
                  <c:pt idx="3714">
                    <c:v>7</c:v>
                  </c:pt>
                  <c:pt idx="3715">
                    <c:v>7</c:v>
                  </c:pt>
                  <c:pt idx="3716">
                    <c:v>7</c:v>
                  </c:pt>
                  <c:pt idx="3717">
                    <c:v>7</c:v>
                  </c:pt>
                  <c:pt idx="3718">
                    <c:v>7</c:v>
                  </c:pt>
                  <c:pt idx="3719">
                    <c:v>7</c:v>
                  </c:pt>
                  <c:pt idx="3720">
                    <c:v>7</c:v>
                  </c:pt>
                  <c:pt idx="3721">
                    <c:v>7</c:v>
                  </c:pt>
                  <c:pt idx="3722">
                    <c:v>7</c:v>
                  </c:pt>
                  <c:pt idx="3723">
                    <c:v>7</c:v>
                  </c:pt>
                  <c:pt idx="3724">
                    <c:v>7</c:v>
                  </c:pt>
                  <c:pt idx="3725">
                    <c:v>7</c:v>
                  </c:pt>
                  <c:pt idx="3726">
                    <c:v>7</c:v>
                  </c:pt>
                  <c:pt idx="3727">
                    <c:v>7</c:v>
                  </c:pt>
                  <c:pt idx="3728">
                    <c:v>7</c:v>
                  </c:pt>
                  <c:pt idx="3729">
                    <c:v>7</c:v>
                  </c:pt>
                  <c:pt idx="3730">
                    <c:v>7</c:v>
                  </c:pt>
                  <c:pt idx="3731">
                    <c:v>7</c:v>
                  </c:pt>
                  <c:pt idx="3732">
                    <c:v>7</c:v>
                  </c:pt>
                  <c:pt idx="3733">
                    <c:v>7</c:v>
                  </c:pt>
                  <c:pt idx="3734">
                    <c:v>7</c:v>
                  </c:pt>
                  <c:pt idx="3735">
                    <c:v>7</c:v>
                  </c:pt>
                  <c:pt idx="3736">
                    <c:v>7</c:v>
                  </c:pt>
                  <c:pt idx="3737">
                    <c:v>7</c:v>
                  </c:pt>
                  <c:pt idx="3738">
                    <c:v>7</c:v>
                  </c:pt>
                  <c:pt idx="3739">
                    <c:v>7</c:v>
                  </c:pt>
                  <c:pt idx="3740">
                    <c:v>7</c:v>
                  </c:pt>
                  <c:pt idx="3741">
                    <c:v>7</c:v>
                  </c:pt>
                  <c:pt idx="3742">
                    <c:v>7</c:v>
                  </c:pt>
                  <c:pt idx="3743">
                    <c:v>7</c:v>
                  </c:pt>
                  <c:pt idx="3744">
                    <c:v>7</c:v>
                  </c:pt>
                  <c:pt idx="3745">
                    <c:v>7</c:v>
                  </c:pt>
                  <c:pt idx="3746">
                    <c:v>7</c:v>
                  </c:pt>
                  <c:pt idx="3747">
                    <c:v>7</c:v>
                  </c:pt>
                  <c:pt idx="3748">
                    <c:v>7</c:v>
                  </c:pt>
                  <c:pt idx="3749">
                    <c:v>7</c:v>
                  </c:pt>
                  <c:pt idx="3750">
                    <c:v>7</c:v>
                  </c:pt>
                  <c:pt idx="3751">
                    <c:v>7</c:v>
                  </c:pt>
                  <c:pt idx="3752">
                    <c:v>7</c:v>
                  </c:pt>
                  <c:pt idx="3753">
                    <c:v>7</c:v>
                  </c:pt>
                  <c:pt idx="3754">
                    <c:v>7</c:v>
                  </c:pt>
                  <c:pt idx="3755">
                    <c:v>7</c:v>
                  </c:pt>
                  <c:pt idx="3756">
                    <c:v>7</c:v>
                  </c:pt>
                  <c:pt idx="3757">
                    <c:v>7</c:v>
                  </c:pt>
                  <c:pt idx="3758">
                    <c:v>7</c:v>
                  </c:pt>
                  <c:pt idx="3759">
                    <c:v>7</c:v>
                  </c:pt>
                  <c:pt idx="3760">
                    <c:v>7</c:v>
                  </c:pt>
                  <c:pt idx="3761">
                    <c:v>7</c:v>
                  </c:pt>
                  <c:pt idx="3762">
                    <c:v>7</c:v>
                  </c:pt>
                  <c:pt idx="3763">
                    <c:v>7</c:v>
                  </c:pt>
                  <c:pt idx="3764">
                    <c:v>7</c:v>
                  </c:pt>
                  <c:pt idx="3765">
                    <c:v>7</c:v>
                  </c:pt>
                  <c:pt idx="3766">
                    <c:v>7</c:v>
                  </c:pt>
                  <c:pt idx="3767">
                    <c:v>7</c:v>
                  </c:pt>
                  <c:pt idx="3768">
                    <c:v>7</c:v>
                  </c:pt>
                  <c:pt idx="3769">
                    <c:v>7</c:v>
                  </c:pt>
                  <c:pt idx="3770">
                    <c:v>7</c:v>
                  </c:pt>
                  <c:pt idx="3771">
                    <c:v>7</c:v>
                  </c:pt>
                  <c:pt idx="3772">
                    <c:v>7</c:v>
                  </c:pt>
                  <c:pt idx="3773">
                    <c:v>7</c:v>
                  </c:pt>
                  <c:pt idx="3774">
                    <c:v>7</c:v>
                  </c:pt>
                  <c:pt idx="3775">
                    <c:v>7</c:v>
                  </c:pt>
                  <c:pt idx="3776">
                    <c:v>7</c:v>
                  </c:pt>
                  <c:pt idx="3777">
                    <c:v>7</c:v>
                  </c:pt>
                  <c:pt idx="3778">
                    <c:v>7</c:v>
                  </c:pt>
                  <c:pt idx="3779">
                    <c:v>7</c:v>
                  </c:pt>
                  <c:pt idx="3780">
                    <c:v>7</c:v>
                  </c:pt>
                  <c:pt idx="3781">
                    <c:v>7</c:v>
                  </c:pt>
                  <c:pt idx="3782">
                    <c:v>7</c:v>
                  </c:pt>
                  <c:pt idx="3783">
                    <c:v>7</c:v>
                  </c:pt>
                  <c:pt idx="3784">
                    <c:v>7</c:v>
                  </c:pt>
                  <c:pt idx="3785">
                    <c:v>7</c:v>
                  </c:pt>
                  <c:pt idx="3786">
                    <c:v>7</c:v>
                  </c:pt>
                  <c:pt idx="3787">
                    <c:v>7</c:v>
                  </c:pt>
                  <c:pt idx="3788">
                    <c:v>7</c:v>
                  </c:pt>
                  <c:pt idx="3789">
                    <c:v>7</c:v>
                  </c:pt>
                  <c:pt idx="3790">
                    <c:v>7</c:v>
                  </c:pt>
                  <c:pt idx="3791">
                    <c:v>7</c:v>
                  </c:pt>
                  <c:pt idx="3792">
                    <c:v>7</c:v>
                  </c:pt>
                  <c:pt idx="3793">
                    <c:v>7</c:v>
                  </c:pt>
                  <c:pt idx="3794">
                    <c:v>7</c:v>
                  </c:pt>
                  <c:pt idx="3795">
                    <c:v>7</c:v>
                  </c:pt>
                  <c:pt idx="3796">
                    <c:v>7</c:v>
                  </c:pt>
                  <c:pt idx="3797">
                    <c:v>7</c:v>
                  </c:pt>
                  <c:pt idx="3798">
                    <c:v>7</c:v>
                  </c:pt>
                  <c:pt idx="3799">
                    <c:v>7</c:v>
                  </c:pt>
                  <c:pt idx="3800">
                    <c:v>7</c:v>
                  </c:pt>
                  <c:pt idx="3801">
                    <c:v>7</c:v>
                  </c:pt>
                  <c:pt idx="3802">
                    <c:v>7</c:v>
                  </c:pt>
                  <c:pt idx="3803">
                    <c:v>7</c:v>
                  </c:pt>
                  <c:pt idx="3804">
                    <c:v>7</c:v>
                  </c:pt>
                  <c:pt idx="3805">
                    <c:v>7</c:v>
                  </c:pt>
                  <c:pt idx="3806">
                    <c:v>7</c:v>
                  </c:pt>
                  <c:pt idx="3807">
                    <c:v>7</c:v>
                  </c:pt>
                  <c:pt idx="3808">
                    <c:v>7</c:v>
                  </c:pt>
                  <c:pt idx="3809">
                    <c:v>7</c:v>
                  </c:pt>
                  <c:pt idx="3810">
                    <c:v>7</c:v>
                  </c:pt>
                  <c:pt idx="3811">
                    <c:v>7</c:v>
                  </c:pt>
                  <c:pt idx="3812">
                    <c:v>7</c:v>
                  </c:pt>
                  <c:pt idx="3813">
                    <c:v>7</c:v>
                  </c:pt>
                  <c:pt idx="3814">
                    <c:v>7</c:v>
                  </c:pt>
                  <c:pt idx="3815">
                    <c:v>7</c:v>
                  </c:pt>
                  <c:pt idx="3816">
                    <c:v>7</c:v>
                  </c:pt>
                  <c:pt idx="3817">
                    <c:v>7</c:v>
                  </c:pt>
                  <c:pt idx="3818">
                    <c:v>7</c:v>
                  </c:pt>
                  <c:pt idx="3819">
                    <c:v>7</c:v>
                  </c:pt>
                  <c:pt idx="3820">
                    <c:v>7</c:v>
                  </c:pt>
                  <c:pt idx="3821">
                    <c:v>7</c:v>
                  </c:pt>
                  <c:pt idx="3822">
                    <c:v>7</c:v>
                  </c:pt>
                  <c:pt idx="3823">
                    <c:v>7</c:v>
                  </c:pt>
                  <c:pt idx="3824">
                    <c:v>7</c:v>
                  </c:pt>
                  <c:pt idx="3825">
                    <c:v>7</c:v>
                  </c:pt>
                  <c:pt idx="3826">
                    <c:v>7</c:v>
                  </c:pt>
                  <c:pt idx="3827">
                    <c:v>7</c:v>
                  </c:pt>
                  <c:pt idx="3828">
                    <c:v>7</c:v>
                  </c:pt>
                  <c:pt idx="3829">
                    <c:v>7</c:v>
                  </c:pt>
                  <c:pt idx="3830">
                    <c:v>7</c:v>
                  </c:pt>
                  <c:pt idx="3831">
                    <c:v>7</c:v>
                  </c:pt>
                  <c:pt idx="3832">
                    <c:v>7</c:v>
                  </c:pt>
                  <c:pt idx="3833">
                    <c:v>7</c:v>
                  </c:pt>
                  <c:pt idx="3834">
                    <c:v>7</c:v>
                  </c:pt>
                  <c:pt idx="3835">
                    <c:v>7</c:v>
                  </c:pt>
                  <c:pt idx="3836">
                    <c:v>7</c:v>
                  </c:pt>
                  <c:pt idx="3837">
                    <c:v>7</c:v>
                  </c:pt>
                  <c:pt idx="3838">
                    <c:v>7</c:v>
                  </c:pt>
                  <c:pt idx="3839">
                    <c:v>7</c:v>
                  </c:pt>
                  <c:pt idx="3840">
                    <c:v>7</c:v>
                  </c:pt>
                  <c:pt idx="3841">
                    <c:v>7</c:v>
                  </c:pt>
                  <c:pt idx="3842">
                    <c:v>7</c:v>
                  </c:pt>
                  <c:pt idx="3843">
                    <c:v>7</c:v>
                  </c:pt>
                  <c:pt idx="3844">
                    <c:v>7</c:v>
                  </c:pt>
                  <c:pt idx="3845">
                    <c:v>7</c:v>
                  </c:pt>
                  <c:pt idx="3846">
                    <c:v>7</c:v>
                  </c:pt>
                  <c:pt idx="3847">
                    <c:v>7</c:v>
                  </c:pt>
                  <c:pt idx="3848">
                    <c:v>7</c:v>
                  </c:pt>
                  <c:pt idx="3849">
                    <c:v>7</c:v>
                  </c:pt>
                  <c:pt idx="3850">
                    <c:v>7</c:v>
                  </c:pt>
                  <c:pt idx="3851">
                    <c:v>7</c:v>
                  </c:pt>
                  <c:pt idx="3852">
                    <c:v>7</c:v>
                  </c:pt>
                  <c:pt idx="3853">
                    <c:v>7</c:v>
                  </c:pt>
                  <c:pt idx="3854">
                    <c:v>7</c:v>
                  </c:pt>
                  <c:pt idx="3855">
                    <c:v>7</c:v>
                  </c:pt>
                  <c:pt idx="3856">
                    <c:v>7</c:v>
                  </c:pt>
                  <c:pt idx="3857">
                    <c:v>7</c:v>
                  </c:pt>
                  <c:pt idx="3858">
                    <c:v>7</c:v>
                  </c:pt>
                  <c:pt idx="3859">
                    <c:v>7</c:v>
                  </c:pt>
                  <c:pt idx="3860">
                    <c:v>7</c:v>
                  </c:pt>
                  <c:pt idx="3861">
                    <c:v>7</c:v>
                  </c:pt>
                  <c:pt idx="3862">
                    <c:v>7</c:v>
                  </c:pt>
                  <c:pt idx="3863">
                    <c:v>7</c:v>
                  </c:pt>
                  <c:pt idx="3864">
                    <c:v>7</c:v>
                  </c:pt>
                  <c:pt idx="3865">
                    <c:v>7</c:v>
                  </c:pt>
                  <c:pt idx="3866">
                    <c:v>7</c:v>
                  </c:pt>
                  <c:pt idx="3867">
                    <c:v>7</c:v>
                  </c:pt>
                  <c:pt idx="3868">
                    <c:v>7</c:v>
                  </c:pt>
                  <c:pt idx="3869">
                    <c:v>7</c:v>
                  </c:pt>
                  <c:pt idx="3870">
                    <c:v>7</c:v>
                  </c:pt>
                  <c:pt idx="3871">
                    <c:v>7</c:v>
                  </c:pt>
                  <c:pt idx="3872">
                    <c:v>7</c:v>
                  </c:pt>
                  <c:pt idx="3873">
                    <c:v>7</c:v>
                  </c:pt>
                  <c:pt idx="3874">
                    <c:v>7</c:v>
                  </c:pt>
                  <c:pt idx="3875">
                    <c:v>7</c:v>
                  </c:pt>
                  <c:pt idx="3876">
                    <c:v>7</c:v>
                  </c:pt>
                  <c:pt idx="3877">
                    <c:v>7</c:v>
                  </c:pt>
                  <c:pt idx="3878">
                    <c:v>7</c:v>
                  </c:pt>
                  <c:pt idx="3879">
                    <c:v>7</c:v>
                  </c:pt>
                  <c:pt idx="3880">
                    <c:v>7</c:v>
                  </c:pt>
                  <c:pt idx="3881">
                    <c:v>7</c:v>
                  </c:pt>
                  <c:pt idx="3882">
                    <c:v>6</c:v>
                  </c:pt>
                  <c:pt idx="3883">
                    <c:v>6</c:v>
                  </c:pt>
                  <c:pt idx="3884">
                    <c:v>6</c:v>
                  </c:pt>
                  <c:pt idx="3885">
                    <c:v>6</c:v>
                  </c:pt>
                  <c:pt idx="3886">
                    <c:v>6</c:v>
                  </c:pt>
                  <c:pt idx="3887">
                    <c:v>6</c:v>
                  </c:pt>
                  <c:pt idx="3888">
                    <c:v>6</c:v>
                  </c:pt>
                  <c:pt idx="3889">
                    <c:v>6</c:v>
                  </c:pt>
                  <c:pt idx="3890">
                    <c:v>6</c:v>
                  </c:pt>
                  <c:pt idx="3891">
                    <c:v>6</c:v>
                  </c:pt>
                  <c:pt idx="3892">
                    <c:v>6</c:v>
                  </c:pt>
                  <c:pt idx="3893">
                    <c:v>6</c:v>
                  </c:pt>
                  <c:pt idx="3894">
                    <c:v>6</c:v>
                  </c:pt>
                  <c:pt idx="3895">
                    <c:v>6</c:v>
                  </c:pt>
                  <c:pt idx="3896">
                    <c:v>6</c:v>
                  </c:pt>
                  <c:pt idx="3897">
                    <c:v>6</c:v>
                  </c:pt>
                  <c:pt idx="3898">
                    <c:v>6</c:v>
                  </c:pt>
                  <c:pt idx="3899">
                    <c:v>6</c:v>
                  </c:pt>
                  <c:pt idx="3900">
                    <c:v>6</c:v>
                  </c:pt>
                  <c:pt idx="3901">
                    <c:v>6</c:v>
                  </c:pt>
                  <c:pt idx="3902">
                    <c:v>6</c:v>
                  </c:pt>
                  <c:pt idx="3903">
                    <c:v>6</c:v>
                  </c:pt>
                  <c:pt idx="3904">
                    <c:v>6</c:v>
                  </c:pt>
                  <c:pt idx="3905">
                    <c:v>6</c:v>
                  </c:pt>
                  <c:pt idx="3906">
                    <c:v>6</c:v>
                  </c:pt>
                  <c:pt idx="3907">
                    <c:v>6</c:v>
                  </c:pt>
                  <c:pt idx="3908">
                    <c:v>6</c:v>
                  </c:pt>
                  <c:pt idx="3909">
                    <c:v>6</c:v>
                  </c:pt>
                  <c:pt idx="3910">
                    <c:v>6</c:v>
                  </c:pt>
                  <c:pt idx="3911">
                    <c:v>6</c:v>
                  </c:pt>
                  <c:pt idx="3912">
                    <c:v>6</c:v>
                  </c:pt>
                  <c:pt idx="3913">
                    <c:v>6</c:v>
                  </c:pt>
                  <c:pt idx="3914">
                    <c:v>6</c:v>
                  </c:pt>
                  <c:pt idx="3915">
                    <c:v>6</c:v>
                  </c:pt>
                  <c:pt idx="3916">
                    <c:v>6</c:v>
                  </c:pt>
                  <c:pt idx="3917">
                    <c:v>6</c:v>
                  </c:pt>
                  <c:pt idx="3918">
                    <c:v>6</c:v>
                  </c:pt>
                  <c:pt idx="3919">
                    <c:v>6</c:v>
                  </c:pt>
                  <c:pt idx="3920">
                    <c:v>6</c:v>
                  </c:pt>
                  <c:pt idx="3921">
                    <c:v>6</c:v>
                  </c:pt>
                  <c:pt idx="3922">
                    <c:v>6</c:v>
                  </c:pt>
                  <c:pt idx="3923">
                    <c:v>6</c:v>
                  </c:pt>
                  <c:pt idx="3924">
                    <c:v>6</c:v>
                  </c:pt>
                  <c:pt idx="3925">
                    <c:v>6</c:v>
                  </c:pt>
                  <c:pt idx="3926">
                    <c:v>6</c:v>
                  </c:pt>
                  <c:pt idx="3927">
                    <c:v>6</c:v>
                  </c:pt>
                  <c:pt idx="3928">
                    <c:v>6</c:v>
                  </c:pt>
                  <c:pt idx="3929">
                    <c:v>6</c:v>
                  </c:pt>
                  <c:pt idx="3930">
                    <c:v>6</c:v>
                  </c:pt>
                  <c:pt idx="3931">
                    <c:v>6</c:v>
                  </c:pt>
                  <c:pt idx="3932">
                    <c:v>6</c:v>
                  </c:pt>
                  <c:pt idx="3933">
                    <c:v>6</c:v>
                  </c:pt>
                  <c:pt idx="3934">
                    <c:v>6</c:v>
                  </c:pt>
                  <c:pt idx="3935">
                    <c:v>6</c:v>
                  </c:pt>
                  <c:pt idx="3936">
                    <c:v>6</c:v>
                  </c:pt>
                  <c:pt idx="3937">
                    <c:v>6</c:v>
                  </c:pt>
                  <c:pt idx="3938">
                    <c:v>6</c:v>
                  </c:pt>
                  <c:pt idx="3939">
                    <c:v>6</c:v>
                  </c:pt>
                  <c:pt idx="3940">
                    <c:v>6</c:v>
                  </c:pt>
                  <c:pt idx="3941">
                    <c:v>6</c:v>
                  </c:pt>
                  <c:pt idx="3942">
                    <c:v>6</c:v>
                  </c:pt>
                  <c:pt idx="3943">
                    <c:v>6</c:v>
                  </c:pt>
                  <c:pt idx="3944">
                    <c:v>6</c:v>
                  </c:pt>
                  <c:pt idx="3945">
                    <c:v>6</c:v>
                  </c:pt>
                  <c:pt idx="3946">
                    <c:v>6</c:v>
                  </c:pt>
                  <c:pt idx="3947">
                    <c:v>6</c:v>
                  </c:pt>
                  <c:pt idx="3948">
                    <c:v>6</c:v>
                  </c:pt>
                  <c:pt idx="3949">
                    <c:v>6</c:v>
                  </c:pt>
                  <c:pt idx="3950">
                    <c:v>6</c:v>
                  </c:pt>
                  <c:pt idx="3951">
                    <c:v>6</c:v>
                  </c:pt>
                  <c:pt idx="3952">
                    <c:v>6</c:v>
                  </c:pt>
                  <c:pt idx="3953">
                    <c:v>6</c:v>
                  </c:pt>
                  <c:pt idx="3954">
                    <c:v>6</c:v>
                  </c:pt>
                  <c:pt idx="3955">
                    <c:v>6</c:v>
                  </c:pt>
                  <c:pt idx="3956">
                    <c:v>6</c:v>
                  </c:pt>
                  <c:pt idx="3957">
                    <c:v>6</c:v>
                  </c:pt>
                  <c:pt idx="3958">
                    <c:v>6</c:v>
                  </c:pt>
                  <c:pt idx="3959">
                    <c:v>6</c:v>
                  </c:pt>
                  <c:pt idx="3960">
                    <c:v>6</c:v>
                  </c:pt>
                  <c:pt idx="3961">
                    <c:v>6</c:v>
                  </c:pt>
                  <c:pt idx="3962">
                    <c:v>6</c:v>
                  </c:pt>
                  <c:pt idx="3963">
                    <c:v>6</c:v>
                  </c:pt>
                  <c:pt idx="3964">
                    <c:v>6</c:v>
                  </c:pt>
                  <c:pt idx="3965">
                    <c:v>6</c:v>
                  </c:pt>
                  <c:pt idx="3966">
                    <c:v>6</c:v>
                  </c:pt>
                  <c:pt idx="3967">
                    <c:v>6</c:v>
                  </c:pt>
                  <c:pt idx="3968">
                    <c:v>6</c:v>
                  </c:pt>
                  <c:pt idx="3969">
                    <c:v>6</c:v>
                  </c:pt>
                  <c:pt idx="3970">
                    <c:v>6</c:v>
                  </c:pt>
                  <c:pt idx="3971">
                    <c:v>6</c:v>
                  </c:pt>
                  <c:pt idx="3972">
                    <c:v>6</c:v>
                  </c:pt>
                  <c:pt idx="3973">
                    <c:v>6</c:v>
                  </c:pt>
                  <c:pt idx="3974">
                    <c:v>6</c:v>
                  </c:pt>
                  <c:pt idx="3975">
                    <c:v>6</c:v>
                  </c:pt>
                  <c:pt idx="3976">
                    <c:v>6</c:v>
                  </c:pt>
                  <c:pt idx="3977">
                    <c:v>6</c:v>
                  </c:pt>
                  <c:pt idx="3978">
                    <c:v>6</c:v>
                  </c:pt>
                  <c:pt idx="3979">
                    <c:v>6</c:v>
                  </c:pt>
                  <c:pt idx="3980">
                    <c:v>6</c:v>
                  </c:pt>
                  <c:pt idx="3981">
                    <c:v>6</c:v>
                  </c:pt>
                  <c:pt idx="3982">
                    <c:v>6</c:v>
                  </c:pt>
                  <c:pt idx="3983">
                    <c:v>6</c:v>
                  </c:pt>
                  <c:pt idx="3984">
                    <c:v>6</c:v>
                  </c:pt>
                  <c:pt idx="3985">
                    <c:v>6</c:v>
                  </c:pt>
                  <c:pt idx="3986">
                    <c:v>6</c:v>
                  </c:pt>
                  <c:pt idx="3987">
                    <c:v>6</c:v>
                  </c:pt>
                  <c:pt idx="3988">
                    <c:v>6</c:v>
                  </c:pt>
                  <c:pt idx="3989">
                    <c:v>6</c:v>
                  </c:pt>
                  <c:pt idx="3990">
                    <c:v>6</c:v>
                  </c:pt>
                  <c:pt idx="3991">
                    <c:v>6</c:v>
                  </c:pt>
                  <c:pt idx="3992">
                    <c:v>6</c:v>
                  </c:pt>
                  <c:pt idx="3993">
                    <c:v>6</c:v>
                  </c:pt>
                  <c:pt idx="3994">
                    <c:v>6</c:v>
                  </c:pt>
                  <c:pt idx="3995">
                    <c:v>6</c:v>
                  </c:pt>
                  <c:pt idx="3996">
                    <c:v>6</c:v>
                  </c:pt>
                  <c:pt idx="3997">
                    <c:v>6</c:v>
                  </c:pt>
                  <c:pt idx="3998">
                    <c:v>6</c:v>
                  </c:pt>
                  <c:pt idx="3999">
                    <c:v>6</c:v>
                  </c:pt>
                  <c:pt idx="4000">
                    <c:v>6</c:v>
                  </c:pt>
                  <c:pt idx="4001">
                    <c:v>6</c:v>
                  </c:pt>
                  <c:pt idx="4002">
                    <c:v>6</c:v>
                  </c:pt>
                  <c:pt idx="4003">
                    <c:v>6</c:v>
                  </c:pt>
                  <c:pt idx="4004">
                    <c:v>6</c:v>
                  </c:pt>
                  <c:pt idx="4005">
                    <c:v>6</c:v>
                  </c:pt>
                  <c:pt idx="4006">
                    <c:v>6</c:v>
                  </c:pt>
                  <c:pt idx="4007">
                    <c:v>6</c:v>
                  </c:pt>
                  <c:pt idx="4008">
                    <c:v>6</c:v>
                  </c:pt>
                  <c:pt idx="4009">
                    <c:v>6</c:v>
                  </c:pt>
                  <c:pt idx="4010">
                    <c:v>6</c:v>
                  </c:pt>
                  <c:pt idx="4011">
                    <c:v>6</c:v>
                  </c:pt>
                  <c:pt idx="4012">
                    <c:v>6</c:v>
                  </c:pt>
                  <c:pt idx="4013">
                    <c:v>6</c:v>
                  </c:pt>
                  <c:pt idx="4014">
                    <c:v>6</c:v>
                  </c:pt>
                  <c:pt idx="4015">
                    <c:v>6</c:v>
                  </c:pt>
                  <c:pt idx="4016">
                    <c:v>6</c:v>
                  </c:pt>
                  <c:pt idx="4017">
                    <c:v>6</c:v>
                  </c:pt>
                  <c:pt idx="4018">
                    <c:v>6</c:v>
                  </c:pt>
                  <c:pt idx="4019">
                    <c:v>6</c:v>
                  </c:pt>
                  <c:pt idx="4020">
                    <c:v>6</c:v>
                  </c:pt>
                  <c:pt idx="4021">
                    <c:v>6</c:v>
                  </c:pt>
                  <c:pt idx="4022">
                    <c:v>6</c:v>
                  </c:pt>
                  <c:pt idx="4023">
                    <c:v>6</c:v>
                  </c:pt>
                  <c:pt idx="4024">
                    <c:v>6</c:v>
                  </c:pt>
                  <c:pt idx="4025">
                    <c:v>6</c:v>
                  </c:pt>
                  <c:pt idx="4026">
                    <c:v>6</c:v>
                  </c:pt>
                  <c:pt idx="4027">
                    <c:v>6</c:v>
                  </c:pt>
                  <c:pt idx="4028">
                    <c:v>6</c:v>
                  </c:pt>
                  <c:pt idx="4029">
                    <c:v>6</c:v>
                  </c:pt>
                  <c:pt idx="4030">
                    <c:v>6</c:v>
                  </c:pt>
                  <c:pt idx="4031">
                    <c:v>6</c:v>
                  </c:pt>
                  <c:pt idx="4032">
                    <c:v>6</c:v>
                  </c:pt>
                  <c:pt idx="4033">
                    <c:v>6</c:v>
                  </c:pt>
                  <c:pt idx="4034">
                    <c:v>6</c:v>
                  </c:pt>
                  <c:pt idx="4035">
                    <c:v>6</c:v>
                  </c:pt>
                  <c:pt idx="4036">
                    <c:v>6</c:v>
                  </c:pt>
                  <c:pt idx="4037">
                    <c:v>6</c:v>
                  </c:pt>
                  <c:pt idx="4038">
                    <c:v>6</c:v>
                  </c:pt>
                  <c:pt idx="4039">
                    <c:v>6</c:v>
                  </c:pt>
                  <c:pt idx="4040">
                    <c:v>6</c:v>
                  </c:pt>
                  <c:pt idx="4041">
                    <c:v>6</c:v>
                  </c:pt>
                  <c:pt idx="4042">
                    <c:v>6</c:v>
                  </c:pt>
                  <c:pt idx="4043">
                    <c:v>6</c:v>
                  </c:pt>
                  <c:pt idx="4044">
                    <c:v>6</c:v>
                  </c:pt>
                  <c:pt idx="4045">
                    <c:v>6</c:v>
                  </c:pt>
                  <c:pt idx="4046">
                    <c:v>6</c:v>
                  </c:pt>
                  <c:pt idx="4047">
                    <c:v>6</c:v>
                  </c:pt>
                  <c:pt idx="4048">
                    <c:v>6</c:v>
                  </c:pt>
                  <c:pt idx="4049">
                    <c:v>6</c:v>
                  </c:pt>
                  <c:pt idx="4050">
                    <c:v>6</c:v>
                  </c:pt>
                  <c:pt idx="4051">
                    <c:v>6</c:v>
                  </c:pt>
                  <c:pt idx="4052">
                    <c:v>6</c:v>
                  </c:pt>
                  <c:pt idx="4053">
                    <c:v>6</c:v>
                  </c:pt>
                  <c:pt idx="4054">
                    <c:v>6</c:v>
                  </c:pt>
                  <c:pt idx="4055">
                    <c:v>6</c:v>
                  </c:pt>
                  <c:pt idx="4056">
                    <c:v>6</c:v>
                  </c:pt>
                  <c:pt idx="4057">
                    <c:v>6</c:v>
                  </c:pt>
                  <c:pt idx="4058">
                    <c:v>6</c:v>
                  </c:pt>
                  <c:pt idx="4059">
                    <c:v>6</c:v>
                  </c:pt>
                  <c:pt idx="4060">
                    <c:v>6</c:v>
                  </c:pt>
                  <c:pt idx="4061">
                    <c:v>6</c:v>
                  </c:pt>
                  <c:pt idx="4062">
                    <c:v>6</c:v>
                  </c:pt>
                  <c:pt idx="4063">
                    <c:v>6</c:v>
                  </c:pt>
                  <c:pt idx="4064">
                    <c:v>6</c:v>
                  </c:pt>
                  <c:pt idx="4065">
                    <c:v>6</c:v>
                  </c:pt>
                  <c:pt idx="4066">
                    <c:v>6</c:v>
                  </c:pt>
                  <c:pt idx="4067">
                    <c:v>6</c:v>
                  </c:pt>
                  <c:pt idx="4068">
                    <c:v>6</c:v>
                  </c:pt>
                  <c:pt idx="4069">
                    <c:v>6</c:v>
                  </c:pt>
                  <c:pt idx="4070">
                    <c:v>6</c:v>
                  </c:pt>
                  <c:pt idx="4071">
                    <c:v>6</c:v>
                  </c:pt>
                  <c:pt idx="4072">
                    <c:v>6</c:v>
                  </c:pt>
                  <c:pt idx="4073">
                    <c:v>6</c:v>
                  </c:pt>
                  <c:pt idx="4074">
                    <c:v>6</c:v>
                  </c:pt>
                  <c:pt idx="4075">
                    <c:v>6</c:v>
                  </c:pt>
                  <c:pt idx="4076">
                    <c:v>6</c:v>
                  </c:pt>
                  <c:pt idx="4077">
                    <c:v>6</c:v>
                  </c:pt>
                  <c:pt idx="4078">
                    <c:v>6</c:v>
                  </c:pt>
                  <c:pt idx="4079">
                    <c:v>6</c:v>
                  </c:pt>
                  <c:pt idx="4080">
                    <c:v>6</c:v>
                  </c:pt>
                  <c:pt idx="4081">
                    <c:v>6</c:v>
                  </c:pt>
                  <c:pt idx="4082">
                    <c:v>6</c:v>
                  </c:pt>
                  <c:pt idx="4083">
                    <c:v>6</c:v>
                  </c:pt>
                  <c:pt idx="4084">
                    <c:v>6</c:v>
                  </c:pt>
                  <c:pt idx="4085">
                    <c:v>6</c:v>
                  </c:pt>
                  <c:pt idx="4086">
                    <c:v>6</c:v>
                  </c:pt>
                  <c:pt idx="4087">
                    <c:v>6</c:v>
                  </c:pt>
                  <c:pt idx="4088">
                    <c:v>6</c:v>
                  </c:pt>
                  <c:pt idx="4089">
                    <c:v>6</c:v>
                  </c:pt>
                  <c:pt idx="4090">
                    <c:v>6</c:v>
                  </c:pt>
                  <c:pt idx="4091">
                    <c:v>6</c:v>
                  </c:pt>
                  <c:pt idx="4092">
                    <c:v>6</c:v>
                  </c:pt>
                  <c:pt idx="4093">
                    <c:v>6</c:v>
                  </c:pt>
                  <c:pt idx="4094">
                    <c:v>6</c:v>
                  </c:pt>
                  <c:pt idx="4095">
                    <c:v>6</c:v>
                  </c:pt>
                  <c:pt idx="4096">
                    <c:v>6</c:v>
                  </c:pt>
                  <c:pt idx="4097">
                    <c:v>6</c:v>
                  </c:pt>
                  <c:pt idx="4098">
                    <c:v>6</c:v>
                  </c:pt>
                  <c:pt idx="4099">
                    <c:v>6</c:v>
                  </c:pt>
                  <c:pt idx="4100">
                    <c:v>6</c:v>
                  </c:pt>
                  <c:pt idx="4101">
                    <c:v>6</c:v>
                  </c:pt>
                  <c:pt idx="4102">
                    <c:v>6</c:v>
                  </c:pt>
                  <c:pt idx="4103">
                    <c:v>6</c:v>
                  </c:pt>
                  <c:pt idx="4104">
                    <c:v>6</c:v>
                  </c:pt>
                  <c:pt idx="4105">
                    <c:v>6</c:v>
                  </c:pt>
                  <c:pt idx="4106">
                    <c:v>6</c:v>
                  </c:pt>
                  <c:pt idx="4107">
                    <c:v>6</c:v>
                  </c:pt>
                  <c:pt idx="4108">
                    <c:v>6</c:v>
                  </c:pt>
                  <c:pt idx="4109">
                    <c:v>6</c:v>
                  </c:pt>
                  <c:pt idx="4110">
                    <c:v>6</c:v>
                  </c:pt>
                  <c:pt idx="4111">
                    <c:v>6</c:v>
                  </c:pt>
                  <c:pt idx="4112">
                    <c:v>6</c:v>
                  </c:pt>
                  <c:pt idx="4113">
                    <c:v>6</c:v>
                  </c:pt>
                  <c:pt idx="4114">
                    <c:v>6</c:v>
                  </c:pt>
                  <c:pt idx="4115">
                    <c:v>6</c:v>
                  </c:pt>
                  <c:pt idx="4116">
                    <c:v>6</c:v>
                  </c:pt>
                  <c:pt idx="4117">
                    <c:v>6</c:v>
                  </c:pt>
                  <c:pt idx="4118">
                    <c:v>6</c:v>
                  </c:pt>
                  <c:pt idx="4119">
                    <c:v>6</c:v>
                  </c:pt>
                  <c:pt idx="4120">
                    <c:v>6</c:v>
                  </c:pt>
                  <c:pt idx="4121">
                    <c:v>6</c:v>
                  </c:pt>
                  <c:pt idx="4122">
                    <c:v>6</c:v>
                  </c:pt>
                  <c:pt idx="4123">
                    <c:v>6</c:v>
                  </c:pt>
                  <c:pt idx="4124">
                    <c:v>6</c:v>
                  </c:pt>
                  <c:pt idx="4125">
                    <c:v>6</c:v>
                  </c:pt>
                  <c:pt idx="4126">
                    <c:v>6</c:v>
                  </c:pt>
                  <c:pt idx="4127">
                    <c:v>6</c:v>
                  </c:pt>
                  <c:pt idx="4128">
                    <c:v>6</c:v>
                  </c:pt>
                  <c:pt idx="4129">
                    <c:v>6</c:v>
                  </c:pt>
                  <c:pt idx="4130">
                    <c:v>6</c:v>
                  </c:pt>
                  <c:pt idx="4131">
                    <c:v>6</c:v>
                  </c:pt>
                  <c:pt idx="4132">
                    <c:v>6</c:v>
                  </c:pt>
                  <c:pt idx="4133">
                    <c:v>6</c:v>
                  </c:pt>
                  <c:pt idx="4134">
                    <c:v>6</c:v>
                  </c:pt>
                  <c:pt idx="4135">
                    <c:v>6</c:v>
                  </c:pt>
                  <c:pt idx="4136">
                    <c:v>6</c:v>
                  </c:pt>
                  <c:pt idx="4137">
                    <c:v>6</c:v>
                  </c:pt>
                  <c:pt idx="4138">
                    <c:v>6</c:v>
                  </c:pt>
                  <c:pt idx="4139">
                    <c:v>6</c:v>
                  </c:pt>
                  <c:pt idx="4140">
                    <c:v>6</c:v>
                  </c:pt>
                  <c:pt idx="4141">
                    <c:v>6</c:v>
                  </c:pt>
                  <c:pt idx="4142">
                    <c:v>6</c:v>
                  </c:pt>
                  <c:pt idx="4143">
                    <c:v>6</c:v>
                  </c:pt>
                  <c:pt idx="4144">
                    <c:v>6</c:v>
                  </c:pt>
                  <c:pt idx="4145">
                    <c:v>5</c:v>
                  </c:pt>
                  <c:pt idx="4146">
                    <c:v>5</c:v>
                  </c:pt>
                  <c:pt idx="4147">
                    <c:v>5</c:v>
                  </c:pt>
                  <c:pt idx="4148">
                    <c:v>5</c:v>
                  </c:pt>
                  <c:pt idx="4149">
                    <c:v>5</c:v>
                  </c:pt>
                  <c:pt idx="4150">
                    <c:v>5</c:v>
                  </c:pt>
                  <c:pt idx="4151">
                    <c:v>5</c:v>
                  </c:pt>
                  <c:pt idx="4152">
                    <c:v>5</c:v>
                  </c:pt>
                  <c:pt idx="4153">
                    <c:v>5</c:v>
                  </c:pt>
                  <c:pt idx="4154">
                    <c:v>5</c:v>
                  </c:pt>
                  <c:pt idx="4155">
                    <c:v>5</c:v>
                  </c:pt>
                  <c:pt idx="4156">
                    <c:v>5</c:v>
                  </c:pt>
                  <c:pt idx="4157">
                    <c:v>5</c:v>
                  </c:pt>
                  <c:pt idx="4158">
                    <c:v>5</c:v>
                  </c:pt>
                  <c:pt idx="4159">
                    <c:v>5</c:v>
                  </c:pt>
                  <c:pt idx="4160">
                    <c:v>5</c:v>
                  </c:pt>
                  <c:pt idx="4161">
                    <c:v>5</c:v>
                  </c:pt>
                  <c:pt idx="4162">
                    <c:v>5</c:v>
                  </c:pt>
                  <c:pt idx="4163">
                    <c:v>5</c:v>
                  </c:pt>
                  <c:pt idx="4164">
                    <c:v>5</c:v>
                  </c:pt>
                  <c:pt idx="4165">
                    <c:v>5</c:v>
                  </c:pt>
                  <c:pt idx="4166">
                    <c:v>5</c:v>
                  </c:pt>
                  <c:pt idx="4167">
                    <c:v>5</c:v>
                  </c:pt>
                  <c:pt idx="4168">
                    <c:v>5</c:v>
                  </c:pt>
                  <c:pt idx="4169">
                    <c:v>5</c:v>
                  </c:pt>
                  <c:pt idx="4170">
                    <c:v>5</c:v>
                  </c:pt>
                  <c:pt idx="4171">
                    <c:v>5</c:v>
                  </c:pt>
                  <c:pt idx="4172">
                    <c:v>5</c:v>
                  </c:pt>
                  <c:pt idx="4173">
                    <c:v>5</c:v>
                  </c:pt>
                  <c:pt idx="4174">
                    <c:v>5</c:v>
                  </c:pt>
                  <c:pt idx="4175">
                    <c:v>5</c:v>
                  </c:pt>
                  <c:pt idx="4176">
                    <c:v>5</c:v>
                  </c:pt>
                  <c:pt idx="4177">
                    <c:v>5</c:v>
                  </c:pt>
                  <c:pt idx="4178">
                    <c:v>5</c:v>
                  </c:pt>
                  <c:pt idx="4179">
                    <c:v>5</c:v>
                  </c:pt>
                  <c:pt idx="4180">
                    <c:v>5</c:v>
                  </c:pt>
                  <c:pt idx="4181">
                    <c:v>5</c:v>
                  </c:pt>
                  <c:pt idx="4182">
                    <c:v>5</c:v>
                  </c:pt>
                  <c:pt idx="4183">
                    <c:v>5</c:v>
                  </c:pt>
                  <c:pt idx="4184">
                    <c:v>5</c:v>
                  </c:pt>
                  <c:pt idx="4185">
                    <c:v>5</c:v>
                  </c:pt>
                  <c:pt idx="4186">
                    <c:v>5</c:v>
                  </c:pt>
                  <c:pt idx="4187">
                    <c:v>5</c:v>
                  </c:pt>
                  <c:pt idx="4188">
                    <c:v>5</c:v>
                  </c:pt>
                  <c:pt idx="4189">
                    <c:v>5</c:v>
                  </c:pt>
                  <c:pt idx="4190">
                    <c:v>5</c:v>
                  </c:pt>
                  <c:pt idx="4191">
                    <c:v>5</c:v>
                  </c:pt>
                  <c:pt idx="4192">
                    <c:v>5</c:v>
                  </c:pt>
                  <c:pt idx="4193">
                    <c:v>5</c:v>
                  </c:pt>
                  <c:pt idx="4194">
                    <c:v>5</c:v>
                  </c:pt>
                  <c:pt idx="4195">
                    <c:v>5</c:v>
                  </c:pt>
                  <c:pt idx="4196">
                    <c:v>5</c:v>
                  </c:pt>
                  <c:pt idx="4197">
                    <c:v>5</c:v>
                  </c:pt>
                  <c:pt idx="4198">
                    <c:v>5</c:v>
                  </c:pt>
                  <c:pt idx="4199">
                    <c:v>5</c:v>
                  </c:pt>
                  <c:pt idx="4200">
                    <c:v>5</c:v>
                  </c:pt>
                  <c:pt idx="4201">
                    <c:v>5</c:v>
                  </c:pt>
                  <c:pt idx="4202">
                    <c:v>5</c:v>
                  </c:pt>
                  <c:pt idx="4203">
                    <c:v>5</c:v>
                  </c:pt>
                  <c:pt idx="4204">
                    <c:v>5</c:v>
                  </c:pt>
                  <c:pt idx="4205">
                    <c:v>5</c:v>
                  </c:pt>
                  <c:pt idx="4206">
                    <c:v>5</c:v>
                  </c:pt>
                  <c:pt idx="4207">
                    <c:v>5</c:v>
                  </c:pt>
                  <c:pt idx="4208">
                    <c:v>5</c:v>
                  </c:pt>
                  <c:pt idx="4209">
                    <c:v>5</c:v>
                  </c:pt>
                  <c:pt idx="4210">
                    <c:v>5</c:v>
                  </c:pt>
                  <c:pt idx="4211">
                    <c:v>5</c:v>
                  </c:pt>
                  <c:pt idx="4212">
                    <c:v>5</c:v>
                  </c:pt>
                  <c:pt idx="4213">
                    <c:v>5</c:v>
                  </c:pt>
                  <c:pt idx="4214">
                    <c:v>5</c:v>
                  </c:pt>
                  <c:pt idx="4215">
                    <c:v>5</c:v>
                  </c:pt>
                  <c:pt idx="4216">
                    <c:v>5</c:v>
                  </c:pt>
                  <c:pt idx="4217">
                    <c:v>5</c:v>
                  </c:pt>
                  <c:pt idx="4218">
                    <c:v>5</c:v>
                  </c:pt>
                  <c:pt idx="4219">
                    <c:v>5</c:v>
                  </c:pt>
                  <c:pt idx="4220">
                    <c:v>5</c:v>
                  </c:pt>
                  <c:pt idx="4221">
                    <c:v>5</c:v>
                  </c:pt>
                  <c:pt idx="4222">
                    <c:v>5</c:v>
                  </c:pt>
                  <c:pt idx="4223">
                    <c:v>5</c:v>
                  </c:pt>
                  <c:pt idx="4224">
                    <c:v>5</c:v>
                  </c:pt>
                  <c:pt idx="4225">
                    <c:v>5</c:v>
                  </c:pt>
                  <c:pt idx="4226">
                    <c:v>5</c:v>
                  </c:pt>
                  <c:pt idx="4227">
                    <c:v>5</c:v>
                  </c:pt>
                  <c:pt idx="4228">
                    <c:v>5</c:v>
                  </c:pt>
                  <c:pt idx="4229">
                    <c:v>5</c:v>
                  </c:pt>
                  <c:pt idx="4230">
                    <c:v>5</c:v>
                  </c:pt>
                  <c:pt idx="4231">
                    <c:v>5</c:v>
                  </c:pt>
                  <c:pt idx="4232">
                    <c:v>5</c:v>
                  </c:pt>
                  <c:pt idx="4233">
                    <c:v>5</c:v>
                  </c:pt>
                  <c:pt idx="4234">
                    <c:v>5</c:v>
                  </c:pt>
                  <c:pt idx="4235">
                    <c:v>5</c:v>
                  </c:pt>
                  <c:pt idx="4236">
                    <c:v>5</c:v>
                  </c:pt>
                  <c:pt idx="4237">
                    <c:v>5</c:v>
                  </c:pt>
                  <c:pt idx="4238">
                    <c:v>5</c:v>
                  </c:pt>
                  <c:pt idx="4239">
                    <c:v>5</c:v>
                  </c:pt>
                  <c:pt idx="4240">
                    <c:v>5</c:v>
                  </c:pt>
                  <c:pt idx="4241">
                    <c:v>5</c:v>
                  </c:pt>
                  <c:pt idx="4242">
                    <c:v>5</c:v>
                  </c:pt>
                  <c:pt idx="4243">
                    <c:v>5</c:v>
                  </c:pt>
                  <c:pt idx="4244">
                    <c:v>5</c:v>
                  </c:pt>
                  <c:pt idx="4245">
                    <c:v>5</c:v>
                  </c:pt>
                  <c:pt idx="4246">
                    <c:v>5</c:v>
                  </c:pt>
                  <c:pt idx="4247">
                    <c:v>5</c:v>
                  </c:pt>
                  <c:pt idx="4248">
                    <c:v>5</c:v>
                  </c:pt>
                  <c:pt idx="4249">
                    <c:v>5</c:v>
                  </c:pt>
                  <c:pt idx="4250">
                    <c:v>5</c:v>
                  </c:pt>
                  <c:pt idx="4251">
                    <c:v>5</c:v>
                  </c:pt>
                  <c:pt idx="4252">
                    <c:v>5</c:v>
                  </c:pt>
                  <c:pt idx="4253">
                    <c:v>5</c:v>
                  </c:pt>
                  <c:pt idx="4254">
                    <c:v>5</c:v>
                  </c:pt>
                  <c:pt idx="4255">
                    <c:v>5</c:v>
                  </c:pt>
                  <c:pt idx="4256">
                    <c:v>5</c:v>
                  </c:pt>
                  <c:pt idx="4257">
                    <c:v>5</c:v>
                  </c:pt>
                  <c:pt idx="4258">
                    <c:v>5</c:v>
                  </c:pt>
                  <c:pt idx="4259">
                    <c:v>5</c:v>
                  </c:pt>
                  <c:pt idx="4260">
                    <c:v>5</c:v>
                  </c:pt>
                  <c:pt idx="4261">
                    <c:v>5</c:v>
                  </c:pt>
                  <c:pt idx="4262">
                    <c:v>5</c:v>
                  </c:pt>
                  <c:pt idx="4263">
                    <c:v>5</c:v>
                  </c:pt>
                  <c:pt idx="4264">
                    <c:v>5</c:v>
                  </c:pt>
                  <c:pt idx="4265">
                    <c:v>5</c:v>
                  </c:pt>
                  <c:pt idx="4266">
                    <c:v>5</c:v>
                  </c:pt>
                  <c:pt idx="4267">
                    <c:v>5</c:v>
                  </c:pt>
                  <c:pt idx="4268">
                    <c:v>5</c:v>
                  </c:pt>
                  <c:pt idx="4269">
                    <c:v>5</c:v>
                  </c:pt>
                  <c:pt idx="4270">
                    <c:v>5</c:v>
                  </c:pt>
                  <c:pt idx="4271">
                    <c:v>5</c:v>
                  </c:pt>
                  <c:pt idx="4272">
                    <c:v>5</c:v>
                  </c:pt>
                  <c:pt idx="4273">
                    <c:v>5</c:v>
                  </c:pt>
                  <c:pt idx="4274">
                    <c:v>5</c:v>
                  </c:pt>
                  <c:pt idx="4275">
                    <c:v>5</c:v>
                  </c:pt>
                  <c:pt idx="4276">
                    <c:v>5</c:v>
                  </c:pt>
                  <c:pt idx="4277">
                    <c:v>5</c:v>
                  </c:pt>
                  <c:pt idx="4278">
                    <c:v>5</c:v>
                  </c:pt>
                  <c:pt idx="4279">
                    <c:v>5</c:v>
                  </c:pt>
                  <c:pt idx="4280">
                    <c:v>5</c:v>
                  </c:pt>
                  <c:pt idx="4281">
                    <c:v>5</c:v>
                  </c:pt>
                  <c:pt idx="4282">
                    <c:v>5</c:v>
                  </c:pt>
                  <c:pt idx="4283">
                    <c:v>5</c:v>
                  </c:pt>
                  <c:pt idx="4284">
                    <c:v>5</c:v>
                  </c:pt>
                  <c:pt idx="4285">
                    <c:v>5</c:v>
                  </c:pt>
                  <c:pt idx="4286">
                    <c:v>5</c:v>
                  </c:pt>
                  <c:pt idx="4287">
                    <c:v>5</c:v>
                  </c:pt>
                  <c:pt idx="4288">
                    <c:v>5</c:v>
                  </c:pt>
                  <c:pt idx="4289">
                    <c:v>5</c:v>
                  </c:pt>
                  <c:pt idx="4290">
                    <c:v>5</c:v>
                  </c:pt>
                  <c:pt idx="4291">
                    <c:v>5</c:v>
                  </c:pt>
                  <c:pt idx="4292">
                    <c:v>5</c:v>
                  </c:pt>
                  <c:pt idx="4293">
                    <c:v>5</c:v>
                  </c:pt>
                  <c:pt idx="4294">
                    <c:v>5</c:v>
                  </c:pt>
                  <c:pt idx="4295">
                    <c:v>5</c:v>
                  </c:pt>
                  <c:pt idx="4296">
                    <c:v>5</c:v>
                  </c:pt>
                  <c:pt idx="4297">
                    <c:v>5</c:v>
                  </c:pt>
                  <c:pt idx="4298">
                    <c:v>5</c:v>
                  </c:pt>
                  <c:pt idx="4299">
                    <c:v>5</c:v>
                  </c:pt>
                  <c:pt idx="4300">
                    <c:v>5</c:v>
                  </c:pt>
                  <c:pt idx="4301">
                    <c:v>5</c:v>
                  </c:pt>
                  <c:pt idx="4302">
                    <c:v>5</c:v>
                  </c:pt>
                  <c:pt idx="4303">
                    <c:v>5</c:v>
                  </c:pt>
                  <c:pt idx="4304">
                    <c:v>5</c:v>
                  </c:pt>
                  <c:pt idx="4305">
                    <c:v>5</c:v>
                  </c:pt>
                  <c:pt idx="4306">
                    <c:v>5</c:v>
                  </c:pt>
                  <c:pt idx="4307">
                    <c:v>5</c:v>
                  </c:pt>
                  <c:pt idx="4308">
                    <c:v>5</c:v>
                  </c:pt>
                  <c:pt idx="4309">
                    <c:v>5</c:v>
                  </c:pt>
                  <c:pt idx="4310">
                    <c:v>5</c:v>
                  </c:pt>
                  <c:pt idx="4311">
                    <c:v>5</c:v>
                  </c:pt>
                  <c:pt idx="4312">
                    <c:v>5</c:v>
                  </c:pt>
                  <c:pt idx="4313">
                    <c:v>5</c:v>
                  </c:pt>
                  <c:pt idx="4314">
                    <c:v>5</c:v>
                  </c:pt>
                  <c:pt idx="4315">
                    <c:v>5</c:v>
                  </c:pt>
                  <c:pt idx="4316">
                    <c:v>5</c:v>
                  </c:pt>
                  <c:pt idx="4317">
                    <c:v>5</c:v>
                  </c:pt>
                  <c:pt idx="4318">
                    <c:v>5</c:v>
                  </c:pt>
                  <c:pt idx="4319">
                    <c:v>5</c:v>
                  </c:pt>
                  <c:pt idx="4320">
                    <c:v>5</c:v>
                  </c:pt>
                  <c:pt idx="4321">
                    <c:v>5</c:v>
                  </c:pt>
                  <c:pt idx="4322">
                    <c:v>5</c:v>
                  </c:pt>
                  <c:pt idx="4323">
                    <c:v>5</c:v>
                  </c:pt>
                  <c:pt idx="4324">
                    <c:v>5</c:v>
                  </c:pt>
                  <c:pt idx="4325">
                    <c:v>5</c:v>
                  </c:pt>
                  <c:pt idx="4326">
                    <c:v>5</c:v>
                  </c:pt>
                  <c:pt idx="4327">
                    <c:v>5</c:v>
                  </c:pt>
                  <c:pt idx="4328">
                    <c:v>5</c:v>
                  </c:pt>
                  <c:pt idx="4329">
                    <c:v>5</c:v>
                  </c:pt>
                  <c:pt idx="4330">
                    <c:v>5</c:v>
                  </c:pt>
                  <c:pt idx="4331">
                    <c:v>5</c:v>
                  </c:pt>
                  <c:pt idx="4332">
                    <c:v>5</c:v>
                  </c:pt>
                  <c:pt idx="4333">
                    <c:v>5</c:v>
                  </c:pt>
                  <c:pt idx="4334">
                    <c:v>5</c:v>
                  </c:pt>
                  <c:pt idx="4335">
                    <c:v>5</c:v>
                  </c:pt>
                  <c:pt idx="4336">
                    <c:v>5</c:v>
                  </c:pt>
                  <c:pt idx="4337">
                    <c:v>5</c:v>
                  </c:pt>
                  <c:pt idx="4338">
                    <c:v>5</c:v>
                  </c:pt>
                  <c:pt idx="4339">
                    <c:v>5</c:v>
                  </c:pt>
                  <c:pt idx="4340">
                    <c:v>5</c:v>
                  </c:pt>
                  <c:pt idx="4341">
                    <c:v>5</c:v>
                  </c:pt>
                  <c:pt idx="4342">
                    <c:v>5</c:v>
                  </c:pt>
                  <c:pt idx="4343">
                    <c:v>5</c:v>
                  </c:pt>
                  <c:pt idx="4344">
                    <c:v>5</c:v>
                  </c:pt>
                  <c:pt idx="4345">
                    <c:v>5</c:v>
                  </c:pt>
                  <c:pt idx="4346">
                    <c:v>5</c:v>
                  </c:pt>
                  <c:pt idx="4347">
                    <c:v>5</c:v>
                  </c:pt>
                  <c:pt idx="4348">
                    <c:v>5</c:v>
                  </c:pt>
                  <c:pt idx="4349">
                    <c:v>5</c:v>
                  </c:pt>
                  <c:pt idx="4350">
                    <c:v>5</c:v>
                  </c:pt>
                  <c:pt idx="4351">
                    <c:v>5</c:v>
                  </c:pt>
                  <c:pt idx="4352">
                    <c:v>5</c:v>
                  </c:pt>
                  <c:pt idx="4353">
                    <c:v>5</c:v>
                  </c:pt>
                  <c:pt idx="4354">
                    <c:v>5</c:v>
                  </c:pt>
                  <c:pt idx="4355">
                    <c:v>5</c:v>
                  </c:pt>
                  <c:pt idx="4356">
                    <c:v>5</c:v>
                  </c:pt>
                  <c:pt idx="4357">
                    <c:v>5</c:v>
                  </c:pt>
                  <c:pt idx="4358">
                    <c:v>5</c:v>
                  </c:pt>
                  <c:pt idx="4359">
                    <c:v>5</c:v>
                  </c:pt>
                  <c:pt idx="4360">
                    <c:v>5</c:v>
                  </c:pt>
                  <c:pt idx="4361">
                    <c:v>5</c:v>
                  </c:pt>
                  <c:pt idx="4362">
                    <c:v>5</c:v>
                  </c:pt>
                  <c:pt idx="4363">
                    <c:v>5</c:v>
                  </c:pt>
                  <c:pt idx="4364">
                    <c:v>5</c:v>
                  </c:pt>
                  <c:pt idx="4365">
                    <c:v>5</c:v>
                  </c:pt>
                  <c:pt idx="4366">
                    <c:v>5</c:v>
                  </c:pt>
                  <c:pt idx="4367">
                    <c:v>5</c:v>
                  </c:pt>
                  <c:pt idx="4368">
                    <c:v>5</c:v>
                  </c:pt>
                  <c:pt idx="4369">
                    <c:v>5</c:v>
                  </c:pt>
                  <c:pt idx="4370">
                    <c:v>5</c:v>
                  </c:pt>
                  <c:pt idx="4371">
                    <c:v>5</c:v>
                  </c:pt>
                  <c:pt idx="4372">
                    <c:v>5</c:v>
                  </c:pt>
                  <c:pt idx="4373">
                    <c:v>5</c:v>
                  </c:pt>
                  <c:pt idx="4374">
                    <c:v>5</c:v>
                  </c:pt>
                  <c:pt idx="4375">
                    <c:v>5</c:v>
                  </c:pt>
                  <c:pt idx="4376">
                    <c:v>5</c:v>
                  </c:pt>
                  <c:pt idx="4377">
                    <c:v>5</c:v>
                  </c:pt>
                  <c:pt idx="4378">
                    <c:v>5</c:v>
                  </c:pt>
                  <c:pt idx="4379">
                    <c:v>5</c:v>
                  </c:pt>
                  <c:pt idx="4380">
                    <c:v>5</c:v>
                  </c:pt>
                  <c:pt idx="4381">
                    <c:v>5</c:v>
                  </c:pt>
                  <c:pt idx="4382">
                    <c:v>5</c:v>
                  </c:pt>
                  <c:pt idx="4383">
                    <c:v>5</c:v>
                  </c:pt>
                  <c:pt idx="4384">
                    <c:v>5</c:v>
                  </c:pt>
                  <c:pt idx="4385">
                    <c:v>5</c:v>
                  </c:pt>
                  <c:pt idx="4386">
                    <c:v>5</c:v>
                  </c:pt>
                  <c:pt idx="4387">
                    <c:v>5</c:v>
                  </c:pt>
                  <c:pt idx="4388">
                    <c:v>5</c:v>
                  </c:pt>
                  <c:pt idx="4389">
                    <c:v>5</c:v>
                  </c:pt>
                  <c:pt idx="4390">
                    <c:v>5</c:v>
                  </c:pt>
                  <c:pt idx="4391">
                    <c:v>5</c:v>
                  </c:pt>
                  <c:pt idx="4392">
                    <c:v>5</c:v>
                  </c:pt>
                  <c:pt idx="4393">
                    <c:v>5</c:v>
                  </c:pt>
                  <c:pt idx="4394">
                    <c:v>5</c:v>
                  </c:pt>
                  <c:pt idx="4395">
                    <c:v>5</c:v>
                  </c:pt>
                  <c:pt idx="4396">
                    <c:v>5</c:v>
                  </c:pt>
                  <c:pt idx="4397">
                    <c:v>5</c:v>
                  </c:pt>
                  <c:pt idx="4398">
                    <c:v>5</c:v>
                  </c:pt>
                  <c:pt idx="4399">
                    <c:v>5</c:v>
                  </c:pt>
                  <c:pt idx="4400">
                    <c:v>5</c:v>
                  </c:pt>
                  <c:pt idx="4401">
                    <c:v>5</c:v>
                  </c:pt>
                  <c:pt idx="4402">
                    <c:v>5</c:v>
                  </c:pt>
                  <c:pt idx="4403">
                    <c:v>5</c:v>
                  </c:pt>
                  <c:pt idx="4404">
                    <c:v>5</c:v>
                  </c:pt>
                  <c:pt idx="4405">
                    <c:v>5</c:v>
                  </c:pt>
                  <c:pt idx="4406">
                    <c:v>5</c:v>
                  </c:pt>
                  <c:pt idx="4407">
                    <c:v>5</c:v>
                  </c:pt>
                  <c:pt idx="4408">
                    <c:v>5</c:v>
                  </c:pt>
                  <c:pt idx="4409">
                    <c:v>5</c:v>
                  </c:pt>
                  <c:pt idx="4410">
                    <c:v>5</c:v>
                  </c:pt>
                  <c:pt idx="4411">
                    <c:v>5</c:v>
                  </c:pt>
                  <c:pt idx="4412">
                    <c:v>5</c:v>
                  </c:pt>
                  <c:pt idx="4413">
                    <c:v>5</c:v>
                  </c:pt>
                  <c:pt idx="4414">
                    <c:v>5</c:v>
                  </c:pt>
                  <c:pt idx="4415">
                    <c:v>5</c:v>
                  </c:pt>
                  <c:pt idx="4416">
                    <c:v>5</c:v>
                  </c:pt>
                  <c:pt idx="4417">
                    <c:v>5</c:v>
                  </c:pt>
                  <c:pt idx="4418">
                    <c:v>5</c:v>
                  </c:pt>
                  <c:pt idx="4419">
                    <c:v>5</c:v>
                  </c:pt>
                  <c:pt idx="4420">
                    <c:v>5</c:v>
                  </c:pt>
                  <c:pt idx="4421">
                    <c:v>5</c:v>
                  </c:pt>
                  <c:pt idx="4422">
                    <c:v>5</c:v>
                  </c:pt>
                  <c:pt idx="4423">
                    <c:v>5</c:v>
                  </c:pt>
                  <c:pt idx="4424">
                    <c:v>5</c:v>
                  </c:pt>
                  <c:pt idx="4425">
                    <c:v>5</c:v>
                  </c:pt>
                  <c:pt idx="4426">
                    <c:v>5</c:v>
                  </c:pt>
                  <c:pt idx="4427">
                    <c:v>5</c:v>
                  </c:pt>
                  <c:pt idx="4428">
                    <c:v>5</c:v>
                  </c:pt>
                  <c:pt idx="4429">
                    <c:v>5</c:v>
                  </c:pt>
                  <c:pt idx="4430">
                    <c:v>5</c:v>
                  </c:pt>
                  <c:pt idx="4431">
                    <c:v>5</c:v>
                  </c:pt>
                  <c:pt idx="4432">
                    <c:v>5</c:v>
                  </c:pt>
                  <c:pt idx="4433">
                    <c:v>5</c:v>
                  </c:pt>
                  <c:pt idx="4434">
                    <c:v>5</c:v>
                  </c:pt>
                  <c:pt idx="4435">
                    <c:v>5</c:v>
                  </c:pt>
                  <c:pt idx="4436">
                    <c:v>5</c:v>
                  </c:pt>
                  <c:pt idx="4437">
                    <c:v>5</c:v>
                  </c:pt>
                  <c:pt idx="4438">
                    <c:v>5</c:v>
                  </c:pt>
                  <c:pt idx="4439">
                    <c:v>5</c:v>
                  </c:pt>
                  <c:pt idx="4440">
                    <c:v>5</c:v>
                  </c:pt>
                  <c:pt idx="4441">
                    <c:v>5</c:v>
                  </c:pt>
                  <c:pt idx="4442">
                    <c:v>5</c:v>
                  </c:pt>
                  <c:pt idx="4443">
                    <c:v>5</c:v>
                  </c:pt>
                  <c:pt idx="4444">
                    <c:v>5</c:v>
                  </c:pt>
                  <c:pt idx="4445">
                    <c:v>5</c:v>
                  </c:pt>
                  <c:pt idx="4446">
                    <c:v>5</c:v>
                  </c:pt>
                  <c:pt idx="4447">
                    <c:v>5</c:v>
                  </c:pt>
                  <c:pt idx="4448">
                    <c:v>5</c:v>
                  </c:pt>
                  <c:pt idx="4449">
                    <c:v>5</c:v>
                  </c:pt>
                  <c:pt idx="4450">
                    <c:v>5</c:v>
                  </c:pt>
                  <c:pt idx="4451">
                    <c:v>5</c:v>
                  </c:pt>
                  <c:pt idx="4452">
                    <c:v>5</c:v>
                  </c:pt>
                  <c:pt idx="4453">
                    <c:v>5</c:v>
                  </c:pt>
                  <c:pt idx="4454">
                    <c:v>5</c:v>
                  </c:pt>
                  <c:pt idx="4455">
                    <c:v>5</c:v>
                  </c:pt>
                  <c:pt idx="4456">
                    <c:v>5</c:v>
                  </c:pt>
                  <c:pt idx="4457">
                    <c:v>5</c:v>
                  </c:pt>
                  <c:pt idx="4458">
                    <c:v>5</c:v>
                  </c:pt>
                  <c:pt idx="4459">
                    <c:v>5</c:v>
                  </c:pt>
                  <c:pt idx="4460">
                    <c:v>5</c:v>
                  </c:pt>
                  <c:pt idx="4461">
                    <c:v>5</c:v>
                  </c:pt>
                  <c:pt idx="4462">
                    <c:v>5</c:v>
                  </c:pt>
                  <c:pt idx="4463">
                    <c:v>5</c:v>
                  </c:pt>
                  <c:pt idx="4464">
                    <c:v>5</c:v>
                  </c:pt>
                  <c:pt idx="4465">
                    <c:v>5</c:v>
                  </c:pt>
                  <c:pt idx="4466">
                    <c:v>5</c:v>
                  </c:pt>
                  <c:pt idx="4467">
                    <c:v>4</c:v>
                  </c:pt>
                  <c:pt idx="4468">
                    <c:v>4</c:v>
                  </c:pt>
                  <c:pt idx="4469">
                    <c:v>4</c:v>
                  </c:pt>
                  <c:pt idx="4470">
                    <c:v>4</c:v>
                  </c:pt>
                  <c:pt idx="4471">
                    <c:v>4</c:v>
                  </c:pt>
                  <c:pt idx="4472">
                    <c:v>4</c:v>
                  </c:pt>
                  <c:pt idx="4473">
                    <c:v>4</c:v>
                  </c:pt>
                  <c:pt idx="4474">
                    <c:v>4</c:v>
                  </c:pt>
                  <c:pt idx="4475">
                    <c:v>4</c:v>
                  </c:pt>
                  <c:pt idx="4476">
                    <c:v>4</c:v>
                  </c:pt>
                  <c:pt idx="4477">
                    <c:v>4</c:v>
                  </c:pt>
                  <c:pt idx="4478">
                    <c:v>4</c:v>
                  </c:pt>
                  <c:pt idx="4479">
                    <c:v>4</c:v>
                  </c:pt>
                  <c:pt idx="4480">
                    <c:v>4</c:v>
                  </c:pt>
                  <c:pt idx="4481">
                    <c:v>4</c:v>
                  </c:pt>
                  <c:pt idx="4482">
                    <c:v>4</c:v>
                  </c:pt>
                  <c:pt idx="4483">
                    <c:v>4</c:v>
                  </c:pt>
                  <c:pt idx="4484">
                    <c:v>4</c:v>
                  </c:pt>
                  <c:pt idx="4485">
                    <c:v>4</c:v>
                  </c:pt>
                  <c:pt idx="4486">
                    <c:v>4</c:v>
                  </c:pt>
                  <c:pt idx="4487">
                    <c:v>4</c:v>
                  </c:pt>
                  <c:pt idx="4488">
                    <c:v>4</c:v>
                  </c:pt>
                  <c:pt idx="4489">
                    <c:v>4</c:v>
                  </c:pt>
                  <c:pt idx="4490">
                    <c:v>4</c:v>
                  </c:pt>
                  <c:pt idx="4491">
                    <c:v>4</c:v>
                  </c:pt>
                  <c:pt idx="4492">
                    <c:v>4</c:v>
                  </c:pt>
                  <c:pt idx="4493">
                    <c:v>4</c:v>
                  </c:pt>
                  <c:pt idx="4494">
                    <c:v>4</c:v>
                  </c:pt>
                  <c:pt idx="4495">
                    <c:v>4</c:v>
                  </c:pt>
                  <c:pt idx="4496">
                    <c:v>4</c:v>
                  </c:pt>
                  <c:pt idx="4497">
                    <c:v>4</c:v>
                  </c:pt>
                  <c:pt idx="4498">
                    <c:v>4</c:v>
                  </c:pt>
                  <c:pt idx="4499">
                    <c:v>4</c:v>
                  </c:pt>
                  <c:pt idx="4500">
                    <c:v>4</c:v>
                  </c:pt>
                  <c:pt idx="4501">
                    <c:v>4</c:v>
                  </c:pt>
                  <c:pt idx="4502">
                    <c:v>4</c:v>
                  </c:pt>
                  <c:pt idx="4503">
                    <c:v>4</c:v>
                  </c:pt>
                  <c:pt idx="4504">
                    <c:v>4</c:v>
                  </c:pt>
                  <c:pt idx="4505">
                    <c:v>4</c:v>
                  </c:pt>
                  <c:pt idx="4506">
                    <c:v>4</c:v>
                  </c:pt>
                  <c:pt idx="4507">
                    <c:v>4</c:v>
                  </c:pt>
                  <c:pt idx="4508">
                    <c:v>4</c:v>
                  </c:pt>
                  <c:pt idx="4509">
                    <c:v>4</c:v>
                  </c:pt>
                  <c:pt idx="4510">
                    <c:v>4</c:v>
                  </c:pt>
                  <c:pt idx="4511">
                    <c:v>4</c:v>
                  </c:pt>
                  <c:pt idx="4512">
                    <c:v>4</c:v>
                  </c:pt>
                  <c:pt idx="4513">
                    <c:v>4</c:v>
                  </c:pt>
                  <c:pt idx="4514">
                    <c:v>4</c:v>
                  </c:pt>
                  <c:pt idx="4515">
                    <c:v>4</c:v>
                  </c:pt>
                  <c:pt idx="4516">
                    <c:v>4</c:v>
                  </c:pt>
                  <c:pt idx="4517">
                    <c:v>4</c:v>
                  </c:pt>
                  <c:pt idx="4518">
                    <c:v>4</c:v>
                  </c:pt>
                  <c:pt idx="4519">
                    <c:v>4</c:v>
                  </c:pt>
                  <c:pt idx="4520">
                    <c:v>4</c:v>
                  </c:pt>
                  <c:pt idx="4521">
                    <c:v>4</c:v>
                  </c:pt>
                  <c:pt idx="4522">
                    <c:v>4</c:v>
                  </c:pt>
                  <c:pt idx="4523">
                    <c:v>4</c:v>
                  </c:pt>
                  <c:pt idx="4524">
                    <c:v>4</c:v>
                  </c:pt>
                  <c:pt idx="4525">
                    <c:v>4</c:v>
                  </c:pt>
                  <c:pt idx="4526">
                    <c:v>4</c:v>
                  </c:pt>
                  <c:pt idx="4527">
                    <c:v>4</c:v>
                  </c:pt>
                  <c:pt idx="4528">
                    <c:v>4</c:v>
                  </c:pt>
                  <c:pt idx="4529">
                    <c:v>4</c:v>
                  </c:pt>
                  <c:pt idx="4530">
                    <c:v>4</c:v>
                  </c:pt>
                  <c:pt idx="4531">
                    <c:v>4</c:v>
                  </c:pt>
                  <c:pt idx="4532">
                    <c:v>4</c:v>
                  </c:pt>
                  <c:pt idx="4533">
                    <c:v>4</c:v>
                  </c:pt>
                  <c:pt idx="4534">
                    <c:v>4</c:v>
                  </c:pt>
                  <c:pt idx="4535">
                    <c:v>4</c:v>
                  </c:pt>
                  <c:pt idx="4536">
                    <c:v>4</c:v>
                  </c:pt>
                  <c:pt idx="4537">
                    <c:v>4</c:v>
                  </c:pt>
                  <c:pt idx="4538">
                    <c:v>4</c:v>
                  </c:pt>
                  <c:pt idx="4539">
                    <c:v>4</c:v>
                  </c:pt>
                  <c:pt idx="4540">
                    <c:v>4</c:v>
                  </c:pt>
                  <c:pt idx="4541">
                    <c:v>4</c:v>
                  </c:pt>
                  <c:pt idx="4542">
                    <c:v>4</c:v>
                  </c:pt>
                  <c:pt idx="4543">
                    <c:v>4</c:v>
                  </c:pt>
                  <c:pt idx="4544">
                    <c:v>4</c:v>
                  </c:pt>
                  <c:pt idx="4545">
                    <c:v>4</c:v>
                  </c:pt>
                  <c:pt idx="4546">
                    <c:v>4</c:v>
                  </c:pt>
                  <c:pt idx="4547">
                    <c:v>4</c:v>
                  </c:pt>
                  <c:pt idx="4548">
                    <c:v>4</c:v>
                  </c:pt>
                  <c:pt idx="4549">
                    <c:v>4</c:v>
                  </c:pt>
                  <c:pt idx="4550">
                    <c:v>4</c:v>
                  </c:pt>
                  <c:pt idx="4551">
                    <c:v>4</c:v>
                  </c:pt>
                  <c:pt idx="4552">
                    <c:v>4</c:v>
                  </c:pt>
                  <c:pt idx="4553">
                    <c:v>4</c:v>
                  </c:pt>
                  <c:pt idx="4554">
                    <c:v>4</c:v>
                  </c:pt>
                  <c:pt idx="4555">
                    <c:v>4</c:v>
                  </c:pt>
                  <c:pt idx="4556">
                    <c:v>4</c:v>
                  </c:pt>
                  <c:pt idx="4557">
                    <c:v>4</c:v>
                  </c:pt>
                  <c:pt idx="4558">
                    <c:v>4</c:v>
                  </c:pt>
                  <c:pt idx="4559">
                    <c:v>4</c:v>
                  </c:pt>
                  <c:pt idx="4560">
                    <c:v>4</c:v>
                  </c:pt>
                  <c:pt idx="4561">
                    <c:v>4</c:v>
                  </c:pt>
                  <c:pt idx="4562">
                    <c:v>4</c:v>
                  </c:pt>
                  <c:pt idx="4563">
                    <c:v>4</c:v>
                  </c:pt>
                  <c:pt idx="4564">
                    <c:v>4</c:v>
                  </c:pt>
                  <c:pt idx="4565">
                    <c:v>4</c:v>
                  </c:pt>
                  <c:pt idx="4566">
                    <c:v>4</c:v>
                  </c:pt>
                  <c:pt idx="4567">
                    <c:v>4</c:v>
                  </c:pt>
                  <c:pt idx="4568">
                    <c:v>4</c:v>
                  </c:pt>
                  <c:pt idx="4569">
                    <c:v>4</c:v>
                  </c:pt>
                  <c:pt idx="4570">
                    <c:v>4</c:v>
                  </c:pt>
                  <c:pt idx="4571">
                    <c:v>4</c:v>
                  </c:pt>
                  <c:pt idx="4572">
                    <c:v>4</c:v>
                  </c:pt>
                  <c:pt idx="4573">
                    <c:v>4</c:v>
                  </c:pt>
                  <c:pt idx="4574">
                    <c:v>4</c:v>
                  </c:pt>
                  <c:pt idx="4575">
                    <c:v>4</c:v>
                  </c:pt>
                  <c:pt idx="4576">
                    <c:v>4</c:v>
                  </c:pt>
                  <c:pt idx="4577">
                    <c:v>4</c:v>
                  </c:pt>
                  <c:pt idx="4578">
                    <c:v>4</c:v>
                  </c:pt>
                  <c:pt idx="4579">
                    <c:v>4</c:v>
                  </c:pt>
                  <c:pt idx="4580">
                    <c:v>4</c:v>
                  </c:pt>
                  <c:pt idx="4581">
                    <c:v>4</c:v>
                  </c:pt>
                  <c:pt idx="4582">
                    <c:v>4</c:v>
                  </c:pt>
                  <c:pt idx="4583">
                    <c:v>4</c:v>
                  </c:pt>
                  <c:pt idx="4584">
                    <c:v>4</c:v>
                  </c:pt>
                  <c:pt idx="4585">
                    <c:v>4</c:v>
                  </c:pt>
                  <c:pt idx="4586">
                    <c:v>4</c:v>
                  </c:pt>
                  <c:pt idx="4587">
                    <c:v>4</c:v>
                  </c:pt>
                  <c:pt idx="4588">
                    <c:v>4</c:v>
                  </c:pt>
                  <c:pt idx="4589">
                    <c:v>4</c:v>
                  </c:pt>
                  <c:pt idx="4590">
                    <c:v>4</c:v>
                  </c:pt>
                  <c:pt idx="4591">
                    <c:v>4</c:v>
                  </c:pt>
                  <c:pt idx="4592">
                    <c:v>4</c:v>
                  </c:pt>
                  <c:pt idx="4593">
                    <c:v>4</c:v>
                  </c:pt>
                  <c:pt idx="4594">
                    <c:v>4</c:v>
                  </c:pt>
                  <c:pt idx="4595">
                    <c:v>4</c:v>
                  </c:pt>
                  <c:pt idx="4596">
                    <c:v>4</c:v>
                  </c:pt>
                  <c:pt idx="4597">
                    <c:v>4</c:v>
                  </c:pt>
                  <c:pt idx="4598">
                    <c:v>4</c:v>
                  </c:pt>
                  <c:pt idx="4599">
                    <c:v>4</c:v>
                  </c:pt>
                  <c:pt idx="4600">
                    <c:v>4</c:v>
                  </c:pt>
                  <c:pt idx="4601">
                    <c:v>4</c:v>
                  </c:pt>
                  <c:pt idx="4602">
                    <c:v>4</c:v>
                  </c:pt>
                  <c:pt idx="4603">
                    <c:v>4</c:v>
                  </c:pt>
                  <c:pt idx="4604">
                    <c:v>4</c:v>
                  </c:pt>
                  <c:pt idx="4605">
                    <c:v>4</c:v>
                  </c:pt>
                  <c:pt idx="4606">
                    <c:v>4</c:v>
                  </c:pt>
                  <c:pt idx="4607">
                    <c:v>4</c:v>
                  </c:pt>
                  <c:pt idx="4608">
                    <c:v>4</c:v>
                  </c:pt>
                  <c:pt idx="4609">
                    <c:v>4</c:v>
                  </c:pt>
                  <c:pt idx="4610">
                    <c:v>4</c:v>
                  </c:pt>
                  <c:pt idx="4611">
                    <c:v>4</c:v>
                  </c:pt>
                  <c:pt idx="4612">
                    <c:v>4</c:v>
                  </c:pt>
                  <c:pt idx="4613">
                    <c:v>4</c:v>
                  </c:pt>
                  <c:pt idx="4614">
                    <c:v>4</c:v>
                  </c:pt>
                  <c:pt idx="4615">
                    <c:v>4</c:v>
                  </c:pt>
                  <c:pt idx="4616">
                    <c:v>4</c:v>
                  </c:pt>
                  <c:pt idx="4617">
                    <c:v>4</c:v>
                  </c:pt>
                  <c:pt idx="4618">
                    <c:v>4</c:v>
                  </c:pt>
                  <c:pt idx="4619">
                    <c:v>4</c:v>
                  </c:pt>
                  <c:pt idx="4620">
                    <c:v>4</c:v>
                  </c:pt>
                  <c:pt idx="4621">
                    <c:v>4</c:v>
                  </c:pt>
                  <c:pt idx="4622">
                    <c:v>4</c:v>
                  </c:pt>
                  <c:pt idx="4623">
                    <c:v>4</c:v>
                  </c:pt>
                  <c:pt idx="4624">
                    <c:v>4</c:v>
                  </c:pt>
                  <c:pt idx="4625">
                    <c:v>4</c:v>
                  </c:pt>
                  <c:pt idx="4626">
                    <c:v>4</c:v>
                  </c:pt>
                  <c:pt idx="4627">
                    <c:v>4</c:v>
                  </c:pt>
                  <c:pt idx="4628">
                    <c:v>4</c:v>
                  </c:pt>
                  <c:pt idx="4629">
                    <c:v>4</c:v>
                  </c:pt>
                  <c:pt idx="4630">
                    <c:v>4</c:v>
                  </c:pt>
                  <c:pt idx="4631">
                    <c:v>4</c:v>
                  </c:pt>
                  <c:pt idx="4632">
                    <c:v>4</c:v>
                  </c:pt>
                  <c:pt idx="4633">
                    <c:v>4</c:v>
                  </c:pt>
                  <c:pt idx="4634">
                    <c:v>4</c:v>
                  </c:pt>
                  <c:pt idx="4635">
                    <c:v>4</c:v>
                  </c:pt>
                  <c:pt idx="4636">
                    <c:v>4</c:v>
                  </c:pt>
                  <c:pt idx="4637">
                    <c:v>4</c:v>
                  </c:pt>
                  <c:pt idx="4638">
                    <c:v>4</c:v>
                  </c:pt>
                  <c:pt idx="4639">
                    <c:v>4</c:v>
                  </c:pt>
                  <c:pt idx="4640">
                    <c:v>4</c:v>
                  </c:pt>
                  <c:pt idx="4641">
                    <c:v>4</c:v>
                  </c:pt>
                  <c:pt idx="4642">
                    <c:v>4</c:v>
                  </c:pt>
                  <c:pt idx="4643">
                    <c:v>4</c:v>
                  </c:pt>
                  <c:pt idx="4644">
                    <c:v>4</c:v>
                  </c:pt>
                  <c:pt idx="4645">
                    <c:v>4</c:v>
                  </c:pt>
                  <c:pt idx="4646">
                    <c:v>4</c:v>
                  </c:pt>
                  <c:pt idx="4647">
                    <c:v>4</c:v>
                  </c:pt>
                  <c:pt idx="4648">
                    <c:v>4</c:v>
                  </c:pt>
                  <c:pt idx="4649">
                    <c:v>4</c:v>
                  </c:pt>
                  <c:pt idx="4650">
                    <c:v>4</c:v>
                  </c:pt>
                  <c:pt idx="4651">
                    <c:v>4</c:v>
                  </c:pt>
                  <c:pt idx="4652">
                    <c:v>4</c:v>
                  </c:pt>
                  <c:pt idx="4653">
                    <c:v>4</c:v>
                  </c:pt>
                  <c:pt idx="4654">
                    <c:v>4</c:v>
                  </c:pt>
                  <c:pt idx="4655">
                    <c:v>4</c:v>
                  </c:pt>
                  <c:pt idx="4656">
                    <c:v>4</c:v>
                  </c:pt>
                  <c:pt idx="4657">
                    <c:v>4</c:v>
                  </c:pt>
                  <c:pt idx="4658">
                    <c:v>4</c:v>
                  </c:pt>
                  <c:pt idx="4659">
                    <c:v>4</c:v>
                  </c:pt>
                  <c:pt idx="4660">
                    <c:v>4</c:v>
                  </c:pt>
                  <c:pt idx="4661">
                    <c:v>4</c:v>
                  </c:pt>
                  <c:pt idx="4662">
                    <c:v>4</c:v>
                  </c:pt>
                  <c:pt idx="4663">
                    <c:v>4</c:v>
                  </c:pt>
                  <c:pt idx="4664">
                    <c:v>4</c:v>
                  </c:pt>
                  <c:pt idx="4665">
                    <c:v>4</c:v>
                  </c:pt>
                  <c:pt idx="4666">
                    <c:v>4</c:v>
                  </c:pt>
                  <c:pt idx="4667">
                    <c:v>4</c:v>
                  </c:pt>
                  <c:pt idx="4668">
                    <c:v>4</c:v>
                  </c:pt>
                  <c:pt idx="4669">
                    <c:v>4</c:v>
                  </c:pt>
                  <c:pt idx="4670">
                    <c:v>4</c:v>
                  </c:pt>
                  <c:pt idx="4671">
                    <c:v>4</c:v>
                  </c:pt>
                  <c:pt idx="4672">
                    <c:v>4</c:v>
                  </c:pt>
                  <c:pt idx="4673">
                    <c:v>4</c:v>
                  </c:pt>
                  <c:pt idx="4674">
                    <c:v>4</c:v>
                  </c:pt>
                  <c:pt idx="4675">
                    <c:v>4</c:v>
                  </c:pt>
                  <c:pt idx="4676">
                    <c:v>4</c:v>
                  </c:pt>
                  <c:pt idx="4677">
                    <c:v>4</c:v>
                  </c:pt>
                  <c:pt idx="4678">
                    <c:v>4</c:v>
                  </c:pt>
                  <c:pt idx="4679">
                    <c:v>4</c:v>
                  </c:pt>
                  <c:pt idx="4680">
                    <c:v>4</c:v>
                  </c:pt>
                  <c:pt idx="4681">
                    <c:v>4</c:v>
                  </c:pt>
                  <c:pt idx="4682">
                    <c:v>4</c:v>
                  </c:pt>
                  <c:pt idx="4683">
                    <c:v>4</c:v>
                  </c:pt>
                  <c:pt idx="4684">
                    <c:v>4</c:v>
                  </c:pt>
                  <c:pt idx="4685">
                    <c:v>4</c:v>
                  </c:pt>
                  <c:pt idx="4686">
                    <c:v>4</c:v>
                  </c:pt>
                  <c:pt idx="4687">
                    <c:v>4</c:v>
                  </c:pt>
                  <c:pt idx="4688">
                    <c:v>4</c:v>
                  </c:pt>
                  <c:pt idx="4689">
                    <c:v>4</c:v>
                  </c:pt>
                  <c:pt idx="4690">
                    <c:v>4</c:v>
                  </c:pt>
                  <c:pt idx="4691">
                    <c:v>4</c:v>
                  </c:pt>
                  <c:pt idx="4692">
                    <c:v>4</c:v>
                  </c:pt>
                  <c:pt idx="4693">
                    <c:v>4</c:v>
                  </c:pt>
                  <c:pt idx="4694">
                    <c:v>4</c:v>
                  </c:pt>
                  <c:pt idx="4695">
                    <c:v>4</c:v>
                  </c:pt>
                  <c:pt idx="4696">
                    <c:v>4</c:v>
                  </c:pt>
                  <c:pt idx="4697">
                    <c:v>4</c:v>
                  </c:pt>
                  <c:pt idx="4698">
                    <c:v>4</c:v>
                  </c:pt>
                  <c:pt idx="4699">
                    <c:v>4</c:v>
                  </c:pt>
                  <c:pt idx="4700">
                    <c:v>4</c:v>
                  </c:pt>
                  <c:pt idx="4701">
                    <c:v>4</c:v>
                  </c:pt>
                  <c:pt idx="4702">
                    <c:v>4</c:v>
                  </c:pt>
                  <c:pt idx="4703">
                    <c:v>4</c:v>
                  </c:pt>
                  <c:pt idx="4704">
                    <c:v>4</c:v>
                  </c:pt>
                  <c:pt idx="4705">
                    <c:v>4</c:v>
                  </c:pt>
                  <c:pt idx="4706">
                    <c:v>4</c:v>
                  </c:pt>
                  <c:pt idx="4707">
                    <c:v>4</c:v>
                  </c:pt>
                  <c:pt idx="4708">
                    <c:v>4</c:v>
                  </c:pt>
                  <c:pt idx="4709">
                    <c:v>4</c:v>
                  </c:pt>
                  <c:pt idx="4710">
                    <c:v>4</c:v>
                  </c:pt>
                  <c:pt idx="4711">
                    <c:v>4</c:v>
                  </c:pt>
                  <c:pt idx="4712">
                    <c:v>4</c:v>
                  </c:pt>
                  <c:pt idx="4713">
                    <c:v>4</c:v>
                  </c:pt>
                  <c:pt idx="4714">
                    <c:v>4</c:v>
                  </c:pt>
                  <c:pt idx="4715">
                    <c:v>4</c:v>
                  </c:pt>
                  <c:pt idx="4716">
                    <c:v>4</c:v>
                  </c:pt>
                  <c:pt idx="4717">
                    <c:v>4</c:v>
                  </c:pt>
                  <c:pt idx="4718">
                    <c:v>4</c:v>
                  </c:pt>
                  <c:pt idx="4719">
                    <c:v>4</c:v>
                  </c:pt>
                  <c:pt idx="4720">
                    <c:v>4</c:v>
                  </c:pt>
                  <c:pt idx="4721">
                    <c:v>4</c:v>
                  </c:pt>
                  <c:pt idx="4722">
                    <c:v>4</c:v>
                  </c:pt>
                  <c:pt idx="4723">
                    <c:v>4</c:v>
                  </c:pt>
                  <c:pt idx="4724">
                    <c:v>4</c:v>
                  </c:pt>
                  <c:pt idx="4725">
                    <c:v>4</c:v>
                  </c:pt>
                  <c:pt idx="4726">
                    <c:v>4</c:v>
                  </c:pt>
                  <c:pt idx="4727">
                    <c:v>4</c:v>
                  </c:pt>
                  <c:pt idx="4728">
                    <c:v>4</c:v>
                  </c:pt>
                  <c:pt idx="4729">
                    <c:v>4</c:v>
                  </c:pt>
                  <c:pt idx="4730">
                    <c:v>4</c:v>
                  </c:pt>
                  <c:pt idx="4731">
                    <c:v>4</c:v>
                  </c:pt>
                  <c:pt idx="4732">
                    <c:v>4</c:v>
                  </c:pt>
                  <c:pt idx="4733">
                    <c:v>4</c:v>
                  </c:pt>
                  <c:pt idx="4734">
                    <c:v>4</c:v>
                  </c:pt>
                  <c:pt idx="4735">
                    <c:v>4</c:v>
                  </c:pt>
                  <c:pt idx="4736">
                    <c:v>4</c:v>
                  </c:pt>
                  <c:pt idx="4737">
                    <c:v>4</c:v>
                  </c:pt>
                  <c:pt idx="4738">
                    <c:v>4</c:v>
                  </c:pt>
                  <c:pt idx="4739">
                    <c:v>4</c:v>
                  </c:pt>
                  <c:pt idx="4740">
                    <c:v>4</c:v>
                  </c:pt>
                  <c:pt idx="4741">
                    <c:v>4</c:v>
                  </c:pt>
                  <c:pt idx="4742">
                    <c:v>4</c:v>
                  </c:pt>
                  <c:pt idx="4743">
                    <c:v>4</c:v>
                  </c:pt>
                  <c:pt idx="4744">
                    <c:v>4</c:v>
                  </c:pt>
                  <c:pt idx="4745">
                    <c:v>4</c:v>
                  </c:pt>
                  <c:pt idx="4746">
                    <c:v>4</c:v>
                  </c:pt>
                  <c:pt idx="4747">
                    <c:v>4</c:v>
                  </c:pt>
                  <c:pt idx="4748">
                    <c:v>4</c:v>
                  </c:pt>
                  <c:pt idx="4749">
                    <c:v>4</c:v>
                  </c:pt>
                  <c:pt idx="4750">
                    <c:v>4</c:v>
                  </c:pt>
                  <c:pt idx="4751">
                    <c:v>4</c:v>
                  </c:pt>
                  <c:pt idx="4752">
                    <c:v>4</c:v>
                  </c:pt>
                  <c:pt idx="4753">
                    <c:v>4</c:v>
                  </c:pt>
                  <c:pt idx="4754">
                    <c:v>4</c:v>
                  </c:pt>
                  <c:pt idx="4755">
                    <c:v>4</c:v>
                  </c:pt>
                  <c:pt idx="4756">
                    <c:v>4</c:v>
                  </c:pt>
                  <c:pt idx="4757">
                    <c:v>4</c:v>
                  </c:pt>
                  <c:pt idx="4758">
                    <c:v>4</c:v>
                  </c:pt>
                  <c:pt idx="4759">
                    <c:v>4</c:v>
                  </c:pt>
                  <c:pt idx="4760">
                    <c:v>4</c:v>
                  </c:pt>
                  <c:pt idx="4761">
                    <c:v>4</c:v>
                  </c:pt>
                  <c:pt idx="4762">
                    <c:v>4</c:v>
                  </c:pt>
                  <c:pt idx="4763">
                    <c:v>4</c:v>
                  </c:pt>
                  <c:pt idx="4764">
                    <c:v>4</c:v>
                  </c:pt>
                  <c:pt idx="4765">
                    <c:v>4</c:v>
                  </c:pt>
                  <c:pt idx="4766">
                    <c:v>4</c:v>
                  </c:pt>
                  <c:pt idx="4767">
                    <c:v>4</c:v>
                  </c:pt>
                  <c:pt idx="4768">
                    <c:v>4</c:v>
                  </c:pt>
                  <c:pt idx="4769">
                    <c:v>4</c:v>
                  </c:pt>
                  <c:pt idx="4770">
                    <c:v>4</c:v>
                  </c:pt>
                  <c:pt idx="4771">
                    <c:v>4</c:v>
                  </c:pt>
                  <c:pt idx="4772">
                    <c:v>4</c:v>
                  </c:pt>
                  <c:pt idx="4773">
                    <c:v>4</c:v>
                  </c:pt>
                  <c:pt idx="4774">
                    <c:v>4</c:v>
                  </c:pt>
                  <c:pt idx="4775">
                    <c:v>4</c:v>
                  </c:pt>
                  <c:pt idx="4776">
                    <c:v>4</c:v>
                  </c:pt>
                  <c:pt idx="4777">
                    <c:v>4</c:v>
                  </c:pt>
                  <c:pt idx="4778">
                    <c:v>4</c:v>
                  </c:pt>
                  <c:pt idx="4779">
                    <c:v>4</c:v>
                  </c:pt>
                  <c:pt idx="4780">
                    <c:v>4</c:v>
                  </c:pt>
                  <c:pt idx="4781">
                    <c:v>4</c:v>
                  </c:pt>
                  <c:pt idx="4782">
                    <c:v>4</c:v>
                  </c:pt>
                  <c:pt idx="4783">
                    <c:v>4</c:v>
                  </c:pt>
                  <c:pt idx="4784">
                    <c:v>4</c:v>
                  </c:pt>
                  <c:pt idx="4785">
                    <c:v>4</c:v>
                  </c:pt>
                  <c:pt idx="4786">
                    <c:v>4</c:v>
                  </c:pt>
                  <c:pt idx="4787">
                    <c:v>4</c:v>
                  </c:pt>
                  <c:pt idx="4788">
                    <c:v>4</c:v>
                  </c:pt>
                  <c:pt idx="4789">
                    <c:v>4</c:v>
                  </c:pt>
                  <c:pt idx="4790">
                    <c:v>4</c:v>
                  </c:pt>
                  <c:pt idx="4791">
                    <c:v>4</c:v>
                  </c:pt>
                  <c:pt idx="4792">
                    <c:v>4</c:v>
                  </c:pt>
                  <c:pt idx="4793">
                    <c:v>4</c:v>
                  </c:pt>
                  <c:pt idx="4794">
                    <c:v>4</c:v>
                  </c:pt>
                  <c:pt idx="4795">
                    <c:v>4</c:v>
                  </c:pt>
                  <c:pt idx="4796">
                    <c:v>4</c:v>
                  </c:pt>
                  <c:pt idx="4797">
                    <c:v>4</c:v>
                  </c:pt>
                  <c:pt idx="4798">
                    <c:v>4</c:v>
                  </c:pt>
                  <c:pt idx="4799">
                    <c:v>4</c:v>
                  </c:pt>
                  <c:pt idx="4800">
                    <c:v>4</c:v>
                  </c:pt>
                  <c:pt idx="4801">
                    <c:v>4</c:v>
                  </c:pt>
                  <c:pt idx="4802">
                    <c:v>4</c:v>
                  </c:pt>
                  <c:pt idx="4803">
                    <c:v>4</c:v>
                  </c:pt>
                  <c:pt idx="4804">
                    <c:v>4</c:v>
                  </c:pt>
                  <c:pt idx="4805">
                    <c:v>4</c:v>
                  </c:pt>
                  <c:pt idx="4806">
                    <c:v>4</c:v>
                  </c:pt>
                  <c:pt idx="4807">
                    <c:v>4</c:v>
                  </c:pt>
                  <c:pt idx="4808">
                    <c:v>4</c:v>
                  </c:pt>
                  <c:pt idx="4809">
                    <c:v>4</c:v>
                  </c:pt>
                  <c:pt idx="4810">
                    <c:v>4</c:v>
                  </c:pt>
                  <c:pt idx="4811">
                    <c:v>4</c:v>
                  </c:pt>
                  <c:pt idx="4812">
                    <c:v>4</c:v>
                  </c:pt>
                  <c:pt idx="4813">
                    <c:v>4</c:v>
                  </c:pt>
                  <c:pt idx="4814">
                    <c:v>4</c:v>
                  </c:pt>
                  <c:pt idx="4815">
                    <c:v>4</c:v>
                  </c:pt>
                  <c:pt idx="4816">
                    <c:v>4</c:v>
                  </c:pt>
                  <c:pt idx="4817">
                    <c:v>4</c:v>
                  </c:pt>
                  <c:pt idx="4818">
                    <c:v>4</c:v>
                  </c:pt>
                  <c:pt idx="4819">
                    <c:v>4</c:v>
                  </c:pt>
                  <c:pt idx="4820">
                    <c:v>4</c:v>
                  </c:pt>
                  <c:pt idx="4821">
                    <c:v>4</c:v>
                  </c:pt>
                  <c:pt idx="4822">
                    <c:v>4</c:v>
                  </c:pt>
                  <c:pt idx="4823">
                    <c:v>4</c:v>
                  </c:pt>
                  <c:pt idx="4824">
                    <c:v>4</c:v>
                  </c:pt>
                  <c:pt idx="4825">
                    <c:v>4</c:v>
                  </c:pt>
                  <c:pt idx="4826">
                    <c:v>4</c:v>
                  </c:pt>
                  <c:pt idx="4827">
                    <c:v>4</c:v>
                  </c:pt>
                  <c:pt idx="4828">
                    <c:v>4</c:v>
                  </c:pt>
                  <c:pt idx="4829">
                    <c:v>4</c:v>
                  </c:pt>
                  <c:pt idx="4830">
                    <c:v>4</c:v>
                  </c:pt>
                  <c:pt idx="4831">
                    <c:v>4</c:v>
                  </c:pt>
                  <c:pt idx="4832">
                    <c:v>4</c:v>
                  </c:pt>
                  <c:pt idx="4833">
                    <c:v>4</c:v>
                  </c:pt>
                  <c:pt idx="4834">
                    <c:v>4</c:v>
                  </c:pt>
                  <c:pt idx="4835">
                    <c:v>4</c:v>
                  </c:pt>
                  <c:pt idx="4836">
                    <c:v>4</c:v>
                  </c:pt>
                  <c:pt idx="4837">
                    <c:v>4</c:v>
                  </c:pt>
                  <c:pt idx="4838">
                    <c:v>4</c:v>
                  </c:pt>
                  <c:pt idx="4839">
                    <c:v>4</c:v>
                  </c:pt>
                  <c:pt idx="4840">
                    <c:v>4</c:v>
                  </c:pt>
                  <c:pt idx="4841">
                    <c:v>4</c:v>
                  </c:pt>
                  <c:pt idx="4842">
                    <c:v>4</c:v>
                  </c:pt>
                  <c:pt idx="4843">
                    <c:v>4</c:v>
                  </c:pt>
                  <c:pt idx="4844">
                    <c:v>4</c:v>
                  </c:pt>
                  <c:pt idx="4845">
                    <c:v>4</c:v>
                  </c:pt>
                  <c:pt idx="4846">
                    <c:v>4</c:v>
                  </c:pt>
                  <c:pt idx="4847">
                    <c:v>4</c:v>
                  </c:pt>
                  <c:pt idx="4848">
                    <c:v>4</c:v>
                  </c:pt>
                  <c:pt idx="4849">
                    <c:v>4</c:v>
                  </c:pt>
                  <c:pt idx="4850">
                    <c:v>4</c:v>
                  </c:pt>
                  <c:pt idx="4851">
                    <c:v>4</c:v>
                  </c:pt>
                  <c:pt idx="4852">
                    <c:v>4</c:v>
                  </c:pt>
                  <c:pt idx="4853">
                    <c:v>4</c:v>
                  </c:pt>
                  <c:pt idx="4854">
                    <c:v>4</c:v>
                  </c:pt>
                  <c:pt idx="4855">
                    <c:v>4</c:v>
                  </c:pt>
                  <c:pt idx="4856">
                    <c:v>4</c:v>
                  </c:pt>
                  <c:pt idx="4857">
                    <c:v>4</c:v>
                  </c:pt>
                  <c:pt idx="4858">
                    <c:v>4</c:v>
                  </c:pt>
                  <c:pt idx="4859">
                    <c:v>4</c:v>
                  </c:pt>
                  <c:pt idx="4860">
                    <c:v>4</c:v>
                  </c:pt>
                  <c:pt idx="4861">
                    <c:v>4</c:v>
                  </c:pt>
                  <c:pt idx="4862">
                    <c:v>4</c:v>
                  </c:pt>
                  <c:pt idx="4863">
                    <c:v>4</c:v>
                  </c:pt>
                  <c:pt idx="4864">
                    <c:v>4</c:v>
                  </c:pt>
                  <c:pt idx="4865">
                    <c:v>4</c:v>
                  </c:pt>
                  <c:pt idx="4866">
                    <c:v>4</c:v>
                  </c:pt>
                  <c:pt idx="4867">
                    <c:v>4</c:v>
                  </c:pt>
                  <c:pt idx="4868">
                    <c:v>4</c:v>
                  </c:pt>
                  <c:pt idx="4869">
                    <c:v>4</c:v>
                  </c:pt>
                  <c:pt idx="4870">
                    <c:v>4</c:v>
                  </c:pt>
                  <c:pt idx="4871">
                    <c:v>4</c:v>
                  </c:pt>
                  <c:pt idx="4872">
                    <c:v>4</c:v>
                  </c:pt>
                  <c:pt idx="4873">
                    <c:v>4</c:v>
                  </c:pt>
                  <c:pt idx="4874">
                    <c:v>3</c:v>
                  </c:pt>
                  <c:pt idx="4875">
                    <c:v>3</c:v>
                  </c:pt>
                  <c:pt idx="4876">
                    <c:v>3</c:v>
                  </c:pt>
                  <c:pt idx="4877">
                    <c:v>3</c:v>
                  </c:pt>
                  <c:pt idx="4878">
                    <c:v>3</c:v>
                  </c:pt>
                  <c:pt idx="4879">
                    <c:v>3</c:v>
                  </c:pt>
                  <c:pt idx="4880">
                    <c:v>3</c:v>
                  </c:pt>
                  <c:pt idx="4881">
                    <c:v>3</c:v>
                  </c:pt>
                  <c:pt idx="4882">
                    <c:v>3</c:v>
                  </c:pt>
                  <c:pt idx="4883">
                    <c:v>3</c:v>
                  </c:pt>
                  <c:pt idx="4884">
                    <c:v>3</c:v>
                  </c:pt>
                  <c:pt idx="4885">
                    <c:v>3</c:v>
                  </c:pt>
                  <c:pt idx="4886">
                    <c:v>3</c:v>
                  </c:pt>
                  <c:pt idx="4887">
                    <c:v>3</c:v>
                  </c:pt>
                  <c:pt idx="4888">
                    <c:v>3</c:v>
                  </c:pt>
                  <c:pt idx="4889">
                    <c:v>3</c:v>
                  </c:pt>
                  <c:pt idx="4890">
                    <c:v>3</c:v>
                  </c:pt>
                  <c:pt idx="4891">
                    <c:v>3</c:v>
                  </c:pt>
                  <c:pt idx="4892">
                    <c:v>3</c:v>
                  </c:pt>
                  <c:pt idx="4893">
                    <c:v>3</c:v>
                  </c:pt>
                  <c:pt idx="4894">
                    <c:v>3</c:v>
                  </c:pt>
                  <c:pt idx="4895">
                    <c:v>3</c:v>
                  </c:pt>
                  <c:pt idx="4896">
                    <c:v>3</c:v>
                  </c:pt>
                  <c:pt idx="4897">
                    <c:v>3</c:v>
                  </c:pt>
                  <c:pt idx="4898">
                    <c:v>3</c:v>
                  </c:pt>
                  <c:pt idx="4899">
                    <c:v>3</c:v>
                  </c:pt>
                  <c:pt idx="4900">
                    <c:v>3</c:v>
                  </c:pt>
                  <c:pt idx="4901">
                    <c:v>3</c:v>
                  </c:pt>
                  <c:pt idx="4902">
                    <c:v>3</c:v>
                  </c:pt>
                  <c:pt idx="4903">
                    <c:v>3</c:v>
                  </c:pt>
                  <c:pt idx="4904">
                    <c:v>3</c:v>
                  </c:pt>
                  <c:pt idx="4905">
                    <c:v>3</c:v>
                  </c:pt>
                  <c:pt idx="4906">
                    <c:v>3</c:v>
                  </c:pt>
                  <c:pt idx="4907">
                    <c:v>3</c:v>
                  </c:pt>
                  <c:pt idx="4908">
                    <c:v>3</c:v>
                  </c:pt>
                  <c:pt idx="4909">
                    <c:v>3</c:v>
                  </c:pt>
                  <c:pt idx="4910">
                    <c:v>3</c:v>
                  </c:pt>
                  <c:pt idx="4911">
                    <c:v>3</c:v>
                  </c:pt>
                  <c:pt idx="4912">
                    <c:v>3</c:v>
                  </c:pt>
                  <c:pt idx="4913">
                    <c:v>3</c:v>
                  </c:pt>
                  <c:pt idx="4914">
                    <c:v>3</c:v>
                  </c:pt>
                  <c:pt idx="4915">
                    <c:v>3</c:v>
                  </c:pt>
                  <c:pt idx="4916">
                    <c:v>3</c:v>
                  </c:pt>
                  <c:pt idx="4917">
                    <c:v>3</c:v>
                  </c:pt>
                  <c:pt idx="4918">
                    <c:v>3</c:v>
                  </c:pt>
                  <c:pt idx="4919">
                    <c:v>3</c:v>
                  </c:pt>
                  <c:pt idx="4920">
                    <c:v>3</c:v>
                  </c:pt>
                  <c:pt idx="4921">
                    <c:v>3</c:v>
                  </c:pt>
                  <c:pt idx="4922">
                    <c:v>3</c:v>
                  </c:pt>
                  <c:pt idx="4923">
                    <c:v>3</c:v>
                  </c:pt>
                  <c:pt idx="4924">
                    <c:v>3</c:v>
                  </c:pt>
                  <c:pt idx="4925">
                    <c:v>3</c:v>
                  </c:pt>
                  <c:pt idx="4926">
                    <c:v>3</c:v>
                  </c:pt>
                  <c:pt idx="4927">
                    <c:v>3</c:v>
                  </c:pt>
                  <c:pt idx="4928">
                    <c:v>3</c:v>
                  </c:pt>
                  <c:pt idx="4929">
                    <c:v>3</c:v>
                  </c:pt>
                  <c:pt idx="4930">
                    <c:v>3</c:v>
                  </c:pt>
                  <c:pt idx="4931">
                    <c:v>3</c:v>
                  </c:pt>
                  <c:pt idx="4932">
                    <c:v>3</c:v>
                  </c:pt>
                  <c:pt idx="4933">
                    <c:v>3</c:v>
                  </c:pt>
                  <c:pt idx="4934">
                    <c:v>3</c:v>
                  </c:pt>
                  <c:pt idx="4935">
                    <c:v>3</c:v>
                  </c:pt>
                  <c:pt idx="4936">
                    <c:v>3</c:v>
                  </c:pt>
                  <c:pt idx="4937">
                    <c:v>3</c:v>
                  </c:pt>
                  <c:pt idx="4938">
                    <c:v>3</c:v>
                  </c:pt>
                  <c:pt idx="4939">
                    <c:v>3</c:v>
                  </c:pt>
                  <c:pt idx="4940">
                    <c:v>3</c:v>
                  </c:pt>
                  <c:pt idx="4941">
                    <c:v>3</c:v>
                  </c:pt>
                  <c:pt idx="4942">
                    <c:v>3</c:v>
                  </c:pt>
                  <c:pt idx="4943">
                    <c:v>3</c:v>
                  </c:pt>
                  <c:pt idx="4944">
                    <c:v>3</c:v>
                  </c:pt>
                  <c:pt idx="4945">
                    <c:v>3</c:v>
                  </c:pt>
                  <c:pt idx="4946">
                    <c:v>3</c:v>
                  </c:pt>
                  <c:pt idx="4947">
                    <c:v>3</c:v>
                  </c:pt>
                  <c:pt idx="4948">
                    <c:v>3</c:v>
                  </c:pt>
                  <c:pt idx="4949">
                    <c:v>3</c:v>
                  </c:pt>
                  <c:pt idx="4950">
                    <c:v>3</c:v>
                  </c:pt>
                  <c:pt idx="4951">
                    <c:v>3</c:v>
                  </c:pt>
                  <c:pt idx="4952">
                    <c:v>3</c:v>
                  </c:pt>
                  <c:pt idx="4953">
                    <c:v>3</c:v>
                  </c:pt>
                  <c:pt idx="4954">
                    <c:v>3</c:v>
                  </c:pt>
                  <c:pt idx="4955">
                    <c:v>3</c:v>
                  </c:pt>
                  <c:pt idx="4956">
                    <c:v>3</c:v>
                  </c:pt>
                  <c:pt idx="4957">
                    <c:v>3</c:v>
                  </c:pt>
                  <c:pt idx="4958">
                    <c:v>3</c:v>
                  </c:pt>
                  <c:pt idx="4959">
                    <c:v>3</c:v>
                  </c:pt>
                  <c:pt idx="4960">
                    <c:v>3</c:v>
                  </c:pt>
                  <c:pt idx="4961">
                    <c:v>3</c:v>
                  </c:pt>
                  <c:pt idx="4962">
                    <c:v>3</c:v>
                  </c:pt>
                  <c:pt idx="4963">
                    <c:v>3</c:v>
                  </c:pt>
                  <c:pt idx="4964">
                    <c:v>3</c:v>
                  </c:pt>
                  <c:pt idx="4965">
                    <c:v>3</c:v>
                  </c:pt>
                  <c:pt idx="4966">
                    <c:v>3</c:v>
                  </c:pt>
                  <c:pt idx="4967">
                    <c:v>3</c:v>
                  </c:pt>
                  <c:pt idx="4968">
                    <c:v>3</c:v>
                  </c:pt>
                  <c:pt idx="4969">
                    <c:v>3</c:v>
                  </c:pt>
                  <c:pt idx="4970">
                    <c:v>3</c:v>
                  </c:pt>
                  <c:pt idx="4971">
                    <c:v>3</c:v>
                  </c:pt>
                  <c:pt idx="4972">
                    <c:v>3</c:v>
                  </c:pt>
                  <c:pt idx="4973">
                    <c:v>3</c:v>
                  </c:pt>
                  <c:pt idx="4974">
                    <c:v>3</c:v>
                  </c:pt>
                  <c:pt idx="4975">
                    <c:v>3</c:v>
                  </c:pt>
                  <c:pt idx="4976">
                    <c:v>3</c:v>
                  </c:pt>
                  <c:pt idx="4977">
                    <c:v>3</c:v>
                  </c:pt>
                  <c:pt idx="4978">
                    <c:v>3</c:v>
                  </c:pt>
                  <c:pt idx="4979">
                    <c:v>3</c:v>
                  </c:pt>
                  <c:pt idx="4980">
                    <c:v>3</c:v>
                  </c:pt>
                  <c:pt idx="4981">
                    <c:v>3</c:v>
                  </c:pt>
                  <c:pt idx="4982">
                    <c:v>3</c:v>
                  </c:pt>
                  <c:pt idx="4983">
                    <c:v>3</c:v>
                  </c:pt>
                  <c:pt idx="4984">
                    <c:v>3</c:v>
                  </c:pt>
                  <c:pt idx="4985">
                    <c:v>3</c:v>
                  </c:pt>
                  <c:pt idx="4986">
                    <c:v>3</c:v>
                  </c:pt>
                  <c:pt idx="4987">
                    <c:v>3</c:v>
                  </c:pt>
                  <c:pt idx="4988">
                    <c:v>3</c:v>
                  </c:pt>
                  <c:pt idx="4989">
                    <c:v>3</c:v>
                  </c:pt>
                  <c:pt idx="4990">
                    <c:v>3</c:v>
                  </c:pt>
                  <c:pt idx="4991">
                    <c:v>3</c:v>
                  </c:pt>
                  <c:pt idx="4992">
                    <c:v>3</c:v>
                  </c:pt>
                  <c:pt idx="4993">
                    <c:v>3</c:v>
                  </c:pt>
                  <c:pt idx="4994">
                    <c:v>3</c:v>
                  </c:pt>
                  <c:pt idx="4995">
                    <c:v>3</c:v>
                  </c:pt>
                  <c:pt idx="4996">
                    <c:v>3</c:v>
                  </c:pt>
                  <c:pt idx="4997">
                    <c:v>3</c:v>
                  </c:pt>
                  <c:pt idx="4998">
                    <c:v>3</c:v>
                  </c:pt>
                  <c:pt idx="4999">
                    <c:v>3</c:v>
                  </c:pt>
                  <c:pt idx="5000">
                    <c:v>3</c:v>
                  </c:pt>
                  <c:pt idx="5001">
                    <c:v>3</c:v>
                  </c:pt>
                  <c:pt idx="5002">
                    <c:v>3</c:v>
                  </c:pt>
                  <c:pt idx="5003">
                    <c:v>3</c:v>
                  </c:pt>
                  <c:pt idx="5004">
                    <c:v>3</c:v>
                  </c:pt>
                  <c:pt idx="5005">
                    <c:v>3</c:v>
                  </c:pt>
                  <c:pt idx="5006">
                    <c:v>3</c:v>
                  </c:pt>
                  <c:pt idx="5007">
                    <c:v>3</c:v>
                  </c:pt>
                  <c:pt idx="5008">
                    <c:v>3</c:v>
                  </c:pt>
                  <c:pt idx="5009">
                    <c:v>3</c:v>
                  </c:pt>
                  <c:pt idx="5010">
                    <c:v>3</c:v>
                  </c:pt>
                  <c:pt idx="5011">
                    <c:v>3</c:v>
                  </c:pt>
                  <c:pt idx="5012">
                    <c:v>3</c:v>
                  </c:pt>
                  <c:pt idx="5013">
                    <c:v>3</c:v>
                  </c:pt>
                  <c:pt idx="5014">
                    <c:v>3</c:v>
                  </c:pt>
                  <c:pt idx="5015">
                    <c:v>3</c:v>
                  </c:pt>
                  <c:pt idx="5016">
                    <c:v>3</c:v>
                  </c:pt>
                  <c:pt idx="5017">
                    <c:v>3</c:v>
                  </c:pt>
                  <c:pt idx="5018">
                    <c:v>3</c:v>
                  </c:pt>
                  <c:pt idx="5019">
                    <c:v>3</c:v>
                  </c:pt>
                  <c:pt idx="5020">
                    <c:v>3</c:v>
                  </c:pt>
                  <c:pt idx="5021">
                    <c:v>3</c:v>
                  </c:pt>
                  <c:pt idx="5022">
                    <c:v>3</c:v>
                  </c:pt>
                  <c:pt idx="5023">
                    <c:v>3</c:v>
                  </c:pt>
                  <c:pt idx="5024">
                    <c:v>3</c:v>
                  </c:pt>
                  <c:pt idx="5025">
                    <c:v>3</c:v>
                  </c:pt>
                  <c:pt idx="5026">
                    <c:v>3</c:v>
                  </c:pt>
                  <c:pt idx="5027">
                    <c:v>3</c:v>
                  </c:pt>
                  <c:pt idx="5028">
                    <c:v>3</c:v>
                  </c:pt>
                  <c:pt idx="5029">
                    <c:v>3</c:v>
                  </c:pt>
                  <c:pt idx="5030">
                    <c:v>3</c:v>
                  </c:pt>
                  <c:pt idx="5031">
                    <c:v>3</c:v>
                  </c:pt>
                  <c:pt idx="5032">
                    <c:v>3</c:v>
                  </c:pt>
                  <c:pt idx="5033">
                    <c:v>3</c:v>
                  </c:pt>
                  <c:pt idx="5034">
                    <c:v>3</c:v>
                  </c:pt>
                  <c:pt idx="5035">
                    <c:v>3</c:v>
                  </c:pt>
                  <c:pt idx="5036">
                    <c:v>3</c:v>
                  </c:pt>
                  <c:pt idx="5037">
                    <c:v>3</c:v>
                  </c:pt>
                  <c:pt idx="5038">
                    <c:v>3</c:v>
                  </c:pt>
                  <c:pt idx="5039">
                    <c:v>3</c:v>
                  </c:pt>
                  <c:pt idx="5040">
                    <c:v>3</c:v>
                  </c:pt>
                  <c:pt idx="5041">
                    <c:v>3</c:v>
                  </c:pt>
                  <c:pt idx="5042">
                    <c:v>3</c:v>
                  </c:pt>
                  <c:pt idx="5043">
                    <c:v>3</c:v>
                  </c:pt>
                  <c:pt idx="5044">
                    <c:v>3</c:v>
                  </c:pt>
                  <c:pt idx="5045">
                    <c:v>3</c:v>
                  </c:pt>
                  <c:pt idx="5046">
                    <c:v>3</c:v>
                  </c:pt>
                  <c:pt idx="5047">
                    <c:v>3</c:v>
                  </c:pt>
                  <c:pt idx="5048">
                    <c:v>3</c:v>
                  </c:pt>
                  <c:pt idx="5049">
                    <c:v>3</c:v>
                  </c:pt>
                  <c:pt idx="5050">
                    <c:v>3</c:v>
                  </c:pt>
                  <c:pt idx="5051">
                    <c:v>3</c:v>
                  </c:pt>
                  <c:pt idx="5052">
                    <c:v>3</c:v>
                  </c:pt>
                  <c:pt idx="5053">
                    <c:v>3</c:v>
                  </c:pt>
                  <c:pt idx="5054">
                    <c:v>3</c:v>
                  </c:pt>
                  <c:pt idx="5055">
                    <c:v>3</c:v>
                  </c:pt>
                  <c:pt idx="5056">
                    <c:v>3</c:v>
                  </c:pt>
                  <c:pt idx="5057">
                    <c:v>3</c:v>
                  </c:pt>
                  <c:pt idx="5058">
                    <c:v>3</c:v>
                  </c:pt>
                  <c:pt idx="5059">
                    <c:v>3</c:v>
                  </c:pt>
                  <c:pt idx="5060">
                    <c:v>3</c:v>
                  </c:pt>
                  <c:pt idx="5061">
                    <c:v>3</c:v>
                  </c:pt>
                  <c:pt idx="5062">
                    <c:v>3</c:v>
                  </c:pt>
                  <c:pt idx="5063">
                    <c:v>3</c:v>
                  </c:pt>
                  <c:pt idx="5064">
                    <c:v>3</c:v>
                  </c:pt>
                  <c:pt idx="5065">
                    <c:v>3</c:v>
                  </c:pt>
                  <c:pt idx="5066">
                    <c:v>3</c:v>
                  </c:pt>
                  <c:pt idx="5067">
                    <c:v>3</c:v>
                  </c:pt>
                  <c:pt idx="5068">
                    <c:v>3</c:v>
                  </c:pt>
                  <c:pt idx="5069">
                    <c:v>3</c:v>
                  </c:pt>
                  <c:pt idx="5070">
                    <c:v>3</c:v>
                  </c:pt>
                  <c:pt idx="5071">
                    <c:v>3</c:v>
                  </c:pt>
                  <c:pt idx="5072">
                    <c:v>3</c:v>
                  </c:pt>
                  <c:pt idx="5073">
                    <c:v>3</c:v>
                  </c:pt>
                  <c:pt idx="5074">
                    <c:v>3</c:v>
                  </c:pt>
                  <c:pt idx="5075">
                    <c:v>3</c:v>
                  </c:pt>
                  <c:pt idx="5076">
                    <c:v>3</c:v>
                  </c:pt>
                  <c:pt idx="5077">
                    <c:v>3</c:v>
                  </c:pt>
                  <c:pt idx="5078">
                    <c:v>3</c:v>
                  </c:pt>
                  <c:pt idx="5079">
                    <c:v>3</c:v>
                  </c:pt>
                  <c:pt idx="5080">
                    <c:v>3</c:v>
                  </c:pt>
                  <c:pt idx="5081">
                    <c:v>3</c:v>
                  </c:pt>
                  <c:pt idx="5082">
                    <c:v>3</c:v>
                  </c:pt>
                  <c:pt idx="5083">
                    <c:v>3</c:v>
                  </c:pt>
                  <c:pt idx="5084">
                    <c:v>3</c:v>
                  </c:pt>
                  <c:pt idx="5085">
                    <c:v>3</c:v>
                  </c:pt>
                  <c:pt idx="5086">
                    <c:v>3</c:v>
                  </c:pt>
                  <c:pt idx="5087">
                    <c:v>3</c:v>
                  </c:pt>
                  <c:pt idx="5088">
                    <c:v>3</c:v>
                  </c:pt>
                  <c:pt idx="5089">
                    <c:v>3</c:v>
                  </c:pt>
                  <c:pt idx="5090">
                    <c:v>3</c:v>
                  </c:pt>
                  <c:pt idx="5091">
                    <c:v>3</c:v>
                  </c:pt>
                  <c:pt idx="5092">
                    <c:v>3</c:v>
                  </c:pt>
                  <c:pt idx="5093">
                    <c:v>3</c:v>
                  </c:pt>
                  <c:pt idx="5094">
                    <c:v>3</c:v>
                  </c:pt>
                  <c:pt idx="5095">
                    <c:v>3</c:v>
                  </c:pt>
                  <c:pt idx="5096">
                    <c:v>3</c:v>
                  </c:pt>
                  <c:pt idx="5097">
                    <c:v>3</c:v>
                  </c:pt>
                  <c:pt idx="5098">
                    <c:v>3</c:v>
                  </c:pt>
                  <c:pt idx="5099">
                    <c:v>3</c:v>
                  </c:pt>
                  <c:pt idx="5100">
                    <c:v>3</c:v>
                  </c:pt>
                  <c:pt idx="5101">
                    <c:v>3</c:v>
                  </c:pt>
                  <c:pt idx="5102">
                    <c:v>3</c:v>
                  </c:pt>
                  <c:pt idx="5103">
                    <c:v>3</c:v>
                  </c:pt>
                  <c:pt idx="5104">
                    <c:v>3</c:v>
                  </c:pt>
                  <c:pt idx="5105">
                    <c:v>3</c:v>
                  </c:pt>
                  <c:pt idx="5106">
                    <c:v>3</c:v>
                  </c:pt>
                  <c:pt idx="5107">
                    <c:v>3</c:v>
                  </c:pt>
                  <c:pt idx="5108">
                    <c:v>3</c:v>
                  </c:pt>
                  <c:pt idx="5109">
                    <c:v>3</c:v>
                  </c:pt>
                  <c:pt idx="5110">
                    <c:v>3</c:v>
                  </c:pt>
                  <c:pt idx="5111">
                    <c:v>3</c:v>
                  </c:pt>
                  <c:pt idx="5112">
                    <c:v>3</c:v>
                  </c:pt>
                  <c:pt idx="5113">
                    <c:v>3</c:v>
                  </c:pt>
                  <c:pt idx="5114">
                    <c:v>3</c:v>
                  </c:pt>
                  <c:pt idx="5115">
                    <c:v>3</c:v>
                  </c:pt>
                  <c:pt idx="5116">
                    <c:v>3</c:v>
                  </c:pt>
                  <c:pt idx="5117">
                    <c:v>3</c:v>
                  </c:pt>
                  <c:pt idx="5118">
                    <c:v>3</c:v>
                  </c:pt>
                  <c:pt idx="5119">
                    <c:v>3</c:v>
                  </c:pt>
                  <c:pt idx="5120">
                    <c:v>3</c:v>
                  </c:pt>
                  <c:pt idx="5121">
                    <c:v>3</c:v>
                  </c:pt>
                  <c:pt idx="5122">
                    <c:v>3</c:v>
                  </c:pt>
                  <c:pt idx="5123">
                    <c:v>3</c:v>
                  </c:pt>
                  <c:pt idx="5124">
                    <c:v>3</c:v>
                  </c:pt>
                  <c:pt idx="5125">
                    <c:v>3</c:v>
                  </c:pt>
                  <c:pt idx="5126">
                    <c:v>3</c:v>
                  </c:pt>
                  <c:pt idx="5127">
                    <c:v>3</c:v>
                  </c:pt>
                  <c:pt idx="5128">
                    <c:v>3</c:v>
                  </c:pt>
                  <c:pt idx="5129">
                    <c:v>3</c:v>
                  </c:pt>
                  <c:pt idx="5130">
                    <c:v>3</c:v>
                  </c:pt>
                  <c:pt idx="5131">
                    <c:v>3</c:v>
                  </c:pt>
                  <c:pt idx="5132">
                    <c:v>3</c:v>
                  </c:pt>
                  <c:pt idx="5133">
                    <c:v>3</c:v>
                  </c:pt>
                  <c:pt idx="5134">
                    <c:v>3</c:v>
                  </c:pt>
                  <c:pt idx="5135">
                    <c:v>3</c:v>
                  </c:pt>
                  <c:pt idx="5136">
                    <c:v>3</c:v>
                  </c:pt>
                  <c:pt idx="5137">
                    <c:v>3</c:v>
                  </c:pt>
                  <c:pt idx="5138">
                    <c:v>3</c:v>
                  </c:pt>
                  <c:pt idx="5139">
                    <c:v>3</c:v>
                  </c:pt>
                  <c:pt idx="5140">
                    <c:v>3</c:v>
                  </c:pt>
                  <c:pt idx="5141">
                    <c:v>3</c:v>
                  </c:pt>
                  <c:pt idx="5142">
                    <c:v>3</c:v>
                  </c:pt>
                  <c:pt idx="5143">
                    <c:v>3</c:v>
                  </c:pt>
                  <c:pt idx="5144">
                    <c:v>3</c:v>
                  </c:pt>
                  <c:pt idx="5145">
                    <c:v>3</c:v>
                  </c:pt>
                  <c:pt idx="5146">
                    <c:v>3</c:v>
                  </c:pt>
                  <c:pt idx="5147">
                    <c:v>3</c:v>
                  </c:pt>
                  <c:pt idx="5148">
                    <c:v>3</c:v>
                  </c:pt>
                  <c:pt idx="5149">
                    <c:v>3</c:v>
                  </c:pt>
                  <c:pt idx="5150">
                    <c:v>3</c:v>
                  </c:pt>
                  <c:pt idx="5151">
                    <c:v>3</c:v>
                  </c:pt>
                  <c:pt idx="5152">
                    <c:v>3</c:v>
                  </c:pt>
                  <c:pt idx="5153">
                    <c:v>3</c:v>
                  </c:pt>
                  <c:pt idx="5154">
                    <c:v>3</c:v>
                  </c:pt>
                  <c:pt idx="5155">
                    <c:v>3</c:v>
                  </c:pt>
                  <c:pt idx="5156">
                    <c:v>3</c:v>
                  </c:pt>
                  <c:pt idx="5157">
                    <c:v>3</c:v>
                  </c:pt>
                  <c:pt idx="5158">
                    <c:v>3</c:v>
                  </c:pt>
                  <c:pt idx="5159">
                    <c:v>3</c:v>
                  </c:pt>
                  <c:pt idx="5160">
                    <c:v>3</c:v>
                  </c:pt>
                  <c:pt idx="5161">
                    <c:v>3</c:v>
                  </c:pt>
                  <c:pt idx="5162">
                    <c:v>3</c:v>
                  </c:pt>
                  <c:pt idx="5163">
                    <c:v>3</c:v>
                  </c:pt>
                  <c:pt idx="5164">
                    <c:v>3</c:v>
                  </c:pt>
                  <c:pt idx="5165">
                    <c:v>3</c:v>
                  </c:pt>
                  <c:pt idx="5166">
                    <c:v>3</c:v>
                  </c:pt>
                  <c:pt idx="5167">
                    <c:v>3</c:v>
                  </c:pt>
                  <c:pt idx="5168">
                    <c:v>3</c:v>
                  </c:pt>
                  <c:pt idx="5169">
                    <c:v>3</c:v>
                  </c:pt>
                  <c:pt idx="5170">
                    <c:v>3</c:v>
                  </c:pt>
                  <c:pt idx="5171">
                    <c:v>3</c:v>
                  </c:pt>
                  <c:pt idx="5172">
                    <c:v>3</c:v>
                  </c:pt>
                  <c:pt idx="5173">
                    <c:v>3</c:v>
                  </c:pt>
                  <c:pt idx="5174">
                    <c:v>3</c:v>
                  </c:pt>
                  <c:pt idx="5175">
                    <c:v>3</c:v>
                  </c:pt>
                  <c:pt idx="5176">
                    <c:v>3</c:v>
                  </c:pt>
                  <c:pt idx="5177">
                    <c:v>3</c:v>
                  </c:pt>
                  <c:pt idx="5178">
                    <c:v>3</c:v>
                  </c:pt>
                  <c:pt idx="5179">
                    <c:v>3</c:v>
                  </c:pt>
                  <c:pt idx="5180">
                    <c:v>3</c:v>
                  </c:pt>
                  <c:pt idx="5181">
                    <c:v>3</c:v>
                  </c:pt>
                  <c:pt idx="5182">
                    <c:v>3</c:v>
                  </c:pt>
                  <c:pt idx="5183">
                    <c:v>3</c:v>
                  </c:pt>
                  <c:pt idx="5184">
                    <c:v>3</c:v>
                  </c:pt>
                  <c:pt idx="5185">
                    <c:v>3</c:v>
                  </c:pt>
                  <c:pt idx="5186">
                    <c:v>3</c:v>
                  </c:pt>
                  <c:pt idx="5187">
                    <c:v>3</c:v>
                  </c:pt>
                  <c:pt idx="5188">
                    <c:v>3</c:v>
                  </c:pt>
                  <c:pt idx="5189">
                    <c:v>3</c:v>
                  </c:pt>
                  <c:pt idx="5190">
                    <c:v>3</c:v>
                  </c:pt>
                  <c:pt idx="5191">
                    <c:v>3</c:v>
                  </c:pt>
                  <c:pt idx="5192">
                    <c:v>3</c:v>
                  </c:pt>
                  <c:pt idx="5193">
                    <c:v>3</c:v>
                  </c:pt>
                  <c:pt idx="5194">
                    <c:v>3</c:v>
                  </c:pt>
                  <c:pt idx="5195">
                    <c:v>3</c:v>
                  </c:pt>
                  <c:pt idx="5196">
                    <c:v>3</c:v>
                  </c:pt>
                  <c:pt idx="5197">
                    <c:v>3</c:v>
                  </c:pt>
                  <c:pt idx="5198">
                    <c:v>3</c:v>
                  </c:pt>
                  <c:pt idx="5199">
                    <c:v>3</c:v>
                  </c:pt>
                  <c:pt idx="5200">
                    <c:v>3</c:v>
                  </c:pt>
                  <c:pt idx="5201">
                    <c:v>3</c:v>
                  </c:pt>
                  <c:pt idx="5202">
                    <c:v>3</c:v>
                  </c:pt>
                  <c:pt idx="5203">
                    <c:v>3</c:v>
                  </c:pt>
                  <c:pt idx="5204">
                    <c:v>3</c:v>
                  </c:pt>
                  <c:pt idx="5205">
                    <c:v>3</c:v>
                  </c:pt>
                  <c:pt idx="5206">
                    <c:v>3</c:v>
                  </c:pt>
                  <c:pt idx="5207">
                    <c:v>3</c:v>
                  </c:pt>
                  <c:pt idx="5208">
                    <c:v>3</c:v>
                  </c:pt>
                  <c:pt idx="5209">
                    <c:v>3</c:v>
                  </c:pt>
                  <c:pt idx="5210">
                    <c:v>3</c:v>
                  </c:pt>
                  <c:pt idx="5211">
                    <c:v>3</c:v>
                  </c:pt>
                  <c:pt idx="5212">
                    <c:v>3</c:v>
                  </c:pt>
                  <c:pt idx="5213">
                    <c:v>3</c:v>
                  </c:pt>
                  <c:pt idx="5214">
                    <c:v>3</c:v>
                  </c:pt>
                  <c:pt idx="5215">
                    <c:v>3</c:v>
                  </c:pt>
                  <c:pt idx="5216">
                    <c:v>3</c:v>
                  </c:pt>
                  <c:pt idx="5217">
                    <c:v>3</c:v>
                  </c:pt>
                  <c:pt idx="5218">
                    <c:v>3</c:v>
                  </c:pt>
                  <c:pt idx="5219">
                    <c:v>3</c:v>
                  </c:pt>
                  <c:pt idx="5220">
                    <c:v>3</c:v>
                  </c:pt>
                  <c:pt idx="5221">
                    <c:v>3</c:v>
                  </c:pt>
                  <c:pt idx="5222">
                    <c:v>3</c:v>
                  </c:pt>
                  <c:pt idx="5223">
                    <c:v>3</c:v>
                  </c:pt>
                  <c:pt idx="5224">
                    <c:v>3</c:v>
                  </c:pt>
                  <c:pt idx="5225">
                    <c:v>3</c:v>
                  </c:pt>
                  <c:pt idx="5226">
                    <c:v>3</c:v>
                  </c:pt>
                  <c:pt idx="5227">
                    <c:v>3</c:v>
                  </c:pt>
                  <c:pt idx="5228">
                    <c:v>3</c:v>
                  </c:pt>
                  <c:pt idx="5229">
                    <c:v>3</c:v>
                  </c:pt>
                  <c:pt idx="5230">
                    <c:v>3</c:v>
                  </c:pt>
                  <c:pt idx="5231">
                    <c:v>3</c:v>
                  </c:pt>
                  <c:pt idx="5232">
                    <c:v>3</c:v>
                  </c:pt>
                  <c:pt idx="5233">
                    <c:v>3</c:v>
                  </c:pt>
                  <c:pt idx="5234">
                    <c:v>3</c:v>
                  </c:pt>
                  <c:pt idx="5235">
                    <c:v>3</c:v>
                  </c:pt>
                  <c:pt idx="5236">
                    <c:v>3</c:v>
                  </c:pt>
                  <c:pt idx="5237">
                    <c:v>3</c:v>
                  </c:pt>
                  <c:pt idx="5238">
                    <c:v>3</c:v>
                  </c:pt>
                  <c:pt idx="5239">
                    <c:v>3</c:v>
                  </c:pt>
                  <c:pt idx="5240">
                    <c:v>3</c:v>
                  </c:pt>
                  <c:pt idx="5241">
                    <c:v>3</c:v>
                  </c:pt>
                  <c:pt idx="5242">
                    <c:v>3</c:v>
                  </c:pt>
                  <c:pt idx="5243">
                    <c:v>3</c:v>
                  </c:pt>
                  <c:pt idx="5244">
                    <c:v>3</c:v>
                  </c:pt>
                  <c:pt idx="5245">
                    <c:v>3</c:v>
                  </c:pt>
                  <c:pt idx="5246">
                    <c:v>3</c:v>
                  </c:pt>
                  <c:pt idx="5247">
                    <c:v>3</c:v>
                  </c:pt>
                  <c:pt idx="5248">
                    <c:v>3</c:v>
                  </c:pt>
                  <c:pt idx="5249">
                    <c:v>3</c:v>
                  </c:pt>
                  <c:pt idx="5250">
                    <c:v>3</c:v>
                  </c:pt>
                  <c:pt idx="5251">
                    <c:v>3</c:v>
                  </c:pt>
                  <c:pt idx="5252">
                    <c:v>3</c:v>
                  </c:pt>
                  <c:pt idx="5253">
                    <c:v>3</c:v>
                  </c:pt>
                  <c:pt idx="5254">
                    <c:v>3</c:v>
                  </c:pt>
                  <c:pt idx="5255">
                    <c:v>3</c:v>
                  </c:pt>
                  <c:pt idx="5256">
                    <c:v>3</c:v>
                  </c:pt>
                  <c:pt idx="5257">
                    <c:v>3</c:v>
                  </c:pt>
                  <c:pt idx="5258">
                    <c:v>3</c:v>
                  </c:pt>
                  <c:pt idx="5259">
                    <c:v>3</c:v>
                  </c:pt>
                  <c:pt idx="5260">
                    <c:v>3</c:v>
                  </c:pt>
                  <c:pt idx="5261">
                    <c:v>3</c:v>
                  </c:pt>
                  <c:pt idx="5262">
                    <c:v>3</c:v>
                  </c:pt>
                  <c:pt idx="5263">
                    <c:v>3</c:v>
                  </c:pt>
                  <c:pt idx="5264">
                    <c:v>3</c:v>
                  </c:pt>
                  <c:pt idx="5265">
                    <c:v>3</c:v>
                  </c:pt>
                  <c:pt idx="5266">
                    <c:v>3</c:v>
                  </c:pt>
                  <c:pt idx="5267">
                    <c:v>3</c:v>
                  </c:pt>
                  <c:pt idx="5268">
                    <c:v>3</c:v>
                  </c:pt>
                  <c:pt idx="5269">
                    <c:v>3</c:v>
                  </c:pt>
                  <c:pt idx="5270">
                    <c:v>3</c:v>
                  </c:pt>
                  <c:pt idx="5271">
                    <c:v>3</c:v>
                  </c:pt>
                  <c:pt idx="5272">
                    <c:v>3</c:v>
                  </c:pt>
                  <c:pt idx="5273">
                    <c:v>3</c:v>
                  </c:pt>
                  <c:pt idx="5274">
                    <c:v>3</c:v>
                  </c:pt>
                  <c:pt idx="5275">
                    <c:v>3</c:v>
                  </c:pt>
                  <c:pt idx="5276">
                    <c:v>3</c:v>
                  </c:pt>
                  <c:pt idx="5277">
                    <c:v>3</c:v>
                  </c:pt>
                  <c:pt idx="5278">
                    <c:v>3</c:v>
                  </c:pt>
                  <c:pt idx="5279">
                    <c:v>3</c:v>
                  </c:pt>
                  <c:pt idx="5280">
                    <c:v>3</c:v>
                  </c:pt>
                  <c:pt idx="5281">
                    <c:v>3</c:v>
                  </c:pt>
                  <c:pt idx="5282">
                    <c:v>3</c:v>
                  </c:pt>
                  <c:pt idx="5283">
                    <c:v>3</c:v>
                  </c:pt>
                  <c:pt idx="5284">
                    <c:v>3</c:v>
                  </c:pt>
                  <c:pt idx="5285">
                    <c:v>3</c:v>
                  </c:pt>
                  <c:pt idx="5286">
                    <c:v>3</c:v>
                  </c:pt>
                  <c:pt idx="5287">
                    <c:v>3</c:v>
                  </c:pt>
                  <c:pt idx="5288">
                    <c:v>3</c:v>
                  </c:pt>
                  <c:pt idx="5289">
                    <c:v>3</c:v>
                  </c:pt>
                  <c:pt idx="5290">
                    <c:v>3</c:v>
                  </c:pt>
                  <c:pt idx="5291">
                    <c:v>3</c:v>
                  </c:pt>
                  <c:pt idx="5292">
                    <c:v>3</c:v>
                  </c:pt>
                  <c:pt idx="5293">
                    <c:v>3</c:v>
                  </c:pt>
                  <c:pt idx="5294">
                    <c:v>3</c:v>
                  </c:pt>
                  <c:pt idx="5295">
                    <c:v>3</c:v>
                  </c:pt>
                  <c:pt idx="5296">
                    <c:v>3</c:v>
                  </c:pt>
                  <c:pt idx="5297">
                    <c:v>3</c:v>
                  </c:pt>
                  <c:pt idx="5298">
                    <c:v>3</c:v>
                  </c:pt>
                  <c:pt idx="5299">
                    <c:v>3</c:v>
                  </c:pt>
                  <c:pt idx="5300">
                    <c:v>3</c:v>
                  </c:pt>
                  <c:pt idx="5301">
                    <c:v>3</c:v>
                  </c:pt>
                  <c:pt idx="5302">
                    <c:v>3</c:v>
                  </c:pt>
                  <c:pt idx="5303">
                    <c:v>3</c:v>
                  </c:pt>
                  <c:pt idx="5304">
                    <c:v>3</c:v>
                  </c:pt>
                  <c:pt idx="5305">
                    <c:v>3</c:v>
                  </c:pt>
                  <c:pt idx="5306">
                    <c:v>3</c:v>
                  </c:pt>
                  <c:pt idx="5307">
                    <c:v>3</c:v>
                  </c:pt>
                  <c:pt idx="5308">
                    <c:v>3</c:v>
                  </c:pt>
                  <c:pt idx="5309">
                    <c:v>3</c:v>
                  </c:pt>
                  <c:pt idx="5310">
                    <c:v>3</c:v>
                  </c:pt>
                  <c:pt idx="5311">
                    <c:v>3</c:v>
                  </c:pt>
                  <c:pt idx="5312">
                    <c:v>3</c:v>
                  </c:pt>
                  <c:pt idx="5313">
                    <c:v>3</c:v>
                  </c:pt>
                  <c:pt idx="5314">
                    <c:v>3</c:v>
                  </c:pt>
                  <c:pt idx="5315">
                    <c:v>2</c:v>
                  </c:pt>
                  <c:pt idx="5316">
                    <c:v>2</c:v>
                  </c:pt>
                  <c:pt idx="5317">
                    <c:v>2</c:v>
                  </c:pt>
                  <c:pt idx="5318">
                    <c:v>2</c:v>
                  </c:pt>
                  <c:pt idx="5319">
                    <c:v>2</c:v>
                  </c:pt>
                  <c:pt idx="5320">
                    <c:v>2</c:v>
                  </c:pt>
                  <c:pt idx="5321">
                    <c:v>2</c:v>
                  </c:pt>
                  <c:pt idx="5322">
                    <c:v>2</c:v>
                  </c:pt>
                  <c:pt idx="5323">
                    <c:v>2</c:v>
                  </c:pt>
                  <c:pt idx="5324">
                    <c:v>2</c:v>
                  </c:pt>
                  <c:pt idx="5325">
                    <c:v>2</c:v>
                  </c:pt>
                  <c:pt idx="5326">
                    <c:v>2</c:v>
                  </c:pt>
                  <c:pt idx="5327">
                    <c:v>2</c:v>
                  </c:pt>
                  <c:pt idx="5328">
                    <c:v>2</c:v>
                  </c:pt>
                  <c:pt idx="5329">
                    <c:v>2</c:v>
                  </c:pt>
                  <c:pt idx="5330">
                    <c:v>2</c:v>
                  </c:pt>
                  <c:pt idx="5331">
                    <c:v>2</c:v>
                  </c:pt>
                  <c:pt idx="5332">
                    <c:v>2</c:v>
                  </c:pt>
                  <c:pt idx="5333">
                    <c:v>2</c:v>
                  </c:pt>
                  <c:pt idx="5334">
                    <c:v>2</c:v>
                  </c:pt>
                  <c:pt idx="5335">
                    <c:v>2</c:v>
                  </c:pt>
                  <c:pt idx="5336">
                    <c:v>2</c:v>
                  </c:pt>
                  <c:pt idx="5337">
                    <c:v>2</c:v>
                  </c:pt>
                  <c:pt idx="5338">
                    <c:v>2</c:v>
                  </c:pt>
                  <c:pt idx="5339">
                    <c:v>2</c:v>
                  </c:pt>
                  <c:pt idx="5340">
                    <c:v>2</c:v>
                  </c:pt>
                  <c:pt idx="5341">
                    <c:v>2</c:v>
                  </c:pt>
                  <c:pt idx="5342">
                    <c:v>2</c:v>
                  </c:pt>
                  <c:pt idx="5343">
                    <c:v>2</c:v>
                  </c:pt>
                  <c:pt idx="5344">
                    <c:v>2</c:v>
                  </c:pt>
                  <c:pt idx="5345">
                    <c:v>2</c:v>
                  </c:pt>
                  <c:pt idx="5346">
                    <c:v>2</c:v>
                  </c:pt>
                  <c:pt idx="5347">
                    <c:v>2</c:v>
                  </c:pt>
                  <c:pt idx="5348">
                    <c:v>2</c:v>
                  </c:pt>
                  <c:pt idx="5349">
                    <c:v>2</c:v>
                  </c:pt>
                  <c:pt idx="5350">
                    <c:v>2</c:v>
                  </c:pt>
                  <c:pt idx="5351">
                    <c:v>2</c:v>
                  </c:pt>
                  <c:pt idx="5352">
                    <c:v>2</c:v>
                  </c:pt>
                  <c:pt idx="5353">
                    <c:v>2</c:v>
                  </c:pt>
                  <c:pt idx="5354">
                    <c:v>2</c:v>
                  </c:pt>
                  <c:pt idx="5355">
                    <c:v>2</c:v>
                  </c:pt>
                  <c:pt idx="5356">
                    <c:v>2</c:v>
                  </c:pt>
                  <c:pt idx="5357">
                    <c:v>2</c:v>
                  </c:pt>
                  <c:pt idx="5358">
                    <c:v>2</c:v>
                  </c:pt>
                  <c:pt idx="5359">
                    <c:v>2</c:v>
                  </c:pt>
                  <c:pt idx="5360">
                    <c:v>2</c:v>
                  </c:pt>
                  <c:pt idx="5361">
                    <c:v>2</c:v>
                  </c:pt>
                  <c:pt idx="5362">
                    <c:v>2</c:v>
                  </c:pt>
                  <c:pt idx="5363">
                    <c:v>2</c:v>
                  </c:pt>
                  <c:pt idx="5364">
                    <c:v>2</c:v>
                  </c:pt>
                  <c:pt idx="5365">
                    <c:v>2</c:v>
                  </c:pt>
                  <c:pt idx="5366">
                    <c:v>2</c:v>
                  </c:pt>
                  <c:pt idx="5367">
                    <c:v>2</c:v>
                  </c:pt>
                  <c:pt idx="5368">
                    <c:v>2</c:v>
                  </c:pt>
                  <c:pt idx="5369">
                    <c:v>2</c:v>
                  </c:pt>
                  <c:pt idx="5370">
                    <c:v>2</c:v>
                  </c:pt>
                  <c:pt idx="5371">
                    <c:v>2</c:v>
                  </c:pt>
                  <c:pt idx="5372">
                    <c:v>2</c:v>
                  </c:pt>
                  <c:pt idx="5373">
                    <c:v>2</c:v>
                  </c:pt>
                  <c:pt idx="5374">
                    <c:v>2</c:v>
                  </c:pt>
                  <c:pt idx="5375">
                    <c:v>2</c:v>
                  </c:pt>
                  <c:pt idx="5376">
                    <c:v>2</c:v>
                  </c:pt>
                  <c:pt idx="5377">
                    <c:v>2</c:v>
                  </c:pt>
                  <c:pt idx="5378">
                    <c:v>2</c:v>
                  </c:pt>
                  <c:pt idx="5379">
                    <c:v>2</c:v>
                  </c:pt>
                  <c:pt idx="5380">
                    <c:v>2</c:v>
                  </c:pt>
                  <c:pt idx="5381">
                    <c:v>2</c:v>
                  </c:pt>
                  <c:pt idx="5382">
                    <c:v>2</c:v>
                  </c:pt>
                  <c:pt idx="5383">
                    <c:v>2</c:v>
                  </c:pt>
                  <c:pt idx="5384">
                    <c:v>2</c:v>
                  </c:pt>
                  <c:pt idx="5385">
                    <c:v>2</c:v>
                  </c:pt>
                  <c:pt idx="5386">
                    <c:v>2</c:v>
                  </c:pt>
                  <c:pt idx="5387">
                    <c:v>2</c:v>
                  </c:pt>
                  <c:pt idx="5388">
                    <c:v>2</c:v>
                  </c:pt>
                  <c:pt idx="5389">
                    <c:v>2</c:v>
                  </c:pt>
                  <c:pt idx="5390">
                    <c:v>2</c:v>
                  </c:pt>
                  <c:pt idx="5391">
                    <c:v>2</c:v>
                  </c:pt>
                  <c:pt idx="5392">
                    <c:v>2</c:v>
                  </c:pt>
                  <c:pt idx="5393">
                    <c:v>2</c:v>
                  </c:pt>
                  <c:pt idx="5394">
                    <c:v>2</c:v>
                  </c:pt>
                  <c:pt idx="5395">
                    <c:v>2</c:v>
                  </c:pt>
                  <c:pt idx="5396">
                    <c:v>2</c:v>
                  </c:pt>
                  <c:pt idx="5397">
                    <c:v>2</c:v>
                  </c:pt>
                  <c:pt idx="5398">
                    <c:v>2</c:v>
                  </c:pt>
                  <c:pt idx="5399">
                    <c:v>2</c:v>
                  </c:pt>
                  <c:pt idx="5400">
                    <c:v>2</c:v>
                  </c:pt>
                  <c:pt idx="5401">
                    <c:v>2</c:v>
                  </c:pt>
                  <c:pt idx="5402">
                    <c:v>2</c:v>
                  </c:pt>
                  <c:pt idx="5403">
                    <c:v>2</c:v>
                  </c:pt>
                  <c:pt idx="5404">
                    <c:v>2</c:v>
                  </c:pt>
                  <c:pt idx="5405">
                    <c:v>2</c:v>
                  </c:pt>
                  <c:pt idx="5406">
                    <c:v>2</c:v>
                  </c:pt>
                  <c:pt idx="5407">
                    <c:v>2</c:v>
                  </c:pt>
                  <c:pt idx="5408">
                    <c:v>2</c:v>
                  </c:pt>
                  <c:pt idx="5409">
                    <c:v>2</c:v>
                  </c:pt>
                  <c:pt idx="5410">
                    <c:v>2</c:v>
                  </c:pt>
                  <c:pt idx="5411">
                    <c:v>2</c:v>
                  </c:pt>
                  <c:pt idx="5412">
                    <c:v>2</c:v>
                  </c:pt>
                  <c:pt idx="5413">
                    <c:v>2</c:v>
                  </c:pt>
                  <c:pt idx="5414">
                    <c:v>2</c:v>
                  </c:pt>
                  <c:pt idx="5415">
                    <c:v>2</c:v>
                  </c:pt>
                  <c:pt idx="5416">
                    <c:v>2</c:v>
                  </c:pt>
                  <c:pt idx="5417">
                    <c:v>2</c:v>
                  </c:pt>
                  <c:pt idx="5418">
                    <c:v>2</c:v>
                  </c:pt>
                  <c:pt idx="5419">
                    <c:v>2</c:v>
                  </c:pt>
                  <c:pt idx="5420">
                    <c:v>2</c:v>
                  </c:pt>
                  <c:pt idx="5421">
                    <c:v>2</c:v>
                  </c:pt>
                  <c:pt idx="5422">
                    <c:v>2</c:v>
                  </c:pt>
                  <c:pt idx="5423">
                    <c:v>2</c:v>
                  </c:pt>
                  <c:pt idx="5424">
                    <c:v>2</c:v>
                  </c:pt>
                  <c:pt idx="5425">
                    <c:v>2</c:v>
                  </c:pt>
                  <c:pt idx="5426">
                    <c:v>2</c:v>
                  </c:pt>
                  <c:pt idx="5427">
                    <c:v>2</c:v>
                  </c:pt>
                  <c:pt idx="5428">
                    <c:v>2</c:v>
                  </c:pt>
                  <c:pt idx="5429">
                    <c:v>2</c:v>
                  </c:pt>
                  <c:pt idx="5430">
                    <c:v>2</c:v>
                  </c:pt>
                  <c:pt idx="5431">
                    <c:v>2</c:v>
                  </c:pt>
                  <c:pt idx="5432">
                    <c:v>2</c:v>
                  </c:pt>
                  <c:pt idx="5433">
                    <c:v>2</c:v>
                  </c:pt>
                  <c:pt idx="5434">
                    <c:v>2</c:v>
                  </c:pt>
                  <c:pt idx="5435">
                    <c:v>2</c:v>
                  </c:pt>
                  <c:pt idx="5436">
                    <c:v>2</c:v>
                  </c:pt>
                  <c:pt idx="5437">
                    <c:v>2</c:v>
                  </c:pt>
                  <c:pt idx="5438">
                    <c:v>2</c:v>
                  </c:pt>
                  <c:pt idx="5439">
                    <c:v>2</c:v>
                  </c:pt>
                  <c:pt idx="5440">
                    <c:v>2</c:v>
                  </c:pt>
                  <c:pt idx="5441">
                    <c:v>2</c:v>
                  </c:pt>
                  <c:pt idx="5442">
                    <c:v>2</c:v>
                  </c:pt>
                  <c:pt idx="5443">
                    <c:v>2</c:v>
                  </c:pt>
                  <c:pt idx="5444">
                    <c:v>2</c:v>
                  </c:pt>
                  <c:pt idx="5445">
                    <c:v>2</c:v>
                  </c:pt>
                  <c:pt idx="5446">
                    <c:v>2</c:v>
                  </c:pt>
                  <c:pt idx="5447">
                    <c:v>2</c:v>
                  </c:pt>
                  <c:pt idx="5448">
                    <c:v>2</c:v>
                  </c:pt>
                  <c:pt idx="5449">
                    <c:v>2</c:v>
                  </c:pt>
                  <c:pt idx="5450">
                    <c:v>2</c:v>
                  </c:pt>
                  <c:pt idx="5451">
                    <c:v>2</c:v>
                  </c:pt>
                  <c:pt idx="5452">
                    <c:v>2</c:v>
                  </c:pt>
                  <c:pt idx="5453">
                    <c:v>2</c:v>
                  </c:pt>
                  <c:pt idx="5454">
                    <c:v>2</c:v>
                  </c:pt>
                  <c:pt idx="5455">
                    <c:v>2</c:v>
                  </c:pt>
                  <c:pt idx="5456">
                    <c:v>2</c:v>
                  </c:pt>
                  <c:pt idx="5457">
                    <c:v>2</c:v>
                  </c:pt>
                  <c:pt idx="5458">
                    <c:v>2</c:v>
                  </c:pt>
                  <c:pt idx="5459">
                    <c:v>2</c:v>
                  </c:pt>
                  <c:pt idx="5460">
                    <c:v>2</c:v>
                  </c:pt>
                  <c:pt idx="5461">
                    <c:v>2</c:v>
                  </c:pt>
                  <c:pt idx="5462">
                    <c:v>2</c:v>
                  </c:pt>
                  <c:pt idx="5463">
                    <c:v>2</c:v>
                  </c:pt>
                  <c:pt idx="5464">
                    <c:v>2</c:v>
                  </c:pt>
                  <c:pt idx="5465">
                    <c:v>2</c:v>
                  </c:pt>
                  <c:pt idx="5466">
                    <c:v>2</c:v>
                  </c:pt>
                  <c:pt idx="5467">
                    <c:v>2</c:v>
                  </c:pt>
                  <c:pt idx="5468">
                    <c:v>2</c:v>
                  </c:pt>
                  <c:pt idx="5469">
                    <c:v>2</c:v>
                  </c:pt>
                  <c:pt idx="5470">
                    <c:v>2</c:v>
                  </c:pt>
                  <c:pt idx="5471">
                    <c:v>2</c:v>
                  </c:pt>
                  <c:pt idx="5472">
                    <c:v>2</c:v>
                  </c:pt>
                  <c:pt idx="5473">
                    <c:v>2</c:v>
                  </c:pt>
                  <c:pt idx="5474">
                    <c:v>2</c:v>
                  </c:pt>
                  <c:pt idx="5475">
                    <c:v>2</c:v>
                  </c:pt>
                  <c:pt idx="5476">
                    <c:v>2</c:v>
                  </c:pt>
                  <c:pt idx="5477">
                    <c:v>2</c:v>
                  </c:pt>
                  <c:pt idx="5478">
                    <c:v>2</c:v>
                  </c:pt>
                  <c:pt idx="5479">
                    <c:v>2</c:v>
                  </c:pt>
                  <c:pt idx="5480">
                    <c:v>2</c:v>
                  </c:pt>
                  <c:pt idx="5481">
                    <c:v>2</c:v>
                  </c:pt>
                  <c:pt idx="5482">
                    <c:v>2</c:v>
                  </c:pt>
                  <c:pt idx="5483">
                    <c:v>2</c:v>
                  </c:pt>
                  <c:pt idx="5484">
                    <c:v>2</c:v>
                  </c:pt>
                  <c:pt idx="5485">
                    <c:v>2</c:v>
                  </c:pt>
                  <c:pt idx="5486">
                    <c:v>2</c:v>
                  </c:pt>
                  <c:pt idx="5487">
                    <c:v>2</c:v>
                  </c:pt>
                  <c:pt idx="5488">
                    <c:v>2</c:v>
                  </c:pt>
                  <c:pt idx="5489">
                    <c:v>2</c:v>
                  </c:pt>
                  <c:pt idx="5490">
                    <c:v>2</c:v>
                  </c:pt>
                  <c:pt idx="5491">
                    <c:v>2</c:v>
                  </c:pt>
                  <c:pt idx="5492">
                    <c:v>2</c:v>
                  </c:pt>
                  <c:pt idx="5493">
                    <c:v>2</c:v>
                  </c:pt>
                  <c:pt idx="5494">
                    <c:v>2</c:v>
                  </c:pt>
                  <c:pt idx="5495">
                    <c:v>2</c:v>
                  </c:pt>
                  <c:pt idx="5496">
                    <c:v>2</c:v>
                  </c:pt>
                  <c:pt idx="5497">
                    <c:v>2</c:v>
                  </c:pt>
                  <c:pt idx="5498">
                    <c:v>2</c:v>
                  </c:pt>
                  <c:pt idx="5499">
                    <c:v>2</c:v>
                  </c:pt>
                  <c:pt idx="5500">
                    <c:v>2</c:v>
                  </c:pt>
                  <c:pt idx="5501">
                    <c:v>2</c:v>
                  </c:pt>
                  <c:pt idx="5502">
                    <c:v>2</c:v>
                  </c:pt>
                  <c:pt idx="5503">
                    <c:v>2</c:v>
                  </c:pt>
                  <c:pt idx="5504">
                    <c:v>2</c:v>
                  </c:pt>
                  <c:pt idx="5505">
                    <c:v>2</c:v>
                  </c:pt>
                  <c:pt idx="5506">
                    <c:v>2</c:v>
                  </c:pt>
                  <c:pt idx="5507">
                    <c:v>2</c:v>
                  </c:pt>
                  <c:pt idx="5508">
                    <c:v>2</c:v>
                  </c:pt>
                  <c:pt idx="5509">
                    <c:v>2</c:v>
                  </c:pt>
                  <c:pt idx="5510">
                    <c:v>2</c:v>
                  </c:pt>
                  <c:pt idx="5511">
                    <c:v>2</c:v>
                  </c:pt>
                  <c:pt idx="5512">
                    <c:v>2</c:v>
                  </c:pt>
                  <c:pt idx="5513">
                    <c:v>2</c:v>
                  </c:pt>
                  <c:pt idx="5514">
                    <c:v>2</c:v>
                  </c:pt>
                  <c:pt idx="5515">
                    <c:v>2</c:v>
                  </c:pt>
                  <c:pt idx="5516">
                    <c:v>2</c:v>
                  </c:pt>
                  <c:pt idx="5517">
                    <c:v>2</c:v>
                  </c:pt>
                  <c:pt idx="5518">
                    <c:v>2</c:v>
                  </c:pt>
                  <c:pt idx="5519">
                    <c:v>2</c:v>
                  </c:pt>
                  <c:pt idx="5520">
                    <c:v>2</c:v>
                  </c:pt>
                  <c:pt idx="5521">
                    <c:v>2</c:v>
                  </c:pt>
                  <c:pt idx="5522">
                    <c:v>2</c:v>
                  </c:pt>
                  <c:pt idx="5523">
                    <c:v>2</c:v>
                  </c:pt>
                  <c:pt idx="5524">
                    <c:v>2</c:v>
                  </c:pt>
                  <c:pt idx="5525">
                    <c:v>2</c:v>
                  </c:pt>
                  <c:pt idx="5526">
                    <c:v>2</c:v>
                  </c:pt>
                  <c:pt idx="5527">
                    <c:v>2</c:v>
                  </c:pt>
                  <c:pt idx="5528">
                    <c:v>2</c:v>
                  </c:pt>
                  <c:pt idx="5529">
                    <c:v>2</c:v>
                  </c:pt>
                  <c:pt idx="5530">
                    <c:v>2</c:v>
                  </c:pt>
                  <c:pt idx="5531">
                    <c:v>2</c:v>
                  </c:pt>
                  <c:pt idx="5532">
                    <c:v>2</c:v>
                  </c:pt>
                  <c:pt idx="5533">
                    <c:v>2</c:v>
                  </c:pt>
                  <c:pt idx="5534">
                    <c:v>2</c:v>
                  </c:pt>
                  <c:pt idx="5535">
                    <c:v>2</c:v>
                  </c:pt>
                  <c:pt idx="5536">
                    <c:v>2</c:v>
                  </c:pt>
                  <c:pt idx="5537">
                    <c:v>2</c:v>
                  </c:pt>
                  <c:pt idx="5538">
                    <c:v>2</c:v>
                  </c:pt>
                  <c:pt idx="5539">
                    <c:v>2</c:v>
                  </c:pt>
                  <c:pt idx="5540">
                    <c:v>2</c:v>
                  </c:pt>
                  <c:pt idx="5541">
                    <c:v>2</c:v>
                  </c:pt>
                  <c:pt idx="5542">
                    <c:v>2</c:v>
                  </c:pt>
                  <c:pt idx="5543">
                    <c:v>2</c:v>
                  </c:pt>
                  <c:pt idx="5544">
                    <c:v>2</c:v>
                  </c:pt>
                  <c:pt idx="5545">
                    <c:v>2</c:v>
                  </c:pt>
                  <c:pt idx="5546">
                    <c:v>2</c:v>
                  </c:pt>
                  <c:pt idx="5547">
                    <c:v>2</c:v>
                  </c:pt>
                  <c:pt idx="5548">
                    <c:v>2</c:v>
                  </c:pt>
                  <c:pt idx="5549">
                    <c:v>2</c:v>
                  </c:pt>
                  <c:pt idx="5550">
                    <c:v>2</c:v>
                  </c:pt>
                  <c:pt idx="5551">
                    <c:v>2</c:v>
                  </c:pt>
                  <c:pt idx="5552">
                    <c:v>2</c:v>
                  </c:pt>
                  <c:pt idx="5553">
                    <c:v>2</c:v>
                  </c:pt>
                  <c:pt idx="5554">
                    <c:v>2</c:v>
                  </c:pt>
                  <c:pt idx="5555">
                    <c:v>2</c:v>
                  </c:pt>
                  <c:pt idx="5556">
                    <c:v>2</c:v>
                  </c:pt>
                  <c:pt idx="5557">
                    <c:v>2</c:v>
                  </c:pt>
                  <c:pt idx="5558">
                    <c:v>2</c:v>
                  </c:pt>
                  <c:pt idx="5559">
                    <c:v>2</c:v>
                  </c:pt>
                  <c:pt idx="5560">
                    <c:v>2</c:v>
                  </c:pt>
                  <c:pt idx="5561">
                    <c:v>2</c:v>
                  </c:pt>
                  <c:pt idx="5562">
                    <c:v>2</c:v>
                  </c:pt>
                  <c:pt idx="5563">
                    <c:v>2</c:v>
                  </c:pt>
                  <c:pt idx="5564">
                    <c:v>2</c:v>
                  </c:pt>
                  <c:pt idx="5565">
                    <c:v>2</c:v>
                  </c:pt>
                  <c:pt idx="5566">
                    <c:v>2</c:v>
                  </c:pt>
                  <c:pt idx="5567">
                    <c:v>2</c:v>
                  </c:pt>
                  <c:pt idx="5568">
                    <c:v>2</c:v>
                  </c:pt>
                  <c:pt idx="5569">
                    <c:v>2</c:v>
                  </c:pt>
                  <c:pt idx="5570">
                    <c:v>2</c:v>
                  </c:pt>
                  <c:pt idx="5571">
                    <c:v>2</c:v>
                  </c:pt>
                  <c:pt idx="5572">
                    <c:v>2</c:v>
                  </c:pt>
                  <c:pt idx="5573">
                    <c:v>2</c:v>
                  </c:pt>
                  <c:pt idx="5574">
                    <c:v>2</c:v>
                  </c:pt>
                  <c:pt idx="5575">
                    <c:v>2</c:v>
                  </c:pt>
                  <c:pt idx="5576">
                    <c:v>2</c:v>
                  </c:pt>
                  <c:pt idx="5577">
                    <c:v>2</c:v>
                  </c:pt>
                  <c:pt idx="5578">
                    <c:v>2</c:v>
                  </c:pt>
                  <c:pt idx="5579">
                    <c:v>2</c:v>
                  </c:pt>
                  <c:pt idx="5580">
                    <c:v>2</c:v>
                  </c:pt>
                  <c:pt idx="5581">
                    <c:v>2</c:v>
                  </c:pt>
                  <c:pt idx="5582">
                    <c:v>2</c:v>
                  </c:pt>
                  <c:pt idx="5583">
                    <c:v>2</c:v>
                  </c:pt>
                  <c:pt idx="5584">
                    <c:v>2</c:v>
                  </c:pt>
                  <c:pt idx="5585">
                    <c:v>2</c:v>
                  </c:pt>
                  <c:pt idx="5586">
                    <c:v>2</c:v>
                  </c:pt>
                  <c:pt idx="5587">
                    <c:v>2</c:v>
                  </c:pt>
                  <c:pt idx="5588">
                    <c:v>2</c:v>
                  </c:pt>
                  <c:pt idx="5589">
                    <c:v>2</c:v>
                  </c:pt>
                  <c:pt idx="5590">
                    <c:v>2</c:v>
                  </c:pt>
                  <c:pt idx="5591">
                    <c:v>2</c:v>
                  </c:pt>
                  <c:pt idx="5592">
                    <c:v>2</c:v>
                  </c:pt>
                  <c:pt idx="5593">
                    <c:v>2</c:v>
                  </c:pt>
                  <c:pt idx="5594">
                    <c:v>2</c:v>
                  </c:pt>
                  <c:pt idx="5595">
                    <c:v>2</c:v>
                  </c:pt>
                  <c:pt idx="5596">
                    <c:v>2</c:v>
                  </c:pt>
                  <c:pt idx="5597">
                    <c:v>2</c:v>
                  </c:pt>
                  <c:pt idx="5598">
                    <c:v>2</c:v>
                  </c:pt>
                  <c:pt idx="5599">
                    <c:v>2</c:v>
                  </c:pt>
                  <c:pt idx="5600">
                    <c:v>2</c:v>
                  </c:pt>
                  <c:pt idx="5601">
                    <c:v>2</c:v>
                  </c:pt>
                  <c:pt idx="5602">
                    <c:v>2</c:v>
                  </c:pt>
                  <c:pt idx="5603">
                    <c:v>2</c:v>
                  </c:pt>
                  <c:pt idx="5604">
                    <c:v>2</c:v>
                  </c:pt>
                  <c:pt idx="5605">
                    <c:v>2</c:v>
                  </c:pt>
                  <c:pt idx="5606">
                    <c:v>2</c:v>
                  </c:pt>
                  <c:pt idx="5607">
                    <c:v>2</c:v>
                  </c:pt>
                  <c:pt idx="5608">
                    <c:v>2</c:v>
                  </c:pt>
                  <c:pt idx="5609">
                    <c:v>2</c:v>
                  </c:pt>
                  <c:pt idx="5610">
                    <c:v>2</c:v>
                  </c:pt>
                  <c:pt idx="5611">
                    <c:v>2</c:v>
                  </c:pt>
                  <c:pt idx="5612">
                    <c:v>2</c:v>
                  </c:pt>
                  <c:pt idx="5613">
                    <c:v>2</c:v>
                  </c:pt>
                  <c:pt idx="5614">
                    <c:v>2</c:v>
                  </c:pt>
                  <c:pt idx="5615">
                    <c:v>2</c:v>
                  </c:pt>
                  <c:pt idx="5616">
                    <c:v>2</c:v>
                  </c:pt>
                  <c:pt idx="5617">
                    <c:v>2</c:v>
                  </c:pt>
                  <c:pt idx="5618">
                    <c:v>2</c:v>
                  </c:pt>
                  <c:pt idx="5619">
                    <c:v>2</c:v>
                  </c:pt>
                  <c:pt idx="5620">
                    <c:v>2</c:v>
                  </c:pt>
                  <c:pt idx="5621">
                    <c:v>2</c:v>
                  </c:pt>
                  <c:pt idx="5622">
                    <c:v>2</c:v>
                  </c:pt>
                  <c:pt idx="5623">
                    <c:v>2</c:v>
                  </c:pt>
                  <c:pt idx="5624">
                    <c:v>2</c:v>
                  </c:pt>
                  <c:pt idx="5625">
                    <c:v>2</c:v>
                  </c:pt>
                  <c:pt idx="5626">
                    <c:v>2</c:v>
                  </c:pt>
                  <c:pt idx="5627">
                    <c:v>2</c:v>
                  </c:pt>
                  <c:pt idx="5628">
                    <c:v>2</c:v>
                  </c:pt>
                  <c:pt idx="5629">
                    <c:v>2</c:v>
                  </c:pt>
                  <c:pt idx="5630">
                    <c:v>2</c:v>
                  </c:pt>
                  <c:pt idx="5631">
                    <c:v>2</c:v>
                  </c:pt>
                  <c:pt idx="5632">
                    <c:v>2</c:v>
                  </c:pt>
                  <c:pt idx="5633">
                    <c:v>2</c:v>
                  </c:pt>
                  <c:pt idx="5634">
                    <c:v>2</c:v>
                  </c:pt>
                  <c:pt idx="5635">
                    <c:v>2</c:v>
                  </c:pt>
                  <c:pt idx="5636">
                    <c:v>2</c:v>
                  </c:pt>
                  <c:pt idx="5637">
                    <c:v>2</c:v>
                  </c:pt>
                  <c:pt idx="5638">
                    <c:v>2</c:v>
                  </c:pt>
                  <c:pt idx="5639">
                    <c:v>2</c:v>
                  </c:pt>
                  <c:pt idx="5640">
                    <c:v>2</c:v>
                  </c:pt>
                  <c:pt idx="5641">
                    <c:v>2</c:v>
                  </c:pt>
                  <c:pt idx="5642">
                    <c:v>2</c:v>
                  </c:pt>
                  <c:pt idx="5643">
                    <c:v>2</c:v>
                  </c:pt>
                  <c:pt idx="5644">
                    <c:v>2</c:v>
                  </c:pt>
                  <c:pt idx="5645">
                    <c:v>2</c:v>
                  </c:pt>
                  <c:pt idx="5646">
                    <c:v>2</c:v>
                  </c:pt>
                  <c:pt idx="5647">
                    <c:v>2</c:v>
                  </c:pt>
                  <c:pt idx="5648">
                    <c:v>2</c:v>
                  </c:pt>
                  <c:pt idx="5649">
                    <c:v>2</c:v>
                  </c:pt>
                  <c:pt idx="5650">
                    <c:v>2</c:v>
                  </c:pt>
                  <c:pt idx="5651">
                    <c:v>2</c:v>
                  </c:pt>
                  <c:pt idx="5652">
                    <c:v>2</c:v>
                  </c:pt>
                  <c:pt idx="5653">
                    <c:v>2</c:v>
                  </c:pt>
                  <c:pt idx="5654">
                    <c:v>2</c:v>
                  </c:pt>
                  <c:pt idx="5655">
                    <c:v>2</c:v>
                  </c:pt>
                  <c:pt idx="5656">
                    <c:v>2</c:v>
                  </c:pt>
                  <c:pt idx="5657">
                    <c:v>2</c:v>
                  </c:pt>
                  <c:pt idx="5658">
                    <c:v>2</c:v>
                  </c:pt>
                  <c:pt idx="5659">
                    <c:v>2</c:v>
                  </c:pt>
                  <c:pt idx="5660">
                    <c:v>2</c:v>
                  </c:pt>
                  <c:pt idx="5661">
                    <c:v>2</c:v>
                  </c:pt>
                  <c:pt idx="5662">
                    <c:v>2</c:v>
                  </c:pt>
                  <c:pt idx="5663">
                    <c:v>2</c:v>
                  </c:pt>
                  <c:pt idx="5664">
                    <c:v>2</c:v>
                  </c:pt>
                  <c:pt idx="5665">
                    <c:v>2</c:v>
                  </c:pt>
                  <c:pt idx="5666">
                    <c:v>2</c:v>
                  </c:pt>
                  <c:pt idx="5667">
                    <c:v>2</c:v>
                  </c:pt>
                  <c:pt idx="5668">
                    <c:v>2</c:v>
                  </c:pt>
                  <c:pt idx="5669">
                    <c:v>2</c:v>
                  </c:pt>
                  <c:pt idx="5670">
                    <c:v>2</c:v>
                  </c:pt>
                  <c:pt idx="5671">
                    <c:v>2</c:v>
                  </c:pt>
                  <c:pt idx="5672">
                    <c:v>2</c:v>
                  </c:pt>
                  <c:pt idx="5673">
                    <c:v>2</c:v>
                  </c:pt>
                  <c:pt idx="5674">
                    <c:v>2</c:v>
                  </c:pt>
                  <c:pt idx="5675">
                    <c:v>2</c:v>
                  </c:pt>
                  <c:pt idx="5676">
                    <c:v>2</c:v>
                  </c:pt>
                  <c:pt idx="5677">
                    <c:v>2</c:v>
                  </c:pt>
                  <c:pt idx="5678">
                    <c:v>2</c:v>
                  </c:pt>
                  <c:pt idx="5679">
                    <c:v>2</c:v>
                  </c:pt>
                  <c:pt idx="5680">
                    <c:v>2</c:v>
                  </c:pt>
                  <c:pt idx="5681">
                    <c:v>2</c:v>
                  </c:pt>
                  <c:pt idx="5682">
                    <c:v>2</c:v>
                  </c:pt>
                  <c:pt idx="5683">
                    <c:v>2</c:v>
                  </c:pt>
                  <c:pt idx="5684">
                    <c:v>2</c:v>
                  </c:pt>
                  <c:pt idx="5685">
                    <c:v>2</c:v>
                  </c:pt>
                  <c:pt idx="5686">
                    <c:v>2</c:v>
                  </c:pt>
                  <c:pt idx="5687">
                    <c:v>2</c:v>
                  </c:pt>
                  <c:pt idx="5688">
                    <c:v>2</c:v>
                  </c:pt>
                  <c:pt idx="5689">
                    <c:v>2</c:v>
                  </c:pt>
                  <c:pt idx="5690">
                    <c:v>2</c:v>
                  </c:pt>
                  <c:pt idx="5691">
                    <c:v>2</c:v>
                  </c:pt>
                  <c:pt idx="5692">
                    <c:v>2</c:v>
                  </c:pt>
                  <c:pt idx="5693">
                    <c:v>2</c:v>
                  </c:pt>
                  <c:pt idx="5694">
                    <c:v>2</c:v>
                  </c:pt>
                  <c:pt idx="5695">
                    <c:v>2</c:v>
                  </c:pt>
                  <c:pt idx="5696">
                    <c:v>2</c:v>
                  </c:pt>
                  <c:pt idx="5697">
                    <c:v>2</c:v>
                  </c:pt>
                  <c:pt idx="5698">
                    <c:v>2</c:v>
                  </c:pt>
                  <c:pt idx="5699">
                    <c:v>2</c:v>
                  </c:pt>
                  <c:pt idx="5700">
                    <c:v>2</c:v>
                  </c:pt>
                  <c:pt idx="5701">
                    <c:v>2</c:v>
                  </c:pt>
                  <c:pt idx="5702">
                    <c:v>2</c:v>
                  </c:pt>
                  <c:pt idx="5703">
                    <c:v>2</c:v>
                  </c:pt>
                  <c:pt idx="5704">
                    <c:v>2</c:v>
                  </c:pt>
                  <c:pt idx="5705">
                    <c:v>2</c:v>
                  </c:pt>
                  <c:pt idx="5706">
                    <c:v>2</c:v>
                  </c:pt>
                  <c:pt idx="5707">
                    <c:v>2</c:v>
                  </c:pt>
                  <c:pt idx="5708">
                    <c:v>2</c:v>
                  </c:pt>
                  <c:pt idx="5709">
                    <c:v>2</c:v>
                  </c:pt>
                  <c:pt idx="5710">
                    <c:v>2</c:v>
                  </c:pt>
                  <c:pt idx="5711">
                    <c:v>2</c:v>
                  </c:pt>
                  <c:pt idx="5712">
                    <c:v>2</c:v>
                  </c:pt>
                  <c:pt idx="5713">
                    <c:v>2</c:v>
                  </c:pt>
                  <c:pt idx="5714">
                    <c:v>2</c:v>
                  </c:pt>
                  <c:pt idx="5715">
                    <c:v>2</c:v>
                  </c:pt>
                  <c:pt idx="5716">
                    <c:v>2</c:v>
                  </c:pt>
                  <c:pt idx="5717">
                    <c:v>2</c:v>
                  </c:pt>
                  <c:pt idx="5718">
                    <c:v>2</c:v>
                  </c:pt>
                  <c:pt idx="5719">
                    <c:v>2</c:v>
                  </c:pt>
                  <c:pt idx="5720">
                    <c:v>2</c:v>
                  </c:pt>
                  <c:pt idx="5721">
                    <c:v>2</c:v>
                  </c:pt>
                  <c:pt idx="5722">
                    <c:v>2</c:v>
                  </c:pt>
                  <c:pt idx="5723">
                    <c:v>2</c:v>
                  </c:pt>
                  <c:pt idx="5724">
                    <c:v>2</c:v>
                  </c:pt>
                  <c:pt idx="5725">
                    <c:v>2</c:v>
                  </c:pt>
                  <c:pt idx="5726">
                    <c:v>2</c:v>
                  </c:pt>
                  <c:pt idx="5727">
                    <c:v>2</c:v>
                  </c:pt>
                  <c:pt idx="5728">
                    <c:v>2</c:v>
                  </c:pt>
                  <c:pt idx="5729">
                    <c:v>2</c:v>
                  </c:pt>
                  <c:pt idx="5730">
                    <c:v>2</c:v>
                  </c:pt>
                  <c:pt idx="5731">
                    <c:v>2</c:v>
                  </c:pt>
                  <c:pt idx="5732">
                    <c:v>2</c:v>
                  </c:pt>
                  <c:pt idx="5733">
                    <c:v>2</c:v>
                  </c:pt>
                  <c:pt idx="5734">
                    <c:v>2</c:v>
                  </c:pt>
                  <c:pt idx="5735">
                    <c:v>2</c:v>
                  </c:pt>
                  <c:pt idx="5736">
                    <c:v>2</c:v>
                  </c:pt>
                  <c:pt idx="5737">
                    <c:v>2</c:v>
                  </c:pt>
                  <c:pt idx="5738">
                    <c:v>2</c:v>
                  </c:pt>
                  <c:pt idx="5739">
                    <c:v>2</c:v>
                  </c:pt>
                  <c:pt idx="5740">
                    <c:v>2</c:v>
                  </c:pt>
                  <c:pt idx="5741">
                    <c:v>2</c:v>
                  </c:pt>
                  <c:pt idx="5742">
                    <c:v>2</c:v>
                  </c:pt>
                  <c:pt idx="5743">
                    <c:v>2</c:v>
                  </c:pt>
                  <c:pt idx="5744">
                    <c:v>2</c:v>
                  </c:pt>
                  <c:pt idx="5745">
                    <c:v>2</c:v>
                  </c:pt>
                  <c:pt idx="5746">
                    <c:v>2</c:v>
                  </c:pt>
                  <c:pt idx="5747">
                    <c:v>2</c:v>
                  </c:pt>
                  <c:pt idx="5748">
                    <c:v>2</c:v>
                  </c:pt>
                  <c:pt idx="5749">
                    <c:v>2</c:v>
                  </c:pt>
                  <c:pt idx="5750">
                    <c:v>2</c:v>
                  </c:pt>
                  <c:pt idx="5751">
                    <c:v>2</c:v>
                  </c:pt>
                  <c:pt idx="5752">
                    <c:v>2</c:v>
                  </c:pt>
                  <c:pt idx="5753">
                    <c:v>2</c:v>
                  </c:pt>
                  <c:pt idx="5754">
                    <c:v>2</c:v>
                  </c:pt>
                  <c:pt idx="5755">
                    <c:v>2</c:v>
                  </c:pt>
                  <c:pt idx="5756">
                    <c:v>2</c:v>
                  </c:pt>
                  <c:pt idx="5757">
                    <c:v>2</c:v>
                  </c:pt>
                  <c:pt idx="5758">
                    <c:v>2</c:v>
                  </c:pt>
                  <c:pt idx="5759">
                    <c:v>2</c:v>
                  </c:pt>
                  <c:pt idx="5760">
                    <c:v>2</c:v>
                  </c:pt>
                  <c:pt idx="5761">
                    <c:v>2</c:v>
                  </c:pt>
                  <c:pt idx="5762">
                    <c:v>2</c:v>
                  </c:pt>
                  <c:pt idx="5763">
                    <c:v>2</c:v>
                  </c:pt>
                  <c:pt idx="5764">
                    <c:v>2</c:v>
                  </c:pt>
                  <c:pt idx="5765">
                    <c:v>2</c:v>
                  </c:pt>
                  <c:pt idx="5766">
                    <c:v>2</c:v>
                  </c:pt>
                  <c:pt idx="5767">
                    <c:v>2</c:v>
                  </c:pt>
                  <c:pt idx="5768">
                    <c:v>2</c:v>
                  </c:pt>
                  <c:pt idx="5769">
                    <c:v>2</c:v>
                  </c:pt>
                  <c:pt idx="5770">
                    <c:v>2</c:v>
                  </c:pt>
                  <c:pt idx="5771">
                    <c:v>2</c:v>
                  </c:pt>
                  <c:pt idx="5772">
                    <c:v>2</c:v>
                  </c:pt>
                  <c:pt idx="5773">
                    <c:v>2</c:v>
                  </c:pt>
                  <c:pt idx="5774">
                    <c:v>2</c:v>
                  </c:pt>
                  <c:pt idx="5775">
                    <c:v>2</c:v>
                  </c:pt>
                  <c:pt idx="5776">
                    <c:v>2</c:v>
                  </c:pt>
                  <c:pt idx="5777">
                    <c:v>2</c:v>
                  </c:pt>
                  <c:pt idx="5778">
                    <c:v>2</c:v>
                  </c:pt>
                  <c:pt idx="5779">
                    <c:v>2</c:v>
                  </c:pt>
                  <c:pt idx="5780">
                    <c:v>2</c:v>
                  </c:pt>
                  <c:pt idx="5781">
                    <c:v>2</c:v>
                  </c:pt>
                  <c:pt idx="5782">
                    <c:v>2</c:v>
                  </c:pt>
                  <c:pt idx="5783">
                    <c:v>2</c:v>
                  </c:pt>
                  <c:pt idx="5784">
                    <c:v>2</c:v>
                  </c:pt>
                  <c:pt idx="5785">
                    <c:v>2</c:v>
                  </c:pt>
                  <c:pt idx="5786">
                    <c:v>2</c:v>
                  </c:pt>
                  <c:pt idx="5787">
                    <c:v>2</c:v>
                  </c:pt>
                  <c:pt idx="5788">
                    <c:v>2</c:v>
                  </c:pt>
                  <c:pt idx="5789">
                    <c:v>2</c:v>
                  </c:pt>
                  <c:pt idx="5790">
                    <c:v>2</c:v>
                  </c:pt>
                  <c:pt idx="5791">
                    <c:v>2</c:v>
                  </c:pt>
                  <c:pt idx="5792">
                    <c:v>2</c:v>
                  </c:pt>
                  <c:pt idx="5793">
                    <c:v>2</c:v>
                  </c:pt>
                  <c:pt idx="5794">
                    <c:v>2</c:v>
                  </c:pt>
                  <c:pt idx="5795">
                    <c:v>2</c:v>
                  </c:pt>
                  <c:pt idx="5796">
                    <c:v>2</c:v>
                  </c:pt>
                  <c:pt idx="5797">
                    <c:v>2</c:v>
                  </c:pt>
                  <c:pt idx="5798">
                    <c:v>2</c:v>
                  </c:pt>
                  <c:pt idx="5799">
                    <c:v>2</c:v>
                  </c:pt>
                  <c:pt idx="5800">
                    <c:v>2</c:v>
                  </c:pt>
                  <c:pt idx="5801">
                    <c:v>2</c:v>
                  </c:pt>
                  <c:pt idx="5802">
                    <c:v>2</c:v>
                  </c:pt>
                  <c:pt idx="5803">
                    <c:v>2</c:v>
                  </c:pt>
                  <c:pt idx="5804">
                    <c:v>2</c:v>
                  </c:pt>
                  <c:pt idx="5805">
                    <c:v>2</c:v>
                  </c:pt>
                  <c:pt idx="5806">
                    <c:v>2</c:v>
                  </c:pt>
                  <c:pt idx="5807">
                    <c:v>2</c:v>
                  </c:pt>
                  <c:pt idx="5808">
                    <c:v>2</c:v>
                  </c:pt>
                  <c:pt idx="5809">
                    <c:v>2</c:v>
                  </c:pt>
                  <c:pt idx="5810">
                    <c:v>2</c:v>
                  </c:pt>
                  <c:pt idx="5811">
                    <c:v>2</c:v>
                  </c:pt>
                  <c:pt idx="5812">
                    <c:v>2</c:v>
                  </c:pt>
                  <c:pt idx="5813">
                    <c:v>2</c:v>
                  </c:pt>
                  <c:pt idx="5814">
                    <c:v>2</c:v>
                  </c:pt>
                  <c:pt idx="5815">
                    <c:v>2</c:v>
                  </c:pt>
                  <c:pt idx="5816">
                    <c:v>2</c:v>
                  </c:pt>
                  <c:pt idx="5817">
                    <c:v>2</c:v>
                  </c:pt>
                  <c:pt idx="5818">
                    <c:v>2</c:v>
                  </c:pt>
                  <c:pt idx="5819">
                    <c:v>2</c:v>
                  </c:pt>
                  <c:pt idx="5820">
                    <c:v>2</c:v>
                  </c:pt>
                  <c:pt idx="5821">
                    <c:v>2</c:v>
                  </c:pt>
                  <c:pt idx="5822">
                    <c:v>2</c:v>
                  </c:pt>
                  <c:pt idx="5823">
                    <c:v>2</c:v>
                  </c:pt>
                  <c:pt idx="5824">
                    <c:v>2</c:v>
                  </c:pt>
                  <c:pt idx="5825">
                    <c:v>2</c:v>
                  </c:pt>
                  <c:pt idx="5826">
                    <c:v>2</c:v>
                  </c:pt>
                  <c:pt idx="5827">
                    <c:v>2</c:v>
                  </c:pt>
                  <c:pt idx="5828">
                    <c:v>2</c:v>
                  </c:pt>
                  <c:pt idx="5829">
                    <c:v>2</c:v>
                  </c:pt>
                  <c:pt idx="5830">
                    <c:v>2</c:v>
                  </c:pt>
                  <c:pt idx="5831">
                    <c:v>2</c:v>
                  </c:pt>
                  <c:pt idx="5832">
                    <c:v>2</c:v>
                  </c:pt>
                  <c:pt idx="5833">
                    <c:v>2</c:v>
                  </c:pt>
                  <c:pt idx="5834">
                    <c:v>2</c:v>
                  </c:pt>
                  <c:pt idx="5835">
                    <c:v>2</c:v>
                  </c:pt>
                  <c:pt idx="5836">
                    <c:v>2</c:v>
                  </c:pt>
                  <c:pt idx="5837">
                    <c:v>2</c:v>
                  </c:pt>
                  <c:pt idx="5838">
                    <c:v>2</c:v>
                  </c:pt>
                  <c:pt idx="5839">
                    <c:v>2</c:v>
                  </c:pt>
                  <c:pt idx="5840">
                    <c:v>2</c:v>
                  </c:pt>
                  <c:pt idx="5841">
                    <c:v>2</c:v>
                  </c:pt>
                  <c:pt idx="5842">
                    <c:v>2</c:v>
                  </c:pt>
                  <c:pt idx="5843">
                    <c:v>2</c:v>
                  </c:pt>
                  <c:pt idx="5844">
                    <c:v>2</c:v>
                  </c:pt>
                  <c:pt idx="5845">
                    <c:v>2</c:v>
                  </c:pt>
                  <c:pt idx="5846">
                    <c:v>2</c:v>
                  </c:pt>
                  <c:pt idx="5847">
                    <c:v>2</c:v>
                  </c:pt>
                  <c:pt idx="5848">
                    <c:v>2</c:v>
                  </c:pt>
                  <c:pt idx="5849">
                    <c:v>2</c:v>
                  </c:pt>
                  <c:pt idx="5850">
                    <c:v>2</c:v>
                  </c:pt>
                  <c:pt idx="5851">
                    <c:v>2</c:v>
                  </c:pt>
                  <c:pt idx="5852">
                    <c:v>2</c:v>
                  </c:pt>
                  <c:pt idx="5853">
                    <c:v>2</c:v>
                  </c:pt>
                  <c:pt idx="5854">
                    <c:v>2</c:v>
                  </c:pt>
                  <c:pt idx="5855">
                    <c:v>2</c:v>
                  </c:pt>
                  <c:pt idx="5856">
                    <c:v>2</c:v>
                  </c:pt>
                  <c:pt idx="5857">
                    <c:v>2</c:v>
                  </c:pt>
                  <c:pt idx="5858">
                    <c:v>2</c:v>
                  </c:pt>
                  <c:pt idx="5859">
                    <c:v>2</c:v>
                  </c:pt>
                  <c:pt idx="5860">
                    <c:v>2</c:v>
                  </c:pt>
                  <c:pt idx="5861">
                    <c:v>2</c:v>
                  </c:pt>
                  <c:pt idx="5862">
                    <c:v>2</c:v>
                  </c:pt>
                  <c:pt idx="5863">
                    <c:v>2</c:v>
                  </c:pt>
                  <c:pt idx="5864">
                    <c:v>2</c:v>
                  </c:pt>
                  <c:pt idx="5865">
                    <c:v>2</c:v>
                  </c:pt>
                  <c:pt idx="5866">
                    <c:v>2</c:v>
                  </c:pt>
                  <c:pt idx="5867">
                    <c:v>1</c:v>
                  </c:pt>
                  <c:pt idx="5868">
                    <c:v>1</c:v>
                  </c:pt>
                  <c:pt idx="5869">
                    <c:v>1</c:v>
                  </c:pt>
                  <c:pt idx="5870">
                    <c:v>1</c:v>
                  </c:pt>
                  <c:pt idx="5871">
                    <c:v>1</c:v>
                  </c:pt>
                  <c:pt idx="5872">
                    <c:v>1</c:v>
                  </c:pt>
                  <c:pt idx="5873">
                    <c:v>1</c:v>
                  </c:pt>
                  <c:pt idx="5874">
                    <c:v>1</c:v>
                  </c:pt>
                  <c:pt idx="5875">
                    <c:v>1</c:v>
                  </c:pt>
                  <c:pt idx="5876">
                    <c:v>1</c:v>
                  </c:pt>
                  <c:pt idx="5877">
                    <c:v>1</c:v>
                  </c:pt>
                  <c:pt idx="5878">
                    <c:v>1</c:v>
                  </c:pt>
                  <c:pt idx="5879">
                    <c:v>1</c:v>
                  </c:pt>
                  <c:pt idx="5880">
                    <c:v>1</c:v>
                  </c:pt>
                  <c:pt idx="5881">
                    <c:v>1</c:v>
                  </c:pt>
                  <c:pt idx="5882">
                    <c:v>1</c:v>
                  </c:pt>
                  <c:pt idx="5883">
                    <c:v>1</c:v>
                  </c:pt>
                  <c:pt idx="5884">
                    <c:v>1</c:v>
                  </c:pt>
                  <c:pt idx="5885">
                    <c:v>1</c:v>
                  </c:pt>
                  <c:pt idx="5886">
                    <c:v>1</c:v>
                  </c:pt>
                  <c:pt idx="5887">
                    <c:v>1</c:v>
                  </c:pt>
                  <c:pt idx="5888">
                    <c:v>1</c:v>
                  </c:pt>
                  <c:pt idx="5889">
                    <c:v>1</c:v>
                  </c:pt>
                  <c:pt idx="5890">
                    <c:v>1</c:v>
                  </c:pt>
                  <c:pt idx="5891">
                    <c:v>1</c:v>
                  </c:pt>
                  <c:pt idx="5892">
                    <c:v>1</c:v>
                  </c:pt>
                  <c:pt idx="5893">
                    <c:v>1</c:v>
                  </c:pt>
                  <c:pt idx="5894">
                    <c:v>1</c:v>
                  </c:pt>
                  <c:pt idx="5895">
                    <c:v>1</c:v>
                  </c:pt>
                  <c:pt idx="5896">
                    <c:v>1</c:v>
                  </c:pt>
                  <c:pt idx="5897">
                    <c:v>1</c:v>
                  </c:pt>
                  <c:pt idx="5898">
                    <c:v>1</c:v>
                  </c:pt>
                  <c:pt idx="5899">
                    <c:v>1</c:v>
                  </c:pt>
                  <c:pt idx="5900">
                    <c:v>1</c:v>
                  </c:pt>
                  <c:pt idx="5901">
                    <c:v>1</c:v>
                  </c:pt>
                  <c:pt idx="5902">
                    <c:v>1</c:v>
                  </c:pt>
                  <c:pt idx="5903">
                    <c:v>1</c:v>
                  </c:pt>
                  <c:pt idx="5904">
                    <c:v>1</c:v>
                  </c:pt>
                  <c:pt idx="5905">
                    <c:v>1</c:v>
                  </c:pt>
                  <c:pt idx="5906">
                    <c:v>1</c:v>
                  </c:pt>
                  <c:pt idx="5907">
                    <c:v>1</c:v>
                  </c:pt>
                  <c:pt idx="5908">
                    <c:v>1</c:v>
                  </c:pt>
                  <c:pt idx="5909">
                    <c:v>1</c:v>
                  </c:pt>
                  <c:pt idx="5910">
                    <c:v>1</c:v>
                  </c:pt>
                  <c:pt idx="5911">
                    <c:v>1</c:v>
                  </c:pt>
                  <c:pt idx="5912">
                    <c:v>1</c:v>
                  </c:pt>
                  <c:pt idx="5913">
                    <c:v>1</c:v>
                  </c:pt>
                  <c:pt idx="5914">
                    <c:v>1</c:v>
                  </c:pt>
                  <c:pt idx="5915">
                    <c:v>1</c:v>
                  </c:pt>
                  <c:pt idx="5916">
                    <c:v>1</c:v>
                  </c:pt>
                  <c:pt idx="5917">
                    <c:v>1</c:v>
                  </c:pt>
                  <c:pt idx="5918">
                    <c:v>1</c:v>
                  </c:pt>
                  <c:pt idx="5919">
                    <c:v>1</c:v>
                  </c:pt>
                  <c:pt idx="5920">
                    <c:v>1</c:v>
                  </c:pt>
                  <c:pt idx="5921">
                    <c:v>1</c:v>
                  </c:pt>
                  <c:pt idx="5922">
                    <c:v>1</c:v>
                  </c:pt>
                  <c:pt idx="5923">
                    <c:v>1</c:v>
                  </c:pt>
                  <c:pt idx="5924">
                    <c:v>1</c:v>
                  </c:pt>
                  <c:pt idx="5925">
                    <c:v>1</c:v>
                  </c:pt>
                  <c:pt idx="5926">
                    <c:v>1</c:v>
                  </c:pt>
                  <c:pt idx="5927">
                    <c:v>1</c:v>
                  </c:pt>
                  <c:pt idx="5928">
                    <c:v>1</c:v>
                  </c:pt>
                  <c:pt idx="5929">
                    <c:v>1</c:v>
                  </c:pt>
                  <c:pt idx="5930">
                    <c:v>1</c:v>
                  </c:pt>
                  <c:pt idx="5931">
                    <c:v>1</c:v>
                  </c:pt>
                  <c:pt idx="5932">
                    <c:v>1</c:v>
                  </c:pt>
                  <c:pt idx="5933">
                    <c:v>1</c:v>
                  </c:pt>
                  <c:pt idx="5934">
                    <c:v>1</c:v>
                  </c:pt>
                  <c:pt idx="5935">
                    <c:v>1</c:v>
                  </c:pt>
                  <c:pt idx="5936">
                    <c:v>1</c:v>
                  </c:pt>
                  <c:pt idx="5937">
                    <c:v>1</c:v>
                  </c:pt>
                  <c:pt idx="5938">
                    <c:v>1</c:v>
                  </c:pt>
                  <c:pt idx="5939">
                    <c:v>1</c:v>
                  </c:pt>
                  <c:pt idx="5940">
                    <c:v>1</c:v>
                  </c:pt>
                  <c:pt idx="5941">
                    <c:v>1</c:v>
                  </c:pt>
                  <c:pt idx="5942">
                    <c:v>1</c:v>
                  </c:pt>
                  <c:pt idx="5943">
                    <c:v>1</c:v>
                  </c:pt>
                  <c:pt idx="5944">
                    <c:v>1</c:v>
                  </c:pt>
                  <c:pt idx="5945">
                    <c:v>1</c:v>
                  </c:pt>
                  <c:pt idx="5946">
                    <c:v>1</c:v>
                  </c:pt>
                  <c:pt idx="5947">
                    <c:v>1</c:v>
                  </c:pt>
                  <c:pt idx="5948">
                    <c:v>1</c:v>
                  </c:pt>
                  <c:pt idx="5949">
                    <c:v>1</c:v>
                  </c:pt>
                  <c:pt idx="5950">
                    <c:v>1</c:v>
                  </c:pt>
                  <c:pt idx="5951">
                    <c:v>1</c:v>
                  </c:pt>
                  <c:pt idx="5952">
                    <c:v>1</c:v>
                  </c:pt>
                  <c:pt idx="5953">
                    <c:v>1</c:v>
                  </c:pt>
                  <c:pt idx="5954">
                    <c:v>1</c:v>
                  </c:pt>
                  <c:pt idx="5955">
                    <c:v>1</c:v>
                  </c:pt>
                  <c:pt idx="5956">
                    <c:v>1</c:v>
                  </c:pt>
                  <c:pt idx="5957">
                    <c:v>1</c:v>
                  </c:pt>
                  <c:pt idx="5958">
                    <c:v>1</c:v>
                  </c:pt>
                  <c:pt idx="5959">
                    <c:v>1</c:v>
                  </c:pt>
                  <c:pt idx="5960">
                    <c:v>1</c:v>
                  </c:pt>
                  <c:pt idx="5961">
                    <c:v>1</c:v>
                  </c:pt>
                  <c:pt idx="5962">
                    <c:v>1</c:v>
                  </c:pt>
                  <c:pt idx="5963">
                    <c:v>1</c:v>
                  </c:pt>
                  <c:pt idx="5964">
                    <c:v>1</c:v>
                  </c:pt>
                  <c:pt idx="5965">
                    <c:v>1</c:v>
                  </c:pt>
                  <c:pt idx="5966">
                    <c:v>1</c:v>
                  </c:pt>
                  <c:pt idx="5967">
                    <c:v>1</c:v>
                  </c:pt>
                  <c:pt idx="5968">
                    <c:v>1</c:v>
                  </c:pt>
                  <c:pt idx="5969">
                    <c:v>1</c:v>
                  </c:pt>
                  <c:pt idx="5970">
                    <c:v>1</c:v>
                  </c:pt>
                  <c:pt idx="5971">
                    <c:v>1</c:v>
                  </c:pt>
                  <c:pt idx="5972">
                    <c:v>1</c:v>
                  </c:pt>
                  <c:pt idx="5973">
                    <c:v>1</c:v>
                  </c:pt>
                  <c:pt idx="5974">
                    <c:v>1</c:v>
                  </c:pt>
                  <c:pt idx="5975">
                    <c:v>1</c:v>
                  </c:pt>
                  <c:pt idx="5976">
                    <c:v>1</c:v>
                  </c:pt>
                  <c:pt idx="5977">
                    <c:v>1</c:v>
                  </c:pt>
                  <c:pt idx="5978">
                    <c:v>1</c:v>
                  </c:pt>
                  <c:pt idx="5979">
                    <c:v>1</c:v>
                  </c:pt>
                  <c:pt idx="5980">
                    <c:v>1</c:v>
                  </c:pt>
                  <c:pt idx="5981">
                    <c:v>1</c:v>
                  </c:pt>
                  <c:pt idx="5982">
                    <c:v>1</c:v>
                  </c:pt>
                  <c:pt idx="5983">
                    <c:v>1</c:v>
                  </c:pt>
                  <c:pt idx="5984">
                    <c:v>1</c:v>
                  </c:pt>
                  <c:pt idx="5985">
                    <c:v>1</c:v>
                  </c:pt>
                  <c:pt idx="5986">
                    <c:v>1</c:v>
                  </c:pt>
                  <c:pt idx="5987">
                    <c:v>1</c:v>
                  </c:pt>
                  <c:pt idx="5988">
                    <c:v>1</c:v>
                  </c:pt>
                  <c:pt idx="5989">
                    <c:v>1</c:v>
                  </c:pt>
                  <c:pt idx="5990">
                    <c:v>1</c:v>
                  </c:pt>
                  <c:pt idx="5991">
                    <c:v>1</c:v>
                  </c:pt>
                  <c:pt idx="5992">
                    <c:v>1</c:v>
                  </c:pt>
                  <c:pt idx="5993">
                    <c:v>1</c:v>
                  </c:pt>
                  <c:pt idx="5994">
                    <c:v>1</c:v>
                  </c:pt>
                  <c:pt idx="5995">
                    <c:v>1</c:v>
                  </c:pt>
                  <c:pt idx="5996">
                    <c:v>1</c:v>
                  </c:pt>
                  <c:pt idx="5997">
                    <c:v>1</c:v>
                  </c:pt>
                  <c:pt idx="5998">
                    <c:v>1</c:v>
                  </c:pt>
                  <c:pt idx="5999">
                    <c:v>1</c:v>
                  </c:pt>
                  <c:pt idx="6000">
                    <c:v>1</c:v>
                  </c:pt>
                  <c:pt idx="6001">
                    <c:v>1</c:v>
                  </c:pt>
                  <c:pt idx="6002">
                    <c:v>1</c:v>
                  </c:pt>
                  <c:pt idx="6003">
                    <c:v>1</c:v>
                  </c:pt>
                  <c:pt idx="6004">
                    <c:v>1</c:v>
                  </c:pt>
                  <c:pt idx="6005">
                    <c:v>1</c:v>
                  </c:pt>
                  <c:pt idx="6006">
                    <c:v>1</c:v>
                  </c:pt>
                  <c:pt idx="6007">
                    <c:v>1</c:v>
                  </c:pt>
                  <c:pt idx="6008">
                    <c:v>1</c:v>
                  </c:pt>
                  <c:pt idx="6009">
                    <c:v>1</c:v>
                  </c:pt>
                  <c:pt idx="6010">
                    <c:v>1</c:v>
                  </c:pt>
                  <c:pt idx="6011">
                    <c:v>1</c:v>
                  </c:pt>
                  <c:pt idx="6012">
                    <c:v>1</c:v>
                  </c:pt>
                  <c:pt idx="6013">
                    <c:v>1</c:v>
                  </c:pt>
                  <c:pt idx="6014">
                    <c:v>1</c:v>
                  </c:pt>
                  <c:pt idx="6015">
                    <c:v>1</c:v>
                  </c:pt>
                  <c:pt idx="6016">
                    <c:v>1</c:v>
                  </c:pt>
                  <c:pt idx="6017">
                    <c:v>1</c:v>
                  </c:pt>
                  <c:pt idx="6018">
                    <c:v>1</c:v>
                  </c:pt>
                  <c:pt idx="6019">
                    <c:v>1</c:v>
                  </c:pt>
                  <c:pt idx="6020">
                    <c:v>1</c:v>
                  </c:pt>
                  <c:pt idx="6021">
                    <c:v>1</c:v>
                  </c:pt>
                  <c:pt idx="6022">
                    <c:v>1</c:v>
                  </c:pt>
                  <c:pt idx="6023">
                    <c:v>1</c:v>
                  </c:pt>
                  <c:pt idx="6024">
                    <c:v>1</c:v>
                  </c:pt>
                  <c:pt idx="6025">
                    <c:v>1</c:v>
                  </c:pt>
                  <c:pt idx="6026">
                    <c:v>1</c:v>
                  </c:pt>
                  <c:pt idx="6027">
                    <c:v>1</c:v>
                  </c:pt>
                  <c:pt idx="6028">
                    <c:v>1</c:v>
                  </c:pt>
                  <c:pt idx="6029">
                    <c:v>1</c:v>
                  </c:pt>
                  <c:pt idx="6030">
                    <c:v>1</c:v>
                  </c:pt>
                  <c:pt idx="6031">
                    <c:v>1</c:v>
                  </c:pt>
                  <c:pt idx="6032">
                    <c:v>1</c:v>
                  </c:pt>
                  <c:pt idx="6033">
                    <c:v>1</c:v>
                  </c:pt>
                  <c:pt idx="6034">
                    <c:v>1</c:v>
                  </c:pt>
                  <c:pt idx="6035">
                    <c:v>1</c:v>
                  </c:pt>
                  <c:pt idx="6036">
                    <c:v>1</c:v>
                  </c:pt>
                  <c:pt idx="6037">
                    <c:v>1</c:v>
                  </c:pt>
                  <c:pt idx="6038">
                    <c:v>1</c:v>
                  </c:pt>
                  <c:pt idx="6039">
                    <c:v>1</c:v>
                  </c:pt>
                  <c:pt idx="6040">
                    <c:v>1</c:v>
                  </c:pt>
                  <c:pt idx="6041">
                    <c:v>1</c:v>
                  </c:pt>
                  <c:pt idx="6042">
                    <c:v>1</c:v>
                  </c:pt>
                  <c:pt idx="6043">
                    <c:v>1</c:v>
                  </c:pt>
                  <c:pt idx="6044">
                    <c:v>1</c:v>
                  </c:pt>
                  <c:pt idx="6045">
                    <c:v>1</c:v>
                  </c:pt>
                  <c:pt idx="6046">
                    <c:v>1</c:v>
                  </c:pt>
                  <c:pt idx="6047">
                    <c:v>1</c:v>
                  </c:pt>
                  <c:pt idx="6048">
                    <c:v>1</c:v>
                  </c:pt>
                  <c:pt idx="6049">
                    <c:v>1</c:v>
                  </c:pt>
                  <c:pt idx="6050">
                    <c:v>1</c:v>
                  </c:pt>
                  <c:pt idx="6051">
                    <c:v>1</c:v>
                  </c:pt>
                  <c:pt idx="6052">
                    <c:v>1</c:v>
                  </c:pt>
                  <c:pt idx="6053">
                    <c:v>1</c:v>
                  </c:pt>
                  <c:pt idx="6054">
                    <c:v>1</c:v>
                  </c:pt>
                  <c:pt idx="6055">
                    <c:v>1</c:v>
                  </c:pt>
                  <c:pt idx="6056">
                    <c:v>1</c:v>
                  </c:pt>
                  <c:pt idx="6057">
                    <c:v>1</c:v>
                  </c:pt>
                  <c:pt idx="6058">
                    <c:v>1</c:v>
                  </c:pt>
                  <c:pt idx="6059">
                    <c:v>1</c:v>
                  </c:pt>
                  <c:pt idx="6060">
                    <c:v>1</c:v>
                  </c:pt>
                  <c:pt idx="6061">
                    <c:v>1</c:v>
                  </c:pt>
                  <c:pt idx="6062">
                    <c:v>1</c:v>
                  </c:pt>
                  <c:pt idx="6063">
                    <c:v>1</c:v>
                  </c:pt>
                  <c:pt idx="6064">
                    <c:v>1</c:v>
                  </c:pt>
                  <c:pt idx="6065">
                    <c:v>1</c:v>
                  </c:pt>
                  <c:pt idx="6066">
                    <c:v>1</c:v>
                  </c:pt>
                  <c:pt idx="6067">
                    <c:v>1</c:v>
                  </c:pt>
                  <c:pt idx="6068">
                    <c:v>1</c:v>
                  </c:pt>
                  <c:pt idx="6069">
                    <c:v>1</c:v>
                  </c:pt>
                  <c:pt idx="6070">
                    <c:v>1</c:v>
                  </c:pt>
                  <c:pt idx="6071">
                    <c:v>1</c:v>
                  </c:pt>
                  <c:pt idx="6072">
                    <c:v>1</c:v>
                  </c:pt>
                  <c:pt idx="6073">
                    <c:v>1</c:v>
                  </c:pt>
                  <c:pt idx="6074">
                    <c:v>1</c:v>
                  </c:pt>
                  <c:pt idx="6075">
                    <c:v>1</c:v>
                  </c:pt>
                  <c:pt idx="6076">
                    <c:v>1</c:v>
                  </c:pt>
                  <c:pt idx="6077">
                    <c:v>1</c:v>
                  </c:pt>
                  <c:pt idx="6078">
                    <c:v>1</c:v>
                  </c:pt>
                  <c:pt idx="6079">
                    <c:v>1</c:v>
                  </c:pt>
                  <c:pt idx="6080">
                    <c:v>1</c:v>
                  </c:pt>
                  <c:pt idx="6081">
                    <c:v>1</c:v>
                  </c:pt>
                  <c:pt idx="6082">
                    <c:v>1</c:v>
                  </c:pt>
                  <c:pt idx="6083">
                    <c:v>1</c:v>
                  </c:pt>
                  <c:pt idx="6084">
                    <c:v>1</c:v>
                  </c:pt>
                  <c:pt idx="6085">
                    <c:v>1</c:v>
                  </c:pt>
                  <c:pt idx="6086">
                    <c:v>1</c:v>
                  </c:pt>
                  <c:pt idx="6087">
                    <c:v>1</c:v>
                  </c:pt>
                  <c:pt idx="6088">
                    <c:v>1</c:v>
                  </c:pt>
                  <c:pt idx="6089">
                    <c:v>1</c:v>
                  </c:pt>
                  <c:pt idx="6090">
                    <c:v>1</c:v>
                  </c:pt>
                  <c:pt idx="6091">
                    <c:v>1</c:v>
                  </c:pt>
                  <c:pt idx="6092">
                    <c:v>1</c:v>
                  </c:pt>
                  <c:pt idx="6093">
                    <c:v>1</c:v>
                  </c:pt>
                  <c:pt idx="6094">
                    <c:v>1</c:v>
                  </c:pt>
                  <c:pt idx="6095">
                    <c:v>1</c:v>
                  </c:pt>
                  <c:pt idx="6096">
                    <c:v>1</c:v>
                  </c:pt>
                  <c:pt idx="6097">
                    <c:v>1</c:v>
                  </c:pt>
                  <c:pt idx="6098">
                    <c:v>1</c:v>
                  </c:pt>
                  <c:pt idx="6099">
                    <c:v>1</c:v>
                  </c:pt>
                  <c:pt idx="6100">
                    <c:v>1</c:v>
                  </c:pt>
                  <c:pt idx="6101">
                    <c:v>1</c:v>
                  </c:pt>
                  <c:pt idx="6102">
                    <c:v>1</c:v>
                  </c:pt>
                  <c:pt idx="6103">
                    <c:v>1</c:v>
                  </c:pt>
                  <c:pt idx="6104">
                    <c:v>1</c:v>
                  </c:pt>
                  <c:pt idx="6105">
                    <c:v>1</c:v>
                  </c:pt>
                  <c:pt idx="6106">
                    <c:v>1</c:v>
                  </c:pt>
                  <c:pt idx="6107">
                    <c:v>1</c:v>
                  </c:pt>
                  <c:pt idx="6108">
                    <c:v>1</c:v>
                  </c:pt>
                  <c:pt idx="6109">
                    <c:v>1</c:v>
                  </c:pt>
                  <c:pt idx="6110">
                    <c:v>1</c:v>
                  </c:pt>
                  <c:pt idx="6111">
                    <c:v>1</c:v>
                  </c:pt>
                  <c:pt idx="6112">
                    <c:v>1</c:v>
                  </c:pt>
                  <c:pt idx="6113">
                    <c:v>1</c:v>
                  </c:pt>
                  <c:pt idx="6114">
                    <c:v>1</c:v>
                  </c:pt>
                  <c:pt idx="6115">
                    <c:v>1</c:v>
                  </c:pt>
                  <c:pt idx="6116">
                    <c:v>1</c:v>
                  </c:pt>
                  <c:pt idx="6117">
                    <c:v>1</c:v>
                  </c:pt>
                  <c:pt idx="6118">
                    <c:v>1</c:v>
                  </c:pt>
                  <c:pt idx="6119">
                    <c:v>1</c:v>
                  </c:pt>
                  <c:pt idx="6120">
                    <c:v>1</c:v>
                  </c:pt>
                  <c:pt idx="6121">
                    <c:v>1</c:v>
                  </c:pt>
                  <c:pt idx="6122">
                    <c:v>1</c:v>
                  </c:pt>
                  <c:pt idx="6123">
                    <c:v>1</c:v>
                  </c:pt>
                  <c:pt idx="6124">
                    <c:v>1</c:v>
                  </c:pt>
                  <c:pt idx="6125">
                    <c:v>1</c:v>
                  </c:pt>
                  <c:pt idx="6126">
                    <c:v>1</c:v>
                  </c:pt>
                  <c:pt idx="6127">
                    <c:v>1</c:v>
                  </c:pt>
                  <c:pt idx="6128">
                    <c:v>1</c:v>
                  </c:pt>
                  <c:pt idx="6129">
                    <c:v>1</c:v>
                  </c:pt>
                  <c:pt idx="6130">
                    <c:v>1</c:v>
                  </c:pt>
                  <c:pt idx="6131">
                    <c:v>1</c:v>
                  </c:pt>
                  <c:pt idx="6132">
                    <c:v>1</c:v>
                  </c:pt>
                  <c:pt idx="6133">
                    <c:v>1</c:v>
                  </c:pt>
                  <c:pt idx="6134">
                    <c:v>1</c:v>
                  </c:pt>
                  <c:pt idx="6135">
                    <c:v>1</c:v>
                  </c:pt>
                  <c:pt idx="6136">
                    <c:v>1</c:v>
                  </c:pt>
                  <c:pt idx="6137">
                    <c:v>1</c:v>
                  </c:pt>
                  <c:pt idx="6138">
                    <c:v>1</c:v>
                  </c:pt>
                  <c:pt idx="6139">
                    <c:v>1</c:v>
                  </c:pt>
                  <c:pt idx="6140">
                    <c:v>1</c:v>
                  </c:pt>
                  <c:pt idx="6141">
                    <c:v>1</c:v>
                  </c:pt>
                  <c:pt idx="6142">
                    <c:v>1</c:v>
                  </c:pt>
                  <c:pt idx="6143">
                    <c:v>1</c:v>
                  </c:pt>
                  <c:pt idx="6144">
                    <c:v>1</c:v>
                  </c:pt>
                  <c:pt idx="6145">
                    <c:v>1</c:v>
                  </c:pt>
                  <c:pt idx="6146">
                    <c:v>1</c:v>
                  </c:pt>
                  <c:pt idx="6147">
                    <c:v>1</c:v>
                  </c:pt>
                  <c:pt idx="6148">
                    <c:v>1</c:v>
                  </c:pt>
                  <c:pt idx="6149">
                    <c:v>1</c:v>
                  </c:pt>
                  <c:pt idx="6150">
                    <c:v>1</c:v>
                  </c:pt>
                  <c:pt idx="6151">
                    <c:v>1</c:v>
                  </c:pt>
                  <c:pt idx="6152">
                    <c:v>1</c:v>
                  </c:pt>
                  <c:pt idx="6153">
                    <c:v>1</c:v>
                  </c:pt>
                  <c:pt idx="6154">
                    <c:v>1</c:v>
                  </c:pt>
                  <c:pt idx="6155">
                    <c:v>1</c:v>
                  </c:pt>
                  <c:pt idx="6156">
                    <c:v>1</c:v>
                  </c:pt>
                  <c:pt idx="6157">
                    <c:v>1</c:v>
                  </c:pt>
                  <c:pt idx="6158">
                    <c:v>1</c:v>
                  </c:pt>
                  <c:pt idx="6159">
                    <c:v>1</c:v>
                  </c:pt>
                  <c:pt idx="6160">
                    <c:v>1</c:v>
                  </c:pt>
                  <c:pt idx="6161">
                    <c:v>1</c:v>
                  </c:pt>
                  <c:pt idx="6162">
                    <c:v>1</c:v>
                  </c:pt>
                  <c:pt idx="6163">
                    <c:v>1</c:v>
                  </c:pt>
                  <c:pt idx="6164">
                    <c:v>1</c:v>
                  </c:pt>
                  <c:pt idx="6165">
                    <c:v>1</c:v>
                  </c:pt>
                  <c:pt idx="6166">
                    <c:v>1</c:v>
                  </c:pt>
                  <c:pt idx="6167">
                    <c:v>1</c:v>
                  </c:pt>
                  <c:pt idx="6168">
                    <c:v>1</c:v>
                  </c:pt>
                  <c:pt idx="6169">
                    <c:v>1</c:v>
                  </c:pt>
                  <c:pt idx="6170">
                    <c:v>1</c:v>
                  </c:pt>
                  <c:pt idx="6171">
                    <c:v>1</c:v>
                  </c:pt>
                  <c:pt idx="6172">
                    <c:v>1</c:v>
                  </c:pt>
                  <c:pt idx="6173">
                    <c:v>1</c:v>
                  </c:pt>
                  <c:pt idx="6174">
                    <c:v>1</c:v>
                  </c:pt>
                  <c:pt idx="6175">
                    <c:v>1</c:v>
                  </c:pt>
                  <c:pt idx="6176">
                    <c:v>1</c:v>
                  </c:pt>
                  <c:pt idx="6177">
                    <c:v>1</c:v>
                  </c:pt>
                  <c:pt idx="6178">
                    <c:v>1</c:v>
                  </c:pt>
                  <c:pt idx="6179">
                    <c:v>1</c:v>
                  </c:pt>
                  <c:pt idx="6180">
                    <c:v>1</c:v>
                  </c:pt>
                  <c:pt idx="6181">
                    <c:v>1</c:v>
                  </c:pt>
                  <c:pt idx="6182">
                    <c:v>1</c:v>
                  </c:pt>
                  <c:pt idx="6183">
                    <c:v>1</c:v>
                  </c:pt>
                  <c:pt idx="6184">
                    <c:v>1</c:v>
                  </c:pt>
                  <c:pt idx="6185">
                    <c:v>1</c:v>
                  </c:pt>
                  <c:pt idx="6186">
                    <c:v>1</c:v>
                  </c:pt>
                  <c:pt idx="6187">
                    <c:v>1</c:v>
                  </c:pt>
                  <c:pt idx="6188">
                    <c:v>1</c:v>
                  </c:pt>
                  <c:pt idx="6189">
                    <c:v>1</c:v>
                  </c:pt>
                  <c:pt idx="6190">
                    <c:v>1</c:v>
                  </c:pt>
                  <c:pt idx="6191">
                    <c:v>1</c:v>
                  </c:pt>
                  <c:pt idx="6192">
                    <c:v>1</c:v>
                  </c:pt>
                  <c:pt idx="6193">
                    <c:v>1</c:v>
                  </c:pt>
                  <c:pt idx="6194">
                    <c:v>1</c:v>
                  </c:pt>
                  <c:pt idx="6195">
                    <c:v>1</c:v>
                  </c:pt>
                  <c:pt idx="6196">
                    <c:v>1</c:v>
                  </c:pt>
                  <c:pt idx="6197">
                    <c:v>1</c:v>
                  </c:pt>
                  <c:pt idx="6198">
                    <c:v>1</c:v>
                  </c:pt>
                  <c:pt idx="6199">
                    <c:v>1</c:v>
                  </c:pt>
                  <c:pt idx="6200">
                    <c:v>1</c:v>
                  </c:pt>
                  <c:pt idx="6201">
                    <c:v>1</c:v>
                  </c:pt>
                  <c:pt idx="6202">
                    <c:v>1</c:v>
                  </c:pt>
                  <c:pt idx="6203">
                    <c:v>1</c:v>
                  </c:pt>
                  <c:pt idx="6204">
                    <c:v>1</c:v>
                  </c:pt>
                  <c:pt idx="6205">
                    <c:v>1</c:v>
                  </c:pt>
                  <c:pt idx="6206">
                    <c:v>1</c:v>
                  </c:pt>
                  <c:pt idx="6207">
                    <c:v>1</c:v>
                  </c:pt>
                  <c:pt idx="6208">
                    <c:v>1</c:v>
                  </c:pt>
                  <c:pt idx="6209">
                    <c:v>1</c:v>
                  </c:pt>
                  <c:pt idx="6210">
                    <c:v>1</c:v>
                  </c:pt>
                  <c:pt idx="6211">
                    <c:v>1</c:v>
                  </c:pt>
                  <c:pt idx="6212">
                    <c:v>1</c:v>
                  </c:pt>
                  <c:pt idx="6213">
                    <c:v>1</c:v>
                  </c:pt>
                  <c:pt idx="6214">
                    <c:v>1</c:v>
                  </c:pt>
                  <c:pt idx="6215">
                    <c:v>1</c:v>
                  </c:pt>
                  <c:pt idx="6216">
                    <c:v>1</c:v>
                  </c:pt>
                  <c:pt idx="6217">
                    <c:v>1</c:v>
                  </c:pt>
                  <c:pt idx="6218">
                    <c:v>1</c:v>
                  </c:pt>
                  <c:pt idx="6219">
                    <c:v>1</c:v>
                  </c:pt>
                  <c:pt idx="6220">
                    <c:v>1</c:v>
                  </c:pt>
                  <c:pt idx="6221">
                    <c:v>1</c:v>
                  </c:pt>
                  <c:pt idx="6222">
                    <c:v>1</c:v>
                  </c:pt>
                  <c:pt idx="6223">
                    <c:v>1</c:v>
                  </c:pt>
                  <c:pt idx="6224">
                    <c:v>1</c:v>
                  </c:pt>
                  <c:pt idx="6225">
                    <c:v>1</c:v>
                  </c:pt>
                  <c:pt idx="6226">
                    <c:v>1</c:v>
                  </c:pt>
                  <c:pt idx="6227">
                    <c:v>1</c:v>
                  </c:pt>
                  <c:pt idx="6228">
                    <c:v>1</c:v>
                  </c:pt>
                  <c:pt idx="6229">
                    <c:v>1</c:v>
                  </c:pt>
                  <c:pt idx="6230">
                    <c:v>1</c:v>
                  </c:pt>
                  <c:pt idx="6231">
                    <c:v>1</c:v>
                  </c:pt>
                  <c:pt idx="6232">
                    <c:v>1</c:v>
                  </c:pt>
                  <c:pt idx="6233">
                    <c:v>1</c:v>
                  </c:pt>
                  <c:pt idx="6234">
                    <c:v>1</c:v>
                  </c:pt>
                  <c:pt idx="6235">
                    <c:v>1</c:v>
                  </c:pt>
                  <c:pt idx="6236">
                    <c:v>1</c:v>
                  </c:pt>
                  <c:pt idx="6237">
                    <c:v>1</c:v>
                  </c:pt>
                  <c:pt idx="6238">
                    <c:v>1</c:v>
                  </c:pt>
                  <c:pt idx="6239">
                    <c:v>1</c:v>
                  </c:pt>
                  <c:pt idx="6240">
                    <c:v>1</c:v>
                  </c:pt>
                  <c:pt idx="6241">
                    <c:v>1</c:v>
                  </c:pt>
                  <c:pt idx="6242">
                    <c:v>1</c:v>
                  </c:pt>
                  <c:pt idx="6243">
                    <c:v>1</c:v>
                  </c:pt>
                  <c:pt idx="6244">
                    <c:v>1</c:v>
                  </c:pt>
                  <c:pt idx="6245">
                    <c:v>1</c:v>
                  </c:pt>
                  <c:pt idx="6246">
                    <c:v>1</c:v>
                  </c:pt>
                  <c:pt idx="6247">
                    <c:v>1</c:v>
                  </c:pt>
                  <c:pt idx="6248">
                    <c:v>1</c:v>
                  </c:pt>
                  <c:pt idx="6249">
                    <c:v>1</c:v>
                  </c:pt>
                  <c:pt idx="6250">
                    <c:v>1</c:v>
                  </c:pt>
                  <c:pt idx="6251">
                    <c:v>1</c:v>
                  </c:pt>
                  <c:pt idx="6252">
                    <c:v>1</c:v>
                  </c:pt>
                  <c:pt idx="6253">
                    <c:v>1</c:v>
                  </c:pt>
                  <c:pt idx="6254">
                    <c:v>1</c:v>
                  </c:pt>
                  <c:pt idx="6255">
                    <c:v>1</c:v>
                  </c:pt>
                  <c:pt idx="6256">
                    <c:v>1</c:v>
                  </c:pt>
                  <c:pt idx="6257">
                    <c:v>1</c:v>
                  </c:pt>
                  <c:pt idx="6258">
                    <c:v>1</c:v>
                  </c:pt>
                  <c:pt idx="6259">
                    <c:v>1</c:v>
                  </c:pt>
                  <c:pt idx="6260">
                    <c:v>1</c:v>
                  </c:pt>
                  <c:pt idx="6261">
                    <c:v>1</c:v>
                  </c:pt>
                  <c:pt idx="6262">
                    <c:v>1</c:v>
                  </c:pt>
                  <c:pt idx="6263">
                    <c:v>1</c:v>
                  </c:pt>
                  <c:pt idx="6264">
                    <c:v>1</c:v>
                  </c:pt>
                  <c:pt idx="6265">
                    <c:v>1</c:v>
                  </c:pt>
                  <c:pt idx="6266">
                    <c:v>1</c:v>
                  </c:pt>
                  <c:pt idx="6267">
                    <c:v>1</c:v>
                  </c:pt>
                  <c:pt idx="6268">
                    <c:v>1</c:v>
                  </c:pt>
                  <c:pt idx="6269">
                    <c:v>1</c:v>
                  </c:pt>
                  <c:pt idx="6270">
                    <c:v>1</c:v>
                  </c:pt>
                  <c:pt idx="6271">
                    <c:v>1</c:v>
                  </c:pt>
                  <c:pt idx="6272">
                    <c:v>1</c:v>
                  </c:pt>
                  <c:pt idx="6273">
                    <c:v>1</c:v>
                  </c:pt>
                  <c:pt idx="6274">
                    <c:v>1</c:v>
                  </c:pt>
                  <c:pt idx="6275">
                    <c:v>1</c:v>
                  </c:pt>
                  <c:pt idx="6276">
                    <c:v>1</c:v>
                  </c:pt>
                  <c:pt idx="6277">
                    <c:v>1</c:v>
                  </c:pt>
                  <c:pt idx="6278">
                    <c:v>1</c:v>
                  </c:pt>
                  <c:pt idx="6279">
                    <c:v>1</c:v>
                  </c:pt>
                  <c:pt idx="6280">
                    <c:v>1</c:v>
                  </c:pt>
                  <c:pt idx="6281">
                    <c:v>1</c:v>
                  </c:pt>
                  <c:pt idx="6282">
                    <c:v>1</c:v>
                  </c:pt>
                  <c:pt idx="6283">
                    <c:v>1</c:v>
                  </c:pt>
                  <c:pt idx="6284">
                    <c:v>1</c:v>
                  </c:pt>
                  <c:pt idx="6285">
                    <c:v>1</c:v>
                  </c:pt>
                  <c:pt idx="6286">
                    <c:v>1</c:v>
                  </c:pt>
                  <c:pt idx="6287">
                    <c:v>1</c:v>
                  </c:pt>
                  <c:pt idx="6288">
                    <c:v>1</c:v>
                  </c:pt>
                  <c:pt idx="6289">
                    <c:v>1</c:v>
                  </c:pt>
                  <c:pt idx="6290">
                    <c:v>1</c:v>
                  </c:pt>
                  <c:pt idx="6291">
                    <c:v>1</c:v>
                  </c:pt>
                  <c:pt idx="6292">
                    <c:v>1</c:v>
                  </c:pt>
                  <c:pt idx="6293">
                    <c:v>1</c:v>
                  </c:pt>
                  <c:pt idx="6294">
                    <c:v>1</c:v>
                  </c:pt>
                  <c:pt idx="6295">
                    <c:v>1</c:v>
                  </c:pt>
                  <c:pt idx="6296">
                    <c:v>1</c:v>
                  </c:pt>
                  <c:pt idx="6297">
                    <c:v>1</c:v>
                  </c:pt>
                  <c:pt idx="6298">
                    <c:v>1</c:v>
                  </c:pt>
                  <c:pt idx="6299">
                    <c:v>1</c:v>
                  </c:pt>
                  <c:pt idx="6300">
                    <c:v>1</c:v>
                  </c:pt>
                  <c:pt idx="6301">
                    <c:v>1</c:v>
                  </c:pt>
                  <c:pt idx="6302">
                    <c:v>1</c:v>
                  </c:pt>
                  <c:pt idx="6303">
                    <c:v>1</c:v>
                  </c:pt>
                  <c:pt idx="6304">
                    <c:v>1</c:v>
                  </c:pt>
                  <c:pt idx="6305">
                    <c:v>1</c:v>
                  </c:pt>
                  <c:pt idx="6306">
                    <c:v>1</c:v>
                  </c:pt>
                  <c:pt idx="6307">
                    <c:v>1</c:v>
                  </c:pt>
                  <c:pt idx="6308">
                    <c:v>1</c:v>
                  </c:pt>
                  <c:pt idx="6309">
                    <c:v>1</c:v>
                  </c:pt>
                  <c:pt idx="6310">
                    <c:v>1</c:v>
                  </c:pt>
                  <c:pt idx="6311">
                    <c:v>1</c:v>
                  </c:pt>
                  <c:pt idx="6312">
                    <c:v>1</c:v>
                  </c:pt>
                  <c:pt idx="6313">
                    <c:v>1</c:v>
                  </c:pt>
                  <c:pt idx="6314">
                    <c:v>1</c:v>
                  </c:pt>
                  <c:pt idx="6315">
                    <c:v>1</c:v>
                  </c:pt>
                  <c:pt idx="6316">
                    <c:v>1</c:v>
                  </c:pt>
                  <c:pt idx="6317">
                    <c:v>1</c:v>
                  </c:pt>
                  <c:pt idx="6318">
                    <c:v>1</c:v>
                  </c:pt>
                  <c:pt idx="6319">
                    <c:v>1</c:v>
                  </c:pt>
                  <c:pt idx="6320">
                    <c:v>1</c:v>
                  </c:pt>
                  <c:pt idx="6321">
                    <c:v>1</c:v>
                  </c:pt>
                  <c:pt idx="6322">
                    <c:v>1</c:v>
                  </c:pt>
                  <c:pt idx="6323">
                    <c:v>1</c:v>
                  </c:pt>
                  <c:pt idx="6324">
                    <c:v>1</c:v>
                  </c:pt>
                  <c:pt idx="6325">
                    <c:v>1</c:v>
                  </c:pt>
                  <c:pt idx="6326">
                    <c:v>1</c:v>
                  </c:pt>
                  <c:pt idx="6327">
                    <c:v>1</c:v>
                  </c:pt>
                  <c:pt idx="6328">
                    <c:v>1</c:v>
                  </c:pt>
                  <c:pt idx="6329">
                    <c:v>1</c:v>
                  </c:pt>
                  <c:pt idx="6330">
                    <c:v>1</c:v>
                  </c:pt>
                  <c:pt idx="6331">
                    <c:v>1</c:v>
                  </c:pt>
                  <c:pt idx="6332">
                    <c:v>1</c:v>
                  </c:pt>
                  <c:pt idx="6333">
                    <c:v>1</c:v>
                  </c:pt>
                  <c:pt idx="6334">
                    <c:v>1</c:v>
                  </c:pt>
                  <c:pt idx="6335">
                    <c:v>1</c:v>
                  </c:pt>
                  <c:pt idx="6336">
                    <c:v>1</c:v>
                  </c:pt>
                  <c:pt idx="6337">
                    <c:v>1</c:v>
                  </c:pt>
                  <c:pt idx="6338">
                    <c:v>1</c:v>
                  </c:pt>
                  <c:pt idx="6339">
                    <c:v>1</c:v>
                  </c:pt>
                  <c:pt idx="6340">
                    <c:v>1</c:v>
                  </c:pt>
                  <c:pt idx="6341">
                    <c:v>1</c:v>
                  </c:pt>
                  <c:pt idx="6342">
                    <c:v>1</c:v>
                  </c:pt>
                  <c:pt idx="6343">
                    <c:v>1</c:v>
                  </c:pt>
                  <c:pt idx="6344">
                    <c:v>1</c:v>
                  </c:pt>
                  <c:pt idx="6345">
                    <c:v>1</c:v>
                  </c:pt>
                  <c:pt idx="6346">
                    <c:v>1</c:v>
                  </c:pt>
                  <c:pt idx="6347">
                    <c:v>1</c:v>
                  </c:pt>
                  <c:pt idx="6348">
                    <c:v>1</c:v>
                  </c:pt>
                  <c:pt idx="6349">
                    <c:v>1</c:v>
                  </c:pt>
                  <c:pt idx="6350">
                    <c:v>1</c:v>
                  </c:pt>
                  <c:pt idx="6351">
                    <c:v>1</c:v>
                  </c:pt>
                  <c:pt idx="6352">
                    <c:v>1</c:v>
                  </c:pt>
                  <c:pt idx="6353">
                    <c:v>1</c:v>
                  </c:pt>
                  <c:pt idx="6354">
                    <c:v>1</c:v>
                  </c:pt>
                  <c:pt idx="6355">
                    <c:v>1</c:v>
                  </c:pt>
                  <c:pt idx="6356">
                    <c:v>1</c:v>
                  </c:pt>
                  <c:pt idx="6357">
                    <c:v>1</c:v>
                  </c:pt>
                  <c:pt idx="6358">
                    <c:v>1</c:v>
                  </c:pt>
                  <c:pt idx="6359">
                    <c:v>1</c:v>
                  </c:pt>
                  <c:pt idx="6360">
                    <c:v>1</c:v>
                  </c:pt>
                  <c:pt idx="6361">
                    <c:v>1</c:v>
                  </c:pt>
                  <c:pt idx="6362">
                    <c:v>1</c:v>
                  </c:pt>
                  <c:pt idx="6363">
                    <c:v>1</c:v>
                  </c:pt>
                  <c:pt idx="6364">
                    <c:v>1</c:v>
                  </c:pt>
                  <c:pt idx="6365">
                    <c:v>1</c:v>
                  </c:pt>
                  <c:pt idx="6366">
                    <c:v>1</c:v>
                  </c:pt>
                  <c:pt idx="6367">
                    <c:v>1</c:v>
                  </c:pt>
                  <c:pt idx="6368">
                    <c:v>1</c:v>
                  </c:pt>
                  <c:pt idx="6369">
                    <c:v>1</c:v>
                  </c:pt>
                  <c:pt idx="6370">
                    <c:v>1</c:v>
                  </c:pt>
                  <c:pt idx="6371">
                    <c:v>1</c:v>
                  </c:pt>
                  <c:pt idx="6372">
                    <c:v>1</c:v>
                  </c:pt>
                  <c:pt idx="6373">
                    <c:v>1</c:v>
                  </c:pt>
                  <c:pt idx="6374">
                    <c:v>1</c:v>
                  </c:pt>
                  <c:pt idx="6375">
                    <c:v>1</c:v>
                  </c:pt>
                  <c:pt idx="6376">
                    <c:v>1</c:v>
                  </c:pt>
                  <c:pt idx="6377">
                    <c:v>1</c:v>
                  </c:pt>
                  <c:pt idx="6378">
                    <c:v>1</c:v>
                  </c:pt>
                  <c:pt idx="6379">
                    <c:v>1</c:v>
                  </c:pt>
                  <c:pt idx="6380">
                    <c:v>1</c:v>
                  </c:pt>
                  <c:pt idx="6381">
                    <c:v>1</c:v>
                  </c:pt>
                  <c:pt idx="6382">
                    <c:v>1</c:v>
                  </c:pt>
                  <c:pt idx="6383">
                    <c:v>1</c:v>
                  </c:pt>
                  <c:pt idx="6384">
                    <c:v>1</c:v>
                  </c:pt>
                  <c:pt idx="6385">
                    <c:v>1</c:v>
                  </c:pt>
                  <c:pt idx="6386">
                    <c:v>1</c:v>
                  </c:pt>
                  <c:pt idx="6387">
                    <c:v>1</c:v>
                  </c:pt>
                  <c:pt idx="6388">
                    <c:v>1</c:v>
                  </c:pt>
                  <c:pt idx="6389">
                    <c:v>1</c:v>
                  </c:pt>
                  <c:pt idx="6390">
                    <c:v>1</c:v>
                  </c:pt>
                  <c:pt idx="6391">
                    <c:v>1</c:v>
                  </c:pt>
                  <c:pt idx="6392">
                    <c:v>1</c:v>
                  </c:pt>
                  <c:pt idx="6393">
                    <c:v>1</c:v>
                  </c:pt>
                  <c:pt idx="6394">
                    <c:v>1</c:v>
                  </c:pt>
                  <c:pt idx="6395">
                    <c:v>1</c:v>
                  </c:pt>
                  <c:pt idx="6396">
                    <c:v>1</c:v>
                  </c:pt>
                  <c:pt idx="6397">
                    <c:v>1</c:v>
                  </c:pt>
                  <c:pt idx="6398">
                    <c:v>1</c:v>
                  </c:pt>
                  <c:pt idx="6399">
                    <c:v>1</c:v>
                  </c:pt>
                  <c:pt idx="6400">
                    <c:v>1</c:v>
                  </c:pt>
                  <c:pt idx="6401">
                    <c:v>1</c:v>
                  </c:pt>
                  <c:pt idx="6402">
                    <c:v>1</c:v>
                  </c:pt>
                  <c:pt idx="6403">
                    <c:v>1</c:v>
                  </c:pt>
                  <c:pt idx="6404">
                    <c:v>1</c:v>
                  </c:pt>
                  <c:pt idx="6405">
                    <c:v>1</c:v>
                  </c:pt>
                  <c:pt idx="6406">
                    <c:v>1</c:v>
                  </c:pt>
                  <c:pt idx="6407">
                    <c:v>1</c:v>
                  </c:pt>
                  <c:pt idx="6408">
                    <c:v>1</c:v>
                  </c:pt>
                  <c:pt idx="6409">
                    <c:v>1</c:v>
                  </c:pt>
                  <c:pt idx="6410">
                    <c:v>1</c:v>
                  </c:pt>
                  <c:pt idx="6411">
                    <c:v>1</c:v>
                  </c:pt>
                  <c:pt idx="6412">
                    <c:v>1</c:v>
                  </c:pt>
                  <c:pt idx="6413">
                    <c:v>1</c:v>
                  </c:pt>
                  <c:pt idx="6414">
                    <c:v>1</c:v>
                  </c:pt>
                  <c:pt idx="6415">
                    <c:v>1</c:v>
                  </c:pt>
                  <c:pt idx="6416">
                    <c:v>1</c:v>
                  </c:pt>
                  <c:pt idx="6417">
                    <c:v>1</c:v>
                  </c:pt>
                  <c:pt idx="6418">
                    <c:v>1</c:v>
                  </c:pt>
                  <c:pt idx="6419">
                    <c:v>1</c:v>
                  </c:pt>
                  <c:pt idx="6420">
                    <c:v>1</c:v>
                  </c:pt>
                  <c:pt idx="6421">
                    <c:v>1</c:v>
                  </c:pt>
                  <c:pt idx="6422">
                    <c:v>1</c:v>
                  </c:pt>
                  <c:pt idx="6423">
                    <c:v>1</c:v>
                  </c:pt>
                  <c:pt idx="6424">
                    <c:v>1</c:v>
                  </c:pt>
                  <c:pt idx="6425">
                    <c:v>1</c:v>
                  </c:pt>
                  <c:pt idx="6426">
                    <c:v>1</c:v>
                  </c:pt>
                  <c:pt idx="6427">
                    <c:v>1</c:v>
                  </c:pt>
                  <c:pt idx="6428">
                    <c:v>1</c:v>
                  </c:pt>
                  <c:pt idx="6429">
                    <c:v>1</c:v>
                  </c:pt>
                  <c:pt idx="6430">
                    <c:v>1</c:v>
                  </c:pt>
                  <c:pt idx="6431">
                    <c:v>1</c:v>
                  </c:pt>
                  <c:pt idx="6432">
                    <c:v>1</c:v>
                  </c:pt>
                  <c:pt idx="6433">
                    <c:v>1</c:v>
                  </c:pt>
                  <c:pt idx="6434">
                    <c:v>1</c:v>
                  </c:pt>
                  <c:pt idx="6435">
                    <c:v>1</c:v>
                  </c:pt>
                  <c:pt idx="6436">
                    <c:v>1</c:v>
                  </c:pt>
                  <c:pt idx="6437">
                    <c:v>1</c:v>
                  </c:pt>
                  <c:pt idx="6438">
                    <c:v>1</c:v>
                  </c:pt>
                  <c:pt idx="6439">
                    <c:v>1</c:v>
                  </c:pt>
                  <c:pt idx="6440">
                    <c:v>1</c:v>
                  </c:pt>
                  <c:pt idx="6441">
                    <c:v>1</c:v>
                  </c:pt>
                  <c:pt idx="6442">
                    <c:v>1</c:v>
                  </c:pt>
                  <c:pt idx="6443">
                    <c:v>1</c:v>
                  </c:pt>
                  <c:pt idx="6444">
                    <c:v>1</c:v>
                  </c:pt>
                  <c:pt idx="6445">
                    <c:v>1</c:v>
                  </c:pt>
                  <c:pt idx="6446">
                    <c:v>1</c:v>
                  </c:pt>
                  <c:pt idx="6447">
                    <c:v>1</c:v>
                  </c:pt>
                  <c:pt idx="6448">
                    <c:v>1</c:v>
                  </c:pt>
                  <c:pt idx="6449">
                    <c:v>1</c:v>
                  </c:pt>
                  <c:pt idx="6450">
                    <c:v>1</c:v>
                  </c:pt>
                  <c:pt idx="6451">
                    <c:v>1</c:v>
                  </c:pt>
                  <c:pt idx="6452">
                    <c:v>1</c:v>
                  </c:pt>
                  <c:pt idx="6453">
                    <c:v>1</c:v>
                  </c:pt>
                  <c:pt idx="6454">
                    <c:v>1</c:v>
                  </c:pt>
                  <c:pt idx="6455">
                    <c:v>1</c:v>
                  </c:pt>
                  <c:pt idx="6456">
                    <c:v>1</c:v>
                  </c:pt>
                  <c:pt idx="6457">
                    <c:v>1</c:v>
                  </c:pt>
                  <c:pt idx="6458">
                    <c:v>1</c:v>
                  </c:pt>
                  <c:pt idx="6459">
                    <c:v>1</c:v>
                  </c:pt>
                  <c:pt idx="6460">
                    <c:v>1</c:v>
                  </c:pt>
                  <c:pt idx="6461">
                    <c:v>1</c:v>
                  </c:pt>
                  <c:pt idx="6462">
                    <c:v>1</c:v>
                  </c:pt>
                  <c:pt idx="6463">
                    <c:v>1</c:v>
                  </c:pt>
                  <c:pt idx="6464">
                    <c:v>1</c:v>
                  </c:pt>
                  <c:pt idx="6465">
                    <c:v>1</c:v>
                  </c:pt>
                  <c:pt idx="6466">
                    <c:v>1</c:v>
                  </c:pt>
                  <c:pt idx="6467">
                    <c:v>1</c:v>
                  </c:pt>
                  <c:pt idx="6468">
                    <c:v>1</c:v>
                  </c:pt>
                  <c:pt idx="6469">
                    <c:v>1</c:v>
                  </c:pt>
                  <c:pt idx="6470">
                    <c:v>1</c:v>
                  </c:pt>
                  <c:pt idx="6471">
                    <c:v>1</c:v>
                  </c:pt>
                  <c:pt idx="6472">
                    <c:v>1</c:v>
                  </c:pt>
                  <c:pt idx="6473">
                    <c:v>1</c:v>
                  </c:pt>
                  <c:pt idx="6474">
                    <c:v>1</c:v>
                  </c:pt>
                  <c:pt idx="6475">
                    <c:v>1</c:v>
                  </c:pt>
                  <c:pt idx="6476">
                    <c:v>1</c:v>
                  </c:pt>
                  <c:pt idx="6477">
                    <c:v>1</c:v>
                  </c:pt>
                  <c:pt idx="6478">
                    <c:v>1</c:v>
                  </c:pt>
                  <c:pt idx="6479">
                    <c:v>1</c:v>
                  </c:pt>
                  <c:pt idx="6480">
                    <c:v>1</c:v>
                  </c:pt>
                  <c:pt idx="6481">
                    <c:v>1</c:v>
                  </c:pt>
                  <c:pt idx="6482">
                    <c:v>1</c:v>
                  </c:pt>
                  <c:pt idx="6483">
                    <c:v>1</c:v>
                  </c:pt>
                  <c:pt idx="6484">
                    <c:v>1</c:v>
                  </c:pt>
                  <c:pt idx="6485">
                    <c:v>1</c:v>
                  </c:pt>
                  <c:pt idx="6486">
                    <c:v>1</c:v>
                  </c:pt>
                  <c:pt idx="6487">
                    <c:v>1</c:v>
                  </c:pt>
                  <c:pt idx="6488">
                    <c:v>1</c:v>
                  </c:pt>
                  <c:pt idx="6489">
                    <c:v>1</c:v>
                  </c:pt>
                  <c:pt idx="6490">
                    <c:v>1</c:v>
                  </c:pt>
                  <c:pt idx="6491">
                    <c:v>1</c:v>
                  </c:pt>
                  <c:pt idx="6492">
                    <c:v>1</c:v>
                  </c:pt>
                  <c:pt idx="6493">
                    <c:v>1</c:v>
                  </c:pt>
                  <c:pt idx="6494">
                    <c:v>1</c:v>
                  </c:pt>
                  <c:pt idx="6495">
                    <c:v>1</c:v>
                  </c:pt>
                  <c:pt idx="6496">
                    <c:v>1</c:v>
                  </c:pt>
                  <c:pt idx="6497">
                    <c:v>1</c:v>
                  </c:pt>
                  <c:pt idx="6498">
                    <c:v>1</c:v>
                  </c:pt>
                  <c:pt idx="6499">
                    <c:v>1</c:v>
                  </c:pt>
                  <c:pt idx="6500">
                    <c:v>1</c:v>
                  </c:pt>
                  <c:pt idx="6501">
                    <c:v>1</c:v>
                  </c:pt>
                  <c:pt idx="6502">
                    <c:v>1</c:v>
                  </c:pt>
                  <c:pt idx="6503">
                    <c:v>1</c:v>
                  </c:pt>
                  <c:pt idx="6504">
                    <c:v>1</c:v>
                  </c:pt>
                  <c:pt idx="6505">
                    <c:v>1</c:v>
                  </c:pt>
                  <c:pt idx="6506">
                    <c:v>1</c:v>
                  </c:pt>
                  <c:pt idx="6507">
                    <c:v>1</c:v>
                  </c:pt>
                  <c:pt idx="6508">
                    <c:v>1</c:v>
                  </c:pt>
                  <c:pt idx="6509">
                    <c:v>1</c:v>
                  </c:pt>
                  <c:pt idx="6510">
                    <c:v>1</c:v>
                  </c:pt>
                  <c:pt idx="6511">
                    <c:v>1</c:v>
                  </c:pt>
                  <c:pt idx="6512">
                    <c:v>1</c:v>
                  </c:pt>
                  <c:pt idx="6513">
                    <c:v>1</c:v>
                  </c:pt>
                  <c:pt idx="6514">
                    <c:v>1</c:v>
                  </c:pt>
                  <c:pt idx="6515">
                    <c:v>1</c:v>
                  </c:pt>
                  <c:pt idx="6516">
                    <c:v>1</c:v>
                  </c:pt>
                  <c:pt idx="6517">
                    <c:v>1</c:v>
                  </c:pt>
                  <c:pt idx="6518">
                    <c:v>1</c:v>
                  </c:pt>
                  <c:pt idx="6519">
                    <c:v>1</c:v>
                  </c:pt>
                  <c:pt idx="6520">
                    <c:v>1</c:v>
                  </c:pt>
                  <c:pt idx="6521">
                    <c:v>1</c:v>
                  </c:pt>
                  <c:pt idx="6522">
                    <c:v>1</c:v>
                  </c:pt>
                  <c:pt idx="6523">
                    <c:v>1</c:v>
                  </c:pt>
                  <c:pt idx="6524">
                    <c:v>1</c:v>
                  </c:pt>
                  <c:pt idx="6525">
                    <c:v>1</c:v>
                  </c:pt>
                  <c:pt idx="6526">
                    <c:v>1</c:v>
                  </c:pt>
                  <c:pt idx="6527">
                    <c:v>1</c:v>
                  </c:pt>
                  <c:pt idx="6528">
                    <c:v>1</c:v>
                  </c:pt>
                  <c:pt idx="6529">
                    <c:v>1</c:v>
                  </c:pt>
                  <c:pt idx="6530">
                    <c:v>1</c:v>
                  </c:pt>
                  <c:pt idx="6531">
                    <c:v>1</c:v>
                  </c:pt>
                  <c:pt idx="6532">
                    <c:v>1</c:v>
                  </c:pt>
                  <c:pt idx="6533">
                    <c:v>1</c:v>
                  </c:pt>
                  <c:pt idx="6534">
                    <c:v>1</c:v>
                  </c:pt>
                  <c:pt idx="6535">
                    <c:v>1</c:v>
                  </c:pt>
                  <c:pt idx="6536">
                    <c:v>1</c:v>
                  </c:pt>
                  <c:pt idx="6537">
                    <c:v>1</c:v>
                  </c:pt>
                  <c:pt idx="6538">
                    <c:v>1</c:v>
                  </c:pt>
                  <c:pt idx="6539">
                    <c:v>1</c:v>
                  </c:pt>
                  <c:pt idx="6540">
                    <c:v>1</c:v>
                  </c:pt>
                  <c:pt idx="6541">
                    <c:v>1</c:v>
                  </c:pt>
                  <c:pt idx="6542">
                    <c:v>1</c:v>
                  </c:pt>
                  <c:pt idx="6543">
                    <c:v>1</c:v>
                  </c:pt>
                  <c:pt idx="6544">
                    <c:v>1</c:v>
                  </c:pt>
                  <c:pt idx="6545">
                    <c:v>1</c:v>
                  </c:pt>
                  <c:pt idx="6546">
                    <c:v>1</c:v>
                  </c:pt>
                  <c:pt idx="6547">
                    <c:v>1</c:v>
                  </c:pt>
                  <c:pt idx="6548">
                    <c:v>1</c:v>
                  </c:pt>
                  <c:pt idx="6549">
                    <c:v>1</c:v>
                  </c:pt>
                  <c:pt idx="6550">
                    <c:v>1</c:v>
                  </c:pt>
                  <c:pt idx="6551">
                    <c:v>1</c:v>
                  </c:pt>
                  <c:pt idx="6552">
                    <c:v>1</c:v>
                  </c:pt>
                  <c:pt idx="6553">
                    <c:v>1</c:v>
                  </c:pt>
                  <c:pt idx="6554">
                    <c:v>1</c:v>
                  </c:pt>
                  <c:pt idx="6555">
                    <c:v>1</c:v>
                  </c:pt>
                  <c:pt idx="6556">
                    <c:v>1</c:v>
                  </c:pt>
                  <c:pt idx="6557">
                    <c:v>1</c:v>
                  </c:pt>
                  <c:pt idx="6558">
                    <c:v>1</c:v>
                  </c:pt>
                  <c:pt idx="6559">
                    <c:v>1</c:v>
                  </c:pt>
                  <c:pt idx="6560">
                    <c:v>1</c:v>
                  </c:pt>
                  <c:pt idx="6561">
                    <c:v>1</c:v>
                  </c:pt>
                  <c:pt idx="6562">
                    <c:v>1</c:v>
                  </c:pt>
                  <c:pt idx="6563">
                    <c:v>1</c:v>
                  </c:pt>
                  <c:pt idx="6564">
                    <c:v>1</c:v>
                  </c:pt>
                  <c:pt idx="6565">
                    <c:v>1</c:v>
                  </c:pt>
                  <c:pt idx="6566">
                    <c:v>1</c:v>
                  </c:pt>
                  <c:pt idx="6567">
                    <c:v>1</c:v>
                  </c:pt>
                  <c:pt idx="6568">
                    <c:v>1</c:v>
                  </c:pt>
                  <c:pt idx="6569">
                    <c:v>1</c:v>
                  </c:pt>
                  <c:pt idx="6570">
                    <c:v>1</c:v>
                  </c:pt>
                  <c:pt idx="6571">
                    <c:v>1</c:v>
                  </c:pt>
                  <c:pt idx="6572">
                    <c:v>1</c:v>
                  </c:pt>
                  <c:pt idx="6573">
                    <c:v>1</c:v>
                  </c:pt>
                  <c:pt idx="6574">
                    <c:v>1</c:v>
                  </c:pt>
                  <c:pt idx="6575">
                    <c:v>1</c:v>
                  </c:pt>
                  <c:pt idx="6576">
                    <c:v>1</c:v>
                  </c:pt>
                  <c:pt idx="6577">
                    <c:v>1</c:v>
                  </c:pt>
                  <c:pt idx="6578">
                    <c:v>1</c:v>
                  </c:pt>
                  <c:pt idx="6579">
                    <c:v>1</c:v>
                  </c:pt>
                  <c:pt idx="6580">
                    <c:v>1</c:v>
                  </c:pt>
                  <c:pt idx="6581">
                    <c:v>1</c:v>
                  </c:pt>
                  <c:pt idx="6582">
                    <c:v>1</c:v>
                  </c:pt>
                  <c:pt idx="6583">
                    <c:v>1</c:v>
                  </c:pt>
                  <c:pt idx="6584">
                    <c:v>1</c:v>
                  </c:pt>
                  <c:pt idx="6585">
                    <c:v>1</c:v>
                  </c:pt>
                  <c:pt idx="6586">
                    <c:v>1</c:v>
                  </c:pt>
                  <c:pt idx="6587">
                    <c:v>1</c:v>
                  </c:pt>
                  <c:pt idx="6588">
                    <c:v>1</c:v>
                  </c:pt>
                  <c:pt idx="6589">
                    <c:v>1</c:v>
                  </c:pt>
                  <c:pt idx="6590">
                    <c:v>1</c:v>
                  </c:pt>
                  <c:pt idx="6591">
                    <c:v>1</c:v>
                  </c:pt>
                  <c:pt idx="6592">
                    <c:v>1</c:v>
                  </c:pt>
                  <c:pt idx="6593">
                    <c:v>1</c:v>
                  </c:pt>
                  <c:pt idx="6594">
                    <c:v>1</c:v>
                  </c:pt>
                  <c:pt idx="6595">
                    <c:v>1</c:v>
                  </c:pt>
                  <c:pt idx="6596">
                    <c:v>1</c:v>
                  </c:pt>
                  <c:pt idx="6597">
                    <c:v>1</c:v>
                  </c:pt>
                  <c:pt idx="6598">
                    <c:v>1</c:v>
                  </c:pt>
                  <c:pt idx="6599">
                    <c:v>1</c:v>
                  </c:pt>
                  <c:pt idx="6600">
                    <c:v>1</c:v>
                  </c:pt>
                  <c:pt idx="6601">
                    <c:v>1</c:v>
                  </c:pt>
                  <c:pt idx="6602">
                    <c:v>1</c:v>
                  </c:pt>
                  <c:pt idx="6603">
                    <c:v>1</c:v>
                  </c:pt>
                  <c:pt idx="6604">
                    <c:v>1</c:v>
                  </c:pt>
                  <c:pt idx="6605">
                    <c:v>1</c:v>
                  </c:pt>
                  <c:pt idx="6606">
                    <c:v>1</c:v>
                  </c:pt>
                  <c:pt idx="6607">
                    <c:v>1</c:v>
                  </c:pt>
                  <c:pt idx="6608">
                    <c:v>1</c:v>
                  </c:pt>
                  <c:pt idx="6609">
                    <c:v>1</c:v>
                  </c:pt>
                  <c:pt idx="6610">
                    <c:v>1</c:v>
                  </c:pt>
                  <c:pt idx="6611">
                    <c:v>1</c:v>
                  </c:pt>
                  <c:pt idx="6612">
                    <c:v>1</c:v>
                  </c:pt>
                  <c:pt idx="6613">
                    <c:v>1</c:v>
                  </c:pt>
                  <c:pt idx="6614">
                    <c:v>1</c:v>
                  </c:pt>
                  <c:pt idx="6615">
                    <c:v>1</c:v>
                  </c:pt>
                  <c:pt idx="6616">
                    <c:v>1</c:v>
                  </c:pt>
                  <c:pt idx="6617">
                    <c:v>1</c:v>
                  </c:pt>
                  <c:pt idx="6618">
                    <c:v>1</c:v>
                  </c:pt>
                  <c:pt idx="6619">
                    <c:v>1</c:v>
                  </c:pt>
                  <c:pt idx="6620">
                    <c:v>1</c:v>
                  </c:pt>
                  <c:pt idx="6621">
                    <c:v>1</c:v>
                  </c:pt>
                  <c:pt idx="6622">
                    <c:v>1</c:v>
                  </c:pt>
                </c:lvl>
                <c:lvl>
                  <c:pt idx="0">
                    <c:v>anonymous</c:v>
                  </c:pt>
                  <c:pt idx="1">
                    <c:v>superuser (top 1%)</c:v>
                  </c:pt>
                  <c:pt idx="2">
                    <c:v>superuser (top 1%)</c:v>
                  </c:pt>
                  <c:pt idx="3">
                    <c:v>superuser (top 1%)</c:v>
                  </c:pt>
                  <c:pt idx="4">
                    <c:v>superuser (top 1%)</c:v>
                  </c:pt>
                  <c:pt idx="5">
                    <c:v>superuser (top 1%)</c:v>
                  </c:pt>
                  <c:pt idx="6">
                    <c:v>superuser (top 1%)</c:v>
                  </c:pt>
                  <c:pt idx="7">
                    <c:v>superuser (top 1%)</c:v>
                  </c:pt>
                  <c:pt idx="8">
                    <c:v>superuser (top 1%)</c:v>
                  </c:pt>
                  <c:pt idx="9">
                    <c:v>superuser (top 1%)</c:v>
                  </c:pt>
                  <c:pt idx="10">
                    <c:v>superuser (top 1%)</c:v>
                  </c:pt>
                  <c:pt idx="11">
                    <c:v>superuser (top 1%)</c:v>
                  </c:pt>
                  <c:pt idx="12">
                    <c:v>superuser (top 1%)</c:v>
                  </c:pt>
                  <c:pt idx="13">
                    <c:v>superuser (top 1%)</c:v>
                  </c:pt>
                  <c:pt idx="14">
                    <c:v>superuser (top 1%)</c:v>
                  </c:pt>
                  <c:pt idx="15">
                    <c:v>superuser (top 1%)</c:v>
                  </c:pt>
                  <c:pt idx="16">
                    <c:v>superuser (top 1%)</c:v>
                  </c:pt>
                  <c:pt idx="17">
                    <c:v>superuser (top 1%)</c:v>
                  </c:pt>
                  <c:pt idx="18">
                    <c:v>superuser (top 1%)</c:v>
                  </c:pt>
                  <c:pt idx="19">
                    <c:v>superuser (top 1%)</c:v>
                  </c:pt>
                  <c:pt idx="20">
                    <c:v>superuser (top 1%)</c:v>
                  </c:pt>
                  <c:pt idx="21">
                    <c:v>superuser (top 1%)</c:v>
                  </c:pt>
                  <c:pt idx="22">
                    <c:v>superuser (top 1%)</c:v>
                  </c:pt>
                  <c:pt idx="23">
                    <c:v>superuser (top 1%)</c:v>
                  </c:pt>
                  <c:pt idx="24">
                    <c:v>superuser (top 1%)</c:v>
                  </c:pt>
                  <c:pt idx="25">
                    <c:v>superuser (top 1%)</c:v>
                  </c:pt>
                  <c:pt idx="26">
                    <c:v>superuser (top 1%)</c:v>
                  </c:pt>
                  <c:pt idx="27">
                    <c:v>superuser (top 1%)</c:v>
                  </c:pt>
                  <c:pt idx="28">
                    <c:v>superuser (top 1%)</c:v>
                  </c:pt>
                  <c:pt idx="29">
                    <c:v>superuser (top 1%)</c:v>
                  </c:pt>
                  <c:pt idx="30">
                    <c:v>superuser (top 1%)</c:v>
                  </c:pt>
                  <c:pt idx="31">
                    <c:v>superuser (top 1%)</c:v>
                  </c:pt>
                  <c:pt idx="32">
                    <c:v>superuser (top 1%)</c:v>
                  </c:pt>
                  <c:pt idx="33">
                    <c:v>superuser (top 1%)</c:v>
                  </c:pt>
                  <c:pt idx="34">
                    <c:v>superuser (top 1%)</c:v>
                  </c:pt>
                  <c:pt idx="35">
                    <c:v>superuser (top 1%)</c:v>
                  </c:pt>
                  <c:pt idx="36">
                    <c:v>superuser (top 1%)</c:v>
                  </c:pt>
                  <c:pt idx="37">
                    <c:v>superuser (top 1%)</c:v>
                  </c:pt>
                  <c:pt idx="38">
                    <c:v>superuser (top 1%)</c:v>
                  </c:pt>
                  <c:pt idx="39">
                    <c:v>superuser (top 1%)</c:v>
                  </c:pt>
                  <c:pt idx="40">
                    <c:v>superuser (top 1%)</c:v>
                  </c:pt>
                  <c:pt idx="41">
                    <c:v>superuser (top 1%)</c:v>
                  </c:pt>
                  <c:pt idx="42">
                    <c:v>superuser (top 1%)</c:v>
                  </c:pt>
                  <c:pt idx="43">
                    <c:v>superuser (top 1%)</c:v>
                  </c:pt>
                  <c:pt idx="44">
                    <c:v>superuser (top 1%)</c:v>
                  </c:pt>
                  <c:pt idx="45">
                    <c:v>superuser (top 1%)</c:v>
                  </c:pt>
                  <c:pt idx="46">
                    <c:v>superuser (top 1%)</c:v>
                  </c:pt>
                  <c:pt idx="47">
                    <c:v>superuser (top 1%)</c:v>
                  </c:pt>
                  <c:pt idx="48">
                    <c:v>superuser (top 1%)</c:v>
                  </c:pt>
                  <c:pt idx="49">
                    <c:v>superuser (top 1%)</c:v>
                  </c:pt>
                  <c:pt idx="50">
                    <c:v>superuser (top 1%)</c:v>
                  </c:pt>
                  <c:pt idx="51">
                    <c:v>superuser (top 1%)</c:v>
                  </c:pt>
                  <c:pt idx="52">
                    <c:v>superuser (top 1%)</c:v>
                  </c:pt>
                  <c:pt idx="53">
                    <c:v>superuser (top 1%)</c:v>
                  </c:pt>
                  <c:pt idx="54">
                    <c:v>superuser (top 1%)</c:v>
                  </c:pt>
                  <c:pt idx="55">
                    <c:v>superuser (top 1%)</c:v>
                  </c:pt>
                  <c:pt idx="56">
                    <c:v>superuser (top 1%)</c:v>
                  </c:pt>
                  <c:pt idx="57">
                    <c:v>superuser (top 1%)</c:v>
                  </c:pt>
                  <c:pt idx="58">
                    <c:v>superuser (top 1%)</c:v>
                  </c:pt>
                  <c:pt idx="59">
                    <c:v>superuser (top 1%)</c:v>
                  </c:pt>
                  <c:pt idx="60">
                    <c:v>superuser (top 1%)</c:v>
                  </c:pt>
                  <c:pt idx="61">
                    <c:v>superuser (top 1%)</c:v>
                  </c:pt>
                  <c:pt idx="62">
                    <c:v>superuser (top 1%)</c:v>
                  </c:pt>
                  <c:pt idx="63">
                    <c:v>superuser (top 1%)</c:v>
                  </c:pt>
                  <c:pt idx="64">
                    <c:v>superuser (top 1%)</c:v>
                  </c:pt>
                  <c:pt idx="65">
                    <c:v>superuser (top 1%)</c:v>
                  </c:pt>
                  <c:pt idx="66">
                    <c:v>top user</c:v>
                  </c:pt>
                  <c:pt idx="67">
                    <c:v>top user</c:v>
                  </c:pt>
                  <c:pt idx="68">
                    <c:v>top user</c:v>
                  </c:pt>
                  <c:pt idx="69">
                    <c:v>top user</c:v>
                  </c:pt>
                  <c:pt idx="70">
                    <c:v>top user</c:v>
                  </c:pt>
                  <c:pt idx="71">
                    <c:v>top user</c:v>
                  </c:pt>
                  <c:pt idx="72">
                    <c:v>top user</c:v>
                  </c:pt>
                  <c:pt idx="73">
                    <c:v>top user</c:v>
                  </c:pt>
                  <c:pt idx="74">
                    <c:v>top user</c:v>
                  </c:pt>
                  <c:pt idx="75">
                    <c:v>top user</c:v>
                  </c:pt>
                  <c:pt idx="76">
                    <c:v>top user</c:v>
                  </c:pt>
                  <c:pt idx="77">
                    <c:v>top user</c:v>
                  </c:pt>
                  <c:pt idx="78">
                    <c:v>top user</c:v>
                  </c:pt>
                  <c:pt idx="79">
                    <c:v>top user</c:v>
                  </c:pt>
                  <c:pt idx="80">
                    <c:v>top user</c:v>
                  </c:pt>
                  <c:pt idx="81">
                    <c:v>top user</c:v>
                  </c:pt>
                  <c:pt idx="82">
                    <c:v>top user</c:v>
                  </c:pt>
                  <c:pt idx="83">
                    <c:v>top user</c:v>
                  </c:pt>
                  <c:pt idx="84">
                    <c:v>top user</c:v>
                  </c:pt>
                  <c:pt idx="85">
                    <c:v>top user</c:v>
                  </c:pt>
                  <c:pt idx="86">
                    <c:v>top user</c:v>
                  </c:pt>
                  <c:pt idx="87">
                    <c:v>top user</c:v>
                  </c:pt>
                  <c:pt idx="88">
                    <c:v>top user</c:v>
                  </c:pt>
                  <c:pt idx="89">
                    <c:v>top user</c:v>
                  </c:pt>
                  <c:pt idx="90">
                    <c:v>top user</c:v>
                  </c:pt>
                  <c:pt idx="91">
                    <c:v>top user</c:v>
                  </c:pt>
                  <c:pt idx="92">
                    <c:v>top user</c:v>
                  </c:pt>
                  <c:pt idx="93">
                    <c:v>top user</c:v>
                  </c:pt>
                  <c:pt idx="94">
                    <c:v>top user</c:v>
                  </c:pt>
                  <c:pt idx="95">
                    <c:v>top user</c:v>
                  </c:pt>
                  <c:pt idx="96">
                    <c:v>top user</c:v>
                  </c:pt>
                  <c:pt idx="97">
                    <c:v>top user</c:v>
                  </c:pt>
                  <c:pt idx="98">
                    <c:v>top user</c:v>
                  </c:pt>
                  <c:pt idx="99">
                    <c:v>top user</c:v>
                  </c:pt>
                  <c:pt idx="100">
                    <c:v>top user</c:v>
                  </c:pt>
                  <c:pt idx="101">
                    <c:v>top user</c:v>
                  </c:pt>
                  <c:pt idx="102">
                    <c:v>top user</c:v>
                  </c:pt>
                  <c:pt idx="103">
                    <c:v>top user</c:v>
                  </c:pt>
                  <c:pt idx="104">
                    <c:v>top user</c:v>
                  </c:pt>
                  <c:pt idx="105">
                    <c:v>top user</c:v>
                  </c:pt>
                  <c:pt idx="106">
                    <c:v>top user</c:v>
                  </c:pt>
                  <c:pt idx="107">
                    <c:v>top user</c:v>
                  </c:pt>
                  <c:pt idx="108">
                    <c:v>top user</c:v>
                  </c:pt>
                  <c:pt idx="109">
                    <c:v>top user</c:v>
                  </c:pt>
                  <c:pt idx="110">
                    <c:v>top user</c:v>
                  </c:pt>
                  <c:pt idx="111">
                    <c:v>top user</c:v>
                  </c:pt>
                  <c:pt idx="112">
                    <c:v>top user</c:v>
                  </c:pt>
                  <c:pt idx="113">
                    <c:v>top user</c:v>
                  </c:pt>
                  <c:pt idx="114">
                    <c:v>top user</c:v>
                  </c:pt>
                  <c:pt idx="115">
                    <c:v>top user</c:v>
                  </c:pt>
                  <c:pt idx="116">
                    <c:v>top user</c:v>
                  </c:pt>
                  <c:pt idx="117">
                    <c:v>top user</c:v>
                  </c:pt>
                  <c:pt idx="118">
                    <c:v>top user</c:v>
                  </c:pt>
                  <c:pt idx="119">
                    <c:v>top user</c:v>
                  </c:pt>
                  <c:pt idx="120">
                    <c:v>top user</c:v>
                  </c:pt>
                  <c:pt idx="121">
                    <c:v>top user</c:v>
                  </c:pt>
                  <c:pt idx="122">
                    <c:v>top user</c:v>
                  </c:pt>
                  <c:pt idx="123">
                    <c:v>top user</c:v>
                  </c:pt>
                  <c:pt idx="124">
                    <c:v>top user</c:v>
                  </c:pt>
                  <c:pt idx="125">
                    <c:v>top user</c:v>
                  </c:pt>
                  <c:pt idx="126">
                    <c:v>top user</c:v>
                  </c:pt>
                  <c:pt idx="127">
                    <c:v>top user</c:v>
                  </c:pt>
                  <c:pt idx="128">
                    <c:v>top user</c:v>
                  </c:pt>
                  <c:pt idx="129">
                    <c:v>top user</c:v>
                  </c:pt>
                  <c:pt idx="130">
                    <c:v>top user</c:v>
                  </c:pt>
                  <c:pt idx="131">
                    <c:v>top user</c:v>
                  </c:pt>
                  <c:pt idx="132">
                    <c:v>top user</c:v>
                  </c:pt>
                  <c:pt idx="133">
                    <c:v>top user</c:v>
                  </c:pt>
                  <c:pt idx="134">
                    <c:v>top user</c:v>
                  </c:pt>
                  <c:pt idx="135">
                    <c:v>top user</c:v>
                  </c:pt>
                  <c:pt idx="136">
                    <c:v>top user</c:v>
                  </c:pt>
                  <c:pt idx="137">
                    <c:v>top user</c:v>
                  </c:pt>
                  <c:pt idx="138">
                    <c:v>top user</c:v>
                  </c:pt>
                  <c:pt idx="139">
                    <c:v>top user</c:v>
                  </c:pt>
                  <c:pt idx="140">
                    <c:v>top user</c:v>
                  </c:pt>
                  <c:pt idx="141">
                    <c:v>top user</c:v>
                  </c:pt>
                  <c:pt idx="142">
                    <c:v>top user</c:v>
                  </c:pt>
                  <c:pt idx="143">
                    <c:v>top user</c:v>
                  </c:pt>
                  <c:pt idx="144">
                    <c:v>top user</c:v>
                  </c:pt>
                  <c:pt idx="145">
                    <c:v>top user</c:v>
                  </c:pt>
                  <c:pt idx="146">
                    <c:v>top user</c:v>
                  </c:pt>
                  <c:pt idx="147">
                    <c:v>top user</c:v>
                  </c:pt>
                  <c:pt idx="148">
                    <c:v>top user</c:v>
                  </c:pt>
                  <c:pt idx="149">
                    <c:v>top user</c:v>
                  </c:pt>
                  <c:pt idx="150">
                    <c:v>top user</c:v>
                  </c:pt>
                  <c:pt idx="151">
                    <c:v>top user</c:v>
                  </c:pt>
                  <c:pt idx="152">
                    <c:v>top user</c:v>
                  </c:pt>
                  <c:pt idx="153">
                    <c:v>top user</c:v>
                  </c:pt>
                  <c:pt idx="154">
                    <c:v>top user</c:v>
                  </c:pt>
                  <c:pt idx="155">
                    <c:v>top user</c:v>
                  </c:pt>
                  <c:pt idx="156">
                    <c:v>top user</c:v>
                  </c:pt>
                  <c:pt idx="157">
                    <c:v>top user</c:v>
                  </c:pt>
                  <c:pt idx="158">
                    <c:v>top user</c:v>
                  </c:pt>
                  <c:pt idx="159">
                    <c:v>top user</c:v>
                  </c:pt>
                  <c:pt idx="160">
                    <c:v>top user</c:v>
                  </c:pt>
                  <c:pt idx="161">
                    <c:v>top user</c:v>
                  </c:pt>
                  <c:pt idx="162">
                    <c:v>top user</c:v>
                  </c:pt>
                  <c:pt idx="163">
                    <c:v>top user</c:v>
                  </c:pt>
                  <c:pt idx="164">
                    <c:v>top user</c:v>
                  </c:pt>
                  <c:pt idx="165">
                    <c:v>top user</c:v>
                  </c:pt>
                  <c:pt idx="166">
                    <c:v>top user</c:v>
                  </c:pt>
                  <c:pt idx="167">
                    <c:v>top user</c:v>
                  </c:pt>
                  <c:pt idx="168">
                    <c:v>top user</c:v>
                  </c:pt>
                  <c:pt idx="169">
                    <c:v>top user</c:v>
                  </c:pt>
                  <c:pt idx="170">
                    <c:v>top user</c:v>
                  </c:pt>
                  <c:pt idx="171">
                    <c:v>top user</c:v>
                  </c:pt>
                  <c:pt idx="172">
                    <c:v>top user</c:v>
                  </c:pt>
                  <c:pt idx="173">
                    <c:v>top user</c:v>
                  </c:pt>
                  <c:pt idx="174">
                    <c:v>top user</c:v>
                  </c:pt>
                  <c:pt idx="175">
                    <c:v>top user</c:v>
                  </c:pt>
                  <c:pt idx="176">
                    <c:v>top user</c:v>
                  </c:pt>
                  <c:pt idx="177">
                    <c:v>top user</c:v>
                  </c:pt>
                  <c:pt idx="178">
                    <c:v>top user</c:v>
                  </c:pt>
                  <c:pt idx="179">
                    <c:v>top user</c:v>
                  </c:pt>
                  <c:pt idx="180">
                    <c:v>top user</c:v>
                  </c:pt>
                  <c:pt idx="181">
                    <c:v>top user</c:v>
                  </c:pt>
                  <c:pt idx="182">
                    <c:v>top user</c:v>
                  </c:pt>
                  <c:pt idx="183">
                    <c:v>top user</c:v>
                  </c:pt>
                  <c:pt idx="184">
                    <c:v>top user</c:v>
                  </c:pt>
                  <c:pt idx="185">
                    <c:v>top user</c:v>
                  </c:pt>
                  <c:pt idx="186">
                    <c:v>top user</c:v>
                  </c:pt>
                  <c:pt idx="187">
                    <c:v>top user</c:v>
                  </c:pt>
                  <c:pt idx="188">
                    <c:v>top user</c:v>
                  </c:pt>
                  <c:pt idx="189">
                    <c:v>top user</c:v>
                  </c:pt>
                  <c:pt idx="190">
                    <c:v>top user</c:v>
                  </c:pt>
                  <c:pt idx="191">
                    <c:v>top user</c:v>
                  </c:pt>
                  <c:pt idx="192">
                    <c:v>top user</c:v>
                  </c:pt>
                  <c:pt idx="193">
                    <c:v>top user</c:v>
                  </c:pt>
                  <c:pt idx="194">
                    <c:v>top user</c:v>
                  </c:pt>
                  <c:pt idx="195">
                    <c:v>top user</c:v>
                  </c:pt>
                  <c:pt idx="196">
                    <c:v>top user</c:v>
                  </c:pt>
                  <c:pt idx="197">
                    <c:v>top user</c:v>
                  </c:pt>
                  <c:pt idx="198">
                    <c:v>top user</c:v>
                  </c:pt>
                  <c:pt idx="199">
                    <c:v>top user</c:v>
                  </c:pt>
                  <c:pt idx="200">
                    <c:v>top user</c:v>
                  </c:pt>
                  <c:pt idx="201">
                    <c:v>top user</c:v>
                  </c:pt>
                  <c:pt idx="202">
                    <c:v>top user</c:v>
                  </c:pt>
                  <c:pt idx="203">
                    <c:v>top user</c:v>
                  </c:pt>
                  <c:pt idx="204">
                    <c:v>top user</c:v>
                  </c:pt>
                  <c:pt idx="205">
                    <c:v>top user</c:v>
                  </c:pt>
                  <c:pt idx="206">
                    <c:v>top user</c:v>
                  </c:pt>
                  <c:pt idx="207">
                    <c:v>top user</c:v>
                  </c:pt>
                  <c:pt idx="208">
                    <c:v>top user</c:v>
                  </c:pt>
                  <c:pt idx="209">
                    <c:v>top user</c:v>
                  </c:pt>
                  <c:pt idx="210">
                    <c:v>top user</c:v>
                  </c:pt>
                  <c:pt idx="211">
                    <c:v>top user</c:v>
                  </c:pt>
                  <c:pt idx="212">
                    <c:v>top user</c:v>
                  </c:pt>
                  <c:pt idx="213">
                    <c:v>top user</c:v>
                  </c:pt>
                  <c:pt idx="214">
                    <c:v>top user</c:v>
                  </c:pt>
                  <c:pt idx="215">
                    <c:v>top user</c:v>
                  </c:pt>
                  <c:pt idx="216">
                    <c:v>top user</c:v>
                  </c:pt>
                  <c:pt idx="217">
                    <c:v>top user</c:v>
                  </c:pt>
                  <c:pt idx="218">
                    <c:v>top user</c:v>
                  </c:pt>
                  <c:pt idx="219">
                    <c:v>top user</c:v>
                  </c:pt>
                  <c:pt idx="220">
                    <c:v>top user</c:v>
                  </c:pt>
                  <c:pt idx="221">
                    <c:v>top user</c:v>
                  </c:pt>
                  <c:pt idx="222">
                    <c:v>top user</c:v>
                  </c:pt>
                  <c:pt idx="223">
                    <c:v>top user</c:v>
                  </c:pt>
                  <c:pt idx="224">
                    <c:v>top user</c:v>
                  </c:pt>
                  <c:pt idx="225">
                    <c:v>top user</c:v>
                  </c:pt>
                  <c:pt idx="226">
                    <c:v>top user</c:v>
                  </c:pt>
                  <c:pt idx="227">
                    <c:v>top user</c:v>
                  </c:pt>
                  <c:pt idx="228">
                    <c:v>top user</c:v>
                  </c:pt>
                  <c:pt idx="229">
                    <c:v>top user</c:v>
                  </c:pt>
                  <c:pt idx="230">
                    <c:v>top user</c:v>
                  </c:pt>
                  <c:pt idx="231">
                    <c:v>top user</c:v>
                  </c:pt>
                  <c:pt idx="232">
                    <c:v>top user</c:v>
                  </c:pt>
                  <c:pt idx="233">
                    <c:v>top user</c:v>
                  </c:pt>
                  <c:pt idx="234">
                    <c:v>top user</c:v>
                  </c:pt>
                  <c:pt idx="235">
                    <c:v>top user</c:v>
                  </c:pt>
                  <c:pt idx="236">
                    <c:v>top user</c:v>
                  </c:pt>
                  <c:pt idx="237">
                    <c:v>top user</c:v>
                  </c:pt>
                  <c:pt idx="238">
                    <c:v>top user</c:v>
                  </c:pt>
                  <c:pt idx="239">
                    <c:v>top user</c:v>
                  </c:pt>
                  <c:pt idx="240">
                    <c:v>top user</c:v>
                  </c:pt>
                  <c:pt idx="241">
                    <c:v>top user</c:v>
                  </c:pt>
                  <c:pt idx="242">
                    <c:v>top user</c:v>
                  </c:pt>
                  <c:pt idx="243">
                    <c:v>top user</c:v>
                  </c:pt>
                  <c:pt idx="244">
                    <c:v>top user</c:v>
                  </c:pt>
                  <c:pt idx="245">
                    <c:v>top user</c:v>
                  </c:pt>
                  <c:pt idx="246">
                    <c:v>top user</c:v>
                  </c:pt>
                  <c:pt idx="247">
                    <c:v>top user</c:v>
                  </c:pt>
                  <c:pt idx="248">
                    <c:v>top user</c:v>
                  </c:pt>
                  <c:pt idx="249">
                    <c:v>top user</c:v>
                  </c:pt>
                  <c:pt idx="250">
                    <c:v>top user</c:v>
                  </c:pt>
                  <c:pt idx="251">
                    <c:v>top user</c:v>
                  </c:pt>
                  <c:pt idx="252">
                    <c:v>top user</c:v>
                  </c:pt>
                  <c:pt idx="253">
                    <c:v>top user</c:v>
                  </c:pt>
                  <c:pt idx="254">
                    <c:v>top user</c:v>
                  </c:pt>
                  <c:pt idx="255">
                    <c:v>top user</c:v>
                  </c:pt>
                  <c:pt idx="256">
                    <c:v>top user</c:v>
                  </c:pt>
                  <c:pt idx="257">
                    <c:v>top user</c:v>
                  </c:pt>
                  <c:pt idx="258">
                    <c:v>top user</c:v>
                  </c:pt>
                  <c:pt idx="259">
                    <c:v>top user</c:v>
                  </c:pt>
                  <c:pt idx="260">
                    <c:v>top user</c:v>
                  </c:pt>
                  <c:pt idx="261">
                    <c:v>top user</c:v>
                  </c:pt>
                  <c:pt idx="262">
                    <c:v>top user</c:v>
                  </c:pt>
                  <c:pt idx="263">
                    <c:v>top user</c:v>
                  </c:pt>
                  <c:pt idx="264">
                    <c:v>top user</c:v>
                  </c:pt>
                  <c:pt idx="265">
                    <c:v>top user</c:v>
                  </c:pt>
                  <c:pt idx="266">
                    <c:v>top user</c:v>
                  </c:pt>
                  <c:pt idx="267">
                    <c:v>top user</c:v>
                  </c:pt>
                  <c:pt idx="268">
                    <c:v>top user</c:v>
                  </c:pt>
                  <c:pt idx="269">
                    <c:v>top user</c:v>
                  </c:pt>
                  <c:pt idx="270">
                    <c:v>top user</c:v>
                  </c:pt>
                  <c:pt idx="271">
                    <c:v>top user</c:v>
                  </c:pt>
                  <c:pt idx="272">
                    <c:v>top user</c:v>
                  </c:pt>
                  <c:pt idx="273">
                    <c:v>top user</c:v>
                  </c:pt>
                  <c:pt idx="274">
                    <c:v>top user</c:v>
                  </c:pt>
                  <c:pt idx="275">
                    <c:v>top user</c:v>
                  </c:pt>
                  <c:pt idx="276">
                    <c:v>top user</c:v>
                  </c:pt>
                  <c:pt idx="277">
                    <c:v>top user</c:v>
                  </c:pt>
                  <c:pt idx="278">
                    <c:v>top user</c:v>
                  </c:pt>
                  <c:pt idx="279">
                    <c:v>top user</c:v>
                  </c:pt>
                  <c:pt idx="280">
                    <c:v>top user</c:v>
                  </c:pt>
                  <c:pt idx="281">
                    <c:v>top user</c:v>
                  </c:pt>
                  <c:pt idx="282">
                    <c:v>top user</c:v>
                  </c:pt>
                  <c:pt idx="283">
                    <c:v>top user</c:v>
                  </c:pt>
                  <c:pt idx="284">
                    <c:v>top user</c:v>
                  </c:pt>
                  <c:pt idx="285">
                    <c:v>top user</c:v>
                  </c:pt>
                  <c:pt idx="286">
                    <c:v>top user</c:v>
                  </c:pt>
                  <c:pt idx="287">
                    <c:v>top user</c:v>
                  </c:pt>
                  <c:pt idx="288">
                    <c:v>top user</c:v>
                  </c:pt>
                  <c:pt idx="289">
                    <c:v>top user</c:v>
                  </c:pt>
                  <c:pt idx="290">
                    <c:v>top user</c:v>
                  </c:pt>
                  <c:pt idx="291">
                    <c:v>top user</c:v>
                  </c:pt>
                  <c:pt idx="292">
                    <c:v>top user</c:v>
                  </c:pt>
                  <c:pt idx="293">
                    <c:v>top user</c:v>
                  </c:pt>
                  <c:pt idx="294">
                    <c:v>top user</c:v>
                  </c:pt>
                  <c:pt idx="295">
                    <c:v>top user</c:v>
                  </c:pt>
                  <c:pt idx="296">
                    <c:v>top user</c:v>
                  </c:pt>
                  <c:pt idx="297">
                    <c:v>top user</c:v>
                  </c:pt>
                  <c:pt idx="298">
                    <c:v>top user</c:v>
                  </c:pt>
                  <c:pt idx="299">
                    <c:v>top user</c:v>
                  </c:pt>
                  <c:pt idx="300">
                    <c:v>top user</c:v>
                  </c:pt>
                  <c:pt idx="301">
                    <c:v>top user</c:v>
                  </c:pt>
                  <c:pt idx="302">
                    <c:v>top user</c:v>
                  </c:pt>
                  <c:pt idx="303">
                    <c:v>top user</c:v>
                  </c:pt>
                  <c:pt idx="304">
                    <c:v>top user</c:v>
                  </c:pt>
                  <c:pt idx="305">
                    <c:v>top user</c:v>
                  </c:pt>
                  <c:pt idx="306">
                    <c:v>top user</c:v>
                  </c:pt>
                  <c:pt idx="307">
                    <c:v>top user</c:v>
                  </c:pt>
                  <c:pt idx="308">
                    <c:v>top user</c:v>
                  </c:pt>
                  <c:pt idx="309">
                    <c:v>top user</c:v>
                  </c:pt>
                  <c:pt idx="310">
                    <c:v>top user</c:v>
                  </c:pt>
                  <c:pt idx="311">
                    <c:v>top user</c:v>
                  </c:pt>
                  <c:pt idx="312">
                    <c:v>top user</c:v>
                  </c:pt>
                  <c:pt idx="313">
                    <c:v>top user</c:v>
                  </c:pt>
                  <c:pt idx="314">
                    <c:v>top user</c:v>
                  </c:pt>
                  <c:pt idx="315">
                    <c:v>top user</c:v>
                  </c:pt>
                  <c:pt idx="316">
                    <c:v>top user</c:v>
                  </c:pt>
                  <c:pt idx="317">
                    <c:v>top user</c:v>
                  </c:pt>
                  <c:pt idx="318">
                    <c:v>top user</c:v>
                  </c:pt>
                  <c:pt idx="319">
                    <c:v>top user</c:v>
                  </c:pt>
                  <c:pt idx="320">
                    <c:v>top user</c:v>
                  </c:pt>
                  <c:pt idx="321">
                    <c:v>top user</c:v>
                  </c:pt>
                  <c:pt idx="322">
                    <c:v>top user</c:v>
                  </c:pt>
                  <c:pt idx="323">
                    <c:v>top user</c:v>
                  </c:pt>
                  <c:pt idx="324">
                    <c:v>top user</c:v>
                  </c:pt>
                  <c:pt idx="325">
                    <c:v>top user</c:v>
                  </c:pt>
                  <c:pt idx="326">
                    <c:v>top user</c:v>
                  </c:pt>
                  <c:pt idx="327">
                    <c:v>top user</c:v>
                  </c:pt>
                  <c:pt idx="328">
                    <c:v>top user</c:v>
                  </c:pt>
                  <c:pt idx="329">
                    <c:v>top user</c:v>
                  </c:pt>
                  <c:pt idx="330">
                    <c:v>top user</c:v>
                  </c:pt>
                  <c:pt idx="331">
                    <c:v>top user</c:v>
                  </c:pt>
                  <c:pt idx="332">
                    <c:v>top user</c:v>
                  </c:pt>
                  <c:pt idx="333">
                    <c:v>top user</c:v>
                  </c:pt>
                  <c:pt idx="334">
                    <c:v>top user</c:v>
                  </c:pt>
                  <c:pt idx="335">
                    <c:v>top user</c:v>
                  </c:pt>
                  <c:pt idx="336">
                    <c:v>top user</c:v>
                  </c:pt>
                  <c:pt idx="337">
                    <c:v>top user</c:v>
                  </c:pt>
                  <c:pt idx="338">
                    <c:v>top user</c:v>
                  </c:pt>
                  <c:pt idx="339">
                    <c:v>top user</c:v>
                  </c:pt>
                  <c:pt idx="340">
                    <c:v>top user</c:v>
                  </c:pt>
                  <c:pt idx="341">
                    <c:v>top user</c:v>
                  </c:pt>
                  <c:pt idx="342">
                    <c:v>top user</c:v>
                  </c:pt>
                  <c:pt idx="343">
                    <c:v>top user</c:v>
                  </c:pt>
                  <c:pt idx="344">
                    <c:v>top user</c:v>
                  </c:pt>
                  <c:pt idx="345">
                    <c:v>top user</c:v>
                  </c:pt>
                  <c:pt idx="346">
                    <c:v>top user</c:v>
                  </c:pt>
                  <c:pt idx="347">
                    <c:v>top user</c:v>
                  </c:pt>
                  <c:pt idx="348">
                    <c:v>top user</c:v>
                  </c:pt>
                  <c:pt idx="349">
                    <c:v>top user</c:v>
                  </c:pt>
                  <c:pt idx="350">
                    <c:v>top user</c:v>
                  </c:pt>
                  <c:pt idx="351">
                    <c:v>top user</c:v>
                  </c:pt>
                  <c:pt idx="352">
                    <c:v>top user</c:v>
                  </c:pt>
                  <c:pt idx="353">
                    <c:v>top user</c:v>
                  </c:pt>
                  <c:pt idx="354">
                    <c:v>top user</c:v>
                  </c:pt>
                  <c:pt idx="355">
                    <c:v>top user</c:v>
                  </c:pt>
                  <c:pt idx="356">
                    <c:v>top user</c:v>
                  </c:pt>
                  <c:pt idx="357">
                    <c:v>top user</c:v>
                  </c:pt>
                  <c:pt idx="358">
                    <c:v>top user</c:v>
                  </c:pt>
                  <c:pt idx="359">
                    <c:v>top user</c:v>
                  </c:pt>
                  <c:pt idx="360">
                    <c:v>top user</c:v>
                  </c:pt>
                  <c:pt idx="361">
                    <c:v>top user</c:v>
                  </c:pt>
                  <c:pt idx="362">
                    <c:v>top user</c:v>
                  </c:pt>
                  <c:pt idx="363">
                    <c:v>top user</c:v>
                  </c:pt>
                  <c:pt idx="364">
                    <c:v>top user</c:v>
                  </c:pt>
                  <c:pt idx="365">
                    <c:v>top user</c:v>
                  </c:pt>
                  <c:pt idx="366">
                    <c:v>top user</c:v>
                  </c:pt>
                  <c:pt idx="367">
                    <c:v>top user</c:v>
                  </c:pt>
                  <c:pt idx="368">
                    <c:v>top user</c:v>
                  </c:pt>
                  <c:pt idx="369">
                    <c:v>top user</c:v>
                  </c:pt>
                  <c:pt idx="370">
                    <c:v>top user</c:v>
                  </c:pt>
                  <c:pt idx="371">
                    <c:v>top user</c:v>
                  </c:pt>
                  <c:pt idx="372">
                    <c:v>top user</c:v>
                  </c:pt>
                  <c:pt idx="373">
                    <c:v>top user</c:v>
                  </c:pt>
                  <c:pt idx="374">
                    <c:v>top user</c:v>
                  </c:pt>
                  <c:pt idx="375">
                    <c:v>top user</c:v>
                  </c:pt>
                  <c:pt idx="376">
                    <c:v>top user</c:v>
                  </c:pt>
                  <c:pt idx="377">
                    <c:v>top user</c:v>
                  </c:pt>
                  <c:pt idx="378">
                    <c:v>top user</c:v>
                  </c:pt>
                  <c:pt idx="379">
                    <c:v>top user</c:v>
                  </c:pt>
                  <c:pt idx="380">
                    <c:v>top user</c:v>
                  </c:pt>
                  <c:pt idx="381">
                    <c:v>top user</c:v>
                  </c:pt>
                  <c:pt idx="382">
                    <c:v>top user</c:v>
                  </c:pt>
                  <c:pt idx="383">
                    <c:v>top user</c:v>
                  </c:pt>
                  <c:pt idx="384">
                    <c:v>top user</c:v>
                  </c:pt>
                  <c:pt idx="385">
                    <c:v>top user</c:v>
                  </c:pt>
                  <c:pt idx="386">
                    <c:v>top user</c:v>
                  </c:pt>
                  <c:pt idx="387">
                    <c:v>top user</c:v>
                  </c:pt>
                  <c:pt idx="388">
                    <c:v>top user</c:v>
                  </c:pt>
                  <c:pt idx="389">
                    <c:v>top user</c:v>
                  </c:pt>
                  <c:pt idx="390">
                    <c:v>top user</c:v>
                  </c:pt>
                  <c:pt idx="391">
                    <c:v>top user</c:v>
                  </c:pt>
                  <c:pt idx="392">
                    <c:v>top user</c:v>
                  </c:pt>
                  <c:pt idx="393">
                    <c:v>top user</c:v>
                  </c:pt>
                  <c:pt idx="394">
                    <c:v>top user</c:v>
                  </c:pt>
                  <c:pt idx="395">
                    <c:v>top user</c:v>
                  </c:pt>
                  <c:pt idx="396">
                    <c:v>top user</c:v>
                  </c:pt>
                  <c:pt idx="397">
                    <c:v>top user</c:v>
                  </c:pt>
                  <c:pt idx="398">
                    <c:v>top user</c:v>
                  </c:pt>
                  <c:pt idx="399">
                    <c:v>top user</c:v>
                  </c:pt>
                  <c:pt idx="400">
                    <c:v>top user</c:v>
                  </c:pt>
                  <c:pt idx="401">
                    <c:v>top user</c:v>
                  </c:pt>
                  <c:pt idx="402">
                    <c:v>top user</c:v>
                  </c:pt>
                  <c:pt idx="403">
                    <c:v>top user</c:v>
                  </c:pt>
                  <c:pt idx="404">
                    <c:v>top user</c:v>
                  </c:pt>
                  <c:pt idx="405">
                    <c:v>top user</c:v>
                  </c:pt>
                  <c:pt idx="406">
                    <c:v>top user</c:v>
                  </c:pt>
                  <c:pt idx="407">
                    <c:v>top user</c:v>
                  </c:pt>
                  <c:pt idx="408">
                    <c:v>top user</c:v>
                  </c:pt>
                  <c:pt idx="409">
                    <c:v>top user</c:v>
                  </c:pt>
                  <c:pt idx="410">
                    <c:v>top user</c:v>
                  </c:pt>
                  <c:pt idx="411">
                    <c:v>top user</c:v>
                  </c:pt>
                  <c:pt idx="412">
                    <c:v>top user</c:v>
                  </c:pt>
                  <c:pt idx="413">
                    <c:v>top user</c:v>
                  </c:pt>
                  <c:pt idx="414">
                    <c:v>top user</c:v>
                  </c:pt>
                  <c:pt idx="415">
                    <c:v>top user</c:v>
                  </c:pt>
                  <c:pt idx="416">
                    <c:v>top user</c:v>
                  </c:pt>
                  <c:pt idx="417">
                    <c:v>top user</c:v>
                  </c:pt>
                  <c:pt idx="418">
                    <c:v>top user</c:v>
                  </c:pt>
                  <c:pt idx="419">
                    <c:v>top user</c:v>
                  </c:pt>
                  <c:pt idx="420">
                    <c:v>top user</c:v>
                  </c:pt>
                  <c:pt idx="421">
                    <c:v>top user</c:v>
                  </c:pt>
                  <c:pt idx="422">
                    <c:v>top user</c:v>
                  </c:pt>
                  <c:pt idx="423">
                    <c:v>top user</c:v>
                  </c:pt>
                  <c:pt idx="424">
                    <c:v>top user</c:v>
                  </c:pt>
                  <c:pt idx="425">
                    <c:v>top user</c:v>
                  </c:pt>
                  <c:pt idx="426">
                    <c:v>top user</c:v>
                  </c:pt>
                  <c:pt idx="427">
                    <c:v>top user</c:v>
                  </c:pt>
                  <c:pt idx="428">
                    <c:v>top user</c:v>
                  </c:pt>
                  <c:pt idx="429">
                    <c:v>top user</c:v>
                  </c:pt>
                  <c:pt idx="430">
                    <c:v>top user</c:v>
                  </c:pt>
                  <c:pt idx="431">
                    <c:v>top user</c:v>
                  </c:pt>
                  <c:pt idx="432">
                    <c:v>top user</c:v>
                  </c:pt>
                  <c:pt idx="433">
                    <c:v>top user</c:v>
                  </c:pt>
                  <c:pt idx="434">
                    <c:v>top user</c:v>
                  </c:pt>
                  <c:pt idx="435">
                    <c:v>top user</c:v>
                  </c:pt>
                  <c:pt idx="436">
                    <c:v>top user</c:v>
                  </c:pt>
                  <c:pt idx="437">
                    <c:v>top user</c:v>
                  </c:pt>
                  <c:pt idx="438">
                    <c:v>top user</c:v>
                  </c:pt>
                  <c:pt idx="439">
                    <c:v>top user</c:v>
                  </c:pt>
                  <c:pt idx="440">
                    <c:v>top user</c:v>
                  </c:pt>
                  <c:pt idx="441">
                    <c:v>top user</c:v>
                  </c:pt>
                  <c:pt idx="442">
                    <c:v>top user</c:v>
                  </c:pt>
                  <c:pt idx="443">
                    <c:v>top user</c:v>
                  </c:pt>
                  <c:pt idx="444">
                    <c:v>top user</c:v>
                  </c:pt>
                  <c:pt idx="445">
                    <c:v>top user</c:v>
                  </c:pt>
                  <c:pt idx="446">
                    <c:v>top user</c:v>
                  </c:pt>
                  <c:pt idx="447">
                    <c:v>top user</c:v>
                  </c:pt>
                  <c:pt idx="448">
                    <c:v>top user</c:v>
                  </c:pt>
                  <c:pt idx="449">
                    <c:v>top user</c:v>
                  </c:pt>
                  <c:pt idx="450">
                    <c:v>top user</c:v>
                  </c:pt>
                  <c:pt idx="451">
                    <c:v>top user</c:v>
                  </c:pt>
                  <c:pt idx="452">
                    <c:v>top user</c:v>
                  </c:pt>
                  <c:pt idx="453">
                    <c:v>top user</c:v>
                  </c:pt>
                  <c:pt idx="454">
                    <c:v>top user</c:v>
                  </c:pt>
                  <c:pt idx="455">
                    <c:v>top user</c:v>
                  </c:pt>
                  <c:pt idx="456">
                    <c:v>top user</c:v>
                  </c:pt>
                  <c:pt idx="457">
                    <c:v>top user</c:v>
                  </c:pt>
                  <c:pt idx="458">
                    <c:v>top user</c:v>
                  </c:pt>
                  <c:pt idx="459">
                    <c:v>top user</c:v>
                  </c:pt>
                  <c:pt idx="460">
                    <c:v>top user</c:v>
                  </c:pt>
                  <c:pt idx="461">
                    <c:v>top user</c:v>
                  </c:pt>
                  <c:pt idx="462">
                    <c:v>top user</c:v>
                  </c:pt>
                  <c:pt idx="463">
                    <c:v>top user</c:v>
                  </c:pt>
                  <c:pt idx="464">
                    <c:v>top user</c:v>
                  </c:pt>
                  <c:pt idx="465">
                    <c:v>top user</c:v>
                  </c:pt>
                  <c:pt idx="466">
                    <c:v>top user</c:v>
                  </c:pt>
                  <c:pt idx="467">
                    <c:v>top user</c:v>
                  </c:pt>
                  <c:pt idx="468">
                    <c:v>top user</c:v>
                  </c:pt>
                  <c:pt idx="469">
                    <c:v>top user</c:v>
                  </c:pt>
                  <c:pt idx="470">
                    <c:v>top user</c:v>
                  </c:pt>
                  <c:pt idx="471">
                    <c:v>top user</c:v>
                  </c:pt>
                  <c:pt idx="472">
                    <c:v>top user</c:v>
                  </c:pt>
                  <c:pt idx="473">
                    <c:v>top user</c:v>
                  </c:pt>
                  <c:pt idx="474">
                    <c:v>top user</c:v>
                  </c:pt>
                  <c:pt idx="475">
                    <c:v>top user</c:v>
                  </c:pt>
                  <c:pt idx="476">
                    <c:v>top user</c:v>
                  </c:pt>
                  <c:pt idx="477">
                    <c:v>top user</c:v>
                  </c:pt>
                  <c:pt idx="478">
                    <c:v>top user</c:v>
                  </c:pt>
                  <c:pt idx="479">
                    <c:v>top user</c:v>
                  </c:pt>
                  <c:pt idx="480">
                    <c:v>top user</c:v>
                  </c:pt>
                  <c:pt idx="481">
                    <c:v>top user</c:v>
                  </c:pt>
                  <c:pt idx="482">
                    <c:v>top user</c:v>
                  </c:pt>
                  <c:pt idx="483">
                    <c:v>top user</c:v>
                  </c:pt>
                  <c:pt idx="484">
                    <c:v>top user</c:v>
                  </c:pt>
                  <c:pt idx="485">
                    <c:v>top user</c:v>
                  </c:pt>
                  <c:pt idx="486">
                    <c:v>top user</c:v>
                  </c:pt>
                  <c:pt idx="487">
                    <c:v>top user</c:v>
                  </c:pt>
                  <c:pt idx="488">
                    <c:v>top user</c:v>
                  </c:pt>
                  <c:pt idx="489">
                    <c:v>top user</c:v>
                  </c:pt>
                  <c:pt idx="490">
                    <c:v>top user</c:v>
                  </c:pt>
                  <c:pt idx="491">
                    <c:v>top user</c:v>
                  </c:pt>
                  <c:pt idx="492">
                    <c:v>top user</c:v>
                  </c:pt>
                  <c:pt idx="493">
                    <c:v>top user</c:v>
                  </c:pt>
                  <c:pt idx="494">
                    <c:v>top user</c:v>
                  </c:pt>
                  <c:pt idx="495">
                    <c:v>top user</c:v>
                  </c:pt>
                  <c:pt idx="496">
                    <c:v>top user</c:v>
                  </c:pt>
                  <c:pt idx="497">
                    <c:v>top user</c:v>
                  </c:pt>
                  <c:pt idx="498">
                    <c:v>top user</c:v>
                  </c:pt>
                  <c:pt idx="499">
                    <c:v>top user</c:v>
                  </c:pt>
                  <c:pt idx="500">
                    <c:v>top user</c:v>
                  </c:pt>
                  <c:pt idx="501">
                    <c:v>top user</c:v>
                  </c:pt>
                  <c:pt idx="502">
                    <c:v>top user</c:v>
                  </c:pt>
                  <c:pt idx="503">
                    <c:v>top user</c:v>
                  </c:pt>
                  <c:pt idx="504">
                    <c:v>top user</c:v>
                  </c:pt>
                  <c:pt idx="505">
                    <c:v>top user</c:v>
                  </c:pt>
                  <c:pt idx="506">
                    <c:v>top user</c:v>
                  </c:pt>
                  <c:pt idx="507">
                    <c:v>top user</c:v>
                  </c:pt>
                  <c:pt idx="508">
                    <c:v>top user</c:v>
                  </c:pt>
                  <c:pt idx="509">
                    <c:v>top user</c:v>
                  </c:pt>
                  <c:pt idx="510">
                    <c:v>top user</c:v>
                  </c:pt>
                  <c:pt idx="511">
                    <c:v>top user</c:v>
                  </c:pt>
                  <c:pt idx="512">
                    <c:v>top user</c:v>
                  </c:pt>
                  <c:pt idx="513">
                    <c:v>top user</c:v>
                  </c:pt>
                  <c:pt idx="514">
                    <c:v>top user</c:v>
                  </c:pt>
                  <c:pt idx="515">
                    <c:v>top user</c:v>
                  </c:pt>
                  <c:pt idx="516">
                    <c:v>top user</c:v>
                  </c:pt>
                  <c:pt idx="517">
                    <c:v>top user</c:v>
                  </c:pt>
                  <c:pt idx="518">
                    <c:v>top user</c:v>
                  </c:pt>
                  <c:pt idx="519">
                    <c:v>top user</c:v>
                  </c:pt>
                  <c:pt idx="520">
                    <c:v>top user</c:v>
                  </c:pt>
                  <c:pt idx="521">
                    <c:v>top user</c:v>
                  </c:pt>
                  <c:pt idx="522">
                    <c:v>top user</c:v>
                  </c:pt>
                  <c:pt idx="523">
                    <c:v>top user</c:v>
                  </c:pt>
                  <c:pt idx="524">
                    <c:v>top user</c:v>
                  </c:pt>
                  <c:pt idx="525">
                    <c:v>top user</c:v>
                  </c:pt>
                  <c:pt idx="526">
                    <c:v>top user</c:v>
                  </c:pt>
                  <c:pt idx="527">
                    <c:v>top user</c:v>
                  </c:pt>
                  <c:pt idx="528">
                    <c:v>top user</c:v>
                  </c:pt>
                  <c:pt idx="529">
                    <c:v>top user</c:v>
                  </c:pt>
                  <c:pt idx="530">
                    <c:v>top user</c:v>
                  </c:pt>
                  <c:pt idx="531">
                    <c:v>top user</c:v>
                  </c:pt>
                  <c:pt idx="532">
                    <c:v>top user</c:v>
                  </c:pt>
                  <c:pt idx="533">
                    <c:v>top user</c:v>
                  </c:pt>
                  <c:pt idx="534">
                    <c:v>top user</c:v>
                  </c:pt>
                  <c:pt idx="535">
                    <c:v>top user</c:v>
                  </c:pt>
                  <c:pt idx="536">
                    <c:v>top user</c:v>
                  </c:pt>
                  <c:pt idx="537">
                    <c:v>top user</c:v>
                  </c:pt>
                  <c:pt idx="538">
                    <c:v>top user</c:v>
                  </c:pt>
                  <c:pt idx="539">
                    <c:v>top user</c:v>
                  </c:pt>
                  <c:pt idx="540">
                    <c:v>top user</c:v>
                  </c:pt>
                  <c:pt idx="541">
                    <c:v>top user</c:v>
                  </c:pt>
                  <c:pt idx="542">
                    <c:v>top user</c:v>
                  </c:pt>
                  <c:pt idx="543">
                    <c:v>top user</c:v>
                  </c:pt>
                  <c:pt idx="544">
                    <c:v>top user</c:v>
                  </c:pt>
                  <c:pt idx="545">
                    <c:v>top user</c:v>
                  </c:pt>
                  <c:pt idx="546">
                    <c:v>top user</c:v>
                  </c:pt>
                  <c:pt idx="547">
                    <c:v>top user</c:v>
                  </c:pt>
                  <c:pt idx="548">
                    <c:v>top user</c:v>
                  </c:pt>
                  <c:pt idx="549">
                    <c:v>top user</c:v>
                  </c:pt>
                  <c:pt idx="550">
                    <c:v>top user</c:v>
                  </c:pt>
                  <c:pt idx="551">
                    <c:v>top user</c:v>
                  </c:pt>
                  <c:pt idx="552">
                    <c:v>top user</c:v>
                  </c:pt>
                  <c:pt idx="553">
                    <c:v>top user</c:v>
                  </c:pt>
                  <c:pt idx="554">
                    <c:v>top user</c:v>
                  </c:pt>
                  <c:pt idx="555">
                    <c:v>top user</c:v>
                  </c:pt>
                  <c:pt idx="556">
                    <c:v>top user</c:v>
                  </c:pt>
                  <c:pt idx="557">
                    <c:v>top user</c:v>
                  </c:pt>
                  <c:pt idx="558">
                    <c:v>top user</c:v>
                  </c:pt>
                  <c:pt idx="559">
                    <c:v>top user</c:v>
                  </c:pt>
                  <c:pt idx="560">
                    <c:v>top user</c:v>
                  </c:pt>
                  <c:pt idx="561">
                    <c:v>top user</c:v>
                  </c:pt>
                  <c:pt idx="562">
                    <c:v>top user</c:v>
                  </c:pt>
                  <c:pt idx="563">
                    <c:v>top user</c:v>
                  </c:pt>
                  <c:pt idx="564">
                    <c:v>top user</c:v>
                  </c:pt>
                  <c:pt idx="565">
                    <c:v>top user</c:v>
                  </c:pt>
                  <c:pt idx="566">
                    <c:v>top user</c:v>
                  </c:pt>
                  <c:pt idx="567">
                    <c:v>top user</c:v>
                  </c:pt>
                  <c:pt idx="568">
                    <c:v>top user</c:v>
                  </c:pt>
                  <c:pt idx="569">
                    <c:v>top user</c:v>
                  </c:pt>
                  <c:pt idx="570">
                    <c:v>top user</c:v>
                  </c:pt>
                  <c:pt idx="571">
                    <c:v>top user</c:v>
                  </c:pt>
                  <c:pt idx="572">
                    <c:v>top user</c:v>
                  </c:pt>
                  <c:pt idx="573">
                    <c:v>top user</c:v>
                  </c:pt>
                  <c:pt idx="574">
                    <c:v>top user</c:v>
                  </c:pt>
                  <c:pt idx="575">
                    <c:v>top user</c:v>
                  </c:pt>
                  <c:pt idx="576">
                    <c:v>top user</c:v>
                  </c:pt>
                  <c:pt idx="577">
                    <c:v>top user</c:v>
                  </c:pt>
                  <c:pt idx="578">
                    <c:v>top user</c:v>
                  </c:pt>
                  <c:pt idx="579">
                    <c:v>top user</c:v>
                  </c:pt>
                  <c:pt idx="580">
                    <c:v>top user</c:v>
                  </c:pt>
                  <c:pt idx="581">
                    <c:v>top user</c:v>
                  </c:pt>
                  <c:pt idx="582">
                    <c:v>top user</c:v>
                  </c:pt>
                  <c:pt idx="583">
                    <c:v>top user</c:v>
                  </c:pt>
                  <c:pt idx="584">
                    <c:v>top user</c:v>
                  </c:pt>
                  <c:pt idx="585">
                    <c:v>top user</c:v>
                  </c:pt>
                  <c:pt idx="586">
                    <c:v>top user</c:v>
                  </c:pt>
                  <c:pt idx="587">
                    <c:v>top user</c:v>
                  </c:pt>
                  <c:pt idx="588">
                    <c:v>top user</c:v>
                  </c:pt>
                  <c:pt idx="589">
                    <c:v>top user</c:v>
                  </c:pt>
                  <c:pt idx="590">
                    <c:v>top user</c:v>
                  </c:pt>
                  <c:pt idx="591">
                    <c:v>top user</c:v>
                  </c:pt>
                  <c:pt idx="592">
                    <c:v>top user</c:v>
                  </c:pt>
                  <c:pt idx="593">
                    <c:v>top user</c:v>
                  </c:pt>
                  <c:pt idx="594">
                    <c:v>top user</c:v>
                  </c:pt>
                  <c:pt idx="595">
                    <c:v>top user</c:v>
                  </c:pt>
                  <c:pt idx="596">
                    <c:v>top user</c:v>
                  </c:pt>
                  <c:pt idx="597">
                    <c:v>top user</c:v>
                  </c:pt>
                  <c:pt idx="598">
                    <c:v>top user</c:v>
                  </c:pt>
                  <c:pt idx="599">
                    <c:v>top user</c:v>
                  </c:pt>
                  <c:pt idx="600">
                    <c:v>top user</c:v>
                  </c:pt>
                  <c:pt idx="601">
                    <c:v>top user</c:v>
                  </c:pt>
                  <c:pt idx="602">
                    <c:v>top user</c:v>
                  </c:pt>
                  <c:pt idx="603">
                    <c:v>top user</c:v>
                  </c:pt>
                  <c:pt idx="604">
                    <c:v>top user</c:v>
                  </c:pt>
                  <c:pt idx="605">
                    <c:v>top user</c:v>
                  </c:pt>
                  <c:pt idx="606">
                    <c:v>top user</c:v>
                  </c:pt>
                  <c:pt idx="607">
                    <c:v>top user</c:v>
                  </c:pt>
                  <c:pt idx="608">
                    <c:v>top user</c:v>
                  </c:pt>
                  <c:pt idx="609">
                    <c:v>top user</c:v>
                  </c:pt>
                  <c:pt idx="610">
                    <c:v>top user</c:v>
                  </c:pt>
                  <c:pt idx="611">
                    <c:v>top user</c:v>
                  </c:pt>
                  <c:pt idx="612">
                    <c:v>top user</c:v>
                  </c:pt>
                  <c:pt idx="613">
                    <c:v>top user</c:v>
                  </c:pt>
                  <c:pt idx="614">
                    <c:v>top user</c:v>
                  </c:pt>
                  <c:pt idx="615">
                    <c:v>top user</c:v>
                  </c:pt>
                  <c:pt idx="616">
                    <c:v>top user</c:v>
                  </c:pt>
                  <c:pt idx="617">
                    <c:v>top user</c:v>
                  </c:pt>
                  <c:pt idx="618">
                    <c:v>top user</c:v>
                  </c:pt>
                  <c:pt idx="619">
                    <c:v>top user</c:v>
                  </c:pt>
                  <c:pt idx="620">
                    <c:v>top user</c:v>
                  </c:pt>
                  <c:pt idx="621">
                    <c:v>top user</c:v>
                  </c:pt>
                  <c:pt idx="622">
                    <c:v>top user</c:v>
                  </c:pt>
                  <c:pt idx="623">
                    <c:v>top user</c:v>
                  </c:pt>
                  <c:pt idx="624">
                    <c:v>top user</c:v>
                  </c:pt>
                  <c:pt idx="625">
                    <c:v>top user</c:v>
                  </c:pt>
                  <c:pt idx="626">
                    <c:v>top user</c:v>
                  </c:pt>
                  <c:pt idx="627">
                    <c:v>top user</c:v>
                  </c:pt>
                  <c:pt idx="628">
                    <c:v>top user</c:v>
                  </c:pt>
                  <c:pt idx="629">
                    <c:v>top user</c:v>
                  </c:pt>
                  <c:pt idx="630">
                    <c:v>top user</c:v>
                  </c:pt>
                  <c:pt idx="631">
                    <c:v>top user</c:v>
                  </c:pt>
                  <c:pt idx="632">
                    <c:v>top user</c:v>
                  </c:pt>
                  <c:pt idx="633">
                    <c:v>top user</c:v>
                  </c:pt>
                  <c:pt idx="634">
                    <c:v>top user</c:v>
                  </c:pt>
                  <c:pt idx="635">
                    <c:v>top user</c:v>
                  </c:pt>
                  <c:pt idx="636">
                    <c:v>top user</c:v>
                  </c:pt>
                  <c:pt idx="637">
                    <c:v>top user</c:v>
                  </c:pt>
                  <c:pt idx="638">
                    <c:v>top user</c:v>
                  </c:pt>
                  <c:pt idx="639">
                    <c:v>top user</c:v>
                  </c:pt>
                  <c:pt idx="640">
                    <c:v>top user</c:v>
                  </c:pt>
                  <c:pt idx="641">
                    <c:v>top user</c:v>
                  </c:pt>
                  <c:pt idx="642">
                    <c:v>top user</c:v>
                  </c:pt>
                  <c:pt idx="643">
                    <c:v>top user</c:v>
                  </c:pt>
                  <c:pt idx="644">
                    <c:v>top user</c:v>
                  </c:pt>
                  <c:pt idx="645">
                    <c:v>top user</c:v>
                  </c:pt>
                  <c:pt idx="646">
                    <c:v>top user</c:v>
                  </c:pt>
                  <c:pt idx="647">
                    <c:v>top user</c:v>
                  </c:pt>
                  <c:pt idx="648">
                    <c:v>top user</c:v>
                  </c:pt>
                  <c:pt idx="649">
                    <c:v>top user</c:v>
                  </c:pt>
                  <c:pt idx="650">
                    <c:v>top user</c:v>
                  </c:pt>
                  <c:pt idx="651">
                    <c:v>top user</c:v>
                  </c:pt>
                  <c:pt idx="652">
                    <c:v>top user</c:v>
                  </c:pt>
                  <c:pt idx="653">
                    <c:v>top user</c:v>
                  </c:pt>
                  <c:pt idx="654">
                    <c:v>top user</c:v>
                  </c:pt>
                  <c:pt idx="655">
                    <c:v>top user</c:v>
                  </c:pt>
                  <c:pt idx="656">
                    <c:v>top user</c:v>
                  </c:pt>
                  <c:pt idx="657">
                    <c:v>top user</c:v>
                  </c:pt>
                  <c:pt idx="658">
                    <c:v>top user</c:v>
                  </c:pt>
                  <c:pt idx="659">
                    <c:v>top user</c:v>
                  </c:pt>
                  <c:pt idx="660">
                    <c:v>top user</c:v>
                  </c:pt>
                  <c:pt idx="661">
                    <c:v>top user</c:v>
                  </c:pt>
                  <c:pt idx="662">
                    <c:v>top user</c:v>
                  </c:pt>
                  <c:pt idx="663">
                    <c:v>top user</c:v>
                  </c:pt>
                  <c:pt idx="664">
                    <c:v>top user</c:v>
                  </c:pt>
                  <c:pt idx="665">
                    <c:v>top user</c:v>
                  </c:pt>
                  <c:pt idx="666">
                    <c:v>top user</c:v>
                  </c:pt>
                  <c:pt idx="667">
                    <c:v>top user</c:v>
                  </c:pt>
                  <c:pt idx="668">
                    <c:v>top user</c:v>
                  </c:pt>
                  <c:pt idx="669">
                    <c:v>top user</c:v>
                  </c:pt>
                  <c:pt idx="670">
                    <c:v>top user</c:v>
                  </c:pt>
                  <c:pt idx="671">
                    <c:v>top user</c:v>
                  </c:pt>
                  <c:pt idx="672">
                    <c:v>top user</c:v>
                  </c:pt>
                  <c:pt idx="673">
                    <c:v>top user</c:v>
                  </c:pt>
                  <c:pt idx="674">
                    <c:v>top user</c:v>
                  </c:pt>
                  <c:pt idx="675">
                    <c:v>top user</c:v>
                  </c:pt>
                  <c:pt idx="676">
                    <c:v>top user</c:v>
                  </c:pt>
                  <c:pt idx="677">
                    <c:v>top user</c:v>
                  </c:pt>
                  <c:pt idx="678">
                    <c:v>top user</c:v>
                  </c:pt>
                  <c:pt idx="679">
                    <c:v>top user</c:v>
                  </c:pt>
                  <c:pt idx="680">
                    <c:v>top user</c:v>
                  </c:pt>
                  <c:pt idx="681">
                    <c:v>top user</c:v>
                  </c:pt>
                  <c:pt idx="682">
                    <c:v>top user</c:v>
                  </c:pt>
                  <c:pt idx="683">
                    <c:v>top user</c:v>
                  </c:pt>
                  <c:pt idx="684">
                    <c:v>top user</c:v>
                  </c:pt>
                  <c:pt idx="685">
                    <c:v>top user</c:v>
                  </c:pt>
                  <c:pt idx="686">
                    <c:v>top user</c:v>
                  </c:pt>
                  <c:pt idx="687">
                    <c:v>top user</c:v>
                  </c:pt>
                  <c:pt idx="688">
                    <c:v>top user</c:v>
                  </c:pt>
                  <c:pt idx="689">
                    <c:v>top user</c:v>
                  </c:pt>
                  <c:pt idx="690">
                    <c:v>top user</c:v>
                  </c:pt>
                  <c:pt idx="691">
                    <c:v>top user</c:v>
                  </c:pt>
                  <c:pt idx="692">
                    <c:v>top user</c:v>
                  </c:pt>
                  <c:pt idx="693">
                    <c:v>top user</c:v>
                  </c:pt>
                  <c:pt idx="694">
                    <c:v>top user</c:v>
                  </c:pt>
                  <c:pt idx="695">
                    <c:v>top user</c:v>
                  </c:pt>
                  <c:pt idx="696">
                    <c:v>top user</c:v>
                  </c:pt>
                  <c:pt idx="697">
                    <c:v>top user</c:v>
                  </c:pt>
                  <c:pt idx="698">
                    <c:v>top user</c:v>
                  </c:pt>
                  <c:pt idx="699">
                    <c:v>top user</c:v>
                  </c:pt>
                  <c:pt idx="700">
                    <c:v>top user</c:v>
                  </c:pt>
                  <c:pt idx="701">
                    <c:v>top user</c:v>
                  </c:pt>
                  <c:pt idx="702">
                    <c:v>top user</c:v>
                  </c:pt>
                  <c:pt idx="703">
                    <c:v>top user</c:v>
                  </c:pt>
                  <c:pt idx="704">
                    <c:v>top user</c:v>
                  </c:pt>
                  <c:pt idx="705">
                    <c:v>top user</c:v>
                  </c:pt>
                  <c:pt idx="706">
                    <c:v>top user</c:v>
                  </c:pt>
                  <c:pt idx="707">
                    <c:v>top user</c:v>
                  </c:pt>
                  <c:pt idx="708">
                    <c:v>top user</c:v>
                  </c:pt>
                  <c:pt idx="709">
                    <c:v>top user</c:v>
                  </c:pt>
                  <c:pt idx="710">
                    <c:v>top user</c:v>
                  </c:pt>
                  <c:pt idx="711">
                    <c:v>top user</c:v>
                  </c:pt>
                  <c:pt idx="712">
                    <c:v>top user</c:v>
                  </c:pt>
                  <c:pt idx="713">
                    <c:v>top user</c:v>
                  </c:pt>
                  <c:pt idx="714">
                    <c:v>top user</c:v>
                  </c:pt>
                  <c:pt idx="715">
                    <c:v>top user</c:v>
                  </c:pt>
                  <c:pt idx="716">
                    <c:v>top user</c:v>
                  </c:pt>
                  <c:pt idx="717">
                    <c:v>top user</c:v>
                  </c:pt>
                  <c:pt idx="718">
                    <c:v>top user</c:v>
                  </c:pt>
                  <c:pt idx="719">
                    <c:v>top user</c:v>
                  </c:pt>
                  <c:pt idx="720">
                    <c:v>top user</c:v>
                  </c:pt>
                  <c:pt idx="721">
                    <c:v>top user</c:v>
                  </c:pt>
                  <c:pt idx="722">
                    <c:v>top user</c:v>
                  </c:pt>
                  <c:pt idx="723">
                    <c:v>top user</c:v>
                  </c:pt>
                  <c:pt idx="724">
                    <c:v>top user</c:v>
                  </c:pt>
                  <c:pt idx="725">
                    <c:v>top user</c:v>
                  </c:pt>
                  <c:pt idx="726">
                    <c:v>top user</c:v>
                  </c:pt>
                  <c:pt idx="727">
                    <c:v>top user</c:v>
                  </c:pt>
                  <c:pt idx="728">
                    <c:v>top user</c:v>
                  </c:pt>
                  <c:pt idx="729">
                    <c:v>top user</c:v>
                  </c:pt>
                  <c:pt idx="730">
                    <c:v>top user</c:v>
                  </c:pt>
                  <c:pt idx="731">
                    <c:v>top user</c:v>
                  </c:pt>
                  <c:pt idx="732">
                    <c:v>top user</c:v>
                  </c:pt>
                  <c:pt idx="733">
                    <c:v>top user</c:v>
                  </c:pt>
                  <c:pt idx="734">
                    <c:v>top user</c:v>
                  </c:pt>
                  <c:pt idx="735">
                    <c:v>top user</c:v>
                  </c:pt>
                  <c:pt idx="736">
                    <c:v>top user</c:v>
                  </c:pt>
                  <c:pt idx="737">
                    <c:v>top user</c:v>
                  </c:pt>
                  <c:pt idx="738">
                    <c:v>top user</c:v>
                  </c:pt>
                  <c:pt idx="739">
                    <c:v>top user</c:v>
                  </c:pt>
                  <c:pt idx="740">
                    <c:v>top user</c:v>
                  </c:pt>
                  <c:pt idx="741">
                    <c:v>top user</c:v>
                  </c:pt>
                  <c:pt idx="742">
                    <c:v>top user</c:v>
                  </c:pt>
                  <c:pt idx="743">
                    <c:v>top user</c:v>
                  </c:pt>
                  <c:pt idx="744">
                    <c:v>top user</c:v>
                  </c:pt>
                  <c:pt idx="745">
                    <c:v>top user</c:v>
                  </c:pt>
                  <c:pt idx="746">
                    <c:v>top user</c:v>
                  </c:pt>
                  <c:pt idx="747">
                    <c:v>top user</c:v>
                  </c:pt>
                  <c:pt idx="748">
                    <c:v>top user</c:v>
                  </c:pt>
                  <c:pt idx="749">
                    <c:v>top user</c:v>
                  </c:pt>
                  <c:pt idx="750">
                    <c:v>top user</c:v>
                  </c:pt>
                  <c:pt idx="751">
                    <c:v>top user</c:v>
                  </c:pt>
                  <c:pt idx="752">
                    <c:v>top user</c:v>
                  </c:pt>
                  <c:pt idx="753">
                    <c:v>top user</c:v>
                  </c:pt>
                  <c:pt idx="754">
                    <c:v>top user</c:v>
                  </c:pt>
                  <c:pt idx="755">
                    <c:v>top user</c:v>
                  </c:pt>
                  <c:pt idx="756">
                    <c:v>top user</c:v>
                  </c:pt>
                  <c:pt idx="757">
                    <c:v>top user</c:v>
                  </c:pt>
                  <c:pt idx="758">
                    <c:v>top user</c:v>
                  </c:pt>
                  <c:pt idx="759">
                    <c:v>top user</c:v>
                  </c:pt>
                  <c:pt idx="760">
                    <c:v>top user</c:v>
                  </c:pt>
                  <c:pt idx="761">
                    <c:v>top user</c:v>
                  </c:pt>
                  <c:pt idx="762">
                    <c:v>top user</c:v>
                  </c:pt>
                  <c:pt idx="763">
                    <c:v>top user</c:v>
                  </c:pt>
                  <c:pt idx="764">
                    <c:v>top user</c:v>
                  </c:pt>
                  <c:pt idx="765">
                    <c:v>top user</c:v>
                  </c:pt>
                  <c:pt idx="766">
                    <c:v>top user</c:v>
                  </c:pt>
                  <c:pt idx="767">
                    <c:v>top user</c:v>
                  </c:pt>
                  <c:pt idx="768">
                    <c:v>top user</c:v>
                  </c:pt>
                  <c:pt idx="769">
                    <c:v>top user</c:v>
                  </c:pt>
                  <c:pt idx="770">
                    <c:v>top user</c:v>
                  </c:pt>
                  <c:pt idx="771">
                    <c:v>top user</c:v>
                  </c:pt>
                  <c:pt idx="772">
                    <c:v>top user</c:v>
                  </c:pt>
                  <c:pt idx="773">
                    <c:v>top user</c:v>
                  </c:pt>
                  <c:pt idx="774">
                    <c:v>top user</c:v>
                  </c:pt>
                  <c:pt idx="775">
                    <c:v>top user</c:v>
                  </c:pt>
                  <c:pt idx="776">
                    <c:v>top user</c:v>
                  </c:pt>
                  <c:pt idx="777">
                    <c:v>top user</c:v>
                  </c:pt>
                  <c:pt idx="778">
                    <c:v>top user</c:v>
                  </c:pt>
                  <c:pt idx="779">
                    <c:v>top user</c:v>
                  </c:pt>
                  <c:pt idx="780">
                    <c:v>top user</c:v>
                  </c:pt>
                  <c:pt idx="781">
                    <c:v>top user</c:v>
                  </c:pt>
                  <c:pt idx="782">
                    <c:v>top user</c:v>
                  </c:pt>
                  <c:pt idx="783">
                    <c:v>top user</c:v>
                  </c:pt>
                  <c:pt idx="784">
                    <c:v>top user</c:v>
                  </c:pt>
                  <c:pt idx="785">
                    <c:v>top user</c:v>
                  </c:pt>
                  <c:pt idx="786">
                    <c:v>top user</c:v>
                  </c:pt>
                  <c:pt idx="787">
                    <c:v>top user</c:v>
                  </c:pt>
                  <c:pt idx="788">
                    <c:v>top user</c:v>
                  </c:pt>
                  <c:pt idx="789">
                    <c:v>top user</c:v>
                  </c:pt>
                  <c:pt idx="790">
                    <c:v>top user</c:v>
                  </c:pt>
                  <c:pt idx="791">
                    <c:v>top user</c:v>
                  </c:pt>
                  <c:pt idx="792">
                    <c:v>top user</c:v>
                  </c:pt>
                  <c:pt idx="793">
                    <c:v>top user</c:v>
                  </c:pt>
                  <c:pt idx="794">
                    <c:v>top user</c:v>
                  </c:pt>
                  <c:pt idx="795">
                    <c:v>top user</c:v>
                  </c:pt>
                  <c:pt idx="796">
                    <c:v>top user</c:v>
                  </c:pt>
                  <c:pt idx="797">
                    <c:v>top user</c:v>
                  </c:pt>
                  <c:pt idx="798">
                    <c:v>top user</c:v>
                  </c:pt>
                  <c:pt idx="799">
                    <c:v>top user</c:v>
                  </c:pt>
                  <c:pt idx="800">
                    <c:v>top user</c:v>
                  </c:pt>
                  <c:pt idx="801">
                    <c:v>top user</c:v>
                  </c:pt>
                  <c:pt idx="802">
                    <c:v>top user</c:v>
                  </c:pt>
                  <c:pt idx="803">
                    <c:v>top user</c:v>
                  </c:pt>
                  <c:pt idx="804">
                    <c:v>top user</c:v>
                  </c:pt>
                  <c:pt idx="805">
                    <c:v>top user</c:v>
                  </c:pt>
                  <c:pt idx="806">
                    <c:v>top user</c:v>
                  </c:pt>
                  <c:pt idx="807">
                    <c:v>top user</c:v>
                  </c:pt>
                  <c:pt idx="808">
                    <c:v>top user</c:v>
                  </c:pt>
                  <c:pt idx="809">
                    <c:v>top user</c:v>
                  </c:pt>
                  <c:pt idx="810">
                    <c:v>top user</c:v>
                  </c:pt>
                  <c:pt idx="811">
                    <c:v>top user</c:v>
                  </c:pt>
                  <c:pt idx="812">
                    <c:v>top user</c:v>
                  </c:pt>
                  <c:pt idx="813">
                    <c:v>top user</c:v>
                  </c:pt>
                  <c:pt idx="814">
                    <c:v>top user</c:v>
                  </c:pt>
                  <c:pt idx="815">
                    <c:v>top user</c:v>
                  </c:pt>
                  <c:pt idx="816">
                    <c:v>top user</c:v>
                  </c:pt>
                  <c:pt idx="817">
                    <c:v>top user</c:v>
                  </c:pt>
                  <c:pt idx="818">
                    <c:v>top user</c:v>
                  </c:pt>
                  <c:pt idx="819">
                    <c:v>top user</c:v>
                  </c:pt>
                  <c:pt idx="820">
                    <c:v>top user</c:v>
                  </c:pt>
                  <c:pt idx="821">
                    <c:v>top user</c:v>
                  </c:pt>
                  <c:pt idx="822">
                    <c:v>top user</c:v>
                  </c:pt>
                  <c:pt idx="823">
                    <c:v>top user</c:v>
                  </c:pt>
                  <c:pt idx="824">
                    <c:v>top user</c:v>
                  </c:pt>
                  <c:pt idx="825">
                    <c:v>top user</c:v>
                  </c:pt>
                  <c:pt idx="826">
                    <c:v>top user</c:v>
                  </c:pt>
                  <c:pt idx="827">
                    <c:v>top user</c:v>
                  </c:pt>
                  <c:pt idx="828">
                    <c:v>top user</c:v>
                  </c:pt>
                  <c:pt idx="829">
                    <c:v>top user</c:v>
                  </c:pt>
                  <c:pt idx="830">
                    <c:v>top user</c:v>
                  </c:pt>
                  <c:pt idx="831">
                    <c:v>top user</c:v>
                  </c:pt>
                  <c:pt idx="832">
                    <c:v>top user</c:v>
                  </c:pt>
                  <c:pt idx="833">
                    <c:v>top user</c:v>
                  </c:pt>
                  <c:pt idx="834">
                    <c:v>top user</c:v>
                  </c:pt>
                  <c:pt idx="835">
                    <c:v>top user</c:v>
                  </c:pt>
                  <c:pt idx="836">
                    <c:v>top user</c:v>
                  </c:pt>
                  <c:pt idx="837">
                    <c:v>top user</c:v>
                  </c:pt>
                  <c:pt idx="838">
                    <c:v>top user</c:v>
                  </c:pt>
                  <c:pt idx="839">
                    <c:v>top user</c:v>
                  </c:pt>
                  <c:pt idx="840">
                    <c:v>top user</c:v>
                  </c:pt>
                  <c:pt idx="841">
                    <c:v>top user</c:v>
                  </c:pt>
                  <c:pt idx="842">
                    <c:v>top user</c:v>
                  </c:pt>
                  <c:pt idx="843">
                    <c:v>top user</c:v>
                  </c:pt>
                  <c:pt idx="844">
                    <c:v>top user</c:v>
                  </c:pt>
                  <c:pt idx="845">
                    <c:v>top user</c:v>
                  </c:pt>
                  <c:pt idx="846">
                    <c:v>top user</c:v>
                  </c:pt>
                  <c:pt idx="847">
                    <c:v>top user</c:v>
                  </c:pt>
                  <c:pt idx="848">
                    <c:v>top user</c:v>
                  </c:pt>
                  <c:pt idx="849">
                    <c:v>top user</c:v>
                  </c:pt>
                  <c:pt idx="850">
                    <c:v>top user</c:v>
                  </c:pt>
                  <c:pt idx="851">
                    <c:v>top user</c:v>
                  </c:pt>
                  <c:pt idx="852">
                    <c:v>top user</c:v>
                  </c:pt>
                  <c:pt idx="853">
                    <c:v>top user</c:v>
                  </c:pt>
                  <c:pt idx="854">
                    <c:v>top user</c:v>
                  </c:pt>
                  <c:pt idx="855">
                    <c:v>top user</c:v>
                  </c:pt>
                  <c:pt idx="856">
                    <c:v>top user</c:v>
                  </c:pt>
                  <c:pt idx="857">
                    <c:v>top user</c:v>
                  </c:pt>
                  <c:pt idx="858">
                    <c:v>top user</c:v>
                  </c:pt>
                  <c:pt idx="859">
                    <c:v>top user</c:v>
                  </c:pt>
                  <c:pt idx="860">
                    <c:v>top user</c:v>
                  </c:pt>
                  <c:pt idx="861">
                    <c:v>top user</c:v>
                  </c:pt>
                  <c:pt idx="862">
                    <c:v>top user</c:v>
                  </c:pt>
                  <c:pt idx="863">
                    <c:v>top user</c:v>
                  </c:pt>
                  <c:pt idx="864">
                    <c:v>top user</c:v>
                  </c:pt>
                  <c:pt idx="865">
                    <c:v>top user</c:v>
                  </c:pt>
                  <c:pt idx="866">
                    <c:v>top user</c:v>
                  </c:pt>
                  <c:pt idx="867">
                    <c:v>top user</c:v>
                  </c:pt>
                  <c:pt idx="868">
                    <c:v>top user</c:v>
                  </c:pt>
                  <c:pt idx="869">
                    <c:v>top user</c:v>
                  </c:pt>
                  <c:pt idx="870">
                    <c:v>top user</c:v>
                  </c:pt>
                  <c:pt idx="871">
                    <c:v>top user</c:v>
                  </c:pt>
                  <c:pt idx="872">
                    <c:v>top user</c:v>
                  </c:pt>
                  <c:pt idx="873">
                    <c:v>top user</c:v>
                  </c:pt>
                  <c:pt idx="874">
                    <c:v>top user</c:v>
                  </c:pt>
                  <c:pt idx="875">
                    <c:v>top user</c:v>
                  </c:pt>
                  <c:pt idx="876">
                    <c:v>top user</c:v>
                  </c:pt>
                  <c:pt idx="877">
                    <c:v>top user</c:v>
                  </c:pt>
                  <c:pt idx="878">
                    <c:v>top user</c:v>
                  </c:pt>
                  <c:pt idx="879">
                    <c:v>top user</c:v>
                  </c:pt>
                  <c:pt idx="880">
                    <c:v>top user</c:v>
                  </c:pt>
                  <c:pt idx="881">
                    <c:v>top user</c:v>
                  </c:pt>
                  <c:pt idx="882">
                    <c:v>top user</c:v>
                  </c:pt>
                  <c:pt idx="883">
                    <c:v>top user</c:v>
                  </c:pt>
                  <c:pt idx="884">
                    <c:v>top user</c:v>
                  </c:pt>
                  <c:pt idx="885">
                    <c:v>top user</c:v>
                  </c:pt>
                  <c:pt idx="886">
                    <c:v>top user</c:v>
                  </c:pt>
                  <c:pt idx="887">
                    <c:v>top user</c:v>
                  </c:pt>
                  <c:pt idx="888">
                    <c:v>top user</c:v>
                  </c:pt>
                  <c:pt idx="889">
                    <c:v>top user</c:v>
                  </c:pt>
                  <c:pt idx="890">
                    <c:v>top user</c:v>
                  </c:pt>
                  <c:pt idx="891">
                    <c:v>top user</c:v>
                  </c:pt>
                  <c:pt idx="892">
                    <c:v>top user</c:v>
                  </c:pt>
                  <c:pt idx="893">
                    <c:v>top user</c:v>
                  </c:pt>
                  <c:pt idx="894">
                    <c:v>top user</c:v>
                  </c:pt>
                  <c:pt idx="895">
                    <c:v>top user</c:v>
                  </c:pt>
                  <c:pt idx="896">
                    <c:v>top user</c:v>
                  </c:pt>
                  <c:pt idx="897">
                    <c:v>top user</c:v>
                  </c:pt>
                  <c:pt idx="898">
                    <c:v>top user</c:v>
                  </c:pt>
                  <c:pt idx="899">
                    <c:v>top user</c:v>
                  </c:pt>
                  <c:pt idx="900">
                    <c:v>top user</c:v>
                  </c:pt>
                  <c:pt idx="901">
                    <c:v>top user</c:v>
                  </c:pt>
                  <c:pt idx="902">
                    <c:v>top user</c:v>
                  </c:pt>
                  <c:pt idx="903">
                    <c:v>top user</c:v>
                  </c:pt>
                  <c:pt idx="904">
                    <c:v>top user</c:v>
                  </c:pt>
                  <c:pt idx="905">
                    <c:v>top user</c:v>
                  </c:pt>
                  <c:pt idx="906">
                    <c:v>top user</c:v>
                  </c:pt>
                  <c:pt idx="907">
                    <c:v>top user</c:v>
                  </c:pt>
                  <c:pt idx="908">
                    <c:v>top user</c:v>
                  </c:pt>
                  <c:pt idx="909">
                    <c:v>top user</c:v>
                  </c:pt>
                  <c:pt idx="910">
                    <c:v>top user</c:v>
                  </c:pt>
                  <c:pt idx="911">
                    <c:v>top user</c:v>
                  </c:pt>
                  <c:pt idx="912">
                    <c:v>top user</c:v>
                  </c:pt>
                  <c:pt idx="913">
                    <c:v>top user</c:v>
                  </c:pt>
                  <c:pt idx="914">
                    <c:v>top user</c:v>
                  </c:pt>
                  <c:pt idx="915">
                    <c:v>top user</c:v>
                  </c:pt>
                  <c:pt idx="916">
                    <c:v>top user</c:v>
                  </c:pt>
                  <c:pt idx="917">
                    <c:v>top user</c:v>
                  </c:pt>
                  <c:pt idx="918">
                    <c:v>top user</c:v>
                  </c:pt>
                  <c:pt idx="919">
                    <c:v>top user</c:v>
                  </c:pt>
                  <c:pt idx="920">
                    <c:v>top user</c:v>
                  </c:pt>
                  <c:pt idx="921">
                    <c:v>top user</c:v>
                  </c:pt>
                  <c:pt idx="922">
                    <c:v>top user</c:v>
                  </c:pt>
                  <c:pt idx="923">
                    <c:v>top user</c:v>
                  </c:pt>
                  <c:pt idx="924">
                    <c:v>top user</c:v>
                  </c:pt>
                  <c:pt idx="925">
                    <c:v>top user</c:v>
                  </c:pt>
                  <c:pt idx="926">
                    <c:v>top user</c:v>
                  </c:pt>
                  <c:pt idx="927">
                    <c:v>top user</c:v>
                  </c:pt>
                  <c:pt idx="928">
                    <c:v>top user</c:v>
                  </c:pt>
                  <c:pt idx="929">
                    <c:v>top user</c:v>
                  </c:pt>
                  <c:pt idx="930">
                    <c:v>top user</c:v>
                  </c:pt>
                  <c:pt idx="931">
                    <c:v>top user</c:v>
                  </c:pt>
                  <c:pt idx="932">
                    <c:v>top user</c:v>
                  </c:pt>
                  <c:pt idx="933">
                    <c:v>top user</c:v>
                  </c:pt>
                  <c:pt idx="934">
                    <c:v>top user</c:v>
                  </c:pt>
                  <c:pt idx="935">
                    <c:v>top user</c:v>
                  </c:pt>
                  <c:pt idx="936">
                    <c:v>top user</c:v>
                  </c:pt>
                  <c:pt idx="937">
                    <c:v>top user</c:v>
                  </c:pt>
                  <c:pt idx="938">
                    <c:v>top user</c:v>
                  </c:pt>
                  <c:pt idx="939">
                    <c:v>top user</c:v>
                  </c:pt>
                  <c:pt idx="940">
                    <c:v>top user</c:v>
                  </c:pt>
                  <c:pt idx="941">
                    <c:v>top user</c:v>
                  </c:pt>
                  <c:pt idx="942">
                    <c:v>top user</c:v>
                  </c:pt>
                  <c:pt idx="943">
                    <c:v>top user</c:v>
                  </c:pt>
                  <c:pt idx="944">
                    <c:v>top user</c:v>
                  </c:pt>
                  <c:pt idx="945">
                    <c:v>top user</c:v>
                  </c:pt>
                  <c:pt idx="946">
                    <c:v>top user</c:v>
                  </c:pt>
                  <c:pt idx="947">
                    <c:v>top user</c:v>
                  </c:pt>
                  <c:pt idx="948">
                    <c:v>top user</c:v>
                  </c:pt>
                  <c:pt idx="949">
                    <c:v>top user</c:v>
                  </c:pt>
                  <c:pt idx="950">
                    <c:v>top user</c:v>
                  </c:pt>
                  <c:pt idx="951">
                    <c:v>top user</c:v>
                  </c:pt>
                  <c:pt idx="952">
                    <c:v>top user</c:v>
                  </c:pt>
                  <c:pt idx="953">
                    <c:v>top user</c:v>
                  </c:pt>
                  <c:pt idx="954">
                    <c:v>top user</c:v>
                  </c:pt>
                  <c:pt idx="955">
                    <c:v>top user</c:v>
                  </c:pt>
                  <c:pt idx="956">
                    <c:v>top user</c:v>
                  </c:pt>
                  <c:pt idx="957">
                    <c:v>top user</c:v>
                  </c:pt>
                  <c:pt idx="958">
                    <c:v>top user</c:v>
                  </c:pt>
                  <c:pt idx="959">
                    <c:v>top user</c:v>
                  </c:pt>
                  <c:pt idx="960">
                    <c:v>top user</c:v>
                  </c:pt>
                  <c:pt idx="961">
                    <c:v>top user</c:v>
                  </c:pt>
                  <c:pt idx="962">
                    <c:v>top user</c:v>
                  </c:pt>
                  <c:pt idx="963">
                    <c:v>top user</c:v>
                  </c:pt>
                  <c:pt idx="964">
                    <c:v>top user</c:v>
                  </c:pt>
                  <c:pt idx="965">
                    <c:v>top user</c:v>
                  </c:pt>
                  <c:pt idx="966">
                    <c:v>top user</c:v>
                  </c:pt>
                  <c:pt idx="967">
                    <c:v>top user</c:v>
                  </c:pt>
                  <c:pt idx="968">
                    <c:v>top user</c:v>
                  </c:pt>
                  <c:pt idx="969">
                    <c:v>top user</c:v>
                  </c:pt>
                  <c:pt idx="970">
                    <c:v>top user</c:v>
                  </c:pt>
                  <c:pt idx="971">
                    <c:v>top user</c:v>
                  </c:pt>
                  <c:pt idx="972">
                    <c:v>top user</c:v>
                  </c:pt>
                  <c:pt idx="973">
                    <c:v>top user</c:v>
                  </c:pt>
                  <c:pt idx="974">
                    <c:v>top user</c:v>
                  </c:pt>
                  <c:pt idx="975">
                    <c:v>top user</c:v>
                  </c:pt>
                  <c:pt idx="976">
                    <c:v>top user</c:v>
                  </c:pt>
                  <c:pt idx="977">
                    <c:v>top user</c:v>
                  </c:pt>
                  <c:pt idx="978">
                    <c:v>top user</c:v>
                  </c:pt>
                  <c:pt idx="979">
                    <c:v>top user</c:v>
                  </c:pt>
                  <c:pt idx="980">
                    <c:v>top user</c:v>
                  </c:pt>
                  <c:pt idx="981">
                    <c:v>top user</c:v>
                  </c:pt>
                  <c:pt idx="982">
                    <c:v>top user</c:v>
                  </c:pt>
                  <c:pt idx="983">
                    <c:v>top user</c:v>
                  </c:pt>
                  <c:pt idx="984">
                    <c:v>top user</c:v>
                  </c:pt>
                  <c:pt idx="985">
                    <c:v>top user</c:v>
                  </c:pt>
                  <c:pt idx="986">
                    <c:v>top user</c:v>
                  </c:pt>
                  <c:pt idx="987">
                    <c:v>top user</c:v>
                  </c:pt>
                  <c:pt idx="988">
                    <c:v>top user</c:v>
                  </c:pt>
                  <c:pt idx="989">
                    <c:v>top user</c:v>
                  </c:pt>
                  <c:pt idx="990">
                    <c:v>top user</c:v>
                  </c:pt>
                  <c:pt idx="991">
                    <c:v>top user</c:v>
                  </c:pt>
                  <c:pt idx="992">
                    <c:v>top user</c:v>
                  </c:pt>
                  <c:pt idx="993">
                    <c:v>top user</c:v>
                  </c:pt>
                  <c:pt idx="994">
                    <c:v>top user</c:v>
                  </c:pt>
                  <c:pt idx="995">
                    <c:v>top user</c:v>
                  </c:pt>
                  <c:pt idx="996">
                    <c:v>top user</c:v>
                  </c:pt>
                  <c:pt idx="997">
                    <c:v>top user</c:v>
                  </c:pt>
                  <c:pt idx="998">
                    <c:v>top user</c:v>
                  </c:pt>
                  <c:pt idx="999">
                    <c:v>top user</c:v>
                  </c:pt>
                  <c:pt idx="1000">
                    <c:v>top user</c:v>
                  </c:pt>
                  <c:pt idx="1001">
                    <c:v>top user</c:v>
                  </c:pt>
                  <c:pt idx="1002">
                    <c:v>top user</c:v>
                  </c:pt>
                  <c:pt idx="1003">
                    <c:v>top user</c:v>
                  </c:pt>
                  <c:pt idx="1004">
                    <c:v>top user</c:v>
                  </c:pt>
                  <c:pt idx="1005">
                    <c:v>top user</c:v>
                  </c:pt>
                  <c:pt idx="1006">
                    <c:v>top user</c:v>
                  </c:pt>
                  <c:pt idx="1007">
                    <c:v>top user</c:v>
                  </c:pt>
                  <c:pt idx="1008">
                    <c:v>top user</c:v>
                  </c:pt>
                  <c:pt idx="1009">
                    <c:v>top user</c:v>
                  </c:pt>
                  <c:pt idx="1010">
                    <c:v>top user</c:v>
                  </c:pt>
                  <c:pt idx="1011">
                    <c:v>top user</c:v>
                  </c:pt>
                  <c:pt idx="1012">
                    <c:v>top user</c:v>
                  </c:pt>
                  <c:pt idx="1013">
                    <c:v>top user</c:v>
                  </c:pt>
                  <c:pt idx="1014">
                    <c:v>top user</c:v>
                  </c:pt>
                  <c:pt idx="1015">
                    <c:v>top user</c:v>
                  </c:pt>
                  <c:pt idx="1016">
                    <c:v>top user</c:v>
                  </c:pt>
                  <c:pt idx="1017">
                    <c:v>top user</c:v>
                  </c:pt>
                  <c:pt idx="1018">
                    <c:v>top user</c:v>
                  </c:pt>
                  <c:pt idx="1019">
                    <c:v>top user</c:v>
                  </c:pt>
                  <c:pt idx="1020">
                    <c:v>top user</c:v>
                  </c:pt>
                  <c:pt idx="1021">
                    <c:v>top user</c:v>
                  </c:pt>
                  <c:pt idx="1022">
                    <c:v>top user</c:v>
                  </c:pt>
                  <c:pt idx="1023">
                    <c:v>top user</c:v>
                  </c:pt>
                  <c:pt idx="1024">
                    <c:v>top user</c:v>
                  </c:pt>
                  <c:pt idx="1025">
                    <c:v>top user</c:v>
                  </c:pt>
                  <c:pt idx="1026">
                    <c:v>top user</c:v>
                  </c:pt>
                  <c:pt idx="1027">
                    <c:v>top user</c:v>
                  </c:pt>
                  <c:pt idx="1028">
                    <c:v>top user</c:v>
                  </c:pt>
                  <c:pt idx="1029">
                    <c:v>top user</c:v>
                  </c:pt>
                  <c:pt idx="1030">
                    <c:v>top user</c:v>
                  </c:pt>
                  <c:pt idx="1031">
                    <c:v>top user</c:v>
                  </c:pt>
                  <c:pt idx="1032">
                    <c:v>top user</c:v>
                  </c:pt>
                  <c:pt idx="1033">
                    <c:v>top user</c:v>
                  </c:pt>
                  <c:pt idx="1034">
                    <c:v>top user</c:v>
                  </c:pt>
                  <c:pt idx="1035">
                    <c:v>top user</c:v>
                  </c:pt>
                  <c:pt idx="1036">
                    <c:v>top user</c:v>
                  </c:pt>
                  <c:pt idx="1037">
                    <c:v>top user</c:v>
                  </c:pt>
                  <c:pt idx="1038">
                    <c:v>top user</c:v>
                  </c:pt>
                  <c:pt idx="1039">
                    <c:v>top user</c:v>
                  </c:pt>
                  <c:pt idx="1040">
                    <c:v>top user</c:v>
                  </c:pt>
                  <c:pt idx="1041">
                    <c:v>top user</c:v>
                  </c:pt>
                  <c:pt idx="1042">
                    <c:v>top user</c:v>
                  </c:pt>
                  <c:pt idx="1043">
                    <c:v>top user</c:v>
                  </c:pt>
                  <c:pt idx="1044">
                    <c:v>top user</c:v>
                  </c:pt>
                  <c:pt idx="1045">
                    <c:v>top user</c:v>
                  </c:pt>
                  <c:pt idx="1046">
                    <c:v>top user</c:v>
                  </c:pt>
                  <c:pt idx="1047">
                    <c:v>top user</c:v>
                  </c:pt>
                  <c:pt idx="1048">
                    <c:v>top user</c:v>
                  </c:pt>
                  <c:pt idx="1049">
                    <c:v>top user</c:v>
                  </c:pt>
                  <c:pt idx="1050">
                    <c:v>top user</c:v>
                  </c:pt>
                  <c:pt idx="1051">
                    <c:v>top user</c:v>
                  </c:pt>
                  <c:pt idx="1052">
                    <c:v>top user</c:v>
                  </c:pt>
                  <c:pt idx="1053">
                    <c:v>top user</c:v>
                  </c:pt>
                  <c:pt idx="1054">
                    <c:v>top user</c:v>
                  </c:pt>
                  <c:pt idx="1055">
                    <c:v>top user</c:v>
                  </c:pt>
                  <c:pt idx="1056">
                    <c:v>top user</c:v>
                  </c:pt>
                  <c:pt idx="1057">
                    <c:v>top user</c:v>
                  </c:pt>
                  <c:pt idx="1058">
                    <c:v>top user</c:v>
                  </c:pt>
                  <c:pt idx="1059">
                    <c:v>top user</c:v>
                  </c:pt>
                  <c:pt idx="1060">
                    <c:v>top user</c:v>
                  </c:pt>
                  <c:pt idx="1061">
                    <c:v>top user</c:v>
                  </c:pt>
                  <c:pt idx="1062">
                    <c:v>top user</c:v>
                  </c:pt>
                  <c:pt idx="1063">
                    <c:v>top user</c:v>
                  </c:pt>
                  <c:pt idx="1064">
                    <c:v>top user</c:v>
                  </c:pt>
                  <c:pt idx="1065">
                    <c:v>top user</c:v>
                  </c:pt>
                  <c:pt idx="1066">
                    <c:v>top user</c:v>
                  </c:pt>
                  <c:pt idx="1067">
                    <c:v>top user</c:v>
                  </c:pt>
                  <c:pt idx="1068">
                    <c:v>top user</c:v>
                  </c:pt>
                  <c:pt idx="1069">
                    <c:v>top user</c:v>
                  </c:pt>
                  <c:pt idx="1070">
                    <c:v>top user</c:v>
                  </c:pt>
                  <c:pt idx="1071">
                    <c:v>top user</c:v>
                  </c:pt>
                  <c:pt idx="1072">
                    <c:v>top user</c:v>
                  </c:pt>
                  <c:pt idx="1073">
                    <c:v>top user</c:v>
                  </c:pt>
                  <c:pt idx="1074">
                    <c:v>top user</c:v>
                  </c:pt>
                  <c:pt idx="1075">
                    <c:v>top user</c:v>
                  </c:pt>
                  <c:pt idx="1076">
                    <c:v>top user</c:v>
                  </c:pt>
                  <c:pt idx="1077">
                    <c:v>top user</c:v>
                  </c:pt>
                  <c:pt idx="1078">
                    <c:v>top user</c:v>
                  </c:pt>
                  <c:pt idx="1079">
                    <c:v>top user</c:v>
                  </c:pt>
                  <c:pt idx="1080">
                    <c:v>top user</c:v>
                  </c:pt>
                  <c:pt idx="1081">
                    <c:v>top user</c:v>
                  </c:pt>
                  <c:pt idx="1082">
                    <c:v>top user</c:v>
                  </c:pt>
                  <c:pt idx="1083">
                    <c:v>top user</c:v>
                  </c:pt>
                  <c:pt idx="1084">
                    <c:v>top user</c:v>
                  </c:pt>
                  <c:pt idx="1085">
                    <c:v>top user</c:v>
                  </c:pt>
                  <c:pt idx="1086">
                    <c:v>top user</c:v>
                  </c:pt>
                  <c:pt idx="1087">
                    <c:v>top user</c:v>
                  </c:pt>
                  <c:pt idx="1088">
                    <c:v>top user</c:v>
                  </c:pt>
                  <c:pt idx="1089">
                    <c:v>top user</c:v>
                  </c:pt>
                  <c:pt idx="1090">
                    <c:v>top user</c:v>
                  </c:pt>
                  <c:pt idx="1091">
                    <c:v>top user</c:v>
                  </c:pt>
                  <c:pt idx="1092">
                    <c:v>top user</c:v>
                  </c:pt>
                  <c:pt idx="1093">
                    <c:v>top user</c:v>
                  </c:pt>
                  <c:pt idx="1094">
                    <c:v>top user</c:v>
                  </c:pt>
                  <c:pt idx="1095">
                    <c:v>top user</c:v>
                  </c:pt>
                  <c:pt idx="1096">
                    <c:v>top user</c:v>
                  </c:pt>
                  <c:pt idx="1097">
                    <c:v>top user</c:v>
                  </c:pt>
                  <c:pt idx="1098">
                    <c:v>top user</c:v>
                  </c:pt>
                  <c:pt idx="1099">
                    <c:v>top user</c:v>
                  </c:pt>
                  <c:pt idx="1100">
                    <c:v>top user</c:v>
                  </c:pt>
                  <c:pt idx="1101">
                    <c:v>top user</c:v>
                  </c:pt>
                  <c:pt idx="1102">
                    <c:v>top user</c:v>
                  </c:pt>
                  <c:pt idx="1103">
                    <c:v>top user</c:v>
                  </c:pt>
                  <c:pt idx="1104">
                    <c:v>top user</c:v>
                  </c:pt>
                  <c:pt idx="1105">
                    <c:v>top user</c:v>
                  </c:pt>
                  <c:pt idx="1106">
                    <c:v>top user</c:v>
                  </c:pt>
                  <c:pt idx="1107">
                    <c:v>top user</c:v>
                  </c:pt>
                  <c:pt idx="1108">
                    <c:v>top user</c:v>
                  </c:pt>
                  <c:pt idx="1109">
                    <c:v>top user</c:v>
                  </c:pt>
                  <c:pt idx="1110">
                    <c:v>top user</c:v>
                  </c:pt>
                  <c:pt idx="1111">
                    <c:v>top user</c:v>
                  </c:pt>
                  <c:pt idx="1112">
                    <c:v>top user</c:v>
                  </c:pt>
                  <c:pt idx="1113">
                    <c:v>top user</c:v>
                  </c:pt>
                  <c:pt idx="1114">
                    <c:v>top user</c:v>
                  </c:pt>
                  <c:pt idx="1115">
                    <c:v>top user</c:v>
                  </c:pt>
                  <c:pt idx="1116">
                    <c:v>top user</c:v>
                  </c:pt>
                  <c:pt idx="1117">
                    <c:v>top user</c:v>
                  </c:pt>
                  <c:pt idx="1118">
                    <c:v>top user</c:v>
                  </c:pt>
                  <c:pt idx="1119">
                    <c:v>top user</c:v>
                  </c:pt>
                  <c:pt idx="1120">
                    <c:v>top user</c:v>
                  </c:pt>
                  <c:pt idx="1121">
                    <c:v>top user</c:v>
                  </c:pt>
                  <c:pt idx="1122">
                    <c:v>top user</c:v>
                  </c:pt>
                  <c:pt idx="1123">
                    <c:v>top user</c:v>
                  </c:pt>
                  <c:pt idx="1124">
                    <c:v>top user</c:v>
                  </c:pt>
                  <c:pt idx="1125">
                    <c:v>top user</c:v>
                  </c:pt>
                  <c:pt idx="1126">
                    <c:v>top user</c:v>
                  </c:pt>
                  <c:pt idx="1127">
                    <c:v>top user</c:v>
                  </c:pt>
                  <c:pt idx="1128">
                    <c:v>top user</c:v>
                  </c:pt>
                  <c:pt idx="1129">
                    <c:v>top user</c:v>
                  </c:pt>
                  <c:pt idx="1130">
                    <c:v>top user</c:v>
                  </c:pt>
                  <c:pt idx="1131">
                    <c:v>top user</c:v>
                  </c:pt>
                  <c:pt idx="1132">
                    <c:v>top user</c:v>
                  </c:pt>
                  <c:pt idx="1133">
                    <c:v>top user</c:v>
                  </c:pt>
                  <c:pt idx="1134">
                    <c:v>top user</c:v>
                  </c:pt>
                  <c:pt idx="1135">
                    <c:v>top user</c:v>
                  </c:pt>
                  <c:pt idx="1136">
                    <c:v>top user</c:v>
                  </c:pt>
                  <c:pt idx="1137">
                    <c:v>top user</c:v>
                  </c:pt>
                  <c:pt idx="1138">
                    <c:v>top user</c:v>
                  </c:pt>
                  <c:pt idx="1139">
                    <c:v>top user</c:v>
                  </c:pt>
                  <c:pt idx="1140">
                    <c:v>top user</c:v>
                  </c:pt>
                  <c:pt idx="1141">
                    <c:v>top user</c:v>
                  </c:pt>
                  <c:pt idx="1142">
                    <c:v>top user</c:v>
                  </c:pt>
                  <c:pt idx="1143">
                    <c:v>top user</c:v>
                  </c:pt>
                  <c:pt idx="1144">
                    <c:v>top user</c:v>
                  </c:pt>
                  <c:pt idx="1145">
                    <c:v>top user</c:v>
                  </c:pt>
                  <c:pt idx="1146">
                    <c:v>top user</c:v>
                  </c:pt>
                  <c:pt idx="1147">
                    <c:v>top user</c:v>
                  </c:pt>
                  <c:pt idx="1148">
                    <c:v>top user</c:v>
                  </c:pt>
                  <c:pt idx="1149">
                    <c:v>top user</c:v>
                  </c:pt>
                  <c:pt idx="1150">
                    <c:v>top user</c:v>
                  </c:pt>
                  <c:pt idx="1151">
                    <c:v>top user</c:v>
                  </c:pt>
                  <c:pt idx="1152">
                    <c:v>top user</c:v>
                  </c:pt>
                  <c:pt idx="1153">
                    <c:v>top user</c:v>
                  </c:pt>
                  <c:pt idx="1154">
                    <c:v>top user</c:v>
                  </c:pt>
                  <c:pt idx="1155">
                    <c:v>top user</c:v>
                  </c:pt>
                  <c:pt idx="1156">
                    <c:v>top user</c:v>
                  </c:pt>
                  <c:pt idx="1157">
                    <c:v>top user</c:v>
                  </c:pt>
                  <c:pt idx="1158">
                    <c:v>top user</c:v>
                  </c:pt>
                  <c:pt idx="1159">
                    <c:v>top user</c:v>
                  </c:pt>
                  <c:pt idx="1160">
                    <c:v>top user</c:v>
                  </c:pt>
                  <c:pt idx="1161">
                    <c:v>top user</c:v>
                  </c:pt>
                  <c:pt idx="1162">
                    <c:v>top user</c:v>
                  </c:pt>
                  <c:pt idx="1163">
                    <c:v>top user</c:v>
                  </c:pt>
                  <c:pt idx="1164">
                    <c:v>top user</c:v>
                  </c:pt>
                  <c:pt idx="1165">
                    <c:v>top user</c:v>
                  </c:pt>
                  <c:pt idx="1166">
                    <c:v>top user</c:v>
                  </c:pt>
                  <c:pt idx="1167">
                    <c:v>top user</c:v>
                  </c:pt>
                  <c:pt idx="1168">
                    <c:v>top user</c:v>
                  </c:pt>
                  <c:pt idx="1169">
                    <c:v>top user</c:v>
                  </c:pt>
                  <c:pt idx="1170">
                    <c:v>top user</c:v>
                  </c:pt>
                  <c:pt idx="1171">
                    <c:v>top user</c:v>
                  </c:pt>
                  <c:pt idx="1172">
                    <c:v>top user</c:v>
                  </c:pt>
                  <c:pt idx="1173">
                    <c:v>top user</c:v>
                  </c:pt>
                  <c:pt idx="1174">
                    <c:v>top user</c:v>
                  </c:pt>
                  <c:pt idx="1175">
                    <c:v>top user</c:v>
                  </c:pt>
                  <c:pt idx="1176">
                    <c:v>top user</c:v>
                  </c:pt>
                  <c:pt idx="1177">
                    <c:v>top user</c:v>
                  </c:pt>
                  <c:pt idx="1178">
                    <c:v>top user</c:v>
                  </c:pt>
                  <c:pt idx="1179">
                    <c:v>top user</c:v>
                  </c:pt>
                  <c:pt idx="1180">
                    <c:v>top user</c:v>
                  </c:pt>
                  <c:pt idx="1181">
                    <c:v>top user</c:v>
                  </c:pt>
                  <c:pt idx="1182">
                    <c:v>top user</c:v>
                  </c:pt>
                  <c:pt idx="1183">
                    <c:v>top user</c:v>
                  </c:pt>
                  <c:pt idx="1184">
                    <c:v>top user</c:v>
                  </c:pt>
                  <c:pt idx="1185">
                    <c:v>top user</c:v>
                  </c:pt>
                  <c:pt idx="1186">
                    <c:v>top user</c:v>
                  </c:pt>
                  <c:pt idx="1187">
                    <c:v>top user</c:v>
                  </c:pt>
                  <c:pt idx="1188">
                    <c:v>top user</c:v>
                  </c:pt>
                  <c:pt idx="1189">
                    <c:v>top user</c:v>
                  </c:pt>
                  <c:pt idx="1190">
                    <c:v>top user</c:v>
                  </c:pt>
                  <c:pt idx="1191">
                    <c:v>top user</c:v>
                  </c:pt>
                  <c:pt idx="1192">
                    <c:v>top user</c:v>
                  </c:pt>
                  <c:pt idx="1193">
                    <c:v>top user</c:v>
                  </c:pt>
                  <c:pt idx="1194">
                    <c:v>top user</c:v>
                  </c:pt>
                  <c:pt idx="1195">
                    <c:v>top user</c:v>
                  </c:pt>
                  <c:pt idx="1196">
                    <c:v>top user</c:v>
                  </c:pt>
                  <c:pt idx="1197">
                    <c:v>top user</c:v>
                  </c:pt>
                  <c:pt idx="1198">
                    <c:v>top user</c:v>
                  </c:pt>
                  <c:pt idx="1199">
                    <c:v>top user</c:v>
                  </c:pt>
                  <c:pt idx="1200">
                    <c:v>top user</c:v>
                  </c:pt>
                  <c:pt idx="1201">
                    <c:v>top user</c:v>
                  </c:pt>
                  <c:pt idx="1202">
                    <c:v>top user</c:v>
                  </c:pt>
                  <c:pt idx="1203">
                    <c:v>top user</c:v>
                  </c:pt>
                  <c:pt idx="1204">
                    <c:v>top user</c:v>
                  </c:pt>
                  <c:pt idx="1205">
                    <c:v>top user</c:v>
                  </c:pt>
                  <c:pt idx="1206">
                    <c:v>top user</c:v>
                  </c:pt>
                  <c:pt idx="1207">
                    <c:v>top user</c:v>
                  </c:pt>
                  <c:pt idx="1208">
                    <c:v>top user</c:v>
                  </c:pt>
                  <c:pt idx="1209">
                    <c:v>top user</c:v>
                  </c:pt>
                  <c:pt idx="1210">
                    <c:v>top user</c:v>
                  </c:pt>
                  <c:pt idx="1211">
                    <c:v>top user</c:v>
                  </c:pt>
                  <c:pt idx="1212">
                    <c:v>top user</c:v>
                  </c:pt>
                  <c:pt idx="1213">
                    <c:v>top user</c:v>
                  </c:pt>
                  <c:pt idx="1214">
                    <c:v>top user</c:v>
                  </c:pt>
                  <c:pt idx="1215">
                    <c:v>top user</c:v>
                  </c:pt>
                  <c:pt idx="1216">
                    <c:v>top user</c:v>
                  </c:pt>
                  <c:pt idx="1217">
                    <c:v>top user</c:v>
                  </c:pt>
                  <c:pt idx="1218">
                    <c:v>top user</c:v>
                  </c:pt>
                  <c:pt idx="1219">
                    <c:v>top user</c:v>
                  </c:pt>
                  <c:pt idx="1220">
                    <c:v>top user</c:v>
                  </c:pt>
                  <c:pt idx="1221">
                    <c:v>top user</c:v>
                  </c:pt>
                  <c:pt idx="1222">
                    <c:v>top user</c:v>
                  </c:pt>
                  <c:pt idx="1223">
                    <c:v>top user</c:v>
                  </c:pt>
                  <c:pt idx="1224">
                    <c:v>top user</c:v>
                  </c:pt>
                  <c:pt idx="1225">
                    <c:v>top user</c:v>
                  </c:pt>
                  <c:pt idx="1226">
                    <c:v>top user</c:v>
                  </c:pt>
                  <c:pt idx="1227">
                    <c:v>top user</c:v>
                  </c:pt>
                  <c:pt idx="1228">
                    <c:v>top user</c:v>
                  </c:pt>
                  <c:pt idx="1229">
                    <c:v>top user</c:v>
                  </c:pt>
                  <c:pt idx="1230">
                    <c:v>top user</c:v>
                  </c:pt>
                  <c:pt idx="1231">
                    <c:v>top user</c:v>
                  </c:pt>
                  <c:pt idx="1232">
                    <c:v>top user</c:v>
                  </c:pt>
                  <c:pt idx="1233">
                    <c:v>top user</c:v>
                  </c:pt>
                  <c:pt idx="1234">
                    <c:v>top user</c:v>
                  </c:pt>
                  <c:pt idx="1235">
                    <c:v>top user</c:v>
                  </c:pt>
                  <c:pt idx="1236">
                    <c:v>top user</c:v>
                  </c:pt>
                  <c:pt idx="1237">
                    <c:v>top user</c:v>
                  </c:pt>
                  <c:pt idx="1238">
                    <c:v>top user</c:v>
                  </c:pt>
                  <c:pt idx="1239">
                    <c:v>top user</c:v>
                  </c:pt>
                  <c:pt idx="1240">
                    <c:v>top user</c:v>
                  </c:pt>
                  <c:pt idx="1241">
                    <c:v>top user</c:v>
                  </c:pt>
                  <c:pt idx="1242">
                    <c:v>top user</c:v>
                  </c:pt>
                  <c:pt idx="1243">
                    <c:v>top user</c:v>
                  </c:pt>
                  <c:pt idx="1244">
                    <c:v>top user</c:v>
                  </c:pt>
                  <c:pt idx="1245">
                    <c:v>top user</c:v>
                  </c:pt>
                  <c:pt idx="1246">
                    <c:v>top user</c:v>
                  </c:pt>
                  <c:pt idx="1247">
                    <c:v>top user</c:v>
                  </c:pt>
                  <c:pt idx="1248">
                    <c:v>top user</c:v>
                  </c:pt>
                  <c:pt idx="1249">
                    <c:v>top user</c:v>
                  </c:pt>
                  <c:pt idx="1250">
                    <c:v>top user</c:v>
                  </c:pt>
                  <c:pt idx="1251">
                    <c:v>top user</c:v>
                  </c:pt>
                  <c:pt idx="1252">
                    <c:v>top user</c:v>
                  </c:pt>
                  <c:pt idx="1253">
                    <c:v>top user</c:v>
                  </c:pt>
                  <c:pt idx="1254">
                    <c:v>top user</c:v>
                  </c:pt>
                  <c:pt idx="1255">
                    <c:v>top user</c:v>
                  </c:pt>
                  <c:pt idx="1256">
                    <c:v>top user</c:v>
                  </c:pt>
                  <c:pt idx="1257">
                    <c:v>top user</c:v>
                  </c:pt>
                  <c:pt idx="1258">
                    <c:v>top user</c:v>
                  </c:pt>
                  <c:pt idx="1259">
                    <c:v>top user</c:v>
                  </c:pt>
                  <c:pt idx="1260">
                    <c:v>top user</c:v>
                  </c:pt>
                  <c:pt idx="1261">
                    <c:v>top user</c:v>
                  </c:pt>
                  <c:pt idx="1262">
                    <c:v>top user</c:v>
                  </c:pt>
                  <c:pt idx="1263">
                    <c:v>top user</c:v>
                  </c:pt>
                  <c:pt idx="1264">
                    <c:v>top user</c:v>
                  </c:pt>
                  <c:pt idx="1265">
                    <c:v>top user</c:v>
                  </c:pt>
                  <c:pt idx="1266">
                    <c:v>top user</c:v>
                  </c:pt>
                  <c:pt idx="1267">
                    <c:v>top user</c:v>
                  </c:pt>
                  <c:pt idx="1268">
                    <c:v>top user</c:v>
                  </c:pt>
                  <c:pt idx="1269">
                    <c:v>top user</c:v>
                  </c:pt>
                  <c:pt idx="1270">
                    <c:v>top user</c:v>
                  </c:pt>
                  <c:pt idx="1271">
                    <c:v>top user</c:v>
                  </c:pt>
                  <c:pt idx="1272">
                    <c:v>top user</c:v>
                  </c:pt>
                  <c:pt idx="1273">
                    <c:v>top user</c:v>
                  </c:pt>
                  <c:pt idx="1274">
                    <c:v>top user</c:v>
                  </c:pt>
                  <c:pt idx="1275">
                    <c:v>top user</c:v>
                  </c:pt>
                  <c:pt idx="1276">
                    <c:v>top user</c:v>
                  </c:pt>
                  <c:pt idx="1277">
                    <c:v>top user</c:v>
                  </c:pt>
                  <c:pt idx="1278">
                    <c:v>top user</c:v>
                  </c:pt>
                  <c:pt idx="1279">
                    <c:v>top user</c:v>
                  </c:pt>
                  <c:pt idx="1280">
                    <c:v>top user</c:v>
                  </c:pt>
                  <c:pt idx="1281">
                    <c:v>top user</c:v>
                  </c:pt>
                  <c:pt idx="1282">
                    <c:v>top user</c:v>
                  </c:pt>
                  <c:pt idx="1283">
                    <c:v>top user</c:v>
                  </c:pt>
                  <c:pt idx="1284">
                    <c:v>top user</c:v>
                  </c:pt>
                  <c:pt idx="1285">
                    <c:v>top user</c:v>
                  </c:pt>
                  <c:pt idx="1286">
                    <c:v>top user</c:v>
                  </c:pt>
                  <c:pt idx="1287">
                    <c:v>top user</c:v>
                  </c:pt>
                  <c:pt idx="1288">
                    <c:v>top user</c:v>
                  </c:pt>
                  <c:pt idx="1289">
                    <c:v>top user</c:v>
                  </c:pt>
                  <c:pt idx="1290">
                    <c:v>top user</c:v>
                  </c:pt>
                  <c:pt idx="1291">
                    <c:v>top user</c:v>
                  </c:pt>
                  <c:pt idx="1292">
                    <c:v>top user</c:v>
                  </c:pt>
                  <c:pt idx="1293">
                    <c:v>top user</c:v>
                  </c:pt>
                  <c:pt idx="1294">
                    <c:v>top user</c:v>
                  </c:pt>
                  <c:pt idx="1295">
                    <c:v>top user</c:v>
                  </c:pt>
                  <c:pt idx="1296">
                    <c:v>top user</c:v>
                  </c:pt>
                  <c:pt idx="1297">
                    <c:v>top user</c:v>
                  </c:pt>
                  <c:pt idx="1298">
                    <c:v>top user</c:v>
                  </c:pt>
                  <c:pt idx="1299">
                    <c:v>top user</c:v>
                  </c:pt>
                  <c:pt idx="1300">
                    <c:v>top user</c:v>
                  </c:pt>
                  <c:pt idx="1301">
                    <c:v>top user</c:v>
                  </c:pt>
                  <c:pt idx="1302">
                    <c:v>top user</c:v>
                  </c:pt>
                  <c:pt idx="1303">
                    <c:v>top user</c:v>
                  </c:pt>
                  <c:pt idx="1304">
                    <c:v>top user</c:v>
                  </c:pt>
                  <c:pt idx="1305">
                    <c:v>top user</c:v>
                  </c:pt>
                  <c:pt idx="1306">
                    <c:v>top user</c:v>
                  </c:pt>
                  <c:pt idx="1307">
                    <c:v>top user</c:v>
                  </c:pt>
                  <c:pt idx="1308">
                    <c:v>top user</c:v>
                  </c:pt>
                  <c:pt idx="1309">
                    <c:v>top user</c:v>
                  </c:pt>
                  <c:pt idx="1310">
                    <c:v>top user</c:v>
                  </c:pt>
                  <c:pt idx="1311">
                    <c:v>top user</c:v>
                  </c:pt>
                  <c:pt idx="1312">
                    <c:v>top user</c:v>
                  </c:pt>
                  <c:pt idx="1313">
                    <c:v>top user</c:v>
                  </c:pt>
                  <c:pt idx="1314">
                    <c:v>top user</c:v>
                  </c:pt>
                  <c:pt idx="1315">
                    <c:v>top user</c:v>
                  </c:pt>
                  <c:pt idx="1316">
                    <c:v>top user</c:v>
                  </c:pt>
                  <c:pt idx="1317">
                    <c:v>top user</c:v>
                  </c:pt>
                  <c:pt idx="1318">
                    <c:v>top user</c:v>
                  </c:pt>
                  <c:pt idx="1319">
                    <c:v>top user</c:v>
                  </c:pt>
                  <c:pt idx="1320">
                    <c:v>top user</c:v>
                  </c:pt>
                  <c:pt idx="1321">
                    <c:v>top user</c:v>
                  </c:pt>
                  <c:pt idx="1322">
                    <c:v>top user</c:v>
                  </c:pt>
                  <c:pt idx="1323">
                    <c:v>top user</c:v>
                  </c:pt>
                  <c:pt idx="1324">
                    <c:v>top user</c:v>
                  </c:pt>
                  <c:pt idx="1325">
                    <c:v>top user</c:v>
                  </c:pt>
                  <c:pt idx="1326">
                    <c:v>top user</c:v>
                  </c:pt>
                  <c:pt idx="1327">
                    <c:v>top user</c:v>
                  </c:pt>
                  <c:pt idx="1328">
                    <c:v>top user</c:v>
                  </c:pt>
                  <c:pt idx="1329">
                    <c:v>top user</c:v>
                  </c:pt>
                  <c:pt idx="1330">
                    <c:v>top user</c:v>
                  </c:pt>
                  <c:pt idx="1331">
                    <c:v>top user</c:v>
                  </c:pt>
                  <c:pt idx="1332">
                    <c:v>top user</c:v>
                  </c:pt>
                  <c:pt idx="1333">
                    <c:v>top user</c:v>
                  </c:pt>
                  <c:pt idx="1334">
                    <c:v>top user</c:v>
                  </c:pt>
                  <c:pt idx="1335">
                    <c:v>top user</c:v>
                  </c:pt>
                  <c:pt idx="1336">
                    <c:v>top user</c:v>
                  </c:pt>
                  <c:pt idx="1337">
                    <c:v>top user</c:v>
                  </c:pt>
                  <c:pt idx="1338">
                    <c:v>top user</c:v>
                  </c:pt>
                  <c:pt idx="1339">
                    <c:v>top user</c:v>
                  </c:pt>
                  <c:pt idx="1340">
                    <c:v>top user</c:v>
                  </c:pt>
                  <c:pt idx="1341">
                    <c:v>top user</c:v>
                  </c:pt>
                  <c:pt idx="1342">
                    <c:v>top user</c:v>
                  </c:pt>
                  <c:pt idx="1343">
                    <c:v>top user</c:v>
                  </c:pt>
                  <c:pt idx="1344">
                    <c:v>top user</c:v>
                  </c:pt>
                  <c:pt idx="1345">
                    <c:v>top user</c:v>
                  </c:pt>
                  <c:pt idx="1346">
                    <c:v>top user</c:v>
                  </c:pt>
                  <c:pt idx="1347">
                    <c:v>top user</c:v>
                  </c:pt>
                  <c:pt idx="1348">
                    <c:v>top user</c:v>
                  </c:pt>
                  <c:pt idx="1349">
                    <c:v>top user</c:v>
                  </c:pt>
                  <c:pt idx="1350">
                    <c:v>top user</c:v>
                  </c:pt>
                  <c:pt idx="1351">
                    <c:v>top user</c:v>
                  </c:pt>
                  <c:pt idx="1352">
                    <c:v>top user</c:v>
                  </c:pt>
                  <c:pt idx="1353">
                    <c:v>top user</c:v>
                  </c:pt>
                  <c:pt idx="1354">
                    <c:v>top user</c:v>
                  </c:pt>
                  <c:pt idx="1355">
                    <c:v>top user</c:v>
                  </c:pt>
                  <c:pt idx="1356">
                    <c:v>top user</c:v>
                  </c:pt>
                  <c:pt idx="1357">
                    <c:v>top user</c:v>
                  </c:pt>
                  <c:pt idx="1358">
                    <c:v>top user</c:v>
                  </c:pt>
                  <c:pt idx="1359">
                    <c:v>top user</c:v>
                  </c:pt>
                  <c:pt idx="1360">
                    <c:v>top user</c:v>
                  </c:pt>
                  <c:pt idx="1361">
                    <c:v>top user</c:v>
                  </c:pt>
                  <c:pt idx="1362">
                    <c:v>top user</c:v>
                  </c:pt>
                  <c:pt idx="1363">
                    <c:v>top user</c:v>
                  </c:pt>
                  <c:pt idx="1364">
                    <c:v>top user</c:v>
                  </c:pt>
                  <c:pt idx="1365">
                    <c:v>top user</c:v>
                  </c:pt>
                  <c:pt idx="1366">
                    <c:v>top user</c:v>
                  </c:pt>
                  <c:pt idx="1367">
                    <c:v>top user</c:v>
                  </c:pt>
                  <c:pt idx="1368">
                    <c:v>top user</c:v>
                  </c:pt>
                  <c:pt idx="1369">
                    <c:v>top user</c:v>
                  </c:pt>
                  <c:pt idx="1370">
                    <c:v>top user</c:v>
                  </c:pt>
                  <c:pt idx="1371">
                    <c:v>top user</c:v>
                  </c:pt>
                  <c:pt idx="1372">
                    <c:v>top user</c:v>
                  </c:pt>
                  <c:pt idx="1373">
                    <c:v>top user</c:v>
                  </c:pt>
                  <c:pt idx="1374">
                    <c:v>top user</c:v>
                  </c:pt>
                  <c:pt idx="1375">
                    <c:v>top user</c:v>
                  </c:pt>
                  <c:pt idx="1376">
                    <c:v>top user</c:v>
                  </c:pt>
                  <c:pt idx="1377">
                    <c:v>top user</c:v>
                  </c:pt>
                  <c:pt idx="1378">
                    <c:v>top user</c:v>
                  </c:pt>
                  <c:pt idx="1379">
                    <c:v>top user</c:v>
                  </c:pt>
                  <c:pt idx="1380">
                    <c:v>top user</c:v>
                  </c:pt>
                  <c:pt idx="1381">
                    <c:v>top user</c:v>
                  </c:pt>
                  <c:pt idx="1382">
                    <c:v>top user</c:v>
                  </c:pt>
                  <c:pt idx="1383">
                    <c:v>top user</c:v>
                  </c:pt>
                  <c:pt idx="1384">
                    <c:v>top user</c:v>
                  </c:pt>
                  <c:pt idx="1385">
                    <c:v>top user</c:v>
                  </c:pt>
                  <c:pt idx="1386">
                    <c:v>top user</c:v>
                  </c:pt>
                  <c:pt idx="1387">
                    <c:v>top user</c:v>
                  </c:pt>
                  <c:pt idx="1388">
                    <c:v>top user</c:v>
                  </c:pt>
                  <c:pt idx="1389">
                    <c:v>top user</c:v>
                  </c:pt>
                  <c:pt idx="1390">
                    <c:v>top user</c:v>
                  </c:pt>
                  <c:pt idx="1391">
                    <c:v>top user</c:v>
                  </c:pt>
                  <c:pt idx="1392">
                    <c:v>top user</c:v>
                  </c:pt>
                  <c:pt idx="1393">
                    <c:v>top user</c:v>
                  </c:pt>
                  <c:pt idx="1394">
                    <c:v>top user</c:v>
                  </c:pt>
                  <c:pt idx="1395">
                    <c:v>top user</c:v>
                  </c:pt>
                  <c:pt idx="1396">
                    <c:v>top user</c:v>
                  </c:pt>
                  <c:pt idx="1397">
                    <c:v>top user</c:v>
                  </c:pt>
                  <c:pt idx="1398">
                    <c:v>top user</c:v>
                  </c:pt>
                  <c:pt idx="1399">
                    <c:v>top user</c:v>
                  </c:pt>
                  <c:pt idx="1400">
                    <c:v>top user</c:v>
                  </c:pt>
                  <c:pt idx="1401">
                    <c:v>top user</c:v>
                  </c:pt>
                  <c:pt idx="1402">
                    <c:v>top user</c:v>
                  </c:pt>
                  <c:pt idx="1403">
                    <c:v>top user</c:v>
                  </c:pt>
                  <c:pt idx="1404">
                    <c:v>top user</c:v>
                  </c:pt>
                  <c:pt idx="1405">
                    <c:v>top user</c:v>
                  </c:pt>
                  <c:pt idx="1406">
                    <c:v>top user</c:v>
                  </c:pt>
                  <c:pt idx="1407">
                    <c:v>top user</c:v>
                  </c:pt>
                  <c:pt idx="1408">
                    <c:v>top user</c:v>
                  </c:pt>
                  <c:pt idx="1409">
                    <c:v>top user</c:v>
                  </c:pt>
                  <c:pt idx="1410">
                    <c:v>top user</c:v>
                  </c:pt>
                  <c:pt idx="1411">
                    <c:v>top user</c:v>
                  </c:pt>
                  <c:pt idx="1412">
                    <c:v>top user</c:v>
                  </c:pt>
                  <c:pt idx="1413">
                    <c:v>top user</c:v>
                  </c:pt>
                  <c:pt idx="1414">
                    <c:v>top user</c:v>
                  </c:pt>
                  <c:pt idx="1415">
                    <c:v>top user</c:v>
                  </c:pt>
                  <c:pt idx="1416">
                    <c:v>top user</c:v>
                  </c:pt>
                  <c:pt idx="1417">
                    <c:v>top user</c:v>
                  </c:pt>
                  <c:pt idx="1418">
                    <c:v>top user</c:v>
                  </c:pt>
                  <c:pt idx="1419">
                    <c:v>top user</c:v>
                  </c:pt>
                  <c:pt idx="1420">
                    <c:v>top user</c:v>
                  </c:pt>
                  <c:pt idx="1421">
                    <c:v>top user</c:v>
                  </c:pt>
                  <c:pt idx="1422">
                    <c:v>top user</c:v>
                  </c:pt>
                  <c:pt idx="1423">
                    <c:v>top user</c:v>
                  </c:pt>
                  <c:pt idx="1424">
                    <c:v>top user</c:v>
                  </c:pt>
                  <c:pt idx="1425">
                    <c:v>top user</c:v>
                  </c:pt>
                  <c:pt idx="1426">
                    <c:v>top user</c:v>
                  </c:pt>
                  <c:pt idx="1427">
                    <c:v>top user</c:v>
                  </c:pt>
                  <c:pt idx="1428">
                    <c:v>top user</c:v>
                  </c:pt>
                  <c:pt idx="1429">
                    <c:v>top user</c:v>
                  </c:pt>
                  <c:pt idx="1430">
                    <c:v>top user</c:v>
                  </c:pt>
                  <c:pt idx="1431">
                    <c:v>top user</c:v>
                  </c:pt>
                  <c:pt idx="1432">
                    <c:v>top user</c:v>
                  </c:pt>
                  <c:pt idx="1433">
                    <c:v>top user</c:v>
                  </c:pt>
                  <c:pt idx="1434">
                    <c:v>top user</c:v>
                  </c:pt>
                  <c:pt idx="1435">
                    <c:v>top user</c:v>
                  </c:pt>
                  <c:pt idx="1436">
                    <c:v>top user</c:v>
                  </c:pt>
                  <c:pt idx="1437">
                    <c:v>top user</c:v>
                  </c:pt>
                  <c:pt idx="1438">
                    <c:v>top user</c:v>
                  </c:pt>
                  <c:pt idx="1439">
                    <c:v>top user</c:v>
                  </c:pt>
                  <c:pt idx="1440">
                    <c:v>top user</c:v>
                  </c:pt>
                  <c:pt idx="1441">
                    <c:v>top user</c:v>
                  </c:pt>
                  <c:pt idx="1442">
                    <c:v>top user</c:v>
                  </c:pt>
                  <c:pt idx="1443">
                    <c:v>top user</c:v>
                  </c:pt>
                  <c:pt idx="1444">
                    <c:v>top user</c:v>
                  </c:pt>
                  <c:pt idx="1445">
                    <c:v>top user</c:v>
                  </c:pt>
                  <c:pt idx="1446">
                    <c:v>top user</c:v>
                  </c:pt>
                  <c:pt idx="1447">
                    <c:v>top user</c:v>
                  </c:pt>
                  <c:pt idx="1448">
                    <c:v>top user</c:v>
                  </c:pt>
                  <c:pt idx="1449">
                    <c:v>top user</c:v>
                  </c:pt>
                  <c:pt idx="1450">
                    <c:v>top user</c:v>
                  </c:pt>
                  <c:pt idx="1451">
                    <c:v>top user</c:v>
                  </c:pt>
                  <c:pt idx="1452">
                    <c:v>top user</c:v>
                  </c:pt>
                  <c:pt idx="1453">
                    <c:v>top user</c:v>
                  </c:pt>
                  <c:pt idx="1454">
                    <c:v>top user</c:v>
                  </c:pt>
                  <c:pt idx="1455">
                    <c:v>top user</c:v>
                  </c:pt>
                  <c:pt idx="1456">
                    <c:v>top user</c:v>
                  </c:pt>
                  <c:pt idx="1457">
                    <c:v>top user</c:v>
                  </c:pt>
                  <c:pt idx="1458">
                    <c:v>top user</c:v>
                  </c:pt>
                  <c:pt idx="1459">
                    <c:v>top user</c:v>
                  </c:pt>
                  <c:pt idx="1460">
                    <c:v>top user</c:v>
                  </c:pt>
                  <c:pt idx="1461">
                    <c:v>top user</c:v>
                  </c:pt>
                  <c:pt idx="1462">
                    <c:v>top user</c:v>
                  </c:pt>
                  <c:pt idx="1463">
                    <c:v>top user</c:v>
                  </c:pt>
                  <c:pt idx="1464">
                    <c:v>top user</c:v>
                  </c:pt>
                  <c:pt idx="1465">
                    <c:v>top user</c:v>
                  </c:pt>
                  <c:pt idx="1466">
                    <c:v>top user</c:v>
                  </c:pt>
                  <c:pt idx="1467">
                    <c:v>top user</c:v>
                  </c:pt>
                  <c:pt idx="1468">
                    <c:v>top user</c:v>
                  </c:pt>
                  <c:pt idx="1469">
                    <c:v>top user</c:v>
                  </c:pt>
                  <c:pt idx="1470">
                    <c:v>top user</c:v>
                  </c:pt>
                  <c:pt idx="1471">
                    <c:v>top user</c:v>
                  </c:pt>
                  <c:pt idx="1472">
                    <c:v>top user</c:v>
                  </c:pt>
                  <c:pt idx="1473">
                    <c:v>top user</c:v>
                  </c:pt>
                  <c:pt idx="1474">
                    <c:v>top user</c:v>
                  </c:pt>
                  <c:pt idx="1475">
                    <c:v>top user</c:v>
                  </c:pt>
                  <c:pt idx="1476">
                    <c:v>top user</c:v>
                  </c:pt>
                  <c:pt idx="1477">
                    <c:v>top user</c:v>
                  </c:pt>
                  <c:pt idx="1478">
                    <c:v>top user</c:v>
                  </c:pt>
                  <c:pt idx="1479">
                    <c:v>top user</c:v>
                  </c:pt>
                  <c:pt idx="1480">
                    <c:v>top user</c:v>
                  </c:pt>
                  <c:pt idx="1481">
                    <c:v>top user</c:v>
                  </c:pt>
                  <c:pt idx="1482">
                    <c:v>top user</c:v>
                  </c:pt>
                  <c:pt idx="1483">
                    <c:v>top user</c:v>
                  </c:pt>
                  <c:pt idx="1484">
                    <c:v>top user</c:v>
                  </c:pt>
                  <c:pt idx="1485">
                    <c:v>top user</c:v>
                  </c:pt>
                  <c:pt idx="1486">
                    <c:v>top user</c:v>
                  </c:pt>
                  <c:pt idx="1487">
                    <c:v>top user</c:v>
                  </c:pt>
                  <c:pt idx="1488">
                    <c:v>top user</c:v>
                  </c:pt>
                  <c:pt idx="1489">
                    <c:v>top user</c:v>
                  </c:pt>
                  <c:pt idx="1490">
                    <c:v>top user</c:v>
                  </c:pt>
                  <c:pt idx="1491">
                    <c:v>top user</c:v>
                  </c:pt>
                  <c:pt idx="1492">
                    <c:v>top user</c:v>
                  </c:pt>
                  <c:pt idx="1493">
                    <c:v>top user</c:v>
                  </c:pt>
                  <c:pt idx="1494">
                    <c:v>top user</c:v>
                  </c:pt>
                  <c:pt idx="1495">
                    <c:v>top user</c:v>
                  </c:pt>
                  <c:pt idx="1496">
                    <c:v>top user</c:v>
                  </c:pt>
                  <c:pt idx="1497">
                    <c:v>top user</c:v>
                  </c:pt>
                  <c:pt idx="1498">
                    <c:v>top user</c:v>
                  </c:pt>
                  <c:pt idx="1499">
                    <c:v>top user</c:v>
                  </c:pt>
                  <c:pt idx="1500">
                    <c:v>top user</c:v>
                  </c:pt>
                  <c:pt idx="1501">
                    <c:v>top user</c:v>
                  </c:pt>
                  <c:pt idx="1502">
                    <c:v>top user</c:v>
                  </c:pt>
                  <c:pt idx="1503">
                    <c:v>top user</c:v>
                  </c:pt>
                  <c:pt idx="1504">
                    <c:v>top user</c:v>
                  </c:pt>
                  <c:pt idx="1505">
                    <c:v>top user</c:v>
                  </c:pt>
                  <c:pt idx="1506">
                    <c:v>top user</c:v>
                  </c:pt>
                  <c:pt idx="1507">
                    <c:v>top user</c:v>
                  </c:pt>
                  <c:pt idx="1508">
                    <c:v>top user</c:v>
                  </c:pt>
                  <c:pt idx="1509">
                    <c:v>top user</c:v>
                  </c:pt>
                  <c:pt idx="1510">
                    <c:v>top user</c:v>
                  </c:pt>
                  <c:pt idx="1511">
                    <c:v>top user</c:v>
                  </c:pt>
                  <c:pt idx="1512">
                    <c:v>top user</c:v>
                  </c:pt>
                  <c:pt idx="1513">
                    <c:v>top user</c:v>
                  </c:pt>
                  <c:pt idx="1514">
                    <c:v>top user</c:v>
                  </c:pt>
                  <c:pt idx="1515">
                    <c:v>top user</c:v>
                  </c:pt>
                  <c:pt idx="1516">
                    <c:v>top user</c:v>
                  </c:pt>
                  <c:pt idx="1517">
                    <c:v>top user</c:v>
                  </c:pt>
                  <c:pt idx="1518">
                    <c:v>top user</c:v>
                  </c:pt>
                  <c:pt idx="1519">
                    <c:v>top user</c:v>
                  </c:pt>
                  <c:pt idx="1520">
                    <c:v>top user</c:v>
                  </c:pt>
                  <c:pt idx="1521">
                    <c:v>top user</c:v>
                  </c:pt>
                  <c:pt idx="1522">
                    <c:v>top user</c:v>
                  </c:pt>
                  <c:pt idx="1523">
                    <c:v>top user</c:v>
                  </c:pt>
                  <c:pt idx="1524">
                    <c:v>top user</c:v>
                  </c:pt>
                  <c:pt idx="1525">
                    <c:v>top user</c:v>
                  </c:pt>
                  <c:pt idx="1526">
                    <c:v>top user</c:v>
                  </c:pt>
                  <c:pt idx="1527">
                    <c:v>top user</c:v>
                  </c:pt>
                  <c:pt idx="1528">
                    <c:v>top user</c:v>
                  </c:pt>
                  <c:pt idx="1529">
                    <c:v>top user</c:v>
                  </c:pt>
                  <c:pt idx="1530">
                    <c:v>top user</c:v>
                  </c:pt>
                  <c:pt idx="1531">
                    <c:v>top user</c:v>
                  </c:pt>
                  <c:pt idx="1532">
                    <c:v>top user</c:v>
                  </c:pt>
                  <c:pt idx="1533">
                    <c:v>top user</c:v>
                  </c:pt>
                  <c:pt idx="1534">
                    <c:v>top user</c:v>
                  </c:pt>
                  <c:pt idx="1535">
                    <c:v>top user</c:v>
                  </c:pt>
                  <c:pt idx="1536">
                    <c:v>top user</c:v>
                  </c:pt>
                  <c:pt idx="1537">
                    <c:v>top user</c:v>
                  </c:pt>
                  <c:pt idx="1538">
                    <c:v>top user</c:v>
                  </c:pt>
                  <c:pt idx="1539">
                    <c:v>top user</c:v>
                  </c:pt>
                  <c:pt idx="1540">
                    <c:v>top user</c:v>
                  </c:pt>
                  <c:pt idx="1541">
                    <c:v>top user</c:v>
                  </c:pt>
                  <c:pt idx="1542">
                    <c:v>top user</c:v>
                  </c:pt>
                  <c:pt idx="1543">
                    <c:v>top user</c:v>
                  </c:pt>
                  <c:pt idx="1544">
                    <c:v>top user</c:v>
                  </c:pt>
                  <c:pt idx="1545">
                    <c:v>top user</c:v>
                  </c:pt>
                  <c:pt idx="1546">
                    <c:v>top user</c:v>
                  </c:pt>
                  <c:pt idx="1547">
                    <c:v>top user</c:v>
                  </c:pt>
                  <c:pt idx="1548">
                    <c:v>top user</c:v>
                  </c:pt>
                  <c:pt idx="1549">
                    <c:v>top user</c:v>
                  </c:pt>
                  <c:pt idx="1550">
                    <c:v>top user</c:v>
                  </c:pt>
                  <c:pt idx="1551">
                    <c:v>top user</c:v>
                  </c:pt>
                  <c:pt idx="1552">
                    <c:v>top user</c:v>
                  </c:pt>
                  <c:pt idx="1553">
                    <c:v>top user</c:v>
                  </c:pt>
                  <c:pt idx="1554">
                    <c:v>top user</c:v>
                  </c:pt>
                  <c:pt idx="1555">
                    <c:v>top user</c:v>
                  </c:pt>
                  <c:pt idx="1556">
                    <c:v>top user</c:v>
                  </c:pt>
                  <c:pt idx="1557">
                    <c:v>top user</c:v>
                  </c:pt>
                  <c:pt idx="1558">
                    <c:v>top user</c:v>
                  </c:pt>
                  <c:pt idx="1559">
                    <c:v>top user</c:v>
                  </c:pt>
                  <c:pt idx="1560">
                    <c:v>top user</c:v>
                  </c:pt>
                  <c:pt idx="1561">
                    <c:v>top user</c:v>
                  </c:pt>
                  <c:pt idx="1562">
                    <c:v>top user</c:v>
                  </c:pt>
                  <c:pt idx="1563">
                    <c:v>top user</c:v>
                  </c:pt>
                  <c:pt idx="1564">
                    <c:v>top user</c:v>
                  </c:pt>
                  <c:pt idx="1565">
                    <c:v>top user</c:v>
                  </c:pt>
                  <c:pt idx="1566">
                    <c:v>top user</c:v>
                  </c:pt>
                  <c:pt idx="1567">
                    <c:v>top user</c:v>
                  </c:pt>
                  <c:pt idx="1568">
                    <c:v>top user</c:v>
                  </c:pt>
                  <c:pt idx="1569">
                    <c:v>top user</c:v>
                  </c:pt>
                  <c:pt idx="1570">
                    <c:v>top user</c:v>
                  </c:pt>
                  <c:pt idx="1571">
                    <c:v>top user</c:v>
                  </c:pt>
                  <c:pt idx="1572">
                    <c:v>top user</c:v>
                  </c:pt>
                  <c:pt idx="1573">
                    <c:v>top user</c:v>
                  </c:pt>
                  <c:pt idx="1574">
                    <c:v>top user</c:v>
                  </c:pt>
                  <c:pt idx="1575">
                    <c:v>top user</c:v>
                  </c:pt>
                  <c:pt idx="1576">
                    <c:v>top user</c:v>
                  </c:pt>
                  <c:pt idx="1577">
                    <c:v>top user</c:v>
                  </c:pt>
                  <c:pt idx="1578">
                    <c:v>top user</c:v>
                  </c:pt>
                  <c:pt idx="1579">
                    <c:v>top user</c:v>
                  </c:pt>
                  <c:pt idx="1580">
                    <c:v>top user</c:v>
                  </c:pt>
                  <c:pt idx="1581">
                    <c:v>top user</c:v>
                  </c:pt>
                  <c:pt idx="1582">
                    <c:v>top user</c:v>
                  </c:pt>
                  <c:pt idx="1583">
                    <c:v>top user</c:v>
                  </c:pt>
                  <c:pt idx="1584">
                    <c:v>top user</c:v>
                  </c:pt>
                  <c:pt idx="1585">
                    <c:v>top user</c:v>
                  </c:pt>
                  <c:pt idx="1586">
                    <c:v>top user</c:v>
                  </c:pt>
                  <c:pt idx="1587">
                    <c:v>top user</c:v>
                  </c:pt>
                  <c:pt idx="1588">
                    <c:v>top user</c:v>
                  </c:pt>
                  <c:pt idx="1589">
                    <c:v>top user</c:v>
                  </c:pt>
                  <c:pt idx="1590">
                    <c:v>top user</c:v>
                  </c:pt>
                  <c:pt idx="1591">
                    <c:v>top user</c:v>
                  </c:pt>
                  <c:pt idx="1592">
                    <c:v>top user</c:v>
                  </c:pt>
                  <c:pt idx="1593">
                    <c:v>top user</c:v>
                  </c:pt>
                  <c:pt idx="1594">
                    <c:v>top user</c:v>
                  </c:pt>
                  <c:pt idx="1595">
                    <c:v>top user</c:v>
                  </c:pt>
                  <c:pt idx="1596">
                    <c:v>top user</c:v>
                  </c:pt>
                  <c:pt idx="1597">
                    <c:v>top user</c:v>
                  </c:pt>
                  <c:pt idx="1598">
                    <c:v>top user</c:v>
                  </c:pt>
                  <c:pt idx="1599">
                    <c:v>top user</c:v>
                  </c:pt>
                  <c:pt idx="1600">
                    <c:v>top user</c:v>
                  </c:pt>
                  <c:pt idx="1601">
                    <c:v>top user</c:v>
                  </c:pt>
                  <c:pt idx="1602">
                    <c:v>top user</c:v>
                  </c:pt>
                  <c:pt idx="1603">
                    <c:v>top user</c:v>
                  </c:pt>
                  <c:pt idx="1604">
                    <c:v>top user</c:v>
                  </c:pt>
                  <c:pt idx="1605">
                    <c:v>top user</c:v>
                  </c:pt>
                  <c:pt idx="1606">
                    <c:v>top user</c:v>
                  </c:pt>
                  <c:pt idx="1607">
                    <c:v>top user</c:v>
                  </c:pt>
                  <c:pt idx="1608">
                    <c:v>top user</c:v>
                  </c:pt>
                  <c:pt idx="1609">
                    <c:v>top user</c:v>
                  </c:pt>
                  <c:pt idx="1610">
                    <c:v>top user</c:v>
                  </c:pt>
                  <c:pt idx="1611">
                    <c:v>top user</c:v>
                  </c:pt>
                  <c:pt idx="1612">
                    <c:v>top user</c:v>
                  </c:pt>
                  <c:pt idx="1613">
                    <c:v>top user</c:v>
                  </c:pt>
                  <c:pt idx="1614">
                    <c:v>top user</c:v>
                  </c:pt>
                  <c:pt idx="1615">
                    <c:v>top user</c:v>
                  </c:pt>
                  <c:pt idx="1616">
                    <c:v>top user</c:v>
                  </c:pt>
                  <c:pt idx="1617">
                    <c:v>top user</c:v>
                  </c:pt>
                  <c:pt idx="1618">
                    <c:v>top user</c:v>
                  </c:pt>
                  <c:pt idx="1619">
                    <c:v>top user</c:v>
                  </c:pt>
                  <c:pt idx="1620">
                    <c:v>top user</c:v>
                  </c:pt>
                  <c:pt idx="1621">
                    <c:v>top user</c:v>
                  </c:pt>
                  <c:pt idx="1622">
                    <c:v>top user</c:v>
                  </c:pt>
                  <c:pt idx="1623">
                    <c:v>top user</c:v>
                  </c:pt>
                  <c:pt idx="1624">
                    <c:v>top user</c:v>
                  </c:pt>
                  <c:pt idx="1625">
                    <c:v>top user</c:v>
                  </c:pt>
                  <c:pt idx="1626">
                    <c:v>top user</c:v>
                  </c:pt>
                  <c:pt idx="1627">
                    <c:v>top user</c:v>
                  </c:pt>
                  <c:pt idx="1628">
                    <c:v>top user</c:v>
                  </c:pt>
                  <c:pt idx="1629">
                    <c:v>top user</c:v>
                  </c:pt>
                  <c:pt idx="1630">
                    <c:v>top user</c:v>
                  </c:pt>
                  <c:pt idx="1631">
                    <c:v>top user</c:v>
                  </c:pt>
                  <c:pt idx="1632">
                    <c:v>top user</c:v>
                  </c:pt>
                  <c:pt idx="1633">
                    <c:v>top user</c:v>
                  </c:pt>
                  <c:pt idx="1634">
                    <c:v>top user</c:v>
                  </c:pt>
                  <c:pt idx="1635">
                    <c:v>top user</c:v>
                  </c:pt>
                  <c:pt idx="1636">
                    <c:v>top user</c:v>
                  </c:pt>
                  <c:pt idx="1637">
                    <c:v>top user</c:v>
                  </c:pt>
                  <c:pt idx="1638">
                    <c:v>top user</c:v>
                  </c:pt>
                  <c:pt idx="1639">
                    <c:v>top user</c:v>
                  </c:pt>
                  <c:pt idx="1640">
                    <c:v>top user</c:v>
                  </c:pt>
                  <c:pt idx="1641">
                    <c:v>top user</c:v>
                  </c:pt>
                  <c:pt idx="1642">
                    <c:v>top user</c:v>
                  </c:pt>
                  <c:pt idx="1643">
                    <c:v>top user</c:v>
                  </c:pt>
                  <c:pt idx="1644">
                    <c:v>top user</c:v>
                  </c:pt>
                  <c:pt idx="1645">
                    <c:v>top user</c:v>
                  </c:pt>
                  <c:pt idx="1646">
                    <c:v>top user</c:v>
                  </c:pt>
                  <c:pt idx="1647">
                    <c:v>top user</c:v>
                  </c:pt>
                  <c:pt idx="1648">
                    <c:v>top user</c:v>
                  </c:pt>
                  <c:pt idx="1649">
                    <c:v>top user</c:v>
                  </c:pt>
                  <c:pt idx="1650">
                    <c:v>top user</c:v>
                  </c:pt>
                  <c:pt idx="1651">
                    <c:v>top user</c:v>
                  </c:pt>
                  <c:pt idx="1652">
                    <c:v>top user</c:v>
                  </c:pt>
                  <c:pt idx="1653">
                    <c:v>top user</c:v>
                  </c:pt>
                  <c:pt idx="1654">
                    <c:v>top user</c:v>
                  </c:pt>
                  <c:pt idx="1655">
                    <c:v>top user</c:v>
                  </c:pt>
                  <c:pt idx="1656">
                    <c:v>top user</c:v>
                  </c:pt>
                  <c:pt idx="1657">
                    <c:v>top user</c:v>
                  </c:pt>
                  <c:pt idx="1658">
                    <c:v>top user</c:v>
                  </c:pt>
                  <c:pt idx="1659">
                    <c:v>top user</c:v>
                  </c:pt>
                  <c:pt idx="1660">
                    <c:v>top user</c:v>
                  </c:pt>
                  <c:pt idx="1661">
                    <c:v>top user</c:v>
                  </c:pt>
                  <c:pt idx="1662">
                    <c:v>top user</c:v>
                  </c:pt>
                  <c:pt idx="1663">
                    <c:v>top user</c:v>
                  </c:pt>
                  <c:pt idx="1664">
                    <c:v>top user</c:v>
                  </c:pt>
                  <c:pt idx="1665">
                    <c:v>top user</c:v>
                  </c:pt>
                  <c:pt idx="1666">
                    <c:v>top user</c:v>
                  </c:pt>
                  <c:pt idx="1667">
                    <c:v>top user</c:v>
                  </c:pt>
                  <c:pt idx="1668">
                    <c:v>top user</c:v>
                  </c:pt>
                  <c:pt idx="1669">
                    <c:v>top user</c:v>
                  </c:pt>
                  <c:pt idx="1670">
                    <c:v>top user</c:v>
                  </c:pt>
                  <c:pt idx="1671">
                    <c:v>top user</c:v>
                  </c:pt>
                  <c:pt idx="1672">
                    <c:v>top user</c:v>
                  </c:pt>
                  <c:pt idx="1673">
                    <c:v>top user</c:v>
                  </c:pt>
                  <c:pt idx="1674">
                    <c:v>top user</c:v>
                  </c:pt>
                  <c:pt idx="1675">
                    <c:v>mid-range</c:v>
                  </c:pt>
                  <c:pt idx="1676">
                    <c:v>mid-range</c:v>
                  </c:pt>
                  <c:pt idx="1677">
                    <c:v>mid-range</c:v>
                  </c:pt>
                  <c:pt idx="1678">
                    <c:v>mid-range</c:v>
                  </c:pt>
                  <c:pt idx="1679">
                    <c:v>mid-range</c:v>
                  </c:pt>
                  <c:pt idx="1680">
                    <c:v>mid-range</c:v>
                  </c:pt>
                  <c:pt idx="1681">
                    <c:v>mid-range</c:v>
                  </c:pt>
                  <c:pt idx="1682">
                    <c:v>mid-range</c:v>
                  </c:pt>
                  <c:pt idx="1683">
                    <c:v>mid-range</c:v>
                  </c:pt>
                  <c:pt idx="1684">
                    <c:v>mid-range</c:v>
                  </c:pt>
                  <c:pt idx="1685">
                    <c:v>mid-range</c:v>
                  </c:pt>
                  <c:pt idx="1686">
                    <c:v>mid-range</c:v>
                  </c:pt>
                  <c:pt idx="1687">
                    <c:v>mid-range</c:v>
                  </c:pt>
                  <c:pt idx="1688">
                    <c:v>mid-range</c:v>
                  </c:pt>
                  <c:pt idx="1689">
                    <c:v>mid-range</c:v>
                  </c:pt>
                  <c:pt idx="1690">
                    <c:v>mid-range</c:v>
                  </c:pt>
                  <c:pt idx="1691">
                    <c:v>mid-range</c:v>
                  </c:pt>
                  <c:pt idx="1692">
                    <c:v>mid-range</c:v>
                  </c:pt>
                  <c:pt idx="1693">
                    <c:v>mid-range</c:v>
                  </c:pt>
                  <c:pt idx="1694">
                    <c:v>mid-range</c:v>
                  </c:pt>
                  <c:pt idx="1695">
                    <c:v>mid-range</c:v>
                  </c:pt>
                  <c:pt idx="1696">
                    <c:v>mid-range</c:v>
                  </c:pt>
                  <c:pt idx="1697">
                    <c:v>mid-range</c:v>
                  </c:pt>
                  <c:pt idx="1698">
                    <c:v>mid-range</c:v>
                  </c:pt>
                  <c:pt idx="1699">
                    <c:v>mid-range</c:v>
                  </c:pt>
                  <c:pt idx="1700">
                    <c:v>mid-range</c:v>
                  </c:pt>
                  <c:pt idx="1701">
                    <c:v>mid-range</c:v>
                  </c:pt>
                  <c:pt idx="1702">
                    <c:v>mid-range</c:v>
                  </c:pt>
                  <c:pt idx="1703">
                    <c:v>mid-range</c:v>
                  </c:pt>
                  <c:pt idx="1704">
                    <c:v>mid-range</c:v>
                  </c:pt>
                  <c:pt idx="1705">
                    <c:v>mid-range</c:v>
                  </c:pt>
                  <c:pt idx="1706">
                    <c:v>mid-range</c:v>
                  </c:pt>
                  <c:pt idx="1707">
                    <c:v>mid-range</c:v>
                  </c:pt>
                  <c:pt idx="1708">
                    <c:v>mid-range</c:v>
                  </c:pt>
                  <c:pt idx="1709">
                    <c:v>mid-range</c:v>
                  </c:pt>
                  <c:pt idx="1710">
                    <c:v>mid-range</c:v>
                  </c:pt>
                  <c:pt idx="1711">
                    <c:v>mid-range</c:v>
                  </c:pt>
                  <c:pt idx="1712">
                    <c:v>mid-range</c:v>
                  </c:pt>
                  <c:pt idx="1713">
                    <c:v>mid-range</c:v>
                  </c:pt>
                  <c:pt idx="1714">
                    <c:v>mid-range</c:v>
                  </c:pt>
                  <c:pt idx="1715">
                    <c:v>mid-range</c:v>
                  </c:pt>
                  <c:pt idx="1716">
                    <c:v>mid-range</c:v>
                  </c:pt>
                  <c:pt idx="1717">
                    <c:v>mid-range</c:v>
                  </c:pt>
                  <c:pt idx="1718">
                    <c:v>mid-range</c:v>
                  </c:pt>
                  <c:pt idx="1719">
                    <c:v>mid-range</c:v>
                  </c:pt>
                  <c:pt idx="1720">
                    <c:v>mid-range</c:v>
                  </c:pt>
                  <c:pt idx="1721">
                    <c:v>mid-range</c:v>
                  </c:pt>
                  <c:pt idx="1722">
                    <c:v>mid-range</c:v>
                  </c:pt>
                  <c:pt idx="1723">
                    <c:v>mid-range</c:v>
                  </c:pt>
                  <c:pt idx="1724">
                    <c:v>mid-range</c:v>
                  </c:pt>
                  <c:pt idx="1725">
                    <c:v>mid-range</c:v>
                  </c:pt>
                  <c:pt idx="1726">
                    <c:v>mid-range</c:v>
                  </c:pt>
                  <c:pt idx="1727">
                    <c:v>mid-range</c:v>
                  </c:pt>
                  <c:pt idx="1728">
                    <c:v>mid-range</c:v>
                  </c:pt>
                  <c:pt idx="1729">
                    <c:v>mid-range</c:v>
                  </c:pt>
                  <c:pt idx="1730">
                    <c:v>mid-range</c:v>
                  </c:pt>
                  <c:pt idx="1731">
                    <c:v>mid-range</c:v>
                  </c:pt>
                  <c:pt idx="1732">
                    <c:v>mid-range</c:v>
                  </c:pt>
                  <c:pt idx="1733">
                    <c:v>mid-range</c:v>
                  </c:pt>
                  <c:pt idx="1734">
                    <c:v>mid-range</c:v>
                  </c:pt>
                  <c:pt idx="1735">
                    <c:v>mid-range</c:v>
                  </c:pt>
                  <c:pt idx="1736">
                    <c:v>mid-range</c:v>
                  </c:pt>
                  <c:pt idx="1737">
                    <c:v>mid-range</c:v>
                  </c:pt>
                  <c:pt idx="1738">
                    <c:v>mid-range</c:v>
                  </c:pt>
                  <c:pt idx="1739">
                    <c:v>mid-range</c:v>
                  </c:pt>
                  <c:pt idx="1740">
                    <c:v>mid-range</c:v>
                  </c:pt>
                  <c:pt idx="1741">
                    <c:v>mid-range</c:v>
                  </c:pt>
                  <c:pt idx="1742">
                    <c:v>mid-range</c:v>
                  </c:pt>
                  <c:pt idx="1743">
                    <c:v>mid-range</c:v>
                  </c:pt>
                  <c:pt idx="1744">
                    <c:v>mid-range</c:v>
                  </c:pt>
                  <c:pt idx="1745">
                    <c:v>mid-range</c:v>
                  </c:pt>
                  <c:pt idx="1746">
                    <c:v>mid-range</c:v>
                  </c:pt>
                  <c:pt idx="1747">
                    <c:v>mid-range</c:v>
                  </c:pt>
                  <c:pt idx="1748">
                    <c:v>mid-range</c:v>
                  </c:pt>
                  <c:pt idx="1749">
                    <c:v>mid-range</c:v>
                  </c:pt>
                  <c:pt idx="1750">
                    <c:v>mid-range</c:v>
                  </c:pt>
                  <c:pt idx="1751">
                    <c:v>mid-range</c:v>
                  </c:pt>
                  <c:pt idx="1752">
                    <c:v>mid-range</c:v>
                  </c:pt>
                  <c:pt idx="1753">
                    <c:v>mid-range</c:v>
                  </c:pt>
                  <c:pt idx="1754">
                    <c:v>mid-range</c:v>
                  </c:pt>
                  <c:pt idx="1755">
                    <c:v>mid-range</c:v>
                  </c:pt>
                  <c:pt idx="1756">
                    <c:v>mid-range</c:v>
                  </c:pt>
                  <c:pt idx="1757">
                    <c:v>mid-range</c:v>
                  </c:pt>
                  <c:pt idx="1758">
                    <c:v>mid-range</c:v>
                  </c:pt>
                  <c:pt idx="1759">
                    <c:v>mid-range</c:v>
                  </c:pt>
                  <c:pt idx="1760">
                    <c:v>mid-range</c:v>
                  </c:pt>
                  <c:pt idx="1761">
                    <c:v>mid-range</c:v>
                  </c:pt>
                  <c:pt idx="1762">
                    <c:v>mid-range</c:v>
                  </c:pt>
                  <c:pt idx="1763">
                    <c:v>mid-range</c:v>
                  </c:pt>
                  <c:pt idx="1764">
                    <c:v>mid-range</c:v>
                  </c:pt>
                  <c:pt idx="1765">
                    <c:v>mid-range</c:v>
                  </c:pt>
                  <c:pt idx="1766">
                    <c:v>mid-range</c:v>
                  </c:pt>
                  <c:pt idx="1767">
                    <c:v>mid-range</c:v>
                  </c:pt>
                  <c:pt idx="1768">
                    <c:v>mid-range</c:v>
                  </c:pt>
                  <c:pt idx="1769">
                    <c:v>mid-range</c:v>
                  </c:pt>
                  <c:pt idx="1770">
                    <c:v>mid-range</c:v>
                  </c:pt>
                  <c:pt idx="1771">
                    <c:v>mid-range</c:v>
                  </c:pt>
                  <c:pt idx="1772">
                    <c:v>mid-range</c:v>
                  </c:pt>
                  <c:pt idx="1773">
                    <c:v>mid-range</c:v>
                  </c:pt>
                  <c:pt idx="1774">
                    <c:v>mid-range</c:v>
                  </c:pt>
                  <c:pt idx="1775">
                    <c:v>mid-range</c:v>
                  </c:pt>
                  <c:pt idx="1776">
                    <c:v>mid-range</c:v>
                  </c:pt>
                  <c:pt idx="1777">
                    <c:v>mid-range</c:v>
                  </c:pt>
                  <c:pt idx="1778">
                    <c:v>mid-range</c:v>
                  </c:pt>
                  <c:pt idx="1779">
                    <c:v>mid-range</c:v>
                  </c:pt>
                  <c:pt idx="1780">
                    <c:v>mid-range</c:v>
                  </c:pt>
                  <c:pt idx="1781">
                    <c:v>mid-range</c:v>
                  </c:pt>
                  <c:pt idx="1782">
                    <c:v>mid-range</c:v>
                  </c:pt>
                  <c:pt idx="1783">
                    <c:v>mid-range</c:v>
                  </c:pt>
                  <c:pt idx="1784">
                    <c:v>mid-range</c:v>
                  </c:pt>
                  <c:pt idx="1785">
                    <c:v>mid-range</c:v>
                  </c:pt>
                  <c:pt idx="1786">
                    <c:v>mid-range</c:v>
                  </c:pt>
                  <c:pt idx="1787">
                    <c:v>mid-range</c:v>
                  </c:pt>
                  <c:pt idx="1788">
                    <c:v>mid-range</c:v>
                  </c:pt>
                  <c:pt idx="1789">
                    <c:v>mid-range</c:v>
                  </c:pt>
                  <c:pt idx="1790">
                    <c:v>mid-range</c:v>
                  </c:pt>
                  <c:pt idx="1791">
                    <c:v>mid-range</c:v>
                  </c:pt>
                  <c:pt idx="1792">
                    <c:v>mid-range</c:v>
                  </c:pt>
                  <c:pt idx="1793">
                    <c:v>mid-range</c:v>
                  </c:pt>
                  <c:pt idx="1794">
                    <c:v>mid-range</c:v>
                  </c:pt>
                  <c:pt idx="1795">
                    <c:v>mid-range</c:v>
                  </c:pt>
                  <c:pt idx="1796">
                    <c:v>mid-range</c:v>
                  </c:pt>
                  <c:pt idx="1797">
                    <c:v>mid-range</c:v>
                  </c:pt>
                  <c:pt idx="1798">
                    <c:v>mid-range</c:v>
                  </c:pt>
                  <c:pt idx="1799">
                    <c:v>mid-range</c:v>
                  </c:pt>
                  <c:pt idx="1800">
                    <c:v>mid-range</c:v>
                  </c:pt>
                  <c:pt idx="1801">
                    <c:v>mid-range</c:v>
                  </c:pt>
                  <c:pt idx="1802">
                    <c:v>mid-range</c:v>
                  </c:pt>
                  <c:pt idx="1803">
                    <c:v>mid-range</c:v>
                  </c:pt>
                  <c:pt idx="1804">
                    <c:v>mid-range</c:v>
                  </c:pt>
                  <c:pt idx="1805">
                    <c:v>mid-range</c:v>
                  </c:pt>
                  <c:pt idx="1806">
                    <c:v>mid-range</c:v>
                  </c:pt>
                  <c:pt idx="1807">
                    <c:v>mid-range</c:v>
                  </c:pt>
                  <c:pt idx="1808">
                    <c:v>mid-range</c:v>
                  </c:pt>
                  <c:pt idx="1809">
                    <c:v>mid-range</c:v>
                  </c:pt>
                  <c:pt idx="1810">
                    <c:v>mid-range</c:v>
                  </c:pt>
                  <c:pt idx="1811">
                    <c:v>mid-range</c:v>
                  </c:pt>
                  <c:pt idx="1812">
                    <c:v>mid-range</c:v>
                  </c:pt>
                  <c:pt idx="1813">
                    <c:v>mid-range</c:v>
                  </c:pt>
                  <c:pt idx="1814">
                    <c:v>mid-range</c:v>
                  </c:pt>
                  <c:pt idx="1815">
                    <c:v>mid-range</c:v>
                  </c:pt>
                  <c:pt idx="1816">
                    <c:v>mid-range</c:v>
                  </c:pt>
                  <c:pt idx="1817">
                    <c:v>mid-range</c:v>
                  </c:pt>
                  <c:pt idx="1818">
                    <c:v>mid-range</c:v>
                  </c:pt>
                  <c:pt idx="1819">
                    <c:v>mid-range</c:v>
                  </c:pt>
                  <c:pt idx="1820">
                    <c:v>mid-range</c:v>
                  </c:pt>
                  <c:pt idx="1821">
                    <c:v>mid-range</c:v>
                  </c:pt>
                  <c:pt idx="1822">
                    <c:v>mid-range</c:v>
                  </c:pt>
                  <c:pt idx="1823">
                    <c:v>mid-range</c:v>
                  </c:pt>
                  <c:pt idx="1824">
                    <c:v>mid-range</c:v>
                  </c:pt>
                  <c:pt idx="1825">
                    <c:v>mid-range</c:v>
                  </c:pt>
                  <c:pt idx="1826">
                    <c:v>mid-range</c:v>
                  </c:pt>
                  <c:pt idx="1827">
                    <c:v>mid-range</c:v>
                  </c:pt>
                  <c:pt idx="1828">
                    <c:v>mid-range</c:v>
                  </c:pt>
                  <c:pt idx="1829">
                    <c:v>mid-range</c:v>
                  </c:pt>
                  <c:pt idx="1830">
                    <c:v>mid-range</c:v>
                  </c:pt>
                  <c:pt idx="1831">
                    <c:v>mid-range</c:v>
                  </c:pt>
                  <c:pt idx="1832">
                    <c:v>mid-range</c:v>
                  </c:pt>
                  <c:pt idx="1833">
                    <c:v>mid-range</c:v>
                  </c:pt>
                  <c:pt idx="1834">
                    <c:v>mid-range</c:v>
                  </c:pt>
                  <c:pt idx="1835">
                    <c:v>mid-range</c:v>
                  </c:pt>
                  <c:pt idx="1836">
                    <c:v>mid-range</c:v>
                  </c:pt>
                  <c:pt idx="1837">
                    <c:v>mid-range</c:v>
                  </c:pt>
                  <c:pt idx="1838">
                    <c:v>mid-range</c:v>
                  </c:pt>
                  <c:pt idx="1839">
                    <c:v>mid-range</c:v>
                  </c:pt>
                  <c:pt idx="1840">
                    <c:v>mid-range</c:v>
                  </c:pt>
                  <c:pt idx="1841">
                    <c:v>mid-range</c:v>
                  </c:pt>
                  <c:pt idx="1842">
                    <c:v>mid-range</c:v>
                  </c:pt>
                  <c:pt idx="1843">
                    <c:v>mid-range</c:v>
                  </c:pt>
                  <c:pt idx="1844">
                    <c:v>mid-range</c:v>
                  </c:pt>
                  <c:pt idx="1845">
                    <c:v>mid-range</c:v>
                  </c:pt>
                  <c:pt idx="1846">
                    <c:v>mid-range</c:v>
                  </c:pt>
                  <c:pt idx="1847">
                    <c:v>mid-range</c:v>
                  </c:pt>
                  <c:pt idx="1848">
                    <c:v>mid-range</c:v>
                  </c:pt>
                  <c:pt idx="1849">
                    <c:v>mid-range</c:v>
                  </c:pt>
                  <c:pt idx="1850">
                    <c:v>mid-range</c:v>
                  </c:pt>
                  <c:pt idx="1851">
                    <c:v>mid-range</c:v>
                  </c:pt>
                  <c:pt idx="1852">
                    <c:v>mid-range</c:v>
                  </c:pt>
                  <c:pt idx="1853">
                    <c:v>mid-range</c:v>
                  </c:pt>
                  <c:pt idx="1854">
                    <c:v>mid-range</c:v>
                  </c:pt>
                  <c:pt idx="1855">
                    <c:v>mid-range</c:v>
                  </c:pt>
                  <c:pt idx="1856">
                    <c:v>mid-range</c:v>
                  </c:pt>
                  <c:pt idx="1857">
                    <c:v>mid-range</c:v>
                  </c:pt>
                  <c:pt idx="1858">
                    <c:v>mid-range</c:v>
                  </c:pt>
                  <c:pt idx="1859">
                    <c:v>mid-range</c:v>
                  </c:pt>
                  <c:pt idx="1860">
                    <c:v>mid-range</c:v>
                  </c:pt>
                  <c:pt idx="1861">
                    <c:v>mid-range</c:v>
                  </c:pt>
                  <c:pt idx="1862">
                    <c:v>mid-range</c:v>
                  </c:pt>
                  <c:pt idx="1863">
                    <c:v>mid-range</c:v>
                  </c:pt>
                  <c:pt idx="1864">
                    <c:v>mid-range</c:v>
                  </c:pt>
                  <c:pt idx="1865">
                    <c:v>mid-range</c:v>
                  </c:pt>
                  <c:pt idx="1866">
                    <c:v>mid-range</c:v>
                  </c:pt>
                  <c:pt idx="1867">
                    <c:v>mid-range</c:v>
                  </c:pt>
                  <c:pt idx="1868">
                    <c:v>mid-range</c:v>
                  </c:pt>
                  <c:pt idx="1869">
                    <c:v>mid-range</c:v>
                  </c:pt>
                  <c:pt idx="1870">
                    <c:v>mid-range</c:v>
                  </c:pt>
                  <c:pt idx="1871">
                    <c:v>mid-range</c:v>
                  </c:pt>
                  <c:pt idx="1872">
                    <c:v>mid-range</c:v>
                  </c:pt>
                  <c:pt idx="1873">
                    <c:v>mid-range</c:v>
                  </c:pt>
                  <c:pt idx="1874">
                    <c:v>mid-range</c:v>
                  </c:pt>
                  <c:pt idx="1875">
                    <c:v>mid-range</c:v>
                  </c:pt>
                  <c:pt idx="1876">
                    <c:v>mid-range</c:v>
                  </c:pt>
                  <c:pt idx="1877">
                    <c:v>mid-range</c:v>
                  </c:pt>
                  <c:pt idx="1878">
                    <c:v>mid-range</c:v>
                  </c:pt>
                  <c:pt idx="1879">
                    <c:v>mid-range</c:v>
                  </c:pt>
                  <c:pt idx="1880">
                    <c:v>mid-range</c:v>
                  </c:pt>
                  <c:pt idx="1881">
                    <c:v>mid-range</c:v>
                  </c:pt>
                  <c:pt idx="1882">
                    <c:v>mid-range</c:v>
                  </c:pt>
                  <c:pt idx="1883">
                    <c:v>mid-range</c:v>
                  </c:pt>
                  <c:pt idx="1884">
                    <c:v>mid-range</c:v>
                  </c:pt>
                  <c:pt idx="1885">
                    <c:v>mid-range</c:v>
                  </c:pt>
                  <c:pt idx="1886">
                    <c:v>mid-range</c:v>
                  </c:pt>
                  <c:pt idx="1887">
                    <c:v>mid-range</c:v>
                  </c:pt>
                  <c:pt idx="1888">
                    <c:v>mid-range</c:v>
                  </c:pt>
                  <c:pt idx="1889">
                    <c:v>mid-range</c:v>
                  </c:pt>
                  <c:pt idx="1890">
                    <c:v>mid-range</c:v>
                  </c:pt>
                  <c:pt idx="1891">
                    <c:v>mid-range</c:v>
                  </c:pt>
                  <c:pt idx="1892">
                    <c:v>mid-range</c:v>
                  </c:pt>
                  <c:pt idx="1893">
                    <c:v>mid-range</c:v>
                  </c:pt>
                  <c:pt idx="1894">
                    <c:v>mid-range</c:v>
                  </c:pt>
                  <c:pt idx="1895">
                    <c:v>mid-range</c:v>
                  </c:pt>
                  <c:pt idx="1896">
                    <c:v>mid-range</c:v>
                  </c:pt>
                  <c:pt idx="1897">
                    <c:v>mid-range</c:v>
                  </c:pt>
                  <c:pt idx="1898">
                    <c:v>mid-range</c:v>
                  </c:pt>
                  <c:pt idx="1899">
                    <c:v>mid-range</c:v>
                  </c:pt>
                  <c:pt idx="1900">
                    <c:v>mid-range</c:v>
                  </c:pt>
                  <c:pt idx="1901">
                    <c:v>mid-range</c:v>
                  </c:pt>
                  <c:pt idx="1902">
                    <c:v>mid-range</c:v>
                  </c:pt>
                  <c:pt idx="1903">
                    <c:v>mid-range</c:v>
                  </c:pt>
                  <c:pt idx="1904">
                    <c:v>mid-range</c:v>
                  </c:pt>
                  <c:pt idx="1905">
                    <c:v>mid-range</c:v>
                  </c:pt>
                  <c:pt idx="1906">
                    <c:v>mid-range</c:v>
                  </c:pt>
                  <c:pt idx="1907">
                    <c:v>mid-range</c:v>
                  </c:pt>
                  <c:pt idx="1908">
                    <c:v>mid-range</c:v>
                  </c:pt>
                  <c:pt idx="1909">
                    <c:v>mid-range</c:v>
                  </c:pt>
                  <c:pt idx="1910">
                    <c:v>mid-range</c:v>
                  </c:pt>
                  <c:pt idx="1911">
                    <c:v>mid-range</c:v>
                  </c:pt>
                  <c:pt idx="1912">
                    <c:v>mid-range</c:v>
                  </c:pt>
                  <c:pt idx="1913">
                    <c:v>mid-range</c:v>
                  </c:pt>
                  <c:pt idx="1914">
                    <c:v>mid-range</c:v>
                  </c:pt>
                  <c:pt idx="1915">
                    <c:v>mid-range</c:v>
                  </c:pt>
                  <c:pt idx="1916">
                    <c:v>mid-range</c:v>
                  </c:pt>
                  <c:pt idx="1917">
                    <c:v>mid-range</c:v>
                  </c:pt>
                  <c:pt idx="1918">
                    <c:v>mid-range</c:v>
                  </c:pt>
                  <c:pt idx="1919">
                    <c:v>mid-range</c:v>
                  </c:pt>
                  <c:pt idx="1920">
                    <c:v>mid-range</c:v>
                  </c:pt>
                  <c:pt idx="1921">
                    <c:v>mid-range</c:v>
                  </c:pt>
                  <c:pt idx="1922">
                    <c:v>mid-range</c:v>
                  </c:pt>
                  <c:pt idx="1923">
                    <c:v>mid-range</c:v>
                  </c:pt>
                  <c:pt idx="1924">
                    <c:v>mid-range</c:v>
                  </c:pt>
                  <c:pt idx="1925">
                    <c:v>mid-range</c:v>
                  </c:pt>
                  <c:pt idx="1926">
                    <c:v>mid-range</c:v>
                  </c:pt>
                  <c:pt idx="1927">
                    <c:v>mid-range</c:v>
                  </c:pt>
                  <c:pt idx="1928">
                    <c:v>mid-range</c:v>
                  </c:pt>
                  <c:pt idx="1929">
                    <c:v>mid-range</c:v>
                  </c:pt>
                  <c:pt idx="1930">
                    <c:v>mid-range</c:v>
                  </c:pt>
                  <c:pt idx="1931">
                    <c:v>mid-range</c:v>
                  </c:pt>
                  <c:pt idx="1932">
                    <c:v>mid-range</c:v>
                  </c:pt>
                  <c:pt idx="1933">
                    <c:v>mid-range</c:v>
                  </c:pt>
                  <c:pt idx="1934">
                    <c:v>mid-range</c:v>
                  </c:pt>
                  <c:pt idx="1935">
                    <c:v>mid-range</c:v>
                  </c:pt>
                  <c:pt idx="1936">
                    <c:v>mid-range</c:v>
                  </c:pt>
                  <c:pt idx="1937">
                    <c:v>mid-range</c:v>
                  </c:pt>
                  <c:pt idx="1938">
                    <c:v>mid-range</c:v>
                  </c:pt>
                  <c:pt idx="1939">
                    <c:v>mid-range</c:v>
                  </c:pt>
                  <c:pt idx="1940">
                    <c:v>mid-range</c:v>
                  </c:pt>
                  <c:pt idx="1941">
                    <c:v>mid-range</c:v>
                  </c:pt>
                  <c:pt idx="1942">
                    <c:v>mid-range</c:v>
                  </c:pt>
                  <c:pt idx="1943">
                    <c:v>mid-range</c:v>
                  </c:pt>
                  <c:pt idx="1944">
                    <c:v>mid-range</c:v>
                  </c:pt>
                  <c:pt idx="1945">
                    <c:v>mid-range</c:v>
                  </c:pt>
                  <c:pt idx="1946">
                    <c:v>mid-range</c:v>
                  </c:pt>
                  <c:pt idx="1947">
                    <c:v>mid-range</c:v>
                  </c:pt>
                  <c:pt idx="1948">
                    <c:v>mid-range</c:v>
                  </c:pt>
                  <c:pt idx="1949">
                    <c:v>mid-range</c:v>
                  </c:pt>
                  <c:pt idx="1950">
                    <c:v>mid-range</c:v>
                  </c:pt>
                  <c:pt idx="1951">
                    <c:v>mid-range</c:v>
                  </c:pt>
                  <c:pt idx="1952">
                    <c:v>mid-range</c:v>
                  </c:pt>
                  <c:pt idx="1953">
                    <c:v>mid-range</c:v>
                  </c:pt>
                  <c:pt idx="1954">
                    <c:v>mid-range</c:v>
                  </c:pt>
                  <c:pt idx="1955">
                    <c:v>mid-range</c:v>
                  </c:pt>
                  <c:pt idx="1956">
                    <c:v>mid-range</c:v>
                  </c:pt>
                  <c:pt idx="1957">
                    <c:v>mid-range</c:v>
                  </c:pt>
                  <c:pt idx="1958">
                    <c:v>mid-range</c:v>
                  </c:pt>
                  <c:pt idx="1959">
                    <c:v>mid-range</c:v>
                  </c:pt>
                  <c:pt idx="1960">
                    <c:v>mid-range</c:v>
                  </c:pt>
                  <c:pt idx="1961">
                    <c:v>mid-range</c:v>
                  </c:pt>
                  <c:pt idx="1962">
                    <c:v>mid-range</c:v>
                  </c:pt>
                  <c:pt idx="1963">
                    <c:v>mid-range</c:v>
                  </c:pt>
                  <c:pt idx="1964">
                    <c:v>mid-range</c:v>
                  </c:pt>
                  <c:pt idx="1965">
                    <c:v>mid-range</c:v>
                  </c:pt>
                  <c:pt idx="1966">
                    <c:v>mid-range</c:v>
                  </c:pt>
                  <c:pt idx="1967">
                    <c:v>mid-range</c:v>
                  </c:pt>
                  <c:pt idx="1968">
                    <c:v>mid-range</c:v>
                  </c:pt>
                  <c:pt idx="1969">
                    <c:v>mid-range</c:v>
                  </c:pt>
                  <c:pt idx="1970">
                    <c:v>mid-range</c:v>
                  </c:pt>
                  <c:pt idx="1971">
                    <c:v>mid-range</c:v>
                  </c:pt>
                  <c:pt idx="1972">
                    <c:v>mid-range</c:v>
                  </c:pt>
                  <c:pt idx="1973">
                    <c:v>mid-range</c:v>
                  </c:pt>
                  <c:pt idx="1974">
                    <c:v>mid-range</c:v>
                  </c:pt>
                  <c:pt idx="1975">
                    <c:v>mid-range</c:v>
                  </c:pt>
                  <c:pt idx="1976">
                    <c:v>mid-range</c:v>
                  </c:pt>
                  <c:pt idx="1977">
                    <c:v>mid-range</c:v>
                  </c:pt>
                  <c:pt idx="1978">
                    <c:v>mid-range</c:v>
                  </c:pt>
                  <c:pt idx="1979">
                    <c:v>mid-range</c:v>
                  </c:pt>
                  <c:pt idx="1980">
                    <c:v>mid-range</c:v>
                  </c:pt>
                  <c:pt idx="1981">
                    <c:v>mid-range</c:v>
                  </c:pt>
                  <c:pt idx="1982">
                    <c:v>mid-range</c:v>
                  </c:pt>
                  <c:pt idx="1983">
                    <c:v>mid-range</c:v>
                  </c:pt>
                  <c:pt idx="1984">
                    <c:v>mid-range</c:v>
                  </c:pt>
                  <c:pt idx="1985">
                    <c:v>mid-range</c:v>
                  </c:pt>
                  <c:pt idx="1986">
                    <c:v>mid-range</c:v>
                  </c:pt>
                  <c:pt idx="1987">
                    <c:v>mid-range</c:v>
                  </c:pt>
                  <c:pt idx="1988">
                    <c:v>mid-range</c:v>
                  </c:pt>
                  <c:pt idx="1989">
                    <c:v>mid-range</c:v>
                  </c:pt>
                  <c:pt idx="1990">
                    <c:v>mid-range</c:v>
                  </c:pt>
                  <c:pt idx="1991">
                    <c:v>mid-range</c:v>
                  </c:pt>
                  <c:pt idx="1992">
                    <c:v>mid-range</c:v>
                  </c:pt>
                  <c:pt idx="1993">
                    <c:v>mid-range</c:v>
                  </c:pt>
                  <c:pt idx="1994">
                    <c:v>mid-range</c:v>
                  </c:pt>
                  <c:pt idx="1995">
                    <c:v>mid-range</c:v>
                  </c:pt>
                  <c:pt idx="1996">
                    <c:v>mid-range</c:v>
                  </c:pt>
                  <c:pt idx="1997">
                    <c:v>mid-range</c:v>
                  </c:pt>
                  <c:pt idx="1998">
                    <c:v>mid-range</c:v>
                  </c:pt>
                  <c:pt idx="1999">
                    <c:v>mid-range</c:v>
                  </c:pt>
                  <c:pt idx="2000">
                    <c:v>mid-range</c:v>
                  </c:pt>
                  <c:pt idx="2001">
                    <c:v>mid-range</c:v>
                  </c:pt>
                  <c:pt idx="2002">
                    <c:v>mid-range</c:v>
                  </c:pt>
                  <c:pt idx="2003">
                    <c:v>mid-range</c:v>
                  </c:pt>
                  <c:pt idx="2004">
                    <c:v>mid-range</c:v>
                  </c:pt>
                  <c:pt idx="2005">
                    <c:v>mid-range</c:v>
                  </c:pt>
                  <c:pt idx="2006">
                    <c:v>mid-range</c:v>
                  </c:pt>
                  <c:pt idx="2007">
                    <c:v>mid-range</c:v>
                  </c:pt>
                  <c:pt idx="2008">
                    <c:v>mid-range</c:v>
                  </c:pt>
                  <c:pt idx="2009">
                    <c:v>mid-range</c:v>
                  </c:pt>
                  <c:pt idx="2010">
                    <c:v>mid-range</c:v>
                  </c:pt>
                  <c:pt idx="2011">
                    <c:v>mid-range</c:v>
                  </c:pt>
                  <c:pt idx="2012">
                    <c:v>mid-range</c:v>
                  </c:pt>
                  <c:pt idx="2013">
                    <c:v>mid-range</c:v>
                  </c:pt>
                  <c:pt idx="2014">
                    <c:v>mid-range</c:v>
                  </c:pt>
                  <c:pt idx="2015">
                    <c:v>mid-range</c:v>
                  </c:pt>
                  <c:pt idx="2016">
                    <c:v>mid-range</c:v>
                  </c:pt>
                  <c:pt idx="2017">
                    <c:v>mid-range</c:v>
                  </c:pt>
                  <c:pt idx="2018">
                    <c:v>mid-range</c:v>
                  </c:pt>
                  <c:pt idx="2019">
                    <c:v>mid-range</c:v>
                  </c:pt>
                  <c:pt idx="2020">
                    <c:v>mid-range</c:v>
                  </c:pt>
                  <c:pt idx="2021">
                    <c:v>mid-range</c:v>
                  </c:pt>
                  <c:pt idx="2022">
                    <c:v>mid-range</c:v>
                  </c:pt>
                  <c:pt idx="2023">
                    <c:v>mid-range</c:v>
                  </c:pt>
                  <c:pt idx="2024">
                    <c:v>mid-range</c:v>
                  </c:pt>
                  <c:pt idx="2025">
                    <c:v>mid-range</c:v>
                  </c:pt>
                  <c:pt idx="2026">
                    <c:v>mid-range</c:v>
                  </c:pt>
                  <c:pt idx="2027">
                    <c:v>mid-range</c:v>
                  </c:pt>
                  <c:pt idx="2028">
                    <c:v>mid-range</c:v>
                  </c:pt>
                  <c:pt idx="2029">
                    <c:v>mid-range</c:v>
                  </c:pt>
                  <c:pt idx="2030">
                    <c:v>mid-range</c:v>
                  </c:pt>
                  <c:pt idx="2031">
                    <c:v>mid-range</c:v>
                  </c:pt>
                  <c:pt idx="2032">
                    <c:v>mid-range</c:v>
                  </c:pt>
                  <c:pt idx="2033">
                    <c:v>mid-range</c:v>
                  </c:pt>
                  <c:pt idx="2034">
                    <c:v>mid-range</c:v>
                  </c:pt>
                  <c:pt idx="2035">
                    <c:v>mid-range</c:v>
                  </c:pt>
                  <c:pt idx="2036">
                    <c:v>mid-range</c:v>
                  </c:pt>
                  <c:pt idx="2037">
                    <c:v>mid-range</c:v>
                  </c:pt>
                  <c:pt idx="2038">
                    <c:v>mid-range</c:v>
                  </c:pt>
                  <c:pt idx="2039">
                    <c:v>mid-range</c:v>
                  </c:pt>
                  <c:pt idx="2040">
                    <c:v>mid-range</c:v>
                  </c:pt>
                  <c:pt idx="2041">
                    <c:v>mid-range</c:v>
                  </c:pt>
                  <c:pt idx="2042">
                    <c:v>mid-range</c:v>
                  </c:pt>
                  <c:pt idx="2043">
                    <c:v>mid-range</c:v>
                  </c:pt>
                  <c:pt idx="2044">
                    <c:v>mid-range</c:v>
                  </c:pt>
                  <c:pt idx="2045">
                    <c:v>mid-range</c:v>
                  </c:pt>
                  <c:pt idx="2046">
                    <c:v>mid-range</c:v>
                  </c:pt>
                  <c:pt idx="2047">
                    <c:v>mid-range</c:v>
                  </c:pt>
                  <c:pt idx="2048">
                    <c:v>mid-range</c:v>
                  </c:pt>
                  <c:pt idx="2049">
                    <c:v>mid-range</c:v>
                  </c:pt>
                  <c:pt idx="2050">
                    <c:v>mid-range</c:v>
                  </c:pt>
                  <c:pt idx="2051">
                    <c:v>mid-range</c:v>
                  </c:pt>
                  <c:pt idx="2052">
                    <c:v>mid-range</c:v>
                  </c:pt>
                  <c:pt idx="2053">
                    <c:v>mid-range</c:v>
                  </c:pt>
                  <c:pt idx="2054">
                    <c:v>mid-range</c:v>
                  </c:pt>
                  <c:pt idx="2055">
                    <c:v>mid-range</c:v>
                  </c:pt>
                  <c:pt idx="2056">
                    <c:v>mid-range</c:v>
                  </c:pt>
                  <c:pt idx="2057">
                    <c:v>mid-range</c:v>
                  </c:pt>
                  <c:pt idx="2058">
                    <c:v>mid-range</c:v>
                  </c:pt>
                  <c:pt idx="2059">
                    <c:v>mid-range</c:v>
                  </c:pt>
                  <c:pt idx="2060">
                    <c:v>mid-range</c:v>
                  </c:pt>
                  <c:pt idx="2061">
                    <c:v>mid-range</c:v>
                  </c:pt>
                  <c:pt idx="2062">
                    <c:v>mid-range</c:v>
                  </c:pt>
                  <c:pt idx="2063">
                    <c:v>mid-range</c:v>
                  </c:pt>
                  <c:pt idx="2064">
                    <c:v>mid-range</c:v>
                  </c:pt>
                  <c:pt idx="2065">
                    <c:v>mid-range</c:v>
                  </c:pt>
                  <c:pt idx="2066">
                    <c:v>mid-range</c:v>
                  </c:pt>
                  <c:pt idx="2067">
                    <c:v>mid-range</c:v>
                  </c:pt>
                  <c:pt idx="2068">
                    <c:v>mid-range</c:v>
                  </c:pt>
                  <c:pt idx="2069">
                    <c:v>mid-range</c:v>
                  </c:pt>
                  <c:pt idx="2070">
                    <c:v>mid-range</c:v>
                  </c:pt>
                  <c:pt idx="2071">
                    <c:v>mid-range</c:v>
                  </c:pt>
                  <c:pt idx="2072">
                    <c:v>mid-range</c:v>
                  </c:pt>
                  <c:pt idx="2073">
                    <c:v>mid-range</c:v>
                  </c:pt>
                  <c:pt idx="2074">
                    <c:v>mid-range</c:v>
                  </c:pt>
                  <c:pt idx="2075">
                    <c:v>mid-range</c:v>
                  </c:pt>
                  <c:pt idx="2076">
                    <c:v>mid-range</c:v>
                  </c:pt>
                  <c:pt idx="2077">
                    <c:v>mid-range</c:v>
                  </c:pt>
                  <c:pt idx="2078">
                    <c:v>mid-range</c:v>
                  </c:pt>
                  <c:pt idx="2079">
                    <c:v>mid-range</c:v>
                  </c:pt>
                  <c:pt idx="2080">
                    <c:v>mid-range</c:v>
                  </c:pt>
                  <c:pt idx="2081">
                    <c:v>mid-range</c:v>
                  </c:pt>
                  <c:pt idx="2082">
                    <c:v>mid-range</c:v>
                  </c:pt>
                  <c:pt idx="2083">
                    <c:v>mid-range</c:v>
                  </c:pt>
                  <c:pt idx="2084">
                    <c:v>mid-range</c:v>
                  </c:pt>
                  <c:pt idx="2085">
                    <c:v>mid-range</c:v>
                  </c:pt>
                  <c:pt idx="2086">
                    <c:v>mid-range</c:v>
                  </c:pt>
                  <c:pt idx="2087">
                    <c:v>mid-range</c:v>
                  </c:pt>
                  <c:pt idx="2088">
                    <c:v>mid-range</c:v>
                  </c:pt>
                  <c:pt idx="2089">
                    <c:v>mid-range</c:v>
                  </c:pt>
                  <c:pt idx="2090">
                    <c:v>mid-range</c:v>
                  </c:pt>
                  <c:pt idx="2091">
                    <c:v>mid-range</c:v>
                  </c:pt>
                  <c:pt idx="2092">
                    <c:v>mid-range</c:v>
                  </c:pt>
                  <c:pt idx="2093">
                    <c:v>mid-range</c:v>
                  </c:pt>
                  <c:pt idx="2094">
                    <c:v>mid-range</c:v>
                  </c:pt>
                  <c:pt idx="2095">
                    <c:v>mid-range</c:v>
                  </c:pt>
                  <c:pt idx="2096">
                    <c:v>mid-range</c:v>
                  </c:pt>
                  <c:pt idx="2097">
                    <c:v>mid-range</c:v>
                  </c:pt>
                  <c:pt idx="2098">
                    <c:v>mid-range</c:v>
                  </c:pt>
                  <c:pt idx="2099">
                    <c:v>mid-range</c:v>
                  </c:pt>
                  <c:pt idx="2100">
                    <c:v>mid-range</c:v>
                  </c:pt>
                  <c:pt idx="2101">
                    <c:v>mid-range</c:v>
                  </c:pt>
                  <c:pt idx="2102">
                    <c:v>mid-range</c:v>
                  </c:pt>
                  <c:pt idx="2103">
                    <c:v>mid-range</c:v>
                  </c:pt>
                  <c:pt idx="2104">
                    <c:v>mid-range</c:v>
                  </c:pt>
                  <c:pt idx="2105">
                    <c:v>mid-range</c:v>
                  </c:pt>
                  <c:pt idx="2106">
                    <c:v>mid-range</c:v>
                  </c:pt>
                  <c:pt idx="2107">
                    <c:v>mid-range</c:v>
                  </c:pt>
                  <c:pt idx="2108">
                    <c:v>mid-range</c:v>
                  </c:pt>
                  <c:pt idx="2109">
                    <c:v>mid-range</c:v>
                  </c:pt>
                  <c:pt idx="2110">
                    <c:v>mid-range</c:v>
                  </c:pt>
                  <c:pt idx="2111">
                    <c:v>mid-range</c:v>
                  </c:pt>
                  <c:pt idx="2112">
                    <c:v>mid-range</c:v>
                  </c:pt>
                  <c:pt idx="2113">
                    <c:v>mid-range</c:v>
                  </c:pt>
                  <c:pt idx="2114">
                    <c:v>mid-range</c:v>
                  </c:pt>
                  <c:pt idx="2115">
                    <c:v>mid-range</c:v>
                  </c:pt>
                  <c:pt idx="2116">
                    <c:v>mid-range</c:v>
                  </c:pt>
                  <c:pt idx="2117">
                    <c:v>mid-range</c:v>
                  </c:pt>
                  <c:pt idx="2118">
                    <c:v>mid-range</c:v>
                  </c:pt>
                  <c:pt idx="2119">
                    <c:v>mid-range</c:v>
                  </c:pt>
                  <c:pt idx="2120">
                    <c:v>mid-range</c:v>
                  </c:pt>
                  <c:pt idx="2121">
                    <c:v>mid-range</c:v>
                  </c:pt>
                  <c:pt idx="2122">
                    <c:v>mid-range</c:v>
                  </c:pt>
                  <c:pt idx="2123">
                    <c:v>mid-range</c:v>
                  </c:pt>
                  <c:pt idx="2124">
                    <c:v>mid-range</c:v>
                  </c:pt>
                  <c:pt idx="2125">
                    <c:v>mid-range</c:v>
                  </c:pt>
                  <c:pt idx="2126">
                    <c:v>mid-range</c:v>
                  </c:pt>
                  <c:pt idx="2127">
                    <c:v>mid-range</c:v>
                  </c:pt>
                  <c:pt idx="2128">
                    <c:v>mid-range</c:v>
                  </c:pt>
                  <c:pt idx="2129">
                    <c:v>mid-range</c:v>
                  </c:pt>
                  <c:pt idx="2130">
                    <c:v>mid-range</c:v>
                  </c:pt>
                  <c:pt idx="2131">
                    <c:v>mid-range</c:v>
                  </c:pt>
                  <c:pt idx="2132">
                    <c:v>mid-range</c:v>
                  </c:pt>
                  <c:pt idx="2133">
                    <c:v>mid-range</c:v>
                  </c:pt>
                  <c:pt idx="2134">
                    <c:v>mid-range</c:v>
                  </c:pt>
                  <c:pt idx="2135">
                    <c:v>mid-range</c:v>
                  </c:pt>
                  <c:pt idx="2136">
                    <c:v>mid-range</c:v>
                  </c:pt>
                  <c:pt idx="2137">
                    <c:v>mid-range</c:v>
                  </c:pt>
                  <c:pt idx="2138">
                    <c:v>mid-range</c:v>
                  </c:pt>
                  <c:pt idx="2139">
                    <c:v>mid-range</c:v>
                  </c:pt>
                  <c:pt idx="2140">
                    <c:v>mid-range</c:v>
                  </c:pt>
                  <c:pt idx="2141">
                    <c:v>mid-range</c:v>
                  </c:pt>
                  <c:pt idx="2142">
                    <c:v>mid-range</c:v>
                  </c:pt>
                  <c:pt idx="2143">
                    <c:v>mid-range</c:v>
                  </c:pt>
                  <c:pt idx="2144">
                    <c:v>mid-range</c:v>
                  </c:pt>
                  <c:pt idx="2145">
                    <c:v>mid-range</c:v>
                  </c:pt>
                  <c:pt idx="2146">
                    <c:v>mid-range</c:v>
                  </c:pt>
                  <c:pt idx="2147">
                    <c:v>mid-range</c:v>
                  </c:pt>
                  <c:pt idx="2148">
                    <c:v>mid-range</c:v>
                  </c:pt>
                  <c:pt idx="2149">
                    <c:v>mid-range</c:v>
                  </c:pt>
                  <c:pt idx="2150">
                    <c:v>mid-range</c:v>
                  </c:pt>
                  <c:pt idx="2151">
                    <c:v>mid-range</c:v>
                  </c:pt>
                  <c:pt idx="2152">
                    <c:v>mid-range</c:v>
                  </c:pt>
                  <c:pt idx="2153">
                    <c:v>mid-range</c:v>
                  </c:pt>
                  <c:pt idx="2154">
                    <c:v>mid-range</c:v>
                  </c:pt>
                  <c:pt idx="2155">
                    <c:v>mid-range</c:v>
                  </c:pt>
                  <c:pt idx="2156">
                    <c:v>mid-range</c:v>
                  </c:pt>
                  <c:pt idx="2157">
                    <c:v>mid-range</c:v>
                  </c:pt>
                  <c:pt idx="2158">
                    <c:v>mid-range</c:v>
                  </c:pt>
                  <c:pt idx="2159">
                    <c:v>mid-range</c:v>
                  </c:pt>
                  <c:pt idx="2160">
                    <c:v>mid-range</c:v>
                  </c:pt>
                  <c:pt idx="2161">
                    <c:v>mid-range</c:v>
                  </c:pt>
                  <c:pt idx="2162">
                    <c:v>mid-range</c:v>
                  </c:pt>
                  <c:pt idx="2163">
                    <c:v>mid-range</c:v>
                  </c:pt>
                  <c:pt idx="2164">
                    <c:v>mid-range</c:v>
                  </c:pt>
                  <c:pt idx="2165">
                    <c:v>mid-range</c:v>
                  </c:pt>
                  <c:pt idx="2166">
                    <c:v>mid-range</c:v>
                  </c:pt>
                  <c:pt idx="2167">
                    <c:v>mid-range</c:v>
                  </c:pt>
                  <c:pt idx="2168">
                    <c:v>mid-range</c:v>
                  </c:pt>
                  <c:pt idx="2169">
                    <c:v>mid-range</c:v>
                  </c:pt>
                  <c:pt idx="2170">
                    <c:v>mid-range</c:v>
                  </c:pt>
                  <c:pt idx="2171">
                    <c:v>mid-range</c:v>
                  </c:pt>
                  <c:pt idx="2172">
                    <c:v>mid-range</c:v>
                  </c:pt>
                  <c:pt idx="2173">
                    <c:v>mid-range</c:v>
                  </c:pt>
                  <c:pt idx="2174">
                    <c:v>mid-range</c:v>
                  </c:pt>
                  <c:pt idx="2175">
                    <c:v>mid-range</c:v>
                  </c:pt>
                  <c:pt idx="2176">
                    <c:v>mid-range</c:v>
                  </c:pt>
                  <c:pt idx="2177">
                    <c:v>mid-range</c:v>
                  </c:pt>
                  <c:pt idx="2178">
                    <c:v>mid-range</c:v>
                  </c:pt>
                  <c:pt idx="2179">
                    <c:v>mid-range</c:v>
                  </c:pt>
                  <c:pt idx="2180">
                    <c:v>mid-range</c:v>
                  </c:pt>
                  <c:pt idx="2181">
                    <c:v>mid-range</c:v>
                  </c:pt>
                  <c:pt idx="2182">
                    <c:v>mid-range</c:v>
                  </c:pt>
                  <c:pt idx="2183">
                    <c:v>mid-range</c:v>
                  </c:pt>
                  <c:pt idx="2184">
                    <c:v>mid-range</c:v>
                  </c:pt>
                  <c:pt idx="2185">
                    <c:v>mid-range</c:v>
                  </c:pt>
                  <c:pt idx="2186">
                    <c:v>mid-range</c:v>
                  </c:pt>
                  <c:pt idx="2187">
                    <c:v>mid-range</c:v>
                  </c:pt>
                  <c:pt idx="2188">
                    <c:v>mid-range</c:v>
                  </c:pt>
                  <c:pt idx="2189">
                    <c:v>mid-range</c:v>
                  </c:pt>
                  <c:pt idx="2190">
                    <c:v>mid-range</c:v>
                  </c:pt>
                  <c:pt idx="2191">
                    <c:v>mid-range</c:v>
                  </c:pt>
                  <c:pt idx="2192">
                    <c:v>mid-range</c:v>
                  </c:pt>
                  <c:pt idx="2193">
                    <c:v>mid-range</c:v>
                  </c:pt>
                  <c:pt idx="2194">
                    <c:v>mid-range</c:v>
                  </c:pt>
                  <c:pt idx="2195">
                    <c:v>mid-range</c:v>
                  </c:pt>
                  <c:pt idx="2196">
                    <c:v>mid-range</c:v>
                  </c:pt>
                  <c:pt idx="2197">
                    <c:v>mid-range</c:v>
                  </c:pt>
                  <c:pt idx="2198">
                    <c:v>mid-range</c:v>
                  </c:pt>
                  <c:pt idx="2199">
                    <c:v>mid-range</c:v>
                  </c:pt>
                  <c:pt idx="2200">
                    <c:v>mid-range</c:v>
                  </c:pt>
                  <c:pt idx="2201">
                    <c:v>mid-range</c:v>
                  </c:pt>
                  <c:pt idx="2202">
                    <c:v>mid-range</c:v>
                  </c:pt>
                  <c:pt idx="2203">
                    <c:v>mid-range</c:v>
                  </c:pt>
                  <c:pt idx="2204">
                    <c:v>mid-range</c:v>
                  </c:pt>
                  <c:pt idx="2205">
                    <c:v>mid-range</c:v>
                  </c:pt>
                  <c:pt idx="2206">
                    <c:v>mid-range</c:v>
                  </c:pt>
                  <c:pt idx="2207">
                    <c:v>mid-range</c:v>
                  </c:pt>
                  <c:pt idx="2208">
                    <c:v>mid-range</c:v>
                  </c:pt>
                  <c:pt idx="2209">
                    <c:v>mid-range</c:v>
                  </c:pt>
                  <c:pt idx="2210">
                    <c:v>mid-range</c:v>
                  </c:pt>
                  <c:pt idx="2211">
                    <c:v>mid-range</c:v>
                  </c:pt>
                  <c:pt idx="2212">
                    <c:v>mid-range</c:v>
                  </c:pt>
                  <c:pt idx="2213">
                    <c:v>mid-range</c:v>
                  </c:pt>
                  <c:pt idx="2214">
                    <c:v>mid-range</c:v>
                  </c:pt>
                  <c:pt idx="2215">
                    <c:v>mid-range</c:v>
                  </c:pt>
                  <c:pt idx="2216">
                    <c:v>mid-range</c:v>
                  </c:pt>
                  <c:pt idx="2217">
                    <c:v>mid-range</c:v>
                  </c:pt>
                  <c:pt idx="2218">
                    <c:v>mid-range</c:v>
                  </c:pt>
                  <c:pt idx="2219">
                    <c:v>mid-range</c:v>
                  </c:pt>
                  <c:pt idx="2220">
                    <c:v>mid-range</c:v>
                  </c:pt>
                  <c:pt idx="2221">
                    <c:v>mid-range</c:v>
                  </c:pt>
                  <c:pt idx="2222">
                    <c:v>mid-range</c:v>
                  </c:pt>
                  <c:pt idx="2223">
                    <c:v>mid-range</c:v>
                  </c:pt>
                  <c:pt idx="2224">
                    <c:v>mid-range</c:v>
                  </c:pt>
                  <c:pt idx="2225">
                    <c:v>mid-range</c:v>
                  </c:pt>
                  <c:pt idx="2226">
                    <c:v>mid-range</c:v>
                  </c:pt>
                  <c:pt idx="2227">
                    <c:v>mid-range</c:v>
                  </c:pt>
                  <c:pt idx="2228">
                    <c:v>mid-range</c:v>
                  </c:pt>
                  <c:pt idx="2229">
                    <c:v>mid-range</c:v>
                  </c:pt>
                  <c:pt idx="2230">
                    <c:v>mid-range</c:v>
                  </c:pt>
                  <c:pt idx="2231">
                    <c:v>mid-range</c:v>
                  </c:pt>
                  <c:pt idx="2232">
                    <c:v>mid-range</c:v>
                  </c:pt>
                  <c:pt idx="2233">
                    <c:v>mid-range</c:v>
                  </c:pt>
                  <c:pt idx="2234">
                    <c:v>mid-range</c:v>
                  </c:pt>
                  <c:pt idx="2235">
                    <c:v>mid-range</c:v>
                  </c:pt>
                  <c:pt idx="2236">
                    <c:v>mid-range</c:v>
                  </c:pt>
                  <c:pt idx="2237">
                    <c:v>mid-range</c:v>
                  </c:pt>
                  <c:pt idx="2238">
                    <c:v>mid-range</c:v>
                  </c:pt>
                  <c:pt idx="2239">
                    <c:v>mid-range</c:v>
                  </c:pt>
                  <c:pt idx="2240">
                    <c:v>mid-range</c:v>
                  </c:pt>
                  <c:pt idx="2241">
                    <c:v>mid-range</c:v>
                  </c:pt>
                  <c:pt idx="2242">
                    <c:v>mid-range</c:v>
                  </c:pt>
                  <c:pt idx="2243">
                    <c:v>mid-range</c:v>
                  </c:pt>
                  <c:pt idx="2244">
                    <c:v>mid-range</c:v>
                  </c:pt>
                  <c:pt idx="2245">
                    <c:v>mid-range</c:v>
                  </c:pt>
                  <c:pt idx="2246">
                    <c:v>mid-range</c:v>
                  </c:pt>
                  <c:pt idx="2247">
                    <c:v>mid-range</c:v>
                  </c:pt>
                  <c:pt idx="2248">
                    <c:v>mid-range</c:v>
                  </c:pt>
                  <c:pt idx="2249">
                    <c:v>mid-range</c:v>
                  </c:pt>
                  <c:pt idx="2250">
                    <c:v>mid-range</c:v>
                  </c:pt>
                  <c:pt idx="2251">
                    <c:v>mid-range</c:v>
                  </c:pt>
                  <c:pt idx="2252">
                    <c:v>mid-range</c:v>
                  </c:pt>
                  <c:pt idx="2253">
                    <c:v>mid-range</c:v>
                  </c:pt>
                  <c:pt idx="2254">
                    <c:v>mid-range</c:v>
                  </c:pt>
                  <c:pt idx="2255">
                    <c:v>mid-range</c:v>
                  </c:pt>
                  <c:pt idx="2256">
                    <c:v>mid-range</c:v>
                  </c:pt>
                  <c:pt idx="2257">
                    <c:v>mid-range</c:v>
                  </c:pt>
                  <c:pt idx="2258">
                    <c:v>mid-range</c:v>
                  </c:pt>
                  <c:pt idx="2259">
                    <c:v>mid-range</c:v>
                  </c:pt>
                  <c:pt idx="2260">
                    <c:v>mid-range</c:v>
                  </c:pt>
                  <c:pt idx="2261">
                    <c:v>mid-range</c:v>
                  </c:pt>
                  <c:pt idx="2262">
                    <c:v>mid-range</c:v>
                  </c:pt>
                  <c:pt idx="2263">
                    <c:v>mid-range</c:v>
                  </c:pt>
                  <c:pt idx="2264">
                    <c:v>mid-range</c:v>
                  </c:pt>
                  <c:pt idx="2265">
                    <c:v>mid-range</c:v>
                  </c:pt>
                  <c:pt idx="2266">
                    <c:v>mid-range</c:v>
                  </c:pt>
                  <c:pt idx="2267">
                    <c:v>mid-range</c:v>
                  </c:pt>
                  <c:pt idx="2268">
                    <c:v>mid-range</c:v>
                  </c:pt>
                  <c:pt idx="2269">
                    <c:v>mid-range</c:v>
                  </c:pt>
                  <c:pt idx="2270">
                    <c:v>mid-range</c:v>
                  </c:pt>
                  <c:pt idx="2271">
                    <c:v>mid-range</c:v>
                  </c:pt>
                  <c:pt idx="2272">
                    <c:v>mid-range</c:v>
                  </c:pt>
                  <c:pt idx="2273">
                    <c:v>mid-range</c:v>
                  </c:pt>
                  <c:pt idx="2274">
                    <c:v>mid-range</c:v>
                  </c:pt>
                  <c:pt idx="2275">
                    <c:v>mid-range</c:v>
                  </c:pt>
                  <c:pt idx="2276">
                    <c:v>mid-range</c:v>
                  </c:pt>
                  <c:pt idx="2277">
                    <c:v>mid-range</c:v>
                  </c:pt>
                  <c:pt idx="2278">
                    <c:v>mid-range</c:v>
                  </c:pt>
                  <c:pt idx="2279">
                    <c:v>mid-range</c:v>
                  </c:pt>
                  <c:pt idx="2280">
                    <c:v>mid-range</c:v>
                  </c:pt>
                  <c:pt idx="2281">
                    <c:v>mid-range</c:v>
                  </c:pt>
                  <c:pt idx="2282">
                    <c:v>mid-range</c:v>
                  </c:pt>
                  <c:pt idx="2283">
                    <c:v>mid-range</c:v>
                  </c:pt>
                  <c:pt idx="2284">
                    <c:v>mid-range</c:v>
                  </c:pt>
                  <c:pt idx="2285">
                    <c:v>mid-range</c:v>
                  </c:pt>
                  <c:pt idx="2286">
                    <c:v>mid-range</c:v>
                  </c:pt>
                  <c:pt idx="2287">
                    <c:v>mid-range</c:v>
                  </c:pt>
                  <c:pt idx="2288">
                    <c:v>mid-range</c:v>
                  </c:pt>
                  <c:pt idx="2289">
                    <c:v>mid-range</c:v>
                  </c:pt>
                  <c:pt idx="2290">
                    <c:v>mid-range</c:v>
                  </c:pt>
                  <c:pt idx="2291">
                    <c:v>mid-range</c:v>
                  </c:pt>
                  <c:pt idx="2292">
                    <c:v>mid-range</c:v>
                  </c:pt>
                  <c:pt idx="2293">
                    <c:v>mid-range</c:v>
                  </c:pt>
                  <c:pt idx="2294">
                    <c:v>mid-range</c:v>
                  </c:pt>
                  <c:pt idx="2295">
                    <c:v>mid-range</c:v>
                  </c:pt>
                  <c:pt idx="2296">
                    <c:v>mid-range</c:v>
                  </c:pt>
                  <c:pt idx="2297">
                    <c:v>mid-range</c:v>
                  </c:pt>
                  <c:pt idx="2298">
                    <c:v>mid-range</c:v>
                  </c:pt>
                  <c:pt idx="2299">
                    <c:v>mid-range</c:v>
                  </c:pt>
                  <c:pt idx="2300">
                    <c:v>mid-range</c:v>
                  </c:pt>
                  <c:pt idx="2301">
                    <c:v>mid-range</c:v>
                  </c:pt>
                  <c:pt idx="2302">
                    <c:v>mid-range</c:v>
                  </c:pt>
                  <c:pt idx="2303">
                    <c:v>mid-range</c:v>
                  </c:pt>
                  <c:pt idx="2304">
                    <c:v>mid-range</c:v>
                  </c:pt>
                  <c:pt idx="2305">
                    <c:v>mid-range</c:v>
                  </c:pt>
                  <c:pt idx="2306">
                    <c:v>mid-range</c:v>
                  </c:pt>
                  <c:pt idx="2307">
                    <c:v>mid-range</c:v>
                  </c:pt>
                  <c:pt idx="2308">
                    <c:v>mid-range</c:v>
                  </c:pt>
                  <c:pt idx="2309">
                    <c:v>mid-range</c:v>
                  </c:pt>
                  <c:pt idx="2310">
                    <c:v>mid-range</c:v>
                  </c:pt>
                  <c:pt idx="2311">
                    <c:v>mid-range</c:v>
                  </c:pt>
                  <c:pt idx="2312">
                    <c:v>mid-range</c:v>
                  </c:pt>
                  <c:pt idx="2313">
                    <c:v>mid-range</c:v>
                  </c:pt>
                  <c:pt idx="2314">
                    <c:v>mid-range</c:v>
                  </c:pt>
                  <c:pt idx="2315">
                    <c:v>mid-range</c:v>
                  </c:pt>
                  <c:pt idx="2316">
                    <c:v>mid-range</c:v>
                  </c:pt>
                  <c:pt idx="2317">
                    <c:v>mid-range</c:v>
                  </c:pt>
                  <c:pt idx="2318">
                    <c:v>mid-range</c:v>
                  </c:pt>
                  <c:pt idx="2319">
                    <c:v>mid-range</c:v>
                  </c:pt>
                  <c:pt idx="2320">
                    <c:v>mid-range</c:v>
                  </c:pt>
                  <c:pt idx="2321">
                    <c:v>mid-range</c:v>
                  </c:pt>
                  <c:pt idx="2322">
                    <c:v>mid-range</c:v>
                  </c:pt>
                  <c:pt idx="2323">
                    <c:v>mid-range</c:v>
                  </c:pt>
                  <c:pt idx="2324">
                    <c:v>mid-range</c:v>
                  </c:pt>
                  <c:pt idx="2325">
                    <c:v>mid-range</c:v>
                  </c:pt>
                  <c:pt idx="2326">
                    <c:v>mid-range</c:v>
                  </c:pt>
                  <c:pt idx="2327">
                    <c:v>mid-range</c:v>
                  </c:pt>
                  <c:pt idx="2328">
                    <c:v>mid-range</c:v>
                  </c:pt>
                  <c:pt idx="2329">
                    <c:v>mid-range</c:v>
                  </c:pt>
                  <c:pt idx="2330">
                    <c:v>mid-range</c:v>
                  </c:pt>
                  <c:pt idx="2331">
                    <c:v>mid-range</c:v>
                  </c:pt>
                  <c:pt idx="2332">
                    <c:v>mid-range</c:v>
                  </c:pt>
                  <c:pt idx="2333">
                    <c:v>mid-range</c:v>
                  </c:pt>
                  <c:pt idx="2334">
                    <c:v>mid-range</c:v>
                  </c:pt>
                  <c:pt idx="2335">
                    <c:v>mid-range</c:v>
                  </c:pt>
                  <c:pt idx="2336">
                    <c:v>mid-range</c:v>
                  </c:pt>
                  <c:pt idx="2337">
                    <c:v>mid-range</c:v>
                  </c:pt>
                  <c:pt idx="2338">
                    <c:v>mid-range</c:v>
                  </c:pt>
                  <c:pt idx="2339">
                    <c:v>mid-range</c:v>
                  </c:pt>
                  <c:pt idx="2340">
                    <c:v>mid-range</c:v>
                  </c:pt>
                  <c:pt idx="2341">
                    <c:v>mid-range</c:v>
                  </c:pt>
                  <c:pt idx="2342">
                    <c:v>mid-range</c:v>
                  </c:pt>
                  <c:pt idx="2343">
                    <c:v>mid-range</c:v>
                  </c:pt>
                  <c:pt idx="2344">
                    <c:v>mid-range</c:v>
                  </c:pt>
                  <c:pt idx="2345">
                    <c:v>mid-range</c:v>
                  </c:pt>
                  <c:pt idx="2346">
                    <c:v>mid-range</c:v>
                  </c:pt>
                  <c:pt idx="2347">
                    <c:v>mid-range</c:v>
                  </c:pt>
                  <c:pt idx="2348">
                    <c:v>mid-range</c:v>
                  </c:pt>
                  <c:pt idx="2349">
                    <c:v>mid-range</c:v>
                  </c:pt>
                  <c:pt idx="2350">
                    <c:v>mid-range</c:v>
                  </c:pt>
                  <c:pt idx="2351">
                    <c:v>mid-range</c:v>
                  </c:pt>
                  <c:pt idx="2352">
                    <c:v>mid-range</c:v>
                  </c:pt>
                  <c:pt idx="2353">
                    <c:v>mid-range</c:v>
                  </c:pt>
                  <c:pt idx="2354">
                    <c:v>mid-range</c:v>
                  </c:pt>
                  <c:pt idx="2355">
                    <c:v>mid-range</c:v>
                  </c:pt>
                  <c:pt idx="2356">
                    <c:v>mid-range</c:v>
                  </c:pt>
                  <c:pt idx="2357">
                    <c:v>mid-range</c:v>
                  </c:pt>
                  <c:pt idx="2358">
                    <c:v>mid-range</c:v>
                  </c:pt>
                  <c:pt idx="2359">
                    <c:v>mid-range</c:v>
                  </c:pt>
                  <c:pt idx="2360">
                    <c:v>mid-range</c:v>
                  </c:pt>
                  <c:pt idx="2361">
                    <c:v>mid-range</c:v>
                  </c:pt>
                  <c:pt idx="2362">
                    <c:v>mid-range</c:v>
                  </c:pt>
                  <c:pt idx="2363">
                    <c:v>mid-range</c:v>
                  </c:pt>
                  <c:pt idx="2364">
                    <c:v>mid-range</c:v>
                  </c:pt>
                  <c:pt idx="2365">
                    <c:v>mid-range</c:v>
                  </c:pt>
                  <c:pt idx="2366">
                    <c:v>mid-range</c:v>
                  </c:pt>
                  <c:pt idx="2367">
                    <c:v>mid-range</c:v>
                  </c:pt>
                  <c:pt idx="2368">
                    <c:v>mid-range</c:v>
                  </c:pt>
                  <c:pt idx="2369">
                    <c:v>mid-range</c:v>
                  </c:pt>
                  <c:pt idx="2370">
                    <c:v>mid-range</c:v>
                  </c:pt>
                  <c:pt idx="2371">
                    <c:v>mid-range</c:v>
                  </c:pt>
                  <c:pt idx="2372">
                    <c:v>mid-range</c:v>
                  </c:pt>
                  <c:pt idx="2373">
                    <c:v>mid-range</c:v>
                  </c:pt>
                  <c:pt idx="2374">
                    <c:v>mid-range</c:v>
                  </c:pt>
                  <c:pt idx="2375">
                    <c:v>mid-range</c:v>
                  </c:pt>
                  <c:pt idx="2376">
                    <c:v>mid-range</c:v>
                  </c:pt>
                  <c:pt idx="2377">
                    <c:v>mid-range</c:v>
                  </c:pt>
                  <c:pt idx="2378">
                    <c:v>mid-range</c:v>
                  </c:pt>
                  <c:pt idx="2379">
                    <c:v>mid-range</c:v>
                  </c:pt>
                  <c:pt idx="2380">
                    <c:v>mid-range</c:v>
                  </c:pt>
                  <c:pt idx="2381">
                    <c:v>mid-range</c:v>
                  </c:pt>
                  <c:pt idx="2382">
                    <c:v>mid-range</c:v>
                  </c:pt>
                  <c:pt idx="2383">
                    <c:v>mid-range</c:v>
                  </c:pt>
                  <c:pt idx="2384">
                    <c:v>mid-range</c:v>
                  </c:pt>
                  <c:pt idx="2385">
                    <c:v>mid-range</c:v>
                  </c:pt>
                  <c:pt idx="2386">
                    <c:v>mid-range</c:v>
                  </c:pt>
                  <c:pt idx="2387">
                    <c:v>mid-range</c:v>
                  </c:pt>
                  <c:pt idx="2388">
                    <c:v>mid-range</c:v>
                  </c:pt>
                  <c:pt idx="2389">
                    <c:v>mid-range</c:v>
                  </c:pt>
                  <c:pt idx="2390">
                    <c:v>mid-range</c:v>
                  </c:pt>
                  <c:pt idx="2391">
                    <c:v>mid-range</c:v>
                  </c:pt>
                  <c:pt idx="2392">
                    <c:v>mid-range</c:v>
                  </c:pt>
                  <c:pt idx="2393">
                    <c:v>mid-range</c:v>
                  </c:pt>
                  <c:pt idx="2394">
                    <c:v>mid-range</c:v>
                  </c:pt>
                  <c:pt idx="2395">
                    <c:v>mid-range</c:v>
                  </c:pt>
                  <c:pt idx="2396">
                    <c:v>mid-range</c:v>
                  </c:pt>
                  <c:pt idx="2397">
                    <c:v>mid-range</c:v>
                  </c:pt>
                  <c:pt idx="2398">
                    <c:v>mid-range</c:v>
                  </c:pt>
                  <c:pt idx="2399">
                    <c:v>mid-range</c:v>
                  </c:pt>
                  <c:pt idx="2400">
                    <c:v>mid-range</c:v>
                  </c:pt>
                  <c:pt idx="2401">
                    <c:v>mid-range</c:v>
                  </c:pt>
                  <c:pt idx="2402">
                    <c:v>mid-range</c:v>
                  </c:pt>
                  <c:pt idx="2403">
                    <c:v>mid-range</c:v>
                  </c:pt>
                  <c:pt idx="2404">
                    <c:v>mid-range</c:v>
                  </c:pt>
                  <c:pt idx="2405">
                    <c:v>mid-range</c:v>
                  </c:pt>
                  <c:pt idx="2406">
                    <c:v>mid-range</c:v>
                  </c:pt>
                  <c:pt idx="2407">
                    <c:v>mid-range</c:v>
                  </c:pt>
                  <c:pt idx="2408">
                    <c:v>mid-range</c:v>
                  </c:pt>
                  <c:pt idx="2409">
                    <c:v>mid-range</c:v>
                  </c:pt>
                  <c:pt idx="2410">
                    <c:v>mid-range</c:v>
                  </c:pt>
                  <c:pt idx="2411">
                    <c:v>mid-range</c:v>
                  </c:pt>
                  <c:pt idx="2412">
                    <c:v>mid-range</c:v>
                  </c:pt>
                  <c:pt idx="2413">
                    <c:v>mid-range</c:v>
                  </c:pt>
                  <c:pt idx="2414">
                    <c:v>mid-range</c:v>
                  </c:pt>
                  <c:pt idx="2415">
                    <c:v>mid-range</c:v>
                  </c:pt>
                  <c:pt idx="2416">
                    <c:v>mid-range</c:v>
                  </c:pt>
                  <c:pt idx="2417">
                    <c:v>mid-range</c:v>
                  </c:pt>
                  <c:pt idx="2418">
                    <c:v>mid-range</c:v>
                  </c:pt>
                  <c:pt idx="2419">
                    <c:v>mid-range</c:v>
                  </c:pt>
                  <c:pt idx="2420">
                    <c:v>mid-range</c:v>
                  </c:pt>
                  <c:pt idx="2421">
                    <c:v>mid-range</c:v>
                  </c:pt>
                  <c:pt idx="2422">
                    <c:v>mid-range</c:v>
                  </c:pt>
                  <c:pt idx="2423">
                    <c:v>mid-range</c:v>
                  </c:pt>
                  <c:pt idx="2424">
                    <c:v>mid-range</c:v>
                  </c:pt>
                  <c:pt idx="2425">
                    <c:v>mid-range</c:v>
                  </c:pt>
                  <c:pt idx="2426">
                    <c:v>mid-range</c:v>
                  </c:pt>
                  <c:pt idx="2427">
                    <c:v>mid-range</c:v>
                  </c:pt>
                  <c:pt idx="2428">
                    <c:v>mid-range</c:v>
                  </c:pt>
                  <c:pt idx="2429">
                    <c:v>mid-range</c:v>
                  </c:pt>
                  <c:pt idx="2430">
                    <c:v>mid-range</c:v>
                  </c:pt>
                  <c:pt idx="2431">
                    <c:v>mid-range</c:v>
                  </c:pt>
                  <c:pt idx="2432">
                    <c:v>mid-range</c:v>
                  </c:pt>
                  <c:pt idx="2433">
                    <c:v>mid-range</c:v>
                  </c:pt>
                  <c:pt idx="2434">
                    <c:v>mid-range</c:v>
                  </c:pt>
                  <c:pt idx="2435">
                    <c:v>mid-range</c:v>
                  </c:pt>
                  <c:pt idx="2436">
                    <c:v>mid-range</c:v>
                  </c:pt>
                  <c:pt idx="2437">
                    <c:v>mid-range</c:v>
                  </c:pt>
                  <c:pt idx="2438">
                    <c:v>mid-range</c:v>
                  </c:pt>
                  <c:pt idx="2439">
                    <c:v>mid-range</c:v>
                  </c:pt>
                  <c:pt idx="2440">
                    <c:v>mid-range</c:v>
                  </c:pt>
                  <c:pt idx="2441">
                    <c:v>mid-range</c:v>
                  </c:pt>
                  <c:pt idx="2442">
                    <c:v>mid-range</c:v>
                  </c:pt>
                  <c:pt idx="2443">
                    <c:v>mid-range</c:v>
                  </c:pt>
                  <c:pt idx="2444">
                    <c:v>mid-range</c:v>
                  </c:pt>
                  <c:pt idx="2445">
                    <c:v>mid-range</c:v>
                  </c:pt>
                  <c:pt idx="2446">
                    <c:v>mid-range</c:v>
                  </c:pt>
                  <c:pt idx="2447">
                    <c:v>mid-range</c:v>
                  </c:pt>
                  <c:pt idx="2448">
                    <c:v>mid-range</c:v>
                  </c:pt>
                  <c:pt idx="2449">
                    <c:v>mid-range</c:v>
                  </c:pt>
                  <c:pt idx="2450">
                    <c:v>mid-range</c:v>
                  </c:pt>
                  <c:pt idx="2451">
                    <c:v>mid-range</c:v>
                  </c:pt>
                  <c:pt idx="2452">
                    <c:v>mid-range</c:v>
                  </c:pt>
                  <c:pt idx="2453">
                    <c:v>mid-range</c:v>
                  </c:pt>
                  <c:pt idx="2454">
                    <c:v>mid-range</c:v>
                  </c:pt>
                  <c:pt idx="2455">
                    <c:v>mid-range</c:v>
                  </c:pt>
                  <c:pt idx="2456">
                    <c:v>mid-range</c:v>
                  </c:pt>
                  <c:pt idx="2457">
                    <c:v>mid-range</c:v>
                  </c:pt>
                  <c:pt idx="2458">
                    <c:v>mid-range</c:v>
                  </c:pt>
                  <c:pt idx="2459">
                    <c:v>mid-range</c:v>
                  </c:pt>
                  <c:pt idx="2460">
                    <c:v>mid-range</c:v>
                  </c:pt>
                  <c:pt idx="2461">
                    <c:v>mid-range</c:v>
                  </c:pt>
                  <c:pt idx="2462">
                    <c:v>mid-range</c:v>
                  </c:pt>
                  <c:pt idx="2463">
                    <c:v>mid-range</c:v>
                  </c:pt>
                  <c:pt idx="2464">
                    <c:v>mid-range</c:v>
                  </c:pt>
                  <c:pt idx="2465">
                    <c:v>mid-range</c:v>
                  </c:pt>
                  <c:pt idx="2466">
                    <c:v>mid-range</c:v>
                  </c:pt>
                  <c:pt idx="2467">
                    <c:v>mid-range</c:v>
                  </c:pt>
                  <c:pt idx="2468">
                    <c:v>mid-range</c:v>
                  </c:pt>
                  <c:pt idx="2469">
                    <c:v>mid-range</c:v>
                  </c:pt>
                  <c:pt idx="2470">
                    <c:v>mid-range</c:v>
                  </c:pt>
                  <c:pt idx="2471">
                    <c:v>mid-range</c:v>
                  </c:pt>
                  <c:pt idx="2472">
                    <c:v>mid-range</c:v>
                  </c:pt>
                  <c:pt idx="2473">
                    <c:v>mid-range</c:v>
                  </c:pt>
                  <c:pt idx="2474">
                    <c:v>mid-range</c:v>
                  </c:pt>
                  <c:pt idx="2475">
                    <c:v>mid-range</c:v>
                  </c:pt>
                  <c:pt idx="2476">
                    <c:v>mid-range</c:v>
                  </c:pt>
                  <c:pt idx="2477">
                    <c:v>mid-range</c:v>
                  </c:pt>
                  <c:pt idx="2478">
                    <c:v>mid-range</c:v>
                  </c:pt>
                  <c:pt idx="2479">
                    <c:v>mid-range</c:v>
                  </c:pt>
                  <c:pt idx="2480">
                    <c:v>mid-range</c:v>
                  </c:pt>
                  <c:pt idx="2481">
                    <c:v>mid-range</c:v>
                  </c:pt>
                  <c:pt idx="2482">
                    <c:v>mid-range</c:v>
                  </c:pt>
                  <c:pt idx="2483">
                    <c:v>mid-range</c:v>
                  </c:pt>
                  <c:pt idx="2484">
                    <c:v>mid-range</c:v>
                  </c:pt>
                  <c:pt idx="2485">
                    <c:v>mid-range</c:v>
                  </c:pt>
                  <c:pt idx="2486">
                    <c:v>mid-range</c:v>
                  </c:pt>
                  <c:pt idx="2487">
                    <c:v>mid-range</c:v>
                  </c:pt>
                  <c:pt idx="2488">
                    <c:v>mid-range</c:v>
                  </c:pt>
                  <c:pt idx="2489">
                    <c:v>mid-range</c:v>
                  </c:pt>
                  <c:pt idx="2490">
                    <c:v>mid-range</c:v>
                  </c:pt>
                  <c:pt idx="2491">
                    <c:v>mid-range</c:v>
                  </c:pt>
                  <c:pt idx="2492">
                    <c:v>mid-range</c:v>
                  </c:pt>
                  <c:pt idx="2493">
                    <c:v>mid-range</c:v>
                  </c:pt>
                  <c:pt idx="2494">
                    <c:v>mid-range</c:v>
                  </c:pt>
                  <c:pt idx="2495">
                    <c:v>mid-range</c:v>
                  </c:pt>
                  <c:pt idx="2496">
                    <c:v>mid-range</c:v>
                  </c:pt>
                  <c:pt idx="2497">
                    <c:v>mid-range</c:v>
                  </c:pt>
                  <c:pt idx="2498">
                    <c:v>mid-range</c:v>
                  </c:pt>
                  <c:pt idx="2499">
                    <c:v>mid-range</c:v>
                  </c:pt>
                  <c:pt idx="2500">
                    <c:v>mid-range</c:v>
                  </c:pt>
                  <c:pt idx="2501">
                    <c:v>mid-range</c:v>
                  </c:pt>
                  <c:pt idx="2502">
                    <c:v>mid-range</c:v>
                  </c:pt>
                  <c:pt idx="2503">
                    <c:v>mid-range</c:v>
                  </c:pt>
                  <c:pt idx="2504">
                    <c:v>mid-range</c:v>
                  </c:pt>
                  <c:pt idx="2505">
                    <c:v>mid-range</c:v>
                  </c:pt>
                  <c:pt idx="2506">
                    <c:v>mid-range</c:v>
                  </c:pt>
                  <c:pt idx="2507">
                    <c:v>mid-range</c:v>
                  </c:pt>
                  <c:pt idx="2508">
                    <c:v>mid-range</c:v>
                  </c:pt>
                  <c:pt idx="2509">
                    <c:v>mid-range</c:v>
                  </c:pt>
                  <c:pt idx="2510">
                    <c:v>mid-range</c:v>
                  </c:pt>
                  <c:pt idx="2511">
                    <c:v>mid-range</c:v>
                  </c:pt>
                  <c:pt idx="2512">
                    <c:v>mid-range</c:v>
                  </c:pt>
                  <c:pt idx="2513">
                    <c:v>mid-range</c:v>
                  </c:pt>
                  <c:pt idx="2514">
                    <c:v>mid-range</c:v>
                  </c:pt>
                  <c:pt idx="2515">
                    <c:v>mid-range</c:v>
                  </c:pt>
                  <c:pt idx="2516">
                    <c:v>mid-range</c:v>
                  </c:pt>
                  <c:pt idx="2517">
                    <c:v>mid-range</c:v>
                  </c:pt>
                  <c:pt idx="2518">
                    <c:v>mid-range</c:v>
                  </c:pt>
                  <c:pt idx="2519">
                    <c:v>mid-range</c:v>
                  </c:pt>
                  <c:pt idx="2520">
                    <c:v>mid-range</c:v>
                  </c:pt>
                  <c:pt idx="2521">
                    <c:v>mid-range</c:v>
                  </c:pt>
                  <c:pt idx="2522">
                    <c:v>mid-range</c:v>
                  </c:pt>
                  <c:pt idx="2523">
                    <c:v>mid-range</c:v>
                  </c:pt>
                  <c:pt idx="2524">
                    <c:v>mid-range</c:v>
                  </c:pt>
                  <c:pt idx="2525">
                    <c:v>mid-range</c:v>
                  </c:pt>
                  <c:pt idx="2526">
                    <c:v>mid-range</c:v>
                  </c:pt>
                  <c:pt idx="2527">
                    <c:v>mid-range</c:v>
                  </c:pt>
                  <c:pt idx="2528">
                    <c:v>mid-range</c:v>
                  </c:pt>
                  <c:pt idx="2529">
                    <c:v>mid-range</c:v>
                  </c:pt>
                  <c:pt idx="2530">
                    <c:v>mid-range</c:v>
                  </c:pt>
                  <c:pt idx="2531">
                    <c:v>mid-range</c:v>
                  </c:pt>
                  <c:pt idx="2532">
                    <c:v>mid-range</c:v>
                  </c:pt>
                  <c:pt idx="2533">
                    <c:v>mid-range</c:v>
                  </c:pt>
                  <c:pt idx="2534">
                    <c:v>mid-range</c:v>
                  </c:pt>
                  <c:pt idx="2535">
                    <c:v>mid-range</c:v>
                  </c:pt>
                  <c:pt idx="2536">
                    <c:v>mid-range</c:v>
                  </c:pt>
                  <c:pt idx="2537">
                    <c:v>mid-range</c:v>
                  </c:pt>
                  <c:pt idx="2538">
                    <c:v>mid-range</c:v>
                  </c:pt>
                  <c:pt idx="2539">
                    <c:v>mid-range</c:v>
                  </c:pt>
                  <c:pt idx="2540">
                    <c:v>mid-range</c:v>
                  </c:pt>
                  <c:pt idx="2541">
                    <c:v>mid-range</c:v>
                  </c:pt>
                  <c:pt idx="2542">
                    <c:v>mid-range</c:v>
                  </c:pt>
                  <c:pt idx="2543">
                    <c:v>mid-range</c:v>
                  </c:pt>
                  <c:pt idx="2544">
                    <c:v>mid-range</c:v>
                  </c:pt>
                  <c:pt idx="2545">
                    <c:v>mid-range</c:v>
                  </c:pt>
                  <c:pt idx="2546">
                    <c:v>mid-range</c:v>
                  </c:pt>
                  <c:pt idx="2547">
                    <c:v>mid-range</c:v>
                  </c:pt>
                  <c:pt idx="2548">
                    <c:v>mid-range</c:v>
                  </c:pt>
                  <c:pt idx="2549">
                    <c:v>mid-range</c:v>
                  </c:pt>
                  <c:pt idx="2550">
                    <c:v>mid-range</c:v>
                  </c:pt>
                  <c:pt idx="2551">
                    <c:v>mid-range</c:v>
                  </c:pt>
                  <c:pt idx="2552">
                    <c:v>mid-range</c:v>
                  </c:pt>
                  <c:pt idx="2553">
                    <c:v>mid-range</c:v>
                  </c:pt>
                  <c:pt idx="2554">
                    <c:v>mid-range</c:v>
                  </c:pt>
                  <c:pt idx="2555">
                    <c:v>mid-range</c:v>
                  </c:pt>
                  <c:pt idx="2556">
                    <c:v>mid-range</c:v>
                  </c:pt>
                  <c:pt idx="2557">
                    <c:v>mid-range</c:v>
                  </c:pt>
                  <c:pt idx="2558">
                    <c:v>mid-range</c:v>
                  </c:pt>
                  <c:pt idx="2559">
                    <c:v>mid-range</c:v>
                  </c:pt>
                  <c:pt idx="2560">
                    <c:v>mid-range</c:v>
                  </c:pt>
                  <c:pt idx="2561">
                    <c:v>mid-range</c:v>
                  </c:pt>
                  <c:pt idx="2562">
                    <c:v>mid-range</c:v>
                  </c:pt>
                  <c:pt idx="2563">
                    <c:v>mid-range</c:v>
                  </c:pt>
                  <c:pt idx="2564">
                    <c:v>mid-range</c:v>
                  </c:pt>
                  <c:pt idx="2565">
                    <c:v>mid-range</c:v>
                  </c:pt>
                  <c:pt idx="2566">
                    <c:v>mid-range</c:v>
                  </c:pt>
                  <c:pt idx="2567">
                    <c:v>mid-range</c:v>
                  </c:pt>
                  <c:pt idx="2568">
                    <c:v>mid-range</c:v>
                  </c:pt>
                  <c:pt idx="2569">
                    <c:v>mid-range</c:v>
                  </c:pt>
                  <c:pt idx="2570">
                    <c:v>mid-range</c:v>
                  </c:pt>
                  <c:pt idx="2571">
                    <c:v>mid-range</c:v>
                  </c:pt>
                  <c:pt idx="2572">
                    <c:v>mid-range</c:v>
                  </c:pt>
                  <c:pt idx="2573">
                    <c:v>mid-range</c:v>
                  </c:pt>
                  <c:pt idx="2574">
                    <c:v>mid-range</c:v>
                  </c:pt>
                  <c:pt idx="2575">
                    <c:v>mid-range</c:v>
                  </c:pt>
                  <c:pt idx="2576">
                    <c:v>mid-range</c:v>
                  </c:pt>
                  <c:pt idx="2577">
                    <c:v>mid-range</c:v>
                  </c:pt>
                  <c:pt idx="2578">
                    <c:v>mid-range</c:v>
                  </c:pt>
                  <c:pt idx="2579">
                    <c:v>mid-range</c:v>
                  </c:pt>
                  <c:pt idx="2580">
                    <c:v>mid-range</c:v>
                  </c:pt>
                  <c:pt idx="2581">
                    <c:v>mid-range</c:v>
                  </c:pt>
                  <c:pt idx="2582">
                    <c:v>mid-range</c:v>
                  </c:pt>
                  <c:pt idx="2583">
                    <c:v>mid-range</c:v>
                  </c:pt>
                  <c:pt idx="2584">
                    <c:v>mid-range</c:v>
                  </c:pt>
                  <c:pt idx="2585">
                    <c:v>mid-range</c:v>
                  </c:pt>
                  <c:pt idx="2586">
                    <c:v>mid-range</c:v>
                  </c:pt>
                  <c:pt idx="2587">
                    <c:v>mid-range</c:v>
                  </c:pt>
                  <c:pt idx="2588">
                    <c:v>mid-range</c:v>
                  </c:pt>
                  <c:pt idx="2589">
                    <c:v>mid-range</c:v>
                  </c:pt>
                  <c:pt idx="2590">
                    <c:v>mid-range</c:v>
                  </c:pt>
                  <c:pt idx="2591">
                    <c:v>mid-range</c:v>
                  </c:pt>
                  <c:pt idx="2592">
                    <c:v>mid-range</c:v>
                  </c:pt>
                  <c:pt idx="2593">
                    <c:v>mid-range</c:v>
                  </c:pt>
                  <c:pt idx="2594">
                    <c:v>mid-range</c:v>
                  </c:pt>
                  <c:pt idx="2595">
                    <c:v>mid-range</c:v>
                  </c:pt>
                  <c:pt idx="2596">
                    <c:v>mid-range</c:v>
                  </c:pt>
                  <c:pt idx="2597">
                    <c:v>mid-range</c:v>
                  </c:pt>
                  <c:pt idx="2598">
                    <c:v>mid-range</c:v>
                  </c:pt>
                  <c:pt idx="2599">
                    <c:v>mid-range</c:v>
                  </c:pt>
                  <c:pt idx="2600">
                    <c:v>mid-range</c:v>
                  </c:pt>
                  <c:pt idx="2601">
                    <c:v>mid-range</c:v>
                  </c:pt>
                  <c:pt idx="2602">
                    <c:v>mid-range</c:v>
                  </c:pt>
                  <c:pt idx="2603">
                    <c:v>mid-range</c:v>
                  </c:pt>
                  <c:pt idx="2604">
                    <c:v>mid-range</c:v>
                  </c:pt>
                  <c:pt idx="2605">
                    <c:v>mid-range</c:v>
                  </c:pt>
                  <c:pt idx="2606">
                    <c:v>mid-range</c:v>
                  </c:pt>
                  <c:pt idx="2607">
                    <c:v>mid-range</c:v>
                  </c:pt>
                  <c:pt idx="2608">
                    <c:v>mid-range</c:v>
                  </c:pt>
                  <c:pt idx="2609">
                    <c:v>mid-range</c:v>
                  </c:pt>
                  <c:pt idx="2610">
                    <c:v>mid-range</c:v>
                  </c:pt>
                  <c:pt idx="2611">
                    <c:v>mid-range</c:v>
                  </c:pt>
                  <c:pt idx="2612">
                    <c:v>mid-range</c:v>
                  </c:pt>
                  <c:pt idx="2613">
                    <c:v>mid-range</c:v>
                  </c:pt>
                  <c:pt idx="2614">
                    <c:v>mid-range</c:v>
                  </c:pt>
                  <c:pt idx="2615">
                    <c:v>mid-range</c:v>
                  </c:pt>
                  <c:pt idx="2616">
                    <c:v>mid-range</c:v>
                  </c:pt>
                  <c:pt idx="2617">
                    <c:v>mid-range</c:v>
                  </c:pt>
                  <c:pt idx="2618">
                    <c:v>mid-range</c:v>
                  </c:pt>
                  <c:pt idx="2619">
                    <c:v>mid-range</c:v>
                  </c:pt>
                  <c:pt idx="2620">
                    <c:v>mid-range</c:v>
                  </c:pt>
                  <c:pt idx="2621">
                    <c:v>mid-range</c:v>
                  </c:pt>
                  <c:pt idx="2622">
                    <c:v>mid-range</c:v>
                  </c:pt>
                  <c:pt idx="2623">
                    <c:v>mid-range</c:v>
                  </c:pt>
                  <c:pt idx="2624">
                    <c:v>mid-range</c:v>
                  </c:pt>
                  <c:pt idx="2625">
                    <c:v>mid-range</c:v>
                  </c:pt>
                  <c:pt idx="2626">
                    <c:v>mid-range</c:v>
                  </c:pt>
                  <c:pt idx="2627">
                    <c:v>mid-range</c:v>
                  </c:pt>
                  <c:pt idx="2628">
                    <c:v>mid-range</c:v>
                  </c:pt>
                  <c:pt idx="2629">
                    <c:v>mid-range</c:v>
                  </c:pt>
                  <c:pt idx="2630">
                    <c:v>mid-range</c:v>
                  </c:pt>
                  <c:pt idx="2631">
                    <c:v>mid-range</c:v>
                  </c:pt>
                  <c:pt idx="2632">
                    <c:v>mid-range</c:v>
                  </c:pt>
                  <c:pt idx="2633">
                    <c:v>mid-range</c:v>
                  </c:pt>
                  <c:pt idx="2634">
                    <c:v>mid-range</c:v>
                  </c:pt>
                  <c:pt idx="2635">
                    <c:v>mid-range</c:v>
                  </c:pt>
                  <c:pt idx="2636">
                    <c:v>mid-range</c:v>
                  </c:pt>
                  <c:pt idx="2637">
                    <c:v>mid-range</c:v>
                  </c:pt>
                  <c:pt idx="2638">
                    <c:v>mid-range</c:v>
                  </c:pt>
                  <c:pt idx="2639">
                    <c:v>mid-range</c:v>
                  </c:pt>
                  <c:pt idx="2640">
                    <c:v>mid-range</c:v>
                  </c:pt>
                  <c:pt idx="2641">
                    <c:v>mid-range</c:v>
                  </c:pt>
                  <c:pt idx="2642">
                    <c:v>mid-range</c:v>
                  </c:pt>
                  <c:pt idx="2643">
                    <c:v>mid-range</c:v>
                  </c:pt>
                  <c:pt idx="2644">
                    <c:v>mid-range</c:v>
                  </c:pt>
                  <c:pt idx="2645">
                    <c:v>mid-range</c:v>
                  </c:pt>
                  <c:pt idx="2646">
                    <c:v>mid-range</c:v>
                  </c:pt>
                  <c:pt idx="2647">
                    <c:v>mid-range</c:v>
                  </c:pt>
                  <c:pt idx="2648">
                    <c:v>mid-range</c:v>
                  </c:pt>
                  <c:pt idx="2649">
                    <c:v>mid-range</c:v>
                  </c:pt>
                  <c:pt idx="2650">
                    <c:v>mid-range</c:v>
                  </c:pt>
                  <c:pt idx="2651">
                    <c:v>mid-range</c:v>
                  </c:pt>
                  <c:pt idx="2652">
                    <c:v>mid-range</c:v>
                  </c:pt>
                  <c:pt idx="2653">
                    <c:v>mid-range</c:v>
                  </c:pt>
                  <c:pt idx="2654">
                    <c:v>mid-range</c:v>
                  </c:pt>
                  <c:pt idx="2655">
                    <c:v>mid-range</c:v>
                  </c:pt>
                  <c:pt idx="2656">
                    <c:v>mid-range</c:v>
                  </c:pt>
                  <c:pt idx="2657">
                    <c:v>mid-range</c:v>
                  </c:pt>
                  <c:pt idx="2658">
                    <c:v>mid-range</c:v>
                  </c:pt>
                  <c:pt idx="2659">
                    <c:v>mid-range</c:v>
                  </c:pt>
                  <c:pt idx="2660">
                    <c:v>mid-range</c:v>
                  </c:pt>
                  <c:pt idx="2661">
                    <c:v>mid-range</c:v>
                  </c:pt>
                  <c:pt idx="2662">
                    <c:v>mid-range</c:v>
                  </c:pt>
                  <c:pt idx="2663">
                    <c:v>mid-range</c:v>
                  </c:pt>
                  <c:pt idx="2664">
                    <c:v>mid-range</c:v>
                  </c:pt>
                  <c:pt idx="2665">
                    <c:v>mid-range</c:v>
                  </c:pt>
                  <c:pt idx="2666">
                    <c:v>mid-range</c:v>
                  </c:pt>
                  <c:pt idx="2667">
                    <c:v>mid-range</c:v>
                  </c:pt>
                  <c:pt idx="2668">
                    <c:v>mid-range</c:v>
                  </c:pt>
                  <c:pt idx="2669">
                    <c:v>mid-range</c:v>
                  </c:pt>
                  <c:pt idx="2670">
                    <c:v>mid-range</c:v>
                  </c:pt>
                  <c:pt idx="2671">
                    <c:v>mid-range</c:v>
                  </c:pt>
                  <c:pt idx="2672">
                    <c:v>mid-range</c:v>
                  </c:pt>
                  <c:pt idx="2673">
                    <c:v>mid-range</c:v>
                  </c:pt>
                  <c:pt idx="2674">
                    <c:v>mid-range</c:v>
                  </c:pt>
                  <c:pt idx="2675">
                    <c:v>mid-range</c:v>
                  </c:pt>
                  <c:pt idx="2676">
                    <c:v>mid-range</c:v>
                  </c:pt>
                  <c:pt idx="2677">
                    <c:v>mid-range</c:v>
                  </c:pt>
                  <c:pt idx="2678">
                    <c:v>mid-range</c:v>
                  </c:pt>
                  <c:pt idx="2679">
                    <c:v>mid-range</c:v>
                  </c:pt>
                  <c:pt idx="2680">
                    <c:v>mid-range</c:v>
                  </c:pt>
                  <c:pt idx="2681">
                    <c:v>mid-range</c:v>
                  </c:pt>
                  <c:pt idx="2682">
                    <c:v>mid-range</c:v>
                  </c:pt>
                  <c:pt idx="2683">
                    <c:v>mid-range</c:v>
                  </c:pt>
                  <c:pt idx="2684">
                    <c:v>mid-range</c:v>
                  </c:pt>
                  <c:pt idx="2685">
                    <c:v>mid-range</c:v>
                  </c:pt>
                  <c:pt idx="2686">
                    <c:v>mid-range</c:v>
                  </c:pt>
                  <c:pt idx="2687">
                    <c:v>mid-range</c:v>
                  </c:pt>
                  <c:pt idx="2688">
                    <c:v>mid-range</c:v>
                  </c:pt>
                  <c:pt idx="2689">
                    <c:v>mid-range</c:v>
                  </c:pt>
                  <c:pt idx="2690">
                    <c:v>mid-range</c:v>
                  </c:pt>
                  <c:pt idx="2691">
                    <c:v>mid-range</c:v>
                  </c:pt>
                  <c:pt idx="2692">
                    <c:v>mid-range</c:v>
                  </c:pt>
                  <c:pt idx="2693">
                    <c:v>mid-range</c:v>
                  </c:pt>
                  <c:pt idx="2694">
                    <c:v>mid-range</c:v>
                  </c:pt>
                  <c:pt idx="2695">
                    <c:v>mid-range</c:v>
                  </c:pt>
                  <c:pt idx="2696">
                    <c:v>mid-range</c:v>
                  </c:pt>
                  <c:pt idx="2697">
                    <c:v>mid-range</c:v>
                  </c:pt>
                  <c:pt idx="2698">
                    <c:v>mid-range</c:v>
                  </c:pt>
                  <c:pt idx="2699">
                    <c:v>mid-range</c:v>
                  </c:pt>
                  <c:pt idx="2700">
                    <c:v>mid-range</c:v>
                  </c:pt>
                  <c:pt idx="2701">
                    <c:v>mid-range</c:v>
                  </c:pt>
                  <c:pt idx="2702">
                    <c:v>mid-range</c:v>
                  </c:pt>
                  <c:pt idx="2703">
                    <c:v>mid-range</c:v>
                  </c:pt>
                  <c:pt idx="2704">
                    <c:v>mid-range</c:v>
                  </c:pt>
                  <c:pt idx="2705">
                    <c:v>mid-range</c:v>
                  </c:pt>
                  <c:pt idx="2706">
                    <c:v>mid-range</c:v>
                  </c:pt>
                  <c:pt idx="2707">
                    <c:v>mid-range</c:v>
                  </c:pt>
                  <c:pt idx="2708">
                    <c:v>mid-range</c:v>
                  </c:pt>
                  <c:pt idx="2709">
                    <c:v>mid-range</c:v>
                  </c:pt>
                  <c:pt idx="2710">
                    <c:v>mid-range</c:v>
                  </c:pt>
                  <c:pt idx="2711">
                    <c:v>mid-range</c:v>
                  </c:pt>
                  <c:pt idx="2712">
                    <c:v>mid-range</c:v>
                  </c:pt>
                  <c:pt idx="2713">
                    <c:v>mid-range</c:v>
                  </c:pt>
                  <c:pt idx="2714">
                    <c:v>mid-range</c:v>
                  </c:pt>
                  <c:pt idx="2715">
                    <c:v>mid-range</c:v>
                  </c:pt>
                  <c:pt idx="2716">
                    <c:v>mid-range</c:v>
                  </c:pt>
                  <c:pt idx="2717">
                    <c:v>mid-range</c:v>
                  </c:pt>
                  <c:pt idx="2718">
                    <c:v>mid-range</c:v>
                  </c:pt>
                  <c:pt idx="2719">
                    <c:v>mid-range</c:v>
                  </c:pt>
                  <c:pt idx="2720">
                    <c:v>mid-range</c:v>
                  </c:pt>
                  <c:pt idx="2721">
                    <c:v>mid-range</c:v>
                  </c:pt>
                  <c:pt idx="2722">
                    <c:v>mid-range</c:v>
                  </c:pt>
                  <c:pt idx="2723">
                    <c:v>mid-range</c:v>
                  </c:pt>
                  <c:pt idx="2724">
                    <c:v>mid-range</c:v>
                  </c:pt>
                  <c:pt idx="2725">
                    <c:v>mid-range</c:v>
                  </c:pt>
                  <c:pt idx="2726">
                    <c:v>mid-range</c:v>
                  </c:pt>
                  <c:pt idx="2727">
                    <c:v>mid-range</c:v>
                  </c:pt>
                  <c:pt idx="2728">
                    <c:v>mid-range</c:v>
                  </c:pt>
                  <c:pt idx="2729">
                    <c:v>mid-range</c:v>
                  </c:pt>
                  <c:pt idx="2730">
                    <c:v>mid-range</c:v>
                  </c:pt>
                  <c:pt idx="2731">
                    <c:v>mid-range</c:v>
                  </c:pt>
                  <c:pt idx="2732">
                    <c:v>mid-range</c:v>
                  </c:pt>
                  <c:pt idx="2733">
                    <c:v>mid-range</c:v>
                  </c:pt>
                  <c:pt idx="2734">
                    <c:v>mid-range</c:v>
                  </c:pt>
                  <c:pt idx="2735">
                    <c:v>mid-range</c:v>
                  </c:pt>
                  <c:pt idx="2736">
                    <c:v>mid-range</c:v>
                  </c:pt>
                  <c:pt idx="2737">
                    <c:v>mid-range</c:v>
                  </c:pt>
                  <c:pt idx="2738">
                    <c:v>mid-range</c:v>
                  </c:pt>
                  <c:pt idx="2739">
                    <c:v>mid-range</c:v>
                  </c:pt>
                  <c:pt idx="2740">
                    <c:v>mid-range</c:v>
                  </c:pt>
                  <c:pt idx="2741">
                    <c:v>mid-range</c:v>
                  </c:pt>
                  <c:pt idx="2742">
                    <c:v>mid-range</c:v>
                  </c:pt>
                  <c:pt idx="2743">
                    <c:v>mid-range</c:v>
                  </c:pt>
                  <c:pt idx="2744">
                    <c:v>mid-range</c:v>
                  </c:pt>
                  <c:pt idx="2745">
                    <c:v>mid-range</c:v>
                  </c:pt>
                  <c:pt idx="2746">
                    <c:v>mid-range</c:v>
                  </c:pt>
                  <c:pt idx="2747">
                    <c:v>mid-range</c:v>
                  </c:pt>
                  <c:pt idx="2748">
                    <c:v>mid-range</c:v>
                  </c:pt>
                  <c:pt idx="2749">
                    <c:v>mid-range</c:v>
                  </c:pt>
                  <c:pt idx="2750">
                    <c:v>mid-range</c:v>
                  </c:pt>
                  <c:pt idx="2751">
                    <c:v>mid-range</c:v>
                  </c:pt>
                  <c:pt idx="2752">
                    <c:v>mid-range</c:v>
                  </c:pt>
                  <c:pt idx="2753">
                    <c:v>mid-range</c:v>
                  </c:pt>
                  <c:pt idx="2754">
                    <c:v>mid-range</c:v>
                  </c:pt>
                  <c:pt idx="2755">
                    <c:v>mid-range</c:v>
                  </c:pt>
                  <c:pt idx="2756">
                    <c:v>mid-range</c:v>
                  </c:pt>
                  <c:pt idx="2757">
                    <c:v>mid-range</c:v>
                  </c:pt>
                  <c:pt idx="2758">
                    <c:v>mid-range</c:v>
                  </c:pt>
                  <c:pt idx="2759">
                    <c:v>mid-range</c:v>
                  </c:pt>
                  <c:pt idx="2760">
                    <c:v>mid-range</c:v>
                  </c:pt>
                  <c:pt idx="2761">
                    <c:v>mid-range</c:v>
                  </c:pt>
                  <c:pt idx="2762">
                    <c:v>mid-range</c:v>
                  </c:pt>
                  <c:pt idx="2763">
                    <c:v>mid-range</c:v>
                  </c:pt>
                  <c:pt idx="2764">
                    <c:v>mid-range</c:v>
                  </c:pt>
                  <c:pt idx="2765">
                    <c:v>mid-range</c:v>
                  </c:pt>
                  <c:pt idx="2766">
                    <c:v>mid-range</c:v>
                  </c:pt>
                  <c:pt idx="2767">
                    <c:v>mid-range</c:v>
                  </c:pt>
                  <c:pt idx="2768">
                    <c:v>mid-range</c:v>
                  </c:pt>
                  <c:pt idx="2769">
                    <c:v>mid-range</c:v>
                  </c:pt>
                  <c:pt idx="2770">
                    <c:v>mid-range</c:v>
                  </c:pt>
                  <c:pt idx="2771">
                    <c:v>mid-range</c:v>
                  </c:pt>
                  <c:pt idx="2772">
                    <c:v>mid-range</c:v>
                  </c:pt>
                  <c:pt idx="2773">
                    <c:v>mid-range</c:v>
                  </c:pt>
                  <c:pt idx="2774">
                    <c:v>mid-range</c:v>
                  </c:pt>
                  <c:pt idx="2775">
                    <c:v>mid-range</c:v>
                  </c:pt>
                  <c:pt idx="2776">
                    <c:v>mid-range</c:v>
                  </c:pt>
                  <c:pt idx="2777">
                    <c:v>mid-range</c:v>
                  </c:pt>
                  <c:pt idx="2778">
                    <c:v>mid-range</c:v>
                  </c:pt>
                  <c:pt idx="2779">
                    <c:v>mid-range</c:v>
                  </c:pt>
                  <c:pt idx="2780">
                    <c:v>mid-range</c:v>
                  </c:pt>
                  <c:pt idx="2781">
                    <c:v>mid-range</c:v>
                  </c:pt>
                  <c:pt idx="2782">
                    <c:v>mid-range</c:v>
                  </c:pt>
                  <c:pt idx="2783">
                    <c:v>mid-range</c:v>
                  </c:pt>
                  <c:pt idx="2784">
                    <c:v>mid-range</c:v>
                  </c:pt>
                  <c:pt idx="2785">
                    <c:v>mid-range</c:v>
                  </c:pt>
                  <c:pt idx="2786">
                    <c:v>mid-range</c:v>
                  </c:pt>
                  <c:pt idx="2787">
                    <c:v>mid-range</c:v>
                  </c:pt>
                  <c:pt idx="2788">
                    <c:v>mid-range</c:v>
                  </c:pt>
                  <c:pt idx="2789">
                    <c:v>mid-range</c:v>
                  </c:pt>
                  <c:pt idx="2790">
                    <c:v>mid-range</c:v>
                  </c:pt>
                  <c:pt idx="2791">
                    <c:v>mid-range</c:v>
                  </c:pt>
                  <c:pt idx="2792">
                    <c:v>mid-range</c:v>
                  </c:pt>
                  <c:pt idx="2793">
                    <c:v>mid-range</c:v>
                  </c:pt>
                  <c:pt idx="2794">
                    <c:v>mid-range</c:v>
                  </c:pt>
                  <c:pt idx="2795">
                    <c:v>mid-range</c:v>
                  </c:pt>
                  <c:pt idx="2796">
                    <c:v>mid-range</c:v>
                  </c:pt>
                  <c:pt idx="2797">
                    <c:v>mid-range</c:v>
                  </c:pt>
                  <c:pt idx="2798">
                    <c:v>mid-range</c:v>
                  </c:pt>
                  <c:pt idx="2799">
                    <c:v>mid-range</c:v>
                  </c:pt>
                  <c:pt idx="2800">
                    <c:v>mid-range</c:v>
                  </c:pt>
                  <c:pt idx="2801">
                    <c:v>mid-range</c:v>
                  </c:pt>
                  <c:pt idx="2802">
                    <c:v>mid-range</c:v>
                  </c:pt>
                  <c:pt idx="2803">
                    <c:v>mid-range</c:v>
                  </c:pt>
                  <c:pt idx="2804">
                    <c:v>mid-range</c:v>
                  </c:pt>
                  <c:pt idx="2805">
                    <c:v>mid-range</c:v>
                  </c:pt>
                  <c:pt idx="2806">
                    <c:v>mid-range</c:v>
                  </c:pt>
                  <c:pt idx="2807">
                    <c:v>mid-range</c:v>
                  </c:pt>
                  <c:pt idx="2808">
                    <c:v>mid-range</c:v>
                  </c:pt>
                  <c:pt idx="2809">
                    <c:v>mid-range</c:v>
                  </c:pt>
                  <c:pt idx="2810">
                    <c:v>mid-range</c:v>
                  </c:pt>
                  <c:pt idx="2811">
                    <c:v>mid-range</c:v>
                  </c:pt>
                  <c:pt idx="2812">
                    <c:v>mid-range</c:v>
                  </c:pt>
                  <c:pt idx="2813">
                    <c:v>mid-range</c:v>
                  </c:pt>
                  <c:pt idx="2814">
                    <c:v>mid-range</c:v>
                  </c:pt>
                  <c:pt idx="2815">
                    <c:v>mid-range</c:v>
                  </c:pt>
                  <c:pt idx="2816">
                    <c:v>mid-range</c:v>
                  </c:pt>
                  <c:pt idx="2817">
                    <c:v>mid-range</c:v>
                  </c:pt>
                  <c:pt idx="2818">
                    <c:v>mid-range</c:v>
                  </c:pt>
                  <c:pt idx="2819">
                    <c:v>mid-range</c:v>
                  </c:pt>
                  <c:pt idx="2820">
                    <c:v>mid-range</c:v>
                  </c:pt>
                  <c:pt idx="2821">
                    <c:v>mid-range</c:v>
                  </c:pt>
                  <c:pt idx="2822">
                    <c:v>mid-range</c:v>
                  </c:pt>
                  <c:pt idx="2823">
                    <c:v>mid-range</c:v>
                  </c:pt>
                  <c:pt idx="2824">
                    <c:v>mid-range</c:v>
                  </c:pt>
                  <c:pt idx="2825">
                    <c:v>mid-range</c:v>
                  </c:pt>
                  <c:pt idx="2826">
                    <c:v>mid-range</c:v>
                  </c:pt>
                  <c:pt idx="2827">
                    <c:v>mid-range</c:v>
                  </c:pt>
                  <c:pt idx="2828">
                    <c:v>mid-range</c:v>
                  </c:pt>
                  <c:pt idx="2829">
                    <c:v>mid-range</c:v>
                  </c:pt>
                  <c:pt idx="2830">
                    <c:v>mid-range</c:v>
                  </c:pt>
                  <c:pt idx="2831">
                    <c:v>mid-range</c:v>
                  </c:pt>
                  <c:pt idx="2832">
                    <c:v>mid-range</c:v>
                  </c:pt>
                  <c:pt idx="2833">
                    <c:v>mid-range</c:v>
                  </c:pt>
                  <c:pt idx="2834">
                    <c:v>mid-range</c:v>
                  </c:pt>
                  <c:pt idx="2835">
                    <c:v>mid-range</c:v>
                  </c:pt>
                  <c:pt idx="2836">
                    <c:v>mid-range</c:v>
                  </c:pt>
                  <c:pt idx="2837">
                    <c:v>mid-range</c:v>
                  </c:pt>
                  <c:pt idx="2838">
                    <c:v>mid-range</c:v>
                  </c:pt>
                  <c:pt idx="2839">
                    <c:v>mid-range</c:v>
                  </c:pt>
                  <c:pt idx="2840">
                    <c:v>mid-range</c:v>
                  </c:pt>
                  <c:pt idx="2841">
                    <c:v>mid-range</c:v>
                  </c:pt>
                  <c:pt idx="2842">
                    <c:v>mid-range</c:v>
                  </c:pt>
                  <c:pt idx="2843">
                    <c:v>mid-range</c:v>
                  </c:pt>
                  <c:pt idx="2844">
                    <c:v>mid-range</c:v>
                  </c:pt>
                  <c:pt idx="2845">
                    <c:v>mid-range</c:v>
                  </c:pt>
                  <c:pt idx="2846">
                    <c:v>mid-range</c:v>
                  </c:pt>
                  <c:pt idx="2847">
                    <c:v>mid-range</c:v>
                  </c:pt>
                  <c:pt idx="2848">
                    <c:v>mid-range</c:v>
                  </c:pt>
                  <c:pt idx="2849">
                    <c:v>mid-range</c:v>
                  </c:pt>
                  <c:pt idx="2850">
                    <c:v>mid-range</c:v>
                  </c:pt>
                  <c:pt idx="2851">
                    <c:v>mid-range</c:v>
                  </c:pt>
                  <c:pt idx="2852">
                    <c:v>mid-range</c:v>
                  </c:pt>
                  <c:pt idx="2853">
                    <c:v>mid-range</c:v>
                  </c:pt>
                  <c:pt idx="2854">
                    <c:v>mid-range</c:v>
                  </c:pt>
                  <c:pt idx="2855">
                    <c:v>mid-range</c:v>
                  </c:pt>
                  <c:pt idx="2856">
                    <c:v>mid-range</c:v>
                  </c:pt>
                  <c:pt idx="2857">
                    <c:v>mid-range</c:v>
                  </c:pt>
                  <c:pt idx="2858">
                    <c:v>mid-range</c:v>
                  </c:pt>
                  <c:pt idx="2859">
                    <c:v>mid-range</c:v>
                  </c:pt>
                  <c:pt idx="2860">
                    <c:v>mid-range</c:v>
                  </c:pt>
                  <c:pt idx="2861">
                    <c:v>mid-range</c:v>
                  </c:pt>
                  <c:pt idx="2862">
                    <c:v>mid-range</c:v>
                  </c:pt>
                  <c:pt idx="2863">
                    <c:v>mid-range</c:v>
                  </c:pt>
                  <c:pt idx="2864">
                    <c:v>mid-range</c:v>
                  </c:pt>
                  <c:pt idx="2865">
                    <c:v>mid-range</c:v>
                  </c:pt>
                  <c:pt idx="2866">
                    <c:v>mid-range</c:v>
                  </c:pt>
                  <c:pt idx="2867">
                    <c:v>mid-range</c:v>
                  </c:pt>
                  <c:pt idx="2868">
                    <c:v>mid-range</c:v>
                  </c:pt>
                  <c:pt idx="2869">
                    <c:v>mid-range</c:v>
                  </c:pt>
                  <c:pt idx="2870">
                    <c:v>mid-range</c:v>
                  </c:pt>
                  <c:pt idx="2871">
                    <c:v>mid-range</c:v>
                  </c:pt>
                  <c:pt idx="2872">
                    <c:v>mid-range</c:v>
                  </c:pt>
                  <c:pt idx="2873">
                    <c:v>mid-range</c:v>
                  </c:pt>
                  <c:pt idx="2874">
                    <c:v>mid-range</c:v>
                  </c:pt>
                  <c:pt idx="2875">
                    <c:v>mid-range</c:v>
                  </c:pt>
                  <c:pt idx="2876">
                    <c:v>mid-range</c:v>
                  </c:pt>
                  <c:pt idx="2877">
                    <c:v>mid-range</c:v>
                  </c:pt>
                  <c:pt idx="2878">
                    <c:v>mid-range</c:v>
                  </c:pt>
                  <c:pt idx="2879">
                    <c:v>mid-range</c:v>
                  </c:pt>
                  <c:pt idx="2880">
                    <c:v>mid-range</c:v>
                  </c:pt>
                  <c:pt idx="2881">
                    <c:v>mid-range</c:v>
                  </c:pt>
                  <c:pt idx="2882">
                    <c:v>mid-range</c:v>
                  </c:pt>
                  <c:pt idx="2883">
                    <c:v>mid-range</c:v>
                  </c:pt>
                  <c:pt idx="2884">
                    <c:v>mid-range</c:v>
                  </c:pt>
                  <c:pt idx="2885">
                    <c:v>mid-range</c:v>
                  </c:pt>
                  <c:pt idx="2886">
                    <c:v>mid-range</c:v>
                  </c:pt>
                  <c:pt idx="2887">
                    <c:v>mid-range</c:v>
                  </c:pt>
                  <c:pt idx="2888">
                    <c:v>mid-range</c:v>
                  </c:pt>
                  <c:pt idx="2889">
                    <c:v>mid-range</c:v>
                  </c:pt>
                  <c:pt idx="2890">
                    <c:v>mid-range</c:v>
                  </c:pt>
                  <c:pt idx="2891">
                    <c:v>mid-range</c:v>
                  </c:pt>
                  <c:pt idx="2892">
                    <c:v>mid-range</c:v>
                  </c:pt>
                  <c:pt idx="2893">
                    <c:v>mid-range</c:v>
                  </c:pt>
                  <c:pt idx="2894">
                    <c:v>mid-range</c:v>
                  </c:pt>
                  <c:pt idx="2895">
                    <c:v>mid-range</c:v>
                  </c:pt>
                  <c:pt idx="2896">
                    <c:v>mid-range</c:v>
                  </c:pt>
                  <c:pt idx="2897">
                    <c:v>mid-range</c:v>
                  </c:pt>
                  <c:pt idx="2898">
                    <c:v>mid-range</c:v>
                  </c:pt>
                  <c:pt idx="2899">
                    <c:v>mid-range</c:v>
                  </c:pt>
                  <c:pt idx="2900">
                    <c:v>mid-range</c:v>
                  </c:pt>
                  <c:pt idx="2901">
                    <c:v>mid-range</c:v>
                  </c:pt>
                  <c:pt idx="2902">
                    <c:v>mid-range</c:v>
                  </c:pt>
                  <c:pt idx="2903">
                    <c:v>mid-range</c:v>
                  </c:pt>
                  <c:pt idx="2904">
                    <c:v>mid-range</c:v>
                  </c:pt>
                  <c:pt idx="2905">
                    <c:v>mid-range</c:v>
                  </c:pt>
                  <c:pt idx="2906">
                    <c:v>mid-range</c:v>
                  </c:pt>
                  <c:pt idx="2907">
                    <c:v>mid-range</c:v>
                  </c:pt>
                  <c:pt idx="2908">
                    <c:v>mid-range</c:v>
                  </c:pt>
                  <c:pt idx="2909">
                    <c:v>mid-range</c:v>
                  </c:pt>
                  <c:pt idx="2910">
                    <c:v>mid-range</c:v>
                  </c:pt>
                  <c:pt idx="2911">
                    <c:v>mid-range</c:v>
                  </c:pt>
                  <c:pt idx="2912">
                    <c:v>mid-range</c:v>
                  </c:pt>
                  <c:pt idx="2913">
                    <c:v>mid-range</c:v>
                  </c:pt>
                  <c:pt idx="2914">
                    <c:v>mid-range</c:v>
                  </c:pt>
                  <c:pt idx="2915">
                    <c:v>mid-range</c:v>
                  </c:pt>
                  <c:pt idx="2916">
                    <c:v>mid-range</c:v>
                  </c:pt>
                  <c:pt idx="2917">
                    <c:v>mid-range</c:v>
                  </c:pt>
                  <c:pt idx="2918">
                    <c:v>mid-range</c:v>
                  </c:pt>
                  <c:pt idx="2919">
                    <c:v>mid-range</c:v>
                  </c:pt>
                  <c:pt idx="2920">
                    <c:v>mid-range</c:v>
                  </c:pt>
                  <c:pt idx="2921">
                    <c:v>mid-range</c:v>
                  </c:pt>
                  <c:pt idx="2922">
                    <c:v>mid-range</c:v>
                  </c:pt>
                  <c:pt idx="2923">
                    <c:v>mid-range</c:v>
                  </c:pt>
                  <c:pt idx="2924">
                    <c:v>mid-range</c:v>
                  </c:pt>
                  <c:pt idx="2925">
                    <c:v>mid-range</c:v>
                  </c:pt>
                  <c:pt idx="2926">
                    <c:v>mid-range</c:v>
                  </c:pt>
                  <c:pt idx="2927">
                    <c:v>mid-range</c:v>
                  </c:pt>
                  <c:pt idx="2928">
                    <c:v>mid-range</c:v>
                  </c:pt>
                  <c:pt idx="2929">
                    <c:v>mid-range</c:v>
                  </c:pt>
                  <c:pt idx="2930">
                    <c:v>mid-range</c:v>
                  </c:pt>
                  <c:pt idx="2931">
                    <c:v>mid-range</c:v>
                  </c:pt>
                  <c:pt idx="2932">
                    <c:v>mid-range</c:v>
                  </c:pt>
                  <c:pt idx="2933">
                    <c:v>mid-range</c:v>
                  </c:pt>
                  <c:pt idx="2934">
                    <c:v>mid-range</c:v>
                  </c:pt>
                  <c:pt idx="2935">
                    <c:v>mid-range</c:v>
                  </c:pt>
                  <c:pt idx="2936">
                    <c:v>mid-range</c:v>
                  </c:pt>
                  <c:pt idx="2937">
                    <c:v>mid-range</c:v>
                  </c:pt>
                  <c:pt idx="2938">
                    <c:v>mid-range</c:v>
                  </c:pt>
                  <c:pt idx="2939">
                    <c:v>mid-range</c:v>
                  </c:pt>
                  <c:pt idx="2940">
                    <c:v>mid-range</c:v>
                  </c:pt>
                  <c:pt idx="2941">
                    <c:v>mid-range</c:v>
                  </c:pt>
                  <c:pt idx="2942">
                    <c:v>mid-range</c:v>
                  </c:pt>
                  <c:pt idx="2943">
                    <c:v>mid-range</c:v>
                  </c:pt>
                  <c:pt idx="2944">
                    <c:v>mid-range</c:v>
                  </c:pt>
                  <c:pt idx="2945">
                    <c:v>mid-range</c:v>
                  </c:pt>
                  <c:pt idx="2946">
                    <c:v>mid-range</c:v>
                  </c:pt>
                  <c:pt idx="2947">
                    <c:v>mid-range</c:v>
                  </c:pt>
                  <c:pt idx="2948">
                    <c:v>mid-range</c:v>
                  </c:pt>
                  <c:pt idx="2949">
                    <c:v>mid-range</c:v>
                  </c:pt>
                  <c:pt idx="2950">
                    <c:v>mid-range</c:v>
                  </c:pt>
                  <c:pt idx="2951">
                    <c:v>mid-range</c:v>
                  </c:pt>
                  <c:pt idx="2952">
                    <c:v>mid-range</c:v>
                  </c:pt>
                  <c:pt idx="2953">
                    <c:v>mid-range</c:v>
                  </c:pt>
                  <c:pt idx="2954">
                    <c:v>mid-range</c:v>
                  </c:pt>
                  <c:pt idx="2955">
                    <c:v>mid-range</c:v>
                  </c:pt>
                  <c:pt idx="2956">
                    <c:v>mid-range</c:v>
                  </c:pt>
                  <c:pt idx="2957">
                    <c:v>mid-range</c:v>
                  </c:pt>
                  <c:pt idx="2958">
                    <c:v>mid-range</c:v>
                  </c:pt>
                  <c:pt idx="2959">
                    <c:v>mid-range</c:v>
                  </c:pt>
                  <c:pt idx="2960">
                    <c:v>mid-range</c:v>
                  </c:pt>
                  <c:pt idx="2961">
                    <c:v>mid-range</c:v>
                  </c:pt>
                  <c:pt idx="2962">
                    <c:v>mid-range</c:v>
                  </c:pt>
                  <c:pt idx="2963">
                    <c:v>mid-range</c:v>
                  </c:pt>
                  <c:pt idx="2964">
                    <c:v>mid-range</c:v>
                  </c:pt>
                  <c:pt idx="2965">
                    <c:v>mid-range</c:v>
                  </c:pt>
                  <c:pt idx="2966">
                    <c:v>mid-range</c:v>
                  </c:pt>
                  <c:pt idx="2967">
                    <c:v>mid-range</c:v>
                  </c:pt>
                  <c:pt idx="2968">
                    <c:v>mid-range</c:v>
                  </c:pt>
                  <c:pt idx="2969">
                    <c:v>mid-range</c:v>
                  </c:pt>
                  <c:pt idx="2970">
                    <c:v>mid-range</c:v>
                  </c:pt>
                  <c:pt idx="2971">
                    <c:v>mid-range</c:v>
                  </c:pt>
                  <c:pt idx="2972">
                    <c:v>mid-range</c:v>
                  </c:pt>
                  <c:pt idx="2973">
                    <c:v>mid-range</c:v>
                  </c:pt>
                  <c:pt idx="2974">
                    <c:v>mid-range</c:v>
                  </c:pt>
                  <c:pt idx="2975">
                    <c:v>mid-range</c:v>
                  </c:pt>
                  <c:pt idx="2976">
                    <c:v>mid-range</c:v>
                  </c:pt>
                  <c:pt idx="2977">
                    <c:v>mid-range</c:v>
                  </c:pt>
                  <c:pt idx="2978">
                    <c:v>mid-range</c:v>
                  </c:pt>
                  <c:pt idx="2979">
                    <c:v>mid-range</c:v>
                  </c:pt>
                  <c:pt idx="2980">
                    <c:v>mid-range</c:v>
                  </c:pt>
                  <c:pt idx="2981">
                    <c:v>mid-range</c:v>
                  </c:pt>
                  <c:pt idx="2982">
                    <c:v>mid-range</c:v>
                  </c:pt>
                  <c:pt idx="2983">
                    <c:v>mid-range</c:v>
                  </c:pt>
                  <c:pt idx="2984">
                    <c:v>mid-range</c:v>
                  </c:pt>
                  <c:pt idx="2985">
                    <c:v>mid-range</c:v>
                  </c:pt>
                  <c:pt idx="2986">
                    <c:v>mid-range</c:v>
                  </c:pt>
                  <c:pt idx="2987">
                    <c:v>mid-range</c:v>
                  </c:pt>
                  <c:pt idx="2988">
                    <c:v>mid-range</c:v>
                  </c:pt>
                  <c:pt idx="2989">
                    <c:v>mid-range</c:v>
                  </c:pt>
                  <c:pt idx="2990">
                    <c:v>mid-range</c:v>
                  </c:pt>
                  <c:pt idx="2991">
                    <c:v>mid-range</c:v>
                  </c:pt>
                  <c:pt idx="2992">
                    <c:v>mid-range</c:v>
                  </c:pt>
                  <c:pt idx="2993">
                    <c:v>mid-range</c:v>
                  </c:pt>
                  <c:pt idx="2994">
                    <c:v>mid-range</c:v>
                  </c:pt>
                  <c:pt idx="2995">
                    <c:v>mid-range</c:v>
                  </c:pt>
                  <c:pt idx="2996">
                    <c:v>mid-range</c:v>
                  </c:pt>
                  <c:pt idx="2997">
                    <c:v>mid-range</c:v>
                  </c:pt>
                  <c:pt idx="2998">
                    <c:v>mid-range</c:v>
                  </c:pt>
                  <c:pt idx="2999">
                    <c:v>mid-range</c:v>
                  </c:pt>
                  <c:pt idx="3000">
                    <c:v>mid-range</c:v>
                  </c:pt>
                  <c:pt idx="3001">
                    <c:v>mid-range</c:v>
                  </c:pt>
                  <c:pt idx="3002">
                    <c:v>mid-range</c:v>
                  </c:pt>
                  <c:pt idx="3003">
                    <c:v>mid-range</c:v>
                  </c:pt>
                  <c:pt idx="3004">
                    <c:v>mid-range</c:v>
                  </c:pt>
                  <c:pt idx="3005">
                    <c:v>mid-range</c:v>
                  </c:pt>
                  <c:pt idx="3006">
                    <c:v>mid-range</c:v>
                  </c:pt>
                  <c:pt idx="3007">
                    <c:v>mid-range</c:v>
                  </c:pt>
                  <c:pt idx="3008">
                    <c:v>mid-range</c:v>
                  </c:pt>
                  <c:pt idx="3009">
                    <c:v>mid-range</c:v>
                  </c:pt>
                  <c:pt idx="3010">
                    <c:v>mid-range</c:v>
                  </c:pt>
                  <c:pt idx="3011">
                    <c:v>mid-range</c:v>
                  </c:pt>
                  <c:pt idx="3012">
                    <c:v>mid-range</c:v>
                  </c:pt>
                  <c:pt idx="3013">
                    <c:v>mid-range</c:v>
                  </c:pt>
                  <c:pt idx="3014">
                    <c:v>mid-range</c:v>
                  </c:pt>
                  <c:pt idx="3015">
                    <c:v>mid-range</c:v>
                  </c:pt>
                  <c:pt idx="3016">
                    <c:v>mid-range</c:v>
                  </c:pt>
                  <c:pt idx="3017">
                    <c:v>mid-range</c:v>
                  </c:pt>
                  <c:pt idx="3018">
                    <c:v>mid-range</c:v>
                  </c:pt>
                  <c:pt idx="3019">
                    <c:v>mid-range</c:v>
                  </c:pt>
                  <c:pt idx="3020">
                    <c:v>mid-range</c:v>
                  </c:pt>
                  <c:pt idx="3021">
                    <c:v>mid-range</c:v>
                  </c:pt>
                  <c:pt idx="3022">
                    <c:v>mid-range</c:v>
                  </c:pt>
                  <c:pt idx="3023">
                    <c:v>mid-range</c:v>
                  </c:pt>
                  <c:pt idx="3024">
                    <c:v>mid-range</c:v>
                  </c:pt>
                  <c:pt idx="3025">
                    <c:v>mid-range</c:v>
                  </c:pt>
                  <c:pt idx="3026">
                    <c:v>mid-range</c:v>
                  </c:pt>
                  <c:pt idx="3027">
                    <c:v>mid-range</c:v>
                  </c:pt>
                  <c:pt idx="3028">
                    <c:v>mid-range</c:v>
                  </c:pt>
                  <c:pt idx="3029">
                    <c:v>mid-range</c:v>
                  </c:pt>
                  <c:pt idx="3030">
                    <c:v>mid-range</c:v>
                  </c:pt>
                  <c:pt idx="3031">
                    <c:v>mid-range</c:v>
                  </c:pt>
                  <c:pt idx="3032">
                    <c:v>mid-range</c:v>
                  </c:pt>
                  <c:pt idx="3033">
                    <c:v>mid-range</c:v>
                  </c:pt>
                  <c:pt idx="3034">
                    <c:v>mid-range</c:v>
                  </c:pt>
                  <c:pt idx="3035">
                    <c:v>mid-range</c:v>
                  </c:pt>
                  <c:pt idx="3036">
                    <c:v>mid-range</c:v>
                  </c:pt>
                  <c:pt idx="3037">
                    <c:v>mid-range</c:v>
                  </c:pt>
                  <c:pt idx="3038">
                    <c:v>mid-range</c:v>
                  </c:pt>
                  <c:pt idx="3039">
                    <c:v>mid-range</c:v>
                  </c:pt>
                  <c:pt idx="3040">
                    <c:v>mid-range</c:v>
                  </c:pt>
                  <c:pt idx="3041">
                    <c:v>mid-range</c:v>
                  </c:pt>
                  <c:pt idx="3042">
                    <c:v>mid-range</c:v>
                  </c:pt>
                  <c:pt idx="3043">
                    <c:v>mid-range</c:v>
                  </c:pt>
                  <c:pt idx="3044">
                    <c:v>mid-range</c:v>
                  </c:pt>
                  <c:pt idx="3045">
                    <c:v>mid-range</c:v>
                  </c:pt>
                  <c:pt idx="3046">
                    <c:v>mid-range</c:v>
                  </c:pt>
                  <c:pt idx="3047">
                    <c:v>mid-range</c:v>
                  </c:pt>
                  <c:pt idx="3048">
                    <c:v>mid-range</c:v>
                  </c:pt>
                  <c:pt idx="3049">
                    <c:v>mid-range</c:v>
                  </c:pt>
                  <c:pt idx="3050">
                    <c:v>mid-range</c:v>
                  </c:pt>
                  <c:pt idx="3051">
                    <c:v>mid-range</c:v>
                  </c:pt>
                  <c:pt idx="3052">
                    <c:v>mid-range</c:v>
                  </c:pt>
                  <c:pt idx="3053">
                    <c:v>mid-range</c:v>
                  </c:pt>
                  <c:pt idx="3054">
                    <c:v>mid-range</c:v>
                  </c:pt>
                  <c:pt idx="3055">
                    <c:v>mid-range</c:v>
                  </c:pt>
                  <c:pt idx="3056">
                    <c:v>mid-range</c:v>
                  </c:pt>
                  <c:pt idx="3057">
                    <c:v>mid-range</c:v>
                  </c:pt>
                  <c:pt idx="3058">
                    <c:v>mid-range</c:v>
                  </c:pt>
                  <c:pt idx="3059">
                    <c:v>mid-range</c:v>
                  </c:pt>
                  <c:pt idx="3060">
                    <c:v>mid-range</c:v>
                  </c:pt>
                  <c:pt idx="3061">
                    <c:v>mid-range</c:v>
                  </c:pt>
                  <c:pt idx="3062">
                    <c:v>mid-range</c:v>
                  </c:pt>
                  <c:pt idx="3063">
                    <c:v>mid-range</c:v>
                  </c:pt>
                  <c:pt idx="3064">
                    <c:v>mid-range</c:v>
                  </c:pt>
                  <c:pt idx="3065">
                    <c:v>mid-range</c:v>
                  </c:pt>
                  <c:pt idx="3066">
                    <c:v>mid-range</c:v>
                  </c:pt>
                  <c:pt idx="3067">
                    <c:v>mid-range</c:v>
                  </c:pt>
                  <c:pt idx="3068">
                    <c:v>mid-range</c:v>
                  </c:pt>
                  <c:pt idx="3069">
                    <c:v>mid-range</c:v>
                  </c:pt>
                  <c:pt idx="3070">
                    <c:v>mid-range</c:v>
                  </c:pt>
                  <c:pt idx="3071">
                    <c:v>mid-range</c:v>
                  </c:pt>
                  <c:pt idx="3072">
                    <c:v>mid-range</c:v>
                  </c:pt>
                  <c:pt idx="3073">
                    <c:v>mid-range</c:v>
                  </c:pt>
                  <c:pt idx="3074">
                    <c:v>mid-range</c:v>
                  </c:pt>
                  <c:pt idx="3075">
                    <c:v>mid-range</c:v>
                  </c:pt>
                  <c:pt idx="3076">
                    <c:v>mid-range</c:v>
                  </c:pt>
                  <c:pt idx="3077">
                    <c:v>mid-range</c:v>
                  </c:pt>
                  <c:pt idx="3078">
                    <c:v>mid-range</c:v>
                  </c:pt>
                  <c:pt idx="3079">
                    <c:v>mid-range</c:v>
                  </c:pt>
                  <c:pt idx="3080">
                    <c:v>mid-range</c:v>
                  </c:pt>
                  <c:pt idx="3081">
                    <c:v>mid-range</c:v>
                  </c:pt>
                  <c:pt idx="3082">
                    <c:v>mid-range</c:v>
                  </c:pt>
                  <c:pt idx="3083">
                    <c:v>mid-range</c:v>
                  </c:pt>
                  <c:pt idx="3084">
                    <c:v>mid-range</c:v>
                  </c:pt>
                  <c:pt idx="3085">
                    <c:v>mid-range</c:v>
                  </c:pt>
                  <c:pt idx="3086">
                    <c:v>mid-range</c:v>
                  </c:pt>
                  <c:pt idx="3087">
                    <c:v>mid-range</c:v>
                  </c:pt>
                  <c:pt idx="3088">
                    <c:v>mid-range</c:v>
                  </c:pt>
                  <c:pt idx="3089">
                    <c:v>mid-range</c:v>
                  </c:pt>
                  <c:pt idx="3090">
                    <c:v>mid-range</c:v>
                  </c:pt>
                  <c:pt idx="3091">
                    <c:v>mid-range</c:v>
                  </c:pt>
                  <c:pt idx="3092">
                    <c:v>mid-range</c:v>
                  </c:pt>
                  <c:pt idx="3093">
                    <c:v>mid-range</c:v>
                  </c:pt>
                  <c:pt idx="3094">
                    <c:v>mid-range</c:v>
                  </c:pt>
                  <c:pt idx="3095">
                    <c:v>mid-range</c:v>
                  </c:pt>
                  <c:pt idx="3096">
                    <c:v>mid-range</c:v>
                  </c:pt>
                  <c:pt idx="3097">
                    <c:v>mid-range</c:v>
                  </c:pt>
                  <c:pt idx="3098">
                    <c:v>mid-range</c:v>
                  </c:pt>
                  <c:pt idx="3099">
                    <c:v>mid-range</c:v>
                  </c:pt>
                  <c:pt idx="3100">
                    <c:v>mid-range</c:v>
                  </c:pt>
                  <c:pt idx="3101">
                    <c:v>mid-range</c:v>
                  </c:pt>
                  <c:pt idx="3102">
                    <c:v>mid-range</c:v>
                  </c:pt>
                  <c:pt idx="3103">
                    <c:v>mid-range</c:v>
                  </c:pt>
                  <c:pt idx="3104">
                    <c:v>mid-range</c:v>
                  </c:pt>
                  <c:pt idx="3105">
                    <c:v>mid-range</c:v>
                  </c:pt>
                  <c:pt idx="3106">
                    <c:v>mid-range</c:v>
                  </c:pt>
                  <c:pt idx="3107">
                    <c:v>mid-range</c:v>
                  </c:pt>
                  <c:pt idx="3108">
                    <c:v>mid-range</c:v>
                  </c:pt>
                  <c:pt idx="3109">
                    <c:v>mid-range</c:v>
                  </c:pt>
                  <c:pt idx="3110">
                    <c:v>mid-range</c:v>
                  </c:pt>
                  <c:pt idx="3111">
                    <c:v>mid-range</c:v>
                  </c:pt>
                  <c:pt idx="3112">
                    <c:v>mid-range</c:v>
                  </c:pt>
                  <c:pt idx="3113">
                    <c:v>mid-range</c:v>
                  </c:pt>
                  <c:pt idx="3114">
                    <c:v>mid-range</c:v>
                  </c:pt>
                  <c:pt idx="3115">
                    <c:v>mid-range</c:v>
                  </c:pt>
                  <c:pt idx="3116">
                    <c:v>mid-range</c:v>
                  </c:pt>
                  <c:pt idx="3117">
                    <c:v>mid-range</c:v>
                  </c:pt>
                  <c:pt idx="3118">
                    <c:v>mid-range</c:v>
                  </c:pt>
                  <c:pt idx="3119">
                    <c:v>mid-range</c:v>
                  </c:pt>
                  <c:pt idx="3120">
                    <c:v>mid-range</c:v>
                  </c:pt>
                  <c:pt idx="3121">
                    <c:v>mid-range</c:v>
                  </c:pt>
                  <c:pt idx="3122">
                    <c:v>mid-range</c:v>
                  </c:pt>
                  <c:pt idx="3123">
                    <c:v>mid-range</c:v>
                  </c:pt>
                  <c:pt idx="3124">
                    <c:v>mid-range</c:v>
                  </c:pt>
                  <c:pt idx="3125">
                    <c:v>mid-range</c:v>
                  </c:pt>
                  <c:pt idx="3126">
                    <c:v>mid-range</c:v>
                  </c:pt>
                  <c:pt idx="3127">
                    <c:v>mid-range</c:v>
                  </c:pt>
                  <c:pt idx="3128">
                    <c:v>mid-range</c:v>
                  </c:pt>
                  <c:pt idx="3129">
                    <c:v>mid-range</c:v>
                  </c:pt>
                  <c:pt idx="3130">
                    <c:v>mid-range</c:v>
                  </c:pt>
                  <c:pt idx="3131">
                    <c:v>mid-range</c:v>
                  </c:pt>
                  <c:pt idx="3132">
                    <c:v>mid-range</c:v>
                  </c:pt>
                  <c:pt idx="3133">
                    <c:v>mid-range</c:v>
                  </c:pt>
                  <c:pt idx="3134">
                    <c:v>mid-range</c:v>
                  </c:pt>
                  <c:pt idx="3135">
                    <c:v>mid-range</c:v>
                  </c:pt>
                  <c:pt idx="3136">
                    <c:v>mid-range</c:v>
                  </c:pt>
                  <c:pt idx="3137">
                    <c:v>mid-range</c:v>
                  </c:pt>
                  <c:pt idx="3138">
                    <c:v>mid-range</c:v>
                  </c:pt>
                  <c:pt idx="3139">
                    <c:v>mid-range</c:v>
                  </c:pt>
                  <c:pt idx="3140">
                    <c:v>mid-range</c:v>
                  </c:pt>
                  <c:pt idx="3141">
                    <c:v>mid-range</c:v>
                  </c:pt>
                  <c:pt idx="3142">
                    <c:v>mid-range</c:v>
                  </c:pt>
                  <c:pt idx="3143">
                    <c:v>mid-range</c:v>
                  </c:pt>
                  <c:pt idx="3144">
                    <c:v>mid-range</c:v>
                  </c:pt>
                  <c:pt idx="3145">
                    <c:v>mid-range</c:v>
                  </c:pt>
                  <c:pt idx="3146">
                    <c:v>mid-range</c:v>
                  </c:pt>
                  <c:pt idx="3147">
                    <c:v>mid-range</c:v>
                  </c:pt>
                  <c:pt idx="3148">
                    <c:v>mid-range</c:v>
                  </c:pt>
                  <c:pt idx="3149">
                    <c:v>mid-range</c:v>
                  </c:pt>
                  <c:pt idx="3150">
                    <c:v>mid-range</c:v>
                  </c:pt>
                  <c:pt idx="3151">
                    <c:v>mid-range</c:v>
                  </c:pt>
                  <c:pt idx="3152">
                    <c:v>mid-range</c:v>
                  </c:pt>
                  <c:pt idx="3153">
                    <c:v>mid-range</c:v>
                  </c:pt>
                  <c:pt idx="3154">
                    <c:v>mid-range</c:v>
                  </c:pt>
                  <c:pt idx="3155">
                    <c:v>mid-range</c:v>
                  </c:pt>
                  <c:pt idx="3156">
                    <c:v>mid-range</c:v>
                  </c:pt>
                  <c:pt idx="3157">
                    <c:v>mid-range</c:v>
                  </c:pt>
                  <c:pt idx="3158">
                    <c:v>mid-range</c:v>
                  </c:pt>
                  <c:pt idx="3159">
                    <c:v>mid-range</c:v>
                  </c:pt>
                  <c:pt idx="3160">
                    <c:v>mid-range</c:v>
                  </c:pt>
                  <c:pt idx="3161">
                    <c:v>mid-range</c:v>
                  </c:pt>
                  <c:pt idx="3162">
                    <c:v>mid-range</c:v>
                  </c:pt>
                  <c:pt idx="3163">
                    <c:v>mid-range</c:v>
                  </c:pt>
                  <c:pt idx="3164">
                    <c:v>mid-range</c:v>
                  </c:pt>
                  <c:pt idx="3165">
                    <c:v>mid-range</c:v>
                  </c:pt>
                  <c:pt idx="3166">
                    <c:v>mid-range</c:v>
                  </c:pt>
                  <c:pt idx="3167">
                    <c:v>mid-range</c:v>
                  </c:pt>
                  <c:pt idx="3168">
                    <c:v>mid-range</c:v>
                  </c:pt>
                  <c:pt idx="3169">
                    <c:v>mid-range</c:v>
                  </c:pt>
                  <c:pt idx="3170">
                    <c:v>mid-range</c:v>
                  </c:pt>
                  <c:pt idx="3171">
                    <c:v>mid-range</c:v>
                  </c:pt>
                  <c:pt idx="3172">
                    <c:v>mid-range</c:v>
                  </c:pt>
                  <c:pt idx="3173">
                    <c:v>mid-range</c:v>
                  </c:pt>
                  <c:pt idx="3174">
                    <c:v>median</c:v>
                  </c:pt>
                  <c:pt idx="3175">
                    <c:v>median</c:v>
                  </c:pt>
                  <c:pt idx="3176">
                    <c:v>median</c:v>
                  </c:pt>
                  <c:pt idx="3177">
                    <c:v>median</c:v>
                  </c:pt>
                  <c:pt idx="3178">
                    <c:v>median</c:v>
                  </c:pt>
                  <c:pt idx="3179">
                    <c:v>median</c:v>
                  </c:pt>
                  <c:pt idx="3180">
                    <c:v>median</c:v>
                  </c:pt>
                  <c:pt idx="3181">
                    <c:v>median</c:v>
                  </c:pt>
                  <c:pt idx="3182">
                    <c:v>median</c:v>
                  </c:pt>
                  <c:pt idx="3183">
                    <c:v>median</c:v>
                  </c:pt>
                  <c:pt idx="3184">
                    <c:v>median</c:v>
                  </c:pt>
                  <c:pt idx="3185">
                    <c:v>median</c:v>
                  </c:pt>
                  <c:pt idx="3186">
                    <c:v>median</c:v>
                  </c:pt>
                  <c:pt idx="3187">
                    <c:v>median</c:v>
                  </c:pt>
                  <c:pt idx="3188">
                    <c:v>median</c:v>
                  </c:pt>
                  <c:pt idx="3189">
                    <c:v>median</c:v>
                  </c:pt>
                  <c:pt idx="3190">
                    <c:v>median</c:v>
                  </c:pt>
                  <c:pt idx="3191">
                    <c:v>median</c:v>
                  </c:pt>
                  <c:pt idx="3192">
                    <c:v>median</c:v>
                  </c:pt>
                  <c:pt idx="3193">
                    <c:v>median</c:v>
                  </c:pt>
                  <c:pt idx="3194">
                    <c:v>median</c:v>
                  </c:pt>
                  <c:pt idx="3195">
                    <c:v>median</c:v>
                  </c:pt>
                  <c:pt idx="3196">
                    <c:v>median</c:v>
                  </c:pt>
                  <c:pt idx="3197">
                    <c:v>median</c:v>
                  </c:pt>
                  <c:pt idx="3198">
                    <c:v>median</c:v>
                  </c:pt>
                  <c:pt idx="3199">
                    <c:v>median</c:v>
                  </c:pt>
                  <c:pt idx="3200">
                    <c:v>median</c:v>
                  </c:pt>
                  <c:pt idx="3201">
                    <c:v>median</c:v>
                  </c:pt>
                  <c:pt idx="3202">
                    <c:v>median</c:v>
                  </c:pt>
                  <c:pt idx="3203">
                    <c:v>median</c:v>
                  </c:pt>
                  <c:pt idx="3204">
                    <c:v>median</c:v>
                  </c:pt>
                  <c:pt idx="3205">
                    <c:v>median</c:v>
                  </c:pt>
                  <c:pt idx="3206">
                    <c:v>median</c:v>
                  </c:pt>
                  <c:pt idx="3207">
                    <c:v>median</c:v>
                  </c:pt>
                  <c:pt idx="3208">
                    <c:v>median</c:v>
                  </c:pt>
                  <c:pt idx="3209">
                    <c:v>median</c:v>
                  </c:pt>
                  <c:pt idx="3210">
                    <c:v>median</c:v>
                  </c:pt>
                  <c:pt idx="3211">
                    <c:v>median</c:v>
                  </c:pt>
                  <c:pt idx="3212">
                    <c:v>median</c:v>
                  </c:pt>
                  <c:pt idx="3213">
                    <c:v>median</c:v>
                  </c:pt>
                  <c:pt idx="3214">
                    <c:v>median</c:v>
                  </c:pt>
                  <c:pt idx="3215">
                    <c:v>median</c:v>
                  </c:pt>
                  <c:pt idx="3216">
                    <c:v>median</c:v>
                  </c:pt>
                  <c:pt idx="3217">
                    <c:v>median</c:v>
                  </c:pt>
                  <c:pt idx="3218">
                    <c:v>median</c:v>
                  </c:pt>
                  <c:pt idx="3219">
                    <c:v>median</c:v>
                  </c:pt>
                  <c:pt idx="3220">
                    <c:v>median</c:v>
                  </c:pt>
                  <c:pt idx="3221">
                    <c:v>median</c:v>
                  </c:pt>
                  <c:pt idx="3222">
                    <c:v>median</c:v>
                  </c:pt>
                  <c:pt idx="3223">
                    <c:v>median</c:v>
                  </c:pt>
                  <c:pt idx="3224">
                    <c:v>median</c:v>
                  </c:pt>
                  <c:pt idx="3225">
                    <c:v>median</c:v>
                  </c:pt>
                  <c:pt idx="3226">
                    <c:v>median</c:v>
                  </c:pt>
                  <c:pt idx="3227">
                    <c:v>median</c:v>
                  </c:pt>
                  <c:pt idx="3228">
                    <c:v>median</c:v>
                  </c:pt>
                  <c:pt idx="3229">
                    <c:v>median</c:v>
                  </c:pt>
                  <c:pt idx="3230">
                    <c:v>median</c:v>
                  </c:pt>
                  <c:pt idx="3231">
                    <c:v>median</c:v>
                  </c:pt>
                  <c:pt idx="3232">
                    <c:v>median</c:v>
                  </c:pt>
                  <c:pt idx="3233">
                    <c:v>median</c:v>
                  </c:pt>
                  <c:pt idx="3234">
                    <c:v>median</c:v>
                  </c:pt>
                  <c:pt idx="3235">
                    <c:v>median</c:v>
                  </c:pt>
                  <c:pt idx="3236">
                    <c:v>median</c:v>
                  </c:pt>
                  <c:pt idx="3237">
                    <c:v>median</c:v>
                  </c:pt>
                  <c:pt idx="3238">
                    <c:v>median</c:v>
                  </c:pt>
                  <c:pt idx="3239">
                    <c:v>median</c:v>
                  </c:pt>
                  <c:pt idx="3240">
                    <c:v>median</c:v>
                  </c:pt>
                  <c:pt idx="3241">
                    <c:v>median</c:v>
                  </c:pt>
                  <c:pt idx="3242">
                    <c:v>median</c:v>
                  </c:pt>
                  <c:pt idx="3243">
                    <c:v>median</c:v>
                  </c:pt>
                  <c:pt idx="3244">
                    <c:v>median</c:v>
                  </c:pt>
                  <c:pt idx="3245">
                    <c:v>median</c:v>
                  </c:pt>
                  <c:pt idx="3246">
                    <c:v>median</c:v>
                  </c:pt>
                  <c:pt idx="3247">
                    <c:v>median</c:v>
                  </c:pt>
                  <c:pt idx="3248">
                    <c:v>median</c:v>
                  </c:pt>
                  <c:pt idx="3249">
                    <c:v>median</c:v>
                  </c:pt>
                  <c:pt idx="3250">
                    <c:v>median</c:v>
                  </c:pt>
                  <c:pt idx="3251">
                    <c:v>median</c:v>
                  </c:pt>
                  <c:pt idx="3252">
                    <c:v>median</c:v>
                  </c:pt>
                  <c:pt idx="3253">
                    <c:v>median</c:v>
                  </c:pt>
                  <c:pt idx="3254">
                    <c:v>median</c:v>
                  </c:pt>
                  <c:pt idx="3255">
                    <c:v>median</c:v>
                  </c:pt>
                  <c:pt idx="3256">
                    <c:v>median</c:v>
                  </c:pt>
                  <c:pt idx="3257">
                    <c:v>median</c:v>
                  </c:pt>
                  <c:pt idx="3258">
                    <c:v>median</c:v>
                  </c:pt>
                  <c:pt idx="3259">
                    <c:v>median</c:v>
                  </c:pt>
                  <c:pt idx="3260">
                    <c:v>median</c:v>
                  </c:pt>
                  <c:pt idx="3261">
                    <c:v>median</c:v>
                  </c:pt>
                  <c:pt idx="3262">
                    <c:v>median</c:v>
                  </c:pt>
                  <c:pt idx="3263">
                    <c:v>median</c:v>
                  </c:pt>
                  <c:pt idx="3264">
                    <c:v>median</c:v>
                  </c:pt>
                  <c:pt idx="3265">
                    <c:v>median</c:v>
                  </c:pt>
                  <c:pt idx="3266">
                    <c:v>median</c:v>
                  </c:pt>
                  <c:pt idx="3267">
                    <c:v>median</c:v>
                  </c:pt>
                  <c:pt idx="3268">
                    <c:v>median</c:v>
                  </c:pt>
                  <c:pt idx="3269">
                    <c:v>median</c:v>
                  </c:pt>
                  <c:pt idx="3270">
                    <c:v>median</c:v>
                  </c:pt>
                  <c:pt idx="3271">
                    <c:v>median</c:v>
                  </c:pt>
                  <c:pt idx="3272">
                    <c:v>median</c:v>
                  </c:pt>
                  <c:pt idx="3273">
                    <c:v>median</c:v>
                  </c:pt>
                  <c:pt idx="3274">
                    <c:v>median</c:v>
                  </c:pt>
                  <c:pt idx="3275">
                    <c:v>median</c:v>
                  </c:pt>
                  <c:pt idx="3276">
                    <c:v>median</c:v>
                  </c:pt>
                  <c:pt idx="3277">
                    <c:v>median</c:v>
                  </c:pt>
                  <c:pt idx="3278">
                    <c:v>median</c:v>
                  </c:pt>
                  <c:pt idx="3279">
                    <c:v>median</c:v>
                  </c:pt>
                  <c:pt idx="3280">
                    <c:v>median</c:v>
                  </c:pt>
                  <c:pt idx="3281">
                    <c:v>median</c:v>
                  </c:pt>
                  <c:pt idx="3282">
                    <c:v>median</c:v>
                  </c:pt>
                  <c:pt idx="3283">
                    <c:v>median</c:v>
                  </c:pt>
                  <c:pt idx="3284">
                    <c:v>median</c:v>
                  </c:pt>
                  <c:pt idx="3285">
                    <c:v>median</c:v>
                  </c:pt>
                  <c:pt idx="3286">
                    <c:v>median</c:v>
                  </c:pt>
                  <c:pt idx="3287">
                    <c:v>median</c:v>
                  </c:pt>
                  <c:pt idx="3288">
                    <c:v>median</c:v>
                  </c:pt>
                  <c:pt idx="3289">
                    <c:v>median</c:v>
                  </c:pt>
                  <c:pt idx="3290">
                    <c:v>median</c:v>
                  </c:pt>
                  <c:pt idx="3291">
                    <c:v>median</c:v>
                  </c:pt>
                  <c:pt idx="3292">
                    <c:v>median</c:v>
                  </c:pt>
                  <c:pt idx="3293">
                    <c:v>median</c:v>
                  </c:pt>
                  <c:pt idx="3294">
                    <c:v>median</c:v>
                  </c:pt>
                  <c:pt idx="3295">
                    <c:v>median</c:v>
                  </c:pt>
                  <c:pt idx="3296">
                    <c:v>median</c:v>
                  </c:pt>
                  <c:pt idx="3297">
                    <c:v>median</c:v>
                  </c:pt>
                  <c:pt idx="3298">
                    <c:v>median</c:v>
                  </c:pt>
                  <c:pt idx="3299">
                    <c:v>median</c:v>
                  </c:pt>
                  <c:pt idx="3300">
                    <c:v>median</c:v>
                  </c:pt>
                  <c:pt idx="3301">
                    <c:v>median</c:v>
                  </c:pt>
                  <c:pt idx="3302">
                    <c:v>median</c:v>
                  </c:pt>
                  <c:pt idx="3303">
                    <c:v>median</c:v>
                  </c:pt>
                  <c:pt idx="3304">
                    <c:v>median</c:v>
                  </c:pt>
                  <c:pt idx="3305">
                    <c:v>median</c:v>
                  </c:pt>
                  <c:pt idx="3306">
                    <c:v>median</c:v>
                  </c:pt>
                  <c:pt idx="3307">
                    <c:v>median</c:v>
                  </c:pt>
                  <c:pt idx="3308">
                    <c:v>median</c:v>
                  </c:pt>
                  <c:pt idx="3309">
                    <c:v>median</c:v>
                  </c:pt>
                  <c:pt idx="3310">
                    <c:v>median</c:v>
                  </c:pt>
                  <c:pt idx="3311">
                    <c:v>median</c:v>
                  </c:pt>
                  <c:pt idx="3312">
                    <c:v>median</c:v>
                  </c:pt>
                  <c:pt idx="3313">
                    <c:v>median</c:v>
                  </c:pt>
                  <c:pt idx="3314">
                    <c:v>median</c:v>
                  </c:pt>
                  <c:pt idx="3315">
                    <c:v>median</c:v>
                  </c:pt>
                  <c:pt idx="3316">
                    <c:v>median</c:v>
                  </c:pt>
                  <c:pt idx="3317">
                    <c:v>median</c:v>
                  </c:pt>
                  <c:pt idx="3318">
                    <c:v>median</c:v>
                  </c:pt>
                  <c:pt idx="3319">
                    <c:v>median</c:v>
                  </c:pt>
                  <c:pt idx="3320">
                    <c:v>median</c:v>
                  </c:pt>
                  <c:pt idx="3321">
                    <c:v>median</c:v>
                  </c:pt>
                  <c:pt idx="3322">
                    <c:v>median</c:v>
                  </c:pt>
                  <c:pt idx="3323">
                    <c:v>median</c:v>
                  </c:pt>
                  <c:pt idx="3324">
                    <c:v>median</c:v>
                  </c:pt>
                  <c:pt idx="3325">
                    <c:v>median</c:v>
                  </c:pt>
                  <c:pt idx="3326">
                    <c:v>median</c:v>
                  </c:pt>
                  <c:pt idx="3327">
                    <c:v>moderate</c:v>
                  </c:pt>
                  <c:pt idx="3328">
                    <c:v>moderate</c:v>
                  </c:pt>
                  <c:pt idx="3329">
                    <c:v>moderate</c:v>
                  </c:pt>
                  <c:pt idx="3330">
                    <c:v>moderate</c:v>
                  </c:pt>
                  <c:pt idx="3331">
                    <c:v>moderate</c:v>
                  </c:pt>
                  <c:pt idx="3332">
                    <c:v>moderate</c:v>
                  </c:pt>
                  <c:pt idx="3333">
                    <c:v>moderate</c:v>
                  </c:pt>
                  <c:pt idx="3334">
                    <c:v>moderate</c:v>
                  </c:pt>
                  <c:pt idx="3335">
                    <c:v>moderate</c:v>
                  </c:pt>
                  <c:pt idx="3336">
                    <c:v>moderate</c:v>
                  </c:pt>
                  <c:pt idx="3337">
                    <c:v>moderate</c:v>
                  </c:pt>
                  <c:pt idx="3338">
                    <c:v>moderate</c:v>
                  </c:pt>
                  <c:pt idx="3339">
                    <c:v>moderate</c:v>
                  </c:pt>
                  <c:pt idx="3340">
                    <c:v>moderate</c:v>
                  </c:pt>
                  <c:pt idx="3341">
                    <c:v>moderate</c:v>
                  </c:pt>
                  <c:pt idx="3342">
                    <c:v>moderate</c:v>
                  </c:pt>
                  <c:pt idx="3343">
                    <c:v>moderate</c:v>
                  </c:pt>
                  <c:pt idx="3344">
                    <c:v>moderate</c:v>
                  </c:pt>
                  <c:pt idx="3345">
                    <c:v>moderate</c:v>
                  </c:pt>
                  <c:pt idx="3346">
                    <c:v>moderate</c:v>
                  </c:pt>
                  <c:pt idx="3347">
                    <c:v>moderate</c:v>
                  </c:pt>
                  <c:pt idx="3348">
                    <c:v>moderate</c:v>
                  </c:pt>
                  <c:pt idx="3349">
                    <c:v>moderate</c:v>
                  </c:pt>
                  <c:pt idx="3350">
                    <c:v>moderate</c:v>
                  </c:pt>
                  <c:pt idx="3351">
                    <c:v>moderate</c:v>
                  </c:pt>
                  <c:pt idx="3352">
                    <c:v>moderate</c:v>
                  </c:pt>
                  <c:pt idx="3353">
                    <c:v>moderate</c:v>
                  </c:pt>
                  <c:pt idx="3354">
                    <c:v>moderate</c:v>
                  </c:pt>
                  <c:pt idx="3355">
                    <c:v>moderate</c:v>
                  </c:pt>
                  <c:pt idx="3356">
                    <c:v>moderate</c:v>
                  </c:pt>
                  <c:pt idx="3357">
                    <c:v>moderate</c:v>
                  </c:pt>
                  <c:pt idx="3358">
                    <c:v>moderate</c:v>
                  </c:pt>
                  <c:pt idx="3359">
                    <c:v>moderate</c:v>
                  </c:pt>
                  <c:pt idx="3360">
                    <c:v>moderate</c:v>
                  </c:pt>
                  <c:pt idx="3361">
                    <c:v>moderate</c:v>
                  </c:pt>
                  <c:pt idx="3362">
                    <c:v>moderate</c:v>
                  </c:pt>
                  <c:pt idx="3363">
                    <c:v>moderate</c:v>
                  </c:pt>
                  <c:pt idx="3364">
                    <c:v>moderate</c:v>
                  </c:pt>
                  <c:pt idx="3365">
                    <c:v>moderate</c:v>
                  </c:pt>
                  <c:pt idx="3366">
                    <c:v>moderate</c:v>
                  </c:pt>
                  <c:pt idx="3367">
                    <c:v>moderate</c:v>
                  </c:pt>
                  <c:pt idx="3368">
                    <c:v>moderate</c:v>
                  </c:pt>
                  <c:pt idx="3369">
                    <c:v>moderate</c:v>
                  </c:pt>
                  <c:pt idx="3370">
                    <c:v>moderate</c:v>
                  </c:pt>
                  <c:pt idx="3371">
                    <c:v>moderate</c:v>
                  </c:pt>
                  <c:pt idx="3372">
                    <c:v>moderate</c:v>
                  </c:pt>
                  <c:pt idx="3373">
                    <c:v>moderate</c:v>
                  </c:pt>
                  <c:pt idx="3374">
                    <c:v>moderate</c:v>
                  </c:pt>
                  <c:pt idx="3375">
                    <c:v>moderate</c:v>
                  </c:pt>
                  <c:pt idx="3376">
                    <c:v>moderate</c:v>
                  </c:pt>
                  <c:pt idx="3377">
                    <c:v>moderate</c:v>
                  </c:pt>
                  <c:pt idx="3378">
                    <c:v>moderate</c:v>
                  </c:pt>
                  <c:pt idx="3379">
                    <c:v>moderate</c:v>
                  </c:pt>
                  <c:pt idx="3380">
                    <c:v>moderate</c:v>
                  </c:pt>
                  <c:pt idx="3381">
                    <c:v>moderate</c:v>
                  </c:pt>
                  <c:pt idx="3382">
                    <c:v>moderate</c:v>
                  </c:pt>
                  <c:pt idx="3383">
                    <c:v>moderate</c:v>
                  </c:pt>
                  <c:pt idx="3384">
                    <c:v>moderate</c:v>
                  </c:pt>
                  <c:pt idx="3385">
                    <c:v>moderate</c:v>
                  </c:pt>
                  <c:pt idx="3386">
                    <c:v>moderate</c:v>
                  </c:pt>
                  <c:pt idx="3387">
                    <c:v>moderate</c:v>
                  </c:pt>
                  <c:pt idx="3388">
                    <c:v>moderate</c:v>
                  </c:pt>
                  <c:pt idx="3389">
                    <c:v>moderate</c:v>
                  </c:pt>
                  <c:pt idx="3390">
                    <c:v>moderate</c:v>
                  </c:pt>
                  <c:pt idx="3391">
                    <c:v>moderate</c:v>
                  </c:pt>
                  <c:pt idx="3392">
                    <c:v>moderate</c:v>
                  </c:pt>
                  <c:pt idx="3393">
                    <c:v>moderate</c:v>
                  </c:pt>
                  <c:pt idx="3394">
                    <c:v>moderate</c:v>
                  </c:pt>
                  <c:pt idx="3395">
                    <c:v>moderate</c:v>
                  </c:pt>
                  <c:pt idx="3396">
                    <c:v>moderate</c:v>
                  </c:pt>
                  <c:pt idx="3397">
                    <c:v>moderate</c:v>
                  </c:pt>
                  <c:pt idx="3398">
                    <c:v>moderate</c:v>
                  </c:pt>
                  <c:pt idx="3399">
                    <c:v>moderate</c:v>
                  </c:pt>
                  <c:pt idx="3400">
                    <c:v>moderate</c:v>
                  </c:pt>
                  <c:pt idx="3401">
                    <c:v>moderate</c:v>
                  </c:pt>
                  <c:pt idx="3402">
                    <c:v>moderate</c:v>
                  </c:pt>
                  <c:pt idx="3403">
                    <c:v>moderate</c:v>
                  </c:pt>
                  <c:pt idx="3404">
                    <c:v>moderate</c:v>
                  </c:pt>
                  <c:pt idx="3405">
                    <c:v>moderate</c:v>
                  </c:pt>
                  <c:pt idx="3406">
                    <c:v>moderate</c:v>
                  </c:pt>
                  <c:pt idx="3407">
                    <c:v>moderate</c:v>
                  </c:pt>
                  <c:pt idx="3408">
                    <c:v>moderate</c:v>
                  </c:pt>
                  <c:pt idx="3409">
                    <c:v>moderate</c:v>
                  </c:pt>
                  <c:pt idx="3410">
                    <c:v>moderate</c:v>
                  </c:pt>
                  <c:pt idx="3411">
                    <c:v>moderate</c:v>
                  </c:pt>
                  <c:pt idx="3412">
                    <c:v>moderate</c:v>
                  </c:pt>
                  <c:pt idx="3413">
                    <c:v>moderate</c:v>
                  </c:pt>
                  <c:pt idx="3414">
                    <c:v>moderate</c:v>
                  </c:pt>
                  <c:pt idx="3415">
                    <c:v>moderate</c:v>
                  </c:pt>
                  <c:pt idx="3416">
                    <c:v>moderate</c:v>
                  </c:pt>
                  <c:pt idx="3417">
                    <c:v>moderate</c:v>
                  </c:pt>
                  <c:pt idx="3418">
                    <c:v>moderate</c:v>
                  </c:pt>
                  <c:pt idx="3419">
                    <c:v>moderate</c:v>
                  </c:pt>
                  <c:pt idx="3420">
                    <c:v>moderate</c:v>
                  </c:pt>
                  <c:pt idx="3421">
                    <c:v>moderate</c:v>
                  </c:pt>
                  <c:pt idx="3422">
                    <c:v>moderate</c:v>
                  </c:pt>
                  <c:pt idx="3423">
                    <c:v>moderate</c:v>
                  </c:pt>
                  <c:pt idx="3424">
                    <c:v>moderate</c:v>
                  </c:pt>
                  <c:pt idx="3425">
                    <c:v>moderate</c:v>
                  </c:pt>
                  <c:pt idx="3426">
                    <c:v>moderate</c:v>
                  </c:pt>
                  <c:pt idx="3427">
                    <c:v>moderate</c:v>
                  </c:pt>
                  <c:pt idx="3428">
                    <c:v>moderate</c:v>
                  </c:pt>
                  <c:pt idx="3429">
                    <c:v>moderate</c:v>
                  </c:pt>
                  <c:pt idx="3430">
                    <c:v>moderate</c:v>
                  </c:pt>
                  <c:pt idx="3431">
                    <c:v>moderate</c:v>
                  </c:pt>
                  <c:pt idx="3432">
                    <c:v>moderate</c:v>
                  </c:pt>
                  <c:pt idx="3433">
                    <c:v>moderate</c:v>
                  </c:pt>
                  <c:pt idx="3434">
                    <c:v>moderate</c:v>
                  </c:pt>
                  <c:pt idx="3435">
                    <c:v>moderate</c:v>
                  </c:pt>
                  <c:pt idx="3436">
                    <c:v>moderate</c:v>
                  </c:pt>
                  <c:pt idx="3437">
                    <c:v>moderate</c:v>
                  </c:pt>
                  <c:pt idx="3438">
                    <c:v>moderate</c:v>
                  </c:pt>
                  <c:pt idx="3439">
                    <c:v>moderate</c:v>
                  </c:pt>
                  <c:pt idx="3440">
                    <c:v>moderate</c:v>
                  </c:pt>
                  <c:pt idx="3441">
                    <c:v>moderate</c:v>
                  </c:pt>
                  <c:pt idx="3442">
                    <c:v>moderate</c:v>
                  </c:pt>
                  <c:pt idx="3443">
                    <c:v>moderate</c:v>
                  </c:pt>
                  <c:pt idx="3444">
                    <c:v>moderate</c:v>
                  </c:pt>
                  <c:pt idx="3445">
                    <c:v>moderate</c:v>
                  </c:pt>
                  <c:pt idx="3446">
                    <c:v>moderate</c:v>
                  </c:pt>
                  <c:pt idx="3447">
                    <c:v>moderate</c:v>
                  </c:pt>
                  <c:pt idx="3448">
                    <c:v>moderate</c:v>
                  </c:pt>
                  <c:pt idx="3449">
                    <c:v>moderate</c:v>
                  </c:pt>
                  <c:pt idx="3450">
                    <c:v>moderate</c:v>
                  </c:pt>
                  <c:pt idx="3451">
                    <c:v>moderate</c:v>
                  </c:pt>
                  <c:pt idx="3452">
                    <c:v>moderate</c:v>
                  </c:pt>
                  <c:pt idx="3453">
                    <c:v>moderate</c:v>
                  </c:pt>
                  <c:pt idx="3454">
                    <c:v>moderate</c:v>
                  </c:pt>
                  <c:pt idx="3455">
                    <c:v>moderate</c:v>
                  </c:pt>
                  <c:pt idx="3456">
                    <c:v>moderate</c:v>
                  </c:pt>
                  <c:pt idx="3457">
                    <c:v>moderate</c:v>
                  </c:pt>
                  <c:pt idx="3458">
                    <c:v>moderate</c:v>
                  </c:pt>
                  <c:pt idx="3459">
                    <c:v>moderate</c:v>
                  </c:pt>
                  <c:pt idx="3460">
                    <c:v>moderate</c:v>
                  </c:pt>
                  <c:pt idx="3461">
                    <c:v>moderate</c:v>
                  </c:pt>
                  <c:pt idx="3462">
                    <c:v>moderate</c:v>
                  </c:pt>
                  <c:pt idx="3463">
                    <c:v>moderate</c:v>
                  </c:pt>
                  <c:pt idx="3464">
                    <c:v>moderate</c:v>
                  </c:pt>
                  <c:pt idx="3465">
                    <c:v>moderate</c:v>
                  </c:pt>
                  <c:pt idx="3466">
                    <c:v>moderate</c:v>
                  </c:pt>
                  <c:pt idx="3467">
                    <c:v>moderate</c:v>
                  </c:pt>
                  <c:pt idx="3468">
                    <c:v>moderate</c:v>
                  </c:pt>
                  <c:pt idx="3469">
                    <c:v>moderate</c:v>
                  </c:pt>
                  <c:pt idx="3470">
                    <c:v>moderate</c:v>
                  </c:pt>
                  <c:pt idx="3471">
                    <c:v>moderate</c:v>
                  </c:pt>
                  <c:pt idx="3472">
                    <c:v>moderate</c:v>
                  </c:pt>
                  <c:pt idx="3473">
                    <c:v>moderate</c:v>
                  </c:pt>
                  <c:pt idx="3474">
                    <c:v>moderate</c:v>
                  </c:pt>
                  <c:pt idx="3475">
                    <c:v>moderate</c:v>
                  </c:pt>
                  <c:pt idx="3476">
                    <c:v>moderate</c:v>
                  </c:pt>
                  <c:pt idx="3477">
                    <c:v>moderate</c:v>
                  </c:pt>
                  <c:pt idx="3478">
                    <c:v>moderate</c:v>
                  </c:pt>
                  <c:pt idx="3479">
                    <c:v>moderate</c:v>
                  </c:pt>
                  <c:pt idx="3480">
                    <c:v>moderate</c:v>
                  </c:pt>
                  <c:pt idx="3481">
                    <c:v>moderate</c:v>
                  </c:pt>
                  <c:pt idx="3482">
                    <c:v>moderate</c:v>
                  </c:pt>
                  <c:pt idx="3483">
                    <c:v>moderate</c:v>
                  </c:pt>
                  <c:pt idx="3484">
                    <c:v>moderate</c:v>
                  </c:pt>
                  <c:pt idx="3485">
                    <c:v>moderate</c:v>
                  </c:pt>
                  <c:pt idx="3486">
                    <c:v>moderate</c:v>
                  </c:pt>
                  <c:pt idx="3487">
                    <c:v>moderate</c:v>
                  </c:pt>
                  <c:pt idx="3488">
                    <c:v>moderate</c:v>
                  </c:pt>
                  <c:pt idx="3489">
                    <c:v>moderate</c:v>
                  </c:pt>
                  <c:pt idx="3490">
                    <c:v>moderate</c:v>
                  </c:pt>
                  <c:pt idx="3491">
                    <c:v>moderate</c:v>
                  </c:pt>
                  <c:pt idx="3492">
                    <c:v>moderate</c:v>
                  </c:pt>
                  <c:pt idx="3493">
                    <c:v>moderate</c:v>
                  </c:pt>
                  <c:pt idx="3494">
                    <c:v>moderate</c:v>
                  </c:pt>
                  <c:pt idx="3495">
                    <c:v>moderate</c:v>
                  </c:pt>
                  <c:pt idx="3496">
                    <c:v>moderate</c:v>
                  </c:pt>
                  <c:pt idx="3497">
                    <c:v>moderate</c:v>
                  </c:pt>
                  <c:pt idx="3498">
                    <c:v>moderate</c:v>
                  </c:pt>
                  <c:pt idx="3499">
                    <c:v>moderate</c:v>
                  </c:pt>
                  <c:pt idx="3500">
                    <c:v>moderate</c:v>
                  </c:pt>
                  <c:pt idx="3501">
                    <c:v>moderate</c:v>
                  </c:pt>
                  <c:pt idx="3502">
                    <c:v>moderate</c:v>
                  </c:pt>
                  <c:pt idx="3503">
                    <c:v>moderate</c:v>
                  </c:pt>
                  <c:pt idx="3504">
                    <c:v>moderate</c:v>
                  </c:pt>
                  <c:pt idx="3505">
                    <c:v>moderate</c:v>
                  </c:pt>
                  <c:pt idx="3506">
                    <c:v>moderate</c:v>
                  </c:pt>
                  <c:pt idx="3507">
                    <c:v>moderate</c:v>
                  </c:pt>
                  <c:pt idx="3508">
                    <c:v>moderate</c:v>
                  </c:pt>
                  <c:pt idx="3509">
                    <c:v>moderate</c:v>
                  </c:pt>
                  <c:pt idx="3510">
                    <c:v>moderate</c:v>
                  </c:pt>
                  <c:pt idx="3511">
                    <c:v>moderate</c:v>
                  </c:pt>
                  <c:pt idx="3512">
                    <c:v>moderate</c:v>
                  </c:pt>
                  <c:pt idx="3513">
                    <c:v>moderate</c:v>
                  </c:pt>
                  <c:pt idx="3514">
                    <c:v>moderate</c:v>
                  </c:pt>
                  <c:pt idx="3515">
                    <c:v>moderate</c:v>
                  </c:pt>
                  <c:pt idx="3516">
                    <c:v>moderate</c:v>
                  </c:pt>
                  <c:pt idx="3517">
                    <c:v>moderate</c:v>
                  </c:pt>
                  <c:pt idx="3518">
                    <c:v>moderate</c:v>
                  </c:pt>
                  <c:pt idx="3519">
                    <c:v>moderate</c:v>
                  </c:pt>
                  <c:pt idx="3520">
                    <c:v>moderate</c:v>
                  </c:pt>
                  <c:pt idx="3521">
                    <c:v>moderate</c:v>
                  </c:pt>
                  <c:pt idx="3522">
                    <c:v>moderate</c:v>
                  </c:pt>
                  <c:pt idx="3523">
                    <c:v>moderate</c:v>
                  </c:pt>
                  <c:pt idx="3524">
                    <c:v>moderate</c:v>
                  </c:pt>
                  <c:pt idx="3525">
                    <c:v>moderate</c:v>
                  </c:pt>
                  <c:pt idx="3526">
                    <c:v>moderate</c:v>
                  </c:pt>
                  <c:pt idx="3527">
                    <c:v>moderate</c:v>
                  </c:pt>
                  <c:pt idx="3528">
                    <c:v>moderate</c:v>
                  </c:pt>
                  <c:pt idx="3529">
                    <c:v>moderate</c:v>
                  </c:pt>
                  <c:pt idx="3530">
                    <c:v>moderate</c:v>
                  </c:pt>
                  <c:pt idx="3531">
                    <c:v>moderate</c:v>
                  </c:pt>
                  <c:pt idx="3532">
                    <c:v>moderate</c:v>
                  </c:pt>
                  <c:pt idx="3533">
                    <c:v>moderate</c:v>
                  </c:pt>
                  <c:pt idx="3534">
                    <c:v>moderate</c:v>
                  </c:pt>
                  <c:pt idx="3535">
                    <c:v>moderate</c:v>
                  </c:pt>
                  <c:pt idx="3536">
                    <c:v>moderate</c:v>
                  </c:pt>
                  <c:pt idx="3537">
                    <c:v>moderate</c:v>
                  </c:pt>
                  <c:pt idx="3538">
                    <c:v>moderate</c:v>
                  </c:pt>
                  <c:pt idx="3539">
                    <c:v>moderate</c:v>
                  </c:pt>
                  <c:pt idx="3540">
                    <c:v>moderate</c:v>
                  </c:pt>
                  <c:pt idx="3541">
                    <c:v>moderate</c:v>
                  </c:pt>
                  <c:pt idx="3542">
                    <c:v>moderate</c:v>
                  </c:pt>
                  <c:pt idx="3543">
                    <c:v>moderate</c:v>
                  </c:pt>
                  <c:pt idx="3544">
                    <c:v>moderate</c:v>
                  </c:pt>
                  <c:pt idx="3545">
                    <c:v>moderate</c:v>
                  </c:pt>
                  <c:pt idx="3546">
                    <c:v>moderate</c:v>
                  </c:pt>
                  <c:pt idx="3547">
                    <c:v>moderate</c:v>
                  </c:pt>
                  <c:pt idx="3548">
                    <c:v>moderate</c:v>
                  </c:pt>
                  <c:pt idx="3549">
                    <c:v>moderate</c:v>
                  </c:pt>
                  <c:pt idx="3550">
                    <c:v>moderate</c:v>
                  </c:pt>
                  <c:pt idx="3551">
                    <c:v>moderate</c:v>
                  </c:pt>
                  <c:pt idx="3552">
                    <c:v>moderate</c:v>
                  </c:pt>
                  <c:pt idx="3553">
                    <c:v>moderate</c:v>
                  </c:pt>
                  <c:pt idx="3554">
                    <c:v>moderate</c:v>
                  </c:pt>
                  <c:pt idx="3555">
                    <c:v>moderate</c:v>
                  </c:pt>
                  <c:pt idx="3556">
                    <c:v>moderate</c:v>
                  </c:pt>
                  <c:pt idx="3557">
                    <c:v>moderate</c:v>
                  </c:pt>
                  <c:pt idx="3558">
                    <c:v>moderate</c:v>
                  </c:pt>
                  <c:pt idx="3559">
                    <c:v>moderate</c:v>
                  </c:pt>
                  <c:pt idx="3560">
                    <c:v>moderate</c:v>
                  </c:pt>
                  <c:pt idx="3561">
                    <c:v>moderate</c:v>
                  </c:pt>
                  <c:pt idx="3562">
                    <c:v>moderate</c:v>
                  </c:pt>
                  <c:pt idx="3563">
                    <c:v>moderate</c:v>
                  </c:pt>
                  <c:pt idx="3564">
                    <c:v>moderate</c:v>
                  </c:pt>
                  <c:pt idx="3565">
                    <c:v>moderate</c:v>
                  </c:pt>
                  <c:pt idx="3566">
                    <c:v>moderate</c:v>
                  </c:pt>
                  <c:pt idx="3567">
                    <c:v>moderate</c:v>
                  </c:pt>
                  <c:pt idx="3568">
                    <c:v>moderate</c:v>
                  </c:pt>
                  <c:pt idx="3569">
                    <c:v>moderate</c:v>
                  </c:pt>
                  <c:pt idx="3570">
                    <c:v>moderate</c:v>
                  </c:pt>
                  <c:pt idx="3571">
                    <c:v>moderate</c:v>
                  </c:pt>
                  <c:pt idx="3572">
                    <c:v>moderate</c:v>
                  </c:pt>
                  <c:pt idx="3573">
                    <c:v>moderate</c:v>
                  </c:pt>
                  <c:pt idx="3574">
                    <c:v>moderate</c:v>
                  </c:pt>
                  <c:pt idx="3575">
                    <c:v>moderate</c:v>
                  </c:pt>
                  <c:pt idx="3576">
                    <c:v>moderate</c:v>
                  </c:pt>
                  <c:pt idx="3577">
                    <c:v>moderate</c:v>
                  </c:pt>
                  <c:pt idx="3578">
                    <c:v>moderate</c:v>
                  </c:pt>
                  <c:pt idx="3579">
                    <c:v>moderate</c:v>
                  </c:pt>
                  <c:pt idx="3580">
                    <c:v>moderate</c:v>
                  </c:pt>
                  <c:pt idx="3581">
                    <c:v>moderate</c:v>
                  </c:pt>
                  <c:pt idx="3582">
                    <c:v>moderate</c:v>
                  </c:pt>
                  <c:pt idx="3583">
                    <c:v>moderate</c:v>
                  </c:pt>
                  <c:pt idx="3584">
                    <c:v>moderate</c:v>
                  </c:pt>
                  <c:pt idx="3585">
                    <c:v>moderate</c:v>
                  </c:pt>
                  <c:pt idx="3586">
                    <c:v>moderate</c:v>
                  </c:pt>
                  <c:pt idx="3587">
                    <c:v>moderate</c:v>
                  </c:pt>
                  <c:pt idx="3588">
                    <c:v>moderate</c:v>
                  </c:pt>
                  <c:pt idx="3589">
                    <c:v>moderate</c:v>
                  </c:pt>
                  <c:pt idx="3590">
                    <c:v>moderate</c:v>
                  </c:pt>
                  <c:pt idx="3591">
                    <c:v>moderate</c:v>
                  </c:pt>
                  <c:pt idx="3592">
                    <c:v>moderate</c:v>
                  </c:pt>
                  <c:pt idx="3593">
                    <c:v>moderate</c:v>
                  </c:pt>
                  <c:pt idx="3594">
                    <c:v>moderate</c:v>
                  </c:pt>
                  <c:pt idx="3595">
                    <c:v>moderate</c:v>
                  </c:pt>
                  <c:pt idx="3596">
                    <c:v>moderate</c:v>
                  </c:pt>
                  <c:pt idx="3597">
                    <c:v>moderate</c:v>
                  </c:pt>
                  <c:pt idx="3598">
                    <c:v>moderate</c:v>
                  </c:pt>
                  <c:pt idx="3599">
                    <c:v>moderate</c:v>
                  </c:pt>
                  <c:pt idx="3600">
                    <c:v>moderate</c:v>
                  </c:pt>
                  <c:pt idx="3601">
                    <c:v>moderate</c:v>
                  </c:pt>
                  <c:pt idx="3602">
                    <c:v>moderate</c:v>
                  </c:pt>
                  <c:pt idx="3603">
                    <c:v>moderate</c:v>
                  </c:pt>
                  <c:pt idx="3604">
                    <c:v>moderate</c:v>
                  </c:pt>
                  <c:pt idx="3605">
                    <c:v>moderate</c:v>
                  </c:pt>
                  <c:pt idx="3606">
                    <c:v>moderate</c:v>
                  </c:pt>
                  <c:pt idx="3607">
                    <c:v>moderate</c:v>
                  </c:pt>
                  <c:pt idx="3608">
                    <c:v>moderate</c:v>
                  </c:pt>
                  <c:pt idx="3609">
                    <c:v>moderate</c:v>
                  </c:pt>
                  <c:pt idx="3610">
                    <c:v>moderate</c:v>
                  </c:pt>
                  <c:pt idx="3611">
                    <c:v>moderate</c:v>
                  </c:pt>
                  <c:pt idx="3612">
                    <c:v>moderate</c:v>
                  </c:pt>
                  <c:pt idx="3613">
                    <c:v>moderate</c:v>
                  </c:pt>
                  <c:pt idx="3614">
                    <c:v>moderate</c:v>
                  </c:pt>
                  <c:pt idx="3615">
                    <c:v>moderate</c:v>
                  </c:pt>
                  <c:pt idx="3616">
                    <c:v>moderate</c:v>
                  </c:pt>
                  <c:pt idx="3617">
                    <c:v>moderate</c:v>
                  </c:pt>
                  <c:pt idx="3618">
                    <c:v>moderate</c:v>
                  </c:pt>
                  <c:pt idx="3619">
                    <c:v>moderate</c:v>
                  </c:pt>
                  <c:pt idx="3620">
                    <c:v>moderate</c:v>
                  </c:pt>
                  <c:pt idx="3621">
                    <c:v>moderate</c:v>
                  </c:pt>
                  <c:pt idx="3622">
                    <c:v>moderate</c:v>
                  </c:pt>
                  <c:pt idx="3623">
                    <c:v>moderate</c:v>
                  </c:pt>
                  <c:pt idx="3624">
                    <c:v>moderate</c:v>
                  </c:pt>
                  <c:pt idx="3625">
                    <c:v>moderate</c:v>
                  </c:pt>
                  <c:pt idx="3626">
                    <c:v>moderate</c:v>
                  </c:pt>
                  <c:pt idx="3627">
                    <c:v>moderate</c:v>
                  </c:pt>
                  <c:pt idx="3628">
                    <c:v>moderate</c:v>
                  </c:pt>
                  <c:pt idx="3629">
                    <c:v>moderate</c:v>
                  </c:pt>
                  <c:pt idx="3630">
                    <c:v>moderate</c:v>
                  </c:pt>
                  <c:pt idx="3631">
                    <c:v>moderate</c:v>
                  </c:pt>
                  <c:pt idx="3632">
                    <c:v>moderate</c:v>
                  </c:pt>
                  <c:pt idx="3633">
                    <c:v>moderate</c:v>
                  </c:pt>
                  <c:pt idx="3634">
                    <c:v>moderate</c:v>
                  </c:pt>
                  <c:pt idx="3635">
                    <c:v>moderate</c:v>
                  </c:pt>
                  <c:pt idx="3636">
                    <c:v>moderate</c:v>
                  </c:pt>
                  <c:pt idx="3637">
                    <c:v>moderate</c:v>
                  </c:pt>
                  <c:pt idx="3638">
                    <c:v>moderate</c:v>
                  </c:pt>
                  <c:pt idx="3639">
                    <c:v>moderate</c:v>
                  </c:pt>
                  <c:pt idx="3640">
                    <c:v>moderate</c:v>
                  </c:pt>
                  <c:pt idx="3641">
                    <c:v>moderate</c:v>
                  </c:pt>
                  <c:pt idx="3642">
                    <c:v>moderate</c:v>
                  </c:pt>
                  <c:pt idx="3643">
                    <c:v>moderate</c:v>
                  </c:pt>
                  <c:pt idx="3644">
                    <c:v>moderate</c:v>
                  </c:pt>
                  <c:pt idx="3645">
                    <c:v>moderate</c:v>
                  </c:pt>
                  <c:pt idx="3646">
                    <c:v>moderate</c:v>
                  </c:pt>
                  <c:pt idx="3647">
                    <c:v>moderate</c:v>
                  </c:pt>
                  <c:pt idx="3648">
                    <c:v>moderate</c:v>
                  </c:pt>
                  <c:pt idx="3649">
                    <c:v>moderate</c:v>
                  </c:pt>
                  <c:pt idx="3650">
                    <c:v>moderate</c:v>
                  </c:pt>
                  <c:pt idx="3651">
                    <c:v>moderate</c:v>
                  </c:pt>
                  <c:pt idx="3652">
                    <c:v>moderate</c:v>
                  </c:pt>
                  <c:pt idx="3653">
                    <c:v>moderate</c:v>
                  </c:pt>
                  <c:pt idx="3654">
                    <c:v>moderate</c:v>
                  </c:pt>
                  <c:pt idx="3655">
                    <c:v>moderate</c:v>
                  </c:pt>
                  <c:pt idx="3656">
                    <c:v>moderate</c:v>
                  </c:pt>
                  <c:pt idx="3657">
                    <c:v>moderate</c:v>
                  </c:pt>
                  <c:pt idx="3658">
                    <c:v>moderate</c:v>
                  </c:pt>
                  <c:pt idx="3659">
                    <c:v>moderate</c:v>
                  </c:pt>
                  <c:pt idx="3660">
                    <c:v>moderate</c:v>
                  </c:pt>
                  <c:pt idx="3661">
                    <c:v>moderate</c:v>
                  </c:pt>
                  <c:pt idx="3662">
                    <c:v>moderate</c:v>
                  </c:pt>
                  <c:pt idx="3663">
                    <c:v>moderate</c:v>
                  </c:pt>
                  <c:pt idx="3664">
                    <c:v>moderate</c:v>
                  </c:pt>
                  <c:pt idx="3665">
                    <c:v>moderate</c:v>
                  </c:pt>
                  <c:pt idx="3666">
                    <c:v>moderate</c:v>
                  </c:pt>
                  <c:pt idx="3667">
                    <c:v>moderate</c:v>
                  </c:pt>
                  <c:pt idx="3668">
                    <c:v>moderate</c:v>
                  </c:pt>
                  <c:pt idx="3669">
                    <c:v>moderate</c:v>
                  </c:pt>
                  <c:pt idx="3670">
                    <c:v>moderate</c:v>
                  </c:pt>
                  <c:pt idx="3671">
                    <c:v>moderate</c:v>
                  </c:pt>
                  <c:pt idx="3672">
                    <c:v>moderate</c:v>
                  </c:pt>
                  <c:pt idx="3673">
                    <c:v>moderate</c:v>
                  </c:pt>
                  <c:pt idx="3674">
                    <c:v>moderate</c:v>
                  </c:pt>
                  <c:pt idx="3675">
                    <c:v>moderate</c:v>
                  </c:pt>
                  <c:pt idx="3676">
                    <c:v>moderate</c:v>
                  </c:pt>
                  <c:pt idx="3677">
                    <c:v>moderate</c:v>
                  </c:pt>
                  <c:pt idx="3678">
                    <c:v>moderate</c:v>
                  </c:pt>
                  <c:pt idx="3679">
                    <c:v>moderate</c:v>
                  </c:pt>
                  <c:pt idx="3680">
                    <c:v>moderate</c:v>
                  </c:pt>
                  <c:pt idx="3681">
                    <c:v>moderate</c:v>
                  </c:pt>
                  <c:pt idx="3682">
                    <c:v>moderate</c:v>
                  </c:pt>
                  <c:pt idx="3683">
                    <c:v>moderate</c:v>
                  </c:pt>
                  <c:pt idx="3684">
                    <c:v>moderate</c:v>
                  </c:pt>
                  <c:pt idx="3685">
                    <c:v>moderate</c:v>
                  </c:pt>
                  <c:pt idx="3686">
                    <c:v>moderate</c:v>
                  </c:pt>
                  <c:pt idx="3687">
                    <c:v>moderate</c:v>
                  </c:pt>
                  <c:pt idx="3688">
                    <c:v>moderate</c:v>
                  </c:pt>
                  <c:pt idx="3689">
                    <c:v>moderate</c:v>
                  </c:pt>
                  <c:pt idx="3690">
                    <c:v>moderate</c:v>
                  </c:pt>
                  <c:pt idx="3691">
                    <c:v>moderate</c:v>
                  </c:pt>
                  <c:pt idx="3692">
                    <c:v>moderate</c:v>
                  </c:pt>
                  <c:pt idx="3693">
                    <c:v>moderate</c:v>
                  </c:pt>
                  <c:pt idx="3694">
                    <c:v>moderate</c:v>
                  </c:pt>
                  <c:pt idx="3695">
                    <c:v>moderate</c:v>
                  </c:pt>
                  <c:pt idx="3696">
                    <c:v>moderate</c:v>
                  </c:pt>
                  <c:pt idx="3697">
                    <c:v>moderate</c:v>
                  </c:pt>
                  <c:pt idx="3698">
                    <c:v>moderate</c:v>
                  </c:pt>
                  <c:pt idx="3699">
                    <c:v>moderate</c:v>
                  </c:pt>
                  <c:pt idx="3700">
                    <c:v>moderate</c:v>
                  </c:pt>
                  <c:pt idx="3701">
                    <c:v>moderate</c:v>
                  </c:pt>
                  <c:pt idx="3702">
                    <c:v>moderate</c:v>
                  </c:pt>
                  <c:pt idx="3703">
                    <c:v>moderate</c:v>
                  </c:pt>
                  <c:pt idx="3704">
                    <c:v>moderate</c:v>
                  </c:pt>
                  <c:pt idx="3705">
                    <c:v>moderate</c:v>
                  </c:pt>
                  <c:pt idx="3706">
                    <c:v>moderate</c:v>
                  </c:pt>
                  <c:pt idx="3707">
                    <c:v>moderate</c:v>
                  </c:pt>
                  <c:pt idx="3708">
                    <c:v>moderate</c:v>
                  </c:pt>
                  <c:pt idx="3709">
                    <c:v>moderate</c:v>
                  </c:pt>
                  <c:pt idx="3710">
                    <c:v>moderate</c:v>
                  </c:pt>
                  <c:pt idx="3711">
                    <c:v>moderate</c:v>
                  </c:pt>
                  <c:pt idx="3712">
                    <c:v>moderate</c:v>
                  </c:pt>
                  <c:pt idx="3713">
                    <c:v>moderate</c:v>
                  </c:pt>
                  <c:pt idx="3714">
                    <c:v>moderate</c:v>
                  </c:pt>
                  <c:pt idx="3715">
                    <c:v>moderate</c:v>
                  </c:pt>
                  <c:pt idx="3716">
                    <c:v>moderate</c:v>
                  </c:pt>
                  <c:pt idx="3717">
                    <c:v>moderate</c:v>
                  </c:pt>
                  <c:pt idx="3718">
                    <c:v>moderate</c:v>
                  </c:pt>
                  <c:pt idx="3719">
                    <c:v>moderate</c:v>
                  </c:pt>
                  <c:pt idx="3720">
                    <c:v>moderate</c:v>
                  </c:pt>
                  <c:pt idx="3721">
                    <c:v>moderate</c:v>
                  </c:pt>
                  <c:pt idx="3722">
                    <c:v>moderate</c:v>
                  </c:pt>
                  <c:pt idx="3723">
                    <c:v>moderate</c:v>
                  </c:pt>
                  <c:pt idx="3724">
                    <c:v>moderate</c:v>
                  </c:pt>
                  <c:pt idx="3725">
                    <c:v>moderate</c:v>
                  </c:pt>
                  <c:pt idx="3726">
                    <c:v>moderate</c:v>
                  </c:pt>
                  <c:pt idx="3727">
                    <c:v>moderate</c:v>
                  </c:pt>
                  <c:pt idx="3728">
                    <c:v>moderate</c:v>
                  </c:pt>
                  <c:pt idx="3729">
                    <c:v>moderate</c:v>
                  </c:pt>
                  <c:pt idx="3730">
                    <c:v>moderate</c:v>
                  </c:pt>
                  <c:pt idx="3731">
                    <c:v>moderate</c:v>
                  </c:pt>
                  <c:pt idx="3732">
                    <c:v>moderate</c:v>
                  </c:pt>
                  <c:pt idx="3733">
                    <c:v>moderate</c:v>
                  </c:pt>
                  <c:pt idx="3734">
                    <c:v>moderate</c:v>
                  </c:pt>
                  <c:pt idx="3735">
                    <c:v>moderate</c:v>
                  </c:pt>
                  <c:pt idx="3736">
                    <c:v>moderate</c:v>
                  </c:pt>
                  <c:pt idx="3737">
                    <c:v>moderate</c:v>
                  </c:pt>
                  <c:pt idx="3738">
                    <c:v>moderate</c:v>
                  </c:pt>
                  <c:pt idx="3739">
                    <c:v>moderate</c:v>
                  </c:pt>
                  <c:pt idx="3740">
                    <c:v>moderate</c:v>
                  </c:pt>
                  <c:pt idx="3741">
                    <c:v>moderate</c:v>
                  </c:pt>
                  <c:pt idx="3742">
                    <c:v>moderate</c:v>
                  </c:pt>
                  <c:pt idx="3743">
                    <c:v>moderate</c:v>
                  </c:pt>
                  <c:pt idx="3744">
                    <c:v>moderate</c:v>
                  </c:pt>
                  <c:pt idx="3745">
                    <c:v>moderate</c:v>
                  </c:pt>
                  <c:pt idx="3746">
                    <c:v>moderate</c:v>
                  </c:pt>
                  <c:pt idx="3747">
                    <c:v>moderate</c:v>
                  </c:pt>
                  <c:pt idx="3748">
                    <c:v>moderate</c:v>
                  </c:pt>
                  <c:pt idx="3749">
                    <c:v>moderate</c:v>
                  </c:pt>
                  <c:pt idx="3750">
                    <c:v>moderate</c:v>
                  </c:pt>
                  <c:pt idx="3751">
                    <c:v>moderate</c:v>
                  </c:pt>
                  <c:pt idx="3752">
                    <c:v>moderate</c:v>
                  </c:pt>
                  <c:pt idx="3753">
                    <c:v>moderate</c:v>
                  </c:pt>
                  <c:pt idx="3754">
                    <c:v>moderate</c:v>
                  </c:pt>
                  <c:pt idx="3755">
                    <c:v>moderate</c:v>
                  </c:pt>
                  <c:pt idx="3756">
                    <c:v>moderate</c:v>
                  </c:pt>
                  <c:pt idx="3757">
                    <c:v>moderate</c:v>
                  </c:pt>
                  <c:pt idx="3758">
                    <c:v>moderate</c:v>
                  </c:pt>
                  <c:pt idx="3759">
                    <c:v>moderate</c:v>
                  </c:pt>
                  <c:pt idx="3760">
                    <c:v>moderate</c:v>
                  </c:pt>
                  <c:pt idx="3761">
                    <c:v>moderate</c:v>
                  </c:pt>
                  <c:pt idx="3762">
                    <c:v>moderate</c:v>
                  </c:pt>
                  <c:pt idx="3763">
                    <c:v>moderate</c:v>
                  </c:pt>
                  <c:pt idx="3764">
                    <c:v>moderate</c:v>
                  </c:pt>
                  <c:pt idx="3765">
                    <c:v>moderate</c:v>
                  </c:pt>
                  <c:pt idx="3766">
                    <c:v>moderate</c:v>
                  </c:pt>
                  <c:pt idx="3767">
                    <c:v>moderate</c:v>
                  </c:pt>
                  <c:pt idx="3768">
                    <c:v>moderate</c:v>
                  </c:pt>
                  <c:pt idx="3769">
                    <c:v>moderate</c:v>
                  </c:pt>
                  <c:pt idx="3770">
                    <c:v>moderate</c:v>
                  </c:pt>
                  <c:pt idx="3771">
                    <c:v>moderate</c:v>
                  </c:pt>
                  <c:pt idx="3772">
                    <c:v>moderate</c:v>
                  </c:pt>
                  <c:pt idx="3773">
                    <c:v>moderate</c:v>
                  </c:pt>
                  <c:pt idx="3774">
                    <c:v>moderate</c:v>
                  </c:pt>
                  <c:pt idx="3775">
                    <c:v>moderate</c:v>
                  </c:pt>
                  <c:pt idx="3776">
                    <c:v>moderate</c:v>
                  </c:pt>
                  <c:pt idx="3777">
                    <c:v>moderate</c:v>
                  </c:pt>
                  <c:pt idx="3778">
                    <c:v>moderate</c:v>
                  </c:pt>
                  <c:pt idx="3779">
                    <c:v>moderate</c:v>
                  </c:pt>
                  <c:pt idx="3780">
                    <c:v>moderate</c:v>
                  </c:pt>
                  <c:pt idx="3781">
                    <c:v>moderate</c:v>
                  </c:pt>
                  <c:pt idx="3782">
                    <c:v>moderate</c:v>
                  </c:pt>
                  <c:pt idx="3783">
                    <c:v>moderate</c:v>
                  </c:pt>
                  <c:pt idx="3784">
                    <c:v>moderate</c:v>
                  </c:pt>
                  <c:pt idx="3785">
                    <c:v>moderate</c:v>
                  </c:pt>
                  <c:pt idx="3786">
                    <c:v>moderate</c:v>
                  </c:pt>
                  <c:pt idx="3787">
                    <c:v>moderate</c:v>
                  </c:pt>
                  <c:pt idx="3788">
                    <c:v>moderate</c:v>
                  </c:pt>
                  <c:pt idx="3789">
                    <c:v>moderate</c:v>
                  </c:pt>
                  <c:pt idx="3790">
                    <c:v>moderate</c:v>
                  </c:pt>
                  <c:pt idx="3791">
                    <c:v>moderate</c:v>
                  </c:pt>
                  <c:pt idx="3792">
                    <c:v>moderate</c:v>
                  </c:pt>
                  <c:pt idx="3793">
                    <c:v>moderate</c:v>
                  </c:pt>
                  <c:pt idx="3794">
                    <c:v>moderate</c:v>
                  </c:pt>
                  <c:pt idx="3795">
                    <c:v>moderate</c:v>
                  </c:pt>
                  <c:pt idx="3796">
                    <c:v>moderate</c:v>
                  </c:pt>
                  <c:pt idx="3797">
                    <c:v>moderate</c:v>
                  </c:pt>
                  <c:pt idx="3798">
                    <c:v>moderate</c:v>
                  </c:pt>
                  <c:pt idx="3799">
                    <c:v>moderate</c:v>
                  </c:pt>
                  <c:pt idx="3800">
                    <c:v>moderate</c:v>
                  </c:pt>
                  <c:pt idx="3801">
                    <c:v>moderate</c:v>
                  </c:pt>
                  <c:pt idx="3802">
                    <c:v>moderate</c:v>
                  </c:pt>
                  <c:pt idx="3803">
                    <c:v>moderate</c:v>
                  </c:pt>
                  <c:pt idx="3804">
                    <c:v>moderate</c:v>
                  </c:pt>
                  <c:pt idx="3805">
                    <c:v>moderate</c:v>
                  </c:pt>
                  <c:pt idx="3806">
                    <c:v>moderate</c:v>
                  </c:pt>
                  <c:pt idx="3807">
                    <c:v>moderate</c:v>
                  </c:pt>
                  <c:pt idx="3808">
                    <c:v>moderate</c:v>
                  </c:pt>
                  <c:pt idx="3809">
                    <c:v>moderate</c:v>
                  </c:pt>
                  <c:pt idx="3810">
                    <c:v>moderate</c:v>
                  </c:pt>
                  <c:pt idx="3811">
                    <c:v>moderate</c:v>
                  </c:pt>
                  <c:pt idx="3812">
                    <c:v>moderate</c:v>
                  </c:pt>
                  <c:pt idx="3813">
                    <c:v>moderate</c:v>
                  </c:pt>
                  <c:pt idx="3814">
                    <c:v>moderate</c:v>
                  </c:pt>
                  <c:pt idx="3815">
                    <c:v>moderate</c:v>
                  </c:pt>
                  <c:pt idx="3816">
                    <c:v>moderate</c:v>
                  </c:pt>
                  <c:pt idx="3817">
                    <c:v>moderate</c:v>
                  </c:pt>
                  <c:pt idx="3818">
                    <c:v>moderate</c:v>
                  </c:pt>
                  <c:pt idx="3819">
                    <c:v>moderate</c:v>
                  </c:pt>
                  <c:pt idx="3820">
                    <c:v>moderate</c:v>
                  </c:pt>
                  <c:pt idx="3821">
                    <c:v>moderate</c:v>
                  </c:pt>
                  <c:pt idx="3822">
                    <c:v>moderate</c:v>
                  </c:pt>
                  <c:pt idx="3823">
                    <c:v>moderate</c:v>
                  </c:pt>
                  <c:pt idx="3824">
                    <c:v>moderate</c:v>
                  </c:pt>
                  <c:pt idx="3825">
                    <c:v>moderate</c:v>
                  </c:pt>
                  <c:pt idx="3826">
                    <c:v>moderate</c:v>
                  </c:pt>
                  <c:pt idx="3827">
                    <c:v>moderate</c:v>
                  </c:pt>
                  <c:pt idx="3828">
                    <c:v>moderate</c:v>
                  </c:pt>
                  <c:pt idx="3829">
                    <c:v>moderate</c:v>
                  </c:pt>
                  <c:pt idx="3830">
                    <c:v>moderate</c:v>
                  </c:pt>
                  <c:pt idx="3831">
                    <c:v>moderate</c:v>
                  </c:pt>
                  <c:pt idx="3832">
                    <c:v>moderate</c:v>
                  </c:pt>
                  <c:pt idx="3833">
                    <c:v>moderate</c:v>
                  </c:pt>
                  <c:pt idx="3834">
                    <c:v>moderate</c:v>
                  </c:pt>
                  <c:pt idx="3835">
                    <c:v>moderate</c:v>
                  </c:pt>
                  <c:pt idx="3836">
                    <c:v>moderate</c:v>
                  </c:pt>
                  <c:pt idx="3837">
                    <c:v>moderate</c:v>
                  </c:pt>
                  <c:pt idx="3838">
                    <c:v>moderate</c:v>
                  </c:pt>
                  <c:pt idx="3839">
                    <c:v>moderate</c:v>
                  </c:pt>
                  <c:pt idx="3840">
                    <c:v>moderate</c:v>
                  </c:pt>
                  <c:pt idx="3841">
                    <c:v>moderate</c:v>
                  </c:pt>
                  <c:pt idx="3842">
                    <c:v>moderate</c:v>
                  </c:pt>
                  <c:pt idx="3843">
                    <c:v>moderate</c:v>
                  </c:pt>
                  <c:pt idx="3844">
                    <c:v>moderate</c:v>
                  </c:pt>
                  <c:pt idx="3845">
                    <c:v>moderate</c:v>
                  </c:pt>
                  <c:pt idx="3846">
                    <c:v>moderate</c:v>
                  </c:pt>
                  <c:pt idx="3847">
                    <c:v>moderate</c:v>
                  </c:pt>
                  <c:pt idx="3848">
                    <c:v>moderate</c:v>
                  </c:pt>
                  <c:pt idx="3849">
                    <c:v>moderate</c:v>
                  </c:pt>
                  <c:pt idx="3850">
                    <c:v>moderate</c:v>
                  </c:pt>
                  <c:pt idx="3851">
                    <c:v>moderate</c:v>
                  </c:pt>
                  <c:pt idx="3852">
                    <c:v>moderate</c:v>
                  </c:pt>
                  <c:pt idx="3853">
                    <c:v>moderate</c:v>
                  </c:pt>
                  <c:pt idx="3854">
                    <c:v>moderate</c:v>
                  </c:pt>
                  <c:pt idx="3855">
                    <c:v>moderate</c:v>
                  </c:pt>
                  <c:pt idx="3856">
                    <c:v>moderate</c:v>
                  </c:pt>
                  <c:pt idx="3857">
                    <c:v>moderate</c:v>
                  </c:pt>
                  <c:pt idx="3858">
                    <c:v>moderate</c:v>
                  </c:pt>
                  <c:pt idx="3859">
                    <c:v>moderate</c:v>
                  </c:pt>
                  <c:pt idx="3860">
                    <c:v>moderate</c:v>
                  </c:pt>
                  <c:pt idx="3861">
                    <c:v>moderate</c:v>
                  </c:pt>
                  <c:pt idx="3862">
                    <c:v>moderate</c:v>
                  </c:pt>
                  <c:pt idx="3863">
                    <c:v>moderate</c:v>
                  </c:pt>
                  <c:pt idx="3864">
                    <c:v>moderate</c:v>
                  </c:pt>
                  <c:pt idx="3865">
                    <c:v>moderate</c:v>
                  </c:pt>
                  <c:pt idx="3866">
                    <c:v>moderate</c:v>
                  </c:pt>
                  <c:pt idx="3867">
                    <c:v>moderate</c:v>
                  </c:pt>
                  <c:pt idx="3868">
                    <c:v>moderate</c:v>
                  </c:pt>
                  <c:pt idx="3869">
                    <c:v>moderate</c:v>
                  </c:pt>
                  <c:pt idx="3870">
                    <c:v>moderate</c:v>
                  </c:pt>
                  <c:pt idx="3871">
                    <c:v>moderate</c:v>
                  </c:pt>
                  <c:pt idx="3872">
                    <c:v>moderate</c:v>
                  </c:pt>
                  <c:pt idx="3873">
                    <c:v>moderate</c:v>
                  </c:pt>
                  <c:pt idx="3874">
                    <c:v>moderate</c:v>
                  </c:pt>
                  <c:pt idx="3875">
                    <c:v>moderate</c:v>
                  </c:pt>
                  <c:pt idx="3876">
                    <c:v>moderate</c:v>
                  </c:pt>
                  <c:pt idx="3877">
                    <c:v>moderate</c:v>
                  </c:pt>
                  <c:pt idx="3878">
                    <c:v>moderate</c:v>
                  </c:pt>
                  <c:pt idx="3879">
                    <c:v>moderate</c:v>
                  </c:pt>
                  <c:pt idx="3880">
                    <c:v>moderate</c:v>
                  </c:pt>
                  <c:pt idx="3881">
                    <c:v>moderate</c:v>
                  </c:pt>
                  <c:pt idx="3882">
                    <c:v>moderate</c:v>
                  </c:pt>
                  <c:pt idx="3883">
                    <c:v>moderate</c:v>
                  </c:pt>
                  <c:pt idx="3884">
                    <c:v>moderate</c:v>
                  </c:pt>
                  <c:pt idx="3885">
                    <c:v>moderate</c:v>
                  </c:pt>
                  <c:pt idx="3886">
                    <c:v>moderate</c:v>
                  </c:pt>
                  <c:pt idx="3887">
                    <c:v>moderate</c:v>
                  </c:pt>
                  <c:pt idx="3888">
                    <c:v>moderate</c:v>
                  </c:pt>
                  <c:pt idx="3889">
                    <c:v>moderate</c:v>
                  </c:pt>
                  <c:pt idx="3890">
                    <c:v>moderate</c:v>
                  </c:pt>
                  <c:pt idx="3891">
                    <c:v>moderate</c:v>
                  </c:pt>
                  <c:pt idx="3892">
                    <c:v>moderate</c:v>
                  </c:pt>
                  <c:pt idx="3893">
                    <c:v>moderate</c:v>
                  </c:pt>
                  <c:pt idx="3894">
                    <c:v>moderate</c:v>
                  </c:pt>
                  <c:pt idx="3895">
                    <c:v>moderate</c:v>
                  </c:pt>
                  <c:pt idx="3896">
                    <c:v>moderate</c:v>
                  </c:pt>
                  <c:pt idx="3897">
                    <c:v>moderate</c:v>
                  </c:pt>
                  <c:pt idx="3898">
                    <c:v>moderate</c:v>
                  </c:pt>
                  <c:pt idx="3899">
                    <c:v>moderate</c:v>
                  </c:pt>
                  <c:pt idx="3900">
                    <c:v>moderate</c:v>
                  </c:pt>
                  <c:pt idx="3901">
                    <c:v>moderate</c:v>
                  </c:pt>
                  <c:pt idx="3902">
                    <c:v>moderate</c:v>
                  </c:pt>
                  <c:pt idx="3903">
                    <c:v>moderate</c:v>
                  </c:pt>
                  <c:pt idx="3904">
                    <c:v>moderate</c:v>
                  </c:pt>
                  <c:pt idx="3905">
                    <c:v>moderate</c:v>
                  </c:pt>
                  <c:pt idx="3906">
                    <c:v>moderate</c:v>
                  </c:pt>
                  <c:pt idx="3907">
                    <c:v>moderate</c:v>
                  </c:pt>
                  <c:pt idx="3908">
                    <c:v>moderate</c:v>
                  </c:pt>
                  <c:pt idx="3909">
                    <c:v>moderate</c:v>
                  </c:pt>
                  <c:pt idx="3910">
                    <c:v>moderate</c:v>
                  </c:pt>
                  <c:pt idx="3911">
                    <c:v>moderate</c:v>
                  </c:pt>
                  <c:pt idx="3912">
                    <c:v>moderate</c:v>
                  </c:pt>
                  <c:pt idx="3913">
                    <c:v>moderate</c:v>
                  </c:pt>
                  <c:pt idx="3914">
                    <c:v>moderate</c:v>
                  </c:pt>
                  <c:pt idx="3915">
                    <c:v>moderate</c:v>
                  </c:pt>
                  <c:pt idx="3916">
                    <c:v>moderate</c:v>
                  </c:pt>
                  <c:pt idx="3917">
                    <c:v>moderate</c:v>
                  </c:pt>
                  <c:pt idx="3918">
                    <c:v>moderate</c:v>
                  </c:pt>
                  <c:pt idx="3919">
                    <c:v>moderate</c:v>
                  </c:pt>
                  <c:pt idx="3920">
                    <c:v>moderate</c:v>
                  </c:pt>
                  <c:pt idx="3921">
                    <c:v>moderate</c:v>
                  </c:pt>
                  <c:pt idx="3922">
                    <c:v>moderate</c:v>
                  </c:pt>
                  <c:pt idx="3923">
                    <c:v>moderate</c:v>
                  </c:pt>
                  <c:pt idx="3924">
                    <c:v>moderate</c:v>
                  </c:pt>
                  <c:pt idx="3925">
                    <c:v>moderate</c:v>
                  </c:pt>
                  <c:pt idx="3926">
                    <c:v>moderate</c:v>
                  </c:pt>
                  <c:pt idx="3927">
                    <c:v>moderate</c:v>
                  </c:pt>
                  <c:pt idx="3928">
                    <c:v>moderate</c:v>
                  </c:pt>
                  <c:pt idx="3929">
                    <c:v>moderate</c:v>
                  </c:pt>
                  <c:pt idx="3930">
                    <c:v>moderate</c:v>
                  </c:pt>
                  <c:pt idx="3931">
                    <c:v>moderate</c:v>
                  </c:pt>
                  <c:pt idx="3932">
                    <c:v>moderate</c:v>
                  </c:pt>
                  <c:pt idx="3933">
                    <c:v>moderate</c:v>
                  </c:pt>
                  <c:pt idx="3934">
                    <c:v>moderate</c:v>
                  </c:pt>
                  <c:pt idx="3935">
                    <c:v>moderate</c:v>
                  </c:pt>
                  <c:pt idx="3936">
                    <c:v>moderate</c:v>
                  </c:pt>
                  <c:pt idx="3937">
                    <c:v>moderate</c:v>
                  </c:pt>
                  <c:pt idx="3938">
                    <c:v>moderate</c:v>
                  </c:pt>
                  <c:pt idx="3939">
                    <c:v>moderate</c:v>
                  </c:pt>
                  <c:pt idx="3940">
                    <c:v>moderate</c:v>
                  </c:pt>
                  <c:pt idx="3941">
                    <c:v>moderate</c:v>
                  </c:pt>
                  <c:pt idx="3942">
                    <c:v>moderate</c:v>
                  </c:pt>
                  <c:pt idx="3943">
                    <c:v>moderate</c:v>
                  </c:pt>
                  <c:pt idx="3944">
                    <c:v>moderate</c:v>
                  </c:pt>
                  <c:pt idx="3945">
                    <c:v>moderate</c:v>
                  </c:pt>
                  <c:pt idx="3946">
                    <c:v>moderate</c:v>
                  </c:pt>
                  <c:pt idx="3947">
                    <c:v>moderate</c:v>
                  </c:pt>
                  <c:pt idx="3948">
                    <c:v>moderate</c:v>
                  </c:pt>
                  <c:pt idx="3949">
                    <c:v>moderate</c:v>
                  </c:pt>
                  <c:pt idx="3950">
                    <c:v>moderate</c:v>
                  </c:pt>
                  <c:pt idx="3951">
                    <c:v>moderate</c:v>
                  </c:pt>
                  <c:pt idx="3952">
                    <c:v>moderate</c:v>
                  </c:pt>
                  <c:pt idx="3953">
                    <c:v>moderate</c:v>
                  </c:pt>
                  <c:pt idx="3954">
                    <c:v>moderate</c:v>
                  </c:pt>
                  <c:pt idx="3955">
                    <c:v>moderate</c:v>
                  </c:pt>
                  <c:pt idx="3956">
                    <c:v>moderate</c:v>
                  </c:pt>
                  <c:pt idx="3957">
                    <c:v>moderate</c:v>
                  </c:pt>
                  <c:pt idx="3958">
                    <c:v>moderate</c:v>
                  </c:pt>
                  <c:pt idx="3959">
                    <c:v>moderate</c:v>
                  </c:pt>
                  <c:pt idx="3960">
                    <c:v>moderate</c:v>
                  </c:pt>
                  <c:pt idx="3961">
                    <c:v>moderate</c:v>
                  </c:pt>
                  <c:pt idx="3962">
                    <c:v>moderate</c:v>
                  </c:pt>
                  <c:pt idx="3963">
                    <c:v>moderate</c:v>
                  </c:pt>
                  <c:pt idx="3964">
                    <c:v>moderate</c:v>
                  </c:pt>
                  <c:pt idx="3965">
                    <c:v>moderate</c:v>
                  </c:pt>
                  <c:pt idx="3966">
                    <c:v>moderate</c:v>
                  </c:pt>
                  <c:pt idx="3967">
                    <c:v>moderate</c:v>
                  </c:pt>
                  <c:pt idx="3968">
                    <c:v>moderate</c:v>
                  </c:pt>
                  <c:pt idx="3969">
                    <c:v>moderate</c:v>
                  </c:pt>
                  <c:pt idx="3970">
                    <c:v>moderate</c:v>
                  </c:pt>
                  <c:pt idx="3971">
                    <c:v>moderate</c:v>
                  </c:pt>
                  <c:pt idx="3972">
                    <c:v>moderate</c:v>
                  </c:pt>
                  <c:pt idx="3973">
                    <c:v>moderate</c:v>
                  </c:pt>
                  <c:pt idx="3974">
                    <c:v>moderate</c:v>
                  </c:pt>
                  <c:pt idx="3975">
                    <c:v>moderate</c:v>
                  </c:pt>
                  <c:pt idx="3976">
                    <c:v>moderate</c:v>
                  </c:pt>
                  <c:pt idx="3977">
                    <c:v>moderate</c:v>
                  </c:pt>
                  <c:pt idx="3978">
                    <c:v>moderate</c:v>
                  </c:pt>
                  <c:pt idx="3979">
                    <c:v>moderate</c:v>
                  </c:pt>
                  <c:pt idx="3980">
                    <c:v>moderate</c:v>
                  </c:pt>
                  <c:pt idx="3981">
                    <c:v>moderate</c:v>
                  </c:pt>
                  <c:pt idx="3982">
                    <c:v>moderate</c:v>
                  </c:pt>
                  <c:pt idx="3983">
                    <c:v>moderate</c:v>
                  </c:pt>
                  <c:pt idx="3984">
                    <c:v>moderate</c:v>
                  </c:pt>
                  <c:pt idx="3985">
                    <c:v>moderate</c:v>
                  </c:pt>
                  <c:pt idx="3986">
                    <c:v>moderate</c:v>
                  </c:pt>
                  <c:pt idx="3987">
                    <c:v>moderate</c:v>
                  </c:pt>
                  <c:pt idx="3988">
                    <c:v>moderate</c:v>
                  </c:pt>
                  <c:pt idx="3989">
                    <c:v>moderate</c:v>
                  </c:pt>
                  <c:pt idx="3990">
                    <c:v>moderate</c:v>
                  </c:pt>
                  <c:pt idx="3991">
                    <c:v>moderate</c:v>
                  </c:pt>
                  <c:pt idx="3992">
                    <c:v>moderate</c:v>
                  </c:pt>
                  <c:pt idx="3993">
                    <c:v>moderate</c:v>
                  </c:pt>
                  <c:pt idx="3994">
                    <c:v>moderate</c:v>
                  </c:pt>
                  <c:pt idx="3995">
                    <c:v>moderate</c:v>
                  </c:pt>
                  <c:pt idx="3996">
                    <c:v>moderate</c:v>
                  </c:pt>
                  <c:pt idx="3997">
                    <c:v>moderate</c:v>
                  </c:pt>
                  <c:pt idx="3998">
                    <c:v>moderate</c:v>
                  </c:pt>
                  <c:pt idx="3999">
                    <c:v>moderate</c:v>
                  </c:pt>
                  <c:pt idx="4000">
                    <c:v>moderate</c:v>
                  </c:pt>
                  <c:pt idx="4001">
                    <c:v>moderate</c:v>
                  </c:pt>
                  <c:pt idx="4002">
                    <c:v>moderate</c:v>
                  </c:pt>
                  <c:pt idx="4003">
                    <c:v>moderate</c:v>
                  </c:pt>
                  <c:pt idx="4004">
                    <c:v>moderate</c:v>
                  </c:pt>
                  <c:pt idx="4005">
                    <c:v>moderate</c:v>
                  </c:pt>
                  <c:pt idx="4006">
                    <c:v>moderate</c:v>
                  </c:pt>
                  <c:pt idx="4007">
                    <c:v>moderate</c:v>
                  </c:pt>
                  <c:pt idx="4008">
                    <c:v>moderate</c:v>
                  </c:pt>
                  <c:pt idx="4009">
                    <c:v>moderate</c:v>
                  </c:pt>
                  <c:pt idx="4010">
                    <c:v>moderate</c:v>
                  </c:pt>
                  <c:pt idx="4011">
                    <c:v>moderate</c:v>
                  </c:pt>
                  <c:pt idx="4012">
                    <c:v>moderate</c:v>
                  </c:pt>
                  <c:pt idx="4013">
                    <c:v>moderate</c:v>
                  </c:pt>
                  <c:pt idx="4014">
                    <c:v>moderate</c:v>
                  </c:pt>
                  <c:pt idx="4015">
                    <c:v>moderate</c:v>
                  </c:pt>
                  <c:pt idx="4016">
                    <c:v>moderate</c:v>
                  </c:pt>
                  <c:pt idx="4017">
                    <c:v>moderate</c:v>
                  </c:pt>
                  <c:pt idx="4018">
                    <c:v>moderate</c:v>
                  </c:pt>
                  <c:pt idx="4019">
                    <c:v>moderate</c:v>
                  </c:pt>
                  <c:pt idx="4020">
                    <c:v>moderate</c:v>
                  </c:pt>
                  <c:pt idx="4021">
                    <c:v>moderate</c:v>
                  </c:pt>
                  <c:pt idx="4022">
                    <c:v>moderate</c:v>
                  </c:pt>
                  <c:pt idx="4023">
                    <c:v>moderate</c:v>
                  </c:pt>
                  <c:pt idx="4024">
                    <c:v>moderate</c:v>
                  </c:pt>
                  <c:pt idx="4025">
                    <c:v>moderate</c:v>
                  </c:pt>
                  <c:pt idx="4026">
                    <c:v>moderate</c:v>
                  </c:pt>
                  <c:pt idx="4027">
                    <c:v>moderate</c:v>
                  </c:pt>
                  <c:pt idx="4028">
                    <c:v>moderate</c:v>
                  </c:pt>
                  <c:pt idx="4029">
                    <c:v>moderate</c:v>
                  </c:pt>
                  <c:pt idx="4030">
                    <c:v>moderate</c:v>
                  </c:pt>
                  <c:pt idx="4031">
                    <c:v>moderate</c:v>
                  </c:pt>
                  <c:pt idx="4032">
                    <c:v>moderate</c:v>
                  </c:pt>
                  <c:pt idx="4033">
                    <c:v>moderate</c:v>
                  </c:pt>
                  <c:pt idx="4034">
                    <c:v>moderate</c:v>
                  </c:pt>
                  <c:pt idx="4035">
                    <c:v>moderate</c:v>
                  </c:pt>
                  <c:pt idx="4036">
                    <c:v>moderate</c:v>
                  </c:pt>
                  <c:pt idx="4037">
                    <c:v>moderate</c:v>
                  </c:pt>
                  <c:pt idx="4038">
                    <c:v>moderate</c:v>
                  </c:pt>
                  <c:pt idx="4039">
                    <c:v>moderate</c:v>
                  </c:pt>
                  <c:pt idx="4040">
                    <c:v>moderate</c:v>
                  </c:pt>
                  <c:pt idx="4041">
                    <c:v>moderate</c:v>
                  </c:pt>
                  <c:pt idx="4042">
                    <c:v>moderate</c:v>
                  </c:pt>
                  <c:pt idx="4043">
                    <c:v>moderate</c:v>
                  </c:pt>
                  <c:pt idx="4044">
                    <c:v>moderate</c:v>
                  </c:pt>
                  <c:pt idx="4045">
                    <c:v>moderate</c:v>
                  </c:pt>
                  <c:pt idx="4046">
                    <c:v>moderate</c:v>
                  </c:pt>
                  <c:pt idx="4047">
                    <c:v>moderate</c:v>
                  </c:pt>
                  <c:pt idx="4048">
                    <c:v>moderate</c:v>
                  </c:pt>
                  <c:pt idx="4049">
                    <c:v>moderate</c:v>
                  </c:pt>
                  <c:pt idx="4050">
                    <c:v>moderate</c:v>
                  </c:pt>
                  <c:pt idx="4051">
                    <c:v>moderate</c:v>
                  </c:pt>
                  <c:pt idx="4052">
                    <c:v>moderate</c:v>
                  </c:pt>
                  <c:pt idx="4053">
                    <c:v>moderate</c:v>
                  </c:pt>
                  <c:pt idx="4054">
                    <c:v>moderate</c:v>
                  </c:pt>
                  <c:pt idx="4055">
                    <c:v>moderate</c:v>
                  </c:pt>
                  <c:pt idx="4056">
                    <c:v>moderate</c:v>
                  </c:pt>
                  <c:pt idx="4057">
                    <c:v>moderate</c:v>
                  </c:pt>
                  <c:pt idx="4058">
                    <c:v>moderate</c:v>
                  </c:pt>
                  <c:pt idx="4059">
                    <c:v>moderate</c:v>
                  </c:pt>
                  <c:pt idx="4060">
                    <c:v>moderate</c:v>
                  </c:pt>
                  <c:pt idx="4061">
                    <c:v>moderate</c:v>
                  </c:pt>
                  <c:pt idx="4062">
                    <c:v>moderate</c:v>
                  </c:pt>
                  <c:pt idx="4063">
                    <c:v>moderate</c:v>
                  </c:pt>
                  <c:pt idx="4064">
                    <c:v>moderate</c:v>
                  </c:pt>
                  <c:pt idx="4065">
                    <c:v>moderate</c:v>
                  </c:pt>
                  <c:pt idx="4066">
                    <c:v>moderate</c:v>
                  </c:pt>
                  <c:pt idx="4067">
                    <c:v>moderate</c:v>
                  </c:pt>
                  <c:pt idx="4068">
                    <c:v>moderate</c:v>
                  </c:pt>
                  <c:pt idx="4069">
                    <c:v>moderate</c:v>
                  </c:pt>
                  <c:pt idx="4070">
                    <c:v>moderate</c:v>
                  </c:pt>
                  <c:pt idx="4071">
                    <c:v>moderate</c:v>
                  </c:pt>
                  <c:pt idx="4072">
                    <c:v>moderate</c:v>
                  </c:pt>
                  <c:pt idx="4073">
                    <c:v>moderate</c:v>
                  </c:pt>
                  <c:pt idx="4074">
                    <c:v>moderate</c:v>
                  </c:pt>
                  <c:pt idx="4075">
                    <c:v>moderate</c:v>
                  </c:pt>
                  <c:pt idx="4076">
                    <c:v>moderate</c:v>
                  </c:pt>
                  <c:pt idx="4077">
                    <c:v>moderate</c:v>
                  </c:pt>
                  <c:pt idx="4078">
                    <c:v>moderate</c:v>
                  </c:pt>
                  <c:pt idx="4079">
                    <c:v>moderate</c:v>
                  </c:pt>
                  <c:pt idx="4080">
                    <c:v>moderate</c:v>
                  </c:pt>
                  <c:pt idx="4081">
                    <c:v>moderate</c:v>
                  </c:pt>
                  <c:pt idx="4082">
                    <c:v>moderate</c:v>
                  </c:pt>
                  <c:pt idx="4083">
                    <c:v>moderate</c:v>
                  </c:pt>
                  <c:pt idx="4084">
                    <c:v>moderate</c:v>
                  </c:pt>
                  <c:pt idx="4085">
                    <c:v>moderate</c:v>
                  </c:pt>
                  <c:pt idx="4086">
                    <c:v>moderate</c:v>
                  </c:pt>
                  <c:pt idx="4087">
                    <c:v>moderate</c:v>
                  </c:pt>
                  <c:pt idx="4088">
                    <c:v>moderate</c:v>
                  </c:pt>
                  <c:pt idx="4089">
                    <c:v>moderate</c:v>
                  </c:pt>
                  <c:pt idx="4090">
                    <c:v>moderate</c:v>
                  </c:pt>
                  <c:pt idx="4091">
                    <c:v>moderate</c:v>
                  </c:pt>
                  <c:pt idx="4092">
                    <c:v>moderate</c:v>
                  </c:pt>
                  <c:pt idx="4093">
                    <c:v>moderate</c:v>
                  </c:pt>
                  <c:pt idx="4094">
                    <c:v>moderate</c:v>
                  </c:pt>
                  <c:pt idx="4095">
                    <c:v>moderate</c:v>
                  </c:pt>
                  <c:pt idx="4096">
                    <c:v>moderate</c:v>
                  </c:pt>
                  <c:pt idx="4097">
                    <c:v>moderate</c:v>
                  </c:pt>
                  <c:pt idx="4098">
                    <c:v>moderate</c:v>
                  </c:pt>
                  <c:pt idx="4099">
                    <c:v>moderate</c:v>
                  </c:pt>
                  <c:pt idx="4100">
                    <c:v>moderate</c:v>
                  </c:pt>
                  <c:pt idx="4101">
                    <c:v>moderate</c:v>
                  </c:pt>
                  <c:pt idx="4102">
                    <c:v>moderate</c:v>
                  </c:pt>
                  <c:pt idx="4103">
                    <c:v>moderate</c:v>
                  </c:pt>
                  <c:pt idx="4104">
                    <c:v>moderate</c:v>
                  </c:pt>
                  <c:pt idx="4105">
                    <c:v>moderate</c:v>
                  </c:pt>
                  <c:pt idx="4106">
                    <c:v>moderate</c:v>
                  </c:pt>
                  <c:pt idx="4107">
                    <c:v>moderate</c:v>
                  </c:pt>
                  <c:pt idx="4108">
                    <c:v>moderate</c:v>
                  </c:pt>
                  <c:pt idx="4109">
                    <c:v>moderate</c:v>
                  </c:pt>
                  <c:pt idx="4110">
                    <c:v>moderate</c:v>
                  </c:pt>
                  <c:pt idx="4111">
                    <c:v>moderate</c:v>
                  </c:pt>
                  <c:pt idx="4112">
                    <c:v>moderate</c:v>
                  </c:pt>
                  <c:pt idx="4113">
                    <c:v>moderate</c:v>
                  </c:pt>
                  <c:pt idx="4114">
                    <c:v>moderate</c:v>
                  </c:pt>
                  <c:pt idx="4115">
                    <c:v>moderate</c:v>
                  </c:pt>
                  <c:pt idx="4116">
                    <c:v>moderate</c:v>
                  </c:pt>
                  <c:pt idx="4117">
                    <c:v>moderate</c:v>
                  </c:pt>
                  <c:pt idx="4118">
                    <c:v>moderate</c:v>
                  </c:pt>
                  <c:pt idx="4119">
                    <c:v>moderate</c:v>
                  </c:pt>
                  <c:pt idx="4120">
                    <c:v>moderate</c:v>
                  </c:pt>
                  <c:pt idx="4121">
                    <c:v>moderate</c:v>
                  </c:pt>
                  <c:pt idx="4122">
                    <c:v>moderate</c:v>
                  </c:pt>
                  <c:pt idx="4123">
                    <c:v>moderate</c:v>
                  </c:pt>
                  <c:pt idx="4124">
                    <c:v>moderate</c:v>
                  </c:pt>
                  <c:pt idx="4125">
                    <c:v>moderate</c:v>
                  </c:pt>
                  <c:pt idx="4126">
                    <c:v>moderate</c:v>
                  </c:pt>
                  <c:pt idx="4127">
                    <c:v>moderate</c:v>
                  </c:pt>
                  <c:pt idx="4128">
                    <c:v>moderate</c:v>
                  </c:pt>
                  <c:pt idx="4129">
                    <c:v>moderate</c:v>
                  </c:pt>
                  <c:pt idx="4130">
                    <c:v>moderate</c:v>
                  </c:pt>
                  <c:pt idx="4131">
                    <c:v>moderate</c:v>
                  </c:pt>
                  <c:pt idx="4132">
                    <c:v>moderate</c:v>
                  </c:pt>
                  <c:pt idx="4133">
                    <c:v>moderate</c:v>
                  </c:pt>
                  <c:pt idx="4134">
                    <c:v>moderate</c:v>
                  </c:pt>
                  <c:pt idx="4135">
                    <c:v>moderate</c:v>
                  </c:pt>
                  <c:pt idx="4136">
                    <c:v>moderate</c:v>
                  </c:pt>
                  <c:pt idx="4137">
                    <c:v>moderate</c:v>
                  </c:pt>
                  <c:pt idx="4138">
                    <c:v>moderate</c:v>
                  </c:pt>
                  <c:pt idx="4139">
                    <c:v>moderate</c:v>
                  </c:pt>
                  <c:pt idx="4140">
                    <c:v>moderate</c:v>
                  </c:pt>
                  <c:pt idx="4141">
                    <c:v>moderate</c:v>
                  </c:pt>
                  <c:pt idx="4142">
                    <c:v>moderate</c:v>
                  </c:pt>
                  <c:pt idx="4143">
                    <c:v>moderate</c:v>
                  </c:pt>
                  <c:pt idx="4144">
                    <c:v>moderate</c:v>
                  </c:pt>
                  <c:pt idx="4145">
                    <c:v>moderate</c:v>
                  </c:pt>
                  <c:pt idx="4146">
                    <c:v>moderate</c:v>
                  </c:pt>
                  <c:pt idx="4147">
                    <c:v>moderate</c:v>
                  </c:pt>
                  <c:pt idx="4148">
                    <c:v>moderate</c:v>
                  </c:pt>
                  <c:pt idx="4149">
                    <c:v>moderate</c:v>
                  </c:pt>
                  <c:pt idx="4150">
                    <c:v>moderate</c:v>
                  </c:pt>
                  <c:pt idx="4151">
                    <c:v>moderate</c:v>
                  </c:pt>
                  <c:pt idx="4152">
                    <c:v>moderate</c:v>
                  </c:pt>
                  <c:pt idx="4153">
                    <c:v>moderate</c:v>
                  </c:pt>
                  <c:pt idx="4154">
                    <c:v>moderate</c:v>
                  </c:pt>
                  <c:pt idx="4155">
                    <c:v>moderate</c:v>
                  </c:pt>
                  <c:pt idx="4156">
                    <c:v>moderate</c:v>
                  </c:pt>
                  <c:pt idx="4157">
                    <c:v>moderate</c:v>
                  </c:pt>
                  <c:pt idx="4158">
                    <c:v>moderate</c:v>
                  </c:pt>
                  <c:pt idx="4159">
                    <c:v>moderate</c:v>
                  </c:pt>
                  <c:pt idx="4160">
                    <c:v>moderate</c:v>
                  </c:pt>
                  <c:pt idx="4161">
                    <c:v>moderate</c:v>
                  </c:pt>
                  <c:pt idx="4162">
                    <c:v>moderate</c:v>
                  </c:pt>
                  <c:pt idx="4163">
                    <c:v>moderate</c:v>
                  </c:pt>
                  <c:pt idx="4164">
                    <c:v>moderate</c:v>
                  </c:pt>
                  <c:pt idx="4165">
                    <c:v>moderate</c:v>
                  </c:pt>
                  <c:pt idx="4166">
                    <c:v>moderate</c:v>
                  </c:pt>
                  <c:pt idx="4167">
                    <c:v>moderate</c:v>
                  </c:pt>
                  <c:pt idx="4168">
                    <c:v>moderate</c:v>
                  </c:pt>
                  <c:pt idx="4169">
                    <c:v>moderate</c:v>
                  </c:pt>
                  <c:pt idx="4170">
                    <c:v>moderate</c:v>
                  </c:pt>
                  <c:pt idx="4171">
                    <c:v>moderate</c:v>
                  </c:pt>
                  <c:pt idx="4172">
                    <c:v>moderate</c:v>
                  </c:pt>
                  <c:pt idx="4173">
                    <c:v>moderate</c:v>
                  </c:pt>
                  <c:pt idx="4174">
                    <c:v>moderate</c:v>
                  </c:pt>
                  <c:pt idx="4175">
                    <c:v>moderate</c:v>
                  </c:pt>
                  <c:pt idx="4176">
                    <c:v>moderate</c:v>
                  </c:pt>
                  <c:pt idx="4177">
                    <c:v>moderate</c:v>
                  </c:pt>
                  <c:pt idx="4178">
                    <c:v>moderate</c:v>
                  </c:pt>
                  <c:pt idx="4179">
                    <c:v>moderate</c:v>
                  </c:pt>
                  <c:pt idx="4180">
                    <c:v>moderate</c:v>
                  </c:pt>
                  <c:pt idx="4181">
                    <c:v>moderate</c:v>
                  </c:pt>
                  <c:pt idx="4182">
                    <c:v>moderate</c:v>
                  </c:pt>
                  <c:pt idx="4183">
                    <c:v>moderate</c:v>
                  </c:pt>
                  <c:pt idx="4184">
                    <c:v>moderate</c:v>
                  </c:pt>
                  <c:pt idx="4185">
                    <c:v>moderate</c:v>
                  </c:pt>
                  <c:pt idx="4186">
                    <c:v>moderate</c:v>
                  </c:pt>
                  <c:pt idx="4187">
                    <c:v>moderate</c:v>
                  </c:pt>
                  <c:pt idx="4188">
                    <c:v>moderate</c:v>
                  </c:pt>
                  <c:pt idx="4189">
                    <c:v>moderate</c:v>
                  </c:pt>
                  <c:pt idx="4190">
                    <c:v>moderate</c:v>
                  </c:pt>
                  <c:pt idx="4191">
                    <c:v>moderate</c:v>
                  </c:pt>
                  <c:pt idx="4192">
                    <c:v>moderate</c:v>
                  </c:pt>
                  <c:pt idx="4193">
                    <c:v>moderate</c:v>
                  </c:pt>
                  <c:pt idx="4194">
                    <c:v>moderate</c:v>
                  </c:pt>
                  <c:pt idx="4195">
                    <c:v>moderate</c:v>
                  </c:pt>
                  <c:pt idx="4196">
                    <c:v>moderate</c:v>
                  </c:pt>
                  <c:pt idx="4197">
                    <c:v>moderate</c:v>
                  </c:pt>
                  <c:pt idx="4198">
                    <c:v>moderate</c:v>
                  </c:pt>
                  <c:pt idx="4199">
                    <c:v>moderate</c:v>
                  </c:pt>
                  <c:pt idx="4200">
                    <c:v>moderate</c:v>
                  </c:pt>
                  <c:pt idx="4201">
                    <c:v>moderate</c:v>
                  </c:pt>
                  <c:pt idx="4202">
                    <c:v>moderate</c:v>
                  </c:pt>
                  <c:pt idx="4203">
                    <c:v>moderate</c:v>
                  </c:pt>
                  <c:pt idx="4204">
                    <c:v>moderate</c:v>
                  </c:pt>
                  <c:pt idx="4205">
                    <c:v>moderate</c:v>
                  </c:pt>
                  <c:pt idx="4206">
                    <c:v>moderate</c:v>
                  </c:pt>
                  <c:pt idx="4207">
                    <c:v>moderate</c:v>
                  </c:pt>
                  <c:pt idx="4208">
                    <c:v>moderate</c:v>
                  </c:pt>
                  <c:pt idx="4209">
                    <c:v>moderate</c:v>
                  </c:pt>
                  <c:pt idx="4210">
                    <c:v>moderate</c:v>
                  </c:pt>
                  <c:pt idx="4211">
                    <c:v>moderate</c:v>
                  </c:pt>
                  <c:pt idx="4212">
                    <c:v>moderate</c:v>
                  </c:pt>
                  <c:pt idx="4213">
                    <c:v>moderate</c:v>
                  </c:pt>
                  <c:pt idx="4214">
                    <c:v>moderate</c:v>
                  </c:pt>
                  <c:pt idx="4215">
                    <c:v>moderate</c:v>
                  </c:pt>
                  <c:pt idx="4216">
                    <c:v>moderate</c:v>
                  </c:pt>
                  <c:pt idx="4217">
                    <c:v>moderate</c:v>
                  </c:pt>
                  <c:pt idx="4218">
                    <c:v>moderate</c:v>
                  </c:pt>
                  <c:pt idx="4219">
                    <c:v>moderate</c:v>
                  </c:pt>
                  <c:pt idx="4220">
                    <c:v>moderate</c:v>
                  </c:pt>
                  <c:pt idx="4221">
                    <c:v>moderate</c:v>
                  </c:pt>
                  <c:pt idx="4222">
                    <c:v>moderate</c:v>
                  </c:pt>
                  <c:pt idx="4223">
                    <c:v>moderate</c:v>
                  </c:pt>
                  <c:pt idx="4224">
                    <c:v>moderate</c:v>
                  </c:pt>
                  <c:pt idx="4225">
                    <c:v>moderate</c:v>
                  </c:pt>
                  <c:pt idx="4226">
                    <c:v>moderate</c:v>
                  </c:pt>
                  <c:pt idx="4227">
                    <c:v>moderate</c:v>
                  </c:pt>
                  <c:pt idx="4228">
                    <c:v>moderate</c:v>
                  </c:pt>
                  <c:pt idx="4229">
                    <c:v>moderate</c:v>
                  </c:pt>
                  <c:pt idx="4230">
                    <c:v>moderate</c:v>
                  </c:pt>
                  <c:pt idx="4231">
                    <c:v>moderate</c:v>
                  </c:pt>
                  <c:pt idx="4232">
                    <c:v>moderate</c:v>
                  </c:pt>
                  <c:pt idx="4233">
                    <c:v>moderate</c:v>
                  </c:pt>
                  <c:pt idx="4234">
                    <c:v>moderate</c:v>
                  </c:pt>
                  <c:pt idx="4235">
                    <c:v>moderate</c:v>
                  </c:pt>
                  <c:pt idx="4236">
                    <c:v>moderate</c:v>
                  </c:pt>
                  <c:pt idx="4237">
                    <c:v>moderate</c:v>
                  </c:pt>
                  <c:pt idx="4238">
                    <c:v>moderate</c:v>
                  </c:pt>
                  <c:pt idx="4239">
                    <c:v>moderate</c:v>
                  </c:pt>
                  <c:pt idx="4240">
                    <c:v>moderate</c:v>
                  </c:pt>
                  <c:pt idx="4241">
                    <c:v>moderate</c:v>
                  </c:pt>
                  <c:pt idx="4242">
                    <c:v>moderate</c:v>
                  </c:pt>
                  <c:pt idx="4243">
                    <c:v>moderate</c:v>
                  </c:pt>
                  <c:pt idx="4244">
                    <c:v>moderate</c:v>
                  </c:pt>
                  <c:pt idx="4245">
                    <c:v>moderate</c:v>
                  </c:pt>
                  <c:pt idx="4246">
                    <c:v>moderate</c:v>
                  </c:pt>
                  <c:pt idx="4247">
                    <c:v>moderate</c:v>
                  </c:pt>
                  <c:pt idx="4248">
                    <c:v>moderate</c:v>
                  </c:pt>
                  <c:pt idx="4249">
                    <c:v>moderate</c:v>
                  </c:pt>
                  <c:pt idx="4250">
                    <c:v>moderate</c:v>
                  </c:pt>
                  <c:pt idx="4251">
                    <c:v>moderate</c:v>
                  </c:pt>
                  <c:pt idx="4252">
                    <c:v>moderate</c:v>
                  </c:pt>
                  <c:pt idx="4253">
                    <c:v>moderate</c:v>
                  </c:pt>
                  <c:pt idx="4254">
                    <c:v>moderate</c:v>
                  </c:pt>
                  <c:pt idx="4255">
                    <c:v>moderate</c:v>
                  </c:pt>
                  <c:pt idx="4256">
                    <c:v>moderate</c:v>
                  </c:pt>
                  <c:pt idx="4257">
                    <c:v>moderate</c:v>
                  </c:pt>
                  <c:pt idx="4258">
                    <c:v>moderate</c:v>
                  </c:pt>
                  <c:pt idx="4259">
                    <c:v>moderate</c:v>
                  </c:pt>
                  <c:pt idx="4260">
                    <c:v>moderate</c:v>
                  </c:pt>
                  <c:pt idx="4261">
                    <c:v>moderate</c:v>
                  </c:pt>
                  <c:pt idx="4262">
                    <c:v>moderate</c:v>
                  </c:pt>
                  <c:pt idx="4263">
                    <c:v>moderate</c:v>
                  </c:pt>
                  <c:pt idx="4264">
                    <c:v>moderate</c:v>
                  </c:pt>
                  <c:pt idx="4265">
                    <c:v>moderate</c:v>
                  </c:pt>
                  <c:pt idx="4266">
                    <c:v>moderate</c:v>
                  </c:pt>
                  <c:pt idx="4267">
                    <c:v>moderate</c:v>
                  </c:pt>
                  <c:pt idx="4268">
                    <c:v>moderate</c:v>
                  </c:pt>
                  <c:pt idx="4269">
                    <c:v>moderate</c:v>
                  </c:pt>
                  <c:pt idx="4270">
                    <c:v>moderate</c:v>
                  </c:pt>
                  <c:pt idx="4271">
                    <c:v>moderate</c:v>
                  </c:pt>
                  <c:pt idx="4272">
                    <c:v>moderate</c:v>
                  </c:pt>
                  <c:pt idx="4273">
                    <c:v>moderate</c:v>
                  </c:pt>
                  <c:pt idx="4274">
                    <c:v>moderate</c:v>
                  </c:pt>
                  <c:pt idx="4275">
                    <c:v>moderate</c:v>
                  </c:pt>
                  <c:pt idx="4276">
                    <c:v>moderate</c:v>
                  </c:pt>
                  <c:pt idx="4277">
                    <c:v>moderate</c:v>
                  </c:pt>
                  <c:pt idx="4278">
                    <c:v>moderate</c:v>
                  </c:pt>
                  <c:pt idx="4279">
                    <c:v>moderate</c:v>
                  </c:pt>
                  <c:pt idx="4280">
                    <c:v>moderate</c:v>
                  </c:pt>
                  <c:pt idx="4281">
                    <c:v>moderate</c:v>
                  </c:pt>
                  <c:pt idx="4282">
                    <c:v>moderate</c:v>
                  </c:pt>
                  <c:pt idx="4283">
                    <c:v>moderate</c:v>
                  </c:pt>
                  <c:pt idx="4284">
                    <c:v>moderate</c:v>
                  </c:pt>
                  <c:pt idx="4285">
                    <c:v>moderate</c:v>
                  </c:pt>
                  <c:pt idx="4286">
                    <c:v>moderate</c:v>
                  </c:pt>
                  <c:pt idx="4287">
                    <c:v>moderate</c:v>
                  </c:pt>
                  <c:pt idx="4288">
                    <c:v>moderate</c:v>
                  </c:pt>
                  <c:pt idx="4289">
                    <c:v>moderate</c:v>
                  </c:pt>
                  <c:pt idx="4290">
                    <c:v>moderate</c:v>
                  </c:pt>
                  <c:pt idx="4291">
                    <c:v>moderate</c:v>
                  </c:pt>
                  <c:pt idx="4292">
                    <c:v>moderate</c:v>
                  </c:pt>
                  <c:pt idx="4293">
                    <c:v>moderate</c:v>
                  </c:pt>
                  <c:pt idx="4294">
                    <c:v>moderate</c:v>
                  </c:pt>
                  <c:pt idx="4295">
                    <c:v>moderate</c:v>
                  </c:pt>
                  <c:pt idx="4296">
                    <c:v>moderate</c:v>
                  </c:pt>
                  <c:pt idx="4297">
                    <c:v>moderate</c:v>
                  </c:pt>
                  <c:pt idx="4298">
                    <c:v>moderate</c:v>
                  </c:pt>
                  <c:pt idx="4299">
                    <c:v>moderate</c:v>
                  </c:pt>
                  <c:pt idx="4300">
                    <c:v>moderate</c:v>
                  </c:pt>
                  <c:pt idx="4301">
                    <c:v>moderate</c:v>
                  </c:pt>
                  <c:pt idx="4302">
                    <c:v>moderate</c:v>
                  </c:pt>
                  <c:pt idx="4303">
                    <c:v>moderate</c:v>
                  </c:pt>
                  <c:pt idx="4304">
                    <c:v>moderate</c:v>
                  </c:pt>
                  <c:pt idx="4305">
                    <c:v>moderate</c:v>
                  </c:pt>
                  <c:pt idx="4306">
                    <c:v>moderate</c:v>
                  </c:pt>
                  <c:pt idx="4307">
                    <c:v>moderate</c:v>
                  </c:pt>
                  <c:pt idx="4308">
                    <c:v>moderate</c:v>
                  </c:pt>
                  <c:pt idx="4309">
                    <c:v>moderate</c:v>
                  </c:pt>
                  <c:pt idx="4310">
                    <c:v>moderate</c:v>
                  </c:pt>
                  <c:pt idx="4311">
                    <c:v>moderate</c:v>
                  </c:pt>
                  <c:pt idx="4312">
                    <c:v>moderate</c:v>
                  </c:pt>
                  <c:pt idx="4313">
                    <c:v>moderate</c:v>
                  </c:pt>
                  <c:pt idx="4314">
                    <c:v>moderate</c:v>
                  </c:pt>
                  <c:pt idx="4315">
                    <c:v>moderate</c:v>
                  </c:pt>
                  <c:pt idx="4316">
                    <c:v>moderate</c:v>
                  </c:pt>
                  <c:pt idx="4317">
                    <c:v>moderate</c:v>
                  </c:pt>
                  <c:pt idx="4318">
                    <c:v>moderate</c:v>
                  </c:pt>
                  <c:pt idx="4319">
                    <c:v>moderate</c:v>
                  </c:pt>
                  <c:pt idx="4320">
                    <c:v>moderate</c:v>
                  </c:pt>
                  <c:pt idx="4321">
                    <c:v>moderate</c:v>
                  </c:pt>
                  <c:pt idx="4322">
                    <c:v>moderate</c:v>
                  </c:pt>
                  <c:pt idx="4323">
                    <c:v>moderate</c:v>
                  </c:pt>
                  <c:pt idx="4324">
                    <c:v>moderate</c:v>
                  </c:pt>
                  <c:pt idx="4325">
                    <c:v>moderate</c:v>
                  </c:pt>
                  <c:pt idx="4326">
                    <c:v>moderate</c:v>
                  </c:pt>
                  <c:pt idx="4327">
                    <c:v>moderate</c:v>
                  </c:pt>
                  <c:pt idx="4328">
                    <c:v>moderate</c:v>
                  </c:pt>
                  <c:pt idx="4329">
                    <c:v>moderate</c:v>
                  </c:pt>
                  <c:pt idx="4330">
                    <c:v>moderate</c:v>
                  </c:pt>
                  <c:pt idx="4331">
                    <c:v>moderate</c:v>
                  </c:pt>
                  <c:pt idx="4332">
                    <c:v>moderate</c:v>
                  </c:pt>
                  <c:pt idx="4333">
                    <c:v>moderate</c:v>
                  </c:pt>
                  <c:pt idx="4334">
                    <c:v>moderate</c:v>
                  </c:pt>
                  <c:pt idx="4335">
                    <c:v>moderate</c:v>
                  </c:pt>
                  <c:pt idx="4336">
                    <c:v>moderate</c:v>
                  </c:pt>
                  <c:pt idx="4337">
                    <c:v>moderate</c:v>
                  </c:pt>
                  <c:pt idx="4338">
                    <c:v>moderate</c:v>
                  </c:pt>
                  <c:pt idx="4339">
                    <c:v>moderate</c:v>
                  </c:pt>
                  <c:pt idx="4340">
                    <c:v>moderate</c:v>
                  </c:pt>
                  <c:pt idx="4341">
                    <c:v>moderate</c:v>
                  </c:pt>
                  <c:pt idx="4342">
                    <c:v>moderate</c:v>
                  </c:pt>
                  <c:pt idx="4343">
                    <c:v>moderate</c:v>
                  </c:pt>
                  <c:pt idx="4344">
                    <c:v>moderate</c:v>
                  </c:pt>
                  <c:pt idx="4345">
                    <c:v>moderate</c:v>
                  </c:pt>
                  <c:pt idx="4346">
                    <c:v>moderate</c:v>
                  </c:pt>
                  <c:pt idx="4347">
                    <c:v>moderate</c:v>
                  </c:pt>
                  <c:pt idx="4348">
                    <c:v>moderate</c:v>
                  </c:pt>
                  <c:pt idx="4349">
                    <c:v>moderate</c:v>
                  </c:pt>
                  <c:pt idx="4350">
                    <c:v>moderate</c:v>
                  </c:pt>
                  <c:pt idx="4351">
                    <c:v>moderate</c:v>
                  </c:pt>
                  <c:pt idx="4352">
                    <c:v>moderate</c:v>
                  </c:pt>
                  <c:pt idx="4353">
                    <c:v>moderate</c:v>
                  </c:pt>
                  <c:pt idx="4354">
                    <c:v>moderate</c:v>
                  </c:pt>
                  <c:pt idx="4355">
                    <c:v>moderate</c:v>
                  </c:pt>
                  <c:pt idx="4356">
                    <c:v>moderate</c:v>
                  </c:pt>
                  <c:pt idx="4357">
                    <c:v>moderate</c:v>
                  </c:pt>
                  <c:pt idx="4358">
                    <c:v>moderate</c:v>
                  </c:pt>
                  <c:pt idx="4359">
                    <c:v>moderate</c:v>
                  </c:pt>
                  <c:pt idx="4360">
                    <c:v>moderate</c:v>
                  </c:pt>
                  <c:pt idx="4361">
                    <c:v>moderate</c:v>
                  </c:pt>
                  <c:pt idx="4362">
                    <c:v>moderate</c:v>
                  </c:pt>
                  <c:pt idx="4363">
                    <c:v>moderate</c:v>
                  </c:pt>
                  <c:pt idx="4364">
                    <c:v>moderate</c:v>
                  </c:pt>
                  <c:pt idx="4365">
                    <c:v>moderate</c:v>
                  </c:pt>
                  <c:pt idx="4366">
                    <c:v>moderate</c:v>
                  </c:pt>
                  <c:pt idx="4367">
                    <c:v>moderate</c:v>
                  </c:pt>
                  <c:pt idx="4368">
                    <c:v>moderate</c:v>
                  </c:pt>
                  <c:pt idx="4369">
                    <c:v>moderate</c:v>
                  </c:pt>
                  <c:pt idx="4370">
                    <c:v>moderate</c:v>
                  </c:pt>
                  <c:pt idx="4371">
                    <c:v>moderate</c:v>
                  </c:pt>
                  <c:pt idx="4372">
                    <c:v>moderate</c:v>
                  </c:pt>
                  <c:pt idx="4373">
                    <c:v>moderate</c:v>
                  </c:pt>
                  <c:pt idx="4374">
                    <c:v>moderate</c:v>
                  </c:pt>
                  <c:pt idx="4375">
                    <c:v>moderate</c:v>
                  </c:pt>
                  <c:pt idx="4376">
                    <c:v>moderate</c:v>
                  </c:pt>
                  <c:pt idx="4377">
                    <c:v>moderate</c:v>
                  </c:pt>
                  <c:pt idx="4378">
                    <c:v>moderate</c:v>
                  </c:pt>
                  <c:pt idx="4379">
                    <c:v>moderate</c:v>
                  </c:pt>
                  <c:pt idx="4380">
                    <c:v>moderate</c:v>
                  </c:pt>
                  <c:pt idx="4381">
                    <c:v>moderate</c:v>
                  </c:pt>
                  <c:pt idx="4382">
                    <c:v>moderate</c:v>
                  </c:pt>
                  <c:pt idx="4383">
                    <c:v>moderate</c:v>
                  </c:pt>
                  <c:pt idx="4384">
                    <c:v>moderate</c:v>
                  </c:pt>
                  <c:pt idx="4385">
                    <c:v>moderate</c:v>
                  </c:pt>
                  <c:pt idx="4386">
                    <c:v>moderate</c:v>
                  </c:pt>
                  <c:pt idx="4387">
                    <c:v>moderate</c:v>
                  </c:pt>
                  <c:pt idx="4388">
                    <c:v>moderate</c:v>
                  </c:pt>
                  <c:pt idx="4389">
                    <c:v>moderate</c:v>
                  </c:pt>
                  <c:pt idx="4390">
                    <c:v>moderate</c:v>
                  </c:pt>
                  <c:pt idx="4391">
                    <c:v>moderate</c:v>
                  </c:pt>
                  <c:pt idx="4392">
                    <c:v>moderate</c:v>
                  </c:pt>
                  <c:pt idx="4393">
                    <c:v>moderate</c:v>
                  </c:pt>
                  <c:pt idx="4394">
                    <c:v>moderate</c:v>
                  </c:pt>
                  <c:pt idx="4395">
                    <c:v>moderate</c:v>
                  </c:pt>
                  <c:pt idx="4396">
                    <c:v>moderate</c:v>
                  </c:pt>
                  <c:pt idx="4397">
                    <c:v>moderate</c:v>
                  </c:pt>
                  <c:pt idx="4398">
                    <c:v>moderate</c:v>
                  </c:pt>
                  <c:pt idx="4399">
                    <c:v>moderate</c:v>
                  </c:pt>
                  <c:pt idx="4400">
                    <c:v>moderate</c:v>
                  </c:pt>
                  <c:pt idx="4401">
                    <c:v>moderate</c:v>
                  </c:pt>
                  <c:pt idx="4402">
                    <c:v>moderate</c:v>
                  </c:pt>
                  <c:pt idx="4403">
                    <c:v>moderate</c:v>
                  </c:pt>
                  <c:pt idx="4404">
                    <c:v>moderate</c:v>
                  </c:pt>
                  <c:pt idx="4405">
                    <c:v>moderate</c:v>
                  </c:pt>
                  <c:pt idx="4406">
                    <c:v>moderate</c:v>
                  </c:pt>
                  <c:pt idx="4407">
                    <c:v>moderate</c:v>
                  </c:pt>
                  <c:pt idx="4408">
                    <c:v>moderate</c:v>
                  </c:pt>
                  <c:pt idx="4409">
                    <c:v>moderate</c:v>
                  </c:pt>
                  <c:pt idx="4410">
                    <c:v>moderate</c:v>
                  </c:pt>
                  <c:pt idx="4411">
                    <c:v>moderate</c:v>
                  </c:pt>
                  <c:pt idx="4412">
                    <c:v>moderate</c:v>
                  </c:pt>
                  <c:pt idx="4413">
                    <c:v>moderate</c:v>
                  </c:pt>
                  <c:pt idx="4414">
                    <c:v>moderate</c:v>
                  </c:pt>
                  <c:pt idx="4415">
                    <c:v>moderate</c:v>
                  </c:pt>
                  <c:pt idx="4416">
                    <c:v>moderate</c:v>
                  </c:pt>
                  <c:pt idx="4417">
                    <c:v>moderate</c:v>
                  </c:pt>
                  <c:pt idx="4418">
                    <c:v>moderate</c:v>
                  </c:pt>
                  <c:pt idx="4419">
                    <c:v>moderate</c:v>
                  </c:pt>
                  <c:pt idx="4420">
                    <c:v>moderate</c:v>
                  </c:pt>
                  <c:pt idx="4421">
                    <c:v>moderate</c:v>
                  </c:pt>
                  <c:pt idx="4422">
                    <c:v>moderate</c:v>
                  </c:pt>
                  <c:pt idx="4423">
                    <c:v>moderate</c:v>
                  </c:pt>
                  <c:pt idx="4424">
                    <c:v>moderate</c:v>
                  </c:pt>
                  <c:pt idx="4425">
                    <c:v>moderate</c:v>
                  </c:pt>
                  <c:pt idx="4426">
                    <c:v>moderate</c:v>
                  </c:pt>
                  <c:pt idx="4427">
                    <c:v>moderate</c:v>
                  </c:pt>
                  <c:pt idx="4428">
                    <c:v>moderate</c:v>
                  </c:pt>
                  <c:pt idx="4429">
                    <c:v>moderate</c:v>
                  </c:pt>
                  <c:pt idx="4430">
                    <c:v>moderate</c:v>
                  </c:pt>
                  <c:pt idx="4431">
                    <c:v>moderate</c:v>
                  </c:pt>
                  <c:pt idx="4432">
                    <c:v>moderate</c:v>
                  </c:pt>
                  <c:pt idx="4433">
                    <c:v>moderate</c:v>
                  </c:pt>
                  <c:pt idx="4434">
                    <c:v>moderate</c:v>
                  </c:pt>
                  <c:pt idx="4435">
                    <c:v>moderate</c:v>
                  </c:pt>
                  <c:pt idx="4436">
                    <c:v>moderate</c:v>
                  </c:pt>
                  <c:pt idx="4437">
                    <c:v>moderate</c:v>
                  </c:pt>
                  <c:pt idx="4438">
                    <c:v>moderate</c:v>
                  </c:pt>
                  <c:pt idx="4439">
                    <c:v>moderate</c:v>
                  </c:pt>
                  <c:pt idx="4440">
                    <c:v>moderate</c:v>
                  </c:pt>
                  <c:pt idx="4441">
                    <c:v>moderate</c:v>
                  </c:pt>
                  <c:pt idx="4442">
                    <c:v>moderate</c:v>
                  </c:pt>
                  <c:pt idx="4443">
                    <c:v>moderate</c:v>
                  </c:pt>
                  <c:pt idx="4444">
                    <c:v>moderate</c:v>
                  </c:pt>
                  <c:pt idx="4445">
                    <c:v>moderate</c:v>
                  </c:pt>
                  <c:pt idx="4446">
                    <c:v>moderate</c:v>
                  </c:pt>
                  <c:pt idx="4447">
                    <c:v>moderate</c:v>
                  </c:pt>
                  <c:pt idx="4448">
                    <c:v>moderate</c:v>
                  </c:pt>
                  <c:pt idx="4449">
                    <c:v>moderate</c:v>
                  </c:pt>
                  <c:pt idx="4450">
                    <c:v>moderate</c:v>
                  </c:pt>
                  <c:pt idx="4451">
                    <c:v>moderate</c:v>
                  </c:pt>
                  <c:pt idx="4452">
                    <c:v>moderate</c:v>
                  </c:pt>
                  <c:pt idx="4453">
                    <c:v>moderate</c:v>
                  </c:pt>
                  <c:pt idx="4454">
                    <c:v>moderate</c:v>
                  </c:pt>
                  <c:pt idx="4455">
                    <c:v>moderate</c:v>
                  </c:pt>
                  <c:pt idx="4456">
                    <c:v>moderate</c:v>
                  </c:pt>
                  <c:pt idx="4457">
                    <c:v>moderate</c:v>
                  </c:pt>
                  <c:pt idx="4458">
                    <c:v>moderate</c:v>
                  </c:pt>
                  <c:pt idx="4459">
                    <c:v>moderate</c:v>
                  </c:pt>
                  <c:pt idx="4460">
                    <c:v>moderate</c:v>
                  </c:pt>
                  <c:pt idx="4461">
                    <c:v>moderate</c:v>
                  </c:pt>
                  <c:pt idx="4462">
                    <c:v>moderate</c:v>
                  </c:pt>
                  <c:pt idx="4463">
                    <c:v>moderate</c:v>
                  </c:pt>
                  <c:pt idx="4464">
                    <c:v>moderate</c:v>
                  </c:pt>
                  <c:pt idx="4465">
                    <c:v>moderate</c:v>
                  </c:pt>
                  <c:pt idx="4466">
                    <c:v>moderate</c:v>
                  </c:pt>
                  <c:pt idx="4467">
                    <c:v>moderate</c:v>
                  </c:pt>
                  <c:pt idx="4468">
                    <c:v>moderate</c:v>
                  </c:pt>
                  <c:pt idx="4469">
                    <c:v>moderate</c:v>
                  </c:pt>
                  <c:pt idx="4470">
                    <c:v>moderate</c:v>
                  </c:pt>
                  <c:pt idx="4471">
                    <c:v>moderate</c:v>
                  </c:pt>
                  <c:pt idx="4472">
                    <c:v>moderate</c:v>
                  </c:pt>
                  <c:pt idx="4473">
                    <c:v>moderate</c:v>
                  </c:pt>
                  <c:pt idx="4474">
                    <c:v>moderate</c:v>
                  </c:pt>
                  <c:pt idx="4475">
                    <c:v>moderate</c:v>
                  </c:pt>
                  <c:pt idx="4476">
                    <c:v>moderate</c:v>
                  </c:pt>
                  <c:pt idx="4477">
                    <c:v>moderate</c:v>
                  </c:pt>
                  <c:pt idx="4478">
                    <c:v>moderate</c:v>
                  </c:pt>
                  <c:pt idx="4479">
                    <c:v>moderate</c:v>
                  </c:pt>
                  <c:pt idx="4480">
                    <c:v>moderate</c:v>
                  </c:pt>
                  <c:pt idx="4481">
                    <c:v>moderate</c:v>
                  </c:pt>
                  <c:pt idx="4482">
                    <c:v>moderate</c:v>
                  </c:pt>
                  <c:pt idx="4483">
                    <c:v>moderate</c:v>
                  </c:pt>
                  <c:pt idx="4484">
                    <c:v>moderate</c:v>
                  </c:pt>
                  <c:pt idx="4485">
                    <c:v>moderate</c:v>
                  </c:pt>
                  <c:pt idx="4486">
                    <c:v>moderate</c:v>
                  </c:pt>
                  <c:pt idx="4487">
                    <c:v>moderate</c:v>
                  </c:pt>
                  <c:pt idx="4488">
                    <c:v>moderate</c:v>
                  </c:pt>
                  <c:pt idx="4489">
                    <c:v>moderate</c:v>
                  </c:pt>
                  <c:pt idx="4490">
                    <c:v>moderate</c:v>
                  </c:pt>
                  <c:pt idx="4491">
                    <c:v>moderate</c:v>
                  </c:pt>
                  <c:pt idx="4492">
                    <c:v>moderate</c:v>
                  </c:pt>
                  <c:pt idx="4493">
                    <c:v>moderate</c:v>
                  </c:pt>
                  <c:pt idx="4494">
                    <c:v>moderate</c:v>
                  </c:pt>
                  <c:pt idx="4495">
                    <c:v>moderate</c:v>
                  </c:pt>
                  <c:pt idx="4496">
                    <c:v>moderate</c:v>
                  </c:pt>
                  <c:pt idx="4497">
                    <c:v>moderate</c:v>
                  </c:pt>
                  <c:pt idx="4498">
                    <c:v>moderate</c:v>
                  </c:pt>
                  <c:pt idx="4499">
                    <c:v>moderate</c:v>
                  </c:pt>
                  <c:pt idx="4500">
                    <c:v>moderate</c:v>
                  </c:pt>
                  <c:pt idx="4501">
                    <c:v>moderate</c:v>
                  </c:pt>
                  <c:pt idx="4502">
                    <c:v>moderate</c:v>
                  </c:pt>
                  <c:pt idx="4503">
                    <c:v>moderate</c:v>
                  </c:pt>
                  <c:pt idx="4504">
                    <c:v>moderate</c:v>
                  </c:pt>
                  <c:pt idx="4505">
                    <c:v>moderate</c:v>
                  </c:pt>
                  <c:pt idx="4506">
                    <c:v>moderate</c:v>
                  </c:pt>
                  <c:pt idx="4507">
                    <c:v>moderate</c:v>
                  </c:pt>
                  <c:pt idx="4508">
                    <c:v>moderate</c:v>
                  </c:pt>
                  <c:pt idx="4509">
                    <c:v>moderate</c:v>
                  </c:pt>
                  <c:pt idx="4510">
                    <c:v>moderate</c:v>
                  </c:pt>
                  <c:pt idx="4511">
                    <c:v>moderate</c:v>
                  </c:pt>
                  <c:pt idx="4512">
                    <c:v>moderate</c:v>
                  </c:pt>
                  <c:pt idx="4513">
                    <c:v>moderate</c:v>
                  </c:pt>
                  <c:pt idx="4514">
                    <c:v>moderate</c:v>
                  </c:pt>
                  <c:pt idx="4515">
                    <c:v>moderate</c:v>
                  </c:pt>
                  <c:pt idx="4516">
                    <c:v>moderate</c:v>
                  </c:pt>
                  <c:pt idx="4517">
                    <c:v>moderate</c:v>
                  </c:pt>
                  <c:pt idx="4518">
                    <c:v>moderate</c:v>
                  </c:pt>
                  <c:pt idx="4519">
                    <c:v>moderate</c:v>
                  </c:pt>
                  <c:pt idx="4520">
                    <c:v>moderate</c:v>
                  </c:pt>
                  <c:pt idx="4521">
                    <c:v>moderate</c:v>
                  </c:pt>
                  <c:pt idx="4522">
                    <c:v>moderate</c:v>
                  </c:pt>
                  <c:pt idx="4523">
                    <c:v>moderate</c:v>
                  </c:pt>
                  <c:pt idx="4524">
                    <c:v>moderate</c:v>
                  </c:pt>
                  <c:pt idx="4525">
                    <c:v>moderate</c:v>
                  </c:pt>
                  <c:pt idx="4526">
                    <c:v>moderate</c:v>
                  </c:pt>
                  <c:pt idx="4527">
                    <c:v>moderate</c:v>
                  </c:pt>
                  <c:pt idx="4528">
                    <c:v>moderate</c:v>
                  </c:pt>
                  <c:pt idx="4529">
                    <c:v>moderate</c:v>
                  </c:pt>
                  <c:pt idx="4530">
                    <c:v>moderate</c:v>
                  </c:pt>
                  <c:pt idx="4531">
                    <c:v>moderate</c:v>
                  </c:pt>
                  <c:pt idx="4532">
                    <c:v>moderate</c:v>
                  </c:pt>
                  <c:pt idx="4533">
                    <c:v>moderate</c:v>
                  </c:pt>
                  <c:pt idx="4534">
                    <c:v>moderate</c:v>
                  </c:pt>
                  <c:pt idx="4535">
                    <c:v>moderate</c:v>
                  </c:pt>
                  <c:pt idx="4536">
                    <c:v>moderate</c:v>
                  </c:pt>
                  <c:pt idx="4537">
                    <c:v>moderate</c:v>
                  </c:pt>
                  <c:pt idx="4538">
                    <c:v>moderate</c:v>
                  </c:pt>
                  <c:pt idx="4539">
                    <c:v>moderate</c:v>
                  </c:pt>
                  <c:pt idx="4540">
                    <c:v>moderate</c:v>
                  </c:pt>
                  <c:pt idx="4541">
                    <c:v>moderate</c:v>
                  </c:pt>
                  <c:pt idx="4542">
                    <c:v>moderate</c:v>
                  </c:pt>
                  <c:pt idx="4543">
                    <c:v>moderate</c:v>
                  </c:pt>
                  <c:pt idx="4544">
                    <c:v>moderate</c:v>
                  </c:pt>
                  <c:pt idx="4545">
                    <c:v>moderate</c:v>
                  </c:pt>
                  <c:pt idx="4546">
                    <c:v>moderate</c:v>
                  </c:pt>
                  <c:pt idx="4547">
                    <c:v>moderate</c:v>
                  </c:pt>
                  <c:pt idx="4548">
                    <c:v>moderate</c:v>
                  </c:pt>
                  <c:pt idx="4549">
                    <c:v>moderate</c:v>
                  </c:pt>
                  <c:pt idx="4550">
                    <c:v>moderate</c:v>
                  </c:pt>
                  <c:pt idx="4551">
                    <c:v>moderate</c:v>
                  </c:pt>
                  <c:pt idx="4552">
                    <c:v>moderate</c:v>
                  </c:pt>
                  <c:pt idx="4553">
                    <c:v>moderate</c:v>
                  </c:pt>
                  <c:pt idx="4554">
                    <c:v>moderate</c:v>
                  </c:pt>
                  <c:pt idx="4555">
                    <c:v>moderate</c:v>
                  </c:pt>
                  <c:pt idx="4556">
                    <c:v>moderate</c:v>
                  </c:pt>
                  <c:pt idx="4557">
                    <c:v>moderate</c:v>
                  </c:pt>
                  <c:pt idx="4558">
                    <c:v>moderate</c:v>
                  </c:pt>
                  <c:pt idx="4559">
                    <c:v>moderate</c:v>
                  </c:pt>
                  <c:pt idx="4560">
                    <c:v>moderate</c:v>
                  </c:pt>
                  <c:pt idx="4561">
                    <c:v>moderate</c:v>
                  </c:pt>
                  <c:pt idx="4562">
                    <c:v>moderate</c:v>
                  </c:pt>
                  <c:pt idx="4563">
                    <c:v>moderate</c:v>
                  </c:pt>
                  <c:pt idx="4564">
                    <c:v>moderate</c:v>
                  </c:pt>
                  <c:pt idx="4565">
                    <c:v>moderate</c:v>
                  </c:pt>
                  <c:pt idx="4566">
                    <c:v>moderate</c:v>
                  </c:pt>
                  <c:pt idx="4567">
                    <c:v>moderate</c:v>
                  </c:pt>
                  <c:pt idx="4568">
                    <c:v>moderate</c:v>
                  </c:pt>
                  <c:pt idx="4569">
                    <c:v>moderate</c:v>
                  </c:pt>
                  <c:pt idx="4570">
                    <c:v>moderate</c:v>
                  </c:pt>
                  <c:pt idx="4571">
                    <c:v>moderate</c:v>
                  </c:pt>
                  <c:pt idx="4572">
                    <c:v>moderate</c:v>
                  </c:pt>
                  <c:pt idx="4573">
                    <c:v>moderate</c:v>
                  </c:pt>
                  <c:pt idx="4574">
                    <c:v>moderate</c:v>
                  </c:pt>
                  <c:pt idx="4575">
                    <c:v>moderate</c:v>
                  </c:pt>
                  <c:pt idx="4576">
                    <c:v>moderate</c:v>
                  </c:pt>
                  <c:pt idx="4577">
                    <c:v>moderate</c:v>
                  </c:pt>
                  <c:pt idx="4578">
                    <c:v>moderate</c:v>
                  </c:pt>
                  <c:pt idx="4579">
                    <c:v>moderate</c:v>
                  </c:pt>
                  <c:pt idx="4580">
                    <c:v>moderate</c:v>
                  </c:pt>
                  <c:pt idx="4581">
                    <c:v>moderate</c:v>
                  </c:pt>
                  <c:pt idx="4582">
                    <c:v>moderate</c:v>
                  </c:pt>
                  <c:pt idx="4583">
                    <c:v>moderate</c:v>
                  </c:pt>
                  <c:pt idx="4584">
                    <c:v>moderate</c:v>
                  </c:pt>
                  <c:pt idx="4585">
                    <c:v>moderate</c:v>
                  </c:pt>
                  <c:pt idx="4586">
                    <c:v>moderate</c:v>
                  </c:pt>
                  <c:pt idx="4587">
                    <c:v>moderate</c:v>
                  </c:pt>
                  <c:pt idx="4588">
                    <c:v>moderate</c:v>
                  </c:pt>
                  <c:pt idx="4589">
                    <c:v>moderate</c:v>
                  </c:pt>
                  <c:pt idx="4590">
                    <c:v>moderate</c:v>
                  </c:pt>
                  <c:pt idx="4591">
                    <c:v>moderate</c:v>
                  </c:pt>
                  <c:pt idx="4592">
                    <c:v>moderate</c:v>
                  </c:pt>
                  <c:pt idx="4593">
                    <c:v>moderate</c:v>
                  </c:pt>
                  <c:pt idx="4594">
                    <c:v>moderate</c:v>
                  </c:pt>
                  <c:pt idx="4595">
                    <c:v>moderate</c:v>
                  </c:pt>
                  <c:pt idx="4596">
                    <c:v>moderate</c:v>
                  </c:pt>
                  <c:pt idx="4597">
                    <c:v>moderate</c:v>
                  </c:pt>
                  <c:pt idx="4598">
                    <c:v>moderate</c:v>
                  </c:pt>
                  <c:pt idx="4599">
                    <c:v>moderate</c:v>
                  </c:pt>
                  <c:pt idx="4600">
                    <c:v>moderate</c:v>
                  </c:pt>
                  <c:pt idx="4601">
                    <c:v>moderate</c:v>
                  </c:pt>
                  <c:pt idx="4602">
                    <c:v>moderate</c:v>
                  </c:pt>
                  <c:pt idx="4603">
                    <c:v>moderate</c:v>
                  </c:pt>
                  <c:pt idx="4604">
                    <c:v>moderate</c:v>
                  </c:pt>
                  <c:pt idx="4605">
                    <c:v>moderate</c:v>
                  </c:pt>
                  <c:pt idx="4606">
                    <c:v>moderate</c:v>
                  </c:pt>
                  <c:pt idx="4607">
                    <c:v>moderate</c:v>
                  </c:pt>
                  <c:pt idx="4608">
                    <c:v>moderate</c:v>
                  </c:pt>
                  <c:pt idx="4609">
                    <c:v>moderate</c:v>
                  </c:pt>
                  <c:pt idx="4610">
                    <c:v>moderate</c:v>
                  </c:pt>
                  <c:pt idx="4611">
                    <c:v>moderate</c:v>
                  </c:pt>
                  <c:pt idx="4612">
                    <c:v>moderate</c:v>
                  </c:pt>
                  <c:pt idx="4613">
                    <c:v>moderate</c:v>
                  </c:pt>
                  <c:pt idx="4614">
                    <c:v>moderate</c:v>
                  </c:pt>
                  <c:pt idx="4615">
                    <c:v>moderate</c:v>
                  </c:pt>
                  <c:pt idx="4616">
                    <c:v>moderate</c:v>
                  </c:pt>
                  <c:pt idx="4617">
                    <c:v>moderate</c:v>
                  </c:pt>
                  <c:pt idx="4618">
                    <c:v>moderate</c:v>
                  </c:pt>
                  <c:pt idx="4619">
                    <c:v>moderate</c:v>
                  </c:pt>
                  <c:pt idx="4620">
                    <c:v>moderate</c:v>
                  </c:pt>
                  <c:pt idx="4621">
                    <c:v>moderate</c:v>
                  </c:pt>
                  <c:pt idx="4622">
                    <c:v>moderate</c:v>
                  </c:pt>
                  <c:pt idx="4623">
                    <c:v>moderate</c:v>
                  </c:pt>
                  <c:pt idx="4624">
                    <c:v>moderate</c:v>
                  </c:pt>
                  <c:pt idx="4625">
                    <c:v>moderate</c:v>
                  </c:pt>
                  <c:pt idx="4626">
                    <c:v>moderate</c:v>
                  </c:pt>
                  <c:pt idx="4627">
                    <c:v>moderate</c:v>
                  </c:pt>
                  <c:pt idx="4628">
                    <c:v>moderate</c:v>
                  </c:pt>
                  <c:pt idx="4629">
                    <c:v>moderate</c:v>
                  </c:pt>
                  <c:pt idx="4630">
                    <c:v>moderate</c:v>
                  </c:pt>
                  <c:pt idx="4631">
                    <c:v>moderate</c:v>
                  </c:pt>
                  <c:pt idx="4632">
                    <c:v>moderate</c:v>
                  </c:pt>
                  <c:pt idx="4633">
                    <c:v>moderate</c:v>
                  </c:pt>
                  <c:pt idx="4634">
                    <c:v>moderate</c:v>
                  </c:pt>
                  <c:pt idx="4635">
                    <c:v>moderate</c:v>
                  </c:pt>
                  <c:pt idx="4636">
                    <c:v>moderate</c:v>
                  </c:pt>
                  <c:pt idx="4637">
                    <c:v>moderate</c:v>
                  </c:pt>
                  <c:pt idx="4638">
                    <c:v>moderate</c:v>
                  </c:pt>
                  <c:pt idx="4639">
                    <c:v>moderate</c:v>
                  </c:pt>
                  <c:pt idx="4640">
                    <c:v>moderate</c:v>
                  </c:pt>
                  <c:pt idx="4641">
                    <c:v>moderate</c:v>
                  </c:pt>
                  <c:pt idx="4642">
                    <c:v>moderate</c:v>
                  </c:pt>
                  <c:pt idx="4643">
                    <c:v>moderate</c:v>
                  </c:pt>
                  <c:pt idx="4644">
                    <c:v>moderate</c:v>
                  </c:pt>
                  <c:pt idx="4645">
                    <c:v>moderate</c:v>
                  </c:pt>
                  <c:pt idx="4646">
                    <c:v>moderate</c:v>
                  </c:pt>
                  <c:pt idx="4647">
                    <c:v>moderate</c:v>
                  </c:pt>
                  <c:pt idx="4648">
                    <c:v>moderate</c:v>
                  </c:pt>
                  <c:pt idx="4649">
                    <c:v>moderate</c:v>
                  </c:pt>
                  <c:pt idx="4650">
                    <c:v>moderate</c:v>
                  </c:pt>
                  <c:pt idx="4651">
                    <c:v>moderate</c:v>
                  </c:pt>
                  <c:pt idx="4652">
                    <c:v>moderate</c:v>
                  </c:pt>
                  <c:pt idx="4653">
                    <c:v>moderate</c:v>
                  </c:pt>
                  <c:pt idx="4654">
                    <c:v>moderate</c:v>
                  </c:pt>
                  <c:pt idx="4655">
                    <c:v>moderate</c:v>
                  </c:pt>
                  <c:pt idx="4656">
                    <c:v>moderate</c:v>
                  </c:pt>
                  <c:pt idx="4657">
                    <c:v>moderate</c:v>
                  </c:pt>
                  <c:pt idx="4658">
                    <c:v>moderate</c:v>
                  </c:pt>
                  <c:pt idx="4659">
                    <c:v>moderate</c:v>
                  </c:pt>
                  <c:pt idx="4660">
                    <c:v>moderate</c:v>
                  </c:pt>
                  <c:pt idx="4661">
                    <c:v>moderate</c:v>
                  </c:pt>
                  <c:pt idx="4662">
                    <c:v>moderate</c:v>
                  </c:pt>
                  <c:pt idx="4663">
                    <c:v>moderate</c:v>
                  </c:pt>
                  <c:pt idx="4664">
                    <c:v>moderate</c:v>
                  </c:pt>
                  <c:pt idx="4665">
                    <c:v>moderate</c:v>
                  </c:pt>
                  <c:pt idx="4666">
                    <c:v>moderate</c:v>
                  </c:pt>
                  <c:pt idx="4667">
                    <c:v>moderate</c:v>
                  </c:pt>
                  <c:pt idx="4668">
                    <c:v>moderate</c:v>
                  </c:pt>
                  <c:pt idx="4669">
                    <c:v>moderate</c:v>
                  </c:pt>
                  <c:pt idx="4670">
                    <c:v>moderate</c:v>
                  </c:pt>
                  <c:pt idx="4671">
                    <c:v>moderate</c:v>
                  </c:pt>
                  <c:pt idx="4672">
                    <c:v>moderate</c:v>
                  </c:pt>
                  <c:pt idx="4673">
                    <c:v>moderate</c:v>
                  </c:pt>
                  <c:pt idx="4674">
                    <c:v>moderate</c:v>
                  </c:pt>
                  <c:pt idx="4675">
                    <c:v>moderate</c:v>
                  </c:pt>
                  <c:pt idx="4676">
                    <c:v>moderate</c:v>
                  </c:pt>
                  <c:pt idx="4677">
                    <c:v>moderate</c:v>
                  </c:pt>
                  <c:pt idx="4678">
                    <c:v>moderate</c:v>
                  </c:pt>
                  <c:pt idx="4679">
                    <c:v>moderate</c:v>
                  </c:pt>
                  <c:pt idx="4680">
                    <c:v>moderate</c:v>
                  </c:pt>
                  <c:pt idx="4681">
                    <c:v>moderate</c:v>
                  </c:pt>
                  <c:pt idx="4682">
                    <c:v>moderate</c:v>
                  </c:pt>
                  <c:pt idx="4683">
                    <c:v>moderate</c:v>
                  </c:pt>
                  <c:pt idx="4684">
                    <c:v>moderate</c:v>
                  </c:pt>
                  <c:pt idx="4685">
                    <c:v>moderate</c:v>
                  </c:pt>
                  <c:pt idx="4686">
                    <c:v>moderate</c:v>
                  </c:pt>
                  <c:pt idx="4687">
                    <c:v>moderate</c:v>
                  </c:pt>
                  <c:pt idx="4688">
                    <c:v>moderate</c:v>
                  </c:pt>
                  <c:pt idx="4689">
                    <c:v>moderate</c:v>
                  </c:pt>
                  <c:pt idx="4690">
                    <c:v>moderate</c:v>
                  </c:pt>
                  <c:pt idx="4691">
                    <c:v>moderate</c:v>
                  </c:pt>
                  <c:pt idx="4692">
                    <c:v>moderate</c:v>
                  </c:pt>
                  <c:pt idx="4693">
                    <c:v>moderate</c:v>
                  </c:pt>
                  <c:pt idx="4694">
                    <c:v>moderate</c:v>
                  </c:pt>
                  <c:pt idx="4695">
                    <c:v>moderate</c:v>
                  </c:pt>
                  <c:pt idx="4696">
                    <c:v>moderate</c:v>
                  </c:pt>
                  <c:pt idx="4697">
                    <c:v>moderate</c:v>
                  </c:pt>
                  <c:pt idx="4698">
                    <c:v>moderate</c:v>
                  </c:pt>
                  <c:pt idx="4699">
                    <c:v>moderate</c:v>
                  </c:pt>
                  <c:pt idx="4700">
                    <c:v>moderate</c:v>
                  </c:pt>
                  <c:pt idx="4701">
                    <c:v>moderate</c:v>
                  </c:pt>
                  <c:pt idx="4702">
                    <c:v>moderate</c:v>
                  </c:pt>
                  <c:pt idx="4703">
                    <c:v>moderate</c:v>
                  </c:pt>
                  <c:pt idx="4704">
                    <c:v>moderate</c:v>
                  </c:pt>
                  <c:pt idx="4705">
                    <c:v>moderate</c:v>
                  </c:pt>
                  <c:pt idx="4706">
                    <c:v>moderate</c:v>
                  </c:pt>
                  <c:pt idx="4707">
                    <c:v>moderate</c:v>
                  </c:pt>
                  <c:pt idx="4708">
                    <c:v>moderate</c:v>
                  </c:pt>
                  <c:pt idx="4709">
                    <c:v>moderate</c:v>
                  </c:pt>
                  <c:pt idx="4710">
                    <c:v>moderate</c:v>
                  </c:pt>
                  <c:pt idx="4711">
                    <c:v>moderate</c:v>
                  </c:pt>
                  <c:pt idx="4712">
                    <c:v>moderate</c:v>
                  </c:pt>
                  <c:pt idx="4713">
                    <c:v>moderate</c:v>
                  </c:pt>
                  <c:pt idx="4714">
                    <c:v>moderate</c:v>
                  </c:pt>
                  <c:pt idx="4715">
                    <c:v>moderate</c:v>
                  </c:pt>
                  <c:pt idx="4716">
                    <c:v>moderate</c:v>
                  </c:pt>
                  <c:pt idx="4717">
                    <c:v>moderate</c:v>
                  </c:pt>
                  <c:pt idx="4718">
                    <c:v>moderate</c:v>
                  </c:pt>
                  <c:pt idx="4719">
                    <c:v>moderate</c:v>
                  </c:pt>
                  <c:pt idx="4720">
                    <c:v>moderate</c:v>
                  </c:pt>
                  <c:pt idx="4721">
                    <c:v>moderate</c:v>
                  </c:pt>
                  <c:pt idx="4722">
                    <c:v>moderate</c:v>
                  </c:pt>
                  <c:pt idx="4723">
                    <c:v>moderate</c:v>
                  </c:pt>
                  <c:pt idx="4724">
                    <c:v>moderate</c:v>
                  </c:pt>
                  <c:pt idx="4725">
                    <c:v>moderate</c:v>
                  </c:pt>
                  <c:pt idx="4726">
                    <c:v>moderate</c:v>
                  </c:pt>
                  <c:pt idx="4727">
                    <c:v>moderate</c:v>
                  </c:pt>
                  <c:pt idx="4728">
                    <c:v>moderate</c:v>
                  </c:pt>
                  <c:pt idx="4729">
                    <c:v>moderate</c:v>
                  </c:pt>
                  <c:pt idx="4730">
                    <c:v>moderate</c:v>
                  </c:pt>
                  <c:pt idx="4731">
                    <c:v>moderate</c:v>
                  </c:pt>
                  <c:pt idx="4732">
                    <c:v>moderate</c:v>
                  </c:pt>
                  <c:pt idx="4733">
                    <c:v>moderate</c:v>
                  </c:pt>
                  <c:pt idx="4734">
                    <c:v>moderate</c:v>
                  </c:pt>
                  <c:pt idx="4735">
                    <c:v>moderate</c:v>
                  </c:pt>
                  <c:pt idx="4736">
                    <c:v>moderate</c:v>
                  </c:pt>
                  <c:pt idx="4737">
                    <c:v>moderate</c:v>
                  </c:pt>
                  <c:pt idx="4738">
                    <c:v>moderate</c:v>
                  </c:pt>
                  <c:pt idx="4739">
                    <c:v>moderate</c:v>
                  </c:pt>
                  <c:pt idx="4740">
                    <c:v>moderate</c:v>
                  </c:pt>
                  <c:pt idx="4741">
                    <c:v>moderate</c:v>
                  </c:pt>
                  <c:pt idx="4742">
                    <c:v>moderate</c:v>
                  </c:pt>
                  <c:pt idx="4743">
                    <c:v>moderate</c:v>
                  </c:pt>
                  <c:pt idx="4744">
                    <c:v>moderate</c:v>
                  </c:pt>
                  <c:pt idx="4745">
                    <c:v>moderate</c:v>
                  </c:pt>
                  <c:pt idx="4746">
                    <c:v>moderate</c:v>
                  </c:pt>
                  <c:pt idx="4747">
                    <c:v>moderate</c:v>
                  </c:pt>
                  <c:pt idx="4748">
                    <c:v>moderate</c:v>
                  </c:pt>
                  <c:pt idx="4749">
                    <c:v>moderate</c:v>
                  </c:pt>
                  <c:pt idx="4750">
                    <c:v>moderate</c:v>
                  </c:pt>
                  <c:pt idx="4751">
                    <c:v>moderate</c:v>
                  </c:pt>
                  <c:pt idx="4752">
                    <c:v>moderate</c:v>
                  </c:pt>
                  <c:pt idx="4753">
                    <c:v>moderate</c:v>
                  </c:pt>
                  <c:pt idx="4754">
                    <c:v>moderate</c:v>
                  </c:pt>
                  <c:pt idx="4755">
                    <c:v>moderate</c:v>
                  </c:pt>
                  <c:pt idx="4756">
                    <c:v>moderate</c:v>
                  </c:pt>
                  <c:pt idx="4757">
                    <c:v>moderate</c:v>
                  </c:pt>
                  <c:pt idx="4758">
                    <c:v>moderate</c:v>
                  </c:pt>
                  <c:pt idx="4759">
                    <c:v>moderate</c:v>
                  </c:pt>
                  <c:pt idx="4760">
                    <c:v>moderate</c:v>
                  </c:pt>
                  <c:pt idx="4761">
                    <c:v>moderate</c:v>
                  </c:pt>
                  <c:pt idx="4762">
                    <c:v>moderate</c:v>
                  </c:pt>
                  <c:pt idx="4763">
                    <c:v>moderate</c:v>
                  </c:pt>
                  <c:pt idx="4764">
                    <c:v>moderate</c:v>
                  </c:pt>
                  <c:pt idx="4765">
                    <c:v>moderate</c:v>
                  </c:pt>
                  <c:pt idx="4766">
                    <c:v>moderate</c:v>
                  </c:pt>
                  <c:pt idx="4767">
                    <c:v>moderate</c:v>
                  </c:pt>
                  <c:pt idx="4768">
                    <c:v>moderate</c:v>
                  </c:pt>
                  <c:pt idx="4769">
                    <c:v>moderate</c:v>
                  </c:pt>
                  <c:pt idx="4770">
                    <c:v>moderate</c:v>
                  </c:pt>
                  <c:pt idx="4771">
                    <c:v>moderate</c:v>
                  </c:pt>
                  <c:pt idx="4772">
                    <c:v>moderate</c:v>
                  </c:pt>
                  <c:pt idx="4773">
                    <c:v>moderate</c:v>
                  </c:pt>
                  <c:pt idx="4774">
                    <c:v>moderate</c:v>
                  </c:pt>
                  <c:pt idx="4775">
                    <c:v>moderate</c:v>
                  </c:pt>
                  <c:pt idx="4776">
                    <c:v>moderate</c:v>
                  </c:pt>
                  <c:pt idx="4777">
                    <c:v>moderate</c:v>
                  </c:pt>
                  <c:pt idx="4778">
                    <c:v>moderate</c:v>
                  </c:pt>
                  <c:pt idx="4779">
                    <c:v>moderate</c:v>
                  </c:pt>
                  <c:pt idx="4780">
                    <c:v>moderate</c:v>
                  </c:pt>
                  <c:pt idx="4781">
                    <c:v>moderate</c:v>
                  </c:pt>
                  <c:pt idx="4782">
                    <c:v>moderate</c:v>
                  </c:pt>
                  <c:pt idx="4783">
                    <c:v>moderate</c:v>
                  </c:pt>
                  <c:pt idx="4784">
                    <c:v>moderate</c:v>
                  </c:pt>
                  <c:pt idx="4785">
                    <c:v>moderate</c:v>
                  </c:pt>
                  <c:pt idx="4786">
                    <c:v>moderate</c:v>
                  </c:pt>
                  <c:pt idx="4787">
                    <c:v>moderate</c:v>
                  </c:pt>
                  <c:pt idx="4788">
                    <c:v>moderate</c:v>
                  </c:pt>
                  <c:pt idx="4789">
                    <c:v>moderate</c:v>
                  </c:pt>
                  <c:pt idx="4790">
                    <c:v>moderate</c:v>
                  </c:pt>
                  <c:pt idx="4791">
                    <c:v>moderate</c:v>
                  </c:pt>
                  <c:pt idx="4792">
                    <c:v>moderate</c:v>
                  </c:pt>
                  <c:pt idx="4793">
                    <c:v>moderate</c:v>
                  </c:pt>
                  <c:pt idx="4794">
                    <c:v>moderate</c:v>
                  </c:pt>
                  <c:pt idx="4795">
                    <c:v>moderate</c:v>
                  </c:pt>
                  <c:pt idx="4796">
                    <c:v>moderate</c:v>
                  </c:pt>
                  <c:pt idx="4797">
                    <c:v>moderate</c:v>
                  </c:pt>
                  <c:pt idx="4798">
                    <c:v>moderate</c:v>
                  </c:pt>
                  <c:pt idx="4799">
                    <c:v>moderate</c:v>
                  </c:pt>
                  <c:pt idx="4800">
                    <c:v>moderate</c:v>
                  </c:pt>
                  <c:pt idx="4801">
                    <c:v>moderate</c:v>
                  </c:pt>
                  <c:pt idx="4802">
                    <c:v>moderate</c:v>
                  </c:pt>
                  <c:pt idx="4803">
                    <c:v>moderate</c:v>
                  </c:pt>
                  <c:pt idx="4804">
                    <c:v>moderate</c:v>
                  </c:pt>
                  <c:pt idx="4805">
                    <c:v>moderate</c:v>
                  </c:pt>
                  <c:pt idx="4806">
                    <c:v>moderate</c:v>
                  </c:pt>
                  <c:pt idx="4807">
                    <c:v>moderate</c:v>
                  </c:pt>
                  <c:pt idx="4808">
                    <c:v>moderate</c:v>
                  </c:pt>
                  <c:pt idx="4809">
                    <c:v>moderate</c:v>
                  </c:pt>
                  <c:pt idx="4810">
                    <c:v>moderate</c:v>
                  </c:pt>
                  <c:pt idx="4811">
                    <c:v>moderate</c:v>
                  </c:pt>
                  <c:pt idx="4812">
                    <c:v>moderate</c:v>
                  </c:pt>
                  <c:pt idx="4813">
                    <c:v>moderate</c:v>
                  </c:pt>
                  <c:pt idx="4814">
                    <c:v>moderate</c:v>
                  </c:pt>
                  <c:pt idx="4815">
                    <c:v>moderate</c:v>
                  </c:pt>
                  <c:pt idx="4816">
                    <c:v>moderate</c:v>
                  </c:pt>
                  <c:pt idx="4817">
                    <c:v>moderate</c:v>
                  </c:pt>
                  <c:pt idx="4818">
                    <c:v>moderate</c:v>
                  </c:pt>
                  <c:pt idx="4819">
                    <c:v>moderate</c:v>
                  </c:pt>
                  <c:pt idx="4820">
                    <c:v>moderate</c:v>
                  </c:pt>
                  <c:pt idx="4821">
                    <c:v>moderate</c:v>
                  </c:pt>
                  <c:pt idx="4822">
                    <c:v>moderate</c:v>
                  </c:pt>
                  <c:pt idx="4823">
                    <c:v>moderate</c:v>
                  </c:pt>
                  <c:pt idx="4824">
                    <c:v>moderate</c:v>
                  </c:pt>
                  <c:pt idx="4825">
                    <c:v>moderate</c:v>
                  </c:pt>
                  <c:pt idx="4826">
                    <c:v>moderate</c:v>
                  </c:pt>
                  <c:pt idx="4827">
                    <c:v>moderate</c:v>
                  </c:pt>
                  <c:pt idx="4828">
                    <c:v>moderate</c:v>
                  </c:pt>
                  <c:pt idx="4829">
                    <c:v>moderate</c:v>
                  </c:pt>
                  <c:pt idx="4830">
                    <c:v>moderate</c:v>
                  </c:pt>
                  <c:pt idx="4831">
                    <c:v>moderate</c:v>
                  </c:pt>
                  <c:pt idx="4832">
                    <c:v>moderate</c:v>
                  </c:pt>
                  <c:pt idx="4833">
                    <c:v>moderate</c:v>
                  </c:pt>
                  <c:pt idx="4834">
                    <c:v>moderate</c:v>
                  </c:pt>
                  <c:pt idx="4835">
                    <c:v>moderate</c:v>
                  </c:pt>
                  <c:pt idx="4836">
                    <c:v>moderate</c:v>
                  </c:pt>
                  <c:pt idx="4837">
                    <c:v>moderate</c:v>
                  </c:pt>
                  <c:pt idx="4838">
                    <c:v>moderate</c:v>
                  </c:pt>
                  <c:pt idx="4839">
                    <c:v>moderate</c:v>
                  </c:pt>
                  <c:pt idx="4840">
                    <c:v>moderate</c:v>
                  </c:pt>
                  <c:pt idx="4841">
                    <c:v>moderate</c:v>
                  </c:pt>
                  <c:pt idx="4842">
                    <c:v>moderate</c:v>
                  </c:pt>
                  <c:pt idx="4843">
                    <c:v>moderate</c:v>
                  </c:pt>
                  <c:pt idx="4844">
                    <c:v>moderate</c:v>
                  </c:pt>
                  <c:pt idx="4845">
                    <c:v>moderate</c:v>
                  </c:pt>
                  <c:pt idx="4846">
                    <c:v>moderate</c:v>
                  </c:pt>
                  <c:pt idx="4847">
                    <c:v>moderate</c:v>
                  </c:pt>
                  <c:pt idx="4848">
                    <c:v>moderate</c:v>
                  </c:pt>
                  <c:pt idx="4849">
                    <c:v>moderate</c:v>
                  </c:pt>
                  <c:pt idx="4850">
                    <c:v>moderate</c:v>
                  </c:pt>
                  <c:pt idx="4851">
                    <c:v>moderate</c:v>
                  </c:pt>
                  <c:pt idx="4852">
                    <c:v>moderate</c:v>
                  </c:pt>
                  <c:pt idx="4853">
                    <c:v>moderate</c:v>
                  </c:pt>
                  <c:pt idx="4854">
                    <c:v>moderate</c:v>
                  </c:pt>
                  <c:pt idx="4855">
                    <c:v>moderate</c:v>
                  </c:pt>
                  <c:pt idx="4856">
                    <c:v>moderate</c:v>
                  </c:pt>
                  <c:pt idx="4857">
                    <c:v>moderate</c:v>
                  </c:pt>
                  <c:pt idx="4858">
                    <c:v>moderate</c:v>
                  </c:pt>
                  <c:pt idx="4859">
                    <c:v>moderate</c:v>
                  </c:pt>
                  <c:pt idx="4860">
                    <c:v>moderate</c:v>
                  </c:pt>
                  <c:pt idx="4861">
                    <c:v>moderate</c:v>
                  </c:pt>
                  <c:pt idx="4862">
                    <c:v>moderate</c:v>
                  </c:pt>
                  <c:pt idx="4863">
                    <c:v>moderate</c:v>
                  </c:pt>
                  <c:pt idx="4864">
                    <c:v>moderate</c:v>
                  </c:pt>
                  <c:pt idx="4865">
                    <c:v>moderate</c:v>
                  </c:pt>
                  <c:pt idx="4866">
                    <c:v>moderate</c:v>
                  </c:pt>
                  <c:pt idx="4867">
                    <c:v>moderate</c:v>
                  </c:pt>
                  <c:pt idx="4868">
                    <c:v>moderate</c:v>
                  </c:pt>
                  <c:pt idx="4869">
                    <c:v>moderate</c:v>
                  </c:pt>
                  <c:pt idx="4870">
                    <c:v>moderate</c:v>
                  </c:pt>
                  <c:pt idx="4871">
                    <c:v>moderate</c:v>
                  </c:pt>
                  <c:pt idx="4872">
                    <c:v>moderate</c:v>
                  </c:pt>
                  <c:pt idx="4873">
                    <c:v>moderate</c:v>
                  </c:pt>
                  <c:pt idx="4874">
                    <c:v>moderate</c:v>
                  </c:pt>
                  <c:pt idx="4875">
                    <c:v>moderate</c:v>
                  </c:pt>
                  <c:pt idx="4876">
                    <c:v>moderate</c:v>
                  </c:pt>
                  <c:pt idx="4877">
                    <c:v>moderate</c:v>
                  </c:pt>
                  <c:pt idx="4878">
                    <c:v>moderate</c:v>
                  </c:pt>
                  <c:pt idx="4879">
                    <c:v>moderate</c:v>
                  </c:pt>
                  <c:pt idx="4880">
                    <c:v>moderate</c:v>
                  </c:pt>
                  <c:pt idx="4881">
                    <c:v>moderate</c:v>
                  </c:pt>
                  <c:pt idx="4882">
                    <c:v>moderate</c:v>
                  </c:pt>
                  <c:pt idx="4883">
                    <c:v>moderate</c:v>
                  </c:pt>
                  <c:pt idx="4884">
                    <c:v>moderate</c:v>
                  </c:pt>
                  <c:pt idx="4885">
                    <c:v>moderate</c:v>
                  </c:pt>
                  <c:pt idx="4886">
                    <c:v>moderate</c:v>
                  </c:pt>
                  <c:pt idx="4887">
                    <c:v>moderate</c:v>
                  </c:pt>
                  <c:pt idx="4888">
                    <c:v>moderate</c:v>
                  </c:pt>
                  <c:pt idx="4889">
                    <c:v>moderate</c:v>
                  </c:pt>
                  <c:pt idx="4890">
                    <c:v>moderate</c:v>
                  </c:pt>
                  <c:pt idx="4891">
                    <c:v>moderate</c:v>
                  </c:pt>
                  <c:pt idx="4892">
                    <c:v>moderate</c:v>
                  </c:pt>
                  <c:pt idx="4893">
                    <c:v>moderate</c:v>
                  </c:pt>
                  <c:pt idx="4894">
                    <c:v>moderate</c:v>
                  </c:pt>
                  <c:pt idx="4895">
                    <c:v>moderate</c:v>
                  </c:pt>
                  <c:pt idx="4896">
                    <c:v>moderate</c:v>
                  </c:pt>
                  <c:pt idx="4897">
                    <c:v>moderate</c:v>
                  </c:pt>
                  <c:pt idx="4898">
                    <c:v>moderate</c:v>
                  </c:pt>
                  <c:pt idx="4899">
                    <c:v>moderate</c:v>
                  </c:pt>
                  <c:pt idx="4900">
                    <c:v>moderate</c:v>
                  </c:pt>
                  <c:pt idx="4901">
                    <c:v>moderate</c:v>
                  </c:pt>
                  <c:pt idx="4902">
                    <c:v>moderate</c:v>
                  </c:pt>
                  <c:pt idx="4903">
                    <c:v>moderate</c:v>
                  </c:pt>
                  <c:pt idx="4904">
                    <c:v>moderate</c:v>
                  </c:pt>
                  <c:pt idx="4905">
                    <c:v>moderate</c:v>
                  </c:pt>
                  <c:pt idx="4906">
                    <c:v>moderate</c:v>
                  </c:pt>
                  <c:pt idx="4907">
                    <c:v>moderate</c:v>
                  </c:pt>
                  <c:pt idx="4908">
                    <c:v>moderate</c:v>
                  </c:pt>
                  <c:pt idx="4909">
                    <c:v>moderate</c:v>
                  </c:pt>
                  <c:pt idx="4910">
                    <c:v>moderate</c:v>
                  </c:pt>
                  <c:pt idx="4911">
                    <c:v>moderate</c:v>
                  </c:pt>
                  <c:pt idx="4912">
                    <c:v>moderate</c:v>
                  </c:pt>
                  <c:pt idx="4913">
                    <c:v>moderate</c:v>
                  </c:pt>
                  <c:pt idx="4914">
                    <c:v>moderate</c:v>
                  </c:pt>
                  <c:pt idx="4915">
                    <c:v>moderate</c:v>
                  </c:pt>
                  <c:pt idx="4916">
                    <c:v>moderate</c:v>
                  </c:pt>
                  <c:pt idx="4917">
                    <c:v>moderate</c:v>
                  </c:pt>
                  <c:pt idx="4918">
                    <c:v>moderate</c:v>
                  </c:pt>
                  <c:pt idx="4919">
                    <c:v>moderate</c:v>
                  </c:pt>
                  <c:pt idx="4920">
                    <c:v>moderate</c:v>
                  </c:pt>
                  <c:pt idx="4921">
                    <c:v>moderate</c:v>
                  </c:pt>
                  <c:pt idx="4922">
                    <c:v>moderate</c:v>
                  </c:pt>
                  <c:pt idx="4923">
                    <c:v>moderate</c:v>
                  </c:pt>
                  <c:pt idx="4924">
                    <c:v>moderate</c:v>
                  </c:pt>
                  <c:pt idx="4925">
                    <c:v>moderate</c:v>
                  </c:pt>
                  <c:pt idx="4926">
                    <c:v>moderate</c:v>
                  </c:pt>
                  <c:pt idx="4927">
                    <c:v>moderate</c:v>
                  </c:pt>
                  <c:pt idx="4928">
                    <c:v>moderate</c:v>
                  </c:pt>
                  <c:pt idx="4929">
                    <c:v>moderate</c:v>
                  </c:pt>
                  <c:pt idx="4930">
                    <c:v>moderate</c:v>
                  </c:pt>
                  <c:pt idx="4931">
                    <c:v>moderate</c:v>
                  </c:pt>
                  <c:pt idx="4932">
                    <c:v>moderate</c:v>
                  </c:pt>
                  <c:pt idx="4933">
                    <c:v>moderate</c:v>
                  </c:pt>
                  <c:pt idx="4934">
                    <c:v>moderate</c:v>
                  </c:pt>
                  <c:pt idx="4935">
                    <c:v>moderate</c:v>
                  </c:pt>
                  <c:pt idx="4936">
                    <c:v>moderate</c:v>
                  </c:pt>
                  <c:pt idx="4937">
                    <c:v>moderate</c:v>
                  </c:pt>
                  <c:pt idx="4938">
                    <c:v>moderate</c:v>
                  </c:pt>
                  <c:pt idx="4939">
                    <c:v>moderate</c:v>
                  </c:pt>
                  <c:pt idx="4940">
                    <c:v>moderate</c:v>
                  </c:pt>
                  <c:pt idx="4941">
                    <c:v>moderate</c:v>
                  </c:pt>
                  <c:pt idx="4942">
                    <c:v>moderate</c:v>
                  </c:pt>
                  <c:pt idx="4943">
                    <c:v>moderate</c:v>
                  </c:pt>
                  <c:pt idx="4944">
                    <c:v>moderate</c:v>
                  </c:pt>
                  <c:pt idx="4945">
                    <c:v>moderate</c:v>
                  </c:pt>
                  <c:pt idx="4946">
                    <c:v>moderate</c:v>
                  </c:pt>
                  <c:pt idx="4947">
                    <c:v>moderate</c:v>
                  </c:pt>
                  <c:pt idx="4948">
                    <c:v>moderate</c:v>
                  </c:pt>
                  <c:pt idx="4949">
                    <c:v>moderate</c:v>
                  </c:pt>
                  <c:pt idx="4950">
                    <c:v>moderate</c:v>
                  </c:pt>
                  <c:pt idx="4951">
                    <c:v>moderate</c:v>
                  </c:pt>
                  <c:pt idx="4952">
                    <c:v>moderate</c:v>
                  </c:pt>
                  <c:pt idx="4953">
                    <c:v>moderate</c:v>
                  </c:pt>
                  <c:pt idx="4954">
                    <c:v>moderate</c:v>
                  </c:pt>
                  <c:pt idx="4955">
                    <c:v>moderate</c:v>
                  </c:pt>
                  <c:pt idx="4956">
                    <c:v>moderate</c:v>
                  </c:pt>
                  <c:pt idx="4957">
                    <c:v>moderate</c:v>
                  </c:pt>
                  <c:pt idx="4958">
                    <c:v>moderate</c:v>
                  </c:pt>
                  <c:pt idx="4959">
                    <c:v>moderate</c:v>
                  </c:pt>
                  <c:pt idx="4960">
                    <c:v>moderate</c:v>
                  </c:pt>
                  <c:pt idx="4961">
                    <c:v>moderate</c:v>
                  </c:pt>
                  <c:pt idx="4962">
                    <c:v>moderate</c:v>
                  </c:pt>
                  <c:pt idx="4963">
                    <c:v>moderate</c:v>
                  </c:pt>
                  <c:pt idx="4964">
                    <c:v>moderate</c:v>
                  </c:pt>
                  <c:pt idx="4965">
                    <c:v>moderate</c:v>
                  </c:pt>
                  <c:pt idx="4966">
                    <c:v>moderate</c:v>
                  </c:pt>
                  <c:pt idx="4967">
                    <c:v>moderate</c:v>
                  </c:pt>
                  <c:pt idx="4968">
                    <c:v>moderate</c:v>
                  </c:pt>
                  <c:pt idx="4969">
                    <c:v>moderate</c:v>
                  </c:pt>
                  <c:pt idx="4970">
                    <c:v>moderate</c:v>
                  </c:pt>
                  <c:pt idx="4971">
                    <c:v>moderate</c:v>
                  </c:pt>
                  <c:pt idx="4972">
                    <c:v>moderate</c:v>
                  </c:pt>
                  <c:pt idx="4973">
                    <c:v>moderate</c:v>
                  </c:pt>
                  <c:pt idx="4974">
                    <c:v>moderate</c:v>
                  </c:pt>
                  <c:pt idx="4975">
                    <c:v>moderate</c:v>
                  </c:pt>
                  <c:pt idx="4976">
                    <c:v>moderate</c:v>
                  </c:pt>
                  <c:pt idx="4977">
                    <c:v>moderate</c:v>
                  </c:pt>
                  <c:pt idx="4978">
                    <c:v>moderate</c:v>
                  </c:pt>
                  <c:pt idx="4979">
                    <c:v>moderate</c:v>
                  </c:pt>
                  <c:pt idx="4980">
                    <c:v>moderate</c:v>
                  </c:pt>
                  <c:pt idx="4981">
                    <c:v>moderate</c:v>
                  </c:pt>
                  <c:pt idx="4982">
                    <c:v>moderate</c:v>
                  </c:pt>
                  <c:pt idx="4983">
                    <c:v>moderate</c:v>
                  </c:pt>
                  <c:pt idx="4984">
                    <c:v>moderate</c:v>
                  </c:pt>
                  <c:pt idx="4985">
                    <c:v>moderate</c:v>
                  </c:pt>
                  <c:pt idx="4986">
                    <c:v>moderate</c:v>
                  </c:pt>
                  <c:pt idx="4987">
                    <c:v>moderate</c:v>
                  </c:pt>
                  <c:pt idx="4988">
                    <c:v>moderate</c:v>
                  </c:pt>
                  <c:pt idx="4989">
                    <c:v>moderate</c:v>
                  </c:pt>
                  <c:pt idx="4990">
                    <c:v>moderate</c:v>
                  </c:pt>
                  <c:pt idx="4991">
                    <c:v>moderate</c:v>
                  </c:pt>
                  <c:pt idx="4992">
                    <c:v>moderate</c:v>
                  </c:pt>
                  <c:pt idx="4993">
                    <c:v>moderate</c:v>
                  </c:pt>
                  <c:pt idx="4994">
                    <c:v>moderate</c:v>
                  </c:pt>
                  <c:pt idx="4995">
                    <c:v>moderate</c:v>
                  </c:pt>
                  <c:pt idx="4996">
                    <c:v>moderate</c:v>
                  </c:pt>
                  <c:pt idx="4997">
                    <c:v>moderate</c:v>
                  </c:pt>
                  <c:pt idx="4998">
                    <c:v>moderate</c:v>
                  </c:pt>
                  <c:pt idx="4999">
                    <c:v>moderate</c:v>
                  </c:pt>
                  <c:pt idx="5000">
                    <c:v>moderate</c:v>
                  </c:pt>
                  <c:pt idx="5001">
                    <c:v>moderate</c:v>
                  </c:pt>
                  <c:pt idx="5002">
                    <c:v>moderate</c:v>
                  </c:pt>
                  <c:pt idx="5003">
                    <c:v>moderate</c:v>
                  </c:pt>
                  <c:pt idx="5004">
                    <c:v>moderate</c:v>
                  </c:pt>
                  <c:pt idx="5005">
                    <c:v>moderate</c:v>
                  </c:pt>
                  <c:pt idx="5006">
                    <c:v>moderate</c:v>
                  </c:pt>
                  <c:pt idx="5007">
                    <c:v>moderate</c:v>
                  </c:pt>
                  <c:pt idx="5008">
                    <c:v>moderate</c:v>
                  </c:pt>
                  <c:pt idx="5009">
                    <c:v>moderate</c:v>
                  </c:pt>
                  <c:pt idx="5010">
                    <c:v>moderate</c:v>
                  </c:pt>
                  <c:pt idx="5011">
                    <c:v>moderate</c:v>
                  </c:pt>
                  <c:pt idx="5012">
                    <c:v>moderate</c:v>
                  </c:pt>
                  <c:pt idx="5013">
                    <c:v>moderate</c:v>
                  </c:pt>
                  <c:pt idx="5014">
                    <c:v>moderate</c:v>
                  </c:pt>
                  <c:pt idx="5015">
                    <c:v>moderate</c:v>
                  </c:pt>
                  <c:pt idx="5016">
                    <c:v>moderate</c:v>
                  </c:pt>
                  <c:pt idx="5017">
                    <c:v>moderate</c:v>
                  </c:pt>
                  <c:pt idx="5018">
                    <c:v>moderate</c:v>
                  </c:pt>
                  <c:pt idx="5019">
                    <c:v>moderate</c:v>
                  </c:pt>
                  <c:pt idx="5020">
                    <c:v>moderate</c:v>
                  </c:pt>
                  <c:pt idx="5021">
                    <c:v>moderate</c:v>
                  </c:pt>
                  <c:pt idx="5022">
                    <c:v>moderate</c:v>
                  </c:pt>
                  <c:pt idx="5023">
                    <c:v>moderate</c:v>
                  </c:pt>
                  <c:pt idx="5024">
                    <c:v>moderate</c:v>
                  </c:pt>
                  <c:pt idx="5025">
                    <c:v>moderate</c:v>
                  </c:pt>
                  <c:pt idx="5026">
                    <c:v>moderate</c:v>
                  </c:pt>
                  <c:pt idx="5027">
                    <c:v>moderate</c:v>
                  </c:pt>
                  <c:pt idx="5028">
                    <c:v>moderate</c:v>
                  </c:pt>
                  <c:pt idx="5029">
                    <c:v>moderate</c:v>
                  </c:pt>
                  <c:pt idx="5030">
                    <c:v>moderate</c:v>
                  </c:pt>
                  <c:pt idx="5031">
                    <c:v>moderate</c:v>
                  </c:pt>
                  <c:pt idx="5032">
                    <c:v>moderate</c:v>
                  </c:pt>
                  <c:pt idx="5033">
                    <c:v>moderate</c:v>
                  </c:pt>
                  <c:pt idx="5034">
                    <c:v>moderate</c:v>
                  </c:pt>
                  <c:pt idx="5035">
                    <c:v>moderate</c:v>
                  </c:pt>
                  <c:pt idx="5036">
                    <c:v>moderate</c:v>
                  </c:pt>
                  <c:pt idx="5037">
                    <c:v>moderate</c:v>
                  </c:pt>
                  <c:pt idx="5038">
                    <c:v>moderate</c:v>
                  </c:pt>
                  <c:pt idx="5039">
                    <c:v>moderate</c:v>
                  </c:pt>
                  <c:pt idx="5040">
                    <c:v>moderate</c:v>
                  </c:pt>
                  <c:pt idx="5041">
                    <c:v>moderate</c:v>
                  </c:pt>
                  <c:pt idx="5042">
                    <c:v>moderate</c:v>
                  </c:pt>
                  <c:pt idx="5043">
                    <c:v>moderate</c:v>
                  </c:pt>
                  <c:pt idx="5044">
                    <c:v>moderate</c:v>
                  </c:pt>
                  <c:pt idx="5045">
                    <c:v>moderate</c:v>
                  </c:pt>
                  <c:pt idx="5046">
                    <c:v>moderate</c:v>
                  </c:pt>
                  <c:pt idx="5047">
                    <c:v>moderate</c:v>
                  </c:pt>
                  <c:pt idx="5048">
                    <c:v>moderate</c:v>
                  </c:pt>
                  <c:pt idx="5049">
                    <c:v>moderate</c:v>
                  </c:pt>
                  <c:pt idx="5050">
                    <c:v>moderate</c:v>
                  </c:pt>
                  <c:pt idx="5051">
                    <c:v>moderate</c:v>
                  </c:pt>
                  <c:pt idx="5052">
                    <c:v>moderate</c:v>
                  </c:pt>
                  <c:pt idx="5053">
                    <c:v>moderate</c:v>
                  </c:pt>
                  <c:pt idx="5054">
                    <c:v>moderate</c:v>
                  </c:pt>
                  <c:pt idx="5055">
                    <c:v>moderate</c:v>
                  </c:pt>
                  <c:pt idx="5056">
                    <c:v>moderate</c:v>
                  </c:pt>
                  <c:pt idx="5057">
                    <c:v>moderate</c:v>
                  </c:pt>
                  <c:pt idx="5058">
                    <c:v>moderate</c:v>
                  </c:pt>
                  <c:pt idx="5059">
                    <c:v>moderate</c:v>
                  </c:pt>
                  <c:pt idx="5060">
                    <c:v>moderate</c:v>
                  </c:pt>
                  <c:pt idx="5061">
                    <c:v>moderate</c:v>
                  </c:pt>
                  <c:pt idx="5062">
                    <c:v>moderate</c:v>
                  </c:pt>
                  <c:pt idx="5063">
                    <c:v>moderate</c:v>
                  </c:pt>
                  <c:pt idx="5064">
                    <c:v>moderate</c:v>
                  </c:pt>
                  <c:pt idx="5065">
                    <c:v>moderate</c:v>
                  </c:pt>
                  <c:pt idx="5066">
                    <c:v>moderate</c:v>
                  </c:pt>
                  <c:pt idx="5067">
                    <c:v>moderate</c:v>
                  </c:pt>
                  <c:pt idx="5068">
                    <c:v>moderate</c:v>
                  </c:pt>
                  <c:pt idx="5069">
                    <c:v>moderate</c:v>
                  </c:pt>
                  <c:pt idx="5070">
                    <c:v>moderate</c:v>
                  </c:pt>
                  <c:pt idx="5071">
                    <c:v>moderate</c:v>
                  </c:pt>
                  <c:pt idx="5072">
                    <c:v>moderate</c:v>
                  </c:pt>
                  <c:pt idx="5073">
                    <c:v>moderate</c:v>
                  </c:pt>
                  <c:pt idx="5074">
                    <c:v>moderate</c:v>
                  </c:pt>
                  <c:pt idx="5075">
                    <c:v>moderate</c:v>
                  </c:pt>
                  <c:pt idx="5076">
                    <c:v>moderate</c:v>
                  </c:pt>
                  <c:pt idx="5077">
                    <c:v>moderate</c:v>
                  </c:pt>
                  <c:pt idx="5078">
                    <c:v>moderate</c:v>
                  </c:pt>
                  <c:pt idx="5079">
                    <c:v>moderate</c:v>
                  </c:pt>
                  <c:pt idx="5080">
                    <c:v>moderate</c:v>
                  </c:pt>
                  <c:pt idx="5081">
                    <c:v>moderate</c:v>
                  </c:pt>
                  <c:pt idx="5082">
                    <c:v>moderate</c:v>
                  </c:pt>
                  <c:pt idx="5083">
                    <c:v>moderate</c:v>
                  </c:pt>
                  <c:pt idx="5084">
                    <c:v>moderate</c:v>
                  </c:pt>
                  <c:pt idx="5085">
                    <c:v>moderate</c:v>
                  </c:pt>
                  <c:pt idx="5086">
                    <c:v>moderate</c:v>
                  </c:pt>
                  <c:pt idx="5087">
                    <c:v>moderate</c:v>
                  </c:pt>
                  <c:pt idx="5088">
                    <c:v>moderate</c:v>
                  </c:pt>
                  <c:pt idx="5089">
                    <c:v>moderate</c:v>
                  </c:pt>
                  <c:pt idx="5090">
                    <c:v>moderate</c:v>
                  </c:pt>
                  <c:pt idx="5091">
                    <c:v>moderate</c:v>
                  </c:pt>
                  <c:pt idx="5092">
                    <c:v>moderate</c:v>
                  </c:pt>
                  <c:pt idx="5093">
                    <c:v>moderate</c:v>
                  </c:pt>
                  <c:pt idx="5094">
                    <c:v>moderate</c:v>
                  </c:pt>
                  <c:pt idx="5095">
                    <c:v>moderate</c:v>
                  </c:pt>
                  <c:pt idx="5096">
                    <c:v>moderate</c:v>
                  </c:pt>
                  <c:pt idx="5097">
                    <c:v>moderate</c:v>
                  </c:pt>
                  <c:pt idx="5098">
                    <c:v>moderate</c:v>
                  </c:pt>
                  <c:pt idx="5099">
                    <c:v>moderate</c:v>
                  </c:pt>
                  <c:pt idx="5100">
                    <c:v>moderate</c:v>
                  </c:pt>
                  <c:pt idx="5101">
                    <c:v>moderate</c:v>
                  </c:pt>
                  <c:pt idx="5102">
                    <c:v>moderate</c:v>
                  </c:pt>
                  <c:pt idx="5103">
                    <c:v>moderate</c:v>
                  </c:pt>
                  <c:pt idx="5104">
                    <c:v>moderate</c:v>
                  </c:pt>
                  <c:pt idx="5105">
                    <c:v>moderate</c:v>
                  </c:pt>
                  <c:pt idx="5106">
                    <c:v>moderate</c:v>
                  </c:pt>
                  <c:pt idx="5107">
                    <c:v>moderate</c:v>
                  </c:pt>
                  <c:pt idx="5108">
                    <c:v>moderate</c:v>
                  </c:pt>
                  <c:pt idx="5109">
                    <c:v>moderate</c:v>
                  </c:pt>
                  <c:pt idx="5110">
                    <c:v>moderate</c:v>
                  </c:pt>
                  <c:pt idx="5111">
                    <c:v>moderate</c:v>
                  </c:pt>
                  <c:pt idx="5112">
                    <c:v>moderate</c:v>
                  </c:pt>
                  <c:pt idx="5113">
                    <c:v>moderate</c:v>
                  </c:pt>
                  <c:pt idx="5114">
                    <c:v>moderate</c:v>
                  </c:pt>
                  <c:pt idx="5115">
                    <c:v>moderate</c:v>
                  </c:pt>
                  <c:pt idx="5116">
                    <c:v>moderate</c:v>
                  </c:pt>
                  <c:pt idx="5117">
                    <c:v>moderate</c:v>
                  </c:pt>
                  <c:pt idx="5118">
                    <c:v>moderate</c:v>
                  </c:pt>
                  <c:pt idx="5119">
                    <c:v>moderate</c:v>
                  </c:pt>
                  <c:pt idx="5120">
                    <c:v>moderate</c:v>
                  </c:pt>
                  <c:pt idx="5121">
                    <c:v>moderate</c:v>
                  </c:pt>
                  <c:pt idx="5122">
                    <c:v>moderate</c:v>
                  </c:pt>
                  <c:pt idx="5123">
                    <c:v>moderate</c:v>
                  </c:pt>
                  <c:pt idx="5124">
                    <c:v>moderate</c:v>
                  </c:pt>
                  <c:pt idx="5125">
                    <c:v>moderate</c:v>
                  </c:pt>
                  <c:pt idx="5126">
                    <c:v>moderate</c:v>
                  </c:pt>
                  <c:pt idx="5127">
                    <c:v>moderate</c:v>
                  </c:pt>
                  <c:pt idx="5128">
                    <c:v>moderate</c:v>
                  </c:pt>
                  <c:pt idx="5129">
                    <c:v>moderate</c:v>
                  </c:pt>
                  <c:pt idx="5130">
                    <c:v>moderate</c:v>
                  </c:pt>
                  <c:pt idx="5131">
                    <c:v>moderate</c:v>
                  </c:pt>
                  <c:pt idx="5132">
                    <c:v>moderate</c:v>
                  </c:pt>
                  <c:pt idx="5133">
                    <c:v>moderate</c:v>
                  </c:pt>
                  <c:pt idx="5134">
                    <c:v>moderate</c:v>
                  </c:pt>
                  <c:pt idx="5135">
                    <c:v>moderate</c:v>
                  </c:pt>
                  <c:pt idx="5136">
                    <c:v>moderate</c:v>
                  </c:pt>
                  <c:pt idx="5137">
                    <c:v>moderate</c:v>
                  </c:pt>
                  <c:pt idx="5138">
                    <c:v>moderate</c:v>
                  </c:pt>
                  <c:pt idx="5139">
                    <c:v>moderate</c:v>
                  </c:pt>
                  <c:pt idx="5140">
                    <c:v>moderate</c:v>
                  </c:pt>
                  <c:pt idx="5141">
                    <c:v>moderate</c:v>
                  </c:pt>
                  <c:pt idx="5142">
                    <c:v>moderate</c:v>
                  </c:pt>
                  <c:pt idx="5143">
                    <c:v>moderate</c:v>
                  </c:pt>
                  <c:pt idx="5144">
                    <c:v>moderate</c:v>
                  </c:pt>
                  <c:pt idx="5145">
                    <c:v>moderate</c:v>
                  </c:pt>
                  <c:pt idx="5146">
                    <c:v>moderate</c:v>
                  </c:pt>
                  <c:pt idx="5147">
                    <c:v>moderate</c:v>
                  </c:pt>
                  <c:pt idx="5148">
                    <c:v>moderate</c:v>
                  </c:pt>
                  <c:pt idx="5149">
                    <c:v>moderate</c:v>
                  </c:pt>
                  <c:pt idx="5150">
                    <c:v>moderate</c:v>
                  </c:pt>
                  <c:pt idx="5151">
                    <c:v>moderate</c:v>
                  </c:pt>
                  <c:pt idx="5152">
                    <c:v>moderate</c:v>
                  </c:pt>
                  <c:pt idx="5153">
                    <c:v>moderate</c:v>
                  </c:pt>
                  <c:pt idx="5154">
                    <c:v>moderate</c:v>
                  </c:pt>
                  <c:pt idx="5155">
                    <c:v>moderate</c:v>
                  </c:pt>
                  <c:pt idx="5156">
                    <c:v>moderate</c:v>
                  </c:pt>
                  <c:pt idx="5157">
                    <c:v>moderate</c:v>
                  </c:pt>
                  <c:pt idx="5158">
                    <c:v>moderate</c:v>
                  </c:pt>
                  <c:pt idx="5159">
                    <c:v>moderate</c:v>
                  </c:pt>
                  <c:pt idx="5160">
                    <c:v>moderate</c:v>
                  </c:pt>
                  <c:pt idx="5161">
                    <c:v>moderate</c:v>
                  </c:pt>
                  <c:pt idx="5162">
                    <c:v>moderate</c:v>
                  </c:pt>
                  <c:pt idx="5163">
                    <c:v>moderate</c:v>
                  </c:pt>
                  <c:pt idx="5164">
                    <c:v>moderate</c:v>
                  </c:pt>
                  <c:pt idx="5165">
                    <c:v>moderate</c:v>
                  </c:pt>
                  <c:pt idx="5166">
                    <c:v>moderate</c:v>
                  </c:pt>
                  <c:pt idx="5167">
                    <c:v>moderate</c:v>
                  </c:pt>
                  <c:pt idx="5168">
                    <c:v>moderate</c:v>
                  </c:pt>
                  <c:pt idx="5169">
                    <c:v>moderate</c:v>
                  </c:pt>
                  <c:pt idx="5170">
                    <c:v>moderate</c:v>
                  </c:pt>
                  <c:pt idx="5171">
                    <c:v>moderate</c:v>
                  </c:pt>
                  <c:pt idx="5172">
                    <c:v>moderate</c:v>
                  </c:pt>
                  <c:pt idx="5173">
                    <c:v>moderate</c:v>
                  </c:pt>
                  <c:pt idx="5174">
                    <c:v>moderate</c:v>
                  </c:pt>
                  <c:pt idx="5175">
                    <c:v>moderate</c:v>
                  </c:pt>
                  <c:pt idx="5176">
                    <c:v>moderate</c:v>
                  </c:pt>
                  <c:pt idx="5177">
                    <c:v>moderate</c:v>
                  </c:pt>
                  <c:pt idx="5178">
                    <c:v>moderate</c:v>
                  </c:pt>
                  <c:pt idx="5179">
                    <c:v>moderate</c:v>
                  </c:pt>
                  <c:pt idx="5180">
                    <c:v>moderate</c:v>
                  </c:pt>
                  <c:pt idx="5181">
                    <c:v>moderate</c:v>
                  </c:pt>
                  <c:pt idx="5182">
                    <c:v>moderate</c:v>
                  </c:pt>
                  <c:pt idx="5183">
                    <c:v>moderate</c:v>
                  </c:pt>
                  <c:pt idx="5184">
                    <c:v>moderate</c:v>
                  </c:pt>
                  <c:pt idx="5185">
                    <c:v>moderate</c:v>
                  </c:pt>
                  <c:pt idx="5186">
                    <c:v>moderate</c:v>
                  </c:pt>
                  <c:pt idx="5187">
                    <c:v>moderate</c:v>
                  </c:pt>
                  <c:pt idx="5188">
                    <c:v>moderate</c:v>
                  </c:pt>
                  <c:pt idx="5189">
                    <c:v>moderate</c:v>
                  </c:pt>
                  <c:pt idx="5190">
                    <c:v>moderate</c:v>
                  </c:pt>
                  <c:pt idx="5191">
                    <c:v>moderate</c:v>
                  </c:pt>
                  <c:pt idx="5192">
                    <c:v>moderate</c:v>
                  </c:pt>
                  <c:pt idx="5193">
                    <c:v>moderate</c:v>
                  </c:pt>
                  <c:pt idx="5194">
                    <c:v>moderate</c:v>
                  </c:pt>
                  <c:pt idx="5195">
                    <c:v>moderate</c:v>
                  </c:pt>
                  <c:pt idx="5196">
                    <c:v>moderate</c:v>
                  </c:pt>
                  <c:pt idx="5197">
                    <c:v>moderate</c:v>
                  </c:pt>
                  <c:pt idx="5198">
                    <c:v>moderate</c:v>
                  </c:pt>
                  <c:pt idx="5199">
                    <c:v>moderate</c:v>
                  </c:pt>
                  <c:pt idx="5200">
                    <c:v>moderate</c:v>
                  </c:pt>
                  <c:pt idx="5201">
                    <c:v>moderate</c:v>
                  </c:pt>
                  <c:pt idx="5202">
                    <c:v>moderate</c:v>
                  </c:pt>
                  <c:pt idx="5203">
                    <c:v>moderate</c:v>
                  </c:pt>
                  <c:pt idx="5204">
                    <c:v>moderate</c:v>
                  </c:pt>
                  <c:pt idx="5205">
                    <c:v>moderate</c:v>
                  </c:pt>
                  <c:pt idx="5206">
                    <c:v>moderate</c:v>
                  </c:pt>
                  <c:pt idx="5207">
                    <c:v>moderate</c:v>
                  </c:pt>
                  <c:pt idx="5208">
                    <c:v>moderate</c:v>
                  </c:pt>
                  <c:pt idx="5209">
                    <c:v>moderate</c:v>
                  </c:pt>
                  <c:pt idx="5210">
                    <c:v>moderate</c:v>
                  </c:pt>
                  <c:pt idx="5211">
                    <c:v>moderate</c:v>
                  </c:pt>
                  <c:pt idx="5212">
                    <c:v>moderate</c:v>
                  </c:pt>
                  <c:pt idx="5213">
                    <c:v>moderate</c:v>
                  </c:pt>
                  <c:pt idx="5214">
                    <c:v>moderate</c:v>
                  </c:pt>
                  <c:pt idx="5215">
                    <c:v>moderate</c:v>
                  </c:pt>
                  <c:pt idx="5216">
                    <c:v>moderate</c:v>
                  </c:pt>
                  <c:pt idx="5217">
                    <c:v>moderate</c:v>
                  </c:pt>
                  <c:pt idx="5218">
                    <c:v>moderate</c:v>
                  </c:pt>
                  <c:pt idx="5219">
                    <c:v>moderate</c:v>
                  </c:pt>
                  <c:pt idx="5220">
                    <c:v>moderate</c:v>
                  </c:pt>
                  <c:pt idx="5221">
                    <c:v>moderate</c:v>
                  </c:pt>
                  <c:pt idx="5222">
                    <c:v>moderate</c:v>
                  </c:pt>
                  <c:pt idx="5223">
                    <c:v>moderate</c:v>
                  </c:pt>
                  <c:pt idx="5224">
                    <c:v>moderate</c:v>
                  </c:pt>
                  <c:pt idx="5225">
                    <c:v>moderate</c:v>
                  </c:pt>
                  <c:pt idx="5226">
                    <c:v>moderate</c:v>
                  </c:pt>
                  <c:pt idx="5227">
                    <c:v>moderate</c:v>
                  </c:pt>
                  <c:pt idx="5228">
                    <c:v>moderate</c:v>
                  </c:pt>
                  <c:pt idx="5229">
                    <c:v>moderate</c:v>
                  </c:pt>
                  <c:pt idx="5230">
                    <c:v>moderate</c:v>
                  </c:pt>
                  <c:pt idx="5231">
                    <c:v>moderate</c:v>
                  </c:pt>
                  <c:pt idx="5232">
                    <c:v>moderate</c:v>
                  </c:pt>
                  <c:pt idx="5233">
                    <c:v>moderate</c:v>
                  </c:pt>
                  <c:pt idx="5234">
                    <c:v>moderate</c:v>
                  </c:pt>
                  <c:pt idx="5235">
                    <c:v>moderate</c:v>
                  </c:pt>
                  <c:pt idx="5236">
                    <c:v>moderate</c:v>
                  </c:pt>
                  <c:pt idx="5237">
                    <c:v>moderate</c:v>
                  </c:pt>
                  <c:pt idx="5238">
                    <c:v>moderate</c:v>
                  </c:pt>
                  <c:pt idx="5239">
                    <c:v>moderate</c:v>
                  </c:pt>
                  <c:pt idx="5240">
                    <c:v>moderate</c:v>
                  </c:pt>
                  <c:pt idx="5241">
                    <c:v>moderate</c:v>
                  </c:pt>
                  <c:pt idx="5242">
                    <c:v>moderate</c:v>
                  </c:pt>
                  <c:pt idx="5243">
                    <c:v>moderate</c:v>
                  </c:pt>
                  <c:pt idx="5244">
                    <c:v>moderate</c:v>
                  </c:pt>
                  <c:pt idx="5245">
                    <c:v>moderate</c:v>
                  </c:pt>
                  <c:pt idx="5246">
                    <c:v>moderate</c:v>
                  </c:pt>
                  <c:pt idx="5247">
                    <c:v>moderate</c:v>
                  </c:pt>
                  <c:pt idx="5248">
                    <c:v>moderate</c:v>
                  </c:pt>
                  <c:pt idx="5249">
                    <c:v>moderate</c:v>
                  </c:pt>
                  <c:pt idx="5250">
                    <c:v>moderate</c:v>
                  </c:pt>
                  <c:pt idx="5251">
                    <c:v>moderate</c:v>
                  </c:pt>
                  <c:pt idx="5252">
                    <c:v>moderate</c:v>
                  </c:pt>
                  <c:pt idx="5253">
                    <c:v>moderate</c:v>
                  </c:pt>
                  <c:pt idx="5254">
                    <c:v>moderate</c:v>
                  </c:pt>
                  <c:pt idx="5255">
                    <c:v>moderate</c:v>
                  </c:pt>
                  <c:pt idx="5256">
                    <c:v>moderate</c:v>
                  </c:pt>
                  <c:pt idx="5257">
                    <c:v>moderate</c:v>
                  </c:pt>
                  <c:pt idx="5258">
                    <c:v>moderate</c:v>
                  </c:pt>
                  <c:pt idx="5259">
                    <c:v>moderate</c:v>
                  </c:pt>
                  <c:pt idx="5260">
                    <c:v>moderate</c:v>
                  </c:pt>
                  <c:pt idx="5261">
                    <c:v>moderate</c:v>
                  </c:pt>
                  <c:pt idx="5262">
                    <c:v>moderate</c:v>
                  </c:pt>
                  <c:pt idx="5263">
                    <c:v>moderate</c:v>
                  </c:pt>
                  <c:pt idx="5264">
                    <c:v>moderate</c:v>
                  </c:pt>
                  <c:pt idx="5265">
                    <c:v>moderate</c:v>
                  </c:pt>
                  <c:pt idx="5266">
                    <c:v>moderate</c:v>
                  </c:pt>
                  <c:pt idx="5267">
                    <c:v>moderate</c:v>
                  </c:pt>
                  <c:pt idx="5268">
                    <c:v>moderate</c:v>
                  </c:pt>
                  <c:pt idx="5269">
                    <c:v>moderate</c:v>
                  </c:pt>
                  <c:pt idx="5270">
                    <c:v>moderate</c:v>
                  </c:pt>
                  <c:pt idx="5271">
                    <c:v>moderate</c:v>
                  </c:pt>
                  <c:pt idx="5272">
                    <c:v>moderate</c:v>
                  </c:pt>
                  <c:pt idx="5273">
                    <c:v>moderate</c:v>
                  </c:pt>
                  <c:pt idx="5274">
                    <c:v>moderate</c:v>
                  </c:pt>
                  <c:pt idx="5275">
                    <c:v>moderate</c:v>
                  </c:pt>
                  <c:pt idx="5276">
                    <c:v>moderate</c:v>
                  </c:pt>
                  <c:pt idx="5277">
                    <c:v>moderate</c:v>
                  </c:pt>
                  <c:pt idx="5278">
                    <c:v>moderate</c:v>
                  </c:pt>
                  <c:pt idx="5279">
                    <c:v>moderate</c:v>
                  </c:pt>
                  <c:pt idx="5280">
                    <c:v>moderate</c:v>
                  </c:pt>
                  <c:pt idx="5281">
                    <c:v>moderate</c:v>
                  </c:pt>
                  <c:pt idx="5282">
                    <c:v>moderate</c:v>
                  </c:pt>
                  <c:pt idx="5283">
                    <c:v>moderate</c:v>
                  </c:pt>
                  <c:pt idx="5284">
                    <c:v>moderate</c:v>
                  </c:pt>
                  <c:pt idx="5285">
                    <c:v>moderate</c:v>
                  </c:pt>
                  <c:pt idx="5286">
                    <c:v>moderate</c:v>
                  </c:pt>
                  <c:pt idx="5287">
                    <c:v>moderate</c:v>
                  </c:pt>
                  <c:pt idx="5288">
                    <c:v>moderate</c:v>
                  </c:pt>
                  <c:pt idx="5289">
                    <c:v>moderate</c:v>
                  </c:pt>
                  <c:pt idx="5290">
                    <c:v>moderate</c:v>
                  </c:pt>
                  <c:pt idx="5291">
                    <c:v>moderate</c:v>
                  </c:pt>
                  <c:pt idx="5292">
                    <c:v>moderate</c:v>
                  </c:pt>
                  <c:pt idx="5293">
                    <c:v>moderate</c:v>
                  </c:pt>
                  <c:pt idx="5294">
                    <c:v>moderate</c:v>
                  </c:pt>
                  <c:pt idx="5295">
                    <c:v>moderate</c:v>
                  </c:pt>
                  <c:pt idx="5296">
                    <c:v>moderate</c:v>
                  </c:pt>
                  <c:pt idx="5297">
                    <c:v>moderate</c:v>
                  </c:pt>
                  <c:pt idx="5298">
                    <c:v>moderate</c:v>
                  </c:pt>
                  <c:pt idx="5299">
                    <c:v>moderate</c:v>
                  </c:pt>
                  <c:pt idx="5300">
                    <c:v>moderate</c:v>
                  </c:pt>
                  <c:pt idx="5301">
                    <c:v>moderate</c:v>
                  </c:pt>
                  <c:pt idx="5302">
                    <c:v>moderate</c:v>
                  </c:pt>
                  <c:pt idx="5303">
                    <c:v>moderate</c:v>
                  </c:pt>
                  <c:pt idx="5304">
                    <c:v>moderate</c:v>
                  </c:pt>
                  <c:pt idx="5305">
                    <c:v>moderate</c:v>
                  </c:pt>
                  <c:pt idx="5306">
                    <c:v>moderate</c:v>
                  </c:pt>
                  <c:pt idx="5307">
                    <c:v>moderate</c:v>
                  </c:pt>
                  <c:pt idx="5308">
                    <c:v>moderate</c:v>
                  </c:pt>
                  <c:pt idx="5309">
                    <c:v>moderate</c:v>
                  </c:pt>
                  <c:pt idx="5310">
                    <c:v>moderate</c:v>
                  </c:pt>
                  <c:pt idx="5311">
                    <c:v>moderate</c:v>
                  </c:pt>
                  <c:pt idx="5312">
                    <c:v>moderate</c:v>
                  </c:pt>
                  <c:pt idx="5313">
                    <c:v>moderate</c:v>
                  </c:pt>
                  <c:pt idx="5314">
                    <c:v>moderate</c:v>
                  </c:pt>
                  <c:pt idx="5315">
                    <c:v>moderate</c:v>
                  </c:pt>
                  <c:pt idx="5316">
                    <c:v>moderate</c:v>
                  </c:pt>
                  <c:pt idx="5317">
                    <c:v>moderate</c:v>
                  </c:pt>
                  <c:pt idx="5318">
                    <c:v>moderate</c:v>
                  </c:pt>
                  <c:pt idx="5319">
                    <c:v>moderate</c:v>
                  </c:pt>
                  <c:pt idx="5320">
                    <c:v>moderate</c:v>
                  </c:pt>
                  <c:pt idx="5321">
                    <c:v>moderate</c:v>
                  </c:pt>
                  <c:pt idx="5322">
                    <c:v>moderate</c:v>
                  </c:pt>
                  <c:pt idx="5323">
                    <c:v>moderate</c:v>
                  </c:pt>
                  <c:pt idx="5324">
                    <c:v>moderate</c:v>
                  </c:pt>
                  <c:pt idx="5325">
                    <c:v>moderate</c:v>
                  </c:pt>
                  <c:pt idx="5326">
                    <c:v>moderate</c:v>
                  </c:pt>
                  <c:pt idx="5327">
                    <c:v>moderate</c:v>
                  </c:pt>
                  <c:pt idx="5328">
                    <c:v>moderate</c:v>
                  </c:pt>
                  <c:pt idx="5329">
                    <c:v>moderate</c:v>
                  </c:pt>
                  <c:pt idx="5330">
                    <c:v>moderate</c:v>
                  </c:pt>
                  <c:pt idx="5331">
                    <c:v>moderate</c:v>
                  </c:pt>
                  <c:pt idx="5332">
                    <c:v>moderate</c:v>
                  </c:pt>
                  <c:pt idx="5333">
                    <c:v>moderate</c:v>
                  </c:pt>
                  <c:pt idx="5334">
                    <c:v>moderate</c:v>
                  </c:pt>
                  <c:pt idx="5335">
                    <c:v>moderate</c:v>
                  </c:pt>
                  <c:pt idx="5336">
                    <c:v>moderate</c:v>
                  </c:pt>
                  <c:pt idx="5337">
                    <c:v>moderate</c:v>
                  </c:pt>
                  <c:pt idx="5338">
                    <c:v>moderate</c:v>
                  </c:pt>
                  <c:pt idx="5339">
                    <c:v>moderate</c:v>
                  </c:pt>
                  <c:pt idx="5340">
                    <c:v>moderate</c:v>
                  </c:pt>
                  <c:pt idx="5341">
                    <c:v>moderate</c:v>
                  </c:pt>
                  <c:pt idx="5342">
                    <c:v>moderate</c:v>
                  </c:pt>
                  <c:pt idx="5343">
                    <c:v>moderate</c:v>
                  </c:pt>
                  <c:pt idx="5344">
                    <c:v>moderate</c:v>
                  </c:pt>
                  <c:pt idx="5345">
                    <c:v>moderate</c:v>
                  </c:pt>
                  <c:pt idx="5346">
                    <c:v>moderate</c:v>
                  </c:pt>
                  <c:pt idx="5347">
                    <c:v>moderate</c:v>
                  </c:pt>
                  <c:pt idx="5348">
                    <c:v>moderate</c:v>
                  </c:pt>
                  <c:pt idx="5349">
                    <c:v>moderate</c:v>
                  </c:pt>
                  <c:pt idx="5350">
                    <c:v>moderate</c:v>
                  </c:pt>
                  <c:pt idx="5351">
                    <c:v>moderate</c:v>
                  </c:pt>
                  <c:pt idx="5352">
                    <c:v>moderate</c:v>
                  </c:pt>
                  <c:pt idx="5353">
                    <c:v>moderate</c:v>
                  </c:pt>
                  <c:pt idx="5354">
                    <c:v>moderate</c:v>
                  </c:pt>
                  <c:pt idx="5355">
                    <c:v>moderate</c:v>
                  </c:pt>
                  <c:pt idx="5356">
                    <c:v>moderate</c:v>
                  </c:pt>
                  <c:pt idx="5357">
                    <c:v>moderate</c:v>
                  </c:pt>
                  <c:pt idx="5358">
                    <c:v>moderate</c:v>
                  </c:pt>
                  <c:pt idx="5359">
                    <c:v>moderate</c:v>
                  </c:pt>
                  <c:pt idx="5360">
                    <c:v>moderate</c:v>
                  </c:pt>
                  <c:pt idx="5361">
                    <c:v>moderate</c:v>
                  </c:pt>
                  <c:pt idx="5362">
                    <c:v>moderate</c:v>
                  </c:pt>
                  <c:pt idx="5363">
                    <c:v>moderate</c:v>
                  </c:pt>
                  <c:pt idx="5364">
                    <c:v>moderate</c:v>
                  </c:pt>
                  <c:pt idx="5365">
                    <c:v>moderate</c:v>
                  </c:pt>
                  <c:pt idx="5366">
                    <c:v>moderate</c:v>
                  </c:pt>
                  <c:pt idx="5367">
                    <c:v>moderate</c:v>
                  </c:pt>
                  <c:pt idx="5368">
                    <c:v>moderate</c:v>
                  </c:pt>
                  <c:pt idx="5369">
                    <c:v>moderate</c:v>
                  </c:pt>
                  <c:pt idx="5370">
                    <c:v>moderate</c:v>
                  </c:pt>
                  <c:pt idx="5371">
                    <c:v>moderate</c:v>
                  </c:pt>
                  <c:pt idx="5372">
                    <c:v>moderate</c:v>
                  </c:pt>
                  <c:pt idx="5373">
                    <c:v>moderate</c:v>
                  </c:pt>
                  <c:pt idx="5374">
                    <c:v>moderate</c:v>
                  </c:pt>
                  <c:pt idx="5375">
                    <c:v>moderate</c:v>
                  </c:pt>
                  <c:pt idx="5376">
                    <c:v>moderate</c:v>
                  </c:pt>
                  <c:pt idx="5377">
                    <c:v>moderate</c:v>
                  </c:pt>
                  <c:pt idx="5378">
                    <c:v>moderate</c:v>
                  </c:pt>
                  <c:pt idx="5379">
                    <c:v>moderate</c:v>
                  </c:pt>
                  <c:pt idx="5380">
                    <c:v>moderate</c:v>
                  </c:pt>
                  <c:pt idx="5381">
                    <c:v>moderate</c:v>
                  </c:pt>
                  <c:pt idx="5382">
                    <c:v>moderate</c:v>
                  </c:pt>
                  <c:pt idx="5383">
                    <c:v>moderate</c:v>
                  </c:pt>
                  <c:pt idx="5384">
                    <c:v>moderate</c:v>
                  </c:pt>
                  <c:pt idx="5385">
                    <c:v>moderate</c:v>
                  </c:pt>
                  <c:pt idx="5386">
                    <c:v>moderate</c:v>
                  </c:pt>
                  <c:pt idx="5387">
                    <c:v>moderate</c:v>
                  </c:pt>
                  <c:pt idx="5388">
                    <c:v>moderate</c:v>
                  </c:pt>
                  <c:pt idx="5389">
                    <c:v>moderate</c:v>
                  </c:pt>
                  <c:pt idx="5390">
                    <c:v>moderate</c:v>
                  </c:pt>
                  <c:pt idx="5391">
                    <c:v>moderate</c:v>
                  </c:pt>
                  <c:pt idx="5392">
                    <c:v>moderate</c:v>
                  </c:pt>
                  <c:pt idx="5393">
                    <c:v>moderate</c:v>
                  </c:pt>
                  <c:pt idx="5394">
                    <c:v>moderate</c:v>
                  </c:pt>
                  <c:pt idx="5395">
                    <c:v>moderate</c:v>
                  </c:pt>
                  <c:pt idx="5396">
                    <c:v>moderate</c:v>
                  </c:pt>
                  <c:pt idx="5397">
                    <c:v>moderate</c:v>
                  </c:pt>
                  <c:pt idx="5398">
                    <c:v>moderate</c:v>
                  </c:pt>
                  <c:pt idx="5399">
                    <c:v>moderate</c:v>
                  </c:pt>
                  <c:pt idx="5400">
                    <c:v>moderate</c:v>
                  </c:pt>
                  <c:pt idx="5401">
                    <c:v>moderate</c:v>
                  </c:pt>
                  <c:pt idx="5402">
                    <c:v>moderate</c:v>
                  </c:pt>
                  <c:pt idx="5403">
                    <c:v>moderate</c:v>
                  </c:pt>
                  <c:pt idx="5404">
                    <c:v>moderate</c:v>
                  </c:pt>
                  <c:pt idx="5405">
                    <c:v>moderate</c:v>
                  </c:pt>
                  <c:pt idx="5406">
                    <c:v>moderate</c:v>
                  </c:pt>
                  <c:pt idx="5407">
                    <c:v>moderate</c:v>
                  </c:pt>
                  <c:pt idx="5408">
                    <c:v>moderate</c:v>
                  </c:pt>
                  <c:pt idx="5409">
                    <c:v>moderate</c:v>
                  </c:pt>
                  <c:pt idx="5410">
                    <c:v>moderate</c:v>
                  </c:pt>
                  <c:pt idx="5411">
                    <c:v>moderate</c:v>
                  </c:pt>
                  <c:pt idx="5412">
                    <c:v>moderate</c:v>
                  </c:pt>
                  <c:pt idx="5413">
                    <c:v>moderate</c:v>
                  </c:pt>
                  <c:pt idx="5414">
                    <c:v>moderate</c:v>
                  </c:pt>
                  <c:pt idx="5415">
                    <c:v>moderate</c:v>
                  </c:pt>
                  <c:pt idx="5416">
                    <c:v>moderate</c:v>
                  </c:pt>
                  <c:pt idx="5417">
                    <c:v>moderate</c:v>
                  </c:pt>
                  <c:pt idx="5418">
                    <c:v>moderate</c:v>
                  </c:pt>
                  <c:pt idx="5419">
                    <c:v>moderate</c:v>
                  </c:pt>
                  <c:pt idx="5420">
                    <c:v>moderate</c:v>
                  </c:pt>
                  <c:pt idx="5421">
                    <c:v>moderate</c:v>
                  </c:pt>
                  <c:pt idx="5422">
                    <c:v>moderate</c:v>
                  </c:pt>
                  <c:pt idx="5423">
                    <c:v>moderate</c:v>
                  </c:pt>
                  <c:pt idx="5424">
                    <c:v>moderate</c:v>
                  </c:pt>
                  <c:pt idx="5425">
                    <c:v>moderate</c:v>
                  </c:pt>
                  <c:pt idx="5426">
                    <c:v>moderate</c:v>
                  </c:pt>
                  <c:pt idx="5427">
                    <c:v>moderate</c:v>
                  </c:pt>
                  <c:pt idx="5428">
                    <c:v>moderate</c:v>
                  </c:pt>
                  <c:pt idx="5429">
                    <c:v>moderate</c:v>
                  </c:pt>
                  <c:pt idx="5430">
                    <c:v>moderate</c:v>
                  </c:pt>
                  <c:pt idx="5431">
                    <c:v>moderate</c:v>
                  </c:pt>
                  <c:pt idx="5432">
                    <c:v>moderate</c:v>
                  </c:pt>
                  <c:pt idx="5433">
                    <c:v>moderate</c:v>
                  </c:pt>
                  <c:pt idx="5434">
                    <c:v>moderate</c:v>
                  </c:pt>
                  <c:pt idx="5435">
                    <c:v>moderate</c:v>
                  </c:pt>
                  <c:pt idx="5436">
                    <c:v>moderate</c:v>
                  </c:pt>
                  <c:pt idx="5437">
                    <c:v>moderate</c:v>
                  </c:pt>
                  <c:pt idx="5438">
                    <c:v>moderate</c:v>
                  </c:pt>
                  <c:pt idx="5439">
                    <c:v>moderate</c:v>
                  </c:pt>
                  <c:pt idx="5440">
                    <c:v>moderate</c:v>
                  </c:pt>
                  <c:pt idx="5441">
                    <c:v>moderate</c:v>
                  </c:pt>
                  <c:pt idx="5442">
                    <c:v>moderate</c:v>
                  </c:pt>
                  <c:pt idx="5443">
                    <c:v>moderate</c:v>
                  </c:pt>
                  <c:pt idx="5444">
                    <c:v>moderate</c:v>
                  </c:pt>
                  <c:pt idx="5445">
                    <c:v>moderate</c:v>
                  </c:pt>
                  <c:pt idx="5446">
                    <c:v>moderate</c:v>
                  </c:pt>
                  <c:pt idx="5447">
                    <c:v>moderate</c:v>
                  </c:pt>
                  <c:pt idx="5448">
                    <c:v>moderate</c:v>
                  </c:pt>
                  <c:pt idx="5449">
                    <c:v>moderate</c:v>
                  </c:pt>
                  <c:pt idx="5450">
                    <c:v>moderate</c:v>
                  </c:pt>
                  <c:pt idx="5451">
                    <c:v>moderate</c:v>
                  </c:pt>
                  <c:pt idx="5452">
                    <c:v>moderate</c:v>
                  </c:pt>
                  <c:pt idx="5453">
                    <c:v>moderate</c:v>
                  </c:pt>
                  <c:pt idx="5454">
                    <c:v>moderate</c:v>
                  </c:pt>
                  <c:pt idx="5455">
                    <c:v>moderate</c:v>
                  </c:pt>
                  <c:pt idx="5456">
                    <c:v>moderate</c:v>
                  </c:pt>
                  <c:pt idx="5457">
                    <c:v>moderate</c:v>
                  </c:pt>
                  <c:pt idx="5458">
                    <c:v>moderate</c:v>
                  </c:pt>
                  <c:pt idx="5459">
                    <c:v>moderate</c:v>
                  </c:pt>
                  <c:pt idx="5460">
                    <c:v>moderate</c:v>
                  </c:pt>
                  <c:pt idx="5461">
                    <c:v>moderate</c:v>
                  </c:pt>
                  <c:pt idx="5462">
                    <c:v>moderate</c:v>
                  </c:pt>
                  <c:pt idx="5463">
                    <c:v>moderate</c:v>
                  </c:pt>
                  <c:pt idx="5464">
                    <c:v>moderate</c:v>
                  </c:pt>
                  <c:pt idx="5465">
                    <c:v>moderate</c:v>
                  </c:pt>
                  <c:pt idx="5466">
                    <c:v>moderate</c:v>
                  </c:pt>
                  <c:pt idx="5467">
                    <c:v>moderate</c:v>
                  </c:pt>
                  <c:pt idx="5468">
                    <c:v>moderate</c:v>
                  </c:pt>
                  <c:pt idx="5469">
                    <c:v>moderate</c:v>
                  </c:pt>
                  <c:pt idx="5470">
                    <c:v>moderate</c:v>
                  </c:pt>
                  <c:pt idx="5471">
                    <c:v>moderate</c:v>
                  </c:pt>
                  <c:pt idx="5472">
                    <c:v>moderate</c:v>
                  </c:pt>
                  <c:pt idx="5473">
                    <c:v>moderate</c:v>
                  </c:pt>
                  <c:pt idx="5474">
                    <c:v>moderate</c:v>
                  </c:pt>
                  <c:pt idx="5475">
                    <c:v>moderate</c:v>
                  </c:pt>
                  <c:pt idx="5476">
                    <c:v>moderate</c:v>
                  </c:pt>
                  <c:pt idx="5477">
                    <c:v>moderate</c:v>
                  </c:pt>
                  <c:pt idx="5478">
                    <c:v>moderate</c:v>
                  </c:pt>
                  <c:pt idx="5479">
                    <c:v>moderate</c:v>
                  </c:pt>
                  <c:pt idx="5480">
                    <c:v>moderate</c:v>
                  </c:pt>
                  <c:pt idx="5481">
                    <c:v>moderate</c:v>
                  </c:pt>
                  <c:pt idx="5482">
                    <c:v>moderate</c:v>
                  </c:pt>
                  <c:pt idx="5483">
                    <c:v>moderate</c:v>
                  </c:pt>
                  <c:pt idx="5484">
                    <c:v>moderate</c:v>
                  </c:pt>
                  <c:pt idx="5485">
                    <c:v>moderate</c:v>
                  </c:pt>
                  <c:pt idx="5486">
                    <c:v>moderate</c:v>
                  </c:pt>
                  <c:pt idx="5487">
                    <c:v>moderate</c:v>
                  </c:pt>
                  <c:pt idx="5488">
                    <c:v>moderate</c:v>
                  </c:pt>
                  <c:pt idx="5489">
                    <c:v>moderate</c:v>
                  </c:pt>
                  <c:pt idx="5490">
                    <c:v>moderate</c:v>
                  </c:pt>
                  <c:pt idx="5491">
                    <c:v>moderate</c:v>
                  </c:pt>
                  <c:pt idx="5492">
                    <c:v>moderate</c:v>
                  </c:pt>
                  <c:pt idx="5493">
                    <c:v>moderate</c:v>
                  </c:pt>
                  <c:pt idx="5494">
                    <c:v>moderate</c:v>
                  </c:pt>
                  <c:pt idx="5495">
                    <c:v>moderate</c:v>
                  </c:pt>
                  <c:pt idx="5496">
                    <c:v>moderate</c:v>
                  </c:pt>
                  <c:pt idx="5497">
                    <c:v>moderate</c:v>
                  </c:pt>
                  <c:pt idx="5498">
                    <c:v>moderate</c:v>
                  </c:pt>
                  <c:pt idx="5499">
                    <c:v>moderate</c:v>
                  </c:pt>
                  <c:pt idx="5500">
                    <c:v>moderate</c:v>
                  </c:pt>
                  <c:pt idx="5501">
                    <c:v>moderate</c:v>
                  </c:pt>
                  <c:pt idx="5502">
                    <c:v>moderate</c:v>
                  </c:pt>
                  <c:pt idx="5503">
                    <c:v>moderate</c:v>
                  </c:pt>
                  <c:pt idx="5504">
                    <c:v>moderate</c:v>
                  </c:pt>
                  <c:pt idx="5505">
                    <c:v>moderate</c:v>
                  </c:pt>
                  <c:pt idx="5506">
                    <c:v>moderate</c:v>
                  </c:pt>
                  <c:pt idx="5507">
                    <c:v>moderate</c:v>
                  </c:pt>
                  <c:pt idx="5508">
                    <c:v>moderate</c:v>
                  </c:pt>
                  <c:pt idx="5509">
                    <c:v>moderate</c:v>
                  </c:pt>
                  <c:pt idx="5510">
                    <c:v>moderate</c:v>
                  </c:pt>
                  <c:pt idx="5511">
                    <c:v>moderate</c:v>
                  </c:pt>
                  <c:pt idx="5512">
                    <c:v>moderate</c:v>
                  </c:pt>
                  <c:pt idx="5513">
                    <c:v>moderate</c:v>
                  </c:pt>
                  <c:pt idx="5514">
                    <c:v>moderate</c:v>
                  </c:pt>
                  <c:pt idx="5515">
                    <c:v>moderate</c:v>
                  </c:pt>
                  <c:pt idx="5516">
                    <c:v>moderate</c:v>
                  </c:pt>
                  <c:pt idx="5517">
                    <c:v>moderate</c:v>
                  </c:pt>
                  <c:pt idx="5518">
                    <c:v>moderate</c:v>
                  </c:pt>
                  <c:pt idx="5519">
                    <c:v>moderate</c:v>
                  </c:pt>
                  <c:pt idx="5520">
                    <c:v>moderate</c:v>
                  </c:pt>
                  <c:pt idx="5521">
                    <c:v>moderate</c:v>
                  </c:pt>
                  <c:pt idx="5522">
                    <c:v>moderate</c:v>
                  </c:pt>
                  <c:pt idx="5523">
                    <c:v>moderate</c:v>
                  </c:pt>
                  <c:pt idx="5524">
                    <c:v>moderate</c:v>
                  </c:pt>
                  <c:pt idx="5525">
                    <c:v>moderate</c:v>
                  </c:pt>
                  <c:pt idx="5526">
                    <c:v>moderate</c:v>
                  </c:pt>
                  <c:pt idx="5527">
                    <c:v>moderate</c:v>
                  </c:pt>
                  <c:pt idx="5528">
                    <c:v>moderate</c:v>
                  </c:pt>
                  <c:pt idx="5529">
                    <c:v>moderate</c:v>
                  </c:pt>
                  <c:pt idx="5530">
                    <c:v>moderate</c:v>
                  </c:pt>
                  <c:pt idx="5531">
                    <c:v>moderate</c:v>
                  </c:pt>
                  <c:pt idx="5532">
                    <c:v>moderate</c:v>
                  </c:pt>
                  <c:pt idx="5533">
                    <c:v>moderate</c:v>
                  </c:pt>
                  <c:pt idx="5534">
                    <c:v>moderate</c:v>
                  </c:pt>
                  <c:pt idx="5535">
                    <c:v>moderate</c:v>
                  </c:pt>
                  <c:pt idx="5536">
                    <c:v>moderate</c:v>
                  </c:pt>
                  <c:pt idx="5537">
                    <c:v>moderate</c:v>
                  </c:pt>
                  <c:pt idx="5538">
                    <c:v>moderate</c:v>
                  </c:pt>
                  <c:pt idx="5539">
                    <c:v>moderate</c:v>
                  </c:pt>
                  <c:pt idx="5540">
                    <c:v>moderate</c:v>
                  </c:pt>
                  <c:pt idx="5541">
                    <c:v>moderate</c:v>
                  </c:pt>
                  <c:pt idx="5542">
                    <c:v>moderate</c:v>
                  </c:pt>
                  <c:pt idx="5543">
                    <c:v>moderate</c:v>
                  </c:pt>
                  <c:pt idx="5544">
                    <c:v>moderate</c:v>
                  </c:pt>
                  <c:pt idx="5545">
                    <c:v>moderate</c:v>
                  </c:pt>
                  <c:pt idx="5546">
                    <c:v>moderate</c:v>
                  </c:pt>
                  <c:pt idx="5547">
                    <c:v>moderate</c:v>
                  </c:pt>
                  <c:pt idx="5548">
                    <c:v>moderate</c:v>
                  </c:pt>
                  <c:pt idx="5549">
                    <c:v>moderate</c:v>
                  </c:pt>
                  <c:pt idx="5550">
                    <c:v>moderate</c:v>
                  </c:pt>
                  <c:pt idx="5551">
                    <c:v>moderate</c:v>
                  </c:pt>
                  <c:pt idx="5552">
                    <c:v>moderate</c:v>
                  </c:pt>
                  <c:pt idx="5553">
                    <c:v>moderate</c:v>
                  </c:pt>
                  <c:pt idx="5554">
                    <c:v>moderate</c:v>
                  </c:pt>
                  <c:pt idx="5555">
                    <c:v>moderate</c:v>
                  </c:pt>
                  <c:pt idx="5556">
                    <c:v>moderate</c:v>
                  </c:pt>
                  <c:pt idx="5557">
                    <c:v>moderate</c:v>
                  </c:pt>
                  <c:pt idx="5558">
                    <c:v>moderate</c:v>
                  </c:pt>
                  <c:pt idx="5559">
                    <c:v>moderate</c:v>
                  </c:pt>
                  <c:pt idx="5560">
                    <c:v>moderate</c:v>
                  </c:pt>
                  <c:pt idx="5561">
                    <c:v>moderate</c:v>
                  </c:pt>
                  <c:pt idx="5562">
                    <c:v>moderate</c:v>
                  </c:pt>
                  <c:pt idx="5563">
                    <c:v>moderate</c:v>
                  </c:pt>
                  <c:pt idx="5564">
                    <c:v>moderate</c:v>
                  </c:pt>
                  <c:pt idx="5565">
                    <c:v>moderate</c:v>
                  </c:pt>
                  <c:pt idx="5566">
                    <c:v>moderate</c:v>
                  </c:pt>
                  <c:pt idx="5567">
                    <c:v>moderate</c:v>
                  </c:pt>
                  <c:pt idx="5568">
                    <c:v>moderate</c:v>
                  </c:pt>
                  <c:pt idx="5569">
                    <c:v>moderate</c:v>
                  </c:pt>
                  <c:pt idx="5570">
                    <c:v>moderate</c:v>
                  </c:pt>
                  <c:pt idx="5571">
                    <c:v>moderate</c:v>
                  </c:pt>
                  <c:pt idx="5572">
                    <c:v>moderate</c:v>
                  </c:pt>
                  <c:pt idx="5573">
                    <c:v>moderate</c:v>
                  </c:pt>
                  <c:pt idx="5574">
                    <c:v>moderate</c:v>
                  </c:pt>
                  <c:pt idx="5575">
                    <c:v>moderate</c:v>
                  </c:pt>
                  <c:pt idx="5576">
                    <c:v>moderate</c:v>
                  </c:pt>
                  <c:pt idx="5577">
                    <c:v>moderate</c:v>
                  </c:pt>
                  <c:pt idx="5578">
                    <c:v>moderate</c:v>
                  </c:pt>
                  <c:pt idx="5579">
                    <c:v>moderate</c:v>
                  </c:pt>
                  <c:pt idx="5580">
                    <c:v>moderate</c:v>
                  </c:pt>
                  <c:pt idx="5581">
                    <c:v>moderate</c:v>
                  </c:pt>
                  <c:pt idx="5582">
                    <c:v>moderate</c:v>
                  </c:pt>
                  <c:pt idx="5583">
                    <c:v>moderate</c:v>
                  </c:pt>
                  <c:pt idx="5584">
                    <c:v>moderate</c:v>
                  </c:pt>
                  <c:pt idx="5585">
                    <c:v>moderate</c:v>
                  </c:pt>
                  <c:pt idx="5586">
                    <c:v>moderate</c:v>
                  </c:pt>
                  <c:pt idx="5587">
                    <c:v>moderate</c:v>
                  </c:pt>
                  <c:pt idx="5588">
                    <c:v>moderate</c:v>
                  </c:pt>
                  <c:pt idx="5589">
                    <c:v>moderate</c:v>
                  </c:pt>
                  <c:pt idx="5590">
                    <c:v>moderate</c:v>
                  </c:pt>
                  <c:pt idx="5591">
                    <c:v>moderate</c:v>
                  </c:pt>
                  <c:pt idx="5592">
                    <c:v>moderate</c:v>
                  </c:pt>
                  <c:pt idx="5593">
                    <c:v>moderate</c:v>
                  </c:pt>
                  <c:pt idx="5594">
                    <c:v>moderate</c:v>
                  </c:pt>
                  <c:pt idx="5595">
                    <c:v>moderate</c:v>
                  </c:pt>
                  <c:pt idx="5596">
                    <c:v>moderate</c:v>
                  </c:pt>
                  <c:pt idx="5597">
                    <c:v>moderate</c:v>
                  </c:pt>
                  <c:pt idx="5598">
                    <c:v>moderate</c:v>
                  </c:pt>
                  <c:pt idx="5599">
                    <c:v>moderate</c:v>
                  </c:pt>
                  <c:pt idx="5600">
                    <c:v>moderate</c:v>
                  </c:pt>
                  <c:pt idx="5601">
                    <c:v>moderate</c:v>
                  </c:pt>
                  <c:pt idx="5602">
                    <c:v>moderate</c:v>
                  </c:pt>
                  <c:pt idx="5603">
                    <c:v>moderate</c:v>
                  </c:pt>
                  <c:pt idx="5604">
                    <c:v>moderate</c:v>
                  </c:pt>
                  <c:pt idx="5605">
                    <c:v>moderate</c:v>
                  </c:pt>
                  <c:pt idx="5606">
                    <c:v>moderate</c:v>
                  </c:pt>
                  <c:pt idx="5607">
                    <c:v>moderate</c:v>
                  </c:pt>
                  <c:pt idx="5608">
                    <c:v>moderate</c:v>
                  </c:pt>
                  <c:pt idx="5609">
                    <c:v>moderate</c:v>
                  </c:pt>
                  <c:pt idx="5610">
                    <c:v>moderate</c:v>
                  </c:pt>
                  <c:pt idx="5611">
                    <c:v>moderate</c:v>
                  </c:pt>
                  <c:pt idx="5612">
                    <c:v>moderate</c:v>
                  </c:pt>
                  <c:pt idx="5613">
                    <c:v>moderate</c:v>
                  </c:pt>
                  <c:pt idx="5614">
                    <c:v>moderate</c:v>
                  </c:pt>
                  <c:pt idx="5615">
                    <c:v>moderate</c:v>
                  </c:pt>
                  <c:pt idx="5616">
                    <c:v>moderate</c:v>
                  </c:pt>
                  <c:pt idx="5617">
                    <c:v>moderate</c:v>
                  </c:pt>
                  <c:pt idx="5618">
                    <c:v>moderate</c:v>
                  </c:pt>
                  <c:pt idx="5619">
                    <c:v>moderate</c:v>
                  </c:pt>
                  <c:pt idx="5620">
                    <c:v>moderate</c:v>
                  </c:pt>
                  <c:pt idx="5621">
                    <c:v>moderate</c:v>
                  </c:pt>
                  <c:pt idx="5622">
                    <c:v>moderate</c:v>
                  </c:pt>
                  <c:pt idx="5623">
                    <c:v>moderate</c:v>
                  </c:pt>
                  <c:pt idx="5624">
                    <c:v>moderate</c:v>
                  </c:pt>
                  <c:pt idx="5625">
                    <c:v>moderate</c:v>
                  </c:pt>
                  <c:pt idx="5626">
                    <c:v>moderate</c:v>
                  </c:pt>
                  <c:pt idx="5627">
                    <c:v>moderate</c:v>
                  </c:pt>
                  <c:pt idx="5628">
                    <c:v>moderate</c:v>
                  </c:pt>
                  <c:pt idx="5629">
                    <c:v>moderate</c:v>
                  </c:pt>
                  <c:pt idx="5630">
                    <c:v>moderate</c:v>
                  </c:pt>
                  <c:pt idx="5631">
                    <c:v>moderate</c:v>
                  </c:pt>
                  <c:pt idx="5632">
                    <c:v>moderate</c:v>
                  </c:pt>
                  <c:pt idx="5633">
                    <c:v>moderate</c:v>
                  </c:pt>
                  <c:pt idx="5634">
                    <c:v>moderate</c:v>
                  </c:pt>
                  <c:pt idx="5635">
                    <c:v>moderate</c:v>
                  </c:pt>
                  <c:pt idx="5636">
                    <c:v>moderate</c:v>
                  </c:pt>
                  <c:pt idx="5637">
                    <c:v>moderate</c:v>
                  </c:pt>
                  <c:pt idx="5638">
                    <c:v>moderate</c:v>
                  </c:pt>
                  <c:pt idx="5639">
                    <c:v>moderate</c:v>
                  </c:pt>
                  <c:pt idx="5640">
                    <c:v>moderate</c:v>
                  </c:pt>
                  <c:pt idx="5641">
                    <c:v>moderate</c:v>
                  </c:pt>
                  <c:pt idx="5642">
                    <c:v>moderate</c:v>
                  </c:pt>
                  <c:pt idx="5643">
                    <c:v>moderate</c:v>
                  </c:pt>
                  <c:pt idx="5644">
                    <c:v>moderate</c:v>
                  </c:pt>
                  <c:pt idx="5645">
                    <c:v>moderate</c:v>
                  </c:pt>
                  <c:pt idx="5646">
                    <c:v>moderate</c:v>
                  </c:pt>
                  <c:pt idx="5647">
                    <c:v>moderate</c:v>
                  </c:pt>
                  <c:pt idx="5648">
                    <c:v>moderate</c:v>
                  </c:pt>
                  <c:pt idx="5649">
                    <c:v>moderate</c:v>
                  </c:pt>
                  <c:pt idx="5650">
                    <c:v>moderate</c:v>
                  </c:pt>
                  <c:pt idx="5651">
                    <c:v>moderate</c:v>
                  </c:pt>
                  <c:pt idx="5652">
                    <c:v>moderate</c:v>
                  </c:pt>
                  <c:pt idx="5653">
                    <c:v>moderate</c:v>
                  </c:pt>
                  <c:pt idx="5654">
                    <c:v>moderate</c:v>
                  </c:pt>
                  <c:pt idx="5655">
                    <c:v>moderate</c:v>
                  </c:pt>
                  <c:pt idx="5656">
                    <c:v>moderate</c:v>
                  </c:pt>
                  <c:pt idx="5657">
                    <c:v>moderate</c:v>
                  </c:pt>
                  <c:pt idx="5658">
                    <c:v>moderate</c:v>
                  </c:pt>
                  <c:pt idx="5659">
                    <c:v>moderate</c:v>
                  </c:pt>
                  <c:pt idx="5660">
                    <c:v>moderate</c:v>
                  </c:pt>
                  <c:pt idx="5661">
                    <c:v>moderate</c:v>
                  </c:pt>
                  <c:pt idx="5662">
                    <c:v>moderate</c:v>
                  </c:pt>
                  <c:pt idx="5663">
                    <c:v>moderate</c:v>
                  </c:pt>
                  <c:pt idx="5664">
                    <c:v>moderate</c:v>
                  </c:pt>
                  <c:pt idx="5665">
                    <c:v>moderate</c:v>
                  </c:pt>
                  <c:pt idx="5666">
                    <c:v>moderate</c:v>
                  </c:pt>
                  <c:pt idx="5667">
                    <c:v>moderate</c:v>
                  </c:pt>
                  <c:pt idx="5668">
                    <c:v>moderate</c:v>
                  </c:pt>
                  <c:pt idx="5669">
                    <c:v>moderate</c:v>
                  </c:pt>
                  <c:pt idx="5670">
                    <c:v>moderate</c:v>
                  </c:pt>
                  <c:pt idx="5671">
                    <c:v>moderate</c:v>
                  </c:pt>
                  <c:pt idx="5672">
                    <c:v>moderate</c:v>
                  </c:pt>
                  <c:pt idx="5673">
                    <c:v>moderate</c:v>
                  </c:pt>
                  <c:pt idx="5674">
                    <c:v>moderate</c:v>
                  </c:pt>
                  <c:pt idx="5675">
                    <c:v>moderate</c:v>
                  </c:pt>
                  <c:pt idx="5676">
                    <c:v>moderate</c:v>
                  </c:pt>
                  <c:pt idx="5677">
                    <c:v>moderate</c:v>
                  </c:pt>
                  <c:pt idx="5678">
                    <c:v>moderate</c:v>
                  </c:pt>
                  <c:pt idx="5679">
                    <c:v>moderate</c:v>
                  </c:pt>
                  <c:pt idx="5680">
                    <c:v>moderate</c:v>
                  </c:pt>
                  <c:pt idx="5681">
                    <c:v>moderate</c:v>
                  </c:pt>
                  <c:pt idx="5682">
                    <c:v>moderate</c:v>
                  </c:pt>
                  <c:pt idx="5683">
                    <c:v>moderate</c:v>
                  </c:pt>
                  <c:pt idx="5684">
                    <c:v>moderate</c:v>
                  </c:pt>
                  <c:pt idx="5685">
                    <c:v>moderate</c:v>
                  </c:pt>
                  <c:pt idx="5686">
                    <c:v>moderate</c:v>
                  </c:pt>
                  <c:pt idx="5687">
                    <c:v>moderate</c:v>
                  </c:pt>
                  <c:pt idx="5688">
                    <c:v>moderate</c:v>
                  </c:pt>
                  <c:pt idx="5689">
                    <c:v>moderate</c:v>
                  </c:pt>
                  <c:pt idx="5690">
                    <c:v>moderate</c:v>
                  </c:pt>
                  <c:pt idx="5691">
                    <c:v>moderate</c:v>
                  </c:pt>
                  <c:pt idx="5692">
                    <c:v>moderate</c:v>
                  </c:pt>
                  <c:pt idx="5693">
                    <c:v>moderate</c:v>
                  </c:pt>
                  <c:pt idx="5694">
                    <c:v>moderate</c:v>
                  </c:pt>
                  <c:pt idx="5695">
                    <c:v>moderate</c:v>
                  </c:pt>
                  <c:pt idx="5696">
                    <c:v>moderate</c:v>
                  </c:pt>
                  <c:pt idx="5697">
                    <c:v>moderate</c:v>
                  </c:pt>
                  <c:pt idx="5698">
                    <c:v>moderate</c:v>
                  </c:pt>
                  <c:pt idx="5699">
                    <c:v>moderate</c:v>
                  </c:pt>
                  <c:pt idx="5700">
                    <c:v>moderate</c:v>
                  </c:pt>
                  <c:pt idx="5701">
                    <c:v>moderate</c:v>
                  </c:pt>
                  <c:pt idx="5702">
                    <c:v>moderate</c:v>
                  </c:pt>
                  <c:pt idx="5703">
                    <c:v>moderate</c:v>
                  </c:pt>
                  <c:pt idx="5704">
                    <c:v>moderate</c:v>
                  </c:pt>
                  <c:pt idx="5705">
                    <c:v>moderate</c:v>
                  </c:pt>
                  <c:pt idx="5706">
                    <c:v>moderate</c:v>
                  </c:pt>
                  <c:pt idx="5707">
                    <c:v>moderate</c:v>
                  </c:pt>
                  <c:pt idx="5708">
                    <c:v>moderate</c:v>
                  </c:pt>
                  <c:pt idx="5709">
                    <c:v>moderate</c:v>
                  </c:pt>
                  <c:pt idx="5710">
                    <c:v>moderate</c:v>
                  </c:pt>
                  <c:pt idx="5711">
                    <c:v>moderate</c:v>
                  </c:pt>
                  <c:pt idx="5712">
                    <c:v>moderate</c:v>
                  </c:pt>
                  <c:pt idx="5713">
                    <c:v>moderate</c:v>
                  </c:pt>
                  <c:pt idx="5714">
                    <c:v>moderate</c:v>
                  </c:pt>
                  <c:pt idx="5715">
                    <c:v>moderate</c:v>
                  </c:pt>
                  <c:pt idx="5716">
                    <c:v>moderate</c:v>
                  </c:pt>
                  <c:pt idx="5717">
                    <c:v>moderate</c:v>
                  </c:pt>
                  <c:pt idx="5718">
                    <c:v>moderate</c:v>
                  </c:pt>
                  <c:pt idx="5719">
                    <c:v>moderate</c:v>
                  </c:pt>
                  <c:pt idx="5720">
                    <c:v>moderate</c:v>
                  </c:pt>
                  <c:pt idx="5721">
                    <c:v>moderate</c:v>
                  </c:pt>
                  <c:pt idx="5722">
                    <c:v>moderate</c:v>
                  </c:pt>
                  <c:pt idx="5723">
                    <c:v>moderate</c:v>
                  </c:pt>
                  <c:pt idx="5724">
                    <c:v>moderate</c:v>
                  </c:pt>
                  <c:pt idx="5725">
                    <c:v>moderate</c:v>
                  </c:pt>
                  <c:pt idx="5726">
                    <c:v>moderate</c:v>
                  </c:pt>
                  <c:pt idx="5727">
                    <c:v>moderate</c:v>
                  </c:pt>
                  <c:pt idx="5728">
                    <c:v>moderate</c:v>
                  </c:pt>
                  <c:pt idx="5729">
                    <c:v>moderate</c:v>
                  </c:pt>
                  <c:pt idx="5730">
                    <c:v>moderate</c:v>
                  </c:pt>
                  <c:pt idx="5731">
                    <c:v>moderate</c:v>
                  </c:pt>
                  <c:pt idx="5732">
                    <c:v>moderate</c:v>
                  </c:pt>
                  <c:pt idx="5733">
                    <c:v>moderate</c:v>
                  </c:pt>
                  <c:pt idx="5734">
                    <c:v>moderate</c:v>
                  </c:pt>
                  <c:pt idx="5735">
                    <c:v>moderate</c:v>
                  </c:pt>
                  <c:pt idx="5736">
                    <c:v>moderate</c:v>
                  </c:pt>
                  <c:pt idx="5737">
                    <c:v>moderate</c:v>
                  </c:pt>
                  <c:pt idx="5738">
                    <c:v>moderate</c:v>
                  </c:pt>
                  <c:pt idx="5739">
                    <c:v>moderate</c:v>
                  </c:pt>
                  <c:pt idx="5740">
                    <c:v>moderate</c:v>
                  </c:pt>
                  <c:pt idx="5741">
                    <c:v>moderate</c:v>
                  </c:pt>
                  <c:pt idx="5742">
                    <c:v>moderate</c:v>
                  </c:pt>
                  <c:pt idx="5743">
                    <c:v>moderate</c:v>
                  </c:pt>
                  <c:pt idx="5744">
                    <c:v>moderate</c:v>
                  </c:pt>
                  <c:pt idx="5745">
                    <c:v>moderate</c:v>
                  </c:pt>
                  <c:pt idx="5746">
                    <c:v>moderate</c:v>
                  </c:pt>
                  <c:pt idx="5747">
                    <c:v>moderate</c:v>
                  </c:pt>
                  <c:pt idx="5748">
                    <c:v>moderate</c:v>
                  </c:pt>
                  <c:pt idx="5749">
                    <c:v>moderate</c:v>
                  </c:pt>
                  <c:pt idx="5750">
                    <c:v>moderate</c:v>
                  </c:pt>
                  <c:pt idx="5751">
                    <c:v>moderate</c:v>
                  </c:pt>
                  <c:pt idx="5752">
                    <c:v>moderate</c:v>
                  </c:pt>
                  <c:pt idx="5753">
                    <c:v>moderate</c:v>
                  </c:pt>
                  <c:pt idx="5754">
                    <c:v>moderate</c:v>
                  </c:pt>
                  <c:pt idx="5755">
                    <c:v>moderate</c:v>
                  </c:pt>
                  <c:pt idx="5756">
                    <c:v>moderate</c:v>
                  </c:pt>
                  <c:pt idx="5757">
                    <c:v>moderate</c:v>
                  </c:pt>
                  <c:pt idx="5758">
                    <c:v>moderate</c:v>
                  </c:pt>
                  <c:pt idx="5759">
                    <c:v>moderate</c:v>
                  </c:pt>
                  <c:pt idx="5760">
                    <c:v>moderate</c:v>
                  </c:pt>
                  <c:pt idx="5761">
                    <c:v>moderate</c:v>
                  </c:pt>
                  <c:pt idx="5762">
                    <c:v>moderate</c:v>
                  </c:pt>
                  <c:pt idx="5763">
                    <c:v>moderate</c:v>
                  </c:pt>
                  <c:pt idx="5764">
                    <c:v>moderate</c:v>
                  </c:pt>
                  <c:pt idx="5765">
                    <c:v>moderate</c:v>
                  </c:pt>
                  <c:pt idx="5766">
                    <c:v>moderate</c:v>
                  </c:pt>
                  <c:pt idx="5767">
                    <c:v>moderate</c:v>
                  </c:pt>
                  <c:pt idx="5768">
                    <c:v>moderate</c:v>
                  </c:pt>
                  <c:pt idx="5769">
                    <c:v>moderate</c:v>
                  </c:pt>
                  <c:pt idx="5770">
                    <c:v>moderate</c:v>
                  </c:pt>
                  <c:pt idx="5771">
                    <c:v>moderate</c:v>
                  </c:pt>
                  <c:pt idx="5772">
                    <c:v>moderate</c:v>
                  </c:pt>
                  <c:pt idx="5773">
                    <c:v>moderate</c:v>
                  </c:pt>
                  <c:pt idx="5774">
                    <c:v>moderate</c:v>
                  </c:pt>
                  <c:pt idx="5775">
                    <c:v>moderate</c:v>
                  </c:pt>
                  <c:pt idx="5776">
                    <c:v>moderate</c:v>
                  </c:pt>
                  <c:pt idx="5777">
                    <c:v>moderate</c:v>
                  </c:pt>
                  <c:pt idx="5778">
                    <c:v>moderate</c:v>
                  </c:pt>
                  <c:pt idx="5779">
                    <c:v>moderate</c:v>
                  </c:pt>
                  <c:pt idx="5780">
                    <c:v>moderate</c:v>
                  </c:pt>
                  <c:pt idx="5781">
                    <c:v>moderate</c:v>
                  </c:pt>
                  <c:pt idx="5782">
                    <c:v>moderate</c:v>
                  </c:pt>
                  <c:pt idx="5783">
                    <c:v>moderate</c:v>
                  </c:pt>
                  <c:pt idx="5784">
                    <c:v>moderate</c:v>
                  </c:pt>
                  <c:pt idx="5785">
                    <c:v>moderate</c:v>
                  </c:pt>
                  <c:pt idx="5786">
                    <c:v>moderate</c:v>
                  </c:pt>
                  <c:pt idx="5787">
                    <c:v>moderate</c:v>
                  </c:pt>
                  <c:pt idx="5788">
                    <c:v>moderate</c:v>
                  </c:pt>
                  <c:pt idx="5789">
                    <c:v>moderate</c:v>
                  </c:pt>
                  <c:pt idx="5790">
                    <c:v>moderate</c:v>
                  </c:pt>
                  <c:pt idx="5791">
                    <c:v>moderate</c:v>
                  </c:pt>
                  <c:pt idx="5792">
                    <c:v>moderate</c:v>
                  </c:pt>
                  <c:pt idx="5793">
                    <c:v>moderate</c:v>
                  </c:pt>
                  <c:pt idx="5794">
                    <c:v>moderate</c:v>
                  </c:pt>
                  <c:pt idx="5795">
                    <c:v>moderate</c:v>
                  </c:pt>
                  <c:pt idx="5796">
                    <c:v>moderate</c:v>
                  </c:pt>
                  <c:pt idx="5797">
                    <c:v>moderate</c:v>
                  </c:pt>
                  <c:pt idx="5798">
                    <c:v>moderate</c:v>
                  </c:pt>
                  <c:pt idx="5799">
                    <c:v>moderate</c:v>
                  </c:pt>
                  <c:pt idx="5800">
                    <c:v>moderate</c:v>
                  </c:pt>
                  <c:pt idx="5801">
                    <c:v>moderate</c:v>
                  </c:pt>
                  <c:pt idx="5802">
                    <c:v>moderate</c:v>
                  </c:pt>
                  <c:pt idx="5803">
                    <c:v>moderate</c:v>
                  </c:pt>
                  <c:pt idx="5804">
                    <c:v>moderate</c:v>
                  </c:pt>
                  <c:pt idx="5805">
                    <c:v>moderate</c:v>
                  </c:pt>
                  <c:pt idx="5806">
                    <c:v>moderate</c:v>
                  </c:pt>
                  <c:pt idx="5807">
                    <c:v>moderate</c:v>
                  </c:pt>
                  <c:pt idx="5808">
                    <c:v>moderate</c:v>
                  </c:pt>
                  <c:pt idx="5809">
                    <c:v>moderate</c:v>
                  </c:pt>
                  <c:pt idx="5810">
                    <c:v>moderate</c:v>
                  </c:pt>
                  <c:pt idx="5811">
                    <c:v>moderate</c:v>
                  </c:pt>
                  <c:pt idx="5812">
                    <c:v>moderate</c:v>
                  </c:pt>
                  <c:pt idx="5813">
                    <c:v>moderate</c:v>
                  </c:pt>
                  <c:pt idx="5814">
                    <c:v>moderate</c:v>
                  </c:pt>
                  <c:pt idx="5815">
                    <c:v>moderate</c:v>
                  </c:pt>
                  <c:pt idx="5816">
                    <c:v>moderate</c:v>
                  </c:pt>
                  <c:pt idx="5817">
                    <c:v>moderate</c:v>
                  </c:pt>
                  <c:pt idx="5818">
                    <c:v>moderate</c:v>
                  </c:pt>
                  <c:pt idx="5819">
                    <c:v>moderate</c:v>
                  </c:pt>
                  <c:pt idx="5820">
                    <c:v>moderate</c:v>
                  </c:pt>
                  <c:pt idx="5821">
                    <c:v>moderate</c:v>
                  </c:pt>
                  <c:pt idx="5822">
                    <c:v>moderate</c:v>
                  </c:pt>
                  <c:pt idx="5823">
                    <c:v>moderate</c:v>
                  </c:pt>
                  <c:pt idx="5824">
                    <c:v>moderate</c:v>
                  </c:pt>
                  <c:pt idx="5825">
                    <c:v>moderate</c:v>
                  </c:pt>
                  <c:pt idx="5826">
                    <c:v>moderate</c:v>
                  </c:pt>
                  <c:pt idx="5827">
                    <c:v>moderate</c:v>
                  </c:pt>
                  <c:pt idx="5828">
                    <c:v>moderate</c:v>
                  </c:pt>
                  <c:pt idx="5829">
                    <c:v>moderate</c:v>
                  </c:pt>
                  <c:pt idx="5830">
                    <c:v>moderate</c:v>
                  </c:pt>
                  <c:pt idx="5831">
                    <c:v>moderate</c:v>
                  </c:pt>
                  <c:pt idx="5832">
                    <c:v>moderate</c:v>
                  </c:pt>
                  <c:pt idx="5833">
                    <c:v>moderate</c:v>
                  </c:pt>
                  <c:pt idx="5834">
                    <c:v>moderate</c:v>
                  </c:pt>
                  <c:pt idx="5835">
                    <c:v>moderate</c:v>
                  </c:pt>
                  <c:pt idx="5836">
                    <c:v>moderate</c:v>
                  </c:pt>
                  <c:pt idx="5837">
                    <c:v>moderate</c:v>
                  </c:pt>
                  <c:pt idx="5838">
                    <c:v>moderate</c:v>
                  </c:pt>
                  <c:pt idx="5839">
                    <c:v>moderate</c:v>
                  </c:pt>
                  <c:pt idx="5840">
                    <c:v>moderate</c:v>
                  </c:pt>
                  <c:pt idx="5841">
                    <c:v>moderate</c:v>
                  </c:pt>
                  <c:pt idx="5842">
                    <c:v>moderate</c:v>
                  </c:pt>
                  <c:pt idx="5843">
                    <c:v>moderate</c:v>
                  </c:pt>
                  <c:pt idx="5844">
                    <c:v>moderate</c:v>
                  </c:pt>
                  <c:pt idx="5845">
                    <c:v>moderate</c:v>
                  </c:pt>
                  <c:pt idx="5846">
                    <c:v>moderate</c:v>
                  </c:pt>
                  <c:pt idx="5847">
                    <c:v>moderate</c:v>
                  </c:pt>
                  <c:pt idx="5848">
                    <c:v>moderate</c:v>
                  </c:pt>
                  <c:pt idx="5849">
                    <c:v>moderate</c:v>
                  </c:pt>
                  <c:pt idx="5850">
                    <c:v>moderate</c:v>
                  </c:pt>
                  <c:pt idx="5851">
                    <c:v>moderate</c:v>
                  </c:pt>
                  <c:pt idx="5852">
                    <c:v>moderate</c:v>
                  </c:pt>
                  <c:pt idx="5853">
                    <c:v>moderate</c:v>
                  </c:pt>
                  <c:pt idx="5854">
                    <c:v>moderate</c:v>
                  </c:pt>
                  <c:pt idx="5855">
                    <c:v>moderate</c:v>
                  </c:pt>
                  <c:pt idx="5856">
                    <c:v>moderate</c:v>
                  </c:pt>
                  <c:pt idx="5857">
                    <c:v>moderate</c:v>
                  </c:pt>
                  <c:pt idx="5858">
                    <c:v>moderate</c:v>
                  </c:pt>
                  <c:pt idx="5859">
                    <c:v>moderate</c:v>
                  </c:pt>
                  <c:pt idx="5860">
                    <c:v>moderate</c:v>
                  </c:pt>
                  <c:pt idx="5861">
                    <c:v>moderate</c:v>
                  </c:pt>
                  <c:pt idx="5862">
                    <c:v>moderate</c:v>
                  </c:pt>
                  <c:pt idx="5863">
                    <c:v>moderate</c:v>
                  </c:pt>
                  <c:pt idx="5864">
                    <c:v>moderate</c:v>
                  </c:pt>
                  <c:pt idx="5865">
                    <c:v>moderate</c:v>
                  </c:pt>
                  <c:pt idx="5866">
                    <c:v>moderate</c:v>
                  </c:pt>
                  <c:pt idx="5867">
                    <c:v>moderate</c:v>
                  </c:pt>
                  <c:pt idx="5868">
                    <c:v>one-off</c:v>
                  </c:pt>
                  <c:pt idx="5869">
                    <c:v>one-off</c:v>
                  </c:pt>
                  <c:pt idx="5870">
                    <c:v>one-off</c:v>
                  </c:pt>
                  <c:pt idx="5871">
                    <c:v>one-off</c:v>
                  </c:pt>
                  <c:pt idx="5872">
                    <c:v>one-off</c:v>
                  </c:pt>
                  <c:pt idx="5873">
                    <c:v>one-off</c:v>
                  </c:pt>
                  <c:pt idx="5874">
                    <c:v>one-off</c:v>
                  </c:pt>
                  <c:pt idx="5875">
                    <c:v>one-off</c:v>
                  </c:pt>
                  <c:pt idx="5876">
                    <c:v>one-off</c:v>
                  </c:pt>
                  <c:pt idx="5877">
                    <c:v>one-off</c:v>
                  </c:pt>
                  <c:pt idx="5878">
                    <c:v>one-off</c:v>
                  </c:pt>
                  <c:pt idx="5879">
                    <c:v>one-off</c:v>
                  </c:pt>
                  <c:pt idx="5880">
                    <c:v>one-off</c:v>
                  </c:pt>
                  <c:pt idx="5881">
                    <c:v>one-off</c:v>
                  </c:pt>
                  <c:pt idx="5882">
                    <c:v>one-off</c:v>
                  </c:pt>
                  <c:pt idx="5883">
                    <c:v>one-off</c:v>
                  </c:pt>
                  <c:pt idx="5884">
                    <c:v>one-off</c:v>
                  </c:pt>
                  <c:pt idx="5885">
                    <c:v>one-off</c:v>
                  </c:pt>
                  <c:pt idx="5886">
                    <c:v>one-off</c:v>
                  </c:pt>
                  <c:pt idx="5887">
                    <c:v>one-off</c:v>
                  </c:pt>
                  <c:pt idx="5888">
                    <c:v>one-off</c:v>
                  </c:pt>
                  <c:pt idx="5889">
                    <c:v>one-off</c:v>
                  </c:pt>
                  <c:pt idx="5890">
                    <c:v>one-off</c:v>
                  </c:pt>
                  <c:pt idx="5891">
                    <c:v>one-off</c:v>
                  </c:pt>
                  <c:pt idx="5892">
                    <c:v>one-off</c:v>
                  </c:pt>
                  <c:pt idx="5893">
                    <c:v>one-off</c:v>
                  </c:pt>
                  <c:pt idx="5894">
                    <c:v>one-off</c:v>
                  </c:pt>
                  <c:pt idx="5895">
                    <c:v>one-off</c:v>
                  </c:pt>
                  <c:pt idx="5896">
                    <c:v>one-off</c:v>
                  </c:pt>
                  <c:pt idx="5897">
                    <c:v>one-off</c:v>
                  </c:pt>
                  <c:pt idx="5898">
                    <c:v>one-off</c:v>
                  </c:pt>
                  <c:pt idx="5899">
                    <c:v>one-off</c:v>
                  </c:pt>
                  <c:pt idx="5900">
                    <c:v>one-off</c:v>
                  </c:pt>
                  <c:pt idx="5901">
                    <c:v>one-off</c:v>
                  </c:pt>
                  <c:pt idx="5902">
                    <c:v>one-off</c:v>
                  </c:pt>
                  <c:pt idx="5903">
                    <c:v>one-off</c:v>
                  </c:pt>
                  <c:pt idx="5904">
                    <c:v>one-off</c:v>
                  </c:pt>
                  <c:pt idx="5905">
                    <c:v>one-off</c:v>
                  </c:pt>
                  <c:pt idx="5906">
                    <c:v>one-off</c:v>
                  </c:pt>
                  <c:pt idx="5907">
                    <c:v>one-off</c:v>
                  </c:pt>
                  <c:pt idx="5908">
                    <c:v>one-off</c:v>
                  </c:pt>
                  <c:pt idx="5909">
                    <c:v>one-off</c:v>
                  </c:pt>
                  <c:pt idx="5910">
                    <c:v>one-off</c:v>
                  </c:pt>
                  <c:pt idx="5911">
                    <c:v>one-off</c:v>
                  </c:pt>
                  <c:pt idx="5912">
                    <c:v>one-off</c:v>
                  </c:pt>
                  <c:pt idx="5913">
                    <c:v>one-off</c:v>
                  </c:pt>
                  <c:pt idx="5914">
                    <c:v>one-off</c:v>
                  </c:pt>
                  <c:pt idx="5915">
                    <c:v>one-off</c:v>
                  </c:pt>
                  <c:pt idx="5916">
                    <c:v>one-off</c:v>
                  </c:pt>
                  <c:pt idx="5917">
                    <c:v>one-off</c:v>
                  </c:pt>
                  <c:pt idx="5918">
                    <c:v>one-off</c:v>
                  </c:pt>
                  <c:pt idx="5919">
                    <c:v>one-off</c:v>
                  </c:pt>
                  <c:pt idx="5920">
                    <c:v>one-off</c:v>
                  </c:pt>
                  <c:pt idx="5921">
                    <c:v>one-off</c:v>
                  </c:pt>
                  <c:pt idx="5922">
                    <c:v>one-off</c:v>
                  </c:pt>
                  <c:pt idx="5923">
                    <c:v>one-off</c:v>
                  </c:pt>
                  <c:pt idx="5924">
                    <c:v>one-off</c:v>
                  </c:pt>
                  <c:pt idx="5925">
                    <c:v>one-off</c:v>
                  </c:pt>
                  <c:pt idx="5926">
                    <c:v>one-off</c:v>
                  </c:pt>
                  <c:pt idx="5927">
                    <c:v>one-off</c:v>
                  </c:pt>
                  <c:pt idx="5928">
                    <c:v>one-off</c:v>
                  </c:pt>
                  <c:pt idx="5929">
                    <c:v>one-off</c:v>
                  </c:pt>
                  <c:pt idx="5930">
                    <c:v>one-off</c:v>
                  </c:pt>
                  <c:pt idx="5931">
                    <c:v>one-off</c:v>
                  </c:pt>
                  <c:pt idx="5932">
                    <c:v>one-off</c:v>
                  </c:pt>
                  <c:pt idx="5933">
                    <c:v>one-off</c:v>
                  </c:pt>
                  <c:pt idx="5934">
                    <c:v>one-off</c:v>
                  </c:pt>
                  <c:pt idx="5935">
                    <c:v>one-off</c:v>
                  </c:pt>
                  <c:pt idx="5936">
                    <c:v>one-off</c:v>
                  </c:pt>
                  <c:pt idx="5937">
                    <c:v>one-off</c:v>
                  </c:pt>
                  <c:pt idx="5938">
                    <c:v>one-off</c:v>
                  </c:pt>
                  <c:pt idx="5939">
                    <c:v>one-off</c:v>
                  </c:pt>
                  <c:pt idx="5940">
                    <c:v>one-off</c:v>
                  </c:pt>
                  <c:pt idx="5941">
                    <c:v>one-off</c:v>
                  </c:pt>
                  <c:pt idx="5942">
                    <c:v>one-off</c:v>
                  </c:pt>
                  <c:pt idx="5943">
                    <c:v>one-off</c:v>
                  </c:pt>
                  <c:pt idx="5944">
                    <c:v>one-off</c:v>
                  </c:pt>
                  <c:pt idx="5945">
                    <c:v>one-off</c:v>
                  </c:pt>
                  <c:pt idx="5946">
                    <c:v>one-off</c:v>
                  </c:pt>
                  <c:pt idx="5947">
                    <c:v>one-off</c:v>
                  </c:pt>
                  <c:pt idx="5948">
                    <c:v>one-off</c:v>
                  </c:pt>
                  <c:pt idx="5949">
                    <c:v>one-off</c:v>
                  </c:pt>
                  <c:pt idx="5950">
                    <c:v>one-off</c:v>
                  </c:pt>
                  <c:pt idx="5951">
                    <c:v>one-off</c:v>
                  </c:pt>
                  <c:pt idx="5952">
                    <c:v>one-off</c:v>
                  </c:pt>
                  <c:pt idx="5953">
                    <c:v>one-off</c:v>
                  </c:pt>
                  <c:pt idx="5954">
                    <c:v>one-off</c:v>
                  </c:pt>
                  <c:pt idx="5955">
                    <c:v>one-off</c:v>
                  </c:pt>
                  <c:pt idx="5956">
                    <c:v>one-off</c:v>
                  </c:pt>
                  <c:pt idx="5957">
                    <c:v>one-off</c:v>
                  </c:pt>
                  <c:pt idx="5958">
                    <c:v>one-off</c:v>
                  </c:pt>
                  <c:pt idx="5959">
                    <c:v>one-off</c:v>
                  </c:pt>
                  <c:pt idx="5960">
                    <c:v>one-off</c:v>
                  </c:pt>
                  <c:pt idx="5961">
                    <c:v>one-off</c:v>
                  </c:pt>
                  <c:pt idx="5962">
                    <c:v>one-off</c:v>
                  </c:pt>
                  <c:pt idx="5963">
                    <c:v>one-off</c:v>
                  </c:pt>
                  <c:pt idx="5964">
                    <c:v>one-off</c:v>
                  </c:pt>
                  <c:pt idx="5965">
                    <c:v>one-off</c:v>
                  </c:pt>
                  <c:pt idx="5966">
                    <c:v>one-off</c:v>
                  </c:pt>
                  <c:pt idx="5967">
                    <c:v>one-off</c:v>
                  </c:pt>
                  <c:pt idx="5968">
                    <c:v>one-off</c:v>
                  </c:pt>
                  <c:pt idx="5969">
                    <c:v>one-off</c:v>
                  </c:pt>
                  <c:pt idx="5970">
                    <c:v>one-off</c:v>
                  </c:pt>
                  <c:pt idx="5971">
                    <c:v>one-off</c:v>
                  </c:pt>
                  <c:pt idx="5972">
                    <c:v>one-off</c:v>
                  </c:pt>
                  <c:pt idx="5973">
                    <c:v>one-off</c:v>
                  </c:pt>
                  <c:pt idx="5974">
                    <c:v>one-off</c:v>
                  </c:pt>
                  <c:pt idx="5975">
                    <c:v>one-off</c:v>
                  </c:pt>
                  <c:pt idx="5976">
                    <c:v>one-off</c:v>
                  </c:pt>
                  <c:pt idx="5977">
                    <c:v>one-off</c:v>
                  </c:pt>
                  <c:pt idx="5978">
                    <c:v>one-off</c:v>
                  </c:pt>
                  <c:pt idx="5979">
                    <c:v>one-off</c:v>
                  </c:pt>
                  <c:pt idx="5980">
                    <c:v>one-off</c:v>
                  </c:pt>
                  <c:pt idx="5981">
                    <c:v>one-off</c:v>
                  </c:pt>
                  <c:pt idx="5982">
                    <c:v>one-off</c:v>
                  </c:pt>
                  <c:pt idx="5983">
                    <c:v>one-off</c:v>
                  </c:pt>
                  <c:pt idx="5984">
                    <c:v>one-off</c:v>
                  </c:pt>
                  <c:pt idx="5985">
                    <c:v>one-off</c:v>
                  </c:pt>
                  <c:pt idx="5986">
                    <c:v>one-off</c:v>
                  </c:pt>
                  <c:pt idx="5987">
                    <c:v>one-off</c:v>
                  </c:pt>
                  <c:pt idx="5988">
                    <c:v>one-off</c:v>
                  </c:pt>
                  <c:pt idx="5989">
                    <c:v>one-off</c:v>
                  </c:pt>
                  <c:pt idx="5990">
                    <c:v>one-off</c:v>
                  </c:pt>
                  <c:pt idx="5991">
                    <c:v>one-off</c:v>
                  </c:pt>
                  <c:pt idx="5992">
                    <c:v>one-off</c:v>
                  </c:pt>
                  <c:pt idx="5993">
                    <c:v>one-off</c:v>
                  </c:pt>
                  <c:pt idx="5994">
                    <c:v>one-off</c:v>
                  </c:pt>
                  <c:pt idx="5995">
                    <c:v>one-off</c:v>
                  </c:pt>
                  <c:pt idx="5996">
                    <c:v>one-off</c:v>
                  </c:pt>
                  <c:pt idx="5997">
                    <c:v>one-off</c:v>
                  </c:pt>
                  <c:pt idx="5998">
                    <c:v>one-off</c:v>
                  </c:pt>
                  <c:pt idx="5999">
                    <c:v>one-off</c:v>
                  </c:pt>
                  <c:pt idx="6000">
                    <c:v>one-off</c:v>
                  </c:pt>
                  <c:pt idx="6001">
                    <c:v>one-off</c:v>
                  </c:pt>
                  <c:pt idx="6002">
                    <c:v>one-off</c:v>
                  </c:pt>
                  <c:pt idx="6003">
                    <c:v>one-off</c:v>
                  </c:pt>
                  <c:pt idx="6004">
                    <c:v>one-off</c:v>
                  </c:pt>
                  <c:pt idx="6005">
                    <c:v>one-off</c:v>
                  </c:pt>
                  <c:pt idx="6006">
                    <c:v>one-off</c:v>
                  </c:pt>
                  <c:pt idx="6007">
                    <c:v>one-off</c:v>
                  </c:pt>
                  <c:pt idx="6008">
                    <c:v>one-off</c:v>
                  </c:pt>
                  <c:pt idx="6009">
                    <c:v>one-off</c:v>
                  </c:pt>
                  <c:pt idx="6010">
                    <c:v>one-off</c:v>
                  </c:pt>
                  <c:pt idx="6011">
                    <c:v>one-off</c:v>
                  </c:pt>
                  <c:pt idx="6012">
                    <c:v>one-off</c:v>
                  </c:pt>
                  <c:pt idx="6013">
                    <c:v>one-off</c:v>
                  </c:pt>
                  <c:pt idx="6014">
                    <c:v>one-off</c:v>
                  </c:pt>
                  <c:pt idx="6015">
                    <c:v>one-off</c:v>
                  </c:pt>
                  <c:pt idx="6016">
                    <c:v>one-off</c:v>
                  </c:pt>
                  <c:pt idx="6017">
                    <c:v>one-off</c:v>
                  </c:pt>
                  <c:pt idx="6018">
                    <c:v>one-off</c:v>
                  </c:pt>
                  <c:pt idx="6019">
                    <c:v>one-off</c:v>
                  </c:pt>
                  <c:pt idx="6020">
                    <c:v>one-off</c:v>
                  </c:pt>
                  <c:pt idx="6021">
                    <c:v>one-off</c:v>
                  </c:pt>
                  <c:pt idx="6022">
                    <c:v>one-off</c:v>
                  </c:pt>
                  <c:pt idx="6023">
                    <c:v>one-off</c:v>
                  </c:pt>
                  <c:pt idx="6024">
                    <c:v>one-off</c:v>
                  </c:pt>
                  <c:pt idx="6025">
                    <c:v>one-off</c:v>
                  </c:pt>
                  <c:pt idx="6026">
                    <c:v>one-off</c:v>
                  </c:pt>
                  <c:pt idx="6027">
                    <c:v>one-off</c:v>
                  </c:pt>
                  <c:pt idx="6028">
                    <c:v>one-off</c:v>
                  </c:pt>
                  <c:pt idx="6029">
                    <c:v>one-off</c:v>
                  </c:pt>
                  <c:pt idx="6030">
                    <c:v>one-off</c:v>
                  </c:pt>
                  <c:pt idx="6031">
                    <c:v>one-off</c:v>
                  </c:pt>
                  <c:pt idx="6032">
                    <c:v>one-off</c:v>
                  </c:pt>
                  <c:pt idx="6033">
                    <c:v>one-off</c:v>
                  </c:pt>
                  <c:pt idx="6034">
                    <c:v>one-off</c:v>
                  </c:pt>
                  <c:pt idx="6035">
                    <c:v>one-off</c:v>
                  </c:pt>
                  <c:pt idx="6036">
                    <c:v>one-off</c:v>
                  </c:pt>
                  <c:pt idx="6037">
                    <c:v>one-off</c:v>
                  </c:pt>
                  <c:pt idx="6038">
                    <c:v>one-off</c:v>
                  </c:pt>
                  <c:pt idx="6039">
                    <c:v>one-off</c:v>
                  </c:pt>
                  <c:pt idx="6040">
                    <c:v>one-off</c:v>
                  </c:pt>
                  <c:pt idx="6041">
                    <c:v>one-off</c:v>
                  </c:pt>
                  <c:pt idx="6042">
                    <c:v>one-off</c:v>
                  </c:pt>
                  <c:pt idx="6043">
                    <c:v>one-off</c:v>
                  </c:pt>
                  <c:pt idx="6044">
                    <c:v>one-off</c:v>
                  </c:pt>
                  <c:pt idx="6045">
                    <c:v>one-off</c:v>
                  </c:pt>
                  <c:pt idx="6046">
                    <c:v>one-off</c:v>
                  </c:pt>
                  <c:pt idx="6047">
                    <c:v>one-off</c:v>
                  </c:pt>
                  <c:pt idx="6048">
                    <c:v>one-off</c:v>
                  </c:pt>
                  <c:pt idx="6049">
                    <c:v>one-off</c:v>
                  </c:pt>
                  <c:pt idx="6050">
                    <c:v>one-off</c:v>
                  </c:pt>
                  <c:pt idx="6051">
                    <c:v>one-off</c:v>
                  </c:pt>
                  <c:pt idx="6052">
                    <c:v>one-off</c:v>
                  </c:pt>
                  <c:pt idx="6053">
                    <c:v>one-off</c:v>
                  </c:pt>
                  <c:pt idx="6054">
                    <c:v>one-off</c:v>
                  </c:pt>
                  <c:pt idx="6055">
                    <c:v>one-off</c:v>
                  </c:pt>
                  <c:pt idx="6056">
                    <c:v>one-off</c:v>
                  </c:pt>
                  <c:pt idx="6057">
                    <c:v>one-off</c:v>
                  </c:pt>
                  <c:pt idx="6058">
                    <c:v>one-off</c:v>
                  </c:pt>
                  <c:pt idx="6059">
                    <c:v>one-off</c:v>
                  </c:pt>
                  <c:pt idx="6060">
                    <c:v>one-off</c:v>
                  </c:pt>
                  <c:pt idx="6061">
                    <c:v>one-off</c:v>
                  </c:pt>
                  <c:pt idx="6062">
                    <c:v>one-off</c:v>
                  </c:pt>
                  <c:pt idx="6063">
                    <c:v>one-off</c:v>
                  </c:pt>
                  <c:pt idx="6064">
                    <c:v>one-off</c:v>
                  </c:pt>
                  <c:pt idx="6065">
                    <c:v>one-off</c:v>
                  </c:pt>
                  <c:pt idx="6066">
                    <c:v>one-off</c:v>
                  </c:pt>
                  <c:pt idx="6067">
                    <c:v>one-off</c:v>
                  </c:pt>
                  <c:pt idx="6068">
                    <c:v>one-off</c:v>
                  </c:pt>
                  <c:pt idx="6069">
                    <c:v>one-off</c:v>
                  </c:pt>
                  <c:pt idx="6070">
                    <c:v>one-off</c:v>
                  </c:pt>
                  <c:pt idx="6071">
                    <c:v>one-off</c:v>
                  </c:pt>
                  <c:pt idx="6072">
                    <c:v>one-off</c:v>
                  </c:pt>
                  <c:pt idx="6073">
                    <c:v>one-off</c:v>
                  </c:pt>
                  <c:pt idx="6074">
                    <c:v>one-off</c:v>
                  </c:pt>
                  <c:pt idx="6075">
                    <c:v>one-off</c:v>
                  </c:pt>
                  <c:pt idx="6076">
                    <c:v>one-off</c:v>
                  </c:pt>
                  <c:pt idx="6077">
                    <c:v>one-off</c:v>
                  </c:pt>
                  <c:pt idx="6078">
                    <c:v>one-off</c:v>
                  </c:pt>
                  <c:pt idx="6079">
                    <c:v>one-off</c:v>
                  </c:pt>
                  <c:pt idx="6080">
                    <c:v>one-off</c:v>
                  </c:pt>
                  <c:pt idx="6081">
                    <c:v>one-off</c:v>
                  </c:pt>
                  <c:pt idx="6082">
                    <c:v>one-off</c:v>
                  </c:pt>
                  <c:pt idx="6083">
                    <c:v>one-off</c:v>
                  </c:pt>
                  <c:pt idx="6084">
                    <c:v>one-off</c:v>
                  </c:pt>
                  <c:pt idx="6085">
                    <c:v>one-off</c:v>
                  </c:pt>
                  <c:pt idx="6086">
                    <c:v>one-off</c:v>
                  </c:pt>
                  <c:pt idx="6087">
                    <c:v>one-off</c:v>
                  </c:pt>
                  <c:pt idx="6088">
                    <c:v>one-off</c:v>
                  </c:pt>
                  <c:pt idx="6089">
                    <c:v>one-off</c:v>
                  </c:pt>
                  <c:pt idx="6090">
                    <c:v>one-off</c:v>
                  </c:pt>
                  <c:pt idx="6091">
                    <c:v>one-off</c:v>
                  </c:pt>
                  <c:pt idx="6092">
                    <c:v>one-off</c:v>
                  </c:pt>
                  <c:pt idx="6093">
                    <c:v>one-off</c:v>
                  </c:pt>
                  <c:pt idx="6094">
                    <c:v>one-off</c:v>
                  </c:pt>
                  <c:pt idx="6095">
                    <c:v>one-off</c:v>
                  </c:pt>
                  <c:pt idx="6096">
                    <c:v>one-off</c:v>
                  </c:pt>
                  <c:pt idx="6097">
                    <c:v>one-off</c:v>
                  </c:pt>
                  <c:pt idx="6098">
                    <c:v>one-off</c:v>
                  </c:pt>
                  <c:pt idx="6099">
                    <c:v>one-off</c:v>
                  </c:pt>
                  <c:pt idx="6100">
                    <c:v>one-off</c:v>
                  </c:pt>
                  <c:pt idx="6101">
                    <c:v>one-off</c:v>
                  </c:pt>
                  <c:pt idx="6102">
                    <c:v>one-off</c:v>
                  </c:pt>
                  <c:pt idx="6103">
                    <c:v>one-off</c:v>
                  </c:pt>
                  <c:pt idx="6104">
                    <c:v>one-off</c:v>
                  </c:pt>
                  <c:pt idx="6105">
                    <c:v>one-off</c:v>
                  </c:pt>
                  <c:pt idx="6106">
                    <c:v>one-off</c:v>
                  </c:pt>
                  <c:pt idx="6107">
                    <c:v>one-off</c:v>
                  </c:pt>
                  <c:pt idx="6108">
                    <c:v>one-off</c:v>
                  </c:pt>
                  <c:pt idx="6109">
                    <c:v>one-off</c:v>
                  </c:pt>
                  <c:pt idx="6110">
                    <c:v>one-off</c:v>
                  </c:pt>
                  <c:pt idx="6111">
                    <c:v>one-off</c:v>
                  </c:pt>
                  <c:pt idx="6112">
                    <c:v>one-off</c:v>
                  </c:pt>
                  <c:pt idx="6113">
                    <c:v>one-off</c:v>
                  </c:pt>
                  <c:pt idx="6114">
                    <c:v>one-off</c:v>
                  </c:pt>
                  <c:pt idx="6115">
                    <c:v>one-off</c:v>
                  </c:pt>
                  <c:pt idx="6116">
                    <c:v>one-off</c:v>
                  </c:pt>
                  <c:pt idx="6117">
                    <c:v>one-off</c:v>
                  </c:pt>
                  <c:pt idx="6118">
                    <c:v>one-off</c:v>
                  </c:pt>
                  <c:pt idx="6119">
                    <c:v>one-off</c:v>
                  </c:pt>
                  <c:pt idx="6120">
                    <c:v>one-off</c:v>
                  </c:pt>
                  <c:pt idx="6121">
                    <c:v>one-off</c:v>
                  </c:pt>
                  <c:pt idx="6122">
                    <c:v>one-off</c:v>
                  </c:pt>
                  <c:pt idx="6123">
                    <c:v>one-off</c:v>
                  </c:pt>
                  <c:pt idx="6124">
                    <c:v>one-off</c:v>
                  </c:pt>
                  <c:pt idx="6125">
                    <c:v>one-off</c:v>
                  </c:pt>
                  <c:pt idx="6126">
                    <c:v>one-off</c:v>
                  </c:pt>
                  <c:pt idx="6127">
                    <c:v>one-off</c:v>
                  </c:pt>
                  <c:pt idx="6128">
                    <c:v>one-off</c:v>
                  </c:pt>
                  <c:pt idx="6129">
                    <c:v>one-off</c:v>
                  </c:pt>
                  <c:pt idx="6130">
                    <c:v>one-off</c:v>
                  </c:pt>
                  <c:pt idx="6131">
                    <c:v>one-off</c:v>
                  </c:pt>
                  <c:pt idx="6132">
                    <c:v>one-off</c:v>
                  </c:pt>
                  <c:pt idx="6133">
                    <c:v>one-off</c:v>
                  </c:pt>
                  <c:pt idx="6134">
                    <c:v>one-off</c:v>
                  </c:pt>
                  <c:pt idx="6135">
                    <c:v>one-off</c:v>
                  </c:pt>
                  <c:pt idx="6136">
                    <c:v>one-off</c:v>
                  </c:pt>
                  <c:pt idx="6137">
                    <c:v>one-off</c:v>
                  </c:pt>
                  <c:pt idx="6138">
                    <c:v>one-off</c:v>
                  </c:pt>
                  <c:pt idx="6139">
                    <c:v>one-off</c:v>
                  </c:pt>
                  <c:pt idx="6140">
                    <c:v>one-off</c:v>
                  </c:pt>
                  <c:pt idx="6141">
                    <c:v>one-off</c:v>
                  </c:pt>
                  <c:pt idx="6142">
                    <c:v>one-off</c:v>
                  </c:pt>
                  <c:pt idx="6143">
                    <c:v>one-off</c:v>
                  </c:pt>
                  <c:pt idx="6144">
                    <c:v>one-off</c:v>
                  </c:pt>
                  <c:pt idx="6145">
                    <c:v>one-off</c:v>
                  </c:pt>
                  <c:pt idx="6146">
                    <c:v>one-off</c:v>
                  </c:pt>
                  <c:pt idx="6147">
                    <c:v>one-off</c:v>
                  </c:pt>
                  <c:pt idx="6148">
                    <c:v>one-off</c:v>
                  </c:pt>
                  <c:pt idx="6149">
                    <c:v>one-off</c:v>
                  </c:pt>
                  <c:pt idx="6150">
                    <c:v>one-off</c:v>
                  </c:pt>
                  <c:pt idx="6151">
                    <c:v>one-off</c:v>
                  </c:pt>
                  <c:pt idx="6152">
                    <c:v>one-off</c:v>
                  </c:pt>
                  <c:pt idx="6153">
                    <c:v>one-off</c:v>
                  </c:pt>
                  <c:pt idx="6154">
                    <c:v>one-off</c:v>
                  </c:pt>
                  <c:pt idx="6155">
                    <c:v>one-off</c:v>
                  </c:pt>
                  <c:pt idx="6156">
                    <c:v>one-off</c:v>
                  </c:pt>
                  <c:pt idx="6157">
                    <c:v>one-off</c:v>
                  </c:pt>
                  <c:pt idx="6158">
                    <c:v>one-off</c:v>
                  </c:pt>
                  <c:pt idx="6159">
                    <c:v>one-off</c:v>
                  </c:pt>
                  <c:pt idx="6160">
                    <c:v>one-off</c:v>
                  </c:pt>
                  <c:pt idx="6161">
                    <c:v>one-off</c:v>
                  </c:pt>
                  <c:pt idx="6162">
                    <c:v>one-off</c:v>
                  </c:pt>
                  <c:pt idx="6163">
                    <c:v>one-off</c:v>
                  </c:pt>
                  <c:pt idx="6164">
                    <c:v>one-off</c:v>
                  </c:pt>
                  <c:pt idx="6165">
                    <c:v>one-off</c:v>
                  </c:pt>
                  <c:pt idx="6166">
                    <c:v>one-off</c:v>
                  </c:pt>
                  <c:pt idx="6167">
                    <c:v>one-off</c:v>
                  </c:pt>
                  <c:pt idx="6168">
                    <c:v>one-off</c:v>
                  </c:pt>
                  <c:pt idx="6169">
                    <c:v>one-off</c:v>
                  </c:pt>
                  <c:pt idx="6170">
                    <c:v>one-off</c:v>
                  </c:pt>
                  <c:pt idx="6171">
                    <c:v>one-off</c:v>
                  </c:pt>
                  <c:pt idx="6172">
                    <c:v>one-off</c:v>
                  </c:pt>
                  <c:pt idx="6173">
                    <c:v>one-off</c:v>
                  </c:pt>
                  <c:pt idx="6174">
                    <c:v>one-off</c:v>
                  </c:pt>
                  <c:pt idx="6175">
                    <c:v>one-off</c:v>
                  </c:pt>
                  <c:pt idx="6176">
                    <c:v>one-off</c:v>
                  </c:pt>
                  <c:pt idx="6177">
                    <c:v>one-off</c:v>
                  </c:pt>
                  <c:pt idx="6178">
                    <c:v>one-off</c:v>
                  </c:pt>
                  <c:pt idx="6179">
                    <c:v>one-off</c:v>
                  </c:pt>
                  <c:pt idx="6180">
                    <c:v>one-off</c:v>
                  </c:pt>
                  <c:pt idx="6181">
                    <c:v>one-off</c:v>
                  </c:pt>
                  <c:pt idx="6182">
                    <c:v>one-off</c:v>
                  </c:pt>
                  <c:pt idx="6183">
                    <c:v>one-off</c:v>
                  </c:pt>
                  <c:pt idx="6184">
                    <c:v>one-off</c:v>
                  </c:pt>
                  <c:pt idx="6185">
                    <c:v>one-off</c:v>
                  </c:pt>
                  <c:pt idx="6186">
                    <c:v>one-off</c:v>
                  </c:pt>
                  <c:pt idx="6187">
                    <c:v>one-off</c:v>
                  </c:pt>
                  <c:pt idx="6188">
                    <c:v>one-off</c:v>
                  </c:pt>
                  <c:pt idx="6189">
                    <c:v>one-off</c:v>
                  </c:pt>
                  <c:pt idx="6190">
                    <c:v>one-off</c:v>
                  </c:pt>
                  <c:pt idx="6191">
                    <c:v>one-off</c:v>
                  </c:pt>
                  <c:pt idx="6192">
                    <c:v>one-off</c:v>
                  </c:pt>
                  <c:pt idx="6193">
                    <c:v>one-off</c:v>
                  </c:pt>
                  <c:pt idx="6194">
                    <c:v>one-off</c:v>
                  </c:pt>
                  <c:pt idx="6195">
                    <c:v>one-off</c:v>
                  </c:pt>
                  <c:pt idx="6196">
                    <c:v>one-off</c:v>
                  </c:pt>
                  <c:pt idx="6197">
                    <c:v>one-off</c:v>
                  </c:pt>
                  <c:pt idx="6198">
                    <c:v>one-off</c:v>
                  </c:pt>
                  <c:pt idx="6199">
                    <c:v>one-off</c:v>
                  </c:pt>
                  <c:pt idx="6200">
                    <c:v>one-off</c:v>
                  </c:pt>
                  <c:pt idx="6201">
                    <c:v>one-off</c:v>
                  </c:pt>
                  <c:pt idx="6202">
                    <c:v>one-off</c:v>
                  </c:pt>
                  <c:pt idx="6203">
                    <c:v>one-off</c:v>
                  </c:pt>
                  <c:pt idx="6204">
                    <c:v>one-off</c:v>
                  </c:pt>
                  <c:pt idx="6205">
                    <c:v>one-off</c:v>
                  </c:pt>
                  <c:pt idx="6206">
                    <c:v>one-off</c:v>
                  </c:pt>
                  <c:pt idx="6207">
                    <c:v>one-off</c:v>
                  </c:pt>
                  <c:pt idx="6208">
                    <c:v>one-off</c:v>
                  </c:pt>
                  <c:pt idx="6209">
                    <c:v>one-off</c:v>
                  </c:pt>
                  <c:pt idx="6210">
                    <c:v>one-off</c:v>
                  </c:pt>
                  <c:pt idx="6211">
                    <c:v>one-off</c:v>
                  </c:pt>
                  <c:pt idx="6212">
                    <c:v>one-off</c:v>
                  </c:pt>
                  <c:pt idx="6213">
                    <c:v>one-off</c:v>
                  </c:pt>
                  <c:pt idx="6214">
                    <c:v>one-off</c:v>
                  </c:pt>
                  <c:pt idx="6215">
                    <c:v>one-off</c:v>
                  </c:pt>
                  <c:pt idx="6216">
                    <c:v>one-off</c:v>
                  </c:pt>
                  <c:pt idx="6217">
                    <c:v>one-off</c:v>
                  </c:pt>
                  <c:pt idx="6218">
                    <c:v>one-off</c:v>
                  </c:pt>
                  <c:pt idx="6219">
                    <c:v>one-off</c:v>
                  </c:pt>
                  <c:pt idx="6220">
                    <c:v>one-off</c:v>
                  </c:pt>
                  <c:pt idx="6221">
                    <c:v>one-off</c:v>
                  </c:pt>
                  <c:pt idx="6222">
                    <c:v>one-off</c:v>
                  </c:pt>
                  <c:pt idx="6223">
                    <c:v>one-off</c:v>
                  </c:pt>
                  <c:pt idx="6224">
                    <c:v>one-off</c:v>
                  </c:pt>
                  <c:pt idx="6225">
                    <c:v>one-off</c:v>
                  </c:pt>
                  <c:pt idx="6226">
                    <c:v>one-off</c:v>
                  </c:pt>
                  <c:pt idx="6227">
                    <c:v>one-off</c:v>
                  </c:pt>
                  <c:pt idx="6228">
                    <c:v>one-off</c:v>
                  </c:pt>
                  <c:pt idx="6229">
                    <c:v>one-off</c:v>
                  </c:pt>
                  <c:pt idx="6230">
                    <c:v>one-off</c:v>
                  </c:pt>
                  <c:pt idx="6231">
                    <c:v>one-off</c:v>
                  </c:pt>
                  <c:pt idx="6232">
                    <c:v>one-off</c:v>
                  </c:pt>
                  <c:pt idx="6233">
                    <c:v>one-off</c:v>
                  </c:pt>
                  <c:pt idx="6234">
                    <c:v>one-off</c:v>
                  </c:pt>
                  <c:pt idx="6235">
                    <c:v>one-off</c:v>
                  </c:pt>
                  <c:pt idx="6236">
                    <c:v>one-off</c:v>
                  </c:pt>
                  <c:pt idx="6237">
                    <c:v>one-off</c:v>
                  </c:pt>
                  <c:pt idx="6238">
                    <c:v>one-off</c:v>
                  </c:pt>
                  <c:pt idx="6239">
                    <c:v>one-off</c:v>
                  </c:pt>
                  <c:pt idx="6240">
                    <c:v>one-off</c:v>
                  </c:pt>
                  <c:pt idx="6241">
                    <c:v>one-off</c:v>
                  </c:pt>
                  <c:pt idx="6242">
                    <c:v>one-off</c:v>
                  </c:pt>
                  <c:pt idx="6243">
                    <c:v>one-off</c:v>
                  </c:pt>
                  <c:pt idx="6244">
                    <c:v>one-off</c:v>
                  </c:pt>
                  <c:pt idx="6245">
                    <c:v>one-off</c:v>
                  </c:pt>
                  <c:pt idx="6246">
                    <c:v>one-off</c:v>
                  </c:pt>
                  <c:pt idx="6247">
                    <c:v>one-off</c:v>
                  </c:pt>
                  <c:pt idx="6248">
                    <c:v>one-off</c:v>
                  </c:pt>
                  <c:pt idx="6249">
                    <c:v>one-off</c:v>
                  </c:pt>
                  <c:pt idx="6250">
                    <c:v>one-off</c:v>
                  </c:pt>
                  <c:pt idx="6251">
                    <c:v>one-off</c:v>
                  </c:pt>
                  <c:pt idx="6252">
                    <c:v>one-off</c:v>
                  </c:pt>
                  <c:pt idx="6253">
                    <c:v>one-off</c:v>
                  </c:pt>
                  <c:pt idx="6254">
                    <c:v>one-off</c:v>
                  </c:pt>
                  <c:pt idx="6255">
                    <c:v>one-off</c:v>
                  </c:pt>
                  <c:pt idx="6256">
                    <c:v>one-off</c:v>
                  </c:pt>
                  <c:pt idx="6257">
                    <c:v>one-off</c:v>
                  </c:pt>
                  <c:pt idx="6258">
                    <c:v>one-off</c:v>
                  </c:pt>
                  <c:pt idx="6259">
                    <c:v>one-off</c:v>
                  </c:pt>
                  <c:pt idx="6260">
                    <c:v>one-off</c:v>
                  </c:pt>
                  <c:pt idx="6261">
                    <c:v>one-off</c:v>
                  </c:pt>
                  <c:pt idx="6262">
                    <c:v>one-off</c:v>
                  </c:pt>
                  <c:pt idx="6263">
                    <c:v>one-off</c:v>
                  </c:pt>
                  <c:pt idx="6264">
                    <c:v>one-off</c:v>
                  </c:pt>
                  <c:pt idx="6265">
                    <c:v>one-off</c:v>
                  </c:pt>
                  <c:pt idx="6266">
                    <c:v>one-off</c:v>
                  </c:pt>
                  <c:pt idx="6267">
                    <c:v>one-off</c:v>
                  </c:pt>
                  <c:pt idx="6268">
                    <c:v>one-off</c:v>
                  </c:pt>
                  <c:pt idx="6269">
                    <c:v>one-off</c:v>
                  </c:pt>
                  <c:pt idx="6270">
                    <c:v>one-off</c:v>
                  </c:pt>
                  <c:pt idx="6271">
                    <c:v>one-off</c:v>
                  </c:pt>
                  <c:pt idx="6272">
                    <c:v>one-off</c:v>
                  </c:pt>
                  <c:pt idx="6273">
                    <c:v>one-off</c:v>
                  </c:pt>
                  <c:pt idx="6274">
                    <c:v>one-off</c:v>
                  </c:pt>
                  <c:pt idx="6275">
                    <c:v>one-off</c:v>
                  </c:pt>
                  <c:pt idx="6276">
                    <c:v>one-off</c:v>
                  </c:pt>
                  <c:pt idx="6277">
                    <c:v>one-off</c:v>
                  </c:pt>
                  <c:pt idx="6278">
                    <c:v>one-off</c:v>
                  </c:pt>
                  <c:pt idx="6279">
                    <c:v>one-off</c:v>
                  </c:pt>
                  <c:pt idx="6280">
                    <c:v>one-off</c:v>
                  </c:pt>
                  <c:pt idx="6281">
                    <c:v>one-off</c:v>
                  </c:pt>
                  <c:pt idx="6282">
                    <c:v>one-off</c:v>
                  </c:pt>
                  <c:pt idx="6283">
                    <c:v>one-off</c:v>
                  </c:pt>
                  <c:pt idx="6284">
                    <c:v>one-off</c:v>
                  </c:pt>
                  <c:pt idx="6285">
                    <c:v>one-off</c:v>
                  </c:pt>
                  <c:pt idx="6286">
                    <c:v>one-off</c:v>
                  </c:pt>
                  <c:pt idx="6287">
                    <c:v>one-off</c:v>
                  </c:pt>
                  <c:pt idx="6288">
                    <c:v>one-off</c:v>
                  </c:pt>
                  <c:pt idx="6289">
                    <c:v>one-off</c:v>
                  </c:pt>
                  <c:pt idx="6290">
                    <c:v>one-off</c:v>
                  </c:pt>
                  <c:pt idx="6291">
                    <c:v>one-off</c:v>
                  </c:pt>
                  <c:pt idx="6292">
                    <c:v>one-off</c:v>
                  </c:pt>
                  <c:pt idx="6293">
                    <c:v>one-off</c:v>
                  </c:pt>
                  <c:pt idx="6294">
                    <c:v>one-off</c:v>
                  </c:pt>
                  <c:pt idx="6295">
                    <c:v>one-off</c:v>
                  </c:pt>
                  <c:pt idx="6296">
                    <c:v>one-off</c:v>
                  </c:pt>
                  <c:pt idx="6297">
                    <c:v>one-off</c:v>
                  </c:pt>
                  <c:pt idx="6298">
                    <c:v>one-off</c:v>
                  </c:pt>
                  <c:pt idx="6299">
                    <c:v>one-off</c:v>
                  </c:pt>
                  <c:pt idx="6300">
                    <c:v>one-off</c:v>
                  </c:pt>
                  <c:pt idx="6301">
                    <c:v>one-off</c:v>
                  </c:pt>
                  <c:pt idx="6302">
                    <c:v>one-off</c:v>
                  </c:pt>
                  <c:pt idx="6303">
                    <c:v>one-off</c:v>
                  </c:pt>
                  <c:pt idx="6304">
                    <c:v>one-off</c:v>
                  </c:pt>
                  <c:pt idx="6305">
                    <c:v>one-off</c:v>
                  </c:pt>
                  <c:pt idx="6306">
                    <c:v>one-off</c:v>
                  </c:pt>
                  <c:pt idx="6307">
                    <c:v>one-off</c:v>
                  </c:pt>
                  <c:pt idx="6308">
                    <c:v>one-off</c:v>
                  </c:pt>
                  <c:pt idx="6309">
                    <c:v>one-off</c:v>
                  </c:pt>
                  <c:pt idx="6310">
                    <c:v>one-off</c:v>
                  </c:pt>
                  <c:pt idx="6311">
                    <c:v>one-off</c:v>
                  </c:pt>
                  <c:pt idx="6312">
                    <c:v>one-off</c:v>
                  </c:pt>
                  <c:pt idx="6313">
                    <c:v>one-off</c:v>
                  </c:pt>
                  <c:pt idx="6314">
                    <c:v>one-off</c:v>
                  </c:pt>
                  <c:pt idx="6315">
                    <c:v>one-off</c:v>
                  </c:pt>
                  <c:pt idx="6316">
                    <c:v>one-off</c:v>
                  </c:pt>
                  <c:pt idx="6317">
                    <c:v>one-off</c:v>
                  </c:pt>
                  <c:pt idx="6318">
                    <c:v>one-off</c:v>
                  </c:pt>
                  <c:pt idx="6319">
                    <c:v>one-off</c:v>
                  </c:pt>
                  <c:pt idx="6320">
                    <c:v>one-off</c:v>
                  </c:pt>
                  <c:pt idx="6321">
                    <c:v>one-off</c:v>
                  </c:pt>
                  <c:pt idx="6322">
                    <c:v>one-off</c:v>
                  </c:pt>
                  <c:pt idx="6323">
                    <c:v>one-off</c:v>
                  </c:pt>
                  <c:pt idx="6324">
                    <c:v>one-off</c:v>
                  </c:pt>
                  <c:pt idx="6325">
                    <c:v>one-off</c:v>
                  </c:pt>
                  <c:pt idx="6326">
                    <c:v>one-off</c:v>
                  </c:pt>
                  <c:pt idx="6327">
                    <c:v>one-off</c:v>
                  </c:pt>
                  <c:pt idx="6328">
                    <c:v>one-off</c:v>
                  </c:pt>
                  <c:pt idx="6329">
                    <c:v>one-off</c:v>
                  </c:pt>
                  <c:pt idx="6330">
                    <c:v>one-off</c:v>
                  </c:pt>
                  <c:pt idx="6331">
                    <c:v>one-off</c:v>
                  </c:pt>
                  <c:pt idx="6332">
                    <c:v>one-off</c:v>
                  </c:pt>
                  <c:pt idx="6333">
                    <c:v>one-off</c:v>
                  </c:pt>
                  <c:pt idx="6334">
                    <c:v>one-off</c:v>
                  </c:pt>
                  <c:pt idx="6335">
                    <c:v>one-off</c:v>
                  </c:pt>
                  <c:pt idx="6336">
                    <c:v>one-off</c:v>
                  </c:pt>
                  <c:pt idx="6337">
                    <c:v>one-off</c:v>
                  </c:pt>
                  <c:pt idx="6338">
                    <c:v>one-off</c:v>
                  </c:pt>
                  <c:pt idx="6339">
                    <c:v>one-off</c:v>
                  </c:pt>
                  <c:pt idx="6340">
                    <c:v>one-off</c:v>
                  </c:pt>
                  <c:pt idx="6341">
                    <c:v>one-off</c:v>
                  </c:pt>
                  <c:pt idx="6342">
                    <c:v>one-off</c:v>
                  </c:pt>
                  <c:pt idx="6343">
                    <c:v>one-off</c:v>
                  </c:pt>
                  <c:pt idx="6344">
                    <c:v>one-off</c:v>
                  </c:pt>
                  <c:pt idx="6345">
                    <c:v>one-off</c:v>
                  </c:pt>
                  <c:pt idx="6346">
                    <c:v>one-off</c:v>
                  </c:pt>
                  <c:pt idx="6347">
                    <c:v>one-off</c:v>
                  </c:pt>
                  <c:pt idx="6348">
                    <c:v>one-off</c:v>
                  </c:pt>
                  <c:pt idx="6349">
                    <c:v>one-off</c:v>
                  </c:pt>
                  <c:pt idx="6350">
                    <c:v>one-off</c:v>
                  </c:pt>
                  <c:pt idx="6351">
                    <c:v>one-off</c:v>
                  </c:pt>
                  <c:pt idx="6352">
                    <c:v>one-off</c:v>
                  </c:pt>
                  <c:pt idx="6353">
                    <c:v>one-off</c:v>
                  </c:pt>
                  <c:pt idx="6354">
                    <c:v>one-off</c:v>
                  </c:pt>
                  <c:pt idx="6355">
                    <c:v>one-off</c:v>
                  </c:pt>
                  <c:pt idx="6356">
                    <c:v>one-off</c:v>
                  </c:pt>
                  <c:pt idx="6357">
                    <c:v>one-off</c:v>
                  </c:pt>
                  <c:pt idx="6358">
                    <c:v>one-off</c:v>
                  </c:pt>
                  <c:pt idx="6359">
                    <c:v>one-off</c:v>
                  </c:pt>
                  <c:pt idx="6360">
                    <c:v>one-off</c:v>
                  </c:pt>
                  <c:pt idx="6361">
                    <c:v>one-off</c:v>
                  </c:pt>
                  <c:pt idx="6362">
                    <c:v>one-off</c:v>
                  </c:pt>
                  <c:pt idx="6363">
                    <c:v>one-off</c:v>
                  </c:pt>
                  <c:pt idx="6364">
                    <c:v>one-off</c:v>
                  </c:pt>
                  <c:pt idx="6365">
                    <c:v>one-off</c:v>
                  </c:pt>
                  <c:pt idx="6366">
                    <c:v>one-off</c:v>
                  </c:pt>
                  <c:pt idx="6367">
                    <c:v>one-off</c:v>
                  </c:pt>
                  <c:pt idx="6368">
                    <c:v>one-off</c:v>
                  </c:pt>
                  <c:pt idx="6369">
                    <c:v>one-off</c:v>
                  </c:pt>
                  <c:pt idx="6370">
                    <c:v>one-off</c:v>
                  </c:pt>
                  <c:pt idx="6371">
                    <c:v>one-off</c:v>
                  </c:pt>
                  <c:pt idx="6372">
                    <c:v>one-off</c:v>
                  </c:pt>
                  <c:pt idx="6373">
                    <c:v>one-off</c:v>
                  </c:pt>
                  <c:pt idx="6374">
                    <c:v>one-off</c:v>
                  </c:pt>
                  <c:pt idx="6375">
                    <c:v>one-off</c:v>
                  </c:pt>
                  <c:pt idx="6376">
                    <c:v>one-off</c:v>
                  </c:pt>
                  <c:pt idx="6377">
                    <c:v>one-off</c:v>
                  </c:pt>
                  <c:pt idx="6378">
                    <c:v>one-off</c:v>
                  </c:pt>
                  <c:pt idx="6379">
                    <c:v>one-off</c:v>
                  </c:pt>
                  <c:pt idx="6380">
                    <c:v>one-off</c:v>
                  </c:pt>
                  <c:pt idx="6381">
                    <c:v>one-off</c:v>
                  </c:pt>
                  <c:pt idx="6382">
                    <c:v>one-off</c:v>
                  </c:pt>
                  <c:pt idx="6383">
                    <c:v>one-off</c:v>
                  </c:pt>
                  <c:pt idx="6384">
                    <c:v>one-off</c:v>
                  </c:pt>
                  <c:pt idx="6385">
                    <c:v>one-off</c:v>
                  </c:pt>
                  <c:pt idx="6386">
                    <c:v>one-off</c:v>
                  </c:pt>
                  <c:pt idx="6387">
                    <c:v>one-off</c:v>
                  </c:pt>
                  <c:pt idx="6388">
                    <c:v>one-off</c:v>
                  </c:pt>
                  <c:pt idx="6389">
                    <c:v>one-off</c:v>
                  </c:pt>
                  <c:pt idx="6390">
                    <c:v>one-off</c:v>
                  </c:pt>
                  <c:pt idx="6391">
                    <c:v>one-off</c:v>
                  </c:pt>
                  <c:pt idx="6392">
                    <c:v>one-off</c:v>
                  </c:pt>
                  <c:pt idx="6393">
                    <c:v>one-off</c:v>
                  </c:pt>
                  <c:pt idx="6394">
                    <c:v>one-off</c:v>
                  </c:pt>
                  <c:pt idx="6395">
                    <c:v>one-off</c:v>
                  </c:pt>
                  <c:pt idx="6396">
                    <c:v>one-off</c:v>
                  </c:pt>
                  <c:pt idx="6397">
                    <c:v>one-off</c:v>
                  </c:pt>
                  <c:pt idx="6398">
                    <c:v>one-off</c:v>
                  </c:pt>
                  <c:pt idx="6399">
                    <c:v>one-off</c:v>
                  </c:pt>
                  <c:pt idx="6400">
                    <c:v>one-off</c:v>
                  </c:pt>
                  <c:pt idx="6401">
                    <c:v>one-off</c:v>
                  </c:pt>
                  <c:pt idx="6402">
                    <c:v>one-off</c:v>
                  </c:pt>
                  <c:pt idx="6403">
                    <c:v>one-off</c:v>
                  </c:pt>
                  <c:pt idx="6404">
                    <c:v>one-off</c:v>
                  </c:pt>
                  <c:pt idx="6405">
                    <c:v>one-off</c:v>
                  </c:pt>
                  <c:pt idx="6406">
                    <c:v>one-off</c:v>
                  </c:pt>
                  <c:pt idx="6407">
                    <c:v>one-off</c:v>
                  </c:pt>
                  <c:pt idx="6408">
                    <c:v>one-off</c:v>
                  </c:pt>
                  <c:pt idx="6409">
                    <c:v>one-off</c:v>
                  </c:pt>
                  <c:pt idx="6410">
                    <c:v>one-off</c:v>
                  </c:pt>
                  <c:pt idx="6411">
                    <c:v>one-off</c:v>
                  </c:pt>
                  <c:pt idx="6412">
                    <c:v>one-off</c:v>
                  </c:pt>
                  <c:pt idx="6413">
                    <c:v>one-off</c:v>
                  </c:pt>
                  <c:pt idx="6414">
                    <c:v>one-off</c:v>
                  </c:pt>
                  <c:pt idx="6415">
                    <c:v>one-off</c:v>
                  </c:pt>
                  <c:pt idx="6416">
                    <c:v>one-off</c:v>
                  </c:pt>
                  <c:pt idx="6417">
                    <c:v>one-off</c:v>
                  </c:pt>
                  <c:pt idx="6418">
                    <c:v>one-off</c:v>
                  </c:pt>
                  <c:pt idx="6419">
                    <c:v>one-off</c:v>
                  </c:pt>
                  <c:pt idx="6420">
                    <c:v>one-off</c:v>
                  </c:pt>
                  <c:pt idx="6421">
                    <c:v>one-off</c:v>
                  </c:pt>
                  <c:pt idx="6422">
                    <c:v>one-off</c:v>
                  </c:pt>
                  <c:pt idx="6423">
                    <c:v>one-off</c:v>
                  </c:pt>
                  <c:pt idx="6424">
                    <c:v>one-off</c:v>
                  </c:pt>
                  <c:pt idx="6425">
                    <c:v>one-off</c:v>
                  </c:pt>
                  <c:pt idx="6426">
                    <c:v>one-off</c:v>
                  </c:pt>
                  <c:pt idx="6427">
                    <c:v>one-off</c:v>
                  </c:pt>
                  <c:pt idx="6428">
                    <c:v>one-off</c:v>
                  </c:pt>
                  <c:pt idx="6429">
                    <c:v>one-off</c:v>
                  </c:pt>
                  <c:pt idx="6430">
                    <c:v>one-off</c:v>
                  </c:pt>
                  <c:pt idx="6431">
                    <c:v>one-off</c:v>
                  </c:pt>
                  <c:pt idx="6432">
                    <c:v>one-off</c:v>
                  </c:pt>
                  <c:pt idx="6433">
                    <c:v>one-off</c:v>
                  </c:pt>
                  <c:pt idx="6434">
                    <c:v>one-off</c:v>
                  </c:pt>
                  <c:pt idx="6435">
                    <c:v>one-off</c:v>
                  </c:pt>
                  <c:pt idx="6436">
                    <c:v>one-off</c:v>
                  </c:pt>
                  <c:pt idx="6437">
                    <c:v>one-off</c:v>
                  </c:pt>
                  <c:pt idx="6438">
                    <c:v>one-off</c:v>
                  </c:pt>
                  <c:pt idx="6439">
                    <c:v>one-off</c:v>
                  </c:pt>
                  <c:pt idx="6440">
                    <c:v>one-off</c:v>
                  </c:pt>
                  <c:pt idx="6441">
                    <c:v>one-off</c:v>
                  </c:pt>
                  <c:pt idx="6442">
                    <c:v>one-off</c:v>
                  </c:pt>
                  <c:pt idx="6443">
                    <c:v>one-off</c:v>
                  </c:pt>
                  <c:pt idx="6444">
                    <c:v>one-off</c:v>
                  </c:pt>
                  <c:pt idx="6445">
                    <c:v>one-off</c:v>
                  </c:pt>
                  <c:pt idx="6446">
                    <c:v>one-off</c:v>
                  </c:pt>
                  <c:pt idx="6447">
                    <c:v>one-off</c:v>
                  </c:pt>
                  <c:pt idx="6448">
                    <c:v>one-off</c:v>
                  </c:pt>
                  <c:pt idx="6449">
                    <c:v>one-off</c:v>
                  </c:pt>
                  <c:pt idx="6450">
                    <c:v>one-off</c:v>
                  </c:pt>
                  <c:pt idx="6451">
                    <c:v>one-off</c:v>
                  </c:pt>
                  <c:pt idx="6452">
                    <c:v>one-off</c:v>
                  </c:pt>
                  <c:pt idx="6453">
                    <c:v>one-off</c:v>
                  </c:pt>
                  <c:pt idx="6454">
                    <c:v>one-off</c:v>
                  </c:pt>
                  <c:pt idx="6455">
                    <c:v>one-off</c:v>
                  </c:pt>
                  <c:pt idx="6456">
                    <c:v>one-off</c:v>
                  </c:pt>
                  <c:pt idx="6457">
                    <c:v>one-off</c:v>
                  </c:pt>
                  <c:pt idx="6458">
                    <c:v>one-off</c:v>
                  </c:pt>
                  <c:pt idx="6459">
                    <c:v>one-off</c:v>
                  </c:pt>
                  <c:pt idx="6460">
                    <c:v>one-off</c:v>
                  </c:pt>
                  <c:pt idx="6461">
                    <c:v>one-off</c:v>
                  </c:pt>
                  <c:pt idx="6462">
                    <c:v>one-off</c:v>
                  </c:pt>
                  <c:pt idx="6463">
                    <c:v>one-off</c:v>
                  </c:pt>
                  <c:pt idx="6464">
                    <c:v>one-off</c:v>
                  </c:pt>
                  <c:pt idx="6465">
                    <c:v>one-off</c:v>
                  </c:pt>
                  <c:pt idx="6466">
                    <c:v>one-off</c:v>
                  </c:pt>
                  <c:pt idx="6467">
                    <c:v>one-off</c:v>
                  </c:pt>
                  <c:pt idx="6468">
                    <c:v>one-off</c:v>
                  </c:pt>
                  <c:pt idx="6469">
                    <c:v>one-off</c:v>
                  </c:pt>
                  <c:pt idx="6470">
                    <c:v>one-off</c:v>
                  </c:pt>
                  <c:pt idx="6471">
                    <c:v>one-off</c:v>
                  </c:pt>
                  <c:pt idx="6472">
                    <c:v>one-off</c:v>
                  </c:pt>
                  <c:pt idx="6473">
                    <c:v>one-off</c:v>
                  </c:pt>
                  <c:pt idx="6474">
                    <c:v>one-off</c:v>
                  </c:pt>
                  <c:pt idx="6475">
                    <c:v>one-off</c:v>
                  </c:pt>
                  <c:pt idx="6476">
                    <c:v>one-off</c:v>
                  </c:pt>
                  <c:pt idx="6477">
                    <c:v>one-off</c:v>
                  </c:pt>
                  <c:pt idx="6478">
                    <c:v>one-off</c:v>
                  </c:pt>
                  <c:pt idx="6479">
                    <c:v>one-off</c:v>
                  </c:pt>
                  <c:pt idx="6480">
                    <c:v>one-off</c:v>
                  </c:pt>
                  <c:pt idx="6481">
                    <c:v>one-off</c:v>
                  </c:pt>
                  <c:pt idx="6482">
                    <c:v>one-off</c:v>
                  </c:pt>
                  <c:pt idx="6483">
                    <c:v>one-off</c:v>
                  </c:pt>
                  <c:pt idx="6484">
                    <c:v>one-off</c:v>
                  </c:pt>
                  <c:pt idx="6485">
                    <c:v>one-off</c:v>
                  </c:pt>
                  <c:pt idx="6486">
                    <c:v>one-off</c:v>
                  </c:pt>
                  <c:pt idx="6487">
                    <c:v>one-off</c:v>
                  </c:pt>
                  <c:pt idx="6488">
                    <c:v>one-off</c:v>
                  </c:pt>
                  <c:pt idx="6489">
                    <c:v>one-off</c:v>
                  </c:pt>
                  <c:pt idx="6490">
                    <c:v>one-off</c:v>
                  </c:pt>
                  <c:pt idx="6491">
                    <c:v>one-off</c:v>
                  </c:pt>
                  <c:pt idx="6492">
                    <c:v>one-off</c:v>
                  </c:pt>
                  <c:pt idx="6493">
                    <c:v>one-off</c:v>
                  </c:pt>
                  <c:pt idx="6494">
                    <c:v>one-off</c:v>
                  </c:pt>
                  <c:pt idx="6495">
                    <c:v>one-off</c:v>
                  </c:pt>
                  <c:pt idx="6496">
                    <c:v>one-off</c:v>
                  </c:pt>
                  <c:pt idx="6497">
                    <c:v>one-off</c:v>
                  </c:pt>
                  <c:pt idx="6498">
                    <c:v>one-off</c:v>
                  </c:pt>
                  <c:pt idx="6499">
                    <c:v>one-off</c:v>
                  </c:pt>
                  <c:pt idx="6500">
                    <c:v>one-off</c:v>
                  </c:pt>
                  <c:pt idx="6501">
                    <c:v>one-off</c:v>
                  </c:pt>
                  <c:pt idx="6502">
                    <c:v>one-off</c:v>
                  </c:pt>
                  <c:pt idx="6503">
                    <c:v>one-off</c:v>
                  </c:pt>
                  <c:pt idx="6504">
                    <c:v>one-off</c:v>
                  </c:pt>
                  <c:pt idx="6505">
                    <c:v>one-off</c:v>
                  </c:pt>
                  <c:pt idx="6506">
                    <c:v>one-off</c:v>
                  </c:pt>
                  <c:pt idx="6507">
                    <c:v>one-off</c:v>
                  </c:pt>
                  <c:pt idx="6508">
                    <c:v>one-off</c:v>
                  </c:pt>
                  <c:pt idx="6509">
                    <c:v>one-off</c:v>
                  </c:pt>
                  <c:pt idx="6510">
                    <c:v>one-off</c:v>
                  </c:pt>
                  <c:pt idx="6511">
                    <c:v>one-off</c:v>
                  </c:pt>
                  <c:pt idx="6512">
                    <c:v>one-off</c:v>
                  </c:pt>
                  <c:pt idx="6513">
                    <c:v>one-off</c:v>
                  </c:pt>
                  <c:pt idx="6514">
                    <c:v>one-off</c:v>
                  </c:pt>
                  <c:pt idx="6515">
                    <c:v>one-off</c:v>
                  </c:pt>
                  <c:pt idx="6516">
                    <c:v>one-off</c:v>
                  </c:pt>
                  <c:pt idx="6517">
                    <c:v>one-off</c:v>
                  </c:pt>
                  <c:pt idx="6518">
                    <c:v>one-off</c:v>
                  </c:pt>
                  <c:pt idx="6519">
                    <c:v>one-off</c:v>
                  </c:pt>
                  <c:pt idx="6520">
                    <c:v>one-off</c:v>
                  </c:pt>
                  <c:pt idx="6521">
                    <c:v>one-off</c:v>
                  </c:pt>
                  <c:pt idx="6522">
                    <c:v>one-off</c:v>
                  </c:pt>
                  <c:pt idx="6523">
                    <c:v>one-off</c:v>
                  </c:pt>
                  <c:pt idx="6524">
                    <c:v>one-off</c:v>
                  </c:pt>
                  <c:pt idx="6525">
                    <c:v>one-off</c:v>
                  </c:pt>
                  <c:pt idx="6526">
                    <c:v>one-off</c:v>
                  </c:pt>
                  <c:pt idx="6527">
                    <c:v>one-off</c:v>
                  </c:pt>
                  <c:pt idx="6528">
                    <c:v>one-off</c:v>
                  </c:pt>
                  <c:pt idx="6529">
                    <c:v>one-off</c:v>
                  </c:pt>
                  <c:pt idx="6530">
                    <c:v>one-off</c:v>
                  </c:pt>
                  <c:pt idx="6531">
                    <c:v>one-off</c:v>
                  </c:pt>
                  <c:pt idx="6532">
                    <c:v>one-off</c:v>
                  </c:pt>
                  <c:pt idx="6533">
                    <c:v>one-off</c:v>
                  </c:pt>
                  <c:pt idx="6534">
                    <c:v>one-off</c:v>
                  </c:pt>
                  <c:pt idx="6535">
                    <c:v>one-off</c:v>
                  </c:pt>
                  <c:pt idx="6536">
                    <c:v>one-off</c:v>
                  </c:pt>
                  <c:pt idx="6537">
                    <c:v>one-off</c:v>
                  </c:pt>
                  <c:pt idx="6538">
                    <c:v>one-off</c:v>
                  </c:pt>
                  <c:pt idx="6539">
                    <c:v>one-off</c:v>
                  </c:pt>
                  <c:pt idx="6540">
                    <c:v>one-off</c:v>
                  </c:pt>
                  <c:pt idx="6541">
                    <c:v>one-off</c:v>
                  </c:pt>
                  <c:pt idx="6542">
                    <c:v>one-off</c:v>
                  </c:pt>
                  <c:pt idx="6543">
                    <c:v>one-off</c:v>
                  </c:pt>
                  <c:pt idx="6544">
                    <c:v>one-off</c:v>
                  </c:pt>
                  <c:pt idx="6545">
                    <c:v>one-off</c:v>
                  </c:pt>
                  <c:pt idx="6546">
                    <c:v>one-off</c:v>
                  </c:pt>
                  <c:pt idx="6547">
                    <c:v>one-off</c:v>
                  </c:pt>
                  <c:pt idx="6548">
                    <c:v>one-off</c:v>
                  </c:pt>
                  <c:pt idx="6549">
                    <c:v>one-off</c:v>
                  </c:pt>
                  <c:pt idx="6550">
                    <c:v>one-off</c:v>
                  </c:pt>
                  <c:pt idx="6551">
                    <c:v>one-off</c:v>
                  </c:pt>
                  <c:pt idx="6552">
                    <c:v>one-off</c:v>
                  </c:pt>
                  <c:pt idx="6553">
                    <c:v>one-off</c:v>
                  </c:pt>
                  <c:pt idx="6554">
                    <c:v>one-off</c:v>
                  </c:pt>
                  <c:pt idx="6555">
                    <c:v>one-off</c:v>
                  </c:pt>
                  <c:pt idx="6556">
                    <c:v>one-off</c:v>
                  </c:pt>
                  <c:pt idx="6557">
                    <c:v>one-off</c:v>
                  </c:pt>
                  <c:pt idx="6558">
                    <c:v>one-off</c:v>
                  </c:pt>
                  <c:pt idx="6559">
                    <c:v>one-off</c:v>
                  </c:pt>
                  <c:pt idx="6560">
                    <c:v>one-off</c:v>
                  </c:pt>
                  <c:pt idx="6561">
                    <c:v>one-off</c:v>
                  </c:pt>
                  <c:pt idx="6562">
                    <c:v>one-off</c:v>
                  </c:pt>
                  <c:pt idx="6563">
                    <c:v>one-off</c:v>
                  </c:pt>
                  <c:pt idx="6564">
                    <c:v>one-off</c:v>
                  </c:pt>
                  <c:pt idx="6565">
                    <c:v>one-off</c:v>
                  </c:pt>
                  <c:pt idx="6566">
                    <c:v>one-off</c:v>
                  </c:pt>
                  <c:pt idx="6567">
                    <c:v>one-off</c:v>
                  </c:pt>
                  <c:pt idx="6568">
                    <c:v>one-off</c:v>
                  </c:pt>
                  <c:pt idx="6569">
                    <c:v>one-off</c:v>
                  </c:pt>
                  <c:pt idx="6570">
                    <c:v>one-off</c:v>
                  </c:pt>
                  <c:pt idx="6571">
                    <c:v>one-off</c:v>
                  </c:pt>
                  <c:pt idx="6572">
                    <c:v>one-off</c:v>
                  </c:pt>
                  <c:pt idx="6573">
                    <c:v>one-off</c:v>
                  </c:pt>
                  <c:pt idx="6574">
                    <c:v>one-off</c:v>
                  </c:pt>
                  <c:pt idx="6575">
                    <c:v>one-off</c:v>
                  </c:pt>
                  <c:pt idx="6576">
                    <c:v>one-off</c:v>
                  </c:pt>
                  <c:pt idx="6577">
                    <c:v>one-off</c:v>
                  </c:pt>
                  <c:pt idx="6578">
                    <c:v>one-off</c:v>
                  </c:pt>
                  <c:pt idx="6579">
                    <c:v>one-off</c:v>
                  </c:pt>
                  <c:pt idx="6580">
                    <c:v>one-off</c:v>
                  </c:pt>
                  <c:pt idx="6581">
                    <c:v>one-off</c:v>
                  </c:pt>
                  <c:pt idx="6582">
                    <c:v>one-off</c:v>
                  </c:pt>
                  <c:pt idx="6583">
                    <c:v>one-off</c:v>
                  </c:pt>
                  <c:pt idx="6584">
                    <c:v>one-off</c:v>
                  </c:pt>
                  <c:pt idx="6585">
                    <c:v>one-off</c:v>
                  </c:pt>
                  <c:pt idx="6586">
                    <c:v>one-off</c:v>
                  </c:pt>
                  <c:pt idx="6587">
                    <c:v>one-off</c:v>
                  </c:pt>
                  <c:pt idx="6588">
                    <c:v>one-off</c:v>
                  </c:pt>
                  <c:pt idx="6589">
                    <c:v>one-off</c:v>
                  </c:pt>
                  <c:pt idx="6590">
                    <c:v>one-off</c:v>
                  </c:pt>
                  <c:pt idx="6591">
                    <c:v>one-off</c:v>
                  </c:pt>
                  <c:pt idx="6592">
                    <c:v>one-off</c:v>
                  </c:pt>
                  <c:pt idx="6593">
                    <c:v>one-off</c:v>
                  </c:pt>
                  <c:pt idx="6594">
                    <c:v>one-off</c:v>
                  </c:pt>
                  <c:pt idx="6595">
                    <c:v>one-off</c:v>
                  </c:pt>
                  <c:pt idx="6596">
                    <c:v>one-off</c:v>
                  </c:pt>
                  <c:pt idx="6597">
                    <c:v>one-off</c:v>
                  </c:pt>
                  <c:pt idx="6598">
                    <c:v>one-off</c:v>
                  </c:pt>
                  <c:pt idx="6599">
                    <c:v>one-off</c:v>
                  </c:pt>
                  <c:pt idx="6600">
                    <c:v>one-off</c:v>
                  </c:pt>
                  <c:pt idx="6601">
                    <c:v>one-off</c:v>
                  </c:pt>
                  <c:pt idx="6602">
                    <c:v>one-off</c:v>
                  </c:pt>
                  <c:pt idx="6603">
                    <c:v>one-off</c:v>
                  </c:pt>
                  <c:pt idx="6604">
                    <c:v>one-off</c:v>
                  </c:pt>
                  <c:pt idx="6605">
                    <c:v>one-off</c:v>
                  </c:pt>
                  <c:pt idx="6606">
                    <c:v>one-off</c:v>
                  </c:pt>
                  <c:pt idx="6607">
                    <c:v>one-off</c:v>
                  </c:pt>
                  <c:pt idx="6608">
                    <c:v>one-off</c:v>
                  </c:pt>
                  <c:pt idx="6609">
                    <c:v>one-off</c:v>
                  </c:pt>
                  <c:pt idx="6610">
                    <c:v>one-off</c:v>
                  </c:pt>
                  <c:pt idx="6611">
                    <c:v>one-off</c:v>
                  </c:pt>
                  <c:pt idx="6612">
                    <c:v>one-off</c:v>
                  </c:pt>
                  <c:pt idx="6613">
                    <c:v>one-off</c:v>
                  </c:pt>
                  <c:pt idx="6614">
                    <c:v>one-off</c:v>
                  </c:pt>
                  <c:pt idx="6615">
                    <c:v>one-off</c:v>
                  </c:pt>
                  <c:pt idx="6616">
                    <c:v>one-off</c:v>
                  </c:pt>
                  <c:pt idx="6617">
                    <c:v>one-off</c:v>
                  </c:pt>
                  <c:pt idx="6618">
                    <c:v>one-off</c:v>
                  </c:pt>
                  <c:pt idx="6619">
                    <c:v>one-off</c:v>
                  </c:pt>
                  <c:pt idx="6620">
                    <c:v>one-off</c:v>
                  </c:pt>
                  <c:pt idx="6621">
                    <c:v>one-off</c:v>
                  </c:pt>
                  <c:pt idx="6622">
                    <c:v>one-off</c:v>
                  </c:pt>
                </c:lvl>
              </c:multiLvlStrCache>
            </c:multiLvlStrRef>
          </c:xVal>
          <c:yVal>
            <c:numRef>
              <c:f>Sheet1!$H$2:$H$6624</c:f>
              <c:numCache>
                <c:formatCode>General</c:formatCode>
                <c:ptCount val="662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10</c:v>
                </c:pt>
                <c:pt idx="3175">
                  <c:v>10</c:v>
                </c:pt>
                <c:pt idx="3176">
                  <c:v>10</c:v>
                </c:pt>
                <c:pt idx="3177">
                  <c:v>10</c:v>
                </c:pt>
                <c:pt idx="3178">
                  <c:v>10</c:v>
                </c:pt>
                <c:pt idx="3179">
                  <c:v>10</c:v>
                </c:pt>
                <c:pt idx="3180">
                  <c:v>10</c:v>
                </c:pt>
                <c:pt idx="3181">
                  <c:v>10</c:v>
                </c:pt>
                <c:pt idx="3182">
                  <c:v>10</c:v>
                </c:pt>
                <c:pt idx="3183">
                  <c:v>10</c:v>
                </c:pt>
                <c:pt idx="3184">
                  <c:v>10</c:v>
                </c:pt>
                <c:pt idx="3185">
                  <c:v>10</c:v>
                </c:pt>
                <c:pt idx="3186">
                  <c:v>10</c:v>
                </c:pt>
                <c:pt idx="3187">
                  <c:v>10</c:v>
                </c:pt>
                <c:pt idx="3188">
                  <c:v>10</c:v>
                </c:pt>
                <c:pt idx="3189">
                  <c:v>10</c:v>
                </c:pt>
                <c:pt idx="3190">
                  <c:v>10</c:v>
                </c:pt>
                <c:pt idx="3191">
                  <c:v>10</c:v>
                </c:pt>
                <c:pt idx="3192">
                  <c:v>10</c:v>
                </c:pt>
                <c:pt idx="3193">
                  <c:v>10</c:v>
                </c:pt>
                <c:pt idx="3194">
                  <c:v>10</c:v>
                </c:pt>
                <c:pt idx="3195">
                  <c:v>10</c:v>
                </c:pt>
                <c:pt idx="3196">
                  <c:v>10</c:v>
                </c:pt>
                <c:pt idx="3197">
                  <c:v>10</c:v>
                </c:pt>
                <c:pt idx="3198">
                  <c:v>10</c:v>
                </c:pt>
                <c:pt idx="3199">
                  <c:v>10</c:v>
                </c:pt>
                <c:pt idx="3200">
                  <c:v>10</c:v>
                </c:pt>
                <c:pt idx="3201">
                  <c:v>10</c:v>
                </c:pt>
                <c:pt idx="3202">
                  <c:v>10</c:v>
                </c:pt>
                <c:pt idx="3203">
                  <c:v>10</c:v>
                </c:pt>
                <c:pt idx="3204">
                  <c:v>10</c:v>
                </c:pt>
                <c:pt idx="3205">
                  <c:v>10</c:v>
                </c:pt>
                <c:pt idx="3206">
                  <c:v>10</c:v>
                </c:pt>
                <c:pt idx="3207">
                  <c:v>10</c:v>
                </c:pt>
                <c:pt idx="3208">
                  <c:v>10</c:v>
                </c:pt>
                <c:pt idx="3209">
                  <c:v>10</c:v>
                </c:pt>
                <c:pt idx="3210">
                  <c:v>10</c:v>
                </c:pt>
                <c:pt idx="3211">
                  <c:v>10</c:v>
                </c:pt>
                <c:pt idx="3212">
                  <c:v>10</c:v>
                </c:pt>
                <c:pt idx="3213">
                  <c:v>10</c:v>
                </c:pt>
                <c:pt idx="3214">
                  <c:v>10</c:v>
                </c:pt>
                <c:pt idx="3215">
                  <c:v>10</c:v>
                </c:pt>
                <c:pt idx="3216">
                  <c:v>10</c:v>
                </c:pt>
                <c:pt idx="3217">
                  <c:v>10</c:v>
                </c:pt>
                <c:pt idx="3218">
                  <c:v>10</c:v>
                </c:pt>
                <c:pt idx="3219">
                  <c:v>10</c:v>
                </c:pt>
                <c:pt idx="3220">
                  <c:v>10</c:v>
                </c:pt>
                <c:pt idx="3221">
                  <c:v>10</c:v>
                </c:pt>
                <c:pt idx="3222">
                  <c:v>10</c:v>
                </c:pt>
                <c:pt idx="3223">
                  <c:v>10</c:v>
                </c:pt>
                <c:pt idx="3224">
                  <c:v>10</c:v>
                </c:pt>
                <c:pt idx="3225">
                  <c:v>10</c:v>
                </c:pt>
                <c:pt idx="3226">
                  <c:v>10</c:v>
                </c:pt>
                <c:pt idx="3227">
                  <c:v>10</c:v>
                </c:pt>
                <c:pt idx="3228">
                  <c:v>10</c:v>
                </c:pt>
                <c:pt idx="3229">
                  <c:v>10</c:v>
                </c:pt>
                <c:pt idx="3230">
                  <c:v>10</c:v>
                </c:pt>
                <c:pt idx="3231">
                  <c:v>10</c:v>
                </c:pt>
                <c:pt idx="3232">
                  <c:v>10</c:v>
                </c:pt>
                <c:pt idx="3233">
                  <c:v>10</c:v>
                </c:pt>
                <c:pt idx="3234">
                  <c:v>10</c:v>
                </c:pt>
                <c:pt idx="3235">
                  <c:v>10</c:v>
                </c:pt>
                <c:pt idx="3236">
                  <c:v>10</c:v>
                </c:pt>
                <c:pt idx="3237">
                  <c:v>10</c:v>
                </c:pt>
                <c:pt idx="3238">
                  <c:v>10</c:v>
                </c:pt>
                <c:pt idx="3239">
                  <c:v>10</c:v>
                </c:pt>
                <c:pt idx="3240">
                  <c:v>10</c:v>
                </c:pt>
                <c:pt idx="3241">
                  <c:v>10</c:v>
                </c:pt>
                <c:pt idx="3242">
                  <c:v>10</c:v>
                </c:pt>
                <c:pt idx="3243">
                  <c:v>10</c:v>
                </c:pt>
                <c:pt idx="3244">
                  <c:v>10</c:v>
                </c:pt>
                <c:pt idx="3245">
                  <c:v>10</c:v>
                </c:pt>
                <c:pt idx="3246">
                  <c:v>10</c:v>
                </c:pt>
                <c:pt idx="3247">
                  <c:v>10</c:v>
                </c:pt>
                <c:pt idx="3248">
                  <c:v>10</c:v>
                </c:pt>
                <c:pt idx="3249">
                  <c:v>10</c:v>
                </c:pt>
                <c:pt idx="3250">
                  <c:v>10</c:v>
                </c:pt>
                <c:pt idx="3251">
                  <c:v>10</c:v>
                </c:pt>
                <c:pt idx="3252">
                  <c:v>10</c:v>
                </c:pt>
                <c:pt idx="3253">
                  <c:v>10</c:v>
                </c:pt>
                <c:pt idx="3254">
                  <c:v>10</c:v>
                </c:pt>
                <c:pt idx="3255">
                  <c:v>10</c:v>
                </c:pt>
                <c:pt idx="3256">
                  <c:v>10</c:v>
                </c:pt>
                <c:pt idx="3257">
                  <c:v>10</c:v>
                </c:pt>
                <c:pt idx="3258">
                  <c:v>10</c:v>
                </c:pt>
                <c:pt idx="3259">
                  <c:v>10</c:v>
                </c:pt>
                <c:pt idx="3260">
                  <c:v>10</c:v>
                </c:pt>
                <c:pt idx="3261">
                  <c:v>10</c:v>
                </c:pt>
                <c:pt idx="3262">
                  <c:v>10</c:v>
                </c:pt>
                <c:pt idx="3263">
                  <c:v>10</c:v>
                </c:pt>
                <c:pt idx="3264">
                  <c:v>10</c:v>
                </c:pt>
                <c:pt idx="3265">
                  <c:v>10</c:v>
                </c:pt>
                <c:pt idx="3266">
                  <c:v>10</c:v>
                </c:pt>
                <c:pt idx="3267">
                  <c:v>10</c:v>
                </c:pt>
                <c:pt idx="3268">
                  <c:v>10</c:v>
                </c:pt>
                <c:pt idx="3269">
                  <c:v>10</c:v>
                </c:pt>
                <c:pt idx="3270">
                  <c:v>10</c:v>
                </c:pt>
                <c:pt idx="3271">
                  <c:v>10</c:v>
                </c:pt>
                <c:pt idx="3272">
                  <c:v>10</c:v>
                </c:pt>
                <c:pt idx="3273">
                  <c:v>10</c:v>
                </c:pt>
                <c:pt idx="3274">
                  <c:v>10</c:v>
                </c:pt>
                <c:pt idx="3275">
                  <c:v>10</c:v>
                </c:pt>
                <c:pt idx="3276">
                  <c:v>10</c:v>
                </c:pt>
                <c:pt idx="3277">
                  <c:v>10</c:v>
                </c:pt>
                <c:pt idx="3278">
                  <c:v>10</c:v>
                </c:pt>
                <c:pt idx="3279">
                  <c:v>10</c:v>
                </c:pt>
                <c:pt idx="3280">
                  <c:v>10</c:v>
                </c:pt>
                <c:pt idx="3281">
                  <c:v>10</c:v>
                </c:pt>
                <c:pt idx="3282">
                  <c:v>10</c:v>
                </c:pt>
                <c:pt idx="3283">
                  <c:v>10</c:v>
                </c:pt>
                <c:pt idx="3284">
                  <c:v>10</c:v>
                </c:pt>
                <c:pt idx="3285">
                  <c:v>10</c:v>
                </c:pt>
                <c:pt idx="3286">
                  <c:v>10</c:v>
                </c:pt>
                <c:pt idx="3287">
                  <c:v>10</c:v>
                </c:pt>
                <c:pt idx="3288">
                  <c:v>10</c:v>
                </c:pt>
                <c:pt idx="3289">
                  <c:v>10</c:v>
                </c:pt>
                <c:pt idx="3290">
                  <c:v>10</c:v>
                </c:pt>
                <c:pt idx="3291">
                  <c:v>10</c:v>
                </c:pt>
                <c:pt idx="3292">
                  <c:v>10</c:v>
                </c:pt>
                <c:pt idx="3293">
                  <c:v>10</c:v>
                </c:pt>
                <c:pt idx="3294">
                  <c:v>10</c:v>
                </c:pt>
                <c:pt idx="3295">
                  <c:v>10</c:v>
                </c:pt>
                <c:pt idx="3296">
                  <c:v>10</c:v>
                </c:pt>
                <c:pt idx="3297">
                  <c:v>10</c:v>
                </c:pt>
                <c:pt idx="3298">
                  <c:v>10</c:v>
                </c:pt>
                <c:pt idx="3299">
                  <c:v>10</c:v>
                </c:pt>
                <c:pt idx="3300">
                  <c:v>10</c:v>
                </c:pt>
                <c:pt idx="3301">
                  <c:v>10</c:v>
                </c:pt>
                <c:pt idx="3302">
                  <c:v>10</c:v>
                </c:pt>
                <c:pt idx="3303">
                  <c:v>10</c:v>
                </c:pt>
                <c:pt idx="3304">
                  <c:v>10</c:v>
                </c:pt>
                <c:pt idx="3305">
                  <c:v>10</c:v>
                </c:pt>
                <c:pt idx="3306">
                  <c:v>10</c:v>
                </c:pt>
                <c:pt idx="3307">
                  <c:v>10</c:v>
                </c:pt>
                <c:pt idx="3308">
                  <c:v>10</c:v>
                </c:pt>
                <c:pt idx="3309">
                  <c:v>10</c:v>
                </c:pt>
                <c:pt idx="3310">
                  <c:v>10</c:v>
                </c:pt>
                <c:pt idx="3311">
                  <c:v>10</c:v>
                </c:pt>
                <c:pt idx="3312">
                  <c:v>10</c:v>
                </c:pt>
                <c:pt idx="3313">
                  <c:v>10</c:v>
                </c:pt>
                <c:pt idx="3314">
                  <c:v>10</c:v>
                </c:pt>
                <c:pt idx="3315">
                  <c:v>10</c:v>
                </c:pt>
                <c:pt idx="3316">
                  <c:v>10</c:v>
                </c:pt>
                <c:pt idx="3317">
                  <c:v>10</c:v>
                </c:pt>
                <c:pt idx="3318">
                  <c:v>10</c:v>
                </c:pt>
                <c:pt idx="3319">
                  <c:v>10</c:v>
                </c:pt>
                <c:pt idx="3320">
                  <c:v>10</c:v>
                </c:pt>
                <c:pt idx="3321">
                  <c:v>10</c:v>
                </c:pt>
                <c:pt idx="3322">
                  <c:v>10</c:v>
                </c:pt>
                <c:pt idx="3323">
                  <c:v>10</c:v>
                </c:pt>
                <c:pt idx="3324">
                  <c:v>10</c:v>
                </c:pt>
                <c:pt idx="3325">
                  <c:v>10</c:v>
                </c:pt>
                <c:pt idx="3326">
                  <c:v>10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  <c:pt idx="4346">
                  <c:v>#N/A</c:v>
                </c:pt>
                <c:pt idx="4347">
                  <c:v>#N/A</c:v>
                </c:pt>
                <c:pt idx="4348">
                  <c:v>#N/A</c:v>
                </c:pt>
                <c:pt idx="4349">
                  <c:v>#N/A</c:v>
                </c:pt>
                <c:pt idx="4350">
                  <c:v>#N/A</c:v>
                </c:pt>
                <c:pt idx="4351">
                  <c:v>#N/A</c:v>
                </c:pt>
                <c:pt idx="4352">
                  <c:v>#N/A</c:v>
                </c:pt>
                <c:pt idx="4353">
                  <c:v>#N/A</c:v>
                </c:pt>
                <c:pt idx="4354">
                  <c:v>#N/A</c:v>
                </c:pt>
                <c:pt idx="4355">
                  <c:v>#N/A</c:v>
                </c:pt>
                <c:pt idx="4356">
                  <c:v>#N/A</c:v>
                </c:pt>
                <c:pt idx="4357">
                  <c:v>#N/A</c:v>
                </c:pt>
                <c:pt idx="4358">
                  <c:v>#N/A</c:v>
                </c:pt>
                <c:pt idx="4359">
                  <c:v>#N/A</c:v>
                </c:pt>
                <c:pt idx="4360">
                  <c:v>#N/A</c:v>
                </c:pt>
                <c:pt idx="4361">
                  <c:v>#N/A</c:v>
                </c:pt>
                <c:pt idx="4362">
                  <c:v>#N/A</c:v>
                </c:pt>
                <c:pt idx="4363">
                  <c:v>#N/A</c:v>
                </c:pt>
                <c:pt idx="4364">
                  <c:v>#N/A</c:v>
                </c:pt>
                <c:pt idx="4365">
                  <c:v>#N/A</c:v>
                </c:pt>
                <c:pt idx="4366">
                  <c:v>#N/A</c:v>
                </c:pt>
                <c:pt idx="4367">
                  <c:v>#N/A</c:v>
                </c:pt>
                <c:pt idx="4368">
                  <c:v>#N/A</c:v>
                </c:pt>
                <c:pt idx="4369">
                  <c:v>#N/A</c:v>
                </c:pt>
                <c:pt idx="4370">
                  <c:v>#N/A</c:v>
                </c:pt>
                <c:pt idx="4371">
                  <c:v>#N/A</c:v>
                </c:pt>
                <c:pt idx="4372">
                  <c:v>#N/A</c:v>
                </c:pt>
                <c:pt idx="4373">
                  <c:v>#N/A</c:v>
                </c:pt>
                <c:pt idx="4374">
                  <c:v>#N/A</c:v>
                </c:pt>
                <c:pt idx="4375">
                  <c:v>#N/A</c:v>
                </c:pt>
                <c:pt idx="4376">
                  <c:v>#N/A</c:v>
                </c:pt>
                <c:pt idx="4377">
                  <c:v>#N/A</c:v>
                </c:pt>
                <c:pt idx="4378">
                  <c:v>#N/A</c:v>
                </c:pt>
                <c:pt idx="4379">
                  <c:v>#N/A</c:v>
                </c:pt>
                <c:pt idx="4380">
                  <c:v>#N/A</c:v>
                </c:pt>
                <c:pt idx="4381">
                  <c:v>#N/A</c:v>
                </c:pt>
                <c:pt idx="4382">
                  <c:v>#N/A</c:v>
                </c:pt>
                <c:pt idx="4383">
                  <c:v>#N/A</c:v>
                </c:pt>
                <c:pt idx="4384">
                  <c:v>#N/A</c:v>
                </c:pt>
                <c:pt idx="4385">
                  <c:v>#N/A</c:v>
                </c:pt>
                <c:pt idx="4386">
                  <c:v>#N/A</c:v>
                </c:pt>
                <c:pt idx="4387">
                  <c:v>#N/A</c:v>
                </c:pt>
                <c:pt idx="4388">
                  <c:v>#N/A</c:v>
                </c:pt>
                <c:pt idx="4389">
                  <c:v>#N/A</c:v>
                </c:pt>
                <c:pt idx="4390">
                  <c:v>#N/A</c:v>
                </c:pt>
                <c:pt idx="4391">
                  <c:v>#N/A</c:v>
                </c:pt>
                <c:pt idx="4392">
                  <c:v>#N/A</c:v>
                </c:pt>
                <c:pt idx="4393">
                  <c:v>#N/A</c:v>
                </c:pt>
                <c:pt idx="4394">
                  <c:v>#N/A</c:v>
                </c:pt>
                <c:pt idx="4395">
                  <c:v>#N/A</c:v>
                </c:pt>
                <c:pt idx="4396">
                  <c:v>#N/A</c:v>
                </c:pt>
                <c:pt idx="4397">
                  <c:v>#N/A</c:v>
                </c:pt>
                <c:pt idx="4398">
                  <c:v>#N/A</c:v>
                </c:pt>
                <c:pt idx="4399">
                  <c:v>#N/A</c:v>
                </c:pt>
                <c:pt idx="4400">
                  <c:v>#N/A</c:v>
                </c:pt>
                <c:pt idx="4401">
                  <c:v>#N/A</c:v>
                </c:pt>
                <c:pt idx="4402">
                  <c:v>#N/A</c:v>
                </c:pt>
                <c:pt idx="4403">
                  <c:v>#N/A</c:v>
                </c:pt>
                <c:pt idx="4404">
                  <c:v>#N/A</c:v>
                </c:pt>
                <c:pt idx="4405">
                  <c:v>#N/A</c:v>
                </c:pt>
                <c:pt idx="4406">
                  <c:v>#N/A</c:v>
                </c:pt>
                <c:pt idx="4407">
                  <c:v>#N/A</c:v>
                </c:pt>
                <c:pt idx="4408">
                  <c:v>#N/A</c:v>
                </c:pt>
                <c:pt idx="4409">
                  <c:v>#N/A</c:v>
                </c:pt>
                <c:pt idx="4410">
                  <c:v>#N/A</c:v>
                </c:pt>
                <c:pt idx="4411">
                  <c:v>#N/A</c:v>
                </c:pt>
                <c:pt idx="4412">
                  <c:v>#N/A</c:v>
                </c:pt>
                <c:pt idx="4413">
                  <c:v>#N/A</c:v>
                </c:pt>
                <c:pt idx="4414">
                  <c:v>#N/A</c:v>
                </c:pt>
                <c:pt idx="4415">
                  <c:v>#N/A</c:v>
                </c:pt>
                <c:pt idx="4416">
                  <c:v>#N/A</c:v>
                </c:pt>
                <c:pt idx="4417">
                  <c:v>#N/A</c:v>
                </c:pt>
                <c:pt idx="4418">
                  <c:v>#N/A</c:v>
                </c:pt>
                <c:pt idx="4419">
                  <c:v>#N/A</c:v>
                </c:pt>
                <c:pt idx="4420">
                  <c:v>#N/A</c:v>
                </c:pt>
                <c:pt idx="4421">
                  <c:v>#N/A</c:v>
                </c:pt>
                <c:pt idx="4422">
                  <c:v>#N/A</c:v>
                </c:pt>
                <c:pt idx="4423">
                  <c:v>#N/A</c:v>
                </c:pt>
                <c:pt idx="4424">
                  <c:v>#N/A</c:v>
                </c:pt>
                <c:pt idx="4425">
                  <c:v>#N/A</c:v>
                </c:pt>
                <c:pt idx="4426">
                  <c:v>#N/A</c:v>
                </c:pt>
                <c:pt idx="4427">
                  <c:v>#N/A</c:v>
                </c:pt>
                <c:pt idx="4428">
                  <c:v>#N/A</c:v>
                </c:pt>
                <c:pt idx="4429">
                  <c:v>#N/A</c:v>
                </c:pt>
                <c:pt idx="4430">
                  <c:v>#N/A</c:v>
                </c:pt>
                <c:pt idx="4431">
                  <c:v>#N/A</c:v>
                </c:pt>
                <c:pt idx="4432">
                  <c:v>#N/A</c:v>
                </c:pt>
                <c:pt idx="4433">
                  <c:v>#N/A</c:v>
                </c:pt>
                <c:pt idx="4434">
                  <c:v>#N/A</c:v>
                </c:pt>
                <c:pt idx="4435">
                  <c:v>#N/A</c:v>
                </c:pt>
                <c:pt idx="4436">
                  <c:v>#N/A</c:v>
                </c:pt>
                <c:pt idx="4437">
                  <c:v>#N/A</c:v>
                </c:pt>
                <c:pt idx="4438">
                  <c:v>#N/A</c:v>
                </c:pt>
                <c:pt idx="4439">
                  <c:v>#N/A</c:v>
                </c:pt>
                <c:pt idx="4440">
                  <c:v>#N/A</c:v>
                </c:pt>
                <c:pt idx="4441">
                  <c:v>#N/A</c:v>
                </c:pt>
                <c:pt idx="4442">
                  <c:v>#N/A</c:v>
                </c:pt>
                <c:pt idx="4443">
                  <c:v>#N/A</c:v>
                </c:pt>
                <c:pt idx="4444">
                  <c:v>#N/A</c:v>
                </c:pt>
                <c:pt idx="4445">
                  <c:v>#N/A</c:v>
                </c:pt>
                <c:pt idx="4446">
                  <c:v>#N/A</c:v>
                </c:pt>
                <c:pt idx="4447">
                  <c:v>#N/A</c:v>
                </c:pt>
                <c:pt idx="4448">
                  <c:v>#N/A</c:v>
                </c:pt>
                <c:pt idx="4449">
                  <c:v>#N/A</c:v>
                </c:pt>
                <c:pt idx="4450">
                  <c:v>#N/A</c:v>
                </c:pt>
                <c:pt idx="4451">
                  <c:v>#N/A</c:v>
                </c:pt>
                <c:pt idx="4452">
                  <c:v>#N/A</c:v>
                </c:pt>
                <c:pt idx="4453">
                  <c:v>#N/A</c:v>
                </c:pt>
                <c:pt idx="4454">
                  <c:v>#N/A</c:v>
                </c:pt>
                <c:pt idx="4455">
                  <c:v>#N/A</c:v>
                </c:pt>
                <c:pt idx="4456">
                  <c:v>#N/A</c:v>
                </c:pt>
                <c:pt idx="4457">
                  <c:v>#N/A</c:v>
                </c:pt>
                <c:pt idx="4458">
                  <c:v>#N/A</c:v>
                </c:pt>
                <c:pt idx="4459">
                  <c:v>#N/A</c:v>
                </c:pt>
                <c:pt idx="4460">
                  <c:v>#N/A</c:v>
                </c:pt>
                <c:pt idx="4461">
                  <c:v>#N/A</c:v>
                </c:pt>
                <c:pt idx="4462">
                  <c:v>#N/A</c:v>
                </c:pt>
                <c:pt idx="4463">
                  <c:v>#N/A</c:v>
                </c:pt>
                <c:pt idx="4464">
                  <c:v>#N/A</c:v>
                </c:pt>
                <c:pt idx="4465">
                  <c:v>#N/A</c:v>
                </c:pt>
                <c:pt idx="4466">
                  <c:v>#N/A</c:v>
                </c:pt>
                <c:pt idx="4467">
                  <c:v>#N/A</c:v>
                </c:pt>
                <c:pt idx="4468">
                  <c:v>#N/A</c:v>
                </c:pt>
                <c:pt idx="4469">
                  <c:v>#N/A</c:v>
                </c:pt>
                <c:pt idx="4470">
                  <c:v>#N/A</c:v>
                </c:pt>
                <c:pt idx="4471">
                  <c:v>#N/A</c:v>
                </c:pt>
                <c:pt idx="4472">
                  <c:v>#N/A</c:v>
                </c:pt>
                <c:pt idx="4473">
                  <c:v>#N/A</c:v>
                </c:pt>
                <c:pt idx="4474">
                  <c:v>#N/A</c:v>
                </c:pt>
                <c:pt idx="4475">
                  <c:v>#N/A</c:v>
                </c:pt>
                <c:pt idx="4476">
                  <c:v>#N/A</c:v>
                </c:pt>
                <c:pt idx="4477">
                  <c:v>#N/A</c:v>
                </c:pt>
                <c:pt idx="4478">
                  <c:v>#N/A</c:v>
                </c:pt>
                <c:pt idx="4479">
                  <c:v>#N/A</c:v>
                </c:pt>
                <c:pt idx="4480">
                  <c:v>#N/A</c:v>
                </c:pt>
                <c:pt idx="4481">
                  <c:v>#N/A</c:v>
                </c:pt>
                <c:pt idx="4482">
                  <c:v>#N/A</c:v>
                </c:pt>
                <c:pt idx="4483">
                  <c:v>#N/A</c:v>
                </c:pt>
                <c:pt idx="4484">
                  <c:v>#N/A</c:v>
                </c:pt>
                <c:pt idx="4485">
                  <c:v>#N/A</c:v>
                </c:pt>
                <c:pt idx="4486">
                  <c:v>#N/A</c:v>
                </c:pt>
                <c:pt idx="4487">
                  <c:v>#N/A</c:v>
                </c:pt>
                <c:pt idx="4488">
                  <c:v>#N/A</c:v>
                </c:pt>
                <c:pt idx="4489">
                  <c:v>#N/A</c:v>
                </c:pt>
                <c:pt idx="4490">
                  <c:v>#N/A</c:v>
                </c:pt>
                <c:pt idx="4491">
                  <c:v>#N/A</c:v>
                </c:pt>
                <c:pt idx="4492">
                  <c:v>#N/A</c:v>
                </c:pt>
                <c:pt idx="4493">
                  <c:v>#N/A</c:v>
                </c:pt>
                <c:pt idx="4494">
                  <c:v>#N/A</c:v>
                </c:pt>
                <c:pt idx="4495">
                  <c:v>#N/A</c:v>
                </c:pt>
                <c:pt idx="4496">
                  <c:v>#N/A</c:v>
                </c:pt>
                <c:pt idx="4497">
                  <c:v>#N/A</c:v>
                </c:pt>
                <c:pt idx="4498">
                  <c:v>#N/A</c:v>
                </c:pt>
                <c:pt idx="4499">
                  <c:v>#N/A</c:v>
                </c:pt>
                <c:pt idx="4500">
                  <c:v>#N/A</c:v>
                </c:pt>
                <c:pt idx="4501">
                  <c:v>#N/A</c:v>
                </c:pt>
                <c:pt idx="4502">
                  <c:v>#N/A</c:v>
                </c:pt>
                <c:pt idx="4503">
                  <c:v>#N/A</c:v>
                </c:pt>
                <c:pt idx="4504">
                  <c:v>#N/A</c:v>
                </c:pt>
                <c:pt idx="4505">
                  <c:v>#N/A</c:v>
                </c:pt>
                <c:pt idx="4506">
                  <c:v>#N/A</c:v>
                </c:pt>
                <c:pt idx="4507">
                  <c:v>#N/A</c:v>
                </c:pt>
                <c:pt idx="4508">
                  <c:v>#N/A</c:v>
                </c:pt>
                <c:pt idx="4509">
                  <c:v>#N/A</c:v>
                </c:pt>
                <c:pt idx="4510">
                  <c:v>#N/A</c:v>
                </c:pt>
                <c:pt idx="4511">
                  <c:v>#N/A</c:v>
                </c:pt>
                <c:pt idx="4512">
                  <c:v>#N/A</c:v>
                </c:pt>
                <c:pt idx="4513">
                  <c:v>#N/A</c:v>
                </c:pt>
                <c:pt idx="4514">
                  <c:v>#N/A</c:v>
                </c:pt>
                <c:pt idx="4515">
                  <c:v>#N/A</c:v>
                </c:pt>
                <c:pt idx="4516">
                  <c:v>#N/A</c:v>
                </c:pt>
                <c:pt idx="4517">
                  <c:v>#N/A</c:v>
                </c:pt>
                <c:pt idx="4518">
                  <c:v>#N/A</c:v>
                </c:pt>
                <c:pt idx="4519">
                  <c:v>#N/A</c:v>
                </c:pt>
                <c:pt idx="4520">
                  <c:v>#N/A</c:v>
                </c:pt>
                <c:pt idx="4521">
                  <c:v>#N/A</c:v>
                </c:pt>
                <c:pt idx="4522">
                  <c:v>#N/A</c:v>
                </c:pt>
                <c:pt idx="4523">
                  <c:v>#N/A</c:v>
                </c:pt>
                <c:pt idx="4524">
                  <c:v>#N/A</c:v>
                </c:pt>
                <c:pt idx="4525">
                  <c:v>#N/A</c:v>
                </c:pt>
                <c:pt idx="4526">
                  <c:v>#N/A</c:v>
                </c:pt>
                <c:pt idx="4527">
                  <c:v>#N/A</c:v>
                </c:pt>
                <c:pt idx="4528">
                  <c:v>#N/A</c:v>
                </c:pt>
                <c:pt idx="4529">
                  <c:v>#N/A</c:v>
                </c:pt>
                <c:pt idx="4530">
                  <c:v>#N/A</c:v>
                </c:pt>
                <c:pt idx="4531">
                  <c:v>#N/A</c:v>
                </c:pt>
                <c:pt idx="4532">
                  <c:v>#N/A</c:v>
                </c:pt>
                <c:pt idx="4533">
                  <c:v>#N/A</c:v>
                </c:pt>
                <c:pt idx="4534">
                  <c:v>#N/A</c:v>
                </c:pt>
                <c:pt idx="4535">
                  <c:v>#N/A</c:v>
                </c:pt>
                <c:pt idx="4536">
                  <c:v>#N/A</c:v>
                </c:pt>
                <c:pt idx="4537">
                  <c:v>#N/A</c:v>
                </c:pt>
                <c:pt idx="4538">
                  <c:v>#N/A</c:v>
                </c:pt>
                <c:pt idx="4539">
                  <c:v>#N/A</c:v>
                </c:pt>
                <c:pt idx="4540">
                  <c:v>#N/A</c:v>
                </c:pt>
                <c:pt idx="4541">
                  <c:v>#N/A</c:v>
                </c:pt>
                <c:pt idx="4542">
                  <c:v>#N/A</c:v>
                </c:pt>
                <c:pt idx="4543">
                  <c:v>#N/A</c:v>
                </c:pt>
                <c:pt idx="4544">
                  <c:v>#N/A</c:v>
                </c:pt>
                <c:pt idx="4545">
                  <c:v>#N/A</c:v>
                </c:pt>
                <c:pt idx="4546">
                  <c:v>#N/A</c:v>
                </c:pt>
                <c:pt idx="4547">
                  <c:v>#N/A</c:v>
                </c:pt>
                <c:pt idx="4548">
                  <c:v>#N/A</c:v>
                </c:pt>
                <c:pt idx="4549">
                  <c:v>#N/A</c:v>
                </c:pt>
                <c:pt idx="4550">
                  <c:v>#N/A</c:v>
                </c:pt>
                <c:pt idx="4551">
                  <c:v>#N/A</c:v>
                </c:pt>
                <c:pt idx="4552">
                  <c:v>#N/A</c:v>
                </c:pt>
                <c:pt idx="4553">
                  <c:v>#N/A</c:v>
                </c:pt>
                <c:pt idx="4554">
                  <c:v>#N/A</c:v>
                </c:pt>
                <c:pt idx="4555">
                  <c:v>#N/A</c:v>
                </c:pt>
                <c:pt idx="4556">
                  <c:v>#N/A</c:v>
                </c:pt>
                <c:pt idx="4557">
                  <c:v>#N/A</c:v>
                </c:pt>
                <c:pt idx="4558">
                  <c:v>#N/A</c:v>
                </c:pt>
                <c:pt idx="4559">
                  <c:v>#N/A</c:v>
                </c:pt>
                <c:pt idx="4560">
                  <c:v>#N/A</c:v>
                </c:pt>
                <c:pt idx="4561">
                  <c:v>#N/A</c:v>
                </c:pt>
                <c:pt idx="4562">
                  <c:v>#N/A</c:v>
                </c:pt>
                <c:pt idx="4563">
                  <c:v>#N/A</c:v>
                </c:pt>
                <c:pt idx="4564">
                  <c:v>#N/A</c:v>
                </c:pt>
                <c:pt idx="4565">
                  <c:v>#N/A</c:v>
                </c:pt>
                <c:pt idx="4566">
                  <c:v>#N/A</c:v>
                </c:pt>
                <c:pt idx="4567">
                  <c:v>#N/A</c:v>
                </c:pt>
                <c:pt idx="4568">
                  <c:v>#N/A</c:v>
                </c:pt>
                <c:pt idx="4569">
                  <c:v>#N/A</c:v>
                </c:pt>
                <c:pt idx="4570">
                  <c:v>#N/A</c:v>
                </c:pt>
                <c:pt idx="4571">
                  <c:v>#N/A</c:v>
                </c:pt>
                <c:pt idx="4572">
                  <c:v>#N/A</c:v>
                </c:pt>
                <c:pt idx="4573">
                  <c:v>#N/A</c:v>
                </c:pt>
                <c:pt idx="4574">
                  <c:v>#N/A</c:v>
                </c:pt>
                <c:pt idx="4575">
                  <c:v>#N/A</c:v>
                </c:pt>
                <c:pt idx="4576">
                  <c:v>#N/A</c:v>
                </c:pt>
                <c:pt idx="4577">
                  <c:v>#N/A</c:v>
                </c:pt>
                <c:pt idx="4578">
                  <c:v>#N/A</c:v>
                </c:pt>
                <c:pt idx="4579">
                  <c:v>#N/A</c:v>
                </c:pt>
                <c:pt idx="4580">
                  <c:v>#N/A</c:v>
                </c:pt>
                <c:pt idx="4581">
                  <c:v>#N/A</c:v>
                </c:pt>
                <c:pt idx="4582">
                  <c:v>#N/A</c:v>
                </c:pt>
                <c:pt idx="4583">
                  <c:v>#N/A</c:v>
                </c:pt>
                <c:pt idx="4584">
                  <c:v>#N/A</c:v>
                </c:pt>
                <c:pt idx="4585">
                  <c:v>#N/A</c:v>
                </c:pt>
                <c:pt idx="4586">
                  <c:v>#N/A</c:v>
                </c:pt>
                <c:pt idx="4587">
                  <c:v>#N/A</c:v>
                </c:pt>
                <c:pt idx="4588">
                  <c:v>#N/A</c:v>
                </c:pt>
                <c:pt idx="4589">
                  <c:v>#N/A</c:v>
                </c:pt>
                <c:pt idx="4590">
                  <c:v>#N/A</c:v>
                </c:pt>
                <c:pt idx="4591">
                  <c:v>#N/A</c:v>
                </c:pt>
                <c:pt idx="4592">
                  <c:v>#N/A</c:v>
                </c:pt>
                <c:pt idx="4593">
                  <c:v>#N/A</c:v>
                </c:pt>
                <c:pt idx="4594">
                  <c:v>#N/A</c:v>
                </c:pt>
                <c:pt idx="4595">
                  <c:v>#N/A</c:v>
                </c:pt>
                <c:pt idx="4596">
                  <c:v>#N/A</c:v>
                </c:pt>
                <c:pt idx="4597">
                  <c:v>#N/A</c:v>
                </c:pt>
                <c:pt idx="4598">
                  <c:v>#N/A</c:v>
                </c:pt>
                <c:pt idx="4599">
                  <c:v>#N/A</c:v>
                </c:pt>
                <c:pt idx="4600">
                  <c:v>#N/A</c:v>
                </c:pt>
                <c:pt idx="4601">
                  <c:v>#N/A</c:v>
                </c:pt>
                <c:pt idx="4602">
                  <c:v>#N/A</c:v>
                </c:pt>
                <c:pt idx="4603">
                  <c:v>#N/A</c:v>
                </c:pt>
                <c:pt idx="4604">
                  <c:v>#N/A</c:v>
                </c:pt>
                <c:pt idx="4605">
                  <c:v>#N/A</c:v>
                </c:pt>
                <c:pt idx="4606">
                  <c:v>#N/A</c:v>
                </c:pt>
                <c:pt idx="4607">
                  <c:v>#N/A</c:v>
                </c:pt>
                <c:pt idx="4608">
                  <c:v>#N/A</c:v>
                </c:pt>
                <c:pt idx="4609">
                  <c:v>#N/A</c:v>
                </c:pt>
                <c:pt idx="4610">
                  <c:v>#N/A</c:v>
                </c:pt>
                <c:pt idx="4611">
                  <c:v>#N/A</c:v>
                </c:pt>
                <c:pt idx="4612">
                  <c:v>#N/A</c:v>
                </c:pt>
                <c:pt idx="4613">
                  <c:v>#N/A</c:v>
                </c:pt>
                <c:pt idx="4614">
                  <c:v>#N/A</c:v>
                </c:pt>
                <c:pt idx="4615">
                  <c:v>#N/A</c:v>
                </c:pt>
                <c:pt idx="4616">
                  <c:v>#N/A</c:v>
                </c:pt>
                <c:pt idx="4617">
                  <c:v>#N/A</c:v>
                </c:pt>
                <c:pt idx="4618">
                  <c:v>#N/A</c:v>
                </c:pt>
                <c:pt idx="4619">
                  <c:v>#N/A</c:v>
                </c:pt>
                <c:pt idx="4620">
                  <c:v>#N/A</c:v>
                </c:pt>
                <c:pt idx="4621">
                  <c:v>#N/A</c:v>
                </c:pt>
                <c:pt idx="4622">
                  <c:v>#N/A</c:v>
                </c:pt>
                <c:pt idx="4623">
                  <c:v>#N/A</c:v>
                </c:pt>
                <c:pt idx="4624">
                  <c:v>#N/A</c:v>
                </c:pt>
                <c:pt idx="4625">
                  <c:v>#N/A</c:v>
                </c:pt>
                <c:pt idx="4626">
                  <c:v>#N/A</c:v>
                </c:pt>
                <c:pt idx="4627">
                  <c:v>#N/A</c:v>
                </c:pt>
                <c:pt idx="4628">
                  <c:v>#N/A</c:v>
                </c:pt>
                <c:pt idx="4629">
                  <c:v>#N/A</c:v>
                </c:pt>
                <c:pt idx="4630">
                  <c:v>#N/A</c:v>
                </c:pt>
                <c:pt idx="4631">
                  <c:v>#N/A</c:v>
                </c:pt>
                <c:pt idx="4632">
                  <c:v>#N/A</c:v>
                </c:pt>
                <c:pt idx="4633">
                  <c:v>#N/A</c:v>
                </c:pt>
                <c:pt idx="4634">
                  <c:v>#N/A</c:v>
                </c:pt>
                <c:pt idx="4635">
                  <c:v>#N/A</c:v>
                </c:pt>
                <c:pt idx="4636">
                  <c:v>#N/A</c:v>
                </c:pt>
                <c:pt idx="4637">
                  <c:v>#N/A</c:v>
                </c:pt>
                <c:pt idx="4638">
                  <c:v>#N/A</c:v>
                </c:pt>
                <c:pt idx="4639">
                  <c:v>#N/A</c:v>
                </c:pt>
                <c:pt idx="4640">
                  <c:v>#N/A</c:v>
                </c:pt>
                <c:pt idx="4641">
                  <c:v>#N/A</c:v>
                </c:pt>
                <c:pt idx="4642">
                  <c:v>#N/A</c:v>
                </c:pt>
                <c:pt idx="4643">
                  <c:v>#N/A</c:v>
                </c:pt>
                <c:pt idx="4644">
                  <c:v>#N/A</c:v>
                </c:pt>
                <c:pt idx="4645">
                  <c:v>#N/A</c:v>
                </c:pt>
                <c:pt idx="4646">
                  <c:v>#N/A</c:v>
                </c:pt>
                <c:pt idx="4647">
                  <c:v>#N/A</c:v>
                </c:pt>
                <c:pt idx="4648">
                  <c:v>#N/A</c:v>
                </c:pt>
                <c:pt idx="4649">
                  <c:v>#N/A</c:v>
                </c:pt>
                <c:pt idx="4650">
                  <c:v>#N/A</c:v>
                </c:pt>
                <c:pt idx="4651">
                  <c:v>#N/A</c:v>
                </c:pt>
                <c:pt idx="4652">
                  <c:v>#N/A</c:v>
                </c:pt>
                <c:pt idx="4653">
                  <c:v>#N/A</c:v>
                </c:pt>
                <c:pt idx="4654">
                  <c:v>#N/A</c:v>
                </c:pt>
                <c:pt idx="4655">
                  <c:v>#N/A</c:v>
                </c:pt>
                <c:pt idx="4656">
                  <c:v>#N/A</c:v>
                </c:pt>
                <c:pt idx="4657">
                  <c:v>#N/A</c:v>
                </c:pt>
                <c:pt idx="4658">
                  <c:v>#N/A</c:v>
                </c:pt>
                <c:pt idx="4659">
                  <c:v>#N/A</c:v>
                </c:pt>
                <c:pt idx="4660">
                  <c:v>#N/A</c:v>
                </c:pt>
                <c:pt idx="4661">
                  <c:v>#N/A</c:v>
                </c:pt>
                <c:pt idx="4662">
                  <c:v>#N/A</c:v>
                </c:pt>
                <c:pt idx="4663">
                  <c:v>#N/A</c:v>
                </c:pt>
                <c:pt idx="4664">
                  <c:v>#N/A</c:v>
                </c:pt>
                <c:pt idx="4665">
                  <c:v>#N/A</c:v>
                </c:pt>
                <c:pt idx="4666">
                  <c:v>#N/A</c:v>
                </c:pt>
                <c:pt idx="4667">
                  <c:v>#N/A</c:v>
                </c:pt>
                <c:pt idx="4668">
                  <c:v>#N/A</c:v>
                </c:pt>
                <c:pt idx="4669">
                  <c:v>#N/A</c:v>
                </c:pt>
                <c:pt idx="4670">
                  <c:v>#N/A</c:v>
                </c:pt>
                <c:pt idx="4671">
                  <c:v>#N/A</c:v>
                </c:pt>
                <c:pt idx="4672">
                  <c:v>#N/A</c:v>
                </c:pt>
                <c:pt idx="4673">
                  <c:v>#N/A</c:v>
                </c:pt>
                <c:pt idx="4674">
                  <c:v>#N/A</c:v>
                </c:pt>
                <c:pt idx="4675">
                  <c:v>#N/A</c:v>
                </c:pt>
                <c:pt idx="4676">
                  <c:v>#N/A</c:v>
                </c:pt>
                <c:pt idx="4677">
                  <c:v>#N/A</c:v>
                </c:pt>
                <c:pt idx="4678">
                  <c:v>#N/A</c:v>
                </c:pt>
                <c:pt idx="4679">
                  <c:v>#N/A</c:v>
                </c:pt>
                <c:pt idx="4680">
                  <c:v>#N/A</c:v>
                </c:pt>
                <c:pt idx="4681">
                  <c:v>#N/A</c:v>
                </c:pt>
                <c:pt idx="4682">
                  <c:v>#N/A</c:v>
                </c:pt>
                <c:pt idx="4683">
                  <c:v>#N/A</c:v>
                </c:pt>
                <c:pt idx="4684">
                  <c:v>#N/A</c:v>
                </c:pt>
                <c:pt idx="4685">
                  <c:v>#N/A</c:v>
                </c:pt>
                <c:pt idx="4686">
                  <c:v>#N/A</c:v>
                </c:pt>
                <c:pt idx="4687">
                  <c:v>#N/A</c:v>
                </c:pt>
                <c:pt idx="4688">
                  <c:v>#N/A</c:v>
                </c:pt>
                <c:pt idx="4689">
                  <c:v>#N/A</c:v>
                </c:pt>
                <c:pt idx="4690">
                  <c:v>#N/A</c:v>
                </c:pt>
                <c:pt idx="4691">
                  <c:v>#N/A</c:v>
                </c:pt>
                <c:pt idx="4692">
                  <c:v>#N/A</c:v>
                </c:pt>
                <c:pt idx="4693">
                  <c:v>#N/A</c:v>
                </c:pt>
                <c:pt idx="4694">
                  <c:v>#N/A</c:v>
                </c:pt>
                <c:pt idx="4695">
                  <c:v>#N/A</c:v>
                </c:pt>
                <c:pt idx="4696">
                  <c:v>#N/A</c:v>
                </c:pt>
                <c:pt idx="4697">
                  <c:v>#N/A</c:v>
                </c:pt>
                <c:pt idx="4698">
                  <c:v>#N/A</c:v>
                </c:pt>
                <c:pt idx="4699">
                  <c:v>#N/A</c:v>
                </c:pt>
                <c:pt idx="4700">
                  <c:v>#N/A</c:v>
                </c:pt>
                <c:pt idx="4701">
                  <c:v>#N/A</c:v>
                </c:pt>
                <c:pt idx="4702">
                  <c:v>#N/A</c:v>
                </c:pt>
                <c:pt idx="4703">
                  <c:v>#N/A</c:v>
                </c:pt>
                <c:pt idx="4704">
                  <c:v>#N/A</c:v>
                </c:pt>
                <c:pt idx="4705">
                  <c:v>#N/A</c:v>
                </c:pt>
                <c:pt idx="4706">
                  <c:v>#N/A</c:v>
                </c:pt>
                <c:pt idx="4707">
                  <c:v>#N/A</c:v>
                </c:pt>
                <c:pt idx="4708">
                  <c:v>#N/A</c:v>
                </c:pt>
                <c:pt idx="4709">
                  <c:v>#N/A</c:v>
                </c:pt>
                <c:pt idx="4710">
                  <c:v>#N/A</c:v>
                </c:pt>
                <c:pt idx="4711">
                  <c:v>#N/A</c:v>
                </c:pt>
                <c:pt idx="4712">
                  <c:v>#N/A</c:v>
                </c:pt>
                <c:pt idx="4713">
                  <c:v>#N/A</c:v>
                </c:pt>
                <c:pt idx="4714">
                  <c:v>#N/A</c:v>
                </c:pt>
                <c:pt idx="4715">
                  <c:v>#N/A</c:v>
                </c:pt>
                <c:pt idx="4716">
                  <c:v>#N/A</c:v>
                </c:pt>
                <c:pt idx="4717">
                  <c:v>#N/A</c:v>
                </c:pt>
                <c:pt idx="4718">
                  <c:v>#N/A</c:v>
                </c:pt>
                <c:pt idx="4719">
                  <c:v>#N/A</c:v>
                </c:pt>
                <c:pt idx="4720">
                  <c:v>#N/A</c:v>
                </c:pt>
                <c:pt idx="4721">
                  <c:v>#N/A</c:v>
                </c:pt>
                <c:pt idx="4722">
                  <c:v>#N/A</c:v>
                </c:pt>
                <c:pt idx="4723">
                  <c:v>#N/A</c:v>
                </c:pt>
                <c:pt idx="4724">
                  <c:v>#N/A</c:v>
                </c:pt>
                <c:pt idx="4725">
                  <c:v>#N/A</c:v>
                </c:pt>
                <c:pt idx="4726">
                  <c:v>#N/A</c:v>
                </c:pt>
                <c:pt idx="4727">
                  <c:v>#N/A</c:v>
                </c:pt>
                <c:pt idx="4728">
                  <c:v>#N/A</c:v>
                </c:pt>
                <c:pt idx="4729">
                  <c:v>#N/A</c:v>
                </c:pt>
                <c:pt idx="4730">
                  <c:v>#N/A</c:v>
                </c:pt>
                <c:pt idx="4731">
                  <c:v>#N/A</c:v>
                </c:pt>
                <c:pt idx="4732">
                  <c:v>#N/A</c:v>
                </c:pt>
                <c:pt idx="4733">
                  <c:v>#N/A</c:v>
                </c:pt>
                <c:pt idx="4734">
                  <c:v>#N/A</c:v>
                </c:pt>
                <c:pt idx="4735">
                  <c:v>#N/A</c:v>
                </c:pt>
                <c:pt idx="4736">
                  <c:v>#N/A</c:v>
                </c:pt>
                <c:pt idx="4737">
                  <c:v>#N/A</c:v>
                </c:pt>
                <c:pt idx="4738">
                  <c:v>#N/A</c:v>
                </c:pt>
                <c:pt idx="4739">
                  <c:v>#N/A</c:v>
                </c:pt>
                <c:pt idx="4740">
                  <c:v>#N/A</c:v>
                </c:pt>
                <c:pt idx="4741">
                  <c:v>#N/A</c:v>
                </c:pt>
                <c:pt idx="4742">
                  <c:v>#N/A</c:v>
                </c:pt>
                <c:pt idx="4743">
                  <c:v>#N/A</c:v>
                </c:pt>
                <c:pt idx="4744">
                  <c:v>#N/A</c:v>
                </c:pt>
                <c:pt idx="4745">
                  <c:v>#N/A</c:v>
                </c:pt>
                <c:pt idx="4746">
                  <c:v>#N/A</c:v>
                </c:pt>
                <c:pt idx="4747">
                  <c:v>#N/A</c:v>
                </c:pt>
                <c:pt idx="4748">
                  <c:v>#N/A</c:v>
                </c:pt>
                <c:pt idx="4749">
                  <c:v>#N/A</c:v>
                </c:pt>
                <c:pt idx="4750">
                  <c:v>#N/A</c:v>
                </c:pt>
                <c:pt idx="4751">
                  <c:v>#N/A</c:v>
                </c:pt>
                <c:pt idx="4752">
                  <c:v>#N/A</c:v>
                </c:pt>
                <c:pt idx="4753">
                  <c:v>#N/A</c:v>
                </c:pt>
                <c:pt idx="4754">
                  <c:v>#N/A</c:v>
                </c:pt>
                <c:pt idx="4755">
                  <c:v>#N/A</c:v>
                </c:pt>
                <c:pt idx="4756">
                  <c:v>#N/A</c:v>
                </c:pt>
                <c:pt idx="4757">
                  <c:v>#N/A</c:v>
                </c:pt>
                <c:pt idx="4758">
                  <c:v>#N/A</c:v>
                </c:pt>
                <c:pt idx="4759">
                  <c:v>#N/A</c:v>
                </c:pt>
                <c:pt idx="4760">
                  <c:v>#N/A</c:v>
                </c:pt>
                <c:pt idx="4761">
                  <c:v>#N/A</c:v>
                </c:pt>
                <c:pt idx="4762">
                  <c:v>#N/A</c:v>
                </c:pt>
                <c:pt idx="4763">
                  <c:v>#N/A</c:v>
                </c:pt>
                <c:pt idx="4764">
                  <c:v>#N/A</c:v>
                </c:pt>
                <c:pt idx="4765">
                  <c:v>#N/A</c:v>
                </c:pt>
                <c:pt idx="4766">
                  <c:v>#N/A</c:v>
                </c:pt>
                <c:pt idx="4767">
                  <c:v>#N/A</c:v>
                </c:pt>
                <c:pt idx="4768">
                  <c:v>#N/A</c:v>
                </c:pt>
                <c:pt idx="4769">
                  <c:v>#N/A</c:v>
                </c:pt>
                <c:pt idx="4770">
                  <c:v>#N/A</c:v>
                </c:pt>
                <c:pt idx="4771">
                  <c:v>#N/A</c:v>
                </c:pt>
                <c:pt idx="4772">
                  <c:v>#N/A</c:v>
                </c:pt>
                <c:pt idx="4773">
                  <c:v>#N/A</c:v>
                </c:pt>
                <c:pt idx="4774">
                  <c:v>#N/A</c:v>
                </c:pt>
                <c:pt idx="4775">
                  <c:v>#N/A</c:v>
                </c:pt>
                <c:pt idx="4776">
                  <c:v>#N/A</c:v>
                </c:pt>
                <c:pt idx="4777">
                  <c:v>#N/A</c:v>
                </c:pt>
                <c:pt idx="4778">
                  <c:v>#N/A</c:v>
                </c:pt>
                <c:pt idx="4779">
                  <c:v>#N/A</c:v>
                </c:pt>
                <c:pt idx="4780">
                  <c:v>#N/A</c:v>
                </c:pt>
                <c:pt idx="4781">
                  <c:v>#N/A</c:v>
                </c:pt>
                <c:pt idx="4782">
                  <c:v>#N/A</c:v>
                </c:pt>
                <c:pt idx="4783">
                  <c:v>#N/A</c:v>
                </c:pt>
                <c:pt idx="4784">
                  <c:v>#N/A</c:v>
                </c:pt>
                <c:pt idx="4785">
                  <c:v>#N/A</c:v>
                </c:pt>
                <c:pt idx="4786">
                  <c:v>#N/A</c:v>
                </c:pt>
                <c:pt idx="4787">
                  <c:v>#N/A</c:v>
                </c:pt>
                <c:pt idx="4788">
                  <c:v>#N/A</c:v>
                </c:pt>
                <c:pt idx="4789">
                  <c:v>#N/A</c:v>
                </c:pt>
                <c:pt idx="4790">
                  <c:v>#N/A</c:v>
                </c:pt>
                <c:pt idx="4791">
                  <c:v>#N/A</c:v>
                </c:pt>
                <c:pt idx="4792">
                  <c:v>#N/A</c:v>
                </c:pt>
                <c:pt idx="4793">
                  <c:v>#N/A</c:v>
                </c:pt>
                <c:pt idx="4794">
                  <c:v>#N/A</c:v>
                </c:pt>
                <c:pt idx="4795">
                  <c:v>#N/A</c:v>
                </c:pt>
                <c:pt idx="4796">
                  <c:v>#N/A</c:v>
                </c:pt>
                <c:pt idx="4797">
                  <c:v>#N/A</c:v>
                </c:pt>
                <c:pt idx="4798">
                  <c:v>#N/A</c:v>
                </c:pt>
                <c:pt idx="4799">
                  <c:v>#N/A</c:v>
                </c:pt>
                <c:pt idx="4800">
                  <c:v>#N/A</c:v>
                </c:pt>
                <c:pt idx="4801">
                  <c:v>#N/A</c:v>
                </c:pt>
                <c:pt idx="4802">
                  <c:v>#N/A</c:v>
                </c:pt>
                <c:pt idx="4803">
                  <c:v>#N/A</c:v>
                </c:pt>
                <c:pt idx="4804">
                  <c:v>#N/A</c:v>
                </c:pt>
                <c:pt idx="4805">
                  <c:v>#N/A</c:v>
                </c:pt>
                <c:pt idx="4806">
                  <c:v>#N/A</c:v>
                </c:pt>
                <c:pt idx="4807">
                  <c:v>#N/A</c:v>
                </c:pt>
                <c:pt idx="4808">
                  <c:v>#N/A</c:v>
                </c:pt>
                <c:pt idx="4809">
                  <c:v>#N/A</c:v>
                </c:pt>
                <c:pt idx="4810">
                  <c:v>#N/A</c:v>
                </c:pt>
                <c:pt idx="4811">
                  <c:v>#N/A</c:v>
                </c:pt>
                <c:pt idx="4812">
                  <c:v>#N/A</c:v>
                </c:pt>
                <c:pt idx="4813">
                  <c:v>#N/A</c:v>
                </c:pt>
                <c:pt idx="4814">
                  <c:v>#N/A</c:v>
                </c:pt>
                <c:pt idx="4815">
                  <c:v>#N/A</c:v>
                </c:pt>
                <c:pt idx="4816">
                  <c:v>#N/A</c:v>
                </c:pt>
                <c:pt idx="4817">
                  <c:v>#N/A</c:v>
                </c:pt>
                <c:pt idx="4818">
                  <c:v>#N/A</c:v>
                </c:pt>
                <c:pt idx="4819">
                  <c:v>#N/A</c:v>
                </c:pt>
                <c:pt idx="4820">
                  <c:v>#N/A</c:v>
                </c:pt>
                <c:pt idx="4821">
                  <c:v>#N/A</c:v>
                </c:pt>
                <c:pt idx="4822">
                  <c:v>#N/A</c:v>
                </c:pt>
                <c:pt idx="4823">
                  <c:v>#N/A</c:v>
                </c:pt>
                <c:pt idx="4824">
                  <c:v>#N/A</c:v>
                </c:pt>
                <c:pt idx="4825">
                  <c:v>#N/A</c:v>
                </c:pt>
                <c:pt idx="4826">
                  <c:v>#N/A</c:v>
                </c:pt>
                <c:pt idx="4827">
                  <c:v>#N/A</c:v>
                </c:pt>
                <c:pt idx="4828">
                  <c:v>#N/A</c:v>
                </c:pt>
                <c:pt idx="4829">
                  <c:v>#N/A</c:v>
                </c:pt>
                <c:pt idx="4830">
                  <c:v>#N/A</c:v>
                </c:pt>
                <c:pt idx="4831">
                  <c:v>#N/A</c:v>
                </c:pt>
                <c:pt idx="4832">
                  <c:v>#N/A</c:v>
                </c:pt>
                <c:pt idx="4833">
                  <c:v>#N/A</c:v>
                </c:pt>
                <c:pt idx="4834">
                  <c:v>#N/A</c:v>
                </c:pt>
                <c:pt idx="4835">
                  <c:v>#N/A</c:v>
                </c:pt>
                <c:pt idx="4836">
                  <c:v>#N/A</c:v>
                </c:pt>
                <c:pt idx="4837">
                  <c:v>#N/A</c:v>
                </c:pt>
                <c:pt idx="4838">
                  <c:v>#N/A</c:v>
                </c:pt>
                <c:pt idx="4839">
                  <c:v>#N/A</c:v>
                </c:pt>
                <c:pt idx="4840">
                  <c:v>#N/A</c:v>
                </c:pt>
                <c:pt idx="4841">
                  <c:v>#N/A</c:v>
                </c:pt>
                <c:pt idx="4842">
                  <c:v>#N/A</c:v>
                </c:pt>
                <c:pt idx="4843">
                  <c:v>#N/A</c:v>
                </c:pt>
                <c:pt idx="4844">
                  <c:v>#N/A</c:v>
                </c:pt>
                <c:pt idx="4845">
                  <c:v>#N/A</c:v>
                </c:pt>
                <c:pt idx="4846">
                  <c:v>#N/A</c:v>
                </c:pt>
                <c:pt idx="4847">
                  <c:v>#N/A</c:v>
                </c:pt>
                <c:pt idx="4848">
                  <c:v>#N/A</c:v>
                </c:pt>
                <c:pt idx="4849">
                  <c:v>#N/A</c:v>
                </c:pt>
                <c:pt idx="4850">
                  <c:v>#N/A</c:v>
                </c:pt>
                <c:pt idx="4851">
                  <c:v>#N/A</c:v>
                </c:pt>
                <c:pt idx="4852">
                  <c:v>#N/A</c:v>
                </c:pt>
                <c:pt idx="4853">
                  <c:v>#N/A</c:v>
                </c:pt>
                <c:pt idx="4854">
                  <c:v>#N/A</c:v>
                </c:pt>
                <c:pt idx="4855">
                  <c:v>#N/A</c:v>
                </c:pt>
                <c:pt idx="4856">
                  <c:v>#N/A</c:v>
                </c:pt>
                <c:pt idx="4857">
                  <c:v>#N/A</c:v>
                </c:pt>
                <c:pt idx="4858">
                  <c:v>#N/A</c:v>
                </c:pt>
                <c:pt idx="4859">
                  <c:v>#N/A</c:v>
                </c:pt>
                <c:pt idx="4860">
                  <c:v>#N/A</c:v>
                </c:pt>
                <c:pt idx="4861">
                  <c:v>#N/A</c:v>
                </c:pt>
                <c:pt idx="4862">
                  <c:v>#N/A</c:v>
                </c:pt>
                <c:pt idx="4863">
                  <c:v>#N/A</c:v>
                </c:pt>
                <c:pt idx="4864">
                  <c:v>#N/A</c:v>
                </c:pt>
                <c:pt idx="4865">
                  <c:v>#N/A</c:v>
                </c:pt>
                <c:pt idx="4866">
                  <c:v>#N/A</c:v>
                </c:pt>
                <c:pt idx="4867">
                  <c:v>#N/A</c:v>
                </c:pt>
                <c:pt idx="4868">
                  <c:v>#N/A</c:v>
                </c:pt>
                <c:pt idx="4869">
                  <c:v>#N/A</c:v>
                </c:pt>
                <c:pt idx="4870">
                  <c:v>#N/A</c:v>
                </c:pt>
                <c:pt idx="4871">
                  <c:v>#N/A</c:v>
                </c:pt>
                <c:pt idx="4872">
                  <c:v>#N/A</c:v>
                </c:pt>
                <c:pt idx="4873">
                  <c:v>#N/A</c:v>
                </c:pt>
                <c:pt idx="4874">
                  <c:v>#N/A</c:v>
                </c:pt>
                <c:pt idx="4875">
                  <c:v>#N/A</c:v>
                </c:pt>
                <c:pt idx="4876">
                  <c:v>#N/A</c:v>
                </c:pt>
                <c:pt idx="4877">
                  <c:v>#N/A</c:v>
                </c:pt>
                <c:pt idx="4878">
                  <c:v>#N/A</c:v>
                </c:pt>
                <c:pt idx="4879">
                  <c:v>#N/A</c:v>
                </c:pt>
                <c:pt idx="4880">
                  <c:v>#N/A</c:v>
                </c:pt>
                <c:pt idx="4881">
                  <c:v>#N/A</c:v>
                </c:pt>
                <c:pt idx="4882">
                  <c:v>#N/A</c:v>
                </c:pt>
                <c:pt idx="4883">
                  <c:v>#N/A</c:v>
                </c:pt>
                <c:pt idx="4884">
                  <c:v>#N/A</c:v>
                </c:pt>
                <c:pt idx="4885">
                  <c:v>#N/A</c:v>
                </c:pt>
                <c:pt idx="4886">
                  <c:v>#N/A</c:v>
                </c:pt>
                <c:pt idx="4887">
                  <c:v>#N/A</c:v>
                </c:pt>
                <c:pt idx="4888">
                  <c:v>#N/A</c:v>
                </c:pt>
                <c:pt idx="4889">
                  <c:v>#N/A</c:v>
                </c:pt>
                <c:pt idx="4890">
                  <c:v>#N/A</c:v>
                </c:pt>
                <c:pt idx="4891">
                  <c:v>#N/A</c:v>
                </c:pt>
                <c:pt idx="4892">
                  <c:v>#N/A</c:v>
                </c:pt>
                <c:pt idx="4893">
                  <c:v>#N/A</c:v>
                </c:pt>
                <c:pt idx="4894">
                  <c:v>#N/A</c:v>
                </c:pt>
                <c:pt idx="4895">
                  <c:v>#N/A</c:v>
                </c:pt>
                <c:pt idx="4896">
                  <c:v>#N/A</c:v>
                </c:pt>
                <c:pt idx="4897">
                  <c:v>#N/A</c:v>
                </c:pt>
                <c:pt idx="4898">
                  <c:v>#N/A</c:v>
                </c:pt>
                <c:pt idx="4899">
                  <c:v>#N/A</c:v>
                </c:pt>
                <c:pt idx="4900">
                  <c:v>#N/A</c:v>
                </c:pt>
                <c:pt idx="4901">
                  <c:v>#N/A</c:v>
                </c:pt>
                <c:pt idx="4902">
                  <c:v>#N/A</c:v>
                </c:pt>
                <c:pt idx="4903">
                  <c:v>#N/A</c:v>
                </c:pt>
                <c:pt idx="4904">
                  <c:v>#N/A</c:v>
                </c:pt>
                <c:pt idx="4905">
                  <c:v>#N/A</c:v>
                </c:pt>
                <c:pt idx="4906">
                  <c:v>#N/A</c:v>
                </c:pt>
                <c:pt idx="4907">
                  <c:v>#N/A</c:v>
                </c:pt>
                <c:pt idx="4908">
                  <c:v>#N/A</c:v>
                </c:pt>
                <c:pt idx="4909">
                  <c:v>#N/A</c:v>
                </c:pt>
                <c:pt idx="4910">
                  <c:v>#N/A</c:v>
                </c:pt>
                <c:pt idx="4911">
                  <c:v>#N/A</c:v>
                </c:pt>
                <c:pt idx="4912">
                  <c:v>#N/A</c:v>
                </c:pt>
                <c:pt idx="4913">
                  <c:v>#N/A</c:v>
                </c:pt>
                <c:pt idx="4914">
                  <c:v>#N/A</c:v>
                </c:pt>
                <c:pt idx="4915">
                  <c:v>#N/A</c:v>
                </c:pt>
                <c:pt idx="4916">
                  <c:v>#N/A</c:v>
                </c:pt>
                <c:pt idx="4917">
                  <c:v>#N/A</c:v>
                </c:pt>
                <c:pt idx="4918">
                  <c:v>#N/A</c:v>
                </c:pt>
                <c:pt idx="4919">
                  <c:v>#N/A</c:v>
                </c:pt>
                <c:pt idx="4920">
                  <c:v>#N/A</c:v>
                </c:pt>
                <c:pt idx="4921">
                  <c:v>#N/A</c:v>
                </c:pt>
                <c:pt idx="4922">
                  <c:v>#N/A</c:v>
                </c:pt>
                <c:pt idx="4923">
                  <c:v>#N/A</c:v>
                </c:pt>
                <c:pt idx="4924">
                  <c:v>#N/A</c:v>
                </c:pt>
                <c:pt idx="4925">
                  <c:v>#N/A</c:v>
                </c:pt>
                <c:pt idx="4926">
                  <c:v>#N/A</c:v>
                </c:pt>
                <c:pt idx="4927">
                  <c:v>#N/A</c:v>
                </c:pt>
                <c:pt idx="4928">
                  <c:v>#N/A</c:v>
                </c:pt>
                <c:pt idx="4929">
                  <c:v>#N/A</c:v>
                </c:pt>
                <c:pt idx="4930">
                  <c:v>#N/A</c:v>
                </c:pt>
                <c:pt idx="4931">
                  <c:v>#N/A</c:v>
                </c:pt>
                <c:pt idx="4932">
                  <c:v>#N/A</c:v>
                </c:pt>
                <c:pt idx="4933">
                  <c:v>#N/A</c:v>
                </c:pt>
                <c:pt idx="4934">
                  <c:v>#N/A</c:v>
                </c:pt>
                <c:pt idx="4935">
                  <c:v>#N/A</c:v>
                </c:pt>
                <c:pt idx="4936">
                  <c:v>#N/A</c:v>
                </c:pt>
                <c:pt idx="4937">
                  <c:v>#N/A</c:v>
                </c:pt>
                <c:pt idx="4938">
                  <c:v>#N/A</c:v>
                </c:pt>
                <c:pt idx="4939">
                  <c:v>#N/A</c:v>
                </c:pt>
                <c:pt idx="4940">
                  <c:v>#N/A</c:v>
                </c:pt>
                <c:pt idx="4941">
                  <c:v>#N/A</c:v>
                </c:pt>
                <c:pt idx="4942">
                  <c:v>#N/A</c:v>
                </c:pt>
                <c:pt idx="4943">
                  <c:v>#N/A</c:v>
                </c:pt>
                <c:pt idx="4944">
                  <c:v>#N/A</c:v>
                </c:pt>
                <c:pt idx="4945">
                  <c:v>#N/A</c:v>
                </c:pt>
                <c:pt idx="4946">
                  <c:v>#N/A</c:v>
                </c:pt>
                <c:pt idx="4947">
                  <c:v>#N/A</c:v>
                </c:pt>
                <c:pt idx="4948">
                  <c:v>#N/A</c:v>
                </c:pt>
                <c:pt idx="4949">
                  <c:v>#N/A</c:v>
                </c:pt>
                <c:pt idx="4950">
                  <c:v>#N/A</c:v>
                </c:pt>
                <c:pt idx="4951">
                  <c:v>#N/A</c:v>
                </c:pt>
                <c:pt idx="4952">
                  <c:v>#N/A</c:v>
                </c:pt>
                <c:pt idx="4953">
                  <c:v>#N/A</c:v>
                </c:pt>
                <c:pt idx="4954">
                  <c:v>#N/A</c:v>
                </c:pt>
                <c:pt idx="4955">
                  <c:v>#N/A</c:v>
                </c:pt>
                <c:pt idx="4956">
                  <c:v>#N/A</c:v>
                </c:pt>
                <c:pt idx="4957">
                  <c:v>#N/A</c:v>
                </c:pt>
                <c:pt idx="4958">
                  <c:v>#N/A</c:v>
                </c:pt>
                <c:pt idx="4959">
                  <c:v>#N/A</c:v>
                </c:pt>
                <c:pt idx="4960">
                  <c:v>#N/A</c:v>
                </c:pt>
                <c:pt idx="4961">
                  <c:v>#N/A</c:v>
                </c:pt>
                <c:pt idx="4962">
                  <c:v>#N/A</c:v>
                </c:pt>
                <c:pt idx="4963">
                  <c:v>#N/A</c:v>
                </c:pt>
                <c:pt idx="4964">
                  <c:v>#N/A</c:v>
                </c:pt>
                <c:pt idx="4965">
                  <c:v>#N/A</c:v>
                </c:pt>
                <c:pt idx="4966">
                  <c:v>#N/A</c:v>
                </c:pt>
                <c:pt idx="4967">
                  <c:v>#N/A</c:v>
                </c:pt>
                <c:pt idx="4968">
                  <c:v>#N/A</c:v>
                </c:pt>
                <c:pt idx="4969">
                  <c:v>#N/A</c:v>
                </c:pt>
                <c:pt idx="4970">
                  <c:v>#N/A</c:v>
                </c:pt>
                <c:pt idx="4971">
                  <c:v>#N/A</c:v>
                </c:pt>
                <c:pt idx="4972">
                  <c:v>#N/A</c:v>
                </c:pt>
                <c:pt idx="4973">
                  <c:v>#N/A</c:v>
                </c:pt>
                <c:pt idx="4974">
                  <c:v>#N/A</c:v>
                </c:pt>
                <c:pt idx="4975">
                  <c:v>#N/A</c:v>
                </c:pt>
                <c:pt idx="4976">
                  <c:v>#N/A</c:v>
                </c:pt>
                <c:pt idx="4977">
                  <c:v>#N/A</c:v>
                </c:pt>
                <c:pt idx="4978">
                  <c:v>#N/A</c:v>
                </c:pt>
                <c:pt idx="4979">
                  <c:v>#N/A</c:v>
                </c:pt>
                <c:pt idx="4980">
                  <c:v>#N/A</c:v>
                </c:pt>
                <c:pt idx="4981">
                  <c:v>#N/A</c:v>
                </c:pt>
                <c:pt idx="4982">
                  <c:v>#N/A</c:v>
                </c:pt>
                <c:pt idx="4983">
                  <c:v>#N/A</c:v>
                </c:pt>
                <c:pt idx="4984">
                  <c:v>#N/A</c:v>
                </c:pt>
                <c:pt idx="4985">
                  <c:v>#N/A</c:v>
                </c:pt>
                <c:pt idx="4986">
                  <c:v>#N/A</c:v>
                </c:pt>
                <c:pt idx="4987">
                  <c:v>#N/A</c:v>
                </c:pt>
                <c:pt idx="4988">
                  <c:v>#N/A</c:v>
                </c:pt>
                <c:pt idx="4989">
                  <c:v>#N/A</c:v>
                </c:pt>
                <c:pt idx="4990">
                  <c:v>#N/A</c:v>
                </c:pt>
                <c:pt idx="4991">
                  <c:v>#N/A</c:v>
                </c:pt>
                <c:pt idx="4992">
                  <c:v>#N/A</c:v>
                </c:pt>
                <c:pt idx="4993">
                  <c:v>#N/A</c:v>
                </c:pt>
                <c:pt idx="4994">
                  <c:v>#N/A</c:v>
                </c:pt>
                <c:pt idx="4995">
                  <c:v>#N/A</c:v>
                </c:pt>
                <c:pt idx="4996">
                  <c:v>#N/A</c:v>
                </c:pt>
                <c:pt idx="4997">
                  <c:v>#N/A</c:v>
                </c:pt>
                <c:pt idx="4998">
                  <c:v>#N/A</c:v>
                </c:pt>
                <c:pt idx="4999">
                  <c:v>#N/A</c:v>
                </c:pt>
                <c:pt idx="5000">
                  <c:v>#N/A</c:v>
                </c:pt>
                <c:pt idx="5001">
                  <c:v>#N/A</c:v>
                </c:pt>
                <c:pt idx="5002">
                  <c:v>#N/A</c:v>
                </c:pt>
                <c:pt idx="5003">
                  <c:v>#N/A</c:v>
                </c:pt>
                <c:pt idx="5004">
                  <c:v>#N/A</c:v>
                </c:pt>
                <c:pt idx="5005">
                  <c:v>#N/A</c:v>
                </c:pt>
                <c:pt idx="5006">
                  <c:v>#N/A</c:v>
                </c:pt>
                <c:pt idx="5007">
                  <c:v>#N/A</c:v>
                </c:pt>
                <c:pt idx="5008">
                  <c:v>#N/A</c:v>
                </c:pt>
                <c:pt idx="5009">
                  <c:v>#N/A</c:v>
                </c:pt>
                <c:pt idx="5010">
                  <c:v>#N/A</c:v>
                </c:pt>
                <c:pt idx="5011">
                  <c:v>#N/A</c:v>
                </c:pt>
                <c:pt idx="5012">
                  <c:v>#N/A</c:v>
                </c:pt>
                <c:pt idx="5013">
                  <c:v>#N/A</c:v>
                </c:pt>
                <c:pt idx="5014">
                  <c:v>#N/A</c:v>
                </c:pt>
                <c:pt idx="5015">
                  <c:v>#N/A</c:v>
                </c:pt>
                <c:pt idx="5016">
                  <c:v>#N/A</c:v>
                </c:pt>
                <c:pt idx="5017">
                  <c:v>#N/A</c:v>
                </c:pt>
                <c:pt idx="5018">
                  <c:v>#N/A</c:v>
                </c:pt>
                <c:pt idx="5019">
                  <c:v>#N/A</c:v>
                </c:pt>
                <c:pt idx="5020">
                  <c:v>#N/A</c:v>
                </c:pt>
                <c:pt idx="5021">
                  <c:v>#N/A</c:v>
                </c:pt>
                <c:pt idx="5022">
                  <c:v>#N/A</c:v>
                </c:pt>
                <c:pt idx="5023">
                  <c:v>#N/A</c:v>
                </c:pt>
                <c:pt idx="5024">
                  <c:v>#N/A</c:v>
                </c:pt>
                <c:pt idx="5025">
                  <c:v>#N/A</c:v>
                </c:pt>
                <c:pt idx="5026">
                  <c:v>#N/A</c:v>
                </c:pt>
                <c:pt idx="5027">
                  <c:v>#N/A</c:v>
                </c:pt>
                <c:pt idx="5028">
                  <c:v>#N/A</c:v>
                </c:pt>
                <c:pt idx="5029">
                  <c:v>#N/A</c:v>
                </c:pt>
                <c:pt idx="5030">
                  <c:v>#N/A</c:v>
                </c:pt>
                <c:pt idx="5031">
                  <c:v>#N/A</c:v>
                </c:pt>
                <c:pt idx="5032">
                  <c:v>#N/A</c:v>
                </c:pt>
                <c:pt idx="5033">
                  <c:v>#N/A</c:v>
                </c:pt>
                <c:pt idx="5034">
                  <c:v>#N/A</c:v>
                </c:pt>
                <c:pt idx="5035">
                  <c:v>#N/A</c:v>
                </c:pt>
                <c:pt idx="5036">
                  <c:v>#N/A</c:v>
                </c:pt>
                <c:pt idx="5037">
                  <c:v>#N/A</c:v>
                </c:pt>
                <c:pt idx="5038">
                  <c:v>#N/A</c:v>
                </c:pt>
                <c:pt idx="5039">
                  <c:v>#N/A</c:v>
                </c:pt>
                <c:pt idx="5040">
                  <c:v>#N/A</c:v>
                </c:pt>
                <c:pt idx="5041">
                  <c:v>#N/A</c:v>
                </c:pt>
                <c:pt idx="5042">
                  <c:v>#N/A</c:v>
                </c:pt>
                <c:pt idx="5043">
                  <c:v>#N/A</c:v>
                </c:pt>
                <c:pt idx="5044">
                  <c:v>#N/A</c:v>
                </c:pt>
                <c:pt idx="5045">
                  <c:v>#N/A</c:v>
                </c:pt>
                <c:pt idx="5046">
                  <c:v>#N/A</c:v>
                </c:pt>
                <c:pt idx="5047">
                  <c:v>#N/A</c:v>
                </c:pt>
                <c:pt idx="5048">
                  <c:v>#N/A</c:v>
                </c:pt>
                <c:pt idx="5049">
                  <c:v>#N/A</c:v>
                </c:pt>
                <c:pt idx="5050">
                  <c:v>#N/A</c:v>
                </c:pt>
                <c:pt idx="5051">
                  <c:v>#N/A</c:v>
                </c:pt>
                <c:pt idx="5052">
                  <c:v>#N/A</c:v>
                </c:pt>
                <c:pt idx="5053">
                  <c:v>#N/A</c:v>
                </c:pt>
                <c:pt idx="5054">
                  <c:v>#N/A</c:v>
                </c:pt>
                <c:pt idx="5055">
                  <c:v>#N/A</c:v>
                </c:pt>
                <c:pt idx="5056">
                  <c:v>#N/A</c:v>
                </c:pt>
                <c:pt idx="5057">
                  <c:v>#N/A</c:v>
                </c:pt>
                <c:pt idx="5058">
                  <c:v>#N/A</c:v>
                </c:pt>
                <c:pt idx="5059">
                  <c:v>#N/A</c:v>
                </c:pt>
                <c:pt idx="5060">
                  <c:v>#N/A</c:v>
                </c:pt>
                <c:pt idx="5061">
                  <c:v>#N/A</c:v>
                </c:pt>
                <c:pt idx="5062">
                  <c:v>#N/A</c:v>
                </c:pt>
                <c:pt idx="5063">
                  <c:v>#N/A</c:v>
                </c:pt>
                <c:pt idx="5064">
                  <c:v>#N/A</c:v>
                </c:pt>
                <c:pt idx="5065">
                  <c:v>#N/A</c:v>
                </c:pt>
                <c:pt idx="5066">
                  <c:v>#N/A</c:v>
                </c:pt>
                <c:pt idx="5067">
                  <c:v>#N/A</c:v>
                </c:pt>
                <c:pt idx="5068">
                  <c:v>#N/A</c:v>
                </c:pt>
                <c:pt idx="5069">
                  <c:v>#N/A</c:v>
                </c:pt>
                <c:pt idx="5070">
                  <c:v>#N/A</c:v>
                </c:pt>
                <c:pt idx="5071">
                  <c:v>#N/A</c:v>
                </c:pt>
                <c:pt idx="5072">
                  <c:v>#N/A</c:v>
                </c:pt>
                <c:pt idx="5073">
                  <c:v>#N/A</c:v>
                </c:pt>
                <c:pt idx="5074">
                  <c:v>#N/A</c:v>
                </c:pt>
                <c:pt idx="5075">
                  <c:v>#N/A</c:v>
                </c:pt>
                <c:pt idx="5076">
                  <c:v>#N/A</c:v>
                </c:pt>
                <c:pt idx="5077">
                  <c:v>#N/A</c:v>
                </c:pt>
                <c:pt idx="5078">
                  <c:v>#N/A</c:v>
                </c:pt>
                <c:pt idx="5079">
                  <c:v>#N/A</c:v>
                </c:pt>
                <c:pt idx="5080">
                  <c:v>#N/A</c:v>
                </c:pt>
                <c:pt idx="5081">
                  <c:v>#N/A</c:v>
                </c:pt>
                <c:pt idx="5082">
                  <c:v>#N/A</c:v>
                </c:pt>
                <c:pt idx="5083">
                  <c:v>#N/A</c:v>
                </c:pt>
                <c:pt idx="5084">
                  <c:v>#N/A</c:v>
                </c:pt>
                <c:pt idx="5085">
                  <c:v>#N/A</c:v>
                </c:pt>
                <c:pt idx="5086">
                  <c:v>#N/A</c:v>
                </c:pt>
                <c:pt idx="5087">
                  <c:v>#N/A</c:v>
                </c:pt>
                <c:pt idx="5088">
                  <c:v>#N/A</c:v>
                </c:pt>
                <c:pt idx="5089">
                  <c:v>#N/A</c:v>
                </c:pt>
                <c:pt idx="5090">
                  <c:v>#N/A</c:v>
                </c:pt>
                <c:pt idx="5091">
                  <c:v>#N/A</c:v>
                </c:pt>
                <c:pt idx="5092">
                  <c:v>#N/A</c:v>
                </c:pt>
                <c:pt idx="5093">
                  <c:v>#N/A</c:v>
                </c:pt>
                <c:pt idx="5094">
                  <c:v>#N/A</c:v>
                </c:pt>
                <c:pt idx="5095">
                  <c:v>#N/A</c:v>
                </c:pt>
                <c:pt idx="5096">
                  <c:v>#N/A</c:v>
                </c:pt>
                <c:pt idx="5097">
                  <c:v>#N/A</c:v>
                </c:pt>
                <c:pt idx="5098">
                  <c:v>#N/A</c:v>
                </c:pt>
                <c:pt idx="5099">
                  <c:v>#N/A</c:v>
                </c:pt>
                <c:pt idx="5100">
                  <c:v>#N/A</c:v>
                </c:pt>
                <c:pt idx="5101">
                  <c:v>#N/A</c:v>
                </c:pt>
                <c:pt idx="5102">
                  <c:v>#N/A</c:v>
                </c:pt>
                <c:pt idx="5103">
                  <c:v>#N/A</c:v>
                </c:pt>
                <c:pt idx="5104">
                  <c:v>#N/A</c:v>
                </c:pt>
                <c:pt idx="5105">
                  <c:v>#N/A</c:v>
                </c:pt>
                <c:pt idx="5106">
                  <c:v>#N/A</c:v>
                </c:pt>
                <c:pt idx="5107">
                  <c:v>#N/A</c:v>
                </c:pt>
                <c:pt idx="5108">
                  <c:v>#N/A</c:v>
                </c:pt>
                <c:pt idx="5109">
                  <c:v>#N/A</c:v>
                </c:pt>
                <c:pt idx="5110">
                  <c:v>#N/A</c:v>
                </c:pt>
                <c:pt idx="5111">
                  <c:v>#N/A</c:v>
                </c:pt>
                <c:pt idx="5112">
                  <c:v>#N/A</c:v>
                </c:pt>
                <c:pt idx="5113">
                  <c:v>#N/A</c:v>
                </c:pt>
                <c:pt idx="5114">
                  <c:v>#N/A</c:v>
                </c:pt>
                <c:pt idx="5115">
                  <c:v>#N/A</c:v>
                </c:pt>
                <c:pt idx="5116">
                  <c:v>#N/A</c:v>
                </c:pt>
                <c:pt idx="5117">
                  <c:v>#N/A</c:v>
                </c:pt>
                <c:pt idx="5118">
                  <c:v>#N/A</c:v>
                </c:pt>
                <c:pt idx="5119">
                  <c:v>#N/A</c:v>
                </c:pt>
                <c:pt idx="5120">
                  <c:v>#N/A</c:v>
                </c:pt>
                <c:pt idx="5121">
                  <c:v>#N/A</c:v>
                </c:pt>
                <c:pt idx="5122">
                  <c:v>#N/A</c:v>
                </c:pt>
                <c:pt idx="5123">
                  <c:v>#N/A</c:v>
                </c:pt>
                <c:pt idx="5124">
                  <c:v>#N/A</c:v>
                </c:pt>
                <c:pt idx="5125">
                  <c:v>#N/A</c:v>
                </c:pt>
                <c:pt idx="5126">
                  <c:v>#N/A</c:v>
                </c:pt>
                <c:pt idx="5127">
                  <c:v>#N/A</c:v>
                </c:pt>
                <c:pt idx="5128">
                  <c:v>#N/A</c:v>
                </c:pt>
                <c:pt idx="5129">
                  <c:v>#N/A</c:v>
                </c:pt>
                <c:pt idx="5130">
                  <c:v>#N/A</c:v>
                </c:pt>
                <c:pt idx="5131">
                  <c:v>#N/A</c:v>
                </c:pt>
                <c:pt idx="5132">
                  <c:v>#N/A</c:v>
                </c:pt>
                <c:pt idx="5133">
                  <c:v>#N/A</c:v>
                </c:pt>
                <c:pt idx="5134">
                  <c:v>#N/A</c:v>
                </c:pt>
                <c:pt idx="5135">
                  <c:v>#N/A</c:v>
                </c:pt>
                <c:pt idx="5136">
                  <c:v>#N/A</c:v>
                </c:pt>
                <c:pt idx="5137">
                  <c:v>#N/A</c:v>
                </c:pt>
                <c:pt idx="5138">
                  <c:v>#N/A</c:v>
                </c:pt>
                <c:pt idx="5139">
                  <c:v>#N/A</c:v>
                </c:pt>
                <c:pt idx="5140">
                  <c:v>#N/A</c:v>
                </c:pt>
                <c:pt idx="5141">
                  <c:v>#N/A</c:v>
                </c:pt>
                <c:pt idx="5142">
                  <c:v>#N/A</c:v>
                </c:pt>
                <c:pt idx="5143">
                  <c:v>#N/A</c:v>
                </c:pt>
                <c:pt idx="5144">
                  <c:v>#N/A</c:v>
                </c:pt>
                <c:pt idx="5145">
                  <c:v>#N/A</c:v>
                </c:pt>
                <c:pt idx="5146">
                  <c:v>#N/A</c:v>
                </c:pt>
                <c:pt idx="5147">
                  <c:v>#N/A</c:v>
                </c:pt>
                <c:pt idx="5148">
                  <c:v>#N/A</c:v>
                </c:pt>
                <c:pt idx="5149">
                  <c:v>#N/A</c:v>
                </c:pt>
                <c:pt idx="5150">
                  <c:v>#N/A</c:v>
                </c:pt>
                <c:pt idx="5151">
                  <c:v>#N/A</c:v>
                </c:pt>
                <c:pt idx="5152">
                  <c:v>#N/A</c:v>
                </c:pt>
                <c:pt idx="5153">
                  <c:v>#N/A</c:v>
                </c:pt>
                <c:pt idx="5154">
                  <c:v>#N/A</c:v>
                </c:pt>
                <c:pt idx="5155">
                  <c:v>#N/A</c:v>
                </c:pt>
                <c:pt idx="5156">
                  <c:v>#N/A</c:v>
                </c:pt>
                <c:pt idx="5157">
                  <c:v>#N/A</c:v>
                </c:pt>
                <c:pt idx="5158">
                  <c:v>#N/A</c:v>
                </c:pt>
                <c:pt idx="5159">
                  <c:v>#N/A</c:v>
                </c:pt>
                <c:pt idx="5160">
                  <c:v>#N/A</c:v>
                </c:pt>
                <c:pt idx="5161">
                  <c:v>#N/A</c:v>
                </c:pt>
                <c:pt idx="5162">
                  <c:v>#N/A</c:v>
                </c:pt>
                <c:pt idx="5163">
                  <c:v>#N/A</c:v>
                </c:pt>
                <c:pt idx="5164">
                  <c:v>#N/A</c:v>
                </c:pt>
                <c:pt idx="5165">
                  <c:v>#N/A</c:v>
                </c:pt>
                <c:pt idx="5166">
                  <c:v>#N/A</c:v>
                </c:pt>
                <c:pt idx="5167">
                  <c:v>#N/A</c:v>
                </c:pt>
                <c:pt idx="5168">
                  <c:v>#N/A</c:v>
                </c:pt>
                <c:pt idx="5169">
                  <c:v>#N/A</c:v>
                </c:pt>
                <c:pt idx="5170">
                  <c:v>#N/A</c:v>
                </c:pt>
                <c:pt idx="5171">
                  <c:v>#N/A</c:v>
                </c:pt>
                <c:pt idx="5172">
                  <c:v>#N/A</c:v>
                </c:pt>
                <c:pt idx="5173">
                  <c:v>#N/A</c:v>
                </c:pt>
                <c:pt idx="5174">
                  <c:v>#N/A</c:v>
                </c:pt>
                <c:pt idx="5175">
                  <c:v>#N/A</c:v>
                </c:pt>
                <c:pt idx="5176">
                  <c:v>#N/A</c:v>
                </c:pt>
                <c:pt idx="5177">
                  <c:v>#N/A</c:v>
                </c:pt>
                <c:pt idx="5178">
                  <c:v>#N/A</c:v>
                </c:pt>
                <c:pt idx="5179">
                  <c:v>#N/A</c:v>
                </c:pt>
                <c:pt idx="5180">
                  <c:v>#N/A</c:v>
                </c:pt>
                <c:pt idx="5181">
                  <c:v>#N/A</c:v>
                </c:pt>
                <c:pt idx="5182">
                  <c:v>#N/A</c:v>
                </c:pt>
                <c:pt idx="5183">
                  <c:v>#N/A</c:v>
                </c:pt>
                <c:pt idx="5184">
                  <c:v>#N/A</c:v>
                </c:pt>
                <c:pt idx="5185">
                  <c:v>#N/A</c:v>
                </c:pt>
                <c:pt idx="5186">
                  <c:v>#N/A</c:v>
                </c:pt>
                <c:pt idx="5187">
                  <c:v>#N/A</c:v>
                </c:pt>
                <c:pt idx="5188">
                  <c:v>#N/A</c:v>
                </c:pt>
                <c:pt idx="5189">
                  <c:v>#N/A</c:v>
                </c:pt>
                <c:pt idx="5190">
                  <c:v>#N/A</c:v>
                </c:pt>
                <c:pt idx="5191">
                  <c:v>#N/A</c:v>
                </c:pt>
                <c:pt idx="5192">
                  <c:v>#N/A</c:v>
                </c:pt>
                <c:pt idx="5193">
                  <c:v>#N/A</c:v>
                </c:pt>
                <c:pt idx="5194">
                  <c:v>#N/A</c:v>
                </c:pt>
                <c:pt idx="5195">
                  <c:v>#N/A</c:v>
                </c:pt>
                <c:pt idx="5196">
                  <c:v>#N/A</c:v>
                </c:pt>
                <c:pt idx="5197">
                  <c:v>#N/A</c:v>
                </c:pt>
                <c:pt idx="5198">
                  <c:v>#N/A</c:v>
                </c:pt>
                <c:pt idx="5199">
                  <c:v>#N/A</c:v>
                </c:pt>
                <c:pt idx="5200">
                  <c:v>#N/A</c:v>
                </c:pt>
                <c:pt idx="5201">
                  <c:v>#N/A</c:v>
                </c:pt>
                <c:pt idx="5202">
                  <c:v>#N/A</c:v>
                </c:pt>
                <c:pt idx="5203">
                  <c:v>#N/A</c:v>
                </c:pt>
                <c:pt idx="5204">
                  <c:v>#N/A</c:v>
                </c:pt>
                <c:pt idx="5205">
                  <c:v>#N/A</c:v>
                </c:pt>
                <c:pt idx="5206">
                  <c:v>#N/A</c:v>
                </c:pt>
                <c:pt idx="5207">
                  <c:v>#N/A</c:v>
                </c:pt>
                <c:pt idx="5208">
                  <c:v>#N/A</c:v>
                </c:pt>
                <c:pt idx="5209">
                  <c:v>#N/A</c:v>
                </c:pt>
                <c:pt idx="5210">
                  <c:v>#N/A</c:v>
                </c:pt>
                <c:pt idx="5211">
                  <c:v>#N/A</c:v>
                </c:pt>
                <c:pt idx="5212">
                  <c:v>#N/A</c:v>
                </c:pt>
                <c:pt idx="5213">
                  <c:v>#N/A</c:v>
                </c:pt>
                <c:pt idx="5214">
                  <c:v>#N/A</c:v>
                </c:pt>
                <c:pt idx="5215">
                  <c:v>#N/A</c:v>
                </c:pt>
                <c:pt idx="5216">
                  <c:v>#N/A</c:v>
                </c:pt>
                <c:pt idx="5217">
                  <c:v>#N/A</c:v>
                </c:pt>
                <c:pt idx="5218">
                  <c:v>#N/A</c:v>
                </c:pt>
                <c:pt idx="5219">
                  <c:v>#N/A</c:v>
                </c:pt>
                <c:pt idx="5220">
                  <c:v>#N/A</c:v>
                </c:pt>
                <c:pt idx="5221">
                  <c:v>#N/A</c:v>
                </c:pt>
                <c:pt idx="5222">
                  <c:v>#N/A</c:v>
                </c:pt>
                <c:pt idx="5223">
                  <c:v>#N/A</c:v>
                </c:pt>
                <c:pt idx="5224">
                  <c:v>#N/A</c:v>
                </c:pt>
                <c:pt idx="5225">
                  <c:v>#N/A</c:v>
                </c:pt>
                <c:pt idx="5226">
                  <c:v>#N/A</c:v>
                </c:pt>
                <c:pt idx="5227">
                  <c:v>#N/A</c:v>
                </c:pt>
                <c:pt idx="5228">
                  <c:v>#N/A</c:v>
                </c:pt>
                <c:pt idx="5229">
                  <c:v>#N/A</c:v>
                </c:pt>
                <c:pt idx="5230">
                  <c:v>#N/A</c:v>
                </c:pt>
                <c:pt idx="5231">
                  <c:v>#N/A</c:v>
                </c:pt>
                <c:pt idx="5232">
                  <c:v>#N/A</c:v>
                </c:pt>
                <c:pt idx="5233">
                  <c:v>#N/A</c:v>
                </c:pt>
                <c:pt idx="5234">
                  <c:v>#N/A</c:v>
                </c:pt>
                <c:pt idx="5235">
                  <c:v>#N/A</c:v>
                </c:pt>
                <c:pt idx="5236">
                  <c:v>#N/A</c:v>
                </c:pt>
                <c:pt idx="5237">
                  <c:v>#N/A</c:v>
                </c:pt>
                <c:pt idx="5238">
                  <c:v>#N/A</c:v>
                </c:pt>
                <c:pt idx="5239">
                  <c:v>#N/A</c:v>
                </c:pt>
                <c:pt idx="5240">
                  <c:v>#N/A</c:v>
                </c:pt>
                <c:pt idx="5241">
                  <c:v>#N/A</c:v>
                </c:pt>
                <c:pt idx="5242">
                  <c:v>#N/A</c:v>
                </c:pt>
                <c:pt idx="5243">
                  <c:v>#N/A</c:v>
                </c:pt>
                <c:pt idx="5244">
                  <c:v>#N/A</c:v>
                </c:pt>
                <c:pt idx="5245">
                  <c:v>#N/A</c:v>
                </c:pt>
                <c:pt idx="5246">
                  <c:v>#N/A</c:v>
                </c:pt>
                <c:pt idx="5247">
                  <c:v>#N/A</c:v>
                </c:pt>
                <c:pt idx="5248">
                  <c:v>#N/A</c:v>
                </c:pt>
                <c:pt idx="5249">
                  <c:v>#N/A</c:v>
                </c:pt>
                <c:pt idx="5250">
                  <c:v>#N/A</c:v>
                </c:pt>
                <c:pt idx="5251">
                  <c:v>#N/A</c:v>
                </c:pt>
                <c:pt idx="5252">
                  <c:v>#N/A</c:v>
                </c:pt>
                <c:pt idx="5253">
                  <c:v>#N/A</c:v>
                </c:pt>
                <c:pt idx="5254">
                  <c:v>#N/A</c:v>
                </c:pt>
                <c:pt idx="5255">
                  <c:v>#N/A</c:v>
                </c:pt>
                <c:pt idx="5256">
                  <c:v>#N/A</c:v>
                </c:pt>
                <c:pt idx="5257">
                  <c:v>#N/A</c:v>
                </c:pt>
                <c:pt idx="5258">
                  <c:v>#N/A</c:v>
                </c:pt>
                <c:pt idx="5259">
                  <c:v>#N/A</c:v>
                </c:pt>
                <c:pt idx="5260">
                  <c:v>#N/A</c:v>
                </c:pt>
                <c:pt idx="5261">
                  <c:v>#N/A</c:v>
                </c:pt>
                <c:pt idx="5262">
                  <c:v>#N/A</c:v>
                </c:pt>
                <c:pt idx="5263">
                  <c:v>#N/A</c:v>
                </c:pt>
                <c:pt idx="5264">
                  <c:v>#N/A</c:v>
                </c:pt>
                <c:pt idx="5265">
                  <c:v>#N/A</c:v>
                </c:pt>
                <c:pt idx="5266">
                  <c:v>#N/A</c:v>
                </c:pt>
                <c:pt idx="5267">
                  <c:v>#N/A</c:v>
                </c:pt>
                <c:pt idx="5268">
                  <c:v>#N/A</c:v>
                </c:pt>
                <c:pt idx="5269">
                  <c:v>#N/A</c:v>
                </c:pt>
                <c:pt idx="5270">
                  <c:v>#N/A</c:v>
                </c:pt>
                <c:pt idx="5271">
                  <c:v>#N/A</c:v>
                </c:pt>
                <c:pt idx="5272">
                  <c:v>#N/A</c:v>
                </c:pt>
                <c:pt idx="5273">
                  <c:v>#N/A</c:v>
                </c:pt>
                <c:pt idx="5274">
                  <c:v>#N/A</c:v>
                </c:pt>
                <c:pt idx="5275">
                  <c:v>#N/A</c:v>
                </c:pt>
                <c:pt idx="5276">
                  <c:v>#N/A</c:v>
                </c:pt>
                <c:pt idx="5277">
                  <c:v>#N/A</c:v>
                </c:pt>
                <c:pt idx="5278">
                  <c:v>#N/A</c:v>
                </c:pt>
                <c:pt idx="5279">
                  <c:v>#N/A</c:v>
                </c:pt>
                <c:pt idx="5280">
                  <c:v>#N/A</c:v>
                </c:pt>
                <c:pt idx="5281">
                  <c:v>#N/A</c:v>
                </c:pt>
                <c:pt idx="5282">
                  <c:v>#N/A</c:v>
                </c:pt>
                <c:pt idx="5283">
                  <c:v>#N/A</c:v>
                </c:pt>
                <c:pt idx="5284">
                  <c:v>#N/A</c:v>
                </c:pt>
                <c:pt idx="5285">
                  <c:v>#N/A</c:v>
                </c:pt>
                <c:pt idx="5286">
                  <c:v>#N/A</c:v>
                </c:pt>
                <c:pt idx="5287">
                  <c:v>#N/A</c:v>
                </c:pt>
                <c:pt idx="5288">
                  <c:v>#N/A</c:v>
                </c:pt>
                <c:pt idx="5289">
                  <c:v>#N/A</c:v>
                </c:pt>
                <c:pt idx="5290">
                  <c:v>#N/A</c:v>
                </c:pt>
                <c:pt idx="5291">
                  <c:v>#N/A</c:v>
                </c:pt>
                <c:pt idx="5292">
                  <c:v>#N/A</c:v>
                </c:pt>
                <c:pt idx="5293">
                  <c:v>#N/A</c:v>
                </c:pt>
                <c:pt idx="5294">
                  <c:v>#N/A</c:v>
                </c:pt>
                <c:pt idx="5295">
                  <c:v>#N/A</c:v>
                </c:pt>
                <c:pt idx="5296">
                  <c:v>#N/A</c:v>
                </c:pt>
                <c:pt idx="5297">
                  <c:v>#N/A</c:v>
                </c:pt>
                <c:pt idx="5298">
                  <c:v>#N/A</c:v>
                </c:pt>
                <c:pt idx="5299">
                  <c:v>#N/A</c:v>
                </c:pt>
                <c:pt idx="5300">
                  <c:v>#N/A</c:v>
                </c:pt>
                <c:pt idx="5301">
                  <c:v>#N/A</c:v>
                </c:pt>
                <c:pt idx="5302">
                  <c:v>#N/A</c:v>
                </c:pt>
                <c:pt idx="5303">
                  <c:v>#N/A</c:v>
                </c:pt>
                <c:pt idx="5304">
                  <c:v>#N/A</c:v>
                </c:pt>
                <c:pt idx="5305">
                  <c:v>#N/A</c:v>
                </c:pt>
                <c:pt idx="5306">
                  <c:v>#N/A</c:v>
                </c:pt>
                <c:pt idx="5307">
                  <c:v>#N/A</c:v>
                </c:pt>
                <c:pt idx="5308">
                  <c:v>#N/A</c:v>
                </c:pt>
                <c:pt idx="5309">
                  <c:v>#N/A</c:v>
                </c:pt>
                <c:pt idx="5310">
                  <c:v>#N/A</c:v>
                </c:pt>
                <c:pt idx="5311">
                  <c:v>#N/A</c:v>
                </c:pt>
                <c:pt idx="5312">
                  <c:v>#N/A</c:v>
                </c:pt>
                <c:pt idx="5313">
                  <c:v>#N/A</c:v>
                </c:pt>
                <c:pt idx="5314">
                  <c:v>#N/A</c:v>
                </c:pt>
                <c:pt idx="5315">
                  <c:v>#N/A</c:v>
                </c:pt>
                <c:pt idx="5316">
                  <c:v>#N/A</c:v>
                </c:pt>
                <c:pt idx="5317">
                  <c:v>#N/A</c:v>
                </c:pt>
                <c:pt idx="5318">
                  <c:v>#N/A</c:v>
                </c:pt>
                <c:pt idx="5319">
                  <c:v>#N/A</c:v>
                </c:pt>
                <c:pt idx="5320">
                  <c:v>#N/A</c:v>
                </c:pt>
                <c:pt idx="5321">
                  <c:v>#N/A</c:v>
                </c:pt>
                <c:pt idx="5322">
                  <c:v>#N/A</c:v>
                </c:pt>
                <c:pt idx="5323">
                  <c:v>#N/A</c:v>
                </c:pt>
                <c:pt idx="5324">
                  <c:v>#N/A</c:v>
                </c:pt>
                <c:pt idx="5325">
                  <c:v>#N/A</c:v>
                </c:pt>
                <c:pt idx="5326">
                  <c:v>#N/A</c:v>
                </c:pt>
                <c:pt idx="5327">
                  <c:v>#N/A</c:v>
                </c:pt>
                <c:pt idx="5328">
                  <c:v>#N/A</c:v>
                </c:pt>
                <c:pt idx="5329">
                  <c:v>#N/A</c:v>
                </c:pt>
                <c:pt idx="5330">
                  <c:v>#N/A</c:v>
                </c:pt>
                <c:pt idx="5331">
                  <c:v>#N/A</c:v>
                </c:pt>
                <c:pt idx="5332">
                  <c:v>#N/A</c:v>
                </c:pt>
                <c:pt idx="5333">
                  <c:v>#N/A</c:v>
                </c:pt>
                <c:pt idx="5334">
                  <c:v>#N/A</c:v>
                </c:pt>
                <c:pt idx="5335">
                  <c:v>#N/A</c:v>
                </c:pt>
                <c:pt idx="5336">
                  <c:v>#N/A</c:v>
                </c:pt>
                <c:pt idx="5337">
                  <c:v>#N/A</c:v>
                </c:pt>
                <c:pt idx="5338">
                  <c:v>#N/A</c:v>
                </c:pt>
                <c:pt idx="5339">
                  <c:v>#N/A</c:v>
                </c:pt>
                <c:pt idx="5340">
                  <c:v>#N/A</c:v>
                </c:pt>
                <c:pt idx="5341">
                  <c:v>#N/A</c:v>
                </c:pt>
                <c:pt idx="5342">
                  <c:v>#N/A</c:v>
                </c:pt>
                <c:pt idx="5343">
                  <c:v>#N/A</c:v>
                </c:pt>
                <c:pt idx="5344">
                  <c:v>#N/A</c:v>
                </c:pt>
                <c:pt idx="5345">
                  <c:v>#N/A</c:v>
                </c:pt>
                <c:pt idx="5346">
                  <c:v>#N/A</c:v>
                </c:pt>
                <c:pt idx="5347">
                  <c:v>#N/A</c:v>
                </c:pt>
                <c:pt idx="5348">
                  <c:v>#N/A</c:v>
                </c:pt>
                <c:pt idx="5349">
                  <c:v>#N/A</c:v>
                </c:pt>
                <c:pt idx="5350">
                  <c:v>#N/A</c:v>
                </c:pt>
                <c:pt idx="5351">
                  <c:v>#N/A</c:v>
                </c:pt>
                <c:pt idx="5352">
                  <c:v>#N/A</c:v>
                </c:pt>
                <c:pt idx="5353">
                  <c:v>#N/A</c:v>
                </c:pt>
                <c:pt idx="5354">
                  <c:v>#N/A</c:v>
                </c:pt>
                <c:pt idx="5355">
                  <c:v>#N/A</c:v>
                </c:pt>
                <c:pt idx="5356">
                  <c:v>#N/A</c:v>
                </c:pt>
                <c:pt idx="5357">
                  <c:v>#N/A</c:v>
                </c:pt>
                <c:pt idx="5358">
                  <c:v>#N/A</c:v>
                </c:pt>
                <c:pt idx="5359">
                  <c:v>#N/A</c:v>
                </c:pt>
                <c:pt idx="5360">
                  <c:v>#N/A</c:v>
                </c:pt>
                <c:pt idx="5361">
                  <c:v>#N/A</c:v>
                </c:pt>
                <c:pt idx="5362">
                  <c:v>#N/A</c:v>
                </c:pt>
                <c:pt idx="5363">
                  <c:v>#N/A</c:v>
                </c:pt>
                <c:pt idx="5364">
                  <c:v>#N/A</c:v>
                </c:pt>
                <c:pt idx="5365">
                  <c:v>#N/A</c:v>
                </c:pt>
                <c:pt idx="5366">
                  <c:v>#N/A</c:v>
                </c:pt>
                <c:pt idx="5367">
                  <c:v>#N/A</c:v>
                </c:pt>
                <c:pt idx="5368">
                  <c:v>#N/A</c:v>
                </c:pt>
                <c:pt idx="5369">
                  <c:v>#N/A</c:v>
                </c:pt>
                <c:pt idx="5370">
                  <c:v>#N/A</c:v>
                </c:pt>
                <c:pt idx="5371">
                  <c:v>#N/A</c:v>
                </c:pt>
                <c:pt idx="5372">
                  <c:v>#N/A</c:v>
                </c:pt>
                <c:pt idx="5373">
                  <c:v>#N/A</c:v>
                </c:pt>
                <c:pt idx="5374">
                  <c:v>#N/A</c:v>
                </c:pt>
                <c:pt idx="5375">
                  <c:v>#N/A</c:v>
                </c:pt>
                <c:pt idx="5376">
                  <c:v>#N/A</c:v>
                </c:pt>
                <c:pt idx="5377">
                  <c:v>#N/A</c:v>
                </c:pt>
                <c:pt idx="5378">
                  <c:v>#N/A</c:v>
                </c:pt>
                <c:pt idx="5379">
                  <c:v>#N/A</c:v>
                </c:pt>
                <c:pt idx="5380">
                  <c:v>#N/A</c:v>
                </c:pt>
                <c:pt idx="5381">
                  <c:v>#N/A</c:v>
                </c:pt>
                <c:pt idx="5382">
                  <c:v>#N/A</c:v>
                </c:pt>
                <c:pt idx="5383">
                  <c:v>#N/A</c:v>
                </c:pt>
                <c:pt idx="5384">
                  <c:v>#N/A</c:v>
                </c:pt>
                <c:pt idx="5385">
                  <c:v>#N/A</c:v>
                </c:pt>
                <c:pt idx="5386">
                  <c:v>#N/A</c:v>
                </c:pt>
                <c:pt idx="5387">
                  <c:v>#N/A</c:v>
                </c:pt>
                <c:pt idx="5388">
                  <c:v>#N/A</c:v>
                </c:pt>
                <c:pt idx="5389">
                  <c:v>#N/A</c:v>
                </c:pt>
                <c:pt idx="5390">
                  <c:v>#N/A</c:v>
                </c:pt>
                <c:pt idx="5391">
                  <c:v>#N/A</c:v>
                </c:pt>
                <c:pt idx="5392">
                  <c:v>#N/A</c:v>
                </c:pt>
                <c:pt idx="5393">
                  <c:v>#N/A</c:v>
                </c:pt>
                <c:pt idx="5394">
                  <c:v>#N/A</c:v>
                </c:pt>
                <c:pt idx="5395">
                  <c:v>#N/A</c:v>
                </c:pt>
                <c:pt idx="5396">
                  <c:v>#N/A</c:v>
                </c:pt>
                <c:pt idx="5397">
                  <c:v>#N/A</c:v>
                </c:pt>
                <c:pt idx="5398">
                  <c:v>#N/A</c:v>
                </c:pt>
                <c:pt idx="5399">
                  <c:v>#N/A</c:v>
                </c:pt>
                <c:pt idx="5400">
                  <c:v>#N/A</c:v>
                </c:pt>
                <c:pt idx="5401">
                  <c:v>#N/A</c:v>
                </c:pt>
                <c:pt idx="5402">
                  <c:v>#N/A</c:v>
                </c:pt>
                <c:pt idx="5403">
                  <c:v>#N/A</c:v>
                </c:pt>
                <c:pt idx="5404">
                  <c:v>#N/A</c:v>
                </c:pt>
                <c:pt idx="5405">
                  <c:v>#N/A</c:v>
                </c:pt>
                <c:pt idx="5406">
                  <c:v>#N/A</c:v>
                </c:pt>
                <c:pt idx="5407">
                  <c:v>#N/A</c:v>
                </c:pt>
                <c:pt idx="5408">
                  <c:v>#N/A</c:v>
                </c:pt>
                <c:pt idx="5409">
                  <c:v>#N/A</c:v>
                </c:pt>
                <c:pt idx="5410">
                  <c:v>#N/A</c:v>
                </c:pt>
                <c:pt idx="5411">
                  <c:v>#N/A</c:v>
                </c:pt>
                <c:pt idx="5412">
                  <c:v>#N/A</c:v>
                </c:pt>
                <c:pt idx="5413">
                  <c:v>#N/A</c:v>
                </c:pt>
                <c:pt idx="5414">
                  <c:v>#N/A</c:v>
                </c:pt>
                <c:pt idx="5415">
                  <c:v>#N/A</c:v>
                </c:pt>
                <c:pt idx="5416">
                  <c:v>#N/A</c:v>
                </c:pt>
                <c:pt idx="5417">
                  <c:v>#N/A</c:v>
                </c:pt>
                <c:pt idx="5418">
                  <c:v>#N/A</c:v>
                </c:pt>
                <c:pt idx="5419">
                  <c:v>#N/A</c:v>
                </c:pt>
                <c:pt idx="5420">
                  <c:v>#N/A</c:v>
                </c:pt>
                <c:pt idx="5421">
                  <c:v>#N/A</c:v>
                </c:pt>
                <c:pt idx="5422">
                  <c:v>#N/A</c:v>
                </c:pt>
                <c:pt idx="5423">
                  <c:v>#N/A</c:v>
                </c:pt>
                <c:pt idx="5424">
                  <c:v>#N/A</c:v>
                </c:pt>
                <c:pt idx="5425">
                  <c:v>#N/A</c:v>
                </c:pt>
                <c:pt idx="5426">
                  <c:v>#N/A</c:v>
                </c:pt>
                <c:pt idx="5427">
                  <c:v>#N/A</c:v>
                </c:pt>
                <c:pt idx="5428">
                  <c:v>#N/A</c:v>
                </c:pt>
                <c:pt idx="5429">
                  <c:v>#N/A</c:v>
                </c:pt>
                <c:pt idx="5430">
                  <c:v>#N/A</c:v>
                </c:pt>
                <c:pt idx="5431">
                  <c:v>#N/A</c:v>
                </c:pt>
                <c:pt idx="5432">
                  <c:v>#N/A</c:v>
                </c:pt>
                <c:pt idx="5433">
                  <c:v>#N/A</c:v>
                </c:pt>
                <c:pt idx="5434">
                  <c:v>#N/A</c:v>
                </c:pt>
                <c:pt idx="5435">
                  <c:v>#N/A</c:v>
                </c:pt>
                <c:pt idx="5436">
                  <c:v>#N/A</c:v>
                </c:pt>
                <c:pt idx="5437">
                  <c:v>#N/A</c:v>
                </c:pt>
                <c:pt idx="5438">
                  <c:v>#N/A</c:v>
                </c:pt>
                <c:pt idx="5439">
                  <c:v>#N/A</c:v>
                </c:pt>
                <c:pt idx="5440">
                  <c:v>#N/A</c:v>
                </c:pt>
                <c:pt idx="5441">
                  <c:v>#N/A</c:v>
                </c:pt>
                <c:pt idx="5442">
                  <c:v>#N/A</c:v>
                </c:pt>
                <c:pt idx="5443">
                  <c:v>#N/A</c:v>
                </c:pt>
                <c:pt idx="5444">
                  <c:v>#N/A</c:v>
                </c:pt>
                <c:pt idx="5445">
                  <c:v>#N/A</c:v>
                </c:pt>
                <c:pt idx="5446">
                  <c:v>#N/A</c:v>
                </c:pt>
                <c:pt idx="5447">
                  <c:v>#N/A</c:v>
                </c:pt>
                <c:pt idx="5448">
                  <c:v>#N/A</c:v>
                </c:pt>
                <c:pt idx="5449">
                  <c:v>#N/A</c:v>
                </c:pt>
                <c:pt idx="5450">
                  <c:v>#N/A</c:v>
                </c:pt>
                <c:pt idx="5451">
                  <c:v>#N/A</c:v>
                </c:pt>
                <c:pt idx="5452">
                  <c:v>#N/A</c:v>
                </c:pt>
                <c:pt idx="5453">
                  <c:v>#N/A</c:v>
                </c:pt>
                <c:pt idx="5454">
                  <c:v>#N/A</c:v>
                </c:pt>
                <c:pt idx="5455">
                  <c:v>#N/A</c:v>
                </c:pt>
                <c:pt idx="5456">
                  <c:v>#N/A</c:v>
                </c:pt>
                <c:pt idx="5457">
                  <c:v>#N/A</c:v>
                </c:pt>
                <c:pt idx="5458">
                  <c:v>#N/A</c:v>
                </c:pt>
                <c:pt idx="5459">
                  <c:v>#N/A</c:v>
                </c:pt>
                <c:pt idx="5460">
                  <c:v>#N/A</c:v>
                </c:pt>
                <c:pt idx="5461">
                  <c:v>#N/A</c:v>
                </c:pt>
                <c:pt idx="5462">
                  <c:v>#N/A</c:v>
                </c:pt>
                <c:pt idx="5463">
                  <c:v>#N/A</c:v>
                </c:pt>
                <c:pt idx="5464">
                  <c:v>#N/A</c:v>
                </c:pt>
                <c:pt idx="5465">
                  <c:v>#N/A</c:v>
                </c:pt>
                <c:pt idx="5466">
                  <c:v>#N/A</c:v>
                </c:pt>
                <c:pt idx="5467">
                  <c:v>#N/A</c:v>
                </c:pt>
                <c:pt idx="5468">
                  <c:v>#N/A</c:v>
                </c:pt>
                <c:pt idx="5469">
                  <c:v>#N/A</c:v>
                </c:pt>
                <c:pt idx="5470">
                  <c:v>#N/A</c:v>
                </c:pt>
                <c:pt idx="5471">
                  <c:v>#N/A</c:v>
                </c:pt>
                <c:pt idx="5472">
                  <c:v>#N/A</c:v>
                </c:pt>
                <c:pt idx="5473">
                  <c:v>#N/A</c:v>
                </c:pt>
                <c:pt idx="5474">
                  <c:v>#N/A</c:v>
                </c:pt>
                <c:pt idx="5475">
                  <c:v>#N/A</c:v>
                </c:pt>
                <c:pt idx="5476">
                  <c:v>#N/A</c:v>
                </c:pt>
                <c:pt idx="5477">
                  <c:v>#N/A</c:v>
                </c:pt>
                <c:pt idx="5478">
                  <c:v>#N/A</c:v>
                </c:pt>
                <c:pt idx="5479">
                  <c:v>#N/A</c:v>
                </c:pt>
                <c:pt idx="5480">
                  <c:v>#N/A</c:v>
                </c:pt>
                <c:pt idx="5481">
                  <c:v>#N/A</c:v>
                </c:pt>
                <c:pt idx="5482">
                  <c:v>#N/A</c:v>
                </c:pt>
                <c:pt idx="5483">
                  <c:v>#N/A</c:v>
                </c:pt>
                <c:pt idx="5484">
                  <c:v>#N/A</c:v>
                </c:pt>
                <c:pt idx="5485">
                  <c:v>#N/A</c:v>
                </c:pt>
                <c:pt idx="5486">
                  <c:v>#N/A</c:v>
                </c:pt>
                <c:pt idx="5487">
                  <c:v>#N/A</c:v>
                </c:pt>
                <c:pt idx="5488">
                  <c:v>#N/A</c:v>
                </c:pt>
                <c:pt idx="5489">
                  <c:v>#N/A</c:v>
                </c:pt>
                <c:pt idx="5490">
                  <c:v>#N/A</c:v>
                </c:pt>
                <c:pt idx="5491">
                  <c:v>#N/A</c:v>
                </c:pt>
                <c:pt idx="5492">
                  <c:v>#N/A</c:v>
                </c:pt>
                <c:pt idx="5493">
                  <c:v>#N/A</c:v>
                </c:pt>
                <c:pt idx="5494">
                  <c:v>#N/A</c:v>
                </c:pt>
                <c:pt idx="5495">
                  <c:v>#N/A</c:v>
                </c:pt>
                <c:pt idx="5496">
                  <c:v>#N/A</c:v>
                </c:pt>
                <c:pt idx="5497">
                  <c:v>#N/A</c:v>
                </c:pt>
                <c:pt idx="5498">
                  <c:v>#N/A</c:v>
                </c:pt>
                <c:pt idx="5499">
                  <c:v>#N/A</c:v>
                </c:pt>
                <c:pt idx="5500">
                  <c:v>#N/A</c:v>
                </c:pt>
                <c:pt idx="5501">
                  <c:v>#N/A</c:v>
                </c:pt>
                <c:pt idx="5502">
                  <c:v>#N/A</c:v>
                </c:pt>
                <c:pt idx="5503">
                  <c:v>#N/A</c:v>
                </c:pt>
                <c:pt idx="5504">
                  <c:v>#N/A</c:v>
                </c:pt>
                <c:pt idx="5505">
                  <c:v>#N/A</c:v>
                </c:pt>
                <c:pt idx="5506">
                  <c:v>#N/A</c:v>
                </c:pt>
                <c:pt idx="5507">
                  <c:v>#N/A</c:v>
                </c:pt>
                <c:pt idx="5508">
                  <c:v>#N/A</c:v>
                </c:pt>
                <c:pt idx="5509">
                  <c:v>#N/A</c:v>
                </c:pt>
                <c:pt idx="5510">
                  <c:v>#N/A</c:v>
                </c:pt>
                <c:pt idx="5511">
                  <c:v>#N/A</c:v>
                </c:pt>
                <c:pt idx="5512">
                  <c:v>#N/A</c:v>
                </c:pt>
                <c:pt idx="5513">
                  <c:v>#N/A</c:v>
                </c:pt>
                <c:pt idx="5514">
                  <c:v>#N/A</c:v>
                </c:pt>
                <c:pt idx="5515">
                  <c:v>#N/A</c:v>
                </c:pt>
                <c:pt idx="5516">
                  <c:v>#N/A</c:v>
                </c:pt>
                <c:pt idx="5517">
                  <c:v>#N/A</c:v>
                </c:pt>
                <c:pt idx="5518">
                  <c:v>#N/A</c:v>
                </c:pt>
                <c:pt idx="5519">
                  <c:v>#N/A</c:v>
                </c:pt>
                <c:pt idx="5520">
                  <c:v>#N/A</c:v>
                </c:pt>
                <c:pt idx="5521">
                  <c:v>#N/A</c:v>
                </c:pt>
                <c:pt idx="5522">
                  <c:v>#N/A</c:v>
                </c:pt>
                <c:pt idx="5523">
                  <c:v>#N/A</c:v>
                </c:pt>
                <c:pt idx="5524">
                  <c:v>#N/A</c:v>
                </c:pt>
                <c:pt idx="5525">
                  <c:v>#N/A</c:v>
                </c:pt>
                <c:pt idx="5526">
                  <c:v>#N/A</c:v>
                </c:pt>
                <c:pt idx="5527">
                  <c:v>#N/A</c:v>
                </c:pt>
                <c:pt idx="5528">
                  <c:v>#N/A</c:v>
                </c:pt>
                <c:pt idx="5529">
                  <c:v>#N/A</c:v>
                </c:pt>
                <c:pt idx="5530">
                  <c:v>#N/A</c:v>
                </c:pt>
                <c:pt idx="5531">
                  <c:v>#N/A</c:v>
                </c:pt>
                <c:pt idx="5532">
                  <c:v>#N/A</c:v>
                </c:pt>
                <c:pt idx="5533">
                  <c:v>#N/A</c:v>
                </c:pt>
                <c:pt idx="5534">
                  <c:v>#N/A</c:v>
                </c:pt>
                <c:pt idx="5535">
                  <c:v>#N/A</c:v>
                </c:pt>
                <c:pt idx="5536">
                  <c:v>#N/A</c:v>
                </c:pt>
                <c:pt idx="5537">
                  <c:v>#N/A</c:v>
                </c:pt>
                <c:pt idx="5538">
                  <c:v>#N/A</c:v>
                </c:pt>
                <c:pt idx="5539">
                  <c:v>#N/A</c:v>
                </c:pt>
                <c:pt idx="5540">
                  <c:v>#N/A</c:v>
                </c:pt>
                <c:pt idx="5541">
                  <c:v>#N/A</c:v>
                </c:pt>
                <c:pt idx="5542">
                  <c:v>#N/A</c:v>
                </c:pt>
                <c:pt idx="5543">
                  <c:v>#N/A</c:v>
                </c:pt>
                <c:pt idx="5544">
                  <c:v>#N/A</c:v>
                </c:pt>
                <c:pt idx="5545">
                  <c:v>#N/A</c:v>
                </c:pt>
                <c:pt idx="5546">
                  <c:v>#N/A</c:v>
                </c:pt>
                <c:pt idx="5547">
                  <c:v>#N/A</c:v>
                </c:pt>
                <c:pt idx="5548">
                  <c:v>#N/A</c:v>
                </c:pt>
                <c:pt idx="5549">
                  <c:v>#N/A</c:v>
                </c:pt>
                <c:pt idx="5550">
                  <c:v>#N/A</c:v>
                </c:pt>
                <c:pt idx="5551">
                  <c:v>#N/A</c:v>
                </c:pt>
                <c:pt idx="5552">
                  <c:v>#N/A</c:v>
                </c:pt>
                <c:pt idx="5553">
                  <c:v>#N/A</c:v>
                </c:pt>
                <c:pt idx="5554">
                  <c:v>#N/A</c:v>
                </c:pt>
                <c:pt idx="5555">
                  <c:v>#N/A</c:v>
                </c:pt>
                <c:pt idx="5556">
                  <c:v>#N/A</c:v>
                </c:pt>
                <c:pt idx="5557">
                  <c:v>#N/A</c:v>
                </c:pt>
                <c:pt idx="5558">
                  <c:v>#N/A</c:v>
                </c:pt>
                <c:pt idx="5559">
                  <c:v>#N/A</c:v>
                </c:pt>
                <c:pt idx="5560">
                  <c:v>#N/A</c:v>
                </c:pt>
                <c:pt idx="5561">
                  <c:v>#N/A</c:v>
                </c:pt>
                <c:pt idx="5562">
                  <c:v>#N/A</c:v>
                </c:pt>
                <c:pt idx="5563">
                  <c:v>#N/A</c:v>
                </c:pt>
                <c:pt idx="5564">
                  <c:v>#N/A</c:v>
                </c:pt>
                <c:pt idx="5565">
                  <c:v>#N/A</c:v>
                </c:pt>
                <c:pt idx="5566">
                  <c:v>#N/A</c:v>
                </c:pt>
                <c:pt idx="5567">
                  <c:v>#N/A</c:v>
                </c:pt>
                <c:pt idx="5568">
                  <c:v>#N/A</c:v>
                </c:pt>
                <c:pt idx="5569">
                  <c:v>#N/A</c:v>
                </c:pt>
                <c:pt idx="5570">
                  <c:v>#N/A</c:v>
                </c:pt>
                <c:pt idx="5571">
                  <c:v>#N/A</c:v>
                </c:pt>
                <c:pt idx="5572">
                  <c:v>#N/A</c:v>
                </c:pt>
                <c:pt idx="5573">
                  <c:v>#N/A</c:v>
                </c:pt>
                <c:pt idx="5574">
                  <c:v>#N/A</c:v>
                </c:pt>
                <c:pt idx="5575">
                  <c:v>#N/A</c:v>
                </c:pt>
                <c:pt idx="5576">
                  <c:v>#N/A</c:v>
                </c:pt>
                <c:pt idx="5577">
                  <c:v>#N/A</c:v>
                </c:pt>
                <c:pt idx="5578">
                  <c:v>#N/A</c:v>
                </c:pt>
                <c:pt idx="5579">
                  <c:v>#N/A</c:v>
                </c:pt>
                <c:pt idx="5580">
                  <c:v>#N/A</c:v>
                </c:pt>
                <c:pt idx="5581">
                  <c:v>#N/A</c:v>
                </c:pt>
                <c:pt idx="5582">
                  <c:v>#N/A</c:v>
                </c:pt>
                <c:pt idx="5583">
                  <c:v>#N/A</c:v>
                </c:pt>
                <c:pt idx="5584">
                  <c:v>#N/A</c:v>
                </c:pt>
                <c:pt idx="5585">
                  <c:v>#N/A</c:v>
                </c:pt>
                <c:pt idx="5586">
                  <c:v>#N/A</c:v>
                </c:pt>
                <c:pt idx="5587">
                  <c:v>#N/A</c:v>
                </c:pt>
                <c:pt idx="5588">
                  <c:v>#N/A</c:v>
                </c:pt>
                <c:pt idx="5589">
                  <c:v>#N/A</c:v>
                </c:pt>
                <c:pt idx="5590">
                  <c:v>#N/A</c:v>
                </c:pt>
                <c:pt idx="5591">
                  <c:v>#N/A</c:v>
                </c:pt>
                <c:pt idx="5592">
                  <c:v>#N/A</c:v>
                </c:pt>
                <c:pt idx="5593">
                  <c:v>#N/A</c:v>
                </c:pt>
                <c:pt idx="5594">
                  <c:v>#N/A</c:v>
                </c:pt>
                <c:pt idx="5595">
                  <c:v>#N/A</c:v>
                </c:pt>
                <c:pt idx="5596">
                  <c:v>#N/A</c:v>
                </c:pt>
                <c:pt idx="5597">
                  <c:v>#N/A</c:v>
                </c:pt>
                <c:pt idx="5598">
                  <c:v>#N/A</c:v>
                </c:pt>
                <c:pt idx="5599">
                  <c:v>#N/A</c:v>
                </c:pt>
                <c:pt idx="5600">
                  <c:v>#N/A</c:v>
                </c:pt>
                <c:pt idx="5601">
                  <c:v>#N/A</c:v>
                </c:pt>
                <c:pt idx="5602">
                  <c:v>#N/A</c:v>
                </c:pt>
                <c:pt idx="5603">
                  <c:v>#N/A</c:v>
                </c:pt>
                <c:pt idx="5604">
                  <c:v>#N/A</c:v>
                </c:pt>
                <c:pt idx="5605">
                  <c:v>#N/A</c:v>
                </c:pt>
                <c:pt idx="5606">
                  <c:v>#N/A</c:v>
                </c:pt>
                <c:pt idx="5607">
                  <c:v>#N/A</c:v>
                </c:pt>
                <c:pt idx="5608">
                  <c:v>#N/A</c:v>
                </c:pt>
                <c:pt idx="5609">
                  <c:v>#N/A</c:v>
                </c:pt>
                <c:pt idx="5610">
                  <c:v>#N/A</c:v>
                </c:pt>
                <c:pt idx="5611">
                  <c:v>#N/A</c:v>
                </c:pt>
                <c:pt idx="5612">
                  <c:v>#N/A</c:v>
                </c:pt>
                <c:pt idx="5613">
                  <c:v>#N/A</c:v>
                </c:pt>
                <c:pt idx="5614">
                  <c:v>#N/A</c:v>
                </c:pt>
                <c:pt idx="5615">
                  <c:v>#N/A</c:v>
                </c:pt>
                <c:pt idx="5616">
                  <c:v>#N/A</c:v>
                </c:pt>
                <c:pt idx="5617">
                  <c:v>#N/A</c:v>
                </c:pt>
                <c:pt idx="5618">
                  <c:v>#N/A</c:v>
                </c:pt>
                <c:pt idx="5619">
                  <c:v>#N/A</c:v>
                </c:pt>
                <c:pt idx="5620">
                  <c:v>#N/A</c:v>
                </c:pt>
                <c:pt idx="5621">
                  <c:v>#N/A</c:v>
                </c:pt>
                <c:pt idx="5622">
                  <c:v>#N/A</c:v>
                </c:pt>
                <c:pt idx="5623">
                  <c:v>#N/A</c:v>
                </c:pt>
                <c:pt idx="5624">
                  <c:v>#N/A</c:v>
                </c:pt>
                <c:pt idx="5625">
                  <c:v>#N/A</c:v>
                </c:pt>
                <c:pt idx="5626">
                  <c:v>#N/A</c:v>
                </c:pt>
                <c:pt idx="5627">
                  <c:v>#N/A</c:v>
                </c:pt>
                <c:pt idx="5628">
                  <c:v>#N/A</c:v>
                </c:pt>
                <c:pt idx="5629">
                  <c:v>#N/A</c:v>
                </c:pt>
                <c:pt idx="5630">
                  <c:v>#N/A</c:v>
                </c:pt>
                <c:pt idx="5631">
                  <c:v>#N/A</c:v>
                </c:pt>
                <c:pt idx="5632">
                  <c:v>#N/A</c:v>
                </c:pt>
                <c:pt idx="5633">
                  <c:v>#N/A</c:v>
                </c:pt>
                <c:pt idx="5634">
                  <c:v>#N/A</c:v>
                </c:pt>
                <c:pt idx="5635">
                  <c:v>#N/A</c:v>
                </c:pt>
                <c:pt idx="5636">
                  <c:v>#N/A</c:v>
                </c:pt>
                <c:pt idx="5637">
                  <c:v>#N/A</c:v>
                </c:pt>
                <c:pt idx="5638">
                  <c:v>#N/A</c:v>
                </c:pt>
                <c:pt idx="5639">
                  <c:v>#N/A</c:v>
                </c:pt>
                <c:pt idx="5640">
                  <c:v>#N/A</c:v>
                </c:pt>
                <c:pt idx="5641">
                  <c:v>#N/A</c:v>
                </c:pt>
                <c:pt idx="5642">
                  <c:v>#N/A</c:v>
                </c:pt>
                <c:pt idx="5643">
                  <c:v>#N/A</c:v>
                </c:pt>
                <c:pt idx="5644">
                  <c:v>#N/A</c:v>
                </c:pt>
                <c:pt idx="5645">
                  <c:v>#N/A</c:v>
                </c:pt>
                <c:pt idx="5646">
                  <c:v>#N/A</c:v>
                </c:pt>
                <c:pt idx="5647">
                  <c:v>#N/A</c:v>
                </c:pt>
                <c:pt idx="5648">
                  <c:v>#N/A</c:v>
                </c:pt>
                <c:pt idx="5649">
                  <c:v>#N/A</c:v>
                </c:pt>
                <c:pt idx="5650">
                  <c:v>#N/A</c:v>
                </c:pt>
                <c:pt idx="5651">
                  <c:v>#N/A</c:v>
                </c:pt>
                <c:pt idx="5652">
                  <c:v>#N/A</c:v>
                </c:pt>
                <c:pt idx="5653">
                  <c:v>#N/A</c:v>
                </c:pt>
                <c:pt idx="5654">
                  <c:v>#N/A</c:v>
                </c:pt>
                <c:pt idx="5655">
                  <c:v>#N/A</c:v>
                </c:pt>
                <c:pt idx="5656">
                  <c:v>#N/A</c:v>
                </c:pt>
                <c:pt idx="5657">
                  <c:v>#N/A</c:v>
                </c:pt>
                <c:pt idx="5658">
                  <c:v>#N/A</c:v>
                </c:pt>
                <c:pt idx="5659">
                  <c:v>#N/A</c:v>
                </c:pt>
                <c:pt idx="5660">
                  <c:v>#N/A</c:v>
                </c:pt>
                <c:pt idx="5661">
                  <c:v>#N/A</c:v>
                </c:pt>
                <c:pt idx="5662">
                  <c:v>#N/A</c:v>
                </c:pt>
                <c:pt idx="5663">
                  <c:v>#N/A</c:v>
                </c:pt>
                <c:pt idx="5664">
                  <c:v>#N/A</c:v>
                </c:pt>
                <c:pt idx="5665">
                  <c:v>#N/A</c:v>
                </c:pt>
                <c:pt idx="5666">
                  <c:v>#N/A</c:v>
                </c:pt>
                <c:pt idx="5667">
                  <c:v>#N/A</c:v>
                </c:pt>
                <c:pt idx="5668">
                  <c:v>#N/A</c:v>
                </c:pt>
                <c:pt idx="5669">
                  <c:v>#N/A</c:v>
                </c:pt>
                <c:pt idx="5670">
                  <c:v>#N/A</c:v>
                </c:pt>
                <c:pt idx="5671">
                  <c:v>#N/A</c:v>
                </c:pt>
                <c:pt idx="5672">
                  <c:v>#N/A</c:v>
                </c:pt>
                <c:pt idx="5673">
                  <c:v>#N/A</c:v>
                </c:pt>
                <c:pt idx="5674">
                  <c:v>#N/A</c:v>
                </c:pt>
                <c:pt idx="5675">
                  <c:v>#N/A</c:v>
                </c:pt>
                <c:pt idx="5676">
                  <c:v>#N/A</c:v>
                </c:pt>
                <c:pt idx="5677">
                  <c:v>#N/A</c:v>
                </c:pt>
                <c:pt idx="5678">
                  <c:v>#N/A</c:v>
                </c:pt>
                <c:pt idx="5679">
                  <c:v>#N/A</c:v>
                </c:pt>
                <c:pt idx="5680">
                  <c:v>#N/A</c:v>
                </c:pt>
                <c:pt idx="5681">
                  <c:v>#N/A</c:v>
                </c:pt>
                <c:pt idx="5682">
                  <c:v>#N/A</c:v>
                </c:pt>
                <c:pt idx="5683">
                  <c:v>#N/A</c:v>
                </c:pt>
                <c:pt idx="5684">
                  <c:v>#N/A</c:v>
                </c:pt>
                <c:pt idx="5685">
                  <c:v>#N/A</c:v>
                </c:pt>
                <c:pt idx="5686">
                  <c:v>#N/A</c:v>
                </c:pt>
                <c:pt idx="5687">
                  <c:v>#N/A</c:v>
                </c:pt>
                <c:pt idx="5688">
                  <c:v>#N/A</c:v>
                </c:pt>
                <c:pt idx="5689">
                  <c:v>#N/A</c:v>
                </c:pt>
                <c:pt idx="5690">
                  <c:v>#N/A</c:v>
                </c:pt>
                <c:pt idx="5691">
                  <c:v>#N/A</c:v>
                </c:pt>
                <c:pt idx="5692">
                  <c:v>#N/A</c:v>
                </c:pt>
                <c:pt idx="5693">
                  <c:v>#N/A</c:v>
                </c:pt>
                <c:pt idx="5694">
                  <c:v>#N/A</c:v>
                </c:pt>
                <c:pt idx="5695">
                  <c:v>#N/A</c:v>
                </c:pt>
                <c:pt idx="5696">
                  <c:v>#N/A</c:v>
                </c:pt>
                <c:pt idx="5697">
                  <c:v>#N/A</c:v>
                </c:pt>
                <c:pt idx="5698">
                  <c:v>#N/A</c:v>
                </c:pt>
                <c:pt idx="5699">
                  <c:v>#N/A</c:v>
                </c:pt>
                <c:pt idx="5700">
                  <c:v>#N/A</c:v>
                </c:pt>
                <c:pt idx="5701">
                  <c:v>#N/A</c:v>
                </c:pt>
                <c:pt idx="5702">
                  <c:v>#N/A</c:v>
                </c:pt>
                <c:pt idx="5703">
                  <c:v>#N/A</c:v>
                </c:pt>
                <c:pt idx="5704">
                  <c:v>#N/A</c:v>
                </c:pt>
                <c:pt idx="5705">
                  <c:v>#N/A</c:v>
                </c:pt>
                <c:pt idx="5706">
                  <c:v>#N/A</c:v>
                </c:pt>
                <c:pt idx="5707">
                  <c:v>#N/A</c:v>
                </c:pt>
                <c:pt idx="5708">
                  <c:v>#N/A</c:v>
                </c:pt>
                <c:pt idx="5709">
                  <c:v>#N/A</c:v>
                </c:pt>
                <c:pt idx="5710">
                  <c:v>#N/A</c:v>
                </c:pt>
                <c:pt idx="5711">
                  <c:v>#N/A</c:v>
                </c:pt>
                <c:pt idx="5712">
                  <c:v>#N/A</c:v>
                </c:pt>
                <c:pt idx="5713">
                  <c:v>#N/A</c:v>
                </c:pt>
                <c:pt idx="5714">
                  <c:v>#N/A</c:v>
                </c:pt>
                <c:pt idx="5715">
                  <c:v>#N/A</c:v>
                </c:pt>
                <c:pt idx="5716">
                  <c:v>#N/A</c:v>
                </c:pt>
                <c:pt idx="5717">
                  <c:v>#N/A</c:v>
                </c:pt>
                <c:pt idx="5718">
                  <c:v>#N/A</c:v>
                </c:pt>
                <c:pt idx="5719">
                  <c:v>#N/A</c:v>
                </c:pt>
                <c:pt idx="5720">
                  <c:v>#N/A</c:v>
                </c:pt>
                <c:pt idx="5721">
                  <c:v>#N/A</c:v>
                </c:pt>
                <c:pt idx="5722">
                  <c:v>#N/A</c:v>
                </c:pt>
                <c:pt idx="5723">
                  <c:v>#N/A</c:v>
                </c:pt>
                <c:pt idx="5724">
                  <c:v>#N/A</c:v>
                </c:pt>
                <c:pt idx="5725">
                  <c:v>#N/A</c:v>
                </c:pt>
                <c:pt idx="5726">
                  <c:v>#N/A</c:v>
                </c:pt>
                <c:pt idx="5727">
                  <c:v>#N/A</c:v>
                </c:pt>
                <c:pt idx="5728">
                  <c:v>#N/A</c:v>
                </c:pt>
                <c:pt idx="5729">
                  <c:v>#N/A</c:v>
                </c:pt>
                <c:pt idx="5730">
                  <c:v>#N/A</c:v>
                </c:pt>
                <c:pt idx="5731">
                  <c:v>#N/A</c:v>
                </c:pt>
                <c:pt idx="5732">
                  <c:v>#N/A</c:v>
                </c:pt>
                <c:pt idx="5733">
                  <c:v>#N/A</c:v>
                </c:pt>
                <c:pt idx="5734">
                  <c:v>#N/A</c:v>
                </c:pt>
                <c:pt idx="5735">
                  <c:v>#N/A</c:v>
                </c:pt>
                <c:pt idx="5736">
                  <c:v>#N/A</c:v>
                </c:pt>
                <c:pt idx="5737">
                  <c:v>#N/A</c:v>
                </c:pt>
                <c:pt idx="5738">
                  <c:v>#N/A</c:v>
                </c:pt>
                <c:pt idx="5739">
                  <c:v>#N/A</c:v>
                </c:pt>
                <c:pt idx="5740">
                  <c:v>#N/A</c:v>
                </c:pt>
                <c:pt idx="5741">
                  <c:v>#N/A</c:v>
                </c:pt>
                <c:pt idx="5742">
                  <c:v>#N/A</c:v>
                </c:pt>
                <c:pt idx="5743">
                  <c:v>#N/A</c:v>
                </c:pt>
                <c:pt idx="5744">
                  <c:v>#N/A</c:v>
                </c:pt>
                <c:pt idx="5745">
                  <c:v>#N/A</c:v>
                </c:pt>
                <c:pt idx="5746">
                  <c:v>#N/A</c:v>
                </c:pt>
                <c:pt idx="5747">
                  <c:v>#N/A</c:v>
                </c:pt>
                <c:pt idx="5748">
                  <c:v>#N/A</c:v>
                </c:pt>
                <c:pt idx="5749">
                  <c:v>#N/A</c:v>
                </c:pt>
                <c:pt idx="5750">
                  <c:v>#N/A</c:v>
                </c:pt>
                <c:pt idx="5751">
                  <c:v>#N/A</c:v>
                </c:pt>
                <c:pt idx="5752">
                  <c:v>#N/A</c:v>
                </c:pt>
                <c:pt idx="5753">
                  <c:v>#N/A</c:v>
                </c:pt>
                <c:pt idx="5754">
                  <c:v>#N/A</c:v>
                </c:pt>
                <c:pt idx="5755">
                  <c:v>#N/A</c:v>
                </c:pt>
                <c:pt idx="5756">
                  <c:v>#N/A</c:v>
                </c:pt>
                <c:pt idx="5757">
                  <c:v>#N/A</c:v>
                </c:pt>
                <c:pt idx="5758">
                  <c:v>#N/A</c:v>
                </c:pt>
                <c:pt idx="5759">
                  <c:v>#N/A</c:v>
                </c:pt>
                <c:pt idx="5760">
                  <c:v>#N/A</c:v>
                </c:pt>
                <c:pt idx="5761">
                  <c:v>#N/A</c:v>
                </c:pt>
                <c:pt idx="5762">
                  <c:v>#N/A</c:v>
                </c:pt>
                <c:pt idx="5763">
                  <c:v>#N/A</c:v>
                </c:pt>
                <c:pt idx="5764">
                  <c:v>#N/A</c:v>
                </c:pt>
                <c:pt idx="5765">
                  <c:v>#N/A</c:v>
                </c:pt>
                <c:pt idx="5766">
                  <c:v>#N/A</c:v>
                </c:pt>
                <c:pt idx="5767">
                  <c:v>#N/A</c:v>
                </c:pt>
                <c:pt idx="5768">
                  <c:v>#N/A</c:v>
                </c:pt>
                <c:pt idx="5769">
                  <c:v>#N/A</c:v>
                </c:pt>
                <c:pt idx="5770">
                  <c:v>#N/A</c:v>
                </c:pt>
                <c:pt idx="5771">
                  <c:v>#N/A</c:v>
                </c:pt>
                <c:pt idx="5772">
                  <c:v>#N/A</c:v>
                </c:pt>
                <c:pt idx="5773">
                  <c:v>#N/A</c:v>
                </c:pt>
                <c:pt idx="5774">
                  <c:v>#N/A</c:v>
                </c:pt>
                <c:pt idx="5775">
                  <c:v>#N/A</c:v>
                </c:pt>
                <c:pt idx="5776">
                  <c:v>#N/A</c:v>
                </c:pt>
                <c:pt idx="5777">
                  <c:v>#N/A</c:v>
                </c:pt>
                <c:pt idx="5778">
                  <c:v>#N/A</c:v>
                </c:pt>
                <c:pt idx="5779">
                  <c:v>#N/A</c:v>
                </c:pt>
                <c:pt idx="5780">
                  <c:v>#N/A</c:v>
                </c:pt>
                <c:pt idx="5781">
                  <c:v>#N/A</c:v>
                </c:pt>
                <c:pt idx="5782">
                  <c:v>#N/A</c:v>
                </c:pt>
                <c:pt idx="5783">
                  <c:v>#N/A</c:v>
                </c:pt>
                <c:pt idx="5784">
                  <c:v>#N/A</c:v>
                </c:pt>
                <c:pt idx="5785">
                  <c:v>#N/A</c:v>
                </c:pt>
                <c:pt idx="5786">
                  <c:v>#N/A</c:v>
                </c:pt>
                <c:pt idx="5787">
                  <c:v>#N/A</c:v>
                </c:pt>
                <c:pt idx="5788">
                  <c:v>#N/A</c:v>
                </c:pt>
                <c:pt idx="5789">
                  <c:v>#N/A</c:v>
                </c:pt>
                <c:pt idx="5790">
                  <c:v>#N/A</c:v>
                </c:pt>
                <c:pt idx="5791">
                  <c:v>#N/A</c:v>
                </c:pt>
                <c:pt idx="5792">
                  <c:v>#N/A</c:v>
                </c:pt>
                <c:pt idx="5793">
                  <c:v>#N/A</c:v>
                </c:pt>
                <c:pt idx="5794">
                  <c:v>#N/A</c:v>
                </c:pt>
                <c:pt idx="5795">
                  <c:v>#N/A</c:v>
                </c:pt>
                <c:pt idx="5796">
                  <c:v>#N/A</c:v>
                </c:pt>
                <c:pt idx="5797">
                  <c:v>#N/A</c:v>
                </c:pt>
                <c:pt idx="5798">
                  <c:v>#N/A</c:v>
                </c:pt>
                <c:pt idx="5799">
                  <c:v>#N/A</c:v>
                </c:pt>
                <c:pt idx="5800">
                  <c:v>#N/A</c:v>
                </c:pt>
                <c:pt idx="5801">
                  <c:v>#N/A</c:v>
                </c:pt>
                <c:pt idx="5802">
                  <c:v>#N/A</c:v>
                </c:pt>
                <c:pt idx="5803">
                  <c:v>#N/A</c:v>
                </c:pt>
                <c:pt idx="5804">
                  <c:v>#N/A</c:v>
                </c:pt>
                <c:pt idx="5805">
                  <c:v>#N/A</c:v>
                </c:pt>
                <c:pt idx="5806">
                  <c:v>#N/A</c:v>
                </c:pt>
                <c:pt idx="5807">
                  <c:v>#N/A</c:v>
                </c:pt>
                <c:pt idx="5808">
                  <c:v>#N/A</c:v>
                </c:pt>
                <c:pt idx="5809">
                  <c:v>#N/A</c:v>
                </c:pt>
                <c:pt idx="5810">
                  <c:v>#N/A</c:v>
                </c:pt>
                <c:pt idx="5811">
                  <c:v>#N/A</c:v>
                </c:pt>
                <c:pt idx="5812">
                  <c:v>#N/A</c:v>
                </c:pt>
                <c:pt idx="5813">
                  <c:v>#N/A</c:v>
                </c:pt>
                <c:pt idx="5814">
                  <c:v>#N/A</c:v>
                </c:pt>
                <c:pt idx="5815">
                  <c:v>#N/A</c:v>
                </c:pt>
                <c:pt idx="5816">
                  <c:v>#N/A</c:v>
                </c:pt>
                <c:pt idx="5817">
                  <c:v>#N/A</c:v>
                </c:pt>
                <c:pt idx="5818">
                  <c:v>#N/A</c:v>
                </c:pt>
                <c:pt idx="5819">
                  <c:v>#N/A</c:v>
                </c:pt>
                <c:pt idx="5820">
                  <c:v>#N/A</c:v>
                </c:pt>
                <c:pt idx="5821">
                  <c:v>#N/A</c:v>
                </c:pt>
                <c:pt idx="5822">
                  <c:v>#N/A</c:v>
                </c:pt>
                <c:pt idx="5823">
                  <c:v>#N/A</c:v>
                </c:pt>
                <c:pt idx="5824">
                  <c:v>#N/A</c:v>
                </c:pt>
                <c:pt idx="5825">
                  <c:v>#N/A</c:v>
                </c:pt>
                <c:pt idx="5826">
                  <c:v>#N/A</c:v>
                </c:pt>
                <c:pt idx="5827">
                  <c:v>#N/A</c:v>
                </c:pt>
                <c:pt idx="5828">
                  <c:v>#N/A</c:v>
                </c:pt>
                <c:pt idx="5829">
                  <c:v>#N/A</c:v>
                </c:pt>
                <c:pt idx="5830">
                  <c:v>#N/A</c:v>
                </c:pt>
                <c:pt idx="5831">
                  <c:v>#N/A</c:v>
                </c:pt>
                <c:pt idx="5832">
                  <c:v>#N/A</c:v>
                </c:pt>
                <c:pt idx="5833">
                  <c:v>#N/A</c:v>
                </c:pt>
                <c:pt idx="5834">
                  <c:v>#N/A</c:v>
                </c:pt>
                <c:pt idx="5835">
                  <c:v>#N/A</c:v>
                </c:pt>
                <c:pt idx="5836">
                  <c:v>#N/A</c:v>
                </c:pt>
                <c:pt idx="5837">
                  <c:v>#N/A</c:v>
                </c:pt>
                <c:pt idx="5838">
                  <c:v>#N/A</c:v>
                </c:pt>
                <c:pt idx="5839">
                  <c:v>#N/A</c:v>
                </c:pt>
                <c:pt idx="5840">
                  <c:v>#N/A</c:v>
                </c:pt>
                <c:pt idx="5841">
                  <c:v>#N/A</c:v>
                </c:pt>
                <c:pt idx="5842">
                  <c:v>#N/A</c:v>
                </c:pt>
                <c:pt idx="5843">
                  <c:v>#N/A</c:v>
                </c:pt>
                <c:pt idx="5844">
                  <c:v>#N/A</c:v>
                </c:pt>
                <c:pt idx="5845">
                  <c:v>#N/A</c:v>
                </c:pt>
                <c:pt idx="5846">
                  <c:v>#N/A</c:v>
                </c:pt>
                <c:pt idx="5847">
                  <c:v>#N/A</c:v>
                </c:pt>
                <c:pt idx="5848">
                  <c:v>#N/A</c:v>
                </c:pt>
                <c:pt idx="5849">
                  <c:v>#N/A</c:v>
                </c:pt>
                <c:pt idx="5850">
                  <c:v>#N/A</c:v>
                </c:pt>
                <c:pt idx="5851">
                  <c:v>#N/A</c:v>
                </c:pt>
                <c:pt idx="5852">
                  <c:v>#N/A</c:v>
                </c:pt>
                <c:pt idx="5853">
                  <c:v>#N/A</c:v>
                </c:pt>
                <c:pt idx="5854">
                  <c:v>#N/A</c:v>
                </c:pt>
                <c:pt idx="5855">
                  <c:v>#N/A</c:v>
                </c:pt>
                <c:pt idx="5856">
                  <c:v>#N/A</c:v>
                </c:pt>
                <c:pt idx="5857">
                  <c:v>#N/A</c:v>
                </c:pt>
                <c:pt idx="5858">
                  <c:v>#N/A</c:v>
                </c:pt>
                <c:pt idx="5859">
                  <c:v>#N/A</c:v>
                </c:pt>
                <c:pt idx="5860">
                  <c:v>#N/A</c:v>
                </c:pt>
                <c:pt idx="5861">
                  <c:v>#N/A</c:v>
                </c:pt>
                <c:pt idx="5862">
                  <c:v>#N/A</c:v>
                </c:pt>
                <c:pt idx="5863">
                  <c:v>#N/A</c:v>
                </c:pt>
                <c:pt idx="5864">
                  <c:v>#N/A</c:v>
                </c:pt>
                <c:pt idx="5865">
                  <c:v>#N/A</c:v>
                </c:pt>
                <c:pt idx="5866">
                  <c:v>#N/A</c:v>
                </c:pt>
                <c:pt idx="5867">
                  <c:v>#N/A</c:v>
                </c:pt>
                <c:pt idx="5868">
                  <c:v>#N/A</c:v>
                </c:pt>
                <c:pt idx="5869">
                  <c:v>#N/A</c:v>
                </c:pt>
                <c:pt idx="5870">
                  <c:v>#N/A</c:v>
                </c:pt>
                <c:pt idx="5871">
                  <c:v>#N/A</c:v>
                </c:pt>
                <c:pt idx="5872">
                  <c:v>#N/A</c:v>
                </c:pt>
                <c:pt idx="5873">
                  <c:v>#N/A</c:v>
                </c:pt>
                <c:pt idx="5874">
                  <c:v>#N/A</c:v>
                </c:pt>
                <c:pt idx="5875">
                  <c:v>#N/A</c:v>
                </c:pt>
                <c:pt idx="5876">
                  <c:v>#N/A</c:v>
                </c:pt>
                <c:pt idx="5877">
                  <c:v>#N/A</c:v>
                </c:pt>
                <c:pt idx="5878">
                  <c:v>#N/A</c:v>
                </c:pt>
                <c:pt idx="5879">
                  <c:v>#N/A</c:v>
                </c:pt>
                <c:pt idx="5880">
                  <c:v>#N/A</c:v>
                </c:pt>
                <c:pt idx="5881">
                  <c:v>#N/A</c:v>
                </c:pt>
                <c:pt idx="5882">
                  <c:v>#N/A</c:v>
                </c:pt>
                <c:pt idx="5883">
                  <c:v>#N/A</c:v>
                </c:pt>
                <c:pt idx="5884">
                  <c:v>#N/A</c:v>
                </c:pt>
                <c:pt idx="5885">
                  <c:v>#N/A</c:v>
                </c:pt>
                <c:pt idx="5886">
                  <c:v>#N/A</c:v>
                </c:pt>
                <c:pt idx="5887">
                  <c:v>#N/A</c:v>
                </c:pt>
                <c:pt idx="5888">
                  <c:v>#N/A</c:v>
                </c:pt>
                <c:pt idx="5889">
                  <c:v>#N/A</c:v>
                </c:pt>
                <c:pt idx="5890">
                  <c:v>#N/A</c:v>
                </c:pt>
                <c:pt idx="5891">
                  <c:v>#N/A</c:v>
                </c:pt>
                <c:pt idx="5892">
                  <c:v>#N/A</c:v>
                </c:pt>
                <c:pt idx="5893">
                  <c:v>#N/A</c:v>
                </c:pt>
                <c:pt idx="5894">
                  <c:v>#N/A</c:v>
                </c:pt>
                <c:pt idx="5895">
                  <c:v>#N/A</c:v>
                </c:pt>
                <c:pt idx="5896">
                  <c:v>#N/A</c:v>
                </c:pt>
                <c:pt idx="5897">
                  <c:v>#N/A</c:v>
                </c:pt>
                <c:pt idx="5898">
                  <c:v>#N/A</c:v>
                </c:pt>
                <c:pt idx="5899">
                  <c:v>#N/A</c:v>
                </c:pt>
                <c:pt idx="5900">
                  <c:v>#N/A</c:v>
                </c:pt>
                <c:pt idx="5901">
                  <c:v>#N/A</c:v>
                </c:pt>
                <c:pt idx="5902">
                  <c:v>#N/A</c:v>
                </c:pt>
                <c:pt idx="5903">
                  <c:v>#N/A</c:v>
                </c:pt>
                <c:pt idx="5904">
                  <c:v>#N/A</c:v>
                </c:pt>
                <c:pt idx="5905">
                  <c:v>#N/A</c:v>
                </c:pt>
                <c:pt idx="5906">
                  <c:v>#N/A</c:v>
                </c:pt>
                <c:pt idx="5907">
                  <c:v>#N/A</c:v>
                </c:pt>
                <c:pt idx="5908">
                  <c:v>#N/A</c:v>
                </c:pt>
                <c:pt idx="5909">
                  <c:v>#N/A</c:v>
                </c:pt>
                <c:pt idx="5910">
                  <c:v>#N/A</c:v>
                </c:pt>
                <c:pt idx="5911">
                  <c:v>#N/A</c:v>
                </c:pt>
                <c:pt idx="5912">
                  <c:v>#N/A</c:v>
                </c:pt>
                <c:pt idx="5913">
                  <c:v>#N/A</c:v>
                </c:pt>
                <c:pt idx="5914">
                  <c:v>#N/A</c:v>
                </c:pt>
                <c:pt idx="5915">
                  <c:v>#N/A</c:v>
                </c:pt>
                <c:pt idx="5916">
                  <c:v>#N/A</c:v>
                </c:pt>
                <c:pt idx="5917">
                  <c:v>#N/A</c:v>
                </c:pt>
                <c:pt idx="5918">
                  <c:v>#N/A</c:v>
                </c:pt>
                <c:pt idx="5919">
                  <c:v>#N/A</c:v>
                </c:pt>
                <c:pt idx="5920">
                  <c:v>#N/A</c:v>
                </c:pt>
                <c:pt idx="5921">
                  <c:v>#N/A</c:v>
                </c:pt>
                <c:pt idx="5922">
                  <c:v>#N/A</c:v>
                </c:pt>
                <c:pt idx="5923">
                  <c:v>#N/A</c:v>
                </c:pt>
                <c:pt idx="5924">
                  <c:v>#N/A</c:v>
                </c:pt>
                <c:pt idx="5925">
                  <c:v>#N/A</c:v>
                </c:pt>
                <c:pt idx="5926">
                  <c:v>#N/A</c:v>
                </c:pt>
                <c:pt idx="5927">
                  <c:v>#N/A</c:v>
                </c:pt>
                <c:pt idx="5928">
                  <c:v>#N/A</c:v>
                </c:pt>
                <c:pt idx="5929">
                  <c:v>#N/A</c:v>
                </c:pt>
                <c:pt idx="5930">
                  <c:v>#N/A</c:v>
                </c:pt>
                <c:pt idx="5931">
                  <c:v>#N/A</c:v>
                </c:pt>
                <c:pt idx="5932">
                  <c:v>#N/A</c:v>
                </c:pt>
                <c:pt idx="5933">
                  <c:v>#N/A</c:v>
                </c:pt>
                <c:pt idx="5934">
                  <c:v>#N/A</c:v>
                </c:pt>
                <c:pt idx="5935">
                  <c:v>#N/A</c:v>
                </c:pt>
                <c:pt idx="5936">
                  <c:v>#N/A</c:v>
                </c:pt>
                <c:pt idx="5937">
                  <c:v>#N/A</c:v>
                </c:pt>
                <c:pt idx="5938">
                  <c:v>#N/A</c:v>
                </c:pt>
                <c:pt idx="5939">
                  <c:v>#N/A</c:v>
                </c:pt>
                <c:pt idx="5940">
                  <c:v>#N/A</c:v>
                </c:pt>
                <c:pt idx="5941">
                  <c:v>#N/A</c:v>
                </c:pt>
                <c:pt idx="5942">
                  <c:v>#N/A</c:v>
                </c:pt>
                <c:pt idx="5943">
                  <c:v>#N/A</c:v>
                </c:pt>
                <c:pt idx="5944">
                  <c:v>#N/A</c:v>
                </c:pt>
                <c:pt idx="5945">
                  <c:v>#N/A</c:v>
                </c:pt>
                <c:pt idx="5946">
                  <c:v>#N/A</c:v>
                </c:pt>
                <c:pt idx="5947">
                  <c:v>#N/A</c:v>
                </c:pt>
                <c:pt idx="5948">
                  <c:v>#N/A</c:v>
                </c:pt>
                <c:pt idx="5949">
                  <c:v>#N/A</c:v>
                </c:pt>
                <c:pt idx="5950">
                  <c:v>#N/A</c:v>
                </c:pt>
                <c:pt idx="5951">
                  <c:v>#N/A</c:v>
                </c:pt>
                <c:pt idx="5952">
                  <c:v>#N/A</c:v>
                </c:pt>
                <c:pt idx="5953">
                  <c:v>#N/A</c:v>
                </c:pt>
                <c:pt idx="5954">
                  <c:v>#N/A</c:v>
                </c:pt>
                <c:pt idx="5955">
                  <c:v>#N/A</c:v>
                </c:pt>
                <c:pt idx="5956">
                  <c:v>#N/A</c:v>
                </c:pt>
                <c:pt idx="5957">
                  <c:v>#N/A</c:v>
                </c:pt>
                <c:pt idx="5958">
                  <c:v>#N/A</c:v>
                </c:pt>
                <c:pt idx="5959">
                  <c:v>#N/A</c:v>
                </c:pt>
                <c:pt idx="5960">
                  <c:v>#N/A</c:v>
                </c:pt>
                <c:pt idx="5961">
                  <c:v>#N/A</c:v>
                </c:pt>
                <c:pt idx="5962">
                  <c:v>#N/A</c:v>
                </c:pt>
                <c:pt idx="5963">
                  <c:v>#N/A</c:v>
                </c:pt>
                <c:pt idx="5964">
                  <c:v>#N/A</c:v>
                </c:pt>
                <c:pt idx="5965">
                  <c:v>#N/A</c:v>
                </c:pt>
                <c:pt idx="5966">
                  <c:v>#N/A</c:v>
                </c:pt>
                <c:pt idx="5967">
                  <c:v>#N/A</c:v>
                </c:pt>
                <c:pt idx="5968">
                  <c:v>#N/A</c:v>
                </c:pt>
                <c:pt idx="5969">
                  <c:v>#N/A</c:v>
                </c:pt>
                <c:pt idx="5970">
                  <c:v>#N/A</c:v>
                </c:pt>
                <c:pt idx="5971">
                  <c:v>#N/A</c:v>
                </c:pt>
                <c:pt idx="5972">
                  <c:v>#N/A</c:v>
                </c:pt>
                <c:pt idx="5973">
                  <c:v>#N/A</c:v>
                </c:pt>
                <c:pt idx="5974">
                  <c:v>#N/A</c:v>
                </c:pt>
                <c:pt idx="5975">
                  <c:v>#N/A</c:v>
                </c:pt>
                <c:pt idx="5976">
                  <c:v>#N/A</c:v>
                </c:pt>
                <c:pt idx="5977">
                  <c:v>#N/A</c:v>
                </c:pt>
                <c:pt idx="5978">
                  <c:v>#N/A</c:v>
                </c:pt>
                <c:pt idx="5979">
                  <c:v>#N/A</c:v>
                </c:pt>
                <c:pt idx="5980">
                  <c:v>#N/A</c:v>
                </c:pt>
                <c:pt idx="5981">
                  <c:v>#N/A</c:v>
                </c:pt>
                <c:pt idx="5982">
                  <c:v>#N/A</c:v>
                </c:pt>
                <c:pt idx="5983">
                  <c:v>#N/A</c:v>
                </c:pt>
                <c:pt idx="5984">
                  <c:v>#N/A</c:v>
                </c:pt>
                <c:pt idx="5985">
                  <c:v>#N/A</c:v>
                </c:pt>
                <c:pt idx="5986">
                  <c:v>#N/A</c:v>
                </c:pt>
                <c:pt idx="5987">
                  <c:v>#N/A</c:v>
                </c:pt>
                <c:pt idx="5988">
                  <c:v>#N/A</c:v>
                </c:pt>
                <c:pt idx="5989">
                  <c:v>#N/A</c:v>
                </c:pt>
                <c:pt idx="5990">
                  <c:v>#N/A</c:v>
                </c:pt>
                <c:pt idx="5991">
                  <c:v>#N/A</c:v>
                </c:pt>
                <c:pt idx="5992">
                  <c:v>#N/A</c:v>
                </c:pt>
                <c:pt idx="5993">
                  <c:v>#N/A</c:v>
                </c:pt>
                <c:pt idx="5994">
                  <c:v>#N/A</c:v>
                </c:pt>
                <c:pt idx="5995">
                  <c:v>#N/A</c:v>
                </c:pt>
                <c:pt idx="5996">
                  <c:v>#N/A</c:v>
                </c:pt>
                <c:pt idx="5997">
                  <c:v>#N/A</c:v>
                </c:pt>
                <c:pt idx="5998">
                  <c:v>#N/A</c:v>
                </c:pt>
                <c:pt idx="5999">
                  <c:v>#N/A</c:v>
                </c:pt>
                <c:pt idx="6000">
                  <c:v>#N/A</c:v>
                </c:pt>
                <c:pt idx="6001">
                  <c:v>#N/A</c:v>
                </c:pt>
                <c:pt idx="6002">
                  <c:v>#N/A</c:v>
                </c:pt>
                <c:pt idx="6003">
                  <c:v>#N/A</c:v>
                </c:pt>
                <c:pt idx="6004">
                  <c:v>#N/A</c:v>
                </c:pt>
                <c:pt idx="6005">
                  <c:v>#N/A</c:v>
                </c:pt>
                <c:pt idx="6006">
                  <c:v>#N/A</c:v>
                </c:pt>
                <c:pt idx="6007">
                  <c:v>#N/A</c:v>
                </c:pt>
                <c:pt idx="6008">
                  <c:v>#N/A</c:v>
                </c:pt>
                <c:pt idx="6009">
                  <c:v>#N/A</c:v>
                </c:pt>
                <c:pt idx="6010">
                  <c:v>#N/A</c:v>
                </c:pt>
                <c:pt idx="6011">
                  <c:v>#N/A</c:v>
                </c:pt>
                <c:pt idx="6012">
                  <c:v>#N/A</c:v>
                </c:pt>
                <c:pt idx="6013">
                  <c:v>#N/A</c:v>
                </c:pt>
                <c:pt idx="6014">
                  <c:v>#N/A</c:v>
                </c:pt>
                <c:pt idx="6015">
                  <c:v>#N/A</c:v>
                </c:pt>
                <c:pt idx="6016">
                  <c:v>#N/A</c:v>
                </c:pt>
                <c:pt idx="6017">
                  <c:v>#N/A</c:v>
                </c:pt>
                <c:pt idx="6018">
                  <c:v>#N/A</c:v>
                </c:pt>
                <c:pt idx="6019">
                  <c:v>#N/A</c:v>
                </c:pt>
                <c:pt idx="6020">
                  <c:v>#N/A</c:v>
                </c:pt>
                <c:pt idx="6021">
                  <c:v>#N/A</c:v>
                </c:pt>
                <c:pt idx="6022">
                  <c:v>#N/A</c:v>
                </c:pt>
                <c:pt idx="6023">
                  <c:v>#N/A</c:v>
                </c:pt>
                <c:pt idx="6024">
                  <c:v>#N/A</c:v>
                </c:pt>
                <c:pt idx="6025">
                  <c:v>#N/A</c:v>
                </c:pt>
                <c:pt idx="6026">
                  <c:v>#N/A</c:v>
                </c:pt>
                <c:pt idx="6027">
                  <c:v>#N/A</c:v>
                </c:pt>
                <c:pt idx="6028">
                  <c:v>#N/A</c:v>
                </c:pt>
                <c:pt idx="6029">
                  <c:v>#N/A</c:v>
                </c:pt>
                <c:pt idx="6030">
                  <c:v>#N/A</c:v>
                </c:pt>
                <c:pt idx="6031">
                  <c:v>#N/A</c:v>
                </c:pt>
                <c:pt idx="6032">
                  <c:v>#N/A</c:v>
                </c:pt>
                <c:pt idx="6033">
                  <c:v>#N/A</c:v>
                </c:pt>
                <c:pt idx="6034">
                  <c:v>#N/A</c:v>
                </c:pt>
                <c:pt idx="6035">
                  <c:v>#N/A</c:v>
                </c:pt>
                <c:pt idx="6036">
                  <c:v>#N/A</c:v>
                </c:pt>
                <c:pt idx="6037">
                  <c:v>#N/A</c:v>
                </c:pt>
                <c:pt idx="6038">
                  <c:v>#N/A</c:v>
                </c:pt>
                <c:pt idx="6039">
                  <c:v>#N/A</c:v>
                </c:pt>
                <c:pt idx="6040">
                  <c:v>#N/A</c:v>
                </c:pt>
                <c:pt idx="6041">
                  <c:v>#N/A</c:v>
                </c:pt>
                <c:pt idx="6042">
                  <c:v>#N/A</c:v>
                </c:pt>
                <c:pt idx="6043">
                  <c:v>#N/A</c:v>
                </c:pt>
                <c:pt idx="6044">
                  <c:v>#N/A</c:v>
                </c:pt>
                <c:pt idx="6045">
                  <c:v>#N/A</c:v>
                </c:pt>
                <c:pt idx="6046">
                  <c:v>#N/A</c:v>
                </c:pt>
                <c:pt idx="6047">
                  <c:v>#N/A</c:v>
                </c:pt>
                <c:pt idx="6048">
                  <c:v>#N/A</c:v>
                </c:pt>
                <c:pt idx="6049">
                  <c:v>#N/A</c:v>
                </c:pt>
                <c:pt idx="6050">
                  <c:v>#N/A</c:v>
                </c:pt>
                <c:pt idx="6051">
                  <c:v>#N/A</c:v>
                </c:pt>
                <c:pt idx="6052">
                  <c:v>#N/A</c:v>
                </c:pt>
                <c:pt idx="6053">
                  <c:v>#N/A</c:v>
                </c:pt>
                <c:pt idx="6054">
                  <c:v>#N/A</c:v>
                </c:pt>
                <c:pt idx="6055">
                  <c:v>#N/A</c:v>
                </c:pt>
                <c:pt idx="6056">
                  <c:v>#N/A</c:v>
                </c:pt>
                <c:pt idx="6057">
                  <c:v>#N/A</c:v>
                </c:pt>
                <c:pt idx="6058">
                  <c:v>#N/A</c:v>
                </c:pt>
                <c:pt idx="6059">
                  <c:v>#N/A</c:v>
                </c:pt>
                <c:pt idx="6060">
                  <c:v>#N/A</c:v>
                </c:pt>
                <c:pt idx="6061">
                  <c:v>#N/A</c:v>
                </c:pt>
                <c:pt idx="6062">
                  <c:v>#N/A</c:v>
                </c:pt>
                <c:pt idx="6063">
                  <c:v>#N/A</c:v>
                </c:pt>
                <c:pt idx="6064">
                  <c:v>#N/A</c:v>
                </c:pt>
                <c:pt idx="6065">
                  <c:v>#N/A</c:v>
                </c:pt>
                <c:pt idx="6066">
                  <c:v>#N/A</c:v>
                </c:pt>
                <c:pt idx="6067">
                  <c:v>#N/A</c:v>
                </c:pt>
                <c:pt idx="6068">
                  <c:v>#N/A</c:v>
                </c:pt>
                <c:pt idx="6069">
                  <c:v>#N/A</c:v>
                </c:pt>
                <c:pt idx="6070">
                  <c:v>#N/A</c:v>
                </c:pt>
                <c:pt idx="6071">
                  <c:v>#N/A</c:v>
                </c:pt>
                <c:pt idx="6072">
                  <c:v>#N/A</c:v>
                </c:pt>
                <c:pt idx="6073">
                  <c:v>#N/A</c:v>
                </c:pt>
                <c:pt idx="6074">
                  <c:v>#N/A</c:v>
                </c:pt>
                <c:pt idx="6075">
                  <c:v>#N/A</c:v>
                </c:pt>
                <c:pt idx="6076">
                  <c:v>#N/A</c:v>
                </c:pt>
                <c:pt idx="6077">
                  <c:v>#N/A</c:v>
                </c:pt>
                <c:pt idx="6078">
                  <c:v>#N/A</c:v>
                </c:pt>
                <c:pt idx="6079">
                  <c:v>#N/A</c:v>
                </c:pt>
                <c:pt idx="6080">
                  <c:v>#N/A</c:v>
                </c:pt>
                <c:pt idx="6081">
                  <c:v>#N/A</c:v>
                </c:pt>
                <c:pt idx="6082">
                  <c:v>#N/A</c:v>
                </c:pt>
                <c:pt idx="6083">
                  <c:v>#N/A</c:v>
                </c:pt>
                <c:pt idx="6084">
                  <c:v>#N/A</c:v>
                </c:pt>
                <c:pt idx="6085">
                  <c:v>#N/A</c:v>
                </c:pt>
                <c:pt idx="6086">
                  <c:v>#N/A</c:v>
                </c:pt>
                <c:pt idx="6087">
                  <c:v>#N/A</c:v>
                </c:pt>
                <c:pt idx="6088">
                  <c:v>#N/A</c:v>
                </c:pt>
                <c:pt idx="6089">
                  <c:v>#N/A</c:v>
                </c:pt>
                <c:pt idx="6090">
                  <c:v>#N/A</c:v>
                </c:pt>
                <c:pt idx="6091">
                  <c:v>#N/A</c:v>
                </c:pt>
                <c:pt idx="6092">
                  <c:v>#N/A</c:v>
                </c:pt>
                <c:pt idx="6093">
                  <c:v>#N/A</c:v>
                </c:pt>
                <c:pt idx="6094">
                  <c:v>#N/A</c:v>
                </c:pt>
                <c:pt idx="6095">
                  <c:v>#N/A</c:v>
                </c:pt>
                <c:pt idx="6096">
                  <c:v>#N/A</c:v>
                </c:pt>
                <c:pt idx="6097">
                  <c:v>#N/A</c:v>
                </c:pt>
                <c:pt idx="6098">
                  <c:v>#N/A</c:v>
                </c:pt>
                <c:pt idx="6099">
                  <c:v>#N/A</c:v>
                </c:pt>
                <c:pt idx="6100">
                  <c:v>#N/A</c:v>
                </c:pt>
                <c:pt idx="6101">
                  <c:v>#N/A</c:v>
                </c:pt>
                <c:pt idx="6102">
                  <c:v>#N/A</c:v>
                </c:pt>
                <c:pt idx="6103">
                  <c:v>#N/A</c:v>
                </c:pt>
                <c:pt idx="6104">
                  <c:v>#N/A</c:v>
                </c:pt>
                <c:pt idx="6105">
                  <c:v>#N/A</c:v>
                </c:pt>
                <c:pt idx="6106">
                  <c:v>#N/A</c:v>
                </c:pt>
                <c:pt idx="6107">
                  <c:v>#N/A</c:v>
                </c:pt>
                <c:pt idx="6108">
                  <c:v>#N/A</c:v>
                </c:pt>
                <c:pt idx="6109">
                  <c:v>#N/A</c:v>
                </c:pt>
                <c:pt idx="6110">
                  <c:v>#N/A</c:v>
                </c:pt>
                <c:pt idx="6111">
                  <c:v>#N/A</c:v>
                </c:pt>
                <c:pt idx="6112">
                  <c:v>#N/A</c:v>
                </c:pt>
                <c:pt idx="6113">
                  <c:v>#N/A</c:v>
                </c:pt>
                <c:pt idx="6114">
                  <c:v>#N/A</c:v>
                </c:pt>
                <c:pt idx="6115">
                  <c:v>#N/A</c:v>
                </c:pt>
                <c:pt idx="6116">
                  <c:v>#N/A</c:v>
                </c:pt>
                <c:pt idx="6117">
                  <c:v>#N/A</c:v>
                </c:pt>
                <c:pt idx="6118">
                  <c:v>#N/A</c:v>
                </c:pt>
                <c:pt idx="6119">
                  <c:v>#N/A</c:v>
                </c:pt>
                <c:pt idx="6120">
                  <c:v>#N/A</c:v>
                </c:pt>
                <c:pt idx="6121">
                  <c:v>#N/A</c:v>
                </c:pt>
                <c:pt idx="6122">
                  <c:v>#N/A</c:v>
                </c:pt>
                <c:pt idx="6123">
                  <c:v>#N/A</c:v>
                </c:pt>
                <c:pt idx="6124">
                  <c:v>#N/A</c:v>
                </c:pt>
                <c:pt idx="6125">
                  <c:v>#N/A</c:v>
                </c:pt>
                <c:pt idx="6126">
                  <c:v>#N/A</c:v>
                </c:pt>
                <c:pt idx="6127">
                  <c:v>#N/A</c:v>
                </c:pt>
                <c:pt idx="6128">
                  <c:v>#N/A</c:v>
                </c:pt>
                <c:pt idx="6129">
                  <c:v>#N/A</c:v>
                </c:pt>
                <c:pt idx="6130">
                  <c:v>#N/A</c:v>
                </c:pt>
                <c:pt idx="6131">
                  <c:v>#N/A</c:v>
                </c:pt>
                <c:pt idx="6132">
                  <c:v>#N/A</c:v>
                </c:pt>
                <c:pt idx="6133">
                  <c:v>#N/A</c:v>
                </c:pt>
                <c:pt idx="6134">
                  <c:v>#N/A</c:v>
                </c:pt>
                <c:pt idx="6135">
                  <c:v>#N/A</c:v>
                </c:pt>
                <c:pt idx="6136">
                  <c:v>#N/A</c:v>
                </c:pt>
                <c:pt idx="6137">
                  <c:v>#N/A</c:v>
                </c:pt>
                <c:pt idx="6138">
                  <c:v>#N/A</c:v>
                </c:pt>
                <c:pt idx="6139">
                  <c:v>#N/A</c:v>
                </c:pt>
                <c:pt idx="6140">
                  <c:v>#N/A</c:v>
                </c:pt>
                <c:pt idx="6141">
                  <c:v>#N/A</c:v>
                </c:pt>
                <c:pt idx="6142">
                  <c:v>#N/A</c:v>
                </c:pt>
                <c:pt idx="6143">
                  <c:v>#N/A</c:v>
                </c:pt>
                <c:pt idx="6144">
                  <c:v>#N/A</c:v>
                </c:pt>
                <c:pt idx="6145">
                  <c:v>#N/A</c:v>
                </c:pt>
                <c:pt idx="6146">
                  <c:v>#N/A</c:v>
                </c:pt>
                <c:pt idx="6147">
                  <c:v>#N/A</c:v>
                </c:pt>
                <c:pt idx="6148">
                  <c:v>#N/A</c:v>
                </c:pt>
                <c:pt idx="6149">
                  <c:v>#N/A</c:v>
                </c:pt>
                <c:pt idx="6150">
                  <c:v>#N/A</c:v>
                </c:pt>
                <c:pt idx="6151">
                  <c:v>#N/A</c:v>
                </c:pt>
                <c:pt idx="6152">
                  <c:v>#N/A</c:v>
                </c:pt>
                <c:pt idx="6153">
                  <c:v>#N/A</c:v>
                </c:pt>
                <c:pt idx="6154">
                  <c:v>#N/A</c:v>
                </c:pt>
                <c:pt idx="6155">
                  <c:v>#N/A</c:v>
                </c:pt>
                <c:pt idx="6156">
                  <c:v>#N/A</c:v>
                </c:pt>
                <c:pt idx="6157">
                  <c:v>#N/A</c:v>
                </c:pt>
                <c:pt idx="6158">
                  <c:v>#N/A</c:v>
                </c:pt>
                <c:pt idx="6159">
                  <c:v>#N/A</c:v>
                </c:pt>
                <c:pt idx="6160">
                  <c:v>#N/A</c:v>
                </c:pt>
                <c:pt idx="6161">
                  <c:v>#N/A</c:v>
                </c:pt>
                <c:pt idx="6162">
                  <c:v>#N/A</c:v>
                </c:pt>
                <c:pt idx="6163">
                  <c:v>#N/A</c:v>
                </c:pt>
                <c:pt idx="6164">
                  <c:v>#N/A</c:v>
                </c:pt>
                <c:pt idx="6165">
                  <c:v>#N/A</c:v>
                </c:pt>
                <c:pt idx="6166">
                  <c:v>#N/A</c:v>
                </c:pt>
                <c:pt idx="6167">
                  <c:v>#N/A</c:v>
                </c:pt>
                <c:pt idx="6168">
                  <c:v>#N/A</c:v>
                </c:pt>
                <c:pt idx="6169">
                  <c:v>#N/A</c:v>
                </c:pt>
                <c:pt idx="6170">
                  <c:v>#N/A</c:v>
                </c:pt>
                <c:pt idx="6171">
                  <c:v>#N/A</c:v>
                </c:pt>
                <c:pt idx="6172">
                  <c:v>#N/A</c:v>
                </c:pt>
                <c:pt idx="6173">
                  <c:v>#N/A</c:v>
                </c:pt>
                <c:pt idx="6174">
                  <c:v>#N/A</c:v>
                </c:pt>
                <c:pt idx="6175">
                  <c:v>#N/A</c:v>
                </c:pt>
                <c:pt idx="6176">
                  <c:v>#N/A</c:v>
                </c:pt>
                <c:pt idx="6177">
                  <c:v>#N/A</c:v>
                </c:pt>
                <c:pt idx="6178">
                  <c:v>#N/A</c:v>
                </c:pt>
                <c:pt idx="6179">
                  <c:v>#N/A</c:v>
                </c:pt>
                <c:pt idx="6180">
                  <c:v>#N/A</c:v>
                </c:pt>
                <c:pt idx="6181">
                  <c:v>#N/A</c:v>
                </c:pt>
                <c:pt idx="6182">
                  <c:v>#N/A</c:v>
                </c:pt>
                <c:pt idx="6183">
                  <c:v>#N/A</c:v>
                </c:pt>
                <c:pt idx="6184">
                  <c:v>#N/A</c:v>
                </c:pt>
                <c:pt idx="6185">
                  <c:v>#N/A</c:v>
                </c:pt>
                <c:pt idx="6186">
                  <c:v>#N/A</c:v>
                </c:pt>
                <c:pt idx="6187">
                  <c:v>#N/A</c:v>
                </c:pt>
                <c:pt idx="6188">
                  <c:v>#N/A</c:v>
                </c:pt>
                <c:pt idx="6189">
                  <c:v>#N/A</c:v>
                </c:pt>
                <c:pt idx="6190">
                  <c:v>#N/A</c:v>
                </c:pt>
                <c:pt idx="6191">
                  <c:v>#N/A</c:v>
                </c:pt>
                <c:pt idx="6192">
                  <c:v>#N/A</c:v>
                </c:pt>
                <c:pt idx="6193">
                  <c:v>#N/A</c:v>
                </c:pt>
                <c:pt idx="6194">
                  <c:v>#N/A</c:v>
                </c:pt>
                <c:pt idx="6195">
                  <c:v>#N/A</c:v>
                </c:pt>
                <c:pt idx="6196">
                  <c:v>#N/A</c:v>
                </c:pt>
                <c:pt idx="6197">
                  <c:v>#N/A</c:v>
                </c:pt>
                <c:pt idx="6198">
                  <c:v>#N/A</c:v>
                </c:pt>
                <c:pt idx="6199">
                  <c:v>#N/A</c:v>
                </c:pt>
                <c:pt idx="6200">
                  <c:v>#N/A</c:v>
                </c:pt>
                <c:pt idx="6201">
                  <c:v>#N/A</c:v>
                </c:pt>
                <c:pt idx="6202">
                  <c:v>#N/A</c:v>
                </c:pt>
                <c:pt idx="6203">
                  <c:v>#N/A</c:v>
                </c:pt>
                <c:pt idx="6204">
                  <c:v>#N/A</c:v>
                </c:pt>
                <c:pt idx="6205">
                  <c:v>#N/A</c:v>
                </c:pt>
                <c:pt idx="6206">
                  <c:v>#N/A</c:v>
                </c:pt>
                <c:pt idx="6207">
                  <c:v>#N/A</c:v>
                </c:pt>
                <c:pt idx="6208">
                  <c:v>#N/A</c:v>
                </c:pt>
                <c:pt idx="6209">
                  <c:v>#N/A</c:v>
                </c:pt>
                <c:pt idx="6210">
                  <c:v>#N/A</c:v>
                </c:pt>
                <c:pt idx="6211">
                  <c:v>#N/A</c:v>
                </c:pt>
                <c:pt idx="6212">
                  <c:v>#N/A</c:v>
                </c:pt>
                <c:pt idx="6213">
                  <c:v>#N/A</c:v>
                </c:pt>
                <c:pt idx="6214">
                  <c:v>#N/A</c:v>
                </c:pt>
                <c:pt idx="6215">
                  <c:v>#N/A</c:v>
                </c:pt>
                <c:pt idx="6216">
                  <c:v>#N/A</c:v>
                </c:pt>
                <c:pt idx="6217">
                  <c:v>#N/A</c:v>
                </c:pt>
                <c:pt idx="6218">
                  <c:v>#N/A</c:v>
                </c:pt>
                <c:pt idx="6219">
                  <c:v>#N/A</c:v>
                </c:pt>
                <c:pt idx="6220">
                  <c:v>#N/A</c:v>
                </c:pt>
                <c:pt idx="6221">
                  <c:v>#N/A</c:v>
                </c:pt>
                <c:pt idx="6222">
                  <c:v>#N/A</c:v>
                </c:pt>
                <c:pt idx="6223">
                  <c:v>#N/A</c:v>
                </c:pt>
                <c:pt idx="6224">
                  <c:v>#N/A</c:v>
                </c:pt>
                <c:pt idx="6225">
                  <c:v>#N/A</c:v>
                </c:pt>
                <c:pt idx="6226">
                  <c:v>#N/A</c:v>
                </c:pt>
                <c:pt idx="6227">
                  <c:v>#N/A</c:v>
                </c:pt>
                <c:pt idx="6228">
                  <c:v>#N/A</c:v>
                </c:pt>
                <c:pt idx="6229">
                  <c:v>#N/A</c:v>
                </c:pt>
                <c:pt idx="6230">
                  <c:v>#N/A</c:v>
                </c:pt>
                <c:pt idx="6231">
                  <c:v>#N/A</c:v>
                </c:pt>
                <c:pt idx="6232">
                  <c:v>#N/A</c:v>
                </c:pt>
                <c:pt idx="6233">
                  <c:v>#N/A</c:v>
                </c:pt>
                <c:pt idx="6234">
                  <c:v>#N/A</c:v>
                </c:pt>
                <c:pt idx="6235">
                  <c:v>#N/A</c:v>
                </c:pt>
                <c:pt idx="6236">
                  <c:v>#N/A</c:v>
                </c:pt>
                <c:pt idx="6237">
                  <c:v>#N/A</c:v>
                </c:pt>
                <c:pt idx="6238">
                  <c:v>#N/A</c:v>
                </c:pt>
                <c:pt idx="6239">
                  <c:v>#N/A</c:v>
                </c:pt>
                <c:pt idx="6240">
                  <c:v>#N/A</c:v>
                </c:pt>
                <c:pt idx="6241">
                  <c:v>#N/A</c:v>
                </c:pt>
                <c:pt idx="6242">
                  <c:v>#N/A</c:v>
                </c:pt>
                <c:pt idx="6243">
                  <c:v>#N/A</c:v>
                </c:pt>
                <c:pt idx="6244">
                  <c:v>#N/A</c:v>
                </c:pt>
                <c:pt idx="6245">
                  <c:v>#N/A</c:v>
                </c:pt>
                <c:pt idx="6246">
                  <c:v>#N/A</c:v>
                </c:pt>
                <c:pt idx="6247">
                  <c:v>#N/A</c:v>
                </c:pt>
                <c:pt idx="6248">
                  <c:v>#N/A</c:v>
                </c:pt>
                <c:pt idx="6249">
                  <c:v>#N/A</c:v>
                </c:pt>
                <c:pt idx="6250">
                  <c:v>#N/A</c:v>
                </c:pt>
                <c:pt idx="6251">
                  <c:v>#N/A</c:v>
                </c:pt>
                <c:pt idx="6252">
                  <c:v>#N/A</c:v>
                </c:pt>
                <c:pt idx="6253">
                  <c:v>#N/A</c:v>
                </c:pt>
                <c:pt idx="6254">
                  <c:v>#N/A</c:v>
                </c:pt>
                <c:pt idx="6255">
                  <c:v>#N/A</c:v>
                </c:pt>
                <c:pt idx="6256">
                  <c:v>#N/A</c:v>
                </c:pt>
                <c:pt idx="6257">
                  <c:v>#N/A</c:v>
                </c:pt>
                <c:pt idx="6258">
                  <c:v>#N/A</c:v>
                </c:pt>
                <c:pt idx="6259">
                  <c:v>#N/A</c:v>
                </c:pt>
                <c:pt idx="6260">
                  <c:v>#N/A</c:v>
                </c:pt>
                <c:pt idx="6261">
                  <c:v>#N/A</c:v>
                </c:pt>
                <c:pt idx="6262">
                  <c:v>#N/A</c:v>
                </c:pt>
                <c:pt idx="6263">
                  <c:v>#N/A</c:v>
                </c:pt>
                <c:pt idx="6264">
                  <c:v>#N/A</c:v>
                </c:pt>
                <c:pt idx="6265">
                  <c:v>#N/A</c:v>
                </c:pt>
                <c:pt idx="6266">
                  <c:v>#N/A</c:v>
                </c:pt>
                <c:pt idx="6267">
                  <c:v>#N/A</c:v>
                </c:pt>
                <c:pt idx="6268">
                  <c:v>#N/A</c:v>
                </c:pt>
                <c:pt idx="6269">
                  <c:v>#N/A</c:v>
                </c:pt>
                <c:pt idx="6270">
                  <c:v>#N/A</c:v>
                </c:pt>
                <c:pt idx="6271">
                  <c:v>#N/A</c:v>
                </c:pt>
                <c:pt idx="6272">
                  <c:v>#N/A</c:v>
                </c:pt>
                <c:pt idx="6273">
                  <c:v>#N/A</c:v>
                </c:pt>
                <c:pt idx="6274">
                  <c:v>#N/A</c:v>
                </c:pt>
                <c:pt idx="6275">
                  <c:v>#N/A</c:v>
                </c:pt>
                <c:pt idx="6276">
                  <c:v>#N/A</c:v>
                </c:pt>
                <c:pt idx="6277">
                  <c:v>#N/A</c:v>
                </c:pt>
                <c:pt idx="6278">
                  <c:v>#N/A</c:v>
                </c:pt>
                <c:pt idx="6279">
                  <c:v>#N/A</c:v>
                </c:pt>
                <c:pt idx="6280">
                  <c:v>#N/A</c:v>
                </c:pt>
                <c:pt idx="6281">
                  <c:v>#N/A</c:v>
                </c:pt>
                <c:pt idx="6282">
                  <c:v>#N/A</c:v>
                </c:pt>
                <c:pt idx="6283">
                  <c:v>#N/A</c:v>
                </c:pt>
                <c:pt idx="6284">
                  <c:v>#N/A</c:v>
                </c:pt>
                <c:pt idx="6285">
                  <c:v>#N/A</c:v>
                </c:pt>
                <c:pt idx="6286">
                  <c:v>#N/A</c:v>
                </c:pt>
                <c:pt idx="6287">
                  <c:v>#N/A</c:v>
                </c:pt>
                <c:pt idx="6288">
                  <c:v>#N/A</c:v>
                </c:pt>
                <c:pt idx="6289">
                  <c:v>#N/A</c:v>
                </c:pt>
                <c:pt idx="6290">
                  <c:v>#N/A</c:v>
                </c:pt>
                <c:pt idx="6291">
                  <c:v>#N/A</c:v>
                </c:pt>
                <c:pt idx="6292">
                  <c:v>#N/A</c:v>
                </c:pt>
                <c:pt idx="6293">
                  <c:v>#N/A</c:v>
                </c:pt>
                <c:pt idx="6294">
                  <c:v>#N/A</c:v>
                </c:pt>
                <c:pt idx="6295">
                  <c:v>#N/A</c:v>
                </c:pt>
                <c:pt idx="6296">
                  <c:v>#N/A</c:v>
                </c:pt>
                <c:pt idx="6297">
                  <c:v>#N/A</c:v>
                </c:pt>
                <c:pt idx="6298">
                  <c:v>#N/A</c:v>
                </c:pt>
                <c:pt idx="6299">
                  <c:v>#N/A</c:v>
                </c:pt>
                <c:pt idx="6300">
                  <c:v>#N/A</c:v>
                </c:pt>
                <c:pt idx="6301">
                  <c:v>#N/A</c:v>
                </c:pt>
                <c:pt idx="6302">
                  <c:v>#N/A</c:v>
                </c:pt>
                <c:pt idx="6303">
                  <c:v>#N/A</c:v>
                </c:pt>
                <c:pt idx="6304">
                  <c:v>#N/A</c:v>
                </c:pt>
                <c:pt idx="6305">
                  <c:v>#N/A</c:v>
                </c:pt>
                <c:pt idx="6306">
                  <c:v>#N/A</c:v>
                </c:pt>
                <c:pt idx="6307">
                  <c:v>#N/A</c:v>
                </c:pt>
                <c:pt idx="6308">
                  <c:v>#N/A</c:v>
                </c:pt>
                <c:pt idx="6309">
                  <c:v>#N/A</c:v>
                </c:pt>
                <c:pt idx="6310">
                  <c:v>#N/A</c:v>
                </c:pt>
                <c:pt idx="6311">
                  <c:v>#N/A</c:v>
                </c:pt>
                <c:pt idx="6312">
                  <c:v>#N/A</c:v>
                </c:pt>
                <c:pt idx="6313">
                  <c:v>#N/A</c:v>
                </c:pt>
                <c:pt idx="6314">
                  <c:v>#N/A</c:v>
                </c:pt>
                <c:pt idx="6315">
                  <c:v>#N/A</c:v>
                </c:pt>
                <c:pt idx="6316">
                  <c:v>#N/A</c:v>
                </c:pt>
                <c:pt idx="6317">
                  <c:v>#N/A</c:v>
                </c:pt>
                <c:pt idx="6318">
                  <c:v>#N/A</c:v>
                </c:pt>
                <c:pt idx="6319">
                  <c:v>#N/A</c:v>
                </c:pt>
                <c:pt idx="6320">
                  <c:v>#N/A</c:v>
                </c:pt>
                <c:pt idx="6321">
                  <c:v>#N/A</c:v>
                </c:pt>
                <c:pt idx="6322">
                  <c:v>#N/A</c:v>
                </c:pt>
                <c:pt idx="6323">
                  <c:v>#N/A</c:v>
                </c:pt>
                <c:pt idx="6324">
                  <c:v>#N/A</c:v>
                </c:pt>
                <c:pt idx="6325">
                  <c:v>#N/A</c:v>
                </c:pt>
                <c:pt idx="6326">
                  <c:v>#N/A</c:v>
                </c:pt>
                <c:pt idx="6327">
                  <c:v>#N/A</c:v>
                </c:pt>
                <c:pt idx="6328">
                  <c:v>#N/A</c:v>
                </c:pt>
                <c:pt idx="6329">
                  <c:v>#N/A</c:v>
                </c:pt>
                <c:pt idx="6330">
                  <c:v>#N/A</c:v>
                </c:pt>
                <c:pt idx="6331">
                  <c:v>#N/A</c:v>
                </c:pt>
                <c:pt idx="6332">
                  <c:v>#N/A</c:v>
                </c:pt>
                <c:pt idx="6333">
                  <c:v>#N/A</c:v>
                </c:pt>
                <c:pt idx="6334">
                  <c:v>#N/A</c:v>
                </c:pt>
                <c:pt idx="6335">
                  <c:v>#N/A</c:v>
                </c:pt>
                <c:pt idx="6336">
                  <c:v>#N/A</c:v>
                </c:pt>
                <c:pt idx="6337">
                  <c:v>#N/A</c:v>
                </c:pt>
                <c:pt idx="6338">
                  <c:v>#N/A</c:v>
                </c:pt>
                <c:pt idx="6339">
                  <c:v>#N/A</c:v>
                </c:pt>
                <c:pt idx="6340">
                  <c:v>#N/A</c:v>
                </c:pt>
                <c:pt idx="6341">
                  <c:v>#N/A</c:v>
                </c:pt>
                <c:pt idx="6342">
                  <c:v>#N/A</c:v>
                </c:pt>
                <c:pt idx="6343">
                  <c:v>#N/A</c:v>
                </c:pt>
                <c:pt idx="6344">
                  <c:v>#N/A</c:v>
                </c:pt>
                <c:pt idx="6345">
                  <c:v>#N/A</c:v>
                </c:pt>
                <c:pt idx="6346">
                  <c:v>#N/A</c:v>
                </c:pt>
                <c:pt idx="6347">
                  <c:v>#N/A</c:v>
                </c:pt>
                <c:pt idx="6348">
                  <c:v>#N/A</c:v>
                </c:pt>
                <c:pt idx="6349">
                  <c:v>#N/A</c:v>
                </c:pt>
                <c:pt idx="6350">
                  <c:v>#N/A</c:v>
                </c:pt>
                <c:pt idx="6351">
                  <c:v>#N/A</c:v>
                </c:pt>
                <c:pt idx="6352">
                  <c:v>#N/A</c:v>
                </c:pt>
                <c:pt idx="6353">
                  <c:v>#N/A</c:v>
                </c:pt>
                <c:pt idx="6354">
                  <c:v>#N/A</c:v>
                </c:pt>
                <c:pt idx="6355">
                  <c:v>#N/A</c:v>
                </c:pt>
                <c:pt idx="6356">
                  <c:v>#N/A</c:v>
                </c:pt>
                <c:pt idx="6357">
                  <c:v>#N/A</c:v>
                </c:pt>
                <c:pt idx="6358">
                  <c:v>#N/A</c:v>
                </c:pt>
                <c:pt idx="6359">
                  <c:v>#N/A</c:v>
                </c:pt>
                <c:pt idx="6360">
                  <c:v>#N/A</c:v>
                </c:pt>
                <c:pt idx="6361">
                  <c:v>#N/A</c:v>
                </c:pt>
                <c:pt idx="6362">
                  <c:v>#N/A</c:v>
                </c:pt>
                <c:pt idx="6363">
                  <c:v>#N/A</c:v>
                </c:pt>
                <c:pt idx="6364">
                  <c:v>#N/A</c:v>
                </c:pt>
                <c:pt idx="6365">
                  <c:v>#N/A</c:v>
                </c:pt>
                <c:pt idx="6366">
                  <c:v>#N/A</c:v>
                </c:pt>
                <c:pt idx="6367">
                  <c:v>#N/A</c:v>
                </c:pt>
                <c:pt idx="6368">
                  <c:v>#N/A</c:v>
                </c:pt>
                <c:pt idx="6369">
                  <c:v>#N/A</c:v>
                </c:pt>
                <c:pt idx="6370">
                  <c:v>#N/A</c:v>
                </c:pt>
                <c:pt idx="6371">
                  <c:v>#N/A</c:v>
                </c:pt>
                <c:pt idx="6372">
                  <c:v>#N/A</c:v>
                </c:pt>
                <c:pt idx="6373">
                  <c:v>#N/A</c:v>
                </c:pt>
                <c:pt idx="6374">
                  <c:v>#N/A</c:v>
                </c:pt>
                <c:pt idx="6375">
                  <c:v>#N/A</c:v>
                </c:pt>
                <c:pt idx="6376">
                  <c:v>#N/A</c:v>
                </c:pt>
                <c:pt idx="6377">
                  <c:v>#N/A</c:v>
                </c:pt>
                <c:pt idx="6378">
                  <c:v>#N/A</c:v>
                </c:pt>
                <c:pt idx="6379">
                  <c:v>#N/A</c:v>
                </c:pt>
                <c:pt idx="6380">
                  <c:v>#N/A</c:v>
                </c:pt>
                <c:pt idx="6381">
                  <c:v>#N/A</c:v>
                </c:pt>
                <c:pt idx="6382">
                  <c:v>#N/A</c:v>
                </c:pt>
                <c:pt idx="6383">
                  <c:v>#N/A</c:v>
                </c:pt>
                <c:pt idx="6384">
                  <c:v>#N/A</c:v>
                </c:pt>
                <c:pt idx="6385">
                  <c:v>#N/A</c:v>
                </c:pt>
                <c:pt idx="6386">
                  <c:v>#N/A</c:v>
                </c:pt>
                <c:pt idx="6387">
                  <c:v>#N/A</c:v>
                </c:pt>
                <c:pt idx="6388">
                  <c:v>#N/A</c:v>
                </c:pt>
                <c:pt idx="6389">
                  <c:v>#N/A</c:v>
                </c:pt>
                <c:pt idx="6390">
                  <c:v>#N/A</c:v>
                </c:pt>
                <c:pt idx="6391">
                  <c:v>#N/A</c:v>
                </c:pt>
                <c:pt idx="6392">
                  <c:v>#N/A</c:v>
                </c:pt>
                <c:pt idx="6393">
                  <c:v>#N/A</c:v>
                </c:pt>
                <c:pt idx="6394">
                  <c:v>#N/A</c:v>
                </c:pt>
                <c:pt idx="6395">
                  <c:v>#N/A</c:v>
                </c:pt>
                <c:pt idx="6396">
                  <c:v>#N/A</c:v>
                </c:pt>
                <c:pt idx="6397">
                  <c:v>#N/A</c:v>
                </c:pt>
                <c:pt idx="6398">
                  <c:v>#N/A</c:v>
                </c:pt>
                <c:pt idx="6399">
                  <c:v>#N/A</c:v>
                </c:pt>
                <c:pt idx="6400">
                  <c:v>#N/A</c:v>
                </c:pt>
                <c:pt idx="6401">
                  <c:v>#N/A</c:v>
                </c:pt>
                <c:pt idx="6402">
                  <c:v>#N/A</c:v>
                </c:pt>
                <c:pt idx="6403">
                  <c:v>#N/A</c:v>
                </c:pt>
                <c:pt idx="6404">
                  <c:v>#N/A</c:v>
                </c:pt>
                <c:pt idx="6405">
                  <c:v>#N/A</c:v>
                </c:pt>
                <c:pt idx="6406">
                  <c:v>#N/A</c:v>
                </c:pt>
                <c:pt idx="6407">
                  <c:v>#N/A</c:v>
                </c:pt>
                <c:pt idx="6408">
                  <c:v>#N/A</c:v>
                </c:pt>
                <c:pt idx="6409">
                  <c:v>#N/A</c:v>
                </c:pt>
                <c:pt idx="6410">
                  <c:v>#N/A</c:v>
                </c:pt>
                <c:pt idx="6411">
                  <c:v>#N/A</c:v>
                </c:pt>
                <c:pt idx="6412">
                  <c:v>#N/A</c:v>
                </c:pt>
                <c:pt idx="6413">
                  <c:v>#N/A</c:v>
                </c:pt>
                <c:pt idx="6414">
                  <c:v>#N/A</c:v>
                </c:pt>
                <c:pt idx="6415">
                  <c:v>#N/A</c:v>
                </c:pt>
                <c:pt idx="6416">
                  <c:v>#N/A</c:v>
                </c:pt>
                <c:pt idx="6417">
                  <c:v>#N/A</c:v>
                </c:pt>
                <c:pt idx="6418">
                  <c:v>#N/A</c:v>
                </c:pt>
                <c:pt idx="6419">
                  <c:v>#N/A</c:v>
                </c:pt>
                <c:pt idx="6420">
                  <c:v>#N/A</c:v>
                </c:pt>
                <c:pt idx="6421">
                  <c:v>#N/A</c:v>
                </c:pt>
                <c:pt idx="6422">
                  <c:v>#N/A</c:v>
                </c:pt>
                <c:pt idx="6423">
                  <c:v>#N/A</c:v>
                </c:pt>
                <c:pt idx="6424">
                  <c:v>#N/A</c:v>
                </c:pt>
                <c:pt idx="6425">
                  <c:v>#N/A</c:v>
                </c:pt>
                <c:pt idx="6426">
                  <c:v>#N/A</c:v>
                </c:pt>
                <c:pt idx="6427">
                  <c:v>#N/A</c:v>
                </c:pt>
                <c:pt idx="6428">
                  <c:v>#N/A</c:v>
                </c:pt>
                <c:pt idx="6429">
                  <c:v>#N/A</c:v>
                </c:pt>
                <c:pt idx="6430">
                  <c:v>#N/A</c:v>
                </c:pt>
                <c:pt idx="6431">
                  <c:v>#N/A</c:v>
                </c:pt>
                <c:pt idx="6432">
                  <c:v>#N/A</c:v>
                </c:pt>
                <c:pt idx="6433">
                  <c:v>#N/A</c:v>
                </c:pt>
                <c:pt idx="6434">
                  <c:v>#N/A</c:v>
                </c:pt>
                <c:pt idx="6435">
                  <c:v>#N/A</c:v>
                </c:pt>
                <c:pt idx="6436">
                  <c:v>#N/A</c:v>
                </c:pt>
                <c:pt idx="6437">
                  <c:v>#N/A</c:v>
                </c:pt>
                <c:pt idx="6438">
                  <c:v>#N/A</c:v>
                </c:pt>
                <c:pt idx="6439">
                  <c:v>#N/A</c:v>
                </c:pt>
                <c:pt idx="6440">
                  <c:v>#N/A</c:v>
                </c:pt>
                <c:pt idx="6441">
                  <c:v>#N/A</c:v>
                </c:pt>
                <c:pt idx="6442">
                  <c:v>#N/A</c:v>
                </c:pt>
                <c:pt idx="6443">
                  <c:v>#N/A</c:v>
                </c:pt>
                <c:pt idx="6444">
                  <c:v>#N/A</c:v>
                </c:pt>
                <c:pt idx="6445">
                  <c:v>#N/A</c:v>
                </c:pt>
                <c:pt idx="6446">
                  <c:v>#N/A</c:v>
                </c:pt>
                <c:pt idx="6447">
                  <c:v>#N/A</c:v>
                </c:pt>
                <c:pt idx="6448">
                  <c:v>#N/A</c:v>
                </c:pt>
                <c:pt idx="6449">
                  <c:v>#N/A</c:v>
                </c:pt>
                <c:pt idx="6450">
                  <c:v>#N/A</c:v>
                </c:pt>
                <c:pt idx="6451">
                  <c:v>#N/A</c:v>
                </c:pt>
                <c:pt idx="6452">
                  <c:v>#N/A</c:v>
                </c:pt>
                <c:pt idx="6453">
                  <c:v>#N/A</c:v>
                </c:pt>
                <c:pt idx="6454">
                  <c:v>#N/A</c:v>
                </c:pt>
                <c:pt idx="6455">
                  <c:v>#N/A</c:v>
                </c:pt>
                <c:pt idx="6456">
                  <c:v>#N/A</c:v>
                </c:pt>
                <c:pt idx="6457">
                  <c:v>#N/A</c:v>
                </c:pt>
                <c:pt idx="6458">
                  <c:v>#N/A</c:v>
                </c:pt>
                <c:pt idx="6459">
                  <c:v>#N/A</c:v>
                </c:pt>
                <c:pt idx="6460">
                  <c:v>#N/A</c:v>
                </c:pt>
                <c:pt idx="6461">
                  <c:v>#N/A</c:v>
                </c:pt>
                <c:pt idx="6462">
                  <c:v>#N/A</c:v>
                </c:pt>
                <c:pt idx="6463">
                  <c:v>#N/A</c:v>
                </c:pt>
                <c:pt idx="6464">
                  <c:v>#N/A</c:v>
                </c:pt>
                <c:pt idx="6465">
                  <c:v>#N/A</c:v>
                </c:pt>
                <c:pt idx="6466">
                  <c:v>#N/A</c:v>
                </c:pt>
                <c:pt idx="6467">
                  <c:v>#N/A</c:v>
                </c:pt>
                <c:pt idx="6468">
                  <c:v>#N/A</c:v>
                </c:pt>
                <c:pt idx="6469">
                  <c:v>#N/A</c:v>
                </c:pt>
                <c:pt idx="6470">
                  <c:v>#N/A</c:v>
                </c:pt>
                <c:pt idx="6471">
                  <c:v>#N/A</c:v>
                </c:pt>
                <c:pt idx="6472">
                  <c:v>#N/A</c:v>
                </c:pt>
                <c:pt idx="6473">
                  <c:v>#N/A</c:v>
                </c:pt>
                <c:pt idx="6474">
                  <c:v>#N/A</c:v>
                </c:pt>
                <c:pt idx="6475">
                  <c:v>#N/A</c:v>
                </c:pt>
                <c:pt idx="6476">
                  <c:v>#N/A</c:v>
                </c:pt>
                <c:pt idx="6477">
                  <c:v>#N/A</c:v>
                </c:pt>
                <c:pt idx="6478">
                  <c:v>#N/A</c:v>
                </c:pt>
                <c:pt idx="6479">
                  <c:v>#N/A</c:v>
                </c:pt>
                <c:pt idx="6480">
                  <c:v>#N/A</c:v>
                </c:pt>
                <c:pt idx="6481">
                  <c:v>#N/A</c:v>
                </c:pt>
                <c:pt idx="6482">
                  <c:v>#N/A</c:v>
                </c:pt>
                <c:pt idx="6483">
                  <c:v>#N/A</c:v>
                </c:pt>
                <c:pt idx="6484">
                  <c:v>#N/A</c:v>
                </c:pt>
                <c:pt idx="6485">
                  <c:v>#N/A</c:v>
                </c:pt>
                <c:pt idx="6486">
                  <c:v>#N/A</c:v>
                </c:pt>
                <c:pt idx="6487">
                  <c:v>#N/A</c:v>
                </c:pt>
                <c:pt idx="6488">
                  <c:v>#N/A</c:v>
                </c:pt>
                <c:pt idx="6489">
                  <c:v>#N/A</c:v>
                </c:pt>
                <c:pt idx="6490">
                  <c:v>#N/A</c:v>
                </c:pt>
                <c:pt idx="6491">
                  <c:v>#N/A</c:v>
                </c:pt>
                <c:pt idx="6492">
                  <c:v>#N/A</c:v>
                </c:pt>
                <c:pt idx="6493">
                  <c:v>#N/A</c:v>
                </c:pt>
                <c:pt idx="6494">
                  <c:v>#N/A</c:v>
                </c:pt>
                <c:pt idx="6495">
                  <c:v>#N/A</c:v>
                </c:pt>
                <c:pt idx="6496">
                  <c:v>#N/A</c:v>
                </c:pt>
                <c:pt idx="6497">
                  <c:v>#N/A</c:v>
                </c:pt>
                <c:pt idx="6498">
                  <c:v>#N/A</c:v>
                </c:pt>
                <c:pt idx="6499">
                  <c:v>#N/A</c:v>
                </c:pt>
                <c:pt idx="6500">
                  <c:v>#N/A</c:v>
                </c:pt>
                <c:pt idx="6501">
                  <c:v>#N/A</c:v>
                </c:pt>
                <c:pt idx="6502">
                  <c:v>#N/A</c:v>
                </c:pt>
                <c:pt idx="6503">
                  <c:v>#N/A</c:v>
                </c:pt>
                <c:pt idx="6504">
                  <c:v>#N/A</c:v>
                </c:pt>
                <c:pt idx="6505">
                  <c:v>#N/A</c:v>
                </c:pt>
                <c:pt idx="6506">
                  <c:v>#N/A</c:v>
                </c:pt>
                <c:pt idx="6507">
                  <c:v>#N/A</c:v>
                </c:pt>
                <c:pt idx="6508">
                  <c:v>#N/A</c:v>
                </c:pt>
                <c:pt idx="6509">
                  <c:v>#N/A</c:v>
                </c:pt>
                <c:pt idx="6510">
                  <c:v>#N/A</c:v>
                </c:pt>
                <c:pt idx="6511">
                  <c:v>#N/A</c:v>
                </c:pt>
                <c:pt idx="6512">
                  <c:v>#N/A</c:v>
                </c:pt>
                <c:pt idx="6513">
                  <c:v>#N/A</c:v>
                </c:pt>
                <c:pt idx="6514">
                  <c:v>#N/A</c:v>
                </c:pt>
                <c:pt idx="6515">
                  <c:v>#N/A</c:v>
                </c:pt>
                <c:pt idx="6516">
                  <c:v>#N/A</c:v>
                </c:pt>
                <c:pt idx="6517">
                  <c:v>#N/A</c:v>
                </c:pt>
                <c:pt idx="6518">
                  <c:v>#N/A</c:v>
                </c:pt>
                <c:pt idx="6519">
                  <c:v>#N/A</c:v>
                </c:pt>
                <c:pt idx="6520">
                  <c:v>#N/A</c:v>
                </c:pt>
                <c:pt idx="6521">
                  <c:v>#N/A</c:v>
                </c:pt>
                <c:pt idx="6522">
                  <c:v>#N/A</c:v>
                </c:pt>
                <c:pt idx="6523">
                  <c:v>#N/A</c:v>
                </c:pt>
                <c:pt idx="6524">
                  <c:v>#N/A</c:v>
                </c:pt>
                <c:pt idx="6525">
                  <c:v>#N/A</c:v>
                </c:pt>
                <c:pt idx="6526">
                  <c:v>#N/A</c:v>
                </c:pt>
                <c:pt idx="6527">
                  <c:v>#N/A</c:v>
                </c:pt>
                <c:pt idx="6528">
                  <c:v>#N/A</c:v>
                </c:pt>
                <c:pt idx="6529">
                  <c:v>#N/A</c:v>
                </c:pt>
                <c:pt idx="6530">
                  <c:v>#N/A</c:v>
                </c:pt>
                <c:pt idx="6531">
                  <c:v>#N/A</c:v>
                </c:pt>
                <c:pt idx="6532">
                  <c:v>#N/A</c:v>
                </c:pt>
                <c:pt idx="6533">
                  <c:v>#N/A</c:v>
                </c:pt>
                <c:pt idx="6534">
                  <c:v>#N/A</c:v>
                </c:pt>
                <c:pt idx="6535">
                  <c:v>#N/A</c:v>
                </c:pt>
                <c:pt idx="6536">
                  <c:v>#N/A</c:v>
                </c:pt>
                <c:pt idx="6537">
                  <c:v>#N/A</c:v>
                </c:pt>
                <c:pt idx="6538">
                  <c:v>#N/A</c:v>
                </c:pt>
                <c:pt idx="6539">
                  <c:v>#N/A</c:v>
                </c:pt>
                <c:pt idx="6540">
                  <c:v>#N/A</c:v>
                </c:pt>
                <c:pt idx="6541">
                  <c:v>#N/A</c:v>
                </c:pt>
                <c:pt idx="6542">
                  <c:v>#N/A</c:v>
                </c:pt>
                <c:pt idx="6543">
                  <c:v>#N/A</c:v>
                </c:pt>
                <c:pt idx="6544">
                  <c:v>#N/A</c:v>
                </c:pt>
                <c:pt idx="6545">
                  <c:v>#N/A</c:v>
                </c:pt>
                <c:pt idx="6546">
                  <c:v>#N/A</c:v>
                </c:pt>
                <c:pt idx="6547">
                  <c:v>#N/A</c:v>
                </c:pt>
                <c:pt idx="6548">
                  <c:v>#N/A</c:v>
                </c:pt>
                <c:pt idx="6549">
                  <c:v>#N/A</c:v>
                </c:pt>
                <c:pt idx="6550">
                  <c:v>#N/A</c:v>
                </c:pt>
                <c:pt idx="6551">
                  <c:v>#N/A</c:v>
                </c:pt>
                <c:pt idx="6552">
                  <c:v>#N/A</c:v>
                </c:pt>
                <c:pt idx="6553">
                  <c:v>#N/A</c:v>
                </c:pt>
                <c:pt idx="6554">
                  <c:v>#N/A</c:v>
                </c:pt>
                <c:pt idx="6555">
                  <c:v>#N/A</c:v>
                </c:pt>
                <c:pt idx="6556">
                  <c:v>#N/A</c:v>
                </c:pt>
                <c:pt idx="6557">
                  <c:v>#N/A</c:v>
                </c:pt>
                <c:pt idx="6558">
                  <c:v>#N/A</c:v>
                </c:pt>
                <c:pt idx="6559">
                  <c:v>#N/A</c:v>
                </c:pt>
                <c:pt idx="6560">
                  <c:v>#N/A</c:v>
                </c:pt>
                <c:pt idx="6561">
                  <c:v>#N/A</c:v>
                </c:pt>
                <c:pt idx="6562">
                  <c:v>#N/A</c:v>
                </c:pt>
                <c:pt idx="6563">
                  <c:v>#N/A</c:v>
                </c:pt>
                <c:pt idx="6564">
                  <c:v>#N/A</c:v>
                </c:pt>
                <c:pt idx="6565">
                  <c:v>#N/A</c:v>
                </c:pt>
                <c:pt idx="6566">
                  <c:v>#N/A</c:v>
                </c:pt>
                <c:pt idx="6567">
                  <c:v>#N/A</c:v>
                </c:pt>
                <c:pt idx="6568">
                  <c:v>#N/A</c:v>
                </c:pt>
                <c:pt idx="6569">
                  <c:v>#N/A</c:v>
                </c:pt>
                <c:pt idx="6570">
                  <c:v>#N/A</c:v>
                </c:pt>
                <c:pt idx="6571">
                  <c:v>#N/A</c:v>
                </c:pt>
                <c:pt idx="6572">
                  <c:v>#N/A</c:v>
                </c:pt>
                <c:pt idx="6573">
                  <c:v>#N/A</c:v>
                </c:pt>
                <c:pt idx="6574">
                  <c:v>#N/A</c:v>
                </c:pt>
                <c:pt idx="6575">
                  <c:v>#N/A</c:v>
                </c:pt>
                <c:pt idx="6576">
                  <c:v>#N/A</c:v>
                </c:pt>
                <c:pt idx="6577">
                  <c:v>#N/A</c:v>
                </c:pt>
                <c:pt idx="6578">
                  <c:v>#N/A</c:v>
                </c:pt>
                <c:pt idx="6579">
                  <c:v>#N/A</c:v>
                </c:pt>
                <c:pt idx="6580">
                  <c:v>#N/A</c:v>
                </c:pt>
                <c:pt idx="6581">
                  <c:v>#N/A</c:v>
                </c:pt>
                <c:pt idx="6582">
                  <c:v>#N/A</c:v>
                </c:pt>
                <c:pt idx="6583">
                  <c:v>#N/A</c:v>
                </c:pt>
                <c:pt idx="6584">
                  <c:v>#N/A</c:v>
                </c:pt>
                <c:pt idx="6585">
                  <c:v>#N/A</c:v>
                </c:pt>
                <c:pt idx="6586">
                  <c:v>#N/A</c:v>
                </c:pt>
                <c:pt idx="6587">
                  <c:v>#N/A</c:v>
                </c:pt>
                <c:pt idx="6588">
                  <c:v>#N/A</c:v>
                </c:pt>
                <c:pt idx="6589">
                  <c:v>#N/A</c:v>
                </c:pt>
                <c:pt idx="6590">
                  <c:v>#N/A</c:v>
                </c:pt>
                <c:pt idx="6591">
                  <c:v>#N/A</c:v>
                </c:pt>
                <c:pt idx="6592">
                  <c:v>#N/A</c:v>
                </c:pt>
                <c:pt idx="6593">
                  <c:v>#N/A</c:v>
                </c:pt>
                <c:pt idx="6594">
                  <c:v>#N/A</c:v>
                </c:pt>
                <c:pt idx="6595">
                  <c:v>#N/A</c:v>
                </c:pt>
                <c:pt idx="6596">
                  <c:v>#N/A</c:v>
                </c:pt>
                <c:pt idx="6597">
                  <c:v>#N/A</c:v>
                </c:pt>
                <c:pt idx="6598">
                  <c:v>#N/A</c:v>
                </c:pt>
                <c:pt idx="6599">
                  <c:v>#N/A</c:v>
                </c:pt>
                <c:pt idx="6600">
                  <c:v>#N/A</c:v>
                </c:pt>
                <c:pt idx="6601">
                  <c:v>#N/A</c:v>
                </c:pt>
                <c:pt idx="6602">
                  <c:v>#N/A</c:v>
                </c:pt>
                <c:pt idx="6603">
                  <c:v>#N/A</c:v>
                </c:pt>
                <c:pt idx="6604">
                  <c:v>#N/A</c:v>
                </c:pt>
                <c:pt idx="6605">
                  <c:v>#N/A</c:v>
                </c:pt>
                <c:pt idx="6606">
                  <c:v>#N/A</c:v>
                </c:pt>
                <c:pt idx="6607">
                  <c:v>#N/A</c:v>
                </c:pt>
                <c:pt idx="6608">
                  <c:v>#N/A</c:v>
                </c:pt>
                <c:pt idx="6609">
                  <c:v>#N/A</c:v>
                </c:pt>
                <c:pt idx="6610">
                  <c:v>#N/A</c:v>
                </c:pt>
                <c:pt idx="6611">
                  <c:v>#N/A</c:v>
                </c:pt>
                <c:pt idx="6612">
                  <c:v>#N/A</c:v>
                </c:pt>
                <c:pt idx="6613">
                  <c:v>#N/A</c:v>
                </c:pt>
                <c:pt idx="6614">
                  <c:v>#N/A</c:v>
                </c:pt>
                <c:pt idx="6615">
                  <c:v>#N/A</c:v>
                </c:pt>
                <c:pt idx="6616">
                  <c:v>#N/A</c:v>
                </c:pt>
                <c:pt idx="6617">
                  <c:v>#N/A</c:v>
                </c:pt>
                <c:pt idx="6618">
                  <c:v>#N/A</c:v>
                </c:pt>
                <c:pt idx="6619">
                  <c:v>#N/A</c:v>
                </c:pt>
                <c:pt idx="6620">
                  <c:v>#N/A</c:v>
                </c:pt>
                <c:pt idx="6621">
                  <c:v>#N/A</c:v>
                </c:pt>
                <c:pt idx="6622">
                  <c:v>#N/A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Sheet1!$I$1</c:f>
              <c:strCache>
                <c:ptCount val="1"/>
                <c:pt idx="0">
                  <c:v>moderate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5778"/>
              <c:layout>
                <c:manualLayout>
                  <c:x val="-6.7009832931639937E-2"/>
                  <c:y val="-5.1853215762835927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multiLvlStrRef>
              <c:f>'[Copy of TC_User_Activities_2016.xlsx]Sheet1'!$A$2:$C$6624</c:f>
              <c:multiLvlStrCache>
                <c:ptCount val="6623"/>
                <c:lvl>
                  <c:pt idx="0">
                    <c:v>anon</c:v>
                  </c:pt>
                  <c:pt idx="1">
                    <c:v>user1</c:v>
                  </c:pt>
                  <c:pt idx="2">
                    <c:v>user2</c:v>
                  </c:pt>
                  <c:pt idx="3">
                    <c:v>user3</c:v>
                  </c:pt>
                  <c:pt idx="4">
                    <c:v>user4</c:v>
                  </c:pt>
                  <c:pt idx="5">
                    <c:v>user5</c:v>
                  </c:pt>
                  <c:pt idx="6">
                    <c:v>user6</c:v>
                  </c:pt>
                  <c:pt idx="7">
                    <c:v>user7</c:v>
                  </c:pt>
                  <c:pt idx="8">
                    <c:v>user8</c:v>
                  </c:pt>
                  <c:pt idx="9">
                    <c:v>user9</c:v>
                  </c:pt>
                  <c:pt idx="10">
                    <c:v>user10</c:v>
                  </c:pt>
                  <c:pt idx="11">
                    <c:v>user11</c:v>
                  </c:pt>
                  <c:pt idx="12">
                    <c:v>user12</c:v>
                  </c:pt>
                  <c:pt idx="13">
                    <c:v>user13</c:v>
                  </c:pt>
                  <c:pt idx="14">
                    <c:v>user14</c:v>
                  </c:pt>
                  <c:pt idx="15">
                    <c:v>user15</c:v>
                  </c:pt>
                  <c:pt idx="16">
                    <c:v>user16</c:v>
                  </c:pt>
                  <c:pt idx="17">
                    <c:v>user17</c:v>
                  </c:pt>
                  <c:pt idx="18">
                    <c:v>user18</c:v>
                  </c:pt>
                  <c:pt idx="19">
                    <c:v>user19</c:v>
                  </c:pt>
                  <c:pt idx="20">
                    <c:v>user20</c:v>
                  </c:pt>
                  <c:pt idx="21">
                    <c:v>user21</c:v>
                  </c:pt>
                  <c:pt idx="22">
                    <c:v>user22</c:v>
                  </c:pt>
                  <c:pt idx="23">
                    <c:v>user23</c:v>
                  </c:pt>
                  <c:pt idx="24">
                    <c:v>user24</c:v>
                  </c:pt>
                  <c:pt idx="25">
                    <c:v>user25</c:v>
                  </c:pt>
                  <c:pt idx="26">
                    <c:v>user26</c:v>
                  </c:pt>
                  <c:pt idx="27">
                    <c:v>user27</c:v>
                  </c:pt>
                  <c:pt idx="28">
                    <c:v>user28</c:v>
                  </c:pt>
                  <c:pt idx="29">
                    <c:v>user29</c:v>
                  </c:pt>
                  <c:pt idx="30">
                    <c:v>user30</c:v>
                  </c:pt>
                  <c:pt idx="31">
                    <c:v>user31</c:v>
                  </c:pt>
                  <c:pt idx="32">
                    <c:v>user32</c:v>
                  </c:pt>
                  <c:pt idx="33">
                    <c:v>user33</c:v>
                  </c:pt>
                  <c:pt idx="34">
                    <c:v>user34</c:v>
                  </c:pt>
                  <c:pt idx="35">
                    <c:v>user35</c:v>
                  </c:pt>
                  <c:pt idx="36">
                    <c:v>user36</c:v>
                  </c:pt>
                  <c:pt idx="37">
                    <c:v>user37</c:v>
                  </c:pt>
                  <c:pt idx="38">
                    <c:v>user38</c:v>
                  </c:pt>
                  <c:pt idx="39">
                    <c:v>user39</c:v>
                  </c:pt>
                  <c:pt idx="40">
                    <c:v>user40</c:v>
                  </c:pt>
                  <c:pt idx="41">
                    <c:v>user41</c:v>
                  </c:pt>
                  <c:pt idx="42">
                    <c:v>user42</c:v>
                  </c:pt>
                  <c:pt idx="43">
                    <c:v>user43</c:v>
                  </c:pt>
                  <c:pt idx="44">
                    <c:v>user44</c:v>
                  </c:pt>
                  <c:pt idx="45">
                    <c:v>user45</c:v>
                  </c:pt>
                  <c:pt idx="46">
                    <c:v>user46</c:v>
                  </c:pt>
                  <c:pt idx="47">
                    <c:v>user47</c:v>
                  </c:pt>
                  <c:pt idx="48">
                    <c:v>user48</c:v>
                  </c:pt>
                  <c:pt idx="49">
                    <c:v>user49</c:v>
                  </c:pt>
                  <c:pt idx="50">
                    <c:v>user50</c:v>
                  </c:pt>
                  <c:pt idx="51">
                    <c:v>user51</c:v>
                  </c:pt>
                  <c:pt idx="52">
                    <c:v>user52</c:v>
                  </c:pt>
                  <c:pt idx="53">
                    <c:v>user53</c:v>
                  </c:pt>
                  <c:pt idx="54">
                    <c:v>user54</c:v>
                  </c:pt>
                  <c:pt idx="55">
                    <c:v>user55</c:v>
                  </c:pt>
                  <c:pt idx="56">
                    <c:v>user56</c:v>
                  </c:pt>
                  <c:pt idx="57">
                    <c:v>user57</c:v>
                  </c:pt>
                  <c:pt idx="58">
                    <c:v>user58</c:v>
                  </c:pt>
                  <c:pt idx="59">
                    <c:v>user59</c:v>
                  </c:pt>
                  <c:pt idx="60">
                    <c:v>user60</c:v>
                  </c:pt>
                  <c:pt idx="61">
                    <c:v>user61</c:v>
                  </c:pt>
                  <c:pt idx="62">
                    <c:v>user62</c:v>
                  </c:pt>
                  <c:pt idx="63">
                    <c:v>user63</c:v>
                  </c:pt>
                  <c:pt idx="64">
                    <c:v>user64</c:v>
                  </c:pt>
                  <c:pt idx="65">
                    <c:v>user65</c:v>
                  </c:pt>
                  <c:pt idx="66">
                    <c:v>user66</c:v>
                  </c:pt>
                  <c:pt idx="67">
                    <c:v>user67</c:v>
                  </c:pt>
                  <c:pt idx="68">
                    <c:v>user68</c:v>
                  </c:pt>
                  <c:pt idx="69">
                    <c:v>user69</c:v>
                  </c:pt>
                  <c:pt idx="70">
                    <c:v>user70</c:v>
                  </c:pt>
                  <c:pt idx="71">
                    <c:v>user71</c:v>
                  </c:pt>
                  <c:pt idx="72">
                    <c:v>user72</c:v>
                  </c:pt>
                  <c:pt idx="73">
                    <c:v>user73</c:v>
                  </c:pt>
                  <c:pt idx="74">
                    <c:v>user74</c:v>
                  </c:pt>
                  <c:pt idx="75">
                    <c:v>user75</c:v>
                  </c:pt>
                  <c:pt idx="76">
                    <c:v>user76</c:v>
                  </c:pt>
                  <c:pt idx="77">
                    <c:v>user77</c:v>
                  </c:pt>
                  <c:pt idx="78">
                    <c:v>user78</c:v>
                  </c:pt>
                  <c:pt idx="79">
                    <c:v>user79</c:v>
                  </c:pt>
                  <c:pt idx="80">
                    <c:v>user80</c:v>
                  </c:pt>
                  <c:pt idx="81">
                    <c:v>user81</c:v>
                  </c:pt>
                  <c:pt idx="82">
                    <c:v>user82</c:v>
                  </c:pt>
                  <c:pt idx="83">
                    <c:v>user83</c:v>
                  </c:pt>
                  <c:pt idx="84">
                    <c:v>user84</c:v>
                  </c:pt>
                  <c:pt idx="85">
                    <c:v>user85</c:v>
                  </c:pt>
                  <c:pt idx="86">
                    <c:v>user86</c:v>
                  </c:pt>
                  <c:pt idx="87">
                    <c:v>user87</c:v>
                  </c:pt>
                  <c:pt idx="88">
                    <c:v>user88</c:v>
                  </c:pt>
                  <c:pt idx="89">
                    <c:v>user89</c:v>
                  </c:pt>
                  <c:pt idx="90">
                    <c:v>user90</c:v>
                  </c:pt>
                  <c:pt idx="91">
                    <c:v>user91</c:v>
                  </c:pt>
                  <c:pt idx="92">
                    <c:v>user92</c:v>
                  </c:pt>
                  <c:pt idx="93">
                    <c:v>user93</c:v>
                  </c:pt>
                  <c:pt idx="94">
                    <c:v>user94</c:v>
                  </c:pt>
                  <c:pt idx="95">
                    <c:v>user95</c:v>
                  </c:pt>
                  <c:pt idx="96">
                    <c:v>user96</c:v>
                  </c:pt>
                  <c:pt idx="97">
                    <c:v>user97</c:v>
                  </c:pt>
                  <c:pt idx="98">
                    <c:v>user98</c:v>
                  </c:pt>
                  <c:pt idx="99">
                    <c:v>user99</c:v>
                  </c:pt>
                  <c:pt idx="100">
                    <c:v>user100</c:v>
                  </c:pt>
                  <c:pt idx="101">
                    <c:v>user101</c:v>
                  </c:pt>
                  <c:pt idx="102">
                    <c:v>user102</c:v>
                  </c:pt>
                  <c:pt idx="103">
                    <c:v>user103</c:v>
                  </c:pt>
                  <c:pt idx="104">
                    <c:v>user104</c:v>
                  </c:pt>
                  <c:pt idx="105">
                    <c:v>user105</c:v>
                  </c:pt>
                  <c:pt idx="106">
                    <c:v>user106</c:v>
                  </c:pt>
                  <c:pt idx="107">
                    <c:v>user107</c:v>
                  </c:pt>
                  <c:pt idx="108">
                    <c:v>user108</c:v>
                  </c:pt>
                  <c:pt idx="109">
                    <c:v>user109</c:v>
                  </c:pt>
                  <c:pt idx="110">
                    <c:v>user110</c:v>
                  </c:pt>
                  <c:pt idx="111">
                    <c:v>user111</c:v>
                  </c:pt>
                  <c:pt idx="112">
                    <c:v>user112</c:v>
                  </c:pt>
                  <c:pt idx="113">
                    <c:v>user113</c:v>
                  </c:pt>
                  <c:pt idx="114">
                    <c:v>user114</c:v>
                  </c:pt>
                  <c:pt idx="115">
                    <c:v>user115</c:v>
                  </c:pt>
                  <c:pt idx="116">
                    <c:v>user116</c:v>
                  </c:pt>
                  <c:pt idx="117">
                    <c:v>user117</c:v>
                  </c:pt>
                  <c:pt idx="118">
                    <c:v>user118</c:v>
                  </c:pt>
                  <c:pt idx="119">
                    <c:v>user119</c:v>
                  </c:pt>
                  <c:pt idx="120">
                    <c:v>user120</c:v>
                  </c:pt>
                  <c:pt idx="121">
                    <c:v>user121</c:v>
                  </c:pt>
                  <c:pt idx="122">
                    <c:v>user122</c:v>
                  </c:pt>
                  <c:pt idx="123">
                    <c:v>user123</c:v>
                  </c:pt>
                  <c:pt idx="124">
                    <c:v>user124</c:v>
                  </c:pt>
                  <c:pt idx="125">
                    <c:v>user125</c:v>
                  </c:pt>
                  <c:pt idx="126">
                    <c:v>user126</c:v>
                  </c:pt>
                  <c:pt idx="127">
                    <c:v>user127</c:v>
                  </c:pt>
                  <c:pt idx="128">
                    <c:v>user128</c:v>
                  </c:pt>
                  <c:pt idx="129">
                    <c:v>user129</c:v>
                  </c:pt>
                  <c:pt idx="130">
                    <c:v>user130</c:v>
                  </c:pt>
                  <c:pt idx="131">
                    <c:v>user131</c:v>
                  </c:pt>
                  <c:pt idx="132">
                    <c:v>user132</c:v>
                  </c:pt>
                  <c:pt idx="133">
                    <c:v>user133</c:v>
                  </c:pt>
                  <c:pt idx="134">
                    <c:v>user134</c:v>
                  </c:pt>
                  <c:pt idx="135">
                    <c:v>user135</c:v>
                  </c:pt>
                  <c:pt idx="136">
                    <c:v>user136</c:v>
                  </c:pt>
                  <c:pt idx="137">
                    <c:v>user137</c:v>
                  </c:pt>
                  <c:pt idx="138">
                    <c:v>user138</c:v>
                  </c:pt>
                  <c:pt idx="139">
                    <c:v>user139</c:v>
                  </c:pt>
                  <c:pt idx="140">
                    <c:v>user140</c:v>
                  </c:pt>
                  <c:pt idx="141">
                    <c:v>user141</c:v>
                  </c:pt>
                  <c:pt idx="142">
                    <c:v>user142</c:v>
                  </c:pt>
                  <c:pt idx="143">
                    <c:v>user143</c:v>
                  </c:pt>
                  <c:pt idx="144">
                    <c:v>user144</c:v>
                  </c:pt>
                  <c:pt idx="145">
                    <c:v>user145</c:v>
                  </c:pt>
                  <c:pt idx="146">
                    <c:v>user146</c:v>
                  </c:pt>
                  <c:pt idx="147">
                    <c:v>user147</c:v>
                  </c:pt>
                  <c:pt idx="148">
                    <c:v>user148</c:v>
                  </c:pt>
                  <c:pt idx="149">
                    <c:v>user149</c:v>
                  </c:pt>
                  <c:pt idx="150">
                    <c:v>user150</c:v>
                  </c:pt>
                  <c:pt idx="151">
                    <c:v>user151</c:v>
                  </c:pt>
                  <c:pt idx="152">
                    <c:v>user152</c:v>
                  </c:pt>
                  <c:pt idx="153">
                    <c:v>user153</c:v>
                  </c:pt>
                  <c:pt idx="154">
                    <c:v>user154</c:v>
                  </c:pt>
                  <c:pt idx="155">
                    <c:v>user155</c:v>
                  </c:pt>
                  <c:pt idx="156">
                    <c:v>user156</c:v>
                  </c:pt>
                  <c:pt idx="157">
                    <c:v>user157</c:v>
                  </c:pt>
                  <c:pt idx="158">
                    <c:v>user158</c:v>
                  </c:pt>
                  <c:pt idx="159">
                    <c:v>user159</c:v>
                  </c:pt>
                  <c:pt idx="160">
                    <c:v>user160</c:v>
                  </c:pt>
                  <c:pt idx="161">
                    <c:v>user161</c:v>
                  </c:pt>
                  <c:pt idx="162">
                    <c:v>user162</c:v>
                  </c:pt>
                  <c:pt idx="163">
                    <c:v>user163</c:v>
                  </c:pt>
                  <c:pt idx="164">
                    <c:v>user164</c:v>
                  </c:pt>
                  <c:pt idx="165">
                    <c:v>user165</c:v>
                  </c:pt>
                  <c:pt idx="166">
                    <c:v>user166</c:v>
                  </c:pt>
                  <c:pt idx="167">
                    <c:v>user167</c:v>
                  </c:pt>
                  <c:pt idx="168">
                    <c:v>user168</c:v>
                  </c:pt>
                  <c:pt idx="169">
                    <c:v>user169</c:v>
                  </c:pt>
                  <c:pt idx="170">
                    <c:v>user170</c:v>
                  </c:pt>
                  <c:pt idx="171">
                    <c:v>user171</c:v>
                  </c:pt>
                  <c:pt idx="172">
                    <c:v>user172</c:v>
                  </c:pt>
                  <c:pt idx="173">
                    <c:v>user173</c:v>
                  </c:pt>
                  <c:pt idx="174">
                    <c:v>user174</c:v>
                  </c:pt>
                  <c:pt idx="175">
                    <c:v>user175</c:v>
                  </c:pt>
                  <c:pt idx="176">
                    <c:v>user176</c:v>
                  </c:pt>
                  <c:pt idx="177">
                    <c:v>user177</c:v>
                  </c:pt>
                  <c:pt idx="178">
                    <c:v>user178</c:v>
                  </c:pt>
                  <c:pt idx="179">
                    <c:v>user179</c:v>
                  </c:pt>
                  <c:pt idx="180">
                    <c:v>user180</c:v>
                  </c:pt>
                  <c:pt idx="181">
                    <c:v>user181</c:v>
                  </c:pt>
                  <c:pt idx="182">
                    <c:v>user182</c:v>
                  </c:pt>
                  <c:pt idx="183">
                    <c:v>user183</c:v>
                  </c:pt>
                  <c:pt idx="184">
                    <c:v>user184</c:v>
                  </c:pt>
                  <c:pt idx="185">
                    <c:v>user185</c:v>
                  </c:pt>
                  <c:pt idx="186">
                    <c:v>user186</c:v>
                  </c:pt>
                  <c:pt idx="187">
                    <c:v>user187</c:v>
                  </c:pt>
                  <c:pt idx="188">
                    <c:v>user188</c:v>
                  </c:pt>
                  <c:pt idx="189">
                    <c:v>user189</c:v>
                  </c:pt>
                  <c:pt idx="190">
                    <c:v>user190</c:v>
                  </c:pt>
                  <c:pt idx="191">
                    <c:v>user191</c:v>
                  </c:pt>
                  <c:pt idx="192">
                    <c:v>user192</c:v>
                  </c:pt>
                  <c:pt idx="193">
                    <c:v>user193</c:v>
                  </c:pt>
                  <c:pt idx="194">
                    <c:v>user194</c:v>
                  </c:pt>
                  <c:pt idx="195">
                    <c:v>user195</c:v>
                  </c:pt>
                  <c:pt idx="196">
                    <c:v>user196</c:v>
                  </c:pt>
                  <c:pt idx="197">
                    <c:v>user197</c:v>
                  </c:pt>
                  <c:pt idx="198">
                    <c:v>user198</c:v>
                  </c:pt>
                  <c:pt idx="199">
                    <c:v>user199</c:v>
                  </c:pt>
                  <c:pt idx="200">
                    <c:v>user200</c:v>
                  </c:pt>
                  <c:pt idx="201">
                    <c:v>user201</c:v>
                  </c:pt>
                  <c:pt idx="202">
                    <c:v>user202</c:v>
                  </c:pt>
                  <c:pt idx="203">
                    <c:v>user203</c:v>
                  </c:pt>
                  <c:pt idx="204">
                    <c:v>user204</c:v>
                  </c:pt>
                  <c:pt idx="205">
                    <c:v>user205</c:v>
                  </c:pt>
                  <c:pt idx="206">
                    <c:v>user206</c:v>
                  </c:pt>
                  <c:pt idx="207">
                    <c:v>user207</c:v>
                  </c:pt>
                  <c:pt idx="208">
                    <c:v>user208</c:v>
                  </c:pt>
                  <c:pt idx="209">
                    <c:v>user209</c:v>
                  </c:pt>
                  <c:pt idx="210">
                    <c:v>user210</c:v>
                  </c:pt>
                  <c:pt idx="211">
                    <c:v>user211</c:v>
                  </c:pt>
                  <c:pt idx="212">
                    <c:v>user212</c:v>
                  </c:pt>
                  <c:pt idx="213">
                    <c:v>user213</c:v>
                  </c:pt>
                  <c:pt idx="214">
                    <c:v>user214</c:v>
                  </c:pt>
                  <c:pt idx="215">
                    <c:v>user215</c:v>
                  </c:pt>
                  <c:pt idx="216">
                    <c:v>user216</c:v>
                  </c:pt>
                  <c:pt idx="217">
                    <c:v>user217</c:v>
                  </c:pt>
                  <c:pt idx="218">
                    <c:v>user218</c:v>
                  </c:pt>
                  <c:pt idx="219">
                    <c:v>user219</c:v>
                  </c:pt>
                  <c:pt idx="220">
                    <c:v>user220</c:v>
                  </c:pt>
                  <c:pt idx="221">
                    <c:v>user221</c:v>
                  </c:pt>
                  <c:pt idx="222">
                    <c:v>user222</c:v>
                  </c:pt>
                  <c:pt idx="223">
                    <c:v>user223</c:v>
                  </c:pt>
                  <c:pt idx="224">
                    <c:v>user224</c:v>
                  </c:pt>
                  <c:pt idx="225">
                    <c:v>user225</c:v>
                  </c:pt>
                  <c:pt idx="226">
                    <c:v>user226</c:v>
                  </c:pt>
                  <c:pt idx="227">
                    <c:v>user227</c:v>
                  </c:pt>
                  <c:pt idx="228">
                    <c:v>user228</c:v>
                  </c:pt>
                  <c:pt idx="229">
                    <c:v>user229</c:v>
                  </c:pt>
                  <c:pt idx="230">
                    <c:v>user230</c:v>
                  </c:pt>
                  <c:pt idx="231">
                    <c:v>user231</c:v>
                  </c:pt>
                  <c:pt idx="232">
                    <c:v>user232</c:v>
                  </c:pt>
                  <c:pt idx="233">
                    <c:v>user233</c:v>
                  </c:pt>
                  <c:pt idx="234">
                    <c:v>user234</c:v>
                  </c:pt>
                  <c:pt idx="235">
                    <c:v>user235</c:v>
                  </c:pt>
                  <c:pt idx="236">
                    <c:v>user236</c:v>
                  </c:pt>
                  <c:pt idx="237">
                    <c:v>user237</c:v>
                  </c:pt>
                  <c:pt idx="238">
                    <c:v>user238</c:v>
                  </c:pt>
                  <c:pt idx="239">
                    <c:v>user239</c:v>
                  </c:pt>
                  <c:pt idx="240">
                    <c:v>user240</c:v>
                  </c:pt>
                  <c:pt idx="241">
                    <c:v>user241</c:v>
                  </c:pt>
                  <c:pt idx="242">
                    <c:v>user242</c:v>
                  </c:pt>
                  <c:pt idx="243">
                    <c:v>user243</c:v>
                  </c:pt>
                  <c:pt idx="244">
                    <c:v>user244</c:v>
                  </c:pt>
                  <c:pt idx="245">
                    <c:v>user245</c:v>
                  </c:pt>
                  <c:pt idx="246">
                    <c:v>user246</c:v>
                  </c:pt>
                  <c:pt idx="247">
                    <c:v>user247</c:v>
                  </c:pt>
                  <c:pt idx="248">
                    <c:v>user248</c:v>
                  </c:pt>
                  <c:pt idx="249">
                    <c:v>user249</c:v>
                  </c:pt>
                  <c:pt idx="250">
                    <c:v>user250</c:v>
                  </c:pt>
                  <c:pt idx="251">
                    <c:v>user251</c:v>
                  </c:pt>
                  <c:pt idx="252">
                    <c:v>user252</c:v>
                  </c:pt>
                  <c:pt idx="253">
                    <c:v>user253</c:v>
                  </c:pt>
                  <c:pt idx="254">
                    <c:v>user254</c:v>
                  </c:pt>
                  <c:pt idx="255">
                    <c:v>user255</c:v>
                  </c:pt>
                  <c:pt idx="256">
                    <c:v>user256</c:v>
                  </c:pt>
                  <c:pt idx="257">
                    <c:v>user257</c:v>
                  </c:pt>
                  <c:pt idx="258">
                    <c:v>user258</c:v>
                  </c:pt>
                  <c:pt idx="259">
                    <c:v>user259</c:v>
                  </c:pt>
                  <c:pt idx="260">
                    <c:v>user260</c:v>
                  </c:pt>
                  <c:pt idx="261">
                    <c:v>user261</c:v>
                  </c:pt>
                  <c:pt idx="262">
                    <c:v>user262</c:v>
                  </c:pt>
                  <c:pt idx="263">
                    <c:v>user263</c:v>
                  </c:pt>
                  <c:pt idx="264">
                    <c:v>user264</c:v>
                  </c:pt>
                  <c:pt idx="265">
                    <c:v>user265</c:v>
                  </c:pt>
                  <c:pt idx="266">
                    <c:v>user266</c:v>
                  </c:pt>
                  <c:pt idx="267">
                    <c:v>user267</c:v>
                  </c:pt>
                  <c:pt idx="268">
                    <c:v>user268</c:v>
                  </c:pt>
                  <c:pt idx="269">
                    <c:v>user269</c:v>
                  </c:pt>
                  <c:pt idx="270">
                    <c:v>user270</c:v>
                  </c:pt>
                  <c:pt idx="271">
                    <c:v>user271</c:v>
                  </c:pt>
                  <c:pt idx="272">
                    <c:v>user272</c:v>
                  </c:pt>
                  <c:pt idx="273">
                    <c:v>user273</c:v>
                  </c:pt>
                  <c:pt idx="274">
                    <c:v>user274</c:v>
                  </c:pt>
                  <c:pt idx="275">
                    <c:v>user275</c:v>
                  </c:pt>
                  <c:pt idx="276">
                    <c:v>user276</c:v>
                  </c:pt>
                  <c:pt idx="277">
                    <c:v>user277</c:v>
                  </c:pt>
                  <c:pt idx="278">
                    <c:v>user278</c:v>
                  </c:pt>
                  <c:pt idx="279">
                    <c:v>user279</c:v>
                  </c:pt>
                  <c:pt idx="280">
                    <c:v>user280</c:v>
                  </c:pt>
                  <c:pt idx="281">
                    <c:v>user281</c:v>
                  </c:pt>
                  <c:pt idx="282">
                    <c:v>user282</c:v>
                  </c:pt>
                  <c:pt idx="283">
                    <c:v>user283</c:v>
                  </c:pt>
                  <c:pt idx="284">
                    <c:v>user284</c:v>
                  </c:pt>
                  <c:pt idx="285">
                    <c:v>user285</c:v>
                  </c:pt>
                  <c:pt idx="286">
                    <c:v>user286</c:v>
                  </c:pt>
                  <c:pt idx="287">
                    <c:v>user287</c:v>
                  </c:pt>
                  <c:pt idx="288">
                    <c:v>user288</c:v>
                  </c:pt>
                  <c:pt idx="289">
                    <c:v>user289</c:v>
                  </c:pt>
                  <c:pt idx="290">
                    <c:v>user290</c:v>
                  </c:pt>
                  <c:pt idx="291">
                    <c:v>user291</c:v>
                  </c:pt>
                  <c:pt idx="292">
                    <c:v>user292</c:v>
                  </c:pt>
                  <c:pt idx="293">
                    <c:v>user293</c:v>
                  </c:pt>
                  <c:pt idx="294">
                    <c:v>user294</c:v>
                  </c:pt>
                  <c:pt idx="295">
                    <c:v>user295</c:v>
                  </c:pt>
                  <c:pt idx="296">
                    <c:v>user296</c:v>
                  </c:pt>
                  <c:pt idx="297">
                    <c:v>user297</c:v>
                  </c:pt>
                  <c:pt idx="298">
                    <c:v>user298</c:v>
                  </c:pt>
                  <c:pt idx="299">
                    <c:v>user299</c:v>
                  </c:pt>
                  <c:pt idx="300">
                    <c:v>user300</c:v>
                  </c:pt>
                  <c:pt idx="301">
                    <c:v>user301</c:v>
                  </c:pt>
                  <c:pt idx="302">
                    <c:v>user302</c:v>
                  </c:pt>
                  <c:pt idx="303">
                    <c:v>user303</c:v>
                  </c:pt>
                  <c:pt idx="304">
                    <c:v>user304</c:v>
                  </c:pt>
                  <c:pt idx="305">
                    <c:v>user305</c:v>
                  </c:pt>
                  <c:pt idx="306">
                    <c:v>user306</c:v>
                  </c:pt>
                  <c:pt idx="307">
                    <c:v>user307</c:v>
                  </c:pt>
                  <c:pt idx="308">
                    <c:v>user308</c:v>
                  </c:pt>
                  <c:pt idx="309">
                    <c:v>user309</c:v>
                  </c:pt>
                  <c:pt idx="310">
                    <c:v>user310</c:v>
                  </c:pt>
                  <c:pt idx="311">
                    <c:v>user311</c:v>
                  </c:pt>
                  <c:pt idx="312">
                    <c:v>user312</c:v>
                  </c:pt>
                  <c:pt idx="313">
                    <c:v>user313</c:v>
                  </c:pt>
                  <c:pt idx="314">
                    <c:v>user314</c:v>
                  </c:pt>
                  <c:pt idx="315">
                    <c:v>user315</c:v>
                  </c:pt>
                  <c:pt idx="316">
                    <c:v>user316</c:v>
                  </c:pt>
                  <c:pt idx="317">
                    <c:v>user317</c:v>
                  </c:pt>
                  <c:pt idx="318">
                    <c:v>user318</c:v>
                  </c:pt>
                  <c:pt idx="319">
                    <c:v>user319</c:v>
                  </c:pt>
                  <c:pt idx="320">
                    <c:v>user320</c:v>
                  </c:pt>
                  <c:pt idx="321">
                    <c:v>user321</c:v>
                  </c:pt>
                  <c:pt idx="322">
                    <c:v>user322</c:v>
                  </c:pt>
                  <c:pt idx="323">
                    <c:v>user323</c:v>
                  </c:pt>
                  <c:pt idx="324">
                    <c:v>user324</c:v>
                  </c:pt>
                  <c:pt idx="325">
                    <c:v>user325</c:v>
                  </c:pt>
                  <c:pt idx="326">
                    <c:v>user326</c:v>
                  </c:pt>
                  <c:pt idx="327">
                    <c:v>user327</c:v>
                  </c:pt>
                  <c:pt idx="328">
                    <c:v>user328</c:v>
                  </c:pt>
                  <c:pt idx="329">
                    <c:v>user329</c:v>
                  </c:pt>
                  <c:pt idx="330">
                    <c:v>user330</c:v>
                  </c:pt>
                  <c:pt idx="331">
                    <c:v>user331</c:v>
                  </c:pt>
                  <c:pt idx="332">
                    <c:v>user332</c:v>
                  </c:pt>
                  <c:pt idx="333">
                    <c:v>user333</c:v>
                  </c:pt>
                  <c:pt idx="334">
                    <c:v>user334</c:v>
                  </c:pt>
                  <c:pt idx="335">
                    <c:v>user335</c:v>
                  </c:pt>
                  <c:pt idx="336">
                    <c:v>user336</c:v>
                  </c:pt>
                  <c:pt idx="337">
                    <c:v>user337</c:v>
                  </c:pt>
                  <c:pt idx="338">
                    <c:v>user338</c:v>
                  </c:pt>
                  <c:pt idx="339">
                    <c:v>user339</c:v>
                  </c:pt>
                  <c:pt idx="340">
                    <c:v>user340</c:v>
                  </c:pt>
                  <c:pt idx="341">
                    <c:v>user341</c:v>
                  </c:pt>
                  <c:pt idx="342">
                    <c:v>user342</c:v>
                  </c:pt>
                  <c:pt idx="343">
                    <c:v>user343</c:v>
                  </c:pt>
                  <c:pt idx="344">
                    <c:v>user344</c:v>
                  </c:pt>
                  <c:pt idx="345">
                    <c:v>user345</c:v>
                  </c:pt>
                  <c:pt idx="346">
                    <c:v>user346</c:v>
                  </c:pt>
                  <c:pt idx="347">
                    <c:v>user347</c:v>
                  </c:pt>
                  <c:pt idx="348">
                    <c:v>user348</c:v>
                  </c:pt>
                  <c:pt idx="349">
                    <c:v>user349</c:v>
                  </c:pt>
                  <c:pt idx="350">
                    <c:v>user350</c:v>
                  </c:pt>
                  <c:pt idx="351">
                    <c:v>user351</c:v>
                  </c:pt>
                  <c:pt idx="352">
                    <c:v>user352</c:v>
                  </c:pt>
                  <c:pt idx="353">
                    <c:v>user353</c:v>
                  </c:pt>
                  <c:pt idx="354">
                    <c:v>user354</c:v>
                  </c:pt>
                  <c:pt idx="355">
                    <c:v>user355</c:v>
                  </c:pt>
                  <c:pt idx="356">
                    <c:v>user356</c:v>
                  </c:pt>
                  <c:pt idx="357">
                    <c:v>user357</c:v>
                  </c:pt>
                  <c:pt idx="358">
                    <c:v>user358</c:v>
                  </c:pt>
                  <c:pt idx="359">
                    <c:v>user359</c:v>
                  </c:pt>
                  <c:pt idx="360">
                    <c:v>user360</c:v>
                  </c:pt>
                  <c:pt idx="361">
                    <c:v>user361</c:v>
                  </c:pt>
                  <c:pt idx="362">
                    <c:v>user362</c:v>
                  </c:pt>
                  <c:pt idx="363">
                    <c:v>user363</c:v>
                  </c:pt>
                  <c:pt idx="364">
                    <c:v>user364</c:v>
                  </c:pt>
                  <c:pt idx="365">
                    <c:v>user365</c:v>
                  </c:pt>
                  <c:pt idx="366">
                    <c:v>user366</c:v>
                  </c:pt>
                  <c:pt idx="367">
                    <c:v>user367</c:v>
                  </c:pt>
                  <c:pt idx="368">
                    <c:v>user368</c:v>
                  </c:pt>
                  <c:pt idx="369">
                    <c:v>user369</c:v>
                  </c:pt>
                  <c:pt idx="370">
                    <c:v>user370</c:v>
                  </c:pt>
                  <c:pt idx="371">
                    <c:v>user371</c:v>
                  </c:pt>
                  <c:pt idx="372">
                    <c:v>user372</c:v>
                  </c:pt>
                  <c:pt idx="373">
                    <c:v>user373</c:v>
                  </c:pt>
                  <c:pt idx="374">
                    <c:v>user374</c:v>
                  </c:pt>
                  <c:pt idx="375">
                    <c:v>user375</c:v>
                  </c:pt>
                  <c:pt idx="376">
                    <c:v>user376</c:v>
                  </c:pt>
                  <c:pt idx="377">
                    <c:v>user377</c:v>
                  </c:pt>
                  <c:pt idx="378">
                    <c:v>user378</c:v>
                  </c:pt>
                  <c:pt idx="379">
                    <c:v>user379</c:v>
                  </c:pt>
                  <c:pt idx="380">
                    <c:v>user380</c:v>
                  </c:pt>
                  <c:pt idx="381">
                    <c:v>user381</c:v>
                  </c:pt>
                  <c:pt idx="382">
                    <c:v>user382</c:v>
                  </c:pt>
                  <c:pt idx="383">
                    <c:v>user383</c:v>
                  </c:pt>
                  <c:pt idx="384">
                    <c:v>user384</c:v>
                  </c:pt>
                  <c:pt idx="385">
                    <c:v>user385</c:v>
                  </c:pt>
                  <c:pt idx="386">
                    <c:v>user386</c:v>
                  </c:pt>
                  <c:pt idx="387">
                    <c:v>user387</c:v>
                  </c:pt>
                  <c:pt idx="388">
                    <c:v>user388</c:v>
                  </c:pt>
                  <c:pt idx="389">
                    <c:v>user389</c:v>
                  </c:pt>
                  <c:pt idx="390">
                    <c:v>user390</c:v>
                  </c:pt>
                  <c:pt idx="391">
                    <c:v>user391</c:v>
                  </c:pt>
                  <c:pt idx="392">
                    <c:v>user392</c:v>
                  </c:pt>
                  <c:pt idx="393">
                    <c:v>user393</c:v>
                  </c:pt>
                  <c:pt idx="394">
                    <c:v>user394</c:v>
                  </c:pt>
                  <c:pt idx="395">
                    <c:v>user395</c:v>
                  </c:pt>
                  <c:pt idx="396">
                    <c:v>user396</c:v>
                  </c:pt>
                  <c:pt idx="397">
                    <c:v>user397</c:v>
                  </c:pt>
                  <c:pt idx="398">
                    <c:v>user398</c:v>
                  </c:pt>
                  <c:pt idx="399">
                    <c:v>user399</c:v>
                  </c:pt>
                  <c:pt idx="400">
                    <c:v>user400</c:v>
                  </c:pt>
                  <c:pt idx="401">
                    <c:v>user401</c:v>
                  </c:pt>
                  <c:pt idx="402">
                    <c:v>user402</c:v>
                  </c:pt>
                  <c:pt idx="403">
                    <c:v>user403</c:v>
                  </c:pt>
                  <c:pt idx="404">
                    <c:v>user404</c:v>
                  </c:pt>
                  <c:pt idx="405">
                    <c:v>user405</c:v>
                  </c:pt>
                  <c:pt idx="406">
                    <c:v>user406</c:v>
                  </c:pt>
                  <c:pt idx="407">
                    <c:v>user407</c:v>
                  </c:pt>
                  <c:pt idx="408">
                    <c:v>user408</c:v>
                  </c:pt>
                  <c:pt idx="409">
                    <c:v>user409</c:v>
                  </c:pt>
                  <c:pt idx="410">
                    <c:v>user410</c:v>
                  </c:pt>
                  <c:pt idx="411">
                    <c:v>user411</c:v>
                  </c:pt>
                  <c:pt idx="412">
                    <c:v>user412</c:v>
                  </c:pt>
                  <c:pt idx="413">
                    <c:v>user413</c:v>
                  </c:pt>
                  <c:pt idx="414">
                    <c:v>user414</c:v>
                  </c:pt>
                  <c:pt idx="415">
                    <c:v>user415</c:v>
                  </c:pt>
                  <c:pt idx="416">
                    <c:v>user416</c:v>
                  </c:pt>
                  <c:pt idx="417">
                    <c:v>user417</c:v>
                  </c:pt>
                  <c:pt idx="418">
                    <c:v>user418</c:v>
                  </c:pt>
                  <c:pt idx="419">
                    <c:v>user419</c:v>
                  </c:pt>
                  <c:pt idx="420">
                    <c:v>user420</c:v>
                  </c:pt>
                  <c:pt idx="421">
                    <c:v>user421</c:v>
                  </c:pt>
                  <c:pt idx="422">
                    <c:v>user422</c:v>
                  </c:pt>
                  <c:pt idx="423">
                    <c:v>user423</c:v>
                  </c:pt>
                  <c:pt idx="424">
                    <c:v>user424</c:v>
                  </c:pt>
                  <c:pt idx="425">
                    <c:v>user425</c:v>
                  </c:pt>
                  <c:pt idx="426">
                    <c:v>user426</c:v>
                  </c:pt>
                  <c:pt idx="427">
                    <c:v>user427</c:v>
                  </c:pt>
                  <c:pt idx="428">
                    <c:v>user428</c:v>
                  </c:pt>
                  <c:pt idx="429">
                    <c:v>user429</c:v>
                  </c:pt>
                  <c:pt idx="430">
                    <c:v>user430</c:v>
                  </c:pt>
                  <c:pt idx="431">
                    <c:v>user431</c:v>
                  </c:pt>
                  <c:pt idx="432">
                    <c:v>user432</c:v>
                  </c:pt>
                  <c:pt idx="433">
                    <c:v>user433</c:v>
                  </c:pt>
                  <c:pt idx="434">
                    <c:v>user434</c:v>
                  </c:pt>
                  <c:pt idx="435">
                    <c:v>user435</c:v>
                  </c:pt>
                  <c:pt idx="436">
                    <c:v>user436</c:v>
                  </c:pt>
                  <c:pt idx="437">
                    <c:v>user437</c:v>
                  </c:pt>
                  <c:pt idx="438">
                    <c:v>user438</c:v>
                  </c:pt>
                  <c:pt idx="439">
                    <c:v>user439</c:v>
                  </c:pt>
                  <c:pt idx="440">
                    <c:v>user440</c:v>
                  </c:pt>
                  <c:pt idx="441">
                    <c:v>user441</c:v>
                  </c:pt>
                  <c:pt idx="442">
                    <c:v>user442</c:v>
                  </c:pt>
                  <c:pt idx="443">
                    <c:v>user443</c:v>
                  </c:pt>
                  <c:pt idx="444">
                    <c:v>user444</c:v>
                  </c:pt>
                  <c:pt idx="445">
                    <c:v>user445</c:v>
                  </c:pt>
                  <c:pt idx="446">
                    <c:v>user446</c:v>
                  </c:pt>
                  <c:pt idx="447">
                    <c:v>user447</c:v>
                  </c:pt>
                  <c:pt idx="448">
                    <c:v>user448</c:v>
                  </c:pt>
                  <c:pt idx="449">
                    <c:v>user449</c:v>
                  </c:pt>
                  <c:pt idx="450">
                    <c:v>user450</c:v>
                  </c:pt>
                  <c:pt idx="451">
                    <c:v>user451</c:v>
                  </c:pt>
                  <c:pt idx="452">
                    <c:v>user452</c:v>
                  </c:pt>
                  <c:pt idx="453">
                    <c:v>user453</c:v>
                  </c:pt>
                  <c:pt idx="454">
                    <c:v>user454</c:v>
                  </c:pt>
                  <c:pt idx="455">
                    <c:v>user455</c:v>
                  </c:pt>
                  <c:pt idx="456">
                    <c:v>user456</c:v>
                  </c:pt>
                  <c:pt idx="457">
                    <c:v>user457</c:v>
                  </c:pt>
                  <c:pt idx="458">
                    <c:v>user458</c:v>
                  </c:pt>
                  <c:pt idx="459">
                    <c:v>user459</c:v>
                  </c:pt>
                  <c:pt idx="460">
                    <c:v>user460</c:v>
                  </c:pt>
                  <c:pt idx="461">
                    <c:v>user461</c:v>
                  </c:pt>
                  <c:pt idx="462">
                    <c:v>user462</c:v>
                  </c:pt>
                  <c:pt idx="463">
                    <c:v>user463</c:v>
                  </c:pt>
                  <c:pt idx="464">
                    <c:v>user464</c:v>
                  </c:pt>
                  <c:pt idx="465">
                    <c:v>user465</c:v>
                  </c:pt>
                  <c:pt idx="466">
                    <c:v>user466</c:v>
                  </c:pt>
                  <c:pt idx="467">
                    <c:v>user467</c:v>
                  </c:pt>
                  <c:pt idx="468">
                    <c:v>user468</c:v>
                  </c:pt>
                  <c:pt idx="469">
                    <c:v>user469</c:v>
                  </c:pt>
                  <c:pt idx="470">
                    <c:v>user470</c:v>
                  </c:pt>
                  <c:pt idx="471">
                    <c:v>user471</c:v>
                  </c:pt>
                  <c:pt idx="472">
                    <c:v>user472</c:v>
                  </c:pt>
                  <c:pt idx="473">
                    <c:v>user473</c:v>
                  </c:pt>
                  <c:pt idx="474">
                    <c:v>user474</c:v>
                  </c:pt>
                  <c:pt idx="475">
                    <c:v>user475</c:v>
                  </c:pt>
                  <c:pt idx="476">
                    <c:v>user476</c:v>
                  </c:pt>
                  <c:pt idx="477">
                    <c:v>user477</c:v>
                  </c:pt>
                  <c:pt idx="478">
                    <c:v>user478</c:v>
                  </c:pt>
                  <c:pt idx="479">
                    <c:v>user479</c:v>
                  </c:pt>
                  <c:pt idx="480">
                    <c:v>user480</c:v>
                  </c:pt>
                  <c:pt idx="481">
                    <c:v>user481</c:v>
                  </c:pt>
                  <c:pt idx="482">
                    <c:v>user482</c:v>
                  </c:pt>
                  <c:pt idx="483">
                    <c:v>user483</c:v>
                  </c:pt>
                  <c:pt idx="484">
                    <c:v>user484</c:v>
                  </c:pt>
                  <c:pt idx="485">
                    <c:v>user485</c:v>
                  </c:pt>
                  <c:pt idx="486">
                    <c:v>user486</c:v>
                  </c:pt>
                  <c:pt idx="487">
                    <c:v>user487</c:v>
                  </c:pt>
                  <c:pt idx="488">
                    <c:v>user488</c:v>
                  </c:pt>
                  <c:pt idx="489">
                    <c:v>user489</c:v>
                  </c:pt>
                  <c:pt idx="490">
                    <c:v>user490</c:v>
                  </c:pt>
                  <c:pt idx="491">
                    <c:v>user491</c:v>
                  </c:pt>
                  <c:pt idx="492">
                    <c:v>user492</c:v>
                  </c:pt>
                  <c:pt idx="493">
                    <c:v>user493</c:v>
                  </c:pt>
                  <c:pt idx="494">
                    <c:v>user494</c:v>
                  </c:pt>
                  <c:pt idx="495">
                    <c:v>user495</c:v>
                  </c:pt>
                  <c:pt idx="496">
                    <c:v>user496</c:v>
                  </c:pt>
                  <c:pt idx="497">
                    <c:v>user497</c:v>
                  </c:pt>
                  <c:pt idx="498">
                    <c:v>user498</c:v>
                  </c:pt>
                  <c:pt idx="499">
                    <c:v>user499</c:v>
                  </c:pt>
                  <c:pt idx="500">
                    <c:v>user500</c:v>
                  </c:pt>
                  <c:pt idx="501">
                    <c:v>user501</c:v>
                  </c:pt>
                  <c:pt idx="502">
                    <c:v>user502</c:v>
                  </c:pt>
                  <c:pt idx="503">
                    <c:v>user503</c:v>
                  </c:pt>
                  <c:pt idx="504">
                    <c:v>user504</c:v>
                  </c:pt>
                  <c:pt idx="505">
                    <c:v>user505</c:v>
                  </c:pt>
                  <c:pt idx="506">
                    <c:v>user506</c:v>
                  </c:pt>
                  <c:pt idx="507">
                    <c:v>user507</c:v>
                  </c:pt>
                  <c:pt idx="508">
                    <c:v>user508</c:v>
                  </c:pt>
                  <c:pt idx="509">
                    <c:v>user509</c:v>
                  </c:pt>
                  <c:pt idx="510">
                    <c:v>user510</c:v>
                  </c:pt>
                  <c:pt idx="511">
                    <c:v>user511</c:v>
                  </c:pt>
                  <c:pt idx="512">
                    <c:v>user512</c:v>
                  </c:pt>
                  <c:pt idx="513">
                    <c:v>user513</c:v>
                  </c:pt>
                  <c:pt idx="514">
                    <c:v>user514</c:v>
                  </c:pt>
                  <c:pt idx="515">
                    <c:v>user515</c:v>
                  </c:pt>
                  <c:pt idx="516">
                    <c:v>user516</c:v>
                  </c:pt>
                  <c:pt idx="517">
                    <c:v>user517</c:v>
                  </c:pt>
                  <c:pt idx="518">
                    <c:v>user518</c:v>
                  </c:pt>
                  <c:pt idx="519">
                    <c:v>user519</c:v>
                  </c:pt>
                  <c:pt idx="520">
                    <c:v>user520</c:v>
                  </c:pt>
                  <c:pt idx="521">
                    <c:v>user521</c:v>
                  </c:pt>
                  <c:pt idx="522">
                    <c:v>user522</c:v>
                  </c:pt>
                  <c:pt idx="523">
                    <c:v>user523</c:v>
                  </c:pt>
                  <c:pt idx="524">
                    <c:v>user524</c:v>
                  </c:pt>
                  <c:pt idx="525">
                    <c:v>user525</c:v>
                  </c:pt>
                  <c:pt idx="526">
                    <c:v>user526</c:v>
                  </c:pt>
                  <c:pt idx="527">
                    <c:v>user527</c:v>
                  </c:pt>
                  <c:pt idx="528">
                    <c:v>user528</c:v>
                  </c:pt>
                  <c:pt idx="529">
                    <c:v>user529</c:v>
                  </c:pt>
                  <c:pt idx="530">
                    <c:v>user530</c:v>
                  </c:pt>
                  <c:pt idx="531">
                    <c:v>user531</c:v>
                  </c:pt>
                  <c:pt idx="532">
                    <c:v>user532</c:v>
                  </c:pt>
                  <c:pt idx="533">
                    <c:v>user533</c:v>
                  </c:pt>
                  <c:pt idx="534">
                    <c:v>user534</c:v>
                  </c:pt>
                  <c:pt idx="535">
                    <c:v>user535</c:v>
                  </c:pt>
                  <c:pt idx="536">
                    <c:v>user536</c:v>
                  </c:pt>
                  <c:pt idx="537">
                    <c:v>user537</c:v>
                  </c:pt>
                  <c:pt idx="538">
                    <c:v>user538</c:v>
                  </c:pt>
                  <c:pt idx="539">
                    <c:v>user539</c:v>
                  </c:pt>
                  <c:pt idx="540">
                    <c:v>user540</c:v>
                  </c:pt>
                  <c:pt idx="541">
                    <c:v>user541</c:v>
                  </c:pt>
                  <c:pt idx="542">
                    <c:v>user542</c:v>
                  </c:pt>
                  <c:pt idx="543">
                    <c:v>user543</c:v>
                  </c:pt>
                  <c:pt idx="544">
                    <c:v>user544</c:v>
                  </c:pt>
                  <c:pt idx="545">
                    <c:v>user545</c:v>
                  </c:pt>
                  <c:pt idx="546">
                    <c:v>user546</c:v>
                  </c:pt>
                  <c:pt idx="547">
                    <c:v>user547</c:v>
                  </c:pt>
                  <c:pt idx="548">
                    <c:v>user548</c:v>
                  </c:pt>
                  <c:pt idx="549">
                    <c:v>user549</c:v>
                  </c:pt>
                  <c:pt idx="550">
                    <c:v>user550</c:v>
                  </c:pt>
                  <c:pt idx="551">
                    <c:v>user551</c:v>
                  </c:pt>
                  <c:pt idx="552">
                    <c:v>user552</c:v>
                  </c:pt>
                  <c:pt idx="553">
                    <c:v>user553</c:v>
                  </c:pt>
                  <c:pt idx="554">
                    <c:v>user554</c:v>
                  </c:pt>
                  <c:pt idx="555">
                    <c:v>user555</c:v>
                  </c:pt>
                  <c:pt idx="556">
                    <c:v>user556</c:v>
                  </c:pt>
                  <c:pt idx="557">
                    <c:v>user557</c:v>
                  </c:pt>
                  <c:pt idx="558">
                    <c:v>user558</c:v>
                  </c:pt>
                  <c:pt idx="559">
                    <c:v>user559</c:v>
                  </c:pt>
                  <c:pt idx="560">
                    <c:v>user560</c:v>
                  </c:pt>
                  <c:pt idx="561">
                    <c:v>user561</c:v>
                  </c:pt>
                  <c:pt idx="562">
                    <c:v>user562</c:v>
                  </c:pt>
                  <c:pt idx="563">
                    <c:v>user563</c:v>
                  </c:pt>
                  <c:pt idx="564">
                    <c:v>user564</c:v>
                  </c:pt>
                  <c:pt idx="565">
                    <c:v>user565</c:v>
                  </c:pt>
                  <c:pt idx="566">
                    <c:v>user566</c:v>
                  </c:pt>
                  <c:pt idx="567">
                    <c:v>user567</c:v>
                  </c:pt>
                  <c:pt idx="568">
                    <c:v>user568</c:v>
                  </c:pt>
                  <c:pt idx="569">
                    <c:v>user569</c:v>
                  </c:pt>
                  <c:pt idx="570">
                    <c:v>user570</c:v>
                  </c:pt>
                  <c:pt idx="571">
                    <c:v>user571</c:v>
                  </c:pt>
                  <c:pt idx="572">
                    <c:v>user572</c:v>
                  </c:pt>
                  <c:pt idx="573">
                    <c:v>user573</c:v>
                  </c:pt>
                  <c:pt idx="574">
                    <c:v>user574</c:v>
                  </c:pt>
                  <c:pt idx="575">
                    <c:v>user575</c:v>
                  </c:pt>
                  <c:pt idx="576">
                    <c:v>user576</c:v>
                  </c:pt>
                  <c:pt idx="577">
                    <c:v>user577</c:v>
                  </c:pt>
                  <c:pt idx="578">
                    <c:v>user578</c:v>
                  </c:pt>
                  <c:pt idx="579">
                    <c:v>user579</c:v>
                  </c:pt>
                  <c:pt idx="580">
                    <c:v>user580</c:v>
                  </c:pt>
                  <c:pt idx="581">
                    <c:v>user581</c:v>
                  </c:pt>
                  <c:pt idx="582">
                    <c:v>user582</c:v>
                  </c:pt>
                  <c:pt idx="583">
                    <c:v>user583</c:v>
                  </c:pt>
                  <c:pt idx="584">
                    <c:v>user584</c:v>
                  </c:pt>
                  <c:pt idx="585">
                    <c:v>user585</c:v>
                  </c:pt>
                  <c:pt idx="586">
                    <c:v>user586</c:v>
                  </c:pt>
                  <c:pt idx="587">
                    <c:v>user587</c:v>
                  </c:pt>
                  <c:pt idx="588">
                    <c:v>user588</c:v>
                  </c:pt>
                  <c:pt idx="589">
                    <c:v>user589</c:v>
                  </c:pt>
                  <c:pt idx="590">
                    <c:v>user590</c:v>
                  </c:pt>
                  <c:pt idx="591">
                    <c:v>user591</c:v>
                  </c:pt>
                  <c:pt idx="592">
                    <c:v>user592</c:v>
                  </c:pt>
                  <c:pt idx="593">
                    <c:v>user593</c:v>
                  </c:pt>
                  <c:pt idx="594">
                    <c:v>user594</c:v>
                  </c:pt>
                  <c:pt idx="595">
                    <c:v>user595</c:v>
                  </c:pt>
                  <c:pt idx="596">
                    <c:v>user596</c:v>
                  </c:pt>
                  <c:pt idx="597">
                    <c:v>user597</c:v>
                  </c:pt>
                  <c:pt idx="598">
                    <c:v>user598</c:v>
                  </c:pt>
                  <c:pt idx="599">
                    <c:v>user599</c:v>
                  </c:pt>
                  <c:pt idx="600">
                    <c:v>user600</c:v>
                  </c:pt>
                  <c:pt idx="601">
                    <c:v>user601</c:v>
                  </c:pt>
                  <c:pt idx="602">
                    <c:v>user602</c:v>
                  </c:pt>
                  <c:pt idx="603">
                    <c:v>user603</c:v>
                  </c:pt>
                  <c:pt idx="604">
                    <c:v>user604</c:v>
                  </c:pt>
                  <c:pt idx="605">
                    <c:v>user605</c:v>
                  </c:pt>
                  <c:pt idx="606">
                    <c:v>user606</c:v>
                  </c:pt>
                  <c:pt idx="607">
                    <c:v>user607</c:v>
                  </c:pt>
                  <c:pt idx="608">
                    <c:v>user608</c:v>
                  </c:pt>
                  <c:pt idx="609">
                    <c:v>user609</c:v>
                  </c:pt>
                  <c:pt idx="610">
                    <c:v>user610</c:v>
                  </c:pt>
                  <c:pt idx="611">
                    <c:v>user611</c:v>
                  </c:pt>
                  <c:pt idx="612">
                    <c:v>user612</c:v>
                  </c:pt>
                  <c:pt idx="613">
                    <c:v>user613</c:v>
                  </c:pt>
                  <c:pt idx="614">
                    <c:v>user614</c:v>
                  </c:pt>
                  <c:pt idx="615">
                    <c:v>user615</c:v>
                  </c:pt>
                  <c:pt idx="616">
                    <c:v>user616</c:v>
                  </c:pt>
                  <c:pt idx="617">
                    <c:v>user617</c:v>
                  </c:pt>
                  <c:pt idx="618">
                    <c:v>user618</c:v>
                  </c:pt>
                  <c:pt idx="619">
                    <c:v>user619</c:v>
                  </c:pt>
                  <c:pt idx="620">
                    <c:v>user620</c:v>
                  </c:pt>
                  <c:pt idx="621">
                    <c:v>user621</c:v>
                  </c:pt>
                  <c:pt idx="622">
                    <c:v>user622</c:v>
                  </c:pt>
                  <c:pt idx="623">
                    <c:v>user623</c:v>
                  </c:pt>
                  <c:pt idx="624">
                    <c:v>user624</c:v>
                  </c:pt>
                  <c:pt idx="625">
                    <c:v>user625</c:v>
                  </c:pt>
                  <c:pt idx="626">
                    <c:v>user626</c:v>
                  </c:pt>
                  <c:pt idx="627">
                    <c:v>user627</c:v>
                  </c:pt>
                  <c:pt idx="628">
                    <c:v>user628</c:v>
                  </c:pt>
                  <c:pt idx="629">
                    <c:v>user629</c:v>
                  </c:pt>
                  <c:pt idx="630">
                    <c:v>user630</c:v>
                  </c:pt>
                  <c:pt idx="631">
                    <c:v>user631</c:v>
                  </c:pt>
                  <c:pt idx="632">
                    <c:v>user632</c:v>
                  </c:pt>
                  <c:pt idx="633">
                    <c:v>user633</c:v>
                  </c:pt>
                  <c:pt idx="634">
                    <c:v>user634</c:v>
                  </c:pt>
                  <c:pt idx="635">
                    <c:v>user635</c:v>
                  </c:pt>
                  <c:pt idx="636">
                    <c:v>user636</c:v>
                  </c:pt>
                  <c:pt idx="637">
                    <c:v>user637</c:v>
                  </c:pt>
                  <c:pt idx="638">
                    <c:v>user638</c:v>
                  </c:pt>
                  <c:pt idx="639">
                    <c:v>user639</c:v>
                  </c:pt>
                  <c:pt idx="640">
                    <c:v>user640</c:v>
                  </c:pt>
                  <c:pt idx="641">
                    <c:v>user641</c:v>
                  </c:pt>
                  <c:pt idx="642">
                    <c:v>user642</c:v>
                  </c:pt>
                  <c:pt idx="643">
                    <c:v>user643</c:v>
                  </c:pt>
                  <c:pt idx="644">
                    <c:v>user644</c:v>
                  </c:pt>
                  <c:pt idx="645">
                    <c:v>user645</c:v>
                  </c:pt>
                  <c:pt idx="646">
                    <c:v>user646</c:v>
                  </c:pt>
                  <c:pt idx="647">
                    <c:v>user647</c:v>
                  </c:pt>
                  <c:pt idx="648">
                    <c:v>user648</c:v>
                  </c:pt>
                  <c:pt idx="649">
                    <c:v>user649</c:v>
                  </c:pt>
                  <c:pt idx="650">
                    <c:v>user650</c:v>
                  </c:pt>
                  <c:pt idx="651">
                    <c:v>user651</c:v>
                  </c:pt>
                  <c:pt idx="652">
                    <c:v>user652</c:v>
                  </c:pt>
                  <c:pt idx="653">
                    <c:v>user653</c:v>
                  </c:pt>
                  <c:pt idx="654">
                    <c:v>user654</c:v>
                  </c:pt>
                  <c:pt idx="655">
                    <c:v>user655</c:v>
                  </c:pt>
                  <c:pt idx="656">
                    <c:v>user656</c:v>
                  </c:pt>
                  <c:pt idx="657">
                    <c:v>user657</c:v>
                  </c:pt>
                  <c:pt idx="658">
                    <c:v>user658</c:v>
                  </c:pt>
                  <c:pt idx="659">
                    <c:v>user659</c:v>
                  </c:pt>
                  <c:pt idx="660">
                    <c:v>user660</c:v>
                  </c:pt>
                  <c:pt idx="661">
                    <c:v>user661</c:v>
                  </c:pt>
                  <c:pt idx="662">
                    <c:v>user662</c:v>
                  </c:pt>
                  <c:pt idx="663">
                    <c:v>user663</c:v>
                  </c:pt>
                  <c:pt idx="664">
                    <c:v>user664</c:v>
                  </c:pt>
                  <c:pt idx="665">
                    <c:v>user665</c:v>
                  </c:pt>
                  <c:pt idx="666">
                    <c:v>user666</c:v>
                  </c:pt>
                  <c:pt idx="667">
                    <c:v>user667</c:v>
                  </c:pt>
                  <c:pt idx="668">
                    <c:v>user668</c:v>
                  </c:pt>
                  <c:pt idx="669">
                    <c:v>user669</c:v>
                  </c:pt>
                  <c:pt idx="670">
                    <c:v>user670</c:v>
                  </c:pt>
                  <c:pt idx="671">
                    <c:v>user671</c:v>
                  </c:pt>
                  <c:pt idx="672">
                    <c:v>user672</c:v>
                  </c:pt>
                  <c:pt idx="673">
                    <c:v>user673</c:v>
                  </c:pt>
                  <c:pt idx="674">
                    <c:v>user674</c:v>
                  </c:pt>
                  <c:pt idx="675">
                    <c:v>user675</c:v>
                  </c:pt>
                  <c:pt idx="676">
                    <c:v>user676</c:v>
                  </c:pt>
                  <c:pt idx="677">
                    <c:v>user677</c:v>
                  </c:pt>
                  <c:pt idx="678">
                    <c:v>user678</c:v>
                  </c:pt>
                  <c:pt idx="679">
                    <c:v>user679</c:v>
                  </c:pt>
                  <c:pt idx="680">
                    <c:v>user680</c:v>
                  </c:pt>
                  <c:pt idx="681">
                    <c:v>user681</c:v>
                  </c:pt>
                  <c:pt idx="682">
                    <c:v>user682</c:v>
                  </c:pt>
                  <c:pt idx="683">
                    <c:v>user683</c:v>
                  </c:pt>
                  <c:pt idx="684">
                    <c:v>user684</c:v>
                  </c:pt>
                  <c:pt idx="685">
                    <c:v>user685</c:v>
                  </c:pt>
                  <c:pt idx="686">
                    <c:v>user686</c:v>
                  </c:pt>
                  <c:pt idx="687">
                    <c:v>user687</c:v>
                  </c:pt>
                  <c:pt idx="688">
                    <c:v>user688</c:v>
                  </c:pt>
                  <c:pt idx="689">
                    <c:v>user689</c:v>
                  </c:pt>
                  <c:pt idx="690">
                    <c:v>user690</c:v>
                  </c:pt>
                  <c:pt idx="691">
                    <c:v>user691</c:v>
                  </c:pt>
                  <c:pt idx="692">
                    <c:v>user692</c:v>
                  </c:pt>
                  <c:pt idx="693">
                    <c:v>user693</c:v>
                  </c:pt>
                  <c:pt idx="694">
                    <c:v>user694</c:v>
                  </c:pt>
                  <c:pt idx="695">
                    <c:v>user695</c:v>
                  </c:pt>
                  <c:pt idx="696">
                    <c:v>user696</c:v>
                  </c:pt>
                  <c:pt idx="697">
                    <c:v>user697</c:v>
                  </c:pt>
                  <c:pt idx="698">
                    <c:v>user698</c:v>
                  </c:pt>
                  <c:pt idx="699">
                    <c:v>user699</c:v>
                  </c:pt>
                  <c:pt idx="700">
                    <c:v>user700</c:v>
                  </c:pt>
                  <c:pt idx="701">
                    <c:v>user701</c:v>
                  </c:pt>
                  <c:pt idx="702">
                    <c:v>user702</c:v>
                  </c:pt>
                  <c:pt idx="703">
                    <c:v>user703</c:v>
                  </c:pt>
                  <c:pt idx="704">
                    <c:v>user704</c:v>
                  </c:pt>
                  <c:pt idx="705">
                    <c:v>user705</c:v>
                  </c:pt>
                  <c:pt idx="706">
                    <c:v>user706</c:v>
                  </c:pt>
                  <c:pt idx="707">
                    <c:v>user707</c:v>
                  </c:pt>
                  <c:pt idx="708">
                    <c:v>user708</c:v>
                  </c:pt>
                  <c:pt idx="709">
                    <c:v>user709</c:v>
                  </c:pt>
                  <c:pt idx="710">
                    <c:v>user710</c:v>
                  </c:pt>
                  <c:pt idx="711">
                    <c:v>user711</c:v>
                  </c:pt>
                  <c:pt idx="712">
                    <c:v>user712</c:v>
                  </c:pt>
                  <c:pt idx="713">
                    <c:v>user713</c:v>
                  </c:pt>
                  <c:pt idx="714">
                    <c:v>user714</c:v>
                  </c:pt>
                  <c:pt idx="715">
                    <c:v>user715</c:v>
                  </c:pt>
                  <c:pt idx="716">
                    <c:v>user716</c:v>
                  </c:pt>
                  <c:pt idx="717">
                    <c:v>user717</c:v>
                  </c:pt>
                  <c:pt idx="718">
                    <c:v>user718</c:v>
                  </c:pt>
                  <c:pt idx="719">
                    <c:v>user719</c:v>
                  </c:pt>
                  <c:pt idx="720">
                    <c:v>user720</c:v>
                  </c:pt>
                  <c:pt idx="721">
                    <c:v>user721</c:v>
                  </c:pt>
                  <c:pt idx="722">
                    <c:v>user722</c:v>
                  </c:pt>
                  <c:pt idx="723">
                    <c:v>user723</c:v>
                  </c:pt>
                  <c:pt idx="724">
                    <c:v>user724</c:v>
                  </c:pt>
                  <c:pt idx="725">
                    <c:v>user725</c:v>
                  </c:pt>
                  <c:pt idx="726">
                    <c:v>user726</c:v>
                  </c:pt>
                  <c:pt idx="727">
                    <c:v>user727</c:v>
                  </c:pt>
                  <c:pt idx="728">
                    <c:v>user728</c:v>
                  </c:pt>
                  <c:pt idx="729">
                    <c:v>user729</c:v>
                  </c:pt>
                  <c:pt idx="730">
                    <c:v>user730</c:v>
                  </c:pt>
                  <c:pt idx="731">
                    <c:v>user731</c:v>
                  </c:pt>
                  <c:pt idx="732">
                    <c:v>user732</c:v>
                  </c:pt>
                  <c:pt idx="733">
                    <c:v>user733</c:v>
                  </c:pt>
                  <c:pt idx="734">
                    <c:v>user734</c:v>
                  </c:pt>
                  <c:pt idx="735">
                    <c:v>user735</c:v>
                  </c:pt>
                  <c:pt idx="736">
                    <c:v>user736</c:v>
                  </c:pt>
                  <c:pt idx="737">
                    <c:v>user737</c:v>
                  </c:pt>
                  <c:pt idx="738">
                    <c:v>user738</c:v>
                  </c:pt>
                  <c:pt idx="739">
                    <c:v>user739</c:v>
                  </c:pt>
                  <c:pt idx="740">
                    <c:v>user740</c:v>
                  </c:pt>
                  <c:pt idx="741">
                    <c:v>user741</c:v>
                  </c:pt>
                  <c:pt idx="742">
                    <c:v>user742</c:v>
                  </c:pt>
                  <c:pt idx="743">
                    <c:v>user743</c:v>
                  </c:pt>
                  <c:pt idx="744">
                    <c:v>user744</c:v>
                  </c:pt>
                  <c:pt idx="745">
                    <c:v>user745</c:v>
                  </c:pt>
                  <c:pt idx="746">
                    <c:v>user746</c:v>
                  </c:pt>
                  <c:pt idx="747">
                    <c:v>user747</c:v>
                  </c:pt>
                  <c:pt idx="748">
                    <c:v>user748</c:v>
                  </c:pt>
                  <c:pt idx="749">
                    <c:v>user749</c:v>
                  </c:pt>
                  <c:pt idx="750">
                    <c:v>user750</c:v>
                  </c:pt>
                  <c:pt idx="751">
                    <c:v>user751</c:v>
                  </c:pt>
                  <c:pt idx="752">
                    <c:v>user752</c:v>
                  </c:pt>
                  <c:pt idx="753">
                    <c:v>user753</c:v>
                  </c:pt>
                  <c:pt idx="754">
                    <c:v>user754</c:v>
                  </c:pt>
                  <c:pt idx="755">
                    <c:v>user755</c:v>
                  </c:pt>
                  <c:pt idx="756">
                    <c:v>user756</c:v>
                  </c:pt>
                  <c:pt idx="757">
                    <c:v>user757</c:v>
                  </c:pt>
                  <c:pt idx="758">
                    <c:v>user758</c:v>
                  </c:pt>
                  <c:pt idx="759">
                    <c:v>user759</c:v>
                  </c:pt>
                  <c:pt idx="760">
                    <c:v>user760</c:v>
                  </c:pt>
                  <c:pt idx="761">
                    <c:v>user761</c:v>
                  </c:pt>
                  <c:pt idx="762">
                    <c:v>user762</c:v>
                  </c:pt>
                  <c:pt idx="763">
                    <c:v>user763</c:v>
                  </c:pt>
                  <c:pt idx="764">
                    <c:v>user764</c:v>
                  </c:pt>
                  <c:pt idx="765">
                    <c:v>user765</c:v>
                  </c:pt>
                  <c:pt idx="766">
                    <c:v>user766</c:v>
                  </c:pt>
                  <c:pt idx="767">
                    <c:v>user767</c:v>
                  </c:pt>
                  <c:pt idx="768">
                    <c:v>user768</c:v>
                  </c:pt>
                  <c:pt idx="769">
                    <c:v>user769</c:v>
                  </c:pt>
                  <c:pt idx="770">
                    <c:v>user770</c:v>
                  </c:pt>
                  <c:pt idx="771">
                    <c:v>user771</c:v>
                  </c:pt>
                  <c:pt idx="772">
                    <c:v>user772</c:v>
                  </c:pt>
                  <c:pt idx="773">
                    <c:v>user773</c:v>
                  </c:pt>
                  <c:pt idx="774">
                    <c:v>user774</c:v>
                  </c:pt>
                  <c:pt idx="775">
                    <c:v>user775</c:v>
                  </c:pt>
                  <c:pt idx="776">
                    <c:v>user776</c:v>
                  </c:pt>
                  <c:pt idx="777">
                    <c:v>user777</c:v>
                  </c:pt>
                  <c:pt idx="778">
                    <c:v>user778</c:v>
                  </c:pt>
                  <c:pt idx="779">
                    <c:v>user779</c:v>
                  </c:pt>
                  <c:pt idx="780">
                    <c:v>user780</c:v>
                  </c:pt>
                  <c:pt idx="781">
                    <c:v>user781</c:v>
                  </c:pt>
                  <c:pt idx="782">
                    <c:v>user782</c:v>
                  </c:pt>
                  <c:pt idx="783">
                    <c:v>user783</c:v>
                  </c:pt>
                  <c:pt idx="784">
                    <c:v>user784</c:v>
                  </c:pt>
                  <c:pt idx="785">
                    <c:v>user785</c:v>
                  </c:pt>
                  <c:pt idx="786">
                    <c:v>user786</c:v>
                  </c:pt>
                  <c:pt idx="787">
                    <c:v>user787</c:v>
                  </c:pt>
                  <c:pt idx="788">
                    <c:v>user788</c:v>
                  </c:pt>
                  <c:pt idx="789">
                    <c:v>user789</c:v>
                  </c:pt>
                  <c:pt idx="790">
                    <c:v>user790</c:v>
                  </c:pt>
                  <c:pt idx="791">
                    <c:v>user791</c:v>
                  </c:pt>
                  <c:pt idx="792">
                    <c:v>user792</c:v>
                  </c:pt>
                  <c:pt idx="793">
                    <c:v>user793</c:v>
                  </c:pt>
                  <c:pt idx="794">
                    <c:v>user794</c:v>
                  </c:pt>
                  <c:pt idx="795">
                    <c:v>user795</c:v>
                  </c:pt>
                  <c:pt idx="796">
                    <c:v>user796</c:v>
                  </c:pt>
                  <c:pt idx="797">
                    <c:v>user797</c:v>
                  </c:pt>
                  <c:pt idx="798">
                    <c:v>user798</c:v>
                  </c:pt>
                  <c:pt idx="799">
                    <c:v>user799</c:v>
                  </c:pt>
                  <c:pt idx="800">
                    <c:v>user800</c:v>
                  </c:pt>
                  <c:pt idx="801">
                    <c:v>user801</c:v>
                  </c:pt>
                  <c:pt idx="802">
                    <c:v>user802</c:v>
                  </c:pt>
                  <c:pt idx="803">
                    <c:v>user803</c:v>
                  </c:pt>
                  <c:pt idx="804">
                    <c:v>user804</c:v>
                  </c:pt>
                  <c:pt idx="805">
                    <c:v>user805</c:v>
                  </c:pt>
                  <c:pt idx="806">
                    <c:v>user806</c:v>
                  </c:pt>
                  <c:pt idx="807">
                    <c:v>user807</c:v>
                  </c:pt>
                  <c:pt idx="808">
                    <c:v>user808</c:v>
                  </c:pt>
                  <c:pt idx="809">
                    <c:v>user809</c:v>
                  </c:pt>
                  <c:pt idx="810">
                    <c:v>user810</c:v>
                  </c:pt>
                  <c:pt idx="811">
                    <c:v>user811</c:v>
                  </c:pt>
                  <c:pt idx="812">
                    <c:v>user812</c:v>
                  </c:pt>
                  <c:pt idx="813">
                    <c:v>user813</c:v>
                  </c:pt>
                  <c:pt idx="814">
                    <c:v>user814</c:v>
                  </c:pt>
                  <c:pt idx="815">
                    <c:v>user815</c:v>
                  </c:pt>
                  <c:pt idx="816">
                    <c:v>user816</c:v>
                  </c:pt>
                  <c:pt idx="817">
                    <c:v>user817</c:v>
                  </c:pt>
                  <c:pt idx="818">
                    <c:v>user818</c:v>
                  </c:pt>
                  <c:pt idx="819">
                    <c:v>user819</c:v>
                  </c:pt>
                  <c:pt idx="820">
                    <c:v>user820</c:v>
                  </c:pt>
                  <c:pt idx="821">
                    <c:v>user821</c:v>
                  </c:pt>
                  <c:pt idx="822">
                    <c:v>user822</c:v>
                  </c:pt>
                  <c:pt idx="823">
                    <c:v>user823</c:v>
                  </c:pt>
                  <c:pt idx="824">
                    <c:v>user824</c:v>
                  </c:pt>
                  <c:pt idx="825">
                    <c:v>user825</c:v>
                  </c:pt>
                  <c:pt idx="826">
                    <c:v>user826</c:v>
                  </c:pt>
                  <c:pt idx="827">
                    <c:v>user827</c:v>
                  </c:pt>
                  <c:pt idx="828">
                    <c:v>user828</c:v>
                  </c:pt>
                  <c:pt idx="829">
                    <c:v>user829</c:v>
                  </c:pt>
                  <c:pt idx="830">
                    <c:v>user830</c:v>
                  </c:pt>
                  <c:pt idx="831">
                    <c:v>user831</c:v>
                  </c:pt>
                  <c:pt idx="832">
                    <c:v>user832</c:v>
                  </c:pt>
                  <c:pt idx="833">
                    <c:v>user833</c:v>
                  </c:pt>
                  <c:pt idx="834">
                    <c:v>user834</c:v>
                  </c:pt>
                  <c:pt idx="835">
                    <c:v>user835</c:v>
                  </c:pt>
                  <c:pt idx="836">
                    <c:v>user836</c:v>
                  </c:pt>
                  <c:pt idx="837">
                    <c:v>user837</c:v>
                  </c:pt>
                  <c:pt idx="838">
                    <c:v>user838</c:v>
                  </c:pt>
                  <c:pt idx="839">
                    <c:v>user839</c:v>
                  </c:pt>
                  <c:pt idx="840">
                    <c:v>user840</c:v>
                  </c:pt>
                  <c:pt idx="841">
                    <c:v>user841</c:v>
                  </c:pt>
                  <c:pt idx="842">
                    <c:v>user842</c:v>
                  </c:pt>
                  <c:pt idx="843">
                    <c:v>user843</c:v>
                  </c:pt>
                  <c:pt idx="844">
                    <c:v>user844</c:v>
                  </c:pt>
                  <c:pt idx="845">
                    <c:v>user845</c:v>
                  </c:pt>
                  <c:pt idx="846">
                    <c:v>user846</c:v>
                  </c:pt>
                  <c:pt idx="847">
                    <c:v>user847</c:v>
                  </c:pt>
                  <c:pt idx="848">
                    <c:v>user848</c:v>
                  </c:pt>
                  <c:pt idx="849">
                    <c:v>user849</c:v>
                  </c:pt>
                  <c:pt idx="850">
                    <c:v>user850</c:v>
                  </c:pt>
                  <c:pt idx="851">
                    <c:v>user851</c:v>
                  </c:pt>
                  <c:pt idx="852">
                    <c:v>user852</c:v>
                  </c:pt>
                  <c:pt idx="853">
                    <c:v>user853</c:v>
                  </c:pt>
                  <c:pt idx="854">
                    <c:v>user854</c:v>
                  </c:pt>
                  <c:pt idx="855">
                    <c:v>user855</c:v>
                  </c:pt>
                  <c:pt idx="856">
                    <c:v>user856</c:v>
                  </c:pt>
                  <c:pt idx="857">
                    <c:v>user857</c:v>
                  </c:pt>
                  <c:pt idx="858">
                    <c:v>user858</c:v>
                  </c:pt>
                  <c:pt idx="859">
                    <c:v>user859</c:v>
                  </c:pt>
                  <c:pt idx="860">
                    <c:v>user860</c:v>
                  </c:pt>
                  <c:pt idx="861">
                    <c:v>user861</c:v>
                  </c:pt>
                  <c:pt idx="862">
                    <c:v>user862</c:v>
                  </c:pt>
                  <c:pt idx="863">
                    <c:v>user863</c:v>
                  </c:pt>
                  <c:pt idx="864">
                    <c:v>user864</c:v>
                  </c:pt>
                  <c:pt idx="865">
                    <c:v>user865</c:v>
                  </c:pt>
                  <c:pt idx="866">
                    <c:v>user866</c:v>
                  </c:pt>
                  <c:pt idx="867">
                    <c:v>user867</c:v>
                  </c:pt>
                  <c:pt idx="868">
                    <c:v>user868</c:v>
                  </c:pt>
                  <c:pt idx="869">
                    <c:v>user869</c:v>
                  </c:pt>
                  <c:pt idx="870">
                    <c:v>user870</c:v>
                  </c:pt>
                  <c:pt idx="871">
                    <c:v>user871</c:v>
                  </c:pt>
                  <c:pt idx="872">
                    <c:v>user872</c:v>
                  </c:pt>
                  <c:pt idx="873">
                    <c:v>user873</c:v>
                  </c:pt>
                  <c:pt idx="874">
                    <c:v>user874</c:v>
                  </c:pt>
                  <c:pt idx="875">
                    <c:v>user875</c:v>
                  </c:pt>
                  <c:pt idx="876">
                    <c:v>user876</c:v>
                  </c:pt>
                  <c:pt idx="877">
                    <c:v>user877</c:v>
                  </c:pt>
                  <c:pt idx="878">
                    <c:v>user878</c:v>
                  </c:pt>
                  <c:pt idx="879">
                    <c:v>user879</c:v>
                  </c:pt>
                  <c:pt idx="880">
                    <c:v>user880</c:v>
                  </c:pt>
                  <c:pt idx="881">
                    <c:v>user881</c:v>
                  </c:pt>
                  <c:pt idx="882">
                    <c:v>user882</c:v>
                  </c:pt>
                  <c:pt idx="883">
                    <c:v>user883</c:v>
                  </c:pt>
                  <c:pt idx="884">
                    <c:v>user884</c:v>
                  </c:pt>
                  <c:pt idx="885">
                    <c:v>user885</c:v>
                  </c:pt>
                  <c:pt idx="886">
                    <c:v>user886</c:v>
                  </c:pt>
                  <c:pt idx="887">
                    <c:v>user887</c:v>
                  </c:pt>
                  <c:pt idx="888">
                    <c:v>user888</c:v>
                  </c:pt>
                  <c:pt idx="889">
                    <c:v>user889</c:v>
                  </c:pt>
                  <c:pt idx="890">
                    <c:v>user890</c:v>
                  </c:pt>
                  <c:pt idx="891">
                    <c:v>user891</c:v>
                  </c:pt>
                  <c:pt idx="892">
                    <c:v>user892</c:v>
                  </c:pt>
                  <c:pt idx="893">
                    <c:v>user893</c:v>
                  </c:pt>
                  <c:pt idx="894">
                    <c:v>user894</c:v>
                  </c:pt>
                  <c:pt idx="895">
                    <c:v>user895</c:v>
                  </c:pt>
                  <c:pt idx="896">
                    <c:v>user896</c:v>
                  </c:pt>
                  <c:pt idx="897">
                    <c:v>user897</c:v>
                  </c:pt>
                  <c:pt idx="898">
                    <c:v>user898</c:v>
                  </c:pt>
                  <c:pt idx="899">
                    <c:v>user899</c:v>
                  </c:pt>
                  <c:pt idx="900">
                    <c:v>user900</c:v>
                  </c:pt>
                  <c:pt idx="901">
                    <c:v>user901</c:v>
                  </c:pt>
                  <c:pt idx="902">
                    <c:v>user902</c:v>
                  </c:pt>
                  <c:pt idx="903">
                    <c:v>user903</c:v>
                  </c:pt>
                  <c:pt idx="904">
                    <c:v>user904</c:v>
                  </c:pt>
                  <c:pt idx="905">
                    <c:v>user905</c:v>
                  </c:pt>
                  <c:pt idx="906">
                    <c:v>user906</c:v>
                  </c:pt>
                  <c:pt idx="907">
                    <c:v>user907</c:v>
                  </c:pt>
                  <c:pt idx="908">
                    <c:v>user908</c:v>
                  </c:pt>
                  <c:pt idx="909">
                    <c:v>user909</c:v>
                  </c:pt>
                  <c:pt idx="910">
                    <c:v>user910</c:v>
                  </c:pt>
                  <c:pt idx="911">
                    <c:v>user911</c:v>
                  </c:pt>
                  <c:pt idx="912">
                    <c:v>user912</c:v>
                  </c:pt>
                  <c:pt idx="913">
                    <c:v>user913</c:v>
                  </c:pt>
                  <c:pt idx="914">
                    <c:v>user914</c:v>
                  </c:pt>
                  <c:pt idx="915">
                    <c:v>user915</c:v>
                  </c:pt>
                  <c:pt idx="916">
                    <c:v>user916</c:v>
                  </c:pt>
                  <c:pt idx="917">
                    <c:v>user917</c:v>
                  </c:pt>
                  <c:pt idx="918">
                    <c:v>user918</c:v>
                  </c:pt>
                  <c:pt idx="919">
                    <c:v>user919</c:v>
                  </c:pt>
                  <c:pt idx="920">
                    <c:v>user920</c:v>
                  </c:pt>
                  <c:pt idx="921">
                    <c:v>user921</c:v>
                  </c:pt>
                  <c:pt idx="922">
                    <c:v>user922</c:v>
                  </c:pt>
                  <c:pt idx="923">
                    <c:v>user923</c:v>
                  </c:pt>
                  <c:pt idx="924">
                    <c:v>user924</c:v>
                  </c:pt>
                  <c:pt idx="925">
                    <c:v>user925</c:v>
                  </c:pt>
                  <c:pt idx="926">
                    <c:v>user926</c:v>
                  </c:pt>
                  <c:pt idx="927">
                    <c:v>user927</c:v>
                  </c:pt>
                  <c:pt idx="928">
                    <c:v>user928</c:v>
                  </c:pt>
                  <c:pt idx="929">
                    <c:v>user929</c:v>
                  </c:pt>
                  <c:pt idx="930">
                    <c:v>user930</c:v>
                  </c:pt>
                  <c:pt idx="931">
                    <c:v>user931</c:v>
                  </c:pt>
                  <c:pt idx="932">
                    <c:v>user932</c:v>
                  </c:pt>
                  <c:pt idx="933">
                    <c:v>user933</c:v>
                  </c:pt>
                  <c:pt idx="934">
                    <c:v>user934</c:v>
                  </c:pt>
                  <c:pt idx="935">
                    <c:v>user935</c:v>
                  </c:pt>
                  <c:pt idx="936">
                    <c:v>user936</c:v>
                  </c:pt>
                  <c:pt idx="937">
                    <c:v>user937</c:v>
                  </c:pt>
                  <c:pt idx="938">
                    <c:v>user938</c:v>
                  </c:pt>
                  <c:pt idx="939">
                    <c:v>user939</c:v>
                  </c:pt>
                  <c:pt idx="940">
                    <c:v>user940</c:v>
                  </c:pt>
                  <c:pt idx="941">
                    <c:v>user941</c:v>
                  </c:pt>
                  <c:pt idx="942">
                    <c:v>user942</c:v>
                  </c:pt>
                  <c:pt idx="943">
                    <c:v>user943</c:v>
                  </c:pt>
                  <c:pt idx="944">
                    <c:v>user944</c:v>
                  </c:pt>
                  <c:pt idx="945">
                    <c:v>user945</c:v>
                  </c:pt>
                  <c:pt idx="946">
                    <c:v>user946</c:v>
                  </c:pt>
                  <c:pt idx="947">
                    <c:v>user947</c:v>
                  </c:pt>
                  <c:pt idx="948">
                    <c:v>user948</c:v>
                  </c:pt>
                  <c:pt idx="949">
                    <c:v>user949</c:v>
                  </c:pt>
                  <c:pt idx="950">
                    <c:v>user950</c:v>
                  </c:pt>
                  <c:pt idx="951">
                    <c:v>user951</c:v>
                  </c:pt>
                  <c:pt idx="952">
                    <c:v>user952</c:v>
                  </c:pt>
                  <c:pt idx="953">
                    <c:v>user953</c:v>
                  </c:pt>
                  <c:pt idx="954">
                    <c:v>user954</c:v>
                  </c:pt>
                  <c:pt idx="955">
                    <c:v>user955</c:v>
                  </c:pt>
                  <c:pt idx="956">
                    <c:v>user956</c:v>
                  </c:pt>
                  <c:pt idx="957">
                    <c:v>user957</c:v>
                  </c:pt>
                  <c:pt idx="958">
                    <c:v>user958</c:v>
                  </c:pt>
                  <c:pt idx="959">
                    <c:v>user959</c:v>
                  </c:pt>
                  <c:pt idx="960">
                    <c:v>user960</c:v>
                  </c:pt>
                  <c:pt idx="961">
                    <c:v>user961</c:v>
                  </c:pt>
                  <c:pt idx="962">
                    <c:v>user962</c:v>
                  </c:pt>
                  <c:pt idx="963">
                    <c:v>user963</c:v>
                  </c:pt>
                  <c:pt idx="964">
                    <c:v>user964</c:v>
                  </c:pt>
                  <c:pt idx="965">
                    <c:v>user965</c:v>
                  </c:pt>
                  <c:pt idx="966">
                    <c:v>user966</c:v>
                  </c:pt>
                  <c:pt idx="967">
                    <c:v>user967</c:v>
                  </c:pt>
                  <c:pt idx="968">
                    <c:v>user968</c:v>
                  </c:pt>
                  <c:pt idx="969">
                    <c:v>user969</c:v>
                  </c:pt>
                  <c:pt idx="970">
                    <c:v>user970</c:v>
                  </c:pt>
                  <c:pt idx="971">
                    <c:v>user971</c:v>
                  </c:pt>
                  <c:pt idx="972">
                    <c:v>user972</c:v>
                  </c:pt>
                  <c:pt idx="973">
                    <c:v>user973</c:v>
                  </c:pt>
                  <c:pt idx="974">
                    <c:v>user974</c:v>
                  </c:pt>
                  <c:pt idx="975">
                    <c:v>user975</c:v>
                  </c:pt>
                  <c:pt idx="976">
                    <c:v>user976</c:v>
                  </c:pt>
                  <c:pt idx="977">
                    <c:v>user977</c:v>
                  </c:pt>
                  <c:pt idx="978">
                    <c:v>user978</c:v>
                  </c:pt>
                  <c:pt idx="979">
                    <c:v>user979</c:v>
                  </c:pt>
                  <c:pt idx="980">
                    <c:v>user980</c:v>
                  </c:pt>
                  <c:pt idx="981">
                    <c:v>user981</c:v>
                  </c:pt>
                  <c:pt idx="982">
                    <c:v>user982</c:v>
                  </c:pt>
                  <c:pt idx="983">
                    <c:v>user983</c:v>
                  </c:pt>
                  <c:pt idx="984">
                    <c:v>user984</c:v>
                  </c:pt>
                  <c:pt idx="985">
                    <c:v>user985</c:v>
                  </c:pt>
                  <c:pt idx="986">
                    <c:v>user986</c:v>
                  </c:pt>
                  <c:pt idx="987">
                    <c:v>user987</c:v>
                  </c:pt>
                  <c:pt idx="988">
                    <c:v>user988</c:v>
                  </c:pt>
                  <c:pt idx="989">
                    <c:v>user989</c:v>
                  </c:pt>
                  <c:pt idx="990">
                    <c:v>user990</c:v>
                  </c:pt>
                  <c:pt idx="991">
                    <c:v>user991</c:v>
                  </c:pt>
                  <c:pt idx="992">
                    <c:v>user992</c:v>
                  </c:pt>
                  <c:pt idx="993">
                    <c:v>user993</c:v>
                  </c:pt>
                  <c:pt idx="994">
                    <c:v>user994</c:v>
                  </c:pt>
                  <c:pt idx="995">
                    <c:v>user995</c:v>
                  </c:pt>
                  <c:pt idx="996">
                    <c:v>user996</c:v>
                  </c:pt>
                  <c:pt idx="997">
                    <c:v>user997</c:v>
                  </c:pt>
                  <c:pt idx="998">
                    <c:v>user998</c:v>
                  </c:pt>
                  <c:pt idx="999">
                    <c:v>user999</c:v>
                  </c:pt>
                  <c:pt idx="1000">
                    <c:v>user1000</c:v>
                  </c:pt>
                  <c:pt idx="1001">
                    <c:v>user1001</c:v>
                  </c:pt>
                  <c:pt idx="1002">
                    <c:v>user1002</c:v>
                  </c:pt>
                  <c:pt idx="1003">
                    <c:v>user1003</c:v>
                  </c:pt>
                  <c:pt idx="1004">
                    <c:v>user1004</c:v>
                  </c:pt>
                  <c:pt idx="1005">
                    <c:v>user1005</c:v>
                  </c:pt>
                  <c:pt idx="1006">
                    <c:v>user1006</c:v>
                  </c:pt>
                  <c:pt idx="1007">
                    <c:v>user1007</c:v>
                  </c:pt>
                  <c:pt idx="1008">
                    <c:v>user1008</c:v>
                  </c:pt>
                  <c:pt idx="1009">
                    <c:v>user1009</c:v>
                  </c:pt>
                  <c:pt idx="1010">
                    <c:v>user1010</c:v>
                  </c:pt>
                  <c:pt idx="1011">
                    <c:v>user1011</c:v>
                  </c:pt>
                  <c:pt idx="1012">
                    <c:v>user1012</c:v>
                  </c:pt>
                  <c:pt idx="1013">
                    <c:v>user1013</c:v>
                  </c:pt>
                  <c:pt idx="1014">
                    <c:v>user1014</c:v>
                  </c:pt>
                  <c:pt idx="1015">
                    <c:v>user1015</c:v>
                  </c:pt>
                  <c:pt idx="1016">
                    <c:v>user1016</c:v>
                  </c:pt>
                  <c:pt idx="1017">
                    <c:v>user1017</c:v>
                  </c:pt>
                  <c:pt idx="1018">
                    <c:v>user1018</c:v>
                  </c:pt>
                  <c:pt idx="1019">
                    <c:v>user1019</c:v>
                  </c:pt>
                  <c:pt idx="1020">
                    <c:v>user1020</c:v>
                  </c:pt>
                  <c:pt idx="1021">
                    <c:v>user1021</c:v>
                  </c:pt>
                  <c:pt idx="1022">
                    <c:v>user1022</c:v>
                  </c:pt>
                  <c:pt idx="1023">
                    <c:v>user1023</c:v>
                  </c:pt>
                  <c:pt idx="1024">
                    <c:v>user1024</c:v>
                  </c:pt>
                  <c:pt idx="1025">
                    <c:v>user1025</c:v>
                  </c:pt>
                  <c:pt idx="1026">
                    <c:v>user1026</c:v>
                  </c:pt>
                  <c:pt idx="1027">
                    <c:v>user1027</c:v>
                  </c:pt>
                  <c:pt idx="1028">
                    <c:v>user1028</c:v>
                  </c:pt>
                  <c:pt idx="1029">
                    <c:v>user1029</c:v>
                  </c:pt>
                  <c:pt idx="1030">
                    <c:v>user1030</c:v>
                  </c:pt>
                  <c:pt idx="1031">
                    <c:v>user1031</c:v>
                  </c:pt>
                  <c:pt idx="1032">
                    <c:v>user1032</c:v>
                  </c:pt>
                  <c:pt idx="1033">
                    <c:v>user1033</c:v>
                  </c:pt>
                  <c:pt idx="1034">
                    <c:v>user1034</c:v>
                  </c:pt>
                  <c:pt idx="1035">
                    <c:v>user1035</c:v>
                  </c:pt>
                  <c:pt idx="1036">
                    <c:v>user1036</c:v>
                  </c:pt>
                  <c:pt idx="1037">
                    <c:v>user1037</c:v>
                  </c:pt>
                  <c:pt idx="1038">
                    <c:v>user1038</c:v>
                  </c:pt>
                  <c:pt idx="1039">
                    <c:v>user1039</c:v>
                  </c:pt>
                  <c:pt idx="1040">
                    <c:v>user1040</c:v>
                  </c:pt>
                  <c:pt idx="1041">
                    <c:v>user1041</c:v>
                  </c:pt>
                  <c:pt idx="1042">
                    <c:v>user1042</c:v>
                  </c:pt>
                  <c:pt idx="1043">
                    <c:v>user1043</c:v>
                  </c:pt>
                  <c:pt idx="1044">
                    <c:v>user1044</c:v>
                  </c:pt>
                  <c:pt idx="1045">
                    <c:v>user1045</c:v>
                  </c:pt>
                  <c:pt idx="1046">
                    <c:v>user1046</c:v>
                  </c:pt>
                  <c:pt idx="1047">
                    <c:v>user1047</c:v>
                  </c:pt>
                  <c:pt idx="1048">
                    <c:v>user1048</c:v>
                  </c:pt>
                  <c:pt idx="1049">
                    <c:v>user1049</c:v>
                  </c:pt>
                  <c:pt idx="1050">
                    <c:v>user1050</c:v>
                  </c:pt>
                  <c:pt idx="1051">
                    <c:v>user1051</c:v>
                  </c:pt>
                  <c:pt idx="1052">
                    <c:v>user1052</c:v>
                  </c:pt>
                  <c:pt idx="1053">
                    <c:v>user1053</c:v>
                  </c:pt>
                  <c:pt idx="1054">
                    <c:v>user1054</c:v>
                  </c:pt>
                  <c:pt idx="1055">
                    <c:v>user1055</c:v>
                  </c:pt>
                  <c:pt idx="1056">
                    <c:v>user1056</c:v>
                  </c:pt>
                  <c:pt idx="1057">
                    <c:v>user1057</c:v>
                  </c:pt>
                  <c:pt idx="1058">
                    <c:v>user1058</c:v>
                  </c:pt>
                  <c:pt idx="1059">
                    <c:v>user1059</c:v>
                  </c:pt>
                  <c:pt idx="1060">
                    <c:v>user1060</c:v>
                  </c:pt>
                  <c:pt idx="1061">
                    <c:v>user1061</c:v>
                  </c:pt>
                  <c:pt idx="1062">
                    <c:v>user1062</c:v>
                  </c:pt>
                  <c:pt idx="1063">
                    <c:v>user1063</c:v>
                  </c:pt>
                  <c:pt idx="1064">
                    <c:v>user1064</c:v>
                  </c:pt>
                  <c:pt idx="1065">
                    <c:v>user1065</c:v>
                  </c:pt>
                  <c:pt idx="1066">
                    <c:v>user1066</c:v>
                  </c:pt>
                  <c:pt idx="1067">
                    <c:v>user1067</c:v>
                  </c:pt>
                  <c:pt idx="1068">
                    <c:v>user1068</c:v>
                  </c:pt>
                  <c:pt idx="1069">
                    <c:v>user1069</c:v>
                  </c:pt>
                  <c:pt idx="1070">
                    <c:v>user1070</c:v>
                  </c:pt>
                  <c:pt idx="1071">
                    <c:v>user1071</c:v>
                  </c:pt>
                  <c:pt idx="1072">
                    <c:v>user1072</c:v>
                  </c:pt>
                  <c:pt idx="1073">
                    <c:v>user1073</c:v>
                  </c:pt>
                  <c:pt idx="1074">
                    <c:v>user1074</c:v>
                  </c:pt>
                  <c:pt idx="1075">
                    <c:v>user1075</c:v>
                  </c:pt>
                  <c:pt idx="1076">
                    <c:v>user1076</c:v>
                  </c:pt>
                  <c:pt idx="1077">
                    <c:v>user1077</c:v>
                  </c:pt>
                  <c:pt idx="1078">
                    <c:v>user1078</c:v>
                  </c:pt>
                  <c:pt idx="1079">
                    <c:v>user1079</c:v>
                  </c:pt>
                  <c:pt idx="1080">
                    <c:v>user1080</c:v>
                  </c:pt>
                  <c:pt idx="1081">
                    <c:v>user1081</c:v>
                  </c:pt>
                  <c:pt idx="1082">
                    <c:v>user1082</c:v>
                  </c:pt>
                  <c:pt idx="1083">
                    <c:v>user1083</c:v>
                  </c:pt>
                  <c:pt idx="1084">
                    <c:v>user1084</c:v>
                  </c:pt>
                  <c:pt idx="1085">
                    <c:v>user1085</c:v>
                  </c:pt>
                  <c:pt idx="1086">
                    <c:v>user1086</c:v>
                  </c:pt>
                  <c:pt idx="1087">
                    <c:v>user1087</c:v>
                  </c:pt>
                  <c:pt idx="1088">
                    <c:v>user1088</c:v>
                  </c:pt>
                  <c:pt idx="1089">
                    <c:v>user1089</c:v>
                  </c:pt>
                  <c:pt idx="1090">
                    <c:v>user1090</c:v>
                  </c:pt>
                  <c:pt idx="1091">
                    <c:v>user1091</c:v>
                  </c:pt>
                  <c:pt idx="1092">
                    <c:v>user1092</c:v>
                  </c:pt>
                  <c:pt idx="1093">
                    <c:v>user1093</c:v>
                  </c:pt>
                  <c:pt idx="1094">
                    <c:v>user1094</c:v>
                  </c:pt>
                  <c:pt idx="1095">
                    <c:v>user1095</c:v>
                  </c:pt>
                  <c:pt idx="1096">
                    <c:v>user1096</c:v>
                  </c:pt>
                  <c:pt idx="1097">
                    <c:v>user1097</c:v>
                  </c:pt>
                  <c:pt idx="1098">
                    <c:v>user1098</c:v>
                  </c:pt>
                  <c:pt idx="1099">
                    <c:v>user1099</c:v>
                  </c:pt>
                  <c:pt idx="1100">
                    <c:v>user1100</c:v>
                  </c:pt>
                  <c:pt idx="1101">
                    <c:v>user1101</c:v>
                  </c:pt>
                  <c:pt idx="1102">
                    <c:v>user1102</c:v>
                  </c:pt>
                  <c:pt idx="1103">
                    <c:v>user1103</c:v>
                  </c:pt>
                  <c:pt idx="1104">
                    <c:v>user1104</c:v>
                  </c:pt>
                  <c:pt idx="1105">
                    <c:v>user1105</c:v>
                  </c:pt>
                  <c:pt idx="1106">
                    <c:v>user1106</c:v>
                  </c:pt>
                  <c:pt idx="1107">
                    <c:v>user1107</c:v>
                  </c:pt>
                  <c:pt idx="1108">
                    <c:v>user1108</c:v>
                  </c:pt>
                  <c:pt idx="1109">
                    <c:v>user1109</c:v>
                  </c:pt>
                  <c:pt idx="1110">
                    <c:v>user1110</c:v>
                  </c:pt>
                  <c:pt idx="1111">
                    <c:v>user1111</c:v>
                  </c:pt>
                  <c:pt idx="1112">
                    <c:v>user1112</c:v>
                  </c:pt>
                  <c:pt idx="1113">
                    <c:v>user1113</c:v>
                  </c:pt>
                  <c:pt idx="1114">
                    <c:v>user1114</c:v>
                  </c:pt>
                  <c:pt idx="1115">
                    <c:v>user1115</c:v>
                  </c:pt>
                  <c:pt idx="1116">
                    <c:v>user1116</c:v>
                  </c:pt>
                  <c:pt idx="1117">
                    <c:v>user1117</c:v>
                  </c:pt>
                  <c:pt idx="1118">
                    <c:v>user1118</c:v>
                  </c:pt>
                  <c:pt idx="1119">
                    <c:v>user1119</c:v>
                  </c:pt>
                  <c:pt idx="1120">
                    <c:v>user1120</c:v>
                  </c:pt>
                  <c:pt idx="1121">
                    <c:v>user1121</c:v>
                  </c:pt>
                  <c:pt idx="1122">
                    <c:v>user1122</c:v>
                  </c:pt>
                  <c:pt idx="1123">
                    <c:v>user1123</c:v>
                  </c:pt>
                  <c:pt idx="1124">
                    <c:v>user1124</c:v>
                  </c:pt>
                  <c:pt idx="1125">
                    <c:v>user1125</c:v>
                  </c:pt>
                  <c:pt idx="1126">
                    <c:v>user1126</c:v>
                  </c:pt>
                  <c:pt idx="1127">
                    <c:v>user1127</c:v>
                  </c:pt>
                  <c:pt idx="1128">
                    <c:v>user1128</c:v>
                  </c:pt>
                  <c:pt idx="1129">
                    <c:v>user1129</c:v>
                  </c:pt>
                  <c:pt idx="1130">
                    <c:v>user1130</c:v>
                  </c:pt>
                  <c:pt idx="1131">
                    <c:v>user1131</c:v>
                  </c:pt>
                  <c:pt idx="1132">
                    <c:v>user1132</c:v>
                  </c:pt>
                  <c:pt idx="1133">
                    <c:v>user1133</c:v>
                  </c:pt>
                  <c:pt idx="1134">
                    <c:v>user1134</c:v>
                  </c:pt>
                  <c:pt idx="1135">
                    <c:v>user1135</c:v>
                  </c:pt>
                  <c:pt idx="1136">
                    <c:v>user1136</c:v>
                  </c:pt>
                  <c:pt idx="1137">
                    <c:v>user1137</c:v>
                  </c:pt>
                  <c:pt idx="1138">
                    <c:v>user1138</c:v>
                  </c:pt>
                  <c:pt idx="1139">
                    <c:v>user1139</c:v>
                  </c:pt>
                  <c:pt idx="1140">
                    <c:v>user1140</c:v>
                  </c:pt>
                  <c:pt idx="1141">
                    <c:v>user1141</c:v>
                  </c:pt>
                  <c:pt idx="1142">
                    <c:v>user1142</c:v>
                  </c:pt>
                  <c:pt idx="1143">
                    <c:v>user1143</c:v>
                  </c:pt>
                  <c:pt idx="1144">
                    <c:v>user1144</c:v>
                  </c:pt>
                  <c:pt idx="1145">
                    <c:v>user1145</c:v>
                  </c:pt>
                  <c:pt idx="1146">
                    <c:v>user1146</c:v>
                  </c:pt>
                  <c:pt idx="1147">
                    <c:v>user1147</c:v>
                  </c:pt>
                  <c:pt idx="1148">
                    <c:v>user1148</c:v>
                  </c:pt>
                  <c:pt idx="1149">
                    <c:v>user1149</c:v>
                  </c:pt>
                  <c:pt idx="1150">
                    <c:v>user1150</c:v>
                  </c:pt>
                  <c:pt idx="1151">
                    <c:v>user1151</c:v>
                  </c:pt>
                  <c:pt idx="1152">
                    <c:v>user1152</c:v>
                  </c:pt>
                  <c:pt idx="1153">
                    <c:v>user1153</c:v>
                  </c:pt>
                  <c:pt idx="1154">
                    <c:v>user1154</c:v>
                  </c:pt>
                  <c:pt idx="1155">
                    <c:v>user1155</c:v>
                  </c:pt>
                  <c:pt idx="1156">
                    <c:v>user1156</c:v>
                  </c:pt>
                  <c:pt idx="1157">
                    <c:v>user1157</c:v>
                  </c:pt>
                  <c:pt idx="1158">
                    <c:v>user1158</c:v>
                  </c:pt>
                  <c:pt idx="1159">
                    <c:v>user1159</c:v>
                  </c:pt>
                  <c:pt idx="1160">
                    <c:v>user1160</c:v>
                  </c:pt>
                  <c:pt idx="1161">
                    <c:v>user1161</c:v>
                  </c:pt>
                  <c:pt idx="1162">
                    <c:v>user1162</c:v>
                  </c:pt>
                  <c:pt idx="1163">
                    <c:v>user1163</c:v>
                  </c:pt>
                  <c:pt idx="1164">
                    <c:v>user1164</c:v>
                  </c:pt>
                  <c:pt idx="1165">
                    <c:v>user1165</c:v>
                  </c:pt>
                  <c:pt idx="1166">
                    <c:v>user1166</c:v>
                  </c:pt>
                  <c:pt idx="1167">
                    <c:v>user1167</c:v>
                  </c:pt>
                  <c:pt idx="1168">
                    <c:v>user1168</c:v>
                  </c:pt>
                  <c:pt idx="1169">
                    <c:v>user1169</c:v>
                  </c:pt>
                  <c:pt idx="1170">
                    <c:v>user1170</c:v>
                  </c:pt>
                  <c:pt idx="1171">
                    <c:v>user1171</c:v>
                  </c:pt>
                  <c:pt idx="1172">
                    <c:v>user1172</c:v>
                  </c:pt>
                  <c:pt idx="1173">
                    <c:v>user1173</c:v>
                  </c:pt>
                  <c:pt idx="1174">
                    <c:v>user1174</c:v>
                  </c:pt>
                  <c:pt idx="1175">
                    <c:v>user1175</c:v>
                  </c:pt>
                  <c:pt idx="1176">
                    <c:v>user1176</c:v>
                  </c:pt>
                  <c:pt idx="1177">
                    <c:v>user1177</c:v>
                  </c:pt>
                  <c:pt idx="1178">
                    <c:v>user1178</c:v>
                  </c:pt>
                  <c:pt idx="1179">
                    <c:v>user1179</c:v>
                  </c:pt>
                  <c:pt idx="1180">
                    <c:v>user1180</c:v>
                  </c:pt>
                  <c:pt idx="1181">
                    <c:v>user1181</c:v>
                  </c:pt>
                  <c:pt idx="1182">
                    <c:v>user1182</c:v>
                  </c:pt>
                  <c:pt idx="1183">
                    <c:v>user1183</c:v>
                  </c:pt>
                  <c:pt idx="1184">
                    <c:v>user1184</c:v>
                  </c:pt>
                  <c:pt idx="1185">
                    <c:v>user1185</c:v>
                  </c:pt>
                  <c:pt idx="1186">
                    <c:v>user1186</c:v>
                  </c:pt>
                  <c:pt idx="1187">
                    <c:v>user1187</c:v>
                  </c:pt>
                  <c:pt idx="1188">
                    <c:v>user1188</c:v>
                  </c:pt>
                  <c:pt idx="1189">
                    <c:v>user1189</c:v>
                  </c:pt>
                  <c:pt idx="1190">
                    <c:v>user1190</c:v>
                  </c:pt>
                  <c:pt idx="1191">
                    <c:v>user1191</c:v>
                  </c:pt>
                  <c:pt idx="1192">
                    <c:v>user1192</c:v>
                  </c:pt>
                  <c:pt idx="1193">
                    <c:v>user1193</c:v>
                  </c:pt>
                  <c:pt idx="1194">
                    <c:v>user1194</c:v>
                  </c:pt>
                  <c:pt idx="1195">
                    <c:v>user1195</c:v>
                  </c:pt>
                  <c:pt idx="1196">
                    <c:v>user1196</c:v>
                  </c:pt>
                  <c:pt idx="1197">
                    <c:v>user1197</c:v>
                  </c:pt>
                  <c:pt idx="1198">
                    <c:v>user1198</c:v>
                  </c:pt>
                  <c:pt idx="1199">
                    <c:v>user1199</c:v>
                  </c:pt>
                  <c:pt idx="1200">
                    <c:v>user1200</c:v>
                  </c:pt>
                  <c:pt idx="1201">
                    <c:v>user1201</c:v>
                  </c:pt>
                  <c:pt idx="1202">
                    <c:v>user1202</c:v>
                  </c:pt>
                  <c:pt idx="1203">
                    <c:v>user1203</c:v>
                  </c:pt>
                  <c:pt idx="1204">
                    <c:v>user1204</c:v>
                  </c:pt>
                  <c:pt idx="1205">
                    <c:v>user1205</c:v>
                  </c:pt>
                  <c:pt idx="1206">
                    <c:v>user1206</c:v>
                  </c:pt>
                  <c:pt idx="1207">
                    <c:v>user1207</c:v>
                  </c:pt>
                  <c:pt idx="1208">
                    <c:v>user1208</c:v>
                  </c:pt>
                  <c:pt idx="1209">
                    <c:v>user1209</c:v>
                  </c:pt>
                  <c:pt idx="1210">
                    <c:v>user1210</c:v>
                  </c:pt>
                  <c:pt idx="1211">
                    <c:v>user1211</c:v>
                  </c:pt>
                  <c:pt idx="1212">
                    <c:v>user1212</c:v>
                  </c:pt>
                  <c:pt idx="1213">
                    <c:v>user1213</c:v>
                  </c:pt>
                  <c:pt idx="1214">
                    <c:v>user1214</c:v>
                  </c:pt>
                  <c:pt idx="1215">
                    <c:v>user1215</c:v>
                  </c:pt>
                  <c:pt idx="1216">
                    <c:v>user1216</c:v>
                  </c:pt>
                  <c:pt idx="1217">
                    <c:v>user1217</c:v>
                  </c:pt>
                  <c:pt idx="1218">
                    <c:v>user1218</c:v>
                  </c:pt>
                  <c:pt idx="1219">
                    <c:v>user1219</c:v>
                  </c:pt>
                  <c:pt idx="1220">
                    <c:v>user1220</c:v>
                  </c:pt>
                  <c:pt idx="1221">
                    <c:v>user1221</c:v>
                  </c:pt>
                  <c:pt idx="1222">
                    <c:v>user1222</c:v>
                  </c:pt>
                  <c:pt idx="1223">
                    <c:v>user1223</c:v>
                  </c:pt>
                  <c:pt idx="1224">
                    <c:v>user1224</c:v>
                  </c:pt>
                  <c:pt idx="1225">
                    <c:v>user1225</c:v>
                  </c:pt>
                  <c:pt idx="1226">
                    <c:v>user1226</c:v>
                  </c:pt>
                  <c:pt idx="1227">
                    <c:v>user1227</c:v>
                  </c:pt>
                  <c:pt idx="1228">
                    <c:v>user1228</c:v>
                  </c:pt>
                  <c:pt idx="1229">
                    <c:v>user1229</c:v>
                  </c:pt>
                  <c:pt idx="1230">
                    <c:v>user1230</c:v>
                  </c:pt>
                  <c:pt idx="1231">
                    <c:v>user1231</c:v>
                  </c:pt>
                  <c:pt idx="1232">
                    <c:v>user1232</c:v>
                  </c:pt>
                  <c:pt idx="1233">
                    <c:v>user1233</c:v>
                  </c:pt>
                  <c:pt idx="1234">
                    <c:v>user1234</c:v>
                  </c:pt>
                  <c:pt idx="1235">
                    <c:v>user1235</c:v>
                  </c:pt>
                  <c:pt idx="1236">
                    <c:v>user1236</c:v>
                  </c:pt>
                  <c:pt idx="1237">
                    <c:v>user1237</c:v>
                  </c:pt>
                  <c:pt idx="1238">
                    <c:v>user1238</c:v>
                  </c:pt>
                  <c:pt idx="1239">
                    <c:v>user1239</c:v>
                  </c:pt>
                  <c:pt idx="1240">
                    <c:v>user1240</c:v>
                  </c:pt>
                  <c:pt idx="1241">
                    <c:v>user1241</c:v>
                  </c:pt>
                  <c:pt idx="1242">
                    <c:v>user1242</c:v>
                  </c:pt>
                  <c:pt idx="1243">
                    <c:v>user1243</c:v>
                  </c:pt>
                  <c:pt idx="1244">
                    <c:v>user1244</c:v>
                  </c:pt>
                  <c:pt idx="1245">
                    <c:v>user1245</c:v>
                  </c:pt>
                  <c:pt idx="1246">
                    <c:v>user1246</c:v>
                  </c:pt>
                  <c:pt idx="1247">
                    <c:v>user1247</c:v>
                  </c:pt>
                  <c:pt idx="1248">
                    <c:v>user1248</c:v>
                  </c:pt>
                  <c:pt idx="1249">
                    <c:v>user1249</c:v>
                  </c:pt>
                  <c:pt idx="1250">
                    <c:v>user1250</c:v>
                  </c:pt>
                  <c:pt idx="1251">
                    <c:v>user1251</c:v>
                  </c:pt>
                  <c:pt idx="1252">
                    <c:v>user1252</c:v>
                  </c:pt>
                  <c:pt idx="1253">
                    <c:v>user1253</c:v>
                  </c:pt>
                  <c:pt idx="1254">
                    <c:v>user1254</c:v>
                  </c:pt>
                  <c:pt idx="1255">
                    <c:v>user1255</c:v>
                  </c:pt>
                  <c:pt idx="1256">
                    <c:v>user1256</c:v>
                  </c:pt>
                  <c:pt idx="1257">
                    <c:v>user1257</c:v>
                  </c:pt>
                  <c:pt idx="1258">
                    <c:v>user1258</c:v>
                  </c:pt>
                  <c:pt idx="1259">
                    <c:v>user1259</c:v>
                  </c:pt>
                  <c:pt idx="1260">
                    <c:v>user1260</c:v>
                  </c:pt>
                  <c:pt idx="1261">
                    <c:v>user1261</c:v>
                  </c:pt>
                  <c:pt idx="1262">
                    <c:v>user1262</c:v>
                  </c:pt>
                  <c:pt idx="1263">
                    <c:v>user1263</c:v>
                  </c:pt>
                  <c:pt idx="1264">
                    <c:v>user1264</c:v>
                  </c:pt>
                  <c:pt idx="1265">
                    <c:v>user1265</c:v>
                  </c:pt>
                  <c:pt idx="1266">
                    <c:v>user1266</c:v>
                  </c:pt>
                  <c:pt idx="1267">
                    <c:v>user1267</c:v>
                  </c:pt>
                  <c:pt idx="1268">
                    <c:v>user1268</c:v>
                  </c:pt>
                  <c:pt idx="1269">
                    <c:v>user1269</c:v>
                  </c:pt>
                  <c:pt idx="1270">
                    <c:v>user1270</c:v>
                  </c:pt>
                  <c:pt idx="1271">
                    <c:v>user1271</c:v>
                  </c:pt>
                  <c:pt idx="1272">
                    <c:v>user1272</c:v>
                  </c:pt>
                  <c:pt idx="1273">
                    <c:v>user1273</c:v>
                  </c:pt>
                  <c:pt idx="1274">
                    <c:v>user1274</c:v>
                  </c:pt>
                  <c:pt idx="1275">
                    <c:v>user1275</c:v>
                  </c:pt>
                  <c:pt idx="1276">
                    <c:v>user1276</c:v>
                  </c:pt>
                  <c:pt idx="1277">
                    <c:v>user1277</c:v>
                  </c:pt>
                  <c:pt idx="1278">
                    <c:v>user1278</c:v>
                  </c:pt>
                  <c:pt idx="1279">
                    <c:v>user1279</c:v>
                  </c:pt>
                  <c:pt idx="1280">
                    <c:v>user1280</c:v>
                  </c:pt>
                  <c:pt idx="1281">
                    <c:v>user1281</c:v>
                  </c:pt>
                  <c:pt idx="1282">
                    <c:v>user1282</c:v>
                  </c:pt>
                  <c:pt idx="1283">
                    <c:v>user1283</c:v>
                  </c:pt>
                  <c:pt idx="1284">
                    <c:v>user1284</c:v>
                  </c:pt>
                  <c:pt idx="1285">
                    <c:v>user1285</c:v>
                  </c:pt>
                  <c:pt idx="1286">
                    <c:v>user1286</c:v>
                  </c:pt>
                  <c:pt idx="1287">
                    <c:v>user1287</c:v>
                  </c:pt>
                  <c:pt idx="1288">
                    <c:v>user1288</c:v>
                  </c:pt>
                  <c:pt idx="1289">
                    <c:v>user1289</c:v>
                  </c:pt>
                  <c:pt idx="1290">
                    <c:v>user1290</c:v>
                  </c:pt>
                  <c:pt idx="1291">
                    <c:v>user1291</c:v>
                  </c:pt>
                  <c:pt idx="1292">
                    <c:v>user1292</c:v>
                  </c:pt>
                  <c:pt idx="1293">
                    <c:v>user1293</c:v>
                  </c:pt>
                  <c:pt idx="1294">
                    <c:v>user1294</c:v>
                  </c:pt>
                  <c:pt idx="1295">
                    <c:v>user1295</c:v>
                  </c:pt>
                  <c:pt idx="1296">
                    <c:v>user1296</c:v>
                  </c:pt>
                  <c:pt idx="1297">
                    <c:v>user1297</c:v>
                  </c:pt>
                  <c:pt idx="1298">
                    <c:v>user1298</c:v>
                  </c:pt>
                  <c:pt idx="1299">
                    <c:v>user1299</c:v>
                  </c:pt>
                  <c:pt idx="1300">
                    <c:v>user1300</c:v>
                  </c:pt>
                  <c:pt idx="1301">
                    <c:v>user1301</c:v>
                  </c:pt>
                  <c:pt idx="1302">
                    <c:v>user1302</c:v>
                  </c:pt>
                  <c:pt idx="1303">
                    <c:v>user1303</c:v>
                  </c:pt>
                  <c:pt idx="1304">
                    <c:v>user1304</c:v>
                  </c:pt>
                  <c:pt idx="1305">
                    <c:v>user1305</c:v>
                  </c:pt>
                  <c:pt idx="1306">
                    <c:v>user1306</c:v>
                  </c:pt>
                  <c:pt idx="1307">
                    <c:v>user1307</c:v>
                  </c:pt>
                  <c:pt idx="1308">
                    <c:v>user1308</c:v>
                  </c:pt>
                  <c:pt idx="1309">
                    <c:v>user1309</c:v>
                  </c:pt>
                  <c:pt idx="1310">
                    <c:v>user1310</c:v>
                  </c:pt>
                  <c:pt idx="1311">
                    <c:v>user1311</c:v>
                  </c:pt>
                  <c:pt idx="1312">
                    <c:v>user1312</c:v>
                  </c:pt>
                  <c:pt idx="1313">
                    <c:v>user1313</c:v>
                  </c:pt>
                  <c:pt idx="1314">
                    <c:v>user1314</c:v>
                  </c:pt>
                  <c:pt idx="1315">
                    <c:v>user1315</c:v>
                  </c:pt>
                  <c:pt idx="1316">
                    <c:v>user1316</c:v>
                  </c:pt>
                  <c:pt idx="1317">
                    <c:v>user1317</c:v>
                  </c:pt>
                  <c:pt idx="1318">
                    <c:v>user1318</c:v>
                  </c:pt>
                  <c:pt idx="1319">
                    <c:v>user1319</c:v>
                  </c:pt>
                  <c:pt idx="1320">
                    <c:v>user1320</c:v>
                  </c:pt>
                  <c:pt idx="1321">
                    <c:v>user1321</c:v>
                  </c:pt>
                  <c:pt idx="1322">
                    <c:v>user1322</c:v>
                  </c:pt>
                  <c:pt idx="1323">
                    <c:v>user1323</c:v>
                  </c:pt>
                  <c:pt idx="1324">
                    <c:v>user1324</c:v>
                  </c:pt>
                  <c:pt idx="1325">
                    <c:v>user1325</c:v>
                  </c:pt>
                  <c:pt idx="1326">
                    <c:v>user1326</c:v>
                  </c:pt>
                  <c:pt idx="1327">
                    <c:v>user1327</c:v>
                  </c:pt>
                  <c:pt idx="1328">
                    <c:v>user1328</c:v>
                  </c:pt>
                  <c:pt idx="1329">
                    <c:v>user1329</c:v>
                  </c:pt>
                  <c:pt idx="1330">
                    <c:v>user1330</c:v>
                  </c:pt>
                  <c:pt idx="1331">
                    <c:v>user1331</c:v>
                  </c:pt>
                  <c:pt idx="1332">
                    <c:v>user1332</c:v>
                  </c:pt>
                  <c:pt idx="1333">
                    <c:v>user1333</c:v>
                  </c:pt>
                  <c:pt idx="1334">
                    <c:v>user1334</c:v>
                  </c:pt>
                  <c:pt idx="1335">
                    <c:v>user1335</c:v>
                  </c:pt>
                  <c:pt idx="1336">
                    <c:v>user1336</c:v>
                  </c:pt>
                  <c:pt idx="1337">
                    <c:v>user1337</c:v>
                  </c:pt>
                  <c:pt idx="1338">
                    <c:v>user1338</c:v>
                  </c:pt>
                  <c:pt idx="1339">
                    <c:v>user1339</c:v>
                  </c:pt>
                  <c:pt idx="1340">
                    <c:v>user1340</c:v>
                  </c:pt>
                  <c:pt idx="1341">
                    <c:v>user1341</c:v>
                  </c:pt>
                  <c:pt idx="1342">
                    <c:v>user1342</c:v>
                  </c:pt>
                  <c:pt idx="1343">
                    <c:v>user1343</c:v>
                  </c:pt>
                  <c:pt idx="1344">
                    <c:v>user1344</c:v>
                  </c:pt>
                  <c:pt idx="1345">
                    <c:v>user1345</c:v>
                  </c:pt>
                  <c:pt idx="1346">
                    <c:v>user1346</c:v>
                  </c:pt>
                  <c:pt idx="1347">
                    <c:v>user1347</c:v>
                  </c:pt>
                  <c:pt idx="1348">
                    <c:v>user1348</c:v>
                  </c:pt>
                  <c:pt idx="1349">
                    <c:v>user1349</c:v>
                  </c:pt>
                  <c:pt idx="1350">
                    <c:v>user1350</c:v>
                  </c:pt>
                  <c:pt idx="1351">
                    <c:v>user1351</c:v>
                  </c:pt>
                  <c:pt idx="1352">
                    <c:v>user1352</c:v>
                  </c:pt>
                  <c:pt idx="1353">
                    <c:v>user1353</c:v>
                  </c:pt>
                  <c:pt idx="1354">
                    <c:v>user1354</c:v>
                  </c:pt>
                  <c:pt idx="1355">
                    <c:v>user1355</c:v>
                  </c:pt>
                  <c:pt idx="1356">
                    <c:v>user1356</c:v>
                  </c:pt>
                  <c:pt idx="1357">
                    <c:v>user1357</c:v>
                  </c:pt>
                  <c:pt idx="1358">
                    <c:v>user1358</c:v>
                  </c:pt>
                  <c:pt idx="1359">
                    <c:v>user1359</c:v>
                  </c:pt>
                  <c:pt idx="1360">
                    <c:v>user1360</c:v>
                  </c:pt>
                  <c:pt idx="1361">
                    <c:v>user1361</c:v>
                  </c:pt>
                  <c:pt idx="1362">
                    <c:v>user1362</c:v>
                  </c:pt>
                  <c:pt idx="1363">
                    <c:v>user1363</c:v>
                  </c:pt>
                  <c:pt idx="1364">
                    <c:v>user1364</c:v>
                  </c:pt>
                  <c:pt idx="1365">
                    <c:v>user1365</c:v>
                  </c:pt>
                  <c:pt idx="1366">
                    <c:v>user1366</c:v>
                  </c:pt>
                  <c:pt idx="1367">
                    <c:v>user1367</c:v>
                  </c:pt>
                  <c:pt idx="1368">
                    <c:v>user1368</c:v>
                  </c:pt>
                  <c:pt idx="1369">
                    <c:v>user1369</c:v>
                  </c:pt>
                  <c:pt idx="1370">
                    <c:v>user1370</c:v>
                  </c:pt>
                  <c:pt idx="1371">
                    <c:v>user1371</c:v>
                  </c:pt>
                  <c:pt idx="1372">
                    <c:v>user1372</c:v>
                  </c:pt>
                  <c:pt idx="1373">
                    <c:v>user1373</c:v>
                  </c:pt>
                  <c:pt idx="1374">
                    <c:v>user1374</c:v>
                  </c:pt>
                  <c:pt idx="1375">
                    <c:v>user1375</c:v>
                  </c:pt>
                  <c:pt idx="1376">
                    <c:v>user1376</c:v>
                  </c:pt>
                  <c:pt idx="1377">
                    <c:v>user1377</c:v>
                  </c:pt>
                  <c:pt idx="1378">
                    <c:v>user1378</c:v>
                  </c:pt>
                  <c:pt idx="1379">
                    <c:v>user1379</c:v>
                  </c:pt>
                  <c:pt idx="1380">
                    <c:v>user1380</c:v>
                  </c:pt>
                  <c:pt idx="1381">
                    <c:v>user1381</c:v>
                  </c:pt>
                  <c:pt idx="1382">
                    <c:v>user1382</c:v>
                  </c:pt>
                  <c:pt idx="1383">
                    <c:v>user1383</c:v>
                  </c:pt>
                  <c:pt idx="1384">
                    <c:v>user1384</c:v>
                  </c:pt>
                  <c:pt idx="1385">
                    <c:v>user1385</c:v>
                  </c:pt>
                  <c:pt idx="1386">
                    <c:v>user1386</c:v>
                  </c:pt>
                  <c:pt idx="1387">
                    <c:v>user1387</c:v>
                  </c:pt>
                  <c:pt idx="1388">
                    <c:v>user1388</c:v>
                  </c:pt>
                  <c:pt idx="1389">
                    <c:v>user1389</c:v>
                  </c:pt>
                  <c:pt idx="1390">
                    <c:v>user1390</c:v>
                  </c:pt>
                  <c:pt idx="1391">
                    <c:v>user1391</c:v>
                  </c:pt>
                  <c:pt idx="1392">
                    <c:v>user1392</c:v>
                  </c:pt>
                  <c:pt idx="1393">
                    <c:v>user1393</c:v>
                  </c:pt>
                  <c:pt idx="1394">
                    <c:v>user1394</c:v>
                  </c:pt>
                  <c:pt idx="1395">
                    <c:v>user1395</c:v>
                  </c:pt>
                  <c:pt idx="1396">
                    <c:v>user1396</c:v>
                  </c:pt>
                  <c:pt idx="1397">
                    <c:v>user1397</c:v>
                  </c:pt>
                  <c:pt idx="1398">
                    <c:v>user1398</c:v>
                  </c:pt>
                  <c:pt idx="1399">
                    <c:v>user1399</c:v>
                  </c:pt>
                  <c:pt idx="1400">
                    <c:v>user1400</c:v>
                  </c:pt>
                  <c:pt idx="1401">
                    <c:v>user1401</c:v>
                  </c:pt>
                  <c:pt idx="1402">
                    <c:v>user1402</c:v>
                  </c:pt>
                  <c:pt idx="1403">
                    <c:v>user1403</c:v>
                  </c:pt>
                  <c:pt idx="1404">
                    <c:v>user1404</c:v>
                  </c:pt>
                  <c:pt idx="1405">
                    <c:v>user1405</c:v>
                  </c:pt>
                  <c:pt idx="1406">
                    <c:v>user1406</c:v>
                  </c:pt>
                  <c:pt idx="1407">
                    <c:v>user1407</c:v>
                  </c:pt>
                  <c:pt idx="1408">
                    <c:v>user1408</c:v>
                  </c:pt>
                  <c:pt idx="1409">
                    <c:v>user1409</c:v>
                  </c:pt>
                  <c:pt idx="1410">
                    <c:v>user1410</c:v>
                  </c:pt>
                  <c:pt idx="1411">
                    <c:v>user1411</c:v>
                  </c:pt>
                  <c:pt idx="1412">
                    <c:v>user1412</c:v>
                  </c:pt>
                  <c:pt idx="1413">
                    <c:v>user1413</c:v>
                  </c:pt>
                  <c:pt idx="1414">
                    <c:v>user1414</c:v>
                  </c:pt>
                  <c:pt idx="1415">
                    <c:v>user1415</c:v>
                  </c:pt>
                  <c:pt idx="1416">
                    <c:v>user1416</c:v>
                  </c:pt>
                  <c:pt idx="1417">
                    <c:v>user1417</c:v>
                  </c:pt>
                  <c:pt idx="1418">
                    <c:v>user1418</c:v>
                  </c:pt>
                  <c:pt idx="1419">
                    <c:v>user1419</c:v>
                  </c:pt>
                  <c:pt idx="1420">
                    <c:v>user1420</c:v>
                  </c:pt>
                  <c:pt idx="1421">
                    <c:v>user1421</c:v>
                  </c:pt>
                  <c:pt idx="1422">
                    <c:v>user1422</c:v>
                  </c:pt>
                  <c:pt idx="1423">
                    <c:v>user1423</c:v>
                  </c:pt>
                  <c:pt idx="1424">
                    <c:v>user1424</c:v>
                  </c:pt>
                  <c:pt idx="1425">
                    <c:v>user1425</c:v>
                  </c:pt>
                  <c:pt idx="1426">
                    <c:v>user1426</c:v>
                  </c:pt>
                  <c:pt idx="1427">
                    <c:v>user1427</c:v>
                  </c:pt>
                  <c:pt idx="1428">
                    <c:v>user1428</c:v>
                  </c:pt>
                  <c:pt idx="1429">
                    <c:v>user1429</c:v>
                  </c:pt>
                  <c:pt idx="1430">
                    <c:v>user1430</c:v>
                  </c:pt>
                  <c:pt idx="1431">
                    <c:v>user1431</c:v>
                  </c:pt>
                  <c:pt idx="1432">
                    <c:v>user1432</c:v>
                  </c:pt>
                  <c:pt idx="1433">
                    <c:v>user1433</c:v>
                  </c:pt>
                  <c:pt idx="1434">
                    <c:v>user1434</c:v>
                  </c:pt>
                  <c:pt idx="1435">
                    <c:v>user1435</c:v>
                  </c:pt>
                  <c:pt idx="1436">
                    <c:v>user1436</c:v>
                  </c:pt>
                  <c:pt idx="1437">
                    <c:v>user1437</c:v>
                  </c:pt>
                  <c:pt idx="1438">
                    <c:v>user1438</c:v>
                  </c:pt>
                  <c:pt idx="1439">
                    <c:v>user1439</c:v>
                  </c:pt>
                  <c:pt idx="1440">
                    <c:v>user1440</c:v>
                  </c:pt>
                  <c:pt idx="1441">
                    <c:v>user1441</c:v>
                  </c:pt>
                  <c:pt idx="1442">
                    <c:v>user1442</c:v>
                  </c:pt>
                  <c:pt idx="1443">
                    <c:v>user1443</c:v>
                  </c:pt>
                  <c:pt idx="1444">
                    <c:v>user1444</c:v>
                  </c:pt>
                  <c:pt idx="1445">
                    <c:v>user1445</c:v>
                  </c:pt>
                  <c:pt idx="1446">
                    <c:v>user1446</c:v>
                  </c:pt>
                  <c:pt idx="1447">
                    <c:v>user1447</c:v>
                  </c:pt>
                  <c:pt idx="1448">
                    <c:v>user1448</c:v>
                  </c:pt>
                  <c:pt idx="1449">
                    <c:v>user1449</c:v>
                  </c:pt>
                  <c:pt idx="1450">
                    <c:v>user1450</c:v>
                  </c:pt>
                  <c:pt idx="1451">
                    <c:v>user1451</c:v>
                  </c:pt>
                  <c:pt idx="1452">
                    <c:v>user1452</c:v>
                  </c:pt>
                  <c:pt idx="1453">
                    <c:v>user1453</c:v>
                  </c:pt>
                  <c:pt idx="1454">
                    <c:v>user1454</c:v>
                  </c:pt>
                  <c:pt idx="1455">
                    <c:v>user1455</c:v>
                  </c:pt>
                  <c:pt idx="1456">
                    <c:v>user1456</c:v>
                  </c:pt>
                  <c:pt idx="1457">
                    <c:v>user1457</c:v>
                  </c:pt>
                  <c:pt idx="1458">
                    <c:v>user1458</c:v>
                  </c:pt>
                  <c:pt idx="1459">
                    <c:v>user1459</c:v>
                  </c:pt>
                  <c:pt idx="1460">
                    <c:v>user1460</c:v>
                  </c:pt>
                  <c:pt idx="1461">
                    <c:v>user1461</c:v>
                  </c:pt>
                  <c:pt idx="1462">
                    <c:v>user1462</c:v>
                  </c:pt>
                  <c:pt idx="1463">
                    <c:v>user1463</c:v>
                  </c:pt>
                  <c:pt idx="1464">
                    <c:v>user1464</c:v>
                  </c:pt>
                  <c:pt idx="1465">
                    <c:v>user1465</c:v>
                  </c:pt>
                  <c:pt idx="1466">
                    <c:v>user1466</c:v>
                  </c:pt>
                  <c:pt idx="1467">
                    <c:v>user1467</c:v>
                  </c:pt>
                  <c:pt idx="1468">
                    <c:v>user1468</c:v>
                  </c:pt>
                  <c:pt idx="1469">
                    <c:v>user1469</c:v>
                  </c:pt>
                  <c:pt idx="1470">
                    <c:v>user1470</c:v>
                  </c:pt>
                  <c:pt idx="1471">
                    <c:v>user1471</c:v>
                  </c:pt>
                  <c:pt idx="1472">
                    <c:v>user1472</c:v>
                  </c:pt>
                  <c:pt idx="1473">
                    <c:v>user1473</c:v>
                  </c:pt>
                  <c:pt idx="1474">
                    <c:v>user1474</c:v>
                  </c:pt>
                  <c:pt idx="1475">
                    <c:v>user1475</c:v>
                  </c:pt>
                  <c:pt idx="1476">
                    <c:v>user1476</c:v>
                  </c:pt>
                  <c:pt idx="1477">
                    <c:v>user1477</c:v>
                  </c:pt>
                  <c:pt idx="1478">
                    <c:v>user1478</c:v>
                  </c:pt>
                  <c:pt idx="1479">
                    <c:v>user1479</c:v>
                  </c:pt>
                  <c:pt idx="1480">
                    <c:v>user1480</c:v>
                  </c:pt>
                  <c:pt idx="1481">
                    <c:v>user1481</c:v>
                  </c:pt>
                  <c:pt idx="1482">
                    <c:v>user1482</c:v>
                  </c:pt>
                  <c:pt idx="1483">
                    <c:v>user1483</c:v>
                  </c:pt>
                  <c:pt idx="1484">
                    <c:v>user1484</c:v>
                  </c:pt>
                  <c:pt idx="1485">
                    <c:v>user1485</c:v>
                  </c:pt>
                  <c:pt idx="1486">
                    <c:v>user1486</c:v>
                  </c:pt>
                  <c:pt idx="1487">
                    <c:v>user1487</c:v>
                  </c:pt>
                  <c:pt idx="1488">
                    <c:v>user1488</c:v>
                  </c:pt>
                  <c:pt idx="1489">
                    <c:v>user1489</c:v>
                  </c:pt>
                  <c:pt idx="1490">
                    <c:v>user1490</c:v>
                  </c:pt>
                  <c:pt idx="1491">
                    <c:v>user1491</c:v>
                  </c:pt>
                  <c:pt idx="1492">
                    <c:v>user1492</c:v>
                  </c:pt>
                  <c:pt idx="1493">
                    <c:v>user1493</c:v>
                  </c:pt>
                  <c:pt idx="1494">
                    <c:v>user1494</c:v>
                  </c:pt>
                  <c:pt idx="1495">
                    <c:v>user1495</c:v>
                  </c:pt>
                  <c:pt idx="1496">
                    <c:v>user1496</c:v>
                  </c:pt>
                  <c:pt idx="1497">
                    <c:v>user1497</c:v>
                  </c:pt>
                  <c:pt idx="1498">
                    <c:v>user1498</c:v>
                  </c:pt>
                  <c:pt idx="1499">
                    <c:v>user1499</c:v>
                  </c:pt>
                  <c:pt idx="1500">
                    <c:v>user1500</c:v>
                  </c:pt>
                  <c:pt idx="1501">
                    <c:v>user1501</c:v>
                  </c:pt>
                  <c:pt idx="1502">
                    <c:v>user1502</c:v>
                  </c:pt>
                  <c:pt idx="1503">
                    <c:v>user1503</c:v>
                  </c:pt>
                  <c:pt idx="1504">
                    <c:v>user1504</c:v>
                  </c:pt>
                  <c:pt idx="1505">
                    <c:v>user1505</c:v>
                  </c:pt>
                  <c:pt idx="1506">
                    <c:v>user1506</c:v>
                  </c:pt>
                  <c:pt idx="1507">
                    <c:v>user1507</c:v>
                  </c:pt>
                  <c:pt idx="1508">
                    <c:v>user1508</c:v>
                  </c:pt>
                  <c:pt idx="1509">
                    <c:v>user1509</c:v>
                  </c:pt>
                  <c:pt idx="1510">
                    <c:v>user1510</c:v>
                  </c:pt>
                  <c:pt idx="1511">
                    <c:v>user1511</c:v>
                  </c:pt>
                  <c:pt idx="1512">
                    <c:v>user1512</c:v>
                  </c:pt>
                  <c:pt idx="1513">
                    <c:v>user1513</c:v>
                  </c:pt>
                  <c:pt idx="1514">
                    <c:v>user1514</c:v>
                  </c:pt>
                  <c:pt idx="1515">
                    <c:v>user1515</c:v>
                  </c:pt>
                  <c:pt idx="1516">
                    <c:v>user1516</c:v>
                  </c:pt>
                  <c:pt idx="1517">
                    <c:v>user1517</c:v>
                  </c:pt>
                  <c:pt idx="1518">
                    <c:v>user1518</c:v>
                  </c:pt>
                  <c:pt idx="1519">
                    <c:v>user1519</c:v>
                  </c:pt>
                  <c:pt idx="1520">
                    <c:v>user1520</c:v>
                  </c:pt>
                  <c:pt idx="1521">
                    <c:v>user1521</c:v>
                  </c:pt>
                  <c:pt idx="1522">
                    <c:v>user1522</c:v>
                  </c:pt>
                  <c:pt idx="1523">
                    <c:v>user1523</c:v>
                  </c:pt>
                  <c:pt idx="1524">
                    <c:v>user1524</c:v>
                  </c:pt>
                  <c:pt idx="1525">
                    <c:v>user1525</c:v>
                  </c:pt>
                  <c:pt idx="1526">
                    <c:v>user1526</c:v>
                  </c:pt>
                  <c:pt idx="1527">
                    <c:v>user1527</c:v>
                  </c:pt>
                  <c:pt idx="1528">
                    <c:v>user1528</c:v>
                  </c:pt>
                  <c:pt idx="1529">
                    <c:v>user1529</c:v>
                  </c:pt>
                  <c:pt idx="1530">
                    <c:v>user1530</c:v>
                  </c:pt>
                  <c:pt idx="1531">
                    <c:v>user1531</c:v>
                  </c:pt>
                  <c:pt idx="1532">
                    <c:v>user1532</c:v>
                  </c:pt>
                  <c:pt idx="1533">
                    <c:v>user1533</c:v>
                  </c:pt>
                  <c:pt idx="1534">
                    <c:v>user1534</c:v>
                  </c:pt>
                  <c:pt idx="1535">
                    <c:v>user1535</c:v>
                  </c:pt>
                  <c:pt idx="1536">
                    <c:v>user1536</c:v>
                  </c:pt>
                  <c:pt idx="1537">
                    <c:v>user1537</c:v>
                  </c:pt>
                  <c:pt idx="1538">
                    <c:v>user1538</c:v>
                  </c:pt>
                  <c:pt idx="1539">
                    <c:v>user1539</c:v>
                  </c:pt>
                  <c:pt idx="1540">
                    <c:v>user1540</c:v>
                  </c:pt>
                  <c:pt idx="1541">
                    <c:v>user1541</c:v>
                  </c:pt>
                  <c:pt idx="1542">
                    <c:v>user1542</c:v>
                  </c:pt>
                  <c:pt idx="1543">
                    <c:v>user1543</c:v>
                  </c:pt>
                  <c:pt idx="1544">
                    <c:v>user1544</c:v>
                  </c:pt>
                  <c:pt idx="1545">
                    <c:v>user1545</c:v>
                  </c:pt>
                  <c:pt idx="1546">
                    <c:v>user1546</c:v>
                  </c:pt>
                  <c:pt idx="1547">
                    <c:v>user1547</c:v>
                  </c:pt>
                  <c:pt idx="1548">
                    <c:v>user1548</c:v>
                  </c:pt>
                  <c:pt idx="1549">
                    <c:v>user1549</c:v>
                  </c:pt>
                  <c:pt idx="1550">
                    <c:v>user1550</c:v>
                  </c:pt>
                  <c:pt idx="1551">
                    <c:v>user1551</c:v>
                  </c:pt>
                  <c:pt idx="1552">
                    <c:v>user1552</c:v>
                  </c:pt>
                  <c:pt idx="1553">
                    <c:v>user1553</c:v>
                  </c:pt>
                  <c:pt idx="1554">
                    <c:v>user1554</c:v>
                  </c:pt>
                  <c:pt idx="1555">
                    <c:v>user1555</c:v>
                  </c:pt>
                  <c:pt idx="1556">
                    <c:v>user1556</c:v>
                  </c:pt>
                  <c:pt idx="1557">
                    <c:v>user1557</c:v>
                  </c:pt>
                  <c:pt idx="1558">
                    <c:v>user1558</c:v>
                  </c:pt>
                  <c:pt idx="1559">
                    <c:v>user1559</c:v>
                  </c:pt>
                  <c:pt idx="1560">
                    <c:v>user1560</c:v>
                  </c:pt>
                  <c:pt idx="1561">
                    <c:v>user1561</c:v>
                  </c:pt>
                  <c:pt idx="1562">
                    <c:v>user1562</c:v>
                  </c:pt>
                  <c:pt idx="1563">
                    <c:v>user1563</c:v>
                  </c:pt>
                  <c:pt idx="1564">
                    <c:v>user1564</c:v>
                  </c:pt>
                  <c:pt idx="1565">
                    <c:v>user1565</c:v>
                  </c:pt>
                  <c:pt idx="1566">
                    <c:v>user1566</c:v>
                  </c:pt>
                  <c:pt idx="1567">
                    <c:v>user1567</c:v>
                  </c:pt>
                  <c:pt idx="1568">
                    <c:v>user1568</c:v>
                  </c:pt>
                  <c:pt idx="1569">
                    <c:v>user1569</c:v>
                  </c:pt>
                  <c:pt idx="1570">
                    <c:v>user1570</c:v>
                  </c:pt>
                  <c:pt idx="1571">
                    <c:v>user1571</c:v>
                  </c:pt>
                  <c:pt idx="1572">
                    <c:v>user1572</c:v>
                  </c:pt>
                  <c:pt idx="1573">
                    <c:v>user1573</c:v>
                  </c:pt>
                  <c:pt idx="1574">
                    <c:v>user1574</c:v>
                  </c:pt>
                  <c:pt idx="1575">
                    <c:v>user1575</c:v>
                  </c:pt>
                  <c:pt idx="1576">
                    <c:v>user1576</c:v>
                  </c:pt>
                  <c:pt idx="1577">
                    <c:v>user1577</c:v>
                  </c:pt>
                  <c:pt idx="1578">
                    <c:v>user1578</c:v>
                  </c:pt>
                  <c:pt idx="1579">
                    <c:v>user1579</c:v>
                  </c:pt>
                  <c:pt idx="1580">
                    <c:v>user1580</c:v>
                  </c:pt>
                  <c:pt idx="1581">
                    <c:v>user1581</c:v>
                  </c:pt>
                  <c:pt idx="1582">
                    <c:v>user1582</c:v>
                  </c:pt>
                  <c:pt idx="1583">
                    <c:v>user1583</c:v>
                  </c:pt>
                  <c:pt idx="1584">
                    <c:v>user1584</c:v>
                  </c:pt>
                  <c:pt idx="1585">
                    <c:v>user1585</c:v>
                  </c:pt>
                  <c:pt idx="1586">
                    <c:v>user1586</c:v>
                  </c:pt>
                  <c:pt idx="1587">
                    <c:v>user1587</c:v>
                  </c:pt>
                  <c:pt idx="1588">
                    <c:v>user1588</c:v>
                  </c:pt>
                  <c:pt idx="1589">
                    <c:v>user1589</c:v>
                  </c:pt>
                  <c:pt idx="1590">
                    <c:v>user1590</c:v>
                  </c:pt>
                  <c:pt idx="1591">
                    <c:v>user1591</c:v>
                  </c:pt>
                  <c:pt idx="1592">
                    <c:v>user1592</c:v>
                  </c:pt>
                  <c:pt idx="1593">
                    <c:v>user1593</c:v>
                  </c:pt>
                  <c:pt idx="1594">
                    <c:v>user1594</c:v>
                  </c:pt>
                  <c:pt idx="1595">
                    <c:v>user1595</c:v>
                  </c:pt>
                  <c:pt idx="1596">
                    <c:v>user1596</c:v>
                  </c:pt>
                  <c:pt idx="1597">
                    <c:v>user1597</c:v>
                  </c:pt>
                  <c:pt idx="1598">
                    <c:v>user1598</c:v>
                  </c:pt>
                  <c:pt idx="1599">
                    <c:v>user1599</c:v>
                  </c:pt>
                  <c:pt idx="1600">
                    <c:v>user1600</c:v>
                  </c:pt>
                  <c:pt idx="1601">
                    <c:v>user1601</c:v>
                  </c:pt>
                  <c:pt idx="1602">
                    <c:v>user1602</c:v>
                  </c:pt>
                  <c:pt idx="1603">
                    <c:v>user1603</c:v>
                  </c:pt>
                  <c:pt idx="1604">
                    <c:v>user1604</c:v>
                  </c:pt>
                  <c:pt idx="1605">
                    <c:v>user1605</c:v>
                  </c:pt>
                  <c:pt idx="1606">
                    <c:v>user1606</c:v>
                  </c:pt>
                  <c:pt idx="1607">
                    <c:v>user1607</c:v>
                  </c:pt>
                  <c:pt idx="1608">
                    <c:v>user1608</c:v>
                  </c:pt>
                  <c:pt idx="1609">
                    <c:v>user1609</c:v>
                  </c:pt>
                  <c:pt idx="1610">
                    <c:v>user1610</c:v>
                  </c:pt>
                  <c:pt idx="1611">
                    <c:v>user1611</c:v>
                  </c:pt>
                  <c:pt idx="1612">
                    <c:v>user1612</c:v>
                  </c:pt>
                  <c:pt idx="1613">
                    <c:v>user1613</c:v>
                  </c:pt>
                  <c:pt idx="1614">
                    <c:v>user1614</c:v>
                  </c:pt>
                  <c:pt idx="1615">
                    <c:v>user1615</c:v>
                  </c:pt>
                  <c:pt idx="1616">
                    <c:v>user1616</c:v>
                  </c:pt>
                  <c:pt idx="1617">
                    <c:v>user1617</c:v>
                  </c:pt>
                  <c:pt idx="1618">
                    <c:v>user1618</c:v>
                  </c:pt>
                  <c:pt idx="1619">
                    <c:v>user1619</c:v>
                  </c:pt>
                  <c:pt idx="1620">
                    <c:v>user1620</c:v>
                  </c:pt>
                  <c:pt idx="1621">
                    <c:v>user1621</c:v>
                  </c:pt>
                  <c:pt idx="1622">
                    <c:v>user1622</c:v>
                  </c:pt>
                  <c:pt idx="1623">
                    <c:v>user1623</c:v>
                  </c:pt>
                  <c:pt idx="1624">
                    <c:v>user1624</c:v>
                  </c:pt>
                  <c:pt idx="1625">
                    <c:v>user1625</c:v>
                  </c:pt>
                  <c:pt idx="1626">
                    <c:v>user1626</c:v>
                  </c:pt>
                  <c:pt idx="1627">
                    <c:v>user1627</c:v>
                  </c:pt>
                  <c:pt idx="1628">
                    <c:v>user1628</c:v>
                  </c:pt>
                  <c:pt idx="1629">
                    <c:v>user1629</c:v>
                  </c:pt>
                  <c:pt idx="1630">
                    <c:v>user1630</c:v>
                  </c:pt>
                  <c:pt idx="1631">
                    <c:v>user1631</c:v>
                  </c:pt>
                  <c:pt idx="1632">
                    <c:v>user1632</c:v>
                  </c:pt>
                  <c:pt idx="1633">
                    <c:v>user1633</c:v>
                  </c:pt>
                  <c:pt idx="1634">
                    <c:v>user1634</c:v>
                  </c:pt>
                  <c:pt idx="1635">
                    <c:v>user1635</c:v>
                  </c:pt>
                  <c:pt idx="1636">
                    <c:v>user1636</c:v>
                  </c:pt>
                  <c:pt idx="1637">
                    <c:v>user1637</c:v>
                  </c:pt>
                  <c:pt idx="1638">
                    <c:v>user1638</c:v>
                  </c:pt>
                  <c:pt idx="1639">
                    <c:v>user1639</c:v>
                  </c:pt>
                  <c:pt idx="1640">
                    <c:v>user1640</c:v>
                  </c:pt>
                  <c:pt idx="1641">
                    <c:v>user1641</c:v>
                  </c:pt>
                  <c:pt idx="1642">
                    <c:v>user1642</c:v>
                  </c:pt>
                  <c:pt idx="1643">
                    <c:v>user1643</c:v>
                  </c:pt>
                  <c:pt idx="1644">
                    <c:v>user1644</c:v>
                  </c:pt>
                  <c:pt idx="1645">
                    <c:v>user1645</c:v>
                  </c:pt>
                  <c:pt idx="1646">
                    <c:v>user1646</c:v>
                  </c:pt>
                  <c:pt idx="1647">
                    <c:v>user1647</c:v>
                  </c:pt>
                  <c:pt idx="1648">
                    <c:v>user1648</c:v>
                  </c:pt>
                  <c:pt idx="1649">
                    <c:v>user1649</c:v>
                  </c:pt>
                  <c:pt idx="1650">
                    <c:v>user1650</c:v>
                  </c:pt>
                  <c:pt idx="1651">
                    <c:v>user1651</c:v>
                  </c:pt>
                  <c:pt idx="1652">
                    <c:v>user1652</c:v>
                  </c:pt>
                  <c:pt idx="1653">
                    <c:v>user1653</c:v>
                  </c:pt>
                  <c:pt idx="1654">
                    <c:v>user1654</c:v>
                  </c:pt>
                  <c:pt idx="1655">
                    <c:v>user1655</c:v>
                  </c:pt>
                  <c:pt idx="1656">
                    <c:v>user1656</c:v>
                  </c:pt>
                  <c:pt idx="1657">
                    <c:v>user1657</c:v>
                  </c:pt>
                  <c:pt idx="1658">
                    <c:v>user1658</c:v>
                  </c:pt>
                  <c:pt idx="1659">
                    <c:v>user1659</c:v>
                  </c:pt>
                  <c:pt idx="1660">
                    <c:v>user1660</c:v>
                  </c:pt>
                  <c:pt idx="1661">
                    <c:v>user1661</c:v>
                  </c:pt>
                  <c:pt idx="1662">
                    <c:v>user1662</c:v>
                  </c:pt>
                  <c:pt idx="1663">
                    <c:v>user1663</c:v>
                  </c:pt>
                  <c:pt idx="1664">
                    <c:v>user1664</c:v>
                  </c:pt>
                  <c:pt idx="1665">
                    <c:v>user1665</c:v>
                  </c:pt>
                  <c:pt idx="1666">
                    <c:v>user1666</c:v>
                  </c:pt>
                  <c:pt idx="1667">
                    <c:v>user1667</c:v>
                  </c:pt>
                  <c:pt idx="1668">
                    <c:v>user1668</c:v>
                  </c:pt>
                  <c:pt idx="1669">
                    <c:v>user1669</c:v>
                  </c:pt>
                  <c:pt idx="1670">
                    <c:v>user1670</c:v>
                  </c:pt>
                  <c:pt idx="1671">
                    <c:v>user1671</c:v>
                  </c:pt>
                  <c:pt idx="1672">
                    <c:v>user1672</c:v>
                  </c:pt>
                  <c:pt idx="1673">
                    <c:v>user1673</c:v>
                  </c:pt>
                  <c:pt idx="1674">
                    <c:v>user1674</c:v>
                  </c:pt>
                  <c:pt idx="1675">
                    <c:v>user1675</c:v>
                  </c:pt>
                  <c:pt idx="1676">
                    <c:v>user1676</c:v>
                  </c:pt>
                  <c:pt idx="1677">
                    <c:v>user1677</c:v>
                  </c:pt>
                  <c:pt idx="1678">
                    <c:v>user1678</c:v>
                  </c:pt>
                  <c:pt idx="1679">
                    <c:v>user1679</c:v>
                  </c:pt>
                  <c:pt idx="1680">
                    <c:v>user1680</c:v>
                  </c:pt>
                  <c:pt idx="1681">
                    <c:v>user1681</c:v>
                  </c:pt>
                  <c:pt idx="1682">
                    <c:v>user1682</c:v>
                  </c:pt>
                  <c:pt idx="1683">
                    <c:v>user1683</c:v>
                  </c:pt>
                  <c:pt idx="1684">
                    <c:v>user1684</c:v>
                  </c:pt>
                  <c:pt idx="1685">
                    <c:v>user1685</c:v>
                  </c:pt>
                  <c:pt idx="1686">
                    <c:v>user1686</c:v>
                  </c:pt>
                  <c:pt idx="1687">
                    <c:v>user1687</c:v>
                  </c:pt>
                  <c:pt idx="1688">
                    <c:v>user1688</c:v>
                  </c:pt>
                  <c:pt idx="1689">
                    <c:v>user1689</c:v>
                  </c:pt>
                  <c:pt idx="1690">
                    <c:v>user1690</c:v>
                  </c:pt>
                  <c:pt idx="1691">
                    <c:v>user1691</c:v>
                  </c:pt>
                  <c:pt idx="1692">
                    <c:v>user1692</c:v>
                  </c:pt>
                  <c:pt idx="1693">
                    <c:v>user1693</c:v>
                  </c:pt>
                  <c:pt idx="1694">
                    <c:v>user1694</c:v>
                  </c:pt>
                  <c:pt idx="1695">
                    <c:v>user1695</c:v>
                  </c:pt>
                  <c:pt idx="1696">
                    <c:v>user1696</c:v>
                  </c:pt>
                  <c:pt idx="1697">
                    <c:v>user1697</c:v>
                  </c:pt>
                  <c:pt idx="1698">
                    <c:v>user1698</c:v>
                  </c:pt>
                  <c:pt idx="1699">
                    <c:v>user1699</c:v>
                  </c:pt>
                  <c:pt idx="1700">
                    <c:v>user1700</c:v>
                  </c:pt>
                  <c:pt idx="1701">
                    <c:v>user1701</c:v>
                  </c:pt>
                  <c:pt idx="1702">
                    <c:v>user1702</c:v>
                  </c:pt>
                  <c:pt idx="1703">
                    <c:v>user1703</c:v>
                  </c:pt>
                  <c:pt idx="1704">
                    <c:v>user1704</c:v>
                  </c:pt>
                  <c:pt idx="1705">
                    <c:v>user1705</c:v>
                  </c:pt>
                  <c:pt idx="1706">
                    <c:v>user1706</c:v>
                  </c:pt>
                  <c:pt idx="1707">
                    <c:v>user1707</c:v>
                  </c:pt>
                  <c:pt idx="1708">
                    <c:v>user1708</c:v>
                  </c:pt>
                  <c:pt idx="1709">
                    <c:v>user1709</c:v>
                  </c:pt>
                  <c:pt idx="1710">
                    <c:v>user1710</c:v>
                  </c:pt>
                  <c:pt idx="1711">
                    <c:v>user1711</c:v>
                  </c:pt>
                  <c:pt idx="1712">
                    <c:v>user1712</c:v>
                  </c:pt>
                  <c:pt idx="1713">
                    <c:v>user1713</c:v>
                  </c:pt>
                  <c:pt idx="1714">
                    <c:v>user1714</c:v>
                  </c:pt>
                  <c:pt idx="1715">
                    <c:v>user1715</c:v>
                  </c:pt>
                  <c:pt idx="1716">
                    <c:v>user1716</c:v>
                  </c:pt>
                  <c:pt idx="1717">
                    <c:v>user1717</c:v>
                  </c:pt>
                  <c:pt idx="1718">
                    <c:v>user1718</c:v>
                  </c:pt>
                  <c:pt idx="1719">
                    <c:v>user1719</c:v>
                  </c:pt>
                  <c:pt idx="1720">
                    <c:v>user1720</c:v>
                  </c:pt>
                  <c:pt idx="1721">
                    <c:v>user1721</c:v>
                  </c:pt>
                  <c:pt idx="1722">
                    <c:v>user1722</c:v>
                  </c:pt>
                  <c:pt idx="1723">
                    <c:v>user1723</c:v>
                  </c:pt>
                  <c:pt idx="1724">
                    <c:v>user1724</c:v>
                  </c:pt>
                  <c:pt idx="1725">
                    <c:v>user1725</c:v>
                  </c:pt>
                  <c:pt idx="1726">
                    <c:v>user1726</c:v>
                  </c:pt>
                  <c:pt idx="1727">
                    <c:v>user1727</c:v>
                  </c:pt>
                  <c:pt idx="1728">
                    <c:v>user1728</c:v>
                  </c:pt>
                  <c:pt idx="1729">
                    <c:v>user1729</c:v>
                  </c:pt>
                  <c:pt idx="1730">
                    <c:v>user1730</c:v>
                  </c:pt>
                  <c:pt idx="1731">
                    <c:v>user1731</c:v>
                  </c:pt>
                  <c:pt idx="1732">
                    <c:v>user1732</c:v>
                  </c:pt>
                  <c:pt idx="1733">
                    <c:v>user1733</c:v>
                  </c:pt>
                  <c:pt idx="1734">
                    <c:v>user1734</c:v>
                  </c:pt>
                  <c:pt idx="1735">
                    <c:v>user1735</c:v>
                  </c:pt>
                  <c:pt idx="1736">
                    <c:v>user1736</c:v>
                  </c:pt>
                  <c:pt idx="1737">
                    <c:v>user1737</c:v>
                  </c:pt>
                  <c:pt idx="1738">
                    <c:v>user1738</c:v>
                  </c:pt>
                  <c:pt idx="1739">
                    <c:v>user1739</c:v>
                  </c:pt>
                  <c:pt idx="1740">
                    <c:v>user1740</c:v>
                  </c:pt>
                  <c:pt idx="1741">
                    <c:v>user1741</c:v>
                  </c:pt>
                  <c:pt idx="1742">
                    <c:v>user1742</c:v>
                  </c:pt>
                  <c:pt idx="1743">
                    <c:v>user1743</c:v>
                  </c:pt>
                  <c:pt idx="1744">
                    <c:v>user1744</c:v>
                  </c:pt>
                  <c:pt idx="1745">
                    <c:v>user1745</c:v>
                  </c:pt>
                  <c:pt idx="1746">
                    <c:v>user1746</c:v>
                  </c:pt>
                  <c:pt idx="1747">
                    <c:v>user1747</c:v>
                  </c:pt>
                  <c:pt idx="1748">
                    <c:v>user1748</c:v>
                  </c:pt>
                  <c:pt idx="1749">
                    <c:v>user1749</c:v>
                  </c:pt>
                  <c:pt idx="1750">
                    <c:v>user1750</c:v>
                  </c:pt>
                  <c:pt idx="1751">
                    <c:v>user1751</c:v>
                  </c:pt>
                  <c:pt idx="1752">
                    <c:v>user1752</c:v>
                  </c:pt>
                  <c:pt idx="1753">
                    <c:v>user1753</c:v>
                  </c:pt>
                  <c:pt idx="1754">
                    <c:v>user1754</c:v>
                  </c:pt>
                  <c:pt idx="1755">
                    <c:v>user1755</c:v>
                  </c:pt>
                  <c:pt idx="1756">
                    <c:v>user1756</c:v>
                  </c:pt>
                  <c:pt idx="1757">
                    <c:v>user1757</c:v>
                  </c:pt>
                  <c:pt idx="1758">
                    <c:v>user1758</c:v>
                  </c:pt>
                  <c:pt idx="1759">
                    <c:v>user1759</c:v>
                  </c:pt>
                  <c:pt idx="1760">
                    <c:v>user1760</c:v>
                  </c:pt>
                  <c:pt idx="1761">
                    <c:v>user1761</c:v>
                  </c:pt>
                  <c:pt idx="1762">
                    <c:v>user1762</c:v>
                  </c:pt>
                  <c:pt idx="1763">
                    <c:v>user1763</c:v>
                  </c:pt>
                  <c:pt idx="1764">
                    <c:v>user1764</c:v>
                  </c:pt>
                  <c:pt idx="1765">
                    <c:v>user1765</c:v>
                  </c:pt>
                  <c:pt idx="1766">
                    <c:v>user1766</c:v>
                  </c:pt>
                  <c:pt idx="1767">
                    <c:v>user1767</c:v>
                  </c:pt>
                  <c:pt idx="1768">
                    <c:v>user1768</c:v>
                  </c:pt>
                  <c:pt idx="1769">
                    <c:v>user1769</c:v>
                  </c:pt>
                  <c:pt idx="1770">
                    <c:v>user1770</c:v>
                  </c:pt>
                  <c:pt idx="1771">
                    <c:v>user1771</c:v>
                  </c:pt>
                  <c:pt idx="1772">
                    <c:v>user1772</c:v>
                  </c:pt>
                  <c:pt idx="1773">
                    <c:v>user1773</c:v>
                  </c:pt>
                  <c:pt idx="1774">
                    <c:v>user1774</c:v>
                  </c:pt>
                  <c:pt idx="1775">
                    <c:v>user1775</c:v>
                  </c:pt>
                  <c:pt idx="1776">
                    <c:v>user1776</c:v>
                  </c:pt>
                  <c:pt idx="1777">
                    <c:v>user1777</c:v>
                  </c:pt>
                  <c:pt idx="1778">
                    <c:v>user1778</c:v>
                  </c:pt>
                  <c:pt idx="1779">
                    <c:v>user1779</c:v>
                  </c:pt>
                  <c:pt idx="1780">
                    <c:v>user1780</c:v>
                  </c:pt>
                  <c:pt idx="1781">
                    <c:v>user1781</c:v>
                  </c:pt>
                  <c:pt idx="1782">
                    <c:v>user1782</c:v>
                  </c:pt>
                  <c:pt idx="1783">
                    <c:v>user1783</c:v>
                  </c:pt>
                  <c:pt idx="1784">
                    <c:v>user1784</c:v>
                  </c:pt>
                  <c:pt idx="1785">
                    <c:v>user1785</c:v>
                  </c:pt>
                  <c:pt idx="1786">
                    <c:v>user1786</c:v>
                  </c:pt>
                  <c:pt idx="1787">
                    <c:v>user1787</c:v>
                  </c:pt>
                  <c:pt idx="1788">
                    <c:v>user1788</c:v>
                  </c:pt>
                  <c:pt idx="1789">
                    <c:v>user1789</c:v>
                  </c:pt>
                  <c:pt idx="1790">
                    <c:v>user1790</c:v>
                  </c:pt>
                  <c:pt idx="1791">
                    <c:v>user1791</c:v>
                  </c:pt>
                  <c:pt idx="1792">
                    <c:v>user1792</c:v>
                  </c:pt>
                  <c:pt idx="1793">
                    <c:v>user1793</c:v>
                  </c:pt>
                  <c:pt idx="1794">
                    <c:v>user1794</c:v>
                  </c:pt>
                  <c:pt idx="1795">
                    <c:v>user1795</c:v>
                  </c:pt>
                  <c:pt idx="1796">
                    <c:v>user1796</c:v>
                  </c:pt>
                  <c:pt idx="1797">
                    <c:v>user1797</c:v>
                  </c:pt>
                  <c:pt idx="1798">
                    <c:v>user1798</c:v>
                  </c:pt>
                  <c:pt idx="1799">
                    <c:v>user1799</c:v>
                  </c:pt>
                  <c:pt idx="1800">
                    <c:v>user1800</c:v>
                  </c:pt>
                  <c:pt idx="1801">
                    <c:v>user1801</c:v>
                  </c:pt>
                  <c:pt idx="1802">
                    <c:v>user1802</c:v>
                  </c:pt>
                  <c:pt idx="1803">
                    <c:v>user1803</c:v>
                  </c:pt>
                  <c:pt idx="1804">
                    <c:v>user1804</c:v>
                  </c:pt>
                  <c:pt idx="1805">
                    <c:v>user1805</c:v>
                  </c:pt>
                  <c:pt idx="1806">
                    <c:v>user1806</c:v>
                  </c:pt>
                  <c:pt idx="1807">
                    <c:v>user1807</c:v>
                  </c:pt>
                  <c:pt idx="1808">
                    <c:v>user1808</c:v>
                  </c:pt>
                  <c:pt idx="1809">
                    <c:v>user1809</c:v>
                  </c:pt>
                  <c:pt idx="1810">
                    <c:v>user1810</c:v>
                  </c:pt>
                  <c:pt idx="1811">
                    <c:v>user1811</c:v>
                  </c:pt>
                  <c:pt idx="1812">
                    <c:v>user1812</c:v>
                  </c:pt>
                  <c:pt idx="1813">
                    <c:v>user1813</c:v>
                  </c:pt>
                  <c:pt idx="1814">
                    <c:v>user1814</c:v>
                  </c:pt>
                  <c:pt idx="1815">
                    <c:v>user1815</c:v>
                  </c:pt>
                  <c:pt idx="1816">
                    <c:v>user1816</c:v>
                  </c:pt>
                  <c:pt idx="1817">
                    <c:v>user1817</c:v>
                  </c:pt>
                  <c:pt idx="1818">
                    <c:v>user1818</c:v>
                  </c:pt>
                  <c:pt idx="1819">
                    <c:v>user1819</c:v>
                  </c:pt>
                  <c:pt idx="1820">
                    <c:v>user1820</c:v>
                  </c:pt>
                  <c:pt idx="1821">
                    <c:v>user1821</c:v>
                  </c:pt>
                  <c:pt idx="1822">
                    <c:v>user1822</c:v>
                  </c:pt>
                  <c:pt idx="1823">
                    <c:v>user1823</c:v>
                  </c:pt>
                  <c:pt idx="1824">
                    <c:v>user1824</c:v>
                  </c:pt>
                  <c:pt idx="1825">
                    <c:v>user1825</c:v>
                  </c:pt>
                  <c:pt idx="1826">
                    <c:v>user1826</c:v>
                  </c:pt>
                  <c:pt idx="1827">
                    <c:v>user1827</c:v>
                  </c:pt>
                  <c:pt idx="1828">
                    <c:v>user1828</c:v>
                  </c:pt>
                  <c:pt idx="1829">
                    <c:v>user1829</c:v>
                  </c:pt>
                  <c:pt idx="1830">
                    <c:v>user1830</c:v>
                  </c:pt>
                  <c:pt idx="1831">
                    <c:v>user1831</c:v>
                  </c:pt>
                  <c:pt idx="1832">
                    <c:v>user1832</c:v>
                  </c:pt>
                  <c:pt idx="1833">
                    <c:v>user1833</c:v>
                  </c:pt>
                  <c:pt idx="1834">
                    <c:v>user1834</c:v>
                  </c:pt>
                  <c:pt idx="1835">
                    <c:v>user1835</c:v>
                  </c:pt>
                  <c:pt idx="1836">
                    <c:v>user1836</c:v>
                  </c:pt>
                  <c:pt idx="1837">
                    <c:v>user1837</c:v>
                  </c:pt>
                  <c:pt idx="1838">
                    <c:v>user1838</c:v>
                  </c:pt>
                  <c:pt idx="1839">
                    <c:v>user1839</c:v>
                  </c:pt>
                  <c:pt idx="1840">
                    <c:v>user1840</c:v>
                  </c:pt>
                  <c:pt idx="1841">
                    <c:v>user1841</c:v>
                  </c:pt>
                  <c:pt idx="1842">
                    <c:v>user1842</c:v>
                  </c:pt>
                  <c:pt idx="1843">
                    <c:v>user1843</c:v>
                  </c:pt>
                  <c:pt idx="1844">
                    <c:v>user1844</c:v>
                  </c:pt>
                  <c:pt idx="1845">
                    <c:v>user1845</c:v>
                  </c:pt>
                  <c:pt idx="1846">
                    <c:v>user1846</c:v>
                  </c:pt>
                  <c:pt idx="1847">
                    <c:v>user1847</c:v>
                  </c:pt>
                  <c:pt idx="1848">
                    <c:v>user1848</c:v>
                  </c:pt>
                  <c:pt idx="1849">
                    <c:v>user1849</c:v>
                  </c:pt>
                  <c:pt idx="1850">
                    <c:v>user1850</c:v>
                  </c:pt>
                  <c:pt idx="1851">
                    <c:v>user1851</c:v>
                  </c:pt>
                  <c:pt idx="1852">
                    <c:v>user1852</c:v>
                  </c:pt>
                  <c:pt idx="1853">
                    <c:v>user1853</c:v>
                  </c:pt>
                  <c:pt idx="1854">
                    <c:v>user1854</c:v>
                  </c:pt>
                  <c:pt idx="1855">
                    <c:v>user1855</c:v>
                  </c:pt>
                  <c:pt idx="1856">
                    <c:v>user1856</c:v>
                  </c:pt>
                  <c:pt idx="1857">
                    <c:v>user1857</c:v>
                  </c:pt>
                  <c:pt idx="1858">
                    <c:v>user1858</c:v>
                  </c:pt>
                  <c:pt idx="1859">
                    <c:v>user1859</c:v>
                  </c:pt>
                  <c:pt idx="1860">
                    <c:v>user1860</c:v>
                  </c:pt>
                  <c:pt idx="1861">
                    <c:v>user1861</c:v>
                  </c:pt>
                  <c:pt idx="1862">
                    <c:v>user1862</c:v>
                  </c:pt>
                  <c:pt idx="1863">
                    <c:v>user1863</c:v>
                  </c:pt>
                  <c:pt idx="1864">
                    <c:v>user1864</c:v>
                  </c:pt>
                  <c:pt idx="1865">
                    <c:v>user1865</c:v>
                  </c:pt>
                  <c:pt idx="1866">
                    <c:v>user1866</c:v>
                  </c:pt>
                  <c:pt idx="1867">
                    <c:v>user1867</c:v>
                  </c:pt>
                  <c:pt idx="1868">
                    <c:v>user1868</c:v>
                  </c:pt>
                  <c:pt idx="1869">
                    <c:v>user1869</c:v>
                  </c:pt>
                  <c:pt idx="1870">
                    <c:v>user1870</c:v>
                  </c:pt>
                  <c:pt idx="1871">
                    <c:v>user1871</c:v>
                  </c:pt>
                  <c:pt idx="1872">
                    <c:v>user1872</c:v>
                  </c:pt>
                  <c:pt idx="1873">
                    <c:v>user1873</c:v>
                  </c:pt>
                  <c:pt idx="1874">
                    <c:v>user1874</c:v>
                  </c:pt>
                  <c:pt idx="1875">
                    <c:v>user1875</c:v>
                  </c:pt>
                  <c:pt idx="1876">
                    <c:v>user1876</c:v>
                  </c:pt>
                  <c:pt idx="1877">
                    <c:v>user1877</c:v>
                  </c:pt>
                  <c:pt idx="1878">
                    <c:v>user1878</c:v>
                  </c:pt>
                  <c:pt idx="1879">
                    <c:v>user1879</c:v>
                  </c:pt>
                  <c:pt idx="1880">
                    <c:v>user1880</c:v>
                  </c:pt>
                  <c:pt idx="1881">
                    <c:v>user1881</c:v>
                  </c:pt>
                  <c:pt idx="1882">
                    <c:v>user1882</c:v>
                  </c:pt>
                  <c:pt idx="1883">
                    <c:v>user1883</c:v>
                  </c:pt>
                  <c:pt idx="1884">
                    <c:v>user1884</c:v>
                  </c:pt>
                  <c:pt idx="1885">
                    <c:v>user1885</c:v>
                  </c:pt>
                  <c:pt idx="1886">
                    <c:v>user1886</c:v>
                  </c:pt>
                  <c:pt idx="1887">
                    <c:v>user1887</c:v>
                  </c:pt>
                  <c:pt idx="1888">
                    <c:v>user1888</c:v>
                  </c:pt>
                  <c:pt idx="1889">
                    <c:v>user1889</c:v>
                  </c:pt>
                  <c:pt idx="1890">
                    <c:v>user1890</c:v>
                  </c:pt>
                  <c:pt idx="1891">
                    <c:v>user1891</c:v>
                  </c:pt>
                  <c:pt idx="1892">
                    <c:v>user1892</c:v>
                  </c:pt>
                  <c:pt idx="1893">
                    <c:v>user1893</c:v>
                  </c:pt>
                  <c:pt idx="1894">
                    <c:v>user1894</c:v>
                  </c:pt>
                  <c:pt idx="1895">
                    <c:v>user1895</c:v>
                  </c:pt>
                  <c:pt idx="1896">
                    <c:v>user1896</c:v>
                  </c:pt>
                  <c:pt idx="1897">
                    <c:v>user1897</c:v>
                  </c:pt>
                  <c:pt idx="1898">
                    <c:v>user1898</c:v>
                  </c:pt>
                  <c:pt idx="1899">
                    <c:v>user1899</c:v>
                  </c:pt>
                  <c:pt idx="1900">
                    <c:v>user1900</c:v>
                  </c:pt>
                  <c:pt idx="1901">
                    <c:v>user1901</c:v>
                  </c:pt>
                  <c:pt idx="1902">
                    <c:v>user1902</c:v>
                  </c:pt>
                  <c:pt idx="1903">
                    <c:v>user1903</c:v>
                  </c:pt>
                  <c:pt idx="1904">
                    <c:v>user1904</c:v>
                  </c:pt>
                  <c:pt idx="1905">
                    <c:v>user1905</c:v>
                  </c:pt>
                  <c:pt idx="1906">
                    <c:v>user1906</c:v>
                  </c:pt>
                  <c:pt idx="1907">
                    <c:v>user1907</c:v>
                  </c:pt>
                  <c:pt idx="1908">
                    <c:v>user1908</c:v>
                  </c:pt>
                  <c:pt idx="1909">
                    <c:v>user1909</c:v>
                  </c:pt>
                  <c:pt idx="1910">
                    <c:v>user1910</c:v>
                  </c:pt>
                  <c:pt idx="1911">
                    <c:v>user1911</c:v>
                  </c:pt>
                  <c:pt idx="1912">
                    <c:v>user1912</c:v>
                  </c:pt>
                  <c:pt idx="1913">
                    <c:v>user1913</c:v>
                  </c:pt>
                  <c:pt idx="1914">
                    <c:v>user1914</c:v>
                  </c:pt>
                  <c:pt idx="1915">
                    <c:v>user1915</c:v>
                  </c:pt>
                  <c:pt idx="1916">
                    <c:v>user1916</c:v>
                  </c:pt>
                  <c:pt idx="1917">
                    <c:v>user1917</c:v>
                  </c:pt>
                  <c:pt idx="1918">
                    <c:v>user1918</c:v>
                  </c:pt>
                  <c:pt idx="1919">
                    <c:v>user1919</c:v>
                  </c:pt>
                  <c:pt idx="1920">
                    <c:v>user1920</c:v>
                  </c:pt>
                  <c:pt idx="1921">
                    <c:v>user1921</c:v>
                  </c:pt>
                  <c:pt idx="1922">
                    <c:v>user1922</c:v>
                  </c:pt>
                  <c:pt idx="1923">
                    <c:v>user1923</c:v>
                  </c:pt>
                  <c:pt idx="1924">
                    <c:v>user1924</c:v>
                  </c:pt>
                  <c:pt idx="1925">
                    <c:v>user1925</c:v>
                  </c:pt>
                  <c:pt idx="1926">
                    <c:v>user1926</c:v>
                  </c:pt>
                  <c:pt idx="1927">
                    <c:v>user1927</c:v>
                  </c:pt>
                  <c:pt idx="1928">
                    <c:v>user1928</c:v>
                  </c:pt>
                  <c:pt idx="1929">
                    <c:v>user1929</c:v>
                  </c:pt>
                  <c:pt idx="1930">
                    <c:v>user1930</c:v>
                  </c:pt>
                  <c:pt idx="1931">
                    <c:v>user1931</c:v>
                  </c:pt>
                  <c:pt idx="1932">
                    <c:v>user1932</c:v>
                  </c:pt>
                  <c:pt idx="1933">
                    <c:v>user1933</c:v>
                  </c:pt>
                  <c:pt idx="1934">
                    <c:v>user1934</c:v>
                  </c:pt>
                  <c:pt idx="1935">
                    <c:v>user1935</c:v>
                  </c:pt>
                  <c:pt idx="1936">
                    <c:v>user1936</c:v>
                  </c:pt>
                  <c:pt idx="1937">
                    <c:v>user1937</c:v>
                  </c:pt>
                  <c:pt idx="1938">
                    <c:v>user1938</c:v>
                  </c:pt>
                  <c:pt idx="1939">
                    <c:v>user1939</c:v>
                  </c:pt>
                  <c:pt idx="1940">
                    <c:v>user1940</c:v>
                  </c:pt>
                  <c:pt idx="1941">
                    <c:v>user1941</c:v>
                  </c:pt>
                  <c:pt idx="1942">
                    <c:v>user1942</c:v>
                  </c:pt>
                  <c:pt idx="1943">
                    <c:v>user1943</c:v>
                  </c:pt>
                  <c:pt idx="1944">
                    <c:v>user1944</c:v>
                  </c:pt>
                  <c:pt idx="1945">
                    <c:v>user1945</c:v>
                  </c:pt>
                  <c:pt idx="1946">
                    <c:v>user1946</c:v>
                  </c:pt>
                  <c:pt idx="1947">
                    <c:v>user1947</c:v>
                  </c:pt>
                  <c:pt idx="1948">
                    <c:v>user1948</c:v>
                  </c:pt>
                  <c:pt idx="1949">
                    <c:v>user1949</c:v>
                  </c:pt>
                  <c:pt idx="1950">
                    <c:v>user1950</c:v>
                  </c:pt>
                  <c:pt idx="1951">
                    <c:v>user1951</c:v>
                  </c:pt>
                  <c:pt idx="1952">
                    <c:v>user1952</c:v>
                  </c:pt>
                  <c:pt idx="1953">
                    <c:v>user1953</c:v>
                  </c:pt>
                  <c:pt idx="1954">
                    <c:v>user1954</c:v>
                  </c:pt>
                  <c:pt idx="1955">
                    <c:v>user1955</c:v>
                  </c:pt>
                  <c:pt idx="1956">
                    <c:v>user1956</c:v>
                  </c:pt>
                  <c:pt idx="1957">
                    <c:v>user1957</c:v>
                  </c:pt>
                  <c:pt idx="1958">
                    <c:v>user1958</c:v>
                  </c:pt>
                  <c:pt idx="1959">
                    <c:v>user1959</c:v>
                  </c:pt>
                  <c:pt idx="1960">
                    <c:v>user1960</c:v>
                  </c:pt>
                  <c:pt idx="1961">
                    <c:v>user1961</c:v>
                  </c:pt>
                  <c:pt idx="1962">
                    <c:v>user1962</c:v>
                  </c:pt>
                  <c:pt idx="1963">
                    <c:v>user1963</c:v>
                  </c:pt>
                  <c:pt idx="1964">
                    <c:v>user1964</c:v>
                  </c:pt>
                  <c:pt idx="1965">
                    <c:v>user1965</c:v>
                  </c:pt>
                  <c:pt idx="1966">
                    <c:v>user1966</c:v>
                  </c:pt>
                  <c:pt idx="1967">
                    <c:v>user1967</c:v>
                  </c:pt>
                  <c:pt idx="1968">
                    <c:v>user1968</c:v>
                  </c:pt>
                  <c:pt idx="1969">
                    <c:v>user1969</c:v>
                  </c:pt>
                  <c:pt idx="1970">
                    <c:v>user1970</c:v>
                  </c:pt>
                  <c:pt idx="1971">
                    <c:v>user1971</c:v>
                  </c:pt>
                  <c:pt idx="1972">
                    <c:v>user1972</c:v>
                  </c:pt>
                  <c:pt idx="1973">
                    <c:v>user1973</c:v>
                  </c:pt>
                  <c:pt idx="1974">
                    <c:v>user1974</c:v>
                  </c:pt>
                  <c:pt idx="1975">
                    <c:v>user1975</c:v>
                  </c:pt>
                  <c:pt idx="1976">
                    <c:v>user1976</c:v>
                  </c:pt>
                  <c:pt idx="1977">
                    <c:v>user1977</c:v>
                  </c:pt>
                  <c:pt idx="1978">
                    <c:v>user1978</c:v>
                  </c:pt>
                  <c:pt idx="1979">
                    <c:v>user1979</c:v>
                  </c:pt>
                  <c:pt idx="1980">
                    <c:v>user1980</c:v>
                  </c:pt>
                  <c:pt idx="1981">
                    <c:v>user1981</c:v>
                  </c:pt>
                  <c:pt idx="1982">
                    <c:v>user1982</c:v>
                  </c:pt>
                  <c:pt idx="1983">
                    <c:v>user1983</c:v>
                  </c:pt>
                  <c:pt idx="1984">
                    <c:v>user1984</c:v>
                  </c:pt>
                  <c:pt idx="1985">
                    <c:v>user1985</c:v>
                  </c:pt>
                  <c:pt idx="1986">
                    <c:v>user1986</c:v>
                  </c:pt>
                  <c:pt idx="1987">
                    <c:v>user1987</c:v>
                  </c:pt>
                  <c:pt idx="1988">
                    <c:v>user1988</c:v>
                  </c:pt>
                  <c:pt idx="1989">
                    <c:v>user1989</c:v>
                  </c:pt>
                  <c:pt idx="1990">
                    <c:v>user1990</c:v>
                  </c:pt>
                  <c:pt idx="1991">
                    <c:v>user1991</c:v>
                  </c:pt>
                  <c:pt idx="1992">
                    <c:v>user1992</c:v>
                  </c:pt>
                  <c:pt idx="1993">
                    <c:v>user1993</c:v>
                  </c:pt>
                  <c:pt idx="1994">
                    <c:v>user1994</c:v>
                  </c:pt>
                  <c:pt idx="1995">
                    <c:v>user1995</c:v>
                  </c:pt>
                  <c:pt idx="1996">
                    <c:v>user1996</c:v>
                  </c:pt>
                  <c:pt idx="1997">
                    <c:v>user1997</c:v>
                  </c:pt>
                  <c:pt idx="1998">
                    <c:v>user1998</c:v>
                  </c:pt>
                  <c:pt idx="1999">
                    <c:v>user1999</c:v>
                  </c:pt>
                  <c:pt idx="2000">
                    <c:v>user2000</c:v>
                  </c:pt>
                  <c:pt idx="2001">
                    <c:v>user2001</c:v>
                  </c:pt>
                  <c:pt idx="2002">
                    <c:v>user2002</c:v>
                  </c:pt>
                  <c:pt idx="2003">
                    <c:v>user2003</c:v>
                  </c:pt>
                  <c:pt idx="2004">
                    <c:v>user2004</c:v>
                  </c:pt>
                  <c:pt idx="2005">
                    <c:v>user2005</c:v>
                  </c:pt>
                  <c:pt idx="2006">
                    <c:v>user2006</c:v>
                  </c:pt>
                  <c:pt idx="2007">
                    <c:v>user2007</c:v>
                  </c:pt>
                  <c:pt idx="2008">
                    <c:v>user2008</c:v>
                  </c:pt>
                  <c:pt idx="2009">
                    <c:v>user2009</c:v>
                  </c:pt>
                  <c:pt idx="2010">
                    <c:v>user2010</c:v>
                  </c:pt>
                  <c:pt idx="2011">
                    <c:v>user2011</c:v>
                  </c:pt>
                  <c:pt idx="2012">
                    <c:v>user2012</c:v>
                  </c:pt>
                  <c:pt idx="2013">
                    <c:v>user2013</c:v>
                  </c:pt>
                  <c:pt idx="2014">
                    <c:v>user2014</c:v>
                  </c:pt>
                  <c:pt idx="2015">
                    <c:v>user2015</c:v>
                  </c:pt>
                  <c:pt idx="2016">
                    <c:v>user2016</c:v>
                  </c:pt>
                  <c:pt idx="2017">
                    <c:v>user2017</c:v>
                  </c:pt>
                  <c:pt idx="2018">
                    <c:v>user2018</c:v>
                  </c:pt>
                  <c:pt idx="2019">
                    <c:v>user2019</c:v>
                  </c:pt>
                  <c:pt idx="2020">
                    <c:v>user2020</c:v>
                  </c:pt>
                  <c:pt idx="2021">
                    <c:v>user2021</c:v>
                  </c:pt>
                  <c:pt idx="2022">
                    <c:v>user2022</c:v>
                  </c:pt>
                  <c:pt idx="2023">
                    <c:v>user2023</c:v>
                  </c:pt>
                  <c:pt idx="2024">
                    <c:v>user2024</c:v>
                  </c:pt>
                  <c:pt idx="2025">
                    <c:v>user2025</c:v>
                  </c:pt>
                  <c:pt idx="2026">
                    <c:v>user2026</c:v>
                  </c:pt>
                  <c:pt idx="2027">
                    <c:v>user2027</c:v>
                  </c:pt>
                  <c:pt idx="2028">
                    <c:v>user2028</c:v>
                  </c:pt>
                  <c:pt idx="2029">
                    <c:v>user2029</c:v>
                  </c:pt>
                  <c:pt idx="2030">
                    <c:v>user2030</c:v>
                  </c:pt>
                  <c:pt idx="2031">
                    <c:v>user2031</c:v>
                  </c:pt>
                  <c:pt idx="2032">
                    <c:v>user2032</c:v>
                  </c:pt>
                  <c:pt idx="2033">
                    <c:v>user2033</c:v>
                  </c:pt>
                  <c:pt idx="2034">
                    <c:v>user2034</c:v>
                  </c:pt>
                  <c:pt idx="2035">
                    <c:v>user2035</c:v>
                  </c:pt>
                  <c:pt idx="2036">
                    <c:v>user2036</c:v>
                  </c:pt>
                  <c:pt idx="2037">
                    <c:v>user2037</c:v>
                  </c:pt>
                  <c:pt idx="2038">
                    <c:v>user2038</c:v>
                  </c:pt>
                  <c:pt idx="2039">
                    <c:v>user2039</c:v>
                  </c:pt>
                  <c:pt idx="2040">
                    <c:v>user2040</c:v>
                  </c:pt>
                  <c:pt idx="2041">
                    <c:v>user2041</c:v>
                  </c:pt>
                  <c:pt idx="2042">
                    <c:v>user2042</c:v>
                  </c:pt>
                  <c:pt idx="2043">
                    <c:v>user2043</c:v>
                  </c:pt>
                  <c:pt idx="2044">
                    <c:v>user2044</c:v>
                  </c:pt>
                  <c:pt idx="2045">
                    <c:v>user2045</c:v>
                  </c:pt>
                  <c:pt idx="2046">
                    <c:v>user2046</c:v>
                  </c:pt>
                  <c:pt idx="2047">
                    <c:v>user2047</c:v>
                  </c:pt>
                  <c:pt idx="2048">
                    <c:v>user2048</c:v>
                  </c:pt>
                  <c:pt idx="2049">
                    <c:v>user2049</c:v>
                  </c:pt>
                  <c:pt idx="2050">
                    <c:v>user2050</c:v>
                  </c:pt>
                  <c:pt idx="2051">
                    <c:v>user2051</c:v>
                  </c:pt>
                  <c:pt idx="2052">
                    <c:v>user2052</c:v>
                  </c:pt>
                  <c:pt idx="2053">
                    <c:v>user2053</c:v>
                  </c:pt>
                  <c:pt idx="2054">
                    <c:v>user2054</c:v>
                  </c:pt>
                  <c:pt idx="2055">
                    <c:v>user2055</c:v>
                  </c:pt>
                  <c:pt idx="2056">
                    <c:v>user2056</c:v>
                  </c:pt>
                  <c:pt idx="2057">
                    <c:v>user2057</c:v>
                  </c:pt>
                  <c:pt idx="2058">
                    <c:v>user2058</c:v>
                  </c:pt>
                  <c:pt idx="2059">
                    <c:v>user2059</c:v>
                  </c:pt>
                  <c:pt idx="2060">
                    <c:v>user2060</c:v>
                  </c:pt>
                  <c:pt idx="2061">
                    <c:v>user2061</c:v>
                  </c:pt>
                  <c:pt idx="2062">
                    <c:v>user2062</c:v>
                  </c:pt>
                  <c:pt idx="2063">
                    <c:v>user2063</c:v>
                  </c:pt>
                  <c:pt idx="2064">
                    <c:v>user2064</c:v>
                  </c:pt>
                  <c:pt idx="2065">
                    <c:v>user2065</c:v>
                  </c:pt>
                  <c:pt idx="2066">
                    <c:v>user2066</c:v>
                  </c:pt>
                  <c:pt idx="2067">
                    <c:v>user2067</c:v>
                  </c:pt>
                  <c:pt idx="2068">
                    <c:v>user2068</c:v>
                  </c:pt>
                  <c:pt idx="2069">
                    <c:v>user2069</c:v>
                  </c:pt>
                  <c:pt idx="2070">
                    <c:v>user2070</c:v>
                  </c:pt>
                  <c:pt idx="2071">
                    <c:v>user2071</c:v>
                  </c:pt>
                  <c:pt idx="2072">
                    <c:v>user2072</c:v>
                  </c:pt>
                  <c:pt idx="2073">
                    <c:v>user2073</c:v>
                  </c:pt>
                  <c:pt idx="2074">
                    <c:v>user2074</c:v>
                  </c:pt>
                  <c:pt idx="2075">
                    <c:v>user2075</c:v>
                  </c:pt>
                  <c:pt idx="2076">
                    <c:v>user2076</c:v>
                  </c:pt>
                  <c:pt idx="2077">
                    <c:v>user2077</c:v>
                  </c:pt>
                  <c:pt idx="2078">
                    <c:v>user2078</c:v>
                  </c:pt>
                  <c:pt idx="2079">
                    <c:v>user2079</c:v>
                  </c:pt>
                  <c:pt idx="2080">
                    <c:v>user2080</c:v>
                  </c:pt>
                  <c:pt idx="2081">
                    <c:v>user2081</c:v>
                  </c:pt>
                  <c:pt idx="2082">
                    <c:v>user2082</c:v>
                  </c:pt>
                  <c:pt idx="2083">
                    <c:v>user2083</c:v>
                  </c:pt>
                  <c:pt idx="2084">
                    <c:v>user2084</c:v>
                  </c:pt>
                  <c:pt idx="2085">
                    <c:v>user2085</c:v>
                  </c:pt>
                  <c:pt idx="2086">
                    <c:v>user2086</c:v>
                  </c:pt>
                  <c:pt idx="2087">
                    <c:v>user2087</c:v>
                  </c:pt>
                  <c:pt idx="2088">
                    <c:v>user2088</c:v>
                  </c:pt>
                  <c:pt idx="2089">
                    <c:v>user2089</c:v>
                  </c:pt>
                  <c:pt idx="2090">
                    <c:v>user2090</c:v>
                  </c:pt>
                  <c:pt idx="2091">
                    <c:v>user2091</c:v>
                  </c:pt>
                  <c:pt idx="2092">
                    <c:v>user2092</c:v>
                  </c:pt>
                  <c:pt idx="2093">
                    <c:v>user2093</c:v>
                  </c:pt>
                  <c:pt idx="2094">
                    <c:v>user2094</c:v>
                  </c:pt>
                  <c:pt idx="2095">
                    <c:v>user2095</c:v>
                  </c:pt>
                  <c:pt idx="2096">
                    <c:v>user2096</c:v>
                  </c:pt>
                  <c:pt idx="2097">
                    <c:v>user2097</c:v>
                  </c:pt>
                  <c:pt idx="2098">
                    <c:v>user2098</c:v>
                  </c:pt>
                  <c:pt idx="2099">
                    <c:v>user2099</c:v>
                  </c:pt>
                  <c:pt idx="2100">
                    <c:v>user2100</c:v>
                  </c:pt>
                  <c:pt idx="2101">
                    <c:v>user2101</c:v>
                  </c:pt>
                  <c:pt idx="2102">
                    <c:v>user2102</c:v>
                  </c:pt>
                  <c:pt idx="2103">
                    <c:v>user2103</c:v>
                  </c:pt>
                  <c:pt idx="2104">
                    <c:v>user2104</c:v>
                  </c:pt>
                  <c:pt idx="2105">
                    <c:v>user2105</c:v>
                  </c:pt>
                  <c:pt idx="2106">
                    <c:v>user2106</c:v>
                  </c:pt>
                  <c:pt idx="2107">
                    <c:v>user2107</c:v>
                  </c:pt>
                  <c:pt idx="2108">
                    <c:v>user2108</c:v>
                  </c:pt>
                  <c:pt idx="2109">
                    <c:v>user2109</c:v>
                  </c:pt>
                  <c:pt idx="2110">
                    <c:v>user2110</c:v>
                  </c:pt>
                  <c:pt idx="2111">
                    <c:v>user2111</c:v>
                  </c:pt>
                  <c:pt idx="2112">
                    <c:v>user2112</c:v>
                  </c:pt>
                  <c:pt idx="2113">
                    <c:v>user2113</c:v>
                  </c:pt>
                  <c:pt idx="2114">
                    <c:v>user2114</c:v>
                  </c:pt>
                  <c:pt idx="2115">
                    <c:v>user2115</c:v>
                  </c:pt>
                  <c:pt idx="2116">
                    <c:v>user2116</c:v>
                  </c:pt>
                  <c:pt idx="2117">
                    <c:v>user2117</c:v>
                  </c:pt>
                  <c:pt idx="2118">
                    <c:v>user2118</c:v>
                  </c:pt>
                  <c:pt idx="2119">
                    <c:v>user2119</c:v>
                  </c:pt>
                  <c:pt idx="2120">
                    <c:v>user2120</c:v>
                  </c:pt>
                  <c:pt idx="2121">
                    <c:v>user2121</c:v>
                  </c:pt>
                  <c:pt idx="2122">
                    <c:v>user2122</c:v>
                  </c:pt>
                  <c:pt idx="2123">
                    <c:v>user2123</c:v>
                  </c:pt>
                  <c:pt idx="2124">
                    <c:v>user2124</c:v>
                  </c:pt>
                  <c:pt idx="2125">
                    <c:v>user2125</c:v>
                  </c:pt>
                  <c:pt idx="2126">
                    <c:v>user2126</c:v>
                  </c:pt>
                  <c:pt idx="2127">
                    <c:v>user2127</c:v>
                  </c:pt>
                  <c:pt idx="2128">
                    <c:v>user2128</c:v>
                  </c:pt>
                  <c:pt idx="2129">
                    <c:v>user2129</c:v>
                  </c:pt>
                  <c:pt idx="2130">
                    <c:v>user2130</c:v>
                  </c:pt>
                  <c:pt idx="2131">
                    <c:v>user2131</c:v>
                  </c:pt>
                  <c:pt idx="2132">
                    <c:v>user2132</c:v>
                  </c:pt>
                  <c:pt idx="2133">
                    <c:v>user2133</c:v>
                  </c:pt>
                  <c:pt idx="2134">
                    <c:v>user2134</c:v>
                  </c:pt>
                  <c:pt idx="2135">
                    <c:v>user2135</c:v>
                  </c:pt>
                  <c:pt idx="2136">
                    <c:v>user2136</c:v>
                  </c:pt>
                  <c:pt idx="2137">
                    <c:v>user2137</c:v>
                  </c:pt>
                  <c:pt idx="2138">
                    <c:v>user2138</c:v>
                  </c:pt>
                  <c:pt idx="2139">
                    <c:v>user2139</c:v>
                  </c:pt>
                  <c:pt idx="2140">
                    <c:v>user2140</c:v>
                  </c:pt>
                  <c:pt idx="2141">
                    <c:v>user2141</c:v>
                  </c:pt>
                  <c:pt idx="2142">
                    <c:v>user2142</c:v>
                  </c:pt>
                  <c:pt idx="2143">
                    <c:v>user2143</c:v>
                  </c:pt>
                  <c:pt idx="2144">
                    <c:v>user2144</c:v>
                  </c:pt>
                  <c:pt idx="2145">
                    <c:v>user2145</c:v>
                  </c:pt>
                  <c:pt idx="2146">
                    <c:v>user2146</c:v>
                  </c:pt>
                  <c:pt idx="2147">
                    <c:v>user2147</c:v>
                  </c:pt>
                  <c:pt idx="2148">
                    <c:v>user2148</c:v>
                  </c:pt>
                  <c:pt idx="2149">
                    <c:v>user2149</c:v>
                  </c:pt>
                  <c:pt idx="2150">
                    <c:v>user2150</c:v>
                  </c:pt>
                  <c:pt idx="2151">
                    <c:v>user2151</c:v>
                  </c:pt>
                  <c:pt idx="2152">
                    <c:v>user2152</c:v>
                  </c:pt>
                  <c:pt idx="2153">
                    <c:v>user2153</c:v>
                  </c:pt>
                  <c:pt idx="2154">
                    <c:v>user2154</c:v>
                  </c:pt>
                  <c:pt idx="2155">
                    <c:v>user2155</c:v>
                  </c:pt>
                  <c:pt idx="2156">
                    <c:v>user2156</c:v>
                  </c:pt>
                  <c:pt idx="2157">
                    <c:v>user2157</c:v>
                  </c:pt>
                  <c:pt idx="2158">
                    <c:v>user2158</c:v>
                  </c:pt>
                  <c:pt idx="2159">
                    <c:v>user2159</c:v>
                  </c:pt>
                  <c:pt idx="2160">
                    <c:v>user2160</c:v>
                  </c:pt>
                  <c:pt idx="2161">
                    <c:v>user2161</c:v>
                  </c:pt>
                  <c:pt idx="2162">
                    <c:v>user2162</c:v>
                  </c:pt>
                  <c:pt idx="2163">
                    <c:v>user2163</c:v>
                  </c:pt>
                  <c:pt idx="2164">
                    <c:v>user2164</c:v>
                  </c:pt>
                  <c:pt idx="2165">
                    <c:v>user2165</c:v>
                  </c:pt>
                  <c:pt idx="2166">
                    <c:v>user2166</c:v>
                  </c:pt>
                  <c:pt idx="2167">
                    <c:v>user2167</c:v>
                  </c:pt>
                  <c:pt idx="2168">
                    <c:v>user2168</c:v>
                  </c:pt>
                  <c:pt idx="2169">
                    <c:v>user2169</c:v>
                  </c:pt>
                  <c:pt idx="2170">
                    <c:v>user2170</c:v>
                  </c:pt>
                  <c:pt idx="2171">
                    <c:v>user2171</c:v>
                  </c:pt>
                  <c:pt idx="2172">
                    <c:v>user2172</c:v>
                  </c:pt>
                  <c:pt idx="2173">
                    <c:v>user2173</c:v>
                  </c:pt>
                  <c:pt idx="2174">
                    <c:v>user2174</c:v>
                  </c:pt>
                  <c:pt idx="2175">
                    <c:v>user2175</c:v>
                  </c:pt>
                  <c:pt idx="2176">
                    <c:v>user2176</c:v>
                  </c:pt>
                  <c:pt idx="2177">
                    <c:v>user2177</c:v>
                  </c:pt>
                  <c:pt idx="2178">
                    <c:v>user2178</c:v>
                  </c:pt>
                  <c:pt idx="2179">
                    <c:v>user2179</c:v>
                  </c:pt>
                  <c:pt idx="2180">
                    <c:v>user2180</c:v>
                  </c:pt>
                  <c:pt idx="2181">
                    <c:v>user2181</c:v>
                  </c:pt>
                  <c:pt idx="2182">
                    <c:v>user2182</c:v>
                  </c:pt>
                  <c:pt idx="2183">
                    <c:v>user2183</c:v>
                  </c:pt>
                  <c:pt idx="2184">
                    <c:v>user2184</c:v>
                  </c:pt>
                  <c:pt idx="2185">
                    <c:v>user2185</c:v>
                  </c:pt>
                  <c:pt idx="2186">
                    <c:v>user2186</c:v>
                  </c:pt>
                  <c:pt idx="2187">
                    <c:v>user2187</c:v>
                  </c:pt>
                  <c:pt idx="2188">
                    <c:v>user2188</c:v>
                  </c:pt>
                  <c:pt idx="2189">
                    <c:v>user2189</c:v>
                  </c:pt>
                  <c:pt idx="2190">
                    <c:v>user2190</c:v>
                  </c:pt>
                  <c:pt idx="2191">
                    <c:v>user2191</c:v>
                  </c:pt>
                  <c:pt idx="2192">
                    <c:v>user2192</c:v>
                  </c:pt>
                  <c:pt idx="2193">
                    <c:v>user2193</c:v>
                  </c:pt>
                  <c:pt idx="2194">
                    <c:v>user2194</c:v>
                  </c:pt>
                  <c:pt idx="2195">
                    <c:v>user2195</c:v>
                  </c:pt>
                  <c:pt idx="2196">
                    <c:v>user2196</c:v>
                  </c:pt>
                  <c:pt idx="2197">
                    <c:v>user2197</c:v>
                  </c:pt>
                  <c:pt idx="2198">
                    <c:v>user2198</c:v>
                  </c:pt>
                  <c:pt idx="2199">
                    <c:v>user2199</c:v>
                  </c:pt>
                  <c:pt idx="2200">
                    <c:v>user2200</c:v>
                  </c:pt>
                  <c:pt idx="2201">
                    <c:v>user2201</c:v>
                  </c:pt>
                  <c:pt idx="2202">
                    <c:v>user2202</c:v>
                  </c:pt>
                  <c:pt idx="2203">
                    <c:v>user2203</c:v>
                  </c:pt>
                  <c:pt idx="2204">
                    <c:v>user2204</c:v>
                  </c:pt>
                  <c:pt idx="2205">
                    <c:v>user2205</c:v>
                  </c:pt>
                  <c:pt idx="2206">
                    <c:v>user2206</c:v>
                  </c:pt>
                  <c:pt idx="2207">
                    <c:v>user2207</c:v>
                  </c:pt>
                  <c:pt idx="2208">
                    <c:v>user2208</c:v>
                  </c:pt>
                  <c:pt idx="2209">
                    <c:v>user2209</c:v>
                  </c:pt>
                  <c:pt idx="2210">
                    <c:v>user2210</c:v>
                  </c:pt>
                  <c:pt idx="2211">
                    <c:v>user2211</c:v>
                  </c:pt>
                  <c:pt idx="2212">
                    <c:v>user2212</c:v>
                  </c:pt>
                  <c:pt idx="2213">
                    <c:v>user2213</c:v>
                  </c:pt>
                  <c:pt idx="2214">
                    <c:v>user2214</c:v>
                  </c:pt>
                  <c:pt idx="2215">
                    <c:v>user2215</c:v>
                  </c:pt>
                  <c:pt idx="2216">
                    <c:v>user2216</c:v>
                  </c:pt>
                  <c:pt idx="2217">
                    <c:v>user2217</c:v>
                  </c:pt>
                  <c:pt idx="2218">
                    <c:v>user2218</c:v>
                  </c:pt>
                  <c:pt idx="2219">
                    <c:v>user2219</c:v>
                  </c:pt>
                  <c:pt idx="2220">
                    <c:v>user2220</c:v>
                  </c:pt>
                  <c:pt idx="2221">
                    <c:v>user2221</c:v>
                  </c:pt>
                  <c:pt idx="2222">
                    <c:v>user2222</c:v>
                  </c:pt>
                  <c:pt idx="2223">
                    <c:v>user2223</c:v>
                  </c:pt>
                  <c:pt idx="2224">
                    <c:v>user2224</c:v>
                  </c:pt>
                  <c:pt idx="2225">
                    <c:v>user2225</c:v>
                  </c:pt>
                  <c:pt idx="2226">
                    <c:v>user2226</c:v>
                  </c:pt>
                  <c:pt idx="2227">
                    <c:v>user2227</c:v>
                  </c:pt>
                  <c:pt idx="2228">
                    <c:v>user2228</c:v>
                  </c:pt>
                  <c:pt idx="2229">
                    <c:v>user2229</c:v>
                  </c:pt>
                  <c:pt idx="2230">
                    <c:v>user2230</c:v>
                  </c:pt>
                  <c:pt idx="2231">
                    <c:v>user2231</c:v>
                  </c:pt>
                  <c:pt idx="2232">
                    <c:v>user2232</c:v>
                  </c:pt>
                  <c:pt idx="2233">
                    <c:v>user2233</c:v>
                  </c:pt>
                  <c:pt idx="2234">
                    <c:v>user2234</c:v>
                  </c:pt>
                  <c:pt idx="2235">
                    <c:v>user2235</c:v>
                  </c:pt>
                  <c:pt idx="2236">
                    <c:v>user2236</c:v>
                  </c:pt>
                  <c:pt idx="2237">
                    <c:v>user2237</c:v>
                  </c:pt>
                  <c:pt idx="2238">
                    <c:v>user2238</c:v>
                  </c:pt>
                  <c:pt idx="2239">
                    <c:v>user2239</c:v>
                  </c:pt>
                  <c:pt idx="2240">
                    <c:v>user2240</c:v>
                  </c:pt>
                  <c:pt idx="2241">
                    <c:v>user2241</c:v>
                  </c:pt>
                  <c:pt idx="2242">
                    <c:v>user2242</c:v>
                  </c:pt>
                  <c:pt idx="2243">
                    <c:v>user2243</c:v>
                  </c:pt>
                  <c:pt idx="2244">
                    <c:v>user2244</c:v>
                  </c:pt>
                  <c:pt idx="2245">
                    <c:v>user2245</c:v>
                  </c:pt>
                  <c:pt idx="2246">
                    <c:v>user2246</c:v>
                  </c:pt>
                  <c:pt idx="2247">
                    <c:v>user2247</c:v>
                  </c:pt>
                  <c:pt idx="2248">
                    <c:v>user2248</c:v>
                  </c:pt>
                  <c:pt idx="2249">
                    <c:v>user2249</c:v>
                  </c:pt>
                  <c:pt idx="2250">
                    <c:v>user2250</c:v>
                  </c:pt>
                  <c:pt idx="2251">
                    <c:v>user2251</c:v>
                  </c:pt>
                  <c:pt idx="2252">
                    <c:v>user2252</c:v>
                  </c:pt>
                  <c:pt idx="2253">
                    <c:v>user2253</c:v>
                  </c:pt>
                  <c:pt idx="2254">
                    <c:v>user2254</c:v>
                  </c:pt>
                  <c:pt idx="2255">
                    <c:v>user2255</c:v>
                  </c:pt>
                  <c:pt idx="2256">
                    <c:v>user2256</c:v>
                  </c:pt>
                  <c:pt idx="2257">
                    <c:v>user2257</c:v>
                  </c:pt>
                  <c:pt idx="2258">
                    <c:v>user2258</c:v>
                  </c:pt>
                  <c:pt idx="2259">
                    <c:v>user2259</c:v>
                  </c:pt>
                  <c:pt idx="2260">
                    <c:v>user2260</c:v>
                  </c:pt>
                  <c:pt idx="2261">
                    <c:v>user2261</c:v>
                  </c:pt>
                  <c:pt idx="2262">
                    <c:v>user2262</c:v>
                  </c:pt>
                  <c:pt idx="2263">
                    <c:v>user2263</c:v>
                  </c:pt>
                  <c:pt idx="2264">
                    <c:v>user2264</c:v>
                  </c:pt>
                  <c:pt idx="2265">
                    <c:v>user2265</c:v>
                  </c:pt>
                  <c:pt idx="2266">
                    <c:v>user2266</c:v>
                  </c:pt>
                  <c:pt idx="2267">
                    <c:v>user2267</c:v>
                  </c:pt>
                  <c:pt idx="2268">
                    <c:v>user2268</c:v>
                  </c:pt>
                  <c:pt idx="2269">
                    <c:v>user2269</c:v>
                  </c:pt>
                  <c:pt idx="2270">
                    <c:v>user2270</c:v>
                  </c:pt>
                  <c:pt idx="2271">
                    <c:v>user2271</c:v>
                  </c:pt>
                  <c:pt idx="2272">
                    <c:v>user2272</c:v>
                  </c:pt>
                  <c:pt idx="2273">
                    <c:v>user2273</c:v>
                  </c:pt>
                  <c:pt idx="2274">
                    <c:v>user2274</c:v>
                  </c:pt>
                  <c:pt idx="2275">
                    <c:v>user2275</c:v>
                  </c:pt>
                  <c:pt idx="2276">
                    <c:v>user2276</c:v>
                  </c:pt>
                  <c:pt idx="2277">
                    <c:v>user2277</c:v>
                  </c:pt>
                  <c:pt idx="2278">
                    <c:v>user2278</c:v>
                  </c:pt>
                  <c:pt idx="2279">
                    <c:v>user2279</c:v>
                  </c:pt>
                  <c:pt idx="2280">
                    <c:v>user2280</c:v>
                  </c:pt>
                  <c:pt idx="2281">
                    <c:v>user2281</c:v>
                  </c:pt>
                  <c:pt idx="2282">
                    <c:v>user2282</c:v>
                  </c:pt>
                  <c:pt idx="2283">
                    <c:v>user2283</c:v>
                  </c:pt>
                  <c:pt idx="2284">
                    <c:v>user2284</c:v>
                  </c:pt>
                  <c:pt idx="2285">
                    <c:v>user2285</c:v>
                  </c:pt>
                  <c:pt idx="2286">
                    <c:v>user2286</c:v>
                  </c:pt>
                  <c:pt idx="2287">
                    <c:v>user2287</c:v>
                  </c:pt>
                  <c:pt idx="2288">
                    <c:v>user2288</c:v>
                  </c:pt>
                  <c:pt idx="2289">
                    <c:v>user2289</c:v>
                  </c:pt>
                  <c:pt idx="2290">
                    <c:v>user2290</c:v>
                  </c:pt>
                  <c:pt idx="2291">
                    <c:v>user2291</c:v>
                  </c:pt>
                  <c:pt idx="2292">
                    <c:v>user2292</c:v>
                  </c:pt>
                  <c:pt idx="2293">
                    <c:v>user2293</c:v>
                  </c:pt>
                  <c:pt idx="2294">
                    <c:v>user2294</c:v>
                  </c:pt>
                  <c:pt idx="2295">
                    <c:v>user2295</c:v>
                  </c:pt>
                  <c:pt idx="2296">
                    <c:v>user2296</c:v>
                  </c:pt>
                  <c:pt idx="2297">
                    <c:v>user2297</c:v>
                  </c:pt>
                  <c:pt idx="2298">
                    <c:v>user2298</c:v>
                  </c:pt>
                  <c:pt idx="2299">
                    <c:v>user2299</c:v>
                  </c:pt>
                  <c:pt idx="2300">
                    <c:v>user2300</c:v>
                  </c:pt>
                  <c:pt idx="2301">
                    <c:v>user2301</c:v>
                  </c:pt>
                  <c:pt idx="2302">
                    <c:v>user2302</c:v>
                  </c:pt>
                  <c:pt idx="2303">
                    <c:v>user2303</c:v>
                  </c:pt>
                  <c:pt idx="2304">
                    <c:v>user2304</c:v>
                  </c:pt>
                  <c:pt idx="2305">
                    <c:v>user2305</c:v>
                  </c:pt>
                  <c:pt idx="2306">
                    <c:v>user2306</c:v>
                  </c:pt>
                  <c:pt idx="2307">
                    <c:v>user2307</c:v>
                  </c:pt>
                  <c:pt idx="2308">
                    <c:v>user2308</c:v>
                  </c:pt>
                  <c:pt idx="2309">
                    <c:v>user2309</c:v>
                  </c:pt>
                  <c:pt idx="2310">
                    <c:v>user2310</c:v>
                  </c:pt>
                  <c:pt idx="2311">
                    <c:v>user2311</c:v>
                  </c:pt>
                  <c:pt idx="2312">
                    <c:v>user2312</c:v>
                  </c:pt>
                  <c:pt idx="2313">
                    <c:v>user2313</c:v>
                  </c:pt>
                  <c:pt idx="2314">
                    <c:v>user2314</c:v>
                  </c:pt>
                  <c:pt idx="2315">
                    <c:v>user2315</c:v>
                  </c:pt>
                  <c:pt idx="2316">
                    <c:v>user2316</c:v>
                  </c:pt>
                  <c:pt idx="2317">
                    <c:v>user2317</c:v>
                  </c:pt>
                  <c:pt idx="2318">
                    <c:v>user2318</c:v>
                  </c:pt>
                  <c:pt idx="2319">
                    <c:v>user2319</c:v>
                  </c:pt>
                  <c:pt idx="2320">
                    <c:v>user2320</c:v>
                  </c:pt>
                  <c:pt idx="2321">
                    <c:v>user2321</c:v>
                  </c:pt>
                  <c:pt idx="2322">
                    <c:v>user2322</c:v>
                  </c:pt>
                  <c:pt idx="2323">
                    <c:v>user2323</c:v>
                  </c:pt>
                  <c:pt idx="2324">
                    <c:v>user2324</c:v>
                  </c:pt>
                  <c:pt idx="2325">
                    <c:v>user2325</c:v>
                  </c:pt>
                  <c:pt idx="2326">
                    <c:v>user2326</c:v>
                  </c:pt>
                  <c:pt idx="2327">
                    <c:v>user2327</c:v>
                  </c:pt>
                  <c:pt idx="2328">
                    <c:v>user2328</c:v>
                  </c:pt>
                  <c:pt idx="2329">
                    <c:v>user2329</c:v>
                  </c:pt>
                  <c:pt idx="2330">
                    <c:v>user2330</c:v>
                  </c:pt>
                  <c:pt idx="2331">
                    <c:v>user2331</c:v>
                  </c:pt>
                  <c:pt idx="2332">
                    <c:v>user2332</c:v>
                  </c:pt>
                  <c:pt idx="2333">
                    <c:v>user2333</c:v>
                  </c:pt>
                  <c:pt idx="2334">
                    <c:v>user2334</c:v>
                  </c:pt>
                  <c:pt idx="2335">
                    <c:v>user2335</c:v>
                  </c:pt>
                  <c:pt idx="2336">
                    <c:v>user2336</c:v>
                  </c:pt>
                  <c:pt idx="2337">
                    <c:v>user2337</c:v>
                  </c:pt>
                  <c:pt idx="2338">
                    <c:v>user2338</c:v>
                  </c:pt>
                  <c:pt idx="2339">
                    <c:v>user2339</c:v>
                  </c:pt>
                  <c:pt idx="2340">
                    <c:v>user2340</c:v>
                  </c:pt>
                  <c:pt idx="2341">
                    <c:v>user2341</c:v>
                  </c:pt>
                  <c:pt idx="2342">
                    <c:v>user2342</c:v>
                  </c:pt>
                  <c:pt idx="2343">
                    <c:v>user2343</c:v>
                  </c:pt>
                  <c:pt idx="2344">
                    <c:v>user2344</c:v>
                  </c:pt>
                  <c:pt idx="2345">
                    <c:v>user2345</c:v>
                  </c:pt>
                  <c:pt idx="2346">
                    <c:v>user2346</c:v>
                  </c:pt>
                  <c:pt idx="2347">
                    <c:v>user2347</c:v>
                  </c:pt>
                  <c:pt idx="2348">
                    <c:v>user2348</c:v>
                  </c:pt>
                  <c:pt idx="2349">
                    <c:v>user2349</c:v>
                  </c:pt>
                  <c:pt idx="2350">
                    <c:v>user2350</c:v>
                  </c:pt>
                  <c:pt idx="2351">
                    <c:v>user2351</c:v>
                  </c:pt>
                  <c:pt idx="2352">
                    <c:v>user2352</c:v>
                  </c:pt>
                  <c:pt idx="2353">
                    <c:v>user2353</c:v>
                  </c:pt>
                  <c:pt idx="2354">
                    <c:v>user2354</c:v>
                  </c:pt>
                  <c:pt idx="2355">
                    <c:v>user2355</c:v>
                  </c:pt>
                  <c:pt idx="2356">
                    <c:v>user2356</c:v>
                  </c:pt>
                  <c:pt idx="2357">
                    <c:v>user2357</c:v>
                  </c:pt>
                  <c:pt idx="2358">
                    <c:v>user2358</c:v>
                  </c:pt>
                  <c:pt idx="2359">
                    <c:v>user2359</c:v>
                  </c:pt>
                  <c:pt idx="2360">
                    <c:v>user2360</c:v>
                  </c:pt>
                  <c:pt idx="2361">
                    <c:v>user2361</c:v>
                  </c:pt>
                  <c:pt idx="2362">
                    <c:v>user2362</c:v>
                  </c:pt>
                  <c:pt idx="2363">
                    <c:v>user2363</c:v>
                  </c:pt>
                  <c:pt idx="2364">
                    <c:v>user2364</c:v>
                  </c:pt>
                  <c:pt idx="2365">
                    <c:v>user2365</c:v>
                  </c:pt>
                  <c:pt idx="2366">
                    <c:v>user2366</c:v>
                  </c:pt>
                  <c:pt idx="2367">
                    <c:v>user2367</c:v>
                  </c:pt>
                  <c:pt idx="2368">
                    <c:v>user2368</c:v>
                  </c:pt>
                  <c:pt idx="2369">
                    <c:v>user2369</c:v>
                  </c:pt>
                  <c:pt idx="2370">
                    <c:v>user2370</c:v>
                  </c:pt>
                  <c:pt idx="2371">
                    <c:v>user2371</c:v>
                  </c:pt>
                  <c:pt idx="2372">
                    <c:v>user2372</c:v>
                  </c:pt>
                  <c:pt idx="2373">
                    <c:v>user2373</c:v>
                  </c:pt>
                  <c:pt idx="2374">
                    <c:v>user2374</c:v>
                  </c:pt>
                  <c:pt idx="2375">
                    <c:v>user2375</c:v>
                  </c:pt>
                  <c:pt idx="2376">
                    <c:v>user2376</c:v>
                  </c:pt>
                  <c:pt idx="2377">
                    <c:v>user2377</c:v>
                  </c:pt>
                  <c:pt idx="2378">
                    <c:v>user2378</c:v>
                  </c:pt>
                  <c:pt idx="2379">
                    <c:v>user2379</c:v>
                  </c:pt>
                  <c:pt idx="2380">
                    <c:v>user2380</c:v>
                  </c:pt>
                  <c:pt idx="2381">
                    <c:v>user2381</c:v>
                  </c:pt>
                  <c:pt idx="2382">
                    <c:v>user2382</c:v>
                  </c:pt>
                  <c:pt idx="2383">
                    <c:v>user2383</c:v>
                  </c:pt>
                  <c:pt idx="2384">
                    <c:v>user2384</c:v>
                  </c:pt>
                  <c:pt idx="2385">
                    <c:v>user2385</c:v>
                  </c:pt>
                  <c:pt idx="2386">
                    <c:v>user2386</c:v>
                  </c:pt>
                  <c:pt idx="2387">
                    <c:v>user2387</c:v>
                  </c:pt>
                  <c:pt idx="2388">
                    <c:v>user2388</c:v>
                  </c:pt>
                  <c:pt idx="2389">
                    <c:v>user2389</c:v>
                  </c:pt>
                  <c:pt idx="2390">
                    <c:v>user2390</c:v>
                  </c:pt>
                  <c:pt idx="2391">
                    <c:v>user2391</c:v>
                  </c:pt>
                  <c:pt idx="2392">
                    <c:v>user2392</c:v>
                  </c:pt>
                  <c:pt idx="2393">
                    <c:v>user2393</c:v>
                  </c:pt>
                  <c:pt idx="2394">
                    <c:v>user2394</c:v>
                  </c:pt>
                  <c:pt idx="2395">
                    <c:v>user2395</c:v>
                  </c:pt>
                  <c:pt idx="2396">
                    <c:v>user2396</c:v>
                  </c:pt>
                  <c:pt idx="2397">
                    <c:v>user2397</c:v>
                  </c:pt>
                  <c:pt idx="2398">
                    <c:v>user2398</c:v>
                  </c:pt>
                  <c:pt idx="2399">
                    <c:v>user2399</c:v>
                  </c:pt>
                  <c:pt idx="2400">
                    <c:v>user2400</c:v>
                  </c:pt>
                  <c:pt idx="2401">
                    <c:v>user2401</c:v>
                  </c:pt>
                  <c:pt idx="2402">
                    <c:v>user2402</c:v>
                  </c:pt>
                  <c:pt idx="2403">
                    <c:v>user2403</c:v>
                  </c:pt>
                  <c:pt idx="2404">
                    <c:v>user2404</c:v>
                  </c:pt>
                  <c:pt idx="2405">
                    <c:v>user2405</c:v>
                  </c:pt>
                  <c:pt idx="2406">
                    <c:v>user2406</c:v>
                  </c:pt>
                  <c:pt idx="2407">
                    <c:v>user2407</c:v>
                  </c:pt>
                  <c:pt idx="2408">
                    <c:v>user2408</c:v>
                  </c:pt>
                  <c:pt idx="2409">
                    <c:v>user2409</c:v>
                  </c:pt>
                  <c:pt idx="2410">
                    <c:v>user2410</c:v>
                  </c:pt>
                  <c:pt idx="2411">
                    <c:v>user2411</c:v>
                  </c:pt>
                  <c:pt idx="2412">
                    <c:v>user2412</c:v>
                  </c:pt>
                  <c:pt idx="2413">
                    <c:v>user2413</c:v>
                  </c:pt>
                  <c:pt idx="2414">
                    <c:v>user2414</c:v>
                  </c:pt>
                  <c:pt idx="2415">
                    <c:v>user2415</c:v>
                  </c:pt>
                  <c:pt idx="2416">
                    <c:v>user2416</c:v>
                  </c:pt>
                  <c:pt idx="2417">
                    <c:v>user2417</c:v>
                  </c:pt>
                  <c:pt idx="2418">
                    <c:v>user2418</c:v>
                  </c:pt>
                  <c:pt idx="2419">
                    <c:v>user2419</c:v>
                  </c:pt>
                  <c:pt idx="2420">
                    <c:v>user2420</c:v>
                  </c:pt>
                  <c:pt idx="2421">
                    <c:v>user2421</c:v>
                  </c:pt>
                  <c:pt idx="2422">
                    <c:v>user2422</c:v>
                  </c:pt>
                  <c:pt idx="2423">
                    <c:v>user2423</c:v>
                  </c:pt>
                  <c:pt idx="2424">
                    <c:v>user2424</c:v>
                  </c:pt>
                  <c:pt idx="2425">
                    <c:v>user2425</c:v>
                  </c:pt>
                  <c:pt idx="2426">
                    <c:v>user2426</c:v>
                  </c:pt>
                  <c:pt idx="2427">
                    <c:v>user2427</c:v>
                  </c:pt>
                  <c:pt idx="2428">
                    <c:v>user2428</c:v>
                  </c:pt>
                  <c:pt idx="2429">
                    <c:v>user2429</c:v>
                  </c:pt>
                  <c:pt idx="2430">
                    <c:v>user2430</c:v>
                  </c:pt>
                  <c:pt idx="2431">
                    <c:v>user2431</c:v>
                  </c:pt>
                  <c:pt idx="2432">
                    <c:v>user2432</c:v>
                  </c:pt>
                  <c:pt idx="2433">
                    <c:v>user2433</c:v>
                  </c:pt>
                  <c:pt idx="2434">
                    <c:v>user2434</c:v>
                  </c:pt>
                  <c:pt idx="2435">
                    <c:v>user2435</c:v>
                  </c:pt>
                  <c:pt idx="2436">
                    <c:v>user2436</c:v>
                  </c:pt>
                  <c:pt idx="2437">
                    <c:v>user2437</c:v>
                  </c:pt>
                  <c:pt idx="2438">
                    <c:v>user2438</c:v>
                  </c:pt>
                  <c:pt idx="2439">
                    <c:v>user2439</c:v>
                  </c:pt>
                  <c:pt idx="2440">
                    <c:v>user2440</c:v>
                  </c:pt>
                  <c:pt idx="2441">
                    <c:v>user2441</c:v>
                  </c:pt>
                  <c:pt idx="2442">
                    <c:v>user2442</c:v>
                  </c:pt>
                  <c:pt idx="2443">
                    <c:v>user2443</c:v>
                  </c:pt>
                  <c:pt idx="2444">
                    <c:v>user2444</c:v>
                  </c:pt>
                  <c:pt idx="2445">
                    <c:v>user2445</c:v>
                  </c:pt>
                  <c:pt idx="2446">
                    <c:v>user2446</c:v>
                  </c:pt>
                  <c:pt idx="2447">
                    <c:v>user2447</c:v>
                  </c:pt>
                  <c:pt idx="2448">
                    <c:v>user2448</c:v>
                  </c:pt>
                  <c:pt idx="2449">
                    <c:v>user2449</c:v>
                  </c:pt>
                  <c:pt idx="2450">
                    <c:v>user2450</c:v>
                  </c:pt>
                  <c:pt idx="2451">
                    <c:v>user2451</c:v>
                  </c:pt>
                  <c:pt idx="2452">
                    <c:v>user2452</c:v>
                  </c:pt>
                  <c:pt idx="2453">
                    <c:v>user2453</c:v>
                  </c:pt>
                  <c:pt idx="2454">
                    <c:v>user2454</c:v>
                  </c:pt>
                  <c:pt idx="2455">
                    <c:v>user2455</c:v>
                  </c:pt>
                  <c:pt idx="2456">
                    <c:v>user2456</c:v>
                  </c:pt>
                  <c:pt idx="2457">
                    <c:v>user2457</c:v>
                  </c:pt>
                  <c:pt idx="2458">
                    <c:v>user2458</c:v>
                  </c:pt>
                  <c:pt idx="2459">
                    <c:v>user2459</c:v>
                  </c:pt>
                  <c:pt idx="2460">
                    <c:v>user2460</c:v>
                  </c:pt>
                  <c:pt idx="2461">
                    <c:v>user2461</c:v>
                  </c:pt>
                  <c:pt idx="2462">
                    <c:v>user2462</c:v>
                  </c:pt>
                  <c:pt idx="2463">
                    <c:v>user2463</c:v>
                  </c:pt>
                  <c:pt idx="2464">
                    <c:v>user2464</c:v>
                  </c:pt>
                  <c:pt idx="2465">
                    <c:v>user2465</c:v>
                  </c:pt>
                  <c:pt idx="2466">
                    <c:v>user2466</c:v>
                  </c:pt>
                  <c:pt idx="2467">
                    <c:v>user2467</c:v>
                  </c:pt>
                  <c:pt idx="2468">
                    <c:v>user2468</c:v>
                  </c:pt>
                  <c:pt idx="2469">
                    <c:v>user2469</c:v>
                  </c:pt>
                  <c:pt idx="2470">
                    <c:v>user2470</c:v>
                  </c:pt>
                  <c:pt idx="2471">
                    <c:v>user2471</c:v>
                  </c:pt>
                  <c:pt idx="2472">
                    <c:v>user2472</c:v>
                  </c:pt>
                  <c:pt idx="2473">
                    <c:v>user2473</c:v>
                  </c:pt>
                  <c:pt idx="2474">
                    <c:v>user2474</c:v>
                  </c:pt>
                  <c:pt idx="2475">
                    <c:v>user2475</c:v>
                  </c:pt>
                  <c:pt idx="2476">
                    <c:v>user2476</c:v>
                  </c:pt>
                  <c:pt idx="2477">
                    <c:v>user2477</c:v>
                  </c:pt>
                  <c:pt idx="2478">
                    <c:v>user2478</c:v>
                  </c:pt>
                  <c:pt idx="2479">
                    <c:v>user2479</c:v>
                  </c:pt>
                  <c:pt idx="2480">
                    <c:v>user2480</c:v>
                  </c:pt>
                  <c:pt idx="2481">
                    <c:v>user2481</c:v>
                  </c:pt>
                  <c:pt idx="2482">
                    <c:v>user2482</c:v>
                  </c:pt>
                  <c:pt idx="2483">
                    <c:v>user2483</c:v>
                  </c:pt>
                  <c:pt idx="2484">
                    <c:v>user2484</c:v>
                  </c:pt>
                  <c:pt idx="2485">
                    <c:v>user2485</c:v>
                  </c:pt>
                  <c:pt idx="2486">
                    <c:v>user2486</c:v>
                  </c:pt>
                  <c:pt idx="2487">
                    <c:v>user2487</c:v>
                  </c:pt>
                  <c:pt idx="2488">
                    <c:v>user2488</c:v>
                  </c:pt>
                  <c:pt idx="2489">
                    <c:v>user2489</c:v>
                  </c:pt>
                  <c:pt idx="2490">
                    <c:v>user2490</c:v>
                  </c:pt>
                  <c:pt idx="2491">
                    <c:v>user2491</c:v>
                  </c:pt>
                  <c:pt idx="2492">
                    <c:v>user2492</c:v>
                  </c:pt>
                  <c:pt idx="2493">
                    <c:v>user2493</c:v>
                  </c:pt>
                  <c:pt idx="2494">
                    <c:v>user2494</c:v>
                  </c:pt>
                  <c:pt idx="2495">
                    <c:v>user2495</c:v>
                  </c:pt>
                  <c:pt idx="2496">
                    <c:v>user2496</c:v>
                  </c:pt>
                  <c:pt idx="2497">
                    <c:v>user2497</c:v>
                  </c:pt>
                  <c:pt idx="2498">
                    <c:v>user2498</c:v>
                  </c:pt>
                  <c:pt idx="2499">
                    <c:v>user2499</c:v>
                  </c:pt>
                  <c:pt idx="2500">
                    <c:v>user2500</c:v>
                  </c:pt>
                  <c:pt idx="2501">
                    <c:v>user2501</c:v>
                  </c:pt>
                  <c:pt idx="2502">
                    <c:v>user2502</c:v>
                  </c:pt>
                  <c:pt idx="2503">
                    <c:v>user2503</c:v>
                  </c:pt>
                  <c:pt idx="2504">
                    <c:v>user2504</c:v>
                  </c:pt>
                  <c:pt idx="2505">
                    <c:v>user2505</c:v>
                  </c:pt>
                  <c:pt idx="2506">
                    <c:v>user2506</c:v>
                  </c:pt>
                  <c:pt idx="2507">
                    <c:v>user2507</c:v>
                  </c:pt>
                  <c:pt idx="2508">
                    <c:v>user2508</c:v>
                  </c:pt>
                  <c:pt idx="2509">
                    <c:v>user2509</c:v>
                  </c:pt>
                  <c:pt idx="2510">
                    <c:v>user2510</c:v>
                  </c:pt>
                  <c:pt idx="2511">
                    <c:v>user2511</c:v>
                  </c:pt>
                  <c:pt idx="2512">
                    <c:v>user2512</c:v>
                  </c:pt>
                  <c:pt idx="2513">
                    <c:v>user2513</c:v>
                  </c:pt>
                  <c:pt idx="2514">
                    <c:v>user2514</c:v>
                  </c:pt>
                  <c:pt idx="2515">
                    <c:v>user2515</c:v>
                  </c:pt>
                  <c:pt idx="2516">
                    <c:v>user2516</c:v>
                  </c:pt>
                  <c:pt idx="2517">
                    <c:v>user2517</c:v>
                  </c:pt>
                  <c:pt idx="2518">
                    <c:v>user2518</c:v>
                  </c:pt>
                  <c:pt idx="2519">
                    <c:v>user2519</c:v>
                  </c:pt>
                  <c:pt idx="2520">
                    <c:v>user2520</c:v>
                  </c:pt>
                  <c:pt idx="2521">
                    <c:v>user2521</c:v>
                  </c:pt>
                  <c:pt idx="2522">
                    <c:v>user2522</c:v>
                  </c:pt>
                  <c:pt idx="2523">
                    <c:v>user2523</c:v>
                  </c:pt>
                  <c:pt idx="2524">
                    <c:v>user2524</c:v>
                  </c:pt>
                  <c:pt idx="2525">
                    <c:v>user2525</c:v>
                  </c:pt>
                  <c:pt idx="2526">
                    <c:v>user2526</c:v>
                  </c:pt>
                  <c:pt idx="2527">
                    <c:v>user2527</c:v>
                  </c:pt>
                  <c:pt idx="2528">
                    <c:v>user2528</c:v>
                  </c:pt>
                  <c:pt idx="2529">
                    <c:v>user2529</c:v>
                  </c:pt>
                  <c:pt idx="2530">
                    <c:v>user2530</c:v>
                  </c:pt>
                  <c:pt idx="2531">
                    <c:v>user2531</c:v>
                  </c:pt>
                  <c:pt idx="2532">
                    <c:v>user2532</c:v>
                  </c:pt>
                  <c:pt idx="2533">
                    <c:v>user2533</c:v>
                  </c:pt>
                  <c:pt idx="2534">
                    <c:v>user2534</c:v>
                  </c:pt>
                  <c:pt idx="2535">
                    <c:v>user2535</c:v>
                  </c:pt>
                  <c:pt idx="2536">
                    <c:v>user2536</c:v>
                  </c:pt>
                  <c:pt idx="2537">
                    <c:v>user2537</c:v>
                  </c:pt>
                  <c:pt idx="2538">
                    <c:v>user2538</c:v>
                  </c:pt>
                  <c:pt idx="2539">
                    <c:v>user2539</c:v>
                  </c:pt>
                  <c:pt idx="2540">
                    <c:v>user2540</c:v>
                  </c:pt>
                  <c:pt idx="2541">
                    <c:v>user2541</c:v>
                  </c:pt>
                  <c:pt idx="2542">
                    <c:v>user2542</c:v>
                  </c:pt>
                  <c:pt idx="2543">
                    <c:v>user2543</c:v>
                  </c:pt>
                  <c:pt idx="2544">
                    <c:v>user2544</c:v>
                  </c:pt>
                  <c:pt idx="2545">
                    <c:v>user2545</c:v>
                  </c:pt>
                  <c:pt idx="2546">
                    <c:v>user2546</c:v>
                  </c:pt>
                  <c:pt idx="2547">
                    <c:v>user2547</c:v>
                  </c:pt>
                  <c:pt idx="2548">
                    <c:v>user2548</c:v>
                  </c:pt>
                  <c:pt idx="2549">
                    <c:v>user2549</c:v>
                  </c:pt>
                  <c:pt idx="2550">
                    <c:v>user2550</c:v>
                  </c:pt>
                  <c:pt idx="2551">
                    <c:v>user2551</c:v>
                  </c:pt>
                  <c:pt idx="2552">
                    <c:v>user2552</c:v>
                  </c:pt>
                  <c:pt idx="2553">
                    <c:v>user2553</c:v>
                  </c:pt>
                  <c:pt idx="2554">
                    <c:v>user2554</c:v>
                  </c:pt>
                  <c:pt idx="2555">
                    <c:v>user2555</c:v>
                  </c:pt>
                  <c:pt idx="2556">
                    <c:v>user2556</c:v>
                  </c:pt>
                  <c:pt idx="2557">
                    <c:v>user2557</c:v>
                  </c:pt>
                  <c:pt idx="2558">
                    <c:v>user2558</c:v>
                  </c:pt>
                  <c:pt idx="2559">
                    <c:v>user2559</c:v>
                  </c:pt>
                  <c:pt idx="2560">
                    <c:v>user2560</c:v>
                  </c:pt>
                  <c:pt idx="2561">
                    <c:v>user2561</c:v>
                  </c:pt>
                  <c:pt idx="2562">
                    <c:v>user2562</c:v>
                  </c:pt>
                  <c:pt idx="2563">
                    <c:v>user2563</c:v>
                  </c:pt>
                  <c:pt idx="2564">
                    <c:v>user2564</c:v>
                  </c:pt>
                  <c:pt idx="2565">
                    <c:v>user2565</c:v>
                  </c:pt>
                  <c:pt idx="2566">
                    <c:v>user2566</c:v>
                  </c:pt>
                  <c:pt idx="2567">
                    <c:v>user2567</c:v>
                  </c:pt>
                  <c:pt idx="2568">
                    <c:v>user2568</c:v>
                  </c:pt>
                  <c:pt idx="2569">
                    <c:v>user2569</c:v>
                  </c:pt>
                  <c:pt idx="2570">
                    <c:v>user2570</c:v>
                  </c:pt>
                  <c:pt idx="2571">
                    <c:v>user2571</c:v>
                  </c:pt>
                  <c:pt idx="2572">
                    <c:v>user2572</c:v>
                  </c:pt>
                  <c:pt idx="2573">
                    <c:v>user2573</c:v>
                  </c:pt>
                  <c:pt idx="2574">
                    <c:v>user2574</c:v>
                  </c:pt>
                  <c:pt idx="2575">
                    <c:v>user2575</c:v>
                  </c:pt>
                  <c:pt idx="2576">
                    <c:v>user2576</c:v>
                  </c:pt>
                  <c:pt idx="2577">
                    <c:v>user2577</c:v>
                  </c:pt>
                  <c:pt idx="2578">
                    <c:v>user2578</c:v>
                  </c:pt>
                  <c:pt idx="2579">
                    <c:v>user2579</c:v>
                  </c:pt>
                  <c:pt idx="2580">
                    <c:v>user2580</c:v>
                  </c:pt>
                  <c:pt idx="2581">
                    <c:v>user2581</c:v>
                  </c:pt>
                  <c:pt idx="2582">
                    <c:v>user2582</c:v>
                  </c:pt>
                  <c:pt idx="2583">
                    <c:v>user2583</c:v>
                  </c:pt>
                  <c:pt idx="2584">
                    <c:v>user2584</c:v>
                  </c:pt>
                  <c:pt idx="2585">
                    <c:v>user2585</c:v>
                  </c:pt>
                  <c:pt idx="2586">
                    <c:v>user2586</c:v>
                  </c:pt>
                  <c:pt idx="2587">
                    <c:v>user2587</c:v>
                  </c:pt>
                  <c:pt idx="2588">
                    <c:v>user2588</c:v>
                  </c:pt>
                  <c:pt idx="2589">
                    <c:v>user2589</c:v>
                  </c:pt>
                  <c:pt idx="2590">
                    <c:v>user2590</c:v>
                  </c:pt>
                  <c:pt idx="2591">
                    <c:v>user2591</c:v>
                  </c:pt>
                  <c:pt idx="2592">
                    <c:v>user2592</c:v>
                  </c:pt>
                  <c:pt idx="2593">
                    <c:v>user2593</c:v>
                  </c:pt>
                  <c:pt idx="2594">
                    <c:v>user2594</c:v>
                  </c:pt>
                  <c:pt idx="2595">
                    <c:v>user2595</c:v>
                  </c:pt>
                  <c:pt idx="2596">
                    <c:v>user2596</c:v>
                  </c:pt>
                  <c:pt idx="2597">
                    <c:v>user2597</c:v>
                  </c:pt>
                  <c:pt idx="2598">
                    <c:v>user2598</c:v>
                  </c:pt>
                  <c:pt idx="2599">
                    <c:v>user2599</c:v>
                  </c:pt>
                  <c:pt idx="2600">
                    <c:v>user2600</c:v>
                  </c:pt>
                  <c:pt idx="2601">
                    <c:v>user2601</c:v>
                  </c:pt>
                  <c:pt idx="2602">
                    <c:v>user2602</c:v>
                  </c:pt>
                  <c:pt idx="2603">
                    <c:v>user2603</c:v>
                  </c:pt>
                  <c:pt idx="2604">
                    <c:v>user2604</c:v>
                  </c:pt>
                  <c:pt idx="2605">
                    <c:v>user2605</c:v>
                  </c:pt>
                  <c:pt idx="2606">
                    <c:v>user2606</c:v>
                  </c:pt>
                  <c:pt idx="2607">
                    <c:v>user2607</c:v>
                  </c:pt>
                  <c:pt idx="2608">
                    <c:v>user2608</c:v>
                  </c:pt>
                  <c:pt idx="2609">
                    <c:v>user2609</c:v>
                  </c:pt>
                  <c:pt idx="2610">
                    <c:v>user2610</c:v>
                  </c:pt>
                  <c:pt idx="2611">
                    <c:v>user2611</c:v>
                  </c:pt>
                  <c:pt idx="2612">
                    <c:v>user2612</c:v>
                  </c:pt>
                  <c:pt idx="2613">
                    <c:v>user2613</c:v>
                  </c:pt>
                  <c:pt idx="2614">
                    <c:v>user2614</c:v>
                  </c:pt>
                  <c:pt idx="2615">
                    <c:v>user2615</c:v>
                  </c:pt>
                  <c:pt idx="2616">
                    <c:v>user2616</c:v>
                  </c:pt>
                  <c:pt idx="2617">
                    <c:v>user2617</c:v>
                  </c:pt>
                  <c:pt idx="2618">
                    <c:v>user2618</c:v>
                  </c:pt>
                  <c:pt idx="2619">
                    <c:v>user2619</c:v>
                  </c:pt>
                  <c:pt idx="2620">
                    <c:v>user2620</c:v>
                  </c:pt>
                  <c:pt idx="2621">
                    <c:v>user2621</c:v>
                  </c:pt>
                  <c:pt idx="2622">
                    <c:v>user2622</c:v>
                  </c:pt>
                  <c:pt idx="2623">
                    <c:v>user2623</c:v>
                  </c:pt>
                  <c:pt idx="2624">
                    <c:v>user2624</c:v>
                  </c:pt>
                  <c:pt idx="2625">
                    <c:v>user2625</c:v>
                  </c:pt>
                  <c:pt idx="2626">
                    <c:v>user2626</c:v>
                  </c:pt>
                  <c:pt idx="2627">
                    <c:v>user2627</c:v>
                  </c:pt>
                  <c:pt idx="2628">
                    <c:v>user2628</c:v>
                  </c:pt>
                  <c:pt idx="2629">
                    <c:v>user2629</c:v>
                  </c:pt>
                  <c:pt idx="2630">
                    <c:v>user2630</c:v>
                  </c:pt>
                  <c:pt idx="2631">
                    <c:v>user2631</c:v>
                  </c:pt>
                  <c:pt idx="2632">
                    <c:v>user2632</c:v>
                  </c:pt>
                  <c:pt idx="2633">
                    <c:v>user2633</c:v>
                  </c:pt>
                  <c:pt idx="2634">
                    <c:v>user2634</c:v>
                  </c:pt>
                  <c:pt idx="2635">
                    <c:v>user2635</c:v>
                  </c:pt>
                  <c:pt idx="2636">
                    <c:v>user2636</c:v>
                  </c:pt>
                  <c:pt idx="2637">
                    <c:v>user2637</c:v>
                  </c:pt>
                  <c:pt idx="2638">
                    <c:v>user2638</c:v>
                  </c:pt>
                  <c:pt idx="2639">
                    <c:v>user2639</c:v>
                  </c:pt>
                  <c:pt idx="2640">
                    <c:v>user2640</c:v>
                  </c:pt>
                  <c:pt idx="2641">
                    <c:v>user2641</c:v>
                  </c:pt>
                  <c:pt idx="2642">
                    <c:v>user2642</c:v>
                  </c:pt>
                  <c:pt idx="2643">
                    <c:v>user2643</c:v>
                  </c:pt>
                  <c:pt idx="2644">
                    <c:v>user2644</c:v>
                  </c:pt>
                  <c:pt idx="2645">
                    <c:v>user2645</c:v>
                  </c:pt>
                  <c:pt idx="2646">
                    <c:v>user2646</c:v>
                  </c:pt>
                  <c:pt idx="2647">
                    <c:v>user2647</c:v>
                  </c:pt>
                  <c:pt idx="2648">
                    <c:v>user2648</c:v>
                  </c:pt>
                  <c:pt idx="2649">
                    <c:v>user2649</c:v>
                  </c:pt>
                  <c:pt idx="2650">
                    <c:v>user2650</c:v>
                  </c:pt>
                  <c:pt idx="2651">
                    <c:v>user2651</c:v>
                  </c:pt>
                  <c:pt idx="2652">
                    <c:v>user2652</c:v>
                  </c:pt>
                  <c:pt idx="2653">
                    <c:v>user2653</c:v>
                  </c:pt>
                  <c:pt idx="2654">
                    <c:v>user2654</c:v>
                  </c:pt>
                  <c:pt idx="2655">
                    <c:v>user2655</c:v>
                  </c:pt>
                  <c:pt idx="2656">
                    <c:v>user2656</c:v>
                  </c:pt>
                  <c:pt idx="2657">
                    <c:v>user2657</c:v>
                  </c:pt>
                  <c:pt idx="2658">
                    <c:v>user2658</c:v>
                  </c:pt>
                  <c:pt idx="2659">
                    <c:v>user2659</c:v>
                  </c:pt>
                  <c:pt idx="2660">
                    <c:v>user2660</c:v>
                  </c:pt>
                  <c:pt idx="2661">
                    <c:v>user2661</c:v>
                  </c:pt>
                  <c:pt idx="2662">
                    <c:v>user2662</c:v>
                  </c:pt>
                  <c:pt idx="2663">
                    <c:v>user2663</c:v>
                  </c:pt>
                  <c:pt idx="2664">
                    <c:v>user2664</c:v>
                  </c:pt>
                  <c:pt idx="2665">
                    <c:v>user2665</c:v>
                  </c:pt>
                  <c:pt idx="2666">
                    <c:v>user2666</c:v>
                  </c:pt>
                  <c:pt idx="2667">
                    <c:v>user2667</c:v>
                  </c:pt>
                  <c:pt idx="2668">
                    <c:v>user2668</c:v>
                  </c:pt>
                  <c:pt idx="2669">
                    <c:v>user2669</c:v>
                  </c:pt>
                  <c:pt idx="2670">
                    <c:v>user2670</c:v>
                  </c:pt>
                  <c:pt idx="2671">
                    <c:v>user2671</c:v>
                  </c:pt>
                  <c:pt idx="2672">
                    <c:v>user2672</c:v>
                  </c:pt>
                  <c:pt idx="2673">
                    <c:v>user2673</c:v>
                  </c:pt>
                  <c:pt idx="2674">
                    <c:v>user2674</c:v>
                  </c:pt>
                  <c:pt idx="2675">
                    <c:v>user2675</c:v>
                  </c:pt>
                  <c:pt idx="2676">
                    <c:v>user2676</c:v>
                  </c:pt>
                  <c:pt idx="2677">
                    <c:v>user2677</c:v>
                  </c:pt>
                  <c:pt idx="2678">
                    <c:v>user2678</c:v>
                  </c:pt>
                  <c:pt idx="2679">
                    <c:v>user2679</c:v>
                  </c:pt>
                  <c:pt idx="2680">
                    <c:v>user2680</c:v>
                  </c:pt>
                  <c:pt idx="2681">
                    <c:v>user2681</c:v>
                  </c:pt>
                  <c:pt idx="2682">
                    <c:v>user2682</c:v>
                  </c:pt>
                  <c:pt idx="2683">
                    <c:v>user2683</c:v>
                  </c:pt>
                  <c:pt idx="2684">
                    <c:v>user2684</c:v>
                  </c:pt>
                  <c:pt idx="2685">
                    <c:v>user2685</c:v>
                  </c:pt>
                  <c:pt idx="2686">
                    <c:v>user2686</c:v>
                  </c:pt>
                  <c:pt idx="2687">
                    <c:v>user2687</c:v>
                  </c:pt>
                  <c:pt idx="2688">
                    <c:v>user2688</c:v>
                  </c:pt>
                  <c:pt idx="2689">
                    <c:v>user2689</c:v>
                  </c:pt>
                  <c:pt idx="2690">
                    <c:v>user2690</c:v>
                  </c:pt>
                  <c:pt idx="2691">
                    <c:v>user2691</c:v>
                  </c:pt>
                  <c:pt idx="2692">
                    <c:v>user2692</c:v>
                  </c:pt>
                  <c:pt idx="2693">
                    <c:v>user2693</c:v>
                  </c:pt>
                  <c:pt idx="2694">
                    <c:v>user2694</c:v>
                  </c:pt>
                  <c:pt idx="2695">
                    <c:v>user2695</c:v>
                  </c:pt>
                  <c:pt idx="2696">
                    <c:v>user2696</c:v>
                  </c:pt>
                  <c:pt idx="2697">
                    <c:v>user2697</c:v>
                  </c:pt>
                  <c:pt idx="2698">
                    <c:v>user2698</c:v>
                  </c:pt>
                  <c:pt idx="2699">
                    <c:v>user2699</c:v>
                  </c:pt>
                  <c:pt idx="2700">
                    <c:v>user2700</c:v>
                  </c:pt>
                  <c:pt idx="2701">
                    <c:v>user2701</c:v>
                  </c:pt>
                  <c:pt idx="2702">
                    <c:v>user2702</c:v>
                  </c:pt>
                  <c:pt idx="2703">
                    <c:v>user2703</c:v>
                  </c:pt>
                  <c:pt idx="2704">
                    <c:v>user2704</c:v>
                  </c:pt>
                  <c:pt idx="2705">
                    <c:v>user2705</c:v>
                  </c:pt>
                  <c:pt idx="2706">
                    <c:v>user2706</c:v>
                  </c:pt>
                  <c:pt idx="2707">
                    <c:v>user2707</c:v>
                  </c:pt>
                  <c:pt idx="2708">
                    <c:v>user2708</c:v>
                  </c:pt>
                  <c:pt idx="2709">
                    <c:v>user2709</c:v>
                  </c:pt>
                  <c:pt idx="2710">
                    <c:v>user2710</c:v>
                  </c:pt>
                  <c:pt idx="2711">
                    <c:v>user2711</c:v>
                  </c:pt>
                  <c:pt idx="2712">
                    <c:v>user2712</c:v>
                  </c:pt>
                  <c:pt idx="2713">
                    <c:v>user2713</c:v>
                  </c:pt>
                  <c:pt idx="2714">
                    <c:v>user2714</c:v>
                  </c:pt>
                  <c:pt idx="2715">
                    <c:v>user2715</c:v>
                  </c:pt>
                  <c:pt idx="2716">
                    <c:v>user2716</c:v>
                  </c:pt>
                  <c:pt idx="2717">
                    <c:v>user2717</c:v>
                  </c:pt>
                  <c:pt idx="2718">
                    <c:v>user2718</c:v>
                  </c:pt>
                  <c:pt idx="2719">
                    <c:v>user2719</c:v>
                  </c:pt>
                  <c:pt idx="2720">
                    <c:v>user2720</c:v>
                  </c:pt>
                  <c:pt idx="2721">
                    <c:v>user2721</c:v>
                  </c:pt>
                  <c:pt idx="2722">
                    <c:v>user2722</c:v>
                  </c:pt>
                  <c:pt idx="2723">
                    <c:v>user2723</c:v>
                  </c:pt>
                  <c:pt idx="2724">
                    <c:v>user2724</c:v>
                  </c:pt>
                  <c:pt idx="2725">
                    <c:v>user2725</c:v>
                  </c:pt>
                  <c:pt idx="2726">
                    <c:v>user2726</c:v>
                  </c:pt>
                  <c:pt idx="2727">
                    <c:v>user2727</c:v>
                  </c:pt>
                  <c:pt idx="2728">
                    <c:v>user2728</c:v>
                  </c:pt>
                  <c:pt idx="2729">
                    <c:v>user2729</c:v>
                  </c:pt>
                  <c:pt idx="2730">
                    <c:v>user2730</c:v>
                  </c:pt>
                  <c:pt idx="2731">
                    <c:v>user2731</c:v>
                  </c:pt>
                  <c:pt idx="2732">
                    <c:v>user2732</c:v>
                  </c:pt>
                  <c:pt idx="2733">
                    <c:v>user2733</c:v>
                  </c:pt>
                  <c:pt idx="2734">
                    <c:v>user2734</c:v>
                  </c:pt>
                  <c:pt idx="2735">
                    <c:v>user2735</c:v>
                  </c:pt>
                  <c:pt idx="2736">
                    <c:v>user2736</c:v>
                  </c:pt>
                  <c:pt idx="2737">
                    <c:v>user2737</c:v>
                  </c:pt>
                  <c:pt idx="2738">
                    <c:v>user2738</c:v>
                  </c:pt>
                  <c:pt idx="2739">
                    <c:v>user2739</c:v>
                  </c:pt>
                  <c:pt idx="2740">
                    <c:v>user2740</c:v>
                  </c:pt>
                  <c:pt idx="2741">
                    <c:v>user2741</c:v>
                  </c:pt>
                  <c:pt idx="2742">
                    <c:v>user2742</c:v>
                  </c:pt>
                  <c:pt idx="2743">
                    <c:v>user2743</c:v>
                  </c:pt>
                  <c:pt idx="2744">
                    <c:v>user2744</c:v>
                  </c:pt>
                  <c:pt idx="2745">
                    <c:v>user2745</c:v>
                  </c:pt>
                  <c:pt idx="2746">
                    <c:v>user2746</c:v>
                  </c:pt>
                  <c:pt idx="2747">
                    <c:v>user2747</c:v>
                  </c:pt>
                  <c:pt idx="2748">
                    <c:v>user2748</c:v>
                  </c:pt>
                  <c:pt idx="2749">
                    <c:v>user2749</c:v>
                  </c:pt>
                  <c:pt idx="2750">
                    <c:v>user2750</c:v>
                  </c:pt>
                  <c:pt idx="2751">
                    <c:v>user2751</c:v>
                  </c:pt>
                  <c:pt idx="2752">
                    <c:v>user2752</c:v>
                  </c:pt>
                  <c:pt idx="2753">
                    <c:v>user2753</c:v>
                  </c:pt>
                  <c:pt idx="2754">
                    <c:v>user2754</c:v>
                  </c:pt>
                  <c:pt idx="2755">
                    <c:v>user2755</c:v>
                  </c:pt>
                  <c:pt idx="2756">
                    <c:v>user2756</c:v>
                  </c:pt>
                  <c:pt idx="2757">
                    <c:v>user2757</c:v>
                  </c:pt>
                  <c:pt idx="2758">
                    <c:v>user2758</c:v>
                  </c:pt>
                  <c:pt idx="2759">
                    <c:v>user2759</c:v>
                  </c:pt>
                  <c:pt idx="2760">
                    <c:v>user2760</c:v>
                  </c:pt>
                  <c:pt idx="2761">
                    <c:v>user2761</c:v>
                  </c:pt>
                  <c:pt idx="2762">
                    <c:v>user2762</c:v>
                  </c:pt>
                  <c:pt idx="2763">
                    <c:v>user2763</c:v>
                  </c:pt>
                  <c:pt idx="2764">
                    <c:v>user2764</c:v>
                  </c:pt>
                  <c:pt idx="2765">
                    <c:v>user2765</c:v>
                  </c:pt>
                  <c:pt idx="2766">
                    <c:v>user2766</c:v>
                  </c:pt>
                  <c:pt idx="2767">
                    <c:v>user2767</c:v>
                  </c:pt>
                  <c:pt idx="2768">
                    <c:v>user2768</c:v>
                  </c:pt>
                  <c:pt idx="2769">
                    <c:v>user2769</c:v>
                  </c:pt>
                  <c:pt idx="2770">
                    <c:v>user2770</c:v>
                  </c:pt>
                  <c:pt idx="2771">
                    <c:v>user2771</c:v>
                  </c:pt>
                  <c:pt idx="2772">
                    <c:v>user2772</c:v>
                  </c:pt>
                  <c:pt idx="2773">
                    <c:v>user2773</c:v>
                  </c:pt>
                  <c:pt idx="2774">
                    <c:v>user2774</c:v>
                  </c:pt>
                  <c:pt idx="2775">
                    <c:v>user2775</c:v>
                  </c:pt>
                  <c:pt idx="2776">
                    <c:v>user2776</c:v>
                  </c:pt>
                  <c:pt idx="2777">
                    <c:v>user2777</c:v>
                  </c:pt>
                  <c:pt idx="2778">
                    <c:v>user2778</c:v>
                  </c:pt>
                  <c:pt idx="2779">
                    <c:v>user2779</c:v>
                  </c:pt>
                  <c:pt idx="2780">
                    <c:v>user2780</c:v>
                  </c:pt>
                  <c:pt idx="2781">
                    <c:v>user2781</c:v>
                  </c:pt>
                  <c:pt idx="2782">
                    <c:v>user2782</c:v>
                  </c:pt>
                  <c:pt idx="2783">
                    <c:v>user2783</c:v>
                  </c:pt>
                  <c:pt idx="2784">
                    <c:v>user2784</c:v>
                  </c:pt>
                  <c:pt idx="2785">
                    <c:v>user2785</c:v>
                  </c:pt>
                  <c:pt idx="2786">
                    <c:v>user2786</c:v>
                  </c:pt>
                  <c:pt idx="2787">
                    <c:v>user2787</c:v>
                  </c:pt>
                  <c:pt idx="2788">
                    <c:v>user2788</c:v>
                  </c:pt>
                  <c:pt idx="2789">
                    <c:v>user2789</c:v>
                  </c:pt>
                  <c:pt idx="2790">
                    <c:v>user2790</c:v>
                  </c:pt>
                  <c:pt idx="2791">
                    <c:v>user2791</c:v>
                  </c:pt>
                  <c:pt idx="2792">
                    <c:v>user2792</c:v>
                  </c:pt>
                  <c:pt idx="2793">
                    <c:v>user2793</c:v>
                  </c:pt>
                  <c:pt idx="2794">
                    <c:v>user2794</c:v>
                  </c:pt>
                  <c:pt idx="2795">
                    <c:v>user2795</c:v>
                  </c:pt>
                  <c:pt idx="2796">
                    <c:v>user2796</c:v>
                  </c:pt>
                  <c:pt idx="2797">
                    <c:v>user2797</c:v>
                  </c:pt>
                  <c:pt idx="2798">
                    <c:v>user2798</c:v>
                  </c:pt>
                  <c:pt idx="2799">
                    <c:v>user2799</c:v>
                  </c:pt>
                  <c:pt idx="2800">
                    <c:v>user2800</c:v>
                  </c:pt>
                  <c:pt idx="2801">
                    <c:v>user2801</c:v>
                  </c:pt>
                  <c:pt idx="2802">
                    <c:v>user2802</c:v>
                  </c:pt>
                  <c:pt idx="2803">
                    <c:v>user2803</c:v>
                  </c:pt>
                  <c:pt idx="2804">
                    <c:v>user2804</c:v>
                  </c:pt>
                  <c:pt idx="2805">
                    <c:v>user2805</c:v>
                  </c:pt>
                  <c:pt idx="2806">
                    <c:v>user2806</c:v>
                  </c:pt>
                  <c:pt idx="2807">
                    <c:v>user2807</c:v>
                  </c:pt>
                  <c:pt idx="2808">
                    <c:v>user2808</c:v>
                  </c:pt>
                  <c:pt idx="2809">
                    <c:v>user2809</c:v>
                  </c:pt>
                  <c:pt idx="2810">
                    <c:v>user2810</c:v>
                  </c:pt>
                  <c:pt idx="2811">
                    <c:v>user2811</c:v>
                  </c:pt>
                  <c:pt idx="2812">
                    <c:v>user2812</c:v>
                  </c:pt>
                  <c:pt idx="2813">
                    <c:v>user2813</c:v>
                  </c:pt>
                  <c:pt idx="2814">
                    <c:v>user2814</c:v>
                  </c:pt>
                  <c:pt idx="2815">
                    <c:v>user2815</c:v>
                  </c:pt>
                  <c:pt idx="2816">
                    <c:v>user2816</c:v>
                  </c:pt>
                  <c:pt idx="2817">
                    <c:v>user2817</c:v>
                  </c:pt>
                  <c:pt idx="2818">
                    <c:v>user2818</c:v>
                  </c:pt>
                  <c:pt idx="2819">
                    <c:v>user2819</c:v>
                  </c:pt>
                  <c:pt idx="2820">
                    <c:v>user2820</c:v>
                  </c:pt>
                  <c:pt idx="2821">
                    <c:v>user2821</c:v>
                  </c:pt>
                  <c:pt idx="2822">
                    <c:v>user2822</c:v>
                  </c:pt>
                  <c:pt idx="2823">
                    <c:v>user2823</c:v>
                  </c:pt>
                  <c:pt idx="2824">
                    <c:v>user2824</c:v>
                  </c:pt>
                  <c:pt idx="2825">
                    <c:v>user2825</c:v>
                  </c:pt>
                  <c:pt idx="2826">
                    <c:v>user2826</c:v>
                  </c:pt>
                  <c:pt idx="2827">
                    <c:v>user2827</c:v>
                  </c:pt>
                  <c:pt idx="2828">
                    <c:v>user2828</c:v>
                  </c:pt>
                  <c:pt idx="2829">
                    <c:v>user2829</c:v>
                  </c:pt>
                  <c:pt idx="2830">
                    <c:v>user2830</c:v>
                  </c:pt>
                  <c:pt idx="2831">
                    <c:v>user2831</c:v>
                  </c:pt>
                  <c:pt idx="2832">
                    <c:v>user2832</c:v>
                  </c:pt>
                  <c:pt idx="2833">
                    <c:v>user2833</c:v>
                  </c:pt>
                  <c:pt idx="2834">
                    <c:v>user2834</c:v>
                  </c:pt>
                  <c:pt idx="2835">
                    <c:v>user2835</c:v>
                  </c:pt>
                  <c:pt idx="2836">
                    <c:v>user2836</c:v>
                  </c:pt>
                  <c:pt idx="2837">
                    <c:v>user2837</c:v>
                  </c:pt>
                  <c:pt idx="2838">
                    <c:v>user2838</c:v>
                  </c:pt>
                  <c:pt idx="2839">
                    <c:v>user2839</c:v>
                  </c:pt>
                  <c:pt idx="2840">
                    <c:v>user2840</c:v>
                  </c:pt>
                  <c:pt idx="2841">
                    <c:v>user2841</c:v>
                  </c:pt>
                  <c:pt idx="2842">
                    <c:v>user2842</c:v>
                  </c:pt>
                  <c:pt idx="2843">
                    <c:v>user2843</c:v>
                  </c:pt>
                  <c:pt idx="2844">
                    <c:v>user2844</c:v>
                  </c:pt>
                  <c:pt idx="2845">
                    <c:v>user2845</c:v>
                  </c:pt>
                  <c:pt idx="2846">
                    <c:v>user2846</c:v>
                  </c:pt>
                  <c:pt idx="2847">
                    <c:v>user2847</c:v>
                  </c:pt>
                  <c:pt idx="2848">
                    <c:v>user2848</c:v>
                  </c:pt>
                  <c:pt idx="2849">
                    <c:v>user2849</c:v>
                  </c:pt>
                  <c:pt idx="2850">
                    <c:v>user2850</c:v>
                  </c:pt>
                  <c:pt idx="2851">
                    <c:v>user2851</c:v>
                  </c:pt>
                  <c:pt idx="2852">
                    <c:v>user2852</c:v>
                  </c:pt>
                  <c:pt idx="2853">
                    <c:v>user2853</c:v>
                  </c:pt>
                  <c:pt idx="2854">
                    <c:v>user2854</c:v>
                  </c:pt>
                  <c:pt idx="2855">
                    <c:v>user2855</c:v>
                  </c:pt>
                  <c:pt idx="2856">
                    <c:v>user2856</c:v>
                  </c:pt>
                  <c:pt idx="2857">
                    <c:v>user2857</c:v>
                  </c:pt>
                  <c:pt idx="2858">
                    <c:v>user2858</c:v>
                  </c:pt>
                  <c:pt idx="2859">
                    <c:v>user2859</c:v>
                  </c:pt>
                  <c:pt idx="2860">
                    <c:v>user2860</c:v>
                  </c:pt>
                  <c:pt idx="2861">
                    <c:v>user2861</c:v>
                  </c:pt>
                  <c:pt idx="2862">
                    <c:v>user2862</c:v>
                  </c:pt>
                  <c:pt idx="2863">
                    <c:v>user2863</c:v>
                  </c:pt>
                  <c:pt idx="2864">
                    <c:v>user2864</c:v>
                  </c:pt>
                  <c:pt idx="2865">
                    <c:v>user2865</c:v>
                  </c:pt>
                  <c:pt idx="2866">
                    <c:v>user2866</c:v>
                  </c:pt>
                  <c:pt idx="2867">
                    <c:v>user2867</c:v>
                  </c:pt>
                  <c:pt idx="2868">
                    <c:v>user2868</c:v>
                  </c:pt>
                  <c:pt idx="2869">
                    <c:v>user2869</c:v>
                  </c:pt>
                  <c:pt idx="2870">
                    <c:v>user2870</c:v>
                  </c:pt>
                  <c:pt idx="2871">
                    <c:v>user2871</c:v>
                  </c:pt>
                  <c:pt idx="2872">
                    <c:v>user2872</c:v>
                  </c:pt>
                  <c:pt idx="2873">
                    <c:v>user2873</c:v>
                  </c:pt>
                  <c:pt idx="2874">
                    <c:v>user2874</c:v>
                  </c:pt>
                  <c:pt idx="2875">
                    <c:v>user2875</c:v>
                  </c:pt>
                  <c:pt idx="2876">
                    <c:v>user2876</c:v>
                  </c:pt>
                  <c:pt idx="2877">
                    <c:v>user2877</c:v>
                  </c:pt>
                  <c:pt idx="2878">
                    <c:v>user2878</c:v>
                  </c:pt>
                  <c:pt idx="2879">
                    <c:v>user2879</c:v>
                  </c:pt>
                  <c:pt idx="2880">
                    <c:v>user2880</c:v>
                  </c:pt>
                  <c:pt idx="2881">
                    <c:v>user2881</c:v>
                  </c:pt>
                  <c:pt idx="2882">
                    <c:v>user2882</c:v>
                  </c:pt>
                  <c:pt idx="2883">
                    <c:v>user2883</c:v>
                  </c:pt>
                  <c:pt idx="2884">
                    <c:v>user2884</c:v>
                  </c:pt>
                  <c:pt idx="2885">
                    <c:v>user2885</c:v>
                  </c:pt>
                  <c:pt idx="2886">
                    <c:v>user2886</c:v>
                  </c:pt>
                  <c:pt idx="2887">
                    <c:v>user2887</c:v>
                  </c:pt>
                  <c:pt idx="2888">
                    <c:v>user2888</c:v>
                  </c:pt>
                  <c:pt idx="2889">
                    <c:v>user2889</c:v>
                  </c:pt>
                  <c:pt idx="2890">
                    <c:v>user2890</c:v>
                  </c:pt>
                  <c:pt idx="2891">
                    <c:v>user2891</c:v>
                  </c:pt>
                  <c:pt idx="2892">
                    <c:v>user2892</c:v>
                  </c:pt>
                  <c:pt idx="2893">
                    <c:v>user2893</c:v>
                  </c:pt>
                  <c:pt idx="2894">
                    <c:v>user2894</c:v>
                  </c:pt>
                  <c:pt idx="2895">
                    <c:v>user2895</c:v>
                  </c:pt>
                  <c:pt idx="2896">
                    <c:v>user2896</c:v>
                  </c:pt>
                  <c:pt idx="2897">
                    <c:v>user2897</c:v>
                  </c:pt>
                  <c:pt idx="2898">
                    <c:v>user2898</c:v>
                  </c:pt>
                  <c:pt idx="2899">
                    <c:v>user2899</c:v>
                  </c:pt>
                  <c:pt idx="2900">
                    <c:v>user2900</c:v>
                  </c:pt>
                  <c:pt idx="2901">
                    <c:v>user2901</c:v>
                  </c:pt>
                  <c:pt idx="2902">
                    <c:v>user2902</c:v>
                  </c:pt>
                  <c:pt idx="2903">
                    <c:v>user2903</c:v>
                  </c:pt>
                  <c:pt idx="2904">
                    <c:v>user2904</c:v>
                  </c:pt>
                  <c:pt idx="2905">
                    <c:v>user2905</c:v>
                  </c:pt>
                  <c:pt idx="2906">
                    <c:v>user2906</c:v>
                  </c:pt>
                  <c:pt idx="2907">
                    <c:v>user2907</c:v>
                  </c:pt>
                  <c:pt idx="2908">
                    <c:v>user2908</c:v>
                  </c:pt>
                  <c:pt idx="2909">
                    <c:v>user2909</c:v>
                  </c:pt>
                  <c:pt idx="2910">
                    <c:v>user2910</c:v>
                  </c:pt>
                  <c:pt idx="2911">
                    <c:v>user2911</c:v>
                  </c:pt>
                  <c:pt idx="2912">
                    <c:v>user2912</c:v>
                  </c:pt>
                  <c:pt idx="2913">
                    <c:v>user2913</c:v>
                  </c:pt>
                  <c:pt idx="2914">
                    <c:v>user2914</c:v>
                  </c:pt>
                  <c:pt idx="2915">
                    <c:v>user2915</c:v>
                  </c:pt>
                  <c:pt idx="2916">
                    <c:v>user2916</c:v>
                  </c:pt>
                  <c:pt idx="2917">
                    <c:v>user2917</c:v>
                  </c:pt>
                  <c:pt idx="2918">
                    <c:v>user2918</c:v>
                  </c:pt>
                  <c:pt idx="2919">
                    <c:v>user2919</c:v>
                  </c:pt>
                  <c:pt idx="2920">
                    <c:v>user2920</c:v>
                  </c:pt>
                  <c:pt idx="2921">
                    <c:v>user2921</c:v>
                  </c:pt>
                  <c:pt idx="2922">
                    <c:v>user2922</c:v>
                  </c:pt>
                  <c:pt idx="2923">
                    <c:v>user2923</c:v>
                  </c:pt>
                  <c:pt idx="2924">
                    <c:v>user2924</c:v>
                  </c:pt>
                  <c:pt idx="2925">
                    <c:v>user2925</c:v>
                  </c:pt>
                  <c:pt idx="2926">
                    <c:v>user2926</c:v>
                  </c:pt>
                  <c:pt idx="2927">
                    <c:v>user2927</c:v>
                  </c:pt>
                  <c:pt idx="2928">
                    <c:v>user2928</c:v>
                  </c:pt>
                  <c:pt idx="2929">
                    <c:v>user2929</c:v>
                  </c:pt>
                  <c:pt idx="2930">
                    <c:v>user2930</c:v>
                  </c:pt>
                  <c:pt idx="2931">
                    <c:v>user2931</c:v>
                  </c:pt>
                  <c:pt idx="2932">
                    <c:v>user2932</c:v>
                  </c:pt>
                  <c:pt idx="2933">
                    <c:v>user2933</c:v>
                  </c:pt>
                  <c:pt idx="2934">
                    <c:v>user2934</c:v>
                  </c:pt>
                  <c:pt idx="2935">
                    <c:v>user2935</c:v>
                  </c:pt>
                  <c:pt idx="2936">
                    <c:v>user2936</c:v>
                  </c:pt>
                  <c:pt idx="2937">
                    <c:v>user2937</c:v>
                  </c:pt>
                  <c:pt idx="2938">
                    <c:v>user2938</c:v>
                  </c:pt>
                  <c:pt idx="2939">
                    <c:v>user2939</c:v>
                  </c:pt>
                  <c:pt idx="2940">
                    <c:v>user2940</c:v>
                  </c:pt>
                  <c:pt idx="2941">
                    <c:v>user2941</c:v>
                  </c:pt>
                  <c:pt idx="2942">
                    <c:v>user2942</c:v>
                  </c:pt>
                  <c:pt idx="2943">
                    <c:v>user2943</c:v>
                  </c:pt>
                  <c:pt idx="2944">
                    <c:v>user2944</c:v>
                  </c:pt>
                  <c:pt idx="2945">
                    <c:v>user2945</c:v>
                  </c:pt>
                  <c:pt idx="2946">
                    <c:v>user2946</c:v>
                  </c:pt>
                  <c:pt idx="2947">
                    <c:v>user2947</c:v>
                  </c:pt>
                  <c:pt idx="2948">
                    <c:v>user2948</c:v>
                  </c:pt>
                  <c:pt idx="2949">
                    <c:v>user2949</c:v>
                  </c:pt>
                  <c:pt idx="2950">
                    <c:v>user2950</c:v>
                  </c:pt>
                  <c:pt idx="2951">
                    <c:v>user2951</c:v>
                  </c:pt>
                  <c:pt idx="2952">
                    <c:v>user2952</c:v>
                  </c:pt>
                  <c:pt idx="2953">
                    <c:v>user2953</c:v>
                  </c:pt>
                  <c:pt idx="2954">
                    <c:v>user2954</c:v>
                  </c:pt>
                  <c:pt idx="2955">
                    <c:v>user2955</c:v>
                  </c:pt>
                  <c:pt idx="2956">
                    <c:v>user2956</c:v>
                  </c:pt>
                  <c:pt idx="2957">
                    <c:v>user2957</c:v>
                  </c:pt>
                  <c:pt idx="2958">
                    <c:v>user2958</c:v>
                  </c:pt>
                  <c:pt idx="2959">
                    <c:v>user2959</c:v>
                  </c:pt>
                  <c:pt idx="2960">
                    <c:v>user2960</c:v>
                  </c:pt>
                  <c:pt idx="2961">
                    <c:v>user2961</c:v>
                  </c:pt>
                  <c:pt idx="2962">
                    <c:v>user2962</c:v>
                  </c:pt>
                  <c:pt idx="2963">
                    <c:v>user2963</c:v>
                  </c:pt>
                  <c:pt idx="2964">
                    <c:v>user2964</c:v>
                  </c:pt>
                  <c:pt idx="2965">
                    <c:v>user2965</c:v>
                  </c:pt>
                  <c:pt idx="2966">
                    <c:v>user2966</c:v>
                  </c:pt>
                  <c:pt idx="2967">
                    <c:v>user2967</c:v>
                  </c:pt>
                  <c:pt idx="2968">
                    <c:v>user2968</c:v>
                  </c:pt>
                  <c:pt idx="2969">
                    <c:v>user2969</c:v>
                  </c:pt>
                  <c:pt idx="2970">
                    <c:v>user2970</c:v>
                  </c:pt>
                  <c:pt idx="2971">
                    <c:v>user2971</c:v>
                  </c:pt>
                  <c:pt idx="2972">
                    <c:v>user2972</c:v>
                  </c:pt>
                  <c:pt idx="2973">
                    <c:v>user2973</c:v>
                  </c:pt>
                  <c:pt idx="2974">
                    <c:v>user2974</c:v>
                  </c:pt>
                  <c:pt idx="2975">
                    <c:v>user2975</c:v>
                  </c:pt>
                  <c:pt idx="2976">
                    <c:v>user2976</c:v>
                  </c:pt>
                  <c:pt idx="2977">
                    <c:v>user2977</c:v>
                  </c:pt>
                  <c:pt idx="2978">
                    <c:v>user2978</c:v>
                  </c:pt>
                  <c:pt idx="2979">
                    <c:v>user2979</c:v>
                  </c:pt>
                  <c:pt idx="2980">
                    <c:v>user2980</c:v>
                  </c:pt>
                  <c:pt idx="2981">
                    <c:v>user2981</c:v>
                  </c:pt>
                  <c:pt idx="2982">
                    <c:v>user2982</c:v>
                  </c:pt>
                  <c:pt idx="2983">
                    <c:v>user2983</c:v>
                  </c:pt>
                  <c:pt idx="2984">
                    <c:v>user2984</c:v>
                  </c:pt>
                  <c:pt idx="2985">
                    <c:v>user2985</c:v>
                  </c:pt>
                  <c:pt idx="2986">
                    <c:v>user2986</c:v>
                  </c:pt>
                  <c:pt idx="2987">
                    <c:v>user2987</c:v>
                  </c:pt>
                  <c:pt idx="2988">
                    <c:v>user2988</c:v>
                  </c:pt>
                  <c:pt idx="2989">
                    <c:v>user2989</c:v>
                  </c:pt>
                  <c:pt idx="2990">
                    <c:v>user2990</c:v>
                  </c:pt>
                  <c:pt idx="2991">
                    <c:v>user2991</c:v>
                  </c:pt>
                  <c:pt idx="2992">
                    <c:v>user2992</c:v>
                  </c:pt>
                  <c:pt idx="2993">
                    <c:v>user2993</c:v>
                  </c:pt>
                  <c:pt idx="2994">
                    <c:v>user2994</c:v>
                  </c:pt>
                  <c:pt idx="2995">
                    <c:v>user2995</c:v>
                  </c:pt>
                  <c:pt idx="2996">
                    <c:v>user2996</c:v>
                  </c:pt>
                  <c:pt idx="2997">
                    <c:v>user2997</c:v>
                  </c:pt>
                  <c:pt idx="2998">
                    <c:v>user2998</c:v>
                  </c:pt>
                  <c:pt idx="2999">
                    <c:v>user2999</c:v>
                  </c:pt>
                  <c:pt idx="3000">
                    <c:v>user3000</c:v>
                  </c:pt>
                  <c:pt idx="3001">
                    <c:v>user3001</c:v>
                  </c:pt>
                  <c:pt idx="3002">
                    <c:v>user3002</c:v>
                  </c:pt>
                  <c:pt idx="3003">
                    <c:v>user3003</c:v>
                  </c:pt>
                  <c:pt idx="3004">
                    <c:v>user3004</c:v>
                  </c:pt>
                  <c:pt idx="3005">
                    <c:v>user3005</c:v>
                  </c:pt>
                  <c:pt idx="3006">
                    <c:v>user3006</c:v>
                  </c:pt>
                  <c:pt idx="3007">
                    <c:v>user3007</c:v>
                  </c:pt>
                  <c:pt idx="3008">
                    <c:v>user3008</c:v>
                  </c:pt>
                  <c:pt idx="3009">
                    <c:v>user3009</c:v>
                  </c:pt>
                  <c:pt idx="3010">
                    <c:v>user3010</c:v>
                  </c:pt>
                  <c:pt idx="3011">
                    <c:v>user3011</c:v>
                  </c:pt>
                  <c:pt idx="3012">
                    <c:v>user3012</c:v>
                  </c:pt>
                  <c:pt idx="3013">
                    <c:v>user3013</c:v>
                  </c:pt>
                  <c:pt idx="3014">
                    <c:v>user3014</c:v>
                  </c:pt>
                  <c:pt idx="3015">
                    <c:v>user3015</c:v>
                  </c:pt>
                  <c:pt idx="3016">
                    <c:v>user3016</c:v>
                  </c:pt>
                  <c:pt idx="3017">
                    <c:v>user3017</c:v>
                  </c:pt>
                  <c:pt idx="3018">
                    <c:v>user3018</c:v>
                  </c:pt>
                  <c:pt idx="3019">
                    <c:v>user3019</c:v>
                  </c:pt>
                  <c:pt idx="3020">
                    <c:v>user3020</c:v>
                  </c:pt>
                  <c:pt idx="3021">
                    <c:v>user3021</c:v>
                  </c:pt>
                  <c:pt idx="3022">
                    <c:v>user3022</c:v>
                  </c:pt>
                  <c:pt idx="3023">
                    <c:v>user3023</c:v>
                  </c:pt>
                  <c:pt idx="3024">
                    <c:v>user3024</c:v>
                  </c:pt>
                  <c:pt idx="3025">
                    <c:v>user3025</c:v>
                  </c:pt>
                  <c:pt idx="3026">
                    <c:v>user3026</c:v>
                  </c:pt>
                  <c:pt idx="3027">
                    <c:v>user3027</c:v>
                  </c:pt>
                  <c:pt idx="3028">
                    <c:v>user3028</c:v>
                  </c:pt>
                  <c:pt idx="3029">
                    <c:v>user3029</c:v>
                  </c:pt>
                  <c:pt idx="3030">
                    <c:v>user3030</c:v>
                  </c:pt>
                  <c:pt idx="3031">
                    <c:v>user3031</c:v>
                  </c:pt>
                  <c:pt idx="3032">
                    <c:v>user3032</c:v>
                  </c:pt>
                  <c:pt idx="3033">
                    <c:v>user3033</c:v>
                  </c:pt>
                  <c:pt idx="3034">
                    <c:v>user3034</c:v>
                  </c:pt>
                  <c:pt idx="3035">
                    <c:v>user3035</c:v>
                  </c:pt>
                  <c:pt idx="3036">
                    <c:v>user3036</c:v>
                  </c:pt>
                  <c:pt idx="3037">
                    <c:v>user3037</c:v>
                  </c:pt>
                  <c:pt idx="3038">
                    <c:v>user3038</c:v>
                  </c:pt>
                  <c:pt idx="3039">
                    <c:v>user3039</c:v>
                  </c:pt>
                  <c:pt idx="3040">
                    <c:v>user3040</c:v>
                  </c:pt>
                  <c:pt idx="3041">
                    <c:v>user3041</c:v>
                  </c:pt>
                  <c:pt idx="3042">
                    <c:v>user3042</c:v>
                  </c:pt>
                  <c:pt idx="3043">
                    <c:v>user3043</c:v>
                  </c:pt>
                  <c:pt idx="3044">
                    <c:v>user3044</c:v>
                  </c:pt>
                  <c:pt idx="3045">
                    <c:v>user3045</c:v>
                  </c:pt>
                  <c:pt idx="3046">
                    <c:v>user3046</c:v>
                  </c:pt>
                  <c:pt idx="3047">
                    <c:v>user3047</c:v>
                  </c:pt>
                  <c:pt idx="3048">
                    <c:v>user3048</c:v>
                  </c:pt>
                  <c:pt idx="3049">
                    <c:v>user3049</c:v>
                  </c:pt>
                  <c:pt idx="3050">
                    <c:v>user3050</c:v>
                  </c:pt>
                  <c:pt idx="3051">
                    <c:v>user3051</c:v>
                  </c:pt>
                  <c:pt idx="3052">
                    <c:v>user3052</c:v>
                  </c:pt>
                  <c:pt idx="3053">
                    <c:v>user3053</c:v>
                  </c:pt>
                  <c:pt idx="3054">
                    <c:v>user3054</c:v>
                  </c:pt>
                  <c:pt idx="3055">
                    <c:v>user3055</c:v>
                  </c:pt>
                  <c:pt idx="3056">
                    <c:v>user3056</c:v>
                  </c:pt>
                  <c:pt idx="3057">
                    <c:v>user3057</c:v>
                  </c:pt>
                  <c:pt idx="3058">
                    <c:v>user3058</c:v>
                  </c:pt>
                  <c:pt idx="3059">
                    <c:v>user3059</c:v>
                  </c:pt>
                  <c:pt idx="3060">
                    <c:v>user3060</c:v>
                  </c:pt>
                  <c:pt idx="3061">
                    <c:v>user3061</c:v>
                  </c:pt>
                  <c:pt idx="3062">
                    <c:v>user3062</c:v>
                  </c:pt>
                  <c:pt idx="3063">
                    <c:v>user3063</c:v>
                  </c:pt>
                  <c:pt idx="3064">
                    <c:v>user3064</c:v>
                  </c:pt>
                  <c:pt idx="3065">
                    <c:v>user3065</c:v>
                  </c:pt>
                  <c:pt idx="3066">
                    <c:v>user3066</c:v>
                  </c:pt>
                  <c:pt idx="3067">
                    <c:v>user3067</c:v>
                  </c:pt>
                  <c:pt idx="3068">
                    <c:v>user3068</c:v>
                  </c:pt>
                  <c:pt idx="3069">
                    <c:v>user3069</c:v>
                  </c:pt>
                  <c:pt idx="3070">
                    <c:v>user3070</c:v>
                  </c:pt>
                  <c:pt idx="3071">
                    <c:v>user3071</c:v>
                  </c:pt>
                  <c:pt idx="3072">
                    <c:v>user3072</c:v>
                  </c:pt>
                  <c:pt idx="3073">
                    <c:v>user3073</c:v>
                  </c:pt>
                  <c:pt idx="3074">
                    <c:v>user3074</c:v>
                  </c:pt>
                  <c:pt idx="3075">
                    <c:v>user3075</c:v>
                  </c:pt>
                  <c:pt idx="3076">
                    <c:v>user3076</c:v>
                  </c:pt>
                  <c:pt idx="3077">
                    <c:v>user3077</c:v>
                  </c:pt>
                  <c:pt idx="3078">
                    <c:v>user3078</c:v>
                  </c:pt>
                  <c:pt idx="3079">
                    <c:v>user3079</c:v>
                  </c:pt>
                  <c:pt idx="3080">
                    <c:v>user3080</c:v>
                  </c:pt>
                  <c:pt idx="3081">
                    <c:v>user3081</c:v>
                  </c:pt>
                  <c:pt idx="3082">
                    <c:v>user3082</c:v>
                  </c:pt>
                  <c:pt idx="3083">
                    <c:v>user3083</c:v>
                  </c:pt>
                  <c:pt idx="3084">
                    <c:v>user3084</c:v>
                  </c:pt>
                  <c:pt idx="3085">
                    <c:v>user3085</c:v>
                  </c:pt>
                  <c:pt idx="3086">
                    <c:v>user3086</c:v>
                  </c:pt>
                  <c:pt idx="3087">
                    <c:v>user3087</c:v>
                  </c:pt>
                  <c:pt idx="3088">
                    <c:v>user3088</c:v>
                  </c:pt>
                  <c:pt idx="3089">
                    <c:v>user3089</c:v>
                  </c:pt>
                  <c:pt idx="3090">
                    <c:v>user3090</c:v>
                  </c:pt>
                  <c:pt idx="3091">
                    <c:v>user3091</c:v>
                  </c:pt>
                  <c:pt idx="3092">
                    <c:v>user3092</c:v>
                  </c:pt>
                  <c:pt idx="3093">
                    <c:v>user3093</c:v>
                  </c:pt>
                  <c:pt idx="3094">
                    <c:v>user3094</c:v>
                  </c:pt>
                  <c:pt idx="3095">
                    <c:v>user3095</c:v>
                  </c:pt>
                  <c:pt idx="3096">
                    <c:v>user3096</c:v>
                  </c:pt>
                  <c:pt idx="3097">
                    <c:v>user3097</c:v>
                  </c:pt>
                  <c:pt idx="3098">
                    <c:v>user3098</c:v>
                  </c:pt>
                  <c:pt idx="3099">
                    <c:v>user3099</c:v>
                  </c:pt>
                  <c:pt idx="3100">
                    <c:v>user3100</c:v>
                  </c:pt>
                  <c:pt idx="3101">
                    <c:v>user3101</c:v>
                  </c:pt>
                  <c:pt idx="3102">
                    <c:v>user3102</c:v>
                  </c:pt>
                  <c:pt idx="3103">
                    <c:v>user3103</c:v>
                  </c:pt>
                  <c:pt idx="3104">
                    <c:v>user3104</c:v>
                  </c:pt>
                  <c:pt idx="3105">
                    <c:v>user3105</c:v>
                  </c:pt>
                  <c:pt idx="3106">
                    <c:v>user3106</c:v>
                  </c:pt>
                  <c:pt idx="3107">
                    <c:v>user3107</c:v>
                  </c:pt>
                  <c:pt idx="3108">
                    <c:v>user3108</c:v>
                  </c:pt>
                  <c:pt idx="3109">
                    <c:v>user3109</c:v>
                  </c:pt>
                  <c:pt idx="3110">
                    <c:v>user3110</c:v>
                  </c:pt>
                  <c:pt idx="3111">
                    <c:v>user3111</c:v>
                  </c:pt>
                  <c:pt idx="3112">
                    <c:v>user3112</c:v>
                  </c:pt>
                  <c:pt idx="3113">
                    <c:v>user3113</c:v>
                  </c:pt>
                  <c:pt idx="3114">
                    <c:v>user3114</c:v>
                  </c:pt>
                  <c:pt idx="3115">
                    <c:v>user3115</c:v>
                  </c:pt>
                  <c:pt idx="3116">
                    <c:v>user3116</c:v>
                  </c:pt>
                  <c:pt idx="3117">
                    <c:v>user3117</c:v>
                  </c:pt>
                  <c:pt idx="3118">
                    <c:v>user3118</c:v>
                  </c:pt>
                  <c:pt idx="3119">
                    <c:v>user3119</c:v>
                  </c:pt>
                  <c:pt idx="3120">
                    <c:v>user3120</c:v>
                  </c:pt>
                  <c:pt idx="3121">
                    <c:v>user3121</c:v>
                  </c:pt>
                  <c:pt idx="3122">
                    <c:v>user3122</c:v>
                  </c:pt>
                  <c:pt idx="3123">
                    <c:v>user3123</c:v>
                  </c:pt>
                  <c:pt idx="3124">
                    <c:v>user3124</c:v>
                  </c:pt>
                  <c:pt idx="3125">
                    <c:v>user3125</c:v>
                  </c:pt>
                  <c:pt idx="3126">
                    <c:v>user3126</c:v>
                  </c:pt>
                  <c:pt idx="3127">
                    <c:v>user3127</c:v>
                  </c:pt>
                  <c:pt idx="3128">
                    <c:v>user3128</c:v>
                  </c:pt>
                  <c:pt idx="3129">
                    <c:v>user3129</c:v>
                  </c:pt>
                  <c:pt idx="3130">
                    <c:v>user3130</c:v>
                  </c:pt>
                  <c:pt idx="3131">
                    <c:v>user3131</c:v>
                  </c:pt>
                  <c:pt idx="3132">
                    <c:v>user3132</c:v>
                  </c:pt>
                  <c:pt idx="3133">
                    <c:v>user3133</c:v>
                  </c:pt>
                  <c:pt idx="3134">
                    <c:v>user3134</c:v>
                  </c:pt>
                  <c:pt idx="3135">
                    <c:v>user3135</c:v>
                  </c:pt>
                  <c:pt idx="3136">
                    <c:v>user3136</c:v>
                  </c:pt>
                  <c:pt idx="3137">
                    <c:v>user3137</c:v>
                  </c:pt>
                  <c:pt idx="3138">
                    <c:v>user3138</c:v>
                  </c:pt>
                  <c:pt idx="3139">
                    <c:v>user3139</c:v>
                  </c:pt>
                  <c:pt idx="3140">
                    <c:v>user3140</c:v>
                  </c:pt>
                  <c:pt idx="3141">
                    <c:v>user3141</c:v>
                  </c:pt>
                  <c:pt idx="3142">
                    <c:v>user3142</c:v>
                  </c:pt>
                  <c:pt idx="3143">
                    <c:v>user3143</c:v>
                  </c:pt>
                  <c:pt idx="3144">
                    <c:v>user3144</c:v>
                  </c:pt>
                  <c:pt idx="3145">
                    <c:v>user3145</c:v>
                  </c:pt>
                  <c:pt idx="3146">
                    <c:v>user3146</c:v>
                  </c:pt>
                  <c:pt idx="3147">
                    <c:v>user3147</c:v>
                  </c:pt>
                  <c:pt idx="3148">
                    <c:v>user3148</c:v>
                  </c:pt>
                  <c:pt idx="3149">
                    <c:v>user3149</c:v>
                  </c:pt>
                  <c:pt idx="3150">
                    <c:v>user3150</c:v>
                  </c:pt>
                  <c:pt idx="3151">
                    <c:v>user3151</c:v>
                  </c:pt>
                  <c:pt idx="3152">
                    <c:v>user3152</c:v>
                  </c:pt>
                  <c:pt idx="3153">
                    <c:v>user3153</c:v>
                  </c:pt>
                  <c:pt idx="3154">
                    <c:v>user3154</c:v>
                  </c:pt>
                  <c:pt idx="3155">
                    <c:v>user3155</c:v>
                  </c:pt>
                  <c:pt idx="3156">
                    <c:v>user3156</c:v>
                  </c:pt>
                  <c:pt idx="3157">
                    <c:v>user3157</c:v>
                  </c:pt>
                  <c:pt idx="3158">
                    <c:v>user3158</c:v>
                  </c:pt>
                  <c:pt idx="3159">
                    <c:v>user3159</c:v>
                  </c:pt>
                  <c:pt idx="3160">
                    <c:v>user3160</c:v>
                  </c:pt>
                  <c:pt idx="3161">
                    <c:v>user3161</c:v>
                  </c:pt>
                  <c:pt idx="3162">
                    <c:v>user3162</c:v>
                  </c:pt>
                  <c:pt idx="3163">
                    <c:v>user3163</c:v>
                  </c:pt>
                  <c:pt idx="3164">
                    <c:v>user3164</c:v>
                  </c:pt>
                  <c:pt idx="3165">
                    <c:v>user3165</c:v>
                  </c:pt>
                  <c:pt idx="3166">
                    <c:v>user3166</c:v>
                  </c:pt>
                  <c:pt idx="3167">
                    <c:v>user3167</c:v>
                  </c:pt>
                  <c:pt idx="3168">
                    <c:v>user3168</c:v>
                  </c:pt>
                  <c:pt idx="3169">
                    <c:v>user3169</c:v>
                  </c:pt>
                  <c:pt idx="3170">
                    <c:v>user3170</c:v>
                  </c:pt>
                  <c:pt idx="3171">
                    <c:v>user3171</c:v>
                  </c:pt>
                  <c:pt idx="3172">
                    <c:v>user3172</c:v>
                  </c:pt>
                  <c:pt idx="3173">
                    <c:v>user3173</c:v>
                  </c:pt>
                  <c:pt idx="3174">
                    <c:v>user3174</c:v>
                  </c:pt>
                  <c:pt idx="3175">
                    <c:v>user3175</c:v>
                  </c:pt>
                  <c:pt idx="3176">
                    <c:v>user3176</c:v>
                  </c:pt>
                  <c:pt idx="3177">
                    <c:v>user3177</c:v>
                  </c:pt>
                  <c:pt idx="3178">
                    <c:v>user3178</c:v>
                  </c:pt>
                  <c:pt idx="3179">
                    <c:v>user3179</c:v>
                  </c:pt>
                  <c:pt idx="3180">
                    <c:v>user3180</c:v>
                  </c:pt>
                  <c:pt idx="3181">
                    <c:v>user3181</c:v>
                  </c:pt>
                  <c:pt idx="3182">
                    <c:v>user3182</c:v>
                  </c:pt>
                  <c:pt idx="3183">
                    <c:v>user3183</c:v>
                  </c:pt>
                  <c:pt idx="3184">
                    <c:v>user3184</c:v>
                  </c:pt>
                  <c:pt idx="3185">
                    <c:v>user3185</c:v>
                  </c:pt>
                  <c:pt idx="3186">
                    <c:v>user3186</c:v>
                  </c:pt>
                  <c:pt idx="3187">
                    <c:v>user3187</c:v>
                  </c:pt>
                  <c:pt idx="3188">
                    <c:v>user3188</c:v>
                  </c:pt>
                  <c:pt idx="3189">
                    <c:v>user3189</c:v>
                  </c:pt>
                  <c:pt idx="3190">
                    <c:v>user3190</c:v>
                  </c:pt>
                  <c:pt idx="3191">
                    <c:v>user3191</c:v>
                  </c:pt>
                  <c:pt idx="3192">
                    <c:v>user3192</c:v>
                  </c:pt>
                  <c:pt idx="3193">
                    <c:v>user3193</c:v>
                  </c:pt>
                  <c:pt idx="3194">
                    <c:v>user3194</c:v>
                  </c:pt>
                  <c:pt idx="3195">
                    <c:v>user3195</c:v>
                  </c:pt>
                  <c:pt idx="3196">
                    <c:v>user3196</c:v>
                  </c:pt>
                  <c:pt idx="3197">
                    <c:v>user3197</c:v>
                  </c:pt>
                  <c:pt idx="3198">
                    <c:v>user3198</c:v>
                  </c:pt>
                  <c:pt idx="3199">
                    <c:v>user3199</c:v>
                  </c:pt>
                  <c:pt idx="3200">
                    <c:v>user3200</c:v>
                  </c:pt>
                  <c:pt idx="3201">
                    <c:v>user3201</c:v>
                  </c:pt>
                  <c:pt idx="3202">
                    <c:v>user3202</c:v>
                  </c:pt>
                  <c:pt idx="3203">
                    <c:v>user3203</c:v>
                  </c:pt>
                  <c:pt idx="3204">
                    <c:v>user3204</c:v>
                  </c:pt>
                  <c:pt idx="3205">
                    <c:v>user3205</c:v>
                  </c:pt>
                  <c:pt idx="3206">
                    <c:v>user3206</c:v>
                  </c:pt>
                  <c:pt idx="3207">
                    <c:v>user3207</c:v>
                  </c:pt>
                  <c:pt idx="3208">
                    <c:v>user3208</c:v>
                  </c:pt>
                  <c:pt idx="3209">
                    <c:v>user3209</c:v>
                  </c:pt>
                  <c:pt idx="3210">
                    <c:v>user3210</c:v>
                  </c:pt>
                  <c:pt idx="3211">
                    <c:v>user3211</c:v>
                  </c:pt>
                  <c:pt idx="3212">
                    <c:v>user3212</c:v>
                  </c:pt>
                  <c:pt idx="3213">
                    <c:v>user3213</c:v>
                  </c:pt>
                  <c:pt idx="3214">
                    <c:v>user3214</c:v>
                  </c:pt>
                  <c:pt idx="3215">
                    <c:v>user3215</c:v>
                  </c:pt>
                  <c:pt idx="3216">
                    <c:v>user3216</c:v>
                  </c:pt>
                  <c:pt idx="3217">
                    <c:v>user3217</c:v>
                  </c:pt>
                  <c:pt idx="3218">
                    <c:v>user3218</c:v>
                  </c:pt>
                  <c:pt idx="3219">
                    <c:v>user3219</c:v>
                  </c:pt>
                  <c:pt idx="3220">
                    <c:v>user3220</c:v>
                  </c:pt>
                  <c:pt idx="3221">
                    <c:v>user3221</c:v>
                  </c:pt>
                  <c:pt idx="3222">
                    <c:v>user3222</c:v>
                  </c:pt>
                  <c:pt idx="3223">
                    <c:v>user3223</c:v>
                  </c:pt>
                  <c:pt idx="3224">
                    <c:v>user3224</c:v>
                  </c:pt>
                  <c:pt idx="3225">
                    <c:v>user3225</c:v>
                  </c:pt>
                  <c:pt idx="3226">
                    <c:v>user3226</c:v>
                  </c:pt>
                  <c:pt idx="3227">
                    <c:v>user3227</c:v>
                  </c:pt>
                  <c:pt idx="3228">
                    <c:v>user3228</c:v>
                  </c:pt>
                  <c:pt idx="3229">
                    <c:v>user3229</c:v>
                  </c:pt>
                  <c:pt idx="3230">
                    <c:v>user3230</c:v>
                  </c:pt>
                  <c:pt idx="3231">
                    <c:v>user3231</c:v>
                  </c:pt>
                  <c:pt idx="3232">
                    <c:v>user3232</c:v>
                  </c:pt>
                  <c:pt idx="3233">
                    <c:v>user3233</c:v>
                  </c:pt>
                  <c:pt idx="3234">
                    <c:v>user3234</c:v>
                  </c:pt>
                  <c:pt idx="3235">
                    <c:v>user3235</c:v>
                  </c:pt>
                  <c:pt idx="3236">
                    <c:v>user3236</c:v>
                  </c:pt>
                  <c:pt idx="3237">
                    <c:v>user3237</c:v>
                  </c:pt>
                  <c:pt idx="3238">
                    <c:v>user3238</c:v>
                  </c:pt>
                  <c:pt idx="3239">
                    <c:v>user3239</c:v>
                  </c:pt>
                  <c:pt idx="3240">
                    <c:v>user3240</c:v>
                  </c:pt>
                  <c:pt idx="3241">
                    <c:v>user3241</c:v>
                  </c:pt>
                  <c:pt idx="3242">
                    <c:v>user3242</c:v>
                  </c:pt>
                  <c:pt idx="3243">
                    <c:v>user3243</c:v>
                  </c:pt>
                  <c:pt idx="3244">
                    <c:v>user3244</c:v>
                  </c:pt>
                  <c:pt idx="3245">
                    <c:v>user3245</c:v>
                  </c:pt>
                  <c:pt idx="3246">
                    <c:v>user3246</c:v>
                  </c:pt>
                  <c:pt idx="3247">
                    <c:v>user3247</c:v>
                  </c:pt>
                  <c:pt idx="3248">
                    <c:v>user3248</c:v>
                  </c:pt>
                  <c:pt idx="3249">
                    <c:v>user3249</c:v>
                  </c:pt>
                  <c:pt idx="3250">
                    <c:v>user3250</c:v>
                  </c:pt>
                  <c:pt idx="3251">
                    <c:v>user3251</c:v>
                  </c:pt>
                  <c:pt idx="3252">
                    <c:v>user3252</c:v>
                  </c:pt>
                  <c:pt idx="3253">
                    <c:v>user3253</c:v>
                  </c:pt>
                  <c:pt idx="3254">
                    <c:v>user3254</c:v>
                  </c:pt>
                  <c:pt idx="3255">
                    <c:v>user3255</c:v>
                  </c:pt>
                  <c:pt idx="3256">
                    <c:v>user3256</c:v>
                  </c:pt>
                  <c:pt idx="3257">
                    <c:v>user3257</c:v>
                  </c:pt>
                  <c:pt idx="3258">
                    <c:v>user3258</c:v>
                  </c:pt>
                  <c:pt idx="3259">
                    <c:v>user3259</c:v>
                  </c:pt>
                  <c:pt idx="3260">
                    <c:v>user3260</c:v>
                  </c:pt>
                  <c:pt idx="3261">
                    <c:v>user3261</c:v>
                  </c:pt>
                  <c:pt idx="3262">
                    <c:v>user3262</c:v>
                  </c:pt>
                  <c:pt idx="3263">
                    <c:v>user3263</c:v>
                  </c:pt>
                  <c:pt idx="3264">
                    <c:v>user3264</c:v>
                  </c:pt>
                  <c:pt idx="3265">
                    <c:v>user3265</c:v>
                  </c:pt>
                  <c:pt idx="3266">
                    <c:v>user3266</c:v>
                  </c:pt>
                  <c:pt idx="3267">
                    <c:v>user3267</c:v>
                  </c:pt>
                  <c:pt idx="3268">
                    <c:v>user3268</c:v>
                  </c:pt>
                  <c:pt idx="3269">
                    <c:v>user3269</c:v>
                  </c:pt>
                  <c:pt idx="3270">
                    <c:v>user3270</c:v>
                  </c:pt>
                  <c:pt idx="3271">
                    <c:v>user3271</c:v>
                  </c:pt>
                  <c:pt idx="3272">
                    <c:v>user3272</c:v>
                  </c:pt>
                  <c:pt idx="3273">
                    <c:v>user3273</c:v>
                  </c:pt>
                  <c:pt idx="3274">
                    <c:v>user3274</c:v>
                  </c:pt>
                  <c:pt idx="3275">
                    <c:v>user3275</c:v>
                  </c:pt>
                  <c:pt idx="3276">
                    <c:v>user3276</c:v>
                  </c:pt>
                  <c:pt idx="3277">
                    <c:v>user3277</c:v>
                  </c:pt>
                  <c:pt idx="3278">
                    <c:v>user3278</c:v>
                  </c:pt>
                  <c:pt idx="3279">
                    <c:v>user3279</c:v>
                  </c:pt>
                  <c:pt idx="3280">
                    <c:v>user3280</c:v>
                  </c:pt>
                  <c:pt idx="3281">
                    <c:v>user3281</c:v>
                  </c:pt>
                  <c:pt idx="3282">
                    <c:v>user3282</c:v>
                  </c:pt>
                  <c:pt idx="3283">
                    <c:v>user3283</c:v>
                  </c:pt>
                  <c:pt idx="3284">
                    <c:v>user3284</c:v>
                  </c:pt>
                  <c:pt idx="3285">
                    <c:v>user3285</c:v>
                  </c:pt>
                  <c:pt idx="3286">
                    <c:v>user3286</c:v>
                  </c:pt>
                  <c:pt idx="3287">
                    <c:v>user3287</c:v>
                  </c:pt>
                  <c:pt idx="3288">
                    <c:v>user3288</c:v>
                  </c:pt>
                  <c:pt idx="3289">
                    <c:v>user3289</c:v>
                  </c:pt>
                  <c:pt idx="3290">
                    <c:v>user3290</c:v>
                  </c:pt>
                  <c:pt idx="3291">
                    <c:v>user3291</c:v>
                  </c:pt>
                  <c:pt idx="3292">
                    <c:v>user3292</c:v>
                  </c:pt>
                  <c:pt idx="3293">
                    <c:v>user3293</c:v>
                  </c:pt>
                  <c:pt idx="3294">
                    <c:v>user3294</c:v>
                  </c:pt>
                  <c:pt idx="3295">
                    <c:v>user3295</c:v>
                  </c:pt>
                  <c:pt idx="3296">
                    <c:v>user3296</c:v>
                  </c:pt>
                  <c:pt idx="3297">
                    <c:v>user3297</c:v>
                  </c:pt>
                  <c:pt idx="3298">
                    <c:v>user3298</c:v>
                  </c:pt>
                  <c:pt idx="3299">
                    <c:v>user3299</c:v>
                  </c:pt>
                  <c:pt idx="3300">
                    <c:v>user3300</c:v>
                  </c:pt>
                  <c:pt idx="3301">
                    <c:v>user3301</c:v>
                  </c:pt>
                  <c:pt idx="3302">
                    <c:v>user3302</c:v>
                  </c:pt>
                  <c:pt idx="3303">
                    <c:v>user3303</c:v>
                  </c:pt>
                  <c:pt idx="3304">
                    <c:v>user3304</c:v>
                  </c:pt>
                  <c:pt idx="3305">
                    <c:v>user3305</c:v>
                  </c:pt>
                  <c:pt idx="3306">
                    <c:v>user3306</c:v>
                  </c:pt>
                  <c:pt idx="3307">
                    <c:v>user3307</c:v>
                  </c:pt>
                  <c:pt idx="3308">
                    <c:v>user3308</c:v>
                  </c:pt>
                  <c:pt idx="3309">
                    <c:v>user3309</c:v>
                  </c:pt>
                  <c:pt idx="3310">
                    <c:v>user3310</c:v>
                  </c:pt>
                  <c:pt idx="3311">
                    <c:v>user3311</c:v>
                  </c:pt>
                  <c:pt idx="3312">
                    <c:v>user3312</c:v>
                  </c:pt>
                  <c:pt idx="3313">
                    <c:v>user3313</c:v>
                  </c:pt>
                  <c:pt idx="3314">
                    <c:v>user3314</c:v>
                  </c:pt>
                  <c:pt idx="3315">
                    <c:v>user3315</c:v>
                  </c:pt>
                  <c:pt idx="3316">
                    <c:v>user3316</c:v>
                  </c:pt>
                  <c:pt idx="3317">
                    <c:v>user3317</c:v>
                  </c:pt>
                  <c:pt idx="3318">
                    <c:v>user3318</c:v>
                  </c:pt>
                  <c:pt idx="3319">
                    <c:v>user3319</c:v>
                  </c:pt>
                  <c:pt idx="3320">
                    <c:v>user3320</c:v>
                  </c:pt>
                  <c:pt idx="3321">
                    <c:v>user3321</c:v>
                  </c:pt>
                  <c:pt idx="3322">
                    <c:v>user3322</c:v>
                  </c:pt>
                  <c:pt idx="3323">
                    <c:v>user3323</c:v>
                  </c:pt>
                  <c:pt idx="3324">
                    <c:v>user3324</c:v>
                  </c:pt>
                  <c:pt idx="3325">
                    <c:v>user3325</c:v>
                  </c:pt>
                  <c:pt idx="3326">
                    <c:v>user3326</c:v>
                  </c:pt>
                  <c:pt idx="3327">
                    <c:v>user3327</c:v>
                  </c:pt>
                  <c:pt idx="3328">
                    <c:v>user3328</c:v>
                  </c:pt>
                  <c:pt idx="3329">
                    <c:v>user3329</c:v>
                  </c:pt>
                  <c:pt idx="3330">
                    <c:v>user3330</c:v>
                  </c:pt>
                  <c:pt idx="3331">
                    <c:v>user3331</c:v>
                  </c:pt>
                  <c:pt idx="3332">
                    <c:v>user3332</c:v>
                  </c:pt>
                  <c:pt idx="3333">
                    <c:v>user3333</c:v>
                  </c:pt>
                  <c:pt idx="3334">
                    <c:v>user3334</c:v>
                  </c:pt>
                  <c:pt idx="3335">
                    <c:v>user3335</c:v>
                  </c:pt>
                  <c:pt idx="3336">
                    <c:v>user3336</c:v>
                  </c:pt>
                  <c:pt idx="3337">
                    <c:v>user3337</c:v>
                  </c:pt>
                  <c:pt idx="3338">
                    <c:v>user3338</c:v>
                  </c:pt>
                  <c:pt idx="3339">
                    <c:v>user3339</c:v>
                  </c:pt>
                  <c:pt idx="3340">
                    <c:v>user3340</c:v>
                  </c:pt>
                  <c:pt idx="3341">
                    <c:v>user3341</c:v>
                  </c:pt>
                  <c:pt idx="3342">
                    <c:v>user3342</c:v>
                  </c:pt>
                  <c:pt idx="3343">
                    <c:v>user3343</c:v>
                  </c:pt>
                  <c:pt idx="3344">
                    <c:v>user3344</c:v>
                  </c:pt>
                  <c:pt idx="3345">
                    <c:v>user3345</c:v>
                  </c:pt>
                  <c:pt idx="3346">
                    <c:v>user3346</c:v>
                  </c:pt>
                  <c:pt idx="3347">
                    <c:v>user3347</c:v>
                  </c:pt>
                  <c:pt idx="3348">
                    <c:v>user3348</c:v>
                  </c:pt>
                  <c:pt idx="3349">
                    <c:v>user3349</c:v>
                  </c:pt>
                  <c:pt idx="3350">
                    <c:v>user3350</c:v>
                  </c:pt>
                  <c:pt idx="3351">
                    <c:v>user3351</c:v>
                  </c:pt>
                  <c:pt idx="3352">
                    <c:v>user3352</c:v>
                  </c:pt>
                  <c:pt idx="3353">
                    <c:v>user3353</c:v>
                  </c:pt>
                  <c:pt idx="3354">
                    <c:v>user3354</c:v>
                  </c:pt>
                  <c:pt idx="3355">
                    <c:v>user3355</c:v>
                  </c:pt>
                  <c:pt idx="3356">
                    <c:v>user3356</c:v>
                  </c:pt>
                  <c:pt idx="3357">
                    <c:v>user3357</c:v>
                  </c:pt>
                  <c:pt idx="3358">
                    <c:v>user3358</c:v>
                  </c:pt>
                  <c:pt idx="3359">
                    <c:v>user3359</c:v>
                  </c:pt>
                  <c:pt idx="3360">
                    <c:v>user3360</c:v>
                  </c:pt>
                  <c:pt idx="3361">
                    <c:v>user3361</c:v>
                  </c:pt>
                  <c:pt idx="3362">
                    <c:v>user3362</c:v>
                  </c:pt>
                  <c:pt idx="3363">
                    <c:v>user3363</c:v>
                  </c:pt>
                  <c:pt idx="3364">
                    <c:v>user3364</c:v>
                  </c:pt>
                  <c:pt idx="3365">
                    <c:v>user3365</c:v>
                  </c:pt>
                  <c:pt idx="3366">
                    <c:v>user3366</c:v>
                  </c:pt>
                  <c:pt idx="3367">
                    <c:v>user3367</c:v>
                  </c:pt>
                  <c:pt idx="3368">
                    <c:v>user3368</c:v>
                  </c:pt>
                  <c:pt idx="3369">
                    <c:v>user3369</c:v>
                  </c:pt>
                  <c:pt idx="3370">
                    <c:v>user3370</c:v>
                  </c:pt>
                  <c:pt idx="3371">
                    <c:v>user3371</c:v>
                  </c:pt>
                  <c:pt idx="3372">
                    <c:v>user3372</c:v>
                  </c:pt>
                  <c:pt idx="3373">
                    <c:v>user3373</c:v>
                  </c:pt>
                  <c:pt idx="3374">
                    <c:v>user3374</c:v>
                  </c:pt>
                  <c:pt idx="3375">
                    <c:v>user3375</c:v>
                  </c:pt>
                  <c:pt idx="3376">
                    <c:v>user3376</c:v>
                  </c:pt>
                  <c:pt idx="3377">
                    <c:v>user3377</c:v>
                  </c:pt>
                  <c:pt idx="3378">
                    <c:v>user3378</c:v>
                  </c:pt>
                  <c:pt idx="3379">
                    <c:v>user3379</c:v>
                  </c:pt>
                  <c:pt idx="3380">
                    <c:v>user3380</c:v>
                  </c:pt>
                  <c:pt idx="3381">
                    <c:v>user3381</c:v>
                  </c:pt>
                  <c:pt idx="3382">
                    <c:v>user3382</c:v>
                  </c:pt>
                  <c:pt idx="3383">
                    <c:v>user3383</c:v>
                  </c:pt>
                  <c:pt idx="3384">
                    <c:v>user3384</c:v>
                  </c:pt>
                  <c:pt idx="3385">
                    <c:v>user3385</c:v>
                  </c:pt>
                  <c:pt idx="3386">
                    <c:v>user3386</c:v>
                  </c:pt>
                  <c:pt idx="3387">
                    <c:v>user3387</c:v>
                  </c:pt>
                  <c:pt idx="3388">
                    <c:v>user3388</c:v>
                  </c:pt>
                  <c:pt idx="3389">
                    <c:v>user3389</c:v>
                  </c:pt>
                  <c:pt idx="3390">
                    <c:v>user3390</c:v>
                  </c:pt>
                  <c:pt idx="3391">
                    <c:v>user3391</c:v>
                  </c:pt>
                  <c:pt idx="3392">
                    <c:v>user3392</c:v>
                  </c:pt>
                  <c:pt idx="3393">
                    <c:v>user3393</c:v>
                  </c:pt>
                  <c:pt idx="3394">
                    <c:v>user3394</c:v>
                  </c:pt>
                  <c:pt idx="3395">
                    <c:v>user3395</c:v>
                  </c:pt>
                  <c:pt idx="3396">
                    <c:v>user3396</c:v>
                  </c:pt>
                  <c:pt idx="3397">
                    <c:v>user3397</c:v>
                  </c:pt>
                  <c:pt idx="3398">
                    <c:v>user3398</c:v>
                  </c:pt>
                  <c:pt idx="3399">
                    <c:v>user3399</c:v>
                  </c:pt>
                  <c:pt idx="3400">
                    <c:v>user3400</c:v>
                  </c:pt>
                  <c:pt idx="3401">
                    <c:v>user3401</c:v>
                  </c:pt>
                  <c:pt idx="3402">
                    <c:v>user3402</c:v>
                  </c:pt>
                  <c:pt idx="3403">
                    <c:v>user3403</c:v>
                  </c:pt>
                  <c:pt idx="3404">
                    <c:v>user3404</c:v>
                  </c:pt>
                  <c:pt idx="3405">
                    <c:v>user3405</c:v>
                  </c:pt>
                  <c:pt idx="3406">
                    <c:v>user3406</c:v>
                  </c:pt>
                  <c:pt idx="3407">
                    <c:v>user3407</c:v>
                  </c:pt>
                  <c:pt idx="3408">
                    <c:v>user3408</c:v>
                  </c:pt>
                  <c:pt idx="3409">
                    <c:v>user3409</c:v>
                  </c:pt>
                  <c:pt idx="3410">
                    <c:v>user3410</c:v>
                  </c:pt>
                  <c:pt idx="3411">
                    <c:v>user3411</c:v>
                  </c:pt>
                  <c:pt idx="3412">
                    <c:v>user3412</c:v>
                  </c:pt>
                  <c:pt idx="3413">
                    <c:v>user3413</c:v>
                  </c:pt>
                  <c:pt idx="3414">
                    <c:v>user3414</c:v>
                  </c:pt>
                  <c:pt idx="3415">
                    <c:v>user3415</c:v>
                  </c:pt>
                  <c:pt idx="3416">
                    <c:v>user3416</c:v>
                  </c:pt>
                  <c:pt idx="3417">
                    <c:v>user3417</c:v>
                  </c:pt>
                  <c:pt idx="3418">
                    <c:v>user3418</c:v>
                  </c:pt>
                  <c:pt idx="3419">
                    <c:v>user3419</c:v>
                  </c:pt>
                  <c:pt idx="3420">
                    <c:v>user3420</c:v>
                  </c:pt>
                  <c:pt idx="3421">
                    <c:v>user3421</c:v>
                  </c:pt>
                  <c:pt idx="3422">
                    <c:v>user3422</c:v>
                  </c:pt>
                  <c:pt idx="3423">
                    <c:v>user3423</c:v>
                  </c:pt>
                  <c:pt idx="3424">
                    <c:v>user3424</c:v>
                  </c:pt>
                  <c:pt idx="3425">
                    <c:v>user3425</c:v>
                  </c:pt>
                  <c:pt idx="3426">
                    <c:v>user3426</c:v>
                  </c:pt>
                  <c:pt idx="3427">
                    <c:v>user3427</c:v>
                  </c:pt>
                  <c:pt idx="3428">
                    <c:v>user3428</c:v>
                  </c:pt>
                  <c:pt idx="3429">
                    <c:v>user3429</c:v>
                  </c:pt>
                  <c:pt idx="3430">
                    <c:v>user3430</c:v>
                  </c:pt>
                  <c:pt idx="3431">
                    <c:v>user3431</c:v>
                  </c:pt>
                  <c:pt idx="3432">
                    <c:v>user3432</c:v>
                  </c:pt>
                  <c:pt idx="3433">
                    <c:v>user3433</c:v>
                  </c:pt>
                  <c:pt idx="3434">
                    <c:v>user3434</c:v>
                  </c:pt>
                  <c:pt idx="3435">
                    <c:v>user3435</c:v>
                  </c:pt>
                  <c:pt idx="3436">
                    <c:v>user3436</c:v>
                  </c:pt>
                  <c:pt idx="3437">
                    <c:v>user3437</c:v>
                  </c:pt>
                  <c:pt idx="3438">
                    <c:v>user3438</c:v>
                  </c:pt>
                  <c:pt idx="3439">
                    <c:v>user3439</c:v>
                  </c:pt>
                  <c:pt idx="3440">
                    <c:v>user3440</c:v>
                  </c:pt>
                  <c:pt idx="3441">
                    <c:v>user3441</c:v>
                  </c:pt>
                  <c:pt idx="3442">
                    <c:v>user3442</c:v>
                  </c:pt>
                  <c:pt idx="3443">
                    <c:v>user3443</c:v>
                  </c:pt>
                  <c:pt idx="3444">
                    <c:v>user3444</c:v>
                  </c:pt>
                  <c:pt idx="3445">
                    <c:v>user3445</c:v>
                  </c:pt>
                  <c:pt idx="3446">
                    <c:v>user3446</c:v>
                  </c:pt>
                  <c:pt idx="3447">
                    <c:v>user3447</c:v>
                  </c:pt>
                  <c:pt idx="3448">
                    <c:v>user3448</c:v>
                  </c:pt>
                  <c:pt idx="3449">
                    <c:v>user3449</c:v>
                  </c:pt>
                  <c:pt idx="3450">
                    <c:v>user3450</c:v>
                  </c:pt>
                  <c:pt idx="3451">
                    <c:v>user3451</c:v>
                  </c:pt>
                  <c:pt idx="3452">
                    <c:v>user3452</c:v>
                  </c:pt>
                  <c:pt idx="3453">
                    <c:v>user3453</c:v>
                  </c:pt>
                  <c:pt idx="3454">
                    <c:v>user3454</c:v>
                  </c:pt>
                  <c:pt idx="3455">
                    <c:v>user3455</c:v>
                  </c:pt>
                  <c:pt idx="3456">
                    <c:v>user3456</c:v>
                  </c:pt>
                  <c:pt idx="3457">
                    <c:v>user3457</c:v>
                  </c:pt>
                  <c:pt idx="3458">
                    <c:v>user3458</c:v>
                  </c:pt>
                  <c:pt idx="3459">
                    <c:v>user3459</c:v>
                  </c:pt>
                  <c:pt idx="3460">
                    <c:v>user3460</c:v>
                  </c:pt>
                  <c:pt idx="3461">
                    <c:v>user3461</c:v>
                  </c:pt>
                  <c:pt idx="3462">
                    <c:v>user3462</c:v>
                  </c:pt>
                  <c:pt idx="3463">
                    <c:v>user3463</c:v>
                  </c:pt>
                  <c:pt idx="3464">
                    <c:v>user3464</c:v>
                  </c:pt>
                  <c:pt idx="3465">
                    <c:v>user3465</c:v>
                  </c:pt>
                  <c:pt idx="3466">
                    <c:v>user3466</c:v>
                  </c:pt>
                  <c:pt idx="3467">
                    <c:v>user3467</c:v>
                  </c:pt>
                  <c:pt idx="3468">
                    <c:v>user3468</c:v>
                  </c:pt>
                  <c:pt idx="3469">
                    <c:v>user3469</c:v>
                  </c:pt>
                  <c:pt idx="3470">
                    <c:v>user3470</c:v>
                  </c:pt>
                  <c:pt idx="3471">
                    <c:v>user3471</c:v>
                  </c:pt>
                  <c:pt idx="3472">
                    <c:v>user3472</c:v>
                  </c:pt>
                  <c:pt idx="3473">
                    <c:v>user3473</c:v>
                  </c:pt>
                  <c:pt idx="3474">
                    <c:v>user3474</c:v>
                  </c:pt>
                  <c:pt idx="3475">
                    <c:v>user3475</c:v>
                  </c:pt>
                  <c:pt idx="3476">
                    <c:v>user3476</c:v>
                  </c:pt>
                  <c:pt idx="3477">
                    <c:v>user3477</c:v>
                  </c:pt>
                  <c:pt idx="3478">
                    <c:v>user3478</c:v>
                  </c:pt>
                  <c:pt idx="3479">
                    <c:v>user3479</c:v>
                  </c:pt>
                  <c:pt idx="3480">
                    <c:v>user3480</c:v>
                  </c:pt>
                  <c:pt idx="3481">
                    <c:v>user3481</c:v>
                  </c:pt>
                  <c:pt idx="3482">
                    <c:v>user3482</c:v>
                  </c:pt>
                  <c:pt idx="3483">
                    <c:v>user3483</c:v>
                  </c:pt>
                  <c:pt idx="3484">
                    <c:v>user3484</c:v>
                  </c:pt>
                  <c:pt idx="3485">
                    <c:v>user3485</c:v>
                  </c:pt>
                  <c:pt idx="3486">
                    <c:v>user3486</c:v>
                  </c:pt>
                  <c:pt idx="3487">
                    <c:v>user3487</c:v>
                  </c:pt>
                  <c:pt idx="3488">
                    <c:v>user3488</c:v>
                  </c:pt>
                  <c:pt idx="3489">
                    <c:v>user3489</c:v>
                  </c:pt>
                  <c:pt idx="3490">
                    <c:v>user3490</c:v>
                  </c:pt>
                  <c:pt idx="3491">
                    <c:v>user3491</c:v>
                  </c:pt>
                  <c:pt idx="3492">
                    <c:v>user3492</c:v>
                  </c:pt>
                  <c:pt idx="3493">
                    <c:v>user3493</c:v>
                  </c:pt>
                  <c:pt idx="3494">
                    <c:v>user3494</c:v>
                  </c:pt>
                  <c:pt idx="3495">
                    <c:v>user3495</c:v>
                  </c:pt>
                  <c:pt idx="3496">
                    <c:v>user3496</c:v>
                  </c:pt>
                  <c:pt idx="3497">
                    <c:v>user3497</c:v>
                  </c:pt>
                  <c:pt idx="3498">
                    <c:v>user3498</c:v>
                  </c:pt>
                  <c:pt idx="3499">
                    <c:v>user3499</c:v>
                  </c:pt>
                  <c:pt idx="3500">
                    <c:v>user3500</c:v>
                  </c:pt>
                  <c:pt idx="3501">
                    <c:v>user3501</c:v>
                  </c:pt>
                  <c:pt idx="3502">
                    <c:v>user3502</c:v>
                  </c:pt>
                  <c:pt idx="3503">
                    <c:v>user3503</c:v>
                  </c:pt>
                  <c:pt idx="3504">
                    <c:v>user3504</c:v>
                  </c:pt>
                  <c:pt idx="3505">
                    <c:v>user3505</c:v>
                  </c:pt>
                  <c:pt idx="3506">
                    <c:v>user3506</c:v>
                  </c:pt>
                  <c:pt idx="3507">
                    <c:v>user3507</c:v>
                  </c:pt>
                  <c:pt idx="3508">
                    <c:v>user3508</c:v>
                  </c:pt>
                  <c:pt idx="3509">
                    <c:v>user3509</c:v>
                  </c:pt>
                  <c:pt idx="3510">
                    <c:v>user3510</c:v>
                  </c:pt>
                  <c:pt idx="3511">
                    <c:v>user3511</c:v>
                  </c:pt>
                  <c:pt idx="3512">
                    <c:v>user3512</c:v>
                  </c:pt>
                  <c:pt idx="3513">
                    <c:v>user3513</c:v>
                  </c:pt>
                  <c:pt idx="3514">
                    <c:v>user3514</c:v>
                  </c:pt>
                  <c:pt idx="3515">
                    <c:v>user3515</c:v>
                  </c:pt>
                  <c:pt idx="3516">
                    <c:v>user3516</c:v>
                  </c:pt>
                  <c:pt idx="3517">
                    <c:v>user3517</c:v>
                  </c:pt>
                  <c:pt idx="3518">
                    <c:v>user3518</c:v>
                  </c:pt>
                  <c:pt idx="3519">
                    <c:v>user3519</c:v>
                  </c:pt>
                  <c:pt idx="3520">
                    <c:v>user3520</c:v>
                  </c:pt>
                  <c:pt idx="3521">
                    <c:v>user3521</c:v>
                  </c:pt>
                  <c:pt idx="3522">
                    <c:v>user3522</c:v>
                  </c:pt>
                  <c:pt idx="3523">
                    <c:v>user3523</c:v>
                  </c:pt>
                  <c:pt idx="3524">
                    <c:v>user3524</c:v>
                  </c:pt>
                  <c:pt idx="3525">
                    <c:v>user3525</c:v>
                  </c:pt>
                  <c:pt idx="3526">
                    <c:v>user3526</c:v>
                  </c:pt>
                  <c:pt idx="3527">
                    <c:v>user3527</c:v>
                  </c:pt>
                  <c:pt idx="3528">
                    <c:v>user3528</c:v>
                  </c:pt>
                  <c:pt idx="3529">
                    <c:v>user3529</c:v>
                  </c:pt>
                  <c:pt idx="3530">
                    <c:v>user3530</c:v>
                  </c:pt>
                  <c:pt idx="3531">
                    <c:v>user3531</c:v>
                  </c:pt>
                  <c:pt idx="3532">
                    <c:v>user3532</c:v>
                  </c:pt>
                  <c:pt idx="3533">
                    <c:v>user3533</c:v>
                  </c:pt>
                  <c:pt idx="3534">
                    <c:v>user3534</c:v>
                  </c:pt>
                  <c:pt idx="3535">
                    <c:v>user3535</c:v>
                  </c:pt>
                  <c:pt idx="3536">
                    <c:v>user3536</c:v>
                  </c:pt>
                  <c:pt idx="3537">
                    <c:v>user3537</c:v>
                  </c:pt>
                  <c:pt idx="3538">
                    <c:v>user3538</c:v>
                  </c:pt>
                  <c:pt idx="3539">
                    <c:v>user3539</c:v>
                  </c:pt>
                  <c:pt idx="3540">
                    <c:v>user3540</c:v>
                  </c:pt>
                  <c:pt idx="3541">
                    <c:v>user3541</c:v>
                  </c:pt>
                  <c:pt idx="3542">
                    <c:v>user3542</c:v>
                  </c:pt>
                  <c:pt idx="3543">
                    <c:v>user3543</c:v>
                  </c:pt>
                  <c:pt idx="3544">
                    <c:v>user3544</c:v>
                  </c:pt>
                  <c:pt idx="3545">
                    <c:v>user3545</c:v>
                  </c:pt>
                  <c:pt idx="3546">
                    <c:v>user3546</c:v>
                  </c:pt>
                  <c:pt idx="3547">
                    <c:v>user3547</c:v>
                  </c:pt>
                  <c:pt idx="3548">
                    <c:v>user3548</c:v>
                  </c:pt>
                  <c:pt idx="3549">
                    <c:v>user3549</c:v>
                  </c:pt>
                  <c:pt idx="3550">
                    <c:v>user3550</c:v>
                  </c:pt>
                  <c:pt idx="3551">
                    <c:v>user3551</c:v>
                  </c:pt>
                  <c:pt idx="3552">
                    <c:v>user3552</c:v>
                  </c:pt>
                  <c:pt idx="3553">
                    <c:v>user3553</c:v>
                  </c:pt>
                  <c:pt idx="3554">
                    <c:v>user3554</c:v>
                  </c:pt>
                  <c:pt idx="3555">
                    <c:v>user3555</c:v>
                  </c:pt>
                  <c:pt idx="3556">
                    <c:v>user3556</c:v>
                  </c:pt>
                  <c:pt idx="3557">
                    <c:v>user3557</c:v>
                  </c:pt>
                  <c:pt idx="3558">
                    <c:v>user3558</c:v>
                  </c:pt>
                  <c:pt idx="3559">
                    <c:v>user3559</c:v>
                  </c:pt>
                  <c:pt idx="3560">
                    <c:v>user3560</c:v>
                  </c:pt>
                  <c:pt idx="3561">
                    <c:v>user3561</c:v>
                  </c:pt>
                  <c:pt idx="3562">
                    <c:v>user3562</c:v>
                  </c:pt>
                  <c:pt idx="3563">
                    <c:v>user3563</c:v>
                  </c:pt>
                  <c:pt idx="3564">
                    <c:v>user3564</c:v>
                  </c:pt>
                  <c:pt idx="3565">
                    <c:v>user3565</c:v>
                  </c:pt>
                  <c:pt idx="3566">
                    <c:v>user3566</c:v>
                  </c:pt>
                  <c:pt idx="3567">
                    <c:v>user3567</c:v>
                  </c:pt>
                  <c:pt idx="3568">
                    <c:v>user3568</c:v>
                  </c:pt>
                  <c:pt idx="3569">
                    <c:v>user3569</c:v>
                  </c:pt>
                  <c:pt idx="3570">
                    <c:v>user3570</c:v>
                  </c:pt>
                  <c:pt idx="3571">
                    <c:v>user3571</c:v>
                  </c:pt>
                  <c:pt idx="3572">
                    <c:v>user3572</c:v>
                  </c:pt>
                  <c:pt idx="3573">
                    <c:v>user3573</c:v>
                  </c:pt>
                  <c:pt idx="3574">
                    <c:v>user3574</c:v>
                  </c:pt>
                  <c:pt idx="3575">
                    <c:v>user3575</c:v>
                  </c:pt>
                  <c:pt idx="3576">
                    <c:v>user3576</c:v>
                  </c:pt>
                  <c:pt idx="3577">
                    <c:v>user3577</c:v>
                  </c:pt>
                  <c:pt idx="3578">
                    <c:v>user3578</c:v>
                  </c:pt>
                  <c:pt idx="3579">
                    <c:v>user3579</c:v>
                  </c:pt>
                  <c:pt idx="3580">
                    <c:v>user3580</c:v>
                  </c:pt>
                  <c:pt idx="3581">
                    <c:v>user3581</c:v>
                  </c:pt>
                  <c:pt idx="3582">
                    <c:v>user3582</c:v>
                  </c:pt>
                  <c:pt idx="3583">
                    <c:v>user3583</c:v>
                  </c:pt>
                  <c:pt idx="3584">
                    <c:v>user3584</c:v>
                  </c:pt>
                  <c:pt idx="3585">
                    <c:v>user3585</c:v>
                  </c:pt>
                  <c:pt idx="3586">
                    <c:v>user3586</c:v>
                  </c:pt>
                  <c:pt idx="3587">
                    <c:v>user3587</c:v>
                  </c:pt>
                  <c:pt idx="3588">
                    <c:v>user3588</c:v>
                  </c:pt>
                  <c:pt idx="3589">
                    <c:v>user3589</c:v>
                  </c:pt>
                  <c:pt idx="3590">
                    <c:v>user3590</c:v>
                  </c:pt>
                  <c:pt idx="3591">
                    <c:v>user3591</c:v>
                  </c:pt>
                  <c:pt idx="3592">
                    <c:v>user3592</c:v>
                  </c:pt>
                  <c:pt idx="3593">
                    <c:v>user3593</c:v>
                  </c:pt>
                  <c:pt idx="3594">
                    <c:v>user3594</c:v>
                  </c:pt>
                  <c:pt idx="3595">
                    <c:v>user3595</c:v>
                  </c:pt>
                  <c:pt idx="3596">
                    <c:v>user3596</c:v>
                  </c:pt>
                  <c:pt idx="3597">
                    <c:v>user3597</c:v>
                  </c:pt>
                  <c:pt idx="3598">
                    <c:v>user3598</c:v>
                  </c:pt>
                  <c:pt idx="3599">
                    <c:v>user3599</c:v>
                  </c:pt>
                  <c:pt idx="3600">
                    <c:v>user3600</c:v>
                  </c:pt>
                  <c:pt idx="3601">
                    <c:v>user3601</c:v>
                  </c:pt>
                  <c:pt idx="3602">
                    <c:v>user3602</c:v>
                  </c:pt>
                  <c:pt idx="3603">
                    <c:v>user3603</c:v>
                  </c:pt>
                  <c:pt idx="3604">
                    <c:v>user3604</c:v>
                  </c:pt>
                  <c:pt idx="3605">
                    <c:v>user3605</c:v>
                  </c:pt>
                  <c:pt idx="3606">
                    <c:v>user3606</c:v>
                  </c:pt>
                  <c:pt idx="3607">
                    <c:v>user3607</c:v>
                  </c:pt>
                  <c:pt idx="3608">
                    <c:v>user3608</c:v>
                  </c:pt>
                  <c:pt idx="3609">
                    <c:v>user3609</c:v>
                  </c:pt>
                  <c:pt idx="3610">
                    <c:v>user3610</c:v>
                  </c:pt>
                  <c:pt idx="3611">
                    <c:v>user3611</c:v>
                  </c:pt>
                  <c:pt idx="3612">
                    <c:v>user3612</c:v>
                  </c:pt>
                  <c:pt idx="3613">
                    <c:v>user3613</c:v>
                  </c:pt>
                  <c:pt idx="3614">
                    <c:v>user3614</c:v>
                  </c:pt>
                  <c:pt idx="3615">
                    <c:v>user3615</c:v>
                  </c:pt>
                  <c:pt idx="3616">
                    <c:v>user3616</c:v>
                  </c:pt>
                  <c:pt idx="3617">
                    <c:v>user3617</c:v>
                  </c:pt>
                  <c:pt idx="3618">
                    <c:v>user3618</c:v>
                  </c:pt>
                  <c:pt idx="3619">
                    <c:v>user3619</c:v>
                  </c:pt>
                  <c:pt idx="3620">
                    <c:v>user3620</c:v>
                  </c:pt>
                  <c:pt idx="3621">
                    <c:v>user3621</c:v>
                  </c:pt>
                  <c:pt idx="3622">
                    <c:v>user3622</c:v>
                  </c:pt>
                  <c:pt idx="3623">
                    <c:v>user3623</c:v>
                  </c:pt>
                  <c:pt idx="3624">
                    <c:v>user3624</c:v>
                  </c:pt>
                  <c:pt idx="3625">
                    <c:v>user3625</c:v>
                  </c:pt>
                  <c:pt idx="3626">
                    <c:v>user3626</c:v>
                  </c:pt>
                  <c:pt idx="3627">
                    <c:v>user3627</c:v>
                  </c:pt>
                  <c:pt idx="3628">
                    <c:v>user3628</c:v>
                  </c:pt>
                  <c:pt idx="3629">
                    <c:v>user3629</c:v>
                  </c:pt>
                  <c:pt idx="3630">
                    <c:v>user3630</c:v>
                  </c:pt>
                  <c:pt idx="3631">
                    <c:v>user3631</c:v>
                  </c:pt>
                  <c:pt idx="3632">
                    <c:v>user3632</c:v>
                  </c:pt>
                  <c:pt idx="3633">
                    <c:v>user3633</c:v>
                  </c:pt>
                  <c:pt idx="3634">
                    <c:v>user3634</c:v>
                  </c:pt>
                  <c:pt idx="3635">
                    <c:v>user3635</c:v>
                  </c:pt>
                  <c:pt idx="3636">
                    <c:v>user3636</c:v>
                  </c:pt>
                  <c:pt idx="3637">
                    <c:v>user3637</c:v>
                  </c:pt>
                  <c:pt idx="3638">
                    <c:v>user3638</c:v>
                  </c:pt>
                  <c:pt idx="3639">
                    <c:v>user3639</c:v>
                  </c:pt>
                  <c:pt idx="3640">
                    <c:v>user3640</c:v>
                  </c:pt>
                  <c:pt idx="3641">
                    <c:v>user3641</c:v>
                  </c:pt>
                  <c:pt idx="3642">
                    <c:v>user3642</c:v>
                  </c:pt>
                  <c:pt idx="3643">
                    <c:v>user3643</c:v>
                  </c:pt>
                  <c:pt idx="3644">
                    <c:v>user3644</c:v>
                  </c:pt>
                  <c:pt idx="3645">
                    <c:v>user3645</c:v>
                  </c:pt>
                  <c:pt idx="3646">
                    <c:v>user3646</c:v>
                  </c:pt>
                  <c:pt idx="3647">
                    <c:v>user3647</c:v>
                  </c:pt>
                  <c:pt idx="3648">
                    <c:v>user3648</c:v>
                  </c:pt>
                  <c:pt idx="3649">
                    <c:v>user3649</c:v>
                  </c:pt>
                  <c:pt idx="3650">
                    <c:v>user3650</c:v>
                  </c:pt>
                  <c:pt idx="3651">
                    <c:v>user3651</c:v>
                  </c:pt>
                  <c:pt idx="3652">
                    <c:v>user3652</c:v>
                  </c:pt>
                  <c:pt idx="3653">
                    <c:v>user3653</c:v>
                  </c:pt>
                  <c:pt idx="3654">
                    <c:v>user3654</c:v>
                  </c:pt>
                  <c:pt idx="3655">
                    <c:v>user3655</c:v>
                  </c:pt>
                  <c:pt idx="3656">
                    <c:v>user3656</c:v>
                  </c:pt>
                  <c:pt idx="3657">
                    <c:v>user3657</c:v>
                  </c:pt>
                  <c:pt idx="3658">
                    <c:v>user3658</c:v>
                  </c:pt>
                  <c:pt idx="3659">
                    <c:v>user3659</c:v>
                  </c:pt>
                  <c:pt idx="3660">
                    <c:v>user3660</c:v>
                  </c:pt>
                  <c:pt idx="3661">
                    <c:v>user3661</c:v>
                  </c:pt>
                  <c:pt idx="3662">
                    <c:v>user3662</c:v>
                  </c:pt>
                  <c:pt idx="3663">
                    <c:v>user3663</c:v>
                  </c:pt>
                  <c:pt idx="3664">
                    <c:v>user3664</c:v>
                  </c:pt>
                  <c:pt idx="3665">
                    <c:v>user3665</c:v>
                  </c:pt>
                  <c:pt idx="3666">
                    <c:v>user3666</c:v>
                  </c:pt>
                  <c:pt idx="3667">
                    <c:v>user3667</c:v>
                  </c:pt>
                  <c:pt idx="3668">
                    <c:v>user3668</c:v>
                  </c:pt>
                  <c:pt idx="3669">
                    <c:v>user3669</c:v>
                  </c:pt>
                  <c:pt idx="3670">
                    <c:v>user3670</c:v>
                  </c:pt>
                  <c:pt idx="3671">
                    <c:v>user3671</c:v>
                  </c:pt>
                  <c:pt idx="3672">
                    <c:v>user3672</c:v>
                  </c:pt>
                  <c:pt idx="3673">
                    <c:v>user3673</c:v>
                  </c:pt>
                  <c:pt idx="3674">
                    <c:v>user3674</c:v>
                  </c:pt>
                  <c:pt idx="3675">
                    <c:v>user3675</c:v>
                  </c:pt>
                  <c:pt idx="3676">
                    <c:v>user3676</c:v>
                  </c:pt>
                  <c:pt idx="3677">
                    <c:v>user3677</c:v>
                  </c:pt>
                  <c:pt idx="3678">
                    <c:v>user3678</c:v>
                  </c:pt>
                  <c:pt idx="3679">
                    <c:v>user3679</c:v>
                  </c:pt>
                  <c:pt idx="3680">
                    <c:v>user3680</c:v>
                  </c:pt>
                  <c:pt idx="3681">
                    <c:v>user3681</c:v>
                  </c:pt>
                  <c:pt idx="3682">
                    <c:v>user3682</c:v>
                  </c:pt>
                  <c:pt idx="3683">
                    <c:v>user3683</c:v>
                  </c:pt>
                  <c:pt idx="3684">
                    <c:v>user3684</c:v>
                  </c:pt>
                  <c:pt idx="3685">
                    <c:v>user3685</c:v>
                  </c:pt>
                  <c:pt idx="3686">
                    <c:v>user3686</c:v>
                  </c:pt>
                  <c:pt idx="3687">
                    <c:v>user3687</c:v>
                  </c:pt>
                  <c:pt idx="3688">
                    <c:v>user3688</c:v>
                  </c:pt>
                  <c:pt idx="3689">
                    <c:v>user3689</c:v>
                  </c:pt>
                  <c:pt idx="3690">
                    <c:v>user3690</c:v>
                  </c:pt>
                  <c:pt idx="3691">
                    <c:v>user3691</c:v>
                  </c:pt>
                  <c:pt idx="3692">
                    <c:v>user3692</c:v>
                  </c:pt>
                  <c:pt idx="3693">
                    <c:v>user3693</c:v>
                  </c:pt>
                  <c:pt idx="3694">
                    <c:v>user3694</c:v>
                  </c:pt>
                  <c:pt idx="3695">
                    <c:v>user3695</c:v>
                  </c:pt>
                  <c:pt idx="3696">
                    <c:v>user3696</c:v>
                  </c:pt>
                  <c:pt idx="3697">
                    <c:v>user3697</c:v>
                  </c:pt>
                  <c:pt idx="3698">
                    <c:v>user3698</c:v>
                  </c:pt>
                  <c:pt idx="3699">
                    <c:v>user3699</c:v>
                  </c:pt>
                  <c:pt idx="3700">
                    <c:v>user3700</c:v>
                  </c:pt>
                  <c:pt idx="3701">
                    <c:v>user3701</c:v>
                  </c:pt>
                  <c:pt idx="3702">
                    <c:v>user3702</c:v>
                  </c:pt>
                  <c:pt idx="3703">
                    <c:v>user3703</c:v>
                  </c:pt>
                  <c:pt idx="3704">
                    <c:v>user3704</c:v>
                  </c:pt>
                  <c:pt idx="3705">
                    <c:v>user3705</c:v>
                  </c:pt>
                  <c:pt idx="3706">
                    <c:v>user3706</c:v>
                  </c:pt>
                  <c:pt idx="3707">
                    <c:v>user3707</c:v>
                  </c:pt>
                  <c:pt idx="3708">
                    <c:v>user3708</c:v>
                  </c:pt>
                  <c:pt idx="3709">
                    <c:v>user3709</c:v>
                  </c:pt>
                  <c:pt idx="3710">
                    <c:v>user3710</c:v>
                  </c:pt>
                  <c:pt idx="3711">
                    <c:v>user3711</c:v>
                  </c:pt>
                  <c:pt idx="3712">
                    <c:v>user3712</c:v>
                  </c:pt>
                  <c:pt idx="3713">
                    <c:v>user3713</c:v>
                  </c:pt>
                  <c:pt idx="3714">
                    <c:v>user3714</c:v>
                  </c:pt>
                  <c:pt idx="3715">
                    <c:v>user3715</c:v>
                  </c:pt>
                  <c:pt idx="3716">
                    <c:v>user3716</c:v>
                  </c:pt>
                  <c:pt idx="3717">
                    <c:v>user3717</c:v>
                  </c:pt>
                  <c:pt idx="3718">
                    <c:v>user3718</c:v>
                  </c:pt>
                  <c:pt idx="3719">
                    <c:v>user3719</c:v>
                  </c:pt>
                  <c:pt idx="3720">
                    <c:v>user3720</c:v>
                  </c:pt>
                  <c:pt idx="3721">
                    <c:v>user3721</c:v>
                  </c:pt>
                  <c:pt idx="3722">
                    <c:v>user3722</c:v>
                  </c:pt>
                  <c:pt idx="3723">
                    <c:v>user3723</c:v>
                  </c:pt>
                  <c:pt idx="3724">
                    <c:v>user3724</c:v>
                  </c:pt>
                  <c:pt idx="3725">
                    <c:v>user3725</c:v>
                  </c:pt>
                  <c:pt idx="3726">
                    <c:v>user3726</c:v>
                  </c:pt>
                  <c:pt idx="3727">
                    <c:v>user3727</c:v>
                  </c:pt>
                  <c:pt idx="3728">
                    <c:v>user3728</c:v>
                  </c:pt>
                  <c:pt idx="3729">
                    <c:v>user3729</c:v>
                  </c:pt>
                  <c:pt idx="3730">
                    <c:v>user3730</c:v>
                  </c:pt>
                  <c:pt idx="3731">
                    <c:v>user3731</c:v>
                  </c:pt>
                  <c:pt idx="3732">
                    <c:v>user3732</c:v>
                  </c:pt>
                  <c:pt idx="3733">
                    <c:v>user3733</c:v>
                  </c:pt>
                  <c:pt idx="3734">
                    <c:v>user3734</c:v>
                  </c:pt>
                  <c:pt idx="3735">
                    <c:v>user3735</c:v>
                  </c:pt>
                  <c:pt idx="3736">
                    <c:v>user3736</c:v>
                  </c:pt>
                  <c:pt idx="3737">
                    <c:v>user3737</c:v>
                  </c:pt>
                  <c:pt idx="3738">
                    <c:v>user3738</c:v>
                  </c:pt>
                  <c:pt idx="3739">
                    <c:v>user3739</c:v>
                  </c:pt>
                  <c:pt idx="3740">
                    <c:v>user3740</c:v>
                  </c:pt>
                  <c:pt idx="3741">
                    <c:v>user3741</c:v>
                  </c:pt>
                  <c:pt idx="3742">
                    <c:v>user3742</c:v>
                  </c:pt>
                  <c:pt idx="3743">
                    <c:v>user3743</c:v>
                  </c:pt>
                  <c:pt idx="3744">
                    <c:v>user3744</c:v>
                  </c:pt>
                  <c:pt idx="3745">
                    <c:v>user3745</c:v>
                  </c:pt>
                  <c:pt idx="3746">
                    <c:v>user3746</c:v>
                  </c:pt>
                  <c:pt idx="3747">
                    <c:v>user3747</c:v>
                  </c:pt>
                  <c:pt idx="3748">
                    <c:v>user3748</c:v>
                  </c:pt>
                  <c:pt idx="3749">
                    <c:v>user3749</c:v>
                  </c:pt>
                  <c:pt idx="3750">
                    <c:v>user3750</c:v>
                  </c:pt>
                  <c:pt idx="3751">
                    <c:v>user3751</c:v>
                  </c:pt>
                  <c:pt idx="3752">
                    <c:v>user3752</c:v>
                  </c:pt>
                  <c:pt idx="3753">
                    <c:v>user3753</c:v>
                  </c:pt>
                  <c:pt idx="3754">
                    <c:v>user3754</c:v>
                  </c:pt>
                  <c:pt idx="3755">
                    <c:v>user3755</c:v>
                  </c:pt>
                  <c:pt idx="3756">
                    <c:v>user3756</c:v>
                  </c:pt>
                  <c:pt idx="3757">
                    <c:v>user3757</c:v>
                  </c:pt>
                  <c:pt idx="3758">
                    <c:v>user3758</c:v>
                  </c:pt>
                  <c:pt idx="3759">
                    <c:v>user3759</c:v>
                  </c:pt>
                  <c:pt idx="3760">
                    <c:v>user3760</c:v>
                  </c:pt>
                  <c:pt idx="3761">
                    <c:v>user3761</c:v>
                  </c:pt>
                  <c:pt idx="3762">
                    <c:v>user3762</c:v>
                  </c:pt>
                  <c:pt idx="3763">
                    <c:v>user3763</c:v>
                  </c:pt>
                  <c:pt idx="3764">
                    <c:v>user3764</c:v>
                  </c:pt>
                  <c:pt idx="3765">
                    <c:v>user3765</c:v>
                  </c:pt>
                  <c:pt idx="3766">
                    <c:v>user3766</c:v>
                  </c:pt>
                  <c:pt idx="3767">
                    <c:v>user3767</c:v>
                  </c:pt>
                  <c:pt idx="3768">
                    <c:v>user3768</c:v>
                  </c:pt>
                  <c:pt idx="3769">
                    <c:v>user3769</c:v>
                  </c:pt>
                  <c:pt idx="3770">
                    <c:v>user3770</c:v>
                  </c:pt>
                  <c:pt idx="3771">
                    <c:v>user3771</c:v>
                  </c:pt>
                  <c:pt idx="3772">
                    <c:v>user3772</c:v>
                  </c:pt>
                  <c:pt idx="3773">
                    <c:v>user3773</c:v>
                  </c:pt>
                  <c:pt idx="3774">
                    <c:v>user3774</c:v>
                  </c:pt>
                  <c:pt idx="3775">
                    <c:v>user3775</c:v>
                  </c:pt>
                  <c:pt idx="3776">
                    <c:v>user3776</c:v>
                  </c:pt>
                  <c:pt idx="3777">
                    <c:v>user3777</c:v>
                  </c:pt>
                  <c:pt idx="3778">
                    <c:v>user3778</c:v>
                  </c:pt>
                  <c:pt idx="3779">
                    <c:v>user3779</c:v>
                  </c:pt>
                  <c:pt idx="3780">
                    <c:v>user3780</c:v>
                  </c:pt>
                  <c:pt idx="3781">
                    <c:v>user3781</c:v>
                  </c:pt>
                  <c:pt idx="3782">
                    <c:v>user3782</c:v>
                  </c:pt>
                  <c:pt idx="3783">
                    <c:v>user3783</c:v>
                  </c:pt>
                  <c:pt idx="3784">
                    <c:v>user3784</c:v>
                  </c:pt>
                  <c:pt idx="3785">
                    <c:v>user3785</c:v>
                  </c:pt>
                  <c:pt idx="3786">
                    <c:v>user3786</c:v>
                  </c:pt>
                  <c:pt idx="3787">
                    <c:v>user3787</c:v>
                  </c:pt>
                  <c:pt idx="3788">
                    <c:v>user3788</c:v>
                  </c:pt>
                  <c:pt idx="3789">
                    <c:v>user3789</c:v>
                  </c:pt>
                  <c:pt idx="3790">
                    <c:v>user3790</c:v>
                  </c:pt>
                  <c:pt idx="3791">
                    <c:v>user3791</c:v>
                  </c:pt>
                  <c:pt idx="3792">
                    <c:v>user3792</c:v>
                  </c:pt>
                  <c:pt idx="3793">
                    <c:v>user3793</c:v>
                  </c:pt>
                  <c:pt idx="3794">
                    <c:v>user3794</c:v>
                  </c:pt>
                  <c:pt idx="3795">
                    <c:v>user3795</c:v>
                  </c:pt>
                  <c:pt idx="3796">
                    <c:v>user3796</c:v>
                  </c:pt>
                  <c:pt idx="3797">
                    <c:v>user3797</c:v>
                  </c:pt>
                  <c:pt idx="3798">
                    <c:v>user3798</c:v>
                  </c:pt>
                  <c:pt idx="3799">
                    <c:v>user3799</c:v>
                  </c:pt>
                  <c:pt idx="3800">
                    <c:v>user3800</c:v>
                  </c:pt>
                  <c:pt idx="3801">
                    <c:v>user3801</c:v>
                  </c:pt>
                  <c:pt idx="3802">
                    <c:v>user3802</c:v>
                  </c:pt>
                  <c:pt idx="3803">
                    <c:v>user3803</c:v>
                  </c:pt>
                  <c:pt idx="3804">
                    <c:v>user3804</c:v>
                  </c:pt>
                  <c:pt idx="3805">
                    <c:v>user3805</c:v>
                  </c:pt>
                  <c:pt idx="3806">
                    <c:v>user3806</c:v>
                  </c:pt>
                  <c:pt idx="3807">
                    <c:v>user3807</c:v>
                  </c:pt>
                  <c:pt idx="3808">
                    <c:v>user3808</c:v>
                  </c:pt>
                  <c:pt idx="3809">
                    <c:v>user3809</c:v>
                  </c:pt>
                  <c:pt idx="3810">
                    <c:v>user3810</c:v>
                  </c:pt>
                  <c:pt idx="3811">
                    <c:v>user3811</c:v>
                  </c:pt>
                  <c:pt idx="3812">
                    <c:v>user3812</c:v>
                  </c:pt>
                  <c:pt idx="3813">
                    <c:v>user3813</c:v>
                  </c:pt>
                  <c:pt idx="3814">
                    <c:v>user3814</c:v>
                  </c:pt>
                  <c:pt idx="3815">
                    <c:v>user3815</c:v>
                  </c:pt>
                  <c:pt idx="3816">
                    <c:v>user3816</c:v>
                  </c:pt>
                  <c:pt idx="3817">
                    <c:v>user3817</c:v>
                  </c:pt>
                  <c:pt idx="3818">
                    <c:v>user3818</c:v>
                  </c:pt>
                  <c:pt idx="3819">
                    <c:v>user3819</c:v>
                  </c:pt>
                  <c:pt idx="3820">
                    <c:v>user3820</c:v>
                  </c:pt>
                  <c:pt idx="3821">
                    <c:v>user3821</c:v>
                  </c:pt>
                  <c:pt idx="3822">
                    <c:v>user3822</c:v>
                  </c:pt>
                  <c:pt idx="3823">
                    <c:v>user3823</c:v>
                  </c:pt>
                  <c:pt idx="3824">
                    <c:v>user3824</c:v>
                  </c:pt>
                  <c:pt idx="3825">
                    <c:v>user3825</c:v>
                  </c:pt>
                  <c:pt idx="3826">
                    <c:v>user3826</c:v>
                  </c:pt>
                  <c:pt idx="3827">
                    <c:v>user3827</c:v>
                  </c:pt>
                  <c:pt idx="3828">
                    <c:v>user3828</c:v>
                  </c:pt>
                  <c:pt idx="3829">
                    <c:v>user3829</c:v>
                  </c:pt>
                  <c:pt idx="3830">
                    <c:v>user3830</c:v>
                  </c:pt>
                  <c:pt idx="3831">
                    <c:v>user3831</c:v>
                  </c:pt>
                  <c:pt idx="3832">
                    <c:v>user3832</c:v>
                  </c:pt>
                  <c:pt idx="3833">
                    <c:v>user3833</c:v>
                  </c:pt>
                  <c:pt idx="3834">
                    <c:v>user3834</c:v>
                  </c:pt>
                  <c:pt idx="3835">
                    <c:v>user3835</c:v>
                  </c:pt>
                  <c:pt idx="3836">
                    <c:v>user3836</c:v>
                  </c:pt>
                  <c:pt idx="3837">
                    <c:v>user3837</c:v>
                  </c:pt>
                  <c:pt idx="3838">
                    <c:v>user3838</c:v>
                  </c:pt>
                  <c:pt idx="3839">
                    <c:v>user3839</c:v>
                  </c:pt>
                  <c:pt idx="3840">
                    <c:v>user3840</c:v>
                  </c:pt>
                  <c:pt idx="3841">
                    <c:v>user3841</c:v>
                  </c:pt>
                  <c:pt idx="3842">
                    <c:v>user3842</c:v>
                  </c:pt>
                  <c:pt idx="3843">
                    <c:v>user3843</c:v>
                  </c:pt>
                  <c:pt idx="3844">
                    <c:v>user3844</c:v>
                  </c:pt>
                  <c:pt idx="3845">
                    <c:v>user3845</c:v>
                  </c:pt>
                  <c:pt idx="3846">
                    <c:v>user3846</c:v>
                  </c:pt>
                  <c:pt idx="3847">
                    <c:v>user3847</c:v>
                  </c:pt>
                  <c:pt idx="3848">
                    <c:v>user3848</c:v>
                  </c:pt>
                  <c:pt idx="3849">
                    <c:v>user3849</c:v>
                  </c:pt>
                  <c:pt idx="3850">
                    <c:v>user3850</c:v>
                  </c:pt>
                  <c:pt idx="3851">
                    <c:v>user3851</c:v>
                  </c:pt>
                  <c:pt idx="3852">
                    <c:v>user3852</c:v>
                  </c:pt>
                  <c:pt idx="3853">
                    <c:v>user3853</c:v>
                  </c:pt>
                  <c:pt idx="3854">
                    <c:v>user3854</c:v>
                  </c:pt>
                  <c:pt idx="3855">
                    <c:v>user3855</c:v>
                  </c:pt>
                  <c:pt idx="3856">
                    <c:v>user3856</c:v>
                  </c:pt>
                  <c:pt idx="3857">
                    <c:v>user3857</c:v>
                  </c:pt>
                  <c:pt idx="3858">
                    <c:v>user3858</c:v>
                  </c:pt>
                  <c:pt idx="3859">
                    <c:v>user3859</c:v>
                  </c:pt>
                  <c:pt idx="3860">
                    <c:v>user3860</c:v>
                  </c:pt>
                  <c:pt idx="3861">
                    <c:v>user3861</c:v>
                  </c:pt>
                  <c:pt idx="3862">
                    <c:v>user3862</c:v>
                  </c:pt>
                  <c:pt idx="3863">
                    <c:v>user3863</c:v>
                  </c:pt>
                  <c:pt idx="3864">
                    <c:v>user3864</c:v>
                  </c:pt>
                  <c:pt idx="3865">
                    <c:v>user3865</c:v>
                  </c:pt>
                  <c:pt idx="3866">
                    <c:v>user3866</c:v>
                  </c:pt>
                  <c:pt idx="3867">
                    <c:v>user3867</c:v>
                  </c:pt>
                  <c:pt idx="3868">
                    <c:v>user3868</c:v>
                  </c:pt>
                  <c:pt idx="3869">
                    <c:v>user3869</c:v>
                  </c:pt>
                  <c:pt idx="3870">
                    <c:v>user3870</c:v>
                  </c:pt>
                  <c:pt idx="3871">
                    <c:v>user3871</c:v>
                  </c:pt>
                  <c:pt idx="3872">
                    <c:v>user3872</c:v>
                  </c:pt>
                  <c:pt idx="3873">
                    <c:v>user3873</c:v>
                  </c:pt>
                  <c:pt idx="3874">
                    <c:v>user3874</c:v>
                  </c:pt>
                  <c:pt idx="3875">
                    <c:v>user3875</c:v>
                  </c:pt>
                  <c:pt idx="3876">
                    <c:v>user3876</c:v>
                  </c:pt>
                  <c:pt idx="3877">
                    <c:v>user3877</c:v>
                  </c:pt>
                  <c:pt idx="3878">
                    <c:v>user3878</c:v>
                  </c:pt>
                  <c:pt idx="3879">
                    <c:v>user3879</c:v>
                  </c:pt>
                  <c:pt idx="3880">
                    <c:v>user3880</c:v>
                  </c:pt>
                  <c:pt idx="3881">
                    <c:v>user3881</c:v>
                  </c:pt>
                  <c:pt idx="3882">
                    <c:v>user3882</c:v>
                  </c:pt>
                  <c:pt idx="3883">
                    <c:v>user3883</c:v>
                  </c:pt>
                  <c:pt idx="3884">
                    <c:v>user3884</c:v>
                  </c:pt>
                  <c:pt idx="3885">
                    <c:v>user3885</c:v>
                  </c:pt>
                  <c:pt idx="3886">
                    <c:v>user3886</c:v>
                  </c:pt>
                  <c:pt idx="3887">
                    <c:v>user3887</c:v>
                  </c:pt>
                  <c:pt idx="3888">
                    <c:v>user3888</c:v>
                  </c:pt>
                  <c:pt idx="3889">
                    <c:v>user3889</c:v>
                  </c:pt>
                  <c:pt idx="3890">
                    <c:v>user3890</c:v>
                  </c:pt>
                  <c:pt idx="3891">
                    <c:v>user3891</c:v>
                  </c:pt>
                  <c:pt idx="3892">
                    <c:v>user3892</c:v>
                  </c:pt>
                  <c:pt idx="3893">
                    <c:v>user3893</c:v>
                  </c:pt>
                  <c:pt idx="3894">
                    <c:v>user3894</c:v>
                  </c:pt>
                  <c:pt idx="3895">
                    <c:v>user3895</c:v>
                  </c:pt>
                  <c:pt idx="3896">
                    <c:v>user3896</c:v>
                  </c:pt>
                  <c:pt idx="3897">
                    <c:v>user3897</c:v>
                  </c:pt>
                  <c:pt idx="3898">
                    <c:v>user3898</c:v>
                  </c:pt>
                  <c:pt idx="3899">
                    <c:v>user3899</c:v>
                  </c:pt>
                  <c:pt idx="3900">
                    <c:v>user3900</c:v>
                  </c:pt>
                  <c:pt idx="3901">
                    <c:v>user3901</c:v>
                  </c:pt>
                  <c:pt idx="3902">
                    <c:v>user3902</c:v>
                  </c:pt>
                  <c:pt idx="3903">
                    <c:v>user3903</c:v>
                  </c:pt>
                  <c:pt idx="3904">
                    <c:v>user3904</c:v>
                  </c:pt>
                  <c:pt idx="3905">
                    <c:v>user3905</c:v>
                  </c:pt>
                  <c:pt idx="3906">
                    <c:v>user3906</c:v>
                  </c:pt>
                  <c:pt idx="3907">
                    <c:v>user3907</c:v>
                  </c:pt>
                  <c:pt idx="3908">
                    <c:v>user3908</c:v>
                  </c:pt>
                  <c:pt idx="3909">
                    <c:v>user3909</c:v>
                  </c:pt>
                  <c:pt idx="3910">
                    <c:v>user3910</c:v>
                  </c:pt>
                  <c:pt idx="3911">
                    <c:v>user3911</c:v>
                  </c:pt>
                  <c:pt idx="3912">
                    <c:v>user3912</c:v>
                  </c:pt>
                  <c:pt idx="3913">
                    <c:v>user3913</c:v>
                  </c:pt>
                  <c:pt idx="3914">
                    <c:v>user3914</c:v>
                  </c:pt>
                  <c:pt idx="3915">
                    <c:v>user3915</c:v>
                  </c:pt>
                  <c:pt idx="3916">
                    <c:v>user3916</c:v>
                  </c:pt>
                  <c:pt idx="3917">
                    <c:v>user3917</c:v>
                  </c:pt>
                  <c:pt idx="3918">
                    <c:v>user3918</c:v>
                  </c:pt>
                  <c:pt idx="3919">
                    <c:v>user3919</c:v>
                  </c:pt>
                  <c:pt idx="3920">
                    <c:v>user3920</c:v>
                  </c:pt>
                  <c:pt idx="3921">
                    <c:v>user3921</c:v>
                  </c:pt>
                  <c:pt idx="3922">
                    <c:v>user3922</c:v>
                  </c:pt>
                  <c:pt idx="3923">
                    <c:v>user3923</c:v>
                  </c:pt>
                  <c:pt idx="3924">
                    <c:v>user3924</c:v>
                  </c:pt>
                  <c:pt idx="3925">
                    <c:v>user3925</c:v>
                  </c:pt>
                  <c:pt idx="3926">
                    <c:v>user3926</c:v>
                  </c:pt>
                  <c:pt idx="3927">
                    <c:v>user3927</c:v>
                  </c:pt>
                  <c:pt idx="3928">
                    <c:v>user3928</c:v>
                  </c:pt>
                  <c:pt idx="3929">
                    <c:v>user3929</c:v>
                  </c:pt>
                  <c:pt idx="3930">
                    <c:v>user3930</c:v>
                  </c:pt>
                  <c:pt idx="3931">
                    <c:v>user3931</c:v>
                  </c:pt>
                  <c:pt idx="3932">
                    <c:v>user3932</c:v>
                  </c:pt>
                  <c:pt idx="3933">
                    <c:v>user3933</c:v>
                  </c:pt>
                  <c:pt idx="3934">
                    <c:v>user3934</c:v>
                  </c:pt>
                  <c:pt idx="3935">
                    <c:v>user3935</c:v>
                  </c:pt>
                  <c:pt idx="3936">
                    <c:v>user3936</c:v>
                  </c:pt>
                  <c:pt idx="3937">
                    <c:v>user3937</c:v>
                  </c:pt>
                  <c:pt idx="3938">
                    <c:v>user3938</c:v>
                  </c:pt>
                  <c:pt idx="3939">
                    <c:v>user3939</c:v>
                  </c:pt>
                  <c:pt idx="3940">
                    <c:v>user3940</c:v>
                  </c:pt>
                  <c:pt idx="3941">
                    <c:v>user3941</c:v>
                  </c:pt>
                  <c:pt idx="3942">
                    <c:v>user3942</c:v>
                  </c:pt>
                  <c:pt idx="3943">
                    <c:v>user3943</c:v>
                  </c:pt>
                  <c:pt idx="3944">
                    <c:v>user3944</c:v>
                  </c:pt>
                  <c:pt idx="3945">
                    <c:v>user3945</c:v>
                  </c:pt>
                  <c:pt idx="3946">
                    <c:v>user3946</c:v>
                  </c:pt>
                  <c:pt idx="3947">
                    <c:v>user3947</c:v>
                  </c:pt>
                  <c:pt idx="3948">
                    <c:v>user3948</c:v>
                  </c:pt>
                  <c:pt idx="3949">
                    <c:v>user3949</c:v>
                  </c:pt>
                  <c:pt idx="3950">
                    <c:v>user3950</c:v>
                  </c:pt>
                  <c:pt idx="3951">
                    <c:v>user3951</c:v>
                  </c:pt>
                  <c:pt idx="3952">
                    <c:v>user3952</c:v>
                  </c:pt>
                  <c:pt idx="3953">
                    <c:v>user3953</c:v>
                  </c:pt>
                  <c:pt idx="3954">
                    <c:v>user3954</c:v>
                  </c:pt>
                  <c:pt idx="3955">
                    <c:v>user3955</c:v>
                  </c:pt>
                  <c:pt idx="3956">
                    <c:v>user3956</c:v>
                  </c:pt>
                  <c:pt idx="3957">
                    <c:v>user3957</c:v>
                  </c:pt>
                  <c:pt idx="3958">
                    <c:v>user3958</c:v>
                  </c:pt>
                  <c:pt idx="3959">
                    <c:v>user3959</c:v>
                  </c:pt>
                  <c:pt idx="3960">
                    <c:v>user3960</c:v>
                  </c:pt>
                  <c:pt idx="3961">
                    <c:v>user3961</c:v>
                  </c:pt>
                  <c:pt idx="3962">
                    <c:v>user3962</c:v>
                  </c:pt>
                  <c:pt idx="3963">
                    <c:v>user3963</c:v>
                  </c:pt>
                  <c:pt idx="3964">
                    <c:v>user3964</c:v>
                  </c:pt>
                  <c:pt idx="3965">
                    <c:v>user3965</c:v>
                  </c:pt>
                  <c:pt idx="3966">
                    <c:v>user3966</c:v>
                  </c:pt>
                  <c:pt idx="3967">
                    <c:v>user3967</c:v>
                  </c:pt>
                  <c:pt idx="3968">
                    <c:v>user3968</c:v>
                  </c:pt>
                  <c:pt idx="3969">
                    <c:v>user3969</c:v>
                  </c:pt>
                  <c:pt idx="3970">
                    <c:v>user3970</c:v>
                  </c:pt>
                  <c:pt idx="3971">
                    <c:v>user3971</c:v>
                  </c:pt>
                  <c:pt idx="3972">
                    <c:v>user3972</c:v>
                  </c:pt>
                  <c:pt idx="3973">
                    <c:v>user3973</c:v>
                  </c:pt>
                  <c:pt idx="3974">
                    <c:v>user3974</c:v>
                  </c:pt>
                  <c:pt idx="3975">
                    <c:v>user3975</c:v>
                  </c:pt>
                  <c:pt idx="3976">
                    <c:v>user3976</c:v>
                  </c:pt>
                  <c:pt idx="3977">
                    <c:v>user3977</c:v>
                  </c:pt>
                  <c:pt idx="3978">
                    <c:v>user3978</c:v>
                  </c:pt>
                  <c:pt idx="3979">
                    <c:v>user3979</c:v>
                  </c:pt>
                  <c:pt idx="3980">
                    <c:v>user3980</c:v>
                  </c:pt>
                  <c:pt idx="3981">
                    <c:v>user3981</c:v>
                  </c:pt>
                  <c:pt idx="3982">
                    <c:v>user3982</c:v>
                  </c:pt>
                  <c:pt idx="3983">
                    <c:v>user3983</c:v>
                  </c:pt>
                  <c:pt idx="3984">
                    <c:v>user3984</c:v>
                  </c:pt>
                  <c:pt idx="3985">
                    <c:v>user3985</c:v>
                  </c:pt>
                  <c:pt idx="3986">
                    <c:v>user3986</c:v>
                  </c:pt>
                  <c:pt idx="3987">
                    <c:v>user3987</c:v>
                  </c:pt>
                  <c:pt idx="3988">
                    <c:v>user3988</c:v>
                  </c:pt>
                  <c:pt idx="3989">
                    <c:v>user3989</c:v>
                  </c:pt>
                  <c:pt idx="3990">
                    <c:v>user3990</c:v>
                  </c:pt>
                  <c:pt idx="3991">
                    <c:v>user3991</c:v>
                  </c:pt>
                  <c:pt idx="3992">
                    <c:v>user3992</c:v>
                  </c:pt>
                  <c:pt idx="3993">
                    <c:v>user3993</c:v>
                  </c:pt>
                  <c:pt idx="3994">
                    <c:v>user3994</c:v>
                  </c:pt>
                  <c:pt idx="3995">
                    <c:v>user3995</c:v>
                  </c:pt>
                  <c:pt idx="3996">
                    <c:v>user3996</c:v>
                  </c:pt>
                  <c:pt idx="3997">
                    <c:v>user3997</c:v>
                  </c:pt>
                  <c:pt idx="3998">
                    <c:v>user3998</c:v>
                  </c:pt>
                  <c:pt idx="3999">
                    <c:v>user3999</c:v>
                  </c:pt>
                  <c:pt idx="4000">
                    <c:v>user4000</c:v>
                  </c:pt>
                  <c:pt idx="4001">
                    <c:v>user4001</c:v>
                  </c:pt>
                  <c:pt idx="4002">
                    <c:v>user4002</c:v>
                  </c:pt>
                  <c:pt idx="4003">
                    <c:v>user4003</c:v>
                  </c:pt>
                  <c:pt idx="4004">
                    <c:v>user4004</c:v>
                  </c:pt>
                  <c:pt idx="4005">
                    <c:v>user4005</c:v>
                  </c:pt>
                  <c:pt idx="4006">
                    <c:v>user4006</c:v>
                  </c:pt>
                  <c:pt idx="4007">
                    <c:v>user4007</c:v>
                  </c:pt>
                  <c:pt idx="4008">
                    <c:v>user4008</c:v>
                  </c:pt>
                  <c:pt idx="4009">
                    <c:v>user4009</c:v>
                  </c:pt>
                  <c:pt idx="4010">
                    <c:v>user4010</c:v>
                  </c:pt>
                  <c:pt idx="4011">
                    <c:v>user4011</c:v>
                  </c:pt>
                  <c:pt idx="4012">
                    <c:v>user4012</c:v>
                  </c:pt>
                  <c:pt idx="4013">
                    <c:v>user4013</c:v>
                  </c:pt>
                  <c:pt idx="4014">
                    <c:v>user4014</c:v>
                  </c:pt>
                  <c:pt idx="4015">
                    <c:v>user4015</c:v>
                  </c:pt>
                  <c:pt idx="4016">
                    <c:v>user4016</c:v>
                  </c:pt>
                  <c:pt idx="4017">
                    <c:v>user4017</c:v>
                  </c:pt>
                  <c:pt idx="4018">
                    <c:v>user4018</c:v>
                  </c:pt>
                  <c:pt idx="4019">
                    <c:v>user4019</c:v>
                  </c:pt>
                  <c:pt idx="4020">
                    <c:v>user4020</c:v>
                  </c:pt>
                  <c:pt idx="4021">
                    <c:v>user4021</c:v>
                  </c:pt>
                  <c:pt idx="4022">
                    <c:v>user4022</c:v>
                  </c:pt>
                  <c:pt idx="4023">
                    <c:v>user4023</c:v>
                  </c:pt>
                  <c:pt idx="4024">
                    <c:v>user4024</c:v>
                  </c:pt>
                  <c:pt idx="4025">
                    <c:v>user4025</c:v>
                  </c:pt>
                  <c:pt idx="4026">
                    <c:v>user4026</c:v>
                  </c:pt>
                  <c:pt idx="4027">
                    <c:v>user4027</c:v>
                  </c:pt>
                  <c:pt idx="4028">
                    <c:v>user4028</c:v>
                  </c:pt>
                  <c:pt idx="4029">
                    <c:v>user4029</c:v>
                  </c:pt>
                  <c:pt idx="4030">
                    <c:v>user4030</c:v>
                  </c:pt>
                  <c:pt idx="4031">
                    <c:v>user4031</c:v>
                  </c:pt>
                  <c:pt idx="4032">
                    <c:v>user4032</c:v>
                  </c:pt>
                  <c:pt idx="4033">
                    <c:v>user4033</c:v>
                  </c:pt>
                  <c:pt idx="4034">
                    <c:v>user4034</c:v>
                  </c:pt>
                  <c:pt idx="4035">
                    <c:v>user4035</c:v>
                  </c:pt>
                  <c:pt idx="4036">
                    <c:v>user4036</c:v>
                  </c:pt>
                  <c:pt idx="4037">
                    <c:v>user4037</c:v>
                  </c:pt>
                  <c:pt idx="4038">
                    <c:v>user4038</c:v>
                  </c:pt>
                  <c:pt idx="4039">
                    <c:v>user4039</c:v>
                  </c:pt>
                  <c:pt idx="4040">
                    <c:v>user4040</c:v>
                  </c:pt>
                  <c:pt idx="4041">
                    <c:v>user4041</c:v>
                  </c:pt>
                  <c:pt idx="4042">
                    <c:v>user4042</c:v>
                  </c:pt>
                  <c:pt idx="4043">
                    <c:v>user4043</c:v>
                  </c:pt>
                  <c:pt idx="4044">
                    <c:v>user4044</c:v>
                  </c:pt>
                  <c:pt idx="4045">
                    <c:v>user4045</c:v>
                  </c:pt>
                  <c:pt idx="4046">
                    <c:v>user4046</c:v>
                  </c:pt>
                  <c:pt idx="4047">
                    <c:v>user4047</c:v>
                  </c:pt>
                  <c:pt idx="4048">
                    <c:v>user4048</c:v>
                  </c:pt>
                  <c:pt idx="4049">
                    <c:v>user4049</c:v>
                  </c:pt>
                  <c:pt idx="4050">
                    <c:v>user4050</c:v>
                  </c:pt>
                  <c:pt idx="4051">
                    <c:v>user4051</c:v>
                  </c:pt>
                  <c:pt idx="4052">
                    <c:v>user4052</c:v>
                  </c:pt>
                  <c:pt idx="4053">
                    <c:v>user4053</c:v>
                  </c:pt>
                  <c:pt idx="4054">
                    <c:v>user4054</c:v>
                  </c:pt>
                  <c:pt idx="4055">
                    <c:v>user4055</c:v>
                  </c:pt>
                  <c:pt idx="4056">
                    <c:v>user4056</c:v>
                  </c:pt>
                  <c:pt idx="4057">
                    <c:v>user4057</c:v>
                  </c:pt>
                  <c:pt idx="4058">
                    <c:v>user4058</c:v>
                  </c:pt>
                  <c:pt idx="4059">
                    <c:v>user4059</c:v>
                  </c:pt>
                  <c:pt idx="4060">
                    <c:v>user4060</c:v>
                  </c:pt>
                  <c:pt idx="4061">
                    <c:v>user4061</c:v>
                  </c:pt>
                  <c:pt idx="4062">
                    <c:v>user4062</c:v>
                  </c:pt>
                  <c:pt idx="4063">
                    <c:v>user4063</c:v>
                  </c:pt>
                  <c:pt idx="4064">
                    <c:v>user4064</c:v>
                  </c:pt>
                  <c:pt idx="4065">
                    <c:v>user4065</c:v>
                  </c:pt>
                  <c:pt idx="4066">
                    <c:v>user4066</c:v>
                  </c:pt>
                  <c:pt idx="4067">
                    <c:v>user4067</c:v>
                  </c:pt>
                  <c:pt idx="4068">
                    <c:v>user4068</c:v>
                  </c:pt>
                  <c:pt idx="4069">
                    <c:v>user4069</c:v>
                  </c:pt>
                  <c:pt idx="4070">
                    <c:v>user4070</c:v>
                  </c:pt>
                  <c:pt idx="4071">
                    <c:v>user4071</c:v>
                  </c:pt>
                  <c:pt idx="4072">
                    <c:v>user4072</c:v>
                  </c:pt>
                  <c:pt idx="4073">
                    <c:v>user4073</c:v>
                  </c:pt>
                  <c:pt idx="4074">
                    <c:v>user4074</c:v>
                  </c:pt>
                  <c:pt idx="4075">
                    <c:v>user4075</c:v>
                  </c:pt>
                  <c:pt idx="4076">
                    <c:v>user4076</c:v>
                  </c:pt>
                  <c:pt idx="4077">
                    <c:v>user4077</c:v>
                  </c:pt>
                  <c:pt idx="4078">
                    <c:v>user4078</c:v>
                  </c:pt>
                  <c:pt idx="4079">
                    <c:v>user4079</c:v>
                  </c:pt>
                  <c:pt idx="4080">
                    <c:v>user4080</c:v>
                  </c:pt>
                  <c:pt idx="4081">
                    <c:v>user4081</c:v>
                  </c:pt>
                  <c:pt idx="4082">
                    <c:v>user4082</c:v>
                  </c:pt>
                  <c:pt idx="4083">
                    <c:v>user4083</c:v>
                  </c:pt>
                  <c:pt idx="4084">
                    <c:v>user4084</c:v>
                  </c:pt>
                  <c:pt idx="4085">
                    <c:v>user4085</c:v>
                  </c:pt>
                  <c:pt idx="4086">
                    <c:v>user4086</c:v>
                  </c:pt>
                  <c:pt idx="4087">
                    <c:v>user4087</c:v>
                  </c:pt>
                  <c:pt idx="4088">
                    <c:v>user4088</c:v>
                  </c:pt>
                  <c:pt idx="4089">
                    <c:v>user4089</c:v>
                  </c:pt>
                  <c:pt idx="4090">
                    <c:v>user4090</c:v>
                  </c:pt>
                  <c:pt idx="4091">
                    <c:v>user4091</c:v>
                  </c:pt>
                  <c:pt idx="4092">
                    <c:v>user4092</c:v>
                  </c:pt>
                  <c:pt idx="4093">
                    <c:v>user4093</c:v>
                  </c:pt>
                  <c:pt idx="4094">
                    <c:v>user4094</c:v>
                  </c:pt>
                  <c:pt idx="4095">
                    <c:v>user4095</c:v>
                  </c:pt>
                  <c:pt idx="4096">
                    <c:v>user4096</c:v>
                  </c:pt>
                  <c:pt idx="4097">
                    <c:v>user4097</c:v>
                  </c:pt>
                  <c:pt idx="4098">
                    <c:v>user4098</c:v>
                  </c:pt>
                  <c:pt idx="4099">
                    <c:v>user4099</c:v>
                  </c:pt>
                  <c:pt idx="4100">
                    <c:v>user4100</c:v>
                  </c:pt>
                  <c:pt idx="4101">
                    <c:v>user4101</c:v>
                  </c:pt>
                  <c:pt idx="4102">
                    <c:v>user4102</c:v>
                  </c:pt>
                  <c:pt idx="4103">
                    <c:v>user4103</c:v>
                  </c:pt>
                  <c:pt idx="4104">
                    <c:v>user4104</c:v>
                  </c:pt>
                  <c:pt idx="4105">
                    <c:v>user4105</c:v>
                  </c:pt>
                  <c:pt idx="4106">
                    <c:v>user4106</c:v>
                  </c:pt>
                  <c:pt idx="4107">
                    <c:v>user4107</c:v>
                  </c:pt>
                  <c:pt idx="4108">
                    <c:v>user4108</c:v>
                  </c:pt>
                  <c:pt idx="4109">
                    <c:v>user4109</c:v>
                  </c:pt>
                  <c:pt idx="4110">
                    <c:v>user4110</c:v>
                  </c:pt>
                  <c:pt idx="4111">
                    <c:v>user4111</c:v>
                  </c:pt>
                  <c:pt idx="4112">
                    <c:v>user4112</c:v>
                  </c:pt>
                  <c:pt idx="4113">
                    <c:v>user4113</c:v>
                  </c:pt>
                  <c:pt idx="4114">
                    <c:v>user4114</c:v>
                  </c:pt>
                  <c:pt idx="4115">
                    <c:v>user4115</c:v>
                  </c:pt>
                  <c:pt idx="4116">
                    <c:v>user4116</c:v>
                  </c:pt>
                  <c:pt idx="4117">
                    <c:v>user4117</c:v>
                  </c:pt>
                  <c:pt idx="4118">
                    <c:v>user4118</c:v>
                  </c:pt>
                  <c:pt idx="4119">
                    <c:v>user4119</c:v>
                  </c:pt>
                  <c:pt idx="4120">
                    <c:v>user4120</c:v>
                  </c:pt>
                  <c:pt idx="4121">
                    <c:v>user4121</c:v>
                  </c:pt>
                  <c:pt idx="4122">
                    <c:v>user4122</c:v>
                  </c:pt>
                  <c:pt idx="4123">
                    <c:v>user4123</c:v>
                  </c:pt>
                  <c:pt idx="4124">
                    <c:v>user4124</c:v>
                  </c:pt>
                  <c:pt idx="4125">
                    <c:v>user4125</c:v>
                  </c:pt>
                  <c:pt idx="4126">
                    <c:v>user4126</c:v>
                  </c:pt>
                  <c:pt idx="4127">
                    <c:v>user4127</c:v>
                  </c:pt>
                  <c:pt idx="4128">
                    <c:v>user4128</c:v>
                  </c:pt>
                  <c:pt idx="4129">
                    <c:v>user4129</c:v>
                  </c:pt>
                  <c:pt idx="4130">
                    <c:v>user4130</c:v>
                  </c:pt>
                  <c:pt idx="4131">
                    <c:v>user4131</c:v>
                  </c:pt>
                  <c:pt idx="4132">
                    <c:v>user4132</c:v>
                  </c:pt>
                  <c:pt idx="4133">
                    <c:v>user4133</c:v>
                  </c:pt>
                  <c:pt idx="4134">
                    <c:v>user4134</c:v>
                  </c:pt>
                  <c:pt idx="4135">
                    <c:v>user4135</c:v>
                  </c:pt>
                  <c:pt idx="4136">
                    <c:v>user4136</c:v>
                  </c:pt>
                  <c:pt idx="4137">
                    <c:v>user4137</c:v>
                  </c:pt>
                  <c:pt idx="4138">
                    <c:v>user4138</c:v>
                  </c:pt>
                  <c:pt idx="4139">
                    <c:v>user4139</c:v>
                  </c:pt>
                  <c:pt idx="4140">
                    <c:v>user4140</c:v>
                  </c:pt>
                  <c:pt idx="4141">
                    <c:v>user4141</c:v>
                  </c:pt>
                  <c:pt idx="4142">
                    <c:v>user4142</c:v>
                  </c:pt>
                  <c:pt idx="4143">
                    <c:v>user4143</c:v>
                  </c:pt>
                  <c:pt idx="4144">
                    <c:v>user4144</c:v>
                  </c:pt>
                  <c:pt idx="4145">
                    <c:v>user4145</c:v>
                  </c:pt>
                  <c:pt idx="4146">
                    <c:v>user4146</c:v>
                  </c:pt>
                  <c:pt idx="4147">
                    <c:v>user4147</c:v>
                  </c:pt>
                  <c:pt idx="4148">
                    <c:v>user4148</c:v>
                  </c:pt>
                  <c:pt idx="4149">
                    <c:v>user4149</c:v>
                  </c:pt>
                  <c:pt idx="4150">
                    <c:v>user4150</c:v>
                  </c:pt>
                  <c:pt idx="4151">
                    <c:v>user4151</c:v>
                  </c:pt>
                  <c:pt idx="4152">
                    <c:v>user4152</c:v>
                  </c:pt>
                  <c:pt idx="4153">
                    <c:v>user4153</c:v>
                  </c:pt>
                  <c:pt idx="4154">
                    <c:v>user4154</c:v>
                  </c:pt>
                  <c:pt idx="4155">
                    <c:v>user4155</c:v>
                  </c:pt>
                  <c:pt idx="4156">
                    <c:v>user4156</c:v>
                  </c:pt>
                  <c:pt idx="4157">
                    <c:v>user4157</c:v>
                  </c:pt>
                  <c:pt idx="4158">
                    <c:v>user4158</c:v>
                  </c:pt>
                  <c:pt idx="4159">
                    <c:v>user4159</c:v>
                  </c:pt>
                  <c:pt idx="4160">
                    <c:v>user4160</c:v>
                  </c:pt>
                  <c:pt idx="4161">
                    <c:v>user4161</c:v>
                  </c:pt>
                  <c:pt idx="4162">
                    <c:v>user4162</c:v>
                  </c:pt>
                  <c:pt idx="4163">
                    <c:v>user4163</c:v>
                  </c:pt>
                  <c:pt idx="4164">
                    <c:v>user4164</c:v>
                  </c:pt>
                  <c:pt idx="4165">
                    <c:v>user4165</c:v>
                  </c:pt>
                  <c:pt idx="4166">
                    <c:v>user4166</c:v>
                  </c:pt>
                  <c:pt idx="4167">
                    <c:v>user4167</c:v>
                  </c:pt>
                  <c:pt idx="4168">
                    <c:v>user4168</c:v>
                  </c:pt>
                  <c:pt idx="4169">
                    <c:v>user4169</c:v>
                  </c:pt>
                  <c:pt idx="4170">
                    <c:v>user4170</c:v>
                  </c:pt>
                  <c:pt idx="4171">
                    <c:v>user4171</c:v>
                  </c:pt>
                  <c:pt idx="4172">
                    <c:v>user4172</c:v>
                  </c:pt>
                  <c:pt idx="4173">
                    <c:v>user4173</c:v>
                  </c:pt>
                  <c:pt idx="4174">
                    <c:v>user4174</c:v>
                  </c:pt>
                  <c:pt idx="4175">
                    <c:v>user4175</c:v>
                  </c:pt>
                  <c:pt idx="4176">
                    <c:v>user4176</c:v>
                  </c:pt>
                  <c:pt idx="4177">
                    <c:v>user4177</c:v>
                  </c:pt>
                  <c:pt idx="4178">
                    <c:v>user4178</c:v>
                  </c:pt>
                  <c:pt idx="4179">
                    <c:v>user4179</c:v>
                  </c:pt>
                  <c:pt idx="4180">
                    <c:v>user4180</c:v>
                  </c:pt>
                  <c:pt idx="4181">
                    <c:v>user4181</c:v>
                  </c:pt>
                  <c:pt idx="4182">
                    <c:v>user4182</c:v>
                  </c:pt>
                  <c:pt idx="4183">
                    <c:v>user4183</c:v>
                  </c:pt>
                  <c:pt idx="4184">
                    <c:v>user4184</c:v>
                  </c:pt>
                  <c:pt idx="4185">
                    <c:v>user4185</c:v>
                  </c:pt>
                  <c:pt idx="4186">
                    <c:v>user4186</c:v>
                  </c:pt>
                  <c:pt idx="4187">
                    <c:v>user4187</c:v>
                  </c:pt>
                  <c:pt idx="4188">
                    <c:v>user4188</c:v>
                  </c:pt>
                  <c:pt idx="4189">
                    <c:v>user4189</c:v>
                  </c:pt>
                  <c:pt idx="4190">
                    <c:v>user4190</c:v>
                  </c:pt>
                  <c:pt idx="4191">
                    <c:v>user4191</c:v>
                  </c:pt>
                  <c:pt idx="4192">
                    <c:v>user4192</c:v>
                  </c:pt>
                  <c:pt idx="4193">
                    <c:v>user4193</c:v>
                  </c:pt>
                  <c:pt idx="4194">
                    <c:v>user4194</c:v>
                  </c:pt>
                  <c:pt idx="4195">
                    <c:v>user4195</c:v>
                  </c:pt>
                  <c:pt idx="4196">
                    <c:v>user4196</c:v>
                  </c:pt>
                  <c:pt idx="4197">
                    <c:v>user4197</c:v>
                  </c:pt>
                  <c:pt idx="4198">
                    <c:v>user4198</c:v>
                  </c:pt>
                  <c:pt idx="4199">
                    <c:v>user4199</c:v>
                  </c:pt>
                  <c:pt idx="4200">
                    <c:v>user4200</c:v>
                  </c:pt>
                  <c:pt idx="4201">
                    <c:v>user4201</c:v>
                  </c:pt>
                  <c:pt idx="4202">
                    <c:v>user4202</c:v>
                  </c:pt>
                  <c:pt idx="4203">
                    <c:v>user4203</c:v>
                  </c:pt>
                  <c:pt idx="4204">
                    <c:v>user4204</c:v>
                  </c:pt>
                  <c:pt idx="4205">
                    <c:v>user4205</c:v>
                  </c:pt>
                  <c:pt idx="4206">
                    <c:v>user4206</c:v>
                  </c:pt>
                  <c:pt idx="4207">
                    <c:v>user4207</c:v>
                  </c:pt>
                  <c:pt idx="4208">
                    <c:v>user4208</c:v>
                  </c:pt>
                  <c:pt idx="4209">
                    <c:v>user4209</c:v>
                  </c:pt>
                  <c:pt idx="4210">
                    <c:v>user4210</c:v>
                  </c:pt>
                  <c:pt idx="4211">
                    <c:v>user4211</c:v>
                  </c:pt>
                  <c:pt idx="4212">
                    <c:v>user4212</c:v>
                  </c:pt>
                  <c:pt idx="4213">
                    <c:v>user4213</c:v>
                  </c:pt>
                  <c:pt idx="4214">
                    <c:v>user4214</c:v>
                  </c:pt>
                  <c:pt idx="4215">
                    <c:v>user4215</c:v>
                  </c:pt>
                  <c:pt idx="4216">
                    <c:v>user4216</c:v>
                  </c:pt>
                  <c:pt idx="4217">
                    <c:v>user4217</c:v>
                  </c:pt>
                  <c:pt idx="4218">
                    <c:v>user4218</c:v>
                  </c:pt>
                  <c:pt idx="4219">
                    <c:v>user4219</c:v>
                  </c:pt>
                  <c:pt idx="4220">
                    <c:v>user4220</c:v>
                  </c:pt>
                  <c:pt idx="4221">
                    <c:v>user4221</c:v>
                  </c:pt>
                  <c:pt idx="4222">
                    <c:v>user4222</c:v>
                  </c:pt>
                  <c:pt idx="4223">
                    <c:v>user4223</c:v>
                  </c:pt>
                  <c:pt idx="4224">
                    <c:v>user4224</c:v>
                  </c:pt>
                  <c:pt idx="4225">
                    <c:v>user4225</c:v>
                  </c:pt>
                  <c:pt idx="4226">
                    <c:v>user4226</c:v>
                  </c:pt>
                  <c:pt idx="4227">
                    <c:v>user4227</c:v>
                  </c:pt>
                  <c:pt idx="4228">
                    <c:v>user4228</c:v>
                  </c:pt>
                  <c:pt idx="4229">
                    <c:v>user4229</c:v>
                  </c:pt>
                  <c:pt idx="4230">
                    <c:v>user4230</c:v>
                  </c:pt>
                  <c:pt idx="4231">
                    <c:v>user4231</c:v>
                  </c:pt>
                  <c:pt idx="4232">
                    <c:v>user4232</c:v>
                  </c:pt>
                  <c:pt idx="4233">
                    <c:v>user4233</c:v>
                  </c:pt>
                  <c:pt idx="4234">
                    <c:v>user4234</c:v>
                  </c:pt>
                  <c:pt idx="4235">
                    <c:v>user4235</c:v>
                  </c:pt>
                  <c:pt idx="4236">
                    <c:v>user4236</c:v>
                  </c:pt>
                  <c:pt idx="4237">
                    <c:v>user4237</c:v>
                  </c:pt>
                  <c:pt idx="4238">
                    <c:v>user4238</c:v>
                  </c:pt>
                  <c:pt idx="4239">
                    <c:v>user4239</c:v>
                  </c:pt>
                  <c:pt idx="4240">
                    <c:v>user4240</c:v>
                  </c:pt>
                  <c:pt idx="4241">
                    <c:v>user4241</c:v>
                  </c:pt>
                  <c:pt idx="4242">
                    <c:v>user4242</c:v>
                  </c:pt>
                  <c:pt idx="4243">
                    <c:v>user4243</c:v>
                  </c:pt>
                  <c:pt idx="4244">
                    <c:v>user4244</c:v>
                  </c:pt>
                  <c:pt idx="4245">
                    <c:v>user4245</c:v>
                  </c:pt>
                  <c:pt idx="4246">
                    <c:v>user4246</c:v>
                  </c:pt>
                  <c:pt idx="4247">
                    <c:v>user4247</c:v>
                  </c:pt>
                  <c:pt idx="4248">
                    <c:v>user4248</c:v>
                  </c:pt>
                  <c:pt idx="4249">
                    <c:v>user4249</c:v>
                  </c:pt>
                  <c:pt idx="4250">
                    <c:v>user4250</c:v>
                  </c:pt>
                  <c:pt idx="4251">
                    <c:v>user4251</c:v>
                  </c:pt>
                  <c:pt idx="4252">
                    <c:v>user4252</c:v>
                  </c:pt>
                  <c:pt idx="4253">
                    <c:v>user4253</c:v>
                  </c:pt>
                  <c:pt idx="4254">
                    <c:v>user4254</c:v>
                  </c:pt>
                  <c:pt idx="4255">
                    <c:v>user4255</c:v>
                  </c:pt>
                  <c:pt idx="4256">
                    <c:v>user4256</c:v>
                  </c:pt>
                  <c:pt idx="4257">
                    <c:v>user4257</c:v>
                  </c:pt>
                  <c:pt idx="4258">
                    <c:v>user4258</c:v>
                  </c:pt>
                  <c:pt idx="4259">
                    <c:v>user4259</c:v>
                  </c:pt>
                  <c:pt idx="4260">
                    <c:v>user4260</c:v>
                  </c:pt>
                  <c:pt idx="4261">
                    <c:v>user4261</c:v>
                  </c:pt>
                  <c:pt idx="4262">
                    <c:v>user4262</c:v>
                  </c:pt>
                  <c:pt idx="4263">
                    <c:v>user4263</c:v>
                  </c:pt>
                  <c:pt idx="4264">
                    <c:v>user4264</c:v>
                  </c:pt>
                  <c:pt idx="4265">
                    <c:v>user4265</c:v>
                  </c:pt>
                  <c:pt idx="4266">
                    <c:v>user4266</c:v>
                  </c:pt>
                  <c:pt idx="4267">
                    <c:v>user4267</c:v>
                  </c:pt>
                  <c:pt idx="4268">
                    <c:v>user4268</c:v>
                  </c:pt>
                  <c:pt idx="4269">
                    <c:v>user4269</c:v>
                  </c:pt>
                  <c:pt idx="4270">
                    <c:v>user4270</c:v>
                  </c:pt>
                  <c:pt idx="4271">
                    <c:v>user4271</c:v>
                  </c:pt>
                  <c:pt idx="4272">
                    <c:v>user4272</c:v>
                  </c:pt>
                  <c:pt idx="4273">
                    <c:v>user4273</c:v>
                  </c:pt>
                  <c:pt idx="4274">
                    <c:v>user4274</c:v>
                  </c:pt>
                  <c:pt idx="4275">
                    <c:v>user4275</c:v>
                  </c:pt>
                  <c:pt idx="4276">
                    <c:v>user4276</c:v>
                  </c:pt>
                  <c:pt idx="4277">
                    <c:v>user4277</c:v>
                  </c:pt>
                  <c:pt idx="4278">
                    <c:v>user4278</c:v>
                  </c:pt>
                  <c:pt idx="4279">
                    <c:v>user4279</c:v>
                  </c:pt>
                  <c:pt idx="4280">
                    <c:v>user4280</c:v>
                  </c:pt>
                  <c:pt idx="4281">
                    <c:v>user4281</c:v>
                  </c:pt>
                  <c:pt idx="4282">
                    <c:v>user4282</c:v>
                  </c:pt>
                  <c:pt idx="4283">
                    <c:v>user4283</c:v>
                  </c:pt>
                  <c:pt idx="4284">
                    <c:v>user4284</c:v>
                  </c:pt>
                  <c:pt idx="4285">
                    <c:v>user4285</c:v>
                  </c:pt>
                  <c:pt idx="4286">
                    <c:v>user4286</c:v>
                  </c:pt>
                  <c:pt idx="4287">
                    <c:v>user4287</c:v>
                  </c:pt>
                  <c:pt idx="4288">
                    <c:v>user4288</c:v>
                  </c:pt>
                  <c:pt idx="4289">
                    <c:v>user4289</c:v>
                  </c:pt>
                  <c:pt idx="4290">
                    <c:v>user4290</c:v>
                  </c:pt>
                  <c:pt idx="4291">
                    <c:v>user4291</c:v>
                  </c:pt>
                  <c:pt idx="4292">
                    <c:v>user4292</c:v>
                  </c:pt>
                  <c:pt idx="4293">
                    <c:v>user4293</c:v>
                  </c:pt>
                  <c:pt idx="4294">
                    <c:v>user4294</c:v>
                  </c:pt>
                  <c:pt idx="4295">
                    <c:v>user4295</c:v>
                  </c:pt>
                  <c:pt idx="4296">
                    <c:v>user4296</c:v>
                  </c:pt>
                  <c:pt idx="4297">
                    <c:v>user4297</c:v>
                  </c:pt>
                  <c:pt idx="4298">
                    <c:v>user4298</c:v>
                  </c:pt>
                  <c:pt idx="4299">
                    <c:v>user4299</c:v>
                  </c:pt>
                  <c:pt idx="4300">
                    <c:v>user4300</c:v>
                  </c:pt>
                  <c:pt idx="4301">
                    <c:v>user4301</c:v>
                  </c:pt>
                  <c:pt idx="4302">
                    <c:v>user4302</c:v>
                  </c:pt>
                  <c:pt idx="4303">
                    <c:v>user4303</c:v>
                  </c:pt>
                  <c:pt idx="4304">
                    <c:v>user4304</c:v>
                  </c:pt>
                  <c:pt idx="4305">
                    <c:v>user4305</c:v>
                  </c:pt>
                  <c:pt idx="4306">
                    <c:v>user4306</c:v>
                  </c:pt>
                  <c:pt idx="4307">
                    <c:v>user4307</c:v>
                  </c:pt>
                  <c:pt idx="4308">
                    <c:v>user4308</c:v>
                  </c:pt>
                  <c:pt idx="4309">
                    <c:v>user4309</c:v>
                  </c:pt>
                  <c:pt idx="4310">
                    <c:v>user4310</c:v>
                  </c:pt>
                  <c:pt idx="4311">
                    <c:v>user4311</c:v>
                  </c:pt>
                  <c:pt idx="4312">
                    <c:v>user4312</c:v>
                  </c:pt>
                  <c:pt idx="4313">
                    <c:v>user4313</c:v>
                  </c:pt>
                  <c:pt idx="4314">
                    <c:v>user4314</c:v>
                  </c:pt>
                  <c:pt idx="4315">
                    <c:v>user4315</c:v>
                  </c:pt>
                  <c:pt idx="4316">
                    <c:v>user4316</c:v>
                  </c:pt>
                  <c:pt idx="4317">
                    <c:v>user4317</c:v>
                  </c:pt>
                  <c:pt idx="4318">
                    <c:v>user4318</c:v>
                  </c:pt>
                  <c:pt idx="4319">
                    <c:v>user4319</c:v>
                  </c:pt>
                  <c:pt idx="4320">
                    <c:v>user4320</c:v>
                  </c:pt>
                  <c:pt idx="4321">
                    <c:v>user4321</c:v>
                  </c:pt>
                  <c:pt idx="4322">
                    <c:v>user4322</c:v>
                  </c:pt>
                  <c:pt idx="4323">
                    <c:v>user4323</c:v>
                  </c:pt>
                  <c:pt idx="4324">
                    <c:v>user4324</c:v>
                  </c:pt>
                  <c:pt idx="4325">
                    <c:v>user4325</c:v>
                  </c:pt>
                  <c:pt idx="4326">
                    <c:v>user4326</c:v>
                  </c:pt>
                  <c:pt idx="4327">
                    <c:v>user4327</c:v>
                  </c:pt>
                  <c:pt idx="4328">
                    <c:v>user4328</c:v>
                  </c:pt>
                  <c:pt idx="4329">
                    <c:v>user4329</c:v>
                  </c:pt>
                  <c:pt idx="4330">
                    <c:v>user4330</c:v>
                  </c:pt>
                  <c:pt idx="4331">
                    <c:v>user4331</c:v>
                  </c:pt>
                  <c:pt idx="4332">
                    <c:v>user4332</c:v>
                  </c:pt>
                  <c:pt idx="4333">
                    <c:v>user4333</c:v>
                  </c:pt>
                  <c:pt idx="4334">
                    <c:v>user4334</c:v>
                  </c:pt>
                  <c:pt idx="4335">
                    <c:v>user4335</c:v>
                  </c:pt>
                  <c:pt idx="4336">
                    <c:v>user4336</c:v>
                  </c:pt>
                  <c:pt idx="4337">
                    <c:v>user4337</c:v>
                  </c:pt>
                  <c:pt idx="4338">
                    <c:v>user4338</c:v>
                  </c:pt>
                  <c:pt idx="4339">
                    <c:v>user4339</c:v>
                  </c:pt>
                  <c:pt idx="4340">
                    <c:v>user4340</c:v>
                  </c:pt>
                  <c:pt idx="4341">
                    <c:v>user4341</c:v>
                  </c:pt>
                  <c:pt idx="4342">
                    <c:v>user4342</c:v>
                  </c:pt>
                  <c:pt idx="4343">
                    <c:v>user4343</c:v>
                  </c:pt>
                  <c:pt idx="4344">
                    <c:v>user4344</c:v>
                  </c:pt>
                  <c:pt idx="4345">
                    <c:v>user4345</c:v>
                  </c:pt>
                  <c:pt idx="4346">
                    <c:v>user4346</c:v>
                  </c:pt>
                  <c:pt idx="4347">
                    <c:v>user4347</c:v>
                  </c:pt>
                  <c:pt idx="4348">
                    <c:v>user4348</c:v>
                  </c:pt>
                  <c:pt idx="4349">
                    <c:v>user4349</c:v>
                  </c:pt>
                  <c:pt idx="4350">
                    <c:v>user4350</c:v>
                  </c:pt>
                  <c:pt idx="4351">
                    <c:v>user4351</c:v>
                  </c:pt>
                  <c:pt idx="4352">
                    <c:v>user4352</c:v>
                  </c:pt>
                  <c:pt idx="4353">
                    <c:v>user4353</c:v>
                  </c:pt>
                  <c:pt idx="4354">
                    <c:v>user4354</c:v>
                  </c:pt>
                  <c:pt idx="4355">
                    <c:v>user4355</c:v>
                  </c:pt>
                  <c:pt idx="4356">
                    <c:v>user4356</c:v>
                  </c:pt>
                  <c:pt idx="4357">
                    <c:v>user4357</c:v>
                  </c:pt>
                  <c:pt idx="4358">
                    <c:v>user4358</c:v>
                  </c:pt>
                  <c:pt idx="4359">
                    <c:v>user4359</c:v>
                  </c:pt>
                  <c:pt idx="4360">
                    <c:v>user4360</c:v>
                  </c:pt>
                  <c:pt idx="4361">
                    <c:v>user4361</c:v>
                  </c:pt>
                  <c:pt idx="4362">
                    <c:v>user4362</c:v>
                  </c:pt>
                  <c:pt idx="4363">
                    <c:v>user4363</c:v>
                  </c:pt>
                  <c:pt idx="4364">
                    <c:v>user4364</c:v>
                  </c:pt>
                  <c:pt idx="4365">
                    <c:v>user4365</c:v>
                  </c:pt>
                  <c:pt idx="4366">
                    <c:v>user4366</c:v>
                  </c:pt>
                  <c:pt idx="4367">
                    <c:v>user4367</c:v>
                  </c:pt>
                  <c:pt idx="4368">
                    <c:v>user4368</c:v>
                  </c:pt>
                  <c:pt idx="4369">
                    <c:v>user4369</c:v>
                  </c:pt>
                  <c:pt idx="4370">
                    <c:v>user4370</c:v>
                  </c:pt>
                  <c:pt idx="4371">
                    <c:v>user4371</c:v>
                  </c:pt>
                  <c:pt idx="4372">
                    <c:v>user4372</c:v>
                  </c:pt>
                  <c:pt idx="4373">
                    <c:v>user4373</c:v>
                  </c:pt>
                  <c:pt idx="4374">
                    <c:v>user4374</c:v>
                  </c:pt>
                  <c:pt idx="4375">
                    <c:v>user4375</c:v>
                  </c:pt>
                  <c:pt idx="4376">
                    <c:v>user4376</c:v>
                  </c:pt>
                  <c:pt idx="4377">
                    <c:v>user4377</c:v>
                  </c:pt>
                  <c:pt idx="4378">
                    <c:v>user4378</c:v>
                  </c:pt>
                  <c:pt idx="4379">
                    <c:v>user4379</c:v>
                  </c:pt>
                  <c:pt idx="4380">
                    <c:v>user4380</c:v>
                  </c:pt>
                  <c:pt idx="4381">
                    <c:v>user4381</c:v>
                  </c:pt>
                  <c:pt idx="4382">
                    <c:v>user4382</c:v>
                  </c:pt>
                  <c:pt idx="4383">
                    <c:v>user4383</c:v>
                  </c:pt>
                  <c:pt idx="4384">
                    <c:v>user4384</c:v>
                  </c:pt>
                  <c:pt idx="4385">
                    <c:v>user4385</c:v>
                  </c:pt>
                  <c:pt idx="4386">
                    <c:v>user4386</c:v>
                  </c:pt>
                  <c:pt idx="4387">
                    <c:v>user4387</c:v>
                  </c:pt>
                  <c:pt idx="4388">
                    <c:v>user4388</c:v>
                  </c:pt>
                  <c:pt idx="4389">
                    <c:v>user4389</c:v>
                  </c:pt>
                  <c:pt idx="4390">
                    <c:v>user4390</c:v>
                  </c:pt>
                  <c:pt idx="4391">
                    <c:v>user4391</c:v>
                  </c:pt>
                  <c:pt idx="4392">
                    <c:v>user4392</c:v>
                  </c:pt>
                  <c:pt idx="4393">
                    <c:v>user4393</c:v>
                  </c:pt>
                  <c:pt idx="4394">
                    <c:v>user4394</c:v>
                  </c:pt>
                  <c:pt idx="4395">
                    <c:v>user4395</c:v>
                  </c:pt>
                  <c:pt idx="4396">
                    <c:v>user4396</c:v>
                  </c:pt>
                  <c:pt idx="4397">
                    <c:v>user4397</c:v>
                  </c:pt>
                  <c:pt idx="4398">
                    <c:v>user4398</c:v>
                  </c:pt>
                  <c:pt idx="4399">
                    <c:v>user4399</c:v>
                  </c:pt>
                  <c:pt idx="4400">
                    <c:v>user4400</c:v>
                  </c:pt>
                  <c:pt idx="4401">
                    <c:v>user4401</c:v>
                  </c:pt>
                  <c:pt idx="4402">
                    <c:v>user4402</c:v>
                  </c:pt>
                  <c:pt idx="4403">
                    <c:v>user4403</c:v>
                  </c:pt>
                  <c:pt idx="4404">
                    <c:v>user4404</c:v>
                  </c:pt>
                  <c:pt idx="4405">
                    <c:v>user4405</c:v>
                  </c:pt>
                  <c:pt idx="4406">
                    <c:v>user4406</c:v>
                  </c:pt>
                  <c:pt idx="4407">
                    <c:v>user4407</c:v>
                  </c:pt>
                  <c:pt idx="4408">
                    <c:v>user4408</c:v>
                  </c:pt>
                  <c:pt idx="4409">
                    <c:v>user4409</c:v>
                  </c:pt>
                  <c:pt idx="4410">
                    <c:v>user4410</c:v>
                  </c:pt>
                  <c:pt idx="4411">
                    <c:v>user4411</c:v>
                  </c:pt>
                  <c:pt idx="4412">
                    <c:v>user4412</c:v>
                  </c:pt>
                  <c:pt idx="4413">
                    <c:v>user4413</c:v>
                  </c:pt>
                  <c:pt idx="4414">
                    <c:v>user4414</c:v>
                  </c:pt>
                  <c:pt idx="4415">
                    <c:v>user4415</c:v>
                  </c:pt>
                  <c:pt idx="4416">
                    <c:v>user4416</c:v>
                  </c:pt>
                  <c:pt idx="4417">
                    <c:v>user4417</c:v>
                  </c:pt>
                  <c:pt idx="4418">
                    <c:v>user4418</c:v>
                  </c:pt>
                  <c:pt idx="4419">
                    <c:v>user4419</c:v>
                  </c:pt>
                  <c:pt idx="4420">
                    <c:v>user4420</c:v>
                  </c:pt>
                  <c:pt idx="4421">
                    <c:v>user4421</c:v>
                  </c:pt>
                  <c:pt idx="4422">
                    <c:v>user4422</c:v>
                  </c:pt>
                  <c:pt idx="4423">
                    <c:v>user4423</c:v>
                  </c:pt>
                  <c:pt idx="4424">
                    <c:v>user4424</c:v>
                  </c:pt>
                  <c:pt idx="4425">
                    <c:v>user4425</c:v>
                  </c:pt>
                  <c:pt idx="4426">
                    <c:v>user4426</c:v>
                  </c:pt>
                  <c:pt idx="4427">
                    <c:v>user4427</c:v>
                  </c:pt>
                  <c:pt idx="4428">
                    <c:v>user4428</c:v>
                  </c:pt>
                  <c:pt idx="4429">
                    <c:v>user4429</c:v>
                  </c:pt>
                  <c:pt idx="4430">
                    <c:v>user4430</c:v>
                  </c:pt>
                  <c:pt idx="4431">
                    <c:v>user4431</c:v>
                  </c:pt>
                  <c:pt idx="4432">
                    <c:v>user4432</c:v>
                  </c:pt>
                  <c:pt idx="4433">
                    <c:v>user4433</c:v>
                  </c:pt>
                  <c:pt idx="4434">
                    <c:v>user4434</c:v>
                  </c:pt>
                  <c:pt idx="4435">
                    <c:v>user4435</c:v>
                  </c:pt>
                  <c:pt idx="4436">
                    <c:v>user4436</c:v>
                  </c:pt>
                  <c:pt idx="4437">
                    <c:v>user4437</c:v>
                  </c:pt>
                  <c:pt idx="4438">
                    <c:v>user4438</c:v>
                  </c:pt>
                  <c:pt idx="4439">
                    <c:v>user4439</c:v>
                  </c:pt>
                  <c:pt idx="4440">
                    <c:v>user4440</c:v>
                  </c:pt>
                  <c:pt idx="4441">
                    <c:v>user4441</c:v>
                  </c:pt>
                  <c:pt idx="4442">
                    <c:v>user4442</c:v>
                  </c:pt>
                  <c:pt idx="4443">
                    <c:v>user4443</c:v>
                  </c:pt>
                  <c:pt idx="4444">
                    <c:v>user4444</c:v>
                  </c:pt>
                  <c:pt idx="4445">
                    <c:v>user4445</c:v>
                  </c:pt>
                  <c:pt idx="4446">
                    <c:v>user4446</c:v>
                  </c:pt>
                  <c:pt idx="4447">
                    <c:v>user4447</c:v>
                  </c:pt>
                  <c:pt idx="4448">
                    <c:v>user4448</c:v>
                  </c:pt>
                  <c:pt idx="4449">
                    <c:v>user4449</c:v>
                  </c:pt>
                  <c:pt idx="4450">
                    <c:v>user4450</c:v>
                  </c:pt>
                  <c:pt idx="4451">
                    <c:v>user4451</c:v>
                  </c:pt>
                  <c:pt idx="4452">
                    <c:v>user4452</c:v>
                  </c:pt>
                  <c:pt idx="4453">
                    <c:v>user4453</c:v>
                  </c:pt>
                  <c:pt idx="4454">
                    <c:v>user4454</c:v>
                  </c:pt>
                  <c:pt idx="4455">
                    <c:v>user4455</c:v>
                  </c:pt>
                  <c:pt idx="4456">
                    <c:v>user4456</c:v>
                  </c:pt>
                  <c:pt idx="4457">
                    <c:v>user4457</c:v>
                  </c:pt>
                  <c:pt idx="4458">
                    <c:v>user4458</c:v>
                  </c:pt>
                  <c:pt idx="4459">
                    <c:v>user4459</c:v>
                  </c:pt>
                  <c:pt idx="4460">
                    <c:v>user4460</c:v>
                  </c:pt>
                  <c:pt idx="4461">
                    <c:v>user4461</c:v>
                  </c:pt>
                  <c:pt idx="4462">
                    <c:v>user4462</c:v>
                  </c:pt>
                  <c:pt idx="4463">
                    <c:v>user4463</c:v>
                  </c:pt>
                  <c:pt idx="4464">
                    <c:v>user4464</c:v>
                  </c:pt>
                  <c:pt idx="4465">
                    <c:v>user4465</c:v>
                  </c:pt>
                  <c:pt idx="4466">
                    <c:v>user4466</c:v>
                  </c:pt>
                  <c:pt idx="4467">
                    <c:v>user4467</c:v>
                  </c:pt>
                  <c:pt idx="4468">
                    <c:v>user4468</c:v>
                  </c:pt>
                  <c:pt idx="4469">
                    <c:v>user4469</c:v>
                  </c:pt>
                  <c:pt idx="4470">
                    <c:v>user4470</c:v>
                  </c:pt>
                  <c:pt idx="4471">
                    <c:v>user4471</c:v>
                  </c:pt>
                  <c:pt idx="4472">
                    <c:v>user4472</c:v>
                  </c:pt>
                  <c:pt idx="4473">
                    <c:v>user4473</c:v>
                  </c:pt>
                  <c:pt idx="4474">
                    <c:v>user4474</c:v>
                  </c:pt>
                  <c:pt idx="4475">
                    <c:v>user4475</c:v>
                  </c:pt>
                  <c:pt idx="4476">
                    <c:v>user4476</c:v>
                  </c:pt>
                  <c:pt idx="4477">
                    <c:v>user4477</c:v>
                  </c:pt>
                  <c:pt idx="4478">
                    <c:v>user4478</c:v>
                  </c:pt>
                  <c:pt idx="4479">
                    <c:v>user4479</c:v>
                  </c:pt>
                  <c:pt idx="4480">
                    <c:v>user4480</c:v>
                  </c:pt>
                  <c:pt idx="4481">
                    <c:v>user4481</c:v>
                  </c:pt>
                  <c:pt idx="4482">
                    <c:v>user4482</c:v>
                  </c:pt>
                  <c:pt idx="4483">
                    <c:v>user4483</c:v>
                  </c:pt>
                  <c:pt idx="4484">
                    <c:v>user4484</c:v>
                  </c:pt>
                  <c:pt idx="4485">
                    <c:v>user4485</c:v>
                  </c:pt>
                  <c:pt idx="4486">
                    <c:v>user4486</c:v>
                  </c:pt>
                  <c:pt idx="4487">
                    <c:v>user4487</c:v>
                  </c:pt>
                  <c:pt idx="4488">
                    <c:v>user4488</c:v>
                  </c:pt>
                  <c:pt idx="4489">
                    <c:v>user4489</c:v>
                  </c:pt>
                  <c:pt idx="4490">
                    <c:v>user4490</c:v>
                  </c:pt>
                  <c:pt idx="4491">
                    <c:v>user4491</c:v>
                  </c:pt>
                  <c:pt idx="4492">
                    <c:v>user4492</c:v>
                  </c:pt>
                  <c:pt idx="4493">
                    <c:v>user4493</c:v>
                  </c:pt>
                  <c:pt idx="4494">
                    <c:v>user4494</c:v>
                  </c:pt>
                  <c:pt idx="4495">
                    <c:v>user4495</c:v>
                  </c:pt>
                  <c:pt idx="4496">
                    <c:v>user4496</c:v>
                  </c:pt>
                  <c:pt idx="4497">
                    <c:v>user4497</c:v>
                  </c:pt>
                  <c:pt idx="4498">
                    <c:v>user4498</c:v>
                  </c:pt>
                  <c:pt idx="4499">
                    <c:v>user4499</c:v>
                  </c:pt>
                  <c:pt idx="4500">
                    <c:v>user4500</c:v>
                  </c:pt>
                  <c:pt idx="4501">
                    <c:v>user4501</c:v>
                  </c:pt>
                  <c:pt idx="4502">
                    <c:v>user4502</c:v>
                  </c:pt>
                  <c:pt idx="4503">
                    <c:v>user4503</c:v>
                  </c:pt>
                  <c:pt idx="4504">
                    <c:v>user4504</c:v>
                  </c:pt>
                  <c:pt idx="4505">
                    <c:v>user4505</c:v>
                  </c:pt>
                  <c:pt idx="4506">
                    <c:v>user4506</c:v>
                  </c:pt>
                  <c:pt idx="4507">
                    <c:v>user4507</c:v>
                  </c:pt>
                  <c:pt idx="4508">
                    <c:v>user4508</c:v>
                  </c:pt>
                  <c:pt idx="4509">
                    <c:v>user4509</c:v>
                  </c:pt>
                  <c:pt idx="4510">
                    <c:v>user4510</c:v>
                  </c:pt>
                  <c:pt idx="4511">
                    <c:v>user4511</c:v>
                  </c:pt>
                  <c:pt idx="4512">
                    <c:v>user4512</c:v>
                  </c:pt>
                  <c:pt idx="4513">
                    <c:v>user4513</c:v>
                  </c:pt>
                  <c:pt idx="4514">
                    <c:v>user4514</c:v>
                  </c:pt>
                  <c:pt idx="4515">
                    <c:v>user4515</c:v>
                  </c:pt>
                  <c:pt idx="4516">
                    <c:v>user4516</c:v>
                  </c:pt>
                  <c:pt idx="4517">
                    <c:v>user4517</c:v>
                  </c:pt>
                  <c:pt idx="4518">
                    <c:v>user4518</c:v>
                  </c:pt>
                  <c:pt idx="4519">
                    <c:v>user4519</c:v>
                  </c:pt>
                  <c:pt idx="4520">
                    <c:v>user4520</c:v>
                  </c:pt>
                  <c:pt idx="4521">
                    <c:v>user4521</c:v>
                  </c:pt>
                  <c:pt idx="4522">
                    <c:v>user4522</c:v>
                  </c:pt>
                  <c:pt idx="4523">
                    <c:v>user4523</c:v>
                  </c:pt>
                  <c:pt idx="4524">
                    <c:v>user4524</c:v>
                  </c:pt>
                  <c:pt idx="4525">
                    <c:v>user4525</c:v>
                  </c:pt>
                  <c:pt idx="4526">
                    <c:v>user4526</c:v>
                  </c:pt>
                  <c:pt idx="4527">
                    <c:v>user4527</c:v>
                  </c:pt>
                  <c:pt idx="4528">
                    <c:v>user4528</c:v>
                  </c:pt>
                  <c:pt idx="4529">
                    <c:v>user4529</c:v>
                  </c:pt>
                  <c:pt idx="4530">
                    <c:v>user4530</c:v>
                  </c:pt>
                  <c:pt idx="4531">
                    <c:v>user4531</c:v>
                  </c:pt>
                  <c:pt idx="4532">
                    <c:v>user4532</c:v>
                  </c:pt>
                  <c:pt idx="4533">
                    <c:v>user4533</c:v>
                  </c:pt>
                  <c:pt idx="4534">
                    <c:v>user4534</c:v>
                  </c:pt>
                  <c:pt idx="4535">
                    <c:v>user4535</c:v>
                  </c:pt>
                  <c:pt idx="4536">
                    <c:v>user4536</c:v>
                  </c:pt>
                  <c:pt idx="4537">
                    <c:v>user4537</c:v>
                  </c:pt>
                  <c:pt idx="4538">
                    <c:v>user4538</c:v>
                  </c:pt>
                  <c:pt idx="4539">
                    <c:v>user4539</c:v>
                  </c:pt>
                  <c:pt idx="4540">
                    <c:v>user4540</c:v>
                  </c:pt>
                  <c:pt idx="4541">
                    <c:v>user4541</c:v>
                  </c:pt>
                  <c:pt idx="4542">
                    <c:v>user4542</c:v>
                  </c:pt>
                  <c:pt idx="4543">
                    <c:v>user4543</c:v>
                  </c:pt>
                  <c:pt idx="4544">
                    <c:v>user4544</c:v>
                  </c:pt>
                  <c:pt idx="4545">
                    <c:v>user4545</c:v>
                  </c:pt>
                  <c:pt idx="4546">
                    <c:v>user4546</c:v>
                  </c:pt>
                  <c:pt idx="4547">
                    <c:v>user4547</c:v>
                  </c:pt>
                  <c:pt idx="4548">
                    <c:v>user4548</c:v>
                  </c:pt>
                  <c:pt idx="4549">
                    <c:v>user4549</c:v>
                  </c:pt>
                  <c:pt idx="4550">
                    <c:v>user4550</c:v>
                  </c:pt>
                  <c:pt idx="4551">
                    <c:v>user4551</c:v>
                  </c:pt>
                  <c:pt idx="4552">
                    <c:v>user4552</c:v>
                  </c:pt>
                  <c:pt idx="4553">
                    <c:v>user4553</c:v>
                  </c:pt>
                  <c:pt idx="4554">
                    <c:v>user4554</c:v>
                  </c:pt>
                  <c:pt idx="4555">
                    <c:v>user4555</c:v>
                  </c:pt>
                  <c:pt idx="4556">
                    <c:v>user4556</c:v>
                  </c:pt>
                  <c:pt idx="4557">
                    <c:v>user4557</c:v>
                  </c:pt>
                  <c:pt idx="4558">
                    <c:v>user4558</c:v>
                  </c:pt>
                  <c:pt idx="4559">
                    <c:v>user4559</c:v>
                  </c:pt>
                  <c:pt idx="4560">
                    <c:v>user4560</c:v>
                  </c:pt>
                  <c:pt idx="4561">
                    <c:v>user4561</c:v>
                  </c:pt>
                  <c:pt idx="4562">
                    <c:v>user4562</c:v>
                  </c:pt>
                  <c:pt idx="4563">
                    <c:v>user4563</c:v>
                  </c:pt>
                  <c:pt idx="4564">
                    <c:v>user4564</c:v>
                  </c:pt>
                  <c:pt idx="4565">
                    <c:v>user4565</c:v>
                  </c:pt>
                  <c:pt idx="4566">
                    <c:v>user4566</c:v>
                  </c:pt>
                  <c:pt idx="4567">
                    <c:v>user4567</c:v>
                  </c:pt>
                  <c:pt idx="4568">
                    <c:v>user4568</c:v>
                  </c:pt>
                  <c:pt idx="4569">
                    <c:v>user4569</c:v>
                  </c:pt>
                  <c:pt idx="4570">
                    <c:v>user4570</c:v>
                  </c:pt>
                  <c:pt idx="4571">
                    <c:v>user4571</c:v>
                  </c:pt>
                  <c:pt idx="4572">
                    <c:v>user4572</c:v>
                  </c:pt>
                  <c:pt idx="4573">
                    <c:v>user4573</c:v>
                  </c:pt>
                  <c:pt idx="4574">
                    <c:v>user4574</c:v>
                  </c:pt>
                  <c:pt idx="4575">
                    <c:v>user4575</c:v>
                  </c:pt>
                  <c:pt idx="4576">
                    <c:v>user4576</c:v>
                  </c:pt>
                  <c:pt idx="4577">
                    <c:v>user4577</c:v>
                  </c:pt>
                  <c:pt idx="4578">
                    <c:v>user4578</c:v>
                  </c:pt>
                  <c:pt idx="4579">
                    <c:v>user4579</c:v>
                  </c:pt>
                  <c:pt idx="4580">
                    <c:v>user4580</c:v>
                  </c:pt>
                  <c:pt idx="4581">
                    <c:v>user4581</c:v>
                  </c:pt>
                  <c:pt idx="4582">
                    <c:v>user4582</c:v>
                  </c:pt>
                  <c:pt idx="4583">
                    <c:v>user4583</c:v>
                  </c:pt>
                  <c:pt idx="4584">
                    <c:v>user4584</c:v>
                  </c:pt>
                  <c:pt idx="4585">
                    <c:v>user4585</c:v>
                  </c:pt>
                  <c:pt idx="4586">
                    <c:v>user4586</c:v>
                  </c:pt>
                  <c:pt idx="4587">
                    <c:v>user4587</c:v>
                  </c:pt>
                  <c:pt idx="4588">
                    <c:v>user4588</c:v>
                  </c:pt>
                  <c:pt idx="4589">
                    <c:v>user4589</c:v>
                  </c:pt>
                  <c:pt idx="4590">
                    <c:v>user4590</c:v>
                  </c:pt>
                  <c:pt idx="4591">
                    <c:v>user4591</c:v>
                  </c:pt>
                  <c:pt idx="4592">
                    <c:v>user4592</c:v>
                  </c:pt>
                  <c:pt idx="4593">
                    <c:v>user4593</c:v>
                  </c:pt>
                  <c:pt idx="4594">
                    <c:v>user4594</c:v>
                  </c:pt>
                  <c:pt idx="4595">
                    <c:v>user4595</c:v>
                  </c:pt>
                  <c:pt idx="4596">
                    <c:v>user4596</c:v>
                  </c:pt>
                  <c:pt idx="4597">
                    <c:v>user4597</c:v>
                  </c:pt>
                  <c:pt idx="4598">
                    <c:v>user4598</c:v>
                  </c:pt>
                  <c:pt idx="4599">
                    <c:v>user4599</c:v>
                  </c:pt>
                  <c:pt idx="4600">
                    <c:v>user4600</c:v>
                  </c:pt>
                  <c:pt idx="4601">
                    <c:v>user4601</c:v>
                  </c:pt>
                  <c:pt idx="4602">
                    <c:v>user4602</c:v>
                  </c:pt>
                  <c:pt idx="4603">
                    <c:v>user4603</c:v>
                  </c:pt>
                  <c:pt idx="4604">
                    <c:v>user4604</c:v>
                  </c:pt>
                  <c:pt idx="4605">
                    <c:v>user4605</c:v>
                  </c:pt>
                  <c:pt idx="4606">
                    <c:v>user4606</c:v>
                  </c:pt>
                  <c:pt idx="4607">
                    <c:v>user4607</c:v>
                  </c:pt>
                  <c:pt idx="4608">
                    <c:v>user4608</c:v>
                  </c:pt>
                  <c:pt idx="4609">
                    <c:v>user4609</c:v>
                  </c:pt>
                  <c:pt idx="4610">
                    <c:v>user4610</c:v>
                  </c:pt>
                  <c:pt idx="4611">
                    <c:v>user4611</c:v>
                  </c:pt>
                  <c:pt idx="4612">
                    <c:v>user4612</c:v>
                  </c:pt>
                  <c:pt idx="4613">
                    <c:v>user4613</c:v>
                  </c:pt>
                  <c:pt idx="4614">
                    <c:v>user4614</c:v>
                  </c:pt>
                  <c:pt idx="4615">
                    <c:v>user4615</c:v>
                  </c:pt>
                  <c:pt idx="4616">
                    <c:v>user4616</c:v>
                  </c:pt>
                  <c:pt idx="4617">
                    <c:v>user4617</c:v>
                  </c:pt>
                  <c:pt idx="4618">
                    <c:v>user4618</c:v>
                  </c:pt>
                  <c:pt idx="4619">
                    <c:v>user4619</c:v>
                  </c:pt>
                  <c:pt idx="4620">
                    <c:v>user4620</c:v>
                  </c:pt>
                  <c:pt idx="4621">
                    <c:v>user4621</c:v>
                  </c:pt>
                  <c:pt idx="4622">
                    <c:v>user4622</c:v>
                  </c:pt>
                  <c:pt idx="4623">
                    <c:v>user4623</c:v>
                  </c:pt>
                  <c:pt idx="4624">
                    <c:v>user4624</c:v>
                  </c:pt>
                  <c:pt idx="4625">
                    <c:v>user4625</c:v>
                  </c:pt>
                  <c:pt idx="4626">
                    <c:v>user4626</c:v>
                  </c:pt>
                  <c:pt idx="4627">
                    <c:v>user4627</c:v>
                  </c:pt>
                  <c:pt idx="4628">
                    <c:v>user4628</c:v>
                  </c:pt>
                  <c:pt idx="4629">
                    <c:v>user4629</c:v>
                  </c:pt>
                  <c:pt idx="4630">
                    <c:v>user4630</c:v>
                  </c:pt>
                  <c:pt idx="4631">
                    <c:v>user4631</c:v>
                  </c:pt>
                  <c:pt idx="4632">
                    <c:v>user4632</c:v>
                  </c:pt>
                  <c:pt idx="4633">
                    <c:v>user4633</c:v>
                  </c:pt>
                  <c:pt idx="4634">
                    <c:v>user4634</c:v>
                  </c:pt>
                  <c:pt idx="4635">
                    <c:v>user4635</c:v>
                  </c:pt>
                  <c:pt idx="4636">
                    <c:v>user4636</c:v>
                  </c:pt>
                  <c:pt idx="4637">
                    <c:v>user4637</c:v>
                  </c:pt>
                  <c:pt idx="4638">
                    <c:v>user4638</c:v>
                  </c:pt>
                  <c:pt idx="4639">
                    <c:v>user4639</c:v>
                  </c:pt>
                  <c:pt idx="4640">
                    <c:v>user4640</c:v>
                  </c:pt>
                  <c:pt idx="4641">
                    <c:v>user4641</c:v>
                  </c:pt>
                  <c:pt idx="4642">
                    <c:v>user4642</c:v>
                  </c:pt>
                  <c:pt idx="4643">
                    <c:v>user4643</c:v>
                  </c:pt>
                  <c:pt idx="4644">
                    <c:v>user4644</c:v>
                  </c:pt>
                  <c:pt idx="4645">
                    <c:v>user4645</c:v>
                  </c:pt>
                  <c:pt idx="4646">
                    <c:v>user4646</c:v>
                  </c:pt>
                  <c:pt idx="4647">
                    <c:v>user4647</c:v>
                  </c:pt>
                  <c:pt idx="4648">
                    <c:v>user4648</c:v>
                  </c:pt>
                  <c:pt idx="4649">
                    <c:v>user4649</c:v>
                  </c:pt>
                  <c:pt idx="4650">
                    <c:v>user4650</c:v>
                  </c:pt>
                  <c:pt idx="4651">
                    <c:v>user4651</c:v>
                  </c:pt>
                  <c:pt idx="4652">
                    <c:v>user4652</c:v>
                  </c:pt>
                  <c:pt idx="4653">
                    <c:v>user4653</c:v>
                  </c:pt>
                  <c:pt idx="4654">
                    <c:v>user4654</c:v>
                  </c:pt>
                  <c:pt idx="4655">
                    <c:v>user4655</c:v>
                  </c:pt>
                  <c:pt idx="4656">
                    <c:v>user4656</c:v>
                  </c:pt>
                  <c:pt idx="4657">
                    <c:v>user4657</c:v>
                  </c:pt>
                  <c:pt idx="4658">
                    <c:v>user4658</c:v>
                  </c:pt>
                  <c:pt idx="4659">
                    <c:v>user4659</c:v>
                  </c:pt>
                  <c:pt idx="4660">
                    <c:v>user4660</c:v>
                  </c:pt>
                  <c:pt idx="4661">
                    <c:v>user4661</c:v>
                  </c:pt>
                  <c:pt idx="4662">
                    <c:v>user4662</c:v>
                  </c:pt>
                  <c:pt idx="4663">
                    <c:v>user4663</c:v>
                  </c:pt>
                  <c:pt idx="4664">
                    <c:v>user4664</c:v>
                  </c:pt>
                  <c:pt idx="4665">
                    <c:v>user4665</c:v>
                  </c:pt>
                  <c:pt idx="4666">
                    <c:v>user4666</c:v>
                  </c:pt>
                  <c:pt idx="4667">
                    <c:v>user4667</c:v>
                  </c:pt>
                  <c:pt idx="4668">
                    <c:v>user4668</c:v>
                  </c:pt>
                  <c:pt idx="4669">
                    <c:v>user4669</c:v>
                  </c:pt>
                  <c:pt idx="4670">
                    <c:v>user4670</c:v>
                  </c:pt>
                  <c:pt idx="4671">
                    <c:v>user4671</c:v>
                  </c:pt>
                  <c:pt idx="4672">
                    <c:v>user4672</c:v>
                  </c:pt>
                  <c:pt idx="4673">
                    <c:v>user4673</c:v>
                  </c:pt>
                  <c:pt idx="4674">
                    <c:v>user4674</c:v>
                  </c:pt>
                  <c:pt idx="4675">
                    <c:v>user4675</c:v>
                  </c:pt>
                  <c:pt idx="4676">
                    <c:v>user4676</c:v>
                  </c:pt>
                  <c:pt idx="4677">
                    <c:v>user4677</c:v>
                  </c:pt>
                  <c:pt idx="4678">
                    <c:v>user4678</c:v>
                  </c:pt>
                  <c:pt idx="4679">
                    <c:v>user4679</c:v>
                  </c:pt>
                  <c:pt idx="4680">
                    <c:v>user4680</c:v>
                  </c:pt>
                  <c:pt idx="4681">
                    <c:v>user4681</c:v>
                  </c:pt>
                  <c:pt idx="4682">
                    <c:v>user4682</c:v>
                  </c:pt>
                  <c:pt idx="4683">
                    <c:v>user4683</c:v>
                  </c:pt>
                  <c:pt idx="4684">
                    <c:v>user4684</c:v>
                  </c:pt>
                  <c:pt idx="4685">
                    <c:v>user4685</c:v>
                  </c:pt>
                  <c:pt idx="4686">
                    <c:v>user4686</c:v>
                  </c:pt>
                  <c:pt idx="4687">
                    <c:v>user4687</c:v>
                  </c:pt>
                  <c:pt idx="4688">
                    <c:v>user4688</c:v>
                  </c:pt>
                  <c:pt idx="4689">
                    <c:v>user4689</c:v>
                  </c:pt>
                  <c:pt idx="4690">
                    <c:v>user4690</c:v>
                  </c:pt>
                  <c:pt idx="4691">
                    <c:v>user4691</c:v>
                  </c:pt>
                  <c:pt idx="4692">
                    <c:v>user4692</c:v>
                  </c:pt>
                  <c:pt idx="4693">
                    <c:v>user4693</c:v>
                  </c:pt>
                  <c:pt idx="4694">
                    <c:v>user4694</c:v>
                  </c:pt>
                  <c:pt idx="4695">
                    <c:v>user4695</c:v>
                  </c:pt>
                  <c:pt idx="4696">
                    <c:v>user4696</c:v>
                  </c:pt>
                  <c:pt idx="4697">
                    <c:v>user4697</c:v>
                  </c:pt>
                  <c:pt idx="4698">
                    <c:v>user4698</c:v>
                  </c:pt>
                  <c:pt idx="4699">
                    <c:v>user4699</c:v>
                  </c:pt>
                  <c:pt idx="4700">
                    <c:v>user4700</c:v>
                  </c:pt>
                  <c:pt idx="4701">
                    <c:v>user4701</c:v>
                  </c:pt>
                  <c:pt idx="4702">
                    <c:v>user4702</c:v>
                  </c:pt>
                  <c:pt idx="4703">
                    <c:v>user4703</c:v>
                  </c:pt>
                  <c:pt idx="4704">
                    <c:v>user4704</c:v>
                  </c:pt>
                  <c:pt idx="4705">
                    <c:v>user4705</c:v>
                  </c:pt>
                  <c:pt idx="4706">
                    <c:v>user4706</c:v>
                  </c:pt>
                  <c:pt idx="4707">
                    <c:v>user4707</c:v>
                  </c:pt>
                  <c:pt idx="4708">
                    <c:v>user4708</c:v>
                  </c:pt>
                  <c:pt idx="4709">
                    <c:v>user4709</c:v>
                  </c:pt>
                  <c:pt idx="4710">
                    <c:v>user4710</c:v>
                  </c:pt>
                  <c:pt idx="4711">
                    <c:v>user4711</c:v>
                  </c:pt>
                  <c:pt idx="4712">
                    <c:v>user4712</c:v>
                  </c:pt>
                  <c:pt idx="4713">
                    <c:v>user4713</c:v>
                  </c:pt>
                  <c:pt idx="4714">
                    <c:v>user4714</c:v>
                  </c:pt>
                  <c:pt idx="4715">
                    <c:v>user4715</c:v>
                  </c:pt>
                  <c:pt idx="4716">
                    <c:v>user4716</c:v>
                  </c:pt>
                  <c:pt idx="4717">
                    <c:v>user4717</c:v>
                  </c:pt>
                  <c:pt idx="4718">
                    <c:v>user4718</c:v>
                  </c:pt>
                  <c:pt idx="4719">
                    <c:v>user4719</c:v>
                  </c:pt>
                  <c:pt idx="4720">
                    <c:v>user4720</c:v>
                  </c:pt>
                  <c:pt idx="4721">
                    <c:v>user4721</c:v>
                  </c:pt>
                  <c:pt idx="4722">
                    <c:v>user4722</c:v>
                  </c:pt>
                  <c:pt idx="4723">
                    <c:v>user4723</c:v>
                  </c:pt>
                  <c:pt idx="4724">
                    <c:v>user4724</c:v>
                  </c:pt>
                  <c:pt idx="4725">
                    <c:v>user4725</c:v>
                  </c:pt>
                  <c:pt idx="4726">
                    <c:v>user4726</c:v>
                  </c:pt>
                  <c:pt idx="4727">
                    <c:v>user4727</c:v>
                  </c:pt>
                  <c:pt idx="4728">
                    <c:v>user4728</c:v>
                  </c:pt>
                  <c:pt idx="4729">
                    <c:v>user4729</c:v>
                  </c:pt>
                  <c:pt idx="4730">
                    <c:v>user4730</c:v>
                  </c:pt>
                  <c:pt idx="4731">
                    <c:v>user4731</c:v>
                  </c:pt>
                  <c:pt idx="4732">
                    <c:v>user4732</c:v>
                  </c:pt>
                  <c:pt idx="4733">
                    <c:v>user4733</c:v>
                  </c:pt>
                  <c:pt idx="4734">
                    <c:v>user4734</c:v>
                  </c:pt>
                  <c:pt idx="4735">
                    <c:v>user4735</c:v>
                  </c:pt>
                  <c:pt idx="4736">
                    <c:v>user4736</c:v>
                  </c:pt>
                  <c:pt idx="4737">
                    <c:v>user4737</c:v>
                  </c:pt>
                  <c:pt idx="4738">
                    <c:v>user4738</c:v>
                  </c:pt>
                  <c:pt idx="4739">
                    <c:v>user4739</c:v>
                  </c:pt>
                  <c:pt idx="4740">
                    <c:v>user4740</c:v>
                  </c:pt>
                  <c:pt idx="4741">
                    <c:v>user4741</c:v>
                  </c:pt>
                  <c:pt idx="4742">
                    <c:v>user4742</c:v>
                  </c:pt>
                  <c:pt idx="4743">
                    <c:v>user4743</c:v>
                  </c:pt>
                  <c:pt idx="4744">
                    <c:v>user4744</c:v>
                  </c:pt>
                  <c:pt idx="4745">
                    <c:v>user4745</c:v>
                  </c:pt>
                  <c:pt idx="4746">
                    <c:v>user4746</c:v>
                  </c:pt>
                  <c:pt idx="4747">
                    <c:v>user4747</c:v>
                  </c:pt>
                  <c:pt idx="4748">
                    <c:v>user4748</c:v>
                  </c:pt>
                  <c:pt idx="4749">
                    <c:v>user4749</c:v>
                  </c:pt>
                  <c:pt idx="4750">
                    <c:v>user4750</c:v>
                  </c:pt>
                  <c:pt idx="4751">
                    <c:v>user4751</c:v>
                  </c:pt>
                  <c:pt idx="4752">
                    <c:v>user4752</c:v>
                  </c:pt>
                  <c:pt idx="4753">
                    <c:v>user4753</c:v>
                  </c:pt>
                  <c:pt idx="4754">
                    <c:v>user4754</c:v>
                  </c:pt>
                  <c:pt idx="4755">
                    <c:v>user4755</c:v>
                  </c:pt>
                  <c:pt idx="4756">
                    <c:v>user4756</c:v>
                  </c:pt>
                  <c:pt idx="4757">
                    <c:v>user4757</c:v>
                  </c:pt>
                  <c:pt idx="4758">
                    <c:v>user4758</c:v>
                  </c:pt>
                  <c:pt idx="4759">
                    <c:v>user4759</c:v>
                  </c:pt>
                  <c:pt idx="4760">
                    <c:v>user4760</c:v>
                  </c:pt>
                  <c:pt idx="4761">
                    <c:v>user4761</c:v>
                  </c:pt>
                  <c:pt idx="4762">
                    <c:v>user4762</c:v>
                  </c:pt>
                  <c:pt idx="4763">
                    <c:v>user4763</c:v>
                  </c:pt>
                  <c:pt idx="4764">
                    <c:v>user4764</c:v>
                  </c:pt>
                  <c:pt idx="4765">
                    <c:v>user4765</c:v>
                  </c:pt>
                  <c:pt idx="4766">
                    <c:v>user4766</c:v>
                  </c:pt>
                  <c:pt idx="4767">
                    <c:v>user4767</c:v>
                  </c:pt>
                  <c:pt idx="4768">
                    <c:v>user4768</c:v>
                  </c:pt>
                  <c:pt idx="4769">
                    <c:v>user4769</c:v>
                  </c:pt>
                  <c:pt idx="4770">
                    <c:v>user4770</c:v>
                  </c:pt>
                  <c:pt idx="4771">
                    <c:v>user4771</c:v>
                  </c:pt>
                  <c:pt idx="4772">
                    <c:v>user4772</c:v>
                  </c:pt>
                  <c:pt idx="4773">
                    <c:v>user4773</c:v>
                  </c:pt>
                  <c:pt idx="4774">
                    <c:v>user4774</c:v>
                  </c:pt>
                  <c:pt idx="4775">
                    <c:v>user4775</c:v>
                  </c:pt>
                  <c:pt idx="4776">
                    <c:v>user4776</c:v>
                  </c:pt>
                  <c:pt idx="4777">
                    <c:v>user4777</c:v>
                  </c:pt>
                  <c:pt idx="4778">
                    <c:v>user4778</c:v>
                  </c:pt>
                  <c:pt idx="4779">
                    <c:v>user4779</c:v>
                  </c:pt>
                  <c:pt idx="4780">
                    <c:v>user4780</c:v>
                  </c:pt>
                  <c:pt idx="4781">
                    <c:v>user4781</c:v>
                  </c:pt>
                  <c:pt idx="4782">
                    <c:v>user4782</c:v>
                  </c:pt>
                  <c:pt idx="4783">
                    <c:v>user4783</c:v>
                  </c:pt>
                  <c:pt idx="4784">
                    <c:v>user4784</c:v>
                  </c:pt>
                  <c:pt idx="4785">
                    <c:v>user4785</c:v>
                  </c:pt>
                  <c:pt idx="4786">
                    <c:v>user4786</c:v>
                  </c:pt>
                  <c:pt idx="4787">
                    <c:v>user4787</c:v>
                  </c:pt>
                  <c:pt idx="4788">
                    <c:v>user4788</c:v>
                  </c:pt>
                  <c:pt idx="4789">
                    <c:v>user4789</c:v>
                  </c:pt>
                  <c:pt idx="4790">
                    <c:v>user4790</c:v>
                  </c:pt>
                  <c:pt idx="4791">
                    <c:v>user4791</c:v>
                  </c:pt>
                  <c:pt idx="4792">
                    <c:v>user4792</c:v>
                  </c:pt>
                  <c:pt idx="4793">
                    <c:v>user4793</c:v>
                  </c:pt>
                  <c:pt idx="4794">
                    <c:v>user4794</c:v>
                  </c:pt>
                  <c:pt idx="4795">
                    <c:v>user4795</c:v>
                  </c:pt>
                  <c:pt idx="4796">
                    <c:v>user4796</c:v>
                  </c:pt>
                  <c:pt idx="4797">
                    <c:v>user4797</c:v>
                  </c:pt>
                  <c:pt idx="4798">
                    <c:v>user4798</c:v>
                  </c:pt>
                  <c:pt idx="4799">
                    <c:v>user4799</c:v>
                  </c:pt>
                  <c:pt idx="4800">
                    <c:v>user4800</c:v>
                  </c:pt>
                  <c:pt idx="4801">
                    <c:v>user4801</c:v>
                  </c:pt>
                  <c:pt idx="4802">
                    <c:v>user4802</c:v>
                  </c:pt>
                  <c:pt idx="4803">
                    <c:v>user4803</c:v>
                  </c:pt>
                  <c:pt idx="4804">
                    <c:v>user4804</c:v>
                  </c:pt>
                  <c:pt idx="4805">
                    <c:v>user4805</c:v>
                  </c:pt>
                  <c:pt idx="4806">
                    <c:v>user4806</c:v>
                  </c:pt>
                  <c:pt idx="4807">
                    <c:v>user4807</c:v>
                  </c:pt>
                  <c:pt idx="4808">
                    <c:v>user4808</c:v>
                  </c:pt>
                  <c:pt idx="4809">
                    <c:v>user4809</c:v>
                  </c:pt>
                  <c:pt idx="4810">
                    <c:v>user4810</c:v>
                  </c:pt>
                  <c:pt idx="4811">
                    <c:v>user4811</c:v>
                  </c:pt>
                  <c:pt idx="4812">
                    <c:v>user4812</c:v>
                  </c:pt>
                  <c:pt idx="4813">
                    <c:v>user4813</c:v>
                  </c:pt>
                  <c:pt idx="4814">
                    <c:v>user4814</c:v>
                  </c:pt>
                  <c:pt idx="4815">
                    <c:v>user4815</c:v>
                  </c:pt>
                  <c:pt idx="4816">
                    <c:v>user4816</c:v>
                  </c:pt>
                  <c:pt idx="4817">
                    <c:v>user4817</c:v>
                  </c:pt>
                  <c:pt idx="4818">
                    <c:v>user4818</c:v>
                  </c:pt>
                  <c:pt idx="4819">
                    <c:v>user4819</c:v>
                  </c:pt>
                  <c:pt idx="4820">
                    <c:v>user4820</c:v>
                  </c:pt>
                  <c:pt idx="4821">
                    <c:v>user4821</c:v>
                  </c:pt>
                  <c:pt idx="4822">
                    <c:v>user4822</c:v>
                  </c:pt>
                  <c:pt idx="4823">
                    <c:v>user4823</c:v>
                  </c:pt>
                  <c:pt idx="4824">
                    <c:v>user4824</c:v>
                  </c:pt>
                  <c:pt idx="4825">
                    <c:v>user4825</c:v>
                  </c:pt>
                  <c:pt idx="4826">
                    <c:v>user4826</c:v>
                  </c:pt>
                  <c:pt idx="4827">
                    <c:v>user4827</c:v>
                  </c:pt>
                  <c:pt idx="4828">
                    <c:v>user4828</c:v>
                  </c:pt>
                  <c:pt idx="4829">
                    <c:v>user4829</c:v>
                  </c:pt>
                  <c:pt idx="4830">
                    <c:v>user4830</c:v>
                  </c:pt>
                  <c:pt idx="4831">
                    <c:v>user4831</c:v>
                  </c:pt>
                  <c:pt idx="4832">
                    <c:v>user4832</c:v>
                  </c:pt>
                  <c:pt idx="4833">
                    <c:v>user4833</c:v>
                  </c:pt>
                  <c:pt idx="4834">
                    <c:v>user4834</c:v>
                  </c:pt>
                  <c:pt idx="4835">
                    <c:v>user4835</c:v>
                  </c:pt>
                  <c:pt idx="4836">
                    <c:v>user4836</c:v>
                  </c:pt>
                  <c:pt idx="4837">
                    <c:v>user4837</c:v>
                  </c:pt>
                  <c:pt idx="4838">
                    <c:v>user4838</c:v>
                  </c:pt>
                  <c:pt idx="4839">
                    <c:v>user4839</c:v>
                  </c:pt>
                  <c:pt idx="4840">
                    <c:v>user4840</c:v>
                  </c:pt>
                  <c:pt idx="4841">
                    <c:v>user4841</c:v>
                  </c:pt>
                  <c:pt idx="4842">
                    <c:v>user4842</c:v>
                  </c:pt>
                  <c:pt idx="4843">
                    <c:v>user4843</c:v>
                  </c:pt>
                  <c:pt idx="4844">
                    <c:v>user4844</c:v>
                  </c:pt>
                  <c:pt idx="4845">
                    <c:v>user4845</c:v>
                  </c:pt>
                  <c:pt idx="4846">
                    <c:v>user4846</c:v>
                  </c:pt>
                  <c:pt idx="4847">
                    <c:v>user4847</c:v>
                  </c:pt>
                  <c:pt idx="4848">
                    <c:v>user4848</c:v>
                  </c:pt>
                  <c:pt idx="4849">
                    <c:v>user4849</c:v>
                  </c:pt>
                  <c:pt idx="4850">
                    <c:v>user4850</c:v>
                  </c:pt>
                  <c:pt idx="4851">
                    <c:v>user4851</c:v>
                  </c:pt>
                  <c:pt idx="4852">
                    <c:v>user4852</c:v>
                  </c:pt>
                  <c:pt idx="4853">
                    <c:v>user4853</c:v>
                  </c:pt>
                  <c:pt idx="4854">
                    <c:v>user4854</c:v>
                  </c:pt>
                  <c:pt idx="4855">
                    <c:v>user4855</c:v>
                  </c:pt>
                  <c:pt idx="4856">
                    <c:v>user4856</c:v>
                  </c:pt>
                  <c:pt idx="4857">
                    <c:v>user4857</c:v>
                  </c:pt>
                  <c:pt idx="4858">
                    <c:v>user4858</c:v>
                  </c:pt>
                  <c:pt idx="4859">
                    <c:v>user4859</c:v>
                  </c:pt>
                  <c:pt idx="4860">
                    <c:v>user4860</c:v>
                  </c:pt>
                  <c:pt idx="4861">
                    <c:v>user4861</c:v>
                  </c:pt>
                  <c:pt idx="4862">
                    <c:v>user4862</c:v>
                  </c:pt>
                  <c:pt idx="4863">
                    <c:v>user4863</c:v>
                  </c:pt>
                  <c:pt idx="4864">
                    <c:v>user4864</c:v>
                  </c:pt>
                  <c:pt idx="4865">
                    <c:v>user4865</c:v>
                  </c:pt>
                  <c:pt idx="4866">
                    <c:v>user4866</c:v>
                  </c:pt>
                  <c:pt idx="4867">
                    <c:v>user4867</c:v>
                  </c:pt>
                  <c:pt idx="4868">
                    <c:v>user4868</c:v>
                  </c:pt>
                  <c:pt idx="4869">
                    <c:v>user4869</c:v>
                  </c:pt>
                  <c:pt idx="4870">
                    <c:v>user4870</c:v>
                  </c:pt>
                  <c:pt idx="4871">
                    <c:v>user4871</c:v>
                  </c:pt>
                  <c:pt idx="4872">
                    <c:v>user4872</c:v>
                  </c:pt>
                  <c:pt idx="4873">
                    <c:v>user4873</c:v>
                  </c:pt>
                  <c:pt idx="4874">
                    <c:v>user4874</c:v>
                  </c:pt>
                  <c:pt idx="4875">
                    <c:v>user4875</c:v>
                  </c:pt>
                  <c:pt idx="4876">
                    <c:v>user4876</c:v>
                  </c:pt>
                  <c:pt idx="4877">
                    <c:v>user4877</c:v>
                  </c:pt>
                  <c:pt idx="4878">
                    <c:v>user4878</c:v>
                  </c:pt>
                  <c:pt idx="4879">
                    <c:v>user4879</c:v>
                  </c:pt>
                  <c:pt idx="4880">
                    <c:v>user4880</c:v>
                  </c:pt>
                  <c:pt idx="4881">
                    <c:v>user4881</c:v>
                  </c:pt>
                  <c:pt idx="4882">
                    <c:v>user4882</c:v>
                  </c:pt>
                  <c:pt idx="4883">
                    <c:v>user4883</c:v>
                  </c:pt>
                  <c:pt idx="4884">
                    <c:v>user4884</c:v>
                  </c:pt>
                  <c:pt idx="4885">
                    <c:v>user4885</c:v>
                  </c:pt>
                  <c:pt idx="4886">
                    <c:v>user4886</c:v>
                  </c:pt>
                  <c:pt idx="4887">
                    <c:v>user4887</c:v>
                  </c:pt>
                  <c:pt idx="4888">
                    <c:v>user4888</c:v>
                  </c:pt>
                  <c:pt idx="4889">
                    <c:v>user4889</c:v>
                  </c:pt>
                  <c:pt idx="4890">
                    <c:v>user4890</c:v>
                  </c:pt>
                  <c:pt idx="4891">
                    <c:v>user4891</c:v>
                  </c:pt>
                  <c:pt idx="4892">
                    <c:v>user4892</c:v>
                  </c:pt>
                  <c:pt idx="4893">
                    <c:v>user4893</c:v>
                  </c:pt>
                  <c:pt idx="4894">
                    <c:v>user4894</c:v>
                  </c:pt>
                  <c:pt idx="4895">
                    <c:v>user4895</c:v>
                  </c:pt>
                  <c:pt idx="4896">
                    <c:v>user4896</c:v>
                  </c:pt>
                  <c:pt idx="4897">
                    <c:v>user4897</c:v>
                  </c:pt>
                  <c:pt idx="4898">
                    <c:v>user4898</c:v>
                  </c:pt>
                  <c:pt idx="4899">
                    <c:v>user4899</c:v>
                  </c:pt>
                  <c:pt idx="4900">
                    <c:v>user4900</c:v>
                  </c:pt>
                  <c:pt idx="4901">
                    <c:v>user4901</c:v>
                  </c:pt>
                  <c:pt idx="4902">
                    <c:v>user4902</c:v>
                  </c:pt>
                  <c:pt idx="4903">
                    <c:v>user4903</c:v>
                  </c:pt>
                  <c:pt idx="4904">
                    <c:v>user4904</c:v>
                  </c:pt>
                  <c:pt idx="4905">
                    <c:v>user4905</c:v>
                  </c:pt>
                  <c:pt idx="4906">
                    <c:v>user4906</c:v>
                  </c:pt>
                  <c:pt idx="4907">
                    <c:v>user4907</c:v>
                  </c:pt>
                  <c:pt idx="4908">
                    <c:v>user4908</c:v>
                  </c:pt>
                  <c:pt idx="4909">
                    <c:v>user4909</c:v>
                  </c:pt>
                  <c:pt idx="4910">
                    <c:v>user4910</c:v>
                  </c:pt>
                  <c:pt idx="4911">
                    <c:v>user4911</c:v>
                  </c:pt>
                  <c:pt idx="4912">
                    <c:v>user4912</c:v>
                  </c:pt>
                  <c:pt idx="4913">
                    <c:v>user4913</c:v>
                  </c:pt>
                  <c:pt idx="4914">
                    <c:v>user4914</c:v>
                  </c:pt>
                  <c:pt idx="4915">
                    <c:v>user4915</c:v>
                  </c:pt>
                  <c:pt idx="4916">
                    <c:v>user4916</c:v>
                  </c:pt>
                  <c:pt idx="4917">
                    <c:v>user4917</c:v>
                  </c:pt>
                  <c:pt idx="4918">
                    <c:v>user4918</c:v>
                  </c:pt>
                  <c:pt idx="4919">
                    <c:v>user4919</c:v>
                  </c:pt>
                  <c:pt idx="4920">
                    <c:v>user4920</c:v>
                  </c:pt>
                  <c:pt idx="4921">
                    <c:v>user4921</c:v>
                  </c:pt>
                  <c:pt idx="4922">
                    <c:v>user4922</c:v>
                  </c:pt>
                  <c:pt idx="4923">
                    <c:v>user4923</c:v>
                  </c:pt>
                  <c:pt idx="4924">
                    <c:v>user4924</c:v>
                  </c:pt>
                  <c:pt idx="4925">
                    <c:v>user4925</c:v>
                  </c:pt>
                  <c:pt idx="4926">
                    <c:v>user4926</c:v>
                  </c:pt>
                  <c:pt idx="4927">
                    <c:v>user4927</c:v>
                  </c:pt>
                  <c:pt idx="4928">
                    <c:v>user4928</c:v>
                  </c:pt>
                  <c:pt idx="4929">
                    <c:v>user4929</c:v>
                  </c:pt>
                  <c:pt idx="4930">
                    <c:v>user4930</c:v>
                  </c:pt>
                  <c:pt idx="4931">
                    <c:v>user4931</c:v>
                  </c:pt>
                  <c:pt idx="4932">
                    <c:v>user4932</c:v>
                  </c:pt>
                  <c:pt idx="4933">
                    <c:v>user4933</c:v>
                  </c:pt>
                  <c:pt idx="4934">
                    <c:v>user4934</c:v>
                  </c:pt>
                  <c:pt idx="4935">
                    <c:v>user4935</c:v>
                  </c:pt>
                  <c:pt idx="4936">
                    <c:v>user4936</c:v>
                  </c:pt>
                  <c:pt idx="4937">
                    <c:v>user4937</c:v>
                  </c:pt>
                  <c:pt idx="4938">
                    <c:v>user4938</c:v>
                  </c:pt>
                  <c:pt idx="4939">
                    <c:v>user4939</c:v>
                  </c:pt>
                  <c:pt idx="4940">
                    <c:v>user4940</c:v>
                  </c:pt>
                  <c:pt idx="4941">
                    <c:v>user4941</c:v>
                  </c:pt>
                  <c:pt idx="4942">
                    <c:v>user4942</c:v>
                  </c:pt>
                  <c:pt idx="4943">
                    <c:v>user4943</c:v>
                  </c:pt>
                  <c:pt idx="4944">
                    <c:v>user4944</c:v>
                  </c:pt>
                  <c:pt idx="4945">
                    <c:v>user4945</c:v>
                  </c:pt>
                  <c:pt idx="4946">
                    <c:v>user4946</c:v>
                  </c:pt>
                  <c:pt idx="4947">
                    <c:v>user4947</c:v>
                  </c:pt>
                  <c:pt idx="4948">
                    <c:v>user4948</c:v>
                  </c:pt>
                  <c:pt idx="4949">
                    <c:v>user4949</c:v>
                  </c:pt>
                  <c:pt idx="4950">
                    <c:v>user4950</c:v>
                  </c:pt>
                  <c:pt idx="4951">
                    <c:v>user4951</c:v>
                  </c:pt>
                  <c:pt idx="4952">
                    <c:v>user4952</c:v>
                  </c:pt>
                  <c:pt idx="4953">
                    <c:v>user4953</c:v>
                  </c:pt>
                  <c:pt idx="4954">
                    <c:v>user4954</c:v>
                  </c:pt>
                  <c:pt idx="4955">
                    <c:v>user4955</c:v>
                  </c:pt>
                  <c:pt idx="4956">
                    <c:v>user4956</c:v>
                  </c:pt>
                  <c:pt idx="4957">
                    <c:v>user4957</c:v>
                  </c:pt>
                  <c:pt idx="4958">
                    <c:v>user4958</c:v>
                  </c:pt>
                  <c:pt idx="4959">
                    <c:v>user4959</c:v>
                  </c:pt>
                  <c:pt idx="4960">
                    <c:v>user4960</c:v>
                  </c:pt>
                  <c:pt idx="4961">
                    <c:v>user4961</c:v>
                  </c:pt>
                  <c:pt idx="4962">
                    <c:v>user4962</c:v>
                  </c:pt>
                  <c:pt idx="4963">
                    <c:v>user4963</c:v>
                  </c:pt>
                  <c:pt idx="4964">
                    <c:v>user4964</c:v>
                  </c:pt>
                  <c:pt idx="4965">
                    <c:v>user4965</c:v>
                  </c:pt>
                  <c:pt idx="4966">
                    <c:v>user4966</c:v>
                  </c:pt>
                  <c:pt idx="4967">
                    <c:v>user4967</c:v>
                  </c:pt>
                  <c:pt idx="4968">
                    <c:v>user4968</c:v>
                  </c:pt>
                  <c:pt idx="4969">
                    <c:v>user4969</c:v>
                  </c:pt>
                  <c:pt idx="4970">
                    <c:v>user4970</c:v>
                  </c:pt>
                  <c:pt idx="4971">
                    <c:v>user4971</c:v>
                  </c:pt>
                  <c:pt idx="4972">
                    <c:v>user4972</c:v>
                  </c:pt>
                  <c:pt idx="4973">
                    <c:v>user4973</c:v>
                  </c:pt>
                  <c:pt idx="4974">
                    <c:v>user4974</c:v>
                  </c:pt>
                  <c:pt idx="4975">
                    <c:v>user4975</c:v>
                  </c:pt>
                  <c:pt idx="4976">
                    <c:v>user4976</c:v>
                  </c:pt>
                  <c:pt idx="4977">
                    <c:v>user4977</c:v>
                  </c:pt>
                  <c:pt idx="4978">
                    <c:v>user4978</c:v>
                  </c:pt>
                  <c:pt idx="4979">
                    <c:v>user4979</c:v>
                  </c:pt>
                  <c:pt idx="4980">
                    <c:v>user4980</c:v>
                  </c:pt>
                  <c:pt idx="4981">
                    <c:v>user4981</c:v>
                  </c:pt>
                  <c:pt idx="4982">
                    <c:v>user4982</c:v>
                  </c:pt>
                  <c:pt idx="4983">
                    <c:v>user4983</c:v>
                  </c:pt>
                  <c:pt idx="4984">
                    <c:v>user4984</c:v>
                  </c:pt>
                  <c:pt idx="4985">
                    <c:v>user4985</c:v>
                  </c:pt>
                  <c:pt idx="4986">
                    <c:v>user4986</c:v>
                  </c:pt>
                  <c:pt idx="4987">
                    <c:v>user4987</c:v>
                  </c:pt>
                  <c:pt idx="4988">
                    <c:v>user4988</c:v>
                  </c:pt>
                  <c:pt idx="4989">
                    <c:v>user4989</c:v>
                  </c:pt>
                  <c:pt idx="4990">
                    <c:v>user4990</c:v>
                  </c:pt>
                  <c:pt idx="4991">
                    <c:v>user4991</c:v>
                  </c:pt>
                  <c:pt idx="4992">
                    <c:v>user4992</c:v>
                  </c:pt>
                  <c:pt idx="4993">
                    <c:v>user4993</c:v>
                  </c:pt>
                  <c:pt idx="4994">
                    <c:v>user4994</c:v>
                  </c:pt>
                  <c:pt idx="4995">
                    <c:v>user4995</c:v>
                  </c:pt>
                  <c:pt idx="4996">
                    <c:v>user4996</c:v>
                  </c:pt>
                  <c:pt idx="4997">
                    <c:v>user4997</c:v>
                  </c:pt>
                  <c:pt idx="4998">
                    <c:v>user4998</c:v>
                  </c:pt>
                  <c:pt idx="4999">
                    <c:v>user4999</c:v>
                  </c:pt>
                  <c:pt idx="5000">
                    <c:v>user5000</c:v>
                  </c:pt>
                  <c:pt idx="5001">
                    <c:v>user5001</c:v>
                  </c:pt>
                  <c:pt idx="5002">
                    <c:v>user5002</c:v>
                  </c:pt>
                  <c:pt idx="5003">
                    <c:v>user5003</c:v>
                  </c:pt>
                  <c:pt idx="5004">
                    <c:v>user5004</c:v>
                  </c:pt>
                  <c:pt idx="5005">
                    <c:v>user5005</c:v>
                  </c:pt>
                  <c:pt idx="5006">
                    <c:v>user5006</c:v>
                  </c:pt>
                  <c:pt idx="5007">
                    <c:v>user5007</c:v>
                  </c:pt>
                  <c:pt idx="5008">
                    <c:v>user5008</c:v>
                  </c:pt>
                  <c:pt idx="5009">
                    <c:v>user5009</c:v>
                  </c:pt>
                  <c:pt idx="5010">
                    <c:v>user5010</c:v>
                  </c:pt>
                  <c:pt idx="5011">
                    <c:v>user5011</c:v>
                  </c:pt>
                  <c:pt idx="5012">
                    <c:v>user5012</c:v>
                  </c:pt>
                  <c:pt idx="5013">
                    <c:v>user5013</c:v>
                  </c:pt>
                  <c:pt idx="5014">
                    <c:v>user5014</c:v>
                  </c:pt>
                  <c:pt idx="5015">
                    <c:v>user5015</c:v>
                  </c:pt>
                  <c:pt idx="5016">
                    <c:v>user5016</c:v>
                  </c:pt>
                  <c:pt idx="5017">
                    <c:v>user5017</c:v>
                  </c:pt>
                  <c:pt idx="5018">
                    <c:v>user5018</c:v>
                  </c:pt>
                  <c:pt idx="5019">
                    <c:v>user5019</c:v>
                  </c:pt>
                  <c:pt idx="5020">
                    <c:v>user5020</c:v>
                  </c:pt>
                  <c:pt idx="5021">
                    <c:v>user5021</c:v>
                  </c:pt>
                  <c:pt idx="5022">
                    <c:v>user5022</c:v>
                  </c:pt>
                  <c:pt idx="5023">
                    <c:v>user5023</c:v>
                  </c:pt>
                  <c:pt idx="5024">
                    <c:v>user5024</c:v>
                  </c:pt>
                  <c:pt idx="5025">
                    <c:v>user5025</c:v>
                  </c:pt>
                  <c:pt idx="5026">
                    <c:v>user5026</c:v>
                  </c:pt>
                  <c:pt idx="5027">
                    <c:v>user5027</c:v>
                  </c:pt>
                  <c:pt idx="5028">
                    <c:v>user5028</c:v>
                  </c:pt>
                  <c:pt idx="5029">
                    <c:v>user5029</c:v>
                  </c:pt>
                  <c:pt idx="5030">
                    <c:v>user5030</c:v>
                  </c:pt>
                  <c:pt idx="5031">
                    <c:v>user5031</c:v>
                  </c:pt>
                  <c:pt idx="5032">
                    <c:v>user5032</c:v>
                  </c:pt>
                  <c:pt idx="5033">
                    <c:v>user5033</c:v>
                  </c:pt>
                  <c:pt idx="5034">
                    <c:v>user5034</c:v>
                  </c:pt>
                  <c:pt idx="5035">
                    <c:v>user5035</c:v>
                  </c:pt>
                  <c:pt idx="5036">
                    <c:v>user5036</c:v>
                  </c:pt>
                  <c:pt idx="5037">
                    <c:v>user5037</c:v>
                  </c:pt>
                  <c:pt idx="5038">
                    <c:v>user5038</c:v>
                  </c:pt>
                  <c:pt idx="5039">
                    <c:v>user5039</c:v>
                  </c:pt>
                  <c:pt idx="5040">
                    <c:v>user5040</c:v>
                  </c:pt>
                  <c:pt idx="5041">
                    <c:v>user5041</c:v>
                  </c:pt>
                  <c:pt idx="5042">
                    <c:v>user5042</c:v>
                  </c:pt>
                  <c:pt idx="5043">
                    <c:v>user5043</c:v>
                  </c:pt>
                  <c:pt idx="5044">
                    <c:v>user5044</c:v>
                  </c:pt>
                  <c:pt idx="5045">
                    <c:v>user5045</c:v>
                  </c:pt>
                  <c:pt idx="5046">
                    <c:v>user5046</c:v>
                  </c:pt>
                  <c:pt idx="5047">
                    <c:v>user5047</c:v>
                  </c:pt>
                  <c:pt idx="5048">
                    <c:v>user5048</c:v>
                  </c:pt>
                  <c:pt idx="5049">
                    <c:v>user5049</c:v>
                  </c:pt>
                  <c:pt idx="5050">
                    <c:v>user5050</c:v>
                  </c:pt>
                  <c:pt idx="5051">
                    <c:v>user5051</c:v>
                  </c:pt>
                  <c:pt idx="5052">
                    <c:v>user5052</c:v>
                  </c:pt>
                  <c:pt idx="5053">
                    <c:v>user5053</c:v>
                  </c:pt>
                  <c:pt idx="5054">
                    <c:v>user5054</c:v>
                  </c:pt>
                  <c:pt idx="5055">
                    <c:v>user5055</c:v>
                  </c:pt>
                  <c:pt idx="5056">
                    <c:v>user5056</c:v>
                  </c:pt>
                  <c:pt idx="5057">
                    <c:v>user5057</c:v>
                  </c:pt>
                  <c:pt idx="5058">
                    <c:v>user5058</c:v>
                  </c:pt>
                  <c:pt idx="5059">
                    <c:v>user5059</c:v>
                  </c:pt>
                  <c:pt idx="5060">
                    <c:v>user5060</c:v>
                  </c:pt>
                  <c:pt idx="5061">
                    <c:v>user5061</c:v>
                  </c:pt>
                  <c:pt idx="5062">
                    <c:v>user5062</c:v>
                  </c:pt>
                  <c:pt idx="5063">
                    <c:v>user5063</c:v>
                  </c:pt>
                  <c:pt idx="5064">
                    <c:v>user5064</c:v>
                  </c:pt>
                  <c:pt idx="5065">
                    <c:v>user5065</c:v>
                  </c:pt>
                  <c:pt idx="5066">
                    <c:v>user5066</c:v>
                  </c:pt>
                  <c:pt idx="5067">
                    <c:v>user5067</c:v>
                  </c:pt>
                  <c:pt idx="5068">
                    <c:v>user5068</c:v>
                  </c:pt>
                  <c:pt idx="5069">
                    <c:v>user5069</c:v>
                  </c:pt>
                  <c:pt idx="5070">
                    <c:v>user5070</c:v>
                  </c:pt>
                  <c:pt idx="5071">
                    <c:v>user5071</c:v>
                  </c:pt>
                  <c:pt idx="5072">
                    <c:v>user5072</c:v>
                  </c:pt>
                  <c:pt idx="5073">
                    <c:v>user5073</c:v>
                  </c:pt>
                  <c:pt idx="5074">
                    <c:v>user5074</c:v>
                  </c:pt>
                  <c:pt idx="5075">
                    <c:v>user5075</c:v>
                  </c:pt>
                  <c:pt idx="5076">
                    <c:v>user5076</c:v>
                  </c:pt>
                  <c:pt idx="5077">
                    <c:v>user5077</c:v>
                  </c:pt>
                  <c:pt idx="5078">
                    <c:v>user5078</c:v>
                  </c:pt>
                  <c:pt idx="5079">
                    <c:v>user5079</c:v>
                  </c:pt>
                  <c:pt idx="5080">
                    <c:v>user5080</c:v>
                  </c:pt>
                  <c:pt idx="5081">
                    <c:v>user5081</c:v>
                  </c:pt>
                  <c:pt idx="5082">
                    <c:v>user5082</c:v>
                  </c:pt>
                  <c:pt idx="5083">
                    <c:v>user5083</c:v>
                  </c:pt>
                  <c:pt idx="5084">
                    <c:v>user5084</c:v>
                  </c:pt>
                  <c:pt idx="5085">
                    <c:v>user5085</c:v>
                  </c:pt>
                  <c:pt idx="5086">
                    <c:v>user5086</c:v>
                  </c:pt>
                  <c:pt idx="5087">
                    <c:v>user5087</c:v>
                  </c:pt>
                  <c:pt idx="5088">
                    <c:v>user5088</c:v>
                  </c:pt>
                  <c:pt idx="5089">
                    <c:v>user5089</c:v>
                  </c:pt>
                  <c:pt idx="5090">
                    <c:v>user5090</c:v>
                  </c:pt>
                  <c:pt idx="5091">
                    <c:v>user5091</c:v>
                  </c:pt>
                  <c:pt idx="5092">
                    <c:v>user5092</c:v>
                  </c:pt>
                  <c:pt idx="5093">
                    <c:v>user5093</c:v>
                  </c:pt>
                  <c:pt idx="5094">
                    <c:v>user5094</c:v>
                  </c:pt>
                  <c:pt idx="5095">
                    <c:v>user5095</c:v>
                  </c:pt>
                  <c:pt idx="5096">
                    <c:v>user5096</c:v>
                  </c:pt>
                  <c:pt idx="5097">
                    <c:v>user5097</c:v>
                  </c:pt>
                  <c:pt idx="5098">
                    <c:v>user5098</c:v>
                  </c:pt>
                  <c:pt idx="5099">
                    <c:v>user5099</c:v>
                  </c:pt>
                  <c:pt idx="5100">
                    <c:v>user5100</c:v>
                  </c:pt>
                  <c:pt idx="5101">
                    <c:v>user5101</c:v>
                  </c:pt>
                  <c:pt idx="5102">
                    <c:v>user5102</c:v>
                  </c:pt>
                  <c:pt idx="5103">
                    <c:v>user5103</c:v>
                  </c:pt>
                  <c:pt idx="5104">
                    <c:v>user5104</c:v>
                  </c:pt>
                  <c:pt idx="5105">
                    <c:v>user5105</c:v>
                  </c:pt>
                  <c:pt idx="5106">
                    <c:v>user5106</c:v>
                  </c:pt>
                  <c:pt idx="5107">
                    <c:v>user5107</c:v>
                  </c:pt>
                  <c:pt idx="5108">
                    <c:v>user5108</c:v>
                  </c:pt>
                  <c:pt idx="5109">
                    <c:v>user5109</c:v>
                  </c:pt>
                  <c:pt idx="5110">
                    <c:v>user5110</c:v>
                  </c:pt>
                  <c:pt idx="5111">
                    <c:v>user5111</c:v>
                  </c:pt>
                  <c:pt idx="5112">
                    <c:v>user5112</c:v>
                  </c:pt>
                  <c:pt idx="5113">
                    <c:v>user5113</c:v>
                  </c:pt>
                  <c:pt idx="5114">
                    <c:v>user5114</c:v>
                  </c:pt>
                  <c:pt idx="5115">
                    <c:v>user5115</c:v>
                  </c:pt>
                  <c:pt idx="5116">
                    <c:v>user5116</c:v>
                  </c:pt>
                  <c:pt idx="5117">
                    <c:v>user5117</c:v>
                  </c:pt>
                  <c:pt idx="5118">
                    <c:v>user5118</c:v>
                  </c:pt>
                  <c:pt idx="5119">
                    <c:v>user5119</c:v>
                  </c:pt>
                  <c:pt idx="5120">
                    <c:v>user5120</c:v>
                  </c:pt>
                  <c:pt idx="5121">
                    <c:v>user5121</c:v>
                  </c:pt>
                  <c:pt idx="5122">
                    <c:v>user5122</c:v>
                  </c:pt>
                  <c:pt idx="5123">
                    <c:v>user5123</c:v>
                  </c:pt>
                  <c:pt idx="5124">
                    <c:v>user5124</c:v>
                  </c:pt>
                  <c:pt idx="5125">
                    <c:v>user5125</c:v>
                  </c:pt>
                  <c:pt idx="5126">
                    <c:v>user5126</c:v>
                  </c:pt>
                  <c:pt idx="5127">
                    <c:v>user5127</c:v>
                  </c:pt>
                  <c:pt idx="5128">
                    <c:v>user5128</c:v>
                  </c:pt>
                  <c:pt idx="5129">
                    <c:v>user5129</c:v>
                  </c:pt>
                  <c:pt idx="5130">
                    <c:v>user5130</c:v>
                  </c:pt>
                  <c:pt idx="5131">
                    <c:v>user5131</c:v>
                  </c:pt>
                  <c:pt idx="5132">
                    <c:v>user5132</c:v>
                  </c:pt>
                  <c:pt idx="5133">
                    <c:v>user5133</c:v>
                  </c:pt>
                  <c:pt idx="5134">
                    <c:v>user5134</c:v>
                  </c:pt>
                  <c:pt idx="5135">
                    <c:v>user5135</c:v>
                  </c:pt>
                  <c:pt idx="5136">
                    <c:v>user5136</c:v>
                  </c:pt>
                  <c:pt idx="5137">
                    <c:v>user5137</c:v>
                  </c:pt>
                  <c:pt idx="5138">
                    <c:v>user5138</c:v>
                  </c:pt>
                  <c:pt idx="5139">
                    <c:v>user5139</c:v>
                  </c:pt>
                  <c:pt idx="5140">
                    <c:v>user5140</c:v>
                  </c:pt>
                  <c:pt idx="5141">
                    <c:v>user5141</c:v>
                  </c:pt>
                  <c:pt idx="5142">
                    <c:v>user5142</c:v>
                  </c:pt>
                  <c:pt idx="5143">
                    <c:v>user5143</c:v>
                  </c:pt>
                  <c:pt idx="5144">
                    <c:v>user5144</c:v>
                  </c:pt>
                  <c:pt idx="5145">
                    <c:v>user5145</c:v>
                  </c:pt>
                  <c:pt idx="5146">
                    <c:v>user5146</c:v>
                  </c:pt>
                  <c:pt idx="5147">
                    <c:v>user5147</c:v>
                  </c:pt>
                  <c:pt idx="5148">
                    <c:v>user5148</c:v>
                  </c:pt>
                  <c:pt idx="5149">
                    <c:v>user5149</c:v>
                  </c:pt>
                  <c:pt idx="5150">
                    <c:v>user5150</c:v>
                  </c:pt>
                  <c:pt idx="5151">
                    <c:v>user5151</c:v>
                  </c:pt>
                  <c:pt idx="5152">
                    <c:v>user5152</c:v>
                  </c:pt>
                  <c:pt idx="5153">
                    <c:v>user5153</c:v>
                  </c:pt>
                  <c:pt idx="5154">
                    <c:v>user5154</c:v>
                  </c:pt>
                  <c:pt idx="5155">
                    <c:v>user5155</c:v>
                  </c:pt>
                  <c:pt idx="5156">
                    <c:v>user5156</c:v>
                  </c:pt>
                  <c:pt idx="5157">
                    <c:v>user5157</c:v>
                  </c:pt>
                  <c:pt idx="5158">
                    <c:v>user5158</c:v>
                  </c:pt>
                  <c:pt idx="5159">
                    <c:v>user5159</c:v>
                  </c:pt>
                  <c:pt idx="5160">
                    <c:v>user5160</c:v>
                  </c:pt>
                  <c:pt idx="5161">
                    <c:v>user5161</c:v>
                  </c:pt>
                  <c:pt idx="5162">
                    <c:v>user5162</c:v>
                  </c:pt>
                  <c:pt idx="5163">
                    <c:v>user5163</c:v>
                  </c:pt>
                  <c:pt idx="5164">
                    <c:v>user5164</c:v>
                  </c:pt>
                  <c:pt idx="5165">
                    <c:v>user5165</c:v>
                  </c:pt>
                  <c:pt idx="5166">
                    <c:v>user5166</c:v>
                  </c:pt>
                  <c:pt idx="5167">
                    <c:v>user5167</c:v>
                  </c:pt>
                  <c:pt idx="5168">
                    <c:v>user5168</c:v>
                  </c:pt>
                  <c:pt idx="5169">
                    <c:v>user5169</c:v>
                  </c:pt>
                  <c:pt idx="5170">
                    <c:v>user5170</c:v>
                  </c:pt>
                  <c:pt idx="5171">
                    <c:v>user5171</c:v>
                  </c:pt>
                  <c:pt idx="5172">
                    <c:v>user5172</c:v>
                  </c:pt>
                  <c:pt idx="5173">
                    <c:v>user5173</c:v>
                  </c:pt>
                  <c:pt idx="5174">
                    <c:v>user5174</c:v>
                  </c:pt>
                  <c:pt idx="5175">
                    <c:v>user5175</c:v>
                  </c:pt>
                  <c:pt idx="5176">
                    <c:v>user5176</c:v>
                  </c:pt>
                  <c:pt idx="5177">
                    <c:v>user5177</c:v>
                  </c:pt>
                  <c:pt idx="5178">
                    <c:v>user5178</c:v>
                  </c:pt>
                  <c:pt idx="5179">
                    <c:v>user5179</c:v>
                  </c:pt>
                  <c:pt idx="5180">
                    <c:v>user5180</c:v>
                  </c:pt>
                  <c:pt idx="5181">
                    <c:v>user5181</c:v>
                  </c:pt>
                  <c:pt idx="5182">
                    <c:v>user5182</c:v>
                  </c:pt>
                  <c:pt idx="5183">
                    <c:v>user5183</c:v>
                  </c:pt>
                  <c:pt idx="5184">
                    <c:v>user5184</c:v>
                  </c:pt>
                  <c:pt idx="5185">
                    <c:v>user5185</c:v>
                  </c:pt>
                  <c:pt idx="5186">
                    <c:v>user5186</c:v>
                  </c:pt>
                  <c:pt idx="5187">
                    <c:v>user5187</c:v>
                  </c:pt>
                  <c:pt idx="5188">
                    <c:v>user5188</c:v>
                  </c:pt>
                  <c:pt idx="5189">
                    <c:v>user5189</c:v>
                  </c:pt>
                  <c:pt idx="5190">
                    <c:v>user5190</c:v>
                  </c:pt>
                  <c:pt idx="5191">
                    <c:v>user5191</c:v>
                  </c:pt>
                  <c:pt idx="5192">
                    <c:v>user5192</c:v>
                  </c:pt>
                  <c:pt idx="5193">
                    <c:v>user5193</c:v>
                  </c:pt>
                  <c:pt idx="5194">
                    <c:v>user5194</c:v>
                  </c:pt>
                  <c:pt idx="5195">
                    <c:v>user5195</c:v>
                  </c:pt>
                  <c:pt idx="5196">
                    <c:v>user5196</c:v>
                  </c:pt>
                  <c:pt idx="5197">
                    <c:v>user5197</c:v>
                  </c:pt>
                  <c:pt idx="5198">
                    <c:v>user5198</c:v>
                  </c:pt>
                  <c:pt idx="5199">
                    <c:v>user5199</c:v>
                  </c:pt>
                  <c:pt idx="5200">
                    <c:v>user5200</c:v>
                  </c:pt>
                  <c:pt idx="5201">
                    <c:v>user5201</c:v>
                  </c:pt>
                  <c:pt idx="5202">
                    <c:v>user5202</c:v>
                  </c:pt>
                  <c:pt idx="5203">
                    <c:v>user5203</c:v>
                  </c:pt>
                  <c:pt idx="5204">
                    <c:v>user5204</c:v>
                  </c:pt>
                  <c:pt idx="5205">
                    <c:v>user5205</c:v>
                  </c:pt>
                  <c:pt idx="5206">
                    <c:v>user5206</c:v>
                  </c:pt>
                  <c:pt idx="5207">
                    <c:v>user5207</c:v>
                  </c:pt>
                  <c:pt idx="5208">
                    <c:v>user5208</c:v>
                  </c:pt>
                  <c:pt idx="5209">
                    <c:v>user5209</c:v>
                  </c:pt>
                  <c:pt idx="5210">
                    <c:v>user5210</c:v>
                  </c:pt>
                  <c:pt idx="5211">
                    <c:v>user5211</c:v>
                  </c:pt>
                  <c:pt idx="5212">
                    <c:v>user5212</c:v>
                  </c:pt>
                  <c:pt idx="5213">
                    <c:v>user5213</c:v>
                  </c:pt>
                  <c:pt idx="5214">
                    <c:v>user5214</c:v>
                  </c:pt>
                  <c:pt idx="5215">
                    <c:v>user5215</c:v>
                  </c:pt>
                  <c:pt idx="5216">
                    <c:v>user5216</c:v>
                  </c:pt>
                  <c:pt idx="5217">
                    <c:v>user5217</c:v>
                  </c:pt>
                  <c:pt idx="5218">
                    <c:v>user5218</c:v>
                  </c:pt>
                  <c:pt idx="5219">
                    <c:v>user5219</c:v>
                  </c:pt>
                  <c:pt idx="5220">
                    <c:v>user5220</c:v>
                  </c:pt>
                  <c:pt idx="5221">
                    <c:v>user5221</c:v>
                  </c:pt>
                  <c:pt idx="5222">
                    <c:v>user5222</c:v>
                  </c:pt>
                  <c:pt idx="5223">
                    <c:v>user5223</c:v>
                  </c:pt>
                  <c:pt idx="5224">
                    <c:v>user5224</c:v>
                  </c:pt>
                  <c:pt idx="5225">
                    <c:v>user5225</c:v>
                  </c:pt>
                  <c:pt idx="5226">
                    <c:v>user5226</c:v>
                  </c:pt>
                  <c:pt idx="5227">
                    <c:v>user5227</c:v>
                  </c:pt>
                  <c:pt idx="5228">
                    <c:v>user5228</c:v>
                  </c:pt>
                  <c:pt idx="5229">
                    <c:v>user5229</c:v>
                  </c:pt>
                  <c:pt idx="5230">
                    <c:v>user5230</c:v>
                  </c:pt>
                  <c:pt idx="5231">
                    <c:v>user5231</c:v>
                  </c:pt>
                  <c:pt idx="5232">
                    <c:v>user5232</c:v>
                  </c:pt>
                  <c:pt idx="5233">
                    <c:v>user5233</c:v>
                  </c:pt>
                  <c:pt idx="5234">
                    <c:v>user5234</c:v>
                  </c:pt>
                  <c:pt idx="5235">
                    <c:v>user5235</c:v>
                  </c:pt>
                  <c:pt idx="5236">
                    <c:v>user5236</c:v>
                  </c:pt>
                  <c:pt idx="5237">
                    <c:v>user5237</c:v>
                  </c:pt>
                  <c:pt idx="5238">
                    <c:v>user5238</c:v>
                  </c:pt>
                  <c:pt idx="5239">
                    <c:v>user5239</c:v>
                  </c:pt>
                  <c:pt idx="5240">
                    <c:v>user5240</c:v>
                  </c:pt>
                  <c:pt idx="5241">
                    <c:v>user5241</c:v>
                  </c:pt>
                  <c:pt idx="5242">
                    <c:v>user5242</c:v>
                  </c:pt>
                  <c:pt idx="5243">
                    <c:v>user5243</c:v>
                  </c:pt>
                  <c:pt idx="5244">
                    <c:v>user5244</c:v>
                  </c:pt>
                  <c:pt idx="5245">
                    <c:v>user5245</c:v>
                  </c:pt>
                  <c:pt idx="5246">
                    <c:v>user5246</c:v>
                  </c:pt>
                  <c:pt idx="5247">
                    <c:v>user5247</c:v>
                  </c:pt>
                  <c:pt idx="5248">
                    <c:v>user5248</c:v>
                  </c:pt>
                  <c:pt idx="5249">
                    <c:v>user5249</c:v>
                  </c:pt>
                  <c:pt idx="5250">
                    <c:v>user5250</c:v>
                  </c:pt>
                  <c:pt idx="5251">
                    <c:v>user5251</c:v>
                  </c:pt>
                  <c:pt idx="5252">
                    <c:v>user5252</c:v>
                  </c:pt>
                  <c:pt idx="5253">
                    <c:v>user5253</c:v>
                  </c:pt>
                  <c:pt idx="5254">
                    <c:v>user5254</c:v>
                  </c:pt>
                  <c:pt idx="5255">
                    <c:v>user5255</c:v>
                  </c:pt>
                  <c:pt idx="5256">
                    <c:v>user5256</c:v>
                  </c:pt>
                  <c:pt idx="5257">
                    <c:v>user5257</c:v>
                  </c:pt>
                  <c:pt idx="5258">
                    <c:v>user5258</c:v>
                  </c:pt>
                  <c:pt idx="5259">
                    <c:v>user5259</c:v>
                  </c:pt>
                  <c:pt idx="5260">
                    <c:v>user5260</c:v>
                  </c:pt>
                  <c:pt idx="5261">
                    <c:v>user5261</c:v>
                  </c:pt>
                  <c:pt idx="5262">
                    <c:v>user5262</c:v>
                  </c:pt>
                  <c:pt idx="5263">
                    <c:v>user5263</c:v>
                  </c:pt>
                  <c:pt idx="5264">
                    <c:v>user5264</c:v>
                  </c:pt>
                  <c:pt idx="5265">
                    <c:v>user5265</c:v>
                  </c:pt>
                  <c:pt idx="5266">
                    <c:v>user5266</c:v>
                  </c:pt>
                  <c:pt idx="5267">
                    <c:v>user5267</c:v>
                  </c:pt>
                  <c:pt idx="5268">
                    <c:v>user5268</c:v>
                  </c:pt>
                  <c:pt idx="5269">
                    <c:v>user5269</c:v>
                  </c:pt>
                  <c:pt idx="5270">
                    <c:v>user5270</c:v>
                  </c:pt>
                  <c:pt idx="5271">
                    <c:v>user5271</c:v>
                  </c:pt>
                  <c:pt idx="5272">
                    <c:v>user5272</c:v>
                  </c:pt>
                  <c:pt idx="5273">
                    <c:v>user5273</c:v>
                  </c:pt>
                  <c:pt idx="5274">
                    <c:v>user5274</c:v>
                  </c:pt>
                  <c:pt idx="5275">
                    <c:v>user5275</c:v>
                  </c:pt>
                  <c:pt idx="5276">
                    <c:v>user5276</c:v>
                  </c:pt>
                  <c:pt idx="5277">
                    <c:v>user5277</c:v>
                  </c:pt>
                  <c:pt idx="5278">
                    <c:v>user5278</c:v>
                  </c:pt>
                  <c:pt idx="5279">
                    <c:v>user5279</c:v>
                  </c:pt>
                  <c:pt idx="5280">
                    <c:v>user5280</c:v>
                  </c:pt>
                  <c:pt idx="5281">
                    <c:v>user5281</c:v>
                  </c:pt>
                  <c:pt idx="5282">
                    <c:v>user5282</c:v>
                  </c:pt>
                  <c:pt idx="5283">
                    <c:v>user5283</c:v>
                  </c:pt>
                  <c:pt idx="5284">
                    <c:v>user5284</c:v>
                  </c:pt>
                  <c:pt idx="5285">
                    <c:v>user5285</c:v>
                  </c:pt>
                  <c:pt idx="5286">
                    <c:v>user5286</c:v>
                  </c:pt>
                  <c:pt idx="5287">
                    <c:v>user5287</c:v>
                  </c:pt>
                  <c:pt idx="5288">
                    <c:v>user5288</c:v>
                  </c:pt>
                  <c:pt idx="5289">
                    <c:v>user5289</c:v>
                  </c:pt>
                  <c:pt idx="5290">
                    <c:v>user5290</c:v>
                  </c:pt>
                  <c:pt idx="5291">
                    <c:v>user5291</c:v>
                  </c:pt>
                  <c:pt idx="5292">
                    <c:v>user5292</c:v>
                  </c:pt>
                  <c:pt idx="5293">
                    <c:v>user5293</c:v>
                  </c:pt>
                  <c:pt idx="5294">
                    <c:v>user5294</c:v>
                  </c:pt>
                  <c:pt idx="5295">
                    <c:v>user5295</c:v>
                  </c:pt>
                  <c:pt idx="5296">
                    <c:v>user5296</c:v>
                  </c:pt>
                  <c:pt idx="5297">
                    <c:v>user5297</c:v>
                  </c:pt>
                  <c:pt idx="5298">
                    <c:v>user5298</c:v>
                  </c:pt>
                  <c:pt idx="5299">
                    <c:v>user5299</c:v>
                  </c:pt>
                  <c:pt idx="5300">
                    <c:v>user5300</c:v>
                  </c:pt>
                  <c:pt idx="5301">
                    <c:v>user5301</c:v>
                  </c:pt>
                  <c:pt idx="5302">
                    <c:v>user5302</c:v>
                  </c:pt>
                  <c:pt idx="5303">
                    <c:v>user5303</c:v>
                  </c:pt>
                  <c:pt idx="5304">
                    <c:v>user5304</c:v>
                  </c:pt>
                  <c:pt idx="5305">
                    <c:v>user5305</c:v>
                  </c:pt>
                  <c:pt idx="5306">
                    <c:v>user5306</c:v>
                  </c:pt>
                  <c:pt idx="5307">
                    <c:v>user5307</c:v>
                  </c:pt>
                  <c:pt idx="5308">
                    <c:v>user5308</c:v>
                  </c:pt>
                  <c:pt idx="5309">
                    <c:v>user5309</c:v>
                  </c:pt>
                  <c:pt idx="5310">
                    <c:v>user5310</c:v>
                  </c:pt>
                  <c:pt idx="5311">
                    <c:v>user5311</c:v>
                  </c:pt>
                  <c:pt idx="5312">
                    <c:v>user5312</c:v>
                  </c:pt>
                  <c:pt idx="5313">
                    <c:v>user5313</c:v>
                  </c:pt>
                  <c:pt idx="5314">
                    <c:v>user5314</c:v>
                  </c:pt>
                  <c:pt idx="5315">
                    <c:v>user5315</c:v>
                  </c:pt>
                  <c:pt idx="5316">
                    <c:v>user5316</c:v>
                  </c:pt>
                  <c:pt idx="5317">
                    <c:v>user5317</c:v>
                  </c:pt>
                  <c:pt idx="5318">
                    <c:v>user5318</c:v>
                  </c:pt>
                  <c:pt idx="5319">
                    <c:v>user5319</c:v>
                  </c:pt>
                  <c:pt idx="5320">
                    <c:v>user5320</c:v>
                  </c:pt>
                  <c:pt idx="5321">
                    <c:v>user5321</c:v>
                  </c:pt>
                  <c:pt idx="5322">
                    <c:v>user5322</c:v>
                  </c:pt>
                  <c:pt idx="5323">
                    <c:v>user5323</c:v>
                  </c:pt>
                  <c:pt idx="5324">
                    <c:v>user5324</c:v>
                  </c:pt>
                  <c:pt idx="5325">
                    <c:v>user5325</c:v>
                  </c:pt>
                  <c:pt idx="5326">
                    <c:v>user5326</c:v>
                  </c:pt>
                  <c:pt idx="5327">
                    <c:v>user5327</c:v>
                  </c:pt>
                  <c:pt idx="5328">
                    <c:v>user5328</c:v>
                  </c:pt>
                  <c:pt idx="5329">
                    <c:v>user5329</c:v>
                  </c:pt>
                  <c:pt idx="5330">
                    <c:v>user5330</c:v>
                  </c:pt>
                  <c:pt idx="5331">
                    <c:v>user5331</c:v>
                  </c:pt>
                  <c:pt idx="5332">
                    <c:v>user5332</c:v>
                  </c:pt>
                  <c:pt idx="5333">
                    <c:v>user5333</c:v>
                  </c:pt>
                  <c:pt idx="5334">
                    <c:v>user5334</c:v>
                  </c:pt>
                  <c:pt idx="5335">
                    <c:v>user5335</c:v>
                  </c:pt>
                  <c:pt idx="5336">
                    <c:v>user5336</c:v>
                  </c:pt>
                  <c:pt idx="5337">
                    <c:v>user5337</c:v>
                  </c:pt>
                  <c:pt idx="5338">
                    <c:v>user5338</c:v>
                  </c:pt>
                  <c:pt idx="5339">
                    <c:v>user5339</c:v>
                  </c:pt>
                  <c:pt idx="5340">
                    <c:v>user5340</c:v>
                  </c:pt>
                  <c:pt idx="5341">
                    <c:v>user5341</c:v>
                  </c:pt>
                  <c:pt idx="5342">
                    <c:v>user5342</c:v>
                  </c:pt>
                  <c:pt idx="5343">
                    <c:v>user5343</c:v>
                  </c:pt>
                  <c:pt idx="5344">
                    <c:v>user5344</c:v>
                  </c:pt>
                  <c:pt idx="5345">
                    <c:v>user5345</c:v>
                  </c:pt>
                  <c:pt idx="5346">
                    <c:v>user5346</c:v>
                  </c:pt>
                  <c:pt idx="5347">
                    <c:v>user5347</c:v>
                  </c:pt>
                  <c:pt idx="5348">
                    <c:v>user5348</c:v>
                  </c:pt>
                  <c:pt idx="5349">
                    <c:v>user5349</c:v>
                  </c:pt>
                  <c:pt idx="5350">
                    <c:v>user5350</c:v>
                  </c:pt>
                  <c:pt idx="5351">
                    <c:v>user5351</c:v>
                  </c:pt>
                  <c:pt idx="5352">
                    <c:v>user5352</c:v>
                  </c:pt>
                  <c:pt idx="5353">
                    <c:v>user5353</c:v>
                  </c:pt>
                  <c:pt idx="5354">
                    <c:v>user5354</c:v>
                  </c:pt>
                  <c:pt idx="5355">
                    <c:v>user5355</c:v>
                  </c:pt>
                  <c:pt idx="5356">
                    <c:v>user5356</c:v>
                  </c:pt>
                  <c:pt idx="5357">
                    <c:v>user5357</c:v>
                  </c:pt>
                  <c:pt idx="5358">
                    <c:v>user5358</c:v>
                  </c:pt>
                  <c:pt idx="5359">
                    <c:v>user5359</c:v>
                  </c:pt>
                  <c:pt idx="5360">
                    <c:v>user5360</c:v>
                  </c:pt>
                  <c:pt idx="5361">
                    <c:v>user5361</c:v>
                  </c:pt>
                  <c:pt idx="5362">
                    <c:v>user5362</c:v>
                  </c:pt>
                  <c:pt idx="5363">
                    <c:v>user5363</c:v>
                  </c:pt>
                  <c:pt idx="5364">
                    <c:v>user5364</c:v>
                  </c:pt>
                  <c:pt idx="5365">
                    <c:v>user5365</c:v>
                  </c:pt>
                  <c:pt idx="5366">
                    <c:v>user5366</c:v>
                  </c:pt>
                  <c:pt idx="5367">
                    <c:v>user5367</c:v>
                  </c:pt>
                  <c:pt idx="5368">
                    <c:v>user5368</c:v>
                  </c:pt>
                  <c:pt idx="5369">
                    <c:v>user5369</c:v>
                  </c:pt>
                  <c:pt idx="5370">
                    <c:v>user5370</c:v>
                  </c:pt>
                  <c:pt idx="5371">
                    <c:v>user5371</c:v>
                  </c:pt>
                  <c:pt idx="5372">
                    <c:v>user5372</c:v>
                  </c:pt>
                  <c:pt idx="5373">
                    <c:v>user5373</c:v>
                  </c:pt>
                  <c:pt idx="5374">
                    <c:v>user5374</c:v>
                  </c:pt>
                  <c:pt idx="5375">
                    <c:v>user5375</c:v>
                  </c:pt>
                  <c:pt idx="5376">
                    <c:v>user5376</c:v>
                  </c:pt>
                  <c:pt idx="5377">
                    <c:v>user5377</c:v>
                  </c:pt>
                  <c:pt idx="5378">
                    <c:v>user5378</c:v>
                  </c:pt>
                  <c:pt idx="5379">
                    <c:v>user5379</c:v>
                  </c:pt>
                  <c:pt idx="5380">
                    <c:v>user5380</c:v>
                  </c:pt>
                  <c:pt idx="5381">
                    <c:v>user5381</c:v>
                  </c:pt>
                  <c:pt idx="5382">
                    <c:v>user5382</c:v>
                  </c:pt>
                  <c:pt idx="5383">
                    <c:v>user5383</c:v>
                  </c:pt>
                  <c:pt idx="5384">
                    <c:v>user5384</c:v>
                  </c:pt>
                  <c:pt idx="5385">
                    <c:v>user5385</c:v>
                  </c:pt>
                  <c:pt idx="5386">
                    <c:v>user5386</c:v>
                  </c:pt>
                  <c:pt idx="5387">
                    <c:v>user5387</c:v>
                  </c:pt>
                  <c:pt idx="5388">
                    <c:v>user5388</c:v>
                  </c:pt>
                  <c:pt idx="5389">
                    <c:v>user5389</c:v>
                  </c:pt>
                  <c:pt idx="5390">
                    <c:v>user5390</c:v>
                  </c:pt>
                  <c:pt idx="5391">
                    <c:v>user5391</c:v>
                  </c:pt>
                  <c:pt idx="5392">
                    <c:v>user5392</c:v>
                  </c:pt>
                  <c:pt idx="5393">
                    <c:v>user5393</c:v>
                  </c:pt>
                  <c:pt idx="5394">
                    <c:v>user5394</c:v>
                  </c:pt>
                  <c:pt idx="5395">
                    <c:v>user5395</c:v>
                  </c:pt>
                  <c:pt idx="5396">
                    <c:v>user5396</c:v>
                  </c:pt>
                  <c:pt idx="5397">
                    <c:v>user5397</c:v>
                  </c:pt>
                  <c:pt idx="5398">
                    <c:v>user5398</c:v>
                  </c:pt>
                  <c:pt idx="5399">
                    <c:v>user5399</c:v>
                  </c:pt>
                  <c:pt idx="5400">
                    <c:v>user5400</c:v>
                  </c:pt>
                  <c:pt idx="5401">
                    <c:v>user5401</c:v>
                  </c:pt>
                  <c:pt idx="5402">
                    <c:v>user5402</c:v>
                  </c:pt>
                  <c:pt idx="5403">
                    <c:v>user5403</c:v>
                  </c:pt>
                  <c:pt idx="5404">
                    <c:v>user5404</c:v>
                  </c:pt>
                  <c:pt idx="5405">
                    <c:v>user5405</c:v>
                  </c:pt>
                  <c:pt idx="5406">
                    <c:v>user5406</c:v>
                  </c:pt>
                  <c:pt idx="5407">
                    <c:v>user5407</c:v>
                  </c:pt>
                  <c:pt idx="5408">
                    <c:v>user5408</c:v>
                  </c:pt>
                  <c:pt idx="5409">
                    <c:v>user5409</c:v>
                  </c:pt>
                  <c:pt idx="5410">
                    <c:v>user5410</c:v>
                  </c:pt>
                  <c:pt idx="5411">
                    <c:v>user5411</c:v>
                  </c:pt>
                  <c:pt idx="5412">
                    <c:v>user5412</c:v>
                  </c:pt>
                  <c:pt idx="5413">
                    <c:v>user5413</c:v>
                  </c:pt>
                  <c:pt idx="5414">
                    <c:v>user5414</c:v>
                  </c:pt>
                  <c:pt idx="5415">
                    <c:v>user5415</c:v>
                  </c:pt>
                  <c:pt idx="5416">
                    <c:v>user5416</c:v>
                  </c:pt>
                  <c:pt idx="5417">
                    <c:v>user5417</c:v>
                  </c:pt>
                  <c:pt idx="5418">
                    <c:v>user5418</c:v>
                  </c:pt>
                  <c:pt idx="5419">
                    <c:v>user5419</c:v>
                  </c:pt>
                  <c:pt idx="5420">
                    <c:v>user5420</c:v>
                  </c:pt>
                  <c:pt idx="5421">
                    <c:v>user5421</c:v>
                  </c:pt>
                  <c:pt idx="5422">
                    <c:v>user5422</c:v>
                  </c:pt>
                  <c:pt idx="5423">
                    <c:v>user5423</c:v>
                  </c:pt>
                  <c:pt idx="5424">
                    <c:v>user5424</c:v>
                  </c:pt>
                  <c:pt idx="5425">
                    <c:v>user5425</c:v>
                  </c:pt>
                  <c:pt idx="5426">
                    <c:v>user5426</c:v>
                  </c:pt>
                  <c:pt idx="5427">
                    <c:v>user5427</c:v>
                  </c:pt>
                  <c:pt idx="5428">
                    <c:v>user5428</c:v>
                  </c:pt>
                  <c:pt idx="5429">
                    <c:v>user5429</c:v>
                  </c:pt>
                  <c:pt idx="5430">
                    <c:v>user5430</c:v>
                  </c:pt>
                  <c:pt idx="5431">
                    <c:v>user5431</c:v>
                  </c:pt>
                  <c:pt idx="5432">
                    <c:v>user5432</c:v>
                  </c:pt>
                  <c:pt idx="5433">
                    <c:v>user5433</c:v>
                  </c:pt>
                  <c:pt idx="5434">
                    <c:v>user5434</c:v>
                  </c:pt>
                  <c:pt idx="5435">
                    <c:v>user5435</c:v>
                  </c:pt>
                  <c:pt idx="5436">
                    <c:v>user5436</c:v>
                  </c:pt>
                  <c:pt idx="5437">
                    <c:v>user5437</c:v>
                  </c:pt>
                  <c:pt idx="5438">
                    <c:v>user5438</c:v>
                  </c:pt>
                  <c:pt idx="5439">
                    <c:v>user5439</c:v>
                  </c:pt>
                  <c:pt idx="5440">
                    <c:v>user5440</c:v>
                  </c:pt>
                  <c:pt idx="5441">
                    <c:v>user5441</c:v>
                  </c:pt>
                  <c:pt idx="5442">
                    <c:v>user5442</c:v>
                  </c:pt>
                  <c:pt idx="5443">
                    <c:v>user5443</c:v>
                  </c:pt>
                  <c:pt idx="5444">
                    <c:v>user5444</c:v>
                  </c:pt>
                  <c:pt idx="5445">
                    <c:v>user5445</c:v>
                  </c:pt>
                  <c:pt idx="5446">
                    <c:v>user5446</c:v>
                  </c:pt>
                  <c:pt idx="5447">
                    <c:v>user5447</c:v>
                  </c:pt>
                  <c:pt idx="5448">
                    <c:v>user5448</c:v>
                  </c:pt>
                  <c:pt idx="5449">
                    <c:v>user5449</c:v>
                  </c:pt>
                  <c:pt idx="5450">
                    <c:v>user5450</c:v>
                  </c:pt>
                  <c:pt idx="5451">
                    <c:v>user5451</c:v>
                  </c:pt>
                  <c:pt idx="5452">
                    <c:v>user5452</c:v>
                  </c:pt>
                  <c:pt idx="5453">
                    <c:v>user5453</c:v>
                  </c:pt>
                  <c:pt idx="5454">
                    <c:v>user5454</c:v>
                  </c:pt>
                  <c:pt idx="5455">
                    <c:v>user5455</c:v>
                  </c:pt>
                  <c:pt idx="5456">
                    <c:v>user5456</c:v>
                  </c:pt>
                  <c:pt idx="5457">
                    <c:v>user5457</c:v>
                  </c:pt>
                  <c:pt idx="5458">
                    <c:v>user5458</c:v>
                  </c:pt>
                  <c:pt idx="5459">
                    <c:v>user5459</c:v>
                  </c:pt>
                  <c:pt idx="5460">
                    <c:v>user5460</c:v>
                  </c:pt>
                  <c:pt idx="5461">
                    <c:v>user5461</c:v>
                  </c:pt>
                  <c:pt idx="5462">
                    <c:v>user5462</c:v>
                  </c:pt>
                  <c:pt idx="5463">
                    <c:v>user5463</c:v>
                  </c:pt>
                  <c:pt idx="5464">
                    <c:v>user5464</c:v>
                  </c:pt>
                  <c:pt idx="5465">
                    <c:v>user5465</c:v>
                  </c:pt>
                  <c:pt idx="5466">
                    <c:v>user5466</c:v>
                  </c:pt>
                  <c:pt idx="5467">
                    <c:v>user5467</c:v>
                  </c:pt>
                  <c:pt idx="5468">
                    <c:v>user5468</c:v>
                  </c:pt>
                  <c:pt idx="5469">
                    <c:v>user5469</c:v>
                  </c:pt>
                  <c:pt idx="5470">
                    <c:v>user5470</c:v>
                  </c:pt>
                  <c:pt idx="5471">
                    <c:v>user5471</c:v>
                  </c:pt>
                  <c:pt idx="5472">
                    <c:v>user5472</c:v>
                  </c:pt>
                  <c:pt idx="5473">
                    <c:v>user5473</c:v>
                  </c:pt>
                  <c:pt idx="5474">
                    <c:v>user5474</c:v>
                  </c:pt>
                  <c:pt idx="5475">
                    <c:v>user5475</c:v>
                  </c:pt>
                  <c:pt idx="5476">
                    <c:v>user5476</c:v>
                  </c:pt>
                  <c:pt idx="5477">
                    <c:v>user5477</c:v>
                  </c:pt>
                  <c:pt idx="5478">
                    <c:v>user5478</c:v>
                  </c:pt>
                  <c:pt idx="5479">
                    <c:v>user5479</c:v>
                  </c:pt>
                  <c:pt idx="5480">
                    <c:v>user5480</c:v>
                  </c:pt>
                  <c:pt idx="5481">
                    <c:v>user5481</c:v>
                  </c:pt>
                  <c:pt idx="5482">
                    <c:v>user5482</c:v>
                  </c:pt>
                  <c:pt idx="5483">
                    <c:v>user5483</c:v>
                  </c:pt>
                  <c:pt idx="5484">
                    <c:v>user5484</c:v>
                  </c:pt>
                  <c:pt idx="5485">
                    <c:v>user5485</c:v>
                  </c:pt>
                  <c:pt idx="5486">
                    <c:v>user5486</c:v>
                  </c:pt>
                  <c:pt idx="5487">
                    <c:v>user5487</c:v>
                  </c:pt>
                  <c:pt idx="5488">
                    <c:v>user5488</c:v>
                  </c:pt>
                  <c:pt idx="5489">
                    <c:v>user5489</c:v>
                  </c:pt>
                  <c:pt idx="5490">
                    <c:v>user5490</c:v>
                  </c:pt>
                  <c:pt idx="5491">
                    <c:v>user5491</c:v>
                  </c:pt>
                  <c:pt idx="5492">
                    <c:v>user5492</c:v>
                  </c:pt>
                  <c:pt idx="5493">
                    <c:v>user5493</c:v>
                  </c:pt>
                  <c:pt idx="5494">
                    <c:v>user5494</c:v>
                  </c:pt>
                  <c:pt idx="5495">
                    <c:v>user5495</c:v>
                  </c:pt>
                  <c:pt idx="5496">
                    <c:v>user5496</c:v>
                  </c:pt>
                  <c:pt idx="5497">
                    <c:v>user5497</c:v>
                  </c:pt>
                  <c:pt idx="5498">
                    <c:v>user5498</c:v>
                  </c:pt>
                  <c:pt idx="5499">
                    <c:v>user5499</c:v>
                  </c:pt>
                  <c:pt idx="5500">
                    <c:v>user5500</c:v>
                  </c:pt>
                  <c:pt idx="5501">
                    <c:v>user5501</c:v>
                  </c:pt>
                  <c:pt idx="5502">
                    <c:v>user5502</c:v>
                  </c:pt>
                  <c:pt idx="5503">
                    <c:v>user5503</c:v>
                  </c:pt>
                  <c:pt idx="5504">
                    <c:v>user5504</c:v>
                  </c:pt>
                  <c:pt idx="5505">
                    <c:v>user5505</c:v>
                  </c:pt>
                  <c:pt idx="5506">
                    <c:v>user5506</c:v>
                  </c:pt>
                  <c:pt idx="5507">
                    <c:v>user5507</c:v>
                  </c:pt>
                  <c:pt idx="5508">
                    <c:v>user5508</c:v>
                  </c:pt>
                  <c:pt idx="5509">
                    <c:v>user5509</c:v>
                  </c:pt>
                  <c:pt idx="5510">
                    <c:v>user5510</c:v>
                  </c:pt>
                  <c:pt idx="5511">
                    <c:v>user5511</c:v>
                  </c:pt>
                  <c:pt idx="5512">
                    <c:v>user5512</c:v>
                  </c:pt>
                  <c:pt idx="5513">
                    <c:v>user5513</c:v>
                  </c:pt>
                  <c:pt idx="5514">
                    <c:v>user5514</c:v>
                  </c:pt>
                  <c:pt idx="5515">
                    <c:v>user5515</c:v>
                  </c:pt>
                  <c:pt idx="5516">
                    <c:v>user5516</c:v>
                  </c:pt>
                  <c:pt idx="5517">
                    <c:v>user5517</c:v>
                  </c:pt>
                  <c:pt idx="5518">
                    <c:v>user5518</c:v>
                  </c:pt>
                  <c:pt idx="5519">
                    <c:v>user5519</c:v>
                  </c:pt>
                  <c:pt idx="5520">
                    <c:v>user5520</c:v>
                  </c:pt>
                  <c:pt idx="5521">
                    <c:v>user5521</c:v>
                  </c:pt>
                  <c:pt idx="5522">
                    <c:v>user5522</c:v>
                  </c:pt>
                  <c:pt idx="5523">
                    <c:v>user5523</c:v>
                  </c:pt>
                  <c:pt idx="5524">
                    <c:v>user5524</c:v>
                  </c:pt>
                  <c:pt idx="5525">
                    <c:v>user5525</c:v>
                  </c:pt>
                  <c:pt idx="5526">
                    <c:v>user5526</c:v>
                  </c:pt>
                  <c:pt idx="5527">
                    <c:v>user5527</c:v>
                  </c:pt>
                  <c:pt idx="5528">
                    <c:v>user5528</c:v>
                  </c:pt>
                  <c:pt idx="5529">
                    <c:v>user5529</c:v>
                  </c:pt>
                  <c:pt idx="5530">
                    <c:v>user5530</c:v>
                  </c:pt>
                  <c:pt idx="5531">
                    <c:v>user5531</c:v>
                  </c:pt>
                  <c:pt idx="5532">
                    <c:v>user5532</c:v>
                  </c:pt>
                  <c:pt idx="5533">
                    <c:v>user5533</c:v>
                  </c:pt>
                  <c:pt idx="5534">
                    <c:v>user5534</c:v>
                  </c:pt>
                  <c:pt idx="5535">
                    <c:v>user5535</c:v>
                  </c:pt>
                  <c:pt idx="5536">
                    <c:v>user5536</c:v>
                  </c:pt>
                  <c:pt idx="5537">
                    <c:v>user5537</c:v>
                  </c:pt>
                  <c:pt idx="5538">
                    <c:v>user5538</c:v>
                  </c:pt>
                  <c:pt idx="5539">
                    <c:v>user5539</c:v>
                  </c:pt>
                  <c:pt idx="5540">
                    <c:v>user5540</c:v>
                  </c:pt>
                  <c:pt idx="5541">
                    <c:v>user5541</c:v>
                  </c:pt>
                  <c:pt idx="5542">
                    <c:v>user5542</c:v>
                  </c:pt>
                  <c:pt idx="5543">
                    <c:v>user5543</c:v>
                  </c:pt>
                  <c:pt idx="5544">
                    <c:v>user5544</c:v>
                  </c:pt>
                  <c:pt idx="5545">
                    <c:v>user5545</c:v>
                  </c:pt>
                  <c:pt idx="5546">
                    <c:v>user5546</c:v>
                  </c:pt>
                  <c:pt idx="5547">
                    <c:v>user5547</c:v>
                  </c:pt>
                  <c:pt idx="5548">
                    <c:v>user5548</c:v>
                  </c:pt>
                  <c:pt idx="5549">
                    <c:v>user5549</c:v>
                  </c:pt>
                  <c:pt idx="5550">
                    <c:v>user5550</c:v>
                  </c:pt>
                  <c:pt idx="5551">
                    <c:v>user5551</c:v>
                  </c:pt>
                  <c:pt idx="5552">
                    <c:v>user5552</c:v>
                  </c:pt>
                  <c:pt idx="5553">
                    <c:v>user5553</c:v>
                  </c:pt>
                  <c:pt idx="5554">
                    <c:v>user5554</c:v>
                  </c:pt>
                  <c:pt idx="5555">
                    <c:v>user5555</c:v>
                  </c:pt>
                  <c:pt idx="5556">
                    <c:v>user5556</c:v>
                  </c:pt>
                  <c:pt idx="5557">
                    <c:v>user5557</c:v>
                  </c:pt>
                  <c:pt idx="5558">
                    <c:v>user5558</c:v>
                  </c:pt>
                  <c:pt idx="5559">
                    <c:v>user5559</c:v>
                  </c:pt>
                  <c:pt idx="5560">
                    <c:v>user5560</c:v>
                  </c:pt>
                  <c:pt idx="5561">
                    <c:v>user5561</c:v>
                  </c:pt>
                  <c:pt idx="5562">
                    <c:v>user5562</c:v>
                  </c:pt>
                  <c:pt idx="5563">
                    <c:v>user5563</c:v>
                  </c:pt>
                  <c:pt idx="5564">
                    <c:v>user5564</c:v>
                  </c:pt>
                  <c:pt idx="5565">
                    <c:v>user5565</c:v>
                  </c:pt>
                  <c:pt idx="5566">
                    <c:v>user5566</c:v>
                  </c:pt>
                  <c:pt idx="5567">
                    <c:v>user5567</c:v>
                  </c:pt>
                  <c:pt idx="5568">
                    <c:v>user5568</c:v>
                  </c:pt>
                  <c:pt idx="5569">
                    <c:v>user5569</c:v>
                  </c:pt>
                  <c:pt idx="5570">
                    <c:v>user5570</c:v>
                  </c:pt>
                  <c:pt idx="5571">
                    <c:v>user5571</c:v>
                  </c:pt>
                  <c:pt idx="5572">
                    <c:v>user5572</c:v>
                  </c:pt>
                  <c:pt idx="5573">
                    <c:v>user5573</c:v>
                  </c:pt>
                  <c:pt idx="5574">
                    <c:v>user5574</c:v>
                  </c:pt>
                  <c:pt idx="5575">
                    <c:v>user5575</c:v>
                  </c:pt>
                  <c:pt idx="5576">
                    <c:v>user5576</c:v>
                  </c:pt>
                  <c:pt idx="5577">
                    <c:v>user5577</c:v>
                  </c:pt>
                  <c:pt idx="5578">
                    <c:v>user5578</c:v>
                  </c:pt>
                  <c:pt idx="5579">
                    <c:v>user5579</c:v>
                  </c:pt>
                  <c:pt idx="5580">
                    <c:v>user5580</c:v>
                  </c:pt>
                  <c:pt idx="5581">
                    <c:v>user5581</c:v>
                  </c:pt>
                  <c:pt idx="5582">
                    <c:v>user5582</c:v>
                  </c:pt>
                  <c:pt idx="5583">
                    <c:v>user5583</c:v>
                  </c:pt>
                  <c:pt idx="5584">
                    <c:v>user5584</c:v>
                  </c:pt>
                  <c:pt idx="5585">
                    <c:v>user5585</c:v>
                  </c:pt>
                  <c:pt idx="5586">
                    <c:v>user5586</c:v>
                  </c:pt>
                  <c:pt idx="5587">
                    <c:v>user5587</c:v>
                  </c:pt>
                  <c:pt idx="5588">
                    <c:v>user5588</c:v>
                  </c:pt>
                  <c:pt idx="5589">
                    <c:v>user5589</c:v>
                  </c:pt>
                  <c:pt idx="5590">
                    <c:v>user5590</c:v>
                  </c:pt>
                  <c:pt idx="5591">
                    <c:v>user5591</c:v>
                  </c:pt>
                  <c:pt idx="5592">
                    <c:v>user5592</c:v>
                  </c:pt>
                  <c:pt idx="5593">
                    <c:v>user5593</c:v>
                  </c:pt>
                  <c:pt idx="5594">
                    <c:v>user5594</c:v>
                  </c:pt>
                  <c:pt idx="5595">
                    <c:v>user5595</c:v>
                  </c:pt>
                  <c:pt idx="5596">
                    <c:v>user5596</c:v>
                  </c:pt>
                  <c:pt idx="5597">
                    <c:v>user5597</c:v>
                  </c:pt>
                  <c:pt idx="5598">
                    <c:v>user5598</c:v>
                  </c:pt>
                  <c:pt idx="5599">
                    <c:v>user5599</c:v>
                  </c:pt>
                  <c:pt idx="5600">
                    <c:v>user5600</c:v>
                  </c:pt>
                  <c:pt idx="5601">
                    <c:v>user5601</c:v>
                  </c:pt>
                  <c:pt idx="5602">
                    <c:v>user5602</c:v>
                  </c:pt>
                  <c:pt idx="5603">
                    <c:v>user5603</c:v>
                  </c:pt>
                  <c:pt idx="5604">
                    <c:v>user5604</c:v>
                  </c:pt>
                  <c:pt idx="5605">
                    <c:v>user5605</c:v>
                  </c:pt>
                  <c:pt idx="5606">
                    <c:v>user5606</c:v>
                  </c:pt>
                  <c:pt idx="5607">
                    <c:v>user5607</c:v>
                  </c:pt>
                  <c:pt idx="5608">
                    <c:v>user5608</c:v>
                  </c:pt>
                  <c:pt idx="5609">
                    <c:v>user5609</c:v>
                  </c:pt>
                  <c:pt idx="5610">
                    <c:v>user5610</c:v>
                  </c:pt>
                  <c:pt idx="5611">
                    <c:v>user5611</c:v>
                  </c:pt>
                  <c:pt idx="5612">
                    <c:v>user5612</c:v>
                  </c:pt>
                  <c:pt idx="5613">
                    <c:v>user5613</c:v>
                  </c:pt>
                  <c:pt idx="5614">
                    <c:v>user5614</c:v>
                  </c:pt>
                  <c:pt idx="5615">
                    <c:v>user5615</c:v>
                  </c:pt>
                  <c:pt idx="5616">
                    <c:v>user5616</c:v>
                  </c:pt>
                  <c:pt idx="5617">
                    <c:v>user5617</c:v>
                  </c:pt>
                  <c:pt idx="5618">
                    <c:v>user5618</c:v>
                  </c:pt>
                  <c:pt idx="5619">
                    <c:v>user5619</c:v>
                  </c:pt>
                  <c:pt idx="5620">
                    <c:v>user5620</c:v>
                  </c:pt>
                  <c:pt idx="5621">
                    <c:v>user5621</c:v>
                  </c:pt>
                  <c:pt idx="5622">
                    <c:v>user5622</c:v>
                  </c:pt>
                  <c:pt idx="5623">
                    <c:v>user5623</c:v>
                  </c:pt>
                  <c:pt idx="5624">
                    <c:v>user5624</c:v>
                  </c:pt>
                  <c:pt idx="5625">
                    <c:v>user5625</c:v>
                  </c:pt>
                  <c:pt idx="5626">
                    <c:v>user5626</c:v>
                  </c:pt>
                  <c:pt idx="5627">
                    <c:v>user5627</c:v>
                  </c:pt>
                  <c:pt idx="5628">
                    <c:v>user5628</c:v>
                  </c:pt>
                  <c:pt idx="5629">
                    <c:v>user5629</c:v>
                  </c:pt>
                  <c:pt idx="5630">
                    <c:v>user5630</c:v>
                  </c:pt>
                  <c:pt idx="5631">
                    <c:v>user5631</c:v>
                  </c:pt>
                  <c:pt idx="5632">
                    <c:v>user5632</c:v>
                  </c:pt>
                  <c:pt idx="5633">
                    <c:v>user5633</c:v>
                  </c:pt>
                  <c:pt idx="5634">
                    <c:v>user5634</c:v>
                  </c:pt>
                  <c:pt idx="5635">
                    <c:v>user5635</c:v>
                  </c:pt>
                  <c:pt idx="5636">
                    <c:v>user5636</c:v>
                  </c:pt>
                  <c:pt idx="5637">
                    <c:v>user5637</c:v>
                  </c:pt>
                  <c:pt idx="5638">
                    <c:v>user5638</c:v>
                  </c:pt>
                  <c:pt idx="5639">
                    <c:v>user5639</c:v>
                  </c:pt>
                  <c:pt idx="5640">
                    <c:v>user5640</c:v>
                  </c:pt>
                  <c:pt idx="5641">
                    <c:v>user5641</c:v>
                  </c:pt>
                  <c:pt idx="5642">
                    <c:v>user5642</c:v>
                  </c:pt>
                  <c:pt idx="5643">
                    <c:v>user5643</c:v>
                  </c:pt>
                  <c:pt idx="5644">
                    <c:v>user5644</c:v>
                  </c:pt>
                  <c:pt idx="5645">
                    <c:v>user5645</c:v>
                  </c:pt>
                  <c:pt idx="5646">
                    <c:v>user5646</c:v>
                  </c:pt>
                  <c:pt idx="5647">
                    <c:v>user5647</c:v>
                  </c:pt>
                  <c:pt idx="5648">
                    <c:v>user5648</c:v>
                  </c:pt>
                  <c:pt idx="5649">
                    <c:v>user5649</c:v>
                  </c:pt>
                  <c:pt idx="5650">
                    <c:v>user5650</c:v>
                  </c:pt>
                  <c:pt idx="5651">
                    <c:v>user5651</c:v>
                  </c:pt>
                  <c:pt idx="5652">
                    <c:v>user5652</c:v>
                  </c:pt>
                  <c:pt idx="5653">
                    <c:v>user5653</c:v>
                  </c:pt>
                  <c:pt idx="5654">
                    <c:v>user5654</c:v>
                  </c:pt>
                  <c:pt idx="5655">
                    <c:v>user5655</c:v>
                  </c:pt>
                  <c:pt idx="5656">
                    <c:v>user5656</c:v>
                  </c:pt>
                  <c:pt idx="5657">
                    <c:v>user5657</c:v>
                  </c:pt>
                  <c:pt idx="5658">
                    <c:v>user5658</c:v>
                  </c:pt>
                  <c:pt idx="5659">
                    <c:v>user5659</c:v>
                  </c:pt>
                  <c:pt idx="5660">
                    <c:v>user5660</c:v>
                  </c:pt>
                  <c:pt idx="5661">
                    <c:v>user5661</c:v>
                  </c:pt>
                  <c:pt idx="5662">
                    <c:v>user5662</c:v>
                  </c:pt>
                  <c:pt idx="5663">
                    <c:v>user5663</c:v>
                  </c:pt>
                  <c:pt idx="5664">
                    <c:v>user5664</c:v>
                  </c:pt>
                  <c:pt idx="5665">
                    <c:v>user5665</c:v>
                  </c:pt>
                  <c:pt idx="5666">
                    <c:v>user5666</c:v>
                  </c:pt>
                  <c:pt idx="5667">
                    <c:v>user5667</c:v>
                  </c:pt>
                  <c:pt idx="5668">
                    <c:v>user5668</c:v>
                  </c:pt>
                  <c:pt idx="5669">
                    <c:v>user5669</c:v>
                  </c:pt>
                  <c:pt idx="5670">
                    <c:v>user5670</c:v>
                  </c:pt>
                  <c:pt idx="5671">
                    <c:v>user5671</c:v>
                  </c:pt>
                  <c:pt idx="5672">
                    <c:v>user5672</c:v>
                  </c:pt>
                  <c:pt idx="5673">
                    <c:v>user5673</c:v>
                  </c:pt>
                  <c:pt idx="5674">
                    <c:v>user5674</c:v>
                  </c:pt>
                  <c:pt idx="5675">
                    <c:v>user5675</c:v>
                  </c:pt>
                  <c:pt idx="5676">
                    <c:v>user5676</c:v>
                  </c:pt>
                  <c:pt idx="5677">
                    <c:v>user5677</c:v>
                  </c:pt>
                  <c:pt idx="5678">
                    <c:v>user5678</c:v>
                  </c:pt>
                  <c:pt idx="5679">
                    <c:v>user5679</c:v>
                  </c:pt>
                  <c:pt idx="5680">
                    <c:v>user5680</c:v>
                  </c:pt>
                  <c:pt idx="5681">
                    <c:v>user5681</c:v>
                  </c:pt>
                  <c:pt idx="5682">
                    <c:v>user5682</c:v>
                  </c:pt>
                  <c:pt idx="5683">
                    <c:v>user5683</c:v>
                  </c:pt>
                  <c:pt idx="5684">
                    <c:v>user5684</c:v>
                  </c:pt>
                  <c:pt idx="5685">
                    <c:v>user5685</c:v>
                  </c:pt>
                  <c:pt idx="5686">
                    <c:v>user5686</c:v>
                  </c:pt>
                  <c:pt idx="5687">
                    <c:v>user5687</c:v>
                  </c:pt>
                  <c:pt idx="5688">
                    <c:v>user5688</c:v>
                  </c:pt>
                  <c:pt idx="5689">
                    <c:v>user5689</c:v>
                  </c:pt>
                  <c:pt idx="5690">
                    <c:v>user5690</c:v>
                  </c:pt>
                  <c:pt idx="5691">
                    <c:v>user5691</c:v>
                  </c:pt>
                  <c:pt idx="5692">
                    <c:v>user5692</c:v>
                  </c:pt>
                  <c:pt idx="5693">
                    <c:v>user5693</c:v>
                  </c:pt>
                  <c:pt idx="5694">
                    <c:v>user5694</c:v>
                  </c:pt>
                  <c:pt idx="5695">
                    <c:v>user5695</c:v>
                  </c:pt>
                  <c:pt idx="5696">
                    <c:v>user5696</c:v>
                  </c:pt>
                  <c:pt idx="5697">
                    <c:v>user5697</c:v>
                  </c:pt>
                  <c:pt idx="5698">
                    <c:v>user5698</c:v>
                  </c:pt>
                  <c:pt idx="5699">
                    <c:v>user5699</c:v>
                  </c:pt>
                  <c:pt idx="5700">
                    <c:v>user5700</c:v>
                  </c:pt>
                  <c:pt idx="5701">
                    <c:v>user5701</c:v>
                  </c:pt>
                  <c:pt idx="5702">
                    <c:v>user5702</c:v>
                  </c:pt>
                  <c:pt idx="5703">
                    <c:v>user5703</c:v>
                  </c:pt>
                  <c:pt idx="5704">
                    <c:v>user5704</c:v>
                  </c:pt>
                  <c:pt idx="5705">
                    <c:v>user5705</c:v>
                  </c:pt>
                  <c:pt idx="5706">
                    <c:v>user5706</c:v>
                  </c:pt>
                  <c:pt idx="5707">
                    <c:v>user5707</c:v>
                  </c:pt>
                  <c:pt idx="5708">
                    <c:v>user5708</c:v>
                  </c:pt>
                  <c:pt idx="5709">
                    <c:v>user5709</c:v>
                  </c:pt>
                  <c:pt idx="5710">
                    <c:v>user5710</c:v>
                  </c:pt>
                  <c:pt idx="5711">
                    <c:v>user5711</c:v>
                  </c:pt>
                  <c:pt idx="5712">
                    <c:v>user5712</c:v>
                  </c:pt>
                  <c:pt idx="5713">
                    <c:v>user5713</c:v>
                  </c:pt>
                  <c:pt idx="5714">
                    <c:v>user5714</c:v>
                  </c:pt>
                  <c:pt idx="5715">
                    <c:v>user5715</c:v>
                  </c:pt>
                  <c:pt idx="5716">
                    <c:v>user5716</c:v>
                  </c:pt>
                  <c:pt idx="5717">
                    <c:v>user5717</c:v>
                  </c:pt>
                  <c:pt idx="5718">
                    <c:v>user5718</c:v>
                  </c:pt>
                  <c:pt idx="5719">
                    <c:v>user5719</c:v>
                  </c:pt>
                  <c:pt idx="5720">
                    <c:v>user5720</c:v>
                  </c:pt>
                  <c:pt idx="5721">
                    <c:v>user5721</c:v>
                  </c:pt>
                  <c:pt idx="5722">
                    <c:v>user5722</c:v>
                  </c:pt>
                  <c:pt idx="5723">
                    <c:v>user5723</c:v>
                  </c:pt>
                  <c:pt idx="5724">
                    <c:v>user5724</c:v>
                  </c:pt>
                  <c:pt idx="5725">
                    <c:v>user5725</c:v>
                  </c:pt>
                  <c:pt idx="5726">
                    <c:v>user5726</c:v>
                  </c:pt>
                  <c:pt idx="5727">
                    <c:v>user5727</c:v>
                  </c:pt>
                  <c:pt idx="5728">
                    <c:v>user5728</c:v>
                  </c:pt>
                  <c:pt idx="5729">
                    <c:v>user5729</c:v>
                  </c:pt>
                  <c:pt idx="5730">
                    <c:v>user5730</c:v>
                  </c:pt>
                  <c:pt idx="5731">
                    <c:v>user5731</c:v>
                  </c:pt>
                  <c:pt idx="5732">
                    <c:v>user5732</c:v>
                  </c:pt>
                  <c:pt idx="5733">
                    <c:v>user5733</c:v>
                  </c:pt>
                  <c:pt idx="5734">
                    <c:v>user5734</c:v>
                  </c:pt>
                  <c:pt idx="5735">
                    <c:v>user5735</c:v>
                  </c:pt>
                  <c:pt idx="5736">
                    <c:v>user5736</c:v>
                  </c:pt>
                  <c:pt idx="5737">
                    <c:v>user5737</c:v>
                  </c:pt>
                  <c:pt idx="5738">
                    <c:v>user5738</c:v>
                  </c:pt>
                  <c:pt idx="5739">
                    <c:v>user5739</c:v>
                  </c:pt>
                  <c:pt idx="5740">
                    <c:v>user5740</c:v>
                  </c:pt>
                  <c:pt idx="5741">
                    <c:v>user5741</c:v>
                  </c:pt>
                  <c:pt idx="5742">
                    <c:v>user5742</c:v>
                  </c:pt>
                  <c:pt idx="5743">
                    <c:v>user5743</c:v>
                  </c:pt>
                  <c:pt idx="5744">
                    <c:v>user5744</c:v>
                  </c:pt>
                  <c:pt idx="5745">
                    <c:v>user5745</c:v>
                  </c:pt>
                  <c:pt idx="5746">
                    <c:v>user5746</c:v>
                  </c:pt>
                  <c:pt idx="5747">
                    <c:v>user5747</c:v>
                  </c:pt>
                  <c:pt idx="5748">
                    <c:v>user5748</c:v>
                  </c:pt>
                  <c:pt idx="5749">
                    <c:v>user5749</c:v>
                  </c:pt>
                  <c:pt idx="5750">
                    <c:v>user5750</c:v>
                  </c:pt>
                  <c:pt idx="5751">
                    <c:v>user5751</c:v>
                  </c:pt>
                  <c:pt idx="5752">
                    <c:v>user5752</c:v>
                  </c:pt>
                  <c:pt idx="5753">
                    <c:v>user5753</c:v>
                  </c:pt>
                  <c:pt idx="5754">
                    <c:v>user5754</c:v>
                  </c:pt>
                  <c:pt idx="5755">
                    <c:v>user5755</c:v>
                  </c:pt>
                  <c:pt idx="5756">
                    <c:v>user5756</c:v>
                  </c:pt>
                  <c:pt idx="5757">
                    <c:v>user5757</c:v>
                  </c:pt>
                  <c:pt idx="5758">
                    <c:v>user5758</c:v>
                  </c:pt>
                  <c:pt idx="5759">
                    <c:v>user5759</c:v>
                  </c:pt>
                  <c:pt idx="5760">
                    <c:v>user5760</c:v>
                  </c:pt>
                  <c:pt idx="5761">
                    <c:v>user5761</c:v>
                  </c:pt>
                  <c:pt idx="5762">
                    <c:v>user5762</c:v>
                  </c:pt>
                  <c:pt idx="5763">
                    <c:v>user5763</c:v>
                  </c:pt>
                  <c:pt idx="5764">
                    <c:v>user5764</c:v>
                  </c:pt>
                  <c:pt idx="5765">
                    <c:v>user5765</c:v>
                  </c:pt>
                  <c:pt idx="5766">
                    <c:v>user5766</c:v>
                  </c:pt>
                  <c:pt idx="5767">
                    <c:v>user5767</c:v>
                  </c:pt>
                  <c:pt idx="5768">
                    <c:v>user5768</c:v>
                  </c:pt>
                  <c:pt idx="5769">
                    <c:v>user5769</c:v>
                  </c:pt>
                  <c:pt idx="5770">
                    <c:v>user5770</c:v>
                  </c:pt>
                  <c:pt idx="5771">
                    <c:v>user5771</c:v>
                  </c:pt>
                  <c:pt idx="5772">
                    <c:v>user5772</c:v>
                  </c:pt>
                  <c:pt idx="5773">
                    <c:v>user5773</c:v>
                  </c:pt>
                  <c:pt idx="5774">
                    <c:v>user5774</c:v>
                  </c:pt>
                  <c:pt idx="5775">
                    <c:v>user5775</c:v>
                  </c:pt>
                  <c:pt idx="5776">
                    <c:v>user5776</c:v>
                  </c:pt>
                  <c:pt idx="5777">
                    <c:v>user5777</c:v>
                  </c:pt>
                  <c:pt idx="5778">
                    <c:v>user5778</c:v>
                  </c:pt>
                  <c:pt idx="5779">
                    <c:v>user5779</c:v>
                  </c:pt>
                  <c:pt idx="5780">
                    <c:v>user5780</c:v>
                  </c:pt>
                  <c:pt idx="5781">
                    <c:v>user5781</c:v>
                  </c:pt>
                  <c:pt idx="5782">
                    <c:v>user5782</c:v>
                  </c:pt>
                  <c:pt idx="5783">
                    <c:v>user5783</c:v>
                  </c:pt>
                  <c:pt idx="5784">
                    <c:v>user5784</c:v>
                  </c:pt>
                  <c:pt idx="5785">
                    <c:v>user5785</c:v>
                  </c:pt>
                  <c:pt idx="5786">
                    <c:v>user5786</c:v>
                  </c:pt>
                  <c:pt idx="5787">
                    <c:v>user5787</c:v>
                  </c:pt>
                  <c:pt idx="5788">
                    <c:v>user5788</c:v>
                  </c:pt>
                  <c:pt idx="5789">
                    <c:v>user5789</c:v>
                  </c:pt>
                  <c:pt idx="5790">
                    <c:v>user5790</c:v>
                  </c:pt>
                  <c:pt idx="5791">
                    <c:v>user5791</c:v>
                  </c:pt>
                  <c:pt idx="5792">
                    <c:v>user5792</c:v>
                  </c:pt>
                  <c:pt idx="5793">
                    <c:v>user5793</c:v>
                  </c:pt>
                  <c:pt idx="5794">
                    <c:v>user5794</c:v>
                  </c:pt>
                  <c:pt idx="5795">
                    <c:v>user5795</c:v>
                  </c:pt>
                  <c:pt idx="5796">
                    <c:v>user5796</c:v>
                  </c:pt>
                  <c:pt idx="5797">
                    <c:v>user5797</c:v>
                  </c:pt>
                  <c:pt idx="5798">
                    <c:v>user5798</c:v>
                  </c:pt>
                  <c:pt idx="5799">
                    <c:v>user5799</c:v>
                  </c:pt>
                  <c:pt idx="5800">
                    <c:v>user5800</c:v>
                  </c:pt>
                  <c:pt idx="5801">
                    <c:v>user5801</c:v>
                  </c:pt>
                  <c:pt idx="5802">
                    <c:v>user5802</c:v>
                  </c:pt>
                  <c:pt idx="5803">
                    <c:v>user5803</c:v>
                  </c:pt>
                  <c:pt idx="5804">
                    <c:v>user5804</c:v>
                  </c:pt>
                  <c:pt idx="5805">
                    <c:v>user5805</c:v>
                  </c:pt>
                  <c:pt idx="5806">
                    <c:v>user5806</c:v>
                  </c:pt>
                  <c:pt idx="5807">
                    <c:v>user5807</c:v>
                  </c:pt>
                  <c:pt idx="5808">
                    <c:v>user5808</c:v>
                  </c:pt>
                  <c:pt idx="5809">
                    <c:v>user5809</c:v>
                  </c:pt>
                  <c:pt idx="5810">
                    <c:v>user5810</c:v>
                  </c:pt>
                  <c:pt idx="5811">
                    <c:v>user5811</c:v>
                  </c:pt>
                  <c:pt idx="5812">
                    <c:v>user5812</c:v>
                  </c:pt>
                  <c:pt idx="5813">
                    <c:v>user5813</c:v>
                  </c:pt>
                  <c:pt idx="5814">
                    <c:v>user5814</c:v>
                  </c:pt>
                  <c:pt idx="5815">
                    <c:v>user5815</c:v>
                  </c:pt>
                  <c:pt idx="5816">
                    <c:v>user5816</c:v>
                  </c:pt>
                  <c:pt idx="5817">
                    <c:v>user5817</c:v>
                  </c:pt>
                  <c:pt idx="5818">
                    <c:v>user5818</c:v>
                  </c:pt>
                  <c:pt idx="5819">
                    <c:v>user5819</c:v>
                  </c:pt>
                  <c:pt idx="5820">
                    <c:v>user5820</c:v>
                  </c:pt>
                  <c:pt idx="5821">
                    <c:v>user5821</c:v>
                  </c:pt>
                  <c:pt idx="5822">
                    <c:v>user5822</c:v>
                  </c:pt>
                  <c:pt idx="5823">
                    <c:v>user5823</c:v>
                  </c:pt>
                  <c:pt idx="5824">
                    <c:v>user5824</c:v>
                  </c:pt>
                  <c:pt idx="5825">
                    <c:v>user5825</c:v>
                  </c:pt>
                  <c:pt idx="5826">
                    <c:v>user5826</c:v>
                  </c:pt>
                  <c:pt idx="5827">
                    <c:v>user5827</c:v>
                  </c:pt>
                  <c:pt idx="5828">
                    <c:v>user5828</c:v>
                  </c:pt>
                  <c:pt idx="5829">
                    <c:v>user5829</c:v>
                  </c:pt>
                  <c:pt idx="5830">
                    <c:v>user5830</c:v>
                  </c:pt>
                  <c:pt idx="5831">
                    <c:v>user5831</c:v>
                  </c:pt>
                  <c:pt idx="5832">
                    <c:v>user5832</c:v>
                  </c:pt>
                  <c:pt idx="5833">
                    <c:v>user5833</c:v>
                  </c:pt>
                  <c:pt idx="5834">
                    <c:v>user5834</c:v>
                  </c:pt>
                  <c:pt idx="5835">
                    <c:v>user5835</c:v>
                  </c:pt>
                  <c:pt idx="5836">
                    <c:v>user5836</c:v>
                  </c:pt>
                  <c:pt idx="5837">
                    <c:v>user5837</c:v>
                  </c:pt>
                  <c:pt idx="5838">
                    <c:v>user5838</c:v>
                  </c:pt>
                  <c:pt idx="5839">
                    <c:v>user5839</c:v>
                  </c:pt>
                  <c:pt idx="5840">
                    <c:v>user5840</c:v>
                  </c:pt>
                  <c:pt idx="5841">
                    <c:v>user5841</c:v>
                  </c:pt>
                  <c:pt idx="5842">
                    <c:v>user5842</c:v>
                  </c:pt>
                  <c:pt idx="5843">
                    <c:v>user5843</c:v>
                  </c:pt>
                  <c:pt idx="5844">
                    <c:v>user5844</c:v>
                  </c:pt>
                  <c:pt idx="5845">
                    <c:v>user5845</c:v>
                  </c:pt>
                  <c:pt idx="5846">
                    <c:v>user5846</c:v>
                  </c:pt>
                  <c:pt idx="5847">
                    <c:v>user5847</c:v>
                  </c:pt>
                  <c:pt idx="5848">
                    <c:v>user5848</c:v>
                  </c:pt>
                  <c:pt idx="5849">
                    <c:v>user5849</c:v>
                  </c:pt>
                  <c:pt idx="5850">
                    <c:v>user5850</c:v>
                  </c:pt>
                  <c:pt idx="5851">
                    <c:v>user5851</c:v>
                  </c:pt>
                  <c:pt idx="5852">
                    <c:v>user5852</c:v>
                  </c:pt>
                  <c:pt idx="5853">
                    <c:v>user5853</c:v>
                  </c:pt>
                  <c:pt idx="5854">
                    <c:v>user5854</c:v>
                  </c:pt>
                  <c:pt idx="5855">
                    <c:v>user5855</c:v>
                  </c:pt>
                  <c:pt idx="5856">
                    <c:v>user5856</c:v>
                  </c:pt>
                  <c:pt idx="5857">
                    <c:v>user5857</c:v>
                  </c:pt>
                  <c:pt idx="5858">
                    <c:v>user5858</c:v>
                  </c:pt>
                  <c:pt idx="5859">
                    <c:v>user5859</c:v>
                  </c:pt>
                  <c:pt idx="5860">
                    <c:v>user5860</c:v>
                  </c:pt>
                  <c:pt idx="5861">
                    <c:v>user5861</c:v>
                  </c:pt>
                  <c:pt idx="5862">
                    <c:v>user5862</c:v>
                  </c:pt>
                  <c:pt idx="5863">
                    <c:v>user5863</c:v>
                  </c:pt>
                  <c:pt idx="5864">
                    <c:v>user5864</c:v>
                  </c:pt>
                  <c:pt idx="5865">
                    <c:v>user5865</c:v>
                  </c:pt>
                  <c:pt idx="5866">
                    <c:v>user5866</c:v>
                  </c:pt>
                  <c:pt idx="5867">
                    <c:v>user5867</c:v>
                  </c:pt>
                  <c:pt idx="5868">
                    <c:v>user5868</c:v>
                  </c:pt>
                  <c:pt idx="5869">
                    <c:v>user5869</c:v>
                  </c:pt>
                  <c:pt idx="5870">
                    <c:v>user5870</c:v>
                  </c:pt>
                  <c:pt idx="5871">
                    <c:v>user5871</c:v>
                  </c:pt>
                  <c:pt idx="5872">
                    <c:v>user5872</c:v>
                  </c:pt>
                  <c:pt idx="5873">
                    <c:v>user5873</c:v>
                  </c:pt>
                  <c:pt idx="5874">
                    <c:v>user5874</c:v>
                  </c:pt>
                  <c:pt idx="5875">
                    <c:v>user5875</c:v>
                  </c:pt>
                  <c:pt idx="5876">
                    <c:v>user5876</c:v>
                  </c:pt>
                  <c:pt idx="5877">
                    <c:v>user5877</c:v>
                  </c:pt>
                  <c:pt idx="5878">
                    <c:v>user5878</c:v>
                  </c:pt>
                  <c:pt idx="5879">
                    <c:v>user5879</c:v>
                  </c:pt>
                  <c:pt idx="5880">
                    <c:v>user5880</c:v>
                  </c:pt>
                  <c:pt idx="5881">
                    <c:v>user5881</c:v>
                  </c:pt>
                  <c:pt idx="5882">
                    <c:v>user5882</c:v>
                  </c:pt>
                  <c:pt idx="5883">
                    <c:v>user5883</c:v>
                  </c:pt>
                  <c:pt idx="5884">
                    <c:v>user5884</c:v>
                  </c:pt>
                  <c:pt idx="5885">
                    <c:v>user5885</c:v>
                  </c:pt>
                  <c:pt idx="5886">
                    <c:v>user5886</c:v>
                  </c:pt>
                  <c:pt idx="5887">
                    <c:v>user5887</c:v>
                  </c:pt>
                  <c:pt idx="5888">
                    <c:v>user5888</c:v>
                  </c:pt>
                  <c:pt idx="5889">
                    <c:v>user5889</c:v>
                  </c:pt>
                  <c:pt idx="5890">
                    <c:v>user5890</c:v>
                  </c:pt>
                  <c:pt idx="5891">
                    <c:v>user5891</c:v>
                  </c:pt>
                  <c:pt idx="5892">
                    <c:v>user5892</c:v>
                  </c:pt>
                  <c:pt idx="5893">
                    <c:v>user5893</c:v>
                  </c:pt>
                  <c:pt idx="5894">
                    <c:v>user5894</c:v>
                  </c:pt>
                  <c:pt idx="5895">
                    <c:v>user5895</c:v>
                  </c:pt>
                  <c:pt idx="5896">
                    <c:v>user5896</c:v>
                  </c:pt>
                  <c:pt idx="5897">
                    <c:v>user5897</c:v>
                  </c:pt>
                  <c:pt idx="5898">
                    <c:v>user5898</c:v>
                  </c:pt>
                  <c:pt idx="5899">
                    <c:v>user5899</c:v>
                  </c:pt>
                  <c:pt idx="5900">
                    <c:v>user5900</c:v>
                  </c:pt>
                  <c:pt idx="5901">
                    <c:v>user5901</c:v>
                  </c:pt>
                  <c:pt idx="5902">
                    <c:v>user5902</c:v>
                  </c:pt>
                  <c:pt idx="5903">
                    <c:v>user5903</c:v>
                  </c:pt>
                  <c:pt idx="5904">
                    <c:v>user5904</c:v>
                  </c:pt>
                  <c:pt idx="5905">
                    <c:v>user5905</c:v>
                  </c:pt>
                  <c:pt idx="5906">
                    <c:v>user5906</c:v>
                  </c:pt>
                  <c:pt idx="5907">
                    <c:v>user5907</c:v>
                  </c:pt>
                  <c:pt idx="5908">
                    <c:v>user5908</c:v>
                  </c:pt>
                  <c:pt idx="5909">
                    <c:v>user5909</c:v>
                  </c:pt>
                  <c:pt idx="5910">
                    <c:v>user5910</c:v>
                  </c:pt>
                  <c:pt idx="5911">
                    <c:v>user5911</c:v>
                  </c:pt>
                  <c:pt idx="5912">
                    <c:v>user5912</c:v>
                  </c:pt>
                  <c:pt idx="5913">
                    <c:v>user5913</c:v>
                  </c:pt>
                  <c:pt idx="5914">
                    <c:v>user5914</c:v>
                  </c:pt>
                  <c:pt idx="5915">
                    <c:v>user5915</c:v>
                  </c:pt>
                  <c:pt idx="5916">
                    <c:v>user5916</c:v>
                  </c:pt>
                  <c:pt idx="5917">
                    <c:v>user5917</c:v>
                  </c:pt>
                  <c:pt idx="5918">
                    <c:v>user5918</c:v>
                  </c:pt>
                  <c:pt idx="5919">
                    <c:v>user5919</c:v>
                  </c:pt>
                  <c:pt idx="5920">
                    <c:v>user5920</c:v>
                  </c:pt>
                  <c:pt idx="5921">
                    <c:v>user5921</c:v>
                  </c:pt>
                  <c:pt idx="5922">
                    <c:v>user5922</c:v>
                  </c:pt>
                  <c:pt idx="5923">
                    <c:v>user5923</c:v>
                  </c:pt>
                  <c:pt idx="5924">
                    <c:v>user5924</c:v>
                  </c:pt>
                  <c:pt idx="5925">
                    <c:v>user5925</c:v>
                  </c:pt>
                  <c:pt idx="5926">
                    <c:v>user5926</c:v>
                  </c:pt>
                  <c:pt idx="5927">
                    <c:v>user5927</c:v>
                  </c:pt>
                  <c:pt idx="5928">
                    <c:v>user5928</c:v>
                  </c:pt>
                  <c:pt idx="5929">
                    <c:v>user5929</c:v>
                  </c:pt>
                  <c:pt idx="5930">
                    <c:v>user5930</c:v>
                  </c:pt>
                  <c:pt idx="5931">
                    <c:v>user5931</c:v>
                  </c:pt>
                  <c:pt idx="5932">
                    <c:v>user5932</c:v>
                  </c:pt>
                  <c:pt idx="5933">
                    <c:v>user5933</c:v>
                  </c:pt>
                  <c:pt idx="5934">
                    <c:v>user5934</c:v>
                  </c:pt>
                  <c:pt idx="5935">
                    <c:v>user5935</c:v>
                  </c:pt>
                  <c:pt idx="5936">
                    <c:v>user5936</c:v>
                  </c:pt>
                  <c:pt idx="5937">
                    <c:v>user5937</c:v>
                  </c:pt>
                  <c:pt idx="5938">
                    <c:v>user5938</c:v>
                  </c:pt>
                  <c:pt idx="5939">
                    <c:v>user5939</c:v>
                  </c:pt>
                  <c:pt idx="5940">
                    <c:v>user5940</c:v>
                  </c:pt>
                  <c:pt idx="5941">
                    <c:v>user5941</c:v>
                  </c:pt>
                  <c:pt idx="5942">
                    <c:v>user5942</c:v>
                  </c:pt>
                  <c:pt idx="5943">
                    <c:v>user5943</c:v>
                  </c:pt>
                  <c:pt idx="5944">
                    <c:v>user5944</c:v>
                  </c:pt>
                  <c:pt idx="5945">
                    <c:v>user5945</c:v>
                  </c:pt>
                  <c:pt idx="5946">
                    <c:v>user5946</c:v>
                  </c:pt>
                  <c:pt idx="5947">
                    <c:v>user5947</c:v>
                  </c:pt>
                  <c:pt idx="5948">
                    <c:v>user5948</c:v>
                  </c:pt>
                  <c:pt idx="5949">
                    <c:v>user5949</c:v>
                  </c:pt>
                  <c:pt idx="5950">
                    <c:v>user5950</c:v>
                  </c:pt>
                  <c:pt idx="5951">
                    <c:v>user5951</c:v>
                  </c:pt>
                  <c:pt idx="5952">
                    <c:v>user5952</c:v>
                  </c:pt>
                  <c:pt idx="5953">
                    <c:v>user5953</c:v>
                  </c:pt>
                  <c:pt idx="5954">
                    <c:v>user5954</c:v>
                  </c:pt>
                  <c:pt idx="5955">
                    <c:v>user5955</c:v>
                  </c:pt>
                  <c:pt idx="5956">
                    <c:v>user5956</c:v>
                  </c:pt>
                  <c:pt idx="5957">
                    <c:v>user5957</c:v>
                  </c:pt>
                  <c:pt idx="5958">
                    <c:v>user5958</c:v>
                  </c:pt>
                  <c:pt idx="5959">
                    <c:v>user5959</c:v>
                  </c:pt>
                  <c:pt idx="5960">
                    <c:v>user5960</c:v>
                  </c:pt>
                  <c:pt idx="5961">
                    <c:v>user5961</c:v>
                  </c:pt>
                  <c:pt idx="5962">
                    <c:v>user5962</c:v>
                  </c:pt>
                  <c:pt idx="5963">
                    <c:v>user5963</c:v>
                  </c:pt>
                  <c:pt idx="5964">
                    <c:v>user5964</c:v>
                  </c:pt>
                  <c:pt idx="5965">
                    <c:v>user5965</c:v>
                  </c:pt>
                  <c:pt idx="5966">
                    <c:v>user5966</c:v>
                  </c:pt>
                  <c:pt idx="5967">
                    <c:v>user5967</c:v>
                  </c:pt>
                  <c:pt idx="5968">
                    <c:v>user5968</c:v>
                  </c:pt>
                  <c:pt idx="5969">
                    <c:v>user5969</c:v>
                  </c:pt>
                  <c:pt idx="5970">
                    <c:v>user5970</c:v>
                  </c:pt>
                  <c:pt idx="5971">
                    <c:v>user5971</c:v>
                  </c:pt>
                  <c:pt idx="5972">
                    <c:v>user5972</c:v>
                  </c:pt>
                  <c:pt idx="5973">
                    <c:v>user5973</c:v>
                  </c:pt>
                  <c:pt idx="5974">
                    <c:v>user5974</c:v>
                  </c:pt>
                  <c:pt idx="5975">
                    <c:v>user5975</c:v>
                  </c:pt>
                  <c:pt idx="5976">
                    <c:v>user5976</c:v>
                  </c:pt>
                  <c:pt idx="5977">
                    <c:v>user5977</c:v>
                  </c:pt>
                  <c:pt idx="5978">
                    <c:v>user5978</c:v>
                  </c:pt>
                  <c:pt idx="5979">
                    <c:v>user5979</c:v>
                  </c:pt>
                  <c:pt idx="5980">
                    <c:v>user5980</c:v>
                  </c:pt>
                  <c:pt idx="5981">
                    <c:v>user5981</c:v>
                  </c:pt>
                  <c:pt idx="5982">
                    <c:v>user5982</c:v>
                  </c:pt>
                  <c:pt idx="5983">
                    <c:v>user5983</c:v>
                  </c:pt>
                  <c:pt idx="5984">
                    <c:v>user5984</c:v>
                  </c:pt>
                  <c:pt idx="5985">
                    <c:v>user5985</c:v>
                  </c:pt>
                  <c:pt idx="5986">
                    <c:v>user5986</c:v>
                  </c:pt>
                  <c:pt idx="5987">
                    <c:v>user5987</c:v>
                  </c:pt>
                  <c:pt idx="5988">
                    <c:v>user5988</c:v>
                  </c:pt>
                  <c:pt idx="5989">
                    <c:v>user5989</c:v>
                  </c:pt>
                  <c:pt idx="5990">
                    <c:v>user5990</c:v>
                  </c:pt>
                  <c:pt idx="5991">
                    <c:v>user5991</c:v>
                  </c:pt>
                  <c:pt idx="5992">
                    <c:v>user5992</c:v>
                  </c:pt>
                  <c:pt idx="5993">
                    <c:v>user5993</c:v>
                  </c:pt>
                  <c:pt idx="5994">
                    <c:v>user5994</c:v>
                  </c:pt>
                  <c:pt idx="5995">
                    <c:v>user5995</c:v>
                  </c:pt>
                  <c:pt idx="5996">
                    <c:v>user5996</c:v>
                  </c:pt>
                  <c:pt idx="5997">
                    <c:v>user5997</c:v>
                  </c:pt>
                  <c:pt idx="5998">
                    <c:v>user5998</c:v>
                  </c:pt>
                  <c:pt idx="5999">
                    <c:v>user5999</c:v>
                  </c:pt>
                  <c:pt idx="6000">
                    <c:v>user6000</c:v>
                  </c:pt>
                  <c:pt idx="6001">
                    <c:v>user6001</c:v>
                  </c:pt>
                  <c:pt idx="6002">
                    <c:v>user6002</c:v>
                  </c:pt>
                  <c:pt idx="6003">
                    <c:v>user6003</c:v>
                  </c:pt>
                  <c:pt idx="6004">
                    <c:v>user6004</c:v>
                  </c:pt>
                  <c:pt idx="6005">
                    <c:v>user6005</c:v>
                  </c:pt>
                  <c:pt idx="6006">
                    <c:v>user6006</c:v>
                  </c:pt>
                  <c:pt idx="6007">
                    <c:v>user6007</c:v>
                  </c:pt>
                  <c:pt idx="6008">
                    <c:v>user6008</c:v>
                  </c:pt>
                  <c:pt idx="6009">
                    <c:v>user6009</c:v>
                  </c:pt>
                  <c:pt idx="6010">
                    <c:v>user6010</c:v>
                  </c:pt>
                  <c:pt idx="6011">
                    <c:v>user6011</c:v>
                  </c:pt>
                  <c:pt idx="6012">
                    <c:v>user6012</c:v>
                  </c:pt>
                  <c:pt idx="6013">
                    <c:v>user6013</c:v>
                  </c:pt>
                  <c:pt idx="6014">
                    <c:v>user6014</c:v>
                  </c:pt>
                  <c:pt idx="6015">
                    <c:v>user6015</c:v>
                  </c:pt>
                  <c:pt idx="6016">
                    <c:v>user6016</c:v>
                  </c:pt>
                  <c:pt idx="6017">
                    <c:v>user6017</c:v>
                  </c:pt>
                  <c:pt idx="6018">
                    <c:v>user6018</c:v>
                  </c:pt>
                  <c:pt idx="6019">
                    <c:v>user6019</c:v>
                  </c:pt>
                  <c:pt idx="6020">
                    <c:v>user6020</c:v>
                  </c:pt>
                  <c:pt idx="6021">
                    <c:v>user6021</c:v>
                  </c:pt>
                  <c:pt idx="6022">
                    <c:v>user6022</c:v>
                  </c:pt>
                  <c:pt idx="6023">
                    <c:v>user6023</c:v>
                  </c:pt>
                  <c:pt idx="6024">
                    <c:v>user6024</c:v>
                  </c:pt>
                  <c:pt idx="6025">
                    <c:v>user6025</c:v>
                  </c:pt>
                  <c:pt idx="6026">
                    <c:v>user6026</c:v>
                  </c:pt>
                  <c:pt idx="6027">
                    <c:v>user6027</c:v>
                  </c:pt>
                  <c:pt idx="6028">
                    <c:v>user6028</c:v>
                  </c:pt>
                  <c:pt idx="6029">
                    <c:v>user6029</c:v>
                  </c:pt>
                  <c:pt idx="6030">
                    <c:v>user6030</c:v>
                  </c:pt>
                  <c:pt idx="6031">
                    <c:v>user6031</c:v>
                  </c:pt>
                  <c:pt idx="6032">
                    <c:v>user6032</c:v>
                  </c:pt>
                  <c:pt idx="6033">
                    <c:v>user6033</c:v>
                  </c:pt>
                  <c:pt idx="6034">
                    <c:v>user6034</c:v>
                  </c:pt>
                  <c:pt idx="6035">
                    <c:v>user6035</c:v>
                  </c:pt>
                  <c:pt idx="6036">
                    <c:v>user6036</c:v>
                  </c:pt>
                  <c:pt idx="6037">
                    <c:v>user6037</c:v>
                  </c:pt>
                  <c:pt idx="6038">
                    <c:v>user6038</c:v>
                  </c:pt>
                  <c:pt idx="6039">
                    <c:v>user6039</c:v>
                  </c:pt>
                  <c:pt idx="6040">
                    <c:v>user6040</c:v>
                  </c:pt>
                  <c:pt idx="6041">
                    <c:v>user6041</c:v>
                  </c:pt>
                  <c:pt idx="6042">
                    <c:v>user6042</c:v>
                  </c:pt>
                  <c:pt idx="6043">
                    <c:v>user6043</c:v>
                  </c:pt>
                  <c:pt idx="6044">
                    <c:v>user6044</c:v>
                  </c:pt>
                  <c:pt idx="6045">
                    <c:v>user6045</c:v>
                  </c:pt>
                  <c:pt idx="6046">
                    <c:v>user6046</c:v>
                  </c:pt>
                  <c:pt idx="6047">
                    <c:v>user6047</c:v>
                  </c:pt>
                  <c:pt idx="6048">
                    <c:v>user6048</c:v>
                  </c:pt>
                  <c:pt idx="6049">
                    <c:v>user6049</c:v>
                  </c:pt>
                  <c:pt idx="6050">
                    <c:v>user6050</c:v>
                  </c:pt>
                  <c:pt idx="6051">
                    <c:v>user6051</c:v>
                  </c:pt>
                  <c:pt idx="6052">
                    <c:v>user6052</c:v>
                  </c:pt>
                  <c:pt idx="6053">
                    <c:v>user6053</c:v>
                  </c:pt>
                  <c:pt idx="6054">
                    <c:v>user6054</c:v>
                  </c:pt>
                  <c:pt idx="6055">
                    <c:v>user6055</c:v>
                  </c:pt>
                  <c:pt idx="6056">
                    <c:v>user6056</c:v>
                  </c:pt>
                  <c:pt idx="6057">
                    <c:v>user6057</c:v>
                  </c:pt>
                  <c:pt idx="6058">
                    <c:v>user6058</c:v>
                  </c:pt>
                  <c:pt idx="6059">
                    <c:v>user6059</c:v>
                  </c:pt>
                  <c:pt idx="6060">
                    <c:v>user6060</c:v>
                  </c:pt>
                  <c:pt idx="6061">
                    <c:v>user6061</c:v>
                  </c:pt>
                  <c:pt idx="6062">
                    <c:v>user6062</c:v>
                  </c:pt>
                  <c:pt idx="6063">
                    <c:v>user6063</c:v>
                  </c:pt>
                  <c:pt idx="6064">
                    <c:v>user6064</c:v>
                  </c:pt>
                  <c:pt idx="6065">
                    <c:v>user6065</c:v>
                  </c:pt>
                  <c:pt idx="6066">
                    <c:v>user6066</c:v>
                  </c:pt>
                  <c:pt idx="6067">
                    <c:v>user6067</c:v>
                  </c:pt>
                  <c:pt idx="6068">
                    <c:v>user6068</c:v>
                  </c:pt>
                  <c:pt idx="6069">
                    <c:v>user6069</c:v>
                  </c:pt>
                  <c:pt idx="6070">
                    <c:v>user6070</c:v>
                  </c:pt>
                  <c:pt idx="6071">
                    <c:v>user6071</c:v>
                  </c:pt>
                  <c:pt idx="6072">
                    <c:v>user6072</c:v>
                  </c:pt>
                  <c:pt idx="6073">
                    <c:v>user6073</c:v>
                  </c:pt>
                  <c:pt idx="6074">
                    <c:v>user6074</c:v>
                  </c:pt>
                  <c:pt idx="6075">
                    <c:v>user6075</c:v>
                  </c:pt>
                  <c:pt idx="6076">
                    <c:v>user6076</c:v>
                  </c:pt>
                  <c:pt idx="6077">
                    <c:v>user6077</c:v>
                  </c:pt>
                  <c:pt idx="6078">
                    <c:v>user6078</c:v>
                  </c:pt>
                  <c:pt idx="6079">
                    <c:v>user6079</c:v>
                  </c:pt>
                  <c:pt idx="6080">
                    <c:v>user6080</c:v>
                  </c:pt>
                  <c:pt idx="6081">
                    <c:v>user6081</c:v>
                  </c:pt>
                  <c:pt idx="6082">
                    <c:v>user6082</c:v>
                  </c:pt>
                  <c:pt idx="6083">
                    <c:v>user6083</c:v>
                  </c:pt>
                  <c:pt idx="6084">
                    <c:v>user6084</c:v>
                  </c:pt>
                  <c:pt idx="6085">
                    <c:v>user6085</c:v>
                  </c:pt>
                  <c:pt idx="6086">
                    <c:v>user6086</c:v>
                  </c:pt>
                  <c:pt idx="6087">
                    <c:v>user6087</c:v>
                  </c:pt>
                  <c:pt idx="6088">
                    <c:v>user6088</c:v>
                  </c:pt>
                  <c:pt idx="6089">
                    <c:v>user6089</c:v>
                  </c:pt>
                  <c:pt idx="6090">
                    <c:v>user6090</c:v>
                  </c:pt>
                  <c:pt idx="6091">
                    <c:v>user6091</c:v>
                  </c:pt>
                  <c:pt idx="6092">
                    <c:v>user6092</c:v>
                  </c:pt>
                  <c:pt idx="6093">
                    <c:v>user6093</c:v>
                  </c:pt>
                  <c:pt idx="6094">
                    <c:v>user6094</c:v>
                  </c:pt>
                  <c:pt idx="6095">
                    <c:v>user6095</c:v>
                  </c:pt>
                  <c:pt idx="6096">
                    <c:v>user6096</c:v>
                  </c:pt>
                  <c:pt idx="6097">
                    <c:v>user6097</c:v>
                  </c:pt>
                  <c:pt idx="6098">
                    <c:v>user6098</c:v>
                  </c:pt>
                  <c:pt idx="6099">
                    <c:v>user6099</c:v>
                  </c:pt>
                  <c:pt idx="6100">
                    <c:v>user6100</c:v>
                  </c:pt>
                  <c:pt idx="6101">
                    <c:v>user6101</c:v>
                  </c:pt>
                  <c:pt idx="6102">
                    <c:v>user6102</c:v>
                  </c:pt>
                  <c:pt idx="6103">
                    <c:v>user6103</c:v>
                  </c:pt>
                  <c:pt idx="6104">
                    <c:v>user6104</c:v>
                  </c:pt>
                  <c:pt idx="6105">
                    <c:v>user6105</c:v>
                  </c:pt>
                  <c:pt idx="6106">
                    <c:v>user6106</c:v>
                  </c:pt>
                  <c:pt idx="6107">
                    <c:v>user6107</c:v>
                  </c:pt>
                  <c:pt idx="6108">
                    <c:v>user6108</c:v>
                  </c:pt>
                  <c:pt idx="6109">
                    <c:v>user6109</c:v>
                  </c:pt>
                  <c:pt idx="6110">
                    <c:v>user6110</c:v>
                  </c:pt>
                  <c:pt idx="6111">
                    <c:v>user6111</c:v>
                  </c:pt>
                  <c:pt idx="6112">
                    <c:v>user6112</c:v>
                  </c:pt>
                  <c:pt idx="6113">
                    <c:v>user6113</c:v>
                  </c:pt>
                  <c:pt idx="6114">
                    <c:v>user6114</c:v>
                  </c:pt>
                  <c:pt idx="6115">
                    <c:v>user6115</c:v>
                  </c:pt>
                  <c:pt idx="6116">
                    <c:v>user6116</c:v>
                  </c:pt>
                  <c:pt idx="6117">
                    <c:v>user6117</c:v>
                  </c:pt>
                  <c:pt idx="6118">
                    <c:v>user6118</c:v>
                  </c:pt>
                  <c:pt idx="6119">
                    <c:v>user6119</c:v>
                  </c:pt>
                  <c:pt idx="6120">
                    <c:v>user6120</c:v>
                  </c:pt>
                  <c:pt idx="6121">
                    <c:v>user6121</c:v>
                  </c:pt>
                  <c:pt idx="6122">
                    <c:v>user6122</c:v>
                  </c:pt>
                  <c:pt idx="6123">
                    <c:v>user6123</c:v>
                  </c:pt>
                  <c:pt idx="6124">
                    <c:v>user6124</c:v>
                  </c:pt>
                  <c:pt idx="6125">
                    <c:v>user6125</c:v>
                  </c:pt>
                  <c:pt idx="6126">
                    <c:v>user6126</c:v>
                  </c:pt>
                  <c:pt idx="6127">
                    <c:v>user6127</c:v>
                  </c:pt>
                  <c:pt idx="6128">
                    <c:v>user6128</c:v>
                  </c:pt>
                  <c:pt idx="6129">
                    <c:v>user6129</c:v>
                  </c:pt>
                  <c:pt idx="6130">
                    <c:v>user6130</c:v>
                  </c:pt>
                  <c:pt idx="6131">
                    <c:v>user6131</c:v>
                  </c:pt>
                  <c:pt idx="6132">
                    <c:v>user6132</c:v>
                  </c:pt>
                  <c:pt idx="6133">
                    <c:v>user6133</c:v>
                  </c:pt>
                  <c:pt idx="6134">
                    <c:v>user6134</c:v>
                  </c:pt>
                  <c:pt idx="6135">
                    <c:v>user6135</c:v>
                  </c:pt>
                  <c:pt idx="6136">
                    <c:v>user6136</c:v>
                  </c:pt>
                  <c:pt idx="6137">
                    <c:v>user6137</c:v>
                  </c:pt>
                  <c:pt idx="6138">
                    <c:v>user6138</c:v>
                  </c:pt>
                  <c:pt idx="6139">
                    <c:v>user6139</c:v>
                  </c:pt>
                  <c:pt idx="6140">
                    <c:v>user6140</c:v>
                  </c:pt>
                  <c:pt idx="6141">
                    <c:v>user6141</c:v>
                  </c:pt>
                  <c:pt idx="6142">
                    <c:v>user6142</c:v>
                  </c:pt>
                  <c:pt idx="6143">
                    <c:v>user6143</c:v>
                  </c:pt>
                  <c:pt idx="6144">
                    <c:v>user6144</c:v>
                  </c:pt>
                  <c:pt idx="6145">
                    <c:v>user6145</c:v>
                  </c:pt>
                  <c:pt idx="6146">
                    <c:v>user6146</c:v>
                  </c:pt>
                  <c:pt idx="6147">
                    <c:v>user6147</c:v>
                  </c:pt>
                  <c:pt idx="6148">
                    <c:v>user6148</c:v>
                  </c:pt>
                  <c:pt idx="6149">
                    <c:v>user6149</c:v>
                  </c:pt>
                  <c:pt idx="6150">
                    <c:v>user6150</c:v>
                  </c:pt>
                  <c:pt idx="6151">
                    <c:v>user6151</c:v>
                  </c:pt>
                  <c:pt idx="6152">
                    <c:v>user6152</c:v>
                  </c:pt>
                  <c:pt idx="6153">
                    <c:v>user6153</c:v>
                  </c:pt>
                  <c:pt idx="6154">
                    <c:v>user6154</c:v>
                  </c:pt>
                  <c:pt idx="6155">
                    <c:v>user6155</c:v>
                  </c:pt>
                  <c:pt idx="6156">
                    <c:v>user6156</c:v>
                  </c:pt>
                  <c:pt idx="6157">
                    <c:v>user6157</c:v>
                  </c:pt>
                  <c:pt idx="6158">
                    <c:v>user6158</c:v>
                  </c:pt>
                  <c:pt idx="6159">
                    <c:v>user6159</c:v>
                  </c:pt>
                  <c:pt idx="6160">
                    <c:v>user6160</c:v>
                  </c:pt>
                  <c:pt idx="6161">
                    <c:v>user6161</c:v>
                  </c:pt>
                  <c:pt idx="6162">
                    <c:v>user6162</c:v>
                  </c:pt>
                  <c:pt idx="6163">
                    <c:v>user6163</c:v>
                  </c:pt>
                  <c:pt idx="6164">
                    <c:v>user6164</c:v>
                  </c:pt>
                  <c:pt idx="6165">
                    <c:v>user6165</c:v>
                  </c:pt>
                  <c:pt idx="6166">
                    <c:v>user6166</c:v>
                  </c:pt>
                  <c:pt idx="6167">
                    <c:v>user6167</c:v>
                  </c:pt>
                  <c:pt idx="6168">
                    <c:v>user6168</c:v>
                  </c:pt>
                  <c:pt idx="6169">
                    <c:v>user6169</c:v>
                  </c:pt>
                  <c:pt idx="6170">
                    <c:v>user6170</c:v>
                  </c:pt>
                  <c:pt idx="6171">
                    <c:v>user6171</c:v>
                  </c:pt>
                  <c:pt idx="6172">
                    <c:v>user6172</c:v>
                  </c:pt>
                  <c:pt idx="6173">
                    <c:v>user6173</c:v>
                  </c:pt>
                  <c:pt idx="6174">
                    <c:v>user6174</c:v>
                  </c:pt>
                  <c:pt idx="6175">
                    <c:v>user6175</c:v>
                  </c:pt>
                  <c:pt idx="6176">
                    <c:v>user6176</c:v>
                  </c:pt>
                  <c:pt idx="6177">
                    <c:v>user6177</c:v>
                  </c:pt>
                  <c:pt idx="6178">
                    <c:v>user6178</c:v>
                  </c:pt>
                  <c:pt idx="6179">
                    <c:v>user6179</c:v>
                  </c:pt>
                  <c:pt idx="6180">
                    <c:v>user6180</c:v>
                  </c:pt>
                  <c:pt idx="6181">
                    <c:v>user6181</c:v>
                  </c:pt>
                  <c:pt idx="6182">
                    <c:v>user6182</c:v>
                  </c:pt>
                  <c:pt idx="6183">
                    <c:v>user6183</c:v>
                  </c:pt>
                  <c:pt idx="6184">
                    <c:v>user6184</c:v>
                  </c:pt>
                  <c:pt idx="6185">
                    <c:v>user6185</c:v>
                  </c:pt>
                  <c:pt idx="6186">
                    <c:v>user6186</c:v>
                  </c:pt>
                  <c:pt idx="6187">
                    <c:v>user6187</c:v>
                  </c:pt>
                  <c:pt idx="6188">
                    <c:v>user6188</c:v>
                  </c:pt>
                  <c:pt idx="6189">
                    <c:v>user6189</c:v>
                  </c:pt>
                  <c:pt idx="6190">
                    <c:v>user6190</c:v>
                  </c:pt>
                  <c:pt idx="6191">
                    <c:v>user6191</c:v>
                  </c:pt>
                  <c:pt idx="6192">
                    <c:v>user6192</c:v>
                  </c:pt>
                  <c:pt idx="6193">
                    <c:v>user6193</c:v>
                  </c:pt>
                  <c:pt idx="6194">
                    <c:v>user6194</c:v>
                  </c:pt>
                  <c:pt idx="6195">
                    <c:v>user6195</c:v>
                  </c:pt>
                  <c:pt idx="6196">
                    <c:v>user6196</c:v>
                  </c:pt>
                  <c:pt idx="6197">
                    <c:v>user6197</c:v>
                  </c:pt>
                  <c:pt idx="6198">
                    <c:v>user6198</c:v>
                  </c:pt>
                  <c:pt idx="6199">
                    <c:v>user6199</c:v>
                  </c:pt>
                  <c:pt idx="6200">
                    <c:v>user6200</c:v>
                  </c:pt>
                  <c:pt idx="6201">
                    <c:v>user6201</c:v>
                  </c:pt>
                  <c:pt idx="6202">
                    <c:v>user6202</c:v>
                  </c:pt>
                  <c:pt idx="6203">
                    <c:v>user6203</c:v>
                  </c:pt>
                  <c:pt idx="6204">
                    <c:v>user6204</c:v>
                  </c:pt>
                  <c:pt idx="6205">
                    <c:v>user6205</c:v>
                  </c:pt>
                  <c:pt idx="6206">
                    <c:v>user6206</c:v>
                  </c:pt>
                  <c:pt idx="6207">
                    <c:v>user6207</c:v>
                  </c:pt>
                  <c:pt idx="6208">
                    <c:v>user6208</c:v>
                  </c:pt>
                  <c:pt idx="6209">
                    <c:v>user6209</c:v>
                  </c:pt>
                  <c:pt idx="6210">
                    <c:v>user6210</c:v>
                  </c:pt>
                  <c:pt idx="6211">
                    <c:v>user6211</c:v>
                  </c:pt>
                  <c:pt idx="6212">
                    <c:v>user6212</c:v>
                  </c:pt>
                  <c:pt idx="6213">
                    <c:v>user6213</c:v>
                  </c:pt>
                  <c:pt idx="6214">
                    <c:v>user6214</c:v>
                  </c:pt>
                  <c:pt idx="6215">
                    <c:v>user6215</c:v>
                  </c:pt>
                  <c:pt idx="6216">
                    <c:v>user6216</c:v>
                  </c:pt>
                  <c:pt idx="6217">
                    <c:v>user6217</c:v>
                  </c:pt>
                  <c:pt idx="6218">
                    <c:v>user6218</c:v>
                  </c:pt>
                  <c:pt idx="6219">
                    <c:v>user6219</c:v>
                  </c:pt>
                  <c:pt idx="6220">
                    <c:v>user6220</c:v>
                  </c:pt>
                  <c:pt idx="6221">
                    <c:v>user6221</c:v>
                  </c:pt>
                  <c:pt idx="6222">
                    <c:v>user6222</c:v>
                  </c:pt>
                  <c:pt idx="6223">
                    <c:v>user6223</c:v>
                  </c:pt>
                  <c:pt idx="6224">
                    <c:v>user6224</c:v>
                  </c:pt>
                  <c:pt idx="6225">
                    <c:v>user6225</c:v>
                  </c:pt>
                  <c:pt idx="6226">
                    <c:v>user6226</c:v>
                  </c:pt>
                  <c:pt idx="6227">
                    <c:v>user6227</c:v>
                  </c:pt>
                  <c:pt idx="6228">
                    <c:v>user6228</c:v>
                  </c:pt>
                  <c:pt idx="6229">
                    <c:v>user6229</c:v>
                  </c:pt>
                  <c:pt idx="6230">
                    <c:v>user6230</c:v>
                  </c:pt>
                  <c:pt idx="6231">
                    <c:v>user6231</c:v>
                  </c:pt>
                  <c:pt idx="6232">
                    <c:v>user6232</c:v>
                  </c:pt>
                  <c:pt idx="6233">
                    <c:v>user6233</c:v>
                  </c:pt>
                  <c:pt idx="6234">
                    <c:v>user6234</c:v>
                  </c:pt>
                  <c:pt idx="6235">
                    <c:v>user6235</c:v>
                  </c:pt>
                  <c:pt idx="6236">
                    <c:v>user6236</c:v>
                  </c:pt>
                  <c:pt idx="6237">
                    <c:v>user6237</c:v>
                  </c:pt>
                  <c:pt idx="6238">
                    <c:v>user6238</c:v>
                  </c:pt>
                  <c:pt idx="6239">
                    <c:v>user6239</c:v>
                  </c:pt>
                  <c:pt idx="6240">
                    <c:v>user6240</c:v>
                  </c:pt>
                  <c:pt idx="6241">
                    <c:v>user6241</c:v>
                  </c:pt>
                  <c:pt idx="6242">
                    <c:v>user6242</c:v>
                  </c:pt>
                  <c:pt idx="6243">
                    <c:v>user6243</c:v>
                  </c:pt>
                  <c:pt idx="6244">
                    <c:v>user6244</c:v>
                  </c:pt>
                  <c:pt idx="6245">
                    <c:v>user6245</c:v>
                  </c:pt>
                  <c:pt idx="6246">
                    <c:v>user6246</c:v>
                  </c:pt>
                  <c:pt idx="6247">
                    <c:v>user6247</c:v>
                  </c:pt>
                  <c:pt idx="6248">
                    <c:v>user6248</c:v>
                  </c:pt>
                  <c:pt idx="6249">
                    <c:v>user6249</c:v>
                  </c:pt>
                  <c:pt idx="6250">
                    <c:v>user6250</c:v>
                  </c:pt>
                  <c:pt idx="6251">
                    <c:v>user6251</c:v>
                  </c:pt>
                  <c:pt idx="6252">
                    <c:v>user6252</c:v>
                  </c:pt>
                  <c:pt idx="6253">
                    <c:v>user6253</c:v>
                  </c:pt>
                  <c:pt idx="6254">
                    <c:v>user6254</c:v>
                  </c:pt>
                  <c:pt idx="6255">
                    <c:v>user6255</c:v>
                  </c:pt>
                  <c:pt idx="6256">
                    <c:v>user6256</c:v>
                  </c:pt>
                  <c:pt idx="6257">
                    <c:v>user6257</c:v>
                  </c:pt>
                  <c:pt idx="6258">
                    <c:v>user6258</c:v>
                  </c:pt>
                  <c:pt idx="6259">
                    <c:v>user6259</c:v>
                  </c:pt>
                  <c:pt idx="6260">
                    <c:v>user6260</c:v>
                  </c:pt>
                  <c:pt idx="6261">
                    <c:v>user6261</c:v>
                  </c:pt>
                  <c:pt idx="6262">
                    <c:v>user6262</c:v>
                  </c:pt>
                  <c:pt idx="6263">
                    <c:v>user6263</c:v>
                  </c:pt>
                  <c:pt idx="6264">
                    <c:v>user6264</c:v>
                  </c:pt>
                  <c:pt idx="6265">
                    <c:v>user6265</c:v>
                  </c:pt>
                  <c:pt idx="6266">
                    <c:v>user6266</c:v>
                  </c:pt>
                  <c:pt idx="6267">
                    <c:v>user6267</c:v>
                  </c:pt>
                  <c:pt idx="6268">
                    <c:v>user6268</c:v>
                  </c:pt>
                  <c:pt idx="6269">
                    <c:v>user6269</c:v>
                  </c:pt>
                  <c:pt idx="6270">
                    <c:v>user6270</c:v>
                  </c:pt>
                  <c:pt idx="6271">
                    <c:v>user6271</c:v>
                  </c:pt>
                  <c:pt idx="6272">
                    <c:v>user6272</c:v>
                  </c:pt>
                  <c:pt idx="6273">
                    <c:v>user6273</c:v>
                  </c:pt>
                  <c:pt idx="6274">
                    <c:v>user6274</c:v>
                  </c:pt>
                  <c:pt idx="6275">
                    <c:v>user6275</c:v>
                  </c:pt>
                  <c:pt idx="6276">
                    <c:v>user6276</c:v>
                  </c:pt>
                  <c:pt idx="6277">
                    <c:v>user6277</c:v>
                  </c:pt>
                  <c:pt idx="6278">
                    <c:v>user6278</c:v>
                  </c:pt>
                  <c:pt idx="6279">
                    <c:v>user6279</c:v>
                  </c:pt>
                  <c:pt idx="6280">
                    <c:v>user6280</c:v>
                  </c:pt>
                  <c:pt idx="6281">
                    <c:v>user6281</c:v>
                  </c:pt>
                  <c:pt idx="6282">
                    <c:v>user6282</c:v>
                  </c:pt>
                  <c:pt idx="6283">
                    <c:v>user6283</c:v>
                  </c:pt>
                  <c:pt idx="6284">
                    <c:v>user6284</c:v>
                  </c:pt>
                  <c:pt idx="6285">
                    <c:v>user6285</c:v>
                  </c:pt>
                  <c:pt idx="6286">
                    <c:v>user6286</c:v>
                  </c:pt>
                  <c:pt idx="6287">
                    <c:v>user6287</c:v>
                  </c:pt>
                  <c:pt idx="6288">
                    <c:v>user6288</c:v>
                  </c:pt>
                  <c:pt idx="6289">
                    <c:v>user6289</c:v>
                  </c:pt>
                  <c:pt idx="6290">
                    <c:v>user6290</c:v>
                  </c:pt>
                  <c:pt idx="6291">
                    <c:v>user6291</c:v>
                  </c:pt>
                  <c:pt idx="6292">
                    <c:v>user6292</c:v>
                  </c:pt>
                  <c:pt idx="6293">
                    <c:v>user6293</c:v>
                  </c:pt>
                  <c:pt idx="6294">
                    <c:v>user6294</c:v>
                  </c:pt>
                  <c:pt idx="6295">
                    <c:v>user6295</c:v>
                  </c:pt>
                  <c:pt idx="6296">
                    <c:v>user6296</c:v>
                  </c:pt>
                  <c:pt idx="6297">
                    <c:v>user6297</c:v>
                  </c:pt>
                  <c:pt idx="6298">
                    <c:v>user6298</c:v>
                  </c:pt>
                  <c:pt idx="6299">
                    <c:v>user6299</c:v>
                  </c:pt>
                  <c:pt idx="6300">
                    <c:v>user6300</c:v>
                  </c:pt>
                  <c:pt idx="6301">
                    <c:v>user6301</c:v>
                  </c:pt>
                  <c:pt idx="6302">
                    <c:v>user6302</c:v>
                  </c:pt>
                  <c:pt idx="6303">
                    <c:v>user6303</c:v>
                  </c:pt>
                  <c:pt idx="6304">
                    <c:v>user6304</c:v>
                  </c:pt>
                  <c:pt idx="6305">
                    <c:v>user6305</c:v>
                  </c:pt>
                  <c:pt idx="6306">
                    <c:v>user6306</c:v>
                  </c:pt>
                  <c:pt idx="6307">
                    <c:v>user6307</c:v>
                  </c:pt>
                  <c:pt idx="6308">
                    <c:v>user6308</c:v>
                  </c:pt>
                  <c:pt idx="6309">
                    <c:v>user6309</c:v>
                  </c:pt>
                  <c:pt idx="6310">
                    <c:v>user6310</c:v>
                  </c:pt>
                  <c:pt idx="6311">
                    <c:v>user6311</c:v>
                  </c:pt>
                  <c:pt idx="6312">
                    <c:v>user6312</c:v>
                  </c:pt>
                  <c:pt idx="6313">
                    <c:v>user6313</c:v>
                  </c:pt>
                  <c:pt idx="6314">
                    <c:v>user6314</c:v>
                  </c:pt>
                  <c:pt idx="6315">
                    <c:v>user6315</c:v>
                  </c:pt>
                  <c:pt idx="6316">
                    <c:v>user6316</c:v>
                  </c:pt>
                  <c:pt idx="6317">
                    <c:v>user6317</c:v>
                  </c:pt>
                  <c:pt idx="6318">
                    <c:v>user6318</c:v>
                  </c:pt>
                  <c:pt idx="6319">
                    <c:v>user6319</c:v>
                  </c:pt>
                  <c:pt idx="6320">
                    <c:v>user6320</c:v>
                  </c:pt>
                  <c:pt idx="6321">
                    <c:v>user6321</c:v>
                  </c:pt>
                  <c:pt idx="6322">
                    <c:v>user6322</c:v>
                  </c:pt>
                  <c:pt idx="6323">
                    <c:v>user6323</c:v>
                  </c:pt>
                  <c:pt idx="6324">
                    <c:v>user6324</c:v>
                  </c:pt>
                  <c:pt idx="6325">
                    <c:v>user6325</c:v>
                  </c:pt>
                  <c:pt idx="6326">
                    <c:v>user6326</c:v>
                  </c:pt>
                  <c:pt idx="6327">
                    <c:v>user6327</c:v>
                  </c:pt>
                  <c:pt idx="6328">
                    <c:v>user6328</c:v>
                  </c:pt>
                  <c:pt idx="6329">
                    <c:v>user6329</c:v>
                  </c:pt>
                  <c:pt idx="6330">
                    <c:v>user6330</c:v>
                  </c:pt>
                  <c:pt idx="6331">
                    <c:v>user6331</c:v>
                  </c:pt>
                  <c:pt idx="6332">
                    <c:v>user6332</c:v>
                  </c:pt>
                  <c:pt idx="6333">
                    <c:v>user6333</c:v>
                  </c:pt>
                  <c:pt idx="6334">
                    <c:v>user6334</c:v>
                  </c:pt>
                  <c:pt idx="6335">
                    <c:v>user6335</c:v>
                  </c:pt>
                  <c:pt idx="6336">
                    <c:v>user6336</c:v>
                  </c:pt>
                  <c:pt idx="6337">
                    <c:v>user6337</c:v>
                  </c:pt>
                  <c:pt idx="6338">
                    <c:v>user6338</c:v>
                  </c:pt>
                  <c:pt idx="6339">
                    <c:v>user6339</c:v>
                  </c:pt>
                  <c:pt idx="6340">
                    <c:v>user6340</c:v>
                  </c:pt>
                  <c:pt idx="6341">
                    <c:v>user6341</c:v>
                  </c:pt>
                  <c:pt idx="6342">
                    <c:v>user6342</c:v>
                  </c:pt>
                  <c:pt idx="6343">
                    <c:v>user6343</c:v>
                  </c:pt>
                  <c:pt idx="6344">
                    <c:v>user6344</c:v>
                  </c:pt>
                  <c:pt idx="6345">
                    <c:v>user6345</c:v>
                  </c:pt>
                  <c:pt idx="6346">
                    <c:v>user6346</c:v>
                  </c:pt>
                  <c:pt idx="6347">
                    <c:v>user6347</c:v>
                  </c:pt>
                  <c:pt idx="6348">
                    <c:v>user6348</c:v>
                  </c:pt>
                  <c:pt idx="6349">
                    <c:v>user6349</c:v>
                  </c:pt>
                  <c:pt idx="6350">
                    <c:v>user6350</c:v>
                  </c:pt>
                  <c:pt idx="6351">
                    <c:v>user6351</c:v>
                  </c:pt>
                  <c:pt idx="6352">
                    <c:v>user6352</c:v>
                  </c:pt>
                  <c:pt idx="6353">
                    <c:v>user6353</c:v>
                  </c:pt>
                  <c:pt idx="6354">
                    <c:v>user6354</c:v>
                  </c:pt>
                  <c:pt idx="6355">
                    <c:v>user6355</c:v>
                  </c:pt>
                  <c:pt idx="6356">
                    <c:v>user6356</c:v>
                  </c:pt>
                  <c:pt idx="6357">
                    <c:v>user6357</c:v>
                  </c:pt>
                  <c:pt idx="6358">
                    <c:v>user6358</c:v>
                  </c:pt>
                  <c:pt idx="6359">
                    <c:v>user6359</c:v>
                  </c:pt>
                  <c:pt idx="6360">
                    <c:v>user6360</c:v>
                  </c:pt>
                  <c:pt idx="6361">
                    <c:v>user6361</c:v>
                  </c:pt>
                  <c:pt idx="6362">
                    <c:v>user6362</c:v>
                  </c:pt>
                  <c:pt idx="6363">
                    <c:v>user6363</c:v>
                  </c:pt>
                  <c:pt idx="6364">
                    <c:v>user6364</c:v>
                  </c:pt>
                  <c:pt idx="6365">
                    <c:v>user6365</c:v>
                  </c:pt>
                  <c:pt idx="6366">
                    <c:v>user6366</c:v>
                  </c:pt>
                  <c:pt idx="6367">
                    <c:v>user6367</c:v>
                  </c:pt>
                  <c:pt idx="6368">
                    <c:v>user6368</c:v>
                  </c:pt>
                  <c:pt idx="6369">
                    <c:v>user6369</c:v>
                  </c:pt>
                  <c:pt idx="6370">
                    <c:v>user6370</c:v>
                  </c:pt>
                  <c:pt idx="6371">
                    <c:v>user6371</c:v>
                  </c:pt>
                  <c:pt idx="6372">
                    <c:v>user6372</c:v>
                  </c:pt>
                  <c:pt idx="6373">
                    <c:v>user6373</c:v>
                  </c:pt>
                  <c:pt idx="6374">
                    <c:v>user6374</c:v>
                  </c:pt>
                  <c:pt idx="6375">
                    <c:v>user6375</c:v>
                  </c:pt>
                  <c:pt idx="6376">
                    <c:v>user6376</c:v>
                  </c:pt>
                  <c:pt idx="6377">
                    <c:v>user6377</c:v>
                  </c:pt>
                  <c:pt idx="6378">
                    <c:v>user6378</c:v>
                  </c:pt>
                  <c:pt idx="6379">
                    <c:v>user6379</c:v>
                  </c:pt>
                  <c:pt idx="6380">
                    <c:v>user6380</c:v>
                  </c:pt>
                  <c:pt idx="6381">
                    <c:v>user6381</c:v>
                  </c:pt>
                  <c:pt idx="6382">
                    <c:v>user6382</c:v>
                  </c:pt>
                  <c:pt idx="6383">
                    <c:v>user6383</c:v>
                  </c:pt>
                  <c:pt idx="6384">
                    <c:v>user6384</c:v>
                  </c:pt>
                  <c:pt idx="6385">
                    <c:v>user6385</c:v>
                  </c:pt>
                  <c:pt idx="6386">
                    <c:v>user6386</c:v>
                  </c:pt>
                  <c:pt idx="6387">
                    <c:v>user6387</c:v>
                  </c:pt>
                  <c:pt idx="6388">
                    <c:v>user6388</c:v>
                  </c:pt>
                  <c:pt idx="6389">
                    <c:v>user6389</c:v>
                  </c:pt>
                  <c:pt idx="6390">
                    <c:v>user6390</c:v>
                  </c:pt>
                  <c:pt idx="6391">
                    <c:v>user6391</c:v>
                  </c:pt>
                  <c:pt idx="6392">
                    <c:v>user6392</c:v>
                  </c:pt>
                  <c:pt idx="6393">
                    <c:v>user6393</c:v>
                  </c:pt>
                  <c:pt idx="6394">
                    <c:v>user6394</c:v>
                  </c:pt>
                  <c:pt idx="6395">
                    <c:v>user6395</c:v>
                  </c:pt>
                  <c:pt idx="6396">
                    <c:v>user6396</c:v>
                  </c:pt>
                  <c:pt idx="6397">
                    <c:v>user6397</c:v>
                  </c:pt>
                  <c:pt idx="6398">
                    <c:v>user6398</c:v>
                  </c:pt>
                  <c:pt idx="6399">
                    <c:v>user6399</c:v>
                  </c:pt>
                  <c:pt idx="6400">
                    <c:v>user6400</c:v>
                  </c:pt>
                  <c:pt idx="6401">
                    <c:v>user6401</c:v>
                  </c:pt>
                  <c:pt idx="6402">
                    <c:v>user6402</c:v>
                  </c:pt>
                  <c:pt idx="6403">
                    <c:v>user6403</c:v>
                  </c:pt>
                  <c:pt idx="6404">
                    <c:v>user6404</c:v>
                  </c:pt>
                  <c:pt idx="6405">
                    <c:v>user6405</c:v>
                  </c:pt>
                  <c:pt idx="6406">
                    <c:v>user6406</c:v>
                  </c:pt>
                  <c:pt idx="6407">
                    <c:v>user6407</c:v>
                  </c:pt>
                  <c:pt idx="6408">
                    <c:v>user6408</c:v>
                  </c:pt>
                  <c:pt idx="6409">
                    <c:v>user6409</c:v>
                  </c:pt>
                  <c:pt idx="6410">
                    <c:v>user6410</c:v>
                  </c:pt>
                  <c:pt idx="6411">
                    <c:v>user6411</c:v>
                  </c:pt>
                  <c:pt idx="6412">
                    <c:v>user6412</c:v>
                  </c:pt>
                  <c:pt idx="6413">
                    <c:v>user6413</c:v>
                  </c:pt>
                  <c:pt idx="6414">
                    <c:v>user6414</c:v>
                  </c:pt>
                  <c:pt idx="6415">
                    <c:v>user6415</c:v>
                  </c:pt>
                  <c:pt idx="6416">
                    <c:v>user6416</c:v>
                  </c:pt>
                  <c:pt idx="6417">
                    <c:v>user6417</c:v>
                  </c:pt>
                  <c:pt idx="6418">
                    <c:v>user6418</c:v>
                  </c:pt>
                  <c:pt idx="6419">
                    <c:v>user6419</c:v>
                  </c:pt>
                  <c:pt idx="6420">
                    <c:v>user6420</c:v>
                  </c:pt>
                  <c:pt idx="6421">
                    <c:v>user6421</c:v>
                  </c:pt>
                  <c:pt idx="6422">
                    <c:v>user6422</c:v>
                  </c:pt>
                  <c:pt idx="6423">
                    <c:v>user6423</c:v>
                  </c:pt>
                  <c:pt idx="6424">
                    <c:v>user6424</c:v>
                  </c:pt>
                  <c:pt idx="6425">
                    <c:v>user6425</c:v>
                  </c:pt>
                  <c:pt idx="6426">
                    <c:v>user6426</c:v>
                  </c:pt>
                  <c:pt idx="6427">
                    <c:v>user6427</c:v>
                  </c:pt>
                  <c:pt idx="6428">
                    <c:v>user6428</c:v>
                  </c:pt>
                  <c:pt idx="6429">
                    <c:v>user6429</c:v>
                  </c:pt>
                  <c:pt idx="6430">
                    <c:v>user6430</c:v>
                  </c:pt>
                  <c:pt idx="6431">
                    <c:v>user6431</c:v>
                  </c:pt>
                  <c:pt idx="6432">
                    <c:v>user6432</c:v>
                  </c:pt>
                  <c:pt idx="6433">
                    <c:v>user6433</c:v>
                  </c:pt>
                  <c:pt idx="6434">
                    <c:v>user6434</c:v>
                  </c:pt>
                  <c:pt idx="6435">
                    <c:v>user6435</c:v>
                  </c:pt>
                  <c:pt idx="6436">
                    <c:v>user6436</c:v>
                  </c:pt>
                  <c:pt idx="6437">
                    <c:v>user6437</c:v>
                  </c:pt>
                  <c:pt idx="6438">
                    <c:v>user6438</c:v>
                  </c:pt>
                  <c:pt idx="6439">
                    <c:v>user6439</c:v>
                  </c:pt>
                  <c:pt idx="6440">
                    <c:v>user6440</c:v>
                  </c:pt>
                  <c:pt idx="6441">
                    <c:v>user6441</c:v>
                  </c:pt>
                  <c:pt idx="6442">
                    <c:v>user6442</c:v>
                  </c:pt>
                  <c:pt idx="6443">
                    <c:v>user6443</c:v>
                  </c:pt>
                  <c:pt idx="6444">
                    <c:v>user6444</c:v>
                  </c:pt>
                  <c:pt idx="6445">
                    <c:v>user6445</c:v>
                  </c:pt>
                  <c:pt idx="6446">
                    <c:v>user6446</c:v>
                  </c:pt>
                  <c:pt idx="6447">
                    <c:v>user6447</c:v>
                  </c:pt>
                  <c:pt idx="6448">
                    <c:v>user6448</c:v>
                  </c:pt>
                  <c:pt idx="6449">
                    <c:v>user6449</c:v>
                  </c:pt>
                  <c:pt idx="6450">
                    <c:v>user6450</c:v>
                  </c:pt>
                  <c:pt idx="6451">
                    <c:v>user6451</c:v>
                  </c:pt>
                  <c:pt idx="6452">
                    <c:v>user6452</c:v>
                  </c:pt>
                  <c:pt idx="6453">
                    <c:v>user6453</c:v>
                  </c:pt>
                  <c:pt idx="6454">
                    <c:v>user6454</c:v>
                  </c:pt>
                  <c:pt idx="6455">
                    <c:v>user6455</c:v>
                  </c:pt>
                  <c:pt idx="6456">
                    <c:v>user6456</c:v>
                  </c:pt>
                  <c:pt idx="6457">
                    <c:v>user6457</c:v>
                  </c:pt>
                  <c:pt idx="6458">
                    <c:v>user6458</c:v>
                  </c:pt>
                  <c:pt idx="6459">
                    <c:v>user6459</c:v>
                  </c:pt>
                  <c:pt idx="6460">
                    <c:v>user6460</c:v>
                  </c:pt>
                  <c:pt idx="6461">
                    <c:v>user6461</c:v>
                  </c:pt>
                  <c:pt idx="6462">
                    <c:v>user6462</c:v>
                  </c:pt>
                  <c:pt idx="6463">
                    <c:v>user6463</c:v>
                  </c:pt>
                  <c:pt idx="6464">
                    <c:v>user6464</c:v>
                  </c:pt>
                  <c:pt idx="6465">
                    <c:v>user6465</c:v>
                  </c:pt>
                  <c:pt idx="6466">
                    <c:v>user6466</c:v>
                  </c:pt>
                  <c:pt idx="6467">
                    <c:v>user6467</c:v>
                  </c:pt>
                  <c:pt idx="6468">
                    <c:v>user6468</c:v>
                  </c:pt>
                  <c:pt idx="6469">
                    <c:v>user6469</c:v>
                  </c:pt>
                  <c:pt idx="6470">
                    <c:v>user6470</c:v>
                  </c:pt>
                  <c:pt idx="6471">
                    <c:v>user6471</c:v>
                  </c:pt>
                  <c:pt idx="6472">
                    <c:v>user6472</c:v>
                  </c:pt>
                  <c:pt idx="6473">
                    <c:v>user6473</c:v>
                  </c:pt>
                  <c:pt idx="6474">
                    <c:v>user6474</c:v>
                  </c:pt>
                  <c:pt idx="6475">
                    <c:v>user6475</c:v>
                  </c:pt>
                  <c:pt idx="6476">
                    <c:v>user6476</c:v>
                  </c:pt>
                  <c:pt idx="6477">
                    <c:v>user6477</c:v>
                  </c:pt>
                  <c:pt idx="6478">
                    <c:v>user6478</c:v>
                  </c:pt>
                  <c:pt idx="6479">
                    <c:v>user6479</c:v>
                  </c:pt>
                  <c:pt idx="6480">
                    <c:v>user6480</c:v>
                  </c:pt>
                  <c:pt idx="6481">
                    <c:v>user6481</c:v>
                  </c:pt>
                  <c:pt idx="6482">
                    <c:v>user6482</c:v>
                  </c:pt>
                  <c:pt idx="6483">
                    <c:v>user6483</c:v>
                  </c:pt>
                  <c:pt idx="6484">
                    <c:v>user6484</c:v>
                  </c:pt>
                  <c:pt idx="6485">
                    <c:v>user6485</c:v>
                  </c:pt>
                  <c:pt idx="6486">
                    <c:v>user6486</c:v>
                  </c:pt>
                  <c:pt idx="6487">
                    <c:v>user6487</c:v>
                  </c:pt>
                  <c:pt idx="6488">
                    <c:v>user6488</c:v>
                  </c:pt>
                  <c:pt idx="6489">
                    <c:v>user6489</c:v>
                  </c:pt>
                  <c:pt idx="6490">
                    <c:v>user6490</c:v>
                  </c:pt>
                  <c:pt idx="6491">
                    <c:v>user6491</c:v>
                  </c:pt>
                  <c:pt idx="6492">
                    <c:v>user6492</c:v>
                  </c:pt>
                  <c:pt idx="6493">
                    <c:v>user6493</c:v>
                  </c:pt>
                  <c:pt idx="6494">
                    <c:v>user6494</c:v>
                  </c:pt>
                  <c:pt idx="6495">
                    <c:v>user6495</c:v>
                  </c:pt>
                  <c:pt idx="6496">
                    <c:v>user6496</c:v>
                  </c:pt>
                  <c:pt idx="6497">
                    <c:v>user6497</c:v>
                  </c:pt>
                  <c:pt idx="6498">
                    <c:v>user6498</c:v>
                  </c:pt>
                  <c:pt idx="6499">
                    <c:v>user6499</c:v>
                  </c:pt>
                  <c:pt idx="6500">
                    <c:v>user6500</c:v>
                  </c:pt>
                  <c:pt idx="6501">
                    <c:v>user6501</c:v>
                  </c:pt>
                  <c:pt idx="6502">
                    <c:v>user6502</c:v>
                  </c:pt>
                  <c:pt idx="6503">
                    <c:v>user6503</c:v>
                  </c:pt>
                  <c:pt idx="6504">
                    <c:v>user6504</c:v>
                  </c:pt>
                  <c:pt idx="6505">
                    <c:v>user6505</c:v>
                  </c:pt>
                  <c:pt idx="6506">
                    <c:v>user6506</c:v>
                  </c:pt>
                  <c:pt idx="6507">
                    <c:v>user6507</c:v>
                  </c:pt>
                  <c:pt idx="6508">
                    <c:v>user6508</c:v>
                  </c:pt>
                  <c:pt idx="6509">
                    <c:v>user6509</c:v>
                  </c:pt>
                  <c:pt idx="6510">
                    <c:v>user6510</c:v>
                  </c:pt>
                  <c:pt idx="6511">
                    <c:v>user6511</c:v>
                  </c:pt>
                  <c:pt idx="6512">
                    <c:v>user6512</c:v>
                  </c:pt>
                  <c:pt idx="6513">
                    <c:v>user6513</c:v>
                  </c:pt>
                  <c:pt idx="6514">
                    <c:v>user6514</c:v>
                  </c:pt>
                  <c:pt idx="6515">
                    <c:v>user6515</c:v>
                  </c:pt>
                  <c:pt idx="6516">
                    <c:v>user6516</c:v>
                  </c:pt>
                  <c:pt idx="6517">
                    <c:v>user6517</c:v>
                  </c:pt>
                  <c:pt idx="6518">
                    <c:v>user6518</c:v>
                  </c:pt>
                  <c:pt idx="6519">
                    <c:v>user6519</c:v>
                  </c:pt>
                  <c:pt idx="6520">
                    <c:v>user6520</c:v>
                  </c:pt>
                  <c:pt idx="6521">
                    <c:v>user6521</c:v>
                  </c:pt>
                  <c:pt idx="6522">
                    <c:v>user6522</c:v>
                  </c:pt>
                  <c:pt idx="6523">
                    <c:v>user6523</c:v>
                  </c:pt>
                  <c:pt idx="6524">
                    <c:v>user6524</c:v>
                  </c:pt>
                  <c:pt idx="6525">
                    <c:v>user6525</c:v>
                  </c:pt>
                  <c:pt idx="6526">
                    <c:v>user6526</c:v>
                  </c:pt>
                  <c:pt idx="6527">
                    <c:v>user6527</c:v>
                  </c:pt>
                  <c:pt idx="6528">
                    <c:v>user6528</c:v>
                  </c:pt>
                  <c:pt idx="6529">
                    <c:v>user6529</c:v>
                  </c:pt>
                  <c:pt idx="6530">
                    <c:v>user6530</c:v>
                  </c:pt>
                  <c:pt idx="6531">
                    <c:v>user6531</c:v>
                  </c:pt>
                  <c:pt idx="6532">
                    <c:v>user6532</c:v>
                  </c:pt>
                  <c:pt idx="6533">
                    <c:v>user6533</c:v>
                  </c:pt>
                  <c:pt idx="6534">
                    <c:v>user6534</c:v>
                  </c:pt>
                  <c:pt idx="6535">
                    <c:v>user6535</c:v>
                  </c:pt>
                  <c:pt idx="6536">
                    <c:v>user6536</c:v>
                  </c:pt>
                  <c:pt idx="6537">
                    <c:v>user6537</c:v>
                  </c:pt>
                  <c:pt idx="6538">
                    <c:v>user6538</c:v>
                  </c:pt>
                  <c:pt idx="6539">
                    <c:v>user6539</c:v>
                  </c:pt>
                  <c:pt idx="6540">
                    <c:v>user6540</c:v>
                  </c:pt>
                  <c:pt idx="6541">
                    <c:v>user6541</c:v>
                  </c:pt>
                  <c:pt idx="6542">
                    <c:v>user6542</c:v>
                  </c:pt>
                  <c:pt idx="6543">
                    <c:v>user6543</c:v>
                  </c:pt>
                  <c:pt idx="6544">
                    <c:v>user6544</c:v>
                  </c:pt>
                  <c:pt idx="6545">
                    <c:v>user6545</c:v>
                  </c:pt>
                  <c:pt idx="6546">
                    <c:v>user6546</c:v>
                  </c:pt>
                  <c:pt idx="6547">
                    <c:v>user6547</c:v>
                  </c:pt>
                  <c:pt idx="6548">
                    <c:v>user6548</c:v>
                  </c:pt>
                  <c:pt idx="6549">
                    <c:v>user6549</c:v>
                  </c:pt>
                  <c:pt idx="6550">
                    <c:v>user6550</c:v>
                  </c:pt>
                  <c:pt idx="6551">
                    <c:v>user6551</c:v>
                  </c:pt>
                  <c:pt idx="6552">
                    <c:v>user6552</c:v>
                  </c:pt>
                  <c:pt idx="6553">
                    <c:v>user6553</c:v>
                  </c:pt>
                  <c:pt idx="6554">
                    <c:v>user6554</c:v>
                  </c:pt>
                  <c:pt idx="6555">
                    <c:v>user6555</c:v>
                  </c:pt>
                  <c:pt idx="6556">
                    <c:v>user6556</c:v>
                  </c:pt>
                  <c:pt idx="6557">
                    <c:v>user6557</c:v>
                  </c:pt>
                  <c:pt idx="6558">
                    <c:v>user6558</c:v>
                  </c:pt>
                  <c:pt idx="6559">
                    <c:v>user6559</c:v>
                  </c:pt>
                  <c:pt idx="6560">
                    <c:v>user6560</c:v>
                  </c:pt>
                  <c:pt idx="6561">
                    <c:v>user6561</c:v>
                  </c:pt>
                  <c:pt idx="6562">
                    <c:v>user6562</c:v>
                  </c:pt>
                  <c:pt idx="6563">
                    <c:v>user6563</c:v>
                  </c:pt>
                  <c:pt idx="6564">
                    <c:v>user6564</c:v>
                  </c:pt>
                  <c:pt idx="6565">
                    <c:v>user6565</c:v>
                  </c:pt>
                  <c:pt idx="6566">
                    <c:v>user6566</c:v>
                  </c:pt>
                  <c:pt idx="6567">
                    <c:v>user6567</c:v>
                  </c:pt>
                  <c:pt idx="6568">
                    <c:v>user6568</c:v>
                  </c:pt>
                  <c:pt idx="6569">
                    <c:v>user6569</c:v>
                  </c:pt>
                  <c:pt idx="6570">
                    <c:v>user6570</c:v>
                  </c:pt>
                  <c:pt idx="6571">
                    <c:v>user6571</c:v>
                  </c:pt>
                  <c:pt idx="6572">
                    <c:v>user6572</c:v>
                  </c:pt>
                  <c:pt idx="6573">
                    <c:v>user6573</c:v>
                  </c:pt>
                  <c:pt idx="6574">
                    <c:v>user6574</c:v>
                  </c:pt>
                  <c:pt idx="6575">
                    <c:v>user6575</c:v>
                  </c:pt>
                  <c:pt idx="6576">
                    <c:v>user6576</c:v>
                  </c:pt>
                  <c:pt idx="6577">
                    <c:v>user6577</c:v>
                  </c:pt>
                  <c:pt idx="6578">
                    <c:v>user6578</c:v>
                  </c:pt>
                  <c:pt idx="6579">
                    <c:v>user6579</c:v>
                  </c:pt>
                  <c:pt idx="6580">
                    <c:v>user6580</c:v>
                  </c:pt>
                  <c:pt idx="6581">
                    <c:v>user6581</c:v>
                  </c:pt>
                  <c:pt idx="6582">
                    <c:v>user6582</c:v>
                  </c:pt>
                  <c:pt idx="6583">
                    <c:v>user6583</c:v>
                  </c:pt>
                  <c:pt idx="6584">
                    <c:v>user6584</c:v>
                  </c:pt>
                  <c:pt idx="6585">
                    <c:v>user6585</c:v>
                  </c:pt>
                  <c:pt idx="6586">
                    <c:v>user6586</c:v>
                  </c:pt>
                  <c:pt idx="6587">
                    <c:v>user6587</c:v>
                  </c:pt>
                  <c:pt idx="6588">
                    <c:v>user6588</c:v>
                  </c:pt>
                  <c:pt idx="6589">
                    <c:v>user6589</c:v>
                  </c:pt>
                  <c:pt idx="6590">
                    <c:v>user6590</c:v>
                  </c:pt>
                  <c:pt idx="6591">
                    <c:v>user6591</c:v>
                  </c:pt>
                  <c:pt idx="6592">
                    <c:v>user6592</c:v>
                  </c:pt>
                  <c:pt idx="6593">
                    <c:v>user6593</c:v>
                  </c:pt>
                  <c:pt idx="6594">
                    <c:v>user6594</c:v>
                  </c:pt>
                  <c:pt idx="6595">
                    <c:v>user6595</c:v>
                  </c:pt>
                  <c:pt idx="6596">
                    <c:v>user6596</c:v>
                  </c:pt>
                  <c:pt idx="6597">
                    <c:v>user6597</c:v>
                  </c:pt>
                  <c:pt idx="6598">
                    <c:v>user6598</c:v>
                  </c:pt>
                  <c:pt idx="6599">
                    <c:v>user6599</c:v>
                  </c:pt>
                  <c:pt idx="6600">
                    <c:v>user6600</c:v>
                  </c:pt>
                  <c:pt idx="6601">
                    <c:v>user6601</c:v>
                  </c:pt>
                  <c:pt idx="6602">
                    <c:v>user6602</c:v>
                  </c:pt>
                  <c:pt idx="6603">
                    <c:v>user6603</c:v>
                  </c:pt>
                  <c:pt idx="6604">
                    <c:v>user6604</c:v>
                  </c:pt>
                  <c:pt idx="6605">
                    <c:v>user6605</c:v>
                  </c:pt>
                  <c:pt idx="6606">
                    <c:v>user6606</c:v>
                  </c:pt>
                  <c:pt idx="6607">
                    <c:v>user6607</c:v>
                  </c:pt>
                  <c:pt idx="6608">
                    <c:v>user6608</c:v>
                  </c:pt>
                  <c:pt idx="6609">
                    <c:v>user6609</c:v>
                  </c:pt>
                  <c:pt idx="6610">
                    <c:v>user6610</c:v>
                  </c:pt>
                  <c:pt idx="6611">
                    <c:v>user6611</c:v>
                  </c:pt>
                  <c:pt idx="6612">
                    <c:v>user6612</c:v>
                  </c:pt>
                  <c:pt idx="6613">
                    <c:v>user6613</c:v>
                  </c:pt>
                  <c:pt idx="6614">
                    <c:v>user6614</c:v>
                  </c:pt>
                  <c:pt idx="6615">
                    <c:v>user6615</c:v>
                  </c:pt>
                  <c:pt idx="6616">
                    <c:v>user6616</c:v>
                  </c:pt>
                  <c:pt idx="6617">
                    <c:v>user6617</c:v>
                  </c:pt>
                  <c:pt idx="6618">
                    <c:v>user6618</c:v>
                  </c:pt>
                  <c:pt idx="6619">
                    <c:v>user6619</c:v>
                  </c:pt>
                  <c:pt idx="6620">
                    <c:v>user6620</c:v>
                  </c:pt>
                  <c:pt idx="6621">
                    <c:v>user6621</c:v>
                  </c:pt>
                  <c:pt idx="6622">
                    <c:v>user6622</c:v>
                  </c:pt>
                </c:lvl>
                <c:lvl>
                  <c:pt idx="0">
                    <c:v>55481</c:v>
                  </c:pt>
                  <c:pt idx="1">
                    <c:v>77352</c:v>
                  </c:pt>
                  <c:pt idx="2">
                    <c:v>74680</c:v>
                  </c:pt>
                  <c:pt idx="3">
                    <c:v>40820</c:v>
                  </c:pt>
                  <c:pt idx="4">
                    <c:v>22769</c:v>
                  </c:pt>
                  <c:pt idx="5">
                    <c:v>22485</c:v>
                  </c:pt>
                  <c:pt idx="6">
                    <c:v>16768</c:v>
                  </c:pt>
                  <c:pt idx="7">
                    <c:v>14313</c:v>
                  </c:pt>
                  <c:pt idx="8">
                    <c:v>13857</c:v>
                  </c:pt>
                  <c:pt idx="9">
                    <c:v>13521</c:v>
                  </c:pt>
                  <c:pt idx="10">
                    <c:v>12808</c:v>
                  </c:pt>
                  <c:pt idx="11">
                    <c:v>12802</c:v>
                  </c:pt>
                  <c:pt idx="12">
                    <c:v>12611</c:v>
                  </c:pt>
                  <c:pt idx="13">
                    <c:v>12483</c:v>
                  </c:pt>
                  <c:pt idx="14">
                    <c:v>9397</c:v>
                  </c:pt>
                  <c:pt idx="15">
                    <c:v>9126</c:v>
                  </c:pt>
                  <c:pt idx="16">
                    <c:v>8790</c:v>
                  </c:pt>
                  <c:pt idx="17">
                    <c:v>8248</c:v>
                  </c:pt>
                  <c:pt idx="18">
                    <c:v>8060</c:v>
                  </c:pt>
                  <c:pt idx="19">
                    <c:v>7965</c:v>
                  </c:pt>
                  <c:pt idx="20">
                    <c:v>7815</c:v>
                  </c:pt>
                  <c:pt idx="21">
                    <c:v>7720</c:v>
                  </c:pt>
                  <c:pt idx="22">
                    <c:v>7458</c:v>
                  </c:pt>
                  <c:pt idx="23">
                    <c:v>7448</c:v>
                  </c:pt>
                  <c:pt idx="24">
                    <c:v>7406</c:v>
                  </c:pt>
                  <c:pt idx="25">
                    <c:v>7284</c:v>
                  </c:pt>
                  <c:pt idx="26">
                    <c:v>6865</c:v>
                  </c:pt>
                  <c:pt idx="27">
                    <c:v>6798</c:v>
                  </c:pt>
                  <c:pt idx="28">
                    <c:v>6785</c:v>
                  </c:pt>
                  <c:pt idx="29">
                    <c:v>5850</c:v>
                  </c:pt>
                  <c:pt idx="30">
                    <c:v>5733</c:v>
                  </c:pt>
                  <c:pt idx="31">
                    <c:v>5607</c:v>
                  </c:pt>
                  <c:pt idx="32">
                    <c:v>5592</c:v>
                  </c:pt>
                  <c:pt idx="33">
                    <c:v>5407</c:v>
                  </c:pt>
                  <c:pt idx="34">
                    <c:v>5273</c:v>
                  </c:pt>
                  <c:pt idx="35">
                    <c:v>4929</c:v>
                  </c:pt>
                  <c:pt idx="36">
                    <c:v>4850</c:v>
                  </c:pt>
                  <c:pt idx="37">
                    <c:v>4527</c:v>
                  </c:pt>
                  <c:pt idx="38">
                    <c:v>4488</c:v>
                  </c:pt>
                  <c:pt idx="39">
                    <c:v>4110</c:v>
                  </c:pt>
                  <c:pt idx="40">
                    <c:v>4100</c:v>
                  </c:pt>
                  <c:pt idx="41">
                    <c:v>4076</c:v>
                  </c:pt>
                  <c:pt idx="42">
                    <c:v>4041</c:v>
                  </c:pt>
                  <c:pt idx="43">
                    <c:v>3893</c:v>
                  </c:pt>
                  <c:pt idx="44">
                    <c:v>3761</c:v>
                  </c:pt>
                  <c:pt idx="45">
                    <c:v>3551</c:v>
                  </c:pt>
                  <c:pt idx="46">
                    <c:v>3536</c:v>
                  </c:pt>
                  <c:pt idx="47">
                    <c:v>3389</c:v>
                  </c:pt>
                  <c:pt idx="48">
                    <c:v>3217</c:v>
                  </c:pt>
                  <c:pt idx="49">
                    <c:v>3122</c:v>
                  </c:pt>
                  <c:pt idx="50">
                    <c:v>3109</c:v>
                  </c:pt>
                  <c:pt idx="51">
                    <c:v>3075</c:v>
                  </c:pt>
                  <c:pt idx="52">
                    <c:v>2858</c:v>
                  </c:pt>
                  <c:pt idx="53">
                    <c:v>2835</c:v>
                  </c:pt>
                  <c:pt idx="54">
                    <c:v>2709</c:v>
                  </c:pt>
                  <c:pt idx="55">
                    <c:v>2707</c:v>
                  </c:pt>
                  <c:pt idx="56">
                    <c:v>2611</c:v>
                  </c:pt>
                  <c:pt idx="57">
                    <c:v>2568</c:v>
                  </c:pt>
                  <c:pt idx="58">
                    <c:v>2390</c:v>
                  </c:pt>
                  <c:pt idx="59">
                    <c:v>2381</c:v>
                  </c:pt>
                  <c:pt idx="60">
                    <c:v>2317</c:v>
                  </c:pt>
                  <c:pt idx="61">
                    <c:v>2177</c:v>
                  </c:pt>
                  <c:pt idx="62">
                    <c:v>2086</c:v>
                  </c:pt>
                  <c:pt idx="63">
                    <c:v>2082</c:v>
                  </c:pt>
                  <c:pt idx="64">
                    <c:v>2076</c:v>
                  </c:pt>
                  <c:pt idx="65">
                    <c:v>2057</c:v>
                  </c:pt>
                  <c:pt idx="66">
                    <c:v>2041</c:v>
                  </c:pt>
                  <c:pt idx="67">
                    <c:v>2008</c:v>
                  </c:pt>
                  <c:pt idx="68">
                    <c:v>1993</c:v>
                  </c:pt>
                  <c:pt idx="69">
                    <c:v>1956</c:v>
                  </c:pt>
                  <c:pt idx="70">
                    <c:v>1950</c:v>
                  </c:pt>
                  <c:pt idx="71">
                    <c:v>1947</c:v>
                  </c:pt>
                  <c:pt idx="72">
                    <c:v>1934</c:v>
                  </c:pt>
                  <c:pt idx="73">
                    <c:v>1896</c:v>
                  </c:pt>
                  <c:pt idx="74">
                    <c:v>1882</c:v>
                  </c:pt>
                  <c:pt idx="75">
                    <c:v>1848</c:v>
                  </c:pt>
                  <c:pt idx="76">
                    <c:v>1810</c:v>
                  </c:pt>
                  <c:pt idx="77">
                    <c:v>1794</c:v>
                  </c:pt>
                  <c:pt idx="78">
                    <c:v>1766</c:v>
                  </c:pt>
                  <c:pt idx="79">
                    <c:v>1749</c:v>
                  </c:pt>
                  <c:pt idx="80">
                    <c:v>1744</c:v>
                  </c:pt>
                  <c:pt idx="81">
                    <c:v>1706</c:v>
                  </c:pt>
                  <c:pt idx="82">
                    <c:v>1685</c:v>
                  </c:pt>
                  <c:pt idx="83">
                    <c:v>1680</c:v>
                  </c:pt>
                  <c:pt idx="84">
                    <c:v>1675</c:v>
                  </c:pt>
                  <c:pt idx="85">
                    <c:v>1556</c:v>
                  </c:pt>
                  <c:pt idx="86">
                    <c:v>1552</c:v>
                  </c:pt>
                  <c:pt idx="87">
                    <c:v>1519</c:v>
                  </c:pt>
                  <c:pt idx="88">
                    <c:v>1497</c:v>
                  </c:pt>
                  <c:pt idx="89">
                    <c:v>1485</c:v>
                  </c:pt>
                  <c:pt idx="90">
                    <c:v>1430</c:v>
                  </c:pt>
                  <c:pt idx="91">
                    <c:v>1395</c:v>
                  </c:pt>
                  <c:pt idx="92">
                    <c:v>1383</c:v>
                  </c:pt>
                  <c:pt idx="93">
                    <c:v>1367</c:v>
                  </c:pt>
                  <c:pt idx="94">
                    <c:v>1362</c:v>
                  </c:pt>
                  <c:pt idx="95">
                    <c:v>1353</c:v>
                  </c:pt>
                  <c:pt idx="96">
                    <c:v>1349</c:v>
                  </c:pt>
                  <c:pt idx="97">
                    <c:v>1344</c:v>
                  </c:pt>
                  <c:pt idx="98">
                    <c:v>1331</c:v>
                  </c:pt>
                  <c:pt idx="99">
                    <c:v>1329</c:v>
                  </c:pt>
                  <c:pt idx="100">
                    <c:v>1327</c:v>
                  </c:pt>
                  <c:pt idx="101">
                    <c:v>1321</c:v>
                  </c:pt>
                  <c:pt idx="102">
                    <c:v>1319</c:v>
                  </c:pt>
                  <c:pt idx="103">
                    <c:v>1286</c:v>
                  </c:pt>
                  <c:pt idx="104">
                    <c:v>1286</c:v>
                  </c:pt>
                  <c:pt idx="105">
                    <c:v>1285</c:v>
                  </c:pt>
                  <c:pt idx="106">
                    <c:v>1282</c:v>
                  </c:pt>
                  <c:pt idx="107">
                    <c:v>1252</c:v>
                  </c:pt>
                  <c:pt idx="108">
                    <c:v>1244</c:v>
                  </c:pt>
                  <c:pt idx="109">
                    <c:v>1241</c:v>
                  </c:pt>
                  <c:pt idx="110">
                    <c:v>1224</c:v>
                  </c:pt>
                  <c:pt idx="111">
                    <c:v>1201</c:v>
                  </c:pt>
                  <c:pt idx="112">
                    <c:v>1190</c:v>
                  </c:pt>
                  <c:pt idx="113">
                    <c:v>1175</c:v>
                  </c:pt>
                  <c:pt idx="114">
                    <c:v>1171</c:v>
                  </c:pt>
                  <c:pt idx="115">
                    <c:v>1133</c:v>
                  </c:pt>
                  <c:pt idx="116">
                    <c:v>1118</c:v>
                  </c:pt>
                  <c:pt idx="117">
                    <c:v>1116</c:v>
                  </c:pt>
                  <c:pt idx="118">
                    <c:v>1113</c:v>
                  </c:pt>
                  <c:pt idx="119">
                    <c:v>1112</c:v>
                  </c:pt>
                  <c:pt idx="120">
                    <c:v>1062</c:v>
                  </c:pt>
                  <c:pt idx="121">
                    <c:v>1053</c:v>
                  </c:pt>
                  <c:pt idx="122">
                    <c:v>1053</c:v>
                  </c:pt>
                  <c:pt idx="123">
                    <c:v>1021</c:v>
                  </c:pt>
                  <c:pt idx="124">
                    <c:v>1009</c:v>
                  </c:pt>
                  <c:pt idx="125">
                    <c:v>1006</c:v>
                  </c:pt>
                  <c:pt idx="126">
                    <c:v>992</c:v>
                  </c:pt>
                  <c:pt idx="127">
                    <c:v>981</c:v>
                  </c:pt>
                  <c:pt idx="128">
                    <c:v>971</c:v>
                  </c:pt>
                  <c:pt idx="129">
                    <c:v>964</c:v>
                  </c:pt>
                  <c:pt idx="130">
                    <c:v>958</c:v>
                  </c:pt>
                  <c:pt idx="131">
                    <c:v>952</c:v>
                  </c:pt>
                  <c:pt idx="132">
                    <c:v>945</c:v>
                  </c:pt>
                  <c:pt idx="133">
                    <c:v>939</c:v>
                  </c:pt>
                  <c:pt idx="134">
                    <c:v>934</c:v>
                  </c:pt>
                  <c:pt idx="135">
                    <c:v>925</c:v>
                  </c:pt>
                  <c:pt idx="136">
                    <c:v>904</c:v>
                  </c:pt>
                  <c:pt idx="137">
                    <c:v>892</c:v>
                  </c:pt>
                  <c:pt idx="138">
                    <c:v>870</c:v>
                  </c:pt>
                  <c:pt idx="139">
                    <c:v>866</c:v>
                  </c:pt>
                  <c:pt idx="140">
                    <c:v>855</c:v>
                  </c:pt>
                  <c:pt idx="141">
                    <c:v>848</c:v>
                  </c:pt>
                  <c:pt idx="142">
                    <c:v>841</c:v>
                  </c:pt>
                  <c:pt idx="143">
                    <c:v>836</c:v>
                  </c:pt>
                  <c:pt idx="144">
                    <c:v>827</c:v>
                  </c:pt>
                  <c:pt idx="145">
                    <c:v>806</c:v>
                  </c:pt>
                  <c:pt idx="146">
                    <c:v>804</c:v>
                  </c:pt>
                  <c:pt idx="147">
                    <c:v>803</c:v>
                  </c:pt>
                  <c:pt idx="148">
                    <c:v>798</c:v>
                  </c:pt>
                  <c:pt idx="149">
                    <c:v>792</c:v>
                  </c:pt>
                  <c:pt idx="150">
                    <c:v>782</c:v>
                  </c:pt>
                  <c:pt idx="151">
                    <c:v>761</c:v>
                  </c:pt>
                  <c:pt idx="152">
                    <c:v>759</c:v>
                  </c:pt>
                  <c:pt idx="153">
                    <c:v>759</c:v>
                  </c:pt>
                  <c:pt idx="154">
                    <c:v>756</c:v>
                  </c:pt>
                  <c:pt idx="155">
                    <c:v>753</c:v>
                  </c:pt>
                  <c:pt idx="156">
                    <c:v>750</c:v>
                  </c:pt>
                  <c:pt idx="157">
                    <c:v>747</c:v>
                  </c:pt>
                  <c:pt idx="158">
                    <c:v>744</c:v>
                  </c:pt>
                  <c:pt idx="159">
                    <c:v>728</c:v>
                  </c:pt>
                  <c:pt idx="160">
                    <c:v>728</c:v>
                  </c:pt>
                  <c:pt idx="161">
                    <c:v>725</c:v>
                  </c:pt>
                  <c:pt idx="162">
                    <c:v>723</c:v>
                  </c:pt>
                  <c:pt idx="163">
                    <c:v>723</c:v>
                  </c:pt>
                  <c:pt idx="164">
                    <c:v>721</c:v>
                  </c:pt>
                  <c:pt idx="165">
                    <c:v>707</c:v>
                  </c:pt>
                  <c:pt idx="166">
                    <c:v>702</c:v>
                  </c:pt>
                  <c:pt idx="167">
                    <c:v>697</c:v>
                  </c:pt>
                  <c:pt idx="168">
                    <c:v>696</c:v>
                  </c:pt>
                  <c:pt idx="169">
                    <c:v>694</c:v>
                  </c:pt>
                  <c:pt idx="170">
                    <c:v>686</c:v>
                  </c:pt>
                  <c:pt idx="171">
                    <c:v>683</c:v>
                  </c:pt>
                  <c:pt idx="172">
                    <c:v>682</c:v>
                  </c:pt>
                  <c:pt idx="173">
                    <c:v>668</c:v>
                  </c:pt>
                  <c:pt idx="174">
                    <c:v>664</c:v>
                  </c:pt>
                  <c:pt idx="175">
                    <c:v>663</c:v>
                  </c:pt>
                  <c:pt idx="176">
                    <c:v>647</c:v>
                  </c:pt>
                  <c:pt idx="177">
                    <c:v>646</c:v>
                  </c:pt>
                  <c:pt idx="178">
                    <c:v>637</c:v>
                  </c:pt>
                  <c:pt idx="179">
                    <c:v>636</c:v>
                  </c:pt>
                  <c:pt idx="180">
                    <c:v>632</c:v>
                  </c:pt>
                  <c:pt idx="181">
                    <c:v>631</c:v>
                  </c:pt>
                  <c:pt idx="182">
                    <c:v>620</c:v>
                  </c:pt>
                  <c:pt idx="183">
                    <c:v>614</c:v>
                  </c:pt>
                  <c:pt idx="184">
                    <c:v>609</c:v>
                  </c:pt>
                  <c:pt idx="185">
                    <c:v>607</c:v>
                  </c:pt>
                  <c:pt idx="186">
                    <c:v>605</c:v>
                  </c:pt>
                  <c:pt idx="187">
                    <c:v>604</c:v>
                  </c:pt>
                  <c:pt idx="188">
                    <c:v>595</c:v>
                  </c:pt>
                  <c:pt idx="189">
                    <c:v>592</c:v>
                  </c:pt>
                  <c:pt idx="190">
                    <c:v>591</c:v>
                  </c:pt>
                  <c:pt idx="191">
                    <c:v>579</c:v>
                  </c:pt>
                  <c:pt idx="192">
                    <c:v>577</c:v>
                  </c:pt>
                  <c:pt idx="193">
                    <c:v>575</c:v>
                  </c:pt>
                  <c:pt idx="194">
                    <c:v>574</c:v>
                  </c:pt>
                  <c:pt idx="195">
                    <c:v>569</c:v>
                  </c:pt>
                  <c:pt idx="196">
                    <c:v>568</c:v>
                  </c:pt>
                  <c:pt idx="197">
                    <c:v>552</c:v>
                  </c:pt>
                  <c:pt idx="198">
                    <c:v>541</c:v>
                  </c:pt>
                  <c:pt idx="199">
                    <c:v>541</c:v>
                  </c:pt>
                  <c:pt idx="200">
                    <c:v>528</c:v>
                  </c:pt>
                  <c:pt idx="201">
                    <c:v>525</c:v>
                  </c:pt>
                  <c:pt idx="202">
                    <c:v>525</c:v>
                  </c:pt>
                  <c:pt idx="203">
                    <c:v>512</c:v>
                  </c:pt>
                  <c:pt idx="204">
                    <c:v>504</c:v>
                  </c:pt>
                  <c:pt idx="205">
                    <c:v>499</c:v>
                  </c:pt>
                  <c:pt idx="206">
                    <c:v>490</c:v>
                  </c:pt>
                  <c:pt idx="207">
                    <c:v>489</c:v>
                  </c:pt>
                  <c:pt idx="208">
                    <c:v>480</c:v>
                  </c:pt>
                  <c:pt idx="209">
                    <c:v>479</c:v>
                  </c:pt>
                  <c:pt idx="210">
                    <c:v>478</c:v>
                  </c:pt>
                  <c:pt idx="211">
                    <c:v>475</c:v>
                  </c:pt>
                  <c:pt idx="212">
                    <c:v>473</c:v>
                  </c:pt>
                  <c:pt idx="213">
                    <c:v>471</c:v>
                  </c:pt>
                  <c:pt idx="214">
                    <c:v>470</c:v>
                  </c:pt>
                  <c:pt idx="215">
                    <c:v>470</c:v>
                  </c:pt>
                  <c:pt idx="216">
                    <c:v>469</c:v>
                  </c:pt>
                  <c:pt idx="217">
                    <c:v>466</c:v>
                  </c:pt>
                  <c:pt idx="218">
                    <c:v>463</c:v>
                  </c:pt>
                  <c:pt idx="219">
                    <c:v>461</c:v>
                  </c:pt>
                  <c:pt idx="220">
                    <c:v>458</c:v>
                  </c:pt>
                  <c:pt idx="221">
                    <c:v>455</c:v>
                  </c:pt>
                  <c:pt idx="222">
                    <c:v>454</c:v>
                  </c:pt>
                  <c:pt idx="223">
                    <c:v>445</c:v>
                  </c:pt>
                  <c:pt idx="224">
                    <c:v>444</c:v>
                  </c:pt>
                  <c:pt idx="225">
                    <c:v>443</c:v>
                  </c:pt>
                  <c:pt idx="226">
                    <c:v>440</c:v>
                  </c:pt>
                  <c:pt idx="227">
                    <c:v>440</c:v>
                  </c:pt>
                  <c:pt idx="228">
                    <c:v>438</c:v>
                  </c:pt>
                  <c:pt idx="229">
                    <c:v>438</c:v>
                  </c:pt>
                  <c:pt idx="230">
                    <c:v>435</c:v>
                  </c:pt>
                  <c:pt idx="231">
                    <c:v>432</c:v>
                  </c:pt>
                  <c:pt idx="232">
                    <c:v>431</c:v>
                  </c:pt>
                  <c:pt idx="233">
                    <c:v>426</c:v>
                  </c:pt>
                  <c:pt idx="234">
                    <c:v>425</c:v>
                  </c:pt>
                  <c:pt idx="235">
                    <c:v>425</c:v>
                  </c:pt>
                  <c:pt idx="236">
                    <c:v>424</c:v>
                  </c:pt>
                  <c:pt idx="237">
                    <c:v>422</c:v>
                  </c:pt>
                  <c:pt idx="238">
                    <c:v>420</c:v>
                  </c:pt>
                  <c:pt idx="239">
                    <c:v>419</c:v>
                  </c:pt>
                  <c:pt idx="240">
                    <c:v>418</c:v>
                  </c:pt>
                  <c:pt idx="241">
                    <c:v>414</c:v>
                  </c:pt>
                  <c:pt idx="242">
                    <c:v>414</c:v>
                  </c:pt>
                  <c:pt idx="243">
                    <c:v>412</c:v>
                  </c:pt>
                  <c:pt idx="244">
                    <c:v>412</c:v>
                  </c:pt>
                  <c:pt idx="245">
                    <c:v>405</c:v>
                  </c:pt>
                  <c:pt idx="246">
                    <c:v>405</c:v>
                  </c:pt>
                  <c:pt idx="247">
                    <c:v>402</c:v>
                  </c:pt>
                  <c:pt idx="248">
                    <c:v>399</c:v>
                  </c:pt>
                  <c:pt idx="249">
                    <c:v>397</c:v>
                  </c:pt>
                  <c:pt idx="250">
                    <c:v>397</c:v>
                  </c:pt>
                  <c:pt idx="251">
                    <c:v>395</c:v>
                  </c:pt>
                  <c:pt idx="252">
                    <c:v>393</c:v>
                  </c:pt>
                  <c:pt idx="253">
                    <c:v>390</c:v>
                  </c:pt>
                  <c:pt idx="254">
                    <c:v>390</c:v>
                  </c:pt>
                  <c:pt idx="255">
                    <c:v>390</c:v>
                  </c:pt>
                  <c:pt idx="256">
                    <c:v>385</c:v>
                  </c:pt>
                  <c:pt idx="257">
                    <c:v>381</c:v>
                  </c:pt>
                  <c:pt idx="258">
                    <c:v>379</c:v>
                  </c:pt>
                  <c:pt idx="259">
                    <c:v>378</c:v>
                  </c:pt>
                  <c:pt idx="260">
                    <c:v>376</c:v>
                  </c:pt>
                  <c:pt idx="261">
                    <c:v>375</c:v>
                  </c:pt>
                  <c:pt idx="262">
                    <c:v>374</c:v>
                  </c:pt>
                  <c:pt idx="263">
                    <c:v>372</c:v>
                  </c:pt>
                  <c:pt idx="264">
                    <c:v>369</c:v>
                  </c:pt>
                  <c:pt idx="265">
                    <c:v>368</c:v>
                  </c:pt>
                  <c:pt idx="266">
                    <c:v>367</c:v>
                  </c:pt>
                  <c:pt idx="267">
                    <c:v>364</c:v>
                  </c:pt>
                  <c:pt idx="268">
                    <c:v>362</c:v>
                  </c:pt>
                  <c:pt idx="269">
                    <c:v>360</c:v>
                  </c:pt>
                  <c:pt idx="270">
                    <c:v>359</c:v>
                  </c:pt>
                  <c:pt idx="271">
                    <c:v>358</c:v>
                  </c:pt>
                  <c:pt idx="272">
                    <c:v>357</c:v>
                  </c:pt>
                  <c:pt idx="273">
                    <c:v>356</c:v>
                  </c:pt>
                  <c:pt idx="274">
                    <c:v>356</c:v>
                  </c:pt>
                  <c:pt idx="275">
                    <c:v>355</c:v>
                  </c:pt>
                  <c:pt idx="276">
                    <c:v>354</c:v>
                  </c:pt>
                  <c:pt idx="277">
                    <c:v>351</c:v>
                  </c:pt>
                  <c:pt idx="278">
                    <c:v>351</c:v>
                  </c:pt>
                  <c:pt idx="279">
                    <c:v>350</c:v>
                  </c:pt>
                  <c:pt idx="280">
                    <c:v>344</c:v>
                  </c:pt>
                  <c:pt idx="281">
                    <c:v>343</c:v>
                  </c:pt>
                  <c:pt idx="282">
                    <c:v>342</c:v>
                  </c:pt>
                  <c:pt idx="283">
                    <c:v>342</c:v>
                  </c:pt>
                  <c:pt idx="284">
                    <c:v>339</c:v>
                  </c:pt>
                  <c:pt idx="285">
                    <c:v>338</c:v>
                  </c:pt>
                  <c:pt idx="286">
                    <c:v>337</c:v>
                  </c:pt>
                  <c:pt idx="287">
                    <c:v>337</c:v>
                  </c:pt>
                  <c:pt idx="288">
                    <c:v>335</c:v>
                  </c:pt>
                  <c:pt idx="289">
                    <c:v>335</c:v>
                  </c:pt>
                  <c:pt idx="290">
                    <c:v>334</c:v>
                  </c:pt>
                  <c:pt idx="291">
                    <c:v>334</c:v>
                  </c:pt>
                  <c:pt idx="292">
                    <c:v>333</c:v>
                  </c:pt>
                  <c:pt idx="293">
                    <c:v>331</c:v>
                  </c:pt>
                  <c:pt idx="294">
                    <c:v>325</c:v>
                  </c:pt>
                  <c:pt idx="295">
                    <c:v>324</c:v>
                  </c:pt>
                  <c:pt idx="296">
                    <c:v>322</c:v>
                  </c:pt>
                  <c:pt idx="297">
                    <c:v>321</c:v>
                  </c:pt>
                  <c:pt idx="298">
                    <c:v>321</c:v>
                  </c:pt>
                  <c:pt idx="299">
                    <c:v>315</c:v>
                  </c:pt>
                  <c:pt idx="300">
                    <c:v>315</c:v>
                  </c:pt>
                  <c:pt idx="301">
                    <c:v>307</c:v>
                  </c:pt>
                  <c:pt idx="302">
                    <c:v>306</c:v>
                  </c:pt>
                  <c:pt idx="303">
                    <c:v>305</c:v>
                  </c:pt>
                  <c:pt idx="304">
                    <c:v>305</c:v>
                  </c:pt>
                  <c:pt idx="305">
                    <c:v>305</c:v>
                  </c:pt>
                  <c:pt idx="306">
                    <c:v>302</c:v>
                  </c:pt>
                  <c:pt idx="307">
                    <c:v>301</c:v>
                  </c:pt>
                  <c:pt idx="308">
                    <c:v>301</c:v>
                  </c:pt>
                  <c:pt idx="309">
                    <c:v>300</c:v>
                  </c:pt>
                  <c:pt idx="310">
                    <c:v>300</c:v>
                  </c:pt>
                  <c:pt idx="311">
                    <c:v>299</c:v>
                  </c:pt>
                  <c:pt idx="312">
                    <c:v>298</c:v>
                  </c:pt>
                  <c:pt idx="313">
                    <c:v>298</c:v>
                  </c:pt>
                  <c:pt idx="314">
                    <c:v>298</c:v>
                  </c:pt>
                  <c:pt idx="315">
                    <c:v>298</c:v>
                  </c:pt>
                  <c:pt idx="316">
                    <c:v>294</c:v>
                  </c:pt>
                  <c:pt idx="317">
                    <c:v>294</c:v>
                  </c:pt>
                  <c:pt idx="318">
                    <c:v>293</c:v>
                  </c:pt>
                  <c:pt idx="319">
                    <c:v>292</c:v>
                  </c:pt>
                  <c:pt idx="320">
                    <c:v>292</c:v>
                  </c:pt>
                  <c:pt idx="321">
                    <c:v>290</c:v>
                  </c:pt>
                  <c:pt idx="322">
                    <c:v>290</c:v>
                  </c:pt>
                  <c:pt idx="323">
                    <c:v>289</c:v>
                  </c:pt>
                  <c:pt idx="324">
                    <c:v>288</c:v>
                  </c:pt>
                  <c:pt idx="325">
                    <c:v>287</c:v>
                  </c:pt>
                  <c:pt idx="326">
                    <c:v>287</c:v>
                  </c:pt>
                  <c:pt idx="327">
                    <c:v>286</c:v>
                  </c:pt>
                  <c:pt idx="328">
                    <c:v>285</c:v>
                  </c:pt>
                  <c:pt idx="329">
                    <c:v>284</c:v>
                  </c:pt>
                  <c:pt idx="330">
                    <c:v>284</c:v>
                  </c:pt>
                  <c:pt idx="331">
                    <c:v>281</c:v>
                  </c:pt>
                  <c:pt idx="332">
                    <c:v>280</c:v>
                  </c:pt>
                  <c:pt idx="333">
                    <c:v>274</c:v>
                  </c:pt>
                  <c:pt idx="334">
                    <c:v>273</c:v>
                  </c:pt>
                  <c:pt idx="335">
                    <c:v>272</c:v>
                  </c:pt>
                  <c:pt idx="336">
                    <c:v>272</c:v>
                  </c:pt>
                  <c:pt idx="337">
                    <c:v>271</c:v>
                  </c:pt>
                  <c:pt idx="338">
                    <c:v>271</c:v>
                  </c:pt>
                  <c:pt idx="339">
                    <c:v>271</c:v>
                  </c:pt>
                  <c:pt idx="340">
                    <c:v>271</c:v>
                  </c:pt>
                  <c:pt idx="341">
                    <c:v>269</c:v>
                  </c:pt>
                  <c:pt idx="342">
                    <c:v>268</c:v>
                  </c:pt>
                  <c:pt idx="343">
                    <c:v>265</c:v>
                  </c:pt>
                  <c:pt idx="344">
                    <c:v>265</c:v>
                  </c:pt>
                  <c:pt idx="345">
                    <c:v>265</c:v>
                  </c:pt>
                  <c:pt idx="346">
                    <c:v>264</c:v>
                  </c:pt>
                  <c:pt idx="347">
                    <c:v>264</c:v>
                  </c:pt>
                  <c:pt idx="348">
                    <c:v>263</c:v>
                  </c:pt>
                  <c:pt idx="349">
                    <c:v>263</c:v>
                  </c:pt>
                  <c:pt idx="350">
                    <c:v>263</c:v>
                  </c:pt>
                  <c:pt idx="351">
                    <c:v>263</c:v>
                  </c:pt>
                  <c:pt idx="352">
                    <c:v>262</c:v>
                  </c:pt>
                  <c:pt idx="353">
                    <c:v>262</c:v>
                  </c:pt>
                  <c:pt idx="354">
                    <c:v>262</c:v>
                  </c:pt>
                  <c:pt idx="355">
                    <c:v>259</c:v>
                  </c:pt>
                  <c:pt idx="356">
                    <c:v>257</c:v>
                  </c:pt>
                  <c:pt idx="357">
                    <c:v>255</c:v>
                  </c:pt>
                  <c:pt idx="358">
                    <c:v>254</c:v>
                  </c:pt>
                  <c:pt idx="359">
                    <c:v>253</c:v>
                  </c:pt>
                  <c:pt idx="360">
                    <c:v>251</c:v>
                  </c:pt>
                  <c:pt idx="361">
                    <c:v>251</c:v>
                  </c:pt>
                  <c:pt idx="362">
                    <c:v>249</c:v>
                  </c:pt>
                  <c:pt idx="363">
                    <c:v>249</c:v>
                  </c:pt>
                  <c:pt idx="364">
                    <c:v>248</c:v>
                  </c:pt>
                  <c:pt idx="365">
                    <c:v>246</c:v>
                  </c:pt>
                  <c:pt idx="366">
                    <c:v>246</c:v>
                  </c:pt>
                  <c:pt idx="367">
                    <c:v>246</c:v>
                  </c:pt>
                  <c:pt idx="368">
                    <c:v>246</c:v>
                  </c:pt>
                  <c:pt idx="369">
                    <c:v>246</c:v>
                  </c:pt>
                  <c:pt idx="370">
                    <c:v>242</c:v>
                  </c:pt>
                  <c:pt idx="371">
                    <c:v>242</c:v>
                  </c:pt>
                  <c:pt idx="372">
                    <c:v>242</c:v>
                  </c:pt>
                  <c:pt idx="373">
                    <c:v>241</c:v>
                  </c:pt>
                  <c:pt idx="374">
                    <c:v>239</c:v>
                  </c:pt>
                  <c:pt idx="375">
                    <c:v>239</c:v>
                  </c:pt>
                  <c:pt idx="376">
                    <c:v>238</c:v>
                  </c:pt>
                  <c:pt idx="377">
                    <c:v>238</c:v>
                  </c:pt>
                  <c:pt idx="378">
                    <c:v>236</c:v>
                  </c:pt>
                  <c:pt idx="379">
                    <c:v>235</c:v>
                  </c:pt>
                  <c:pt idx="380">
                    <c:v>234</c:v>
                  </c:pt>
                  <c:pt idx="381">
                    <c:v>234</c:v>
                  </c:pt>
                  <c:pt idx="382">
                    <c:v>234</c:v>
                  </c:pt>
                  <c:pt idx="383">
                    <c:v>233</c:v>
                  </c:pt>
                  <c:pt idx="384">
                    <c:v>233</c:v>
                  </c:pt>
                  <c:pt idx="385">
                    <c:v>231</c:v>
                  </c:pt>
                  <c:pt idx="386">
                    <c:v>231</c:v>
                  </c:pt>
                  <c:pt idx="387">
                    <c:v>230</c:v>
                  </c:pt>
                  <c:pt idx="388">
                    <c:v>230</c:v>
                  </c:pt>
                  <c:pt idx="389">
                    <c:v>230</c:v>
                  </c:pt>
                  <c:pt idx="390">
                    <c:v>229</c:v>
                  </c:pt>
                  <c:pt idx="391">
                    <c:v>229</c:v>
                  </c:pt>
                  <c:pt idx="392">
                    <c:v>228</c:v>
                  </c:pt>
                  <c:pt idx="393">
                    <c:v>228</c:v>
                  </c:pt>
                  <c:pt idx="394">
                    <c:v>227</c:v>
                  </c:pt>
                  <c:pt idx="395">
                    <c:v>227</c:v>
                  </c:pt>
                  <c:pt idx="396">
                    <c:v>226</c:v>
                  </c:pt>
                  <c:pt idx="397">
                    <c:v>226</c:v>
                  </c:pt>
                  <c:pt idx="398">
                    <c:v>226</c:v>
                  </c:pt>
                  <c:pt idx="399">
                    <c:v>225</c:v>
                  </c:pt>
                  <c:pt idx="400">
                    <c:v>225</c:v>
                  </c:pt>
                  <c:pt idx="401">
                    <c:v>225</c:v>
                  </c:pt>
                  <c:pt idx="402">
                    <c:v>224</c:v>
                  </c:pt>
                  <c:pt idx="403">
                    <c:v>224</c:v>
                  </c:pt>
                  <c:pt idx="404">
                    <c:v>223</c:v>
                  </c:pt>
                  <c:pt idx="405">
                    <c:v>223</c:v>
                  </c:pt>
                  <c:pt idx="406">
                    <c:v>223</c:v>
                  </c:pt>
                  <c:pt idx="407">
                    <c:v>221</c:v>
                  </c:pt>
                  <c:pt idx="408">
                    <c:v>221</c:v>
                  </c:pt>
                  <c:pt idx="409">
                    <c:v>221</c:v>
                  </c:pt>
                  <c:pt idx="410">
                    <c:v>220</c:v>
                  </c:pt>
                  <c:pt idx="411">
                    <c:v>220</c:v>
                  </c:pt>
                  <c:pt idx="412">
                    <c:v>219</c:v>
                  </c:pt>
                  <c:pt idx="413">
                    <c:v>219</c:v>
                  </c:pt>
                  <c:pt idx="414">
                    <c:v>218</c:v>
                  </c:pt>
                  <c:pt idx="415">
                    <c:v>217</c:v>
                  </c:pt>
                  <c:pt idx="416">
                    <c:v>217</c:v>
                  </c:pt>
                  <c:pt idx="417">
                    <c:v>216</c:v>
                  </c:pt>
                  <c:pt idx="418">
                    <c:v>214</c:v>
                  </c:pt>
                  <c:pt idx="419">
                    <c:v>214</c:v>
                  </c:pt>
                  <c:pt idx="420">
                    <c:v>213</c:v>
                  </c:pt>
                  <c:pt idx="421">
                    <c:v>212</c:v>
                  </c:pt>
                  <c:pt idx="422">
                    <c:v>212</c:v>
                  </c:pt>
                  <c:pt idx="423">
                    <c:v>212</c:v>
                  </c:pt>
                  <c:pt idx="424">
                    <c:v>212</c:v>
                  </c:pt>
                  <c:pt idx="425">
                    <c:v>211</c:v>
                  </c:pt>
                  <c:pt idx="426">
                    <c:v>211</c:v>
                  </c:pt>
                  <c:pt idx="427">
                    <c:v>211</c:v>
                  </c:pt>
                  <c:pt idx="428">
                    <c:v>210</c:v>
                  </c:pt>
                  <c:pt idx="429">
                    <c:v>210</c:v>
                  </c:pt>
                  <c:pt idx="430">
                    <c:v>208</c:v>
                  </c:pt>
                  <c:pt idx="431">
                    <c:v>207</c:v>
                  </c:pt>
                  <c:pt idx="432">
                    <c:v>206</c:v>
                  </c:pt>
                  <c:pt idx="433">
                    <c:v>203</c:v>
                  </c:pt>
                  <c:pt idx="434">
                    <c:v>203</c:v>
                  </c:pt>
                  <c:pt idx="435">
                    <c:v>202</c:v>
                  </c:pt>
                  <c:pt idx="436">
                    <c:v>202</c:v>
                  </c:pt>
                  <c:pt idx="437">
                    <c:v>202</c:v>
                  </c:pt>
                  <c:pt idx="438">
                    <c:v>202</c:v>
                  </c:pt>
                  <c:pt idx="439">
                    <c:v>201</c:v>
                  </c:pt>
                  <c:pt idx="440">
                    <c:v>200</c:v>
                  </c:pt>
                  <c:pt idx="441">
                    <c:v>199</c:v>
                  </c:pt>
                  <c:pt idx="442">
                    <c:v>199</c:v>
                  </c:pt>
                  <c:pt idx="443">
                    <c:v>198</c:v>
                  </c:pt>
                  <c:pt idx="444">
                    <c:v>197</c:v>
                  </c:pt>
                  <c:pt idx="445">
                    <c:v>197</c:v>
                  </c:pt>
                  <c:pt idx="446">
                    <c:v>197</c:v>
                  </c:pt>
                  <c:pt idx="447">
                    <c:v>196</c:v>
                  </c:pt>
                  <c:pt idx="448">
                    <c:v>195</c:v>
                  </c:pt>
                  <c:pt idx="449">
                    <c:v>194</c:v>
                  </c:pt>
                  <c:pt idx="450">
                    <c:v>194</c:v>
                  </c:pt>
                  <c:pt idx="451">
                    <c:v>193</c:v>
                  </c:pt>
                  <c:pt idx="452">
                    <c:v>192</c:v>
                  </c:pt>
                  <c:pt idx="453">
                    <c:v>192</c:v>
                  </c:pt>
                  <c:pt idx="454">
                    <c:v>192</c:v>
                  </c:pt>
                  <c:pt idx="455">
                    <c:v>191</c:v>
                  </c:pt>
                  <c:pt idx="456">
                    <c:v>191</c:v>
                  </c:pt>
                  <c:pt idx="457">
                    <c:v>191</c:v>
                  </c:pt>
                  <c:pt idx="458">
                    <c:v>190</c:v>
                  </c:pt>
                  <c:pt idx="459">
                    <c:v>189</c:v>
                  </c:pt>
                  <c:pt idx="460">
                    <c:v>187</c:v>
                  </c:pt>
                  <c:pt idx="461">
                    <c:v>187</c:v>
                  </c:pt>
                  <c:pt idx="462">
                    <c:v>187</c:v>
                  </c:pt>
                  <c:pt idx="463">
                    <c:v>187</c:v>
                  </c:pt>
                  <c:pt idx="464">
                    <c:v>186</c:v>
                  </c:pt>
                  <c:pt idx="465">
                    <c:v>186</c:v>
                  </c:pt>
                  <c:pt idx="466">
                    <c:v>186</c:v>
                  </c:pt>
                  <c:pt idx="467">
                    <c:v>186</c:v>
                  </c:pt>
                  <c:pt idx="468">
                    <c:v>185</c:v>
                  </c:pt>
                  <c:pt idx="469">
                    <c:v>185</c:v>
                  </c:pt>
                  <c:pt idx="470">
                    <c:v>185</c:v>
                  </c:pt>
                  <c:pt idx="471">
                    <c:v>184</c:v>
                  </c:pt>
                  <c:pt idx="472">
                    <c:v>183</c:v>
                  </c:pt>
                  <c:pt idx="473">
                    <c:v>183</c:v>
                  </c:pt>
                  <c:pt idx="474">
                    <c:v>183</c:v>
                  </c:pt>
                  <c:pt idx="475">
                    <c:v>182</c:v>
                  </c:pt>
                  <c:pt idx="476">
                    <c:v>180</c:v>
                  </c:pt>
                  <c:pt idx="477">
                    <c:v>179</c:v>
                  </c:pt>
                  <c:pt idx="478">
                    <c:v>179</c:v>
                  </c:pt>
                  <c:pt idx="479">
                    <c:v>179</c:v>
                  </c:pt>
                  <c:pt idx="480">
                    <c:v>179</c:v>
                  </c:pt>
                  <c:pt idx="481">
                    <c:v>179</c:v>
                  </c:pt>
                  <c:pt idx="482">
                    <c:v>179</c:v>
                  </c:pt>
                  <c:pt idx="483">
                    <c:v>177</c:v>
                  </c:pt>
                  <c:pt idx="484">
                    <c:v>177</c:v>
                  </c:pt>
                  <c:pt idx="485">
                    <c:v>177</c:v>
                  </c:pt>
                  <c:pt idx="486">
                    <c:v>177</c:v>
                  </c:pt>
                  <c:pt idx="487">
                    <c:v>175</c:v>
                  </c:pt>
                  <c:pt idx="488">
                    <c:v>175</c:v>
                  </c:pt>
                  <c:pt idx="489">
                    <c:v>175</c:v>
                  </c:pt>
                  <c:pt idx="490">
                    <c:v>174</c:v>
                  </c:pt>
                  <c:pt idx="491">
                    <c:v>174</c:v>
                  </c:pt>
                  <c:pt idx="492">
                    <c:v>173</c:v>
                  </c:pt>
                  <c:pt idx="493">
                    <c:v>173</c:v>
                  </c:pt>
                  <c:pt idx="494">
                    <c:v>173</c:v>
                  </c:pt>
                  <c:pt idx="495">
                    <c:v>172</c:v>
                  </c:pt>
                  <c:pt idx="496">
                    <c:v>172</c:v>
                  </c:pt>
                  <c:pt idx="497">
                    <c:v>171</c:v>
                  </c:pt>
                  <c:pt idx="498">
                    <c:v>171</c:v>
                  </c:pt>
                  <c:pt idx="499">
                    <c:v>171</c:v>
                  </c:pt>
                  <c:pt idx="500">
                    <c:v>170</c:v>
                  </c:pt>
                  <c:pt idx="501">
                    <c:v>170</c:v>
                  </c:pt>
                  <c:pt idx="502">
                    <c:v>170</c:v>
                  </c:pt>
                  <c:pt idx="503">
                    <c:v>169</c:v>
                  </c:pt>
                  <c:pt idx="504">
                    <c:v>169</c:v>
                  </c:pt>
                  <c:pt idx="505">
                    <c:v>169</c:v>
                  </c:pt>
                  <c:pt idx="506">
                    <c:v>168</c:v>
                  </c:pt>
                  <c:pt idx="507">
                    <c:v>168</c:v>
                  </c:pt>
                  <c:pt idx="508">
                    <c:v>168</c:v>
                  </c:pt>
                  <c:pt idx="509">
                    <c:v>167</c:v>
                  </c:pt>
                  <c:pt idx="510">
                    <c:v>166</c:v>
                  </c:pt>
                  <c:pt idx="511">
                    <c:v>166</c:v>
                  </c:pt>
                  <c:pt idx="512">
                    <c:v>164</c:v>
                  </c:pt>
                  <c:pt idx="513">
                    <c:v>164</c:v>
                  </c:pt>
                  <c:pt idx="514">
                    <c:v>164</c:v>
                  </c:pt>
                  <c:pt idx="515">
                    <c:v>163</c:v>
                  </c:pt>
                  <c:pt idx="516">
                    <c:v>163</c:v>
                  </c:pt>
                  <c:pt idx="517">
                    <c:v>163</c:v>
                  </c:pt>
                  <c:pt idx="518">
                    <c:v>162</c:v>
                  </c:pt>
                  <c:pt idx="519">
                    <c:v>162</c:v>
                  </c:pt>
                  <c:pt idx="520">
                    <c:v>162</c:v>
                  </c:pt>
                  <c:pt idx="521">
                    <c:v>161</c:v>
                  </c:pt>
                  <c:pt idx="522">
                    <c:v>161</c:v>
                  </c:pt>
                  <c:pt idx="523">
                    <c:v>161</c:v>
                  </c:pt>
                  <c:pt idx="524">
                    <c:v>161</c:v>
                  </c:pt>
                  <c:pt idx="525">
                    <c:v>160</c:v>
                  </c:pt>
                  <c:pt idx="526">
                    <c:v>160</c:v>
                  </c:pt>
                  <c:pt idx="527">
                    <c:v>159</c:v>
                  </c:pt>
                  <c:pt idx="528">
                    <c:v>159</c:v>
                  </c:pt>
                  <c:pt idx="529">
                    <c:v>159</c:v>
                  </c:pt>
                  <c:pt idx="530">
                    <c:v>159</c:v>
                  </c:pt>
                  <c:pt idx="531">
                    <c:v>158</c:v>
                  </c:pt>
                  <c:pt idx="532">
                    <c:v>158</c:v>
                  </c:pt>
                  <c:pt idx="533">
                    <c:v>157</c:v>
                  </c:pt>
                  <c:pt idx="534">
                    <c:v>157</c:v>
                  </c:pt>
                  <c:pt idx="535">
                    <c:v>157</c:v>
                  </c:pt>
                  <c:pt idx="536">
                    <c:v>156</c:v>
                  </c:pt>
                  <c:pt idx="537">
                    <c:v>156</c:v>
                  </c:pt>
                  <c:pt idx="538">
                    <c:v>155</c:v>
                  </c:pt>
                  <c:pt idx="539">
                    <c:v>155</c:v>
                  </c:pt>
                  <c:pt idx="540">
                    <c:v>155</c:v>
                  </c:pt>
                  <c:pt idx="541">
                    <c:v>155</c:v>
                  </c:pt>
                  <c:pt idx="542">
                    <c:v>155</c:v>
                  </c:pt>
                  <c:pt idx="543">
                    <c:v>154</c:v>
                  </c:pt>
                  <c:pt idx="544">
                    <c:v>154</c:v>
                  </c:pt>
                  <c:pt idx="545">
                    <c:v>154</c:v>
                  </c:pt>
                  <c:pt idx="546">
                    <c:v>153</c:v>
                  </c:pt>
                  <c:pt idx="547">
                    <c:v>151</c:v>
                  </c:pt>
                  <c:pt idx="548">
                    <c:v>151</c:v>
                  </c:pt>
                  <c:pt idx="549">
                    <c:v>151</c:v>
                  </c:pt>
                  <c:pt idx="550">
                    <c:v>151</c:v>
                  </c:pt>
                  <c:pt idx="551">
                    <c:v>150</c:v>
                  </c:pt>
                  <c:pt idx="552">
                    <c:v>150</c:v>
                  </c:pt>
                  <c:pt idx="553">
                    <c:v>150</c:v>
                  </c:pt>
                  <c:pt idx="554">
                    <c:v>150</c:v>
                  </c:pt>
                  <c:pt idx="555">
                    <c:v>149</c:v>
                  </c:pt>
                  <c:pt idx="556">
                    <c:v>148</c:v>
                  </c:pt>
                  <c:pt idx="557">
                    <c:v>147</c:v>
                  </c:pt>
                  <c:pt idx="558">
                    <c:v>146</c:v>
                  </c:pt>
                  <c:pt idx="559">
                    <c:v>146</c:v>
                  </c:pt>
                  <c:pt idx="560">
                    <c:v>146</c:v>
                  </c:pt>
                  <c:pt idx="561">
                    <c:v>146</c:v>
                  </c:pt>
                  <c:pt idx="562">
                    <c:v>146</c:v>
                  </c:pt>
                  <c:pt idx="563">
                    <c:v>145</c:v>
                  </c:pt>
                  <c:pt idx="564">
                    <c:v>144</c:v>
                  </c:pt>
                  <c:pt idx="565">
                    <c:v>144</c:v>
                  </c:pt>
                  <c:pt idx="566">
                    <c:v>144</c:v>
                  </c:pt>
                  <c:pt idx="567">
                    <c:v>144</c:v>
                  </c:pt>
                  <c:pt idx="568">
                    <c:v>144</c:v>
                  </c:pt>
                  <c:pt idx="569">
                    <c:v>144</c:v>
                  </c:pt>
                  <c:pt idx="570">
                    <c:v>143</c:v>
                  </c:pt>
                  <c:pt idx="571">
                    <c:v>143</c:v>
                  </c:pt>
                  <c:pt idx="572">
                    <c:v>143</c:v>
                  </c:pt>
                  <c:pt idx="573">
                    <c:v>143</c:v>
                  </c:pt>
                  <c:pt idx="574">
                    <c:v>143</c:v>
                  </c:pt>
                  <c:pt idx="575">
                    <c:v>142</c:v>
                  </c:pt>
                  <c:pt idx="576">
                    <c:v>142</c:v>
                  </c:pt>
                  <c:pt idx="577">
                    <c:v>142</c:v>
                  </c:pt>
                  <c:pt idx="578">
                    <c:v>142</c:v>
                  </c:pt>
                  <c:pt idx="579">
                    <c:v>142</c:v>
                  </c:pt>
                  <c:pt idx="580">
                    <c:v>141</c:v>
                  </c:pt>
                  <c:pt idx="581">
                    <c:v>141</c:v>
                  </c:pt>
                  <c:pt idx="582">
                    <c:v>141</c:v>
                  </c:pt>
                  <c:pt idx="583">
                    <c:v>141</c:v>
                  </c:pt>
                  <c:pt idx="584">
                    <c:v>141</c:v>
                  </c:pt>
                  <c:pt idx="585">
                    <c:v>141</c:v>
                  </c:pt>
                  <c:pt idx="586">
                    <c:v>141</c:v>
                  </c:pt>
                  <c:pt idx="587">
                    <c:v>140</c:v>
                  </c:pt>
                  <c:pt idx="588">
                    <c:v>140</c:v>
                  </c:pt>
                  <c:pt idx="589">
                    <c:v>140</c:v>
                  </c:pt>
                  <c:pt idx="590">
                    <c:v>139</c:v>
                  </c:pt>
                  <c:pt idx="591">
                    <c:v>139</c:v>
                  </c:pt>
                  <c:pt idx="592">
                    <c:v>139</c:v>
                  </c:pt>
                  <c:pt idx="593">
                    <c:v>137</c:v>
                  </c:pt>
                  <c:pt idx="594">
                    <c:v>137</c:v>
                  </c:pt>
                  <c:pt idx="595">
                    <c:v>137</c:v>
                  </c:pt>
                  <c:pt idx="596">
                    <c:v>137</c:v>
                  </c:pt>
                  <c:pt idx="597">
                    <c:v>136</c:v>
                  </c:pt>
                  <c:pt idx="598">
                    <c:v>136</c:v>
                  </c:pt>
                  <c:pt idx="599">
                    <c:v>136</c:v>
                  </c:pt>
                  <c:pt idx="600">
                    <c:v>135</c:v>
                  </c:pt>
                  <c:pt idx="601">
                    <c:v>134</c:v>
                  </c:pt>
                  <c:pt idx="602">
                    <c:v>134</c:v>
                  </c:pt>
                  <c:pt idx="603">
                    <c:v>133</c:v>
                  </c:pt>
                  <c:pt idx="604">
                    <c:v>132</c:v>
                  </c:pt>
                  <c:pt idx="605">
                    <c:v>132</c:v>
                  </c:pt>
                  <c:pt idx="606">
                    <c:v>131</c:v>
                  </c:pt>
                  <c:pt idx="607">
                    <c:v>131</c:v>
                  </c:pt>
                  <c:pt idx="608">
                    <c:v>131</c:v>
                  </c:pt>
                  <c:pt idx="609">
                    <c:v>131</c:v>
                  </c:pt>
                  <c:pt idx="610">
                    <c:v>131</c:v>
                  </c:pt>
                  <c:pt idx="611">
                    <c:v>130</c:v>
                  </c:pt>
                  <c:pt idx="612">
                    <c:v>129</c:v>
                  </c:pt>
                  <c:pt idx="613">
                    <c:v>129</c:v>
                  </c:pt>
                  <c:pt idx="614">
                    <c:v>129</c:v>
                  </c:pt>
                  <c:pt idx="615">
                    <c:v>129</c:v>
                  </c:pt>
                  <c:pt idx="616">
                    <c:v>129</c:v>
                  </c:pt>
                  <c:pt idx="617">
                    <c:v>128</c:v>
                  </c:pt>
                  <c:pt idx="618">
                    <c:v>128</c:v>
                  </c:pt>
                  <c:pt idx="619">
                    <c:v>128</c:v>
                  </c:pt>
                  <c:pt idx="620">
                    <c:v>127</c:v>
                  </c:pt>
                  <c:pt idx="621">
                    <c:v>127</c:v>
                  </c:pt>
                  <c:pt idx="622">
                    <c:v>127</c:v>
                  </c:pt>
                  <c:pt idx="623">
                    <c:v>126</c:v>
                  </c:pt>
                  <c:pt idx="624">
                    <c:v>126</c:v>
                  </c:pt>
                  <c:pt idx="625">
                    <c:v>126</c:v>
                  </c:pt>
                  <c:pt idx="626">
                    <c:v>126</c:v>
                  </c:pt>
                  <c:pt idx="627">
                    <c:v>126</c:v>
                  </c:pt>
                  <c:pt idx="628">
                    <c:v>126</c:v>
                  </c:pt>
                  <c:pt idx="629">
                    <c:v>125</c:v>
                  </c:pt>
                  <c:pt idx="630">
                    <c:v>125</c:v>
                  </c:pt>
                  <c:pt idx="631">
                    <c:v>125</c:v>
                  </c:pt>
                  <c:pt idx="632">
                    <c:v>124</c:v>
                  </c:pt>
                  <c:pt idx="633">
                    <c:v>124</c:v>
                  </c:pt>
                  <c:pt idx="634">
                    <c:v>124</c:v>
                  </c:pt>
                  <c:pt idx="635">
                    <c:v>124</c:v>
                  </c:pt>
                  <c:pt idx="636">
                    <c:v>124</c:v>
                  </c:pt>
                  <c:pt idx="637">
                    <c:v>123</c:v>
                  </c:pt>
                  <c:pt idx="638">
                    <c:v>122</c:v>
                  </c:pt>
                  <c:pt idx="639">
                    <c:v>122</c:v>
                  </c:pt>
                  <c:pt idx="640">
                    <c:v>122</c:v>
                  </c:pt>
                  <c:pt idx="641">
                    <c:v>122</c:v>
                  </c:pt>
                  <c:pt idx="642">
                    <c:v>121</c:v>
                  </c:pt>
                  <c:pt idx="643">
                    <c:v>121</c:v>
                  </c:pt>
                  <c:pt idx="644">
                    <c:v>120</c:v>
                  </c:pt>
                  <c:pt idx="645">
                    <c:v>120</c:v>
                  </c:pt>
                  <c:pt idx="646">
                    <c:v>120</c:v>
                  </c:pt>
                  <c:pt idx="647">
                    <c:v>119</c:v>
                  </c:pt>
                  <c:pt idx="648">
                    <c:v>118</c:v>
                  </c:pt>
                  <c:pt idx="649">
                    <c:v>118</c:v>
                  </c:pt>
                  <c:pt idx="650">
                    <c:v>118</c:v>
                  </c:pt>
                  <c:pt idx="651">
                    <c:v>118</c:v>
                  </c:pt>
                  <c:pt idx="652">
                    <c:v>118</c:v>
                  </c:pt>
                  <c:pt idx="653">
                    <c:v>118</c:v>
                  </c:pt>
                  <c:pt idx="654">
                    <c:v>117</c:v>
                  </c:pt>
                  <c:pt idx="655">
                    <c:v>117</c:v>
                  </c:pt>
                  <c:pt idx="656">
                    <c:v>117</c:v>
                  </c:pt>
                  <c:pt idx="657">
                    <c:v>117</c:v>
                  </c:pt>
                  <c:pt idx="658">
                    <c:v>117</c:v>
                  </c:pt>
                  <c:pt idx="659">
                    <c:v>117</c:v>
                  </c:pt>
                  <c:pt idx="660">
                    <c:v>117</c:v>
                  </c:pt>
                  <c:pt idx="661">
                    <c:v>116</c:v>
                  </c:pt>
                  <c:pt idx="662">
                    <c:v>116</c:v>
                  </c:pt>
                  <c:pt idx="663">
                    <c:v>115</c:v>
                  </c:pt>
                  <c:pt idx="664">
                    <c:v>115</c:v>
                  </c:pt>
                  <c:pt idx="665">
                    <c:v>115</c:v>
                  </c:pt>
                  <c:pt idx="666">
                    <c:v>115</c:v>
                  </c:pt>
                  <c:pt idx="667">
                    <c:v>115</c:v>
                  </c:pt>
                  <c:pt idx="668">
                    <c:v>115</c:v>
                  </c:pt>
                  <c:pt idx="669">
                    <c:v>115</c:v>
                  </c:pt>
                  <c:pt idx="670">
                    <c:v>114</c:v>
                  </c:pt>
                  <c:pt idx="671">
                    <c:v>114</c:v>
                  </c:pt>
                  <c:pt idx="672">
                    <c:v>114</c:v>
                  </c:pt>
                  <c:pt idx="673">
                    <c:v>114</c:v>
                  </c:pt>
                  <c:pt idx="674">
                    <c:v>114</c:v>
                  </c:pt>
                  <c:pt idx="675">
                    <c:v>114</c:v>
                  </c:pt>
                  <c:pt idx="676">
                    <c:v>114</c:v>
                  </c:pt>
                  <c:pt idx="677">
                    <c:v>113</c:v>
                  </c:pt>
                  <c:pt idx="678">
                    <c:v>113</c:v>
                  </c:pt>
                  <c:pt idx="679">
                    <c:v>112</c:v>
                  </c:pt>
                  <c:pt idx="680">
                    <c:v>112</c:v>
                  </c:pt>
                  <c:pt idx="681">
                    <c:v>112</c:v>
                  </c:pt>
                  <c:pt idx="682">
                    <c:v>111</c:v>
                  </c:pt>
                  <c:pt idx="683">
                    <c:v>111</c:v>
                  </c:pt>
                  <c:pt idx="684">
                    <c:v>111</c:v>
                  </c:pt>
                  <c:pt idx="685">
                    <c:v>111</c:v>
                  </c:pt>
                  <c:pt idx="686">
                    <c:v>110</c:v>
                  </c:pt>
                  <c:pt idx="687">
                    <c:v>110</c:v>
                  </c:pt>
                  <c:pt idx="688">
                    <c:v>110</c:v>
                  </c:pt>
                  <c:pt idx="689">
                    <c:v>109</c:v>
                  </c:pt>
                  <c:pt idx="690">
                    <c:v>109</c:v>
                  </c:pt>
                  <c:pt idx="691">
                    <c:v>109</c:v>
                  </c:pt>
                  <c:pt idx="692">
                    <c:v>109</c:v>
                  </c:pt>
                  <c:pt idx="693">
                    <c:v>109</c:v>
                  </c:pt>
                  <c:pt idx="694">
                    <c:v>108</c:v>
                  </c:pt>
                  <c:pt idx="695">
                    <c:v>108</c:v>
                  </c:pt>
                  <c:pt idx="696">
                    <c:v>108</c:v>
                  </c:pt>
                  <c:pt idx="697">
                    <c:v>108</c:v>
                  </c:pt>
                  <c:pt idx="698">
                    <c:v>108</c:v>
                  </c:pt>
                  <c:pt idx="699">
                    <c:v>107</c:v>
                  </c:pt>
                  <c:pt idx="700">
                    <c:v>107</c:v>
                  </c:pt>
                  <c:pt idx="701">
                    <c:v>107</c:v>
                  </c:pt>
                  <c:pt idx="702">
                    <c:v>107</c:v>
                  </c:pt>
                  <c:pt idx="703">
                    <c:v>107</c:v>
                  </c:pt>
                  <c:pt idx="704">
                    <c:v>106</c:v>
                  </c:pt>
                  <c:pt idx="705">
                    <c:v>106</c:v>
                  </c:pt>
                  <c:pt idx="706">
                    <c:v>106</c:v>
                  </c:pt>
                  <c:pt idx="707">
                    <c:v>106</c:v>
                  </c:pt>
                  <c:pt idx="708">
                    <c:v>106</c:v>
                  </c:pt>
                  <c:pt idx="709">
                    <c:v>105</c:v>
                  </c:pt>
                  <c:pt idx="710">
                    <c:v>105</c:v>
                  </c:pt>
                  <c:pt idx="711">
                    <c:v>105</c:v>
                  </c:pt>
                  <c:pt idx="712">
                    <c:v>105</c:v>
                  </c:pt>
                  <c:pt idx="713">
                    <c:v>105</c:v>
                  </c:pt>
                  <c:pt idx="714">
                    <c:v>105</c:v>
                  </c:pt>
                  <c:pt idx="715">
                    <c:v>105</c:v>
                  </c:pt>
                  <c:pt idx="716">
                    <c:v>104</c:v>
                  </c:pt>
                  <c:pt idx="717">
                    <c:v>104</c:v>
                  </c:pt>
                  <c:pt idx="718">
                    <c:v>103</c:v>
                  </c:pt>
                  <c:pt idx="719">
                    <c:v>103</c:v>
                  </c:pt>
                  <c:pt idx="720">
                    <c:v>103</c:v>
                  </c:pt>
                  <c:pt idx="721">
                    <c:v>102</c:v>
                  </c:pt>
                  <c:pt idx="722">
                    <c:v>102</c:v>
                  </c:pt>
                  <c:pt idx="723">
                    <c:v>102</c:v>
                  </c:pt>
                  <c:pt idx="724">
                    <c:v>102</c:v>
                  </c:pt>
                  <c:pt idx="725">
                    <c:v>102</c:v>
                  </c:pt>
                  <c:pt idx="726">
                    <c:v>102</c:v>
                  </c:pt>
                  <c:pt idx="727">
                    <c:v>102</c:v>
                  </c:pt>
                  <c:pt idx="728">
                    <c:v>101</c:v>
                  </c:pt>
                  <c:pt idx="729">
                    <c:v>101</c:v>
                  </c:pt>
                  <c:pt idx="730">
                    <c:v>101</c:v>
                  </c:pt>
                  <c:pt idx="731">
                    <c:v>101</c:v>
                  </c:pt>
                  <c:pt idx="732">
                    <c:v>101</c:v>
                  </c:pt>
                  <c:pt idx="733">
                    <c:v>101</c:v>
                  </c:pt>
                  <c:pt idx="734">
                    <c:v>101</c:v>
                  </c:pt>
                  <c:pt idx="735">
                    <c:v>101</c:v>
                  </c:pt>
                  <c:pt idx="736">
                    <c:v>101</c:v>
                  </c:pt>
                  <c:pt idx="737">
                    <c:v>101</c:v>
                  </c:pt>
                  <c:pt idx="738">
                    <c:v>100</c:v>
                  </c:pt>
                  <c:pt idx="739">
                    <c:v>100</c:v>
                  </c:pt>
                  <c:pt idx="740">
                    <c:v>100</c:v>
                  </c:pt>
                  <c:pt idx="741">
                    <c:v>100</c:v>
                  </c:pt>
                  <c:pt idx="742">
                    <c:v>100</c:v>
                  </c:pt>
                  <c:pt idx="743">
                    <c:v>99</c:v>
                  </c:pt>
                  <c:pt idx="744">
                    <c:v>99</c:v>
                  </c:pt>
                  <c:pt idx="745">
                    <c:v>98</c:v>
                  </c:pt>
                  <c:pt idx="746">
                    <c:v>98</c:v>
                  </c:pt>
                  <c:pt idx="747">
                    <c:v>98</c:v>
                  </c:pt>
                  <c:pt idx="748">
                    <c:v>98</c:v>
                  </c:pt>
                  <c:pt idx="749">
                    <c:v>98</c:v>
                  </c:pt>
                  <c:pt idx="750">
                    <c:v>98</c:v>
                  </c:pt>
                  <c:pt idx="751">
                    <c:v>97</c:v>
                  </c:pt>
                  <c:pt idx="752">
                    <c:v>97</c:v>
                  </c:pt>
                  <c:pt idx="753">
                    <c:v>97</c:v>
                  </c:pt>
                  <c:pt idx="754">
                    <c:v>97</c:v>
                  </c:pt>
                  <c:pt idx="755">
                    <c:v>97</c:v>
                  </c:pt>
                  <c:pt idx="756">
                    <c:v>96</c:v>
                  </c:pt>
                  <c:pt idx="757">
                    <c:v>96</c:v>
                  </c:pt>
                  <c:pt idx="758">
                    <c:v>95</c:v>
                  </c:pt>
                  <c:pt idx="759">
                    <c:v>95</c:v>
                  </c:pt>
                  <c:pt idx="760">
                    <c:v>95</c:v>
                  </c:pt>
                  <c:pt idx="761">
                    <c:v>95</c:v>
                  </c:pt>
                  <c:pt idx="762">
                    <c:v>94</c:v>
                  </c:pt>
                  <c:pt idx="763">
                    <c:v>94</c:v>
                  </c:pt>
                  <c:pt idx="764">
                    <c:v>94</c:v>
                  </c:pt>
                  <c:pt idx="765">
                    <c:v>94</c:v>
                  </c:pt>
                  <c:pt idx="766">
                    <c:v>94</c:v>
                  </c:pt>
                  <c:pt idx="767">
                    <c:v>94</c:v>
                  </c:pt>
                  <c:pt idx="768">
                    <c:v>93</c:v>
                  </c:pt>
                  <c:pt idx="769">
                    <c:v>93</c:v>
                  </c:pt>
                  <c:pt idx="770">
                    <c:v>93</c:v>
                  </c:pt>
                  <c:pt idx="771">
                    <c:v>93</c:v>
                  </c:pt>
                  <c:pt idx="772">
                    <c:v>93</c:v>
                  </c:pt>
                  <c:pt idx="773">
                    <c:v>93</c:v>
                  </c:pt>
                  <c:pt idx="774">
                    <c:v>93</c:v>
                  </c:pt>
                  <c:pt idx="775">
                    <c:v>93</c:v>
                  </c:pt>
                  <c:pt idx="776">
                    <c:v>93</c:v>
                  </c:pt>
                  <c:pt idx="777">
                    <c:v>92</c:v>
                  </c:pt>
                  <c:pt idx="778">
                    <c:v>92</c:v>
                  </c:pt>
                  <c:pt idx="779">
                    <c:v>92</c:v>
                  </c:pt>
                  <c:pt idx="780">
                    <c:v>92</c:v>
                  </c:pt>
                  <c:pt idx="781">
                    <c:v>92</c:v>
                  </c:pt>
                  <c:pt idx="782">
                    <c:v>92</c:v>
                  </c:pt>
                  <c:pt idx="783">
                    <c:v>92</c:v>
                  </c:pt>
                  <c:pt idx="784">
                    <c:v>91</c:v>
                  </c:pt>
                  <c:pt idx="785">
                    <c:v>91</c:v>
                  </c:pt>
                  <c:pt idx="786">
                    <c:v>91</c:v>
                  </c:pt>
                  <c:pt idx="787">
                    <c:v>91</c:v>
                  </c:pt>
                  <c:pt idx="788">
                    <c:v>91</c:v>
                  </c:pt>
                  <c:pt idx="789">
                    <c:v>91</c:v>
                  </c:pt>
                  <c:pt idx="790">
                    <c:v>90</c:v>
                  </c:pt>
                  <c:pt idx="791">
                    <c:v>90</c:v>
                  </c:pt>
                  <c:pt idx="792">
                    <c:v>90</c:v>
                  </c:pt>
                  <c:pt idx="793">
                    <c:v>90</c:v>
                  </c:pt>
                  <c:pt idx="794">
                    <c:v>90</c:v>
                  </c:pt>
                  <c:pt idx="795">
                    <c:v>90</c:v>
                  </c:pt>
                  <c:pt idx="796">
                    <c:v>90</c:v>
                  </c:pt>
                  <c:pt idx="797">
                    <c:v>90</c:v>
                  </c:pt>
                  <c:pt idx="798">
                    <c:v>89</c:v>
                  </c:pt>
                  <c:pt idx="799">
                    <c:v>89</c:v>
                  </c:pt>
                  <c:pt idx="800">
                    <c:v>89</c:v>
                  </c:pt>
                  <c:pt idx="801">
                    <c:v>89</c:v>
                  </c:pt>
                  <c:pt idx="802">
                    <c:v>88</c:v>
                  </c:pt>
                  <c:pt idx="803">
                    <c:v>88</c:v>
                  </c:pt>
                  <c:pt idx="804">
                    <c:v>88</c:v>
                  </c:pt>
                  <c:pt idx="805">
                    <c:v>88</c:v>
                  </c:pt>
                  <c:pt idx="806">
                    <c:v>88</c:v>
                  </c:pt>
                  <c:pt idx="807">
                    <c:v>88</c:v>
                  </c:pt>
                  <c:pt idx="808">
                    <c:v>88</c:v>
                  </c:pt>
                  <c:pt idx="809">
                    <c:v>88</c:v>
                  </c:pt>
                  <c:pt idx="810">
                    <c:v>87</c:v>
                  </c:pt>
                  <c:pt idx="811">
                    <c:v>87</c:v>
                  </c:pt>
                  <c:pt idx="812">
                    <c:v>87</c:v>
                  </c:pt>
                  <c:pt idx="813">
                    <c:v>87</c:v>
                  </c:pt>
                  <c:pt idx="814">
                    <c:v>87</c:v>
                  </c:pt>
                  <c:pt idx="815">
                    <c:v>87</c:v>
                  </c:pt>
                  <c:pt idx="816">
                    <c:v>87</c:v>
                  </c:pt>
                  <c:pt idx="817">
                    <c:v>87</c:v>
                  </c:pt>
                  <c:pt idx="818">
                    <c:v>87</c:v>
                  </c:pt>
                  <c:pt idx="819">
                    <c:v>86</c:v>
                  </c:pt>
                  <c:pt idx="820">
                    <c:v>86</c:v>
                  </c:pt>
                  <c:pt idx="821">
                    <c:v>86</c:v>
                  </c:pt>
                  <c:pt idx="822">
                    <c:v>86</c:v>
                  </c:pt>
                  <c:pt idx="823">
                    <c:v>86</c:v>
                  </c:pt>
                  <c:pt idx="824">
                    <c:v>86</c:v>
                  </c:pt>
                  <c:pt idx="825">
                    <c:v>86</c:v>
                  </c:pt>
                  <c:pt idx="826">
                    <c:v>86</c:v>
                  </c:pt>
                  <c:pt idx="827">
                    <c:v>86</c:v>
                  </c:pt>
                  <c:pt idx="828">
                    <c:v>85</c:v>
                  </c:pt>
                  <c:pt idx="829">
                    <c:v>85</c:v>
                  </c:pt>
                  <c:pt idx="830">
                    <c:v>85</c:v>
                  </c:pt>
                  <c:pt idx="831">
                    <c:v>85</c:v>
                  </c:pt>
                  <c:pt idx="832">
                    <c:v>84</c:v>
                  </c:pt>
                  <c:pt idx="833">
                    <c:v>84</c:v>
                  </c:pt>
                  <c:pt idx="834">
                    <c:v>84</c:v>
                  </c:pt>
                  <c:pt idx="835">
                    <c:v>84</c:v>
                  </c:pt>
                  <c:pt idx="836">
                    <c:v>84</c:v>
                  </c:pt>
                  <c:pt idx="837">
                    <c:v>84</c:v>
                  </c:pt>
                  <c:pt idx="838">
                    <c:v>84</c:v>
                  </c:pt>
                  <c:pt idx="839">
                    <c:v>84</c:v>
                  </c:pt>
                  <c:pt idx="840">
                    <c:v>84</c:v>
                  </c:pt>
                  <c:pt idx="841">
                    <c:v>84</c:v>
                  </c:pt>
                  <c:pt idx="842">
                    <c:v>83</c:v>
                  </c:pt>
                  <c:pt idx="843">
                    <c:v>83</c:v>
                  </c:pt>
                  <c:pt idx="844">
                    <c:v>83</c:v>
                  </c:pt>
                  <c:pt idx="845">
                    <c:v>83</c:v>
                  </c:pt>
                  <c:pt idx="846">
                    <c:v>83</c:v>
                  </c:pt>
                  <c:pt idx="847">
                    <c:v>83</c:v>
                  </c:pt>
                  <c:pt idx="848">
                    <c:v>83</c:v>
                  </c:pt>
                  <c:pt idx="849">
                    <c:v>82</c:v>
                  </c:pt>
                  <c:pt idx="850">
                    <c:v>82</c:v>
                  </c:pt>
                  <c:pt idx="851">
                    <c:v>82</c:v>
                  </c:pt>
                  <c:pt idx="852">
                    <c:v>82</c:v>
                  </c:pt>
                  <c:pt idx="853">
                    <c:v>82</c:v>
                  </c:pt>
                  <c:pt idx="854">
                    <c:v>82</c:v>
                  </c:pt>
                  <c:pt idx="855">
                    <c:v>81</c:v>
                  </c:pt>
                  <c:pt idx="856">
                    <c:v>81</c:v>
                  </c:pt>
                  <c:pt idx="857">
                    <c:v>81</c:v>
                  </c:pt>
                  <c:pt idx="858">
                    <c:v>81</c:v>
                  </c:pt>
                  <c:pt idx="859">
                    <c:v>80</c:v>
                  </c:pt>
                  <c:pt idx="860">
                    <c:v>80</c:v>
                  </c:pt>
                  <c:pt idx="861">
                    <c:v>80</c:v>
                  </c:pt>
                  <c:pt idx="862">
                    <c:v>80</c:v>
                  </c:pt>
                  <c:pt idx="863">
                    <c:v>80</c:v>
                  </c:pt>
                  <c:pt idx="864">
                    <c:v>80</c:v>
                  </c:pt>
                  <c:pt idx="865">
                    <c:v>80</c:v>
                  </c:pt>
                  <c:pt idx="866">
                    <c:v>79</c:v>
                  </c:pt>
                  <c:pt idx="867">
                    <c:v>79</c:v>
                  </c:pt>
                  <c:pt idx="868">
                    <c:v>79</c:v>
                  </c:pt>
                  <c:pt idx="869">
                    <c:v>79</c:v>
                  </c:pt>
                  <c:pt idx="870">
                    <c:v>79</c:v>
                  </c:pt>
                  <c:pt idx="871">
                    <c:v>79</c:v>
                  </c:pt>
                  <c:pt idx="872">
                    <c:v>79</c:v>
                  </c:pt>
                  <c:pt idx="873">
                    <c:v>79</c:v>
                  </c:pt>
                  <c:pt idx="874">
                    <c:v>79</c:v>
                  </c:pt>
                  <c:pt idx="875">
                    <c:v>79</c:v>
                  </c:pt>
                  <c:pt idx="876">
                    <c:v>79</c:v>
                  </c:pt>
                  <c:pt idx="877">
                    <c:v>79</c:v>
                  </c:pt>
                  <c:pt idx="878">
                    <c:v>79</c:v>
                  </c:pt>
                  <c:pt idx="879">
                    <c:v>78</c:v>
                  </c:pt>
                  <c:pt idx="880">
                    <c:v>78</c:v>
                  </c:pt>
                  <c:pt idx="881">
                    <c:v>78</c:v>
                  </c:pt>
                  <c:pt idx="882">
                    <c:v>78</c:v>
                  </c:pt>
                  <c:pt idx="883">
                    <c:v>78</c:v>
                  </c:pt>
                  <c:pt idx="884">
                    <c:v>78</c:v>
                  </c:pt>
                  <c:pt idx="885">
                    <c:v>78</c:v>
                  </c:pt>
                  <c:pt idx="886">
                    <c:v>77</c:v>
                  </c:pt>
                  <c:pt idx="887">
                    <c:v>77</c:v>
                  </c:pt>
                  <c:pt idx="888">
                    <c:v>77</c:v>
                  </c:pt>
                  <c:pt idx="889">
                    <c:v>77</c:v>
                  </c:pt>
                  <c:pt idx="890">
                    <c:v>77</c:v>
                  </c:pt>
                  <c:pt idx="891">
                    <c:v>77</c:v>
                  </c:pt>
                  <c:pt idx="892">
                    <c:v>77</c:v>
                  </c:pt>
                  <c:pt idx="893">
                    <c:v>77</c:v>
                  </c:pt>
                  <c:pt idx="894">
                    <c:v>77</c:v>
                  </c:pt>
                  <c:pt idx="895">
                    <c:v>77</c:v>
                  </c:pt>
                  <c:pt idx="896">
                    <c:v>77</c:v>
                  </c:pt>
                  <c:pt idx="897">
                    <c:v>76</c:v>
                  </c:pt>
                  <c:pt idx="898">
                    <c:v>76</c:v>
                  </c:pt>
                  <c:pt idx="899">
                    <c:v>76</c:v>
                  </c:pt>
                  <c:pt idx="900">
                    <c:v>76</c:v>
                  </c:pt>
                  <c:pt idx="901">
                    <c:v>75</c:v>
                  </c:pt>
                  <c:pt idx="902">
                    <c:v>75</c:v>
                  </c:pt>
                  <c:pt idx="903">
                    <c:v>75</c:v>
                  </c:pt>
                  <c:pt idx="904">
                    <c:v>75</c:v>
                  </c:pt>
                  <c:pt idx="905">
                    <c:v>75</c:v>
                  </c:pt>
                  <c:pt idx="906">
                    <c:v>75</c:v>
                  </c:pt>
                  <c:pt idx="907">
                    <c:v>75</c:v>
                  </c:pt>
                  <c:pt idx="908">
                    <c:v>75</c:v>
                  </c:pt>
                  <c:pt idx="909">
                    <c:v>75</c:v>
                  </c:pt>
                  <c:pt idx="910">
                    <c:v>75</c:v>
                  </c:pt>
                  <c:pt idx="911">
                    <c:v>75</c:v>
                  </c:pt>
                  <c:pt idx="912">
                    <c:v>75</c:v>
                  </c:pt>
                  <c:pt idx="913">
                    <c:v>75</c:v>
                  </c:pt>
                  <c:pt idx="914">
                    <c:v>74</c:v>
                  </c:pt>
                  <c:pt idx="915">
                    <c:v>74</c:v>
                  </c:pt>
                  <c:pt idx="916">
                    <c:v>73</c:v>
                  </c:pt>
                  <c:pt idx="917">
                    <c:v>73</c:v>
                  </c:pt>
                  <c:pt idx="918">
                    <c:v>73</c:v>
                  </c:pt>
                  <c:pt idx="919">
                    <c:v>73</c:v>
                  </c:pt>
                  <c:pt idx="920">
                    <c:v>73</c:v>
                  </c:pt>
                  <c:pt idx="921">
                    <c:v>73</c:v>
                  </c:pt>
                  <c:pt idx="922">
                    <c:v>73</c:v>
                  </c:pt>
                  <c:pt idx="923">
                    <c:v>73</c:v>
                  </c:pt>
                  <c:pt idx="924">
                    <c:v>73</c:v>
                  </c:pt>
                  <c:pt idx="925">
                    <c:v>73</c:v>
                  </c:pt>
                  <c:pt idx="926">
                    <c:v>72</c:v>
                  </c:pt>
                  <c:pt idx="927">
                    <c:v>72</c:v>
                  </c:pt>
                  <c:pt idx="928">
                    <c:v>72</c:v>
                  </c:pt>
                  <c:pt idx="929">
                    <c:v>72</c:v>
                  </c:pt>
                  <c:pt idx="930">
                    <c:v>72</c:v>
                  </c:pt>
                  <c:pt idx="931">
                    <c:v>72</c:v>
                  </c:pt>
                  <c:pt idx="932">
                    <c:v>72</c:v>
                  </c:pt>
                  <c:pt idx="933">
                    <c:v>72</c:v>
                  </c:pt>
                  <c:pt idx="934">
                    <c:v>72</c:v>
                  </c:pt>
                  <c:pt idx="935">
                    <c:v>72</c:v>
                  </c:pt>
                  <c:pt idx="936">
                    <c:v>72</c:v>
                  </c:pt>
                  <c:pt idx="937">
                    <c:v>72</c:v>
                  </c:pt>
                  <c:pt idx="938">
                    <c:v>72</c:v>
                  </c:pt>
                  <c:pt idx="939">
                    <c:v>72</c:v>
                  </c:pt>
                  <c:pt idx="940">
                    <c:v>72</c:v>
                  </c:pt>
                  <c:pt idx="941">
                    <c:v>72</c:v>
                  </c:pt>
                  <c:pt idx="942">
                    <c:v>71</c:v>
                  </c:pt>
                  <c:pt idx="943">
                    <c:v>71</c:v>
                  </c:pt>
                  <c:pt idx="944">
                    <c:v>71</c:v>
                  </c:pt>
                  <c:pt idx="945">
                    <c:v>71</c:v>
                  </c:pt>
                  <c:pt idx="946">
                    <c:v>71</c:v>
                  </c:pt>
                  <c:pt idx="947">
                    <c:v>71</c:v>
                  </c:pt>
                  <c:pt idx="948">
                    <c:v>71</c:v>
                  </c:pt>
                  <c:pt idx="949">
                    <c:v>71</c:v>
                  </c:pt>
                  <c:pt idx="950">
                    <c:v>71</c:v>
                  </c:pt>
                  <c:pt idx="951">
                    <c:v>71</c:v>
                  </c:pt>
                  <c:pt idx="952">
                    <c:v>71</c:v>
                  </c:pt>
                  <c:pt idx="953">
                    <c:v>71</c:v>
                  </c:pt>
                  <c:pt idx="954">
                    <c:v>71</c:v>
                  </c:pt>
                  <c:pt idx="955">
                    <c:v>71</c:v>
                  </c:pt>
                  <c:pt idx="956">
                    <c:v>71</c:v>
                  </c:pt>
                  <c:pt idx="957">
                    <c:v>70</c:v>
                  </c:pt>
                  <c:pt idx="958">
                    <c:v>70</c:v>
                  </c:pt>
                  <c:pt idx="959">
                    <c:v>70</c:v>
                  </c:pt>
                  <c:pt idx="960">
                    <c:v>70</c:v>
                  </c:pt>
                  <c:pt idx="961">
                    <c:v>70</c:v>
                  </c:pt>
                  <c:pt idx="962">
                    <c:v>70</c:v>
                  </c:pt>
                  <c:pt idx="963">
                    <c:v>70</c:v>
                  </c:pt>
                  <c:pt idx="964">
                    <c:v>70</c:v>
                  </c:pt>
                  <c:pt idx="965">
                    <c:v>70</c:v>
                  </c:pt>
                  <c:pt idx="966">
                    <c:v>70</c:v>
                  </c:pt>
                  <c:pt idx="967">
                    <c:v>70</c:v>
                  </c:pt>
                  <c:pt idx="968">
                    <c:v>70</c:v>
                  </c:pt>
                  <c:pt idx="969">
                    <c:v>69</c:v>
                  </c:pt>
                  <c:pt idx="970">
                    <c:v>69</c:v>
                  </c:pt>
                  <c:pt idx="971">
                    <c:v>69</c:v>
                  </c:pt>
                  <c:pt idx="972">
                    <c:v>69</c:v>
                  </c:pt>
                  <c:pt idx="973">
                    <c:v>69</c:v>
                  </c:pt>
                  <c:pt idx="974">
                    <c:v>69</c:v>
                  </c:pt>
                  <c:pt idx="975">
                    <c:v>69</c:v>
                  </c:pt>
                  <c:pt idx="976">
                    <c:v>69</c:v>
                  </c:pt>
                  <c:pt idx="977">
                    <c:v>68</c:v>
                  </c:pt>
                  <c:pt idx="978">
                    <c:v>68</c:v>
                  </c:pt>
                  <c:pt idx="979">
                    <c:v>68</c:v>
                  </c:pt>
                  <c:pt idx="980">
                    <c:v>68</c:v>
                  </c:pt>
                  <c:pt idx="981">
                    <c:v>68</c:v>
                  </c:pt>
                  <c:pt idx="982">
                    <c:v>68</c:v>
                  </c:pt>
                  <c:pt idx="983">
                    <c:v>68</c:v>
                  </c:pt>
                  <c:pt idx="984">
                    <c:v>68</c:v>
                  </c:pt>
                  <c:pt idx="985">
                    <c:v>68</c:v>
                  </c:pt>
                  <c:pt idx="986">
                    <c:v>68</c:v>
                  </c:pt>
                  <c:pt idx="987">
                    <c:v>67</c:v>
                  </c:pt>
                  <c:pt idx="988">
                    <c:v>67</c:v>
                  </c:pt>
                  <c:pt idx="989">
                    <c:v>67</c:v>
                  </c:pt>
                  <c:pt idx="990">
                    <c:v>67</c:v>
                  </c:pt>
                  <c:pt idx="991">
                    <c:v>67</c:v>
                  </c:pt>
                  <c:pt idx="992">
                    <c:v>67</c:v>
                  </c:pt>
                  <c:pt idx="993">
                    <c:v>67</c:v>
                  </c:pt>
                  <c:pt idx="994">
                    <c:v>67</c:v>
                  </c:pt>
                  <c:pt idx="995">
                    <c:v>67</c:v>
                  </c:pt>
                  <c:pt idx="996">
                    <c:v>66</c:v>
                  </c:pt>
                  <c:pt idx="997">
                    <c:v>66</c:v>
                  </c:pt>
                  <c:pt idx="998">
                    <c:v>66</c:v>
                  </c:pt>
                  <c:pt idx="999">
                    <c:v>66</c:v>
                  </c:pt>
                  <c:pt idx="1000">
                    <c:v>66</c:v>
                  </c:pt>
                  <c:pt idx="1001">
                    <c:v>66</c:v>
                  </c:pt>
                  <c:pt idx="1002">
                    <c:v>66</c:v>
                  </c:pt>
                  <c:pt idx="1003">
                    <c:v>66</c:v>
                  </c:pt>
                  <c:pt idx="1004">
                    <c:v>66</c:v>
                  </c:pt>
                  <c:pt idx="1005">
                    <c:v>66</c:v>
                  </c:pt>
                  <c:pt idx="1006">
                    <c:v>65</c:v>
                  </c:pt>
                  <c:pt idx="1007">
                    <c:v>65</c:v>
                  </c:pt>
                  <c:pt idx="1008">
                    <c:v>65</c:v>
                  </c:pt>
                  <c:pt idx="1009">
                    <c:v>65</c:v>
                  </c:pt>
                  <c:pt idx="1010">
                    <c:v>65</c:v>
                  </c:pt>
                  <c:pt idx="1011">
                    <c:v>65</c:v>
                  </c:pt>
                  <c:pt idx="1012">
                    <c:v>65</c:v>
                  </c:pt>
                  <c:pt idx="1013">
                    <c:v>65</c:v>
                  </c:pt>
                  <c:pt idx="1014">
                    <c:v>65</c:v>
                  </c:pt>
                  <c:pt idx="1015">
                    <c:v>65</c:v>
                  </c:pt>
                  <c:pt idx="1016">
                    <c:v>65</c:v>
                  </c:pt>
                  <c:pt idx="1017">
                    <c:v>65</c:v>
                  </c:pt>
                  <c:pt idx="1018">
                    <c:v>65</c:v>
                  </c:pt>
                  <c:pt idx="1019">
                    <c:v>65</c:v>
                  </c:pt>
                  <c:pt idx="1020">
                    <c:v>65</c:v>
                  </c:pt>
                  <c:pt idx="1021">
                    <c:v>64</c:v>
                  </c:pt>
                  <c:pt idx="1022">
                    <c:v>64</c:v>
                  </c:pt>
                  <c:pt idx="1023">
                    <c:v>64</c:v>
                  </c:pt>
                  <c:pt idx="1024">
                    <c:v>64</c:v>
                  </c:pt>
                  <c:pt idx="1025">
                    <c:v>64</c:v>
                  </c:pt>
                  <c:pt idx="1026">
                    <c:v>64</c:v>
                  </c:pt>
                  <c:pt idx="1027">
                    <c:v>64</c:v>
                  </c:pt>
                  <c:pt idx="1028">
                    <c:v>64</c:v>
                  </c:pt>
                  <c:pt idx="1029">
                    <c:v>64</c:v>
                  </c:pt>
                  <c:pt idx="1030">
                    <c:v>64</c:v>
                  </c:pt>
                  <c:pt idx="1031">
                    <c:v>64</c:v>
                  </c:pt>
                  <c:pt idx="1032">
                    <c:v>63</c:v>
                  </c:pt>
                  <c:pt idx="1033">
                    <c:v>63</c:v>
                  </c:pt>
                  <c:pt idx="1034">
                    <c:v>63</c:v>
                  </c:pt>
                  <c:pt idx="1035">
                    <c:v>63</c:v>
                  </c:pt>
                  <c:pt idx="1036">
                    <c:v>63</c:v>
                  </c:pt>
                  <c:pt idx="1037">
                    <c:v>63</c:v>
                  </c:pt>
                  <c:pt idx="1038">
                    <c:v>63</c:v>
                  </c:pt>
                  <c:pt idx="1039">
                    <c:v>63</c:v>
                  </c:pt>
                  <c:pt idx="1040">
                    <c:v>63</c:v>
                  </c:pt>
                  <c:pt idx="1041">
                    <c:v>63</c:v>
                  </c:pt>
                  <c:pt idx="1042">
                    <c:v>62</c:v>
                  </c:pt>
                  <c:pt idx="1043">
                    <c:v>62</c:v>
                  </c:pt>
                  <c:pt idx="1044">
                    <c:v>62</c:v>
                  </c:pt>
                  <c:pt idx="1045">
                    <c:v>62</c:v>
                  </c:pt>
                  <c:pt idx="1046">
                    <c:v>62</c:v>
                  </c:pt>
                  <c:pt idx="1047">
                    <c:v>62</c:v>
                  </c:pt>
                  <c:pt idx="1048">
                    <c:v>62</c:v>
                  </c:pt>
                  <c:pt idx="1049">
                    <c:v>62</c:v>
                  </c:pt>
                  <c:pt idx="1050">
                    <c:v>62</c:v>
                  </c:pt>
                  <c:pt idx="1051">
                    <c:v>62</c:v>
                  </c:pt>
                  <c:pt idx="1052">
                    <c:v>62</c:v>
                  </c:pt>
                  <c:pt idx="1053">
                    <c:v>62</c:v>
                  </c:pt>
                  <c:pt idx="1054">
                    <c:v>62</c:v>
                  </c:pt>
                  <c:pt idx="1055">
                    <c:v>62</c:v>
                  </c:pt>
                  <c:pt idx="1056">
                    <c:v>62</c:v>
                  </c:pt>
                  <c:pt idx="1057">
                    <c:v>62</c:v>
                  </c:pt>
                  <c:pt idx="1058">
                    <c:v>62</c:v>
                  </c:pt>
                  <c:pt idx="1059">
                    <c:v>62</c:v>
                  </c:pt>
                  <c:pt idx="1060">
                    <c:v>61</c:v>
                  </c:pt>
                  <c:pt idx="1061">
                    <c:v>61</c:v>
                  </c:pt>
                  <c:pt idx="1062">
                    <c:v>61</c:v>
                  </c:pt>
                  <c:pt idx="1063">
                    <c:v>61</c:v>
                  </c:pt>
                  <c:pt idx="1064">
                    <c:v>61</c:v>
                  </c:pt>
                  <c:pt idx="1065">
                    <c:v>61</c:v>
                  </c:pt>
                  <c:pt idx="1066">
                    <c:v>61</c:v>
                  </c:pt>
                  <c:pt idx="1067">
                    <c:v>61</c:v>
                  </c:pt>
                  <c:pt idx="1068">
                    <c:v>61</c:v>
                  </c:pt>
                  <c:pt idx="1069">
                    <c:v>61</c:v>
                  </c:pt>
                  <c:pt idx="1070">
                    <c:v>61</c:v>
                  </c:pt>
                  <c:pt idx="1071">
                    <c:v>61</c:v>
                  </c:pt>
                  <c:pt idx="1072">
                    <c:v>60</c:v>
                  </c:pt>
                  <c:pt idx="1073">
                    <c:v>60</c:v>
                  </c:pt>
                  <c:pt idx="1074">
                    <c:v>60</c:v>
                  </c:pt>
                  <c:pt idx="1075">
                    <c:v>60</c:v>
                  </c:pt>
                  <c:pt idx="1076">
                    <c:v>60</c:v>
                  </c:pt>
                  <c:pt idx="1077">
                    <c:v>60</c:v>
                  </c:pt>
                  <c:pt idx="1078">
                    <c:v>60</c:v>
                  </c:pt>
                  <c:pt idx="1079">
                    <c:v>60</c:v>
                  </c:pt>
                  <c:pt idx="1080">
                    <c:v>60</c:v>
                  </c:pt>
                  <c:pt idx="1081">
                    <c:v>60</c:v>
                  </c:pt>
                  <c:pt idx="1082">
                    <c:v>60</c:v>
                  </c:pt>
                  <c:pt idx="1083">
                    <c:v>60</c:v>
                  </c:pt>
                  <c:pt idx="1084">
                    <c:v>60</c:v>
                  </c:pt>
                  <c:pt idx="1085">
                    <c:v>59</c:v>
                  </c:pt>
                  <c:pt idx="1086">
                    <c:v>59</c:v>
                  </c:pt>
                  <c:pt idx="1087">
                    <c:v>59</c:v>
                  </c:pt>
                  <c:pt idx="1088">
                    <c:v>59</c:v>
                  </c:pt>
                  <c:pt idx="1089">
                    <c:v>59</c:v>
                  </c:pt>
                  <c:pt idx="1090">
                    <c:v>59</c:v>
                  </c:pt>
                  <c:pt idx="1091">
                    <c:v>59</c:v>
                  </c:pt>
                  <c:pt idx="1092">
                    <c:v>59</c:v>
                  </c:pt>
                  <c:pt idx="1093">
                    <c:v>59</c:v>
                  </c:pt>
                  <c:pt idx="1094">
                    <c:v>59</c:v>
                  </c:pt>
                  <c:pt idx="1095">
                    <c:v>59</c:v>
                  </c:pt>
                  <c:pt idx="1096">
                    <c:v>59</c:v>
                  </c:pt>
                  <c:pt idx="1097">
                    <c:v>59</c:v>
                  </c:pt>
                  <c:pt idx="1098">
                    <c:v>59</c:v>
                  </c:pt>
                  <c:pt idx="1099">
                    <c:v>59</c:v>
                  </c:pt>
                  <c:pt idx="1100">
                    <c:v>59</c:v>
                  </c:pt>
                  <c:pt idx="1101">
                    <c:v>59</c:v>
                  </c:pt>
                  <c:pt idx="1102">
                    <c:v>58</c:v>
                  </c:pt>
                  <c:pt idx="1103">
                    <c:v>58</c:v>
                  </c:pt>
                  <c:pt idx="1104">
                    <c:v>58</c:v>
                  </c:pt>
                  <c:pt idx="1105">
                    <c:v>58</c:v>
                  </c:pt>
                  <c:pt idx="1106">
                    <c:v>58</c:v>
                  </c:pt>
                  <c:pt idx="1107">
                    <c:v>58</c:v>
                  </c:pt>
                  <c:pt idx="1108">
                    <c:v>58</c:v>
                  </c:pt>
                  <c:pt idx="1109">
                    <c:v>58</c:v>
                  </c:pt>
                  <c:pt idx="1110">
                    <c:v>58</c:v>
                  </c:pt>
                  <c:pt idx="1111">
                    <c:v>58</c:v>
                  </c:pt>
                  <c:pt idx="1112">
                    <c:v>58</c:v>
                  </c:pt>
                  <c:pt idx="1113">
                    <c:v>58</c:v>
                  </c:pt>
                  <c:pt idx="1114">
                    <c:v>58</c:v>
                  </c:pt>
                  <c:pt idx="1115">
                    <c:v>58</c:v>
                  </c:pt>
                  <c:pt idx="1116">
                    <c:v>58</c:v>
                  </c:pt>
                  <c:pt idx="1117">
                    <c:v>58</c:v>
                  </c:pt>
                  <c:pt idx="1118">
                    <c:v>58</c:v>
                  </c:pt>
                  <c:pt idx="1119">
                    <c:v>58</c:v>
                  </c:pt>
                  <c:pt idx="1120">
                    <c:v>58</c:v>
                  </c:pt>
                  <c:pt idx="1121">
                    <c:v>57</c:v>
                  </c:pt>
                  <c:pt idx="1122">
                    <c:v>57</c:v>
                  </c:pt>
                  <c:pt idx="1123">
                    <c:v>57</c:v>
                  </c:pt>
                  <c:pt idx="1124">
                    <c:v>57</c:v>
                  </c:pt>
                  <c:pt idx="1125">
                    <c:v>57</c:v>
                  </c:pt>
                  <c:pt idx="1126">
                    <c:v>57</c:v>
                  </c:pt>
                  <c:pt idx="1127">
                    <c:v>57</c:v>
                  </c:pt>
                  <c:pt idx="1128">
                    <c:v>57</c:v>
                  </c:pt>
                  <c:pt idx="1129">
                    <c:v>57</c:v>
                  </c:pt>
                  <c:pt idx="1130">
                    <c:v>57</c:v>
                  </c:pt>
                  <c:pt idx="1131">
                    <c:v>57</c:v>
                  </c:pt>
                  <c:pt idx="1132">
                    <c:v>57</c:v>
                  </c:pt>
                  <c:pt idx="1133">
                    <c:v>57</c:v>
                  </c:pt>
                  <c:pt idx="1134">
                    <c:v>57</c:v>
                  </c:pt>
                  <c:pt idx="1135">
                    <c:v>57</c:v>
                  </c:pt>
                  <c:pt idx="1136">
                    <c:v>56</c:v>
                  </c:pt>
                  <c:pt idx="1137">
                    <c:v>56</c:v>
                  </c:pt>
                  <c:pt idx="1138">
                    <c:v>56</c:v>
                  </c:pt>
                  <c:pt idx="1139">
                    <c:v>56</c:v>
                  </c:pt>
                  <c:pt idx="1140">
                    <c:v>56</c:v>
                  </c:pt>
                  <c:pt idx="1141">
                    <c:v>56</c:v>
                  </c:pt>
                  <c:pt idx="1142">
                    <c:v>56</c:v>
                  </c:pt>
                  <c:pt idx="1143">
                    <c:v>56</c:v>
                  </c:pt>
                  <c:pt idx="1144">
                    <c:v>56</c:v>
                  </c:pt>
                  <c:pt idx="1145">
                    <c:v>56</c:v>
                  </c:pt>
                  <c:pt idx="1146">
                    <c:v>56</c:v>
                  </c:pt>
                  <c:pt idx="1147">
                    <c:v>56</c:v>
                  </c:pt>
                  <c:pt idx="1148">
                    <c:v>56</c:v>
                  </c:pt>
                  <c:pt idx="1149">
                    <c:v>56</c:v>
                  </c:pt>
                  <c:pt idx="1150">
                    <c:v>56</c:v>
                  </c:pt>
                  <c:pt idx="1151">
                    <c:v>56</c:v>
                  </c:pt>
                  <c:pt idx="1152">
                    <c:v>56</c:v>
                  </c:pt>
                  <c:pt idx="1153">
                    <c:v>56</c:v>
                  </c:pt>
                  <c:pt idx="1154">
                    <c:v>56</c:v>
                  </c:pt>
                  <c:pt idx="1155">
                    <c:v>56</c:v>
                  </c:pt>
                  <c:pt idx="1156">
                    <c:v>56</c:v>
                  </c:pt>
                  <c:pt idx="1157">
                    <c:v>56</c:v>
                  </c:pt>
                  <c:pt idx="1158">
                    <c:v>55</c:v>
                  </c:pt>
                  <c:pt idx="1159">
                    <c:v>55</c:v>
                  </c:pt>
                  <c:pt idx="1160">
                    <c:v>55</c:v>
                  </c:pt>
                  <c:pt idx="1161">
                    <c:v>55</c:v>
                  </c:pt>
                  <c:pt idx="1162">
                    <c:v>55</c:v>
                  </c:pt>
                  <c:pt idx="1163">
                    <c:v>55</c:v>
                  </c:pt>
                  <c:pt idx="1164">
                    <c:v>55</c:v>
                  </c:pt>
                  <c:pt idx="1165">
                    <c:v>55</c:v>
                  </c:pt>
                  <c:pt idx="1166">
                    <c:v>55</c:v>
                  </c:pt>
                  <c:pt idx="1167">
                    <c:v>55</c:v>
                  </c:pt>
                  <c:pt idx="1168">
                    <c:v>54</c:v>
                  </c:pt>
                  <c:pt idx="1169">
                    <c:v>54</c:v>
                  </c:pt>
                  <c:pt idx="1170">
                    <c:v>54</c:v>
                  </c:pt>
                  <c:pt idx="1171">
                    <c:v>54</c:v>
                  </c:pt>
                  <c:pt idx="1172">
                    <c:v>54</c:v>
                  </c:pt>
                  <c:pt idx="1173">
                    <c:v>54</c:v>
                  </c:pt>
                  <c:pt idx="1174">
                    <c:v>54</c:v>
                  </c:pt>
                  <c:pt idx="1175">
                    <c:v>54</c:v>
                  </c:pt>
                  <c:pt idx="1176">
                    <c:v>54</c:v>
                  </c:pt>
                  <c:pt idx="1177">
                    <c:v>54</c:v>
                  </c:pt>
                  <c:pt idx="1178">
                    <c:v>54</c:v>
                  </c:pt>
                  <c:pt idx="1179">
                    <c:v>53</c:v>
                  </c:pt>
                  <c:pt idx="1180">
                    <c:v>53</c:v>
                  </c:pt>
                  <c:pt idx="1181">
                    <c:v>53</c:v>
                  </c:pt>
                  <c:pt idx="1182">
                    <c:v>53</c:v>
                  </c:pt>
                  <c:pt idx="1183">
                    <c:v>53</c:v>
                  </c:pt>
                  <c:pt idx="1184">
                    <c:v>53</c:v>
                  </c:pt>
                  <c:pt idx="1185">
                    <c:v>53</c:v>
                  </c:pt>
                  <c:pt idx="1186">
                    <c:v>53</c:v>
                  </c:pt>
                  <c:pt idx="1187">
                    <c:v>53</c:v>
                  </c:pt>
                  <c:pt idx="1188">
                    <c:v>53</c:v>
                  </c:pt>
                  <c:pt idx="1189">
                    <c:v>53</c:v>
                  </c:pt>
                  <c:pt idx="1190">
                    <c:v>53</c:v>
                  </c:pt>
                  <c:pt idx="1191">
                    <c:v>53</c:v>
                  </c:pt>
                  <c:pt idx="1192">
                    <c:v>53</c:v>
                  </c:pt>
                  <c:pt idx="1193">
                    <c:v>53</c:v>
                  </c:pt>
                  <c:pt idx="1194">
                    <c:v>53</c:v>
                  </c:pt>
                  <c:pt idx="1195">
                    <c:v>52</c:v>
                  </c:pt>
                  <c:pt idx="1196">
                    <c:v>52</c:v>
                  </c:pt>
                  <c:pt idx="1197">
                    <c:v>52</c:v>
                  </c:pt>
                  <c:pt idx="1198">
                    <c:v>52</c:v>
                  </c:pt>
                  <c:pt idx="1199">
                    <c:v>52</c:v>
                  </c:pt>
                  <c:pt idx="1200">
                    <c:v>52</c:v>
                  </c:pt>
                  <c:pt idx="1201">
                    <c:v>52</c:v>
                  </c:pt>
                  <c:pt idx="1202">
                    <c:v>52</c:v>
                  </c:pt>
                  <c:pt idx="1203">
                    <c:v>52</c:v>
                  </c:pt>
                  <c:pt idx="1204">
                    <c:v>52</c:v>
                  </c:pt>
                  <c:pt idx="1205">
                    <c:v>52</c:v>
                  </c:pt>
                  <c:pt idx="1206">
                    <c:v>52</c:v>
                  </c:pt>
                  <c:pt idx="1207">
                    <c:v>52</c:v>
                  </c:pt>
                  <c:pt idx="1208">
                    <c:v>52</c:v>
                  </c:pt>
                  <c:pt idx="1209">
                    <c:v>52</c:v>
                  </c:pt>
                  <c:pt idx="1210">
                    <c:v>52</c:v>
                  </c:pt>
                  <c:pt idx="1211">
                    <c:v>52</c:v>
                  </c:pt>
                  <c:pt idx="1212">
                    <c:v>51</c:v>
                  </c:pt>
                  <c:pt idx="1213">
                    <c:v>51</c:v>
                  </c:pt>
                  <c:pt idx="1214">
                    <c:v>51</c:v>
                  </c:pt>
                  <c:pt idx="1215">
                    <c:v>51</c:v>
                  </c:pt>
                  <c:pt idx="1216">
                    <c:v>51</c:v>
                  </c:pt>
                  <c:pt idx="1217">
                    <c:v>51</c:v>
                  </c:pt>
                  <c:pt idx="1218">
                    <c:v>51</c:v>
                  </c:pt>
                  <c:pt idx="1219">
                    <c:v>51</c:v>
                  </c:pt>
                  <c:pt idx="1220">
                    <c:v>51</c:v>
                  </c:pt>
                  <c:pt idx="1221">
                    <c:v>51</c:v>
                  </c:pt>
                  <c:pt idx="1222">
                    <c:v>51</c:v>
                  </c:pt>
                  <c:pt idx="1223">
                    <c:v>51</c:v>
                  </c:pt>
                  <c:pt idx="1224">
                    <c:v>51</c:v>
                  </c:pt>
                  <c:pt idx="1225">
                    <c:v>51</c:v>
                  </c:pt>
                  <c:pt idx="1226">
                    <c:v>51</c:v>
                  </c:pt>
                  <c:pt idx="1227">
                    <c:v>50</c:v>
                  </c:pt>
                  <c:pt idx="1228">
                    <c:v>50</c:v>
                  </c:pt>
                  <c:pt idx="1229">
                    <c:v>50</c:v>
                  </c:pt>
                  <c:pt idx="1230">
                    <c:v>50</c:v>
                  </c:pt>
                  <c:pt idx="1231">
                    <c:v>50</c:v>
                  </c:pt>
                  <c:pt idx="1232">
                    <c:v>50</c:v>
                  </c:pt>
                  <c:pt idx="1233">
                    <c:v>50</c:v>
                  </c:pt>
                  <c:pt idx="1234">
                    <c:v>50</c:v>
                  </c:pt>
                  <c:pt idx="1235">
                    <c:v>50</c:v>
                  </c:pt>
                  <c:pt idx="1236">
                    <c:v>50</c:v>
                  </c:pt>
                  <c:pt idx="1237">
                    <c:v>50</c:v>
                  </c:pt>
                  <c:pt idx="1238">
                    <c:v>50</c:v>
                  </c:pt>
                  <c:pt idx="1239">
                    <c:v>50</c:v>
                  </c:pt>
                  <c:pt idx="1240">
                    <c:v>50</c:v>
                  </c:pt>
                  <c:pt idx="1241">
                    <c:v>49</c:v>
                  </c:pt>
                  <c:pt idx="1242">
                    <c:v>49</c:v>
                  </c:pt>
                  <c:pt idx="1243">
                    <c:v>49</c:v>
                  </c:pt>
                  <c:pt idx="1244">
                    <c:v>49</c:v>
                  </c:pt>
                  <c:pt idx="1245">
                    <c:v>49</c:v>
                  </c:pt>
                  <c:pt idx="1246">
                    <c:v>49</c:v>
                  </c:pt>
                  <c:pt idx="1247">
                    <c:v>49</c:v>
                  </c:pt>
                  <c:pt idx="1248">
                    <c:v>49</c:v>
                  </c:pt>
                  <c:pt idx="1249">
                    <c:v>49</c:v>
                  </c:pt>
                  <c:pt idx="1250">
                    <c:v>49</c:v>
                  </c:pt>
                  <c:pt idx="1251">
                    <c:v>49</c:v>
                  </c:pt>
                  <c:pt idx="1252">
                    <c:v>49</c:v>
                  </c:pt>
                  <c:pt idx="1253">
                    <c:v>49</c:v>
                  </c:pt>
                  <c:pt idx="1254">
                    <c:v>49</c:v>
                  </c:pt>
                  <c:pt idx="1255">
                    <c:v>49</c:v>
                  </c:pt>
                  <c:pt idx="1256">
                    <c:v>49</c:v>
                  </c:pt>
                  <c:pt idx="1257">
                    <c:v>49</c:v>
                  </c:pt>
                  <c:pt idx="1258">
                    <c:v>49</c:v>
                  </c:pt>
                  <c:pt idx="1259">
                    <c:v>49</c:v>
                  </c:pt>
                  <c:pt idx="1260">
                    <c:v>48</c:v>
                  </c:pt>
                  <c:pt idx="1261">
                    <c:v>48</c:v>
                  </c:pt>
                  <c:pt idx="1262">
                    <c:v>48</c:v>
                  </c:pt>
                  <c:pt idx="1263">
                    <c:v>48</c:v>
                  </c:pt>
                  <c:pt idx="1264">
                    <c:v>48</c:v>
                  </c:pt>
                  <c:pt idx="1265">
                    <c:v>48</c:v>
                  </c:pt>
                  <c:pt idx="1266">
                    <c:v>48</c:v>
                  </c:pt>
                  <c:pt idx="1267">
                    <c:v>48</c:v>
                  </c:pt>
                  <c:pt idx="1268">
                    <c:v>48</c:v>
                  </c:pt>
                  <c:pt idx="1269">
                    <c:v>48</c:v>
                  </c:pt>
                  <c:pt idx="1270">
                    <c:v>48</c:v>
                  </c:pt>
                  <c:pt idx="1271">
                    <c:v>48</c:v>
                  </c:pt>
                  <c:pt idx="1272">
                    <c:v>48</c:v>
                  </c:pt>
                  <c:pt idx="1273">
                    <c:v>48</c:v>
                  </c:pt>
                  <c:pt idx="1274">
                    <c:v>48</c:v>
                  </c:pt>
                  <c:pt idx="1275">
                    <c:v>48</c:v>
                  </c:pt>
                  <c:pt idx="1276">
                    <c:v>48</c:v>
                  </c:pt>
                  <c:pt idx="1277">
                    <c:v>48</c:v>
                  </c:pt>
                  <c:pt idx="1278">
                    <c:v>47</c:v>
                  </c:pt>
                  <c:pt idx="1279">
                    <c:v>47</c:v>
                  </c:pt>
                  <c:pt idx="1280">
                    <c:v>47</c:v>
                  </c:pt>
                  <c:pt idx="1281">
                    <c:v>47</c:v>
                  </c:pt>
                  <c:pt idx="1282">
                    <c:v>47</c:v>
                  </c:pt>
                  <c:pt idx="1283">
                    <c:v>47</c:v>
                  </c:pt>
                  <c:pt idx="1284">
                    <c:v>47</c:v>
                  </c:pt>
                  <c:pt idx="1285">
                    <c:v>47</c:v>
                  </c:pt>
                  <c:pt idx="1286">
                    <c:v>47</c:v>
                  </c:pt>
                  <c:pt idx="1287">
                    <c:v>47</c:v>
                  </c:pt>
                  <c:pt idx="1288">
                    <c:v>47</c:v>
                  </c:pt>
                  <c:pt idx="1289">
                    <c:v>47</c:v>
                  </c:pt>
                  <c:pt idx="1290">
                    <c:v>47</c:v>
                  </c:pt>
                  <c:pt idx="1291">
                    <c:v>47</c:v>
                  </c:pt>
                  <c:pt idx="1292">
                    <c:v>46</c:v>
                  </c:pt>
                  <c:pt idx="1293">
                    <c:v>46</c:v>
                  </c:pt>
                  <c:pt idx="1294">
                    <c:v>46</c:v>
                  </c:pt>
                  <c:pt idx="1295">
                    <c:v>46</c:v>
                  </c:pt>
                  <c:pt idx="1296">
                    <c:v>46</c:v>
                  </c:pt>
                  <c:pt idx="1297">
                    <c:v>46</c:v>
                  </c:pt>
                  <c:pt idx="1298">
                    <c:v>46</c:v>
                  </c:pt>
                  <c:pt idx="1299">
                    <c:v>46</c:v>
                  </c:pt>
                  <c:pt idx="1300">
                    <c:v>46</c:v>
                  </c:pt>
                  <c:pt idx="1301">
                    <c:v>46</c:v>
                  </c:pt>
                  <c:pt idx="1302">
                    <c:v>46</c:v>
                  </c:pt>
                  <c:pt idx="1303">
                    <c:v>46</c:v>
                  </c:pt>
                  <c:pt idx="1304">
                    <c:v>46</c:v>
                  </c:pt>
                  <c:pt idx="1305">
                    <c:v>46</c:v>
                  </c:pt>
                  <c:pt idx="1306">
                    <c:v>46</c:v>
                  </c:pt>
                  <c:pt idx="1307">
                    <c:v>45</c:v>
                  </c:pt>
                  <c:pt idx="1308">
                    <c:v>45</c:v>
                  </c:pt>
                  <c:pt idx="1309">
                    <c:v>45</c:v>
                  </c:pt>
                  <c:pt idx="1310">
                    <c:v>45</c:v>
                  </c:pt>
                  <c:pt idx="1311">
                    <c:v>45</c:v>
                  </c:pt>
                  <c:pt idx="1312">
                    <c:v>45</c:v>
                  </c:pt>
                  <c:pt idx="1313">
                    <c:v>45</c:v>
                  </c:pt>
                  <c:pt idx="1314">
                    <c:v>45</c:v>
                  </c:pt>
                  <c:pt idx="1315">
                    <c:v>45</c:v>
                  </c:pt>
                  <c:pt idx="1316">
                    <c:v>45</c:v>
                  </c:pt>
                  <c:pt idx="1317">
                    <c:v>45</c:v>
                  </c:pt>
                  <c:pt idx="1318">
                    <c:v>45</c:v>
                  </c:pt>
                  <c:pt idx="1319">
                    <c:v>45</c:v>
                  </c:pt>
                  <c:pt idx="1320">
                    <c:v>45</c:v>
                  </c:pt>
                  <c:pt idx="1321">
                    <c:v>45</c:v>
                  </c:pt>
                  <c:pt idx="1322">
                    <c:v>45</c:v>
                  </c:pt>
                  <c:pt idx="1323">
                    <c:v>45</c:v>
                  </c:pt>
                  <c:pt idx="1324">
                    <c:v>45</c:v>
                  </c:pt>
                  <c:pt idx="1325">
                    <c:v>45</c:v>
                  </c:pt>
                  <c:pt idx="1326">
                    <c:v>44</c:v>
                  </c:pt>
                  <c:pt idx="1327">
                    <c:v>44</c:v>
                  </c:pt>
                  <c:pt idx="1328">
                    <c:v>44</c:v>
                  </c:pt>
                  <c:pt idx="1329">
                    <c:v>44</c:v>
                  </c:pt>
                  <c:pt idx="1330">
                    <c:v>44</c:v>
                  </c:pt>
                  <c:pt idx="1331">
                    <c:v>44</c:v>
                  </c:pt>
                  <c:pt idx="1332">
                    <c:v>44</c:v>
                  </c:pt>
                  <c:pt idx="1333">
                    <c:v>44</c:v>
                  </c:pt>
                  <c:pt idx="1334">
                    <c:v>44</c:v>
                  </c:pt>
                  <c:pt idx="1335">
                    <c:v>44</c:v>
                  </c:pt>
                  <c:pt idx="1336">
                    <c:v>44</c:v>
                  </c:pt>
                  <c:pt idx="1337">
                    <c:v>44</c:v>
                  </c:pt>
                  <c:pt idx="1338">
                    <c:v>44</c:v>
                  </c:pt>
                  <c:pt idx="1339">
                    <c:v>44</c:v>
                  </c:pt>
                  <c:pt idx="1340">
                    <c:v>44</c:v>
                  </c:pt>
                  <c:pt idx="1341">
                    <c:v>44</c:v>
                  </c:pt>
                  <c:pt idx="1342">
                    <c:v>44</c:v>
                  </c:pt>
                  <c:pt idx="1343">
                    <c:v>44</c:v>
                  </c:pt>
                  <c:pt idx="1344">
                    <c:v>43</c:v>
                  </c:pt>
                  <c:pt idx="1345">
                    <c:v>43</c:v>
                  </c:pt>
                  <c:pt idx="1346">
                    <c:v>43</c:v>
                  </c:pt>
                  <c:pt idx="1347">
                    <c:v>43</c:v>
                  </c:pt>
                  <c:pt idx="1348">
                    <c:v>43</c:v>
                  </c:pt>
                  <c:pt idx="1349">
                    <c:v>43</c:v>
                  </c:pt>
                  <c:pt idx="1350">
                    <c:v>43</c:v>
                  </c:pt>
                  <c:pt idx="1351">
                    <c:v>43</c:v>
                  </c:pt>
                  <c:pt idx="1352">
                    <c:v>43</c:v>
                  </c:pt>
                  <c:pt idx="1353">
                    <c:v>43</c:v>
                  </c:pt>
                  <c:pt idx="1354">
                    <c:v>43</c:v>
                  </c:pt>
                  <c:pt idx="1355">
                    <c:v>43</c:v>
                  </c:pt>
                  <c:pt idx="1356">
                    <c:v>43</c:v>
                  </c:pt>
                  <c:pt idx="1357">
                    <c:v>43</c:v>
                  </c:pt>
                  <c:pt idx="1358">
                    <c:v>43</c:v>
                  </c:pt>
                  <c:pt idx="1359">
                    <c:v>43</c:v>
                  </c:pt>
                  <c:pt idx="1360">
                    <c:v>43</c:v>
                  </c:pt>
                  <c:pt idx="1361">
                    <c:v>43</c:v>
                  </c:pt>
                  <c:pt idx="1362">
                    <c:v>43</c:v>
                  </c:pt>
                  <c:pt idx="1363">
                    <c:v>43</c:v>
                  </c:pt>
                  <c:pt idx="1364">
                    <c:v>43</c:v>
                  </c:pt>
                  <c:pt idx="1365">
                    <c:v>43</c:v>
                  </c:pt>
                  <c:pt idx="1366">
                    <c:v>43</c:v>
                  </c:pt>
                  <c:pt idx="1367">
                    <c:v>43</c:v>
                  </c:pt>
                  <c:pt idx="1368">
                    <c:v>42</c:v>
                  </c:pt>
                  <c:pt idx="1369">
                    <c:v>42</c:v>
                  </c:pt>
                  <c:pt idx="1370">
                    <c:v>42</c:v>
                  </c:pt>
                  <c:pt idx="1371">
                    <c:v>42</c:v>
                  </c:pt>
                  <c:pt idx="1372">
                    <c:v>42</c:v>
                  </c:pt>
                  <c:pt idx="1373">
                    <c:v>42</c:v>
                  </c:pt>
                  <c:pt idx="1374">
                    <c:v>42</c:v>
                  </c:pt>
                  <c:pt idx="1375">
                    <c:v>42</c:v>
                  </c:pt>
                  <c:pt idx="1376">
                    <c:v>42</c:v>
                  </c:pt>
                  <c:pt idx="1377">
                    <c:v>42</c:v>
                  </c:pt>
                  <c:pt idx="1378">
                    <c:v>42</c:v>
                  </c:pt>
                  <c:pt idx="1379">
                    <c:v>42</c:v>
                  </c:pt>
                  <c:pt idx="1380">
                    <c:v>42</c:v>
                  </c:pt>
                  <c:pt idx="1381">
                    <c:v>42</c:v>
                  </c:pt>
                  <c:pt idx="1382">
                    <c:v>42</c:v>
                  </c:pt>
                  <c:pt idx="1383">
                    <c:v>42</c:v>
                  </c:pt>
                  <c:pt idx="1384">
                    <c:v>42</c:v>
                  </c:pt>
                  <c:pt idx="1385">
                    <c:v>42</c:v>
                  </c:pt>
                  <c:pt idx="1386">
                    <c:v>42</c:v>
                  </c:pt>
                  <c:pt idx="1387">
                    <c:v>42</c:v>
                  </c:pt>
                  <c:pt idx="1388">
                    <c:v>42</c:v>
                  </c:pt>
                  <c:pt idx="1389">
                    <c:v>41</c:v>
                  </c:pt>
                  <c:pt idx="1390">
                    <c:v>41</c:v>
                  </c:pt>
                  <c:pt idx="1391">
                    <c:v>41</c:v>
                  </c:pt>
                  <c:pt idx="1392">
                    <c:v>41</c:v>
                  </c:pt>
                  <c:pt idx="1393">
                    <c:v>41</c:v>
                  </c:pt>
                  <c:pt idx="1394">
                    <c:v>41</c:v>
                  </c:pt>
                  <c:pt idx="1395">
                    <c:v>41</c:v>
                  </c:pt>
                  <c:pt idx="1396">
                    <c:v>41</c:v>
                  </c:pt>
                  <c:pt idx="1397">
                    <c:v>41</c:v>
                  </c:pt>
                  <c:pt idx="1398">
                    <c:v>41</c:v>
                  </c:pt>
                  <c:pt idx="1399">
                    <c:v>41</c:v>
                  </c:pt>
                  <c:pt idx="1400">
                    <c:v>41</c:v>
                  </c:pt>
                  <c:pt idx="1401">
                    <c:v>41</c:v>
                  </c:pt>
                  <c:pt idx="1402">
                    <c:v>41</c:v>
                  </c:pt>
                  <c:pt idx="1403">
                    <c:v>41</c:v>
                  </c:pt>
                  <c:pt idx="1404">
                    <c:v>41</c:v>
                  </c:pt>
                  <c:pt idx="1405">
                    <c:v>41</c:v>
                  </c:pt>
                  <c:pt idx="1406">
                    <c:v>41</c:v>
                  </c:pt>
                  <c:pt idx="1407">
                    <c:v>41</c:v>
                  </c:pt>
                  <c:pt idx="1408">
                    <c:v>41</c:v>
                  </c:pt>
                  <c:pt idx="1409">
                    <c:v>41</c:v>
                  </c:pt>
                  <c:pt idx="1410">
                    <c:v>41</c:v>
                  </c:pt>
                  <c:pt idx="1411">
                    <c:v>41</c:v>
                  </c:pt>
                  <c:pt idx="1412">
                    <c:v>41</c:v>
                  </c:pt>
                  <c:pt idx="1413">
                    <c:v>40</c:v>
                  </c:pt>
                  <c:pt idx="1414">
                    <c:v>40</c:v>
                  </c:pt>
                  <c:pt idx="1415">
                    <c:v>40</c:v>
                  </c:pt>
                  <c:pt idx="1416">
                    <c:v>40</c:v>
                  </c:pt>
                  <c:pt idx="1417">
                    <c:v>40</c:v>
                  </c:pt>
                  <c:pt idx="1418">
                    <c:v>40</c:v>
                  </c:pt>
                  <c:pt idx="1419">
                    <c:v>40</c:v>
                  </c:pt>
                  <c:pt idx="1420">
                    <c:v>40</c:v>
                  </c:pt>
                  <c:pt idx="1421">
                    <c:v>40</c:v>
                  </c:pt>
                  <c:pt idx="1422">
                    <c:v>40</c:v>
                  </c:pt>
                  <c:pt idx="1423">
                    <c:v>40</c:v>
                  </c:pt>
                  <c:pt idx="1424">
                    <c:v>40</c:v>
                  </c:pt>
                  <c:pt idx="1425">
                    <c:v>40</c:v>
                  </c:pt>
                  <c:pt idx="1426">
                    <c:v>40</c:v>
                  </c:pt>
                  <c:pt idx="1427">
                    <c:v>40</c:v>
                  </c:pt>
                  <c:pt idx="1428">
                    <c:v>40</c:v>
                  </c:pt>
                  <c:pt idx="1429">
                    <c:v>40</c:v>
                  </c:pt>
                  <c:pt idx="1430">
                    <c:v>40</c:v>
                  </c:pt>
                  <c:pt idx="1431">
                    <c:v>40</c:v>
                  </c:pt>
                  <c:pt idx="1432">
                    <c:v>39</c:v>
                  </c:pt>
                  <c:pt idx="1433">
                    <c:v>39</c:v>
                  </c:pt>
                  <c:pt idx="1434">
                    <c:v>39</c:v>
                  </c:pt>
                  <c:pt idx="1435">
                    <c:v>39</c:v>
                  </c:pt>
                  <c:pt idx="1436">
                    <c:v>39</c:v>
                  </c:pt>
                  <c:pt idx="1437">
                    <c:v>39</c:v>
                  </c:pt>
                  <c:pt idx="1438">
                    <c:v>39</c:v>
                  </c:pt>
                  <c:pt idx="1439">
                    <c:v>39</c:v>
                  </c:pt>
                  <c:pt idx="1440">
                    <c:v>39</c:v>
                  </c:pt>
                  <c:pt idx="1441">
                    <c:v>39</c:v>
                  </c:pt>
                  <c:pt idx="1442">
                    <c:v>39</c:v>
                  </c:pt>
                  <c:pt idx="1443">
                    <c:v>39</c:v>
                  </c:pt>
                  <c:pt idx="1444">
                    <c:v>39</c:v>
                  </c:pt>
                  <c:pt idx="1445">
                    <c:v>39</c:v>
                  </c:pt>
                  <c:pt idx="1446">
                    <c:v>39</c:v>
                  </c:pt>
                  <c:pt idx="1447">
                    <c:v>39</c:v>
                  </c:pt>
                  <c:pt idx="1448">
                    <c:v>39</c:v>
                  </c:pt>
                  <c:pt idx="1449">
                    <c:v>39</c:v>
                  </c:pt>
                  <c:pt idx="1450">
                    <c:v>39</c:v>
                  </c:pt>
                  <c:pt idx="1451">
                    <c:v>39</c:v>
                  </c:pt>
                  <c:pt idx="1452">
                    <c:v>39</c:v>
                  </c:pt>
                  <c:pt idx="1453">
                    <c:v>39</c:v>
                  </c:pt>
                  <c:pt idx="1454">
                    <c:v>39</c:v>
                  </c:pt>
                  <c:pt idx="1455">
                    <c:v>39</c:v>
                  </c:pt>
                  <c:pt idx="1456">
                    <c:v>39</c:v>
                  </c:pt>
                  <c:pt idx="1457">
                    <c:v>39</c:v>
                  </c:pt>
                  <c:pt idx="1458">
                    <c:v>39</c:v>
                  </c:pt>
                  <c:pt idx="1459">
                    <c:v>39</c:v>
                  </c:pt>
                  <c:pt idx="1460">
                    <c:v>39</c:v>
                  </c:pt>
                  <c:pt idx="1461">
                    <c:v>39</c:v>
                  </c:pt>
                  <c:pt idx="1462">
                    <c:v>39</c:v>
                  </c:pt>
                  <c:pt idx="1463">
                    <c:v>39</c:v>
                  </c:pt>
                  <c:pt idx="1464">
                    <c:v>38</c:v>
                  </c:pt>
                  <c:pt idx="1465">
                    <c:v>38</c:v>
                  </c:pt>
                  <c:pt idx="1466">
                    <c:v>38</c:v>
                  </c:pt>
                  <c:pt idx="1467">
                    <c:v>38</c:v>
                  </c:pt>
                  <c:pt idx="1468">
                    <c:v>38</c:v>
                  </c:pt>
                  <c:pt idx="1469">
                    <c:v>38</c:v>
                  </c:pt>
                  <c:pt idx="1470">
                    <c:v>38</c:v>
                  </c:pt>
                  <c:pt idx="1471">
                    <c:v>38</c:v>
                  </c:pt>
                  <c:pt idx="1472">
                    <c:v>38</c:v>
                  </c:pt>
                  <c:pt idx="1473">
                    <c:v>38</c:v>
                  </c:pt>
                  <c:pt idx="1474">
                    <c:v>38</c:v>
                  </c:pt>
                  <c:pt idx="1475">
                    <c:v>38</c:v>
                  </c:pt>
                  <c:pt idx="1476">
                    <c:v>38</c:v>
                  </c:pt>
                  <c:pt idx="1477">
                    <c:v>38</c:v>
                  </c:pt>
                  <c:pt idx="1478">
                    <c:v>38</c:v>
                  </c:pt>
                  <c:pt idx="1479">
                    <c:v>38</c:v>
                  </c:pt>
                  <c:pt idx="1480">
                    <c:v>38</c:v>
                  </c:pt>
                  <c:pt idx="1481">
                    <c:v>38</c:v>
                  </c:pt>
                  <c:pt idx="1482">
                    <c:v>38</c:v>
                  </c:pt>
                  <c:pt idx="1483">
                    <c:v>38</c:v>
                  </c:pt>
                  <c:pt idx="1484">
                    <c:v>38</c:v>
                  </c:pt>
                  <c:pt idx="1485">
                    <c:v>38</c:v>
                  </c:pt>
                  <c:pt idx="1486">
                    <c:v>38</c:v>
                  </c:pt>
                  <c:pt idx="1487">
                    <c:v>38</c:v>
                  </c:pt>
                  <c:pt idx="1488">
                    <c:v>38</c:v>
                  </c:pt>
                  <c:pt idx="1489">
                    <c:v>38</c:v>
                  </c:pt>
                  <c:pt idx="1490">
                    <c:v>38</c:v>
                  </c:pt>
                  <c:pt idx="1491">
                    <c:v>38</c:v>
                  </c:pt>
                  <c:pt idx="1492">
                    <c:v>38</c:v>
                  </c:pt>
                  <c:pt idx="1493">
                    <c:v>38</c:v>
                  </c:pt>
                  <c:pt idx="1494">
                    <c:v>38</c:v>
                  </c:pt>
                  <c:pt idx="1495">
                    <c:v>37</c:v>
                  </c:pt>
                  <c:pt idx="1496">
                    <c:v>37</c:v>
                  </c:pt>
                  <c:pt idx="1497">
                    <c:v>37</c:v>
                  </c:pt>
                  <c:pt idx="1498">
                    <c:v>37</c:v>
                  </c:pt>
                  <c:pt idx="1499">
                    <c:v>37</c:v>
                  </c:pt>
                  <c:pt idx="1500">
                    <c:v>37</c:v>
                  </c:pt>
                  <c:pt idx="1501">
                    <c:v>37</c:v>
                  </c:pt>
                  <c:pt idx="1502">
                    <c:v>37</c:v>
                  </c:pt>
                  <c:pt idx="1503">
                    <c:v>37</c:v>
                  </c:pt>
                  <c:pt idx="1504">
                    <c:v>37</c:v>
                  </c:pt>
                  <c:pt idx="1505">
                    <c:v>37</c:v>
                  </c:pt>
                  <c:pt idx="1506">
                    <c:v>37</c:v>
                  </c:pt>
                  <c:pt idx="1507">
                    <c:v>37</c:v>
                  </c:pt>
                  <c:pt idx="1508">
                    <c:v>37</c:v>
                  </c:pt>
                  <c:pt idx="1509">
                    <c:v>37</c:v>
                  </c:pt>
                  <c:pt idx="1510">
                    <c:v>37</c:v>
                  </c:pt>
                  <c:pt idx="1511">
                    <c:v>37</c:v>
                  </c:pt>
                  <c:pt idx="1512">
                    <c:v>37</c:v>
                  </c:pt>
                  <c:pt idx="1513">
                    <c:v>37</c:v>
                  </c:pt>
                  <c:pt idx="1514">
                    <c:v>37</c:v>
                  </c:pt>
                  <c:pt idx="1515">
                    <c:v>37</c:v>
                  </c:pt>
                  <c:pt idx="1516">
                    <c:v>37</c:v>
                  </c:pt>
                  <c:pt idx="1517">
                    <c:v>37</c:v>
                  </c:pt>
                  <c:pt idx="1518">
                    <c:v>37</c:v>
                  </c:pt>
                  <c:pt idx="1519">
                    <c:v>37</c:v>
                  </c:pt>
                  <c:pt idx="1520">
                    <c:v>37</c:v>
                  </c:pt>
                  <c:pt idx="1521">
                    <c:v>37</c:v>
                  </c:pt>
                  <c:pt idx="1522">
                    <c:v>37</c:v>
                  </c:pt>
                  <c:pt idx="1523">
                    <c:v>37</c:v>
                  </c:pt>
                  <c:pt idx="1524">
                    <c:v>37</c:v>
                  </c:pt>
                  <c:pt idx="1525">
                    <c:v>37</c:v>
                  </c:pt>
                  <c:pt idx="1526">
                    <c:v>37</c:v>
                  </c:pt>
                  <c:pt idx="1527">
                    <c:v>37</c:v>
                  </c:pt>
                  <c:pt idx="1528">
                    <c:v>37</c:v>
                  </c:pt>
                  <c:pt idx="1529">
                    <c:v>37</c:v>
                  </c:pt>
                  <c:pt idx="1530">
                    <c:v>37</c:v>
                  </c:pt>
                  <c:pt idx="1531">
                    <c:v>36</c:v>
                  </c:pt>
                  <c:pt idx="1532">
                    <c:v>36</c:v>
                  </c:pt>
                  <c:pt idx="1533">
                    <c:v>36</c:v>
                  </c:pt>
                  <c:pt idx="1534">
                    <c:v>36</c:v>
                  </c:pt>
                  <c:pt idx="1535">
                    <c:v>36</c:v>
                  </c:pt>
                  <c:pt idx="1536">
                    <c:v>36</c:v>
                  </c:pt>
                  <c:pt idx="1537">
                    <c:v>36</c:v>
                  </c:pt>
                  <c:pt idx="1538">
                    <c:v>36</c:v>
                  </c:pt>
                  <c:pt idx="1539">
                    <c:v>36</c:v>
                  </c:pt>
                  <c:pt idx="1540">
                    <c:v>36</c:v>
                  </c:pt>
                  <c:pt idx="1541">
                    <c:v>36</c:v>
                  </c:pt>
                  <c:pt idx="1542">
                    <c:v>36</c:v>
                  </c:pt>
                  <c:pt idx="1543">
                    <c:v>36</c:v>
                  </c:pt>
                  <c:pt idx="1544">
                    <c:v>36</c:v>
                  </c:pt>
                  <c:pt idx="1545">
                    <c:v>36</c:v>
                  </c:pt>
                  <c:pt idx="1546">
                    <c:v>36</c:v>
                  </c:pt>
                  <c:pt idx="1547">
                    <c:v>36</c:v>
                  </c:pt>
                  <c:pt idx="1548">
                    <c:v>36</c:v>
                  </c:pt>
                  <c:pt idx="1549">
                    <c:v>36</c:v>
                  </c:pt>
                  <c:pt idx="1550">
                    <c:v>36</c:v>
                  </c:pt>
                  <c:pt idx="1551">
                    <c:v>35</c:v>
                  </c:pt>
                  <c:pt idx="1552">
                    <c:v>35</c:v>
                  </c:pt>
                  <c:pt idx="1553">
                    <c:v>35</c:v>
                  </c:pt>
                  <c:pt idx="1554">
                    <c:v>35</c:v>
                  </c:pt>
                  <c:pt idx="1555">
                    <c:v>35</c:v>
                  </c:pt>
                  <c:pt idx="1556">
                    <c:v>35</c:v>
                  </c:pt>
                  <c:pt idx="1557">
                    <c:v>35</c:v>
                  </c:pt>
                  <c:pt idx="1558">
                    <c:v>35</c:v>
                  </c:pt>
                  <c:pt idx="1559">
                    <c:v>35</c:v>
                  </c:pt>
                  <c:pt idx="1560">
                    <c:v>35</c:v>
                  </c:pt>
                  <c:pt idx="1561">
                    <c:v>35</c:v>
                  </c:pt>
                  <c:pt idx="1562">
                    <c:v>35</c:v>
                  </c:pt>
                  <c:pt idx="1563">
                    <c:v>35</c:v>
                  </c:pt>
                  <c:pt idx="1564">
                    <c:v>35</c:v>
                  </c:pt>
                  <c:pt idx="1565">
                    <c:v>35</c:v>
                  </c:pt>
                  <c:pt idx="1566">
                    <c:v>35</c:v>
                  </c:pt>
                  <c:pt idx="1567">
                    <c:v>35</c:v>
                  </c:pt>
                  <c:pt idx="1568">
                    <c:v>35</c:v>
                  </c:pt>
                  <c:pt idx="1569">
                    <c:v>35</c:v>
                  </c:pt>
                  <c:pt idx="1570">
                    <c:v>35</c:v>
                  </c:pt>
                  <c:pt idx="1571">
                    <c:v>35</c:v>
                  </c:pt>
                  <c:pt idx="1572">
                    <c:v>35</c:v>
                  </c:pt>
                  <c:pt idx="1573">
                    <c:v>35</c:v>
                  </c:pt>
                  <c:pt idx="1574">
                    <c:v>35</c:v>
                  </c:pt>
                  <c:pt idx="1575">
                    <c:v>35</c:v>
                  </c:pt>
                  <c:pt idx="1576">
                    <c:v>35</c:v>
                  </c:pt>
                  <c:pt idx="1577">
                    <c:v>35</c:v>
                  </c:pt>
                  <c:pt idx="1578">
                    <c:v>34</c:v>
                  </c:pt>
                  <c:pt idx="1579">
                    <c:v>34</c:v>
                  </c:pt>
                  <c:pt idx="1580">
                    <c:v>34</c:v>
                  </c:pt>
                  <c:pt idx="1581">
                    <c:v>34</c:v>
                  </c:pt>
                  <c:pt idx="1582">
                    <c:v>34</c:v>
                  </c:pt>
                  <c:pt idx="1583">
                    <c:v>34</c:v>
                  </c:pt>
                  <c:pt idx="1584">
                    <c:v>34</c:v>
                  </c:pt>
                  <c:pt idx="1585">
                    <c:v>34</c:v>
                  </c:pt>
                  <c:pt idx="1586">
                    <c:v>34</c:v>
                  </c:pt>
                  <c:pt idx="1587">
                    <c:v>34</c:v>
                  </c:pt>
                  <c:pt idx="1588">
                    <c:v>34</c:v>
                  </c:pt>
                  <c:pt idx="1589">
                    <c:v>34</c:v>
                  </c:pt>
                  <c:pt idx="1590">
                    <c:v>34</c:v>
                  </c:pt>
                  <c:pt idx="1591">
                    <c:v>34</c:v>
                  </c:pt>
                  <c:pt idx="1592">
                    <c:v>34</c:v>
                  </c:pt>
                  <c:pt idx="1593">
                    <c:v>34</c:v>
                  </c:pt>
                  <c:pt idx="1594">
                    <c:v>34</c:v>
                  </c:pt>
                  <c:pt idx="1595">
                    <c:v>34</c:v>
                  </c:pt>
                  <c:pt idx="1596">
                    <c:v>34</c:v>
                  </c:pt>
                  <c:pt idx="1597">
                    <c:v>34</c:v>
                  </c:pt>
                  <c:pt idx="1598">
                    <c:v>34</c:v>
                  </c:pt>
                  <c:pt idx="1599">
                    <c:v>34</c:v>
                  </c:pt>
                  <c:pt idx="1600">
                    <c:v>34</c:v>
                  </c:pt>
                  <c:pt idx="1601">
                    <c:v>34</c:v>
                  </c:pt>
                  <c:pt idx="1602">
                    <c:v>34</c:v>
                  </c:pt>
                  <c:pt idx="1603">
                    <c:v>34</c:v>
                  </c:pt>
                  <c:pt idx="1604">
                    <c:v>34</c:v>
                  </c:pt>
                  <c:pt idx="1605">
                    <c:v>34</c:v>
                  </c:pt>
                  <c:pt idx="1606">
                    <c:v>34</c:v>
                  </c:pt>
                  <c:pt idx="1607">
                    <c:v>34</c:v>
                  </c:pt>
                  <c:pt idx="1608">
                    <c:v>34</c:v>
                  </c:pt>
                  <c:pt idx="1609">
                    <c:v>34</c:v>
                  </c:pt>
                  <c:pt idx="1610">
                    <c:v>34</c:v>
                  </c:pt>
                  <c:pt idx="1611">
                    <c:v>33</c:v>
                  </c:pt>
                  <c:pt idx="1612">
                    <c:v>33</c:v>
                  </c:pt>
                  <c:pt idx="1613">
                    <c:v>33</c:v>
                  </c:pt>
                  <c:pt idx="1614">
                    <c:v>33</c:v>
                  </c:pt>
                  <c:pt idx="1615">
                    <c:v>33</c:v>
                  </c:pt>
                  <c:pt idx="1616">
                    <c:v>33</c:v>
                  </c:pt>
                  <c:pt idx="1617">
                    <c:v>33</c:v>
                  </c:pt>
                  <c:pt idx="1618">
                    <c:v>33</c:v>
                  </c:pt>
                  <c:pt idx="1619">
                    <c:v>33</c:v>
                  </c:pt>
                  <c:pt idx="1620">
                    <c:v>33</c:v>
                  </c:pt>
                  <c:pt idx="1621">
                    <c:v>33</c:v>
                  </c:pt>
                  <c:pt idx="1622">
                    <c:v>33</c:v>
                  </c:pt>
                  <c:pt idx="1623">
                    <c:v>33</c:v>
                  </c:pt>
                  <c:pt idx="1624">
                    <c:v>33</c:v>
                  </c:pt>
                  <c:pt idx="1625">
                    <c:v>33</c:v>
                  </c:pt>
                  <c:pt idx="1626">
                    <c:v>33</c:v>
                  </c:pt>
                  <c:pt idx="1627">
                    <c:v>33</c:v>
                  </c:pt>
                  <c:pt idx="1628">
                    <c:v>33</c:v>
                  </c:pt>
                  <c:pt idx="1629">
                    <c:v>33</c:v>
                  </c:pt>
                  <c:pt idx="1630">
                    <c:v>33</c:v>
                  </c:pt>
                  <c:pt idx="1631">
                    <c:v>33</c:v>
                  </c:pt>
                  <c:pt idx="1632">
                    <c:v>33</c:v>
                  </c:pt>
                  <c:pt idx="1633">
                    <c:v>33</c:v>
                  </c:pt>
                  <c:pt idx="1634">
                    <c:v>33</c:v>
                  </c:pt>
                  <c:pt idx="1635">
                    <c:v>33</c:v>
                  </c:pt>
                  <c:pt idx="1636">
                    <c:v>33</c:v>
                  </c:pt>
                  <c:pt idx="1637">
                    <c:v>33</c:v>
                  </c:pt>
                  <c:pt idx="1638">
                    <c:v>33</c:v>
                  </c:pt>
                  <c:pt idx="1639">
                    <c:v>33</c:v>
                  </c:pt>
                  <c:pt idx="1640">
                    <c:v>33</c:v>
                  </c:pt>
                  <c:pt idx="1641">
                    <c:v>32</c:v>
                  </c:pt>
                  <c:pt idx="1642">
                    <c:v>32</c:v>
                  </c:pt>
                  <c:pt idx="1643">
                    <c:v>32</c:v>
                  </c:pt>
                  <c:pt idx="1644">
                    <c:v>32</c:v>
                  </c:pt>
                  <c:pt idx="1645">
                    <c:v>32</c:v>
                  </c:pt>
                  <c:pt idx="1646">
                    <c:v>32</c:v>
                  </c:pt>
                  <c:pt idx="1647">
                    <c:v>32</c:v>
                  </c:pt>
                  <c:pt idx="1648">
                    <c:v>32</c:v>
                  </c:pt>
                  <c:pt idx="1649">
                    <c:v>32</c:v>
                  </c:pt>
                  <c:pt idx="1650">
                    <c:v>32</c:v>
                  </c:pt>
                  <c:pt idx="1651">
                    <c:v>32</c:v>
                  </c:pt>
                  <c:pt idx="1652">
                    <c:v>32</c:v>
                  </c:pt>
                  <c:pt idx="1653">
                    <c:v>32</c:v>
                  </c:pt>
                  <c:pt idx="1654">
                    <c:v>32</c:v>
                  </c:pt>
                  <c:pt idx="1655">
                    <c:v>32</c:v>
                  </c:pt>
                  <c:pt idx="1656">
                    <c:v>32</c:v>
                  </c:pt>
                  <c:pt idx="1657">
                    <c:v>32</c:v>
                  </c:pt>
                  <c:pt idx="1658">
                    <c:v>32</c:v>
                  </c:pt>
                  <c:pt idx="1659">
                    <c:v>32</c:v>
                  </c:pt>
                  <c:pt idx="1660">
                    <c:v>32</c:v>
                  </c:pt>
                  <c:pt idx="1661">
                    <c:v>32</c:v>
                  </c:pt>
                  <c:pt idx="1662">
                    <c:v>32</c:v>
                  </c:pt>
                  <c:pt idx="1663">
                    <c:v>32</c:v>
                  </c:pt>
                  <c:pt idx="1664">
                    <c:v>32</c:v>
                  </c:pt>
                  <c:pt idx="1665">
                    <c:v>32</c:v>
                  </c:pt>
                  <c:pt idx="1666">
                    <c:v>32</c:v>
                  </c:pt>
                  <c:pt idx="1667">
                    <c:v>32</c:v>
                  </c:pt>
                  <c:pt idx="1668">
                    <c:v>32</c:v>
                  </c:pt>
                  <c:pt idx="1669">
                    <c:v>32</c:v>
                  </c:pt>
                  <c:pt idx="1670">
                    <c:v>32</c:v>
                  </c:pt>
                  <c:pt idx="1671">
                    <c:v>32</c:v>
                  </c:pt>
                  <c:pt idx="1672">
                    <c:v>32</c:v>
                  </c:pt>
                  <c:pt idx="1673">
                    <c:v>32</c:v>
                  </c:pt>
                  <c:pt idx="1674">
                    <c:v>32</c:v>
                  </c:pt>
                  <c:pt idx="1675">
                    <c:v>31</c:v>
                  </c:pt>
                  <c:pt idx="1676">
                    <c:v>31</c:v>
                  </c:pt>
                  <c:pt idx="1677">
                    <c:v>31</c:v>
                  </c:pt>
                  <c:pt idx="1678">
                    <c:v>31</c:v>
                  </c:pt>
                  <c:pt idx="1679">
                    <c:v>31</c:v>
                  </c:pt>
                  <c:pt idx="1680">
                    <c:v>31</c:v>
                  </c:pt>
                  <c:pt idx="1681">
                    <c:v>31</c:v>
                  </c:pt>
                  <c:pt idx="1682">
                    <c:v>31</c:v>
                  </c:pt>
                  <c:pt idx="1683">
                    <c:v>31</c:v>
                  </c:pt>
                  <c:pt idx="1684">
                    <c:v>31</c:v>
                  </c:pt>
                  <c:pt idx="1685">
                    <c:v>31</c:v>
                  </c:pt>
                  <c:pt idx="1686">
                    <c:v>31</c:v>
                  </c:pt>
                  <c:pt idx="1687">
                    <c:v>31</c:v>
                  </c:pt>
                  <c:pt idx="1688">
                    <c:v>31</c:v>
                  </c:pt>
                  <c:pt idx="1689">
                    <c:v>31</c:v>
                  </c:pt>
                  <c:pt idx="1690">
                    <c:v>31</c:v>
                  </c:pt>
                  <c:pt idx="1691">
                    <c:v>31</c:v>
                  </c:pt>
                  <c:pt idx="1692">
                    <c:v>31</c:v>
                  </c:pt>
                  <c:pt idx="1693">
                    <c:v>31</c:v>
                  </c:pt>
                  <c:pt idx="1694">
                    <c:v>31</c:v>
                  </c:pt>
                  <c:pt idx="1695">
                    <c:v>31</c:v>
                  </c:pt>
                  <c:pt idx="1696">
                    <c:v>31</c:v>
                  </c:pt>
                  <c:pt idx="1697">
                    <c:v>31</c:v>
                  </c:pt>
                  <c:pt idx="1698">
                    <c:v>31</c:v>
                  </c:pt>
                  <c:pt idx="1699">
                    <c:v>31</c:v>
                  </c:pt>
                  <c:pt idx="1700">
                    <c:v>31</c:v>
                  </c:pt>
                  <c:pt idx="1701">
                    <c:v>31</c:v>
                  </c:pt>
                  <c:pt idx="1702">
                    <c:v>31</c:v>
                  </c:pt>
                  <c:pt idx="1703">
                    <c:v>31</c:v>
                  </c:pt>
                  <c:pt idx="1704">
                    <c:v>31</c:v>
                  </c:pt>
                  <c:pt idx="1705">
                    <c:v>31</c:v>
                  </c:pt>
                  <c:pt idx="1706">
                    <c:v>30</c:v>
                  </c:pt>
                  <c:pt idx="1707">
                    <c:v>30</c:v>
                  </c:pt>
                  <c:pt idx="1708">
                    <c:v>30</c:v>
                  </c:pt>
                  <c:pt idx="1709">
                    <c:v>30</c:v>
                  </c:pt>
                  <c:pt idx="1710">
                    <c:v>30</c:v>
                  </c:pt>
                  <c:pt idx="1711">
                    <c:v>30</c:v>
                  </c:pt>
                  <c:pt idx="1712">
                    <c:v>30</c:v>
                  </c:pt>
                  <c:pt idx="1713">
                    <c:v>30</c:v>
                  </c:pt>
                  <c:pt idx="1714">
                    <c:v>30</c:v>
                  </c:pt>
                  <c:pt idx="1715">
                    <c:v>30</c:v>
                  </c:pt>
                  <c:pt idx="1716">
                    <c:v>30</c:v>
                  </c:pt>
                  <c:pt idx="1717">
                    <c:v>30</c:v>
                  </c:pt>
                  <c:pt idx="1718">
                    <c:v>30</c:v>
                  </c:pt>
                  <c:pt idx="1719">
                    <c:v>30</c:v>
                  </c:pt>
                  <c:pt idx="1720">
                    <c:v>30</c:v>
                  </c:pt>
                  <c:pt idx="1721">
                    <c:v>30</c:v>
                  </c:pt>
                  <c:pt idx="1722">
                    <c:v>30</c:v>
                  </c:pt>
                  <c:pt idx="1723">
                    <c:v>30</c:v>
                  </c:pt>
                  <c:pt idx="1724">
                    <c:v>30</c:v>
                  </c:pt>
                  <c:pt idx="1725">
                    <c:v>30</c:v>
                  </c:pt>
                  <c:pt idx="1726">
                    <c:v>30</c:v>
                  </c:pt>
                  <c:pt idx="1727">
                    <c:v>30</c:v>
                  </c:pt>
                  <c:pt idx="1728">
                    <c:v>30</c:v>
                  </c:pt>
                  <c:pt idx="1729">
                    <c:v>30</c:v>
                  </c:pt>
                  <c:pt idx="1730">
                    <c:v>30</c:v>
                  </c:pt>
                  <c:pt idx="1731">
                    <c:v>30</c:v>
                  </c:pt>
                  <c:pt idx="1732">
                    <c:v>29</c:v>
                  </c:pt>
                  <c:pt idx="1733">
                    <c:v>29</c:v>
                  </c:pt>
                  <c:pt idx="1734">
                    <c:v>29</c:v>
                  </c:pt>
                  <c:pt idx="1735">
                    <c:v>29</c:v>
                  </c:pt>
                  <c:pt idx="1736">
                    <c:v>29</c:v>
                  </c:pt>
                  <c:pt idx="1737">
                    <c:v>29</c:v>
                  </c:pt>
                  <c:pt idx="1738">
                    <c:v>29</c:v>
                  </c:pt>
                  <c:pt idx="1739">
                    <c:v>29</c:v>
                  </c:pt>
                  <c:pt idx="1740">
                    <c:v>29</c:v>
                  </c:pt>
                  <c:pt idx="1741">
                    <c:v>29</c:v>
                  </c:pt>
                  <c:pt idx="1742">
                    <c:v>29</c:v>
                  </c:pt>
                  <c:pt idx="1743">
                    <c:v>29</c:v>
                  </c:pt>
                  <c:pt idx="1744">
                    <c:v>29</c:v>
                  </c:pt>
                  <c:pt idx="1745">
                    <c:v>29</c:v>
                  </c:pt>
                  <c:pt idx="1746">
                    <c:v>29</c:v>
                  </c:pt>
                  <c:pt idx="1747">
                    <c:v>29</c:v>
                  </c:pt>
                  <c:pt idx="1748">
                    <c:v>29</c:v>
                  </c:pt>
                  <c:pt idx="1749">
                    <c:v>29</c:v>
                  </c:pt>
                  <c:pt idx="1750">
                    <c:v>29</c:v>
                  </c:pt>
                  <c:pt idx="1751">
                    <c:v>29</c:v>
                  </c:pt>
                  <c:pt idx="1752">
                    <c:v>29</c:v>
                  </c:pt>
                  <c:pt idx="1753">
                    <c:v>29</c:v>
                  </c:pt>
                  <c:pt idx="1754">
                    <c:v>29</c:v>
                  </c:pt>
                  <c:pt idx="1755">
                    <c:v>29</c:v>
                  </c:pt>
                  <c:pt idx="1756">
                    <c:v>29</c:v>
                  </c:pt>
                  <c:pt idx="1757">
                    <c:v>29</c:v>
                  </c:pt>
                  <c:pt idx="1758">
                    <c:v>29</c:v>
                  </c:pt>
                  <c:pt idx="1759">
                    <c:v>29</c:v>
                  </c:pt>
                  <c:pt idx="1760">
                    <c:v>29</c:v>
                  </c:pt>
                  <c:pt idx="1761">
                    <c:v>29</c:v>
                  </c:pt>
                  <c:pt idx="1762">
                    <c:v>29</c:v>
                  </c:pt>
                  <c:pt idx="1763">
                    <c:v>29</c:v>
                  </c:pt>
                  <c:pt idx="1764">
                    <c:v>29</c:v>
                  </c:pt>
                  <c:pt idx="1765">
                    <c:v>29</c:v>
                  </c:pt>
                  <c:pt idx="1766">
                    <c:v>29</c:v>
                  </c:pt>
                  <c:pt idx="1767">
                    <c:v>29</c:v>
                  </c:pt>
                  <c:pt idx="1768">
                    <c:v>29</c:v>
                  </c:pt>
                  <c:pt idx="1769">
                    <c:v>29</c:v>
                  </c:pt>
                  <c:pt idx="1770">
                    <c:v>29</c:v>
                  </c:pt>
                  <c:pt idx="1771">
                    <c:v>29</c:v>
                  </c:pt>
                  <c:pt idx="1772">
                    <c:v>29</c:v>
                  </c:pt>
                  <c:pt idx="1773">
                    <c:v>29</c:v>
                  </c:pt>
                  <c:pt idx="1774">
                    <c:v>29</c:v>
                  </c:pt>
                  <c:pt idx="1775">
                    <c:v>29</c:v>
                  </c:pt>
                  <c:pt idx="1776">
                    <c:v>29</c:v>
                  </c:pt>
                  <c:pt idx="1777">
                    <c:v>28</c:v>
                  </c:pt>
                  <c:pt idx="1778">
                    <c:v>28</c:v>
                  </c:pt>
                  <c:pt idx="1779">
                    <c:v>28</c:v>
                  </c:pt>
                  <c:pt idx="1780">
                    <c:v>28</c:v>
                  </c:pt>
                  <c:pt idx="1781">
                    <c:v>28</c:v>
                  </c:pt>
                  <c:pt idx="1782">
                    <c:v>28</c:v>
                  </c:pt>
                  <c:pt idx="1783">
                    <c:v>28</c:v>
                  </c:pt>
                  <c:pt idx="1784">
                    <c:v>28</c:v>
                  </c:pt>
                  <c:pt idx="1785">
                    <c:v>28</c:v>
                  </c:pt>
                  <c:pt idx="1786">
                    <c:v>28</c:v>
                  </c:pt>
                  <c:pt idx="1787">
                    <c:v>28</c:v>
                  </c:pt>
                  <c:pt idx="1788">
                    <c:v>28</c:v>
                  </c:pt>
                  <c:pt idx="1789">
                    <c:v>28</c:v>
                  </c:pt>
                  <c:pt idx="1790">
                    <c:v>28</c:v>
                  </c:pt>
                  <c:pt idx="1791">
                    <c:v>28</c:v>
                  </c:pt>
                  <c:pt idx="1792">
                    <c:v>28</c:v>
                  </c:pt>
                  <c:pt idx="1793">
                    <c:v>28</c:v>
                  </c:pt>
                  <c:pt idx="1794">
                    <c:v>28</c:v>
                  </c:pt>
                  <c:pt idx="1795">
                    <c:v>28</c:v>
                  </c:pt>
                  <c:pt idx="1796">
                    <c:v>28</c:v>
                  </c:pt>
                  <c:pt idx="1797">
                    <c:v>28</c:v>
                  </c:pt>
                  <c:pt idx="1798">
                    <c:v>28</c:v>
                  </c:pt>
                  <c:pt idx="1799">
                    <c:v>28</c:v>
                  </c:pt>
                  <c:pt idx="1800">
                    <c:v>28</c:v>
                  </c:pt>
                  <c:pt idx="1801">
                    <c:v>28</c:v>
                  </c:pt>
                  <c:pt idx="1802">
                    <c:v>28</c:v>
                  </c:pt>
                  <c:pt idx="1803">
                    <c:v>28</c:v>
                  </c:pt>
                  <c:pt idx="1804">
                    <c:v>28</c:v>
                  </c:pt>
                  <c:pt idx="1805">
                    <c:v>28</c:v>
                  </c:pt>
                  <c:pt idx="1806">
                    <c:v>28</c:v>
                  </c:pt>
                  <c:pt idx="1807">
                    <c:v>28</c:v>
                  </c:pt>
                  <c:pt idx="1808">
                    <c:v>28</c:v>
                  </c:pt>
                  <c:pt idx="1809">
                    <c:v>28</c:v>
                  </c:pt>
                  <c:pt idx="1810">
                    <c:v>28</c:v>
                  </c:pt>
                  <c:pt idx="1811">
                    <c:v>28</c:v>
                  </c:pt>
                  <c:pt idx="1812">
                    <c:v>28</c:v>
                  </c:pt>
                  <c:pt idx="1813">
                    <c:v>27</c:v>
                  </c:pt>
                  <c:pt idx="1814">
                    <c:v>27</c:v>
                  </c:pt>
                  <c:pt idx="1815">
                    <c:v>27</c:v>
                  </c:pt>
                  <c:pt idx="1816">
                    <c:v>27</c:v>
                  </c:pt>
                  <c:pt idx="1817">
                    <c:v>27</c:v>
                  </c:pt>
                  <c:pt idx="1818">
                    <c:v>27</c:v>
                  </c:pt>
                  <c:pt idx="1819">
                    <c:v>27</c:v>
                  </c:pt>
                  <c:pt idx="1820">
                    <c:v>27</c:v>
                  </c:pt>
                  <c:pt idx="1821">
                    <c:v>27</c:v>
                  </c:pt>
                  <c:pt idx="1822">
                    <c:v>27</c:v>
                  </c:pt>
                  <c:pt idx="1823">
                    <c:v>27</c:v>
                  </c:pt>
                  <c:pt idx="1824">
                    <c:v>27</c:v>
                  </c:pt>
                  <c:pt idx="1825">
                    <c:v>27</c:v>
                  </c:pt>
                  <c:pt idx="1826">
                    <c:v>27</c:v>
                  </c:pt>
                  <c:pt idx="1827">
                    <c:v>27</c:v>
                  </c:pt>
                  <c:pt idx="1828">
                    <c:v>27</c:v>
                  </c:pt>
                  <c:pt idx="1829">
                    <c:v>27</c:v>
                  </c:pt>
                  <c:pt idx="1830">
                    <c:v>27</c:v>
                  </c:pt>
                  <c:pt idx="1831">
                    <c:v>27</c:v>
                  </c:pt>
                  <c:pt idx="1832">
                    <c:v>27</c:v>
                  </c:pt>
                  <c:pt idx="1833">
                    <c:v>27</c:v>
                  </c:pt>
                  <c:pt idx="1834">
                    <c:v>27</c:v>
                  </c:pt>
                  <c:pt idx="1835">
                    <c:v>27</c:v>
                  </c:pt>
                  <c:pt idx="1836">
                    <c:v>27</c:v>
                  </c:pt>
                  <c:pt idx="1837">
                    <c:v>27</c:v>
                  </c:pt>
                  <c:pt idx="1838">
                    <c:v>27</c:v>
                  </c:pt>
                  <c:pt idx="1839">
                    <c:v>27</c:v>
                  </c:pt>
                  <c:pt idx="1840">
                    <c:v>27</c:v>
                  </c:pt>
                  <c:pt idx="1841">
                    <c:v>27</c:v>
                  </c:pt>
                  <c:pt idx="1842">
                    <c:v>27</c:v>
                  </c:pt>
                  <c:pt idx="1843">
                    <c:v>27</c:v>
                  </c:pt>
                  <c:pt idx="1844">
                    <c:v>27</c:v>
                  </c:pt>
                  <c:pt idx="1845">
                    <c:v>27</c:v>
                  </c:pt>
                  <c:pt idx="1846">
                    <c:v>27</c:v>
                  </c:pt>
                  <c:pt idx="1847">
                    <c:v>27</c:v>
                  </c:pt>
                  <c:pt idx="1848">
                    <c:v>27</c:v>
                  </c:pt>
                  <c:pt idx="1849">
                    <c:v>27</c:v>
                  </c:pt>
                  <c:pt idx="1850">
                    <c:v>27</c:v>
                  </c:pt>
                  <c:pt idx="1851">
                    <c:v>27</c:v>
                  </c:pt>
                  <c:pt idx="1852">
                    <c:v>27</c:v>
                  </c:pt>
                  <c:pt idx="1853">
                    <c:v>27</c:v>
                  </c:pt>
                  <c:pt idx="1854">
                    <c:v>27</c:v>
                  </c:pt>
                  <c:pt idx="1855">
                    <c:v>27</c:v>
                  </c:pt>
                  <c:pt idx="1856">
                    <c:v>27</c:v>
                  </c:pt>
                  <c:pt idx="1857">
                    <c:v>27</c:v>
                  </c:pt>
                  <c:pt idx="1858">
                    <c:v>27</c:v>
                  </c:pt>
                  <c:pt idx="1859">
                    <c:v>26</c:v>
                  </c:pt>
                  <c:pt idx="1860">
                    <c:v>26</c:v>
                  </c:pt>
                  <c:pt idx="1861">
                    <c:v>26</c:v>
                  </c:pt>
                  <c:pt idx="1862">
                    <c:v>26</c:v>
                  </c:pt>
                  <c:pt idx="1863">
                    <c:v>26</c:v>
                  </c:pt>
                  <c:pt idx="1864">
                    <c:v>26</c:v>
                  </c:pt>
                  <c:pt idx="1865">
                    <c:v>26</c:v>
                  </c:pt>
                  <c:pt idx="1866">
                    <c:v>26</c:v>
                  </c:pt>
                  <c:pt idx="1867">
                    <c:v>26</c:v>
                  </c:pt>
                  <c:pt idx="1868">
                    <c:v>26</c:v>
                  </c:pt>
                  <c:pt idx="1869">
                    <c:v>26</c:v>
                  </c:pt>
                  <c:pt idx="1870">
                    <c:v>26</c:v>
                  </c:pt>
                  <c:pt idx="1871">
                    <c:v>26</c:v>
                  </c:pt>
                  <c:pt idx="1872">
                    <c:v>26</c:v>
                  </c:pt>
                  <c:pt idx="1873">
                    <c:v>26</c:v>
                  </c:pt>
                  <c:pt idx="1874">
                    <c:v>26</c:v>
                  </c:pt>
                  <c:pt idx="1875">
                    <c:v>26</c:v>
                  </c:pt>
                  <c:pt idx="1876">
                    <c:v>26</c:v>
                  </c:pt>
                  <c:pt idx="1877">
                    <c:v>26</c:v>
                  </c:pt>
                  <c:pt idx="1878">
                    <c:v>26</c:v>
                  </c:pt>
                  <c:pt idx="1879">
                    <c:v>26</c:v>
                  </c:pt>
                  <c:pt idx="1880">
                    <c:v>26</c:v>
                  </c:pt>
                  <c:pt idx="1881">
                    <c:v>26</c:v>
                  </c:pt>
                  <c:pt idx="1882">
                    <c:v>26</c:v>
                  </c:pt>
                  <c:pt idx="1883">
                    <c:v>26</c:v>
                  </c:pt>
                  <c:pt idx="1884">
                    <c:v>26</c:v>
                  </c:pt>
                  <c:pt idx="1885">
                    <c:v>26</c:v>
                  </c:pt>
                  <c:pt idx="1886">
                    <c:v>26</c:v>
                  </c:pt>
                  <c:pt idx="1887">
                    <c:v>26</c:v>
                  </c:pt>
                  <c:pt idx="1888">
                    <c:v>26</c:v>
                  </c:pt>
                  <c:pt idx="1889">
                    <c:v>26</c:v>
                  </c:pt>
                  <c:pt idx="1890">
                    <c:v>26</c:v>
                  </c:pt>
                  <c:pt idx="1891">
                    <c:v>26</c:v>
                  </c:pt>
                  <c:pt idx="1892">
                    <c:v>26</c:v>
                  </c:pt>
                  <c:pt idx="1893">
                    <c:v>26</c:v>
                  </c:pt>
                  <c:pt idx="1894">
                    <c:v>26</c:v>
                  </c:pt>
                  <c:pt idx="1895">
                    <c:v>26</c:v>
                  </c:pt>
                  <c:pt idx="1896">
                    <c:v>26</c:v>
                  </c:pt>
                  <c:pt idx="1897">
                    <c:v>26</c:v>
                  </c:pt>
                  <c:pt idx="1898">
                    <c:v>26</c:v>
                  </c:pt>
                  <c:pt idx="1899">
                    <c:v>26</c:v>
                  </c:pt>
                  <c:pt idx="1900">
                    <c:v>26</c:v>
                  </c:pt>
                  <c:pt idx="1901">
                    <c:v>26</c:v>
                  </c:pt>
                  <c:pt idx="1902">
                    <c:v>26</c:v>
                  </c:pt>
                  <c:pt idx="1903">
                    <c:v>25</c:v>
                  </c:pt>
                  <c:pt idx="1904">
                    <c:v>25</c:v>
                  </c:pt>
                  <c:pt idx="1905">
                    <c:v>25</c:v>
                  </c:pt>
                  <c:pt idx="1906">
                    <c:v>25</c:v>
                  </c:pt>
                  <c:pt idx="1907">
                    <c:v>25</c:v>
                  </c:pt>
                  <c:pt idx="1908">
                    <c:v>25</c:v>
                  </c:pt>
                  <c:pt idx="1909">
                    <c:v>25</c:v>
                  </c:pt>
                  <c:pt idx="1910">
                    <c:v>25</c:v>
                  </c:pt>
                  <c:pt idx="1911">
                    <c:v>25</c:v>
                  </c:pt>
                  <c:pt idx="1912">
                    <c:v>25</c:v>
                  </c:pt>
                  <c:pt idx="1913">
                    <c:v>25</c:v>
                  </c:pt>
                  <c:pt idx="1914">
                    <c:v>25</c:v>
                  </c:pt>
                  <c:pt idx="1915">
                    <c:v>25</c:v>
                  </c:pt>
                  <c:pt idx="1916">
                    <c:v>25</c:v>
                  </c:pt>
                  <c:pt idx="1917">
                    <c:v>25</c:v>
                  </c:pt>
                  <c:pt idx="1918">
                    <c:v>25</c:v>
                  </c:pt>
                  <c:pt idx="1919">
                    <c:v>25</c:v>
                  </c:pt>
                  <c:pt idx="1920">
                    <c:v>25</c:v>
                  </c:pt>
                  <c:pt idx="1921">
                    <c:v>25</c:v>
                  </c:pt>
                  <c:pt idx="1922">
                    <c:v>25</c:v>
                  </c:pt>
                  <c:pt idx="1923">
                    <c:v>25</c:v>
                  </c:pt>
                  <c:pt idx="1924">
                    <c:v>25</c:v>
                  </c:pt>
                  <c:pt idx="1925">
                    <c:v>25</c:v>
                  </c:pt>
                  <c:pt idx="1926">
                    <c:v>25</c:v>
                  </c:pt>
                  <c:pt idx="1927">
                    <c:v>25</c:v>
                  </c:pt>
                  <c:pt idx="1928">
                    <c:v>25</c:v>
                  </c:pt>
                  <c:pt idx="1929">
                    <c:v>25</c:v>
                  </c:pt>
                  <c:pt idx="1930">
                    <c:v>25</c:v>
                  </c:pt>
                  <c:pt idx="1931">
                    <c:v>25</c:v>
                  </c:pt>
                  <c:pt idx="1932">
                    <c:v>25</c:v>
                  </c:pt>
                  <c:pt idx="1933">
                    <c:v>25</c:v>
                  </c:pt>
                  <c:pt idx="1934">
                    <c:v>25</c:v>
                  </c:pt>
                  <c:pt idx="1935">
                    <c:v>25</c:v>
                  </c:pt>
                  <c:pt idx="1936">
                    <c:v>25</c:v>
                  </c:pt>
                  <c:pt idx="1937">
                    <c:v>25</c:v>
                  </c:pt>
                  <c:pt idx="1938">
                    <c:v>25</c:v>
                  </c:pt>
                  <c:pt idx="1939">
                    <c:v>25</c:v>
                  </c:pt>
                  <c:pt idx="1940">
                    <c:v>25</c:v>
                  </c:pt>
                  <c:pt idx="1941">
                    <c:v>25</c:v>
                  </c:pt>
                  <c:pt idx="1942">
                    <c:v>25</c:v>
                  </c:pt>
                  <c:pt idx="1943">
                    <c:v>25</c:v>
                  </c:pt>
                  <c:pt idx="1944">
                    <c:v>25</c:v>
                  </c:pt>
                  <c:pt idx="1945">
                    <c:v>25</c:v>
                  </c:pt>
                  <c:pt idx="1946">
                    <c:v>25</c:v>
                  </c:pt>
                  <c:pt idx="1947">
                    <c:v>25</c:v>
                  </c:pt>
                  <c:pt idx="1948">
                    <c:v>25</c:v>
                  </c:pt>
                  <c:pt idx="1949">
                    <c:v>25</c:v>
                  </c:pt>
                  <c:pt idx="1950">
                    <c:v>25</c:v>
                  </c:pt>
                  <c:pt idx="1951">
                    <c:v>24</c:v>
                  </c:pt>
                  <c:pt idx="1952">
                    <c:v>24</c:v>
                  </c:pt>
                  <c:pt idx="1953">
                    <c:v>24</c:v>
                  </c:pt>
                  <c:pt idx="1954">
                    <c:v>24</c:v>
                  </c:pt>
                  <c:pt idx="1955">
                    <c:v>24</c:v>
                  </c:pt>
                  <c:pt idx="1956">
                    <c:v>24</c:v>
                  </c:pt>
                  <c:pt idx="1957">
                    <c:v>24</c:v>
                  </c:pt>
                  <c:pt idx="1958">
                    <c:v>24</c:v>
                  </c:pt>
                  <c:pt idx="1959">
                    <c:v>24</c:v>
                  </c:pt>
                  <c:pt idx="1960">
                    <c:v>24</c:v>
                  </c:pt>
                  <c:pt idx="1961">
                    <c:v>24</c:v>
                  </c:pt>
                  <c:pt idx="1962">
                    <c:v>24</c:v>
                  </c:pt>
                  <c:pt idx="1963">
                    <c:v>24</c:v>
                  </c:pt>
                  <c:pt idx="1964">
                    <c:v>24</c:v>
                  </c:pt>
                  <c:pt idx="1965">
                    <c:v>24</c:v>
                  </c:pt>
                  <c:pt idx="1966">
                    <c:v>24</c:v>
                  </c:pt>
                  <c:pt idx="1967">
                    <c:v>24</c:v>
                  </c:pt>
                  <c:pt idx="1968">
                    <c:v>24</c:v>
                  </c:pt>
                  <c:pt idx="1969">
                    <c:v>24</c:v>
                  </c:pt>
                  <c:pt idx="1970">
                    <c:v>24</c:v>
                  </c:pt>
                  <c:pt idx="1971">
                    <c:v>24</c:v>
                  </c:pt>
                  <c:pt idx="1972">
                    <c:v>24</c:v>
                  </c:pt>
                  <c:pt idx="1973">
                    <c:v>24</c:v>
                  </c:pt>
                  <c:pt idx="1974">
                    <c:v>24</c:v>
                  </c:pt>
                  <c:pt idx="1975">
                    <c:v>24</c:v>
                  </c:pt>
                  <c:pt idx="1976">
                    <c:v>24</c:v>
                  </c:pt>
                  <c:pt idx="1977">
                    <c:v>24</c:v>
                  </c:pt>
                  <c:pt idx="1978">
                    <c:v>24</c:v>
                  </c:pt>
                  <c:pt idx="1979">
                    <c:v>24</c:v>
                  </c:pt>
                  <c:pt idx="1980">
                    <c:v>24</c:v>
                  </c:pt>
                  <c:pt idx="1981">
                    <c:v>24</c:v>
                  </c:pt>
                  <c:pt idx="1982">
                    <c:v>24</c:v>
                  </c:pt>
                  <c:pt idx="1983">
                    <c:v>24</c:v>
                  </c:pt>
                  <c:pt idx="1984">
                    <c:v>24</c:v>
                  </c:pt>
                  <c:pt idx="1985">
                    <c:v>24</c:v>
                  </c:pt>
                  <c:pt idx="1986">
                    <c:v>24</c:v>
                  </c:pt>
                  <c:pt idx="1987">
                    <c:v>24</c:v>
                  </c:pt>
                  <c:pt idx="1988">
                    <c:v>24</c:v>
                  </c:pt>
                  <c:pt idx="1989">
                    <c:v>24</c:v>
                  </c:pt>
                  <c:pt idx="1990">
                    <c:v>24</c:v>
                  </c:pt>
                  <c:pt idx="1991">
                    <c:v>24</c:v>
                  </c:pt>
                  <c:pt idx="1992">
                    <c:v>24</c:v>
                  </c:pt>
                  <c:pt idx="1993">
                    <c:v>24</c:v>
                  </c:pt>
                  <c:pt idx="1994">
                    <c:v>24</c:v>
                  </c:pt>
                  <c:pt idx="1995">
                    <c:v>24</c:v>
                  </c:pt>
                  <c:pt idx="1996">
                    <c:v>24</c:v>
                  </c:pt>
                  <c:pt idx="1997">
                    <c:v>24</c:v>
                  </c:pt>
                  <c:pt idx="1998">
                    <c:v>24</c:v>
                  </c:pt>
                  <c:pt idx="1999">
                    <c:v>24</c:v>
                  </c:pt>
                  <c:pt idx="2000">
                    <c:v>24</c:v>
                  </c:pt>
                  <c:pt idx="2001">
                    <c:v>24</c:v>
                  </c:pt>
                  <c:pt idx="2002">
                    <c:v>24</c:v>
                  </c:pt>
                  <c:pt idx="2003">
                    <c:v>24</c:v>
                  </c:pt>
                  <c:pt idx="2004">
                    <c:v>24</c:v>
                  </c:pt>
                  <c:pt idx="2005">
                    <c:v>24</c:v>
                  </c:pt>
                  <c:pt idx="2006">
                    <c:v>24</c:v>
                  </c:pt>
                  <c:pt idx="2007">
                    <c:v>24</c:v>
                  </c:pt>
                  <c:pt idx="2008">
                    <c:v>24</c:v>
                  </c:pt>
                  <c:pt idx="2009">
                    <c:v>23</c:v>
                  </c:pt>
                  <c:pt idx="2010">
                    <c:v>23</c:v>
                  </c:pt>
                  <c:pt idx="2011">
                    <c:v>23</c:v>
                  </c:pt>
                  <c:pt idx="2012">
                    <c:v>23</c:v>
                  </c:pt>
                  <c:pt idx="2013">
                    <c:v>23</c:v>
                  </c:pt>
                  <c:pt idx="2014">
                    <c:v>23</c:v>
                  </c:pt>
                  <c:pt idx="2015">
                    <c:v>23</c:v>
                  </c:pt>
                  <c:pt idx="2016">
                    <c:v>23</c:v>
                  </c:pt>
                  <c:pt idx="2017">
                    <c:v>23</c:v>
                  </c:pt>
                  <c:pt idx="2018">
                    <c:v>23</c:v>
                  </c:pt>
                  <c:pt idx="2019">
                    <c:v>23</c:v>
                  </c:pt>
                  <c:pt idx="2020">
                    <c:v>23</c:v>
                  </c:pt>
                  <c:pt idx="2021">
                    <c:v>23</c:v>
                  </c:pt>
                  <c:pt idx="2022">
                    <c:v>23</c:v>
                  </c:pt>
                  <c:pt idx="2023">
                    <c:v>23</c:v>
                  </c:pt>
                  <c:pt idx="2024">
                    <c:v>23</c:v>
                  </c:pt>
                  <c:pt idx="2025">
                    <c:v>23</c:v>
                  </c:pt>
                  <c:pt idx="2026">
                    <c:v>23</c:v>
                  </c:pt>
                  <c:pt idx="2027">
                    <c:v>23</c:v>
                  </c:pt>
                  <c:pt idx="2028">
                    <c:v>23</c:v>
                  </c:pt>
                  <c:pt idx="2029">
                    <c:v>23</c:v>
                  </c:pt>
                  <c:pt idx="2030">
                    <c:v>23</c:v>
                  </c:pt>
                  <c:pt idx="2031">
                    <c:v>23</c:v>
                  </c:pt>
                  <c:pt idx="2032">
                    <c:v>23</c:v>
                  </c:pt>
                  <c:pt idx="2033">
                    <c:v>23</c:v>
                  </c:pt>
                  <c:pt idx="2034">
                    <c:v>23</c:v>
                  </c:pt>
                  <c:pt idx="2035">
                    <c:v>23</c:v>
                  </c:pt>
                  <c:pt idx="2036">
                    <c:v>23</c:v>
                  </c:pt>
                  <c:pt idx="2037">
                    <c:v>23</c:v>
                  </c:pt>
                  <c:pt idx="2038">
                    <c:v>23</c:v>
                  </c:pt>
                  <c:pt idx="2039">
                    <c:v>23</c:v>
                  </c:pt>
                  <c:pt idx="2040">
                    <c:v>23</c:v>
                  </c:pt>
                  <c:pt idx="2041">
                    <c:v>23</c:v>
                  </c:pt>
                  <c:pt idx="2042">
                    <c:v>23</c:v>
                  </c:pt>
                  <c:pt idx="2043">
                    <c:v>23</c:v>
                  </c:pt>
                  <c:pt idx="2044">
                    <c:v>23</c:v>
                  </c:pt>
                  <c:pt idx="2045">
                    <c:v>23</c:v>
                  </c:pt>
                  <c:pt idx="2046">
                    <c:v>23</c:v>
                  </c:pt>
                  <c:pt idx="2047">
                    <c:v>23</c:v>
                  </c:pt>
                  <c:pt idx="2048">
                    <c:v>23</c:v>
                  </c:pt>
                  <c:pt idx="2049">
                    <c:v>23</c:v>
                  </c:pt>
                  <c:pt idx="2050">
                    <c:v>23</c:v>
                  </c:pt>
                  <c:pt idx="2051">
                    <c:v>23</c:v>
                  </c:pt>
                  <c:pt idx="2052">
                    <c:v>23</c:v>
                  </c:pt>
                  <c:pt idx="2053">
                    <c:v>23</c:v>
                  </c:pt>
                  <c:pt idx="2054">
                    <c:v>23</c:v>
                  </c:pt>
                  <c:pt idx="2055">
                    <c:v>23</c:v>
                  </c:pt>
                  <c:pt idx="2056">
                    <c:v>23</c:v>
                  </c:pt>
                  <c:pt idx="2057">
                    <c:v>23</c:v>
                  </c:pt>
                  <c:pt idx="2058">
                    <c:v>23</c:v>
                  </c:pt>
                  <c:pt idx="2059">
                    <c:v>23</c:v>
                  </c:pt>
                  <c:pt idx="2060">
                    <c:v>23</c:v>
                  </c:pt>
                  <c:pt idx="2061">
                    <c:v>22</c:v>
                  </c:pt>
                  <c:pt idx="2062">
                    <c:v>22</c:v>
                  </c:pt>
                  <c:pt idx="2063">
                    <c:v>22</c:v>
                  </c:pt>
                  <c:pt idx="2064">
                    <c:v>22</c:v>
                  </c:pt>
                  <c:pt idx="2065">
                    <c:v>22</c:v>
                  </c:pt>
                  <c:pt idx="2066">
                    <c:v>22</c:v>
                  </c:pt>
                  <c:pt idx="2067">
                    <c:v>22</c:v>
                  </c:pt>
                  <c:pt idx="2068">
                    <c:v>22</c:v>
                  </c:pt>
                  <c:pt idx="2069">
                    <c:v>22</c:v>
                  </c:pt>
                  <c:pt idx="2070">
                    <c:v>22</c:v>
                  </c:pt>
                  <c:pt idx="2071">
                    <c:v>22</c:v>
                  </c:pt>
                  <c:pt idx="2072">
                    <c:v>22</c:v>
                  </c:pt>
                  <c:pt idx="2073">
                    <c:v>22</c:v>
                  </c:pt>
                  <c:pt idx="2074">
                    <c:v>22</c:v>
                  </c:pt>
                  <c:pt idx="2075">
                    <c:v>22</c:v>
                  </c:pt>
                  <c:pt idx="2076">
                    <c:v>22</c:v>
                  </c:pt>
                  <c:pt idx="2077">
                    <c:v>22</c:v>
                  </c:pt>
                  <c:pt idx="2078">
                    <c:v>22</c:v>
                  </c:pt>
                  <c:pt idx="2079">
                    <c:v>22</c:v>
                  </c:pt>
                  <c:pt idx="2080">
                    <c:v>22</c:v>
                  </c:pt>
                  <c:pt idx="2081">
                    <c:v>22</c:v>
                  </c:pt>
                  <c:pt idx="2082">
                    <c:v>22</c:v>
                  </c:pt>
                  <c:pt idx="2083">
                    <c:v>22</c:v>
                  </c:pt>
                  <c:pt idx="2084">
                    <c:v>22</c:v>
                  </c:pt>
                  <c:pt idx="2085">
                    <c:v>22</c:v>
                  </c:pt>
                  <c:pt idx="2086">
                    <c:v>22</c:v>
                  </c:pt>
                  <c:pt idx="2087">
                    <c:v>22</c:v>
                  </c:pt>
                  <c:pt idx="2088">
                    <c:v>22</c:v>
                  </c:pt>
                  <c:pt idx="2089">
                    <c:v>22</c:v>
                  </c:pt>
                  <c:pt idx="2090">
                    <c:v>22</c:v>
                  </c:pt>
                  <c:pt idx="2091">
                    <c:v>22</c:v>
                  </c:pt>
                  <c:pt idx="2092">
                    <c:v>22</c:v>
                  </c:pt>
                  <c:pt idx="2093">
                    <c:v>22</c:v>
                  </c:pt>
                  <c:pt idx="2094">
                    <c:v>22</c:v>
                  </c:pt>
                  <c:pt idx="2095">
                    <c:v>22</c:v>
                  </c:pt>
                  <c:pt idx="2096">
                    <c:v>22</c:v>
                  </c:pt>
                  <c:pt idx="2097">
                    <c:v>22</c:v>
                  </c:pt>
                  <c:pt idx="2098">
                    <c:v>22</c:v>
                  </c:pt>
                  <c:pt idx="2099">
                    <c:v>22</c:v>
                  </c:pt>
                  <c:pt idx="2100">
                    <c:v>22</c:v>
                  </c:pt>
                  <c:pt idx="2101">
                    <c:v>22</c:v>
                  </c:pt>
                  <c:pt idx="2102">
                    <c:v>22</c:v>
                  </c:pt>
                  <c:pt idx="2103">
                    <c:v>22</c:v>
                  </c:pt>
                  <c:pt idx="2104">
                    <c:v>22</c:v>
                  </c:pt>
                  <c:pt idx="2105">
                    <c:v>22</c:v>
                  </c:pt>
                  <c:pt idx="2106">
                    <c:v>22</c:v>
                  </c:pt>
                  <c:pt idx="2107">
                    <c:v>22</c:v>
                  </c:pt>
                  <c:pt idx="2108">
                    <c:v>22</c:v>
                  </c:pt>
                  <c:pt idx="2109">
                    <c:v>22</c:v>
                  </c:pt>
                  <c:pt idx="2110">
                    <c:v>22</c:v>
                  </c:pt>
                  <c:pt idx="2111">
                    <c:v>22</c:v>
                  </c:pt>
                  <c:pt idx="2112">
                    <c:v>22</c:v>
                  </c:pt>
                  <c:pt idx="2113">
                    <c:v>22</c:v>
                  </c:pt>
                  <c:pt idx="2114">
                    <c:v>22</c:v>
                  </c:pt>
                  <c:pt idx="2115">
                    <c:v>22</c:v>
                  </c:pt>
                  <c:pt idx="2116">
                    <c:v>22</c:v>
                  </c:pt>
                  <c:pt idx="2117">
                    <c:v>22</c:v>
                  </c:pt>
                  <c:pt idx="2118">
                    <c:v>22</c:v>
                  </c:pt>
                  <c:pt idx="2119">
                    <c:v>22</c:v>
                  </c:pt>
                  <c:pt idx="2120">
                    <c:v>22</c:v>
                  </c:pt>
                  <c:pt idx="2121">
                    <c:v>22</c:v>
                  </c:pt>
                  <c:pt idx="2122">
                    <c:v>21</c:v>
                  </c:pt>
                  <c:pt idx="2123">
                    <c:v>21</c:v>
                  </c:pt>
                  <c:pt idx="2124">
                    <c:v>21</c:v>
                  </c:pt>
                  <c:pt idx="2125">
                    <c:v>21</c:v>
                  </c:pt>
                  <c:pt idx="2126">
                    <c:v>21</c:v>
                  </c:pt>
                  <c:pt idx="2127">
                    <c:v>21</c:v>
                  </c:pt>
                  <c:pt idx="2128">
                    <c:v>21</c:v>
                  </c:pt>
                  <c:pt idx="2129">
                    <c:v>21</c:v>
                  </c:pt>
                  <c:pt idx="2130">
                    <c:v>21</c:v>
                  </c:pt>
                  <c:pt idx="2131">
                    <c:v>21</c:v>
                  </c:pt>
                  <c:pt idx="2132">
                    <c:v>21</c:v>
                  </c:pt>
                  <c:pt idx="2133">
                    <c:v>21</c:v>
                  </c:pt>
                  <c:pt idx="2134">
                    <c:v>21</c:v>
                  </c:pt>
                  <c:pt idx="2135">
                    <c:v>21</c:v>
                  </c:pt>
                  <c:pt idx="2136">
                    <c:v>21</c:v>
                  </c:pt>
                  <c:pt idx="2137">
                    <c:v>21</c:v>
                  </c:pt>
                  <c:pt idx="2138">
                    <c:v>21</c:v>
                  </c:pt>
                  <c:pt idx="2139">
                    <c:v>21</c:v>
                  </c:pt>
                  <c:pt idx="2140">
                    <c:v>21</c:v>
                  </c:pt>
                  <c:pt idx="2141">
                    <c:v>21</c:v>
                  </c:pt>
                  <c:pt idx="2142">
                    <c:v>21</c:v>
                  </c:pt>
                  <c:pt idx="2143">
                    <c:v>21</c:v>
                  </c:pt>
                  <c:pt idx="2144">
                    <c:v>21</c:v>
                  </c:pt>
                  <c:pt idx="2145">
                    <c:v>21</c:v>
                  </c:pt>
                  <c:pt idx="2146">
                    <c:v>21</c:v>
                  </c:pt>
                  <c:pt idx="2147">
                    <c:v>21</c:v>
                  </c:pt>
                  <c:pt idx="2148">
                    <c:v>21</c:v>
                  </c:pt>
                  <c:pt idx="2149">
                    <c:v>21</c:v>
                  </c:pt>
                  <c:pt idx="2150">
                    <c:v>21</c:v>
                  </c:pt>
                  <c:pt idx="2151">
                    <c:v>21</c:v>
                  </c:pt>
                  <c:pt idx="2152">
                    <c:v>21</c:v>
                  </c:pt>
                  <c:pt idx="2153">
                    <c:v>21</c:v>
                  </c:pt>
                  <c:pt idx="2154">
                    <c:v>21</c:v>
                  </c:pt>
                  <c:pt idx="2155">
                    <c:v>21</c:v>
                  </c:pt>
                  <c:pt idx="2156">
                    <c:v>21</c:v>
                  </c:pt>
                  <c:pt idx="2157">
                    <c:v>21</c:v>
                  </c:pt>
                  <c:pt idx="2158">
                    <c:v>21</c:v>
                  </c:pt>
                  <c:pt idx="2159">
                    <c:v>21</c:v>
                  </c:pt>
                  <c:pt idx="2160">
                    <c:v>21</c:v>
                  </c:pt>
                  <c:pt idx="2161">
                    <c:v>21</c:v>
                  </c:pt>
                  <c:pt idx="2162">
                    <c:v>21</c:v>
                  </c:pt>
                  <c:pt idx="2163">
                    <c:v>21</c:v>
                  </c:pt>
                  <c:pt idx="2164">
                    <c:v>21</c:v>
                  </c:pt>
                  <c:pt idx="2165">
                    <c:v>21</c:v>
                  </c:pt>
                  <c:pt idx="2166">
                    <c:v>21</c:v>
                  </c:pt>
                  <c:pt idx="2167">
                    <c:v>21</c:v>
                  </c:pt>
                  <c:pt idx="2168">
                    <c:v>21</c:v>
                  </c:pt>
                  <c:pt idx="2169">
                    <c:v>21</c:v>
                  </c:pt>
                  <c:pt idx="2170">
                    <c:v>21</c:v>
                  </c:pt>
                  <c:pt idx="2171">
                    <c:v>21</c:v>
                  </c:pt>
                  <c:pt idx="2172">
                    <c:v>21</c:v>
                  </c:pt>
                  <c:pt idx="2173">
                    <c:v>21</c:v>
                  </c:pt>
                  <c:pt idx="2174">
                    <c:v>21</c:v>
                  </c:pt>
                  <c:pt idx="2175">
                    <c:v>21</c:v>
                  </c:pt>
                  <c:pt idx="2176">
                    <c:v>21</c:v>
                  </c:pt>
                  <c:pt idx="2177">
                    <c:v>21</c:v>
                  </c:pt>
                  <c:pt idx="2178">
                    <c:v>21</c:v>
                  </c:pt>
                  <c:pt idx="2179">
                    <c:v>21</c:v>
                  </c:pt>
                  <c:pt idx="2180">
                    <c:v>21</c:v>
                  </c:pt>
                  <c:pt idx="2181">
                    <c:v>21</c:v>
                  </c:pt>
                  <c:pt idx="2182">
                    <c:v>21</c:v>
                  </c:pt>
                  <c:pt idx="2183">
                    <c:v>21</c:v>
                  </c:pt>
                  <c:pt idx="2184">
                    <c:v>20</c:v>
                  </c:pt>
                  <c:pt idx="2185">
                    <c:v>20</c:v>
                  </c:pt>
                  <c:pt idx="2186">
                    <c:v>20</c:v>
                  </c:pt>
                  <c:pt idx="2187">
                    <c:v>20</c:v>
                  </c:pt>
                  <c:pt idx="2188">
                    <c:v>20</c:v>
                  </c:pt>
                  <c:pt idx="2189">
                    <c:v>20</c:v>
                  </c:pt>
                  <c:pt idx="2190">
                    <c:v>20</c:v>
                  </c:pt>
                  <c:pt idx="2191">
                    <c:v>20</c:v>
                  </c:pt>
                  <c:pt idx="2192">
                    <c:v>20</c:v>
                  </c:pt>
                  <c:pt idx="2193">
                    <c:v>20</c:v>
                  </c:pt>
                  <c:pt idx="2194">
                    <c:v>20</c:v>
                  </c:pt>
                  <c:pt idx="2195">
                    <c:v>20</c:v>
                  </c:pt>
                  <c:pt idx="2196">
                    <c:v>20</c:v>
                  </c:pt>
                  <c:pt idx="2197">
                    <c:v>20</c:v>
                  </c:pt>
                  <c:pt idx="2198">
                    <c:v>20</c:v>
                  </c:pt>
                  <c:pt idx="2199">
                    <c:v>20</c:v>
                  </c:pt>
                  <c:pt idx="2200">
                    <c:v>20</c:v>
                  </c:pt>
                  <c:pt idx="2201">
                    <c:v>20</c:v>
                  </c:pt>
                  <c:pt idx="2202">
                    <c:v>20</c:v>
                  </c:pt>
                  <c:pt idx="2203">
                    <c:v>20</c:v>
                  </c:pt>
                  <c:pt idx="2204">
                    <c:v>20</c:v>
                  </c:pt>
                  <c:pt idx="2205">
                    <c:v>20</c:v>
                  </c:pt>
                  <c:pt idx="2206">
                    <c:v>20</c:v>
                  </c:pt>
                  <c:pt idx="2207">
                    <c:v>20</c:v>
                  </c:pt>
                  <c:pt idx="2208">
                    <c:v>20</c:v>
                  </c:pt>
                  <c:pt idx="2209">
                    <c:v>20</c:v>
                  </c:pt>
                  <c:pt idx="2210">
                    <c:v>20</c:v>
                  </c:pt>
                  <c:pt idx="2211">
                    <c:v>20</c:v>
                  </c:pt>
                  <c:pt idx="2212">
                    <c:v>20</c:v>
                  </c:pt>
                  <c:pt idx="2213">
                    <c:v>20</c:v>
                  </c:pt>
                  <c:pt idx="2214">
                    <c:v>20</c:v>
                  </c:pt>
                  <c:pt idx="2215">
                    <c:v>20</c:v>
                  </c:pt>
                  <c:pt idx="2216">
                    <c:v>20</c:v>
                  </c:pt>
                  <c:pt idx="2217">
                    <c:v>20</c:v>
                  </c:pt>
                  <c:pt idx="2218">
                    <c:v>20</c:v>
                  </c:pt>
                  <c:pt idx="2219">
                    <c:v>20</c:v>
                  </c:pt>
                  <c:pt idx="2220">
                    <c:v>20</c:v>
                  </c:pt>
                  <c:pt idx="2221">
                    <c:v>20</c:v>
                  </c:pt>
                  <c:pt idx="2222">
                    <c:v>20</c:v>
                  </c:pt>
                  <c:pt idx="2223">
                    <c:v>20</c:v>
                  </c:pt>
                  <c:pt idx="2224">
                    <c:v>20</c:v>
                  </c:pt>
                  <c:pt idx="2225">
                    <c:v>20</c:v>
                  </c:pt>
                  <c:pt idx="2226">
                    <c:v>20</c:v>
                  </c:pt>
                  <c:pt idx="2227">
                    <c:v>20</c:v>
                  </c:pt>
                  <c:pt idx="2228">
                    <c:v>20</c:v>
                  </c:pt>
                  <c:pt idx="2229">
                    <c:v>20</c:v>
                  </c:pt>
                  <c:pt idx="2230">
                    <c:v>20</c:v>
                  </c:pt>
                  <c:pt idx="2231">
                    <c:v>20</c:v>
                  </c:pt>
                  <c:pt idx="2232">
                    <c:v>20</c:v>
                  </c:pt>
                  <c:pt idx="2233">
                    <c:v>20</c:v>
                  </c:pt>
                  <c:pt idx="2234">
                    <c:v>20</c:v>
                  </c:pt>
                  <c:pt idx="2235">
                    <c:v>20</c:v>
                  </c:pt>
                  <c:pt idx="2236">
                    <c:v>20</c:v>
                  </c:pt>
                  <c:pt idx="2237">
                    <c:v>20</c:v>
                  </c:pt>
                  <c:pt idx="2238">
                    <c:v>20</c:v>
                  </c:pt>
                  <c:pt idx="2239">
                    <c:v>20</c:v>
                  </c:pt>
                  <c:pt idx="2240">
                    <c:v>20</c:v>
                  </c:pt>
                  <c:pt idx="2241">
                    <c:v>20</c:v>
                  </c:pt>
                  <c:pt idx="2242">
                    <c:v>20</c:v>
                  </c:pt>
                  <c:pt idx="2243">
                    <c:v>20</c:v>
                  </c:pt>
                  <c:pt idx="2244">
                    <c:v>20</c:v>
                  </c:pt>
                  <c:pt idx="2245">
                    <c:v>20</c:v>
                  </c:pt>
                  <c:pt idx="2246">
                    <c:v>20</c:v>
                  </c:pt>
                  <c:pt idx="2247">
                    <c:v>20</c:v>
                  </c:pt>
                  <c:pt idx="2248">
                    <c:v>20</c:v>
                  </c:pt>
                  <c:pt idx="2249">
                    <c:v>20</c:v>
                  </c:pt>
                  <c:pt idx="2250">
                    <c:v>19</c:v>
                  </c:pt>
                  <c:pt idx="2251">
                    <c:v>19</c:v>
                  </c:pt>
                  <c:pt idx="2252">
                    <c:v>19</c:v>
                  </c:pt>
                  <c:pt idx="2253">
                    <c:v>19</c:v>
                  </c:pt>
                  <c:pt idx="2254">
                    <c:v>19</c:v>
                  </c:pt>
                  <c:pt idx="2255">
                    <c:v>19</c:v>
                  </c:pt>
                  <c:pt idx="2256">
                    <c:v>19</c:v>
                  </c:pt>
                  <c:pt idx="2257">
                    <c:v>19</c:v>
                  </c:pt>
                  <c:pt idx="2258">
                    <c:v>19</c:v>
                  </c:pt>
                  <c:pt idx="2259">
                    <c:v>19</c:v>
                  </c:pt>
                  <c:pt idx="2260">
                    <c:v>19</c:v>
                  </c:pt>
                  <c:pt idx="2261">
                    <c:v>19</c:v>
                  </c:pt>
                  <c:pt idx="2262">
                    <c:v>19</c:v>
                  </c:pt>
                  <c:pt idx="2263">
                    <c:v>19</c:v>
                  </c:pt>
                  <c:pt idx="2264">
                    <c:v>19</c:v>
                  </c:pt>
                  <c:pt idx="2265">
                    <c:v>19</c:v>
                  </c:pt>
                  <c:pt idx="2266">
                    <c:v>19</c:v>
                  </c:pt>
                  <c:pt idx="2267">
                    <c:v>19</c:v>
                  </c:pt>
                  <c:pt idx="2268">
                    <c:v>19</c:v>
                  </c:pt>
                  <c:pt idx="2269">
                    <c:v>19</c:v>
                  </c:pt>
                  <c:pt idx="2270">
                    <c:v>19</c:v>
                  </c:pt>
                  <c:pt idx="2271">
                    <c:v>19</c:v>
                  </c:pt>
                  <c:pt idx="2272">
                    <c:v>19</c:v>
                  </c:pt>
                  <c:pt idx="2273">
                    <c:v>19</c:v>
                  </c:pt>
                  <c:pt idx="2274">
                    <c:v>19</c:v>
                  </c:pt>
                  <c:pt idx="2275">
                    <c:v>19</c:v>
                  </c:pt>
                  <c:pt idx="2276">
                    <c:v>19</c:v>
                  </c:pt>
                  <c:pt idx="2277">
                    <c:v>19</c:v>
                  </c:pt>
                  <c:pt idx="2278">
                    <c:v>19</c:v>
                  </c:pt>
                  <c:pt idx="2279">
                    <c:v>19</c:v>
                  </c:pt>
                  <c:pt idx="2280">
                    <c:v>19</c:v>
                  </c:pt>
                  <c:pt idx="2281">
                    <c:v>19</c:v>
                  </c:pt>
                  <c:pt idx="2282">
                    <c:v>19</c:v>
                  </c:pt>
                  <c:pt idx="2283">
                    <c:v>19</c:v>
                  </c:pt>
                  <c:pt idx="2284">
                    <c:v>19</c:v>
                  </c:pt>
                  <c:pt idx="2285">
                    <c:v>19</c:v>
                  </c:pt>
                  <c:pt idx="2286">
                    <c:v>19</c:v>
                  </c:pt>
                  <c:pt idx="2287">
                    <c:v>19</c:v>
                  </c:pt>
                  <c:pt idx="2288">
                    <c:v>19</c:v>
                  </c:pt>
                  <c:pt idx="2289">
                    <c:v>19</c:v>
                  </c:pt>
                  <c:pt idx="2290">
                    <c:v>19</c:v>
                  </c:pt>
                  <c:pt idx="2291">
                    <c:v>19</c:v>
                  </c:pt>
                  <c:pt idx="2292">
                    <c:v>19</c:v>
                  </c:pt>
                  <c:pt idx="2293">
                    <c:v>19</c:v>
                  </c:pt>
                  <c:pt idx="2294">
                    <c:v>19</c:v>
                  </c:pt>
                  <c:pt idx="2295">
                    <c:v>19</c:v>
                  </c:pt>
                  <c:pt idx="2296">
                    <c:v>19</c:v>
                  </c:pt>
                  <c:pt idx="2297">
                    <c:v>19</c:v>
                  </c:pt>
                  <c:pt idx="2298">
                    <c:v>19</c:v>
                  </c:pt>
                  <c:pt idx="2299">
                    <c:v>19</c:v>
                  </c:pt>
                  <c:pt idx="2300">
                    <c:v>19</c:v>
                  </c:pt>
                  <c:pt idx="2301">
                    <c:v>19</c:v>
                  </c:pt>
                  <c:pt idx="2302">
                    <c:v>19</c:v>
                  </c:pt>
                  <c:pt idx="2303">
                    <c:v>19</c:v>
                  </c:pt>
                  <c:pt idx="2304">
                    <c:v>19</c:v>
                  </c:pt>
                  <c:pt idx="2305">
                    <c:v>19</c:v>
                  </c:pt>
                  <c:pt idx="2306">
                    <c:v>19</c:v>
                  </c:pt>
                  <c:pt idx="2307">
                    <c:v>19</c:v>
                  </c:pt>
                  <c:pt idx="2308">
                    <c:v>19</c:v>
                  </c:pt>
                  <c:pt idx="2309">
                    <c:v>19</c:v>
                  </c:pt>
                  <c:pt idx="2310">
                    <c:v>19</c:v>
                  </c:pt>
                  <c:pt idx="2311">
                    <c:v>19</c:v>
                  </c:pt>
                  <c:pt idx="2312">
                    <c:v>19</c:v>
                  </c:pt>
                  <c:pt idx="2313">
                    <c:v>19</c:v>
                  </c:pt>
                  <c:pt idx="2314">
                    <c:v>19</c:v>
                  </c:pt>
                  <c:pt idx="2315">
                    <c:v>19</c:v>
                  </c:pt>
                  <c:pt idx="2316">
                    <c:v>19</c:v>
                  </c:pt>
                  <c:pt idx="2317">
                    <c:v>19</c:v>
                  </c:pt>
                  <c:pt idx="2318">
                    <c:v>19</c:v>
                  </c:pt>
                  <c:pt idx="2319">
                    <c:v>19</c:v>
                  </c:pt>
                  <c:pt idx="2320">
                    <c:v>19</c:v>
                  </c:pt>
                  <c:pt idx="2321">
                    <c:v>19</c:v>
                  </c:pt>
                  <c:pt idx="2322">
                    <c:v>19</c:v>
                  </c:pt>
                  <c:pt idx="2323">
                    <c:v>19</c:v>
                  </c:pt>
                  <c:pt idx="2324">
                    <c:v>19</c:v>
                  </c:pt>
                  <c:pt idx="2325">
                    <c:v>19</c:v>
                  </c:pt>
                  <c:pt idx="2326">
                    <c:v>19</c:v>
                  </c:pt>
                  <c:pt idx="2327">
                    <c:v>19</c:v>
                  </c:pt>
                  <c:pt idx="2328">
                    <c:v>18</c:v>
                  </c:pt>
                  <c:pt idx="2329">
                    <c:v>18</c:v>
                  </c:pt>
                  <c:pt idx="2330">
                    <c:v>18</c:v>
                  </c:pt>
                  <c:pt idx="2331">
                    <c:v>18</c:v>
                  </c:pt>
                  <c:pt idx="2332">
                    <c:v>18</c:v>
                  </c:pt>
                  <c:pt idx="2333">
                    <c:v>18</c:v>
                  </c:pt>
                  <c:pt idx="2334">
                    <c:v>18</c:v>
                  </c:pt>
                  <c:pt idx="2335">
                    <c:v>18</c:v>
                  </c:pt>
                  <c:pt idx="2336">
                    <c:v>18</c:v>
                  </c:pt>
                  <c:pt idx="2337">
                    <c:v>18</c:v>
                  </c:pt>
                  <c:pt idx="2338">
                    <c:v>18</c:v>
                  </c:pt>
                  <c:pt idx="2339">
                    <c:v>18</c:v>
                  </c:pt>
                  <c:pt idx="2340">
                    <c:v>18</c:v>
                  </c:pt>
                  <c:pt idx="2341">
                    <c:v>18</c:v>
                  </c:pt>
                  <c:pt idx="2342">
                    <c:v>18</c:v>
                  </c:pt>
                  <c:pt idx="2343">
                    <c:v>18</c:v>
                  </c:pt>
                  <c:pt idx="2344">
                    <c:v>18</c:v>
                  </c:pt>
                  <c:pt idx="2345">
                    <c:v>18</c:v>
                  </c:pt>
                  <c:pt idx="2346">
                    <c:v>18</c:v>
                  </c:pt>
                  <c:pt idx="2347">
                    <c:v>18</c:v>
                  </c:pt>
                  <c:pt idx="2348">
                    <c:v>18</c:v>
                  </c:pt>
                  <c:pt idx="2349">
                    <c:v>18</c:v>
                  </c:pt>
                  <c:pt idx="2350">
                    <c:v>18</c:v>
                  </c:pt>
                  <c:pt idx="2351">
                    <c:v>18</c:v>
                  </c:pt>
                  <c:pt idx="2352">
                    <c:v>18</c:v>
                  </c:pt>
                  <c:pt idx="2353">
                    <c:v>18</c:v>
                  </c:pt>
                  <c:pt idx="2354">
                    <c:v>18</c:v>
                  </c:pt>
                  <c:pt idx="2355">
                    <c:v>18</c:v>
                  </c:pt>
                  <c:pt idx="2356">
                    <c:v>18</c:v>
                  </c:pt>
                  <c:pt idx="2357">
                    <c:v>18</c:v>
                  </c:pt>
                  <c:pt idx="2358">
                    <c:v>18</c:v>
                  </c:pt>
                  <c:pt idx="2359">
                    <c:v>18</c:v>
                  </c:pt>
                  <c:pt idx="2360">
                    <c:v>18</c:v>
                  </c:pt>
                  <c:pt idx="2361">
                    <c:v>18</c:v>
                  </c:pt>
                  <c:pt idx="2362">
                    <c:v>18</c:v>
                  </c:pt>
                  <c:pt idx="2363">
                    <c:v>18</c:v>
                  </c:pt>
                  <c:pt idx="2364">
                    <c:v>18</c:v>
                  </c:pt>
                  <c:pt idx="2365">
                    <c:v>18</c:v>
                  </c:pt>
                  <c:pt idx="2366">
                    <c:v>18</c:v>
                  </c:pt>
                  <c:pt idx="2367">
                    <c:v>18</c:v>
                  </c:pt>
                  <c:pt idx="2368">
                    <c:v>18</c:v>
                  </c:pt>
                  <c:pt idx="2369">
                    <c:v>18</c:v>
                  </c:pt>
                  <c:pt idx="2370">
                    <c:v>18</c:v>
                  </c:pt>
                  <c:pt idx="2371">
                    <c:v>18</c:v>
                  </c:pt>
                  <c:pt idx="2372">
                    <c:v>18</c:v>
                  </c:pt>
                  <c:pt idx="2373">
                    <c:v>18</c:v>
                  </c:pt>
                  <c:pt idx="2374">
                    <c:v>18</c:v>
                  </c:pt>
                  <c:pt idx="2375">
                    <c:v>18</c:v>
                  </c:pt>
                  <c:pt idx="2376">
                    <c:v>18</c:v>
                  </c:pt>
                  <c:pt idx="2377">
                    <c:v>18</c:v>
                  </c:pt>
                  <c:pt idx="2378">
                    <c:v>18</c:v>
                  </c:pt>
                  <c:pt idx="2379">
                    <c:v>18</c:v>
                  </c:pt>
                  <c:pt idx="2380">
                    <c:v>18</c:v>
                  </c:pt>
                  <c:pt idx="2381">
                    <c:v>18</c:v>
                  </c:pt>
                  <c:pt idx="2382">
                    <c:v>18</c:v>
                  </c:pt>
                  <c:pt idx="2383">
                    <c:v>18</c:v>
                  </c:pt>
                  <c:pt idx="2384">
                    <c:v>18</c:v>
                  </c:pt>
                  <c:pt idx="2385">
                    <c:v>18</c:v>
                  </c:pt>
                  <c:pt idx="2386">
                    <c:v>18</c:v>
                  </c:pt>
                  <c:pt idx="2387">
                    <c:v>18</c:v>
                  </c:pt>
                  <c:pt idx="2388">
                    <c:v>18</c:v>
                  </c:pt>
                  <c:pt idx="2389">
                    <c:v>18</c:v>
                  </c:pt>
                  <c:pt idx="2390">
                    <c:v>18</c:v>
                  </c:pt>
                  <c:pt idx="2391">
                    <c:v>18</c:v>
                  </c:pt>
                  <c:pt idx="2392">
                    <c:v>18</c:v>
                  </c:pt>
                  <c:pt idx="2393">
                    <c:v>18</c:v>
                  </c:pt>
                  <c:pt idx="2394">
                    <c:v>18</c:v>
                  </c:pt>
                  <c:pt idx="2395">
                    <c:v>18</c:v>
                  </c:pt>
                  <c:pt idx="2396">
                    <c:v>18</c:v>
                  </c:pt>
                  <c:pt idx="2397">
                    <c:v>18</c:v>
                  </c:pt>
                  <c:pt idx="2398">
                    <c:v>18</c:v>
                  </c:pt>
                  <c:pt idx="2399">
                    <c:v>17</c:v>
                  </c:pt>
                  <c:pt idx="2400">
                    <c:v>17</c:v>
                  </c:pt>
                  <c:pt idx="2401">
                    <c:v>17</c:v>
                  </c:pt>
                  <c:pt idx="2402">
                    <c:v>17</c:v>
                  </c:pt>
                  <c:pt idx="2403">
                    <c:v>17</c:v>
                  </c:pt>
                  <c:pt idx="2404">
                    <c:v>17</c:v>
                  </c:pt>
                  <c:pt idx="2405">
                    <c:v>17</c:v>
                  </c:pt>
                  <c:pt idx="2406">
                    <c:v>17</c:v>
                  </c:pt>
                  <c:pt idx="2407">
                    <c:v>17</c:v>
                  </c:pt>
                  <c:pt idx="2408">
                    <c:v>17</c:v>
                  </c:pt>
                  <c:pt idx="2409">
                    <c:v>17</c:v>
                  </c:pt>
                  <c:pt idx="2410">
                    <c:v>17</c:v>
                  </c:pt>
                  <c:pt idx="2411">
                    <c:v>17</c:v>
                  </c:pt>
                  <c:pt idx="2412">
                    <c:v>17</c:v>
                  </c:pt>
                  <c:pt idx="2413">
                    <c:v>17</c:v>
                  </c:pt>
                  <c:pt idx="2414">
                    <c:v>17</c:v>
                  </c:pt>
                  <c:pt idx="2415">
                    <c:v>17</c:v>
                  </c:pt>
                  <c:pt idx="2416">
                    <c:v>17</c:v>
                  </c:pt>
                  <c:pt idx="2417">
                    <c:v>17</c:v>
                  </c:pt>
                  <c:pt idx="2418">
                    <c:v>17</c:v>
                  </c:pt>
                  <c:pt idx="2419">
                    <c:v>17</c:v>
                  </c:pt>
                  <c:pt idx="2420">
                    <c:v>17</c:v>
                  </c:pt>
                  <c:pt idx="2421">
                    <c:v>17</c:v>
                  </c:pt>
                  <c:pt idx="2422">
                    <c:v>17</c:v>
                  </c:pt>
                  <c:pt idx="2423">
                    <c:v>17</c:v>
                  </c:pt>
                  <c:pt idx="2424">
                    <c:v>17</c:v>
                  </c:pt>
                  <c:pt idx="2425">
                    <c:v>17</c:v>
                  </c:pt>
                  <c:pt idx="2426">
                    <c:v>17</c:v>
                  </c:pt>
                  <c:pt idx="2427">
                    <c:v>17</c:v>
                  </c:pt>
                  <c:pt idx="2428">
                    <c:v>17</c:v>
                  </c:pt>
                  <c:pt idx="2429">
                    <c:v>17</c:v>
                  </c:pt>
                  <c:pt idx="2430">
                    <c:v>17</c:v>
                  </c:pt>
                  <c:pt idx="2431">
                    <c:v>17</c:v>
                  </c:pt>
                  <c:pt idx="2432">
                    <c:v>17</c:v>
                  </c:pt>
                  <c:pt idx="2433">
                    <c:v>17</c:v>
                  </c:pt>
                  <c:pt idx="2434">
                    <c:v>17</c:v>
                  </c:pt>
                  <c:pt idx="2435">
                    <c:v>17</c:v>
                  </c:pt>
                  <c:pt idx="2436">
                    <c:v>17</c:v>
                  </c:pt>
                  <c:pt idx="2437">
                    <c:v>17</c:v>
                  </c:pt>
                  <c:pt idx="2438">
                    <c:v>17</c:v>
                  </c:pt>
                  <c:pt idx="2439">
                    <c:v>17</c:v>
                  </c:pt>
                  <c:pt idx="2440">
                    <c:v>17</c:v>
                  </c:pt>
                  <c:pt idx="2441">
                    <c:v>17</c:v>
                  </c:pt>
                  <c:pt idx="2442">
                    <c:v>17</c:v>
                  </c:pt>
                  <c:pt idx="2443">
                    <c:v>17</c:v>
                  </c:pt>
                  <c:pt idx="2444">
                    <c:v>17</c:v>
                  </c:pt>
                  <c:pt idx="2445">
                    <c:v>17</c:v>
                  </c:pt>
                  <c:pt idx="2446">
                    <c:v>17</c:v>
                  </c:pt>
                  <c:pt idx="2447">
                    <c:v>17</c:v>
                  </c:pt>
                  <c:pt idx="2448">
                    <c:v>17</c:v>
                  </c:pt>
                  <c:pt idx="2449">
                    <c:v>17</c:v>
                  </c:pt>
                  <c:pt idx="2450">
                    <c:v>17</c:v>
                  </c:pt>
                  <c:pt idx="2451">
                    <c:v>17</c:v>
                  </c:pt>
                  <c:pt idx="2452">
                    <c:v>17</c:v>
                  </c:pt>
                  <c:pt idx="2453">
                    <c:v>17</c:v>
                  </c:pt>
                  <c:pt idx="2454">
                    <c:v>17</c:v>
                  </c:pt>
                  <c:pt idx="2455">
                    <c:v>17</c:v>
                  </c:pt>
                  <c:pt idx="2456">
                    <c:v>17</c:v>
                  </c:pt>
                  <c:pt idx="2457">
                    <c:v>17</c:v>
                  </c:pt>
                  <c:pt idx="2458">
                    <c:v>17</c:v>
                  </c:pt>
                  <c:pt idx="2459">
                    <c:v>17</c:v>
                  </c:pt>
                  <c:pt idx="2460">
                    <c:v>17</c:v>
                  </c:pt>
                  <c:pt idx="2461">
                    <c:v>17</c:v>
                  </c:pt>
                  <c:pt idx="2462">
                    <c:v>17</c:v>
                  </c:pt>
                  <c:pt idx="2463">
                    <c:v>17</c:v>
                  </c:pt>
                  <c:pt idx="2464">
                    <c:v>17</c:v>
                  </c:pt>
                  <c:pt idx="2465">
                    <c:v>17</c:v>
                  </c:pt>
                  <c:pt idx="2466">
                    <c:v>17</c:v>
                  </c:pt>
                  <c:pt idx="2467">
                    <c:v>17</c:v>
                  </c:pt>
                  <c:pt idx="2468">
                    <c:v>17</c:v>
                  </c:pt>
                  <c:pt idx="2469">
                    <c:v>17</c:v>
                  </c:pt>
                  <c:pt idx="2470">
                    <c:v>17</c:v>
                  </c:pt>
                  <c:pt idx="2471">
                    <c:v>17</c:v>
                  </c:pt>
                  <c:pt idx="2472">
                    <c:v>17</c:v>
                  </c:pt>
                  <c:pt idx="2473">
                    <c:v>17</c:v>
                  </c:pt>
                  <c:pt idx="2474">
                    <c:v>17</c:v>
                  </c:pt>
                  <c:pt idx="2475">
                    <c:v>17</c:v>
                  </c:pt>
                  <c:pt idx="2476">
                    <c:v>17</c:v>
                  </c:pt>
                  <c:pt idx="2477">
                    <c:v>17</c:v>
                  </c:pt>
                  <c:pt idx="2478">
                    <c:v>17</c:v>
                  </c:pt>
                  <c:pt idx="2479">
                    <c:v>17</c:v>
                  </c:pt>
                  <c:pt idx="2480">
                    <c:v>17</c:v>
                  </c:pt>
                  <c:pt idx="2481">
                    <c:v>17</c:v>
                  </c:pt>
                  <c:pt idx="2482">
                    <c:v>17</c:v>
                  </c:pt>
                  <c:pt idx="2483">
                    <c:v>17</c:v>
                  </c:pt>
                  <c:pt idx="2484">
                    <c:v>17</c:v>
                  </c:pt>
                  <c:pt idx="2485">
                    <c:v>17</c:v>
                  </c:pt>
                  <c:pt idx="2486">
                    <c:v>17</c:v>
                  </c:pt>
                  <c:pt idx="2487">
                    <c:v>17</c:v>
                  </c:pt>
                  <c:pt idx="2488">
                    <c:v>17</c:v>
                  </c:pt>
                  <c:pt idx="2489">
                    <c:v>17</c:v>
                  </c:pt>
                  <c:pt idx="2490">
                    <c:v>17</c:v>
                  </c:pt>
                  <c:pt idx="2491">
                    <c:v>17</c:v>
                  </c:pt>
                  <c:pt idx="2492">
                    <c:v>17</c:v>
                  </c:pt>
                  <c:pt idx="2493">
                    <c:v>17</c:v>
                  </c:pt>
                  <c:pt idx="2494">
                    <c:v>17</c:v>
                  </c:pt>
                  <c:pt idx="2495">
                    <c:v>17</c:v>
                  </c:pt>
                  <c:pt idx="2496">
                    <c:v>17</c:v>
                  </c:pt>
                  <c:pt idx="2497">
                    <c:v>17</c:v>
                  </c:pt>
                  <c:pt idx="2498">
                    <c:v>16</c:v>
                  </c:pt>
                  <c:pt idx="2499">
                    <c:v>16</c:v>
                  </c:pt>
                  <c:pt idx="2500">
                    <c:v>16</c:v>
                  </c:pt>
                  <c:pt idx="2501">
                    <c:v>16</c:v>
                  </c:pt>
                  <c:pt idx="2502">
                    <c:v>16</c:v>
                  </c:pt>
                  <c:pt idx="2503">
                    <c:v>16</c:v>
                  </c:pt>
                  <c:pt idx="2504">
                    <c:v>16</c:v>
                  </c:pt>
                  <c:pt idx="2505">
                    <c:v>16</c:v>
                  </c:pt>
                  <c:pt idx="2506">
                    <c:v>16</c:v>
                  </c:pt>
                  <c:pt idx="2507">
                    <c:v>16</c:v>
                  </c:pt>
                  <c:pt idx="2508">
                    <c:v>16</c:v>
                  </c:pt>
                  <c:pt idx="2509">
                    <c:v>16</c:v>
                  </c:pt>
                  <c:pt idx="2510">
                    <c:v>16</c:v>
                  </c:pt>
                  <c:pt idx="2511">
                    <c:v>16</c:v>
                  </c:pt>
                  <c:pt idx="2512">
                    <c:v>16</c:v>
                  </c:pt>
                  <c:pt idx="2513">
                    <c:v>16</c:v>
                  </c:pt>
                  <c:pt idx="2514">
                    <c:v>16</c:v>
                  </c:pt>
                  <c:pt idx="2515">
                    <c:v>16</c:v>
                  </c:pt>
                  <c:pt idx="2516">
                    <c:v>16</c:v>
                  </c:pt>
                  <c:pt idx="2517">
                    <c:v>16</c:v>
                  </c:pt>
                  <c:pt idx="2518">
                    <c:v>16</c:v>
                  </c:pt>
                  <c:pt idx="2519">
                    <c:v>16</c:v>
                  </c:pt>
                  <c:pt idx="2520">
                    <c:v>16</c:v>
                  </c:pt>
                  <c:pt idx="2521">
                    <c:v>16</c:v>
                  </c:pt>
                  <c:pt idx="2522">
                    <c:v>16</c:v>
                  </c:pt>
                  <c:pt idx="2523">
                    <c:v>16</c:v>
                  </c:pt>
                  <c:pt idx="2524">
                    <c:v>16</c:v>
                  </c:pt>
                  <c:pt idx="2525">
                    <c:v>16</c:v>
                  </c:pt>
                  <c:pt idx="2526">
                    <c:v>16</c:v>
                  </c:pt>
                  <c:pt idx="2527">
                    <c:v>16</c:v>
                  </c:pt>
                  <c:pt idx="2528">
                    <c:v>16</c:v>
                  </c:pt>
                  <c:pt idx="2529">
                    <c:v>16</c:v>
                  </c:pt>
                  <c:pt idx="2530">
                    <c:v>16</c:v>
                  </c:pt>
                  <c:pt idx="2531">
                    <c:v>16</c:v>
                  </c:pt>
                  <c:pt idx="2532">
                    <c:v>16</c:v>
                  </c:pt>
                  <c:pt idx="2533">
                    <c:v>16</c:v>
                  </c:pt>
                  <c:pt idx="2534">
                    <c:v>16</c:v>
                  </c:pt>
                  <c:pt idx="2535">
                    <c:v>16</c:v>
                  </c:pt>
                  <c:pt idx="2536">
                    <c:v>16</c:v>
                  </c:pt>
                  <c:pt idx="2537">
                    <c:v>16</c:v>
                  </c:pt>
                  <c:pt idx="2538">
                    <c:v>16</c:v>
                  </c:pt>
                  <c:pt idx="2539">
                    <c:v>16</c:v>
                  </c:pt>
                  <c:pt idx="2540">
                    <c:v>16</c:v>
                  </c:pt>
                  <c:pt idx="2541">
                    <c:v>16</c:v>
                  </c:pt>
                  <c:pt idx="2542">
                    <c:v>16</c:v>
                  </c:pt>
                  <c:pt idx="2543">
                    <c:v>16</c:v>
                  </c:pt>
                  <c:pt idx="2544">
                    <c:v>16</c:v>
                  </c:pt>
                  <c:pt idx="2545">
                    <c:v>16</c:v>
                  </c:pt>
                  <c:pt idx="2546">
                    <c:v>16</c:v>
                  </c:pt>
                  <c:pt idx="2547">
                    <c:v>16</c:v>
                  </c:pt>
                  <c:pt idx="2548">
                    <c:v>16</c:v>
                  </c:pt>
                  <c:pt idx="2549">
                    <c:v>16</c:v>
                  </c:pt>
                  <c:pt idx="2550">
                    <c:v>16</c:v>
                  </c:pt>
                  <c:pt idx="2551">
                    <c:v>16</c:v>
                  </c:pt>
                  <c:pt idx="2552">
                    <c:v>16</c:v>
                  </c:pt>
                  <c:pt idx="2553">
                    <c:v>16</c:v>
                  </c:pt>
                  <c:pt idx="2554">
                    <c:v>16</c:v>
                  </c:pt>
                  <c:pt idx="2555">
                    <c:v>16</c:v>
                  </c:pt>
                  <c:pt idx="2556">
                    <c:v>16</c:v>
                  </c:pt>
                  <c:pt idx="2557">
                    <c:v>16</c:v>
                  </c:pt>
                  <c:pt idx="2558">
                    <c:v>16</c:v>
                  </c:pt>
                  <c:pt idx="2559">
                    <c:v>16</c:v>
                  </c:pt>
                  <c:pt idx="2560">
                    <c:v>16</c:v>
                  </c:pt>
                  <c:pt idx="2561">
                    <c:v>16</c:v>
                  </c:pt>
                  <c:pt idx="2562">
                    <c:v>16</c:v>
                  </c:pt>
                  <c:pt idx="2563">
                    <c:v>16</c:v>
                  </c:pt>
                  <c:pt idx="2564">
                    <c:v>16</c:v>
                  </c:pt>
                  <c:pt idx="2565">
                    <c:v>16</c:v>
                  </c:pt>
                  <c:pt idx="2566">
                    <c:v>16</c:v>
                  </c:pt>
                  <c:pt idx="2567">
                    <c:v>16</c:v>
                  </c:pt>
                  <c:pt idx="2568">
                    <c:v>16</c:v>
                  </c:pt>
                  <c:pt idx="2569">
                    <c:v>16</c:v>
                  </c:pt>
                  <c:pt idx="2570">
                    <c:v>16</c:v>
                  </c:pt>
                  <c:pt idx="2571">
                    <c:v>16</c:v>
                  </c:pt>
                  <c:pt idx="2572">
                    <c:v>16</c:v>
                  </c:pt>
                  <c:pt idx="2573">
                    <c:v>16</c:v>
                  </c:pt>
                  <c:pt idx="2574">
                    <c:v>16</c:v>
                  </c:pt>
                  <c:pt idx="2575">
                    <c:v>16</c:v>
                  </c:pt>
                  <c:pt idx="2576">
                    <c:v>16</c:v>
                  </c:pt>
                  <c:pt idx="2577">
                    <c:v>16</c:v>
                  </c:pt>
                  <c:pt idx="2578">
                    <c:v>16</c:v>
                  </c:pt>
                  <c:pt idx="2579">
                    <c:v>16</c:v>
                  </c:pt>
                  <c:pt idx="2580">
                    <c:v>16</c:v>
                  </c:pt>
                  <c:pt idx="2581">
                    <c:v>16</c:v>
                  </c:pt>
                  <c:pt idx="2582">
                    <c:v>16</c:v>
                  </c:pt>
                  <c:pt idx="2583">
                    <c:v>16</c:v>
                  </c:pt>
                  <c:pt idx="2584">
                    <c:v>16</c:v>
                  </c:pt>
                  <c:pt idx="2585">
                    <c:v>16</c:v>
                  </c:pt>
                  <c:pt idx="2586">
                    <c:v>16</c:v>
                  </c:pt>
                  <c:pt idx="2587">
                    <c:v>16</c:v>
                  </c:pt>
                  <c:pt idx="2588">
                    <c:v>16</c:v>
                  </c:pt>
                  <c:pt idx="2589">
                    <c:v>16</c:v>
                  </c:pt>
                  <c:pt idx="2590">
                    <c:v>16</c:v>
                  </c:pt>
                  <c:pt idx="2591">
                    <c:v>16</c:v>
                  </c:pt>
                  <c:pt idx="2592">
                    <c:v>16</c:v>
                  </c:pt>
                  <c:pt idx="2593">
                    <c:v>16</c:v>
                  </c:pt>
                  <c:pt idx="2594">
                    <c:v>16</c:v>
                  </c:pt>
                  <c:pt idx="2595">
                    <c:v>16</c:v>
                  </c:pt>
                  <c:pt idx="2596">
                    <c:v>16</c:v>
                  </c:pt>
                  <c:pt idx="2597">
                    <c:v>15</c:v>
                  </c:pt>
                  <c:pt idx="2598">
                    <c:v>15</c:v>
                  </c:pt>
                  <c:pt idx="2599">
                    <c:v>15</c:v>
                  </c:pt>
                  <c:pt idx="2600">
                    <c:v>15</c:v>
                  </c:pt>
                  <c:pt idx="2601">
                    <c:v>15</c:v>
                  </c:pt>
                  <c:pt idx="2602">
                    <c:v>15</c:v>
                  </c:pt>
                  <c:pt idx="2603">
                    <c:v>15</c:v>
                  </c:pt>
                  <c:pt idx="2604">
                    <c:v>15</c:v>
                  </c:pt>
                  <c:pt idx="2605">
                    <c:v>15</c:v>
                  </c:pt>
                  <c:pt idx="2606">
                    <c:v>15</c:v>
                  </c:pt>
                  <c:pt idx="2607">
                    <c:v>15</c:v>
                  </c:pt>
                  <c:pt idx="2608">
                    <c:v>15</c:v>
                  </c:pt>
                  <c:pt idx="2609">
                    <c:v>15</c:v>
                  </c:pt>
                  <c:pt idx="2610">
                    <c:v>15</c:v>
                  </c:pt>
                  <c:pt idx="2611">
                    <c:v>15</c:v>
                  </c:pt>
                  <c:pt idx="2612">
                    <c:v>15</c:v>
                  </c:pt>
                  <c:pt idx="2613">
                    <c:v>15</c:v>
                  </c:pt>
                  <c:pt idx="2614">
                    <c:v>15</c:v>
                  </c:pt>
                  <c:pt idx="2615">
                    <c:v>15</c:v>
                  </c:pt>
                  <c:pt idx="2616">
                    <c:v>15</c:v>
                  </c:pt>
                  <c:pt idx="2617">
                    <c:v>15</c:v>
                  </c:pt>
                  <c:pt idx="2618">
                    <c:v>15</c:v>
                  </c:pt>
                  <c:pt idx="2619">
                    <c:v>15</c:v>
                  </c:pt>
                  <c:pt idx="2620">
                    <c:v>15</c:v>
                  </c:pt>
                  <c:pt idx="2621">
                    <c:v>15</c:v>
                  </c:pt>
                  <c:pt idx="2622">
                    <c:v>15</c:v>
                  </c:pt>
                  <c:pt idx="2623">
                    <c:v>15</c:v>
                  </c:pt>
                  <c:pt idx="2624">
                    <c:v>15</c:v>
                  </c:pt>
                  <c:pt idx="2625">
                    <c:v>15</c:v>
                  </c:pt>
                  <c:pt idx="2626">
                    <c:v>15</c:v>
                  </c:pt>
                  <c:pt idx="2627">
                    <c:v>15</c:v>
                  </c:pt>
                  <c:pt idx="2628">
                    <c:v>15</c:v>
                  </c:pt>
                  <c:pt idx="2629">
                    <c:v>15</c:v>
                  </c:pt>
                  <c:pt idx="2630">
                    <c:v>15</c:v>
                  </c:pt>
                  <c:pt idx="2631">
                    <c:v>15</c:v>
                  </c:pt>
                  <c:pt idx="2632">
                    <c:v>15</c:v>
                  </c:pt>
                  <c:pt idx="2633">
                    <c:v>15</c:v>
                  </c:pt>
                  <c:pt idx="2634">
                    <c:v>15</c:v>
                  </c:pt>
                  <c:pt idx="2635">
                    <c:v>15</c:v>
                  </c:pt>
                  <c:pt idx="2636">
                    <c:v>15</c:v>
                  </c:pt>
                  <c:pt idx="2637">
                    <c:v>15</c:v>
                  </c:pt>
                  <c:pt idx="2638">
                    <c:v>15</c:v>
                  </c:pt>
                  <c:pt idx="2639">
                    <c:v>15</c:v>
                  </c:pt>
                  <c:pt idx="2640">
                    <c:v>15</c:v>
                  </c:pt>
                  <c:pt idx="2641">
                    <c:v>15</c:v>
                  </c:pt>
                  <c:pt idx="2642">
                    <c:v>15</c:v>
                  </c:pt>
                  <c:pt idx="2643">
                    <c:v>15</c:v>
                  </c:pt>
                  <c:pt idx="2644">
                    <c:v>15</c:v>
                  </c:pt>
                  <c:pt idx="2645">
                    <c:v>15</c:v>
                  </c:pt>
                  <c:pt idx="2646">
                    <c:v>15</c:v>
                  </c:pt>
                  <c:pt idx="2647">
                    <c:v>15</c:v>
                  </c:pt>
                  <c:pt idx="2648">
                    <c:v>15</c:v>
                  </c:pt>
                  <c:pt idx="2649">
                    <c:v>15</c:v>
                  </c:pt>
                  <c:pt idx="2650">
                    <c:v>15</c:v>
                  </c:pt>
                  <c:pt idx="2651">
                    <c:v>15</c:v>
                  </c:pt>
                  <c:pt idx="2652">
                    <c:v>15</c:v>
                  </c:pt>
                  <c:pt idx="2653">
                    <c:v>15</c:v>
                  </c:pt>
                  <c:pt idx="2654">
                    <c:v>15</c:v>
                  </c:pt>
                  <c:pt idx="2655">
                    <c:v>15</c:v>
                  </c:pt>
                  <c:pt idx="2656">
                    <c:v>15</c:v>
                  </c:pt>
                  <c:pt idx="2657">
                    <c:v>15</c:v>
                  </c:pt>
                  <c:pt idx="2658">
                    <c:v>15</c:v>
                  </c:pt>
                  <c:pt idx="2659">
                    <c:v>15</c:v>
                  </c:pt>
                  <c:pt idx="2660">
                    <c:v>15</c:v>
                  </c:pt>
                  <c:pt idx="2661">
                    <c:v>15</c:v>
                  </c:pt>
                  <c:pt idx="2662">
                    <c:v>15</c:v>
                  </c:pt>
                  <c:pt idx="2663">
                    <c:v>15</c:v>
                  </c:pt>
                  <c:pt idx="2664">
                    <c:v>15</c:v>
                  </c:pt>
                  <c:pt idx="2665">
                    <c:v>15</c:v>
                  </c:pt>
                  <c:pt idx="2666">
                    <c:v>15</c:v>
                  </c:pt>
                  <c:pt idx="2667">
                    <c:v>15</c:v>
                  </c:pt>
                  <c:pt idx="2668">
                    <c:v>15</c:v>
                  </c:pt>
                  <c:pt idx="2669">
                    <c:v>15</c:v>
                  </c:pt>
                  <c:pt idx="2670">
                    <c:v>15</c:v>
                  </c:pt>
                  <c:pt idx="2671">
                    <c:v>15</c:v>
                  </c:pt>
                  <c:pt idx="2672">
                    <c:v>15</c:v>
                  </c:pt>
                  <c:pt idx="2673">
                    <c:v>15</c:v>
                  </c:pt>
                  <c:pt idx="2674">
                    <c:v>15</c:v>
                  </c:pt>
                  <c:pt idx="2675">
                    <c:v>15</c:v>
                  </c:pt>
                  <c:pt idx="2676">
                    <c:v>15</c:v>
                  </c:pt>
                  <c:pt idx="2677">
                    <c:v>15</c:v>
                  </c:pt>
                  <c:pt idx="2678">
                    <c:v>15</c:v>
                  </c:pt>
                  <c:pt idx="2679">
                    <c:v>15</c:v>
                  </c:pt>
                  <c:pt idx="2680">
                    <c:v>15</c:v>
                  </c:pt>
                  <c:pt idx="2681">
                    <c:v>15</c:v>
                  </c:pt>
                  <c:pt idx="2682">
                    <c:v>15</c:v>
                  </c:pt>
                  <c:pt idx="2683">
                    <c:v>15</c:v>
                  </c:pt>
                  <c:pt idx="2684">
                    <c:v>15</c:v>
                  </c:pt>
                  <c:pt idx="2685">
                    <c:v>15</c:v>
                  </c:pt>
                  <c:pt idx="2686">
                    <c:v>15</c:v>
                  </c:pt>
                  <c:pt idx="2687">
                    <c:v>15</c:v>
                  </c:pt>
                  <c:pt idx="2688">
                    <c:v>14</c:v>
                  </c:pt>
                  <c:pt idx="2689">
                    <c:v>14</c:v>
                  </c:pt>
                  <c:pt idx="2690">
                    <c:v>14</c:v>
                  </c:pt>
                  <c:pt idx="2691">
                    <c:v>14</c:v>
                  </c:pt>
                  <c:pt idx="2692">
                    <c:v>14</c:v>
                  </c:pt>
                  <c:pt idx="2693">
                    <c:v>14</c:v>
                  </c:pt>
                  <c:pt idx="2694">
                    <c:v>14</c:v>
                  </c:pt>
                  <c:pt idx="2695">
                    <c:v>14</c:v>
                  </c:pt>
                  <c:pt idx="2696">
                    <c:v>14</c:v>
                  </c:pt>
                  <c:pt idx="2697">
                    <c:v>14</c:v>
                  </c:pt>
                  <c:pt idx="2698">
                    <c:v>14</c:v>
                  </c:pt>
                  <c:pt idx="2699">
                    <c:v>14</c:v>
                  </c:pt>
                  <c:pt idx="2700">
                    <c:v>14</c:v>
                  </c:pt>
                  <c:pt idx="2701">
                    <c:v>14</c:v>
                  </c:pt>
                  <c:pt idx="2702">
                    <c:v>14</c:v>
                  </c:pt>
                  <c:pt idx="2703">
                    <c:v>14</c:v>
                  </c:pt>
                  <c:pt idx="2704">
                    <c:v>14</c:v>
                  </c:pt>
                  <c:pt idx="2705">
                    <c:v>14</c:v>
                  </c:pt>
                  <c:pt idx="2706">
                    <c:v>14</c:v>
                  </c:pt>
                  <c:pt idx="2707">
                    <c:v>14</c:v>
                  </c:pt>
                  <c:pt idx="2708">
                    <c:v>14</c:v>
                  </c:pt>
                  <c:pt idx="2709">
                    <c:v>14</c:v>
                  </c:pt>
                  <c:pt idx="2710">
                    <c:v>14</c:v>
                  </c:pt>
                  <c:pt idx="2711">
                    <c:v>14</c:v>
                  </c:pt>
                  <c:pt idx="2712">
                    <c:v>14</c:v>
                  </c:pt>
                  <c:pt idx="2713">
                    <c:v>14</c:v>
                  </c:pt>
                  <c:pt idx="2714">
                    <c:v>14</c:v>
                  </c:pt>
                  <c:pt idx="2715">
                    <c:v>14</c:v>
                  </c:pt>
                  <c:pt idx="2716">
                    <c:v>14</c:v>
                  </c:pt>
                  <c:pt idx="2717">
                    <c:v>14</c:v>
                  </c:pt>
                  <c:pt idx="2718">
                    <c:v>14</c:v>
                  </c:pt>
                  <c:pt idx="2719">
                    <c:v>14</c:v>
                  </c:pt>
                  <c:pt idx="2720">
                    <c:v>14</c:v>
                  </c:pt>
                  <c:pt idx="2721">
                    <c:v>14</c:v>
                  </c:pt>
                  <c:pt idx="2722">
                    <c:v>14</c:v>
                  </c:pt>
                  <c:pt idx="2723">
                    <c:v>14</c:v>
                  </c:pt>
                  <c:pt idx="2724">
                    <c:v>14</c:v>
                  </c:pt>
                  <c:pt idx="2725">
                    <c:v>14</c:v>
                  </c:pt>
                  <c:pt idx="2726">
                    <c:v>14</c:v>
                  </c:pt>
                  <c:pt idx="2727">
                    <c:v>14</c:v>
                  </c:pt>
                  <c:pt idx="2728">
                    <c:v>14</c:v>
                  </c:pt>
                  <c:pt idx="2729">
                    <c:v>14</c:v>
                  </c:pt>
                  <c:pt idx="2730">
                    <c:v>14</c:v>
                  </c:pt>
                  <c:pt idx="2731">
                    <c:v>14</c:v>
                  </c:pt>
                  <c:pt idx="2732">
                    <c:v>14</c:v>
                  </c:pt>
                  <c:pt idx="2733">
                    <c:v>14</c:v>
                  </c:pt>
                  <c:pt idx="2734">
                    <c:v>14</c:v>
                  </c:pt>
                  <c:pt idx="2735">
                    <c:v>14</c:v>
                  </c:pt>
                  <c:pt idx="2736">
                    <c:v>14</c:v>
                  </c:pt>
                  <c:pt idx="2737">
                    <c:v>14</c:v>
                  </c:pt>
                  <c:pt idx="2738">
                    <c:v>14</c:v>
                  </c:pt>
                  <c:pt idx="2739">
                    <c:v>14</c:v>
                  </c:pt>
                  <c:pt idx="2740">
                    <c:v>14</c:v>
                  </c:pt>
                  <c:pt idx="2741">
                    <c:v>14</c:v>
                  </c:pt>
                  <c:pt idx="2742">
                    <c:v>14</c:v>
                  </c:pt>
                  <c:pt idx="2743">
                    <c:v>14</c:v>
                  </c:pt>
                  <c:pt idx="2744">
                    <c:v>14</c:v>
                  </c:pt>
                  <c:pt idx="2745">
                    <c:v>14</c:v>
                  </c:pt>
                  <c:pt idx="2746">
                    <c:v>14</c:v>
                  </c:pt>
                  <c:pt idx="2747">
                    <c:v>14</c:v>
                  </c:pt>
                  <c:pt idx="2748">
                    <c:v>14</c:v>
                  </c:pt>
                  <c:pt idx="2749">
                    <c:v>14</c:v>
                  </c:pt>
                  <c:pt idx="2750">
                    <c:v>14</c:v>
                  </c:pt>
                  <c:pt idx="2751">
                    <c:v>14</c:v>
                  </c:pt>
                  <c:pt idx="2752">
                    <c:v>14</c:v>
                  </c:pt>
                  <c:pt idx="2753">
                    <c:v>14</c:v>
                  </c:pt>
                  <c:pt idx="2754">
                    <c:v>14</c:v>
                  </c:pt>
                  <c:pt idx="2755">
                    <c:v>14</c:v>
                  </c:pt>
                  <c:pt idx="2756">
                    <c:v>14</c:v>
                  </c:pt>
                  <c:pt idx="2757">
                    <c:v>14</c:v>
                  </c:pt>
                  <c:pt idx="2758">
                    <c:v>14</c:v>
                  </c:pt>
                  <c:pt idx="2759">
                    <c:v>14</c:v>
                  </c:pt>
                  <c:pt idx="2760">
                    <c:v>14</c:v>
                  </c:pt>
                  <c:pt idx="2761">
                    <c:v>14</c:v>
                  </c:pt>
                  <c:pt idx="2762">
                    <c:v>14</c:v>
                  </c:pt>
                  <c:pt idx="2763">
                    <c:v>14</c:v>
                  </c:pt>
                  <c:pt idx="2764">
                    <c:v>14</c:v>
                  </c:pt>
                  <c:pt idx="2765">
                    <c:v>14</c:v>
                  </c:pt>
                  <c:pt idx="2766">
                    <c:v>14</c:v>
                  </c:pt>
                  <c:pt idx="2767">
                    <c:v>14</c:v>
                  </c:pt>
                  <c:pt idx="2768">
                    <c:v>14</c:v>
                  </c:pt>
                  <c:pt idx="2769">
                    <c:v>14</c:v>
                  </c:pt>
                  <c:pt idx="2770">
                    <c:v>14</c:v>
                  </c:pt>
                  <c:pt idx="2771">
                    <c:v>14</c:v>
                  </c:pt>
                  <c:pt idx="2772">
                    <c:v>14</c:v>
                  </c:pt>
                  <c:pt idx="2773">
                    <c:v>13</c:v>
                  </c:pt>
                  <c:pt idx="2774">
                    <c:v>13</c:v>
                  </c:pt>
                  <c:pt idx="2775">
                    <c:v>13</c:v>
                  </c:pt>
                  <c:pt idx="2776">
                    <c:v>13</c:v>
                  </c:pt>
                  <c:pt idx="2777">
                    <c:v>13</c:v>
                  </c:pt>
                  <c:pt idx="2778">
                    <c:v>13</c:v>
                  </c:pt>
                  <c:pt idx="2779">
                    <c:v>13</c:v>
                  </c:pt>
                  <c:pt idx="2780">
                    <c:v>13</c:v>
                  </c:pt>
                  <c:pt idx="2781">
                    <c:v>13</c:v>
                  </c:pt>
                  <c:pt idx="2782">
                    <c:v>13</c:v>
                  </c:pt>
                  <c:pt idx="2783">
                    <c:v>13</c:v>
                  </c:pt>
                  <c:pt idx="2784">
                    <c:v>13</c:v>
                  </c:pt>
                  <c:pt idx="2785">
                    <c:v>13</c:v>
                  </c:pt>
                  <c:pt idx="2786">
                    <c:v>13</c:v>
                  </c:pt>
                  <c:pt idx="2787">
                    <c:v>13</c:v>
                  </c:pt>
                  <c:pt idx="2788">
                    <c:v>13</c:v>
                  </c:pt>
                  <c:pt idx="2789">
                    <c:v>13</c:v>
                  </c:pt>
                  <c:pt idx="2790">
                    <c:v>13</c:v>
                  </c:pt>
                  <c:pt idx="2791">
                    <c:v>13</c:v>
                  </c:pt>
                  <c:pt idx="2792">
                    <c:v>13</c:v>
                  </c:pt>
                  <c:pt idx="2793">
                    <c:v>13</c:v>
                  </c:pt>
                  <c:pt idx="2794">
                    <c:v>13</c:v>
                  </c:pt>
                  <c:pt idx="2795">
                    <c:v>13</c:v>
                  </c:pt>
                  <c:pt idx="2796">
                    <c:v>13</c:v>
                  </c:pt>
                  <c:pt idx="2797">
                    <c:v>13</c:v>
                  </c:pt>
                  <c:pt idx="2798">
                    <c:v>13</c:v>
                  </c:pt>
                  <c:pt idx="2799">
                    <c:v>13</c:v>
                  </c:pt>
                  <c:pt idx="2800">
                    <c:v>13</c:v>
                  </c:pt>
                  <c:pt idx="2801">
                    <c:v>13</c:v>
                  </c:pt>
                  <c:pt idx="2802">
                    <c:v>13</c:v>
                  </c:pt>
                  <c:pt idx="2803">
                    <c:v>13</c:v>
                  </c:pt>
                  <c:pt idx="2804">
                    <c:v>13</c:v>
                  </c:pt>
                  <c:pt idx="2805">
                    <c:v>13</c:v>
                  </c:pt>
                  <c:pt idx="2806">
                    <c:v>13</c:v>
                  </c:pt>
                  <c:pt idx="2807">
                    <c:v>13</c:v>
                  </c:pt>
                  <c:pt idx="2808">
                    <c:v>13</c:v>
                  </c:pt>
                  <c:pt idx="2809">
                    <c:v>13</c:v>
                  </c:pt>
                  <c:pt idx="2810">
                    <c:v>13</c:v>
                  </c:pt>
                  <c:pt idx="2811">
                    <c:v>13</c:v>
                  </c:pt>
                  <c:pt idx="2812">
                    <c:v>13</c:v>
                  </c:pt>
                  <c:pt idx="2813">
                    <c:v>13</c:v>
                  </c:pt>
                  <c:pt idx="2814">
                    <c:v>13</c:v>
                  </c:pt>
                  <c:pt idx="2815">
                    <c:v>13</c:v>
                  </c:pt>
                  <c:pt idx="2816">
                    <c:v>13</c:v>
                  </c:pt>
                  <c:pt idx="2817">
                    <c:v>13</c:v>
                  </c:pt>
                  <c:pt idx="2818">
                    <c:v>13</c:v>
                  </c:pt>
                  <c:pt idx="2819">
                    <c:v>13</c:v>
                  </c:pt>
                  <c:pt idx="2820">
                    <c:v>13</c:v>
                  </c:pt>
                  <c:pt idx="2821">
                    <c:v>13</c:v>
                  </c:pt>
                  <c:pt idx="2822">
                    <c:v>13</c:v>
                  </c:pt>
                  <c:pt idx="2823">
                    <c:v>13</c:v>
                  </c:pt>
                  <c:pt idx="2824">
                    <c:v>13</c:v>
                  </c:pt>
                  <c:pt idx="2825">
                    <c:v>13</c:v>
                  </c:pt>
                  <c:pt idx="2826">
                    <c:v>13</c:v>
                  </c:pt>
                  <c:pt idx="2827">
                    <c:v>13</c:v>
                  </c:pt>
                  <c:pt idx="2828">
                    <c:v>13</c:v>
                  </c:pt>
                  <c:pt idx="2829">
                    <c:v>13</c:v>
                  </c:pt>
                  <c:pt idx="2830">
                    <c:v>13</c:v>
                  </c:pt>
                  <c:pt idx="2831">
                    <c:v>13</c:v>
                  </c:pt>
                  <c:pt idx="2832">
                    <c:v>13</c:v>
                  </c:pt>
                  <c:pt idx="2833">
                    <c:v>13</c:v>
                  </c:pt>
                  <c:pt idx="2834">
                    <c:v>13</c:v>
                  </c:pt>
                  <c:pt idx="2835">
                    <c:v>13</c:v>
                  </c:pt>
                  <c:pt idx="2836">
                    <c:v>13</c:v>
                  </c:pt>
                  <c:pt idx="2837">
                    <c:v>13</c:v>
                  </c:pt>
                  <c:pt idx="2838">
                    <c:v>13</c:v>
                  </c:pt>
                  <c:pt idx="2839">
                    <c:v>13</c:v>
                  </c:pt>
                  <c:pt idx="2840">
                    <c:v>13</c:v>
                  </c:pt>
                  <c:pt idx="2841">
                    <c:v>13</c:v>
                  </c:pt>
                  <c:pt idx="2842">
                    <c:v>13</c:v>
                  </c:pt>
                  <c:pt idx="2843">
                    <c:v>13</c:v>
                  </c:pt>
                  <c:pt idx="2844">
                    <c:v>13</c:v>
                  </c:pt>
                  <c:pt idx="2845">
                    <c:v>13</c:v>
                  </c:pt>
                  <c:pt idx="2846">
                    <c:v>13</c:v>
                  </c:pt>
                  <c:pt idx="2847">
                    <c:v>13</c:v>
                  </c:pt>
                  <c:pt idx="2848">
                    <c:v>13</c:v>
                  </c:pt>
                  <c:pt idx="2849">
                    <c:v>13</c:v>
                  </c:pt>
                  <c:pt idx="2850">
                    <c:v>13</c:v>
                  </c:pt>
                  <c:pt idx="2851">
                    <c:v>13</c:v>
                  </c:pt>
                  <c:pt idx="2852">
                    <c:v>13</c:v>
                  </c:pt>
                  <c:pt idx="2853">
                    <c:v>13</c:v>
                  </c:pt>
                  <c:pt idx="2854">
                    <c:v>13</c:v>
                  </c:pt>
                  <c:pt idx="2855">
                    <c:v>13</c:v>
                  </c:pt>
                  <c:pt idx="2856">
                    <c:v>13</c:v>
                  </c:pt>
                  <c:pt idx="2857">
                    <c:v>13</c:v>
                  </c:pt>
                  <c:pt idx="2858">
                    <c:v>13</c:v>
                  </c:pt>
                  <c:pt idx="2859">
                    <c:v>13</c:v>
                  </c:pt>
                  <c:pt idx="2860">
                    <c:v>13</c:v>
                  </c:pt>
                  <c:pt idx="2861">
                    <c:v>13</c:v>
                  </c:pt>
                  <c:pt idx="2862">
                    <c:v>13</c:v>
                  </c:pt>
                  <c:pt idx="2863">
                    <c:v>13</c:v>
                  </c:pt>
                  <c:pt idx="2864">
                    <c:v>13</c:v>
                  </c:pt>
                  <c:pt idx="2865">
                    <c:v>13</c:v>
                  </c:pt>
                  <c:pt idx="2866">
                    <c:v>13</c:v>
                  </c:pt>
                  <c:pt idx="2867">
                    <c:v>13</c:v>
                  </c:pt>
                  <c:pt idx="2868">
                    <c:v>13</c:v>
                  </c:pt>
                  <c:pt idx="2869">
                    <c:v>13</c:v>
                  </c:pt>
                  <c:pt idx="2870">
                    <c:v>13</c:v>
                  </c:pt>
                  <c:pt idx="2871">
                    <c:v>13</c:v>
                  </c:pt>
                  <c:pt idx="2872">
                    <c:v>13</c:v>
                  </c:pt>
                  <c:pt idx="2873">
                    <c:v>13</c:v>
                  </c:pt>
                  <c:pt idx="2874">
                    <c:v>13</c:v>
                  </c:pt>
                  <c:pt idx="2875">
                    <c:v>13</c:v>
                  </c:pt>
                  <c:pt idx="2876">
                    <c:v>13</c:v>
                  </c:pt>
                  <c:pt idx="2877">
                    <c:v>13</c:v>
                  </c:pt>
                  <c:pt idx="2878">
                    <c:v>13</c:v>
                  </c:pt>
                  <c:pt idx="2879">
                    <c:v>13</c:v>
                  </c:pt>
                  <c:pt idx="2880">
                    <c:v>13</c:v>
                  </c:pt>
                  <c:pt idx="2881">
                    <c:v>13</c:v>
                  </c:pt>
                  <c:pt idx="2882">
                    <c:v>13</c:v>
                  </c:pt>
                  <c:pt idx="2883">
                    <c:v>13</c:v>
                  </c:pt>
                  <c:pt idx="2884">
                    <c:v>13</c:v>
                  </c:pt>
                  <c:pt idx="2885">
                    <c:v>13</c:v>
                  </c:pt>
                  <c:pt idx="2886">
                    <c:v>13</c:v>
                  </c:pt>
                  <c:pt idx="2887">
                    <c:v>13</c:v>
                  </c:pt>
                  <c:pt idx="2888">
                    <c:v>13</c:v>
                  </c:pt>
                  <c:pt idx="2889">
                    <c:v>13</c:v>
                  </c:pt>
                  <c:pt idx="2890">
                    <c:v>13</c:v>
                  </c:pt>
                  <c:pt idx="2891">
                    <c:v>13</c:v>
                  </c:pt>
                  <c:pt idx="2892">
                    <c:v>13</c:v>
                  </c:pt>
                  <c:pt idx="2893">
                    <c:v>13</c:v>
                  </c:pt>
                  <c:pt idx="2894">
                    <c:v>13</c:v>
                  </c:pt>
                  <c:pt idx="2895">
                    <c:v>13</c:v>
                  </c:pt>
                  <c:pt idx="2896">
                    <c:v>13</c:v>
                  </c:pt>
                  <c:pt idx="2897">
                    <c:v>13</c:v>
                  </c:pt>
                  <c:pt idx="2898">
                    <c:v>12</c:v>
                  </c:pt>
                  <c:pt idx="2899">
                    <c:v>12</c:v>
                  </c:pt>
                  <c:pt idx="2900">
                    <c:v>12</c:v>
                  </c:pt>
                  <c:pt idx="2901">
                    <c:v>12</c:v>
                  </c:pt>
                  <c:pt idx="2902">
                    <c:v>12</c:v>
                  </c:pt>
                  <c:pt idx="2903">
                    <c:v>12</c:v>
                  </c:pt>
                  <c:pt idx="2904">
                    <c:v>12</c:v>
                  </c:pt>
                  <c:pt idx="2905">
                    <c:v>12</c:v>
                  </c:pt>
                  <c:pt idx="2906">
                    <c:v>12</c:v>
                  </c:pt>
                  <c:pt idx="2907">
                    <c:v>12</c:v>
                  </c:pt>
                  <c:pt idx="2908">
                    <c:v>12</c:v>
                  </c:pt>
                  <c:pt idx="2909">
                    <c:v>12</c:v>
                  </c:pt>
                  <c:pt idx="2910">
                    <c:v>12</c:v>
                  </c:pt>
                  <c:pt idx="2911">
                    <c:v>12</c:v>
                  </c:pt>
                  <c:pt idx="2912">
                    <c:v>12</c:v>
                  </c:pt>
                  <c:pt idx="2913">
                    <c:v>12</c:v>
                  </c:pt>
                  <c:pt idx="2914">
                    <c:v>12</c:v>
                  </c:pt>
                  <c:pt idx="2915">
                    <c:v>12</c:v>
                  </c:pt>
                  <c:pt idx="2916">
                    <c:v>12</c:v>
                  </c:pt>
                  <c:pt idx="2917">
                    <c:v>12</c:v>
                  </c:pt>
                  <c:pt idx="2918">
                    <c:v>12</c:v>
                  </c:pt>
                  <c:pt idx="2919">
                    <c:v>12</c:v>
                  </c:pt>
                  <c:pt idx="2920">
                    <c:v>12</c:v>
                  </c:pt>
                  <c:pt idx="2921">
                    <c:v>12</c:v>
                  </c:pt>
                  <c:pt idx="2922">
                    <c:v>12</c:v>
                  </c:pt>
                  <c:pt idx="2923">
                    <c:v>12</c:v>
                  </c:pt>
                  <c:pt idx="2924">
                    <c:v>12</c:v>
                  </c:pt>
                  <c:pt idx="2925">
                    <c:v>12</c:v>
                  </c:pt>
                  <c:pt idx="2926">
                    <c:v>12</c:v>
                  </c:pt>
                  <c:pt idx="2927">
                    <c:v>12</c:v>
                  </c:pt>
                  <c:pt idx="2928">
                    <c:v>12</c:v>
                  </c:pt>
                  <c:pt idx="2929">
                    <c:v>12</c:v>
                  </c:pt>
                  <c:pt idx="2930">
                    <c:v>12</c:v>
                  </c:pt>
                  <c:pt idx="2931">
                    <c:v>12</c:v>
                  </c:pt>
                  <c:pt idx="2932">
                    <c:v>12</c:v>
                  </c:pt>
                  <c:pt idx="2933">
                    <c:v>12</c:v>
                  </c:pt>
                  <c:pt idx="2934">
                    <c:v>12</c:v>
                  </c:pt>
                  <c:pt idx="2935">
                    <c:v>12</c:v>
                  </c:pt>
                  <c:pt idx="2936">
                    <c:v>12</c:v>
                  </c:pt>
                  <c:pt idx="2937">
                    <c:v>12</c:v>
                  </c:pt>
                  <c:pt idx="2938">
                    <c:v>12</c:v>
                  </c:pt>
                  <c:pt idx="2939">
                    <c:v>12</c:v>
                  </c:pt>
                  <c:pt idx="2940">
                    <c:v>12</c:v>
                  </c:pt>
                  <c:pt idx="2941">
                    <c:v>12</c:v>
                  </c:pt>
                  <c:pt idx="2942">
                    <c:v>12</c:v>
                  </c:pt>
                  <c:pt idx="2943">
                    <c:v>12</c:v>
                  </c:pt>
                  <c:pt idx="2944">
                    <c:v>12</c:v>
                  </c:pt>
                  <c:pt idx="2945">
                    <c:v>12</c:v>
                  </c:pt>
                  <c:pt idx="2946">
                    <c:v>12</c:v>
                  </c:pt>
                  <c:pt idx="2947">
                    <c:v>12</c:v>
                  </c:pt>
                  <c:pt idx="2948">
                    <c:v>12</c:v>
                  </c:pt>
                  <c:pt idx="2949">
                    <c:v>12</c:v>
                  </c:pt>
                  <c:pt idx="2950">
                    <c:v>12</c:v>
                  </c:pt>
                  <c:pt idx="2951">
                    <c:v>12</c:v>
                  </c:pt>
                  <c:pt idx="2952">
                    <c:v>12</c:v>
                  </c:pt>
                  <c:pt idx="2953">
                    <c:v>12</c:v>
                  </c:pt>
                  <c:pt idx="2954">
                    <c:v>12</c:v>
                  </c:pt>
                  <c:pt idx="2955">
                    <c:v>12</c:v>
                  </c:pt>
                  <c:pt idx="2956">
                    <c:v>12</c:v>
                  </c:pt>
                  <c:pt idx="2957">
                    <c:v>12</c:v>
                  </c:pt>
                  <c:pt idx="2958">
                    <c:v>12</c:v>
                  </c:pt>
                  <c:pt idx="2959">
                    <c:v>12</c:v>
                  </c:pt>
                  <c:pt idx="2960">
                    <c:v>12</c:v>
                  </c:pt>
                  <c:pt idx="2961">
                    <c:v>12</c:v>
                  </c:pt>
                  <c:pt idx="2962">
                    <c:v>12</c:v>
                  </c:pt>
                  <c:pt idx="2963">
                    <c:v>12</c:v>
                  </c:pt>
                  <c:pt idx="2964">
                    <c:v>12</c:v>
                  </c:pt>
                  <c:pt idx="2965">
                    <c:v>12</c:v>
                  </c:pt>
                  <c:pt idx="2966">
                    <c:v>12</c:v>
                  </c:pt>
                  <c:pt idx="2967">
                    <c:v>12</c:v>
                  </c:pt>
                  <c:pt idx="2968">
                    <c:v>12</c:v>
                  </c:pt>
                  <c:pt idx="2969">
                    <c:v>12</c:v>
                  </c:pt>
                  <c:pt idx="2970">
                    <c:v>12</c:v>
                  </c:pt>
                  <c:pt idx="2971">
                    <c:v>12</c:v>
                  </c:pt>
                  <c:pt idx="2972">
                    <c:v>12</c:v>
                  </c:pt>
                  <c:pt idx="2973">
                    <c:v>12</c:v>
                  </c:pt>
                  <c:pt idx="2974">
                    <c:v>12</c:v>
                  </c:pt>
                  <c:pt idx="2975">
                    <c:v>12</c:v>
                  </c:pt>
                  <c:pt idx="2976">
                    <c:v>12</c:v>
                  </c:pt>
                  <c:pt idx="2977">
                    <c:v>12</c:v>
                  </c:pt>
                  <c:pt idx="2978">
                    <c:v>12</c:v>
                  </c:pt>
                  <c:pt idx="2979">
                    <c:v>12</c:v>
                  </c:pt>
                  <c:pt idx="2980">
                    <c:v>12</c:v>
                  </c:pt>
                  <c:pt idx="2981">
                    <c:v>12</c:v>
                  </c:pt>
                  <c:pt idx="2982">
                    <c:v>12</c:v>
                  </c:pt>
                  <c:pt idx="2983">
                    <c:v>12</c:v>
                  </c:pt>
                  <c:pt idx="2984">
                    <c:v>12</c:v>
                  </c:pt>
                  <c:pt idx="2985">
                    <c:v>12</c:v>
                  </c:pt>
                  <c:pt idx="2986">
                    <c:v>12</c:v>
                  </c:pt>
                  <c:pt idx="2987">
                    <c:v>12</c:v>
                  </c:pt>
                  <c:pt idx="2988">
                    <c:v>12</c:v>
                  </c:pt>
                  <c:pt idx="2989">
                    <c:v>12</c:v>
                  </c:pt>
                  <c:pt idx="2990">
                    <c:v>12</c:v>
                  </c:pt>
                  <c:pt idx="2991">
                    <c:v>12</c:v>
                  </c:pt>
                  <c:pt idx="2992">
                    <c:v>12</c:v>
                  </c:pt>
                  <c:pt idx="2993">
                    <c:v>12</c:v>
                  </c:pt>
                  <c:pt idx="2994">
                    <c:v>12</c:v>
                  </c:pt>
                  <c:pt idx="2995">
                    <c:v>12</c:v>
                  </c:pt>
                  <c:pt idx="2996">
                    <c:v>12</c:v>
                  </c:pt>
                  <c:pt idx="2997">
                    <c:v>12</c:v>
                  </c:pt>
                  <c:pt idx="2998">
                    <c:v>12</c:v>
                  </c:pt>
                  <c:pt idx="2999">
                    <c:v>12</c:v>
                  </c:pt>
                  <c:pt idx="3000">
                    <c:v>12</c:v>
                  </c:pt>
                  <c:pt idx="3001">
                    <c:v>12</c:v>
                  </c:pt>
                  <c:pt idx="3002">
                    <c:v>12</c:v>
                  </c:pt>
                  <c:pt idx="3003">
                    <c:v>12</c:v>
                  </c:pt>
                  <c:pt idx="3004">
                    <c:v>12</c:v>
                  </c:pt>
                  <c:pt idx="3005">
                    <c:v>12</c:v>
                  </c:pt>
                  <c:pt idx="3006">
                    <c:v>12</c:v>
                  </c:pt>
                  <c:pt idx="3007">
                    <c:v>12</c:v>
                  </c:pt>
                  <c:pt idx="3008">
                    <c:v>12</c:v>
                  </c:pt>
                  <c:pt idx="3009">
                    <c:v>12</c:v>
                  </c:pt>
                  <c:pt idx="3010">
                    <c:v>12</c:v>
                  </c:pt>
                  <c:pt idx="3011">
                    <c:v>12</c:v>
                  </c:pt>
                  <c:pt idx="3012">
                    <c:v>12</c:v>
                  </c:pt>
                  <c:pt idx="3013">
                    <c:v>12</c:v>
                  </c:pt>
                  <c:pt idx="3014">
                    <c:v>12</c:v>
                  </c:pt>
                  <c:pt idx="3015">
                    <c:v>12</c:v>
                  </c:pt>
                  <c:pt idx="3016">
                    <c:v>12</c:v>
                  </c:pt>
                  <c:pt idx="3017">
                    <c:v>12</c:v>
                  </c:pt>
                  <c:pt idx="3018">
                    <c:v>12</c:v>
                  </c:pt>
                  <c:pt idx="3019">
                    <c:v>12</c:v>
                  </c:pt>
                  <c:pt idx="3020">
                    <c:v>12</c:v>
                  </c:pt>
                  <c:pt idx="3021">
                    <c:v>12</c:v>
                  </c:pt>
                  <c:pt idx="3022">
                    <c:v>12</c:v>
                  </c:pt>
                  <c:pt idx="3023">
                    <c:v>12</c:v>
                  </c:pt>
                  <c:pt idx="3024">
                    <c:v>12</c:v>
                  </c:pt>
                  <c:pt idx="3025">
                    <c:v>12</c:v>
                  </c:pt>
                  <c:pt idx="3026">
                    <c:v>12</c:v>
                  </c:pt>
                  <c:pt idx="3027">
                    <c:v>12</c:v>
                  </c:pt>
                  <c:pt idx="3028">
                    <c:v>12</c:v>
                  </c:pt>
                  <c:pt idx="3029">
                    <c:v>12</c:v>
                  </c:pt>
                  <c:pt idx="3030">
                    <c:v>12</c:v>
                  </c:pt>
                  <c:pt idx="3031">
                    <c:v>12</c:v>
                  </c:pt>
                  <c:pt idx="3032">
                    <c:v>12</c:v>
                  </c:pt>
                  <c:pt idx="3033">
                    <c:v>12</c:v>
                  </c:pt>
                  <c:pt idx="3034">
                    <c:v>12</c:v>
                  </c:pt>
                  <c:pt idx="3035">
                    <c:v>12</c:v>
                  </c:pt>
                  <c:pt idx="3036">
                    <c:v>11</c:v>
                  </c:pt>
                  <c:pt idx="3037">
                    <c:v>11</c:v>
                  </c:pt>
                  <c:pt idx="3038">
                    <c:v>11</c:v>
                  </c:pt>
                  <c:pt idx="3039">
                    <c:v>11</c:v>
                  </c:pt>
                  <c:pt idx="3040">
                    <c:v>11</c:v>
                  </c:pt>
                  <c:pt idx="3041">
                    <c:v>11</c:v>
                  </c:pt>
                  <c:pt idx="3042">
                    <c:v>11</c:v>
                  </c:pt>
                  <c:pt idx="3043">
                    <c:v>11</c:v>
                  </c:pt>
                  <c:pt idx="3044">
                    <c:v>11</c:v>
                  </c:pt>
                  <c:pt idx="3045">
                    <c:v>11</c:v>
                  </c:pt>
                  <c:pt idx="3046">
                    <c:v>11</c:v>
                  </c:pt>
                  <c:pt idx="3047">
                    <c:v>11</c:v>
                  </c:pt>
                  <c:pt idx="3048">
                    <c:v>11</c:v>
                  </c:pt>
                  <c:pt idx="3049">
                    <c:v>11</c:v>
                  </c:pt>
                  <c:pt idx="3050">
                    <c:v>11</c:v>
                  </c:pt>
                  <c:pt idx="3051">
                    <c:v>11</c:v>
                  </c:pt>
                  <c:pt idx="3052">
                    <c:v>11</c:v>
                  </c:pt>
                  <c:pt idx="3053">
                    <c:v>11</c:v>
                  </c:pt>
                  <c:pt idx="3054">
                    <c:v>11</c:v>
                  </c:pt>
                  <c:pt idx="3055">
                    <c:v>11</c:v>
                  </c:pt>
                  <c:pt idx="3056">
                    <c:v>11</c:v>
                  </c:pt>
                  <c:pt idx="3057">
                    <c:v>11</c:v>
                  </c:pt>
                  <c:pt idx="3058">
                    <c:v>11</c:v>
                  </c:pt>
                  <c:pt idx="3059">
                    <c:v>11</c:v>
                  </c:pt>
                  <c:pt idx="3060">
                    <c:v>11</c:v>
                  </c:pt>
                  <c:pt idx="3061">
                    <c:v>11</c:v>
                  </c:pt>
                  <c:pt idx="3062">
                    <c:v>11</c:v>
                  </c:pt>
                  <c:pt idx="3063">
                    <c:v>11</c:v>
                  </c:pt>
                  <c:pt idx="3064">
                    <c:v>11</c:v>
                  </c:pt>
                  <c:pt idx="3065">
                    <c:v>11</c:v>
                  </c:pt>
                  <c:pt idx="3066">
                    <c:v>11</c:v>
                  </c:pt>
                  <c:pt idx="3067">
                    <c:v>11</c:v>
                  </c:pt>
                  <c:pt idx="3068">
                    <c:v>11</c:v>
                  </c:pt>
                  <c:pt idx="3069">
                    <c:v>11</c:v>
                  </c:pt>
                  <c:pt idx="3070">
                    <c:v>11</c:v>
                  </c:pt>
                  <c:pt idx="3071">
                    <c:v>11</c:v>
                  </c:pt>
                  <c:pt idx="3072">
                    <c:v>11</c:v>
                  </c:pt>
                  <c:pt idx="3073">
                    <c:v>11</c:v>
                  </c:pt>
                  <c:pt idx="3074">
                    <c:v>11</c:v>
                  </c:pt>
                  <c:pt idx="3075">
                    <c:v>11</c:v>
                  </c:pt>
                  <c:pt idx="3076">
                    <c:v>11</c:v>
                  </c:pt>
                  <c:pt idx="3077">
                    <c:v>11</c:v>
                  </c:pt>
                  <c:pt idx="3078">
                    <c:v>11</c:v>
                  </c:pt>
                  <c:pt idx="3079">
                    <c:v>11</c:v>
                  </c:pt>
                  <c:pt idx="3080">
                    <c:v>11</c:v>
                  </c:pt>
                  <c:pt idx="3081">
                    <c:v>11</c:v>
                  </c:pt>
                  <c:pt idx="3082">
                    <c:v>11</c:v>
                  </c:pt>
                  <c:pt idx="3083">
                    <c:v>11</c:v>
                  </c:pt>
                  <c:pt idx="3084">
                    <c:v>11</c:v>
                  </c:pt>
                  <c:pt idx="3085">
                    <c:v>11</c:v>
                  </c:pt>
                  <c:pt idx="3086">
                    <c:v>11</c:v>
                  </c:pt>
                  <c:pt idx="3087">
                    <c:v>11</c:v>
                  </c:pt>
                  <c:pt idx="3088">
                    <c:v>11</c:v>
                  </c:pt>
                  <c:pt idx="3089">
                    <c:v>11</c:v>
                  </c:pt>
                  <c:pt idx="3090">
                    <c:v>11</c:v>
                  </c:pt>
                  <c:pt idx="3091">
                    <c:v>11</c:v>
                  </c:pt>
                  <c:pt idx="3092">
                    <c:v>11</c:v>
                  </c:pt>
                  <c:pt idx="3093">
                    <c:v>11</c:v>
                  </c:pt>
                  <c:pt idx="3094">
                    <c:v>11</c:v>
                  </c:pt>
                  <c:pt idx="3095">
                    <c:v>11</c:v>
                  </c:pt>
                  <c:pt idx="3096">
                    <c:v>11</c:v>
                  </c:pt>
                  <c:pt idx="3097">
                    <c:v>11</c:v>
                  </c:pt>
                  <c:pt idx="3098">
                    <c:v>11</c:v>
                  </c:pt>
                  <c:pt idx="3099">
                    <c:v>11</c:v>
                  </c:pt>
                  <c:pt idx="3100">
                    <c:v>11</c:v>
                  </c:pt>
                  <c:pt idx="3101">
                    <c:v>11</c:v>
                  </c:pt>
                  <c:pt idx="3102">
                    <c:v>11</c:v>
                  </c:pt>
                  <c:pt idx="3103">
                    <c:v>11</c:v>
                  </c:pt>
                  <c:pt idx="3104">
                    <c:v>11</c:v>
                  </c:pt>
                  <c:pt idx="3105">
                    <c:v>11</c:v>
                  </c:pt>
                  <c:pt idx="3106">
                    <c:v>11</c:v>
                  </c:pt>
                  <c:pt idx="3107">
                    <c:v>11</c:v>
                  </c:pt>
                  <c:pt idx="3108">
                    <c:v>11</c:v>
                  </c:pt>
                  <c:pt idx="3109">
                    <c:v>11</c:v>
                  </c:pt>
                  <c:pt idx="3110">
                    <c:v>11</c:v>
                  </c:pt>
                  <c:pt idx="3111">
                    <c:v>11</c:v>
                  </c:pt>
                  <c:pt idx="3112">
                    <c:v>11</c:v>
                  </c:pt>
                  <c:pt idx="3113">
                    <c:v>11</c:v>
                  </c:pt>
                  <c:pt idx="3114">
                    <c:v>11</c:v>
                  </c:pt>
                  <c:pt idx="3115">
                    <c:v>11</c:v>
                  </c:pt>
                  <c:pt idx="3116">
                    <c:v>11</c:v>
                  </c:pt>
                  <c:pt idx="3117">
                    <c:v>11</c:v>
                  </c:pt>
                  <c:pt idx="3118">
                    <c:v>11</c:v>
                  </c:pt>
                  <c:pt idx="3119">
                    <c:v>11</c:v>
                  </c:pt>
                  <c:pt idx="3120">
                    <c:v>11</c:v>
                  </c:pt>
                  <c:pt idx="3121">
                    <c:v>11</c:v>
                  </c:pt>
                  <c:pt idx="3122">
                    <c:v>11</c:v>
                  </c:pt>
                  <c:pt idx="3123">
                    <c:v>11</c:v>
                  </c:pt>
                  <c:pt idx="3124">
                    <c:v>11</c:v>
                  </c:pt>
                  <c:pt idx="3125">
                    <c:v>11</c:v>
                  </c:pt>
                  <c:pt idx="3126">
                    <c:v>11</c:v>
                  </c:pt>
                  <c:pt idx="3127">
                    <c:v>11</c:v>
                  </c:pt>
                  <c:pt idx="3128">
                    <c:v>11</c:v>
                  </c:pt>
                  <c:pt idx="3129">
                    <c:v>11</c:v>
                  </c:pt>
                  <c:pt idx="3130">
                    <c:v>11</c:v>
                  </c:pt>
                  <c:pt idx="3131">
                    <c:v>11</c:v>
                  </c:pt>
                  <c:pt idx="3132">
                    <c:v>11</c:v>
                  </c:pt>
                  <c:pt idx="3133">
                    <c:v>11</c:v>
                  </c:pt>
                  <c:pt idx="3134">
                    <c:v>11</c:v>
                  </c:pt>
                  <c:pt idx="3135">
                    <c:v>11</c:v>
                  </c:pt>
                  <c:pt idx="3136">
                    <c:v>11</c:v>
                  </c:pt>
                  <c:pt idx="3137">
                    <c:v>11</c:v>
                  </c:pt>
                  <c:pt idx="3138">
                    <c:v>11</c:v>
                  </c:pt>
                  <c:pt idx="3139">
                    <c:v>11</c:v>
                  </c:pt>
                  <c:pt idx="3140">
                    <c:v>11</c:v>
                  </c:pt>
                  <c:pt idx="3141">
                    <c:v>11</c:v>
                  </c:pt>
                  <c:pt idx="3142">
                    <c:v>11</c:v>
                  </c:pt>
                  <c:pt idx="3143">
                    <c:v>11</c:v>
                  </c:pt>
                  <c:pt idx="3144">
                    <c:v>11</c:v>
                  </c:pt>
                  <c:pt idx="3145">
                    <c:v>11</c:v>
                  </c:pt>
                  <c:pt idx="3146">
                    <c:v>11</c:v>
                  </c:pt>
                  <c:pt idx="3147">
                    <c:v>11</c:v>
                  </c:pt>
                  <c:pt idx="3148">
                    <c:v>11</c:v>
                  </c:pt>
                  <c:pt idx="3149">
                    <c:v>11</c:v>
                  </c:pt>
                  <c:pt idx="3150">
                    <c:v>11</c:v>
                  </c:pt>
                  <c:pt idx="3151">
                    <c:v>11</c:v>
                  </c:pt>
                  <c:pt idx="3152">
                    <c:v>11</c:v>
                  </c:pt>
                  <c:pt idx="3153">
                    <c:v>11</c:v>
                  </c:pt>
                  <c:pt idx="3154">
                    <c:v>11</c:v>
                  </c:pt>
                  <c:pt idx="3155">
                    <c:v>11</c:v>
                  </c:pt>
                  <c:pt idx="3156">
                    <c:v>11</c:v>
                  </c:pt>
                  <c:pt idx="3157">
                    <c:v>11</c:v>
                  </c:pt>
                  <c:pt idx="3158">
                    <c:v>11</c:v>
                  </c:pt>
                  <c:pt idx="3159">
                    <c:v>11</c:v>
                  </c:pt>
                  <c:pt idx="3160">
                    <c:v>11</c:v>
                  </c:pt>
                  <c:pt idx="3161">
                    <c:v>11</c:v>
                  </c:pt>
                  <c:pt idx="3162">
                    <c:v>11</c:v>
                  </c:pt>
                  <c:pt idx="3163">
                    <c:v>11</c:v>
                  </c:pt>
                  <c:pt idx="3164">
                    <c:v>11</c:v>
                  </c:pt>
                  <c:pt idx="3165">
                    <c:v>11</c:v>
                  </c:pt>
                  <c:pt idx="3166">
                    <c:v>11</c:v>
                  </c:pt>
                  <c:pt idx="3167">
                    <c:v>11</c:v>
                  </c:pt>
                  <c:pt idx="3168">
                    <c:v>11</c:v>
                  </c:pt>
                  <c:pt idx="3169">
                    <c:v>11</c:v>
                  </c:pt>
                  <c:pt idx="3170">
                    <c:v>11</c:v>
                  </c:pt>
                  <c:pt idx="3171">
                    <c:v>11</c:v>
                  </c:pt>
                  <c:pt idx="3172">
                    <c:v>11</c:v>
                  </c:pt>
                  <c:pt idx="3173">
                    <c:v>11</c:v>
                  </c:pt>
                  <c:pt idx="3174">
                    <c:v>10</c:v>
                  </c:pt>
                  <c:pt idx="3175">
                    <c:v>10</c:v>
                  </c:pt>
                  <c:pt idx="3176">
                    <c:v>10</c:v>
                  </c:pt>
                  <c:pt idx="3177">
                    <c:v>10</c:v>
                  </c:pt>
                  <c:pt idx="3178">
                    <c:v>10</c:v>
                  </c:pt>
                  <c:pt idx="3179">
                    <c:v>10</c:v>
                  </c:pt>
                  <c:pt idx="3180">
                    <c:v>10</c:v>
                  </c:pt>
                  <c:pt idx="3181">
                    <c:v>10</c:v>
                  </c:pt>
                  <c:pt idx="3182">
                    <c:v>10</c:v>
                  </c:pt>
                  <c:pt idx="3183">
                    <c:v>10</c:v>
                  </c:pt>
                  <c:pt idx="3184">
                    <c:v>10</c:v>
                  </c:pt>
                  <c:pt idx="3185">
                    <c:v>10</c:v>
                  </c:pt>
                  <c:pt idx="3186">
                    <c:v>10</c:v>
                  </c:pt>
                  <c:pt idx="3187">
                    <c:v>10</c:v>
                  </c:pt>
                  <c:pt idx="3188">
                    <c:v>10</c:v>
                  </c:pt>
                  <c:pt idx="3189">
                    <c:v>10</c:v>
                  </c:pt>
                  <c:pt idx="3190">
                    <c:v>10</c:v>
                  </c:pt>
                  <c:pt idx="3191">
                    <c:v>10</c:v>
                  </c:pt>
                  <c:pt idx="3192">
                    <c:v>10</c:v>
                  </c:pt>
                  <c:pt idx="3193">
                    <c:v>10</c:v>
                  </c:pt>
                  <c:pt idx="3194">
                    <c:v>10</c:v>
                  </c:pt>
                  <c:pt idx="3195">
                    <c:v>10</c:v>
                  </c:pt>
                  <c:pt idx="3196">
                    <c:v>10</c:v>
                  </c:pt>
                  <c:pt idx="3197">
                    <c:v>10</c:v>
                  </c:pt>
                  <c:pt idx="3198">
                    <c:v>10</c:v>
                  </c:pt>
                  <c:pt idx="3199">
                    <c:v>10</c:v>
                  </c:pt>
                  <c:pt idx="3200">
                    <c:v>10</c:v>
                  </c:pt>
                  <c:pt idx="3201">
                    <c:v>10</c:v>
                  </c:pt>
                  <c:pt idx="3202">
                    <c:v>10</c:v>
                  </c:pt>
                  <c:pt idx="3203">
                    <c:v>10</c:v>
                  </c:pt>
                  <c:pt idx="3204">
                    <c:v>10</c:v>
                  </c:pt>
                  <c:pt idx="3205">
                    <c:v>10</c:v>
                  </c:pt>
                  <c:pt idx="3206">
                    <c:v>10</c:v>
                  </c:pt>
                  <c:pt idx="3207">
                    <c:v>10</c:v>
                  </c:pt>
                  <c:pt idx="3208">
                    <c:v>10</c:v>
                  </c:pt>
                  <c:pt idx="3209">
                    <c:v>10</c:v>
                  </c:pt>
                  <c:pt idx="3210">
                    <c:v>10</c:v>
                  </c:pt>
                  <c:pt idx="3211">
                    <c:v>10</c:v>
                  </c:pt>
                  <c:pt idx="3212">
                    <c:v>10</c:v>
                  </c:pt>
                  <c:pt idx="3213">
                    <c:v>10</c:v>
                  </c:pt>
                  <c:pt idx="3214">
                    <c:v>10</c:v>
                  </c:pt>
                  <c:pt idx="3215">
                    <c:v>10</c:v>
                  </c:pt>
                  <c:pt idx="3216">
                    <c:v>10</c:v>
                  </c:pt>
                  <c:pt idx="3217">
                    <c:v>10</c:v>
                  </c:pt>
                  <c:pt idx="3218">
                    <c:v>10</c:v>
                  </c:pt>
                  <c:pt idx="3219">
                    <c:v>10</c:v>
                  </c:pt>
                  <c:pt idx="3220">
                    <c:v>10</c:v>
                  </c:pt>
                  <c:pt idx="3221">
                    <c:v>10</c:v>
                  </c:pt>
                  <c:pt idx="3222">
                    <c:v>10</c:v>
                  </c:pt>
                  <c:pt idx="3223">
                    <c:v>10</c:v>
                  </c:pt>
                  <c:pt idx="3224">
                    <c:v>10</c:v>
                  </c:pt>
                  <c:pt idx="3225">
                    <c:v>10</c:v>
                  </c:pt>
                  <c:pt idx="3226">
                    <c:v>10</c:v>
                  </c:pt>
                  <c:pt idx="3227">
                    <c:v>10</c:v>
                  </c:pt>
                  <c:pt idx="3228">
                    <c:v>10</c:v>
                  </c:pt>
                  <c:pt idx="3229">
                    <c:v>10</c:v>
                  </c:pt>
                  <c:pt idx="3230">
                    <c:v>10</c:v>
                  </c:pt>
                  <c:pt idx="3231">
                    <c:v>10</c:v>
                  </c:pt>
                  <c:pt idx="3232">
                    <c:v>10</c:v>
                  </c:pt>
                  <c:pt idx="3233">
                    <c:v>10</c:v>
                  </c:pt>
                  <c:pt idx="3234">
                    <c:v>10</c:v>
                  </c:pt>
                  <c:pt idx="3235">
                    <c:v>10</c:v>
                  </c:pt>
                  <c:pt idx="3236">
                    <c:v>10</c:v>
                  </c:pt>
                  <c:pt idx="3237">
                    <c:v>10</c:v>
                  </c:pt>
                  <c:pt idx="3238">
                    <c:v>10</c:v>
                  </c:pt>
                  <c:pt idx="3239">
                    <c:v>10</c:v>
                  </c:pt>
                  <c:pt idx="3240">
                    <c:v>10</c:v>
                  </c:pt>
                  <c:pt idx="3241">
                    <c:v>10</c:v>
                  </c:pt>
                  <c:pt idx="3242">
                    <c:v>10</c:v>
                  </c:pt>
                  <c:pt idx="3243">
                    <c:v>10</c:v>
                  </c:pt>
                  <c:pt idx="3244">
                    <c:v>10</c:v>
                  </c:pt>
                  <c:pt idx="3245">
                    <c:v>10</c:v>
                  </c:pt>
                  <c:pt idx="3246">
                    <c:v>10</c:v>
                  </c:pt>
                  <c:pt idx="3247">
                    <c:v>10</c:v>
                  </c:pt>
                  <c:pt idx="3248">
                    <c:v>10</c:v>
                  </c:pt>
                  <c:pt idx="3249">
                    <c:v>10</c:v>
                  </c:pt>
                  <c:pt idx="3250">
                    <c:v>10</c:v>
                  </c:pt>
                  <c:pt idx="3251">
                    <c:v>10</c:v>
                  </c:pt>
                  <c:pt idx="3252">
                    <c:v>10</c:v>
                  </c:pt>
                  <c:pt idx="3253">
                    <c:v>10</c:v>
                  </c:pt>
                  <c:pt idx="3254">
                    <c:v>10</c:v>
                  </c:pt>
                  <c:pt idx="3255">
                    <c:v>10</c:v>
                  </c:pt>
                  <c:pt idx="3256">
                    <c:v>10</c:v>
                  </c:pt>
                  <c:pt idx="3257">
                    <c:v>10</c:v>
                  </c:pt>
                  <c:pt idx="3258">
                    <c:v>10</c:v>
                  </c:pt>
                  <c:pt idx="3259">
                    <c:v>10</c:v>
                  </c:pt>
                  <c:pt idx="3260">
                    <c:v>10</c:v>
                  </c:pt>
                  <c:pt idx="3261">
                    <c:v>10</c:v>
                  </c:pt>
                  <c:pt idx="3262">
                    <c:v>10</c:v>
                  </c:pt>
                  <c:pt idx="3263">
                    <c:v>10</c:v>
                  </c:pt>
                  <c:pt idx="3264">
                    <c:v>10</c:v>
                  </c:pt>
                  <c:pt idx="3265">
                    <c:v>10</c:v>
                  </c:pt>
                  <c:pt idx="3266">
                    <c:v>10</c:v>
                  </c:pt>
                  <c:pt idx="3267">
                    <c:v>10</c:v>
                  </c:pt>
                  <c:pt idx="3268">
                    <c:v>10</c:v>
                  </c:pt>
                  <c:pt idx="3269">
                    <c:v>10</c:v>
                  </c:pt>
                  <c:pt idx="3270">
                    <c:v>10</c:v>
                  </c:pt>
                  <c:pt idx="3271">
                    <c:v>10</c:v>
                  </c:pt>
                  <c:pt idx="3272">
                    <c:v>10</c:v>
                  </c:pt>
                  <c:pt idx="3273">
                    <c:v>10</c:v>
                  </c:pt>
                  <c:pt idx="3274">
                    <c:v>10</c:v>
                  </c:pt>
                  <c:pt idx="3275">
                    <c:v>10</c:v>
                  </c:pt>
                  <c:pt idx="3276">
                    <c:v>10</c:v>
                  </c:pt>
                  <c:pt idx="3277">
                    <c:v>10</c:v>
                  </c:pt>
                  <c:pt idx="3278">
                    <c:v>10</c:v>
                  </c:pt>
                  <c:pt idx="3279">
                    <c:v>10</c:v>
                  </c:pt>
                  <c:pt idx="3280">
                    <c:v>10</c:v>
                  </c:pt>
                  <c:pt idx="3281">
                    <c:v>10</c:v>
                  </c:pt>
                  <c:pt idx="3282">
                    <c:v>10</c:v>
                  </c:pt>
                  <c:pt idx="3283">
                    <c:v>10</c:v>
                  </c:pt>
                  <c:pt idx="3284">
                    <c:v>10</c:v>
                  </c:pt>
                  <c:pt idx="3285">
                    <c:v>10</c:v>
                  </c:pt>
                  <c:pt idx="3286">
                    <c:v>10</c:v>
                  </c:pt>
                  <c:pt idx="3287">
                    <c:v>10</c:v>
                  </c:pt>
                  <c:pt idx="3288">
                    <c:v>10</c:v>
                  </c:pt>
                  <c:pt idx="3289">
                    <c:v>10</c:v>
                  </c:pt>
                  <c:pt idx="3290">
                    <c:v>10</c:v>
                  </c:pt>
                  <c:pt idx="3291">
                    <c:v>10</c:v>
                  </c:pt>
                  <c:pt idx="3292">
                    <c:v>10</c:v>
                  </c:pt>
                  <c:pt idx="3293">
                    <c:v>10</c:v>
                  </c:pt>
                  <c:pt idx="3294">
                    <c:v>10</c:v>
                  </c:pt>
                  <c:pt idx="3295">
                    <c:v>10</c:v>
                  </c:pt>
                  <c:pt idx="3296">
                    <c:v>10</c:v>
                  </c:pt>
                  <c:pt idx="3297">
                    <c:v>10</c:v>
                  </c:pt>
                  <c:pt idx="3298">
                    <c:v>10</c:v>
                  </c:pt>
                  <c:pt idx="3299">
                    <c:v>10</c:v>
                  </c:pt>
                  <c:pt idx="3300">
                    <c:v>10</c:v>
                  </c:pt>
                  <c:pt idx="3301">
                    <c:v>10</c:v>
                  </c:pt>
                  <c:pt idx="3302">
                    <c:v>10</c:v>
                  </c:pt>
                  <c:pt idx="3303">
                    <c:v>10</c:v>
                  </c:pt>
                  <c:pt idx="3304">
                    <c:v>10</c:v>
                  </c:pt>
                  <c:pt idx="3305">
                    <c:v>10</c:v>
                  </c:pt>
                  <c:pt idx="3306">
                    <c:v>10</c:v>
                  </c:pt>
                  <c:pt idx="3307">
                    <c:v>10</c:v>
                  </c:pt>
                  <c:pt idx="3308">
                    <c:v>10</c:v>
                  </c:pt>
                  <c:pt idx="3309">
                    <c:v>10</c:v>
                  </c:pt>
                  <c:pt idx="3310">
                    <c:v>10</c:v>
                  </c:pt>
                  <c:pt idx="3311">
                    <c:v>10</c:v>
                  </c:pt>
                  <c:pt idx="3312">
                    <c:v>10</c:v>
                  </c:pt>
                  <c:pt idx="3313">
                    <c:v>10</c:v>
                  </c:pt>
                  <c:pt idx="3314">
                    <c:v>10</c:v>
                  </c:pt>
                  <c:pt idx="3315">
                    <c:v>10</c:v>
                  </c:pt>
                  <c:pt idx="3316">
                    <c:v>10</c:v>
                  </c:pt>
                  <c:pt idx="3317">
                    <c:v>10</c:v>
                  </c:pt>
                  <c:pt idx="3318">
                    <c:v>10</c:v>
                  </c:pt>
                  <c:pt idx="3319">
                    <c:v>10</c:v>
                  </c:pt>
                  <c:pt idx="3320">
                    <c:v>10</c:v>
                  </c:pt>
                  <c:pt idx="3321">
                    <c:v>10</c:v>
                  </c:pt>
                  <c:pt idx="3322">
                    <c:v>10</c:v>
                  </c:pt>
                  <c:pt idx="3323">
                    <c:v>10</c:v>
                  </c:pt>
                  <c:pt idx="3324">
                    <c:v>10</c:v>
                  </c:pt>
                  <c:pt idx="3325">
                    <c:v>10</c:v>
                  </c:pt>
                  <c:pt idx="3326">
                    <c:v>10</c:v>
                  </c:pt>
                  <c:pt idx="3327">
                    <c:v>9</c:v>
                  </c:pt>
                  <c:pt idx="3328">
                    <c:v>9</c:v>
                  </c:pt>
                  <c:pt idx="3329">
                    <c:v>9</c:v>
                  </c:pt>
                  <c:pt idx="3330">
                    <c:v>9</c:v>
                  </c:pt>
                  <c:pt idx="3331">
                    <c:v>9</c:v>
                  </c:pt>
                  <c:pt idx="3332">
                    <c:v>9</c:v>
                  </c:pt>
                  <c:pt idx="3333">
                    <c:v>9</c:v>
                  </c:pt>
                  <c:pt idx="3334">
                    <c:v>9</c:v>
                  </c:pt>
                  <c:pt idx="3335">
                    <c:v>9</c:v>
                  </c:pt>
                  <c:pt idx="3336">
                    <c:v>9</c:v>
                  </c:pt>
                  <c:pt idx="3337">
                    <c:v>9</c:v>
                  </c:pt>
                  <c:pt idx="3338">
                    <c:v>9</c:v>
                  </c:pt>
                  <c:pt idx="3339">
                    <c:v>9</c:v>
                  </c:pt>
                  <c:pt idx="3340">
                    <c:v>9</c:v>
                  </c:pt>
                  <c:pt idx="3341">
                    <c:v>9</c:v>
                  </c:pt>
                  <c:pt idx="3342">
                    <c:v>9</c:v>
                  </c:pt>
                  <c:pt idx="3343">
                    <c:v>9</c:v>
                  </c:pt>
                  <c:pt idx="3344">
                    <c:v>9</c:v>
                  </c:pt>
                  <c:pt idx="3345">
                    <c:v>9</c:v>
                  </c:pt>
                  <c:pt idx="3346">
                    <c:v>9</c:v>
                  </c:pt>
                  <c:pt idx="3347">
                    <c:v>9</c:v>
                  </c:pt>
                  <c:pt idx="3348">
                    <c:v>9</c:v>
                  </c:pt>
                  <c:pt idx="3349">
                    <c:v>9</c:v>
                  </c:pt>
                  <c:pt idx="3350">
                    <c:v>9</c:v>
                  </c:pt>
                  <c:pt idx="3351">
                    <c:v>9</c:v>
                  </c:pt>
                  <c:pt idx="3352">
                    <c:v>9</c:v>
                  </c:pt>
                  <c:pt idx="3353">
                    <c:v>9</c:v>
                  </c:pt>
                  <c:pt idx="3354">
                    <c:v>9</c:v>
                  </c:pt>
                  <c:pt idx="3355">
                    <c:v>9</c:v>
                  </c:pt>
                  <c:pt idx="3356">
                    <c:v>9</c:v>
                  </c:pt>
                  <c:pt idx="3357">
                    <c:v>9</c:v>
                  </c:pt>
                  <c:pt idx="3358">
                    <c:v>9</c:v>
                  </c:pt>
                  <c:pt idx="3359">
                    <c:v>9</c:v>
                  </c:pt>
                  <c:pt idx="3360">
                    <c:v>9</c:v>
                  </c:pt>
                  <c:pt idx="3361">
                    <c:v>9</c:v>
                  </c:pt>
                  <c:pt idx="3362">
                    <c:v>9</c:v>
                  </c:pt>
                  <c:pt idx="3363">
                    <c:v>9</c:v>
                  </c:pt>
                  <c:pt idx="3364">
                    <c:v>9</c:v>
                  </c:pt>
                  <c:pt idx="3365">
                    <c:v>9</c:v>
                  </c:pt>
                  <c:pt idx="3366">
                    <c:v>9</c:v>
                  </c:pt>
                  <c:pt idx="3367">
                    <c:v>9</c:v>
                  </c:pt>
                  <c:pt idx="3368">
                    <c:v>9</c:v>
                  </c:pt>
                  <c:pt idx="3369">
                    <c:v>9</c:v>
                  </c:pt>
                  <c:pt idx="3370">
                    <c:v>9</c:v>
                  </c:pt>
                  <c:pt idx="3371">
                    <c:v>9</c:v>
                  </c:pt>
                  <c:pt idx="3372">
                    <c:v>9</c:v>
                  </c:pt>
                  <c:pt idx="3373">
                    <c:v>9</c:v>
                  </c:pt>
                  <c:pt idx="3374">
                    <c:v>9</c:v>
                  </c:pt>
                  <c:pt idx="3375">
                    <c:v>9</c:v>
                  </c:pt>
                  <c:pt idx="3376">
                    <c:v>9</c:v>
                  </c:pt>
                  <c:pt idx="3377">
                    <c:v>9</c:v>
                  </c:pt>
                  <c:pt idx="3378">
                    <c:v>9</c:v>
                  </c:pt>
                  <c:pt idx="3379">
                    <c:v>9</c:v>
                  </c:pt>
                  <c:pt idx="3380">
                    <c:v>9</c:v>
                  </c:pt>
                  <c:pt idx="3381">
                    <c:v>9</c:v>
                  </c:pt>
                  <c:pt idx="3382">
                    <c:v>9</c:v>
                  </c:pt>
                  <c:pt idx="3383">
                    <c:v>9</c:v>
                  </c:pt>
                  <c:pt idx="3384">
                    <c:v>9</c:v>
                  </c:pt>
                  <c:pt idx="3385">
                    <c:v>9</c:v>
                  </c:pt>
                  <c:pt idx="3386">
                    <c:v>9</c:v>
                  </c:pt>
                  <c:pt idx="3387">
                    <c:v>9</c:v>
                  </c:pt>
                  <c:pt idx="3388">
                    <c:v>9</c:v>
                  </c:pt>
                  <c:pt idx="3389">
                    <c:v>9</c:v>
                  </c:pt>
                  <c:pt idx="3390">
                    <c:v>9</c:v>
                  </c:pt>
                  <c:pt idx="3391">
                    <c:v>9</c:v>
                  </c:pt>
                  <c:pt idx="3392">
                    <c:v>9</c:v>
                  </c:pt>
                  <c:pt idx="3393">
                    <c:v>9</c:v>
                  </c:pt>
                  <c:pt idx="3394">
                    <c:v>9</c:v>
                  </c:pt>
                  <c:pt idx="3395">
                    <c:v>9</c:v>
                  </c:pt>
                  <c:pt idx="3396">
                    <c:v>9</c:v>
                  </c:pt>
                  <c:pt idx="3397">
                    <c:v>9</c:v>
                  </c:pt>
                  <c:pt idx="3398">
                    <c:v>9</c:v>
                  </c:pt>
                  <c:pt idx="3399">
                    <c:v>9</c:v>
                  </c:pt>
                  <c:pt idx="3400">
                    <c:v>9</c:v>
                  </c:pt>
                  <c:pt idx="3401">
                    <c:v>9</c:v>
                  </c:pt>
                  <c:pt idx="3402">
                    <c:v>9</c:v>
                  </c:pt>
                  <c:pt idx="3403">
                    <c:v>9</c:v>
                  </c:pt>
                  <c:pt idx="3404">
                    <c:v>9</c:v>
                  </c:pt>
                  <c:pt idx="3405">
                    <c:v>9</c:v>
                  </c:pt>
                  <c:pt idx="3406">
                    <c:v>9</c:v>
                  </c:pt>
                  <c:pt idx="3407">
                    <c:v>9</c:v>
                  </c:pt>
                  <c:pt idx="3408">
                    <c:v>9</c:v>
                  </c:pt>
                  <c:pt idx="3409">
                    <c:v>9</c:v>
                  </c:pt>
                  <c:pt idx="3410">
                    <c:v>9</c:v>
                  </c:pt>
                  <c:pt idx="3411">
                    <c:v>9</c:v>
                  </c:pt>
                  <c:pt idx="3412">
                    <c:v>9</c:v>
                  </c:pt>
                  <c:pt idx="3413">
                    <c:v>9</c:v>
                  </c:pt>
                  <c:pt idx="3414">
                    <c:v>9</c:v>
                  </c:pt>
                  <c:pt idx="3415">
                    <c:v>9</c:v>
                  </c:pt>
                  <c:pt idx="3416">
                    <c:v>9</c:v>
                  </c:pt>
                  <c:pt idx="3417">
                    <c:v>9</c:v>
                  </c:pt>
                  <c:pt idx="3418">
                    <c:v>9</c:v>
                  </c:pt>
                  <c:pt idx="3419">
                    <c:v>9</c:v>
                  </c:pt>
                  <c:pt idx="3420">
                    <c:v>9</c:v>
                  </c:pt>
                  <c:pt idx="3421">
                    <c:v>9</c:v>
                  </c:pt>
                  <c:pt idx="3422">
                    <c:v>9</c:v>
                  </c:pt>
                  <c:pt idx="3423">
                    <c:v>9</c:v>
                  </c:pt>
                  <c:pt idx="3424">
                    <c:v>9</c:v>
                  </c:pt>
                  <c:pt idx="3425">
                    <c:v>9</c:v>
                  </c:pt>
                  <c:pt idx="3426">
                    <c:v>9</c:v>
                  </c:pt>
                  <c:pt idx="3427">
                    <c:v>9</c:v>
                  </c:pt>
                  <c:pt idx="3428">
                    <c:v>9</c:v>
                  </c:pt>
                  <c:pt idx="3429">
                    <c:v>9</c:v>
                  </c:pt>
                  <c:pt idx="3430">
                    <c:v>9</c:v>
                  </c:pt>
                  <c:pt idx="3431">
                    <c:v>9</c:v>
                  </c:pt>
                  <c:pt idx="3432">
                    <c:v>9</c:v>
                  </c:pt>
                  <c:pt idx="3433">
                    <c:v>9</c:v>
                  </c:pt>
                  <c:pt idx="3434">
                    <c:v>9</c:v>
                  </c:pt>
                  <c:pt idx="3435">
                    <c:v>9</c:v>
                  </c:pt>
                  <c:pt idx="3436">
                    <c:v>9</c:v>
                  </c:pt>
                  <c:pt idx="3437">
                    <c:v>9</c:v>
                  </c:pt>
                  <c:pt idx="3438">
                    <c:v>9</c:v>
                  </c:pt>
                  <c:pt idx="3439">
                    <c:v>9</c:v>
                  </c:pt>
                  <c:pt idx="3440">
                    <c:v>9</c:v>
                  </c:pt>
                  <c:pt idx="3441">
                    <c:v>9</c:v>
                  </c:pt>
                  <c:pt idx="3442">
                    <c:v>9</c:v>
                  </c:pt>
                  <c:pt idx="3443">
                    <c:v>9</c:v>
                  </c:pt>
                  <c:pt idx="3444">
                    <c:v>9</c:v>
                  </c:pt>
                  <c:pt idx="3445">
                    <c:v>9</c:v>
                  </c:pt>
                  <c:pt idx="3446">
                    <c:v>9</c:v>
                  </c:pt>
                  <c:pt idx="3447">
                    <c:v>9</c:v>
                  </c:pt>
                  <c:pt idx="3448">
                    <c:v>9</c:v>
                  </c:pt>
                  <c:pt idx="3449">
                    <c:v>9</c:v>
                  </c:pt>
                  <c:pt idx="3450">
                    <c:v>9</c:v>
                  </c:pt>
                  <c:pt idx="3451">
                    <c:v>9</c:v>
                  </c:pt>
                  <c:pt idx="3452">
                    <c:v>9</c:v>
                  </c:pt>
                  <c:pt idx="3453">
                    <c:v>9</c:v>
                  </c:pt>
                  <c:pt idx="3454">
                    <c:v>9</c:v>
                  </c:pt>
                  <c:pt idx="3455">
                    <c:v>9</c:v>
                  </c:pt>
                  <c:pt idx="3456">
                    <c:v>9</c:v>
                  </c:pt>
                  <c:pt idx="3457">
                    <c:v>9</c:v>
                  </c:pt>
                  <c:pt idx="3458">
                    <c:v>9</c:v>
                  </c:pt>
                  <c:pt idx="3459">
                    <c:v>9</c:v>
                  </c:pt>
                  <c:pt idx="3460">
                    <c:v>9</c:v>
                  </c:pt>
                  <c:pt idx="3461">
                    <c:v>9</c:v>
                  </c:pt>
                  <c:pt idx="3462">
                    <c:v>9</c:v>
                  </c:pt>
                  <c:pt idx="3463">
                    <c:v>9</c:v>
                  </c:pt>
                  <c:pt idx="3464">
                    <c:v>9</c:v>
                  </c:pt>
                  <c:pt idx="3465">
                    <c:v>9</c:v>
                  </c:pt>
                  <c:pt idx="3466">
                    <c:v>9</c:v>
                  </c:pt>
                  <c:pt idx="3467">
                    <c:v>9</c:v>
                  </c:pt>
                  <c:pt idx="3468">
                    <c:v>9</c:v>
                  </c:pt>
                  <c:pt idx="3469">
                    <c:v>9</c:v>
                  </c:pt>
                  <c:pt idx="3470">
                    <c:v>9</c:v>
                  </c:pt>
                  <c:pt idx="3471">
                    <c:v>9</c:v>
                  </c:pt>
                  <c:pt idx="3472">
                    <c:v>9</c:v>
                  </c:pt>
                  <c:pt idx="3473">
                    <c:v>9</c:v>
                  </c:pt>
                  <c:pt idx="3474">
                    <c:v>9</c:v>
                  </c:pt>
                  <c:pt idx="3475">
                    <c:v>9</c:v>
                  </c:pt>
                  <c:pt idx="3476">
                    <c:v>9</c:v>
                  </c:pt>
                  <c:pt idx="3477">
                    <c:v>9</c:v>
                  </c:pt>
                  <c:pt idx="3478">
                    <c:v>9</c:v>
                  </c:pt>
                  <c:pt idx="3479">
                    <c:v>9</c:v>
                  </c:pt>
                  <c:pt idx="3480">
                    <c:v>9</c:v>
                  </c:pt>
                  <c:pt idx="3481">
                    <c:v>9</c:v>
                  </c:pt>
                  <c:pt idx="3482">
                    <c:v>9</c:v>
                  </c:pt>
                  <c:pt idx="3483">
                    <c:v>9</c:v>
                  </c:pt>
                  <c:pt idx="3484">
                    <c:v>9</c:v>
                  </c:pt>
                  <c:pt idx="3485">
                    <c:v>8</c:v>
                  </c:pt>
                  <c:pt idx="3486">
                    <c:v>8</c:v>
                  </c:pt>
                  <c:pt idx="3487">
                    <c:v>8</c:v>
                  </c:pt>
                  <c:pt idx="3488">
                    <c:v>8</c:v>
                  </c:pt>
                  <c:pt idx="3489">
                    <c:v>8</c:v>
                  </c:pt>
                  <c:pt idx="3490">
                    <c:v>8</c:v>
                  </c:pt>
                  <c:pt idx="3491">
                    <c:v>8</c:v>
                  </c:pt>
                  <c:pt idx="3492">
                    <c:v>8</c:v>
                  </c:pt>
                  <c:pt idx="3493">
                    <c:v>8</c:v>
                  </c:pt>
                  <c:pt idx="3494">
                    <c:v>8</c:v>
                  </c:pt>
                  <c:pt idx="3495">
                    <c:v>8</c:v>
                  </c:pt>
                  <c:pt idx="3496">
                    <c:v>8</c:v>
                  </c:pt>
                  <c:pt idx="3497">
                    <c:v>8</c:v>
                  </c:pt>
                  <c:pt idx="3498">
                    <c:v>8</c:v>
                  </c:pt>
                  <c:pt idx="3499">
                    <c:v>8</c:v>
                  </c:pt>
                  <c:pt idx="3500">
                    <c:v>8</c:v>
                  </c:pt>
                  <c:pt idx="3501">
                    <c:v>8</c:v>
                  </c:pt>
                  <c:pt idx="3502">
                    <c:v>8</c:v>
                  </c:pt>
                  <c:pt idx="3503">
                    <c:v>8</c:v>
                  </c:pt>
                  <c:pt idx="3504">
                    <c:v>8</c:v>
                  </c:pt>
                  <c:pt idx="3505">
                    <c:v>8</c:v>
                  </c:pt>
                  <c:pt idx="3506">
                    <c:v>8</c:v>
                  </c:pt>
                  <c:pt idx="3507">
                    <c:v>8</c:v>
                  </c:pt>
                  <c:pt idx="3508">
                    <c:v>8</c:v>
                  </c:pt>
                  <c:pt idx="3509">
                    <c:v>8</c:v>
                  </c:pt>
                  <c:pt idx="3510">
                    <c:v>8</c:v>
                  </c:pt>
                  <c:pt idx="3511">
                    <c:v>8</c:v>
                  </c:pt>
                  <c:pt idx="3512">
                    <c:v>8</c:v>
                  </c:pt>
                  <c:pt idx="3513">
                    <c:v>8</c:v>
                  </c:pt>
                  <c:pt idx="3514">
                    <c:v>8</c:v>
                  </c:pt>
                  <c:pt idx="3515">
                    <c:v>8</c:v>
                  </c:pt>
                  <c:pt idx="3516">
                    <c:v>8</c:v>
                  </c:pt>
                  <c:pt idx="3517">
                    <c:v>8</c:v>
                  </c:pt>
                  <c:pt idx="3518">
                    <c:v>8</c:v>
                  </c:pt>
                  <c:pt idx="3519">
                    <c:v>8</c:v>
                  </c:pt>
                  <c:pt idx="3520">
                    <c:v>8</c:v>
                  </c:pt>
                  <c:pt idx="3521">
                    <c:v>8</c:v>
                  </c:pt>
                  <c:pt idx="3522">
                    <c:v>8</c:v>
                  </c:pt>
                  <c:pt idx="3523">
                    <c:v>8</c:v>
                  </c:pt>
                  <c:pt idx="3524">
                    <c:v>8</c:v>
                  </c:pt>
                  <c:pt idx="3525">
                    <c:v>8</c:v>
                  </c:pt>
                  <c:pt idx="3526">
                    <c:v>8</c:v>
                  </c:pt>
                  <c:pt idx="3527">
                    <c:v>8</c:v>
                  </c:pt>
                  <c:pt idx="3528">
                    <c:v>8</c:v>
                  </c:pt>
                  <c:pt idx="3529">
                    <c:v>8</c:v>
                  </c:pt>
                  <c:pt idx="3530">
                    <c:v>8</c:v>
                  </c:pt>
                  <c:pt idx="3531">
                    <c:v>8</c:v>
                  </c:pt>
                  <c:pt idx="3532">
                    <c:v>8</c:v>
                  </c:pt>
                  <c:pt idx="3533">
                    <c:v>8</c:v>
                  </c:pt>
                  <c:pt idx="3534">
                    <c:v>8</c:v>
                  </c:pt>
                  <c:pt idx="3535">
                    <c:v>8</c:v>
                  </c:pt>
                  <c:pt idx="3536">
                    <c:v>8</c:v>
                  </c:pt>
                  <c:pt idx="3537">
                    <c:v>8</c:v>
                  </c:pt>
                  <c:pt idx="3538">
                    <c:v>8</c:v>
                  </c:pt>
                  <c:pt idx="3539">
                    <c:v>8</c:v>
                  </c:pt>
                  <c:pt idx="3540">
                    <c:v>8</c:v>
                  </c:pt>
                  <c:pt idx="3541">
                    <c:v>8</c:v>
                  </c:pt>
                  <c:pt idx="3542">
                    <c:v>8</c:v>
                  </c:pt>
                  <c:pt idx="3543">
                    <c:v>8</c:v>
                  </c:pt>
                  <c:pt idx="3544">
                    <c:v>8</c:v>
                  </c:pt>
                  <c:pt idx="3545">
                    <c:v>8</c:v>
                  </c:pt>
                  <c:pt idx="3546">
                    <c:v>8</c:v>
                  </c:pt>
                  <c:pt idx="3547">
                    <c:v>8</c:v>
                  </c:pt>
                  <c:pt idx="3548">
                    <c:v>8</c:v>
                  </c:pt>
                  <c:pt idx="3549">
                    <c:v>8</c:v>
                  </c:pt>
                  <c:pt idx="3550">
                    <c:v>8</c:v>
                  </c:pt>
                  <c:pt idx="3551">
                    <c:v>8</c:v>
                  </c:pt>
                  <c:pt idx="3552">
                    <c:v>8</c:v>
                  </c:pt>
                  <c:pt idx="3553">
                    <c:v>8</c:v>
                  </c:pt>
                  <c:pt idx="3554">
                    <c:v>8</c:v>
                  </c:pt>
                  <c:pt idx="3555">
                    <c:v>8</c:v>
                  </c:pt>
                  <c:pt idx="3556">
                    <c:v>8</c:v>
                  </c:pt>
                  <c:pt idx="3557">
                    <c:v>8</c:v>
                  </c:pt>
                  <c:pt idx="3558">
                    <c:v>8</c:v>
                  </c:pt>
                  <c:pt idx="3559">
                    <c:v>8</c:v>
                  </c:pt>
                  <c:pt idx="3560">
                    <c:v>8</c:v>
                  </c:pt>
                  <c:pt idx="3561">
                    <c:v>8</c:v>
                  </c:pt>
                  <c:pt idx="3562">
                    <c:v>8</c:v>
                  </c:pt>
                  <c:pt idx="3563">
                    <c:v>8</c:v>
                  </c:pt>
                  <c:pt idx="3564">
                    <c:v>8</c:v>
                  </c:pt>
                  <c:pt idx="3565">
                    <c:v>8</c:v>
                  </c:pt>
                  <c:pt idx="3566">
                    <c:v>8</c:v>
                  </c:pt>
                  <c:pt idx="3567">
                    <c:v>8</c:v>
                  </c:pt>
                  <c:pt idx="3568">
                    <c:v>8</c:v>
                  </c:pt>
                  <c:pt idx="3569">
                    <c:v>8</c:v>
                  </c:pt>
                  <c:pt idx="3570">
                    <c:v>8</c:v>
                  </c:pt>
                  <c:pt idx="3571">
                    <c:v>8</c:v>
                  </c:pt>
                  <c:pt idx="3572">
                    <c:v>8</c:v>
                  </c:pt>
                  <c:pt idx="3573">
                    <c:v>8</c:v>
                  </c:pt>
                  <c:pt idx="3574">
                    <c:v>8</c:v>
                  </c:pt>
                  <c:pt idx="3575">
                    <c:v>8</c:v>
                  </c:pt>
                  <c:pt idx="3576">
                    <c:v>8</c:v>
                  </c:pt>
                  <c:pt idx="3577">
                    <c:v>8</c:v>
                  </c:pt>
                  <c:pt idx="3578">
                    <c:v>8</c:v>
                  </c:pt>
                  <c:pt idx="3579">
                    <c:v>8</c:v>
                  </c:pt>
                  <c:pt idx="3580">
                    <c:v>8</c:v>
                  </c:pt>
                  <c:pt idx="3581">
                    <c:v>8</c:v>
                  </c:pt>
                  <c:pt idx="3582">
                    <c:v>8</c:v>
                  </c:pt>
                  <c:pt idx="3583">
                    <c:v>8</c:v>
                  </c:pt>
                  <c:pt idx="3584">
                    <c:v>8</c:v>
                  </c:pt>
                  <c:pt idx="3585">
                    <c:v>8</c:v>
                  </c:pt>
                  <c:pt idx="3586">
                    <c:v>8</c:v>
                  </c:pt>
                  <c:pt idx="3587">
                    <c:v>8</c:v>
                  </c:pt>
                  <c:pt idx="3588">
                    <c:v>8</c:v>
                  </c:pt>
                  <c:pt idx="3589">
                    <c:v>8</c:v>
                  </c:pt>
                  <c:pt idx="3590">
                    <c:v>8</c:v>
                  </c:pt>
                  <c:pt idx="3591">
                    <c:v>8</c:v>
                  </c:pt>
                  <c:pt idx="3592">
                    <c:v>8</c:v>
                  </c:pt>
                  <c:pt idx="3593">
                    <c:v>8</c:v>
                  </c:pt>
                  <c:pt idx="3594">
                    <c:v>8</c:v>
                  </c:pt>
                  <c:pt idx="3595">
                    <c:v>8</c:v>
                  </c:pt>
                  <c:pt idx="3596">
                    <c:v>8</c:v>
                  </c:pt>
                  <c:pt idx="3597">
                    <c:v>8</c:v>
                  </c:pt>
                  <c:pt idx="3598">
                    <c:v>8</c:v>
                  </c:pt>
                  <c:pt idx="3599">
                    <c:v>8</c:v>
                  </c:pt>
                  <c:pt idx="3600">
                    <c:v>8</c:v>
                  </c:pt>
                  <c:pt idx="3601">
                    <c:v>8</c:v>
                  </c:pt>
                  <c:pt idx="3602">
                    <c:v>8</c:v>
                  </c:pt>
                  <c:pt idx="3603">
                    <c:v>8</c:v>
                  </c:pt>
                  <c:pt idx="3604">
                    <c:v>8</c:v>
                  </c:pt>
                  <c:pt idx="3605">
                    <c:v>8</c:v>
                  </c:pt>
                  <c:pt idx="3606">
                    <c:v>8</c:v>
                  </c:pt>
                  <c:pt idx="3607">
                    <c:v>8</c:v>
                  </c:pt>
                  <c:pt idx="3608">
                    <c:v>8</c:v>
                  </c:pt>
                  <c:pt idx="3609">
                    <c:v>8</c:v>
                  </c:pt>
                  <c:pt idx="3610">
                    <c:v>8</c:v>
                  </c:pt>
                  <c:pt idx="3611">
                    <c:v>8</c:v>
                  </c:pt>
                  <c:pt idx="3612">
                    <c:v>8</c:v>
                  </c:pt>
                  <c:pt idx="3613">
                    <c:v>8</c:v>
                  </c:pt>
                  <c:pt idx="3614">
                    <c:v>8</c:v>
                  </c:pt>
                  <c:pt idx="3615">
                    <c:v>8</c:v>
                  </c:pt>
                  <c:pt idx="3616">
                    <c:v>8</c:v>
                  </c:pt>
                  <c:pt idx="3617">
                    <c:v>8</c:v>
                  </c:pt>
                  <c:pt idx="3618">
                    <c:v>8</c:v>
                  </c:pt>
                  <c:pt idx="3619">
                    <c:v>8</c:v>
                  </c:pt>
                  <c:pt idx="3620">
                    <c:v>8</c:v>
                  </c:pt>
                  <c:pt idx="3621">
                    <c:v>8</c:v>
                  </c:pt>
                  <c:pt idx="3622">
                    <c:v>8</c:v>
                  </c:pt>
                  <c:pt idx="3623">
                    <c:v>8</c:v>
                  </c:pt>
                  <c:pt idx="3624">
                    <c:v>8</c:v>
                  </c:pt>
                  <c:pt idx="3625">
                    <c:v>8</c:v>
                  </c:pt>
                  <c:pt idx="3626">
                    <c:v>8</c:v>
                  </c:pt>
                  <c:pt idx="3627">
                    <c:v>8</c:v>
                  </c:pt>
                  <c:pt idx="3628">
                    <c:v>8</c:v>
                  </c:pt>
                  <c:pt idx="3629">
                    <c:v>8</c:v>
                  </c:pt>
                  <c:pt idx="3630">
                    <c:v>8</c:v>
                  </c:pt>
                  <c:pt idx="3631">
                    <c:v>8</c:v>
                  </c:pt>
                  <c:pt idx="3632">
                    <c:v>8</c:v>
                  </c:pt>
                  <c:pt idx="3633">
                    <c:v>8</c:v>
                  </c:pt>
                  <c:pt idx="3634">
                    <c:v>8</c:v>
                  </c:pt>
                  <c:pt idx="3635">
                    <c:v>8</c:v>
                  </c:pt>
                  <c:pt idx="3636">
                    <c:v>8</c:v>
                  </c:pt>
                  <c:pt idx="3637">
                    <c:v>8</c:v>
                  </c:pt>
                  <c:pt idx="3638">
                    <c:v>8</c:v>
                  </c:pt>
                  <c:pt idx="3639">
                    <c:v>8</c:v>
                  </c:pt>
                  <c:pt idx="3640">
                    <c:v>8</c:v>
                  </c:pt>
                  <c:pt idx="3641">
                    <c:v>8</c:v>
                  </c:pt>
                  <c:pt idx="3642">
                    <c:v>8</c:v>
                  </c:pt>
                  <c:pt idx="3643">
                    <c:v>8</c:v>
                  </c:pt>
                  <c:pt idx="3644">
                    <c:v>8</c:v>
                  </c:pt>
                  <c:pt idx="3645">
                    <c:v>8</c:v>
                  </c:pt>
                  <c:pt idx="3646">
                    <c:v>8</c:v>
                  </c:pt>
                  <c:pt idx="3647">
                    <c:v>8</c:v>
                  </c:pt>
                  <c:pt idx="3648">
                    <c:v>8</c:v>
                  </c:pt>
                  <c:pt idx="3649">
                    <c:v>8</c:v>
                  </c:pt>
                  <c:pt idx="3650">
                    <c:v>8</c:v>
                  </c:pt>
                  <c:pt idx="3651">
                    <c:v>8</c:v>
                  </c:pt>
                  <c:pt idx="3652">
                    <c:v>8</c:v>
                  </c:pt>
                  <c:pt idx="3653">
                    <c:v>8</c:v>
                  </c:pt>
                  <c:pt idx="3654">
                    <c:v>8</c:v>
                  </c:pt>
                  <c:pt idx="3655">
                    <c:v>8</c:v>
                  </c:pt>
                  <c:pt idx="3656">
                    <c:v>8</c:v>
                  </c:pt>
                  <c:pt idx="3657">
                    <c:v>8</c:v>
                  </c:pt>
                  <c:pt idx="3658">
                    <c:v>8</c:v>
                  </c:pt>
                  <c:pt idx="3659">
                    <c:v>8</c:v>
                  </c:pt>
                  <c:pt idx="3660">
                    <c:v>8</c:v>
                  </c:pt>
                  <c:pt idx="3661">
                    <c:v>8</c:v>
                  </c:pt>
                  <c:pt idx="3662">
                    <c:v>7</c:v>
                  </c:pt>
                  <c:pt idx="3663">
                    <c:v>7</c:v>
                  </c:pt>
                  <c:pt idx="3664">
                    <c:v>7</c:v>
                  </c:pt>
                  <c:pt idx="3665">
                    <c:v>7</c:v>
                  </c:pt>
                  <c:pt idx="3666">
                    <c:v>7</c:v>
                  </c:pt>
                  <c:pt idx="3667">
                    <c:v>7</c:v>
                  </c:pt>
                  <c:pt idx="3668">
                    <c:v>7</c:v>
                  </c:pt>
                  <c:pt idx="3669">
                    <c:v>7</c:v>
                  </c:pt>
                  <c:pt idx="3670">
                    <c:v>7</c:v>
                  </c:pt>
                  <c:pt idx="3671">
                    <c:v>7</c:v>
                  </c:pt>
                  <c:pt idx="3672">
                    <c:v>7</c:v>
                  </c:pt>
                  <c:pt idx="3673">
                    <c:v>7</c:v>
                  </c:pt>
                  <c:pt idx="3674">
                    <c:v>7</c:v>
                  </c:pt>
                  <c:pt idx="3675">
                    <c:v>7</c:v>
                  </c:pt>
                  <c:pt idx="3676">
                    <c:v>7</c:v>
                  </c:pt>
                  <c:pt idx="3677">
                    <c:v>7</c:v>
                  </c:pt>
                  <c:pt idx="3678">
                    <c:v>7</c:v>
                  </c:pt>
                  <c:pt idx="3679">
                    <c:v>7</c:v>
                  </c:pt>
                  <c:pt idx="3680">
                    <c:v>7</c:v>
                  </c:pt>
                  <c:pt idx="3681">
                    <c:v>7</c:v>
                  </c:pt>
                  <c:pt idx="3682">
                    <c:v>7</c:v>
                  </c:pt>
                  <c:pt idx="3683">
                    <c:v>7</c:v>
                  </c:pt>
                  <c:pt idx="3684">
                    <c:v>7</c:v>
                  </c:pt>
                  <c:pt idx="3685">
                    <c:v>7</c:v>
                  </c:pt>
                  <c:pt idx="3686">
                    <c:v>7</c:v>
                  </c:pt>
                  <c:pt idx="3687">
                    <c:v>7</c:v>
                  </c:pt>
                  <c:pt idx="3688">
                    <c:v>7</c:v>
                  </c:pt>
                  <c:pt idx="3689">
                    <c:v>7</c:v>
                  </c:pt>
                  <c:pt idx="3690">
                    <c:v>7</c:v>
                  </c:pt>
                  <c:pt idx="3691">
                    <c:v>7</c:v>
                  </c:pt>
                  <c:pt idx="3692">
                    <c:v>7</c:v>
                  </c:pt>
                  <c:pt idx="3693">
                    <c:v>7</c:v>
                  </c:pt>
                  <c:pt idx="3694">
                    <c:v>7</c:v>
                  </c:pt>
                  <c:pt idx="3695">
                    <c:v>7</c:v>
                  </c:pt>
                  <c:pt idx="3696">
                    <c:v>7</c:v>
                  </c:pt>
                  <c:pt idx="3697">
                    <c:v>7</c:v>
                  </c:pt>
                  <c:pt idx="3698">
                    <c:v>7</c:v>
                  </c:pt>
                  <c:pt idx="3699">
                    <c:v>7</c:v>
                  </c:pt>
                  <c:pt idx="3700">
                    <c:v>7</c:v>
                  </c:pt>
                  <c:pt idx="3701">
                    <c:v>7</c:v>
                  </c:pt>
                  <c:pt idx="3702">
                    <c:v>7</c:v>
                  </c:pt>
                  <c:pt idx="3703">
                    <c:v>7</c:v>
                  </c:pt>
                  <c:pt idx="3704">
                    <c:v>7</c:v>
                  </c:pt>
                  <c:pt idx="3705">
                    <c:v>7</c:v>
                  </c:pt>
                  <c:pt idx="3706">
                    <c:v>7</c:v>
                  </c:pt>
                  <c:pt idx="3707">
                    <c:v>7</c:v>
                  </c:pt>
                  <c:pt idx="3708">
                    <c:v>7</c:v>
                  </c:pt>
                  <c:pt idx="3709">
                    <c:v>7</c:v>
                  </c:pt>
                  <c:pt idx="3710">
                    <c:v>7</c:v>
                  </c:pt>
                  <c:pt idx="3711">
                    <c:v>7</c:v>
                  </c:pt>
                  <c:pt idx="3712">
                    <c:v>7</c:v>
                  </c:pt>
                  <c:pt idx="3713">
                    <c:v>7</c:v>
                  </c:pt>
                  <c:pt idx="3714">
                    <c:v>7</c:v>
                  </c:pt>
                  <c:pt idx="3715">
                    <c:v>7</c:v>
                  </c:pt>
                  <c:pt idx="3716">
                    <c:v>7</c:v>
                  </c:pt>
                  <c:pt idx="3717">
                    <c:v>7</c:v>
                  </c:pt>
                  <c:pt idx="3718">
                    <c:v>7</c:v>
                  </c:pt>
                  <c:pt idx="3719">
                    <c:v>7</c:v>
                  </c:pt>
                  <c:pt idx="3720">
                    <c:v>7</c:v>
                  </c:pt>
                  <c:pt idx="3721">
                    <c:v>7</c:v>
                  </c:pt>
                  <c:pt idx="3722">
                    <c:v>7</c:v>
                  </c:pt>
                  <c:pt idx="3723">
                    <c:v>7</c:v>
                  </c:pt>
                  <c:pt idx="3724">
                    <c:v>7</c:v>
                  </c:pt>
                  <c:pt idx="3725">
                    <c:v>7</c:v>
                  </c:pt>
                  <c:pt idx="3726">
                    <c:v>7</c:v>
                  </c:pt>
                  <c:pt idx="3727">
                    <c:v>7</c:v>
                  </c:pt>
                  <c:pt idx="3728">
                    <c:v>7</c:v>
                  </c:pt>
                  <c:pt idx="3729">
                    <c:v>7</c:v>
                  </c:pt>
                  <c:pt idx="3730">
                    <c:v>7</c:v>
                  </c:pt>
                  <c:pt idx="3731">
                    <c:v>7</c:v>
                  </c:pt>
                  <c:pt idx="3732">
                    <c:v>7</c:v>
                  </c:pt>
                  <c:pt idx="3733">
                    <c:v>7</c:v>
                  </c:pt>
                  <c:pt idx="3734">
                    <c:v>7</c:v>
                  </c:pt>
                  <c:pt idx="3735">
                    <c:v>7</c:v>
                  </c:pt>
                  <c:pt idx="3736">
                    <c:v>7</c:v>
                  </c:pt>
                  <c:pt idx="3737">
                    <c:v>7</c:v>
                  </c:pt>
                  <c:pt idx="3738">
                    <c:v>7</c:v>
                  </c:pt>
                  <c:pt idx="3739">
                    <c:v>7</c:v>
                  </c:pt>
                  <c:pt idx="3740">
                    <c:v>7</c:v>
                  </c:pt>
                  <c:pt idx="3741">
                    <c:v>7</c:v>
                  </c:pt>
                  <c:pt idx="3742">
                    <c:v>7</c:v>
                  </c:pt>
                  <c:pt idx="3743">
                    <c:v>7</c:v>
                  </c:pt>
                  <c:pt idx="3744">
                    <c:v>7</c:v>
                  </c:pt>
                  <c:pt idx="3745">
                    <c:v>7</c:v>
                  </c:pt>
                  <c:pt idx="3746">
                    <c:v>7</c:v>
                  </c:pt>
                  <c:pt idx="3747">
                    <c:v>7</c:v>
                  </c:pt>
                  <c:pt idx="3748">
                    <c:v>7</c:v>
                  </c:pt>
                  <c:pt idx="3749">
                    <c:v>7</c:v>
                  </c:pt>
                  <c:pt idx="3750">
                    <c:v>7</c:v>
                  </c:pt>
                  <c:pt idx="3751">
                    <c:v>7</c:v>
                  </c:pt>
                  <c:pt idx="3752">
                    <c:v>7</c:v>
                  </c:pt>
                  <c:pt idx="3753">
                    <c:v>7</c:v>
                  </c:pt>
                  <c:pt idx="3754">
                    <c:v>7</c:v>
                  </c:pt>
                  <c:pt idx="3755">
                    <c:v>7</c:v>
                  </c:pt>
                  <c:pt idx="3756">
                    <c:v>7</c:v>
                  </c:pt>
                  <c:pt idx="3757">
                    <c:v>7</c:v>
                  </c:pt>
                  <c:pt idx="3758">
                    <c:v>7</c:v>
                  </c:pt>
                  <c:pt idx="3759">
                    <c:v>7</c:v>
                  </c:pt>
                  <c:pt idx="3760">
                    <c:v>7</c:v>
                  </c:pt>
                  <c:pt idx="3761">
                    <c:v>7</c:v>
                  </c:pt>
                  <c:pt idx="3762">
                    <c:v>7</c:v>
                  </c:pt>
                  <c:pt idx="3763">
                    <c:v>7</c:v>
                  </c:pt>
                  <c:pt idx="3764">
                    <c:v>7</c:v>
                  </c:pt>
                  <c:pt idx="3765">
                    <c:v>7</c:v>
                  </c:pt>
                  <c:pt idx="3766">
                    <c:v>7</c:v>
                  </c:pt>
                  <c:pt idx="3767">
                    <c:v>7</c:v>
                  </c:pt>
                  <c:pt idx="3768">
                    <c:v>7</c:v>
                  </c:pt>
                  <c:pt idx="3769">
                    <c:v>7</c:v>
                  </c:pt>
                  <c:pt idx="3770">
                    <c:v>7</c:v>
                  </c:pt>
                  <c:pt idx="3771">
                    <c:v>7</c:v>
                  </c:pt>
                  <c:pt idx="3772">
                    <c:v>7</c:v>
                  </c:pt>
                  <c:pt idx="3773">
                    <c:v>7</c:v>
                  </c:pt>
                  <c:pt idx="3774">
                    <c:v>7</c:v>
                  </c:pt>
                  <c:pt idx="3775">
                    <c:v>7</c:v>
                  </c:pt>
                  <c:pt idx="3776">
                    <c:v>7</c:v>
                  </c:pt>
                  <c:pt idx="3777">
                    <c:v>7</c:v>
                  </c:pt>
                  <c:pt idx="3778">
                    <c:v>7</c:v>
                  </c:pt>
                  <c:pt idx="3779">
                    <c:v>7</c:v>
                  </c:pt>
                  <c:pt idx="3780">
                    <c:v>7</c:v>
                  </c:pt>
                  <c:pt idx="3781">
                    <c:v>7</c:v>
                  </c:pt>
                  <c:pt idx="3782">
                    <c:v>7</c:v>
                  </c:pt>
                  <c:pt idx="3783">
                    <c:v>7</c:v>
                  </c:pt>
                  <c:pt idx="3784">
                    <c:v>7</c:v>
                  </c:pt>
                  <c:pt idx="3785">
                    <c:v>7</c:v>
                  </c:pt>
                  <c:pt idx="3786">
                    <c:v>7</c:v>
                  </c:pt>
                  <c:pt idx="3787">
                    <c:v>7</c:v>
                  </c:pt>
                  <c:pt idx="3788">
                    <c:v>7</c:v>
                  </c:pt>
                  <c:pt idx="3789">
                    <c:v>7</c:v>
                  </c:pt>
                  <c:pt idx="3790">
                    <c:v>7</c:v>
                  </c:pt>
                  <c:pt idx="3791">
                    <c:v>7</c:v>
                  </c:pt>
                  <c:pt idx="3792">
                    <c:v>7</c:v>
                  </c:pt>
                  <c:pt idx="3793">
                    <c:v>7</c:v>
                  </c:pt>
                  <c:pt idx="3794">
                    <c:v>7</c:v>
                  </c:pt>
                  <c:pt idx="3795">
                    <c:v>7</c:v>
                  </c:pt>
                  <c:pt idx="3796">
                    <c:v>7</c:v>
                  </c:pt>
                  <c:pt idx="3797">
                    <c:v>7</c:v>
                  </c:pt>
                  <c:pt idx="3798">
                    <c:v>7</c:v>
                  </c:pt>
                  <c:pt idx="3799">
                    <c:v>7</c:v>
                  </c:pt>
                  <c:pt idx="3800">
                    <c:v>7</c:v>
                  </c:pt>
                  <c:pt idx="3801">
                    <c:v>7</c:v>
                  </c:pt>
                  <c:pt idx="3802">
                    <c:v>7</c:v>
                  </c:pt>
                  <c:pt idx="3803">
                    <c:v>7</c:v>
                  </c:pt>
                  <c:pt idx="3804">
                    <c:v>7</c:v>
                  </c:pt>
                  <c:pt idx="3805">
                    <c:v>7</c:v>
                  </c:pt>
                  <c:pt idx="3806">
                    <c:v>7</c:v>
                  </c:pt>
                  <c:pt idx="3807">
                    <c:v>7</c:v>
                  </c:pt>
                  <c:pt idx="3808">
                    <c:v>7</c:v>
                  </c:pt>
                  <c:pt idx="3809">
                    <c:v>7</c:v>
                  </c:pt>
                  <c:pt idx="3810">
                    <c:v>7</c:v>
                  </c:pt>
                  <c:pt idx="3811">
                    <c:v>7</c:v>
                  </c:pt>
                  <c:pt idx="3812">
                    <c:v>7</c:v>
                  </c:pt>
                  <c:pt idx="3813">
                    <c:v>7</c:v>
                  </c:pt>
                  <c:pt idx="3814">
                    <c:v>7</c:v>
                  </c:pt>
                  <c:pt idx="3815">
                    <c:v>7</c:v>
                  </c:pt>
                  <c:pt idx="3816">
                    <c:v>7</c:v>
                  </c:pt>
                  <c:pt idx="3817">
                    <c:v>7</c:v>
                  </c:pt>
                  <c:pt idx="3818">
                    <c:v>7</c:v>
                  </c:pt>
                  <c:pt idx="3819">
                    <c:v>7</c:v>
                  </c:pt>
                  <c:pt idx="3820">
                    <c:v>7</c:v>
                  </c:pt>
                  <c:pt idx="3821">
                    <c:v>7</c:v>
                  </c:pt>
                  <c:pt idx="3822">
                    <c:v>7</c:v>
                  </c:pt>
                  <c:pt idx="3823">
                    <c:v>7</c:v>
                  </c:pt>
                  <c:pt idx="3824">
                    <c:v>7</c:v>
                  </c:pt>
                  <c:pt idx="3825">
                    <c:v>7</c:v>
                  </c:pt>
                  <c:pt idx="3826">
                    <c:v>7</c:v>
                  </c:pt>
                  <c:pt idx="3827">
                    <c:v>7</c:v>
                  </c:pt>
                  <c:pt idx="3828">
                    <c:v>7</c:v>
                  </c:pt>
                  <c:pt idx="3829">
                    <c:v>7</c:v>
                  </c:pt>
                  <c:pt idx="3830">
                    <c:v>7</c:v>
                  </c:pt>
                  <c:pt idx="3831">
                    <c:v>7</c:v>
                  </c:pt>
                  <c:pt idx="3832">
                    <c:v>7</c:v>
                  </c:pt>
                  <c:pt idx="3833">
                    <c:v>7</c:v>
                  </c:pt>
                  <c:pt idx="3834">
                    <c:v>7</c:v>
                  </c:pt>
                  <c:pt idx="3835">
                    <c:v>7</c:v>
                  </c:pt>
                  <c:pt idx="3836">
                    <c:v>7</c:v>
                  </c:pt>
                  <c:pt idx="3837">
                    <c:v>7</c:v>
                  </c:pt>
                  <c:pt idx="3838">
                    <c:v>7</c:v>
                  </c:pt>
                  <c:pt idx="3839">
                    <c:v>7</c:v>
                  </c:pt>
                  <c:pt idx="3840">
                    <c:v>7</c:v>
                  </c:pt>
                  <c:pt idx="3841">
                    <c:v>7</c:v>
                  </c:pt>
                  <c:pt idx="3842">
                    <c:v>7</c:v>
                  </c:pt>
                  <c:pt idx="3843">
                    <c:v>7</c:v>
                  </c:pt>
                  <c:pt idx="3844">
                    <c:v>7</c:v>
                  </c:pt>
                  <c:pt idx="3845">
                    <c:v>7</c:v>
                  </c:pt>
                  <c:pt idx="3846">
                    <c:v>7</c:v>
                  </c:pt>
                  <c:pt idx="3847">
                    <c:v>7</c:v>
                  </c:pt>
                  <c:pt idx="3848">
                    <c:v>7</c:v>
                  </c:pt>
                  <c:pt idx="3849">
                    <c:v>7</c:v>
                  </c:pt>
                  <c:pt idx="3850">
                    <c:v>7</c:v>
                  </c:pt>
                  <c:pt idx="3851">
                    <c:v>7</c:v>
                  </c:pt>
                  <c:pt idx="3852">
                    <c:v>7</c:v>
                  </c:pt>
                  <c:pt idx="3853">
                    <c:v>7</c:v>
                  </c:pt>
                  <c:pt idx="3854">
                    <c:v>7</c:v>
                  </c:pt>
                  <c:pt idx="3855">
                    <c:v>7</c:v>
                  </c:pt>
                  <c:pt idx="3856">
                    <c:v>7</c:v>
                  </c:pt>
                  <c:pt idx="3857">
                    <c:v>7</c:v>
                  </c:pt>
                  <c:pt idx="3858">
                    <c:v>7</c:v>
                  </c:pt>
                  <c:pt idx="3859">
                    <c:v>7</c:v>
                  </c:pt>
                  <c:pt idx="3860">
                    <c:v>7</c:v>
                  </c:pt>
                  <c:pt idx="3861">
                    <c:v>7</c:v>
                  </c:pt>
                  <c:pt idx="3862">
                    <c:v>7</c:v>
                  </c:pt>
                  <c:pt idx="3863">
                    <c:v>7</c:v>
                  </c:pt>
                  <c:pt idx="3864">
                    <c:v>7</c:v>
                  </c:pt>
                  <c:pt idx="3865">
                    <c:v>7</c:v>
                  </c:pt>
                  <c:pt idx="3866">
                    <c:v>7</c:v>
                  </c:pt>
                  <c:pt idx="3867">
                    <c:v>7</c:v>
                  </c:pt>
                  <c:pt idx="3868">
                    <c:v>7</c:v>
                  </c:pt>
                  <c:pt idx="3869">
                    <c:v>7</c:v>
                  </c:pt>
                  <c:pt idx="3870">
                    <c:v>7</c:v>
                  </c:pt>
                  <c:pt idx="3871">
                    <c:v>7</c:v>
                  </c:pt>
                  <c:pt idx="3872">
                    <c:v>7</c:v>
                  </c:pt>
                  <c:pt idx="3873">
                    <c:v>7</c:v>
                  </c:pt>
                  <c:pt idx="3874">
                    <c:v>7</c:v>
                  </c:pt>
                  <c:pt idx="3875">
                    <c:v>7</c:v>
                  </c:pt>
                  <c:pt idx="3876">
                    <c:v>7</c:v>
                  </c:pt>
                  <c:pt idx="3877">
                    <c:v>7</c:v>
                  </c:pt>
                  <c:pt idx="3878">
                    <c:v>7</c:v>
                  </c:pt>
                  <c:pt idx="3879">
                    <c:v>7</c:v>
                  </c:pt>
                  <c:pt idx="3880">
                    <c:v>7</c:v>
                  </c:pt>
                  <c:pt idx="3881">
                    <c:v>7</c:v>
                  </c:pt>
                  <c:pt idx="3882">
                    <c:v>6</c:v>
                  </c:pt>
                  <c:pt idx="3883">
                    <c:v>6</c:v>
                  </c:pt>
                  <c:pt idx="3884">
                    <c:v>6</c:v>
                  </c:pt>
                  <c:pt idx="3885">
                    <c:v>6</c:v>
                  </c:pt>
                  <c:pt idx="3886">
                    <c:v>6</c:v>
                  </c:pt>
                  <c:pt idx="3887">
                    <c:v>6</c:v>
                  </c:pt>
                  <c:pt idx="3888">
                    <c:v>6</c:v>
                  </c:pt>
                  <c:pt idx="3889">
                    <c:v>6</c:v>
                  </c:pt>
                  <c:pt idx="3890">
                    <c:v>6</c:v>
                  </c:pt>
                  <c:pt idx="3891">
                    <c:v>6</c:v>
                  </c:pt>
                  <c:pt idx="3892">
                    <c:v>6</c:v>
                  </c:pt>
                  <c:pt idx="3893">
                    <c:v>6</c:v>
                  </c:pt>
                  <c:pt idx="3894">
                    <c:v>6</c:v>
                  </c:pt>
                  <c:pt idx="3895">
                    <c:v>6</c:v>
                  </c:pt>
                  <c:pt idx="3896">
                    <c:v>6</c:v>
                  </c:pt>
                  <c:pt idx="3897">
                    <c:v>6</c:v>
                  </c:pt>
                  <c:pt idx="3898">
                    <c:v>6</c:v>
                  </c:pt>
                  <c:pt idx="3899">
                    <c:v>6</c:v>
                  </c:pt>
                  <c:pt idx="3900">
                    <c:v>6</c:v>
                  </c:pt>
                  <c:pt idx="3901">
                    <c:v>6</c:v>
                  </c:pt>
                  <c:pt idx="3902">
                    <c:v>6</c:v>
                  </c:pt>
                  <c:pt idx="3903">
                    <c:v>6</c:v>
                  </c:pt>
                  <c:pt idx="3904">
                    <c:v>6</c:v>
                  </c:pt>
                  <c:pt idx="3905">
                    <c:v>6</c:v>
                  </c:pt>
                  <c:pt idx="3906">
                    <c:v>6</c:v>
                  </c:pt>
                  <c:pt idx="3907">
                    <c:v>6</c:v>
                  </c:pt>
                  <c:pt idx="3908">
                    <c:v>6</c:v>
                  </c:pt>
                  <c:pt idx="3909">
                    <c:v>6</c:v>
                  </c:pt>
                  <c:pt idx="3910">
                    <c:v>6</c:v>
                  </c:pt>
                  <c:pt idx="3911">
                    <c:v>6</c:v>
                  </c:pt>
                  <c:pt idx="3912">
                    <c:v>6</c:v>
                  </c:pt>
                  <c:pt idx="3913">
                    <c:v>6</c:v>
                  </c:pt>
                  <c:pt idx="3914">
                    <c:v>6</c:v>
                  </c:pt>
                  <c:pt idx="3915">
                    <c:v>6</c:v>
                  </c:pt>
                  <c:pt idx="3916">
                    <c:v>6</c:v>
                  </c:pt>
                  <c:pt idx="3917">
                    <c:v>6</c:v>
                  </c:pt>
                  <c:pt idx="3918">
                    <c:v>6</c:v>
                  </c:pt>
                  <c:pt idx="3919">
                    <c:v>6</c:v>
                  </c:pt>
                  <c:pt idx="3920">
                    <c:v>6</c:v>
                  </c:pt>
                  <c:pt idx="3921">
                    <c:v>6</c:v>
                  </c:pt>
                  <c:pt idx="3922">
                    <c:v>6</c:v>
                  </c:pt>
                  <c:pt idx="3923">
                    <c:v>6</c:v>
                  </c:pt>
                  <c:pt idx="3924">
                    <c:v>6</c:v>
                  </c:pt>
                  <c:pt idx="3925">
                    <c:v>6</c:v>
                  </c:pt>
                  <c:pt idx="3926">
                    <c:v>6</c:v>
                  </c:pt>
                  <c:pt idx="3927">
                    <c:v>6</c:v>
                  </c:pt>
                  <c:pt idx="3928">
                    <c:v>6</c:v>
                  </c:pt>
                  <c:pt idx="3929">
                    <c:v>6</c:v>
                  </c:pt>
                  <c:pt idx="3930">
                    <c:v>6</c:v>
                  </c:pt>
                  <c:pt idx="3931">
                    <c:v>6</c:v>
                  </c:pt>
                  <c:pt idx="3932">
                    <c:v>6</c:v>
                  </c:pt>
                  <c:pt idx="3933">
                    <c:v>6</c:v>
                  </c:pt>
                  <c:pt idx="3934">
                    <c:v>6</c:v>
                  </c:pt>
                  <c:pt idx="3935">
                    <c:v>6</c:v>
                  </c:pt>
                  <c:pt idx="3936">
                    <c:v>6</c:v>
                  </c:pt>
                  <c:pt idx="3937">
                    <c:v>6</c:v>
                  </c:pt>
                  <c:pt idx="3938">
                    <c:v>6</c:v>
                  </c:pt>
                  <c:pt idx="3939">
                    <c:v>6</c:v>
                  </c:pt>
                  <c:pt idx="3940">
                    <c:v>6</c:v>
                  </c:pt>
                  <c:pt idx="3941">
                    <c:v>6</c:v>
                  </c:pt>
                  <c:pt idx="3942">
                    <c:v>6</c:v>
                  </c:pt>
                  <c:pt idx="3943">
                    <c:v>6</c:v>
                  </c:pt>
                  <c:pt idx="3944">
                    <c:v>6</c:v>
                  </c:pt>
                  <c:pt idx="3945">
                    <c:v>6</c:v>
                  </c:pt>
                  <c:pt idx="3946">
                    <c:v>6</c:v>
                  </c:pt>
                  <c:pt idx="3947">
                    <c:v>6</c:v>
                  </c:pt>
                  <c:pt idx="3948">
                    <c:v>6</c:v>
                  </c:pt>
                  <c:pt idx="3949">
                    <c:v>6</c:v>
                  </c:pt>
                  <c:pt idx="3950">
                    <c:v>6</c:v>
                  </c:pt>
                  <c:pt idx="3951">
                    <c:v>6</c:v>
                  </c:pt>
                  <c:pt idx="3952">
                    <c:v>6</c:v>
                  </c:pt>
                  <c:pt idx="3953">
                    <c:v>6</c:v>
                  </c:pt>
                  <c:pt idx="3954">
                    <c:v>6</c:v>
                  </c:pt>
                  <c:pt idx="3955">
                    <c:v>6</c:v>
                  </c:pt>
                  <c:pt idx="3956">
                    <c:v>6</c:v>
                  </c:pt>
                  <c:pt idx="3957">
                    <c:v>6</c:v>
                  </c:pt>
                  <c:pt idx="3958">
                    <c:v>6</c:v>
                  </c:pt>
                  <c:pt idx="3959">
                    <c:v>6</c:v>
                  </c:pt>
                  <c:pt idx="3960">
                    <c:v>6</c:v>
                  </c:pt>
                  <c:pt idx="3961">
                    <c:v>6</c:v>
                  </c:pt>
                  <c:pt idx="3962">
                    <c:v>6</c:v>
                  </c:pt>
                  <c:pt idx="3963">
                    <c:v>6</c:v>
                  </c:pt>
                  <c:pt idx="3964">
                    <c:v>6</c:v>
                  </c:pt>
                  <c:pt idx="3965">
                    <c:v>6</c:v>
                  </c:pt>
                  <c:pt idx="3966">
                    <c:v>6</c:v>
                  </c:pt>
                  <c:pt idx="3967">
                    <c:v>6</c:v>
                  </c:pt>
                  <c:pt idx="3968">
                    <c:v>6</c:v>
                  </c:pt>
                  <c:pt idx="3969">
                    <c:v>6</c:v>
                  </c:pt>
                  <c:pt idx="3970">
                    <c:v>6</c:v>
                  </c:pt>
                  <c:pt idx="3971">
                    <c:v>6</c:v>
                  </c:pt>
                  <c:pt idx="3972">
                    <c:v>6</c:v>
                  </c:pt>
                  <c:pt idx="3973">
                    <c:v>6</c:v>
                  </c:pt>
                  <c:pt idx="3974">
                    <c:v>6</c:v>
                  </c:pt>
                  <c:pt idx="3975">
                    <c:v>6</c:v>
                  </c:pt>
                  <c:pt idx="3976">
                    <c:v>6</c:v>
                  </c:pt>
                  <c:pt idx="3977">
                    <c:v>6</c:v>
                  </c:pt>
                  <c:pt idx="3978">
                    <c:v>6</c:v>
                  </c:pt>
                  <c:pt idx="3979">
                    <c:v>6</c:v>
                  </c:pt>
                  <c:pt idx="3980">
                    <c:v>6</c:v>
                  </c:pt>
                  <c:pt idx="3981">
                    <c:v>6</c:v>
                  </c:pt>
                  <c:pt idx="3982">
                    <c:v>6</c:v>
                  </c:pt>
                  <c:pt idx="3983">
                    <c:v>6</c:v>
                  </c:pt>
                  <c:pt idx="3984">
                    <c:v>6</c:v>
                  </c:pt>
                  <c:pt idx="3985">
                    <c:v>6</c:v>
                  </c:pt>
                  <c:pt idx="3986">
                    <c:v>6</c:v>
                  </c:pt>
                  <c:pt idx="3987">
                    <c:v>6</c:v>
                  </c:pt>
                  <c:pt idx="3988">
                    <c:v>6</c:v>
                  </c:pt>
                  <c:pt idx="3989">
                    <c:v>6</c:v>
                  </c:pt>
                  <c:pt idx="3990">
                    <c:v>6</c:v>
                  </c:pt>
                  <c:pt idx="3991">
                    <c:v>6</c:v>
                  </c:pt>
                  <c:pt idx="3992">
                    <c:v>6</c:v>
                  </c:pt>
                  <c:pt idx="3993">
                    <c:v>6</c:v>
                  </c:pt>
                  <c:pt idx="3994">
                    <c:v>6</c:v>
                  </c:pt>
                  <c:pt idx="3995">
                    <c:v>6</c:v>
                  </c:pt>
                  <c:pt idx="3996">
                    <c:v>6</c:v>
                  </c:pt>
                  <c:pt idx="3997">
                    <c:v>6</c:v>
                  </c:pt>
                  <c:pt idx="3998">
                    <c:v>6</c:v>
                  </c:pt>
                  <c:pt idx="3999">
                    <c:v>6</c:v>
                  </c:pt>
                  <c:pt idx="4000">
                    <c:v>6</c:v>
                  </c:pt>
                  <c:pt idx="4001">
                    <c:v>6</c:v>
                  </c:pt>
                  <c:pt idx="4002">
                    <c:v>6</c:v>
                  </c:pt>
                  <c:pt idx="4003">
                    <c:v>6</c:v>
                  </c:pt>
                  <c:pt idx="4004">
                    <c:v>6</c:v>
                  </c:pt>
                  <c:pt idx="4005">
                    <c:v>6</c:v>
                  </c:pt>
                  <c:pt idx="4006">
                    <c:v>6</c:v>
                  </c:pt>
                  <c:pt idx="4007">
                    <c:v>6</c:v>
                  </c:pt>
                  <c:pt idx="4008">
                    <c:v>6</c:v>
                  </c:pt>
                  <c:pt idx="4009">
                    <c:v>6</c:v>
                  </c:pt>
                  <c:pt idx="4010">
                    <c:v>6</c:v>
                  </c:pt>
                  <c:pt idx="4011">
                    <c:v>6</c:v>
                  </c:pt>
                  <c:pt idx="4012">
                    <c:v>6</c:v>
                  </c:pt>
                  <c:pt idx="4013">
                    <c:v>6</c:v>
                  </c:pt>
                  <c:pt idx="4014">
                    <c:v>6</c:v>
                  </c:pt>
                  <c:pt idx="4015">
                    <c:v>6</c:v>
                  </c:pt>
                  <c:pt idx="4016">
                    <c:v>6</c:v>
                  </c:pt>
                  <c:pt idx="4017">
                    <c:v>6</c:v>
                  </c:pt>
                  <c:pt idx="4018">
                    <c:v>6</c:v>
                  </c:pt>
                  <c:pt idx="4019">
                    <c:v>6</c:v>
                  </c:pt>
                  <c:pt idx="4020">
                    <c:v>6</c:v>
                  </c:pt>
                  <c:pt idx="4021">
                    <c:v>6</c:v>
                  </c:pt>
                  <c:pt idx="4022">
                    <c:v>6</c:v>
                  </c:pt>
                  <c:pt idx="4023">
                    <c:v>6</c:v>
                  </c:pt>
                  <c:pt idx="4024">
                    <c:v>6</c:v>
                  </c:pt>
                  <c:pt idx="4025">
                    <c:v>6</c:v>
                  </c:pt>
                  <c:pt idx="4026">
                    <c:v>6</c:v>
                  </c:pt>
                  <c:pt idx="4027">
                    <c:v>6</c:v>
                  </c:pt>
                  <c:pt idx="4028">
                    <c:v>6</c:v>
                  </c:pt>
                  <c:pt idx="4029">
                    <c:v>6</c:v>
                  </c:pt>
                  <c:pt idx="4030">
                    <c:v>6</c:v>
                  </c:pt>
                  <c:pt idx="4031">
                    <c:v>6</c:v>
                  </c:pt>
                  <c:pt idx="4032">
                    <c:v>6</c:v>
                  </c:pt>
                  <c:pt idx="4033">
                    <c:v>6</c:v>
                  </c:pt>
                  <c:pt idx="4034">
                    <c:v>6</c:v>
                  </c:pt>
                  <c:pt idx="4035">
                    <c:v>6</c:v>
                  </c:pt>
                  <c:pt idx="4036">
                    <c:v>6</c:v>
                  </c:pt>
                  <c:pt idx="4037">
                    <c:v>6</c:v>
                  </c:pt>
                  <c:pt idx="4038">
                    <c:v>6</c:v>
                  </c:pt>
                  <c:pt idx="4039">
                    <c:v>6</c:v>
                  </c:pt>
                  <c:pt idx="4040">
                    <c:v>6</c:v>
                  </c:pt>
                  <c:pt idx="4041">
                    <c:v>6</c:v>
                  </c:pt>
                  <c:pt idx="4042">
                    <c:v>6</c:v>
                  </c:pt>
                  <c:pt idx="4043">
                    <c:v>6</c:v>
                  </c:pt>
                  <c:pt idx="4044">
                    <c:v>6</c:v>
                  </c:pt>
                  <c:pt idx="4045">
                    <c:v>6</c:v>
                  </c:pt>
                  <c:pt idx="4046">
                    <c:v>6</c:v>
                  </c:pt>
                  <c:pt idx="4047">
                    <c:v>6</c:v>
                  </c:pt>
                  <c:pt idx="4048">
                    <c:v>6</c:v>
                  </c:pt>
                  <c:pt idx="4049">
                    <c:v>6</c:v>
                  </c:pt>
                  <c:pt idx="4050">
                    <c:v>6</c:v>
                  </c:pt>
                  <c:pt idx="4051">
                    <c:v>6</c:v>
                  </c:pt>
                  <c:pt idx="4052">
                    <c:v>6</c:v>
                  </c:pt>
                  <c:pt idx="4053">
                    <c:v>6</c:v>
                  </c:pt>
                  <c:pt idx="4054">
                    <c:v>6</c:v>
                  </c:pt>
                  <c:pt idx="4055">
                    <c:v>6</c:v>
                  </c:pt>
                  <c:pt idx="4056">
                    <c:v>6</c:v>
                  </c:pt>
                  <c:pt idx="4057">
                    <c:v>6</c:v>
                  </c:pt>
                  <c:pt idx="4058">
                    <c:v>6</c:v>
                  </c:pt>
                  <c:pt idx="4059">
                    <c:v>6</c:v>
                  </c:pt>
                  <c:pt idx="4060">
                    <c:v>6</c:v>
                  </c:pt>
                  <c:pt idx="4061">
                    <c:v>6</c:v>
                  </c:pt>
                  <c:pt idx="4062">
                    <c:v>6</c:v>
                  </c:pt>
                  <c:pt idx="4063">
                    <c:v>6</c:v>
                  </c:pt>
                  <c:pt idx="4064">
                    <c:v>6</c:v>
                  </c:pt>
                  <c:pt idx="4065">
                    <c:v>6</c:v>
                  </c:pt>
                  <c:pt idx="4066">
                    <c:v>6</c:v>
                  </c:pt>
                  <c:pt idx="4067">
                    <c:v>6</c:v>
                  </c:pt>
                  <c:pt idx="4068">
                    <c:v>6</c:v>
                  </c:pt>
                  <c:pt idx="4069">
                    <c:v>6</c:v>
                  </c:pt>
                  <c:pt idx="4070">
                    <c:v>6</c:v>
                  </c:pt>
                  <c:pt idx="4071">
                    <c:v>6</c:v>
                  </c:pt>
                  <c:pt idx="4072">
                    <c:v>6</c:v>
                  </c:pt>
                  <c:pt idx="4073">
                    <c:v>6</c:v>
                  </c:pt>
                  <c:pt idx="4074">
                    <c:v>6</c:v>
                  </c:pt>
                  <c:pt idx="4075">
                    <c:v>6</c:v>
                  </c:pt>
                  <c:pt idx="4076">
                    <c:v>6</c:v>
                  </c:pt>
                  <c:pt idx="4077">
                    <c:v>6</c:v>
                  </c:pt>
                  <c:pt idx="4078">
                    <c:v>6</c:v>
                  </c:pt>
                  <c:pt idx="4079">
                    <c:v>6</c:v>
                  </c:pt>
                  <c:pt idx="4080">
                    <c:v>6</c:v>
                  </c:pt>
                  <c:pt idx="4081">
                    <c:v>6</c:v>
                  </c:pt>
                  <c:pt idx="4082">
                    <c:v>6</c:v>
                  </c:pt>
                  <c:pt idx="4083">
                    <c:v>6</c:v>
                  </c:pt>
                  <c:pt idx="4084">
                    <c:v>6</c:v>
                  </c:pt>
                  <c:pt idx="4085">
                    <c:v>6</c:v>
                  </c:pt>
                  <c:pt idx="4086">
                    <c:v>6</c:v>
                  </c:pt>
                  <c:pt idx="4087">
                    <c:v>6</c:v>
                  </c:pt>
                  <c:pt idx="4088">
                    <c:v>6</c:v>
                  </c:pt>
                  <c:pt idx="4089">
                    <c:v>6</c:v>
                  </c:pt>
                  <c:pt idx="4090">
                    <c:v>6</c:v>
                  </c:pt>
                  <c:pt idx="4091">
                    <c:v>6</c:v>
                  </c:pt>
                  <c:pt idx="4092">
                    <c:v>6</c:v>
                  </c:pt>
                  <c:pt idx="4093">
                    <c:v>6</c:v>
                  </c:pt>
                  <c:pt idx="4094">
                    <c:v>6</c:v>
                  </c:pt>
                  <c:pt idx="4095">
                    <c:v>6</c:v>
                  </c:pt>
                  <c:pt idx="4096">
                    <c:v>6</c:v>
                  </c:pt>
                  <c:pt idx="4097">
                    <c:v>6</c:v>
                  </c:pt>
                  <c:pt idx="4098">
                    <c:v>6</c:v>
                  </c:pt>
                  <c:pt idx="4099">
                    <c:v>6</c:v>
                  </c:pt>
                  <c:pt idx="4100">
                    <c:v>6</c:v>
                  </c:pt>
                  <c:pt idx="4101">
                    <c:v>6</c:v>
                  </c:pt>
                  <c:pt idx="4102">
                    <c:v>6</c:v>
                  </c:pt>
                  <c:pt idx="4103">
                    <c:v>6</c:v>
                  </c:pt>
                  <c:pt idx="4104">
                    <c:v>6</c:v>
                  </c:pt>
                  <c:pt idx="4105">
                    <c:v>6</c:v>
                  </c:pt>
                  <c:pt idx="4106">
                    <c:v>6</c:v>
                  </c:pt>
                  <c:pt idx="4107">
                    <c:v>6</c:v>
                  </c:pt>
                  <c:pt idx="4108">
                    <c:v>6</c:v>
                  </c:pt>
                  <c:pt idx="4109">
                    <c:v>6</c:v>
                  </c:pt>
                  <c:pt idx="4110">
                    <c:v>6</c:v>
                  </c:pt>
                  <c:pt idx="4111">
                    <c:v>6</c:v>
                  </c:pt>
                  <c:pt idx="4112">
                    <c:v>6</c:v>
                  </c:pt>
                  <c:pt idx="4113">
                    <c:v>6</c:v>
                  </c:pt>
                  <c:pt idx="4114">
                    <c:v>6</c:v>
                  </c:pt>
                  <c:pt idx="4115">
                    <c:v>6</c:v>
                  </c:pt>
                  <c:pt idx="4116">
                    <c:v>6</c:v>
                  </c:pt>
                  <c:pt idx="4117">
                    <c:v>6</c:v>
                  </c:pt>
                  <c:pt idx="4118">
                    <c:v>6</c:v>
                  </c:pt>
                  <c:pt idx="4119">
                    <c:v>6</c:v>
                  </c:pt>
                  <c:pt idx="4120">
                    <c:v>6</c:v>
                  </c:pt>
                  <c:pt idx="4121">
                    <c:v>6</c:v>
                  </c:pt>
                  <c:pt idx="4122">
                    <c:v>6</c:v>
                  </c:pt>
                  <c:pt idx="4123">
                    <c:v>6</c:v>
                  </c:pt>
                  <c:pt idx="4124">
                    <c:v>6</c:v>
                  </c:pt>
                  <c:pt idx="4125">
                    <c:v>6</c:v>
                  </c:pt>
                  <c:pt idx="4126">
                    <c:v>6</c:v>
                  </c:pt>
                  <c:pt idx="4127">
                    <c:v>6</c:v>
                  </c:pt>
                  <c:pt idx="4128">
                    <c:v>6</c:v>
                  </c:pt>
                  <c:pt idx="4129">
                    <c:v>6</c:v>
                  </c:pt>
                  <c:pt idx="4130">
                    <c:v>6</c:v>
                  </c:pt>
                  <c:pt idx="4131">
                    <c:v>6</c:v>
                  </c:pt>
                  <c:pt idx="4132">
                    <c:v>6</c:v>
                  </c:pt>
                  <c:pt idx="4133">
                    <c:v>6</c:v>
                  </c:pt>
                  <c:pt idx="4134">
                    <c:v>6</c:v>
                  </c:pt>
                  <c:pt idx="4135">
                    <c:v>6</c:v>
                  </c:pt>
                  <c:pt idx="4136">
                    <c:v>6</c:v>
                  </c:pt>
                  <c:pt idx="4137">
                    <c:v>6</c:v>
                  </c:pt>
                  <c:pt idx="4138">
                    <c:v>6</c:v>
                  </c:pt>
                  <c:pt idx="4139">
                    <c:v>6</c:v>
                  </c:pt>
                  <c:pt idx="4140">
                    <c:v>6</c:v>
                  </c:pt>
                  <c:pt idx="4141">
                    <c:v>6</c:v>
                  </c:pt>
                  <c:pt idx="4142">
                    <c:v>6</c:v>
                  </c:pt>
                  <c:pt idx="4143">
                    <c:v>6</c:v>
                  </c:pt>
                  <c:pt idx="4144">
                    <c:v>6</c:v>
                  </c:pt>
                  <c:pt idx="4145">
                    <c:v>5</c:v>
                  </c:pt>
                  <c:pt idx="4146">
                    <c:v>5</c:v>
                  </c:pt>
                  <c:pt idx="4147">
                    <c:v>5</c:v>
                  </c:pt>
                  <c:pt idx="4148">
                    <c:v>5</c:v>
                  </c:pt>
                  <c:pt idx="4149">
                    <c:v>5</c:v>
                  </c:pt>
                  <c:pt idx="4150">
                    <c:v>5</c:v>
                  </c:pt>
                  <c:pt idx="4151">
                    <c:v>5</c:v>
                  </c:pt>
                  <c:pt idx="4152">
                    <c:v>5</c:v>
                  </c:pt>
                  <c:pt idx="4153">
                    <c:v>5</c:v>
                  </c:pt>
                  <c:pt idx="4154">
                    <c:v>5</c:v>
                  </c:pt>
                  <c:pt idx="4155">
                    <c:v>5</c:v>
                  </c:pt>
                  <c:pt idx="4156">
                    <c:v>5</c:v>
                  </c:pt>
                  <c:pt idx="4157">
                    <c:v>5</c:v>
                  </c:pt>
                  <c:pt idx="4158">
                    <c:v>5</c:v>
                  </c:pt>
                  <c:pt idx="4159">
                    <c:v>5</c:v>
                  </c:pt>
                  <c:pt idx="4160">
                    <c:v>5</c:v>
                  </c:pt>
                  <c:pt idx="4161">
                    <c:v>5</c:v>
                  </c:pt>
                  <c:pt idx="4162">
                    <c:v>5</c:v>
                  </c:pt>
                  <c:pt idx="4163">
                    <c:v>5</c:v>
                  </c:pt>
                  <c:pt idx="4164">
                    <c:v>5</c:v>
                  </c:pt>
                  <c:pt idx="4165">
                    <c:v>5</c:v>
                  </c:pt>
                  <c:pt idx="4166">
                    <c:v>5</c:v>
                  </c:pt>
                  <c:pt idx="4167">
                    <c:v>5</c:v>
                  </c:pt>
                  <c:pt idx="4168">
                    <c:v>5</c:v>
                  </c:pt>
                  <c:pt idx="4169">
                    <c:v>5</c:v>
                  </c:pt>
                  <c:pt idx="4170">
                    <c:v>5</c:v>
                  </c:pt>
                  <c:pt idx="4171">
                    <c:v>5</c:v>
                  </c:pt>
                  <c:pt idx="4172">
                    <c:v>5</c:v>
                  </c:pt>
                  <c:pt idx="4173">
                    <c:v>5</c:v>
                  </c:pt>
                  <c:pt idx="4174">
                    <c:v>5</c:v>
                  </c:pt>
                  <c:pt idx="4175">
                    <c:v>5</c:v>
                  </c:pt>
                  <c:pt idx="4176">
                    <c:v>5</c:v>
                  </c:pt>
                  <c:pt idx="4177">
                    <c:v>5</c:v>
                  </c:pt>
                  <c:pt idx="4178">
                    <c:v>5</c:v>
                  </c:pt>
                  <c:pt idx="4179">
                    <c:v>5</c:v>
                  </c:pt>
                  <c:pt idx="4180">
                    <c:v>5</c:v>
                  </c:pt>
                  <c:pt idx="4181">
                    <c:v>5</c:v>
                  </c:pt>
                  <c:pt idx="4182">
                    <c:v>5</c:v>
                  </c:pt>
                  <c:pt idx="4183">
                    <c:v>5</c:v>
                  </c:pt>
                  <c:pt idx="4184">
                    <c:v>5</c:v>
                  </c:pt>
                  <c:pt idx="4185">
                    <c:v>5</c:v>
                  </c:pt>
                  <c:pt idx="4186">
                    <c:v>5</c:v>
                  </c:pt>
                  <c:pt idx="4187">
                    <c:v>5</c:v>
                  </c:pt>
                  <c:pt idx="4188">
                    <c:v>5</c:v>
                  </c:pt>
                  <c:pt idx="4189">
                    <c:v>5</c:v>
                  </c:pt>
                  <c:pt idx="4190">
                    <c:v>5</c:v>
                  </c:pt>
                  <c:pt idx="4191">
                    <c:v>5</c:v>
                  </c:pt>
                  <c:pt idx="4192">
                    <c:v>5</c:v>
                  </c:pt>
                  <c:pt idx="4193">
                    <c:v>5</c:v>
                  </c:pt>
                  <c:pt idx="4194">
                    <c:v>5</c:v>
                  </c:pt>
                  <c:pt idx="4195">
                    <c:v>5</c:v>
                  </c:pt>
                  <c:pt idx="4196">
                    <c:v>5</c:v>
                  </c:pt>
                  <c:pt idx="4197">
                    <c:v>5</c:v>
                  </c:pt>
                  <c:pt idx="4198">
                    <c:v>5</c:v>
                  </c:pt>
                  <c:pt idx="4199">
                    <c:v>5</c:v>
                  </c:pt>
                  <c:pt idx="4200">
                    <c:v>5</c:v>
                  </c:pt>
                  <c:pt idx="4201">
                    <c:v>5</c:v>
                  </c:pt>
                  <c:pt idx="4202">
                    <c:v>5</c:v>
                  </c:pt>
                  <c:pt idx="4203">
                    <c:v>5</c:v>
                  </c:pt>
                  <c:pt idx="4204">
                    <c:v>5</c:v>
                  </c:pt>
                  <c:pt idx="4205">
                    <c:v>5</c:v>
                  </c:pt>
                  <c:pt idx="4206">
                    <c:v>5</c:v>
                  </c:pt>
                  <c:pt idx="4207">
                    <c:v>5</c:v>
                  </c:pt>
                  <c:pt idx="4208">
                    <c:v>5</c:v>
                  </c:pt>
                  <c:pt idx="4209">
                    <c:v>5</c:v>
                  </c:pt>
                  <c:pt idx="4210">
                    <c:v>5</c:v>
                  </c:pt>
                  <c:pt idx="4211">
                    <c:v>5</c:v>
                  </c:pt>
                  <c:pt idx="4212">
                    <c:v>5</c:v>
                  </c:pt>
                  <c:pt idx="4213">
                    <c:v>5</c:v>
                  </c:pt>
                  <c:pt idx="4214">
                    <c:v>5</c:v>
                  </c:pt>
                  <c:pt idx="4215">
                    <c:v>5</c:v>
                  </c:pt>
                  <c:pt idx="4216">
                    <c:v>5</c:v>
                  </c:pt>
                  <c:pt idx="4217">
                    <c:v>5</c:v>
                  </c:pt>
                  <c:pt idx="4218">
                    <c:v>5</c:v>
                  </c:pt>
                  <c:pt idx="4219">
                    <c:v>5</c:v>
                  </c:pt>
                  <c:pt idx="4220">
                    <c:v>5</c:v>
                  </c:pt>
                  <c:pt idx="4221">
                    <c:v>5</c:v>
                  </c:pt>
                  <c:pt idx="4222">
                    <c:v>5</c:v>
                  </c:pt>
                  <c:pt idx="4223">
                    <c:v>5</c:v>
                  </c:pt>
                  <c:pt idx="4224">
                    <c:v>5</c:v>
                  </c:pt>
                  <c:pt idx="4225">
                    <c:v>5</c:v>
                  </c:pt>
                  <c:pt idx="4226">
                    <c:v>5</c:v>
                  </c:pt>
                  <c:pt idx="4227">
                    <c:v>5</c:v>
                  </c:pt>
                  <c:pt idx="4228">
                    <c:v>5</c:v>
                  </c:pt>
                  <c:pt idx="4229">
                    <c:v>5</c:v>
                  </c:pt>
                  <c:pt idx="4230">
                    <c:v>5</c:v>
                  </c:pt>
                  <c:pt idx="4231">
                    <c:v>5</c:v>
                  </c:pt>
                  <c:pt idx="4232">
                    <c:v>5</c:v>
                  </c:pt>
                  <c:pt idx="4233">
                    <c:v>5</c:v>
                  </c:pt>
                  <c:pt idx="4234">
                    <c:v>5</c:v>
                  </c:pt>
                  <c:pt idx="4235">
                    <c:v>5</c:v>
                  </c:pt>
                  <c:pt idx="4236">
                    <c:v>5</c:v>
                  </c:pt>
                  <c:pt idx="4237">
                    <c:v>5</c:v>
                  </c:pt>
                  <c:pt idx="4238">
                    <c:v>5</c:v>
                  </c:pt>
                  <c:pt idx="4239">
                    <c:v>5</c:v>
                  </c:pt>
                  <c:pt idx="4240">
                    <c:v>5</c:v>
                  </c:pt>
                  <c:pt idx="4241">
                    <c:v>5</c:v>
                  </c:pt>
                  <c:pt idx="4242">
                    <c:v>5</c:v>
                  </c:pt>
                  <c:pt idx="4243">
                    <c:v>5</c:v>
                  </c:pt>
                  <c:pt idx="4244">
                    <c:v>5</c:v>
                  </c:pt>
                  <c:pt idx="4245">
                    <c:v>5</c:v>
                  </c:pt>
                  <c:pt idx="4246">
                    <c:v>5</c:v>
                  </c:pt>
                  <c:pt idx="4247">
                    <c:v>5</c:v>
                  </c:pt>
                  <c:pt idx="4248">
                    <c:v>5</c:v>
                  </c:pt>
                  <c:pt idx="4249">
                    <c:v>5</c:v>
                  </c:pt>
                  <c:pt idx="4250">
                    <c:v>5</c:v>
                  </c:pt>
                  <c:pt idx="4251">
                    <c:v>5</c:v>
                  </c:pt>
                  <c:pt idx="4252">
                    <c:v>5</c:v>
                  </c:pt>
                  <c:pt idx="4253">
                    <c:v>5</c:v>
                  </c:pt>
                  <c:pt idx="4254">
                    <c:v>5</c:v>
                  </c:pt>
                  <c:pt idx="4255">
                    <c:v>5</c:v>
                  </c:pt>
                  <c:pt idx="4256">
                    <c:v>5</c:v>
                  </c:pt>
                  <c:pt idx="4257">
                    <c:v>5</c:v>
                  </c:pt>
                  <c:pt idx="4258">
                    <c:v>5</c:v>
                  </c:pt>
                  <c:pt idx="4259">
                    <c:v>5</c:v>
                  </c:pt>
                  <c:pt idx="4260">
                    <c:v>5</c:v>
                  </c:pt>
                  <c:pt idx="4261">
                    <c:v>5</c:v>
                  </c:pt>
                  <c:pt idx="4262">
                    <c:v>5</c:v>
                  </c:pt>
                  <c:pt idx="4263">
                    <c:v>5</c:v>
                  </c:pt>
                  <c:pt idx="4264">
                    <c:v>5</c:v>
                  </c:pt>
                  <c:pt idx="4265">
                    <c:v>5</c:v>
                  </c:pt>
                  <c:pt idx="4266">
                    <c:v>5</c:v>
                  </c:pt>
                  <c:pt idx="4267">
                    <c:v>5</c:v>
                  </c:pt>
                  <c:pt idx="4268">
                    <c:v>5</c:v>
                  </c:pt>
                  <c:pt idx="4269">
                    <c:v>5</c:v>
                  </c:pt>
                  <c:pt idx="4270">
                    <c:v>5</c:v>
                  </c:pt>
                  <c:pt idx="4271">
                    <c:v>5</c:v>
                  </c:pt>
                  <c:pt idx="4272">
                    <c:v>5</c:v>
                  </c:pt>
                  <c:pt idx="4273">
                    <c:v>5</c:v>
                  </c:pt>
                  <c:pt idx="4274">
                    <c:v>5</c:v>
                  </c:pt>
                  <c:pt idx="4275">
                    <c:v>5</c:v>
                  </c:pt>
                  <c:pt idx="4276">
                    <c:v>5</c:v>
                  </c:pt>
                  <c:pt idx="4277">
                    <c:v>5</c:v>
                  </c:pt>
                  <c:pt idx="4278">
                    <c:v>5</c:v>
                  </c:pt>
                  <c:pt idx="4279">
                    <c:v>5</c:v>
                  </c:pt>
                  <c:pt idx="4280">
                    <c:v>5</c:v>
                  </c:pt>
                  <c:pt idx="4281">
                    <c:v>5</c:v>
                  </c:pt>
                  <c:pt idx="4282">
                    <c:v>5</c:v>
                  </c:pt>
                  <c:pt idx="4283">
                    <c:v>5</c:v>
                  </c:pt>
                  <c:pt idx="4284">
                    <c:v>5</c:v>
                  </c:pt>
                  <c:pt idx="4285">
                    <c:v>5</c:v>
                  </c:pt>
                  <c:pt idx="4286">
                    <c:v>5</c:v>
                  </c:pt>
                  <c:pt idx="4287">
                    <c:v>5</c:v>
                  </c:pt>
                  <c:pt idx="4288">
                    <c:v>5</c:v>
                  </c:pt>
                  <c:pt idx="4289">
                    <c:v>5</c:v>
                  </c:pt>
                  <c:pt idx="4290">
                    <c:v>5</c:v>
                  </c:pt>
                  <c:pt idx="4291">
                    <c:v>5</c:v>
                  </c:pt>
                  <c:pt idx="4292">
                    <c:v>5</c:v>
                  </c:pt>
                  <c:pt idx="4293">
                    <c:v>5</c:v>
                  </c:pt>
                  <c:pt idx="4294">
                    <c:v>5</c:v>
                  </c:pt>
                  <c:pt idx="4295">
                    <c:v>5</c:v>
                  </c:pt>
                  <c:pt idx="4296">
                    <c:v>5</c:v>
                  </c:pt>
                  <c:pt idx="4297">
                    <c:v>5</c:v>
                  </c:pt>
                  <c:pt idx="4298">
                    <c:v>5</c:v>
                  </c:pt>
                  <c:pt idx="4299">
                    <c:v>5</c:v>
                  </c:pt>
                  <c:pt idx="4300">
                    <c:v>5</c:v>
                  </c:pt>
                  <c:pt idx="4301">
                    <c:v>5</c:v>
                  </c:pt>
                  <c:pt idx="4302">
                    <c:v>5</c:v>
                  </c:pt>
                  <c:pt idx="4303">
                    <c:v>5</c:v>
                  </c:pt>
                  <c:pt idx="4304">
                    <c:v>5</c:v>
                  </c:pt>
                  <c:pt idx="4305">
                    <c:v>5</c:v>
                  </c:pt>
                  <c:pt idx="4306">
                    <c:v>5</c:v>
                  </c:pt>
                  <c:pt idx="4307">
                    <c:v>5</c:v>
                  </c:pt>
                  <c:pt idx="4308">
                    <c:v>5</c:v>
                  </c:pt>
                  <c:pt idx="4309">
                    <c:v>5</c:v>
                  </c:pt>
                  <c:pt idx="4310">
                    <c:v>5</c:v>
                  </c:pt>
                  <c:pt idx="4311">
                    <c:v>5</c:v>
                  </c:pt>
                  <c:pt idx="4312">
                    <c:v>5</c:v>
                  </c:pt>
                  <c:pt idx="4313">
                    <c:v>5</c:v>
                  </c:pt>
                  <c:pt idx="4314">
                    <c:v>5</c:v>
                  </c:pt>
                  <c:pt idx="4315">
                    <c:v>5</c:v>
                  </c:pt>
                  <c:pt idx="4316">
                    <c:v>5</c:v>
                  </c:pt>
                  <c:pt idx="4317">
                    <c:v>5</c:v>
                  </c:pt>
                  <c:pt idx="4318">
                    <c:v>5</c:v>
                  </c:pt>
                  <c:pt idx="4319">
                    <c:v>5</c:v>
                  </c:pt>
                  <c:pt idx="4320">
                    <c:v>5</c:v>
                  </c:pt>
                  <c:pt idx="4321">
                    <c:v>5</c:v>
                  </c:pt>
                  <c:pt idx="4322">
                    <c:v>5</c:v>
                  </c:pt>
                  <c:pt idx="4323">
                    <c:v>5</c:v>
                  </c:pt>
                  <c:pt idx="4324">
                    <c:v>5</c:v>
                  </c:pt>
                  <c:pt idx="4325">
                    <c:v>5</c:v>
                  </c:pt>
                  <c:pt idx="4326">
                    <c:v>5</c:v>
                  </c:pt>
                  <c:pt idx="4327">
                    <c:v>5</c:v>
                  </c:pt>
                  <c:pt idx="4328">
                    <c:v>5</c:v>
                  </c:pt>
                  <c:pt idx="4329">
                    <c:v>5</c:v>
                  </c:pt>
                  <c:pt idx="4330">
                    <c:v>5</c:v>
                  </c:pt>
                  <c:pt idx="4331">
                    <c:v>5</c:v>
                  </c:pt>
                  <c:pt idx="4332">
                    <c:v>5</c:v>
                  </c:pt>
                  <c:pt idx="4333">
                    <c:v>5</c:v>
                  </c:pt>
                  <c:pt idx="4334">
                    <c:v>5</c:v>
                  </c:pt>
                  <c:pt idx="4335">
                    <c:v>5</c:v>
                  </c:pt>
                  <c:pt idx="4336">
                    <c:v>5</c:v>
                  </c:pt>
                  <c:pt idx="4337">
                    <c:v>5</c:v>
                  </c:pt>
                  <c:pt idx="4338">
                    <c:v>5</c:v>
                  </c:pt>
                  <c:pt idx="4339">
                    <c:v>5</c:v>
                  </c:pt>
                  <c:pt idx="4340">
                    <c:v>5</c:v>
                  </c:pt>
                  <c:pt idx="4341">
                    <c:v>5</c:v>
                  </c:pt>
                  <c:pt idx="4342">
                    <c:v>5</c:v>
                  </c:pt>
                  <c:pt idx="4343">
                    <c:v>5</c:v>
                  </c:pt>
                  <c:pt idx="4344">
                    <c:v>5</c:v>
                  </c:pt>
                  <c:pt idx="4345">
                    <c:v>5</c:v>
                  </c:pt>
                  <c:pt idx="4346">
                    <c:v>5</c:v>
                  </c:pt>
                  <c:pt idx="4347">
                    <c:v>5</c:v>
                  </c:pt>
                  <c:pt idx="4348">
                    <c:v>5</c:v>
                  </c:pt>
                  <c:pt idx="4349">
                    <c:v>5</c:v>
                  </c:pt>
                  <c:pt idx="4350">
                    <c:v>5</c:v>
                  </c:pt>
                  <c:pt idx="4351">
                    <c:v>5</c:v>
                  </c:pt>
                  <c:pt idx="4352">
                    <c:v>5</c:v>
                  </c:pt>
                  <c:pt idx="4353">
                    <c:v>5</c:v>
                  </c:pt>
                  <c:pt idx="4354">
                    <c:v>5</c:v>
                  </c:pt>
                  <c:pt idx="4355">
                    <c:v>5</c:v>
                  </c:pt>
                  <c:pt idx="4356">
                    <c:v>5</c:v>
                  </c:pt>
                  <c:pt idx="4357">
                    <c:v>5</c:v>
                  </c:pt>
                  <c:pt idx="4358">
                    <c:v>5</c:v>
                  </c:pt>
                  <c:pt idx="4359">
                    <c:v>5</c:v>
                  </c:pt>
                  <c:pt idx="4360">
                    <c:v>5</c:v>
                  </c:pt>
                  <c:pt idx="4361">
                    <c:v>5</c:v>
                  </c:pt>
                  <c:pt idx="4362">
                    <c:v>5</c:v>
                  </c:pt>
                  <c:pt idx="4363">
                    <c:v>5</c:v>
                  </c:pt>
                  <c:pt idx="4364">
                    <c:v>5</c:v>
                  </c:pt>
                  <c:pt idx="4365">
                    <c:v>5</c:v>
                  </c:pt>
                  <c:pt idx="4366">
                    <c:v>5</c:v>
                  </c:pt>
                  <c:pt idx="4367">
                    <c:v>5</c:v>
                  </c:pt>
                  <c:pt idx="4368">
                    <c:v>5</c:v>
                  </c:pt>
                  <c:pt idx="4369">
                    <c:v>5</c:v>
                  </c:pt>
                  <c:pt idx="4370">
                    <c:v>5</c:v>
                  </c:pt>
                  <c:pt idx="4371">
                    <c:v>5</c:v>
                  </c:pt>
                  <c:pt idx="4372">
                    <c:v>5</c:v>
                  </c:pt>
                  <c:pt idx="4373">
                    <c:v>5</c:v>
                  </c:pt>
                  <c:pt idx="4374">
                    <c:v>5</c:v>
                  </c:pt>
                  <c:pt idx="4375">
                    <c:v>5</c:v>
                  </c:pt>
                  <c:pt idx="4376">
                    <c:v>5</c:v>
                  </c:pt>
                  <c:pt idx="4377">
                    <c:v>5</c:v>
                  </c:pt>
                  <c:pt idx="4378">
                    <c:v>5</c:v>
                  </c:pt>
                  <c:pt idx="4379">
                    <c:v>5</c:v>
                  </c:pt>
                  <c:pt idx="4380">
                    <c:v>5</c:v>
                  </c:pt>
                  <c:pt idx="4381">
                    <c:v>5</c:v>
                  </c:pt>
                  <c:pt idx="4382">
                    <c:v>5</c:v>
                  </c:pt>
                  <c:pt idx="4383">
                    <c:v>5</c:v>
                  </c:pt>
                  <c:pt idx="4384">
                    <c:v>5</c:v>
                  </c:pt>
                  <c:pt idx="4385">
                    <c:v>5</c:v>
                  </c:pt>
                  <c:pt idx="4386">
                    <c:v>5</c:v>
                  </c:pt>
                  <c:pt idx="4387">
                    <c:v>5</c:v>
                  </c:pt>
                  <c:pt idx="4388">
                    <c:v>5</c:v>
                  </c:pt>
                  <c:pt idx="4389">
                    <c:v>5</c:v>
                  </c:pt>
                  <c:pt idx="4390">
                    <c:v>5</c:v>
                  </c:pt>
                  <c:pt idx="4391">
                    <c:v>5</c:v>
                  </c:pt>
                  <c:pt idx="4392">
                    <c:v>5</c:v>
                  </c:pt>
                  <c:pt idx="4393">
                    <c:v>5</c:v>
                  </c:pt>
                  <c:pt idx="4394">
                    <c:v>5</c:v>
                  </c:pt>
                  <c:pt idx="4395">
                    <c:v>5</c:v>
                  </c:pt>
                  <c:pt idx="4396">
                    <c:v>5</c:v>
                  </c:pt>
                  <c:pt idx="4397">
                    <c:v>5</c:v>
                  </c:pt>
                  <c:pt idx="4398">
                    <c:v>5</c:v>
                  </c:pt>
                  <c:pt idx="4399">
                    <c:v>5</c:v>
                  </c:pt>
                  <c:pt idx="4400">
                    <c:v>5</c:v>
                  </c:pt>
                  <c:pt idx="4401">
                    <c:v>5</c:v>
                  </c:pt>
                  <c:pt idx="4402">
                    <c:v>5</c:v>
                  </c:pt>
                  <c:pt idx="4403">
                    <c:v>5</c:v>
                  </c:pt>
                  <c:pt idx="4404">
                    <c:v>5</c:v>
                  </c:pt>
                  <c:pt idx="4405">
                    <c:v>5</c:v>
                  </c:pt>
                  <c:pt idx="4406">
                    <c:v>5</c:v>
                  </c:pt>
                  <c:pt idx="4407">
                    <c:v>5</c:v>
                  </c:pt>
                  <c:pt idx="4408">
                    <c:v>5</c:v>
                  </c:pt>
                  <c:pt idx="4409">
                    <c:v>5</c:v>
                  </c:pt>
                  <c:pt idx="4410">
                    <c:v>5</c:v>
                  </c:pt>
                  <c:pt idx="4411">
                    <c:v>5</c:v>
                  </c:pt>
                  <c:pt idx="4412">
                    <c:v>5</c:v>
                  </c:pt>
                  <c:pt idx="4413">
                    <c:v>5</c:v>
                  </c:pt>
                  <c:pt idx="4414">
                    <c:v>5</c:v>
                  </c:pt>
                  <c:pt idx="4415">
                    <c:v>5</c:v>
                  </c:pt>
                  <c:pt idx="4416">
                    <c:v>5</c:v>
                  </c:pt>
                  <c:pt idx="4417">
                    <c:v>5</c:v>
                  </c:pt>
                  <c:pt idx="4418">
                    <c:v>5</c:v>
                  </c:pt>
                  <c:pt idx="4419">
                    <c:v>5</c:v>
                  </c:pt>
                  <c:pt idx="4420">
                    <c:v>5</c:v>
                  </c:pt>
                  <c:pt idx="4421">
                    <c:v>5</c:v>
                  </c:pt>
                  <c:pt idx="4422">
                    <c:v>5</c:v>
                  </c:pt>
                  <c:pt idx="4423">
                    <c:v>5</c:v>
                  </c:pt>
                  <c:pt idx="4424">
                    <c:v>5</c:v>
                  </c:pt>
                  <c:pt idx="4425">
                    <c:v>5</c:v>
                  </c:pt>
                  <c:pt idx="4426">
                    <c:v>5</c:v>
                  </c:pt>
                  <c:pt idx="4427">
                    <c:v>5</c:v>
                  </c:pt>
                  <c:pt idx="4428">
                    <c:v>5</c:v>
                  </c:pt>
                  <c:pt idx="4429">
                    <c:v>5</c:v>
                  </c:pt>
                  <c:pt idx="4430">
                    <c:v>5</c:v>
                  </c:pt>
                  <c:pt idx="4431">
                    <c:v>5</c:v>
                  </c:pt>
                  <c:pt idx="4432">
                    <c:v>5</c:v>
                  </c:pt>
                  <c:pt idx="4433">
                    <c:v>5</c:v>
                  </c:pt>
                  <c:pt idx="4434">
                    <c:v>5</c:v>
                  </c:pt>
                  <c:pt idx="4435">
                    <c:v>5</c:v>
                  </c:pt>
                  <c:pt idx="4436">
                    <c:v>5</c:v>
                  </c:pt>
                  <c:pt idx="4437">
                    <c:v>5</c:v>
                  </c:pt>
                  <c:pt idx="4438">
                    <c:v>5</c:v>
                  </c:pt>
                  <c:pt idx="4439">
                    <c:v>5</c:v>
                  </c:pt>
                  <c:pt idx="4440">
                    <c:v>5</c:v>
                  </c:pt>
                  <c:pt idx="4441">
                    <c:v>5</c:v>
                  </c:pt>
                  <c:pt idx="4442">
                    <c:v>5</c:v>
                  </c:pt>
                  <c:pt idx="4443">
                    <c:v>5</c:v>
                  </c:pt>
                  <c:pt idx="4444">
                    <c:v>5</c:v>
                  </c:pt>
                  <c:pt idx="4445">
                    <c:v>5</c:v>
                  </c:pt>
                  <c:pt idx="4446">
                    <c:v>5</c:v>
                  </c:pt>
                  <c:pt idx="4447">
                    <c:v>5</c:v>
                  </c:pt>
                  <c:pt idx="4448">
                    <c:v>5</c:v>
                  </c:pt>
                  <c:pt idx="4449">
                    <c:v>5</c:v>
                  </c:pt>
                  <c:pt idx="4450">
                    <c:v>5</c:v>
                  </c:pt>
                  <c:pt idx="4451">
                    <c:v>5</c:v>
                  </c:pt>
                  <c:pt idx="4452">
                    <c:v>5</c:v>
                  </c:pt>
                  <c:pt idx="4453">
                    <c:v>5</c:v>
                  </c:pt>
                  <c:pt idx="4454">
                    <c:v>5</c:v>
                  </c:pt>
                  <c:pt idx="4455">
                    <c:v>5</c:v>
                  </c:pt>
                  <c:pt idx="4456">
                    <c:v>5</c:v>
                  </c:pt>
                  <c:pt idx="4457">
                    <c:v>5</c:v>
                  </c:pt>
                  <c:pt idx="4458">
                    <c:v>5</c:v>
                  </c:pt>
                  <c:pt idx="4459">
                    <c:v>5</c:v>
                  </c:pt>
                  <c:pt idx="4460">
                    <c:v>5</c:v>
                  </c:pt>
                  <c:pt idx="4461">
                    <c:v>5</c:v>
                  </c:pt>
                  <c:pt idx="4462">
                    <c:v>5</c:v>
                  </c:pt>
                  <c:pt idx="4463">
                    <c:v>5</c:v>
                  </c:pt>
                  <c:pt idx="4464">
                    <c:v>5</c:v>
                  </c:pt>
                  <c:pt idx="4465">
                    <c:v>5</c:v>
                  </c:pt>
                  <c:pt idx="4466">
                    <c:v>5</c:v>
                  </c:pt>
                  <c:pt idx="4467">
                    <c:v>4</c:v>
                  </c:pt>
                  <c:pt idx="4468">
                    <c:v>4</c:v>
                  </c:pt>
                  <c:pt idx="4469">
                    <c:v>4</c:v>
                  </c:pt>
                  <c:pt idx="4470">
                    <c:v>4</c:v>
                  </c:pt>
                  <c:pt idx="4471">
                    <c:v>4</c:v>
                  </c:pt>
                  <c:pt idx="4472">
                    <c:v>4</c:v>
                  </c:pt>
                  <c:pt idx="4473">
                    <c:v>4</c:v>
                  </c:pt>
                  <c:pt idx="4474">
                    <c:v>4</c:v>
                  </c:pt>
                  <c:pt idx="4475">
                    <c:v>4</c:v>
                  </c:pt>
                  <c:pt idx="4476">
                    <c:v>4</c:v>
                  </c:pt>
                  <c:pt idx="4477">
                    <c:v>4</c:v>
                  </c:pt>
                  <c:pt idx="4478">
                    <c:v>4</c:v>
                  </c:pt>
                  <c:pt idx="4479">
                    <c:v>4</c:v>
                  </c:pt>
                  <c:pt idx="4480">
                    <c:v>4</c:v>
                  </c:pt>
                  <c:pt idx="4481">
                    <c:v>4</c:v>
                  </c:pt>
                  <c:pt idx="4482">
                    <c:v>4</c:v>
                  </c:pt>
                  <c:pt idx="4483">
                    <c:v>4</c:v>
                  </c:pt>
                  <c:pt idx="4484">
                    <c:v>4</c:v>
                  </c:pt>
                  <c:pt idx="4485">
                    <c:v>4</c:v>
                  </c:pt>
                  <c:pt idx="4486">
                    <c:v>4</c:v>
                  </c:pt>
                  <c:pt idx="4487">
                    <c:v>4</c:v>
                  </c:pt>
                  <c:pt idx="4488">
                    <c:v>4</c:v>
                  </c:pt>
                  <c:pt idx="4489">
                    <c:v>4</c:v>
                  </c:pt>
                  <c:pt idx="4490">
                    <c:v>4</c:v>
                  </c:pt>
                  <c:pt idx="4491">
                    <c:v>4</c:v>
                  </c:pt>
                  <c:pt idx="4492">
                    <c:v>4</c:v>
                  </c:pt>
                  <c:pt idx="4493">
                    <c:v>4</c:v>
                  </c:pt>
                  <c:pt idx="4494">
                    <c:v>4</c:v>
                  </c:pt>
                  <c:pt idx="4495">
                    <c:v>4</c:v>
                  </c:pt>
                  <c:pt idx="4496">
                    <c:v>4</c:v>
                  </c:pt>
                  <c:pt idx="4497">
                    <c:v>4</c:v>
                  </c:pt>
                  <c:pt idx="4498">
                    <c:v>4</c:v>
                  </c:pt>
                  <c:pt idx="4499">
                    <c:v>4</c:v>
                  </c:pt>
                  <c:pt idx="4500">
                    <c:v>4</c:v>
                  </c:pt>
                  <c:pt idx="4501">
                    <c:v>4</c:v>
                  </c:pt>
                  <c:pt idx="4502">
                    <c:v>4</c:v>
                  </c:pt>
                  <c:pt idx="4503">
                    <c:v>4</c:v>
                  </c:pt>
                  <c:pt idx="4504">
                    <c:v>4</c:v>
                  </c:pt>
                  <c:pt idx="4505">
                    <c:v>4</c:v>
                  </c:pt>
                  <c:pt idx="4506">
                    <c:v>4</c:v>
                  </c:pt>
                  <c:pt idx="4507">
                    <c:v>4</c:v>
                  </c:pt>
                  <c:pt idx="4508">
                    <c:v>4</c:v>
                  </c:pt>
                  <c:pt idx="4509">
                    <c:v>4</c:v>
                  </c:pt>
                  <c:pt idx="4510">
                    <c:v>4</c:v>
                  </c:pt>
                  <c:pt idx="4511">
                    <c:v>4</c:v>
                  </c:pt>
                  <c:pt idx="4512">
                    <c:v>4</c:v>
                  </c:pt>
                  <c:pt idx="4513">
                    <c:v>4</c:v>
                  </c:pt>
                  <c:pt idx="4514">
                    <c:v>4</c:v>
                  </c:pt>
                  <c:pt idx="4515">
                    <c:v>4</c:v>
                  </c:pt>
                  <c:pt idx="4516">
                    <c:v>4</c:v>
                  </c:pt>
                  <c:pt idx="4517">
                    <c:v>4</c:v>
                  </c:pt>
                  <c:pt idx="4518">
                    <c:v>4</c:v>
                  </c:pt>
                  <c:pt idx="4519">
                    <c:v>4</c:v>
                  </c:pt>
                  <c:pt idx="4520">
                    <c:v>4</c:v>
                  </c:pt>
                  <c:pt idx="4521">
                    <c:v>4</c:v>
                  </c:pt>
                  <c:pt idx="4522">
                    <c:v>4</c:v>
                  </c:pt>
                  <c:pt idx="4523">
                    <c:v>4</c:v>
                  </c:pt>
                  <c:pt idx="4524">
                    <c:v>4</c:v>
                  </c:pt>
                  <c:pt idx="4525">
                    <c:v>4</c:v>
                  </c:pt>
                  <c:pt idx="4526">
                    <c:v>4</c:v>
                  </c:pt>
                  <c:pt idx="4527">
                    <c:v>4</c:v>
                  </c:pt>
                  <c:pt idx="4528">
                    <c:v>4</c:v>
                  </c:pt>
                  <c:pt idx="4529">
                    <c:v>4</c:v>
                  </c:pt>
                  <c:pt idx="4530">
                    <c:v>4</c:v>
                  </c:pt>
                  <c:pt idx="4531">
                    <c:v>4</c:v>
                  </c:pt>
                  <c:pt idx="4532">
                    <c:v>4</c:v>
                  </c:pt>
                  <c:pt idx="4533">
                    <c:v>4</c:v>
                  </c:pt>
                  <c:pt idx="4534">
                    <c:v>4</c:v>
                  </c:pt>
                  <c:pt idx="4535">
                    <c:v>4</c:v>
                  </c:pt>
                  <c:pt idx="4536">
                    <c:v>4</c:v>
                  </c:pt>
                  <c:pt idx="4537">
                    <c:v>4</c:v>
                  </c:pt>
                  <c:pt idx="4538">
                    <c:v>4</c:v>
                  </c:pt>
                  <c:pt idx="4539">
                    <c:v>4</c:v>
                  </c:pt>
                  <c:pt idx="4540">
                    <c:v>4</c:v>
                  </c:pt>
                  <c:pt idx="4541">
                    <c:v>4</c:v>
                  </c:pt>
                  <c:pt idx="4542">
                    <c:v>4</c:v>
                  </c:pt>
                  <c:pt idx="4543">
                    <c:v>4</c:v>
                  </c:pt>
                  <c:pt idx="4544">
                    <c:v>4</c:v>
                  </c:pt>
                  <c:pt idx="4545">
                    <c:v>4</c:v>
                  </c:pt>
                  <c:pt idx="4546">
                    <c:v>4</c:v>
                  </c:pt>
                  <c:pt idx="4547">
                    <c:v>4</c:v>
                  </c:pt>
                  <c:pt idx="4548">
                    <c:v>4</c:v>
                  </c:pt>
                  <c:pt idx="4549">
                    <c:v>4</c:v>
                  </c:pt>
                  <c:pt idx="4550">
                    <c:v>4</c:v>
                  </c:pt>
                  <c:pt idx="4551">
                    <c:v>4</c:v>
                  </c:pt>
                  <c:pt idx="4552">
                    <c:v>4</c:v>
                  </c:pt>
                  <c:pt idx="4553">
                    <c:v>4</c:v>
                  </c:pt>
                  <c:pt idx="4554">
                    <c:v>4</c:v>
                  </c:pt>
                  <c:pt idx="4555">
                    <c:v>4</c:v>
                  </c:pt>
                  <c:pt idx="4556">
                    <c:v>4</c:v>
                  </c:pt>
                  <c:pt idx="4557">
                    <c:v>4</c:v>
                  </c:pt>
                  <c:pt idx="4558">
                    <c:v>4</c:v>
                  </c:pt>
                  <c:pt idx="4559">
                    <c:v>4</c:v>
                  </c:pt>
                  <c:pt idx="4560">
                    <c:v>4</c:v>
                  </c:pt>
                  <c:pt idx="4561">
                    <c:v>4</c:v>
                  </c:pt>
                  <c:pt idx="4562">
                    <c:v>4</c:v>
                  </c:pt>
                  <c:pt idx="4563">
                    <c:v>4</c:v>
                  </c:pt>
                  <c:pt idx="4564">
                    <c:v>4</c:v>
                  </c:pt>
                  <c:pt idx="4565">
                    <c:v>4</c:v>
                  </c:pt>
                  <c:pt idx="4566">
                    <c:v>4</c:v>
                  </c:pt>
                  <c:pt idx="4567">
                    <c:v>4</c:v>
                  </c:pt>
                  <c:pt idx="4568">
                    <c:v>4</c:v>
                  </c:pt>
                  <c:pt idx="4569">
                    <c:v>4</c:v>
                  </c:pt>
                  <c:pt idx="4570">
                    <c:v>4</c:v>
                  </c:pt>
                  <c:pt idx="4571">
                    <c:v>4</c:v>
                  </c:pt>
                  <c:pt idx="4572">
                    <c:v>4</c:v>
                  </c:pt>
                  <c:pt idx="4573">
                    <c:v>4</c:v>
                  </c:pt>
                  <c:pt idx="4574">
                    <c:v>4</c:v>
                  </c:pt>
                  <c:pt idx="4575">
                    <c:v>4</c:v>
                  </c:pt>
                  <c:pt idx="4576">
                    <c:v>4</c:v>
                  </c:pt>
                  <c:pt idx="4577">
                    <c:v>4</c:v>
                  </c:pt>
                  <c:pt idx="4578">
                    <c:v>4</c:v>
                  </c:pt>
                  <c:pt idx="4579">
                    <c:v>4</c:v>
                  </c:pt>
                  <c:pt idx="4580">
                    <c:v>4</c:v>
                  </c:pt>
                  <c:pt idx="4581">
                    <c:v>4</c:v>
                  </c:pt>
                  <c:pt idx="4582">
                    <c:v>4</c:v>
                  </c:pt>
                  <c:pt idx="4583">
                    <c:v>4</c:v>
                  </c:pt>
                  <c:pt idx="4584">
                    <c:v>4</c:v>
                  </c:pt>
                  <c:pt idx="4585">
                    <c:v>4</c:v>
                  </c:pt>
                  <c:pt idx="4586">
                    <c:v>4</c:v>
                  </c:pt>
                  <c:pt idx="4587">
                    <c:v>4</c:v>
                  </c:pt>
                  <c:pt idx="4588">
                    <c:v>4</c:v>
                  </c:pt>
                  <c:pt idx="4589">
                    <c:v>4</c:v>
                  </c:pt>
                  <c:pt idx="4590">
                    <c:v>4</c:v>
                  </c:pt>
                  <c:pt idx="4591">
                    <c:v>4</c:v>
                  </c:pt>
                  <c:pt idx="4592">
                    <c:v>4</c:v>
                  </c:pt>
                  <c:pt idx="4593">
                    <c:v>4</c:v>
                  </c:pt>
                  <c:pt idx="4594">
                    <c:v>4</c:v>
                  </c:pt>
                  <c:pt idx="4595">
                    <c:v>4</c:v>
                  </c:pt>
                  <c:pt idx="4596">
                    <c:v>4</c:v>
                  </c:pt>
                  <c:pt idx="4597">
                    <c:v>4</c:v>
                  </c:pt>
                  <c:pt idx="4598">
                    <c:v>4</c:v>
                  </c:pt>
                  <c:pt idx="4599">
                    <c:v>4</c:v>
                  </c:pt>
                  <c:pt idx="4600">
                    <c:v>4</c:v>
                  </c:pt>
                  <c:pt idx="4601">
                    <c:v>4</c:v>
                  </c:pt>
                  <c:pt idx="4602">
                    <c:v>4</c:v>
                  </c:pt>
                  <c:pt idx="4603">
                    <c:v>4</c:v>
                  </c:pt>
                  <c:pt idx="4604">
                    <c:v>4</c:v>
                  </c:pt>
                  <c:pt idx="4605">
                    <c:v>4</c:v>
                  </c:pt>
                  <c:pt idx="4606">
                    <c:v>4</c:v>
                  </c:pt>
                  <c:pt idx="4607">
                    <c:v>4</c:v>
                  </c:pt>
                  <c:pt idx="4608">
                    <c:v>4</c:v>
                  </c:pt>
                  <c:pt idx="4609">
                    <c:v>4</c:v>
                  </c:pt>
                  <c:pt idx="4610">
                    <c:v>4</c:v>
                  </c:pt>
                  <c:pt idx="4611">
                    <c:v>4</c:v>
                  </c:pt>
                  <c:pt idx="4612">
                    <c:v>4</c:v>
                  </c:pt>
                  <c:pt idx="4613">
                    <c:v>4</c:v>
                  </c:pt>
                  <c:pt idx="4614">
                    <c:v>4</c:v>
                  </c:pt>
                  <c:pt idx="4615">
                    <c:v>4</c:v>
                  </c:pt>
                  <c:pt idx="4616">
                    <c:v>4</c:v>
                  </c:pt>
                  <c:pt idx="4617">
                    <c:v>4</c:v>
                  </c:pt>
                  <c:pt idx="4618">
                    <c:v>4</c:v>
                  </c:pt>
                  <c:pt idx="4619">
                    <c:v>4</c:v>
                  </c:pt>
                  <c:pt idx="4620">
                    <c:v>4</c:v>
                  </c:pt>
                  <c:pt idx="4621">
                    <c:v>4</c:v>
                  </c:pt>
                  <c:pt idx="4622">
                    <c:v>4</c:v>
                  </c:pt>
                  <c:pt idx="4623">
                    <c:v>4</c:v>
                  </c:pt>
                  <c:pt idx="4624">
                    <c:v>4</c:v>
                  </c:pt>
                  <c:pt idx="4625">
                    <c:v>4</c:v>
                  </c:pt>
                  <c:pt idx="4626">
                    <c:v>4</c:v>
                  </c:pt>
                  <c:pt idx="4627">
                    <c:v>4</c:v>
                  </c:pt>
                  <c:pt idx="4628">
                    <c:v>4</c:v>
                  </c:pt>
                  <c:pt idx="4629">
                    <c:v>4</c:v>
                  </c:pt>
                  <c:pt idx="4630">
                    <c:v>4</c:v>
                  </c:pt>
                  <c:pt idx="4631">
                    <c:v>4</c:v>
                  </c:pt>
                  <c:pt idx="4632">
                    <c:v>4</c:v>
                  </c:pt>
                  <c:pt idx="4633">
                    <c:v>4</c:v>
                  </c:pt>
                  <c:pt idx="4634">
                    <c:v>4</c:v>
                  </c:pt>
                  <c:pt idx="4635">
                    <c:v>4</c:v>
                  </c:pt>
                  <c:pt idx="4636">
                    <c:v>4</c:v>
                  </c:pt>
                  <c:pt idx="4637">
                    <c:v>4</c:v>
                  </c:pt>
                  <c:pt idx="4638">
                    <c:v>4</c:v>
                  </c:pt>
                  <c:pt idx="4639">
                    <c:v>4</c:v>
                  </c:pt>
                  <c:pt idx="4640">
                    <c:v>4</c:v>
                  </c:pt>
                  <c:pt idx="4641">
                    <c:v>4</c:v>
                  </c:pt>
                  <c:pt idx="4642">
                    <c:v>4</c:v>
                  </c:pt>
                  <c:pt idx="4643">
                    <c:v>4</c:v>
                  </c:pt>
                  <c:pt idx="4644">
                    <c:v>4</c:v>
                  </c:pt>
                  <c:pt idx="4645">
                    <c:v>4</c:v>
                  </c:pt>
                  <c:pt idx="4646">
                    <c:v>4</c:v>
                  </c:pt>
                  <c:pt idx="4647">
                    <c:v>4</c:v>
                  </c:pt>
                  <c:pt idx="4648">
                    <c:v>4</c:v>
                  </c:pt>
                  <c:pt idx="4649">
                    <c:v>4</c:v>
                  </c:pt>
                  <c:pt idx="4650">
                    <c:v>4</c:v>
                  </c:pt>
                  <c:pt idx="4651">
                    <c:v>4</c:v>
                  </c:pt>
                  <c:pt idx="4652">
                    <c:v>4</c:v>
                  </c:pt>
                  <c:pt idx="4653">
                    <c:v>4</c:v>
                  </c:pt>
                  <c:pt idx="4654">
                    <c:v>4</c:v>
                  </c:pt>
                  <c:pt idx="4655">
                    <c:v>4</c:v>
                  </c:pt>
                  <c:pt idx="4656">
                    <c:v>4</c:v>
                  </c:pt>
                  <c:pt idx="4657">
                    <c:v>4</c:v>
                  </c:pt>
                  <c:pt idx="4658">
                    <c:v>4</c:v>
                  </c:pt>
                  <c:pt idx="4659">
                    <c:v>4</c:v>
                  </c:pt>
                  <c:pt idx="4660">
                    <c:v>4</c:v>
                  </c:pt>
                  <c:pt idx="4661">
                    <c:v>4</c:v>
                  </c:pt>
                  <c:pt idx="4662">
                    <c:v>4</c:v>
                  </c:pt>
                  <c:pt idx="4663">
                    <c:v>4</c:v>
                  </c:pt>
                  <c:pt idx="4664">
                    <c:v>4</c:v>
                  </c:pt>
                  <c:pt idx="4665">
                    <c:v>4</c:v>
                  </c:pt>
                  <c:pt idx="4666">
                    <c:v>4</c:v>
                  </c:pt>
                  <c:pt idx="4667">
                    <c:v>4</c:v>
                  </c:pt>
                  <c:pt idx="4668">
                    <c:v>4</c:v>
                  </c:pt>
                  <c:pt idx="4669">
                    <c:v>4</c:v>
                  </c:pt>
                  <c:pt idx="4670">
                    <c:v>4</c:v>
                  </c:pt>
                  <c:pt idx="4671">
                    <c:v>4</c:v>
                  </c:pt>
                  <c:pt idx="4672">
                    <c:v>4</c:v>
                  </c:pt>
                  <c:pt idx="4673">
                    <c:v>4</c:v>
                  </c:pt>
                  <c:pt idx="4674">
                    <c:v>4</c:v>
                  </c:pt>
                  <c:pt idx="4675">
                    <c:v>4</c:v>
                  </c:pt>
                  <c:pt idx="4676">
                    <c:v>4</c:v>
                  </c:pt>
                  <c:pt idx="4677">
                    <c:v>4</c:v>
                  </c:pt>
                  <c:pt idx="4678">
                    <c:v>4</c:v>
                  </c:pt>
                  <c:pt idx="4679">
                    <c:v>4</c:v>
                  </c:pt>
                  <c:pt idx="4680">
                    <c:v>4</c:v>
                  </c:pt>
                  <c:pt idx="4681">
                    <c:v>4</c:v>
                  </c:pt>
                  <c:pt idx="4682">
                    <c:v>4</c:v>
                  </c:pt>
                  <c:pt idx="4683">
                    <c:v>4</c:v>
                  </c:pt>
                  <c:pt idx="4684">
                    <c:v>4</c:v>
                  </c:pt>
                  <c:pt idx="4685">
                    <c:v>4</c:v>
                  </c:pt>
                  <c:pt idx="4686">
                    <c:v>4</c:v>
                  </c:pt>
                  <c:pt idx="4687">
                    <c:v>4</c:v>
                  </c:pt>
                  <c:pt idx="4688">
                    <c:v>4</c:v>
                  </c:pt>
                  <c:pt idx="4689">
                    <c:v>4</c:v>
                  </c:pt>
                  <c:pt idx="4690">
                    <c:v>4</c:v>
                  </c:pt>
                  <c:pt idx="4691">
                    <c:v>4</c:v>
                  </c:pt>
                  <c:pt idx="4692">
                    <c:v>4</c:v>
                  </c:pt>
                  <c:pt idx="4693">
                    <c:v>4</c:v>
                  </c:pt>
                  <c:pt idx="4694">
                    <c:v>4</c:v>
                  </c:pt>
                  <c:pt idx="4695">
                    <c:v>4</c:v>
                  </c:pt>
                  <c:pt idx="4696">
                    <c:v>4</c:v>
                  </c:pt>
                  <c:pt idx="4697">
                    <c:v>4</c:v>
                  </c:pt>
                  <c:pt idx="4698">
                    <c:v>4</c:v>
                  </c:pt>
                  <c:pt idx="4699">
                    <c:v>4</c:v>
                  </c:pt>
                  <c:pt idx="4700">
                    <c:v>4</c:v>
                  </c:pt>
                  <c:pt idx="4701">
                    <c:v>4</c:v>
                  </c:pt>
                  <c:pt idx="4702">
                    <c:v>4</c:v>
                  </c:pt>
                  <c:pt idx="4703">
                    <c:v>4</c:v>
                  </c:pt>
                  <c:pt idx="4704">
                    <c:v>4</c:v>
                  </c:pt>
                  <c:pt idx="4705">
                    <c:v>4</c:v>
                  </c:pt>
                  <c:pt idx="4706">
                    <c:v>4</c:v>
                  </c:pt>
                  <c:pt idx="4707">
                    <c:v>4</c:v>
                  </c:pt>
                  <c:pt idx="4708">
                    <c:v>4</c:v>
                  </c:pt>
                  <c:pt idx="4709">
                    <c:v>4</c:v>
                  </c:pt>
                  <c:pt idx="4710">
                    <c:v>4</c:v>
                  </c:pt>
                  <c:pt idx="4711">
                    <c:v>4</c:v>
                  </c:pt>
                  <c:pt idx="4712">
                    <c:v>4</c:v>
                  </c:pt>
                  <c:pt idx="4713">
                    <c:v>4</c:v>
                  </c:pt>
                  <c:pt idx="4714">
                    <c:v>4</c:v>
                  </c:pt>
                  <c:pt idx="4715">
                    <c:v>4</c:v>
                  </c:pt>
                  <c:pt idx="4716">
                    <c:v>4</c:v>
                  </c:pt>
                  <c:pt idx="4717">
                    <c:v>4</c:v>
                  </c:pt>
                  <c:pt idx="4718">
                    <c:v>4</c:v>
                  </c:pt>
                  <c:pt idx="4719">
                    <c:v>4</c:v>
                  </c:pt>
                  <c:pt idx="4720">
                    <c:v>4</c:v>
                  </c:pt>
                  <c:pt idx="4721">
                    <c:v>4</c:v>
                  </c:pt>
                  <c:pt idx="4722">
                    <c:v>4</c:v>
                  </c:pt>
                  <c:pt idx="4723">
                    <c:v>4</c:v>
                  </c:pt>
                  <c:pt idx="4724">
                    <c:v>4</c:v>
                  </c:pt>
                  <c:pt idx="4725">
                    <c:v>4</c:v>
                  </c:pt>
                  <c:pt idx="4726">
                    <c:v>4</c:v>
                  </c:pt>
                  <c:pt idx="4727">
                    <c:v>4</c:v>
                  </c:pt>
                  <c:pt idx="4728">
                    <c:v>4</c:v>
                  </c:pt>
                  <c:pt idx="4729">
                    <c:v>4</c:v>
                  </c:pt>
                  <c:pt idx="4730">
                    <c:v>4</c:v>
                  </c:pt>
                  <c:pt idx="4731">
                    <c:v>4</c:v>
                  </c:pt>
                  <c:pt idx="4732">
                    <c:v>4</c:v>
                  </c:pt>
                  <c:pt idx="4733">
                    <c:v>4</c:v>
                  </c:pt>
                  <c:pt idx="4734">
                    <c:v>4</c:v>
                  </c:pt>
                  <c:pt idx="4735">
                    <c:v>4</c:v>
                  </c:pt>
                  <c:pt idx="4736">
                    <c:v>4</c:v>
                  </c:pt>
                  <c:pt idx="4737">
                    <c:v>4</c:v>
                  </c:pt>
                  <c:pt idx="4738">
                    <c:v>4</c:v>
                  </c:pt>
                  <c:pt idx="4739">
                    <c:v>4</c:v>
                  </c:pt>
                  <c:pt idx="4740">
                    <c:v>4</c:v>
                  </c:pt>
                  <c:pt idx="4741">
                    <c:v>4</c:v>
                  </c:pt>
                  <c:pt idx="4742">
                    <c:v>4</c:v>
                  </c:pt>
                  <c:pt idx="4743">
                    <c:v>4</c:v>
                  </c:pt>
                  <c:pt idx="4744">
                    <c:v>4</c:v>
                  </c:pt>
                  <c:pt idx="4745">
                    <c:v>4</c:v>
                  </c:pt>
                  <c:pt idx="4746">
                    <c:v>4</c:v>
                  </c:pt>
                  <c:pt idx="4747">
                    <c:v>4</c:v>
                  </c:pt>
                  <c:pt idx="4748">
                    <c:v>4</c:v>
                  </c:pt>
                  <c:pt idx="4749">
                    <c:v>4</c:v>
                  </c:pt>
                  <c:pt idx="4750">
                    <c:v>4</c:v>
                  </c:pt>
                  <c:pt idx="4751">
                    <c:v>4</c:v>
                  </c:pt>
                  <c:pt idx="4752">
                    <c:v>4</c:v>
                  </c:pt>
                  <c:pt idx="4753">
                    <c:v>4</c:v>
                  </c:pt>
                  <c:pt idx="4754">
                    <c:v>4</c:v>
                  </c:pt>
                  <c:pt idx="4755">
                    <c:v>4</c:v>
                  </c:pt>
                  <c:pt idx="4756">
                    <c:v>4</c:v>
                  </c:pt>
                  <c:pt idx="4757">
                    <c:v>4</c:v>
                  </c:pt>
                  <c:pt idx="4758">
                    <c:v>4</c:v>
                  </c:pt>
                  <c:pt idx="4759">
                    <c:v>4</c:v>
                  </c:pt>
                  <c:pt idx="4760">
                    <c:v>4</c:v>
                  </c:pt>
                  <c:pt idx="4761">
                    <c:v>4</c:v>
                  </c:pt>
                  <c:pt idx="4762">
                    <c:v>4</c:v>
                  </c:pt>
                  <c:pt idx="4763">
                    <c:v>4</c:v>
                  </c:pt>
                  <c:pt idx="4764">
                    <c:v>4</c:v>
                  </c:pt>
                  <c:pt idx="4765">
                    <c:v>4</c:v>
                  </c:pt>
                  <c:pt idx="4766">
                    <c:v>4</c:v>
                  </c:pt>
                  <c:pt idx="4767">
                    <c:v>4</c:v>
                  </c:pt>
                  <c:pt idx="4768">
                    <c:v>4</c:v>
                  </c:pt>
                  <c:pt idx="4769">
                    <c:v>4</c:v>
                  </c:pt>
                  <c:pt idx="4770">
                    <c:v>4</c:v>
                  </c:pt>
                  <c:pt idx="4771">
                    <c:v>4</c:v>
                  </c:pt>
                  <c:pt idx="4772">
                    <c:v>4</c:v>
                  </c:pt>
                  <c:pt idx="4773">
                    <c:v>4</c:v>
                  </c:pt>
                  <c:pt idx="4774">
                    <c:v>4</c:v>
                  </c:pt>
                  <c:pt idx="4775">
                    <c:v>4</c:v>
                  </c:pt>
                  <c:pt idx="4776">
                    <c:v>4</c:v>
                  </c:pt>
                  <c:pt idx="4777">
                    <c:v>4</c:v>
                  </c:pt>
                  <c:pt idx="4778">
                    <c:v>4</c:v>
                  </c:pt>
                  <c:pt idx="4779">
                    <c:v>4</c:v>
                  </c:pt>
                  <c:pt idx="4780">
                    <c:v>4</c:v>
                  </c:pt>
                  <c:pt idx="4781">
                    <c:v>4</c:v>
                  </c:pt>
                  <c:pt idx="4782">
                    <c:v>4</c:v>
                  </c:pt>
                  <c:pt idx="4783">
                    <c:v>4</c:v>
                  </c:pt>
                  <c:pt idx="4784">
                    <c:v>4</c:v>
                  </c:pt>
                  <c:pt idx="4785">
                    <c:v>4</c:v>
                  </c:pt>
                  <c:pt idx="4786">
                    <c:v>4</c:v>
                  </c:pt>
                  <c:pt idx="4787">
                    <c:v>4</c:v>
                  </c:pt>
                  <c:pt idx="4788">
                    <c:v>4</c:v>
                  </c:pt>
                  <c:pt idx="4789">
                    <c:v>4</c:v>
                  </c:pt>
                  <c:pt idx="4790">
                    <c:v>4</c:v>
                  </c:pt>
                  <c:pt idx="4791">
                    <c:v>4</c:v>
                  </c:pt>
                  <c:pt idx="4792">
                    <c:v>4</c:v>
                  </c:pt>
                  <c:pt idx="4793">
                    <c:v>4</c:v>
                  </c:pt>
                  <c:pt idx="4794">
                    <c:v>4</c:v>
                  </c:pt>
                  <c:pt idx="4795">
                    <c:v>4</c:v>
                  </c:pt>
                  <c:pt idx="4796">
                    <c:v>4</c:v>
                  </c:pt>
                  <c:pt idx="4797">
                    <c:v>4</c:v>
                  </c:pt>
                  <c:pt idx="4798">
                    <c:v>4</c:v>
                  </c:pt>
                  <c:pt idx="4799">
                    <c:v>4</c:v>
                  </c:pt>
                  <c:pt idx="4800">
                    <c:v>4</c:v>
                  </c:pt>
                  <c:pt idx="4801">
                    <c:v>4</c:v>
                  </c:pt>
                  <c:pt idx="4802">
                    <c:v>4</c:v>
                  </c:pt>
                  <c:pt idx="4803">
                    <c:v>4</c:v>
                  </c:pt>
                  <c:pt idx="4804">
                    <c:v>4</c:v>
                  </c:pt>
                  <c:pt idx="4805">
                    <c:v>4</c:v>
                  </c:pt>
                  <c:pt idx="4806">
                    <c:v>4</c:v>
                  </c:pt>
                  <c:pt idx="4807">
                    <c:v>4</c:v>
                  </c:pt>
                  <c:pt idx="4808">
                    <c:v>4</c:v>
                  </c:pt>
                  <c:pt idx="4809">
                    <c:v>4</c:v>
                  </c:pt>
                  <c:pt idx="4810">
                    <c:v>4</c:v>
                  </c:pt>
                  <c:pt idx="4811">
                    <c:v>4</c:v>
                  </c:pt>
                  <c:pt idx="4812">
                    <c:v>4</c:v>
                  </c:pt>
                  <c:pt idx="4813">
                    <c:v>4</c:v>
                  </c:pt>
                  <c:pt idx="4814">
                    <c:v>4</c:v>
                  </c:pt>
                  <c:pt idx="4815">
                    <c:v>4</c:v>
                  </c:pt>
                  <c:pt idx="4816">
                    <c:v>4</c:v>
                  </c:pt>
                  <c:pt idx="4817">
                    <c:v>4</c:v>
                  </c:pt>
                  <c:pt idx="4818">
                    <c:v>4</c:v>
                  </c:pt>
                  <c:pt idx="4819">
                    <c:v>4</c:v>
                  </c:pt>
                  <c:pt idx="4820">
                    <c:v>4</c:v>
                  </c:pt>
                  <c:pt idx="4821">
                    <c:v>4</c:v>
                  </c:pt>
                  <c:pt idx="4822">
                    <c:v>4</c:v>
                  </c:pt>
                  <c:pt idx="4823">
                    <c:v>4</c:v>
                  </c:pt>
                  <c:pt idx="4824">
                    <c:v>4</c:v>
                  </c:pt>
                  <c:pt idx="4825">
                    <c:v>4</c:v>
                  </c:pt>
                  <c:pt idx="4826">
                    <c:v>4</c:v>
                  </c:pt>
                  <c:pt idx="4827">
                    <c:v>4</c:v>
                  </c:pt>
                  <c:pt idx="4828">
                    <c:v>4</c:v>
                  </c:pt>
                  <c:pt idx="4829">
                    <c:v>4</c:v>
                  </c:pt>
                  <c:pt idx="4830">
                    <c:v>4</c:v>
                  </c:pt>
                  <c:pt idx="4831">
                    <c:v>4</c:v>
                  </c:pt>
                  <c:pt idx="4832">
                    <c:v>4</c:v>
                  </c:pt>
                  <c:pt idx="4833">
                    <c:v>4</c:v>
                  </c:pt>
                  <c:pt idx="4834">
                    <c:v>4</c:v>
                  </c:pt>
                  <c:pt idx="4835">
                    <c:v>4</c:v>
                  </c:pt>
                  <c:pt idx="4836">
                    <c:v>4</c:v>
                  </c:pt>
                  <c:pt idx="4837">
                    <c:v>4</c:v>
                  </c:pt>
                  <c:pt idx="4838">
                    <c:v>4</c:v>
                  </c:pt>
                  <c:pt idx="4839">
                    <c:v>4</c:v>
                  </c:pt>
                  <c:pt idx="4840">
                    <c:v>4</c:v>
                  </c:pt>
                  <c:pt idx="4841">
                    <c:v>4</c:v>
                  </c:pt>
                  <c:pt idx="4842">
                    <c:v>4</c:v>
                  </c:pt>
                  <c:pt idx="4843">
                    <c:v>4</c:v>
                  </c:pt>
                  <c:pt idx="4844">
                    <c:v>4</c:v>
                  </c:pt>
                  <c:pt idx="4845">
                    <c:v>4</c:v>
                  </c:pt>
                  <c:pt idx="4846">
                    <c:v>4</c:v>
                  </c:pt>
                  <c:pt idx="4847">
                    <c:v>4</c:v>
                  </c:pt>
                  <c:pt idx="4848">
                    <c:v>4</c:v>
                  </c:pt>
                  <c:pt idx="4849">
                    <c:v>4</c:v>
                  </c:pt>
                  <c:pt idx="4850">
                    <c:v>4</c:v>
                  </c:pt>
                  <c:pt idx="4851">
                    <c:v>4</c:v>
                  </c:pt>
                  <c:pt idx="4852">
                    <c:v>4</c:v>
                  </c:pt>
                  <c:pt idx="4853">
                    <c:v>4</c:v>
                  </c:pt>
                  <c:pt idx="4854">
                    <c:v>4</c:v>
                  </c:pt>
                  <c:pt idx="4855">
                    <c:v>4</c:v>
                  </c:pt>
                  <c:pt idx="4856">
                    <c:v>4</c:v>
                  </c:pt>
                  <c:pt idx="4857">
                    <c:v>4</c:v>
                  </c:pt>
                  <c:pt idx="4858">
                    <c:v>4</c:v>
                  </c:pt>
                  <c:pt idx="4859">
                    <c:v>4</c:v>
                  </c:pt>
                  <c:pt idx="4860">
                    <c:v>4</c:v>
                  </c:pt>
                  <c:pt idx="4861">
                    <c:v>4</c:v>
                  </c:pt>
                  <c:pt idx="4862">
                    <c:v>4</c:v>
                  </c:pt>
                  <c:pt idx="4863">
                    <c:v>4</c:v>
                  </c:pt>
                  <c:pt idx="4864">
                    <c:v>4</c:v>
                  </c:pt>
                  <c:pt idx="4865">
                    <c:v>4</c:v>
                  </c:pt>
                  <c:pt idx="4866">
                    <c:v>4</c:v>
                  </c:pt>
                  <c:pt idx="4867">
                    <c:v>4</c:v>
                  </c:pt>
                  <c:pt idx="4868">
                    <c:v>4</c:v>
                  </c:pt>
                  <c:pt idx="4869">
                    <c:v>4</c:v>
                  </c:pt>
                  <c:pt idx="4870">
                    <c:v>4</c:v>
                  </c:pt>
                  <c:pt idx="4871">
                    <c:v>4</c:v>
                  </c:pt>
                  <c:pt idx="4872">
                    <c:v>4</c:v>
                  </c:pt>
                  <c:pt idx="4873">
                    <c:v>4</c:v>
                  </c:pt>
                  <c:pt idx="4874">
                    <c:v>3</c:v>
                  </c:pt>
                  <c:pt idx="4875">
                    <c:v>3</c:v>
                  </c:pt>
                  <c:pt idx="4876">
                    <c:v>3</c:v>
                  </c:pt>
                  <c:pt idx="4877">
                    <c:v>3</c:v>
                  </c:pt>
                  <c:pt idx="4878">
                    <c:v>3</c:v>
                  </c:pt>
                  <c:pt idx="4879">
                    <c:v>3</c:v>
                  </c:pt>
                  <c:pt idx="4880">
                    <c:v>3</c:v>
                  </c:pt>
                  <c:pt idx="4881">
                    <c:v>3</c:v>
                  </c:pt>
                  <c:pt idx="4882">
                    <c:v>3</c:v>
                  </c:pt>
                  <c:pt idx="4883">
                    <c:v>3</c:v>
                  </c:pt>
                  <c:pt idx="4884">
                    <c:v>3</c:v>
                  </c:pt>
                  <c:pt idx="4885">
                    <c:v>3</c:v>
                  </c:pt>
                  <c:pt idx="4886">
                    <c:v>3</c:v>
                  </c:pt>
                  <c:pt idx="4887">
                    <c:v>3</c:v>
                  </c:pt>
                  <c:pt idx="4888">
                    <c:v>3</c:v>
                  </c:pt>
                  <c:pt idx="4889">
                    <c:v>3</c:v>
                  </c:pt>
                  <c:pt idx="4890">
                    <c:v>3</c:v>
                  </c:pt>
                  <c:pt idx="4891">
                    <c:v>3</c:v>
                  </c:pt>
                  <c:pt idx="4892">
                    <c:v>3</c:v>
                  </c:pt>
                  <c:pt idx="4893">
                    <c:v>3</c:v>
                  </c:pt>
                  <c:pt idx="4894">
                    <c:v>3</c:v>
                  </c:pt>
                  <c:pt idx="4895">
                    <c:v>3</c:v>
                  </c:pt>
                  <c:pt idx="4896">
                    <c:v>3</c:v>
                  </c:pt>
                  <c:pt idx="4897">
                    <c:v>3</c:v>
                  </c:pt>
                  <c:pt idx="4898">
                    <c:v>3</c:v>
                  </c:pt>
                  <c:pt idx="4899">
                    <c:v>3</c:v>
                  </c:pt>
                  <c:pt idx="4900">
                    <c:v>3</c:v>
                  </c:pt>
                  <c:pt idx="4901">
                    <c:v>3</c:v>
                  </c:pt>
                  <c:pt idx="4902">
                    <c:v>3</c:v>
                  </c:pt>
                  <c:pt idx="4903">
                    <c:v>3</c:v>
                  </c:pt>
                  <c:pt idx="4904">
                    <c:v>3</c:v>
                  </c:pt>
                  <c:pt idx="4905">
                    <c:v>3</c:v>
                  </c:pt>
                  <c:pt idx="4906">
                    <c:v>3</c:v>
                  </c:pt>
                  <c:pt idx="4907">
                    <c:v>3</c:v>
                  </c:pt>
                  <c:pt idx="4908">
                    <c:v>3</c:v>
                  </c:pt>
                  <c:pt idx="4909">
                    <c:v>3</c:v>
                  </c:pt>
                  <c:pt idx="4910">
                    <c:v>3</c:v>
                  </c:pt>
                  <c:pt idx="4911">
                    <c:v>3</c:v>
                  </c:pt>
                  <c:pt idx="4912">
                    <c:v>3</c:v>
                  </c:pt>
                  <c:pt idx="4913">
                    <c:v>3</c:v>
                  </c:pt>
                  <c:pt idx="4914">
                    <c:v>3</c:v>
                  </c:pt>
                  <c:pt idx="4915">
                    <c:v>3</c:v>
                  </c:pt>
                  <c:pt idx="4916">
                    <c:v>3</c:v>
                  </c:pt>
                  <c:pt idx="4917">
                    <c:v>3</c:v>
                  </c:pt>
                  <c:pt idx="4918">
                    <c:v>3</c:v>
                  </c:pt>
                  <c:pt idx="4919">
                    <c:v>3</c:v>
                  </c:pt>
                  <c:pt idx="4920">
                    <c:v>3</c:v>
                  </c:pt>
                  <c:pt idx="4921">
                    <c:v>3</c:v>
                  </c:pt>
                  <c:pt idx="4922">
                    <c:v>3</c:v>
                  </c:pt>
                  <c:pt idx="4923">
                    <c:v>3</c:v>
                  </c:pt>
                  <c:pt idx="4924">
                    <c:v>3</c:v>
                  </c:pt>
                  <c:pt idx="4925">
                    <c:v>3</c:v>
                  </c:pt>
                  <c:pt idx="4926">
                    <c:v>3</c:v>
                  </c:pt>
                  <c:pt idx="4927">
                    <c:v>3</c:v>
                  </c:pt>
                  <c:pt idx="4928">
                    <c:v>3</c:v>
                  </c:pt>
                  <c:pt idx="4929">
                    <c:v>3</c:v>
                  </c:pt>
                  <c:pt idx="4930">
                    <c:v>3</c:v>
                  </c:pt>
                  <c:pt idx="4931">
                    <c:v>3</c:v>
                  </c:pt>
                  <c:pt idx="4932">
                    <c:v>3</c:v>
                  </c:pt>
                  <c:pt idx="4933">
                    <c:v>3</c:v>
                  </c:pt>
                  <c:pt idx="4934">
                    <c:v>3</c:v>
                  </c:pt>
                  <c:pt idx="4935">
                    <c:v>3</c:v>
                  </c:pt>
                  <c:pt idx="4936">
                    <c:v>3</c:v>
                  </c:pt>
                  <c:pt idx="4937">
                    <c:v>3</c:v>
                  </c:pt>
                  <c:pt idx="4938">
                    <c:v>3</c:v>
                  </c:pt>
                  <c:pt idx="4939">
                    <c:v>3</c:v>
                  </c:pt>
                  <c:pt idx="4940">
                    <c:v>3</c:v>
                  </c:pt>
                  <c:pt idx="4941">
                    <c:v>3</c:v>
                  </c:pt>
                  <c:pt idx="4942">
                    <c:v>3</c:v>
                  </c:pt>
                  <c:pt idx="4943">
                    <c:v>3</c:v>
                  </c:pt>
                  <c:pt idx="4944">
                    <c:v>3</c:v>
                  </c:pt>
                  <c:pt idx="4945">
                    <c:v>3</c:v>
                  </c:pt>
                  <c:pt idx="4946">
                    <c:v>3</c:v>
                  </c:pt>
                  <c:pt idx="4947">
                    <c:v>3</c:v>
                  </c:pt>
                  <c:pt idx="4948">
                    <c:v>3</c:v>
                  </c:pt>
                  <c:pt idx="4949">
                    <c:v>3</c:v>
                  </c:pt>
                  <c:pt idx="4950">
                    <c:v>3</c:v>
                  </c:pt>
                  <c:pt idx="4951">
                    <c:v>3</c:v>
                  </c:pt>
                  <c:pt idx="4952">
                    <c:v>3</c:v>
                  </c:pt>
                  <c:pt idx="4953">
                    <c:v>3</c:v>
                  </c:pt>
                  <c:pt idx="4954">
                    <c:v>3</c:v>
                  </c:pt>
                  <c:pt idx="4955">
                    <c:v>3</c:v>
                  </c:pt>
                  <c:pt idx="4956">
                    <c:v>3</c:v>
                  </c:pt>
                  <c:pt idx="4957">
                    <c:v>3</c:v>
                  </c:pt>
                  <c:pt idx="4958">
                    <c:v>3</c:v>
                  </c:pt>
                  <c:pt idx="4959">
                    <c:v>3</c:v>
                  </c:pt>
                  <c:pt idx="4960">
                    <c:v>3</c:v>
                  </c:pt>
                  <c:pt idx="4961">
                    <c:v>3</c:v>
                  </c:pt>
                  <c:pt idx="4962">
                    <c:v>3</c:v>
                  </c:pt>
                  <c:pt idx="4963">
                    <c:v>3</c:v>
                  </c:pt>
                  <c:pt idx="4964">
                    <c:v>3</c:v>
                  </c:pt>
                  <c:pt idx="4965">
                    <c:v>3</c:v>
                  </c:pt>
                  <c:pt idx="4966">
                    <c:v>3</c:v>
                  </c:pt>
                  <c:pt idx="4967">
                    <c:v>3</c:v>
                  </c:pt>
                  <c:pt idx="4968">
                    <c:v>3</c:v>
                  </c:pt>
                  <c:pt idx="4969">
                    <c:v>3</c:v>
                  </c:pt>
                  <c:pt idx="4970">
                    <c:v>3</c:v>
                  </c:pt>
                  <c:pt idx="4971">
                    <c:v>3</c:v>
                  </c:pt>
                  <c:pt idx="4972">
                    <c:v>3</c:v>
                  </c:pt>
                  <c:pt idx="4973">
                    <c:v>3</c:v>
                  </c:pt>
                  <c:pt idx="4974">
                    <c:v>3</c:v>
                  </c:pt>
                  <c:pt idx="4975">
                    <c:v>3</c:v>
                  </c:pt>
                  <c:pt idx="4976">
                    <c:v>3</c:v>
                  </c:pt>
                  <c:pt idx="4977">
                    <c:v>3</c:v>
                  </c:pt>
                  <c:pt idx="4978">
                    <c:v>3</c:v>
                  </c:pt>
                  <c:pt idx="4979">
                    <c:v>3</c:v>
                  </c:pt>
                  <c:pt idx="4980">
                    <c:v>3</c:v>
                  </c:pt>
                  <c:pt idx="4981">
                    <c:v>3</c:v>
                  </c:pt>
                  <c:pt idx="4982">
                    <c:v>3</c:v>
                  </c:pt>
                  <c:pt idx="4983">
                    <c:v>3</c:v>
                  </c:pt>
                  <c:pt idx="4984">
                    <c:v>3</c:v>
                  </c:pt>
                  <c:pt idx="4985">
                    <c:v>3</c:v>
                  </c:pt>
                  <c:pt idx="4986">
                    <c:v>3</c:v>
                  </c:pt>
                  <c:pt idx="4987">
                    <c:v>3</c:v>
                  </c:pt>
                  <c:pt idx="4988">
                    <c:v>3</c:v>
                  </c:pt>
                  <c:pt idx="4989">
                    <c:v>3</c:v>
                  </c:pt>
                  <c:pt idx="4990">
                    <c:v>3</c:v>
                  </c:pt>
                  <c:pt idx="4991">
                    <c:v>3</c:v>
                  </c:pt>
                  <c:pt idx="4992">
                    <c:v>3</c:v>
                  </c:pt>
                  <c:pt idx="4993">
                    <c:v>3</c:v>
                  </c:pt>
                  <c:pt idx="4994">
                    <c:v>3</c:v>
                  </c:pt>
                  <c:pt idx="4995">
                    <c:v>3</c:v>
                  </c:pt>
                  <c:pt idx="4996">
                    <c:v>3</c:v>
                  </c:pt>
                  <c:pt idx="4997">
                    <c:v>3</c:v>
                  </c:pt>
                  <c:pt idx="4998">
                    <c:v>3</c:v>
                  </c:pt>
                  <c:pt idx="4999">
                    <c:v>3</c:v>
                  </c:pt>
                  <c:pt idx="5000">
                    <c:v>3</c:v>
                  </c:pt>
                  <c:pt idx="5001">
                    <c:v>3</c:v>
                  </c:pt>
                  <c:pt idx="5002">
                    <c:v>3</c:v>
                  </c:pt>
                  <c:pt idx="5003">
                    <c:v>3</c:v>
                  </c:pt>
                  <c:pt idx="5004">
                    <c:v>3</c:v>
                  </c:pt>
                  <c:pt idx="5005">
                    <c:v>3</c:v>
                  </c:pt>
                  <c:pt idx="5006">
                    <c:v>3</c:v>
                  </c:pt>
                  <c:pt idx="5007">
                    <c:v>3</c:v>
                  </c:pt>
                  <c:pt idx="5008">
                    <c:v>3</c:v>
                  </c:pt>
                  <c:pt idx="5009">
                    <c:v>3</c:v>
                  </c:pt>
                  <c:pt idx="5010">
                    <c:v>3</c:v>
                  </c:pt>
                  <c:pt idx="5011">
                    <c:v>3</c:v>
                  </c:pt>
                  <c:pt idx="5012">
                    <c:v>3</c:v>
                  </c:pt>
                  <c:pt idx="5013">
                    <c:v>3</c:v>
                  </c:pt>
                  <c:pt idx="5014">
                    <c:v>3</c:v>
                  </c:pt>
                  <c:pt idx="5015">
                    <c:v>3</c:v>
                  </c:pt>
                  <c:pt idx="5016">
                    <c:v>3</c:v>
                  </c:pt>
                  <c:pt idx="5017">
                    <c:v>3</c:v>
                  </c:pt>
                  <c:pt idx="5018">
                    <c:v>3</c:v>
                  </c:pt>
                  <c:pt idx="5019">
                    <c:v>3</c:v>
                  </c:pt>
                  <c:pt idx="5020">
                    <c:v>3</c:v>
                  </c:pt>
                  <c:pt idx="5021">
                    <c:v>3</c:v>
                  </c:pt>
                  <c:pt idx="5022">
                    <c:v>3</c:v>
                  </c:pt>
                  <c:pt idx="5023">
                    <c:v>3</c:v>
                  </c:pt>
                  <c:pt idx="5024">
                    <c:v>3</c:v>
                  </c:pt>
                  <c:pt idx="5025">
                    <c:v>3</c:v>
                  </c:pt>
                  <c:pt idx="5026">
                    <c:v>3</c:v>
                  </c:pt>
                  <c:pt idx="5027">
                    <c:v>3</c:v>
                  </c:pt>
                  <c:pt idx="5028">
                    <c:v>3</c:v>
                  </c:pt>
                  <c:pt idx="5029">
                    <c:v>3</c:v>
                  </c:pt>
                  <c:pt idx="5030">
                    <c:v>3</c:v>
                  </c:pt>
                  <c:pt idx="5031">
                    <c:v>3</c:v>
                  </c:pt>
                  <c:pt idx="5032">
                    <c:v>3</c:v>
                  </c:pt>
                  <c:pt idx="5033">
                    <c:v>3</c:v>
                  </c:pt>
                  <c:pt idx="5034">
                    <c:v>3</c:v>
                  </c:pt>
                  <c:pt idx="5035">
                    <c:v>3</c:v>
                  </c:pt>
                  <c:pt idx="5036">
                    <c:v>3</c:v>
                  </c:pt>
                  <c:pt idx="5037">
                    <c:v>3</c:v>
                  </c:pt>
                  <c:pt idx="5038">
                    <c:v>3</c:v>
                  </c:pt>
                  <c:pt idx="5039">
                    <c:v>3</c:v>
                  </c:pt>
                  <c:pt idx="5040">
                    <c:v>3</c:v>
                  </c:pt>
                  <c:pt idx="5041">
                    <c:v>3</c:v>
                  </c:pt>
                  <c:pt idx="5042">
                    <c:v>3</c:v>
                  </c:pt>
                  <c:pt idx="5043">
                    <c:v>3</c:v>
                  </c:pt>
                  <c:pt idx="5044">
                    <c:v>3</c:v>
                  </c:pt>
                  <c:pt idx="5045">
                    <c:v>3</c:v>
                  </c:pt>
                  <c:pt idx="5046">
                    <c:v>3</c:v>
                  </c:pt>
                  <c:pt idx="5047">
                    <c:v>3</c:v>
                  </c:pt>
                  <c:pt idx="5048">
                    <c:v>3</c:v>
                  </c:pt>
                  <c:pt idx="5049">
                    <c:v>3</c:v>
                  </c:pt>
                  <c:pt idx="5050">
                    <c:v>3</c:v>
                  </c:pt>
                  <c:pt idx="5051">
                    <c:v>3</c:v>
                  </c:pt>
                  <c:pt idx="5052">
                    <c:v>3</c:v>
                  </c:pt>
                  <c:pt idx="5053">
                    <c:v>3</c:v>
                  </c:pt>
                  <c:pt idx="5054">
                    <c:v>3</c:v>
                  </c:pt>
                  <c:pt idx="5055">
                    <c:v>3</c:v>
                  </c:pt>
                  <c:pt idx="5056">
                    <c:v>3</c:v>
                  </c:pt>
                  <c:pt idx="5057">
                    <c:v>3</c:v>
                  </c:pt>
                  <c:pt idx="5058">
                    <c:v>3</c:v>
                  </c:pt>
                  <c:pt idx="5059">
                    <c:v>3</c:v>
                  </c:pt>
                  <c:pt idx="5060">
                    <c:v>3</c:v>
                  </c:pt>
                  <c:pt idx="5061">
                    <c:v>3</c:v>
                  </c:pt>
                  <c:pt idx="5062">
                    <c:v>3</c:v>
                  </c:pt>
                  <c:pt idx="5063">
                    <c:v>3</c:v>
                  </c:pt>
                  <c:pt idx="5064">
                    <c:v>3</c:v>
                  </c:pt>
                  <c:pt idx="5065">
                    <c:v>3</c:v>
                  </c:pt>
                  <c:pt idx="5066">
                    <c:v>3</c:v>
                  </c:pt>
                  <c:pt idx="5067">
                    <c:v>3</c:v>
                  </c:pt>
                  <c:pt idx="5068">
                    <c:v>3</c:v>
                  </c:pt>
                  <c:pt idx="5069">
                    <c:v>3</c:v>
                  </c:pt>
                  <c:pt idx="5070">
                    <c:v>3</c:v>
                  </c:pt>
                  <c:pt idx="5071">
                    <c:v>3</c:v>
                  </c:pt>
                  <c:pt idx="5072">
                    <c:v>3</c:v>
                  </c:pt>
                  <c:pt idx="5073">
                    <c:v>3</c:v>
                  </c:pt>
                  <c:pt idx="5074">
                    <c:v>3</c:v>
                  </c:pt>
                  <c:pt idx="5075">
                    <c:v>3</c:v>
                  </c:pt>
                  <c:pt idx="5076">
                    <c:v>3</c:v>
                  </c:pt>
                  <c:pt idx="5077">
                    <c:v>3</c:v>
                  </c:pt>
                  <c:pt idx="5078">
                    <c:v>3</c:v>
                  </c:pt>
                  <c:pt idx="5079">
                    <c:v>3</c:v>
                  </c:pt>
                  <c:pt idx="5080">
                    <c:v>3</c:v>
                  </c:pt>
                  <c:pt idx="5081">
                    <c:v>3</c:v>
                  </c:pt>
                  <c:pt idx="5082">
                    <c:v>3</c:v>
                  </c:pt>
                  <c:pt idx="5083">
                    <c:v>3</c:v>
                  </c:pt>
                  <c:pt idx="5084">
                    <c:v>3</c:v>
                  </c:pt>
                  <c:pt idx="5085">
                    <c:v>3</c:v>
                  </c:pt>
                  <c:pt idx="5086">
                    <c:v>3</c:v>
                  </c:pt>
                  <c:pt idx="5087">
                    <c:v>3</c:v>
                  </c:pt>
                  <c:pt idx="5088">
                    <c:v>3</c:v>
                  </c:pt>
                  <c:pt idx="5089">
                    <c:v>3</c:v>
                  </c:pt>
                  <c:pt idx="5090">
                    <c:v>3</c:v>
                  </c:pt>
                  <c:pt idx="5091">
                    <c:v>3</c:v>
                  </c:pt>
                  <c:pt idx="5092">
                    <c:v>3</c:v>
                  </c:pt>
                  <c:pt idx="5093">
                    <c:v>3</c:v>
                  </c:pt>
                  <c:pt idx="5094">
                    <c:v>3</c:v>
                  </c:pt>
                  <c:pt idx="5095">
                    <c:v>3</c:v>
                  </c:pt>
                  <c:pt idx="5096">
                    <c:v>3</c:v>
                  </c:pt>
                  <c:pt idx="5097">
                    <c:v>3</c:v>
                  </c:pt>
                  <c:pt idx="5098">
                    <c:v>3</c:v>
                  </c:pt>
                  <c:pt idx="5099">
                    <c:v>3</c:v>
                  </c:pt>
                  <c:pt idx="5100">
                    <c:v>3</c:v>
                  </c:pt>
                  <c:pt idx="5101">
                    <c:v>3</c:v>
                  </c:pt>
                  <c:pt idx="5102">
                    <c:v>3</c:v>
                  </c:pt>
                  <c:pt idx="5103">
                    <c:v>3</c:v>
                  </c:pt>
                  <c:pt idx="5104">
                    <c:v>3</c:v>
                  </c:pt>
                  <c:pt idx="5105">
                    <c:v>3</c:v>
                  </c:pt>
                  <c:pt idx="5106">
                    <c:v>3</c:v>
                  </c:pt>
                  <c:pt idx="5107">
                    <c:v>3</c:v>
                  </c:pt>
                  <c:pt idx="5108">
                    <c:v>3</c:v>
                  </c:pt>
                  <c:pt idx="5109">
                    <c:v>3</c:v>
                  </c:pt>
                  <c:pt idx="5110">
                    <c:v>3</c:v>
                  </c:pt>
                  <c:pt idx="5111">
                    <c:v>3</c:v>
                  </c:pt>
                  <c:pt idx="5112">
                    <c:v>3</c:v>
                  </c:pt>
                  <c:pt idx="5113">
                    <c:v>3</c:v>
                  </c:pt>
                  <c:pt idx="5114">
                    <c:v>3</c:v>
                  </c:pt>
                  <c:pt idx="5115">
                    <c:v>3</c:v>
                  </c:pt>
                  <c:pt idx="5116">
                    <c:v>3</c:v>
                  </c:pt>
                  <c:pt idx="5117">
                    <c:v>3</c:v>
                  </c:pt>
                  <c:pt idx="5118">
                    <c:v>3</c:v>
                  </c:pt>
                  <c:pt idx="5119">
                    <c:v>3</c:v>
                  </c:pt>
                  <c:pt idx="5120">
                    <c:v>3</c:v>
                  </c:pt>
                  <c:pt idx="5121">
                    <c:v>3</c:v>
                  </c:pt>
                  <c:pt idx="5122">
                    <c:v>3</c:v>
                  </c:pt>
                  <c:pt idx="5123">
                    <c:v>3</c:v>
                  </c:pt>
                  <c:pt idx="5124">
                    <c:v>3</c:v>
                  </c:pt>
                  <c:pt idx="5125">
                    <c:v>3</c:v>
                  </c:pt>
                  <c:pt idx="5126">
                    <c:v>3</c:v>
                  </c:pt>
                  <c:pt idx="5127">
                    <c:v>3</c:v>
                  </c:pt>
                  <c:pt idx="5128">
                    <c:v>3</c:v>
                  </c:pt>
                  <c:pt idx="5129">
                    <c:v>3</c:v>
                  </c:pt>
                  <c:pt idx="5130">
                    <c:v>3</c:v>
                  </c:pt>
                  <c:pt idx="5131">
                    <c:v>3</c:v>
                  </c:pt>
                  <c:pt idx="5132">
                    <c:v>3</c:v>
                  </c:pt>
                  <c:pt idx="5133">
                    <c:v>3</c:v>
                  </c:pt>
                  <c:pt idx="5134">
                    <c:v>3</c:v>
                  </c:pt>
                  <c:pt idx="5135">
                    <c:v>3</c:v>
                  </c:pt>
                  <c:pt idx="5136">
                    <c:v>3</c:v>
                  </c:pt>
                  <c:pt idx="5137">
                    <c:v>3</c:v>
                  </c:pt>
                  <c:pt idx="5138">
                    <c:v>3</c:v>
                  </c:pt>
                  <c:pt idx="5139">
                    <c:v>3</c:v>
                  </c:pt>
                  <c:pt idx="5140">
                    <c:v>3</c:v>
                  </c:pt>
                  <c:pt idx="5141">
                    <c:v>3</c:v>
                  </c:pt>
                  <c:pt idx="5142">
                    <c:v>3</c:v>
                  </c:pt>
                  <c:pt idx="5143">
                    <c:v>3</c:v>
                  </c:pt>
                  <c:pt idx="5144">
                    <c:v>3</c:v>
                  </c:pt>
                  <c:pt idx="5145">
                    <c:v>3</c:v>
                  </c:pt>
                  <c:pt idx="5146">
                    <c:v>3</c:v>
                  </c:pt>
                  <c:pt idx="5147">
                    <c:v>3</c:v>
                  </c:pt>
                  <c:pt idx="5148">
                    <c:v>3</c:v>
                  </c:pt>
                  <c:pt idx="5149">
                    <c:v>3</c:v>
                  </c:pt>
                  <c:pt idx="5150">
                    <c:v>3</c:v>
                  </c:pt>
                  <c:pt idx="5151">
                    <c:v>3</c:v>
                  </c:pt>
                  <c:pt idx="5152">
                    <c:v>3</c:v>
                  </c:pt>
                  <c:pt idx="5153">
                    <c:v>3</c:v>
                  </c:pt>
                  <c:pt idx="5154">
                    <c:v>3</c:v>
                  </c:pt>
                  <c:pt idx="5155">
                    <c:v>3</c:v>
                  </c:pt>
                  <c:pt idx="5156">
                    <c:v>3</c:v>
                  </c:pt>
                  <c:pt idx="5157">
                    <c:v>3</c:v>
                  </c:pt>
                  <c:pt idx="5158">
                    <c:v>3</c:v>
                  </c:pt>
                  <c:pt idx="5159">
                    <c:v>3</c:v>
                  </c:pt>
                  <c:pt idx="5160">
                    <c:v>3</c:v>
                  </c:pt>
                  <c:pt idx="5161">
                    <c:v>3</c:v>
                  </c:pt>
                  <c:pt idx="5162">
                    <c:v>3</c:v>
                  </c:pt>
                  <c:pt idx="5163">
                    <c:v>3</c:v>
                  </c:pt>
                  <c:pt idx="5164">
                    <c:v>3</c:v>
                  </c:pt>
                  <c:pt idx="5165">
                    <c:v>3</c:v>
                  </c:pt>
                  <c:pt idx="5166">
                    <c:v>3</c:v>
                  </c:pt>
                  <c:pt idx="5167">
                    <c:v>3</c:v>
                  </c:pt>
                  <c:pt idx="5168">
                    <c:v>3</c:v>
                  </c:pt>
                  <c:pt idx="5169">
                    <c:v>3</c:v>
                  </c:pt>
                  <c:pt idx="5170">
                    <c:v>3</c:v>
                  </c:pt>
                  <c:pt idx="5171">
                    <c:v>3</c:v>
                  </c:pt>
                  <c:pt idx="5172">
                    <c:v>3</c:v>
                  </c:pt>
                  <c:pt idx="5173">
                    <c:v>3</c:v>
                  </c:pt>
                  <c:pt idx="5174">
                    <c:v>3</c:v>
                  </c:pt>
                  <c:pt idx="5175">
                    <c:v>3</c:v>
                  </c:pt>
                  <c:pt idx="5176">
                    <c:v>3</c:v>
                  </c:pt>
                  <c:pt idx="5177">
                    <c:v>3</c:v>
                  </c:pt>
                  <c:pt idx="5178">
                    <c:v>3</c:v>
                  </c:pt>
                  <c:pt idx="5179">
                    <c:v>3</c:v>
                  </c:pt>
                  <c:pt idx="5180">
                    <c:v>3</c:v>
                  </c:pt>
                  <c:pt idx="5181">
                    <c:v>3</c:v>
                  </c:pt>
                  <c:pt idx="5182">
                    <c:v>3</c:v>
                  </c:pt>
                  <c:pt idx="5183">
                    <c:v>3</c:v>
                  </c:pt>
                  <c:pt idx="5184">
                    <c:v>3</c:v>
                  </c:pt>
                  <c:pt idx="5185">
                    <c:v>3</c:v>
                  </c:pt>
                  <c:pt idx="5186">
                    <c:v>3</c:v>
                  </c:pt>
                  <c:pt idx="5187">
                    <c:v>3</c:v>
                  </c:pt>
                  <c:pt idx="5188">
                    <c:v>3</c:v>
                  </c:pt>
                  <c:pt idx="5189">
                    <c:v>3</c:v>
                  </c:pt>
                  <c:pt idx="5190">
                    <c:v>3</c:v>
                  </c:pt>
                  <c:pt idx="5191">
                    <c:v>3</c:v>
                  </c:pt>
                  <c:pt idx="5192">
                    <c:v>3</c:v>
                  </c:pt>
                  <c:pt idx="5193">
                    <c:v>3</c:v>
                  </c:pt>
                  <c:pt idx="5194">
                    <c:v>3</c:v>
                  </c:pt>
                  <c:pt idx="5195">
                    <c:v>3</c:v>
                  </c:pt>
                  <c:pt idx="5196">
                    <c:v>3</c:v>
                  </c:pt>
                  <c:pt idx="5197">
                    <c:v>3</c:v>
                  </c:pt>
                  <c:pt idx="5198">
                    <c:v>3</c:v>
                  </c:pt>
                  <c:pt idx="5199">
                    <c:v>3</c:v>
                  </c:pt>
                  <c:pt idx="5200">
                    <c:v>3</c:v>
                  </c:pt>
                  <c:pt idx="5201">
                    <c:v>3</c:v>
                  </c:pt>
                  <c:pt idx="5202">
                    <c:v>3</c:v>
                  </c:pt>
                  <c:pt idx="5203">
                    <c:v>3</c:v>
                  </c:pt>
                  <c:pt idx="5204">
                    <c:v>3</c:v>
                  </c:pt>
                  <c:pt idx="5205">
                    <c:v>3</c:v>
                  </c:pt>
                  <c:pt idx="5206">
                    <c:v>3</c:v>
                  </c:pt>
                  <c:pt idx="5207">
                    <c:v>3</c:v>
                  </c:pt>
                  <c:pt idx="5208">
                    <c:v>3</c:v>
                  </c:pt>
                  <c:pt idx="5209">
                    <c:v>3</c:v>
                  </c:pt>
                  <c:pt idx="5210">
                    <c:v>3</c:v>
                  </c:pt>
                  <c:pt idx="5211">
                    <c:v>3</c:v>
                  </c:pt>
                  <c:pt idx="5212">
                    <c:v>3</c:v>
                  </c:pt>
                  <c:pt idx="5213">
                    <c:v>3</c:v>
                  </c:pt>
                  <c:pt idx="5214">
                    <c:v>3</c:v>
                  </c:pt>
                  <c:pt idx="5215">
                    <c:v>3</c:v>
                  </c:pt>
                  <c:pt idx="5216">
                    <c:v>3</c:v>
                  </c:pt>
                  <c:pt idx="5217">
                    <c:v>3</c:v>
                  </c:pt>
                  <c:pt idx="5218">
                    <c:v>3</c:v>
                  </c:pt>
                  <c:pt idx="5219">
                    <c:v>3</c:v>
                  </c:pt>
                  <c:pt idx="5220">
                    <c:v>3</c:v>
                  </c:pt>
                  <c:pt idx="5221">
                    <c:v>3</c:v>
                  </c:pt>
                  <c:pt idx="5222">
                    <c:v>3</c:v>
                  </c:pt>
                  <c:pt idx="5223">
                    <c:v>3</c:v>
                  </c:pt>
                  <c:pt idx="5224">
                    <c:v>3</c:v>
                  </c:pt>
                  <c:pt idx="5225">
                    <c:v>3</c:v>
                  </c:pt>
                  <c:pt idx="5226">
                    <c:v>3</c:v>
                  </c:pt>
                  <c:pt idx="5227">
                    <c:v>3</c:v>
                  </c:pt>
                  <c:pt idx="5228">
                    <c:v>3</c:v>
                  </c:pt>
                  <c:pt idx="5229">
                    <c:v>3</c:v>
                  </c:pt>
                  <c:pt idx="5230">
                    <c:v>3</c:v>
                  </c:pt>
                  <c:pt idx="5231">
                    <c:v>3</c:v>
                  </c:pt>
                  <c:pt idx="5232">
                    <c:v>3</c:v>
                  </c:pt>
                  <c:pt idx="5233">
                    <c:v>3</c:v>
                  </c:pt>
                  <c:pt idx="5234">
                    <c:v>3</c:v>
                  </c:pt>
                  <c:pt idx="5235">
                    <c:v>3</c:v>
                  </c:pt>
                  <c:pt idx="5236">
                    <c:v>3</c:v>
                  </c:pt>
                  <c:pt idx="5237">
                    <c:v>3</c:v>
                  </c:pt>
                  <c:pt idx="5238">
                    <c:v>3</c:v>
                  </c:pt>
                  <c:pt idx="5239">
                    <c:v>3</c:v>
                  </c:pt>
                  <c:pt idx="5240">
                    <c:v>3</c:v>
                  </c:pt>
                  <c:pt idx="5241">
                    <c:v>3</c:v>
                  </c:pt>
                  <c:pt idx="5242">
                    <c:v>3</c:v>
                  </c:pt>
                  <c:pt idx="5243">
                    <c:v>3</c:v>
                  </c:pt>
                  <c:pt idx="5244">
                    <c:v>3</c:v>
                  </c:pt>
                  <c:pt idx="5245">
                    <c:v>3</c:v>
                  </c:pt>
                  <c:pt idx="5246">
                    <c:v>3</c:v>
                  </c:pt>
                  <c:pt idx="5247">
                    <c:v>3</c:v>
                  </c:pt>
                  <c:pt idx="5248">
                    <c:v>3</c:v>
                  </c:pt>
                  <c:pt idx="5249">
                    <c:v>3</c:v>
                  </c:pt>
                  <c:pt idx="5250">
                    <c:v>3</c:v>
                  </c:pt>
                  <c:pt idx="5251">
                    <c:v>3</c:v>
                  </c:pt>
                  <c:pt idx="5252">
                    <c:v>3</c:v>
                  </c:pt>
                  <c:pt idx="5253">
                    <c:v>3</c:v>
                  </c:pt>
                  <c:pt idx="5254">
                    <c:v>3</c:v>
                  </c:pt>
                  <c:pt idx="5255">
                    <c:v>3</c:v>
                  </c:pt>
                  <c:pt idx="5256">
                    <c:v>3</c:v>
                  </c:pt>
                  <c:pt idx="5257">
                    <c:v>3</c:v>
                  </c:pt>
                  <c:pt idx="5258">
                    <c:v>3</c:v>
                  </c:pt>
                  <c:pt idx="5259">
                    <c:v>3</c:v>
                  </c:pt>
                  <c:pt idx="5260">
                    <c:v>3</c:v>
                  </c:pt>
                  <c:pt idx="5261">
                    <c:v>3</c:v>
                  </c:pt>
                  <c:pt idx="5262">
                    <c:v>3</c:v>
                  </c:pt>
                  <c:pt idx="5263">
                    <c:v>3</c:v>
                  </c:pt>
                  <c:pt idx="5264">
                    <c:v>3</c:v>
                  </c:pt>
                  <c:pt idx="5265">
                    <c:v>3</c:v>
                  </c:pt>
                  <c:pt idx="5266">
                    <c:v>3</c:v>
                  </c:pt>
                  <c:pt idx="5267">
                    <c:v>3</c:v>
                  </c:pt>
                  <c:pt idx="5268">
                    <c:v>3</c:v>
                  </c:pt>
                  <c:pt idx="5269">
                    <c:v>3</c:v>
                  </c:pt>
                  <c:pt idx="5270">
                    <c:v>3</c:v>
                  </c:pt>
                  <c:pt idx="5271">
                    <c:v>3</c:v>
                  </c:pt>
                  <c:pt idx="5272">
                    <c:v>3</c:v>
                  </c:pt>
                  <c:pt idx="5273">
                    <c:v>3</c:v>
                  </c:pt>
                  <c:pt idx="5274">
                    <c:v>3</c:v>
                  </c:pt>
                  <c:pt idx="5275">
                    <c:v>3</c:v>
                  </c:pt>
                  <c:pt idx="5276">
                    <c:v>3</c:v>
                  </c:pt>
                  <c:pt idx="5277">
                    <c:v>3</c:v>
                  </c:pt>
                  <c:pt idx="5278">
                    <c:v>3</c:v>
                  </c:pt>
                  <c:pt idx="5279">
                    <c:v>3</c:v>
                  </c:pt>
                  <c:pt idx="5280">
                    <c:v>3</c:v>
                  </c:pt>
                  <c:pt idx="5281">
                    <c:v>3</c:v>
                  </c:pt>
                  <c:pt idx="5282">
                    <c:v>3</c:v>
                  </c:pt>
                  <c:pt idx="5283">
                    <c:v>3</c:v>
                  </c:pt>
                  <c:pt idx="5284">
                    <c:v>3</c:v>
                  </c:pt>
                  <c:pt idx="5285">
                    <c:v>3</c:v>
                  </c:pt>
                  <c:pt idx="5286">
                    <c:v>3</c:v>
                  </c:pt>
                  <c:pt idx="5287">
                    <c:v>3</c:v>
                  </c:pt>
                  <c:pt idx="5288">
                    <c:v>3</c:v>
                  </c:pt>
                  <c:pt idx="5289">
                    <c:v>3</c:v>
                  </c:pt>
                  <c:pt idx="5290">
                    <c:v>3</c:v>
                  </c:pt>
                  <c:pt idx="5291">
                    <c:v>3</c:v>
                  </c:pt>
                  <c:pt idx="5292">
                    <c:v>3</c:v>
                  </c:pt>
                  <c:pt idx="5293">
                    <c:v>3</c:v>
                  </c:pt>
                  <c:pt idx="5294">
                    <c:v>3</c:v>
                  </c:pt>
                  <c:pt idx="5295">
                    <c:v>3</c:v>
                  </c:pt>
                  <c:pt idx="5296">
                    <c:v>3</c:v>
                  </c:pt>
                  <c:pt idx="5297">
                    <c:v>3</c:v>
                  </c:pt>
                  <c:pt idx="5298">
                    <c:v>3</c:v>
                  </c:pt>
                  <c:pt idx="5299">
                    <c:v>3</c:v>
                  </c:pt>
                  <c:pt idx="5300">
                    <c:v>3</c:v>
                  </c:pt>
                  <c:pt idx="5301">
                    <c:v>3</c:v>
                  </c:pt>
                  <c:pt idx="5302">
                    <c:v>3</c:v>
                  </c:pt>
                  <c:pt idx="5303">
                    <c:v>3</c:v>
                  </c:pt>
                  <c:pt idx="5304">
                    <c:v>3</c:v>
                  </c:pt>
                  <c:pt idx="5305">
                    <c:v>3</c:v>
                  </c:pt>
                  <c:pt idx="5306">
                    <c:v>3</c:v>
                  </c:pt>
                  <c:pt idx="5307">
                    <c:v>3</c:v>
                  </c:pt>
                  <c:pt idx="5308">
                    <c:v>3</c:v>
                  </c:pt>
                  <c:pt idx="5309">
                    <c:v>3</c:v>
                  </c:pt>
                  <c:pt idx="5310">
                    <c:v>3</c:v>
                  </c:pt>
                  <c:pt idx="5311">
                    <c:v>3</c:v>
                  </c:pt>
                  <c:pt idx="5312">
                    <c:v>3</c:v>
                  </c:pt>
                  <c:pt idx="5313">
                    <c:v>3</c:v>
                  </c:pt>
                  <c:pt idx="5314">
                    <c:v>3</c:v>
                  </c:pt>
                  <c:pt idx="5315">
                    <c:v>2</c:v>
                  </c:pt>
                  <c:pt idx="5316">
                    <c:v>2</c:v>
                  </c:pt>
                  <c:pt idx="5317">
                    <c:v>2</c:v>
                  </c:pt>
                  <c:pt idx="5318">
                    <c:v>2</c:v>
                  </c:pt>
                  <c:pt idx="5319">
                    <c:v>2</c:v>
                  </c:pt>
                  <c:pt idx="5320">
                    <c:v>2</c:v>
                  </c:pt>
                  <c:pt idx="5321">
                    <c:v>2</c:v>
                  </c:pt>
                  <c:pt idx="5322">
                    <c:v>2</c:v>
                  </c:pt>
                  <c:pt idx="5323">
                    <c:v>2</c:v>
                  </c:pt>
                  <c:pt idx="5324">
                    <c:v>2</c:v>
                  </c:pt>
                  <c:pt idx="5325">
                    <c:v>2</c:v>
                  </c:pt>
                  <c:pt idx="5326">
                    <c:v>2</c:v>
                  </c:pt>
                  <c:pt idx="5327">
                    <c:v>2</c:v>
                  </c:pt>
                  <c:pt idx="5328">
                    <c:v>2</c:v>
                  </c:pt>
                  <c:pt idx="5329">
                    <c:v>2</c:v>
                  </c:pt>
                  <c:pt idx="5330">
                    <c:v>2</c:v>
                  </c:pt>
                  <c:pt idx="5331">
                    <c:v>2</c:v>
                  </c:pt>
                  <c:pt idx="5332">
                    <c:v>2</c:v>
                  </c:pt>
                  <c:pt idx="5333">
                    <c:v>2</c:v>
                  </c:pt>
                  <c:pt idx="5334">
                    <c:v>2</c:v>
                  </c:pt>
                  <c:pt idx="5335">
                    <c:v>2</c:v>
                  </c:pt>
                  <c:pt idx="5336">
                    <c:v>2</c:v>
                  </c:pt>
                  <c:pt idx="5337">
                    <c:v>2</c:v>
                  </c:pt>
                  <c:pt idx="5338">
                    <c:v>2</c:v>
                  </c:pt>
                  <c:pt idx="5339">
                    <c:v>2</c:v>
                  </c:pt>
                  <c:pt idx="5340">
                    <c:v>2</c:v>
                  </c:pt>
                  <c:pt idx="5341">
                    <c:v>2</c:v>
                  </c:pt>
                  <c:pt idx="5342">
                    <c:v>2</c:v>
                  </c:pt>
                  <c:pt idx="5343">
                    <c:v>2</c:v>
                  </c:pt>
                  <c:pt idx="5344">
                    <c:v>2</c:v>
                  </c:pt>
                  <c:pt idx="5345">
                    <c:v>2</c:v>
                  </c:pt>
                  <c:pt idx="5346">
                    <c:v>2</c:v>
                  </c:pt>
                  <c:pt idx="5347">
                    <c:v>2</c:v>
                  </c:pt>
                  <c:pt idx="5348">
                    <c:v>2</c:v>
                  </c:pt>
                  <c:pt idx="5349">
                    <c:v>2</c:v>
                  </c:pt>
                  <c:pt idx="5350">
                    <c:v>2</c:v>
                  </c:pt>
                  <c:pt idx="5351">
                    <c:v>2</c:v>
                  </c:pt>
                  <c:pt idx="5352">
                    <c:v>2</c:v>
                  </c:pt>
                  <c:pt idx="5353">
                    <c:v>2</c:v>
                  </c:pt>
                  <c:pt idx="5354">
                    <c:v>2</c:v>
                  </c:pt>
                  <c:pt idx="5355">
                    <c:v>2</c:v>
                  </c:pt>
                  <c:pt idx="5356">
                    <c:v>2</c:v>
                  </c:pt>
                  <c:pt idx="5357">
                    <c:v>2</c:v>
                  </c:pt>
                  <c:pt idx="5358">
                    <c:v>2</c:v>
                  </c:pt>
                  <c:pt idx="5359">
                    <c:v>2</c:v>
                  </c:pt>
                  <c:pt idx="5360">
                    <c:v>2</c:v>
                  </c:pt>
                  <c:pt idx="5361">
                    <c:v>2</c:v>
                  </c:pt>
                  <c:pt idx="5362">
                    <c:v>2</c:v>
                  </c:pt>
                  <c:pt idx="5363">
                    <c:v>2</c:v>
                  </c:pt>
                  <c:pt idx="5364">
                    <c:v>2</c:v>
                  </c:pt>
                  <c:pt idx="5365">
                    <c:v>2</c:v>
                  </c:pt>
                  <c:pt idx="5366">
                    <c:v>2</c:v>
                  </c:pt>
                  <c:pt idx="5367">
                    <c:v>2</c:v>
                  </c:pt>
                  <c:pt idx="5368">
                    <c:v>2</c:v>
                  </c:pt>
                  <c:pt idx="5369">
                    <c:v>2</c:v>
                  </c:pt>
                  <c:pt idx="5370">
                    <c:v>2</c:v>
                  </c:pt>
                  <c:pt idx="5371">
                    <c:v>2</c:v>
                  </c:pt>
                  <c:pt idx="5372">
                    <c:v>2</c:v>
                  </c:pt>
                  <c:pt idx="5373">
                    <c:v>2</c:v>
                  </c:pt>
                  <c:pt idx="5374">
                    <c:v>2</c:v>
                  </c:pt>
                  <c:pt idx="5375">
                    <c:v>2</c:v>
                  </c:pt>
                  <c:pt idx="5376">
                    <c:v>2</c:v>
                  </c:pt>
                  <c:pt idx="5377">
                    <c:v>2</c:v>
                  </c:pt>
                  <c:pt idx="5378">
                    <c:v>2</c:v>
                  </c:pt>
                  <c:pt idx="5379">
                    <c:v>2</c:v>
                  </c:pt>
                  <c:pt idx="5380">
                    <c:v>2</c:v>
                  </c:pt>
                  <c:pt idx="5381">
                    <c:v>2</c:v>
                  </c:pt>
                  <c:pt idx="5382">
                    <c:v>2</c:v>
                  </c:pt>
                  <c:pt idx="5383">
                    <c:v>2</c:v>
                  </c:pt>
                  <c:pt idx="5384">
                    <c:v>2</c:v>
                  </c:pt>
                  <c:pt idx="5385">
                    <c:v>2</c:v>
                  </c:pt>
                  <c:pt idx="5386">
                    <c:v>2</c:v>
                  </c:pt>
                  <c:pt idx="5387">
                    <c:v>2</c:v>
                  </c:pt>
                  <c:pt idx="5388">
                    <c:v>2</c:v>
                  </c:pt>
                  <c:pt idx="5389">
                    <c:v>2</c:v>
                  </c:pt>
                  <c:pt idx="5390">
                    <c:v>2</c:v>
                  </c:pt>
                  <c:pt idx="5391">
                    <c:v>2</c:v>
                  </c:pt>
                  <c:pt idx="5392">
                    <c:v>2</c:v>
                  </c:pt>
                  <c:pt idx="5393">
                    <c:v>2</c:v>
                  </c:pt>
                  <c:pt idx="5394">
                    <c:v>2</c:v>
                  </c:pt>
                  <c:pt idx="5395">
                    <c:v>2</c:v>
                  </c:pt>
                  <c:pt idx="5396">
                    <c:v>2</c:v>
                  </c:pt>
                  <c:pt idx="5397">
                    <c:v>2</c:v>
                  </c:pt>
                  <c:pt idx="5398">
                    <c:v>2</c:v>
                  </c:pt>
                  <c:pt idx="5399">
                    <c:v>2</c:v>
                  </c:pt>
                  <c:pt idx="5400">
                    <c:v>2</c:v>
                  </c:pt>
                  <c:pt idx="5401">
                    <c:v>2</c:v>
                  </c:pt>
                  <c:pt idx="5402">
                    <c:v>2</c:v>
                  </c:pt>
                  <c:pt idx="5403">
                    <c:v>2</c:v>
                  </c:pt>
                  <c:pt idx="5404">
                    <c:v>2</c:v>
                  </c:pt>
                  <c:pt idx="5405">
                    <c:v>2</c:v>
                  </c:pt>
                  <c:pt idx="5406">
                    <c:v>2</c:v>
                  </c:pt>
                  <c:pt idx="5407">
                    <c:v>2</c:v>
                  </c:pt>
                  <c:pt idx="5408">
                    <c:v>2</c:v>
                  </c:pt>
                  <c:pt idx="5409">
                    <c:v>2</c:v>
                  </c:pt>
                  <c:pt idx="5410">
                    <c:v>2</c:v>
                  </c:pt>
                  <c:pt idx="5411">
                    <c:v>2</c:v>
                  </c:pt>
                  <c:pt idx="5412">
                    <c:v>2</c:v>
                  </c:pt>
                  <c:pt idx="5413">
                    <c:v>2</c:v>
                  </c:pt>
                  <c:pt idx="5414">
                    <c:v>2</c:v>
                  </c:pt>
                  <c:pt idx="5415">
                    <c:v>2</c:v>
                  </c:pt>
                  <c:pt idx="5416">
                    <c:v>2</c:v>
                  </c:pt>
                  <c:pt idx="5417">
                    <c:v>2</c:v>
                  </c:pt>
                  <c:pt idx="5418">
                    <c:v>2</c:v>
                  </c:pt>
                  <c:pt idx="5419">
                    <c:v>2</c:v>
                  </c:pt>
                  <c:pt idx="5420">
                    <c:v>2</c:v>
                  </c:pt>
                  <c:pt idx="5421">
                    <c:v>2</c:v>
                  </c:pt>
                  <c:pt idx="5422">
                    <c:v>2</c:v>
                  </c:pt>
                  <c:pt idx="5423">
                    <c:v>2</c:v>
                  </c:pt>
                  <c:pt idx="5424">
                    <c:v>2</c:v>
                  </c:pt>
                  <c:pt idx="5425">
                    <c:v>2</c:v>
                  </c:pt>
                  <c:pt idx="5426">
                    <c:v>2</c:v>
                  </c:pt>
                  <c:pt idx="5427">
                    <c:v>2</c:v>
                  </c:pt>
                  <c:pt idx="5428">
                    <c:v>2</c:v>
                  </c:pt>
                  <c:pt idx="5429">
                    <c:v>2</c:v>
                  </c:pt>
                  <c:pt idx="5430">
                    <c:v>2</c:v>
                  </c:pt>
                  <c:pt idx="5431">
                    <c:v>2</c:v>
                  </c:pt>
                  <c:pt idx="5432">
                    <c:v>2</c:v>
                  </c:pt>
                  <c:pt idx="5433">
                    <c:v>2</c:v>
                  </c:pt>
                  <c:pt idx="5434">
                    <c:v>2</c:v>
                  </c:pt>
                  <c:pt idx="5435">
                    <c:v>2</c:v>
                  </c:pt>
                  <c:pt idx="5436">
                    <c:v>2</c:v>
                  </c:pt>
                  <c:pt idx="5437">
                    <c:v>2</c:v>
                  </c:pt>
                  <c:pt idx="5438">
                    <c:v>2</c:v>
                  </c:pt>
                  <c:pt idx="5439">
                    <c:v>2</c:v>
                  </c:pt>
                  <c:pt idx="5440">
                    <c:v>2</c:v>
                  </c:pt>
                  <c:pt idx="5441">
                    <c:v>2</c:v>
                  </c:pt>
                  <c:pt idx="5442">
                    <c:v>2</c:v>
                  </c:pt>
                  <c:pt idx="5443">
                    <c:v>2</c:v>
                  </c:pt>
                  <c:pt idx="5444">
                    <c:v>2</c:v>
                  </c:pt>
                  <c:pt idx="5445">
                    <c:v>2</c:v>
                  </c:pt>
                  <c:pt idx="5446">
                    <c:v>2</c:v>
                  </c:pt>
                  <c:pt idx="5447">
                    <c:v>2</c:v>
                  </c:pt>
                  <c:pt idx="5448">
                    <c:v>2</c:v>
                  </c:pt>
                  <c:pt idx="5449">
                    <c:v>2</c:v>
                  </c:pt>
                  <c:pt idx="5450">
                    <c:v>2</c:v>
                  </c:pt>
                  <c:pt idx="5451">
                    <c:v>2</c:v>
                  </c:pt>
                  <c:pt idx="5452">
                    <c:v>2</c:v>
                  </c:pt>
                  <c:pt idx="5453">
                    <c:v>2</c:v>
                  </c:pt>
                  <c:pt idx="5454">
                    <c:v>2</c:v>
                  </c:pt>
                  <c:pt idx="5455">
                    <c:v>2</c:v>
                  </c:pt>
                  <c:pt idx="5456">
                    <c:v>2</c:v>
                  </c:pt>
                  <c:pt idx="5457">
                    <c:v>2</c:v>
                  </c:pt>
                  <c:pt idx="5458">
                    <c:v>2</c:v>
                  </c:pt>
                  <c:pt idx="5459">
                    <c:v>2</c:v>
                  </c:pt>
                  <c:pt idx="5460">
                    <c:v>2</c:v>
                  </c:pt>
                  <c:pt idx="5461">
                    <c:v>2</c:v>
                  </c:pt>
                  <c:pt idx="5462">
                    <c:v>2</c:v>
                  </c:pt>
                  <c:pt idx="5463">
                    <c:v>2</c:v>
                  </c:pt>
                  <c:pt idx="5464">
                    <c:v>2</c:v>
                  </c:pt>
                  <c:pt idx="5465">
                    <c:v>2</c:v>
                  </c:pt>
                  <c:pt idx="5466">
                    <c:v>2</c:v>
                  </c:pt>
                  <c:pt idx="5467">
                    <c:v>2</c:v>
                  </c:pt>
                  <c:pt idx="5468">
                    <c:v>2</c:v>
                  </c:pt>
                  <c:pt idx="5469">
                    <c:v>2</c:v>
                  </c:pt>
                  <c:pt idx="5470">
                    <c:v>2</c:v>
                  </c:pt>
                  <c:pt idx="5471">
                    <c:v>2</c:v>
                  </c:pt>
                  <c:pt idx="5472">
                    <c:v>2</c:v>
                  </c:pt>
                  <c:pt idx="5473">
                    <c:v>2</c:v>
                  </c:pt>
                  <c:pt idx="5474">
                    <c:v>2</c:v>
                  </c:pt>
                  <c:pt idx="5475">
                    <c:v>2</c:v>
                  </c:pt>
                  <c:pt idx="5476">
                    <c:v>2</c:v>
                  </c:pt>
                  <c:pt idx="5477">
                    <c:v>2</c:v>
                  </c:pt>
                  <c:pt idx="5478">
                    <c:v>2</c:v>
                  </c:pt>
                  <c:pt idx="5479">
                    <c:v>2</c:v>
                  </c:pt>
                  <c:pt idx="5480">
                    <c:v>2</c:v>
                  </c:pt>
                  <c:pt idx="5481">
                    <c:v>2</c:v>
                  </c:pt>
                  <c:pt idx="5482">
                    <c:v>2</c:v>
                  </c:pt>
                  <c:pt idx="5483">
                    <c:v>2</c:v>
                  </c:pt>
                  <c:pt idx="5484">
                    <c:v>2</c:v>
                  </c:pt>
                  <c:pt idx="5485">
                    <c:v>2</c:v>
                  </c:pt>
                  <c:pt idx="5486">
                    <c:v>2</c:v>
                  </c:pt>
                  <c:pt idx="5487">
                    <c:v>2</c:v>
                  </c:pt>
                  <c:pt idx="5488">
                    <c:v>2</c:v>
                  </c:pt>
                  <c:pt idx="5489">
                    <c:v>2</c:v>
                  </c:pt>
                  <c:pt idx="5490">
                    <c:v>2</c:v>
                  </c:pt>
                  <c:pt idx="5491">
                    <c:v>2</c:v>
                  </c:pt>
                  <c:pt idx="5492">
                    <c:v>2</c:v>
                  </c:pt>
                  <c:pt idx="5493">
                    <c:v>2</c:v>
                  </c:pt>
                  <c:pt idx="5494">
                    <c:v>2</c:v>
                  </c:pt>
                  <c:pt idx="5495">
                    <c:v>2</c:v>
                  </c:pt>
                  <c:pt idx="5496">
                    <c:v>2</c:v>
                  </c:pt>
                  <c:pt idx="5497">
                    <c:v>2</c:v>
                  </c:pt>
                  <c:pt idx="5498">
                    <c:v>2</c:v>
                  </c:pt>
                  <c:pt idx="5499">
                    <c:v>2</c:v>
                  </c:pt>
                  <c:pt idx="5500">
                    <c:v>2</c:v>
                  </c:pt>
                  <c:pt idx="5501">
                    <c:v>2</c:v>
                  </c:pt>
                  <c:pt idx="5502">
                    <c:v>2</c:v>
                  </c:pt>
                  <c:pt idx="5503">
                    <c:v>2</c:v>
                  </c:pt>
                  <c:pt idx="5504">
                    <c:v>2</c:v>
                  </c:pt>
                  <c:pt idx="5505">
                    <c:v>2</c:v>
                  </c:pt>
                  <c:pt idx="5506">
                    <c:v>2</c:v>
                  </c:pt>
                  <c:pt idx="5507">
                    <c:v>2</c:v>
                  </c:pt>
                  <c:pt idx="5508">
                    <c:v>2</c:v>
                  </c:pt>
                  <c:pt idx="5509">
                    <c:v>2</c:v>
                  </c:pt>
                  <c:pt idx="5510">
                    <c:v>2</c:v>
                  </c:pt>
                  <c:pt idx="5511">
                    <c:v>2</c:v>
                  </c:pt>
                  <c:pt idx="5512">
                    <c:v>2</c:v>
                  </c:pt>
                  <c:pt idx="5513">
                    <c:v>2</c:v>
                  </c:pt>
                  <c:pt idx="5514">
                    <c:v>2</c:v>
                  </c:pt>
                  <c:pt idx="5515">
                    <c:v>2</c:v>
                  </c:pt>
                  <c:pt idx="5516">
                    <c:v>2</c:v>
                  </c:pt>
                  <c:pt idx="5517">
                    <c:v>2</c:v>
                  </c:pt>
                  <c:pt idx="5518">
                    <c:v>2</c:v>
                  </c:pt>
                  <c:pt idx="5519">
                    <c:v>2</c:v>
                  </c:pt>
                  <c:pt idx="5520">
                    <c:v>2</c:v>
                  </c:pt>
                  <c:pt idx="5521">
                    <c:v>2</c:v>
                  </c:pt>
                  <c:pt idx="5522">
                    <c:v>2</c:v>
                  </c:pt>
                  <c:pt idx="5523">
                    <c:v>2</c:v>
                  </c:pt>
                  <c:pt idx="5524">
                    <c:v>2</c:v>
                  </c:pt>
                  <c:pt idx="5525">
                    <c:v>2</c:v>
                  </c:pt>
                  <c:pt idx="5526">
                    <c:v>2</c:v>
                  </c:pt>
                  <c:pt idx="5527">
                    <c:v>2</c:v>
                  </c:pt>
                  <c:pt idx="5528">
                    <c:v>2</c:v>
                  </c:pt>
                  <c:pt idx="5529">
                    <c:v>2</c:v>
                  </c:pt>
                  <c:pt idx="5530">
                    <c:v>2</c:v>
                  </c:pt>
                  <c:pt idx="5531">
                    <c:v>2</c:v>
                  </c:pt>
                  <c:pt idx="5532">
                    <c:v>2</c:v>
                  </c:pt>
                  <c:pt idx="5533">
                    <c:v>2</c:v>
                  </c:pt>
                  <c:pt idx="5534">
                    <c:v>2</c:v>
                  </c:pt>
                  <c:pt idx="5535">
                    <c:v>2</c:v>
                  </c:pt>
                  <c:pt idx="5536">
                    <c:v>2</c:v>
                  </c:pt>
                  <c:pt idx="5537">
                    <c:v>2</c:v>
                  </c:pt>
                  <c:pt idx="5538">
                    <c:v>2</c:v>
                  </c:pt>
                  <c:pt idx="5539">
                    <c:v>2</c:v>
                  </c:pt>
                  <c:pt idx="5540">
                    <c:v>2</c:v>
                  </c:pt>
                  <c:pt idx="5541">
                    <c:v>2</c:v>
                  </c:pt>
                  <c:pt idx="5542">
                    <c:v>2</c:v>
                  </c:pt>
                  <c:pt idx="5543">
                    <c:v>2</c:v>
                  </c:pt>
                  <c:pt idx="5544">
                    <c:v>2</c:v>
                  </c:pt>
                  <c:pt idx="5545">
                    <c:v>2</c:v>
                  </c:pt>
                  <c:pt idx="5546">
                    <c:v>2</c:v>
                  </c:pt>
                  <c:pt idx="5547">
                    <c:v>2</c:v>
                  </c:pt>
                  <c:pt idx="5548">
                    <c:v>2</c:v>
                  </c:pt>
                  <c:pt idx="5549">
                    <c:v>2</c:v>
                  </c:pt>
                  <c:pt idx="5550">
                    <c:v>2</c:v>
                  </c:pt>
                  <c:pt idx="5551">
                    <c:v>2</c:v>
                  </c:pt>
                  <c:pt idx="5552">
                    <c:v>2</c:v>
                  </c:pt>
                  <c:pt idx="5553">
                    <c:v>2</c:v>
                  </c:pt>
                  <c:pt idx="5554">
                    <c:v>2</c:v>
                  </c:pt>
                  <c:pt idx="5555">
                    <c:v>2</c:v>
                  </c:pt>
                  <c:pt idx="5556">
                    <c:v>2</c:v>
                  </c:pt>
                  <c:pt idx="5557">
                    <c:v>2</c:v>
                  </c:pt>
                  <c:pt idx="5558">
                    <c:v>2</c:v>
                  </c:pt>
                  <c:pt idx="5559">
                    <c:v>2</c:v>
                  </c:pt>
                  <c:pt idx="5560">
                    <c:v>2</c:v>
                  </c:pt>
                  <c:pt idx="5561">
                    <c:v>2</c:v>
                  </c:pt>
                  <c:pt idx="5562">
                    <c:v>2</c:v>
                  </c:pt>
                  <c:pt idx="5563">
                    <c:v>2</c:v>
                  </c:pt>
                  <c:pt idx="5564">
                    <c:v>2</c:v>
                  </c:pt>
                  <c:pt idx="5565">
                    <c:v>2</c:v>
                  </c:pt>
                  <c:pt idx="5566">
                    <c:v>2</c:v>
                  </c:pt>
                  <c:pt idx="5567">
                    <c:v>2</c:v>
                  </c:pt>
                  <c:pt idx="5568">
                    <c:v>2</c:v>
                  </c:pt>
                  <c:pt idx="5569">
                    <c:v>2</c:v>
                  </c:pt>
                  <c:pt idx="5570">
                    <c:v>2</c:v>
                  </c:pt>
                  <c:pt idx="5571">
                    <c:v>2</c:v>
                  </c:pt>
                  <c:pt idx="5572">
                    <c:v>2</c:v>
                  </c:pt>
                  <c:pt idx="5573">
                    <c:v>2</c:v>
                  </c:pt>
                  <c:pt idx="5574">
                    <c:v>2</c:v>
                  </c:pt>
                  <c:pt idx="5575">
                    <c:v>2</c:v>
                  </c:pt>
                  <c:pt idx="5576">
                    <c:v>2</c:v>
                  </c:pt>
                  <c:pt idx="5577">
                    <c:v>2</c:v>
                  </c:pt>
                  <c:pt idx="5578">
                    <c:v>2</c:v>
                  </c:pt>
                  <c:pt idx="5579">
                    <c:v>2</c:v>
                  </c:pt>
                  <c:pt idx="5580">
                    <c:v>2</c:v>
                  </c:pt>
                  <c:pt idx="5581">
                    <c:v>2</c:v>
                  </c:pt>
                  <c:pt idx="5582">
                    <c:v>2</c:v>
                  </c:pt>
                  <c:pt idx="5583">
                    <c:v>2</c:v>
                  </c:pt>
                  <c:pt idx="5584">
                    <c:v>2</c:v>
                  </c:pt>
                  <c:pt idx="5585">
                    <c:v>2</c:v>
                  </c:pt>
                  <c:pt idx="5586">
                    <c:v>2</c:v>
                  </c:pt>
                  <c:pt idx="5587">
                    <c:v>2</c:v>
                  </c:pt>
                  <c:pt idx="5588">
                    <c:v>2</c:v>
                  </c:pt>
                  <c:pt idx="5589">
                    <c:v>2</c:v>
                  </c:pt>
                  <c:pt idx="5590">
                    <c:v>2</c:v>
                  </c:pt>
                  <c:pt idx="5591">
                    <c:v>2</c:v>
                  </c:pt>
                  <c:pt idx="5592">
                    <c:v>2</c:v>
                  </c:pt>
                  <c:pt idx="5593">
                    <c:v>2</c:v>
                  </c:pt>
                  <c:pt idx="5594">
                    <c:v>2</c:v>
                  </c:pt>
                  <c:pt idx="5595">
                    <c:v>2</c:v>
                  </c:pt>
                  <c:pt idx="5596">
                    <c:v>2</c:v>
                  </c:pt>
                  <c:pt idx="5597">
                    <c:v>2</c:v>
                  </c:pt>
                  <c:pt idx="5598">
                    <c:v>2</c:v>
                  </c:pt>
                  <c:pt idx="5599">
                    <c:v>2</c:v>
                  </c:pt>
                  <c:pt idx="5600">
                    <c:v>2</c:v>
                  </c:pt>
                  <c:pt idx="5601">
                    <c:v>2</c:v>
                  </c:pt>
                  <c:pt idx="5602">
                    <c:v>2</c:v>
                  </c:pt>
                  <c:pt idx="5603">
                    <c:v>2</c:v>
                  </c:pt>
                  <c:pt idx="5604">
                    <c:v>2</c:v>
                  </c:pt>
                  <c:pt idx="5605">
                    <c:v>2</c:v>
                  </c:pt>
                  <c:pt idx="5606">
                    <c:v>2</c:v>
                  </c:pt>
                  <c:pt idx="5607">
                    <c:v>2</c:v>
                  </c:pt>
                  <c:pt idx="5608">
                    <c:v>2</c:v>
                  </c:pt>
                  <c:pt idx="5609">
                    <c:v>2</c:v>
                  </c:pt>
                  <c:pt idx="5610">
                    <c:v>2</c:v>
                  </c:pt>
                  <c:pt idx="5611">
                    <c:v>2</c:v>
                  </c:pt>
                  <c:pt idx="5612">
                    <c:v>2</c:v>
                  </c:pt>
                  <c:pt idx="5613">
                    <c:v>2</c:v>
                  </c:pt>
                  <c:pt idx="5614">
                    <c:v>2</c:v>
                  </c:pt>
                  <c:pt idx="5615">
                    <c:v>2</c:v>
                  </c:pt>
                  <c:pt idx="5616">
                    <c:v>2</c:v>
                  </c:pt>
                  <c:pt idx="5617">
                    <c:v>2</c:v>
                  </c:pt>
                  <c:pt idx="5618">
                    <c:v>2</c:v>
                  </c:pt>
                  <c:pt idx="5619">
                    <c:v>2</c:v>
                  </c:pt>
                  <c:pt idx="5620">
                    <c:v>2</c:v>
                  </c:pt>
                  <c:pt idx="5621">
                    <c:v>2</c:v>
                  </c:pt>
                  <c:pt idx="5622">
                    <c:v>2</c:v>
                  </c:pt>
                  <c:pt idx="5623">
                    <c:v>2</c:v>
                  </c:pt>
                  <c:pt idx="5624">
                    <c:v>2</c:v>
                  </c:pt>
                  <c:pt idx="5625">
                    <c:v>2</c:v>
                  </c:pt>
                  <c:pt idx="5626">
                    <c:v>2</c:v>
                  </c:pt>
                  <c:pt idx="5627">
                    <c:v>2</c:v>
                  </c:pt>
                  <c:pt idx="5628">
                    <c:v>2</c:v>
                  </c:pt>
                  <c:pt idx="5629">
                    <c:v>2</c:v>
                  </c:pt>
                  <c:pt idx="5630">
                    <c:v>2</c:v>
                  </c:pt>
                  <c:pt idx="5631">
                    <c:v>2</c:v>
                  </c:pt>
                  <c:pt idx="5632">
                    <c:v>2</c:v>
                  </c:pt>
                  <c:pt idx="5633">
                    <c:v>2</c:v>
                  </c:pt>
                  <c:pt idx="5634">
                    <c:v>2</c:v>
                  </c:pt>
                  <c:pt idx="5635">
                    <c:v>2</c:v>
                  </c:pt>
                  <c:pt idx="5636">
                    <c:v>2</c:v>
                  </c:pt>
                  <c:pt idx="5637">
                    <c:v>2</c:v>
                  </c:pt>
                  <c:pt idx="5638">
                    <c:v>2</c:v>
                  </c:pt>
                  <c:pt idx="5639">
                    <c:v>2</c:v>
                  </c:pt>
                  <c:pt idx="5640">
                    <c:v>2</c:v>
                  </c:pt>
                  <c:pt idx="5641">
                    <c:v>2</c:v>
                  </c:pt>
                  <c:pt idx="5642">
                    <c:v>2</c:v>
                  </c:pt>
                  <c:pt idx="5643">
                    <c:v>2</c:v>
                  </c:pt>
                  <c:pt idx="5644">
                    <c:v>2</c:v>
                  </c:pt>
                  <c:pt idx="5645">
                    <c:v>2</c:v>
                  </c:pt>
                  <c:pt idx="5646">
                    <c:v>2</c:v>
                  </c:pt>
                  <c:pt idx="5647">
                    <c:v>2</c:v>
                  </c:pt>
                  <c:pt idx="5648">
                    <c:v>2</c:v>
                  </c:pt>
                  <c:pt idx="5649">
                    <c:v>2</c:v>
                  </c:pt>
                  <c:pt idx="5650">
                    <c:v>2</c:v>
                  </c:pt>
                  <c:pt idx="5651">
                    <c:v>2</c:v>
                  </c:pt>
                  <c:pt idx="5652">
                    <c:v>2</c:v>
                  </c:pt>
                  <c:pt idx="5653">
                    <c:v>2</c:v>
                  </c:pt>
                  <c:pt idx="5654">
                    <c:v>2</c:v>
                  </c:pt>
                  <c:pt idx="5655">
                    <c:v>2</c:v>
                  </c:pt>
                  <c:pt idx="5656">
                    <c:v>2</c:v>
                  </c:pt>
                  <c:pt idx="5657">
                    <c:v>2</c:v>
                  </c:pt>
                  <c:pt idx="5658">
                    <c:v>2</c:v>
                  </c:pt>
                  <c:pt idx="5659">
                    <c:v>2</c:v>
                  </c:pt>
                  <c:pt idx="5660">
                    <c:v>2</c:v>
                  </c:pt>
                  <c:pt idx="5661">
                    <c:v>2</c:v>
                  </c:pt>
                  <c:pt idx="5662">
                    <c:v>2</c:v>
                  </c:pt>
                  <c:pt idx="5663">
                    <c:v>2</c:v>
                  </c:pt>
                  <c:pt idx="5664">
                    <c:v>2</c:v>
                  </c:pt>
                  <c:pt idx="5665">
                    <c:v>2</c:v>
                  </c:pt>
                  <c:pt idx="5666">
                    <c:v>2</c:v>
                  </c:pt>
                  <c:pt idx="5667">
                    <c:v>2</c:v>
                  </c:pt>
                  <c:pt idx="5668">
                    <c:v>2</c:v>
                  </c:pt>
                  <c:pt idx="5669">
                    <c:v>2</c:v>
                  </c:pt>
                  <c:pt idx="5670">
                    <c:v>2</c:v>
                  </c:pt>
                  <c:pt idx="5671">
                    <c:v>2</c:v>
                  </c:pt>
                  <c:pt idx="5672">
                    <c:v>2</c:v>
                  </c:pt>
                  <c:pt idx="5673">
                    <c:v>2</c:v>
                  </c:pt>
                  <c:pt idx="5674">
                    <c:v>2</c:v>
                  </c:pt>
                  <c:pt idx="5675">
                    <c:v>2</c:v>
                  </c:pt>
                  <c:pt idx="5676">
                    <c:v>2</c:v>
                  </c:pt>
                  <c:pt idx="5677">
                    <c:v>2</c:v>
                  </c:pt>
                  <c:pt idx="5678">
                    <c:v>2</c:v>
                  </c:pt>
                  <c:pt idx="5679">
                    <c:v>2</c:v>
                  </c:pt>
                  <c:pt idx="5680">
                    <c:v>2</c:v>
                  </c:pt>
                  <c:pt idx="5681">
                    <c:v>2</c:v>
                  </c:pt>
                  <c:pt idx="5682">
                    <c:v>2</c:v>
                  </c:pt>
                  <c:pt idx="5683">
                    <c:v>2</c:v>
                  </c:pt>
                  <c:pt idx="5684">
                    <c:v>2</c:v>
                  </c:pt>
                  <c:pt idx="5685">
                    <c:v>2</c:v>
                  </c:pt>
                  <c:pt idx="5686">
                    <c:v>2</c:v>
                  </c:pt>
                  <c:pt idx="5687">
                    <c:v>2</c:v>
                  </c:pt>
                  <c:pt idx="5688">
                    <c:v>2</c:v>
                  </c:pt>
                  <c:pt idx="5689">
                    <c:v>2</c:v>
                  </c:pt>
                  <c:pt idx="5690">
                    <c:v>2</c:v>
                  </c:pt>
                  <c:pt idx="5691">
                    <c:v>2</c:v>
                  </c:pt>
                  <c:pt idx="5692">
                    <c:v>2</c:v>
                  </c:pt>
                  <c:pt idx="5693">
                    <c:v>2</c:v>
                  </c:pt>
                  <c:pt idx="5694">
                    <c:v>2</c:v>
                  </c:pt>
                  <c:pt idx="5695">
                    <c:v>2</c:v>
                  </c:pt>
                  <c:pt idx="5696">
                    <c:v>2</c:v>
                  </c:pt>
                  <c:pt idx="5697">
                    <c:v>2</c:v>
                  </c:pt>
                  <c:pt idx="5698">
                    <c:v>2</c:v>
                  </c:pt>
                  <c:pt idx="5699">
                    <c:v>2</c:v>
                  </c:pt>
                  <c:pt idx="5700">
                    <c:v>2</c:v>
                  </c:pt>
                  <c:pt idx="5701">
                    <c:v>2</c:v>
                  </c:pt>
                  <c:pt idx="5702">
                    <c:v>2</c:v>
                  </c:pt>
                  <c:pt idx="5703">
                    <c:v>2</c:v>
                  </c:pt>
                  <c:pt idx="5704">
                    <c:v>2</c:v>
                  </c:pt>
                  <c:pt idx="5705">
                    <c:v>2</c:v>
                  </c:pt>
                  <c:pt idx="5706">
                    <c:v>2</c:v>
                  </c:pt>
                  <c:pt idx="5707">
                    <c:v>2</c:v>
                  </c:pt>
                  <c:pt idx="5708">
                    <c:v>2</c:v>
                  </c:pt>
                  <c:pt idx="5709">
                    <c:v>2</c:v>
                  </c:pt>
                  <c:pt idx="5710">
                    <c:v>2</c:v>
                  </c:pt>
                  <c:pt idx="5711">
                    <c:v>2</c:v>
                  </c:pt>
                  <c:pt idx="5712">
                    <c:v>2</c:v>
                  </c:pt>
                  <c:pt idx="5713">
                    <c:v>2</c:v>
                  </c:pt>
                  <c:pt idx="5714">
                    <c:v>2</c:v>
                  </c:pt>
                  <c:pt idx="5715">
                    <c:v>2</c:v>
                  </c:pt>
                  <c:pt idx="5716">
                    <c:v>2</c:v>
                  </c:pt>
                  <c:pt idx="5717">
                    <c:v>2</c:v>
                  </c:pt>
                  <c:pt idx="5718">
                    <c:v>2</c:v>
                  </c:pt>
                  <c:pt idx="5719">
                    <c:v>2</c:v>
                  </c:pt>
                  <c:pt idx="5720">
                    <c:v>2</c:v>
                  </c:pt>
                  <c:pt idx="5721">
                    <c:v>2</c:v>
                  </c:pt>
                  <c:pt idx="5722">
                    <c:v>2</c:v>
                  </c:pt>
                  <c:pt idx="5723">
                    <c:v>2</c:v>
                  </c:pt>
                  <c:pt idx="5724">
                    <c:v>2</c:v>
                  </c:pt>
                  <c:pt idx="5725">
                    <c:v>2</c:v>
                  </c:pt>
                  <c:pt idx="5726">
                    <c:v>2</c:v>
                  </c:pt>
                  <c:pt idx="5727">
                    <c:v>2</c:v>
                  </c:pt>
                  <c:pt idx="5728">
                    <c:v>2</c:v>
                  </c:pt>
                  <c:pt idx="5729">
                    <c:v>2</c:v>
                  </c:pt>
                  <c:pt idx="5730">
                    <c:v>2</c:v>
                  </c:pt>
                  <c:pt idx="5731">
                    <c:v>2</c:v>
                  </c:pt>
                  <c:pt idx="5732">
                    <c:v>2</c:v>
                  </c:pt>
                  <c:pt idx="5733">
                    <c:v>2</c:v>
                  </c:pt>
                  <c:pt idx="5734">
                    <c:v>2</c:v>
                  </c:pt>
                  <c:pt idx="5735">
                    <c:v>2</c:v>
                  </c:pt>
                  <c:pt idx="5736">
                    <c:v>2</c:v>
                  </c:pt>
                  <c:pt idx="5737">
                    <c:v>2</c:v>
                  </c:pt>
                  <c:pt idx="5738">
                    <c:v>2</c:v>
                  </c:pt>
                  <c:pt idx="5739">
                    <c:v>2</c:v>
                  </c:pt>
                  <c:pt idx="5740">
                    <c:v>2</c:v>
                  </c:pt>
                  <c:pt idx="5741">
                    <c:v>2</c:v>
                  </c:pt>
                  <c:pt idx="5742">
                    <c:v>2</c:v>
                  </c:pt>
                  <c:pt idx="5743">
                    <c:v>2</c:v>
                  </c:pt>
                  <c:pt idx="5744">
                    <c:v>2</c:v>
                  </c:pt>
                  <c:pt idx="5745">
                    <c:v>2</c:v>
                  </c:pt>
                  <c:pt idx="5746">
                    <c:v>2</c:v>
                  </c:pt>
                  <c:pt idx="5747">
                    <c:v>2</c:v>
                  </c:pt>
                  <c:pt idx="5748">
                    <c:v>2</c:v>
                  </c:pt>
                  <c:pt idx="5749">
                    <c:v>2</c:v>
                  </c:pt>
                  <c:pt idx="5750">
                    <c:v>2</c:v>
                  </c:pt>
                  <c:pt idx="5751">
                    <c:v>2</c:v>
                  </c:pt>
                  <c:pt idx="5752">
                    <c:v>2</c:v>
                  </c:pt>
                  <c:pt idx="5753">
                    <c:v>2</c:v>
                  </c:pt>
                  <c:pt idx="5754">
                    <c:v>2</c:v>
                  </c:pt>
                  <c:pt idx="5755">
                    <c:v>2</c:v>
                  </c:pt>
                  <c:pt idx="5756">
                    <c:v>2</c:v>
                  </c:pt>
                  <c:pt idx="5757">
                    <c:v>2</c:v>
                  </c:pt>
                  <c:pt idx="5758">
                    <c:v>2</c:v>
                  </c:pt>
                  <c:pt idx="5759">
                    <c:v>2</c:v>
                  </c:pt>
                  <c:pt idx="5760">
                    <c:v>2</c:v>
                  </c:pt>
                  <c:pt idx="5761">
                    <c:v>2</c:v>
                  </c:pt>
                  <c:pt idx="5762">
                    <c:v>2</c:v>
                  </c:pt>
                  <c:pt idx="5763">
                    <c:v>2</c:v>
                  </c:pt>
                  <c:pt idx="5764">
                    <c:v>2</c:v>
                  </c:pt>
                  <c:pt idx="5765">
                    <c:v>2</c:v>
                  </c:pt>
                  <c:pt idx="5766">
                    <c:v>2</c:v>
                  </c:pt>
                  <c:pt idx="5767">
                    <c:v>2</c:v>
                  </c:pt>
                  <c:pt idx="5768">
                    <c:v>2</c:v>
                  </c:pt>
                  <c:pt idx="5769">
                    <c:v>2</c:v>
                  </c:pt>
                  <c:pt idx="5770">
                    <c:v>2</c:v>
                  </c:pt>
                  <c:pt idx="5771">
                    <c:v>2</c:v>
                  </c:pt>
                  <c:pt idx="5772">
                    <c:v>2</c:v>
                  </c:pt>
                  <c:pt idx="5773">
                    <c:v>2</c:v>
                  </c:pt>
                  <c:pt idx="5774">
                    <c:v>2</c:v>
                  </c:pt>
                  <c:pt idx="5775">
                    <c:v>2</c:v>
                  </c:pt>
                  <c:pt idx="5776">
                    <c:v>2</c:v>
                  </c:pt>
                  <c:pt idx="5777">
                    <c:v>2</c:v>
                  </c:pt>
                  <c:pt idx="5778">
                    <c:v>2</c:v>
                  </c:pt>
                  <c:pt idx="5779">
                    <c:v>2</c:v>
                  </c:pt>
                  <c:pt idx="5780">
                    <c:v>2</c:v>
                  </c:pt>
                  <c:pt idx="5781">
                    <c:v>2</c:v>
                  </c:pt>
                  <c:pt idx="5782">
                    <c:v>2</c:v>
                  </c:pt>
                  <c:pt idx="5783">
                    <c:v>2</c:v>
                  </c:pt>
                  <c:pt idx="5784">
                    <c:v>2</c:v>
                  </c:pt>
                  <c:pt idx="5785">
                    <c:v>2</c:v>
                  </c:pt>
                  <c:pt idx="5786">
                    <c:v>2</c:v>
                  </c:pt>
                  <c:pt idx="5787">
                    <c:v>2</c:v>
                  </c:pt>
                  <c:pt idx="5788">
                    <c:v>2</c:v>
                  </c:pt>
                  <c:pt idx="5789">
                    <c:v>2</c:v>
                  </c:pt>
                  <c:pt idx="5790">
                    <c:v>2</c:v>
                  </c:pt>
                  <c:pt idx="5791">
                    <c:v>2</c:v>
                  </c:pt>
                  <c:pt idx="5792">
                    <c:v>2</c:v>
                  </c:pt>
                  <c:pt idx="5793">
                    <c:v>2</c:v>
                  </c:pt>
                  <c:pt idx="5794">
                    <c:v>2</c:v>
                  </c:pt>
                  <c:pt idx="5795">
                    <c:v>2</c:v>
                  </c:pt>
                  <c:pt idx="5796">
                    <c:v>2</c:v>
                  </c:pt>
                  <c:pt idx="5797">
                    <c:v>2</c:v>
                  </c:pt>
                  <c:pt idx="5798">
                    <c:v>2</c:v>
                  </c:pt>
                  <c:pt idx="5799">
                    <c:v>2</c:v>
                  </c:pt>
                  <c:pt idx="5800">
                    <c:v>2</c:v>
                  </c:pt>
                  <c:pt idx="5801">
                    <c:v>2</c:v>
                  </c:pt>
                  <c:pt idx="5802">
                    <c:v>2</c:v>
                  </c:pt>
                  <c:pt idx="5803">
                    <c:v>2</c:v>
                  </c:pt>
                  <c:pt idx="5804">
                    <c:v>2</c:v>
                  </c:pt>
                  <c:pt idx="5805">
                    <c:v>2</c:v>
                  </c:pt>
                  <c:pt idx="5806">
                    <c:v>2</c:v>
                  </c:pt>
                  <c:pt idx="5807">
                    <c:v>2</c:v>
                  </c:pt>
                  <c:pt idx="5808">
                    <c:v>2</c:v>
                  </c:pt>
                  <c:pt idx="5809">
                    <c:v>2</c:v>
                  </c:pt>
                  <c:pt idx="5810">
                    <c:v>2</c:v>
                  </c:pt>
                  <c:pt idx="5811">
                    <c:v>2</c:v>
                  </c:pt>
                  <c:pt idx="5812">
                    <c:v>2</c:v>
                  </c:pt>
                  <c:pt idx="5813">
                    <c:v>2</c:v>
                  </c:pt>
                  <c:pt idx="5814">
                    <c:v>2</c:v>
                  </c:pt>
                  <c:pt idx="5815">
                    <c:v>2</c:v>
                  </c:pt>
                  <c:pt idx="5816">
                    <c:v>2</c:v>
                  </c:pt>
                  <c:pt idx="5817">
                    <c:v>2</c:v>
                  </c:pt>
                  <c:pt idx="5818">
                    <c:v>2</c:v>
                  </c:pt>
                  <c:pt idx="5819">
                    <c:v>2</c:v>
                  </c:pt>
                  <c:pt idx="5820">
                    <c:v>2</c:v>
                  </c:pt>
                  <c:pt idx="5821">
                    <c:v>2</c:v>
                  </c:pt>
                  <c:pt idx="5822">
                    <c:v>2</c:v>
                  </c:pt>
                  <c:pt idx="5823">
                    <c:v>2</c:v>
                  </c:pt>
                  <c:pt idx="5824">
                    <c:v>2</c:v>
                  </c:pt>
                  <c:pt idx="5825">
                    <c:v>2</c:v>
                  </c:pt>
                  <c:pt idx="5826">
                    <c:v>2</c:v>
                  </c:pt>
                  <c:pt idx="5827">
                    <c:v>2</c:v>
                  </c:pt>
                  <c:pt idx="5828">
                    <c:v>2</c:v>
                  </c:pt>
                  <c:pt idx="5829">
                    <c:v>2</c:v>
                  </c:pt>
                  <c:pt idx="5830">
                    <c:v>2</c:v>
                  </c:pt>
                  <c:pt idx="5831">
                    <c:v>2</c:v>
                  </c:pt>
                  <c:pt idx="5832">
                    <c:v>2</c:v>
                  </c:pt>
                  <c:pt idx="5833">
                    <c:v>2</c:v>
                  </c:pt>
                  <c:pt idx="5834">
                    <c:v>2</c:v>
                  </c:pt>
                  <c:pt idx="5835">
                    <c:v>2</c:v>
                  </c:pt>
                  <c:pt idx="5836">
                    <c:v>2</c:v>
                  </c:pt>
                  <c:pt idx="5837">
                    <c:v>2</c:v>
                  </c:pt>
                  <c:pt idx="5838">
                    <c:v>2</c:v>
                  </c:pt>
                  <c:pt idx="5839">
                    <c:v>2</c:v>
                  </c:pt>
                  <c:pt idx="5840">
                    <c:v>2</c:v>
                  </c:pt>
                  <c:pt idx="5841">
                    <c:v>2</c:v>
                  </c:pt>
                  <c:pt idx="5842">
                    <c:v>2</c:v>
                  </c:pt>
                  <c:pt idx="5843">
                    <c:v>2</c:v>
                  </c:pt>
                  <c:pt idx="5844">
                    <c:v>2</c:v>
                  </c:pt>
                  <c:pt idx="5845">
                    <c:v>2</c:v>
                  </c:pt>
                  <c:pt idx="5846">
                    <c:v>2</c:v>
                  </c:pt>
                  <c:pt idx="5847">
                    <c:v>2</c:v>
                  </c:pt>
                  <c:pt idx="5848">
                    <c:v>2</c:v>
                  </c:pt>
                  <c:pt idx="5849">
                    <c:v>2</c:v>
                  </c:pt>
                  <c:pt idx="5850">
                    <c:v>2</c:v>
                  </c:pt>
                  <c:pt idx="5851">
                    <c:v>2</c:v>
                  </c:pt>
                  <c:pt idx="5852">
                    <c:v>2</c:v>
                  </c:pt>
                  <c:pt idx="5853">
                    <c:v>2</c:v>
                  </c:pt>
                  <c:pt idx="5854">
                    <c:v>2</c:v>
                  </c:pt>
                  <c:pt idx="5855">
                    <c:v>2</c:v>
                  </c:pt>
                  <c:pt idx="5856">
                    <c:v>2</c:v>
                  </c:pt>
                  <c:pt idx="5857">
                    <c:v>2</c:v>
                  </c:pt>
                  <c:pt idx="5858">
                    <c:v>2</c:v>
                  </c:pt>
                  <c:pt idx="5859">
                    <c:v>2</c:v>
                  </c:pt>
                  <c:pt idx="5860">
                    <c:v>2</c:v>
                  </c:pt>
                  <c:pt idx="5861">
                    <c:v>2</c:v>
                  </c:pt>
                  <c:pt idx="5862">
                    <c:v>2</c:v>
                  </c:pt>
                  <c:pt idx="5863">
                    <c:v>2</c:v>
                  </c:pt>
                  <c:pt idx="5864">
                    <c:v>2</c:v>
                  </c:pt>
                  <c:pt idx="5865">
                    <c:v>2</c:v>
                  </c:pt>
                  <c:pt idx="5866">
                    <c:v>2</c:v>
                  </c:pt>
                  <c:pt idx="5867">
                    <c:v>1</c:v>
                  </c:pt>
                  <c:pt idx="5868">
                    <c:v>1</c:v>
                  </c:pt>
                  <c:pt idx="5869">
                    <c:v>1</c:v>
                  </c:pt>
                  <c:pt idx="5870">
                    <c:v>1</c:v>
                  </c:pt>
                  <c:pt idx="5871">
                    <c:v>1</c:v>
                  </c:pt>
                  <c:pt idx="5872">
                    <c:v>1</c:v>
                  </c:pt>
                  <c:pt idx="5873">
                    <c:v>1</c:v>
                  </c:pt>
                  <c:pt idx="5874">
                    <c:v>1</c:v>
                  </c:pt>
                  <c:pt idx="5875">
                    <c:v>1</c:v>
                  </c:pt>
                  <c:pt idx="5876">
                    <c:v>1</c:v>
                  </c:pt>
                  <c:pt idx="5877">
                    <c:v>1</c:v>
                  </c:pt>
                  <c:pt idx="5878">
                    <c:v>1</c:v>
                  </c:pt>
                  <c:pt idx="5879">
                    <c:v>1</c:v>
                  </c:pt>
                  <c:pt idx="5880">
                    <c:v>1</c:v>
                  </c:pt>
                  <c:pt idx="5881">
                    <c:v>1</c:v>
                  </c:pt>
                  <c:pt idx="5882">
                    <c:v>1</c:v>
                  </c:pt>
                  <c:pt idx="5883">
                    <c:v>1</c:v>
                  </c:pt>
                  <c:pt idx="5884">
                    <c:v>1</c:v>
                  </c:pt>
                  <c:pt idx="5885">
                    <c:v>1</c:v>
                  </c:pt>
                  <c:pt idx="5886">
                    <c:v>1</c:v>
                  </c:pt>
                  <c:pt idx="5887">
                    <c:v>1</c:v>
                  </c:pt>
                  <c:pt idx="5888">
                    <c:v>1</c:v>
                  </c:pt>
                  <c:pt idx="5889">
                    <c:v>1</c:v>
                  </c:pt>
                  <c:pt idx="5890">
                    <c:v>1</c:v>
                  </c:pt>
                  <c:pt idx="5891">
                    <c:v>1</c:v>
                  </c:pt>
                  <c:pt idx="5892">
                    <c:v>1</c:v>
                  </c:pt>
                  <c:pt idx="5893">
                    <c:v>1</c:v>
                  </c:pt>
                  <c:pt idx="5894">
                    <c:v>1</c:v>
                  </c:pt>
                  <c:pt idx="5895">
                    <c:v>1</c:v>
                  </c:pt>
                  <c:pt idx="5896">
                    <c:v>1</c:v>
                  </c:pt>
                  <c:pt idx="5897">
                    <c:v>1</c:v>
                  </c:pt>
                  <c:pt idx="5898">
                    <c:v>1</c:v>
                  </c:pt>
                  <c:pt idx="5899">
                    <c:v>1</c:v>
                  </c:pt>
                  <c:pt idx="5900">
                    <c:v>1</c:v>
                  </c:pt>
                  <c:pt idx="5901">
                    <c:v>1</c:v>
                  </c:pt>
                  <c:pt idx="5902">
                    <c:v>1</c:v>
                  </c:pt>
                  <c:pt idx="5903">
                    <c:v>1</c:v>
                  </c:pt>
                  <c:pt idx="5904">
                    <c:v>1</c:v>
                  </c:pt>
                  <c:pt idx="5905">
                    <c:v>1</c:v>
                  </c:pt>
                  <c:pt idx="5906">
                    <c:v>1</c:v>
                  </c:pt>
                  <c:pt idx="5907">
                    <c:v>1</c:v>
                  </c:pt>
                  <c:pt idx="5908">
                    <c:v>1</c:v>
                  </c:pt>
                  <c:pt idx="5909">
                    <c:v>1</c:v>
                  </c:pt>
                  <c:pt idx="5910">
                    <c:v>1</c:v>
                  </c:pt>
                  <c:pt idx="5911">
                    <c:v>1</c:v>
                  </c:pt>
                  <c:pt idx="5912">
                    <c:v>1</c:v>
                  </c:pt>
                  <c:pt idx="5913">
                    <c:v>1</c:v>
                  </c:pt>
                  <c:pt idx="5914">
                    <c:v>1</c:v>
                  </c:pt>
                  <c:pt idx="5915">
                    <c:v>1</c:v>
                  </c:pt>
                  <c:pt idx="5916">
                    <c:v>1</c:v>
                  </c:pt>
                  <c:pt idx="5917">
                    <c:v>1</c:v>
                  </c:pt>
                  <c:pt idx="5918">
                    <c:v>1</c:v>
                  </c:pt>
                  <c:pt idx="5919">
                    <c:v>1</c:v>
                  </c:pt>
                  <c:pt idx="5920">
                    <c:v>1</c:v>
                  </c:pt>
                  <c:pt idx="5921">
                    <c:v>1</c:v>
                  </c:pt>
                  <c:pt idx="5922">
                    <c:v>1</c:v>
                  </c:pt>
                  <c:pt idx="5923">
                    <c:v>1</c:v>
                  </c:pt>
                  <c:pt idx="5924">
                    <c:v>1</c:v>
                  </c:pt>
                  <c:pt idx="5925">
                    <c:v>1</c:v>
                  </c:pt>
                  <c:pt idx="5926">
                    <c:v>1</c:v>
                  </c:pt>
                  <c:pt idx="5927">
                    <c:v>1</c:v>
                  </c:pt>
                  <c:pt idx="5928">
                    <c:v>1</c:v>
                  </c:pt>
                  <c:pt idx="5929">
                    <c:v>1</c:v>
                  </c:pt>
                  <c:pt idx="5930">
                    <c:v>1</c:v>
                  </c:pt>
                  <c:pt idx="5931">
                    <c:v>1</c:v>
                  </c:pt>
                  <c:pt idx="5932">
                    <c:v>1</c:v>
                  </c:pt>
                  <c:pt idx="5933">
                    <c:v>1</c:v>
                  </c:pt>
                  <c:pt idx="5934">
                    <c:v>1</c:v>
                  </c:pt>
                  <c:pt idx="5935">
                    <c:v>1</c:v>
                  </c:pt>
                  <c:pt idx="5936">
                    <c:v>1</c:v>
                  </c:pt>
                  <c:pt idx="5937">
                    <c:v>1</c:v>
                  </c:pt>
                  <c:pt idx="5938">
                    <c:v>1</c:v>
                  </c:pt>
                  <c:pt idx="5939">
                    <c:v>1</c:v>
                  </c:pt>
                  <c:pt idx="5940">
                    <c:v>1</c:v>
                  </c:pt>
                  <c:pt idx="5941">
                    <c:v>1</c:v>
                  </c:pt>
                  <c:pt idx="5942">
                    <c:v>1</c:v>
                  </c:pt>
                  <c:pt idx="5943">
                    <c:v>1</c:v>
                  </c:pt>
                  <c:pt idx="5944">
                    <c:v>1</c:v>
                  </c:pt>
                  <c:pt idx="5945">
                    <c:v>1</c:v>
                  </c:pt>
                  <c:pt idx="5946">
                    <c:v>1</c:v>
                  </c:pt>
                  <c:pt idx="5947">
                    <c:v>1</c:v>
                  </c:pt>
                  <c:pt idx="5948">
                    <c:v>1</c:v>
                  </c:pt>
                  <c:pt idx="5949">
                    <c:v>1</c:v>
                  </c:pt>
                  <c:pt idx="5950">
                    <c:v>1</c:v>
                  </c:pt>
                  <c:pt idx="5951">
                    <c:v>1</c:v>
                  </c:pt>
                  <c:pt idx="5952">
                    <c:v>1</c:v>
                  </c:pt>
                  <c:pt idx="5953">
                    <c:v>1</c:v>
                  </c:pt>
                  <c:pt idx="5954">
                    <c:v>1</c:v>
                  </c:pt>
                  <c:pt idx="5955">
                    <c:v>1</c:v>
                  </c:pt>
                  <c:pt idx="5956">
                    <c:v>1</c:v>
                  </c:pt>
                  <c:pt idx="5957">
                    <c:v>1</c:v>
                  </c:pt>
                  <c:pt idx="5958">
                    <c:v>1</c:v>
                  </c:pt>
                  <c:pt idx="5959">
                    <c:v>1</c:v>
                  </c:pt>
                  <c:pt idx="5960">
                    <c:v>1</c:v>
                  </c:pt>
                  <c:pt idx="5961">
                    <c:v>1</c:v>
                  </c:pt>
                  <c:pt idx="5962">
                    <c:v>1</c:v>
                  </c:pt>
                  <c:pt idx="5963">
                    <c:v>1</c:v>
                  </c:pt>
                  <c:pt idx="5964">
                    <c:v>1</c:v>
                  </c:pt>
                  <c:pt idx="5965">
                    <c:v>1</c:v>
                  </c:pt>
                  <c:pt idx="5966">
                    <c:v>1</c:v>
                  </c:pt>
                  <c:pt idx="5967">
                    <c:v>1</c:v>
                  </c:pt>
                  <c:pt idx="5968">
                    <c:v>1</c:v>
                  </c:pt>
                  <c:pt idx="5969">
                    <c:v>1</c:v>
                  </c:pt>
                  <c:pt idx="5970">
                    <c:v>1</c:v>
                  </c:pt>
                  <c:pt idx="5971">
                    <c:v>1</c:v>
                  </c:pt>
                  <c:pt idx="5972">
                    <c:v>1</c:v>
                  </c:pt>
                  <c:pt idx="5973">
                    <c:v>1</c:v>
                  </c:pt>
                  <c:pt idx="5974">
                    <c:v>1</c:v>
                  </c:pt>
                  <c:pt idx="5975">
                    <c:v>1</c:v>
                  </c:pt>
                  <c:pt idx="5976">
                    <c:v>1</c:v>
                  </c:pt>
                  <c:pt idx="5977">
                    <c:v>1</c:v>
                  </c:pt>
                  <c:pt idx="5978">
                    <c:v>1</c:v>
                  </c:pt>
                  <c:pt idx="5979">
                    <c:v>1</c:v>
                  </c:pt>
                  <c:pt idx="5980">
                    <c:v>1</c:v>
                  </c:pt>
                  <c:pt idx="5981">
                    <c:v>1</c:v>
                  </c:pt>
                  <c:pt idx="5982">
                    <c:v>1</c:v>
                  </c:pt>
                  <c:pt idx="5983">
                    <c:v>1</c:v>
                  </c:pt>
                  <c:pt idx="5984">
                    <c:v>1</c:v>
                  </c:pt>
                  <c:pt idx="5985">
                    <c:v>1</c:v>
                  </c:pt>
                  <c:pt idx="5986">
                    <c:v>1</c:v>
                  </c:pt>
                  <c:pt idx="5987">
                    <c:v>1</c:v>
                  </c:pt>
                  <c:pt idx="5988">
                    <c:v>1</c:v>
                  </c:pt>
                  <c:pt idx="5989">
                    <c:v>1</c:v>
                  </c:pt>
                  <c:pt idx="5990">
                    <c:v>1</c:v>
                  </c:pt>
                  <c:pt idx="5991">
                    <c:v>1</c:v>
                  </c:pt>
                  <c:pt idx="5992">
                    <c:v>1</c:v>
                  </c:pt>
                  <c:pt idx="5993">
                    <c:v>1</c:v>
                  </c:pt>
                  <c:pt idx="5994">
                    <c:v>1</c:v>
                  </c:pt>
                  <c:pt idx="5995">
                    <c:v>1</c:v>
                  </c:pt>
                  <c:pt idx="5996">
                    <c:v>1</c:v>
                  </c:pt>
                  <c:pt idx="5997">
                    <c:v>1</c:v>
                  </c:pt>
                  <c:pt idx="5998">
                    <c:v>1</c:v>
                  </c:pt>
                  <c:pt idx="5999">
                    <c:v>1</c:v>
                  </c:pt>
                  <c:pt idx="6000">
                    <c:v>1</c:v>
                  </c:pt>
                  <c:pt idx="6001">
                    <c:v>1</c:v>
                  </c:pt>
                  <c:pt idx="6002">
                    <c:v>1</c:v>
                  </c:pt>
                  <c:pt idx="6003">
                    <c:v>1</c:v>
                  </c:pt>
                  <c:pt idx="6004">
                    <c:v>1</c:v>
                  </c:pt>
                  <c:pt idx="6005">
                    <c:v>1</c:v>
                  </c:pt>
                  <c:pt idx="6006">
                    <c:v>1</c:v>
                  </c:pt>
                  <c:pt idx="6007">
                    <c:v>1</c:v>
                  </c:pt>
                  <c:pt idx="6008">
                    <c:v>1</c:v>
                  </c:pt>
                  <c:pt idx="6009">
                    <c:v>1</c:v>
                  </c:pt>
                  <c:pt idx="6010">
                    <c:v>1</c:v>
                  </c:pt>
                  <c:pt idx="6011">
                    <c:v>1</c:v>
                  </c:pt>
                  <c:pt idx="6012">
                    <c:v>1</c:v>
                  </c:pt>
                  <c:pt idx="6013">
                    <c:v>1</c:v>
                  </c:pt>
                  <c:pt idx="6014">
                    <c:v>1</c:v>
                  </c:pt>
                  <c:pt idx="6015">
                    <c:v>1</c:v>
                  </c:pt>
                  <c:pt idx="6016">
                    <c:v>1</c:v>
                  </c:pt>
                  <c:pt idx="6017">
                    <c:v>1</c:v>
                  </c:pt>
                  <c:pt idx="6018">
                    <c:v>1</c:v>
                  </c:pt>
                  <c:pt idx="6019">
                    <c:v>1</c:v>
                  </c:pt>
                  <c:pt idx="6020">
                    <c:v>1</c:v>
                  </c:pt>
                  <c:pt idx="6021">
                    <c:v>1</c:v>
                  </c:pt>
                  <c:pt idx="6022">
                    <c:v>1</c:v>
                  </c:pt>
                  <c:pt idx="6023">
                    <c:v>1</c:v>
                  </c:pt>
                  <c:pt idx="6024">
                    <c:v>1</c:v>
                  </c:pt>
                  <c:pt idx="6025">
                    <c:v>1</c:v>
                  </c:pt>
                  <c:pt idx="6026">
                    <c:v>1</c:v>
                  </c:pt>
                  <c:pt idx="6027">
                    <c:v>1</c:v>
                  </c:pt>
                  <c:pt idx="6028">
                    <c:v>1</c:v>
                  </c:pt>
                  <c:pt idx="6029">
                    <c:v>1</c:v>
                  </c:pt>
                  <c:pt idx="6030">
                    <c:v>1</c:v>
                  </c:pt>
                  <c:pt idx="6031">
                    <c:v>1</c:v>
                  </c:pt>
                  <c:pt idx="6032">
                    <c:v>1</c:v>
                  </c:pt>
                  <c:pt idx="6033">
                    <c:v>1</c:v>
                  </c:pt>
                  <c:pt idx="6034">
                    <c:v>1</c:v>
                  </c:pt>
                  <c:pt idx="6035">
                    <c:v>1</c:v>
                  </c:pt>
                  <c:pt idx="6036">
                    <c:v>1</c:v>
                  </c:pt>
                  <c:pt idx="6037">
                    <c:v>1</c:v>
                  </c:pt>
                  <c:pt idx="6038">
                    <c:v>1</c:v>
                  </c:pt>
                  <c:pt idx="6039">
                    <c:v>1</c:v>
                  </c:pt>
                  <c:pt idx="6040">
                    <c:v>1</c:v>
                  </c:pt>
                  <c:pt idx="6041">
                    <c:v>1</c:v>
                  </c:pt>
                  <c:pt idx="6042">
                    <c:v>1</c:v>
                  </c:pt>
                  <c:pt idx="6043">
                    <c:v>1</c:v>
                  </c:pt>
                  <c:pt idx="6044">
                    <c:v>1</c:v>
                  </c:pt>
                  <c:pt idx="6045">
                    <c:v>1</c:v>
                  </c:pt>
                  <c:pt idx="6046">
                    <c:v>1</c:v>
                  </c:pt>
                  <c:pt idx="6047">
                    <c:v>1</c:v>
                  </c:pt>
                  <c:pt idx="6048">
                    <c:v>1</c:v>
                  </c:pt>
                  <c:pt idx="6049">
                    <c:v>1</c:v>
                  </c:pt>
                  <c:pt idx="6050">
                    <c:v>1</c:v>
                  </c:pt>
                  <c:pt idx="6051">
                    <c:v>1</c:v>
                  </c:pt>
                  <c:pt idx="6052">
                    <c:v>1</c:v>
                  </c:pt>
                  <c:pt idx="6053">
                    <c:v>1</c:v>
                  </c:pt>
                  <c:pt idx="6054">
                    <c:v>1</c:v>
                  </c:pt>
                  <c:pt idx="6055">
                    <c:v>1</c:v>
                  </c:pt>
                  <c:pt idx="6056">
                    <c:v>1</c:v>
                  </c:pt>
                  <c:pt idx="6057">
                    <c:v>1</c:v>
                  </c:pt>
                  <c:pt idx="6058">
                    <c:v>1</c:v>
                  </c:pt>
                  <c:pt idx="6059">
                    <c:v>1</c:v>
                  </c:pt>
                  <c:pt idx="6060">
                    <c:v>1</c:v>
                  </c:pt>
                  <c:pt idx="6061">
                    <c:v>1</c:v>
                  </c:pt>
                  <c:pt idx="6062">
                    <c:v>1</c:v>
                  </c:pt>
                  <c:pt idx="6063">
                    <c:v>1</c:v>
                  </c:pt>
                  <c:pt idx="6064">
                    <c:v>1</c:v>
                  </c:pt>
                  <c:pt idx="6065">
                    <c:v>1</c:v>
                  </c:pt>
                  <c:pt idx="6066">
                    <c:v>1</c:v>
                  </c:pt>
                  <c:pt idx="6067">
                    <c:v>1</c:v>
                  </c:pt>
                  <c:pt idx="6068">
                    <c:v>1</c:v>
                  </c:pt>
                  <c:pt idx="6069">
                    <c:v>1</c:v>
                  </c:pt>
                  <c:pt idx="6070">
                    <c:v>1</c:v>
                  </c:pt>
                  <c:pt idx="6071">
                    <c:v>1</c:v>
                  </c:pt>
                  <c:pt idx="6072">
                    <c:v>1</c:v>
                  </c:pt>
                  <c:pt idx="6073">
                    <c:v>1</c:v>
                  </c:pt>
                  <c:pt idx="6074">
                    <c:v>1</c:v>
                  </c:pt>
                  <c:pt idx="6075">
                    <c:v>1</c:v>
                  </c:pt>
                  <c:pt idx="6076">
                    <c:v>1</c:v>
                  </c:pt>
                  <c:pt idx="6077">
                    <c:v>1</c:v>
                  </c:pt>
                  <c:pt idx="6078">
                    <c:v>1</c:v>
                  </c:pt>
                  <c:pt idx="6079">
                    <c:v>1</c:v>
                  </c:pt>
                  <c:pt idx="6080">
                    <c:v>1</c:v>
                  </c:pt>
                  <c:pt idx="6081">
                    <c:v>1</c:v>
                  </c:pt>
                  <c:pt idx="6082">
                    <c:v>1</c:v>
                  </c:pt>
                  <c:pt idx="6083">
                    <c:v>1</c:v>
                  </c:pt>
                  <c:pt idx="6084">
                    <c:v>1</c:v>
                  </c:pt>
                  <c:pt idx="6085">
                    <c:v>1</c:v>
                  </c:pt>
                  <c:pt idx="6086">
                    <c:v>1</c:v>
                  </c:pt>
                  <c:pt idx="6087">
                    <c:v>1</c:v>
                  </c:pt>
                  <c:pt idx="6088">
                    <c:v>1</c:v>
                  </c:pt>
                  <c:pt idx="6089">
                    <c:v>1</c:v>
                  </c:pt>
                  <c:pt idx="6090">
                    <c:v>1</c:v>
                  </c:pt>
                  <c:pt idx="6091">
                    <c:v>1</c:v>
                  </c:pt>
                  <c:pt idx="6092">
                    <c:v>1</c:v>
                  </c:pt>
                  <c:pt idx="6093">
                    <c:v>1</c:v>
                  </c:pt>
                  <c:pt idx="6094">
                    <c:v>1</c:v>
                  </c:pt>
                  <c:pt idx="6095">
                    <c:v>1</c:v>
                  </c:pt>
                  <c:pt idx="6096">
                    <c:v>1</c:v>
                  </c:pt>
                  <c:pt idx="6097">
                    <c:v>1</c:v>
                  </c:pt>
                  <c:pt idx="6098">
                    <c:v>1</c:v>
                  </c:pt>
                  <c:pt idx="6099">
                    <c:v>1</c:v>
                  </c:pt>
                  <c:pt idx="6100">
                    <c:v>1</c:v>
                  </c:pt>
                  <c:pt idx="6101">
                    <c:v>1</c:v>
                  </c:pt>
                  <c:pt idx="6102">
                    <c:v>1</c:v>
                  </c:pt>
                  <c:pt idx="6103">
                    <c:v>1</c:v>
                  </c:pt>
                  <c:pt idx="6104">
                    <c:v>1</c:v>
                  </c:pt>
                  <c:pt idx="6105">
                    <c:v>1</c:v>
                  </c:pt>
                  <c:pt idx="6106">
                    <c:v>1</c:v>
                  </c:pt>
                  <c:pt idx="6107">
                    <c:v>1</c:v>
                  </c:pt>
                  <c:pt idx="6108">
                    <c:v>1</c:v>
                  </c:pt>
                  <c:pt idx="6109">
                    <c:v>1</c:v>
                  </c:pt>
                  <c:pt idx="6110">
                    <c:v>1</c:v>
                  </c:pt>
                  <c:pt idx="6111">
                    <c:v>1</c:v>
                  </c:pt>
                  <c:pt idx="6112">
                    <c:v>1</c:v>
                  </c:pt>
                  <c:pt idx="6113">
                    <c:v>1</c:v>
                  </c:pt>
                  <c:pt idx="6114">
                    <c:v>1</c:v>
                  </c:pt>
                  <c:pt idx="6115">
                    <c:v>1</c:v>
                  </c:pt>
                  <c:pt idx="6116">
                    <c:v>1</c:v>
                  </c:pt>
                  <c:pt idx="6117">
                    <c:v>1</c:v>
                  </c:pt>
                  <c:pt idx="6118">
                    <c:v>1</c:v>
                  </c:pt>
                  <c:pt idx="6119">
                    <c:v>1</c:v>
                  </c:pt>
                  <c:pt idx="6120">
                    <c:v>1</c:v>
                  </c:pt>
                  <c:pt idx="6121">
                    <c:v>1</c:v>
                  </c:pt>
                  <c:pt idx="6122">
                    <c:v>1</c:v>
                  </c:pt>
                  <c:pt idx="6123">
                    <c:v>1</c:v>
                  </c:pt>
                  <c:pt idx="6124">
                    <c:v>1</c:v>
                  </c:pt>
                  <c:pt idx="6125">
                    <c:v>1</c:v>
                  </c:pt>
                  <c:pt idx="6126">
                    <c:v>1</c:v>
                  </c:pt>
                  <c:pt idx="6127">
                    <c:v>1</c:v>
                  </c:pt>
                  <c:pt idx="6128">
                    <c:v>1</c:v>
                  </c:pt>
                  <c:pt idx="6129">
                    <c:v>1</c:v>
                  </c:pt>
                  <c:pt idx="6130">
                    <c:v>1</c:v>
                  </c:pt>
                  <c:pt idx="6131">
                    <c:v>1</c:v>
                  </c:pt>
                  <c:pt idx="6132">
                    <c:v>1</c:v>
                  </c:pt>
                  <c:pt idx="6133">
                    <c:v>1</c:v>
                  </c:pt>
                  <c:pt idx="6134">
                    <c:v>1</c:v>
                  </c:pt>
                  <c:pt idx="6135">
                    <c:v>1</c:v>
                  </c:pt>
                  <c:pt idx="6136">
                    <c:v>1</c:v>
                  </c:pt>
                  <c:pt idx="6137">
                    <c:v>1</c:v>
                  </c:pt>
                  <c:pt idx="6138">
                    <c:v>1</c:v>
                  </c:pt>
                  <c:pt idx="6139">
                    <c:v>1</c:v>
                  </c:pt>
                  <c:pt idx="6140">
                    <c:v>1</c:v>
                  </c:pt>
                  <c:pt idx="6141">
                    <c:v>1</c:v>
                  </c:pt>
                  <c:pt idx="6142">
                    <c:v>1</c:v>
                  </c:pt>
                  <c:pt idx="6143">
                    <c:v>1</c:v>
                  </c:pt>
                  <c:pt idx="6144">
                    <c:v>1</c:v>
                  </c:pt>
                  <c:pt idx="6145">
                    <c:v>1</c:v>
                  </c:pt>
                  <c:pt idx="6146">
                    <c:v>1</c:v>
                  </c:pt>
                  <c:pt idx="6147">
                    <c:v>1</c:v>
                  </c:pt>
                  <c:pt idx="6148">
                    <c:v>1</c:v>
                  </c:pt>
                  <c:pt idx="6149">
                    <c:v>1</c:v>
                  </c:pt>
                  <c:pt idx="6150">
                    <c:v>1</c:v>
                  </c:pt>
                  <c:pt idx="6151">
                    <c:v>1</c:v>
                  </c:pt>
                  <c:pt idx="6152">
                    <c:v>1</c:v>
                  </c:pt>
                  <c:pt idx="6153">
                    <c:v>1</c:v>
                  </c:pt>
                  <c:pt idx="6154">
                    <c:v>1</c:v>
                  </c:pt>
                  <c:pt idx="6155">
                    <c:v>1</c:v>
                  </c:pt>
                  <c:pt idx="6156">
                    <c:v>1</c:v>
                  </c:pt>
                  <c:pt idx="6157">
                    <c:v>1</c:v>
                  </c:pt>
                  <c:pt idx="6158">
                    <c:v>1</c:v>
                  </c:pt>
                  <c:pt idx="6159">
                    <c:v>1</c:v>
                  </c:pt>
                  <c:pt idx="6160">
                    <c:v>1</c:v>
                  </c:pt>
                  <c:pt idx="6161">
                    <c:v>1</c:v>
                  </c:pt>
                  <c:pt idx="6162">
                    <c:v>1</c:v>
                  </c:pt>
                  <c:pt idx="6163">
                    <c:v>1</c:v>
                  </c:pt>
                  <c:pt idx="6164">
                    <c:v>1</c:v>
                  </c:pt>
                  <c:pt idx="6165">
                    <c:v>1</c:v>
                  </c:pt>
                  <c:pt idx="6166">
                    <c:v>1</c:v>
                  </c:pt>
                  <c:pt idx="6167">
                    <c:v>1</c:v>
                  </c:pt>
                  <c:pt idx="6168">
                    <c:v>1</c:v>
                  </c:pt>
                  <c:pt idx="6169">
                    <c:v>1</c:v>
                  </c:pt>
                  <c:pt idx="6170">
                    <c:v>1</c:v>
                  </c:pt>
                  <c:pt idx="6171">
                    <c:v>1</c:v>
                  </c:pt>
                  <c:pt idx="6172">
                    <c:v>1</c:v>
                  </c:pt>
                  <c:pt idx="6173">
                    <c:v>1</c:v>
                  </c:pt>
                  <c:pt idx="6174">
                    <c:v>1</c:v>
                  </c:pt>
                  <c:pt idx="6175">
                    <c:v>1</c:v>
                  </c:pt>
                  <c:pt idx="6176">
                    <c:v>1</c:v>
                  </c:pt>
                  <c:pt idx="6177">
                    <c:v>1</c:v>
                  </c:pt>
                  <c:pt idx="6178">
                    <c:v>1</c:v>
                  </c:pt>
                  <c:pt idx="6179">
                    <c:v>1</c:v>
                  </c:pt>
                  <c:pt idx="6180">
                    <c:v>1</c:v>
                  </c:pt>
                  <c:pt idx="6181">
                    <c:v>1</c:v>
                  </c:pt>
                  <c:pt idx="6182">
                    <c:v>1</c:v>
                  </c:pt>
                  <c:pt idx="6183">
                    <c:v>1</c:v>
                  </c:pt>
                  <c:pt idx="6184">
                    <c:v>1</c:v>
                  </c:pt>
                  <c:pt idx="6185">
                    <c:v>1</c:v>
                  </c:pt>
                  <c:pt idx="6186">
                    <c:v>1</c:v>
                  </c:pt>
                  <c:pt idx="6187">
                    <c:v>1</c:v>
                  </c:pt>
                  <c:pt idx="6188">
                    <c:v>1</c:v>
                  </c:pt>
                  <c:pt idx="6189">
                    <c:v>1</c:v>
                  </c:pt>
                  <c:pt idx="6190">
                    <c:v>1</c:v>
                  </c:pt>
                  <c:pt idx="6191">
                    <c:v>1</c:v>
                  </c:pt>
                  <c:pt idx="6192">
                    <c:v>1</c:v>
                  </c:pt>
                  <c:pt idx="6193">
                    <c:v>1</c:v>
                  </c:pt>
                  <c:pt idx="6194">
                    <c:v>1</c:v>
                  </c:pt>
                  <c:pt idx="6195">
                    <c:v>1</c:v>
                  </c:pt>
                  <c:pt idx="6196">
                    <c:v>1</c:v>
                  </c:pt>
                  <c:pt idx="6197">
                    <c:v>1</c:v>
                  </c:pt>
                  <c:pt idx="6198">
                    <c:v>1</c:v>
                  </c:pt>
                  <c:pt idx="6199">
                    <c:v>1</c:v>
                  </c:pt>
                  <c:pt idx="6200">
                    <c:v>1</c:v>
                  </c:pt>
                  <c:pt idx="6201">
                    <c:v>1</c:v>
                  </c:pt>
                  <c:pt idx="6202">
                    <c:v>1</c:v>
                  </c:pt>
                  <c:pt idx="6203">
                    <c:v>1</c:v>
                  </c:pt>
                  <c:pt idx="6204">
                    <c:v>1</c:v>
                  </c:pt>
                  <c:pt idx="6205">
                    <c:v>1</c:v>
                  </c:pt>
                  <c:pt idx="6206">
                    <c:v>1</c:v>
                  </c:pt>
                  <c:pt idx="6207">
                    <c:v>1</c:v>
                  </c:pt>
                  <c:pt idx="6208">
                    <c:v>1</c:v>
                  </c:pt>
                  <c:pt idx="6209">
                    <c:v>1</c:v>
                  </c:pt>
                  <c:pt idx="6210">
                    <c:v>1</c:v>
                  </c:pt>
                  <c:pt idx="6211">
                    <c:v>1</c:v>
                  </c:pt>
                  <c:pt idx="6212">
                    <c:v>1</c:v>
                  </c:pt>
                  <c:pt idx="6213">
                    <c:v>1</c:v>
                  </c:pt>
                  <c:pt idx="6214">
                    <c:v>1</c:v>
                  </c:pt>
                  <c:pt idx="6215">
                    <c:v>1</c:v>
                  </c:pt>
                  <c:pt idx="6216">
                    <c:v>1</c:v>
                  </c:pt>
                  <c:pt idx="6217">
                    <c:v>1</c:v>
                  </c:pt>
                  <c:pt idx="6218">
                    <c:v>1</c:v>
                  </c:pt>
                  <c:pt idx="6219">
                    <c:v>1</c:v>
                  </c:pt>
                  <c:pt idx="6220">
                    <c:v>1</c:v>
                  </c:pt>
                  <c:pt idx="6221">
                    <c:v>1</c:v>
                  </c:pt>
                  <c:pt idx="6222">
                    <c:v>1</c:v>
                  </c:pt>
                  <c:pt idx="6223">
                    <c:v>1</c:v>
                  </c:pt>
                  <c:pt idx="6224">
                    <c:v>1</c:v>
                  </c:pt>
                  <c:pt idx="6225">
                    <c:v>1</c:v>
                  </c:pt>
                  <c:pt idx="6226">
                    <c:v>1</c:v>
                  </c:pt>
                  <c:pt idx="6227">
                    <c:v>1</c:v>
                  </c:pt>
                  <c:pt idx="6228">
                    <c:v>1</c:v>
                  </c:pt>
                  <c:pt idx="6229">
                    <c:v>1</c:v>
                  </c:pt>
                  <c:pt idx="6230">
                    <c:v>1</c:v>
                  </c:pt>
                  <c:pt idx="6231">
                    <c:v>1</c:v>
                  </c:pt>
                  <c:pt idx="6232">
                    <c:v>1</c:v>
                  </c:pt>
                  <c:pt idx="6233">
                    <c:v>1</c:v>
                  </c:pt>
                  <c:pt idx="6234">
                    <c:v>1</c:v>
                  </c:pt>
                  <c:pt idx="6235">
                    <c:v>1</c:v>
                  </c:pt>
                  <c:pt idx="6236">
                    <c:v>1</c:v>
                  </c:pt>
                  <c:pt idx="6237">
                    <c:v>1</c:v>
                  </c:pt>
                  <c:pt idx="6238">
                    <c:v>1</c:v>
                  </c:pt>
                  <c:pt idx="6239">
                    <c:v>1</c:v>
                  </c:pt>
                  <c:pt idx="6240">
                    <c:v>1</c:v>
                  </c:pt>
                  <c:pt idx="6241">
                    <c:v>1</c:v>
                  </c:pt>
                  <c:pt idx="6242">
                    <c:v>1</c:v>
                  </c:pt>
                  <c:pt idx="6243">
                    <c:v>1</c:v>
                  </c:pt>
                  <c:pt idx="6244">
                    <c:v>1</c:v>
                  </c:pt>
                  <c:pt idx="6245">
                    <c:v>1</c:v>
                  </c:pt>
                  <c:pt idx="6246">
                    <c:v>1</c:v>
                  </c:pt>
                  <c:pt idx="6247">
                    <c:v>1</c:v>
                  </c:pt>
                  <c:pt idx="6248">
                    <c:v>1</c:v>
                  </c:pt>
                  <c:pt idx="6249">
                    <c:v>1</c:v>
                  </c:pt>
                  <c:pt idx="6250">
                    <c:v>1</c:v>
                  </c:pt>
                  <c:pt idx="6251">
                    <c:v>1</c:v>
                  </c:pt>
                  <c:pt idx="6252">
                    <c:v>1</c:v>
                  </c:pt>
                  <c:pt idx="6253">
                    <c:v>1</c:v>
                  </c:pt>
                  <c:pt idx="6254">
                    <c:v>1</c:v>
                  </c:pt>
                  <c:pt idx="6255">
                    <c:v>1</c:v>
                  </c:pt>
                  <c:pt idx="6256">
                    <c:v>1</c:v>
                  </c:pt>
                  <c:pt idx="6257">
                    <c:v>1</c:v>
                  </c:pt>
                  <c:pt idx="6258">
                    <c:v>1</c:v>
                  </c:pt>
                  <c:pt idx="6259">
                    <c:v>1</c:v>
                  </c:pt>
                  <c:pt idx="6260">
                    <c:v>1</c:v>
                  </c:pt>
                  <c:pt idx="6261">
                    <c:v>1</c:v>
                  </c:pt>
                  <c:pt idx="6262">
                    <c:v>1</c:v>
                  </c:pt>
                  <c:pt idx="6263">
                    <c:v>1</c:v>
                  </c:pt>
                  <c:pt idx="6264">
                    <c:v>1</c:v>
                  </c:pt>
                  <c:pt idx="6265">
                    <c:v>1</c:v>
                  </c:pt>
                  <c:pt idx="6266">
                    <c:v>1</c:v>
                  </c:pt>
                  <c:pt idx="6267">
                    <c:v>1</c:v>
                  </c:pt>
                  <c:pt idx="6268">
                    <c:v>1</c:v>
                  </c:pt>
                  <c:pt idx="6269">
                    <c:v>1</c:v>
                  </c:pt>
                  <c:pt idx="6270">
                    <c:v>1</c:v>
                  </c:pt>
                  <c:pt idx="6271">
                    <c:v>1</c:v>
                  </c:pt>
                  <c:pt idx="6272">
                    <c:v>1</c:v>
                  </c:pt>
                  <c:pt idx="6273">
                    <c:v>1</c:v>
                  </c:pt>
                  <c:pt idx="6274">
                    <c:v>1</c:v>
                  </c:pt>
                  <c:pt idx="6275">
                    <c:v>1</c:v>
                  </c:pt>
                  <c:pt idx="6276">
                    <c:v>1</c:v>
                  </c:pt>
                  <c:pt idx="6277">
                    <c:v>1</c:v>
                  </c:pt>
                  <c:pt idx="6278">
                    <c:v>1</c:v>
                  </c:pt>
                  <c:pt idx="6279">
                    <c:v>1</c:v>
                  </c:pt>
                  <c:pt idx="6280">
                    <c:v>1</c:v>
                  </c:pt>
                  <c:pt idx="6281">
                    <c:v>1</c:v>
                  </c:pt>
                  <c:pt idx="6282">
                    <c:v>1</c:v>
                  </c:pt>
                  <c:pt idx="6283">
                    <c:v>1</c:v>
                  </c:pt>
                  <c:pt idx="6284">
                    <c:v>1</c:v>
                  </c:pt>
                  <c:pt idx="6285">
                    <c:v>1</c:v>
                  </c:pt>
                  <c:pt idx="6286">
                    <c:v>1</c:v>
                  </c:pt>
                  <c:pt idx="6287">
                    <c:v>1</c:v>
                  </c:pt>
                  <c:pt idx="6288">
                    <c:v>1</c:v>
                  </c:pt>
                  <c:pt idx="6289">
                    <c:v>1</c:v>
                  </c:pt>
                  <c:pt idx="6290">
                    <c:v>1</c:v>
                  </c:pt>
                  <c:pt idx="6291">
                    <c:v>1</c:v>
                  </c:pt>
                  <c:pt idx="6292">
                    <c:v>1</c:v>
                  </c:pt>
                  <c:pt idx="6293">
                    <c:v>1</c:v>
                  </c:pt>
                  <c:pt idx="6294">
                    <c:v>1</c:v>
                  </c:pt>
                  <c:pt idx="6295">
                    <c:v>1</c:v>
                  </c:pt>
                  <c:pt idx="6296">
                    <c:v>1</c:v>
                  </c:pt>
                  <c:pt idx="6297">
                    <c:v>1</c:v>
                  </c:pt>
                  <c:pt idx="6298">
                    <c:v>1</c:v>
                  </c:pt>
                  <c:pt idx="6299">
                    <c:v>1</c:v>
                  </c:pt>
                  <c:pt idx="6300">
                    <c:v>1</c:v>
                  </c:pt>
                  <c:pt idx="6301">
                    <c:v>1</c:v>
                  </c:pt>
                  <c:pt idx="6302">
                    <c:v>1</c:v>
                  </c:pt>
                  <c:pt idx="6303">
                    <c:v>1</c:v>
                  </c:pt>
                  <c:pt idx="6304">
                    <c:v>1</c:v>
                  </c:pt>
                  <c:pt idx="6305">
                    <c:v>1</c:v>
                  </c:pt>
                  <c:pt idx="6306">
                    <c:v>1</c:v>
                  </c:pt>
                  <c:pt idx="6307">
                    <c:v>1</c:v>
                  </c:pt>
                  <c:pt idx="6308">
                    <c:v>1</c:v>
                  </c:pt>
                  <c:pt idx="6309">
                    <c:v>1</c:v>
                  </c:pt>
                  <c:pt idx="6310">
                    <c:v>1</c:v>
                  </c:pt>
                  <c:pt idx="6311">
                    <c:v>1</c:v>
                  </c:pt>
                  <c:pt idx="6312">
                    <c:v>1</c:v>
                  </c:pt>
                  <c:pt idx="6313">
                    <c:v>1</c:v>
                  </c:pt>
                  <c:pt idx="6314">
                    <c:v>1</c:v>
                  </c:pt>
                  <c:pt idx="6315">
                    <c:v>1</c:v>
                  </c:pt>
                  <c:pt idx="6316">
                    <c:v>1</c:v>
                  </c:pt>
                  <c:pt idx="6317">
                    <c:v>1</c:v>
                  </c:pt>
                  <c:pt idx="6318">
                    <c:v>1</c:v>
                  </c:pt>
                  <c:pt idx="6319">
                    <c:v>1</c:v>
                  </c:pt>
                  <c:pt idx="6320">
                    <c:v>1</c:v>
                  </c:pt>
                  <c:pt idx="6321">
                    <c:v>1</c:v>
                  </c:pt>
                  <c:pt idx="6322">
                    <c:v>1</c:v>
                  </c:pt>
                  <c:pt idx="6323">
                    <c:v>1</c:v>
                  </c:pt>
                  <c:pt idx="6324">
                    <c:v>1</c:v>
                  </c:pt>
                  <c:pt idx="6325">
                    <c:v>1</c:v>
                  </c:pt>
                  <c:pt idx="6326">
                    <c:v>1</c:v>
                  </c:pt>
                  <c:pt idx="6327">
                    <c:v>1</c:v>
                  </c:pt>
                  <c:pt idx="6328">
                    <c:v>1</c:v>
                  </c:pt>
                  <c:pt idx="6329">
                    <c:v>1</c:v>
                  </c:pt>
                  <c:pt idx="6330">
                    <c:v>1</c:v>
                  </c:pt>
                  <c:pt idx="6331">
                    <c:v>1</c:v>
                  </c:pt>
                  <c:pt idx="6332">
                    <c:v>1</c:v>
                  </c:pt>
                  <c:pt idx="6333">
                    <c:v>1</c:v>
                  </c:pt>
                  <c:pt idx="6334">
                    <c:v>1</c:v>
                  </c:pt>
                  <c:pt idx="6335">
                    <c:v>1</c:v>
                  </c:pt>
                  <c:pt idx="6336">
                    <c:v>1</c:v>
                  </c:pt>
                  <c:pt idx="6337">
                    <c:v>1</c:v>
                  </c:pt>
                  <c:pt idx="6338">
                    <c:v>1</c:v>
                  </c:pt>
                  <c:pt idx="6339">
                    <c:v>1</c:v>
                  </c:pt>
                  <c:pt idx="6340">
                    <c:v>1</c:v>
                  </c:pt>
                  <c:pt idx="6341">
                    <c:v>1</c:v>
                  </c:pt>
                  <c:pt idx="6342">
                    <c:v>1</c:v>
                  </c:pt>
                  <c:pt idx="6343">
                    <c:v>1</c:v>
                  </c:pt>
                  <c:pt idx="6344">
                    <c:v>1</c:v>
                  </c:pt>
                  <c:pt idx="6345">
                    <c:v>1</c:v>
                  </c:pt>
                  <c:pt idx="6346">
                    <c:v>1</c:v>
                  </c:pt>
                  <c:pt idx="6347">
                    <c:v>1</c:v>
                  </c:pt>
                  <c:pt idx="6348">
                    <c:v>1</c:v>
                  </c:pt>
                  <c:pt idx="6349">
                    <c:v>1</c:v>
                  </c:pt>
                  <c:pt idx="6350">
                    <c:v>1</c:v>
                  </c:pt>
                  <c:pt idx="6351">
                    <c:v>1</c:v>
                  </c:pt>
                  <c:pt idx="6352">
                    <c:v>1</c:v>
                  </c:pt>
                  <c:pt idx="6353">
                    <c:v>1</c:v>
                  </c:pt>
                  <c:pt idx="6354">
                    <c:v>1</c:v>
                  </c:pt>
                  <c:pt idx="6355">
                    <c:v>1</c:v>
                  </c:pt>
                  <c:pt idx="6356">
                    <c:v>1</c:v>
                  </c:pt>
                  <c:pt idx="6357">
                    <c:v>1</c:v>
                  </c:pt>
                  <c:pt idx="6358">
                    <c:v>1</c:v>
                  </c:pt>
                  <c:pt idx="6359">
                    <c:v>1</c:v>
                  </c:pt>
                  <c:pt idx="6360">
                    <c:v>1</c:v>
                  </c:pt>
                  <c:pt idx="6361">
                    <c:v>1</c:v>
                  </c:pt>
                  <c:pt idx="6362">
                    <c:v>1</c:v>
                  </c:pt>
                  <c:pt idx="6363">
                    <c:v>1</c:v>
                  </c:pt>
                  <c:pt idx="6364">
                    <c:v>1</c:v>
                  </c:pt>
                  <c:pt idx="6365">
                    <c:v>1</c:v>
                  </c:pt>
                  <c:pt idx="6366">
                    <c:v>1</c:v>
                  </c:pt>
                  <c:pt idx="6367">
                    <c:v>1</c:v>
                  </c:pt>
                  <c:pt idx="6368">
                    <c:v>1</c:v>
                  </c:pt>
                  <c:pt idx="6369">
                    <c:v>1</c:v>
                  </c:pt>
                  <c:pt idx="6370">
                    <c:v>1</c:v>
                  </c:pt>
                  <c:pt idx="6371">
                    <c:v>1</c:v>
                  </c:pt>
                  <c:pt idx="6372">
                    <c:v>1</c:v>
                  </c:pt>
                  <c:pt idx="6373">
                    <c:v>1</c:v>
                  </c:pt>
                  <c:pt idx="6374">
                    <c:v>1</c:v>
                  </c:pt>
                  <c:pt idx="6375">
                    <c:v>1</c:v>
                  </c:pt>
                  <c:pt idx="6376">
                    <c:v>1</c:v>
                  </c:pt>
                  <c:pt idx="6377">
                    <c:v>1</c:v>
                  </c:pt>
                  <c:pt idx="6378">
                    <c:v>1</c:v>
                  </c:pt>
                  <c:pt idx="6379">
                    <c:v>1</c:v>
                  </c:pt>
                  <c:pt idx="6380">
                    <c:v>1</c:v>
                  </c:pt>
                  <c:pt idx="6381">
                    <c:v>1</c:v>
                  </c:pt>
                  <c:pt idx="6382">
                    <c:v>1</c:v>
                  </c:pt>
                  <c:pt idx="6383">
                    <c:v>1</c:v>
                  </c:pt>
                  <c:pt idx="6384">
                    <c:v>1</c:v>
                  </c:pt>
                  <c:pt idx="6385">
                    <c:v>1</c:v>
                  </c:pt>
                  <c:pt idx="6386">
                    <c:v>1</c:v>
                  </c:pt>
                  <c:pt idx="6387">
                    <c:v>1</c:v>
                  </c:pt>
                  <c:pt idx="6388">
                    <c:v>1</c:v>
                  </c:pt>
                  <c:pt idx="6389">
                    <c:v>1</c:v>
                  </c:pt>
                  <c:pt idx="6390">
                    <c:v>1</c:v>
                  </c:pt>
                  <c:pt idx="6391">
                    <c:v>1</c:v>
                  </c:pt>
                  <c:pt idx="6392">
                    <c:v>1</c:v>
                  </c:pt>
                  <c:pt idx="6393">
                    <c:v>1</c:v>
                  </c:pt>
                  <c:pt idx="6394">
                    <c:v>1</c:v>
                  </c:pt>
                  <c:pt idx="6395">
                    <c:v>1</c:v>
                  </c:pt>
                  <c:pt idx="6396">
                    <c:v>1</c:v>
                  </c:pt>
                  <c:pt idx="6397">
                    <c:v>1</c:v>
                  </c:pt>
                  <c:pt idx="6398">
                    <c:v>1</c:v>
                  </c:pt>
                  <c:pt idx="6399">
                    <c:v>1</c:v>
                  </c:pt>
                  <c:pt idx="6400">
                    <c:v>1</c:v>
                  </c:pt>
                  <c:pt idx="6401">
                    <c:v>1</c:v>
                  </c:pt>
                  <c:pt idx="6402">
                    <c:v>1</c:v>
                  </c:pt>
                  <c:pt idx="6403">
                    <c:v>1</c:v>
                  </c:pt>
                  <c:pt idx="6404">
                    <c:v>1</c:v>
                  </c:pt>
                  <c:pt idx="6405">
                    <c:v>1</c:v>
                  </c:pt>
                  <c:pt idx="6406">
                    <c:v>1</c:v>
                  </c:pt>
                  <c:pt idx="6407">
                    <c:v>1</c:v>
                  </c:pt>
                  <c:pt idx="6408">
                    <c:v>1</c:v>
                  </c:pt>
                  <c:pt idx="6409">
                    <c:v>1</c:v>
                  </c:pt>
                  <c:pt idx="6410">
                    <c:v>1</c:v>
                  </c:pt>
                  <c:pt idx="6411">
                    <c:v>1</c:v>
                  </c:pt>
                  <c:pt idx="6412">
                    <c:v>1</c:v>
                  </c:pt>
                  <c:pt idx="6413">
                    <c:v>1</c:v>
                  </c:pt>
                  <c:pt idx="6414">
                    <c:v>1</c:v>
                  </c:pt>
                  <c:pt idx="6415">
                    <c:v>1</c:v>
                  </c:pt>
                  <c:pt idx="6416">
                    <c:v>1</c:v>
                  </c:pt>
                  <c:pt idx="6417">
                    <c:v>1</c:v>
                  </c:pt>
                  <c:pt idx="6418">
                    <c:v>1</c:v>
                  </c:pt>
                  <c:pt idx="6419">
                    <c:v>1</c:v>
                  </c:pt>
                  <c:pt idx="6420">
                    <c:v>1</c:v>
                  </c:pt>
                  <c:pt idx="6421">
                    <c:v>1</c:v>
                  </c:pt>
                  <c:pt idx="6422">
                    <c:v>1</c:v>
                  </c:pt>
                  <c:pt idx="6423">
                    <c:v>1</c:v>
                  </c:pt>
                  <c:pt idx="6424">
                    <c:v>1</c:v>
                  </c:pt>
                  <c:pt idx="6425">
                    <c:v>1</c:v>
                  </c:pt>
                  <c:pt idx="6426">
                    <c:v>1</c:v>
                  </c:pt>
                  <c:pt idx="6427">
                    <c:v>1</c:v>
                  </c:pt>
                  <c:pt idx="6428">
                    <c:v>1</c:v>
                  </c:pt>
                  <c:pt idx="6429">
                    <c:v>1</c:v>
                  </c:pt>
                  <c:pt idx="6430">
                    <c:v>1</c:v>
                  </c:pt>
                  <c:pt idx="6431">
                    <c:v>1</c:v>
                  </c:pt>
                  <c:pt idx="6432">
                    <c:v>1</c:v>
                  </c:pt>
                  <c:pt idx="6433">
                    <c:v>1</c:v>
                  </c:pt>
                  <c:pt idx="6434">
                    <c:v>1</c:v>
                  </c:pt>
                  <c:pt idx="6435">
                    <c:v>1</c:v>
                  </c:pt>
                  <c:pt idx="6436">
                    <c:v>1</c:v>
                  </c:pt>
                  <c:pt idx="6437">
                    <c:v>1</c:v>
                  </c:pt>
                  <c:pt idx="6438">
                    <c:v>1</c:v>
                  </c:pt>
                  <c:pt idx="6439">
                    <c:v>1</c:v>
                  </c:pt>
                  <c:pt idx="6440">
                    <c:v>1</c:v>
                  </c:pt>
                  <c:pt idx="6441">
                    <c:v>1</c:v>
                  </c:pt>
                  <c:pt idx="6442">
                    <c:v>1</c:v>
                  </c:pt>
                  <c:pt idx="6443">
                    <c:v>1</c:v>
                  </c:pt>
                  <c:pt idx="6444">
                    <c:v>1</c:v>
                  </c:pt>
                  <c:pt idx="6445">
                    <c:v>1</c:v>
                  </c:pt>
                  <c:pt idx="6446">
                    <c:v>1</c:v>
                  </c:pt>
                  <c:pt idx="6447">
                    <c:v>1</c:v>
                  </c:pt>
                  <c:pt idx="6448">
                    <c:v>1</c:v>
                  </c:pt>
                  <c:pt idx="6449">
                    <c:v>1</c:v>
                  </c:pt>
                  <c:pt idx="6450">
                    <c:v>1</c:v>
                  </c:pt>
                  <c:pt idx="6451">
                    <c:v>1</c:v>
                  </c:pt>
                  <c:pt idx="6452">
                    <c:v>1</c:v>
                  </c:pt>
                  <c:pt idx="6453">
                    <c:v>1</c:v>
                  </c:pt>
                  <c:pt idx="6454">
                    <c:v>1</c:v>
                  </c:pt>
                  <c:pt idx="6455">
                    <c:v>1</c:v>
                  </c:pt>
                  <c:pt idx="6456">
                    <c:v>1</c:v>
                  </c:pt>
                  <c:pt idx="6457">
                    <c:v>1</c:v>
                  </c:pt>
                  <c:pt idx="6458">
                    <c:v>1</c:v>
                  </c:pt>
                  <c:pt idx="6459">
                    <c:v>1</c:v>
                  </c:pt>
                  <c:pt idx="6460">
                    <c:v>1</c:v>
                  </c:pt>
                  <c:pt idx="6461">
                    <c:v>1</c:v>
                  </c:pt>
                  <c:pt idx="6462">
                    <c:v>1</c:v>
                  </c:pt>
                  <c:pt idx="6463">
                    <c:v>1</c:v>
                  </c:pt>
                  <c:pt idx="6464">
                    <c:v>1</c:v>
                  </c:pt>
                  <c:pt idx="6465">
                    <c:v>1</c:v>
                  </c:pt>
                  <c:pt idx="6466">
                    <c:v>1</c:v>
                  </c:pt>
                  <c:pt idx="6467">
                    <c:v>1</c:v>
                  </c:pt>
                  <c:pt idx="6468">
                    <c:v>1</c:v>
                  </c:pt>
                  <c:pt idx="6469">
                    <c:v>1</c:v>
                  </c:pt>
                  <c:pt idx="6470">
                    <c:v>1</c:v>
                  </c:pt>
                  <c:pt idx="6471">
                    <c:v>1</c:v>
                  </c:pt>
                  <c:pt idx="6472">
                    <c:v>1</c:v>
                  </c:pt>
                  <c:pt idx="6473">
                    <c:v>1</c:v>
                  </c:pt>
                  <c:pt idx="6474">
                    <c:v>1</c:v>
                  </c:pt>
                  <c:pt idx="6475">
                    <c:v>1</c:v>
                  </c:pt>
                  <c:pt idx="6476">
                    <c:v>1</c:v>
                  </c:pt>
                  <c:pt idx="6477">
                    <c:v>1</c:v>
                  </c:pt>
                  <c:pt idx="6478">
                    <c:v>1</c:v>
                  </c:pt>
                  <c:pt idx="6479">
                    <c:v>1</c:v>
                  </c:pt>
                  <c:pt idx="6480">
                    <c:v>1</c:v>
                  </c:pt>
                  <c:pt idx="6481">
                    <c:v>1</c:v>
                  </c:pt>
                  <c:pt idx="6482">
                    <c:v>1</c:v>
                  </c:pt>
                  <c:pt idx="6483">
                    <c:v>1</c:v>
                  </c:pt>
                  <c:pt idx="6484">
                    <c:v>1</c:v>
                  </c:pt>
                  <c:pt idx="6485">
                    <c:v>1</c:v>
                  </c:pt>
                  <c:pt idx="6486">
                    <c:v>1</c:v>
                  </c:pt>
                  <c:pt idx="6487">
                    <c:v>1</c:v>
                  </c:pt>
                  <c:pt idx="6488">
                    <c:v>1</c:v>
                  </c:pt>
                  <c:pt idx="6489">
                    <c:v>1</c:v>
                  </c:pt>
                  <c:pt idx="6490">
                    <c:v>1</c:v>
                  </c:pt>
                  <c:pt idx="6491">
                    <c:v>1</c:v>
                  </c:pt>
                  <c:pt idx="6492">
                    <c:v>1</c:v>
                  </c:pt>
                  <c:pt idx="6493">
                    <c:v>1</c:v>
                  </c:pt>
                  <c:pt idx="6494">
                    <c:v>1</c:v>
                  </c:pt>
                  <c:pt idx="6495">
                    <c:v>1</c:v>
                  </c:pt>
                  <c:pt idx="6496">
                    <c:v>1</c:v>
                  </c:pt>
                  <c:pt idx="6497">
                    <c:v>1</c:v>
                  </c:pt>
                  <c:pt idx="6498">
                    <c:v>1</c:v>
                  </c:pt>
                  <c:pt idx="6499">
                    <c:v>1</c:v>
                  </c:pt>
                  <c:pt idx="6500">
                    <c:v>1</c:v>
                  </c:pt>
                  <c:pt idx="6501">
                    <c:v>1</c:v>
                  </c:pt>
                  <c:pt idx="6502">
                    <c:v>1</c:v>
                  </c:pt>
                  <c:pt idx="6503">
                    <c:v>1</c:v>
                  </c:pt>
                  <c:pt idx="6504">
                    <c:v>1</c:v>
                  </c:pt>
                  <c:pt idx="6505">
                    <c:v>1</c:v>
                  </c:pt>
                  <c:pt idx="6506">
                    <c:v>1</c:v>
                  </c:pt>
                  <c:pt idx="6507">
                    <c:v>1</c:v>
                  </c:pt>
                  <c:pt idx="6508">
                    <c:v>1</c:v>
                  </c:pt>
                  <c:pt idx="6509">
                    <c:v>1</c:v>
                  </c:pt>
                  <c:pt idx="6510">
                    <c:v>1</c:v>
                  </c:pt>
                  <c:pt idx="6511">
                    <c:v>1</c:v>
                  </c:pt>
                  <c:pt idx="6512">
                    <c:v>1</c:v>
                  </c:pt>
                  <c:pt idx="6513">
                    <c:v>1</c:v>
                  </c:pt>
                  <c:pt idx="6514">
                    <c:v>1</c:v>
                  </c:pt>
                  <c:pt idx="6515">
                    <c:v>1</c:v>
                  </c:pt>
                  <c:pt idx="6516">
                    <c:v>1</c:v>
                  </c:pt>
                  <c:pt idx="6517">
                    <c:v>1</c:v>
                  </c:pt>
                  <c:pt idx="6518">
                    <c:v>1</c:v>
                  </c:pt>
                  <c:pt idx="6519">
                    <c:v>1</c:v>
                  </c:pt>
                  <c:pt idx="6520">
                    <c:v>1</c:v>
                  </c:pt>
                  <c:pt idx="6521">
                    <c:v>1</c:v>
                  </c:pt>
                  <c:pt idx="6522">
                    <c:v>1</c:v>
                  </c:pt>
                  <c:pt idx="6523">
                    <c:v>1</c:v>
                  </c:pt>
                  <c:pt idx="6524">
                    <c:v>1</c:v>
                  </c:pt>
                  <c:pt idx="6525">
                    <c:v>1</c:v>
                  </c:pt>
                  <c:pt idx="6526">
                    <c:v>1</c:v>
                  </c:pt>
                  <c:pt idx="6527">
                    <c:v>1</c:v>
                  </c:pt>
                  <c:pt idx="6528">
                    <c:v>1</c:v>
                  </c:pt>
                  <c:pt idx="6529">
                    <c:v>1</c:v>
                  </c:pt>
                  <c:pt idx="6530">
                    <c:v>1</c:v>
                  </c:pt>
                  <c:pt idx="6531">
                    <c:v>1</c:v>
                  </c:pt>
                  <c:pt idx="6532">
                    <c:v>1</c:v>
                  </c:pt>
                  <c:pt idx="6533">
                    <c:v>1</c:v>
                  </c:pt>
                  <c:pt idx="6534">
                    <c:v>1</c:v>
                  </c:pt>
                  <c:pt idx="6535">
                    <c:v>1</c:v>
                  </c:pt>
                  <c:pt idx="6536">
                    <c:v>1</c:v>
                  </c:pt>
                  <c:pt idx="6537">
                    <c:v>1</c:v>
                  </c:pt>
                  <c:pt idx="6538">
                    <c:v>1</c:v>
                  </c:pt>
                  <c:pt idx="6539">
                    <c:v>1</c:v>
                  </c:pt>
                  <c:pt idx="6540">
                    <c:v>1</c:v>
                  </c:pt>
                  <c:pt idx="6541">
                    <c:v>1</c:v>
                  </c:pt>
                  <c:pt idx="6542">
                    <c:v>1</c:v>
                  </c:pt>
                  <c:pt idx="6543">
                    <c:v>1</c:v>
                  </c:pt>
                  <c:pt idx="6544">
                    <c:v>1</c:v>
                  </c:pt>
                  <c:pt idx="6545">
                    <c:v>1</c:v>
                  </c:pt>
                  <c:pt idx="6546">
                    <c:v>1</c:v>
                  </c:pt>
                  <c:pt idx="6547">
                    <c:v>1</c:v>
                  </c:pt>
                  <c:pt idx="6548">
                    <c:v>1</c:v>
                  </c:pt>
                  <c:pt idx="6549">
                    <c:v>1</c:v>
                  </c:pt>
                  <c:pt idx="6550">
                    <c:v>1</c:v>
                  </c:pt>
                  <c:pt idx="6551">
                    <c:v>1</c:v>
                  </c:pt>
                  <c:pt idx="6552">
                    <c:v>1</c:v>
                  </c:pt>
                  <c:pt idx="6553">
                    <c:v>1</c:v>
                  </c:pt>
                  <c:pt idx="6554">
                    <c:v>1</c:v>
                  </c:pt>
                  <c:pt idx="6555">
                    <c:v>1</c:v>
                  </c:pt>
                  <c:pt idx="6556">
                    <c:v>1</c:v>
                  </c:pt>
                  <c:pt idx="6557">
                    <c:v>1</c:v>
                  </c:pt>
                  <c:pt idx="6558">
                    <c:v>1</c:v>
                  </c:pt>
                  <c:pt idx="6559">
                    <c:v>1</c:v>
                  </c:pt>
                  <c:pt idx="6560">
                    <c:v>1</c:v>
                  </c:pt>
                  <c:pt idx="6561">
                    <c:v>1</c:v>
                  </c:pt>
                  <c:pt idx="6562">
                    <c:v>1</c:v>
                  </c:pt>
                  <c:pt idx="6563">
                    <c:v>1</c:v>
                  </c:pt>
                  <c:pt idx="6564">
                    <c:v>1</c:v>
                  </c:pt>
                  <c:pt idx="6565">
                    <c:v>1</c:v>
                  </c:pt>
                  <c:pt idx="6566">
                    <c:v>1</c:v>
                  </c:pt>
                  <c:pt idx="6567">
                    <c:v>1</c:v>
                  </c:pt>
                  <c:pt idx="6568">
                    <c:v>1</c:v>
                  </c:pt>
                  <c:pt idx="6569">
                    <c:v>1</c:v>
                  </c:pt>
                  <c:pt idx="6570">
                    <c:v>1</c:v>
                  </c:pt>
                  <c:pt idx="6571">
                    <c:v>1</c:v>
                  </c:pt>
                  <c:pt idx="6572">
                    <c:v>1</c:v>
                  </c:pt>
                  <c:pt idx="6573">
                    <c:v>1</c:v>
                  </c:pt>
                  <c:pt idx="6574">
                    <c:v>1</c:v>
                  </c:pt>
                  <c:pt idx="6575">
                    <c:v>1</c:v>
                  </c:pt>
                  <c:pt idx="6576">
                    <c:v>1</c:v>
                  </c:pt>
                  <c:pt idx="6577">
                    <c:v>1</c:v>
                  </c:pt>
                  <c:pt idx="6578">
                    <c:v>1</c:v>
                  </c:pt>
                  <c:pt idx="6579">
                    <c:v>1</c:v>
                  </c:pt>
                  <c:pt idx="6580">
                    <c:v>1</c:v>
                  </c:pt>
                  <c:pt idx="6581">
                    <c:v>1</c:v>
                  </c:pt>
                  <c:pt idx="6582">
                    <c:v>1</c:v>
                  </c:pt>
                  <c:pt idx="6583">
                    <c:v>1</c:v>
                  </c:pt>
                  <c:pt idx="6584">
                    <c:v>1</c:v>
                  </c:pt>
                  <c:pt idx="6585">
                    <c:v>1</c:v>
                  </c:pt>
                  <c:pt idx="6586">
                    <c:v>1</c:v>
                  </c:pt>
                  <c:pt idx="6587">
                    <c:v>1</c:v>
                  </c:pt>
                  <c:pt idx="6588">
                    <c:v>1</c:v>
                  </c:pt>
                  <c:pt idx="6589">
                    <c:v>1</c:v>
                  </c:pt>
                  <c:pt idx="6590">
                    <c:v>1</c:v>
                  </c:pt>
                  <c:pt idx="6591">
                    <c:v>1</c:v>
                  </c:pt>
                  <c:pt idx="6592">
                    <c:v>1</c:v>
                  </c:pt>
                  <c:pt idx="6593">
                    <c:v>1</c:v>
                  </c:pt>
                  <c:pt idx="6594">
                    <c:v>1</c:v>
                  </c:pt>
                  <c:pt idx="6595">
                    <c:v>1</c:v>
                  </c:pt>
                  <c:pt idx="6596">
                    <c:v>1</c:v>
                  </c:pt>
                  <c:pt idx="6597">
                    <c:v>1</c:v>
                  </c:pt>
                  <c:pt idx="6598">
                    <c:v>1</c:v>
                  </c:pt>
                  <c:pt idx="6599">
                    <c:v>1</c:v>
                  </c:pt>
                  <c:pt idx="6600">
                    <c:v>1</c:v>
                  </c:pt>
                  <c:pt idx="6601">
                    <c:v>1</c:v>
                  </c:pt>
                  <c:pt idx="6602">
                    <c:v>1</c:v>
                  </c:pt>
                  <c:pt idx="6603">
                    <c:v>1</c:v>
                  </c:pt>
                  <c:pt idx="6604">
                    <c:v>1</c:v>
                  </c:pt>
                  <c:pt idx="6605">
                    <c:v>1</c:v>
                  </c:pt>
                  <c:pt idx="6606">
                    <c:v>1</c:v>
                  </c:pt>
                  <c:pt idx="6607">
                    <c:v>1</c:v>
                  </c:pt>
                  <c:pt idx="6608">
                    <c:v>1</c:v>
                  </c:pt>
                  <c:pt idx="6609">
                    <c:v>1</c:v>
                  </c:pt>
                  <c:pt idx="6610">
                    <c:v>1</c:v>
                  </c:pt>
                  <c:pt idx="6611">
                    <c:v>1</c:v>
                  </c:pt>
                  <c:pt idx="6612">
                    <c:v>1</c:v>
                  </c:pt>
                  <c:pt idx="6613">
                    <c:v>1</c:v>
                  </c:pt>
                  <c:pt idx="6614">
                    <c:v>1</c:v>
                  </c:pt>
                  <c:pt idx="6615">
                    <c:v>1</c:v>
                  </c:pt>
                  <c:pt idx="6616">
                    <c:v>1</c:v>
                  </c:pt>
                  <c:pt idx="6617">
                    <c:v>1</c:v>
                  </c:pt>
                  <c:pt idx="6618">
                    <c:v>1</c:v>
                  </c:pt>
                  <c:pt idx="6619">
                    <c:v>1</c:v>
                  </c:pt>
                  <c:pt idx="6620">
                    <c:v>1</c:v>
                  </c:pt>
                  <c:pt idx="6621">
                    <c:v>1</c:v>
                  </c:pt>
                  <c:pt idx="6622">
                    <c:v>1</c:v>
                  </c:pt>
                </c:lvl>
                <c:lvl>
                  <c:pt idx="0">
                    <c:v>anonymous</c:v>
                  </c:pt>
                  <c:pt idx="1">
                    <c:v>superuser (top 1%)</c:v>
                  </c:pt>
                  <c:pt idx="2">
                    <c:v>superuser (top 1%)</c:v>
                  </c:pt>
                  <c:pt idx="3">
                    <c:v>superuser (top 1%)</c:v>
                  </c:pt>
                  <c:pt idx="4">
                    <c:v>superuser (top 1%)</c:v>
                  </c:pt>
                  <c:pt idx="5">
                    <c:v>superuser (top 1%)</c:v>
                  </c:pt>
                  <c:pt idx="6">
                    <c:v>superuser (top 1%)</c:v>
                  </c:pt>
                  <c:pt idx="7">
                    <c:v>superuser (top 1%)</c:v>
                  </c:pt>
                  <c:pt idx="8">
                    <c:v>superuser (top 1%)</c:v>
                  </c:pt>
                  <c:pt idx="9">
                    <c:v>superuser (top 1%)</c:v>
                  </c:pt>
                  <c:pt idx="10">
                    <c:v>superuser (top 1%)</c:v>
                  </c:pt>
                  <c:pt idx="11">
                    <c:v>superuser (top 1%)</c:v>
                  </c:pt>
                  <c:pt idx="12">
                    <c:v>superuser (top 1%)</c:v>
                  </c:pt>
                  <c:pt idx="13">
                    <c:v>superuser (top 1%)</c:v>
                  </c:pt>
                  <c:pt idx="14">
                    <c:v>superuser (top 1%)</c:v>
                  </c:pt>
                  <c:pt idx="15">
                    <c:v>superuser (top 1%)</c:v>
                  </c:pt>
                  <c:pt idx="16">
                    <c:v>superuser (top 1%)</c:v>
                  </c:pt>
                  <c:pt idx="17">
                    <c:v>superuser (top 1%)</c:v>
                  </c:pt>
                  <c:pt idx="18">
                    <c:v>superuser (top 1%)</c:v>
                  </c:pt>
                  <c:pt idx="19">
                    <c:v>superuser (top 1%)</c:v>
                  </c:pt>
                  <c:pt idx="20">
                    <c:v>superuser (top 1%)</c:v>
                  </c:pt>
                  <c:pt idx="21">
                    <c:v>superuser (top 1%)</c:v>
                  </c:pt>
                  <c:pt idx="22">
                    <c:v>superuser (top 1%)</c:v>
                  </c:pt>
                  <c:pt idx="23">
                    <c:v>superuser (top 1%)</c:v>
                  </c:pt>
                  <c:pt idx="24">
                    <c:v>superuser (top 1%)</c:v>
                  </c:pt>
                  <c:pt idx="25">
                    <c:v>superuser (top 1%)</c:v>
                  </c:pt>
                  <c:pt idx="26">
                    <c:v>superuser (top 1%)</c:v>
                  </c:pt>
                  <c:pt idx="27">
                    <c:v>superuser (top 1%)</c:v>
                  </c:pt>
                  <c:pt idx="28">
                    <c:v>superuser (top 1%)</c:v>
                  </c:pt>
                  <c:pt idx="29">
                    <c:v>superuser (top 1%)</c:v>
                  </c:pt>
                  <c:pt idx="30">
                    <c:v>superuser (top 1%)</c:v>
                  </c:pt>
                  <c:pt idx="31">
                    <c:v>superuser (top 1%)</c:v>
                  </c:pt>
                  <c:pt idx="32">
                    <c:v>superuser (top 1%)</c:v>
                  </c:pt>
                  <c:pt idx="33">
                    <c:v>superuser (top 1%)</c:v>
                  </c:pt>
                  <c:pt idx="34">
                    <c:v>superuser (top 1%)</c:v>
                  </c:pt>
                  <c:pt idx="35">
                    <c:v>superuser (top 1%)</c:v>
                  </c:pt>
                  <c:pt idx="36">
                    <c:v>superuser (top 1%)</c:v>
                  </c:pt>
                  <c:pt idx="37">
                    <c:v>superuser (top 1%)</c:v>
                  </c:pt>
                  <c:pt idx="38">
                    <c:v>superuser (top 1%)</c:v>
                  </c:pt>
                  <c:pt idx="39">
                    <c:v>superuser (top 1%)</c:v>
                  </c:pt>
                  <c:pt idx="40">
                    <c:v>superuser (top 1%)</c:v>
                  </c:pt>
                  <c:pt idx="41">
                    <c:v>superuser (top 1%)</c:v>
                  </c:pt>
                  <c:pt idx="42">
                    <c:v>superuser (top 1%)</c:v>
                  </c:pt>
                  <c:pt idx="43">
                    <c:v>superuser (top 1%)</c:v>
                  </c:pt>
                  <c:pt idx="44">
                    <c:v>superuser (top 1%)</c:v>
                  </c:pt>
                  <c:pt idx="45">
                    <c:v>superuser (top 1%)</c:v>
                  </c:pt>
                  <c:pt idx="46">
                    <c:v>superuser (top 1%)</c:v>
                  </c:pt>
                  <c:pt idx="47">
                    <c:v>superuser (top 1%)</c:v>
                  </c:pt>
                  <c:pt idx="48">
                    <c:v>superuser (top 1%)</c:v>
                  </c:pt>
                  <c:pt idx="49">
                    <c:v>superuser (top 1%)</c:v>
                  </c:pt>
                  <c:pt idx="50">
                    <c:v>superuser (top 1%)</c:v>
                  </c:pt>
                  <c:pt idx="51">
                    <c:v>superuser (top 1%)</c:v>
                  </c:pt>
                  <c:pt idx="52">
                    <c:v>superuser (top 1%)</c:v>
                  </c:pt>
                  <c:pt idx="53">
                    <c:v>superuser (top 1%)</c:v>
                  </c:pt>
                  <c:pt idx="54">
                    <c:v>superuser (top 1%)</c:v>
                  </c:pt>
                  <c:pt idx="55">
                    <c:v>superuser (top 1%)</c:v>
                  </c:pt>
                  <c:pt idx="56">
                    <c:v>superuser (top 1%)</c:v>
                  </c:pt>
                  <c:pt idx="57">
                    <c:v>superuser (top 1%)</c:v>
                  </c:pt>
                  <c:pt idx="58">
                    <c:v>superuser (top 1%)</c:v>
                  </c:pt>
                  <c:pt idx="59">
                    <c:v>superuser (top 1%)</c:v>
                  </c:pt>
                  <c:pt idx="60">
                    <c:v>superuser (top 1%)</c:v>
                  </c:pt>
                  <c:pt idx="61">
                    <c:v>superuser (top 1%)</c:v>
                  </c:pt>
                  <c:pt idx="62">
                    <c:v>superuser (top 1%)</c:v>
                  </c:pt>
                  <c:pt idx="63">
                    <c:v>superuser (top 1%)</c:v>
                  </c:pt>
                  <c:pt idx="64">
                    <c:v>superuser (top 1%)</c:v>
                  </c:pt>
                  <c:pt idx="65">
                    <c:v>superuser (top 1%)</c:v>
                  </c:pt>
                  <c:pt idx="66">
                    <c:v>top user</c:v>
                  </c:pt>
                  <c:pt idx="67">
                    <c:v>top user</c:v>
                  </c:pt>
                  <c:pt idx="68">
                    <c:v>top user</c:v>
                  </c:pt>
                  <c:pt idx="69">
                    <c:v>top user</c:v>
                  </c:pt>
                  <c:pt idx="70">
                    <c:v>top user</c:v>
                  </c:pt>
                  <c:pt idx="71">
                    <c:v>top user</c:v>
                  </c:pt>
                  <c:pt idx="72">
                    <c:v>top user</c:v>
                  </c:pt>
                  <c:pt idx="73">
                    <c:v>top user</c:v>
                  </c:pt>
                  <c:pt idx="74">
                    <c:v>top user</c:v>
                  </c:pt>
                  <c:pt idx="75">
                    <c:v>top user</c:v>
                  </c:pt>
                  <c:pt idx="76">
                    <c:v>top user</c:v>
                  </c:pt>
                  <c:pt idx="77">
                    <c:v>top user</c:v>
                  </c:pt>
                  <c:pt idx="78">
                    <c:v>top user</c:v>
                  </c:pt>
                  <c:pt idx="79">
                    <c:v>top user</c:v>
                  </c:pt>
                  <c:pt idx="80">
                    <c:v>top user</c:v>
                  </c:pt>
                  <c:pt idx="81">
                    <c:v>top user</c:v>
                  </c:pt>
                  <c:pt idx="82">
                    <c:v>top user</c:v>
                  </c:pt>
                  <c:pt idx="83">
                    <c:v>top user</c:v>
                  </c:pt>
                  <c:pt idx="84">
                    <c:v>top user</c:v>
                  </c:pt>
                  <c:pt idx="85">
                    <c:v>top user</c:v>
                  </c:pt>
                  <c:pt idx="86">
                    <c:v>top user</c:v>
                  </c:pt>
                  <c:pt idx="87">
                    <c:v>top user</c:v>
                  </c:pt>
                  <c:pt idx="88">
                    <c:v>top user</c:v>
                  </c:pt>
                  <c:pt idx="89">
                    <c:v>top user</c:v>
                  </c:pt>
                  <c:pt idx="90">
                    <c:v>top user</c:v>
                  </c:pt>
                  <c:pt idx="91">
                    <c:v>top user</c:v>
                  </c:pt>
                  <c:pt idx="92">
                    <c:v>top user</c:v>
                  </c:pt>
                  <c:pt idx="93">
                    <c:v>top user</c:v>
                  </c:pt>
                  <c:pt idx="94">
                    <c:v>top user</c:v>
                  </c:pt>
                  <c:pt idx="95">
                    <c:v>top user</c:v>
                  </c:pt>
                  <c:pt idx="96">
                    <c:v>top user</c:v>
                  </c:pt>
                  <c:pt idx="97">
                    <c:v>top user</c:v>
                  </c:pt>
                  <c:pt idx="98">
                    <c:v>top user</c:v>
                  </c:pt>
                  <c:pt idx="99">
                    <c:v>top user</c:v>
                  </c:pt>
                  <c:pt idx="100">
                    <c:v>top user</c:v>
                  </c:pt>
                  <c:pt idx="101">
                    <c:v>top user</c:v>
                  </c:pt>
                  <c:pt idx="102">
                    <c:v>top user</c:v>
                  </c:pt>
                  <c:pt idx="103">
                    <c:v>top user</c:v>
                  </c:pt>
                  <c:pt idx="104">
                    <c:v>top user</c:v>
                  </c:pt>
                  <c:pt idx="105">
                    <c:v>top user</c:v>
                  </c:pt>
                  <c:pt idx="106">
                    <c:v>top user</c:v>
                  </c:pt>
                  <c:pt idx="107">
                    <c:v>top user</c:v>
                  </c:pt>
                  <c:pt idx="108">
                    <c:v>top user</c:v>
                  </c:pt>
                  <c:pt idx="109">
                    <c:v>top user</c:v>
                  </c:pt>
                  <c:pt idx="110">
                    <c:v>top user</c:v>
                  </c:pt>
                  <c:pt idx="111">
                    <c:v>top user</c:v>
                  </c:pt>
                  <c:pt idx="112">
                    <c:v>top user</c:v>
                  </c:pt>
                  <c:pt idx="113">
                    <c:v>top user</c:v>
                  </c:pt>
                  <c:pt idx="114">
                    <c:v>top user</c:v>
                  </c:pt>
                  <c:pt idx="115">
                    <c:v>top user</c:v>
                  </c:pt>
                  <c:pt idx="116">
                    <c:v>top user</c:v>
                  </c:pt>
                  <c:pt idx="117">
                    <c:v>top user</c:v>
                  </c:pt>
                  <c:pt idx="118">
                    <c:v>top user</c:v>
                  </c:pt>
                  <c:pt idx="119">
                    <c:v>top user</c:v>
                  </c:pt>
                  <c:pt idx="120">
                    <c:v>top user</c:v>
                  </c:pt>
                  <c:pt idx="121">
                    <c:v>top user</c:v>
                  </c:pt>
                  <c:pt idx="122">
                    <c:v>top user</c:v>
                  </c:pt>
                  <c:pt idx="123">
                    <c:v>top user</c:v>
                  </c:pt>
                  <c:pt idx="124">
                    <c:v>top user</c:v>
                  </c:pt>
                  <c:pt idx="125">
                    <c:v>top user</c:v>
                  </c:pt>
                  <c:pt idx="126">
                    <c:v>top user</c:v>
                  </c:pt>
                  <c:pt idx="127">
                    <c:v>top user</c:v>
                  </c:pt>
                  <c:pt idx="128">
                    <c:v>top user</c:v>
                  </c:pt>
                  <c:pt idx="129">
                    <c:v>top user</c:v>
                  </c:pt>
                  <c:pt idx="130">
                    <c:v>top user</c:v>
                  </c:pt>
                  <c:pt idx="131">
                    <c:v>top user</c:v>
                  </c:pt>
                  <c:pt idx="132">
                    <c:v>top user</c:v>
                  </c:pt>
                  <c:pt idx="133">
                    <c:v>top user</c:v>
                  </c:pt>
                  <c:pt idx="134">
                    <c:v>top user</c:v>
                  </c:pt>
                  <c:pt idx="135">
                    <c:v>top user</c:v>
                  </c:pt>
                  <c:pt idx="136">
                    <c:v>top user</c:v>
                  </c:pt>
                  <c:pt idx="137">
                    <c:v>top user</c:v>
                  </c:pt>
                  <c:pt idx="138">
                    <c:v>top user</c:v>
                  </c:pt>
                  <c:pt idx="139">
                    <c:v>top user</c:v>
                  </c:pt>
                  <c:pt idx="140">
                    <c:v>top user</c:v>
                  </c:pt>
                  <c:pt idx="141">
                    <c:v>top user</c:v>
                  </c:pt>
                  <c:pt idx="142">
                    <c:v>top user</c:v>
                  </c:pt>
                  <c:pt idx="143">
                    <c:v>top user</c:v>
                  </c:pt>
                  <c:pt idx="144">
                    <c:v>top user</c:v>
                  </c:pt>
                  <c:pt idx="145">
                    <c:v>top user</c:v>
                  </c:pt>
                  <c:pt idx="146">
                    <c:v>top user</c:v>
                  </c:pt>
                  <c:pt idx="147">
                    <c:v>top user</c:v>
                  </c:pt>
                  <c:pt idx="148">
                    <c:v>top user</c:v>
                  </c:pt>
                  <c:pt idx="149">
                    <c:v>top user</c:v>
                  </c:pt>
                  <c:pt idx="150">
                    <c:v>top user</c:v>
                  </c:pt>
                  <c:pt idx="151">
                    <c:v>top user</c:v>
                  </c:pt>
                  <c:pt idx="152">
                    <c:v>top user</c:v>
                  </c:pt>
                  <c:pt idx="153">
                    <c:v>top user</c:v>
                  </c:pt>
                  <c:pt idx="154">
                    <c:v>top user</c:v>
                  </c:pt>
                  <c:pt idx="155">
                    <c:v>top user</c:v>
                  </c:pt>
                  <c:pt idx="156">
                    <c:v>top user</c:v>
                  </c:pt>
                  <c:pt idx="157">
                    <c:v>top user</c:v>
                  </c:pt>
                  <c:pt idx="158">
                    <c:v>top user</c:v>
                  </c:pt>
                  <c:pt idx="159">
                    <c:v>top user</c:v>
                  </c:pt>
                  <c:pt idx="160">
                    <c:v>top user</c:v>
                  </c:pt>
                  <c:pt idx="161">
                    <c:v>top user</c:v>
                  </c:pt>
                  <c:pt idx="162">
                    <c:v>top user</c:v>
                  </c:pt>
                  <c:pt idx="163">
                    <c:v>top user</c:v>
                  </c:pt>
                  <c:pt idx="164">
                    <c:v>top user</c:v>
                  </c:pt>
                  <c:pt idx="165">
                    <c:v>top user</c:v>
                  </c:pt>
                  <c:pt idx="166">
                    <c:v>top user</c:v>
                  </c:pt>
                  <c:pt idx="167">
                    <c:v>top user</c:v>
                  </c:pt>
                  <c:pt idx="168">
                    <c:v>top user</c:v>
                  </c:pt>
                  <c:pt idx="169">
                    <c:v>top user</c:v>
                  </c:pt>
                  <c:pt idx="170">
                    <c:v>top user</c:v>
                  </c:pt>
                  <c:pt idx="171">
                    <c:v>top user</c:v>
                  </c:pt>
                  <c:pt idx="172">
                    <c:v>top user</c:v>
                  </c:pt>
                  <c:pt idx="173">
                    <c:v>top user</c:v>
                  </c:pt>
                  <c:pt idx="174">
                    <c:v>top user</c:v>
                  </c:pt>
                  <c:pt idx="175">
                    <c:v>top user</c:v>
                  </c:pt>
                  <c:pt idx="176">
                    <c:v>top user</c:v>
                  </c:pt>
                  <c:pt idx="177">
                    <c:v>top user</c:v>
                  </c:pt>
                  <c:pt idx="178">
                    <c:v>top user</c:v>
                  </c:pt>
                  <c:pt idx="179">
                    <c:v>top user</c:v>
                  </c:pt>
                  <c:pt idx="180">
                    <c:v>top user</c:v>
                  </c:pt>
                  <c:pt idx="181">
                    <c:v>top user</c:v>
                  </c:pt>
                  <c:pt idx="182">
                    <c:v>top user</c:v>
                  </c:pt>
                  <c:pt idx="183">
                    <c:v>top user</c:v>
                  </c:pt>
                  <c:pt idx="184">
                    <c:v>top user</c:v>
                  </c:pt>
                  <c:pt idx="185">
                    <c:v>top user</c:v>
                  </c:pt>
                  <c:pt idx="186">
                    <c:v>top user</c:v>
                  </c:pt>
                  <c:pt idx="187">
                    <c:v>top user</c:v>
                  </c:pt>
                  <c:pt idx="188">
                    <c:v>top user</c:v>
                  </c:pt>
                  <c:pt idx="189">
                    <c:v>top user</c:v>
                  </c:pt>
                  <c:pt idx="190">
                    <c:v>top user</c:v>
                  </c:pt>
                  <c:pt idx="191">
                    <c:v>top user</c:v>
                  </c:pt>
                  <c:pt idx="192">
                    <c:v>top user</c:v>
                  </c:pt>
                  <c:pt idx="193">
                    <c:v>top user</c:v>
                  </c:pt>
                  <c:pt idx="194">
                    <c:v>top user</c:v>
                  </c:pt>
                  <c:pt idx="195">
                    <c:v>top user</c:v>
                  </c:pt>
                  <c:pt idx="196">
                    <c:v>top user</c:v>
                  </c:pt>
                  <c:pt idx="197">
                    <c:v>top user</c:v>
                  </c:pt>
                  <c:pt idx="198">
                    <c:v>top user</c:v>
                  </c:pt>
                  <c:pt idx="199">
                    <c:v>top user</c:v>
                  </c:pt>
                  <c:pt idx="200">
                    <c:v>top user</c:v>
                  </c:pt>
                  <c:pt idx="201">
                    <c:v>top user</c:v>
                  </c:pt>
                  <c:pt idx="202">
                    <c:v>top user</c:v>
                  </c:pt>
                  <c:pt idx="203">
                    <c:v>top user</c:v>
                  </c:pt>
                  <c:pt idx="204">
                    <c:v>top user</c:v>
                  </c:pt>
                  <c:pt idx="205">
                    <c:v>top user</c:v>
                  </c:pt>
                  <c:pt idx="206">
                    <c:v>top user</c:v>
                  </c:pt>
                  <c:pt idx="207">
                    <c:v>top user</c:v>
                  </c:pt>
                  <c:pt idx="208">
                    <c:v>top user</c:v>
                  </c:pt>
                  <c:pt idx="209">
                    <c:v>top user</c:v>
                  </c:pt>
                  <c:pt idx="210">
                    <c:v>top user</c:v>
                  </c:pt>
                  <c:pt idx="211">
                    <c:v>top user</c:v>
                  </c:pt>
                  <c:pt idx="212">
                    <c:v>top user</c:v>
                  </c:pt>
                  <c:pt idx="213">
                    <c:v>top user</c:v>
                  </c:pt>
                  <c:pt idx="214">
                    <c:v>top user</c:v>
                  </c:pt>
                  <c:pt idx="215">
                    <c:v>top user</c:v>
                  </c:pt>
                  <c:pt idx="216">
                    <c:v>top user</c:v>
                  </c:pt>
                  <c:pt idx="217">
                    <c:v>top user</c:v>
                  </c:pt>
                  <c:pt idx="218">
                    <c:v>top user</c:v>
                  </c:pt>
                  <c:pt idx="219">
                    <c:v>top user</c:v>
                  </c:pt>
                  <c:pt idx="220">
                    <c:v>top user</c:v>
                  </c:pt>
                  <c:pt idx="221">
                    <c:v>top user</c:v>
                  </c:pt>
                  <c:pt idx="222">
                    <c:v>top user</c:v>
                  </c:pt>
                  <c:pt idx="223">
                    <c:v>top user</c:v>
                  </c:pt>
                  <c:pt idx="224">
                    <c:v>top user</c:v>
                  </c:pt>
                  <c:pt idx="225">
                    <c:v>top user</c:v>
                  </c:pt>
                  <c:pt idx="226">
                    <c:v>top user</c:v>
                  </c:pt>
                  <c:pt idx="227">
                    <c:v>top user</c:v>
                  </c:pt>
                  <c:pt idx="228">
                    <c:v>top user</c:v>
                  </c:pt>
                  <c:pt idx="229">
                    <c:v>top user</c:v>
                  </c:pt>
                  <c:pt idx="230">
                    <c:v>top user</c:v>
                  </c:pt>
                  <c:pt idx="231">
                    <c:v>top user</c:v>
                  </c:pt>
                  <c:pt idx="232">
                    <c:v>top user</c:v>
                  </c:pt>
                  <c:pt idx="233">
                    <c:v>top user</c:v>
                  </c:pt>
                  <c:pt idx="234">
                    <c:v>top user</c:v>
                  </c:pt>
                  <c:pt idx="235">
                    <c:v>top user</c:v>
                  </c:pt>
                  <c:pt idx="236">
                    <c:v>top user</c:v>
                  </c:pt>
                  <c:pt idx="237">
                    <c:v>top user</c:v>
                  </c:pt>
                  <c:pt idx="238">
                    <c:v>top user</c:v>
                  </c:pt>
                  <c:pt idx="239">
                    <c:v>top user</c:v>
                  </c:pt>
                  <c:pt idx="240">
                    <c:v>top user</c:v>
                  </c:pt>
                  <c:pt idx="241">
                    <c:v>top user</c:v>
                  </c:pt>
                  <c:pt idx="242">
                    <c:v>top user</c:v>
                  </c:pt>
                  <c:pt idx="243">
                    <c:v>top user</c:v>
                  </c:pt>
                  <c:pt idx="244">
                    <c:v>top user</c:v>
                  </c:pt>
                  <c:pt idx="245">
                    <c:v>top user</c:v>
                  </c:pt>
                  <c:pt idx="246">
                    <c:v>top user</c:v>
                  </c:pt>
                  <c:pt idx="247">
                    <c:v>top user</c:v>
                  </c:pt>
                  <c:pt idx="248">
                    <c:v>top user</c:v>
                  </c:pt>
                  <c:pt idx="249">
                    <c:v>top user</c:v>
                  </c:pt>
                  <c:pt idx="250">
                    <c:v>top user</c:v>
                  </c:pt>
                  <c:pt idx="251">
                    <c:v>top user</c:v>
                  </c:pt>
                  <c:pt idx="252">
                    <c:v>top user</c:v>
                  </c:pt>
                  <c:pt idx="253">
                    <c:v>top user</c:v>
                  </c:pt>
                  <c:pt idx="254">
                    <c:v>top user</c:v>
                  </c:pt>
                  <c:pt idx="255">
                    <c:v>top user</c:v>
                  </c:pt>
                  <c:pt idx="256">
                    <c:v>top user</c:v>
                  </c:pt>
                  <c:pt idx="257">
                    <c:v>top user</c:v>
                  </c:pt>
                  <c:pt idx="258">
                    <c:v>top user</c:v>
                  </c:pt>
                  <c:pt idx="259">
                    <c:v>top user</c:v>
                  </c:pt>
                  <c:pt idx="260">
                    <c:v>top user</c:v>
                  </c:pt>
                  <c:pt idx="261">
                    <c:v>top user</c:v>
                  </c:pt>
                  <c:pt idx="262">
                    <c:v>top user</c:v>
                  </c:pt>
                  <c:pt idx="263">
                    <c:v>top user</c:v>
                  </c:pt>
                  <c:pt idx="264">
                    <c:v>top user</c:v>
                  </c:pt>
                  <c:pt idx="265">
                    <c:v>top user</c:v>
                  </c:pt>
                  <c:pt idx="266">
                    <c:v>top user</c:v>
                  </c:pt>
                  <c:pt idx="267">
                    <c:v>top user</c:v>
                  </c:pt>
                  <c:pt idx="268">
                    <c:v>top user</c:v>
                  </c:pt>
                  <c:pt idx="269">
                    <c:v>top user</c:v>
                  </c:pt>
                  <c:pt idx="270">
                    <c:v>top user</c:v>
                  </c:pt>
                  <c:pt idx="271">
                    <c:v>top user</c:v>
                  </c:pt>
                  <c:pt idx="272">
                    <c:v>top user</c:v>
                  </c:pt>
                  <c:pt idx="273">
                    <c:v>top user</c:v>
                  </c:pt>
                  <c:pt idx="274">
                    <c:v>top user</c:v>
                  </c:pt>
                  <c:pt idx="275">
                    <c:v>top user</c:v>
                  </c:pt>
                  <c:pt idx="276">
                    <c:v>top user</c:v>
                  </c:pt>
                  <c:pt idx="277">
                    <c:v>top user</c:v>
                  </c:pt>
                  <c:pt idx="278">
                    <c:v>top user</c:v>
                  </c:pt>
                  <c:pt idx="279">
                    <c:v>top user</c:v>
                  </c:pt>
                  <c:pt idx="280">
                    <c:v>top user</c:v>
                  </c:pt>
                  <c:pt idx="281">
                    <c:v>top user</c:v>
                  </c:pt>
                  <c:pt idx="282">
                    <c:v>top user</c:v>
                  </c:pt>
                  <c:pt idx="283">
                    <c:v>top user</c:v>
                  </c:pt>
                  <c:pt idx="284">
                    <c:v>top user</c:v>
                  </c:pt>
                  <c:pt idx="285">
                    <c:v>top user</c:v>
                  </c:pt>
                  <c:pt idx="286">
                    <c:v>top user</c:v>
                  </c:pt>
                  <c:pt idx="287">
                    <c:v>top user</c:v>
                  </c:pt>
                  <c:pt idx="288">
                    <c:v>top user</c:v>
                  </c:pt>
                  <c:pt idx="289">
                    <c:v>top user</c:v>
                  </c:pt>
                  <c:pt idx="290">
                    <c:v>top user</c:v>
                  </c:pt>
                  <c:pt idx="291">
                    <c:v>top user</c:v>
                  </c:pt>
                  <c:pt idx="292">
                    <c:v>top user</c:v>
                  </c:pt>
                  <c:pt idx="293">
                    <c:v>top user</c:v>
                  </c:pt>
                  <c:pt idx="294">
                    <c:v>top user</c:v>
                  </c:pt>
                  <c:pt idx="295">
                    <c:v>top user</c:v>
                  </c:pt>
                  <c:pt idx="296">
                    <c:v>top user</c:v>
                  </c:pt>
                  <c:pt idx="297">
                    <c:v>top user</c:v>
                  </c:pt>
                  <c:pt idx="298">
                    <c:v>top user</c:v>
                  </c:pt>
                  <c:pt idx="299">
                    <c:v>top user</c:v>
                  </c:pt>
                  <c:pt idx="300">
                    <c:v>top user</c:v>
                  </c:pt>
                  <c:pt idx="301">
                    <c:v>top user</c:v>
                  </c:pt>
                  <c:pt idx="302">
                    <c:v>top user</c:v>
                  </c:pt>
                  <c:pt idx="303">
                    <c:v>top user</c:v>
                  </c:pt>
                  <c:pt idx="304">
                    <c:v>top user</c:v>
                  </c:pt>
                  <c:pt idx="305">
                    <c:v>top user</c:v>
                  </c:pt>
                  <c:pt idx="306">
                    <c:v>top user</c:v>
                  </c:pt>
                  <c:pt idx="307">
                    <c:v>top user</c:v>
                  </c:pt>
                  <c:pt idx="308">
                    <c:v>top user</c:v>
                  </c:pt>
                  <c:pt idx="309">
                    <c:v>top user</c:v>
                  </c:pt>
                  <c:pt idx="310">
                    <c:v>top user</c:v>
                  </c:pt>
                  <c:pt idx="311">
                    <c:v>top user</c:v>
                  </c:pt>
                  <c:pt idx="312">
                    <c:v>top user</c:v>
                  </c:pt>
                  <c:pt idx="313">
                    <c:v>top user</c:v>
                  </c:pt>
                  <c:pt idx="314">
                    <c:v>top user</c:v>
                  </c:pt>
                  <c:pt idx="315">
                    <c:v>top user</c:v>
                  </c:pt>
                  <c:pt idx="316">
                    <c:v>top user</c:v>
                  </c:pt>
                  <c:pt idx="317">
                    <c:v>top user</c:v>
                  </c:pt>
                  <c:pt idx="318">
                    <c:v>top user</c:v>
                  </c:pt>
                  <c:pt idx="319">
                    <c:v>top user</c:v>
                  </c:pt>
                  <c:pt idx="320">
                    <c:v>top user</c:v>
                  </c:pt>
                  <c:pt idx="321">
                    <c:v>top user</c:v>
                  </c:pt>
                  <c:pt idx="322">
                    <c:v>top user</c:v>
                  </c:pt>
                  <c:pt idx="323">
                    <c:v>top user</c:v>
                  </c:pt>
                  <c:pt idx="324">
                    <c:v>top user</c:v>
                  </c:pt>
                  <c:pt idx="325">
                    <c:v>top user</c:v>
                  </c:pt>
                  <c:pt idx="326">
                    <c:v>top user</c:v>
                  </c:pt>
                  <c:pt idx="327">
                    <c:v>top user</c:v>
                  </c:pt>
                  <c:pt idx="328">
                    <c:v>top user</c:v>
                  </c:pt>
                  <c:pt idx="329">
                    <c:v>top user</c:v>
                  </c:pt>
                  <c:pt idx="330">
                    <c:v>top user</c:v>
                  </c:pt>
                  <c:pt idx="331">
                    <c:v>top user</c:v>
                  </c:pt>
                  <c:pt idx="332">
                    <c:v>top user</c:v>
                  </c:pt>
                  <c:pt idx="333">
                    <c:v>top user</c:v>
                  </c:pt>
                  <c:pt idx="334">
                    <c:v>top user</c:v>
                  </c:pt>
                  <c:pt idx="335">
                    <c:v>top user</c:v>
                  </c:pt>
                  <c:pt idx="336">
                    <c:v>top user</c:v>
                  </c:pt>
                  <c:pt idx="337">
                    <c:v>top user</c:v>
                  </c:pt>
                  <c:pt idx="338">
                    <c:v>top user</c:v>
                  </c:pt>
                  <c:pt idx="339">
                    <c:v>top user</c:v>
                  </c:pt>
                  <c:pt idx="340">
                    <c:v>top user</c:v>
                  </c:pt>
                  <c:pt idx="341">
                    <c:v>top user</c:v>
                  </c:pt>
                  <c:pt idx="342">
                    <c:v>top user</c:v>
                  </c:pt>
                  <c:pt idx="343">
                    <c:v>top user</c:v>
                  </c:pt>
                  <c:pt idx="344">
                    <c:v>top user</c:v>
                  </c:pt>
                  <c:pt idx="345">
                    <c:v>top user</c:v>
                  </c:pt>
                  <c:pt idx="346">
                    <c:v>top user</c:v>
                  </c:pt>
                  <c:pt idx="347">
                    <c:v>top user</c:v>
                  </c:pt>
                  <c:pt idx="348">
                    <c:v>top user</c:v>
                  </c:pt>
                  <c:pt idx="349">
                    <c:v>top user</c:v>
                  </c:pt>
                  <c:pt idx="350">
                    <c:v>top user</c:v>
                  </c:pt>
                  <c:pt idx="351">
                    <c:v>top user</c:v>
                  </c:pt>
                  <c:pt idx="352">
                    <c:v>top user</c:v>
                  </c:pt>
                  <c:pt idx="353">
                    <c:v>top user</c:v>
                  </c:pt>
                  <c:pt idx="354">
                    <c:v>top user</c:v>
                  </c:pt>
                  <c:pt idx="355">
                    <c:v>top user</c:v>
                  </c:pt>
                  <c:pt idx="356">
                    <c:v>top user</c:v>
                  </c:pt>
                  <c:pt idx="357">
                    <c:v>top user</c:v>
                  </c:pt>
                  <c:pt idx="358">
                    <c:v>top user</c:v>
                  </c:pt>
                  <c:pt idx="359">
                    <c:v>top user</c:v>
                  </c:pt>
                  <c:pt idx="360">
                    <c:v>top user</c:v>
                  </c:pt>
                  <c:pt idx="361">
                    <c:v>top user</c:v>
                  </c:pt>
                  <c:pt idx="362">
                    <c:v>top user</c:v>
                  </c:pt>
                  <c:pt idx="363">
                    <c:v>top user</c:v>
                  </c:pt>
                  <c:pt idx="364">
                    <c:v>top user</c:v>
                  </c:pt>
                  <c:pt idx="365">
                    <c:v>top user</c:v>
                  </c:pt>
                  <c:pt idx="366">
                    <c:v>top user</c:v>
                  </c:pt>
                  <c:pt idx="367">
                    <c:v>top user</c:v>
                  </c:pt>
                  <c:pt idx="368">
                    <c:v>top user</c:v>
                  </c:pt>
                  <c:pt idx="369">
                    <c:v>top user</c:v>
                  </c:pt>
                  <c:pt idx="370">
                    <c:v>top user</c:v>
                  </c:pt>
                  <c:pt idx="371">
                    <c:v>top user</c:v>
                  </c:pt>
                  <c:pt idx="372">
                    <c:v>top user</c:v>
                  </c:pt>
                  <c:pt idx="373">
                    <c:v>top user</c:v>
                  </c:pt>
                  <c:pt idx="374">
                    <c:v>top user</c:v>
                  </c:pt>
                  <c:pt idx="375">
                    <c:v>top user</c:v>
                  </c:pt>
                  <c:pt idx="376">
                    <c:v>top user</c:v>
                  </c:pt>
                  <c:pt idx="377">
                    <c:v>top user</c:v>
                  </c:pt>
                  <c:pt idx="378">
                    <c:v>top user</c:v>
                  </c:pt>
                  <c:pt idx="379">
                    <c:v>top user</c:v>
                  </c:pt>
                  <c:pt idx="380">
                    <c:v>top user</c:v>
                  </c:pt>
                  <c:pt idx="381">
                    <c:v>top user</c:v>
                  </c:pt>
                  <c:pt idx="382">
                    <c:v>top user</c:v>
                  </c:pt>
                  <c:pt idx="383">
                    <c:v>top user</c:v>
                  </c:pt>
                  <c:pt idx="384">
                    <c:v>top user</c:v>
                  </c:pt>
                  <c:pt idx="385">
                    <c:v>top user</c:v>
                  </c:pt>
                  <c:pt idx="386">
                    <c:v>top user</c:v>
                  </c:pt>
                  <c:pt idx="387">
                    <c:v>top user</c:v>
                  </c:pt>
                  <c:pt idx="388">
                    <c:v>top user</c:v>
                  </c:pt>
                  <c:pt idx="389">
                    <c:v>top user</c:v>
                  </c:pt>
                  <c:pt idx="390">
                    <c:v>top user</c:v>
                  </c:pt>
                  <c:pt idx="391">
                    <c:v>top user</c:v>
                  </c:pt>
                  <c:pt idx="392">
                    <c:v>top user</c:v>
                  </c:pt>
                  <c:pt idx="393">
                    <c:v>top user</c:v>
                  </c:pt>
                  <c:pt idx="394">
                    <c:v>top user</c:v>
                  </c:pt>
                  <c:pt idx="395">
                    <c:v>top user</c:v>
                  </c:pt>
                  <c:pt idx="396">
                    <c:v>top user</c:v>
                  </c:pt>
                  <c:pt idx="397">
                    <c:v>top user</c:v>
                  </c:pt>
                  <c:pt idx="398">
                    <c:v>top user</c:v>
                  </c:pt>
                  <c:pt idx="399">
                    <c:v>top user</c:v>
                  </c:pt>
                  <c:pt idx="400">
                    <c:v>top user</c:v>
                  </c:pt>
                  <c:pt idx="401">
                    <c:v>top user</c:v>
                  </c:pt>
                  <c:pt idx="402">
                    <c:v>top user</c:v>
                  </c:pt>
                  <c:pt idx="403">
                    <c:v>top user</c:v>
                  </c:pt>
                  <c:pt idx="404">
                    <c:v>top user</c:v>
                  </c:pt>
                  <c:pt idx="405">
                    <c:v>top user</c:v>
                  </c:pt>
                  <c:pt idx="406">
                    <c:v>top user</c:v>
                  </c:pt>
                  <c:pt idx="407">
                    <c:v>top user</c:v>
                  </c:pt>
                  <c:pt idx="408">
                    <c:v>top user</c:v>
                  </c:pt>
                  <c:pt idx="409">
                    <c:v>top user</c:v>
                  </c:pt>
                  <c:pt idx="410">
                    <c:v>top user</c:v>
                  </c:pt>
                  <c:pt idx="411">
                    <c:v>top user</c:v>
                  </c:pt>
                  <c:pt idx="412">
                    <c:v>top user</c:v>
                  </c:pt>
                  <c:pt idx="413">
                    <c:v>top user</c:v>
                  </c:pt>
                  <c:pt idx="414">
                    <c:v>top user</c:v>
                  </c:pt>
                  <c:pt idx="415">
                    <c:v>top user</c:v>
                  </c:pt>
                  <c:pt idx="416">
                    <c:v>top user</c:v>
                  </c:pt>
                  <c:pt idx="417">
                    <c:v>top user</c:v>
                  </c:pt>
                  <c:pt idx="418">
                    <c:v>top user</c:v>
                  </c:pt>
                  <c:pt idx="419">
                    <c:v>top user</c:v>
                  </c:pt>
                  <c:pt idx="420">
                    <c:v>top user</c:v>
                  </c:pt>
                  <c:pt idx="421">
                    <c:v>top user</c:v>
                  </c:pt>
                  <c:pt idx="422">
                    <c:v>top user</c:v>
                  </c:pt>
                  <c:pt idx="423">
                    <c:v>top user</c:v>
                  </c:pt>
                  <c:pt idx="424">
                    <c:v>top user</c:v>
                  </c:pt>
                  <c:pt idx="425">
                    <c:v>top user</c:v>
                  </c:pt>
                  <c:pt idx="426">
                    <c:v>top user</c:v>
                  </c:pt>
                  <c:pt idx="427">
                    <c:v>top user</c:v>
                  </c:pt>
                  <c:pt idx="428">
                    <c:v>top user</c:v>
                  </c:pt>
                  <c:pt idx="429">
                    <c:v>top user</c:v>
                  </c:pt>
                  <c:pt idx="430">
                    <c:v>top user</c:v>
                  </c:pt>
                  <c:pt idx="431">
                    <c:v>top user</c:v>
                  </c:pt>
                  <c:pt idx="432">
                    <c:v>top user</c:v>
                  </c:pt>
                  <c:pt idx="433">
                    <c:v>top user</c:v>
                  </c:pt>
                  <c:pt idx="434">
                    <c:v>top user</c:v>
                  </c:pt>
                  <c:pt idx="435">
                    <c:v>top user</c:v>
                  </c:pt>
                  <c:pt idx="436">
                    <c:v>top user</c:v>
                  </c:pt>
                  <c:pt idx="437">
                    <c:v>top user</c:v>
                  </c:pt>
                  <c:pt idx="438">
                    <c:v>top user</c:v>
                  </c:pt>
                  <c:pt idx="439">
                    <c:v>top user</c:v>
                  </c:pt>
                  <c:pt idx="440">
                    <c:v>top user</c:v>
                  </c:pt>
                  <c:pt idx="441">
                    <c:v>top user</c:v>
                  </c:pt>
                  <c:pt idx="442">
                    <c:v>top user</c:v>
                  </c:pt>
                  <c:pt idx="443">
                    <c:v>top user</c:v>
                  </c:pt>
                  <c:pt idx="444">
                    <c:v>top user</c:v>
                  </c:pt>
                  <c:pt idx="445">
                    <c:v>top user</c:v>
                  </c:pt>
                  <c:pt idx="446">
                    <c:v>top user</c:v>
                  </c:pt>
                  <c:pt idx="447">
                    <c:v>top user</c:v>
                  </c:pt>
                  <c:pt idx="448">
                    <c:v>top user</c:v>
                  </c:pt>
                  <c:pt idx="449">
                    <c:v>top user</c:v>
                  </c:pt>
                  <c:pt idx="450">
                    <c:v>top user</c:v>
                  </c:pt>
                  <c:pt idx="451">
                    <c:v>top user</c:v>
                  </c:pt>
                  <c:pt idx="452">
                    <c:v>top user</c:v>
                  </c:pt>
                  <c:pt idx="453">
                    <c:v>top user</c:v>
                  </c:pt>
                  <c:pt idx="454">
                    <c:v>top user</c:v>
                  </c:pt>
                  <c:pt idx="455">
                    <c:v>top user</c:v>
                  </c:pt>
                  <c:pt idx="456">
                    <c:v>top user</c:v>
                  </c:pt>
                  <c:pt idx="457">
                    <c:v>top user</c:v>
                  </c:pt>
                  <c:pt idx="458">
                    <c:v>top user</c:v>
                  </c:pt>
                  <c:pt idx="459">
                    <c:v>top user</c:v>
                  </c:pt>
                  <c:pt idx="460">
                    <c:v>top user</c:v>
                  </c:pt>
                  <c:pt idx="461">
                    <c:v>top user</c:v>
                  </c:pt>
                  <c:pt idx="462">
                    <c:v>top user</c:v>
                  </c:pt>
                  <c:pt idx="463">
                    <c:v>top user</c:v>
                  </c:pt>
                  <c:pt idx="464">
                    <c:v>top user</c:v>
                  </c:pt>
                  <c:pt idx="465">
                    <c:v>top user</c:v>
                  </c:pt>
                  <c:pt idx="466">
                    <c:v>top user</c:v>
                  </c:pt>
                  <c:pt idx="467">
                    <c:v>top user</c:v>
                  </c:pt>
                  <c:pt idx="468">
                    <c:v>top user</c:v>
                  </c:pt>
                  <c:pt idx="469">
                    <c:v>top user</c:v>
                  </c:pt>
                  <c:pt idx="470">
                    <c:v>top user</c:v>
                  </c:pt>
                  <c:pt idx="471">
                    <c:v>top user</c:v>
                  </c:pt>
                  <c:pt idx="472">
                    <c:v>top user</c:v>
                  </c:pt>
                  <c:pt idx="473">
                    <c:v>top user</c:v>
                  </c:pt>
                  <c:pt idx="474">
                    <c:v>top user</c:v>
                  </c:pt>
                  <c:pt idx="475">
                    <c:v>top user</c:v>
                  </c:pt>
                  <c:pt idx="476">
                    <c:v>top user</c:v>
                  </c:pt>
                  <c:pt idx="477">
                    <c:v>top user</c:v>
                  </c:pt>
                  <c:pt idx="478">
                    <c:v>top user</c:v>
                  </c:pt>
                  <c:pt idx="479">
                    <c:v>top user</c:v>
                  </c:pt>
                  <c:pt idx="480">
                    <c:v>top user</c:v>
                  </c:pt>
                  <c:pt idx="481">
                    <c:v>top user</c:v>
                  </c:pt>
                  <c:pt idx="482">
                    <c:v>top user</c:v>
                  </c:pt>
                  <c:pt idx="483">
                    <c:v>top user</c:v>
                  </c:pt>
                  <c:pt idx="484">
                    <c:v>top user</c:v>
                  </c:pt>
                  <c:pt idx="485">
                    <c:v>top user</c:v>
                  </c:pt>
                  <c:pt idx="486">
                    <c:v>top user</c:v>
                  </c:pt>
                  <c:pt idx="487">
                    <c:v>top user</c:v>
                  </c:pt>
                  <c:pt idx="488">
                    <c:v>top user</c:v>
                  </c:pt>
                  <c:pt idx="489">
                    <c:v>top user</c:v>
                  </c:pt>
                  <c:pt idx="490">
                    <c:v>top user</c:v>
                  </c:pt>
                  <c:pt idx="491">
                    <c:v>top user</c:v>
                  </c:pt>
                  <c:pt idx="492">
                    <c:v>top user</c:v>
                  </c:pt>
                  <c:pt idx="493">
                    <c:v>top user</c:v>
                  </c:pt>
                  <c:pt idx="494">
                    <c:v>top user</c:v>
                  </c:pt>
                  <c:pt idx="495">
                    <c:v>top user</c:v>
                  </c:pt>
                  <c:pt idx="496">
                    <c:v>top user</c:v>
                  </c:pt>
                  <c:pt idx="497">
                    <c:v>top user</c:v>
                  </c:pt>
                  <c:pt idx="498">
                    <c:v>top user</c:v>
                  </c:pt>
                  <c:pt idx="499">
                    <c:v>top user</c:v>
                  </c:pt>
                  <c:pt idx="500">
                    <c:v>top user</c:v>
                  </c:pt>
                  <c:pt idx="501">
                    <c:v>top user</c:v>
                  </c:pt>
                  <c:pt idx="502">
                    <c:v>top user</c:v>
                  </c:pt>
                  <c:pt idx="503">
                    <c:v>top user</c:v>
                  </c:pt>
                  <c:pt idx="504">
                    <c:v>top user</c:v>
                  </c:pt>
                  <c:pt idx="505">
                    <c:v>top user</c:v>
                  </c:pt>
                  <c:pt idx="506">
                    <c:v>top user</c:v>
                  </c:pt>
                  <c:pt idx="507">
                    <c:v>top user</c:v>
                  </c:pt>
                  <c:pt idx="508">
                    <c:v>top user</c:v>
                  </c:pt>
                  <c:pt idx="509">
                    <c:v>top user</c:v>
                  </c:pt>
                  <c:pt idx="510">
                    <c:v>top user</c:v>
                  </c:pt>
                  <c:pt idx="511">
                    <c:v>top user</c:v>
                  </c:pt>
                  <c:pt idx="512">
                    <c:v>top user</c:v>
                  </c:pt>
                  <c:pt idx="513">
                    <c:v>top user</c:v>
                  </c:pt>
                  <c:pt idx="514">
                    <c:v>top user</c:v>
                  </c:pt>
                  <c:pt idx="515">
                    <c:v>top user</c:v>
                  </c:pt>
                  <c:pt idx="516">
                    <c:v>top user</c:v>
                  </c:pt>
                  <c:pt idx="517">
                    <c:v>top user</c:v>
                  </c:pt>
                  <c:pt idx="518">
                    <c:v>top user</c:v>
                  </c:pt>
                  <c:pt idx="519">
                    <c:v>top user</c:v>
                  </c:pt>
                  <c:pt idx="520">
                    <c:v>top user</c:v>
                  </c:pt>
                  <c:pt idx="521">
                    <c:v>top user</c:v>
                  </c:pt>
                  <c:pt idx="522">
                    <c:v>top user</c:v>
                  </c:pt>
                  <c:pt idx="523">
                    <c:v>top user</c:v>
                  </c:pt>
                  <c:pt idx="524">
                    <c:v>top user</c:v>
                  </c:pt>
                  <c:pt idx="525">
                    <c:v>top user</c:v>
                  </c:pt>
                  <c:pt idx="526">
                    <c:v>top user</c:v>
                  </c:pt>
                  <c:pt idx="527">
                    <c:v>top user</c:v>
                  </c:pt>
                  <c:pt idx="528">
                    <c:v>top user</c:v>
                  </c:pt>
                  <c:pt idx="529">
                    <c:v>top user</c:v>
                  </c:pt>
                  <c:pt idx="530">
                    <c:v>top user</c:v>
                  </c:pt>
                  <c:pt idx="531">
                    <c:v>top user</c:v>
                  </c:pt>
                  <c:pt idx="532">
                    <c:v>top user</c:v>
                  </c:pt>
                  <c:pt idx="533">
                    <c:v>top user</c:v>
                  </c:pt>
                  <c:pt idx="534">
                    <c:v>top user</c:v>
                  </c:pt>
                  <c:pt idx="535">
                    <c:v>top user</c:v>
                  </c:pt>
                  <c:pt idx="536">
                    <c:v>top user</c:v>
                  </c:pt>
                  <c:pt idx="537">
                    <c:v>top user</c:v>
                  </c:pt>
                  <c:pt idx="538">
                    <c:v>top user</c:v>
                  </c:pt>
                  <c:pt idx="539">
                    <c:v>top user</c:v>
                  </c:pt>
                  <c:pt idx="540">
                    <c:v>top user</c:v>
                  </c:pt>
                  <c:pt idx="541">
                    <c:v>top user</c:v>
                  </c:pt>
                  <c:pt idx="542">
                    <c:v>top user</c:v>
                  </c:pt>
                  <c:pt idx="543">
                    <c:v>top user</c:v>
                  </c:pt>
                  <c:pt idx="544">
                    <c:v>top user</c:v>
                  </c:pt>
                  <c:pt idx="545">
                    <c:v>top user</c:v>
                  </c:pt>
                  <c:pt idx="546">
                    <c:v>top user</c:v>
                  </c:pt>
                  <c:pt idx="547">
                    <c:v>top user</c:v>
                  </c:pt>
                  <c:pt idx="548">
                    <c:v>top user</c:v>
                  </c:pt>
                  <c:pt idx="549">
                    <c:v>top user</c:v>
                  </c:pt>
                  <c:pt idx="550">
                    <c:v>top user</c:v>
                  </c:pt>
                  <c:pt idx="551">
                    <c:v>top user</c:v>
                  </c:pt>
                  <c:pt idx="552">
                    <c:v>top user</c:v>
                  </c:pt>
                  <c:pt idx="553">
                    <c:v>top user</c:v>
                  </c:pt>
                  <c:pt idx="554">
                    <c:v>top user</c:v>
                  </c:pt>
                  <c:pt idx="555">
                    <c:v>top user</c:v>
                  </c:pt>
                  <c:pt idx="556">
                    <c:v>top user</c:v>
                  </c:pt>
                  <c:pt idx="557">
                    <c:v>top user</c:v>
                  </c:pt>
                  <c:pt idx="558">
                    <c:v>top user</c:v>
                  </c:pt>
                  <c:pt idx="559">
                    <c:v>top user</c:v>
                  </c:pt>
                  <c:pt idx="560">
                    <c:v>top user</c:v>
                  </c:pt>
                  <c:pt idx="561">
                    <c:v>top user</c:v>
                  </c:pt>
                  <c:pt idx="562">
                    <c:v>top user</c:v>
                  </c:pt>
                  <c:pt idx="563">
                    <c:v>top user</c:v>
                  </c:pt>
                  <c:pt idx="564">
                    <c:v>top user</c:v>
                  </c:pt>
                  <c:pt idx="565">
                    <c:v>top user</c:v>
                  </c:pt>
                  <c:pt idx="566">
                    <c:v>top user</c:v>
                  </c:pt>
                  <c:pt idx="567">
                    <c:v>top user</c:v>
                  </c:pt>
                  <c:pt idx="568">
                    <c:v>top user</c:v>
                  </c:pt>
                  <c:pt idx="569">
                    <c:v>top user</c:v>
                  </c:pt>
                  <c:pt idx="570">
                    <c:v>top user</c:v>
                  </c:pt>
                  <c:pt idx="571">
                    <c:v>top user</c:v>
                  </c:pt>
                  <c:pt idx="572">
                    <c:v>top user</c:v>
                  </c:pt>
                  <c:pt idx="573">
                    <c:v>top user</c:v>
                  </c:pt>
                  <c:pt idx="574">
                    <c:v>top user</c:v>
                  </c:pt>
                  <c:pt idx="575">
                    <c:v>top user</c:v>
                  </c:pt>
                  <c:pt idx="576">
                    <c:v>top user</c:v>
                  </c:pt>
                  <c:pt idx="577">
                    <c:v>top user</c:v>
                  </c:pt>
                  <c:pt idx="578">
                    <c:v>top user</c:v>
                  </c:pt>
                  <c:pt idx="579">
                    <c:v>top user</c:v>
                  </c:pt>
                  <c:pt idx="580">
                    <c:v>top user</c:v>
                  </c:pt>
                  <c:pt idx="581">
                    <c:v>top user</c:v>
                  </c:pt>
                  <c:pt idx="582">
                    <c:v>top user</c:v>
                  </c:pt>
                  <c:pt idx="583">
                    <c:v>top user</c:v>
                  </c:pt>
                  <c:pt idx="584">
                    <c:v>top user</c:v>
                  </c:pt>
                  <c:pt idx="585">
                    <c:v>top user</c:v>
                  </c:pt>
                  <c:pt idx="586">
                    <c:v>top user</c:v>
                  </c:pt>
                  <c:pt idx="587">
                    <c:v>top user</c:v>
                  </c:pt>
                  <c:pt idx="588">
                    <c:v>top user</c:v>
                  </c:pt>
                  <c:pt idx="589">
                    <c:v>top user</c:v>
                  </c:pt>
                  <c:pt idx="590">
                    <c:v>top user</c:v>
                  </c:pt>
                  <c:pt idx="591">
                    <c:v>top user</c:v>
                  </c:pt>
                  <c:pt idx="592">
                    <c:v>top user</c:v>
                  </c:pt>
                  <c:pt idx="593">
                    <c:v>top user</c:v>
                  </c:pt>
                  <c:pt idx="594">
                    <c:v>top user</c:v>
                  </c:pt>
                  <c:pt idx="595">
                    <c:v>top user</c:v>
                  </c:pt>
                  <c:pt idx="596">
                    <c:v>top user</c:v>
                  </c:pt>
                  <c:pt idx="597">
                    <c:v>top user</c:v>
                  </c:pt>
                  <c:pt idx="598">
                    <c:v>top user</c:v>
                  </c:pt>
                  <c:pt idx="599">
                    <c:v>top user</c:v>
                  </c:pt>
                  <c:pt idx="600">
                    <c:v>top user</c:v>
                  </c:pt>
                  <c:pt idx="601">
                    <c:v>top user</c:v>
                  </c:pt>
                  <c:pt idx="602">
                    <c:v>top user</c:v>
                  </c:pt>
                  <c:pt idx="603">
                    <c:v>top user</c:v>
                  </c:pt>
                  <c:pt idx="604">
                    <c:v>top user</c:v>
                  </c:pt>
                  <c:pt idx="605">
                    <c:v>top user</c:v>
                  </c:pt>
                  <c:pt idx="606">
                    <c:v>top user</c:v>
                  </c:pt>
                  <c:pt idx="607">
                    <c:v>top user</c:v>
                  </c:pt>
                  <c:pt idx="608">
                    <c:v>top user</c:v>
                  </c:pt>
                  <c:pt idx="609">
                    <c:v>top user</c:v>
                  </c:pt>
                  <c:pt idx="610">
                    <c:v>top user</c:v>
                  </c:pt>
                  <c:pt idx="611">
                    <c:v>top user</c:v>
                  </c:pt>
                  <c:pt idx="612">
                    <c:v>top user</c:v>
                  </c:pt>
                  <c:pt idx="613">
                    <c:v>top user</c:v>
                  </c:pt>
                  <c:pt idx="614">
                    <c:v>top user</c:v>
                  </c:pt>
                  <c:pt idx="615">
                    <c:v>top user</c:v>
                  </c:pt>
                  <c:pt idx="616">
                    <c:v>top user</c:v>
                  </c:pt>
                  <c:pt idx="617">
                    <c:v>top user</c:v>
                  </c:pt>
                  <c:pt idx="618">
                    <c:v>top user</c:v>
                  </c:pt>
                  <c:pt idx="619">
                    <c:v>top user</c:v>
                  </c:pt>
                  <c:pt idx="620">
                    <c:v>top user</c:v>
                  </c:pt>
                  <c:pt idx="621">
                    <c:v>top user</c:v>
                  </c:pt>
                  <c:pt idx="622">
                    <c:v>top user</c:v>
                  </c:pt>
                  <c:pt idx="623">
                    <c:v>top user</c:v>
                  </c:pt>
                  <c:pt idx="624">
                    <c:v>top user</c:v>
                  </c:pt>
                  <c:pt idx="625">
                    <c:v>top user</c:v>
                  </c:pt>
                  <c:pt idx="626">
                    <c:v>top user</c:v>
                  </c:pt>
                  <c:pt idx="627">
                    <c:v>top user</c:v>
                  </c:pt>
                  <c:pt idx="628">
                    <c:v>top user</c:v>
                  </c:pt>
                  <c:pt idx="629">
                    <c:v>top user</c:v>
                  </c:pt>
                  <c:pt idx="630">
                    <c:v>top user</c:v>
                  </c:pt>
                  <c:pt idx="631">
                    <c:v>top user</c:v>
                  </c:pt>
                  <c:pt idx="632">
                    <c:v>top user</c:v>
                  </c:pt>
                  <c:pt idx="633">
                    <c:v>top user</c:v>
                  </c:pt>
                  <c:pt idx="634">
                    <c:v>top user</c:v>
                  </c:pt>
                  <c:pt idx="635">
                    <c:v>top user</c:v>
                  </c:pt>
                  <c:pt idx="636">
                    <c:v>top user</c:v>
                  </c:pt>
                  <c:pt idx="637">
                    <c:v>top user</c:v>
                  </c:pt>
                  <c:pt idx="638">
                    <c:v>top user</c:v>
                  </c:pt>
                  <c:pt idx="639">
                    <c:v>top user</c:v>
                  </c:pt>
                  <c:pt idx="640">
                    <c:v>top user</c:v>
                  </c:pt>
                  <c:pt idx="641">
                    <c:v>top user</c:v>
                  </c:pt>
                  <c:pt idx="642">
                    <c:v>top user</c:v>
                  </c:pt>
                  <c:pt idx="643">
                    <c:v>top user</c:v>
                  </c:pt>
                  <c:pt idx="644">
                    <c:v>top user</c:v>
                  </c:pt>
                  <c:pt idx="645">
                    <c:v>top user</c:v>
                  </c:pt>
                  <c:pt idx="646">
                    <c:v>top user</c:v>
                  </c:pt>
                  <c:pt idx="647">
                    <c:v>top user</c:v>
                  </c:pt>
                  <c:pt idx="648">
                    <c:v>top user</c:v>
                  </c:pt>
                  <c:pt idx="649">
                    <c:v>top user</c:v>
                  </c:pt>
                  <c:pt idx="650">
                    <c:v>top user</c:v>
                  </c:pt>
                  <c:pt idx="651">
                    <c:v>top user</c:v>
                  </c:pt>
                  <c:pt idx="652">
                    <c:v>top user</c:v>
                  </c:pt>
                  <c:pt idx="653">
                    <c:v>top user</c:v>
                  </c:pt>
                  <c:pt idx="654">
                    <c:v>top user</c:v>
                  </c:pt>
                  <c:pt idx="655">
                    <c:v>top user</c:v>
                  </c:pt>
                  <c:pt idx="656">
                    <c:v>top user</c:v>
                  </c:pt>
                  <c:pt idx="657">
                    <c:v>top user</c:v>
                  </c:pt>
                  <c:pt idx="658">
                    <c:v>top user</c:v>
                  </c:pt>
                  <c:pt idx="659">
                    <c:v>top user</c:v>
                  </c:pt>
                  <c:pt idx="660">
                    <c:v>top user</c:v>
                  </c:pt>
                  <c:pt idx="661">
                    <c:v>top user</c:v>
                  </c:pt>
                  <c:pt idx="662">
                    <c:v>top user</c:v>
                  </c:pt>
                  <c:pt idx="663">
                    <c:v>top user</c:v>
                  </c:pt>
                  <c:pt idx="664">
                    <c:v>top user</c:v>
                  </c:pt>
                  <c:pt idx="665">
                    <c:v>top user</c:v>
                  </c:pt>
                  <c:pt idx="666">
                    <c:v>top user</c:v>
                  </c:pt>
                  <c:pt idx="667">
                    <c:v>top user</c:v>
                  </c:pt>
                  <c:pt idx="668">
                    <c:v>top user</c:v>
                  </c:pt>
                  <c:pt idx="669">
                    <c:v>top user</c:v>
                  </c:pt>
                  <c:pt idx="670">
                    <c:v>top user</c:v>
                  </c:pt>
                  <c:pt idx="671">
                    <c:v>top user</c:v>
                  </c:pt>
                  <c:pt idx="672">
                    <c:v>top user</c:v>
                  </c:pt>
                  <c:pt idx="673">
                    <c:v>top user</c:v>
                  </c:pt>
                  <c:pt idx="674">
                    <c:v>top user</c:v>
                  </c:pt>
                  <c:pt idx="675">
                    <c:v>top user</c:v>
                  </c:pt>
                  <c:pt idx="676">
                    <c:v>top user</c:v>
                  </c:pt>
                  <c:pt idx="677">
                    <c:v>top user</c:v>
                  </c:pt>
                  <c:pt idx="678">
                    <c:v>top user</c:v>
                  </c:pt>
                  <c:pt idx="679">
                    <c:v>top user</c:v>
                  </c:pt>
                  <c:pt idx="680">
                    <c:v>top user</c:v>
                  </c:pt>
                  <c:pt idx="681">
                    <c:v>top user</c:v>
                  </c:pt>
                  <c:pt idx="682">
                    <c:v>top user</c:v>
                  </c:pt>
                  <c:pt idx="683">
                    <c:v>top user</c:v>
                  </c:pt>
                  <c:pt idx="684">
                    <c:v>top user</c:v>
                  </c:pt>
                  <c:pt idx="685">
                    <c:v>top user</c:v>
                  </c:pt>
                  <c:pt idx="686">
                    <c:v>top user</c:v>
                  </c:pt>
                  <c:pt idx="687">
                    <c:v>top user</c:v>
                  </c:pt>
                  <c:pt idx="688">
                    <c:v>top user</c:v>
                  </c:pt>
                  <c:pt idx="689">
                    <c:v>top user</c:v>
                  </c:pt>
                  <c:pt idx="690">
                    <c:v>top user</c:v>
                  </c:pt>
                  <c:pt idx="691">
                    <c:v>top user</c:v>
                  </c:pt>
                  <c:pt idx="692">
                    <c:v>top user</c:v>
                  </c:pt>
                  <c:pt idx="693">
                    <c:v>top user</c:v>
                  </c:pt>
                  <c:pt idx="694">
                    <c:v>top user</c:v>
                  </c:pt>
                  <c:pt idx="695">
                    <c:v>top user</c:v>
                  </c:pt>
                  <c:pt idx="696">
                    <c:v>top user</c:v>
                  </c:pt>
                  <c:pt idx="697">
                    <c:v>top user</c:v>
                  </c:pt>
                  <c:pt idx="698">
                    <c:v>top user</c:v>
                  </c:pt>
                  <c:pt idx="699">
                    <c:v>top user</c:v>
                  </c:pt>
                  <c:pt idx="700">
                    <c:v>top user</c:v>
                  </c:pt>
                  <c:pt idx="701">
                    <c:v>top user</c:v>
                  </c:pt>
                  <c:pt idx="702">
                    <c:v>top user</c:v>
                  </c:pt>
                  <c:pt idx="703">
                    <c:v>top user</c:v>
                  </c:pt>
                  <c:pt idx="704">
                    <c:v>top user</c:v>
                  </c:pt>
                  <c:pt idx="705">
                    <c:v>top user</c:v>
                  </c:pt>
                  <c:pt idx="706">
                    <c:v>top user</c:v>
                  </c:pt>
                  <c:pt idx="707">
                    <c:v>top user</c:v>
                  </c:pt>
                  <c:pt idx="708">
                    <c:v>top user</c:v>
                  </c:pt>
                  <c:pt idx="709">
                    <c:v>top user</c:v>
                  </c:pt>
                  <c:pt idx="710">
                    <c:v>top user</c:v>
                  </c:pt>
                  <c:pt idx="711">
                    <c:v>top user</c:v>
                  </c:pt>
                  <c:pt idx="712">
                    <c:v>top user</c:v>
                  </c:pt>
                  <c:pt idx="713">
                    <c:v>top user</c:v>
                  </c:pt>
                  <c:pt idx="714">
                    <c:v>top user</c:v>
                  </c:pt>
                  <c:pt idx="715">
                    <c:v>top user</c:v>
                  </c:pt>
                  <c:pt idx="716">
                    <c:v>top user</c:v>
                  </c:pt>
                  <c:pt idx="717">
                    <c:v>top user</c:v>
                  </c:pt>
                  <c:pt idx="718">
                    <c:v>top user</c:v>
                  </c:pt>
                  <c:pt idx="719">
                    <c:v>top user</c:v>
                  </c:pt>
                  <c:pt idx="720">
                    <c:v>top user</c:v>
                  </c:pt>
                  <c:pt idx="721">
                    <c:v>top user</c:v>
                  </c:pt>
                  <c:pt idx="722">
                    <c:v>top user</c:v>
                  </c:pt>
                  <c:pt idx="723">
                    <c:v>top user</c:v>
                  </c:pt>
                  <c:pt idx="724">
                    <c:v>top user</c:v>
                  </c:pt>
                  <c:pt idx="725">
                    <c:v>top user</c:v>
                  </c:pt>
                  <c:pt idx="726">
                    <c:v>top user</c:v>
                  </c:pt>
                  <c:pt idx="727">
                    <c:v>top user</c:v>
                  </c:pt>
                  <c:pt idx="728">
                    <c:v>top user</c:v>
                  </c:pt>
                  <c:pt idx="729">
                    <c:v>top user</c:v>
                  </c:pt>
                  <c:pt idx="730">
                    <c:v>top user</c:v>
                  </c:pt>
                  <c:pt idx="731">
                    <c:v>top user</c:v>
                  </c:pt>
                  <c:pt idx="732">
                    <c:v>top user</c:v>
                  </c:pt>
                  <c:pt idx="733">
                    <c:v>top user</c:v>
                  </c:pt>
                  <c:pt idx="734">
                    <c:v>top user</c:v>
                  </c:pt>
                  <c:pt idx="735">
                    <c:v>top user</c:v>
                  </c:pt>
                  <c:pt idx="736">
                    <c:v>top user</c:v>
                  </c:pt>
                  <c:pt idx="737">
                    <c:v>top user</c:v>
                  </c:pt>
                  <c:pt idx="738">
                    <c:v>top user</c:v>
                  </c:pt>
                  <c:pt idx="739">
                    <c:v>top user</c:v>
                  </c:pt>
                  <c:pt idx="740">
                    <c:v>top user</c:v>
                  </c:pt>
                  <c:pt idx="741">
                    <c:v>top user</c:v>
                  </c:pt>
                  <c:pt idx="742">
                    <c:v>top user</c:v>
                  </c:pt>
                  <c:pt idx="743">
                    <c:v>top user</c:v>
                  </c:pt>
                  <c:pt idx="744">
                    <c:v>top user</c:v>
                  </c:pt>
                  <c:pt idx="745">
                    <c:v>top user</c:v>
                  </c:pt>
                  <c:pt idx="746">
                    <c:v>top user</c:v>
                  </c:pt>
                  <c:pt idx="747">
                    <c:v>top user</c:v>
                  </c:pt>
                  <c:pt idx="748">
                    <c:v>top user</c:v>
                  </c:pt>
                  <c:pt idx="749">
                    <c:v>top user</c:v>
                  </c:pt>
                  <c:pt idx="750">
                    <c:v>top user</c:v>
                  </c:pt>
                  <c:pt idx="751">
                    <c:v>top user</c:v>
                  </c:pt>
                  <c:pt idx="752">
                    <c:v>top user</c:v>
                  </c:pt>
                  <c:pt idx="753">
                    <c:v>top user</c:v>
                  </c:pt>
                  <c:pt idx="754">
                    <c:v>top user</c:v>
                  </c:pt>
                  <c:pt idx="755">
                    <c:v>top user</c:v>
                  </c:pt>
                  <c:pt idx="756">
                    <c:v>top user</c:v>
                  </c:pt>
                  <c:pt idx="757">
                    <c:v>top user</c:v>
                  </c:pt>
                  <c:pt idx="758">
                    <c:v>top user</c:v>
                  </c:pt>
                  <c:pt idx="759">
                    <c:v>top user</c:v>
                  </c:pt>
                  <c:pt idx="760">
                    <c:v>top user</c:v>
                  </c:pt>
                  <c:pt idx="761">
                    <c:v>top user</c:v>
                  </c:pt>
                  <c:pt idx="762">
                    <c:v>top user</c:v>
                  </c:pt>
                  <c:pt idx="763">
                    <c:v>top user</c:v>
                  </c:pt>
                  <c:pt idx="764">
                    <c:v>top user</c:v>
                  </c:pt>
                  <c:pt idx="765">
                    <c:v>top user</c:v>
                  </c:pt>
                  <c:pt idx="766">
                    <c:v>top user</c:v>
                  </c:pt>
                  <c:pt idx="767">
                    <c:v>top user</c:v>
                  </c:pt>
                  <c:pt idx="768">
                    <c:v>top user</c:v>
                  </c:pt>
                  <c:pt idx="769">
                    <c:v>top user</c:v>
                  </c:pt>
                  <c:pt idx="770">
                    <c:v>top user</c:v>
                  </c:pt>
                  <c:pt idx="771">
                    <c:v>top user</c:v>
                  </c:pt>
                  <c:pt idx="772">
                    <c:v>top user</c:v>
                  </c:pt>
                  <c:pt idx="773">
                    <c:v>top user</c:v>
                  </c:pt>
                  <c:pt idx="774">
                    <c:v>top user</c:v>
                  </c:pt>
                  <c:pt idx="775">
                    <c:v>top user</c:v>
                  </c:pt>
                  <c:pt idx="776">
                    <c:v>top user</c:v>
                  </c:pt>
                  <c:pt idx="777">
                    <c:v>top user</c:v>
                  </c:pt>
                  <c:pt idx="778">
                    <c:v>top user</c:v>
                  </c:pt>
                  <c:pt idx="779">
                    <c:v>top user</c:v>
                  </c:pt>
                  <c:pt idx="780">
                    <c:v>top user</c:v>
                  </c:pt>
                  <c:pt idx="781">
                    <c:v>top user</c:v>
                  </c:pt>
                  <c:pt idx="782">
                    <c:v>top user</c:v>
                  </c:pt>
                  <c:pt idx="783">
                    <c:v>top user</c:v>
                  </c:pt>
                  <c:pt idx="784">
                    <c:v>top user</c:v>
                  </c:pt>
                  <c:pt idx="785">
                    <c:v>top user</c:v>
                  </c:pt>
                  <c:pt idx="786">
                    <c:v>top user</c:v>
                  </c:pt>
                  <c:pt idx="787">
                    <c:v>top user</c:v>
                  </c:pt>
                  <c:pt idx="788">
                    <c:v>top user</c:v>
                  </c:pt>
                  <c:pt idx="789">
                    <c:v>top user</c:v>
                  </c:pt>
                  <c:pt idx="790">
                    <c:v>top user</c:v>
                  </c:pt>
                  <c:pt idx="791">
                    <c:v>top user</c:v>
                  </c:pt>
                  <c:pt idx="792">
                    <c:v>top user</c:v>
                  </c:pt>
                  <c:pt idx="793">
                    <c:v>top user</c:v>
                  </c:pt>
                  <c:pt idx="794">
                    <c:v>top user</c:v>
                  </c:pt>
                  <c:pt idx="795">
                    <c:v>top user</c:v>
                  </c:pt>
                  <c:pt idx="796">
                    <c:v>top user</c:v>
                  </c:pt>
                  <c:pt idx="797">
                    <c:v>top user</c:v>
                  </c:pt>
                  <c:pt idx="798">
                    <c:v>top user</c:v>
                  </c:pt>
                  <c:pt idx="799">
                    <c:v>top user</c:v>
                  </c:pt>
                  <c:pt idx="800">
                    <c:v>top user</c:v>
                  </c:pt>
                  <c:pt idx="801">
                    <c:v>top user</c:v>
                  </c:pt>
                  <c:pt idx="802">
                    <c:v>top user</c:v>
                  </c:pt>
                  <c:pt idx="803">
                    <c:v>top user</c:v>
                  </c:pt>
                  <c:pt idx="804">
                    <c:v>top user</c:v>
                  </c:pt>
                  <c:pt idx="805">
                    <c:v>top user</c:v>
                  </c:pt>
                  <c:pt idx="806">
                    <c:v>top user</c:v>
                  </c:pt>
                  <c:pt idx="807">
                    <c:v>top user</c:v>
                  </c:pt>
                  <c:pt idx="808">
                    <c:v>top user</c:v>
                  </c:pt>
                  <c:pt idx="809">
                    <c:v>top user</c:v>
                  </c:pt>
                  <c:pt idx="810">
                    <c:v>top user</c:v>
                  </c:pt>
                  <c:pt idx="811">
                    <c:v>top user</c:v>
                  </c:pt>
                  <c:pt idx="812">
                    <c:v>top user</c:v>
                  </c:pt>
                  <c:pt idx="813">
                    <c:v>top user</c:v>
                  </c:pt>
                  <c:pt idx="814">
                    <c:v>top user</c:v>
                  </c:pt>
                  <c:pt idx="815">
                    <c:v>top user</c:v>
                  </c:pt>
                  <c:pt idx="816">
                    <c:v>top user</c:v>
                  </c:pt>
                  <c:pt idx="817">
                    <c:v>top user</c:v>
                  </c:pt>
                  <c:pt idx="818">
                    <c:v>top user</c:v>
                  </c:pt>
                  <c:pt idx="819">
                    <c:v>top user</c:v>
                  </c:pt>
                  <c:pt idx="820">
                    <c:v>top user</c:v>
                  </c:pt>
                  <c:pt idx="821">
                    <c:v>top user</c:v>
                  </c:pt>
                  <c:pt idx="822">
                    <c:v>top user</c:v>
                  </c:pt>
                  <c:pt idx="823">
                    <c:v>top user</c:v>
                  </c:pt>
                  <c:pt idx="824">
                    <c:v>top user</c:v>
                  </c:pt>
                  <c:pt idx="825">
                    <c:v>top user</c:v>
                  </c:pt>
                  <c:pt idx="826">
                    <c:v>top user</c:v>
                  </c:pt>
                  <c:pt idx="827">
                    <c:v>top user</c:v>
                  </c:pt>
                  <c:pt idx="828">
                    <c:v>top user</c:v>
                  </c:pt>
                  <c:pt idx="829">
                    <c:v>top user</c:v>
                  </c:pt>
                  <c:pt idx="830">
                    <c:v>top user</c:v>
                  </c:pt>
                  <c:pt idx="831">
                    <c:v>top user</c:v>
                  </c:pt>
                  <c:pt idx="832">
                    <c:v>top user</c:v>
                  </c:pt>
                  <c:pt idx="833">
                    <c:v>top user</c:v>
                  </c:pt>
                  <c:pt idx="834">
                    <c:v>top user</c:v>
                  </c:pt>
                  <c:pt idx="835">
                    <c:v>top user</c:v>
                  </c:pt>
                  <c:pt idx="836">
                    <c:v>top user</c:v>
                  </c:pt>
                  <c:pt idx="837">
                    <c:v>top user</c:v>
                  </c:pt>
                  <c:pt idx="838">
                    <c:v>top user</c:v>
                  </c:pt>
                  <c:pt idx="839">
                    <c:v>top user</c:v>
                  </c:pt>
                  <c:pt idx="840">
                    <c:v>top user</c:v>
                  </c:pt>
                  <c:pt idx="841">
                    <c:v>top user</c:v>
                  </c:pt>
                  <c:pt idx="842">
                    <c:v>top user</c:v>
                  </c:pt>
                  <c:pt idx="843">
                    <c:v>top user</c:v>
                  </c:pt>
                  <c:pt idx="844">
                    <c:v>top user</c:v>
                  </c:pt>
                  <c:pt idx="845">
                    <c:v>top user</c:v>
                  </c:pt>
                  <c:pt idx="846">
                    <c:v>top user</c:v>
                  </c:pt>
                  <c:pt idx="847">
                    <c:v>top user</c:v>
                  </c:pt>
                  <c:pt idx="848">
                    <c:v>top user</c:v>
                  </c:pt>
                  <c:pt idx="849">
                    <c:v>top user</c:v>
                  </c:pt>
                  <c:pt idx="850">
                    <c:v>top user</c:v>
                  </c:pt>
                  <c:pt idx="851">
                    <c:v>top user</c:v>
                  </c:pt>
                  <c:pt idx="852">
                    <c:v>top user</c:v>
                  </c:pt>
                  <c:pt idx="853">
                    <c:v>top user</c:v>
                  </c:pt>
                  <c:pt idx="854">
                    <c:v>top user</c:v>
                  </c:pt>
                  <c:pt idx="855">
                    <c:v>top user</c:v>
                  </c:pt>
                  <c:pt idx="856">
                    <c:v>top user</c:v>
                  </c:pt>
                  <c:pt idx="857">
                    <c:v>top user</c:v>
                  </c:pt>
                  <c:pt idx="858">
                    <c:v>top user</c:v>
                  </c:pt>
                  <c:pt idx="859">
                    <c:v>top user</c:v>
                  </c:pt>
                  <c:pt idx="860">
                    <c:v>top user</c:v>
                  </c:pt>
                  <c:pt idx="861">
                    <c:v>top user</c:v>
                  </c:pt>
                  <c:pt idx="862">
                    <c:v>top user</c:v>
                  </c:pt>
                  <c:pt idx="863">
                    <c:v>top user</c:v>
                  </c:pt>
                  <c:pt idx="864">
                    <c:v>top user</c:v>
                  </c:pt>
                  <c:pt idx="865">
                    <c:v>top user</c:v>
                  </c:pt>
                  <c:pt idx="866">
                    <c:v>top user</c:v>
                  </c:pt>
                  <c:pt idx="867">
                    <c:v>top user</c:v>
                  </c:pt>
                  <c:pt idx="868">
                    <c:v>top user</c:v>
                  </c:pt>
                  <c:pt idx="869">
                    <c:v>top user</c:v>
                  </c:pt>
                  <c:pt idx="870">
                    <c:v>top user</c:v>
                  </c:pt>
                  <c:pt idx="871">
                    <c:v>top user</c:v>
                  </c:pt>
                  <c:pt idx="872">
                    <c:v>top user</c:v>
                  </c:pt>
                  <c:pt idx="873">
                    <c:v>top user</c:v>
                  </c:pt>
                  <c:pt idx="874">
                    <c:v>top user</c:v>
                  </c:pt>
                  <c:pt idx="875">
                    <c:v>top user</c:v>
                  </c:pt>
                  <c:pt idx="876">
                    <c:v>top user</c:v>
                  </c:pt>
                  <c:pt idx="877">
                    <c:v>top user</c:v>
                  </c:pt>
                  <c:pt idx="878">
                    <c:v>top user</c:v>
                  </c:pt>
                  <c:pt idx="879">
                    <c:v>top user</c:v>
                  </c:pt>
                  <c:pt idx="880">
                    <c:v>top user</c:v>
                  </c:pt>
                  <c:pt idx="881">
                    <c:v>top user</c:v>
                  </c:pt>
                  <c:pt idx="882">
                    <c:v>top user</c:v>
                  </c:pt>
                  <c:pt idx="883">
                    <c:v>top user</c:v>
                  </c:pt>
                  <c:pt idx="884">
                    <c:v>top user</c:v>
                  </c:pt>
                  <c:pt idx="885">
                    <c:v>top user</c:v>
                  </c:pt>
                  <c:pt idx="886">
                    <c:v>top user</c:v>
                  </c:pt>
                  <c:pt idx="887">
                    <c:v>top user</c:v>
                  </c:pt>
                  <c:pt idx="888">
                    <c:v>top user</c:v>
                  </c:pt>
                  <c:pt idx="889">
                    <c:v>top user</c:v>
                  </c:pt>
                  <c:pt idx="890">
                    <c:v>top user</c:v>
                  </c:pt>
                  <c:pt idx="891">
                    <c:v>top user</c:v>
                  </c:pt>
                  <c:pt idx="892">
                    <c:v>top user</c:v>
                  </c:pt>
                  <c:pt idx="893">
                    <c:v>top user</c:v>
                  </c:pt>
                  <c:pt idx="894">
                    <c:v>top user</c:v>
                  </c:pt>
                  <c:pt idx="895">
                    <c:v>top user</c:v>
                  </c:pt>
                  <c:pt idx="896">
                    <c:v>top user</c:v>
                  </c:pt>
                  <c:pt idx="897">
                    <c:v>top user</c:v>
                  </c:pt>
                  <c:pt idx="898">
                    <c:v>top user</c:v>
                  </c:pt>
                  <c:pt idx="899">
                    <c:v>top user</c:v>
                  </c:pt>
                  <c:pt idx="900">
                    <c:v>top user</c:v>
                  </c:pt>
                  <c:pt idx="901">
                    <c:v>top user</c:v>
                  </c:pt>
                  <c:pt idx="902">
                    <c:v>top user</c:v>
                  </c:pt>
                  <c:pt idx="903">
                    <c:v>top user</c:v>
                  </c:pt>
                  <c:pt idx="904">
                    <c:v>top user</c:v>
                  </c:pt>
                  <c:pt idx="905">
                    <c:v>top user</c:v>
                  </c:pt>
                  <c:pt idx="906">
                    <c:v>top user</c:v>
                  </c:pt>
                  <c:pt idx="907">
                    <c:v>top user</c:v>
                  </c:pt>
                  <c:pt idx="908">
                    <c:v>top user</c:v>
                  </c:pt>
                  <c:pt idx="909">
                    <c:v>top user</c:v>
                  </c:pt>
                  <c:pt idx="910">
                    <c:v>top user</c:v>
                  </c:pt>
                  <c:pt idx="911">
                    <c:v>top user</c:v>
                  </c:pt>
                  <c:pt idx="912">
                    <c:v>top user</c:v>
                  </c:pt>
                  <c:pt idx="913">
                    <c:v>top user</c:v>
                  </c:pt>
                  <c:pt idx="914">
                    <c:v>top user</c:v>
                  </c:pt>
                  <c:pt idx="915">
                    <c:v>top user</c:v>
                  </c:pt>
                  <c:pt idx="916">
                    <c:v>top user</c:v>
                  </c:pt>
                  <c:pt idx="917">
                    <c:v>top user</c:v>
                  </c:pt>
                  <c:pt idx="918">
                    <c:v>top user</c:v>
                  </c:pt>
                  <c:pt idx="919">
                    <c:v>top user</c:v>
                  </c:pt>
                  <c:pt idx="920">
                    <c:v>top user</c:v>
                  </c:pt>
                  <c:pt idx="921">
                    <c:v>top user</c:v>
                  </c:pt>
                  <c:pt idx="922">
                    <c:v>top user</c:v>
                  </c:pt>
                  <c:pt idx="923">
                    <c:v>top user</c:v>
                  </c:pt>
                  <c:pt idx="924">
                    <c:v>top user</c:v>
                  </c:pt>
                  <c:pt idx="925">
                    <c:v>top user</c:v>
                  </c:pt>
                  <c:pt idx="926">
                    <c:v>top user</c:v>
                  </c:pt>
                  <c:pt idx="927">
                    <c:v>top user</c:v>
                  </c:pt>
                  <c:pt idx="928">
                    <c:v>top user</c:v>
                  </c:pt>
                  <c:pt idx="929">
                    <c:v>top user</c:v>
                  </c:pt>
                  <c:pt idx="930">
                    <c:v>top user</c:v>
                  </c:pt>
                  <c:pt idx="931">
                    <c:v>top user</c:v>
                  </c:pt>
                  <c:pt idx="932">
                    <c:v>top user</c:v>
                  </c:pt>
                  <c:pt idx="933">
                    <c:v>top user</c:v>
                  </c:pt>
                  <c:pt idx="934">
                    <c:v>top user</c:v>
                  </c:pt>
                  <c:pt idx="935">
                    <c:v>top user</c:v>
                  </c:pt>
                  <c:pt idx="936">
                    <c:v>top user</c:v>
                  </c:pt>
                  <c:pt idx="937">
                    <c:v>top user</c:v>
                  </c:pt>
                  <c:pt idx="938">
                    <c:v>top user</c:v>
                  </c:pt>
                  <c:pt idx="939">
                    <c:v>top user</c:v>
                  </c:pt>
                  <c:pt idx="940">
                    <c:v>top user</c:v>
                  </c:pt>
                  <c:pt idx="941">
                    <c:v>top user</c:v>
                  </c:pt>
                  <c:pt idx="942">
                    <c:v>top user</c:v>
                  </c:pt>
                  <c:pt idx="943">
                    <c:v>top user</c:v>
                  </c:pt>
                  <c:pt idx="944">
                    <c:v>top user</c:v>
                  </c:pt>
                  <c:pt idx="945">
                    <c:v>top user</c:v>
                  </c:pt>
                  <c:pt idx="946">
                    <c:v>top user</c:v>
                  </c:pt>
                  <c:pt idx="947">
                    <c:v>top user</c:v>
                  </c:pt>
                  <c:pt idx="948">
                    <c:v>top user</c:v>
                  </c:pt>
                  <c:pt idx="949">
                    <c:v>top user</c:v>
                  </c:pt>
                  <c:pt idx="950">
                    <c:v>top user</c:v>
                  </c:pt>
                  <c:pt idx="951">
                    <c:v>top user</c:v>
                  </c:pt>
                  <c:pt idx="952">
                    <c:v>top user</c:v>
                  </c:pt>
                  <c:pt idx="953">
                    <c:v>top user</c:v>
                  </c:pt>
                  <c:pt idx="954">
                    <c:v>top user</c:v>
                  </c:pt>
                  <c:pt idx="955">
                    <c:v>top user</c:v>
                  </c:pt>
                  <c:pt idx="956">
                    <c:v>top user</c:v>
                  </c:pt>
                  <c:pt idx="957">
                    <c:v>top user</c:v>
                  </c:pt>
                  <c:pt idx="958">
                    <c:v>top user</c:v>
                  </c:pt>
                  <c:pt idx="959">
                    <c:v>top user</c:v>
                  </c:pt>
                  <c:pt idx="960">
                    <c:v>top user</c:v>
                  </c:pt>
                  <c:pt idx="961">
                    <c:v>top user</c:v>
                  </c:pt>
                  <c:pt idx="962">
                    <c:v>top user</c:v>
                  </c:pt>
                  <c:pt idx="963">
                    <c:v>top user</c:v>
                  </c:pt>
                  <c:pt idx="964">
                    <c:v>top user</c:v>
                  </c:pt>
                  <c:pt idx="965">
                    <c:v>top user</c:v>
                  </c:pt>
                  <c:pt idx="966">
                    <c:v>top user</c:v>
                  </c:pt>
                  <c:pt idx="967">
                    <c:v>top user</c:v>
                  </c:pt>
                  <c:pt idx="968">
                    <c:v>top user</c:v>
                  </c:pt>
                  <c:pt idx="969">
                    <c:v>top user</c:v>
                  </c:pt>
                  <c:pt idx="970">
                    <c:v>top user</c:v>
                  </c:pt>
                  <c:pt idx="971">
                    <c:v>top user</c:v>
                  </c:pt>
                  <c:pt idx="972">
                    <c:v>top user</c:v>
                  </c:pt>
                  <c:pt idx="973">
                    <c:v>top user</c:v>
                  </c:pt>
                  <c:pt idx="974">
                    <c:v>top user</c:v>
                  </c:pt>
                  <c:pt idx="975">
                    <c:v>top user</c:v>
                  </c:pt>
                  <c:pt idx="976">
                    <c:v>top user</c:v>
                  </c:pt>
                  <c:pt idx="977">
                    <c:v>top user</c:v>
                  </c:pt>
                  <c:pt idx="978">
                    <c:v>top user</c:v>
                  </c:pt>
                  <c:pt idx="979">
                    <c:v>top user</c:v>
                  </c:pt>
                  <c:pt idx="980">
                    <c:v>top user</c:v>
                  </c:pt>
                  <c:pt idx="981">
                    <c:v>top user</c:v>
                  </c:pt>
                  <c:pt idx="982">
                    <c:v>top user</c:v>
                  </c:pt>
                  <c:pt idx="983">
                    <c:v>top user</c:v>
                  </c:pt>
                  <c:pt idx="984">
                    <c:v>top user</c:v>
                  </c:pt>
                  <c:pt idx="985">
                    <c:v>top user</c:v>
                  </c:pt>
                  <c:pt idx="986">
                    <c:v>top user</c:v>
                  </c:pt>
                  <c:pt idx="987">
                    <c:v>top user</c:v>
                  </c:pt>
                  <c:pt idx="988">
                    <c:v>top user</c:v>
                  </c:pt>
                  <c:pt idx="989">
                    <c:v>top user</c:v>
                  </c:pt>
                  <c:pt idx="990">
                    <c:v>top user</c:v>
                  </c:pt>
                  <c:pt idx="991">
                    <c:v>top user</c:v>
                  </c:pt>
                  <c:pt idx="992">
                    <c:v>top user</c:v>
                  </c:pt>
                  <c:pt idx="993">
                    <c:v>top user</c:v>
                  </c:pt>
                  <c:pt idx="994">
                    <c:v>top user</c:v>
                  </c:pt>
                  <c:pt idx="995">
                    <c:v>top user</c:v>
                  </c:pt>
                  <c:pt idx="996">
                    <c:v>top user</c:v>
                  </c:pt>
                  <c:pt idx="997">
                    <c:v>top user</c:v>
                  </c:pt>
                  <c:pt idx="998">
                    <c:v>top user</c:v>
                  </c:pt>
                  <c:pt idx="999">
                    <c:v>top user</c:v>
                  </c:pt>
                  <c:pt idx="1000">
                    <c:v>top user</c:v>
                  </c:pt>
                  <c:pt idx="1001">
                    <c:v>top user</c:v>
                  </c:pt>
                  <c:pt idx="1002">
                    <c:v>top user</c:v>
                  </c:pt>
                  <c:pt idx="1003">
                    <c:v>top user</c:v>
                  </c:pt>
                  <c:pt idx="1004">
                    <c:v>top user</c:v>
                  </c:pt>
                  <c:pt idx="1005">
                    <c:v>top user</c:v>
                  </c:pt>
                  <c:pt idx="1006">
                    <c:v>top user</c:v>
                  </c:pt>
                  <c:pt idx="1007">
                    <c:v>top user</c:v>
                  </c:pt>
                  <c:pt idx="1008">
                    <c:v>top user</c:v>
                  </c:pt>
                  <c:pt idx="1009">
                    <c:v>top user</c:v>
                  </c:pt>
                  <c:pt idx="1010">
                    <c:v>top user</c:v>
                  </c:pt>
                  <c:pt idx="1011">
                    <c:v>top user</c:v>
                  </c:pt>
                  <c:pt idx="1012">
                    <c:v>top user</c:v>
                  </c:pt>
                  <c:pt idx="1013">
                    <c:v>top user</c:v>
                  </c:pt>
                  <c:pt idx="1014">
                    <c:v>top user</c:v>
                  </c:pt>
                  <c:pt idx="1015">
                    <c:v>top user</c:v>
                  </c:pt>
                  <c:pt idx="1016">
                    <c:v>top user</c:v>
                  </c:pt>
                  <c:pt idx="1017">
                    <c:v>top user</c:v>
                  </c:pt>
                  <c:pt idx="1018">
                    <c:v>top user</c:v>
                  </c:pt>
                  <c:pt idx="1019">
                    <c:v>top user</c:v>
                  </c:pt>
                  <c:pt idx="1020">
                    <c:v>top user</c:v>
                  </c:pt>
                  <c:pt idx="1021">
                    <c:v>top user</c:v>
                  </c:pt>
                  <c:pt idx="1022">
                    <c:v>top user</c:v>
                  </c:pt>
                  <c:pt idx="1023">
                    <c:v>top user</c:v>
                  </c:pt>
                  <c:pt idx="1024">
                    <c:v>top user</c:v>
                  </c:pt>
                  <c:pt idx="1025">
                    <c:v>top user</c:v>
                  </c:pt>
                  <c:pt idx="1026">
                    <c:v>top user</c:v>
                  </c:pt>
                  <c:pt idx="1027">
                    <c:v>top user</c:v>
                  </c:pt>
                  <c:pt idx="1028">
                    <c:v>top user</c:v>
                  </c:pt>
                  <c:pt idx="1029">
                    <c:v>top user</c:v>
                  </c:pt>
                  <c:pt idx="1030">
                    <c:v>top user</c:v>
                  </c:pt>
                  <c:pt idx="1031">
                    <c:v>top user</c:v>
                  </c:pt>
                  <c:pt idx="1032">
                    <c:v>top user</c:v>
                  </c:pt>
                  <c:pt idx="1033">
                    <c:v>top user</c:v>
                  </c:pt>
                  <c:pt idx="1034">
                    <c:v>top user</c:v>
                  </c:pt>
                  <c:pt idx="1035">
                    <c:v>top user</c:v>
                  </c:pt>
                  <c:pt idx="1036">
                    <c:v>top user</c:v>
                  </c:pt>
                  <c:pt idx="1037">
                    <c:v>top user</c:v>
                  </c:pt>
                  <c:pt idx="1038">
                    <c:v>top user</c:v>
                  </c:pt>
                  <c:pt idx="1039">
                    <c:v>top user</c:v>
                  </c:pt>
                  <c:pt idx="1040">
                    <c:v>top user</c:v>
                  </c:pt>
                  <c:pt idx="1041">
                    <c:v>top user</c:v>
                  </c:pt>
                  <c:pt idx="1042">
                    <c:v>top user</c:v>
                  </c:pt>
                  <c:pt idx="1043">
                    <c:v>top user</c:v>
                  </c:pt>
                  <c:pt idx="1044">
                    <c:v>top user</c:v>
                  </c:pt>
                  <c:pt idx="1045">
                    <c:v>top user</c:v>
                  </c:pt>
                  <c:pt idx="1046">
                    <c:v>top user</c:v>
                  </c:pt>
                  <c:pt idx="1047">
                    <c:v>top user</c:v>
                  </c:pt>
                  <c:pt idx="1048">
                    <c:v>top user</c:v>
                  </c:pt>
                  <c:pt idx="1049">
                    <c:v>top user</c:v>
                  </c:pt>
                  <c:pt idx="1050">
                    <c:v>top user</c:v>
                  </c:pt>
                  <c:pt idx="1051">
                    <c:v>top user</c:v>
                  </c:pt>
                  <c:pt idx="1052">
                    <c:v>top user</c:v>
                  </c:pt>
                  <c:pt idx="1053">
                    <c:v>top user</c:v>
                  </c:pt>
                  <c:pt idx="1054">
                    <c:v>top user</c:v>
                  </c:pt>
                  <c:pt idx="1055">
                    <c:v>top user</c:v>
                  </c:pt>
                  <c:pt idx="1056">
                    <c:v>top user</c:v>
                  </c:pt>
                  <c:pt idx="1057">
                    <c:v>top user</c:v>
                  </c:pt>
                  <c:pt idx="1058">
                    <c:v>top user</c:v>
                  </c:pt>
                  <c:pt idx="1059">
                    <c:v>top user</c:v>
                  </c:pt>
                  <c:pt idx="1060">
                    <c:v>top user</c:v>
                  </c:pt>
                  <c:pt idx="1061">
                    <c:v>top user</c:v>
                  </c:pt>
                  <c:pt idx="1062">
                    <c:v>top user</c:v>
                  </c:pt>
                  <c:pt idx="1063">
                    <c:v>top user</c:v>
                  </c:pt>
                  <c:pt idx="1064">
                    <c:v>top user</c:v>
                  </c:pt>
                  <c:pt idx="1065">
                    <c:v>top user</c:v>
                  </c:pt>
                  <c:pt idx="1066">
                    <c:v>top user</c:v>
                  </c:pt>
                  <c:pt idx="1067">
                    <c:v>top user</c:v>
                  </c:pt>
                  <c:pt idx="1068">
                    <c:v>top user</c:v>
                  </c:pt>
                  <c:pt idx="1069">
                    <c:v>top user</c:v>
                  </c:pt>
                  <c:pt idx="1070">
                    <c:v>top user</c:v>
                  </c:pt>
                  <c:pt idx="1071">
                    <c:v>top user</c:v>
                  </c:pt>
                  <c:pt idx="1072">
                    <c:v>top user</c:v>
                  </c:pt>
                  <c:pt idx="1073">
                    <c:v>top user</c:v>
                  </c:pt>
                  <c:pt idx="1074">
                    <c:v>top user</c:v>
                  </c:pt>
                  <c:pt idx="1075">
                    <c:v>top user</c:v>
                  </c:pt>
                  <c:pt idx="1076">
                    <c:v>top user</c:v>
                  </c:pt>
                  <c:pt idx="1077">
                    <c:v>top user</c:v>
                  </c:pt>
                  <c:pt idx="1078">
                    <c:v>top user</c:v>
                  </c:pt>
                  <c:pt idx="1079">
                    <c:v>top user</c:v>
                  </c:pt>
                  <c:pt idx="1080">
                    <c:v>top user</c:v>
                  </c:pt>
                  <c:pt idx="1081">
                    <c:v>top user</c:v>
                  </c:pt>
                  <c:pt idx="1082">
                    <c:v>top user</c:v>
                  </c:pt>
                  <c:pt idx="1083">
                    <c:v>top user</c:v>
                  </c:pt>
                  <c:pt idx="1084">
                    <c:v>top user</c:v>
                  </c:pt>
                  <c:pt idx="1085">
                    <c:v>top user</c:v>
                  </c:pt>
                  <c:pt idx="1086">
                    <c:v>top user</c:v>
                  </c:pt>
                  <c:pt idx="1087">
                    <c:v>top user</c:v>
                  </c:pt>
                  <c:pt idx="1088">
                    <c:v>top user</c:v>
                  </c:pt>
                  <c:pt idx="1089">
                    <c:v>top user</c:v>
                  </c:pt>
                  <c:pt idx="1090">
                    <c:v>top user</c:v>
                  </c:pt>
                  <c:pt idx="1091">
                    <c:v>top user</c:v>
                  </c:pt>
                  <c:pt idx="1092">
                    <c:v>top user</c:v>
                  </c:pt>
                  <c:pt idx="1093">
                    <c:v>top user</c:v>
                  </c:pt>
                  <c:pt idx="1094">
                    <c:v>top user</c:v>
                  </c:pt>
                  <c:pt idx="1095">
                    <c:v>top user</c:v>
                  </c:pt>
                  <c:pt idx="1096">
                    <c:v>top user</c:v>
                  </c:pt>
                  <c:pt idx="1097">
                    <c:v>top user</c:v>
                  </c:pt>
                  <c:pt idx="1098">
                    <c:v>top user</c:v>
                  </c:pt>
                  <c:pt idx="1099">
                    <c:v>top user</c:v>
                  </c:pt>
                  <c:pt idx="1100">
                    <c:v>top user</c:v>
                  </c:pt>
                  <c:pt idx="1101">
                    <c:v>top user</c:v>
                  </c:pt>
                  <c:pt idx="1102">
                    <c:v>top user</c:v>
                  </c:pt>
                  <c:pt idx="1103">
                    <c:v>top user</c:v>
                  </c:pt>
                  <c:pt idx="1104">
                    <c:v>top user</c:v>
                  </c:pt>
                  <c:pt idx="1105">
                    <c:v>top user</c:v>
                  </c:pt>
                  <c:pt idx="1106">
                    <c:v>top user</c:v>
                  </c:pt>
                  <c:pt idx="1107">
                    <c:v>top user</c:v>
                  </c:pt>
                  <c:pt idx="1108">
                    <c:v>top user</c:v>
                  </c:pt>
                  <c:pt idx="1109">
                    <c:v>top user</c:v>
                  </c:pt>
                  <c:pt idx="1110">
                    <c:v>top user</c:v>
                  </c:pt>
                  <c:pt idx="1111">
                    <c:v>top user</c:v>
                  </c:pt>
                  <c:pt idx="1112">
                    <c:v>top user</c:v>
                  </c:pt>
                  <c:pt idx="1113">
                    <c:v>top user</c:v>
                  </c:pt>
                  <c:pt idx="1114">
                    <c:v>top user</c:v>
                  </c:pt>
                  <c:pt idx="1115">
                    <c:v>top user</c:v>
                  </c:pt>
                  <c:pt idx="1116">
                    <c:v>top user</c:v>
                  </c:pt>
                  <c:pt idx="1117">
                    <c:v>top user</c:v>
                  </c:pt>
                  <c:pt idx="1118">
                    <c:v>top user</c:v>
                  </c:pt>
                  <c:pt idx="1119">
                    <c:v>top user</c:v>
                  </c:pt>
                  <c:pt idx="1120">
                    <c:v>top user</c:v>
                  </c:pt>
                  <c:pt idx="1121">
                    <c:v>top user</c:v>
                  </c:pt>
                  <c:pt idx="1122">
                    <c:v>top user</c:v>
                  </c:pt>
                  <c:pt idx="1123">
                    <c:v>top user</c:v>
                  </c:pt>
                  <c:pt idx="1124">
                    <c:v>top user</c:v>
                  </c:pt>
                  <c:pt idx="1125">
                    <c:v>top user</c:v>
                  </c:pt>
                  <c:pt idx="1126">
                    <c:v>top user</c:v>
                  </c:pt>
                  <c:pt idx="1127">
                    <c:v>top user</c:v>
                  </c:pt>
                  <c:pt idx="1128">
                    <c:v>top user</c:v>
                  </c:pt>
                  <c:pt idx="1129">
                    <c:v>top user</c:v>
                  </c:pt>
                  <c:pt idx="1130">
                    <c:v>top user</c:v>
                  </c:pt>
                  <c:pt idx="1131">
                    <c:v>top user</c:v>
                  </c:pt>
                  <c:pt idx="1132">
                    <c:v>top user</c:v>
                  </c:pt>
                  <c:pt idx="1133">
                    <c:v>top user</c:v>
                  </c:pt>
                  <c:pt idx="1134">
                    <c:v>top user</c:v>
                  </c:pt>
                  <c:pt idx="1135">
                    <c:v>top user</c:v>
                  </c:pt>
                  <c:pt idx="1136">
                    <c:v>top user</c:v>
                  </c:pt>
                  <c:pt idx="1137">
                    <c:v>top user</c:v>
                  </c:pt>
                  <c:pt idx="1138">
                    <c:v>top user</c:v>
                  </c:pt>
                  <c:pt idx="1139">
                    <c:v>top user</c:v>
                  </c:pt>
                  <c:pt idx="1140">
                    <c:v>top user</c:v>
                  </c:pt>
                  <c:pt idx="1141">
                    <c:v>top user</c:v>
                  </c:pt>
                  <c:pt idx="1142">
                    <c:v>top user</c:v>
                  </c:pt>
                  <c:pt idx="1143">
                    <c:v>top user</c:v>
                  </c:pt>
                  <c:pt idx="1144">
                    <c:v>top user</c:v>
                  </c:pt>
                  <c:pt idx="1145">
                    <c:v>top user</c:v>
                  </c:pt>
                  <c:pt idx="1146">
                    <c:v>top user</c:v>
                  </c:pt>
                  <c:pt idx="1147">
                    <c:v>top user</c:v>
                  </c:pt>
                  <c:pt idx="1148">
                    <c:v>top user</c:v>
                  </c:pt>
                  <c:pt idx="1149">
                    <c:v>top user</c:v>
                  </c:pt>
                  <c:pt idx="1150">
                    <c:v>top user</c:v>
                  </c:pt>
                  <c:pt idx="1151">
                    <c:v>top user</c:v>
                  </c:pt>
                  <c:pt idx="1152">
                    <c:v>top user</c:v>
                  </c:pt>
                  <c:pt idx="1153">
                    <c:v>top user</c:v>
                  </c:pt>
                  <c:pt idx="1154">
                    <c:v>top user</c:v>
                  </c:pt>
                  <c:pt idx="1155">
                    <c:v>top user</c:v>
                  </c:pt>
                  <c:pt idx="1156">
                    <c:v>top user</c:v>
                  </c:pt>
                  <c:pt idx="1157">
                    <c:v>top user</c:v>
                  </c:pt>
                  <c:pt idx="1158">
                    <c:v>top user</c:v>
                  </c:pt>
                  <c:pt idx="1159">
                    <c:v>top user</c:v>
                  </c:pt>
                  <c:pt idx="1160">
                    <c:v>top user</c:v>
                  </c:pt>
                  <c:pt idx="1161">
                    <c:v>top user</c:v>
                  </c:pt>
                  <c:pt idx="1162">
                    <c:v>top user</c:v>
                  </c:pt>
                  <c:pt idx="1163">
                    <c:v>top user</c:v>
                  </c:pt>
                  <c:pt idx="1164">
                    <c:v>top user</c:v>
                  </c:pt>
                  <c:pt idx="1165">
                    <c:v>top user</c:v>
                  </c:pt>
                  <c:pt idx="1166">
                    <c:v>top user</c:v>
                  </c:pt>
                  <c:pt idx="1167">
                    <c:v>top user</c:v>
                  </c:pt>
                  <c:pt idx="1168">
                    <c:v>top user</c:v>
                  </c:pt>
                  <c:pt idx="1169">
                    <c:v>top user</c:v>
                  </c:pt>
                  <c:pt idx="1170">
                    <c:v>top user</c:v>
                  </c:pt>
                  <c:pt idx="1171">
                    <c:v>top user</c:v>
                  </c:pt>
                  <c:pt idx="1172">
                    <c:v>top user</c:v>
                  </c:pt>
                  <c:pt idx="1173">
                    <c:v>top user</c:v>
                  </c:pt>
                  <c:pt idx="1174">
                    <c:v>top user</c:v>
                  </c:pt>
                  <c:pt idx="1175">
                    <c:v>top user</c:v>
                  </c:pt>
                  <c:pt idx="1176">
                    <c:v>top user</c:v>
                  </c:pt>
                  <c:pt idx="1177">
                    <c:v>top user</c:v>
                  </c:pt>
                  <c:pt idx="1178">
                    <c:v>top user</c:v>
                  </c:pt>
                  <c:pt idx="1179">
                    <c:v>top user</c:v>
                  </c:pt>
                  <c:pt idx="1180">
                    <c:v>top user</c:v>
                  </c:pt>
                  <c:pt idx="1181">
                    <c:v>top user</c:v>
                  </c:pt>
                  <c:pt idx="1182">
                    <c:v>top user</c:v>
                  </c:pt>
                  <c:pt idx="1183">
                    <c:v>top user</c:v>
                  </c:pt>
                  <c:pt idx="1184">
                    <c:v>top user</c:v>
                  </c:pt>
                  <c:pt idx="1185">
                    <c:v>top user</c:v>
                  </c:pt>
                  <c:pt idx="1186">
                    <c:v>top user</c:v>
                  </c:pt>
                  <c:pt idx="1187">
                    <c:v>top user</c:v>
                  </c:pt>
                  <c:pt idx="1188">
                    <c:v>top user</c:v>
                  </c:pt>
                  <c:pt idx="1189">
                    <c:v>top user</c:v>
                  </c:pt>
                  <c:pt idx="1190">
                    <c:v>top user</c:v>
                  </c:pt>
                  <c:pt idx="1191">
                    <c:v>top user</c:v>
                  </c:pt>
                  <c:pt idx="1192">
                    <c:v>top user</c:v>
                  </c:pt>
                  <c:pt idx="1193">
                    <c:v>top user</c:v>
                  </c:pt>
                  <c:pt idx="1194">
                    <c:v>top user</c:v>
                  </c:pt>
                  <c:pt idx="1195">
                    <c:v>top user</c:v>
                  </c:pt>
                  <c:pt idx="1196">
                    <c:v>top user</c:v>
                  </c:pt>
                  <c:pt idx="1197">
                    <c:v>top user</c:v>
                  </c:pt>
                  <c:pt idx="1198">
                    <c:v>top user</c:v>
                  </c:pt>
                  <c:pt idx="1199">
                    <c:v>top user</c:v>
                  </c:pt>
                  <c:pt idx="1200">
                    <c:v>top user</c:v>
                  </c:pt>
                  <c:pt idx="1201">
                    <c:v>top user</c:v>
                  </c:pt>
                  <c:pt idx="1202">
                    <c:v>top user</c:v>
                  </c:pt>
                  <c:pt idx="1203">
                    <c:v>top user</c:v>
                  </c:pt>
                  <c:pt idx="1204">
                    <c:v>top user</c:v>
                  </c:pt>
                  <c:pt idx="1205">
                    <c:v>top user</c:v>
                  </c:pt>
                  <c:pt idx="1206">
                    <c:v>top user</c:v>
                  </c:pt>
                  <c:pt idx="1207">
                    <c:v>top user</c:v>
                  </c:pt>
                  <c:pt idx="1208">
                    <c:v>top user</c:v>
                  </c:pt>
                  <c:pt idx="1209">
                    <c:v>top user</c:v>
                  </c:pt>
                  <c:pt idx="1210">
                    <c:v>top user</c:v>
                  </c:pt>
                  <c:pt idx="1211">
                    <c:v>top user</c:v>
                  </c:pt>
                  <c:pt idx="1212">
                    <c:v>top user</c:v>
                  </c:pt>
                  <c:pt idx="1213">
                    <c:v>top user</c:v>
                  </c:pt>
                  <c:pt idx="1214">
                    <c:v>top user</c:v>
                  </c:pt>
                  <c:pt idx="1215">
                    <c:v>top user</c:v>
                  </c:pt>
                  <c:pt idx="1216">
                    <c:v>top user</c:v>
                  </c:pt>
                  <c:pt idx="1217">
                    <c:v>top user</c:v>
                  </c:pt>
                  <c:pt idx="1218">
                    <c:v>top user</c:v>
                  </c:pt>
                  <c:pt idx="1219">
                    <c:v>top user</c:v>
                  </c:pt>
                  <c:pt idx="1220">
                    <c:v>top user</c:v>
                  </c:pt>
                  <c:pt idx="1221">
                    <c:v>top user</c:v>
                  </c:pt>
                  <c:pt idx="1222">
                    <c:v>top user</c:v>
                  </c:pt>
                  <c:pt idx="1223">
                    <c:v>top user</c:v>
                  </c:pt>
                  <c:pt idx="1224">
                    <c:v>top user</c:v>
                  </c:pt>
                  <c:pt idx="1225">
                    <c:v>top user</c:v>
                  </c:pt>
                  <c:pt idx="1226">
                    <c:v>top user</c:v>
                  </c:pt>
                  <c:pt idx="1227">
                    <c:v>top user</c:v>
                  </c:pt>
                  <c:pt idx="1228">
                    <c:v>top user</c:v>
                  </c:pt>
                  <c:pt idx="1229">
                    <c:v>top user</c:v>
                  </c:pt>
                  <c:pt idx="1230">
                    <c:v>top user</c:v>
                  </c:pt>
                  <c:pt idx="1231">
                    <c:v>top user</c:v>
                  </c:pt>
                  <c:pt idx="1232">
                    <c:v>top user</c:v>
                  </c:pt>
                  <c:pt idx="1233">
                    <c:v>top user</c:v>
                  </c:pt>
                  <c:pt idx="1234">
                    <c:v>top user</c:v>
                  </c:pt>
                  <c:pt idx="1235">
                    <c:v>top user</c:v>
                  </c:pt>
                  <c:pt idx="1236">
                    <c:v>top user</c:v>
                  </c:pt>
                  <c:pt idx="1237">
                    <c:v>top user</c:v>
                  </c:pt>
                  <c:pt idx="1238">
                    <c:v>top user</c:v>
                  </c:pt>
                  <c:pt idx="1239">
                    <c:v>top user</c:v>
                  </c:pt>
                  <c:pt idx="1240">
                    <c:v>top user</c:v>
                  </c:pt>
                  <c:pt idx="1241">
                    <c:v>top user</c:v>
                  </c:pt>
                  <c:pt idx="1242">
                    <c:v>top user</c:v>
                  </c:pt>
                  <c:pt idx="1243">
                    <c:v>top user</c:v>
                  </c:pt>
                  <c:pt idx="1244">
                    <c:v>top user</c:v>
                  </c:pt>
                  <c:pt idx="1245">
                    <c:v>top user</c:v>
                  </c:pt>
                  <c:pt idx="1246">
                    <c:v>top user</c:v>
                  </c:pt>
                  <c:pt idx="1247">
                    <c:v>top user</c:v>
                  </c:pt>
                  <c:pt idx="1248">
                    <c:v>top user</c:v>
                  </c:pt>
                  <c:pt idx="1249">
                    <c:v>top user</c:v>
                  </c:pt>
                  <c:pt idx="1250">
                    <c:v>top user</c:v>
                  </c:pt>
                  <c:pt idx="1251">
                    <c:v>top user</c:v>
                  </c:pt>
                  <c:pt idx="1252">
                    <c:v>top user</c:v>
                  </c:pt>
                  <c:pt idx="1253">
                    <c:v>top user</c:v>
                  </c:pt>
                  <c:pt idx="1254">
                    <c:v>top user</c:v>
                  </c:pt>
                  <c:pt idx="1255">
                    <c:v>top user</c:v>
                  </c:pt>
                  <c:pt idx="1256">
                    <c:v>top user</c:v>
                  </c:pt>
                  <c:pt idx="1257">
                    <c:v>top user</c:v>
                  </c:pt>
                  <c:pt idx="1258">
                    <c:v>top user</c:v>
                  </c:pt>
                  <c:pt idx="1259">
                    <c:v>top user</c:v>
                  </c:pt>
                  <c:pt idx="1260">
                    <c:v>top user</c:v>
                  </c:pt>
                  <c:pt idx="1261">
                    <c:v>top user</c:v>
                  </c:pt>
                  <c:pt idx="1262">
                    <c:v>top user</c:v>
                  </c:pt>
                  <c:pt idx="1263">
                    <c:v>top user</c:v>
                  </c:pt>
                  <c:pt idx="1264">
                    <c:v>top user</c:v>
                  </c:pt>
                  <c:pt idx="1265">
                    <c:v>top user</c:v>
                  </c:pt>
                  <c:pt idx="1266">
                    <c:v>top user</c:v>
                  </c:pt>
                  <c:pt idx="1267">
                    <c:v>top user</c:v>
                  </c:pt>
                  <c:pt idx="1268">
                    <c:v>top user</c:v>
                  </c:pt>
                  <c:pt idx="1269">
                    <c:v>top user</c:v>
                  </c:pt>
                  <c:pt idx="1270">
                    <c:v>top user</c:v>
                  </c:pt>
                  <c:pt idx="1271">
                    <c:v>top user</c:v>
                  </c:pt>
                  <c:pt idx="1272">
                    <c:v>top user</c:v>
                  </c:pt>
                  <c:pt idx="1273">
                    <c:v>top user</c:v>
                  </c:pt>
                  <c:pt idx="1274">
                    <c:v>top user</c:v>
                  </c:pt>
                  <c:pt idx="1275">
                    <c:v>top user</c:v>
                  </c:pt>
                  <c:pt idx="1276">
                    <c:v>top user</c:v>
                  </c:pt>
                  <c:pt idx="1277">
                    <c:v>top user</c:v>
                  </c:pt>
                  <c:pt idx="1278">
                    <c:v>top user</c:v>
                  </c:pt>
                  <c:pt idx="1279">
                    <c:v>top user</c:v>
                  </c:pt>
                  <c:pt idx="1280">
                    <c:v>top user</c:v>
                  </c:pt>
                  <c:pt idx="1281">
                    <c:v>top user</c:v>
                  </c:pt>
                  <c:pt idx="1282">
                    <c:v>top user</c:v>
                  </c:pt>
                  <c:pt idx="1283">
                    <c:v>top user</c:v>
                  </c:pt>
                  <c:pt idx="1284">
                    <c:v>top user</c:v>
                  </c:pt>
                  <c:pt idx="1285">
                    <c:v>top user</c:v>
                  </c:pt>
                  <c:pt idx="1286">
                    <c:v>top user</c:v>
                  </c:pt>
                  <c:pt idx="1287">
                    <c:v>top user</c:v>
                  </c:pt>
                  <c:pt idx="1288">
                    <c:v>top user</c:v>
                  </c:pt>
                  <c:pt idx="1289">
                    <c:v>top user</c:v>
                  </c:pt>
                  <c:pt idx="1290">
                    <c:v>top user</c:v>
                  </c:pt>
                  <c:pt idx="1291">
                    <c:v>top user</c:v>
                  </c:pt>
                  <c:pt idx="1292">
                    <c:v>top user</c:v>
                  </c:pt>
                  <c:pt idx="1293">
                    <c:v>top user</c:v>
                  </c:pt>
                  <c:pt idx="1294">
                    <c:v>top user</c:v>
                  </c:pt>
                  <c:pt idx="1295">
                    <c:v>top user</c:v>
                  </c:pt>
                  <c:pt idx="1296">
                    <c:v>top user</c:v>
                  </c:pt>
                  <c:pt idx="1297">
                    <c:v>top user</c:v>
                  </c:pt>
                  <c:pt idx="1298">
                    <c:v>top user</c:v>
                  </c:pt>
                  <c:pt idx="1299">
                    <c:v>top user</c:v>
                  </c:pt>
                  <c:pt idx="1300">
                    <c:v>top user</c:v>
                  </c:pt>
                  <c:pt idx="1301">
                    <c:v>top user</c:v>
                  </c:pt>
                  <c:pt idx="1302">
                    <c:v>top user</c:v>
                  </c:pt>
                  <c:pt idx="1303">
                    <c:v>top user</c:v>
                  </c:pt>
                  <c:pt idx="1304">
                    <c:v>top user</c:v>
                  </c:pt>
                  <c:pt idx="1305">
                    <c:v>top user</c:v>
                  </c:pt>
                  <c:pt idx="1306">
                    <c:v>top user</c:v>
                  </c:pt>
                  <c:pt idx="1307">
                    <c:v>top user</c:v>
                  </c:pt>
                  <c:pt idx="1308">
                    <c:v>top user</c:v>
                  </c:pt>
                  <c:pt idx="1309">
                    <c:v>top user</c:v>
                  </c:pt>
                  <c:pt idx="1310">
                    <c:v>top user</c:v>
                  </c:pt>
                  <c:pt idx="1311">
                    <c:v>top user</c:v>
                  </c:pt>
                  <c:pt idx="1312">
                    <c:v>top user</c:v>
                  </c:pt>
                  <c:pt idx="1313">
                    <c:v>top user</c:v>
                  </c:pt>
                  <c:pt idx="1314">
                    <c:v>top user</c:v>
                  </c:pt>
                  <c:pt idx="1315">
                    <c:v>top user</c:v>
                  </c:pt>
                  <c:pt idx="1316">
                    <c:v>top user</c:v>
                  </c:pt>
                  <c:pt idx="1317">
                    <c:v>top user</c:v>
                  </c:pt>
                  <c:pt idx="1318">
                    <c:v>top user</c:v>
                  </c:pt>
                  <c:pt idx="1319">
                    <c:v>top user</c:v>
                  </c:pt>
                  <c:pt idx="1320">
                    <c:v>top user</c:v>
                  </c:pt>
                  <c:pt idx="1321">
                    <c:v>top user</c:v>
                  </c:pt>
                  <c:pt idx="1322">
                    <c:v>top user</c:v>
                  </c:pt>
                  <c:pt idx="1323">
                    <c:v>top user</c:v>
                  </c:pt>
                  <c:pt idx="1324">
                    <c:v>top user</c:v>
                  </c:pt>
                  <c:pt idx="1325">
                    <c:v>top user</c:v>
                  </c:pt>
                  <c:pt idx="1326">
                    <c:v>top user</c:v>
                  </c:pt>
                  <c:pt idx="1327">
                    <c:v>top user</c:v>
                  </c:pt>
                  <c:pt idx="1328">
                    <c:v>top user</c:v>
                  </c:pt>
                  <c:pt idx="1329">
                    <c:v>top user</c:v>
                  </c:pt>
                  <c:pt idx="1330">
                    <c:v>top user</c:v>
                  </c:pt>
                  <c:pt idx="1331">
                    <c:v>top user</c:v>
                  </c:pt>
                  <c:pt idx="1332">
                    <c:v>top user</c:v>
                  </c:pt>
                  <c:pt idx="1333">
                    <c:v>top user</c:v>
                  </c:pt>
                  <c:pt idx="1334">
                    <c:v>top user</c:v>
                  </c:pt>
                  <c:pt idx="1335">
                    <c:v>top user</c:v>
                  </c:pt>
                  <c:pt idx="1336">
                    <c:v>top user</c:v>
                  </c:pt>
                  <c:pt idx="1337">
                    <c:v>top user</c:v>
                  </c:pt>
                  <c:pt idx="1338">
                    <c:v>top user</c:v>
                  </c:pt>
                  <c:pt idx="1339">
                    <c:v>top user</c:v>
                  </c:pt>
                  <c:pt idx="1340">
                    <c:v>top user</c:v>
                  </c:pt>
                  <c:pt idx="1341">
                    <c:v>top user</c:v>
                  </c:pt>
                  <c:pt idx="1342">
                    <c:v>top user</c:v>
                  </c:pt>
                  <c:pt idx="1343">
                    <c:v>top user</c:v>
                  </c:pt>
                  <c:pt idx="1344">
                    <c:v>top user</c:v>
                  </c:pt>
                  <c:pt idx="1345">
                    <c:v>top user</c:v>
                  </c:pt>
                  <c:pt idx="1346">
                    <c:v>top user</c:v>
                  </c:pt>
                  <c:pt idx="1347">
                    <c:v>top user</c:v>
                  </c:pt>
                  <c:pt idx="1348">
                    <c:v>top user</c:v>
                  </c:pt>
                  <c:pt idx="1349">
                    <c:v>top user</c:v>
                  </c:pt>
                  <c:pt idx="1350">
                    <c:v>top user</c:v>
                  </c:pt>
                  <c:pt idx="1351">
                    <c:v>top user</c:v>
                  </c:pt>
                  <c:pt idx="1352">
                    <c:v>top user</c:v>
                  </c:pt>
                  <c:pt idx="1353">
                    <c:v>top user</c:v>
                  </c:pt>
                  <c:pt idx="1354">
                    <c:v>top user</c:v>
                  </c:pt>
                  <c:pt idx="1355">
                    <c:v>top user</c:v>
                  </c:pt>
                  <c:pt idx="1356">
                    <c:v>top user</c:v>
                  </c:pt>
                  <c:pt idx="1357">
                    <c:v>top user</c:v>
                  </c:pt>
                  <c:pt idx="1358">
                    <c:v>top user</c:v>
                  </c:pt>
                  <c:pt idx="1359">
                    <c:v>top user</c:v>
                  </c:pt>
                  <c:pt idx="1360">
                    <c:v>top user</c:v>
                  </c:pt>
                  <c:pt idx="1361">
                    <c:v>top user</c:v>
                  </c:pt>
                  <c:pt idx="1362">
                    <c:v>top user</c:v>
                  </c:pt>
                  <c:pt idx="1363">
                    <c:v>top user</c:v>
                  </c:pt>
                  <c:pt idx="1364">
                    <c:v>top user</c:v>
                  </c:pt>
                  <c:pt idx="1365">
                    <c:v>top user</c:v>
                  </c:pt>
                  <c:pt idx="1366">
                    <c:v>top user</c:v>
                  </c:pt>
                  <c:pt idx="1367">
                    <c:v>top user</c:v>
                  </c:pt>
                  <c:pt idx="1368">
                    <c:v>top user</c:v>
                  </c:pt>
                  <c:pt idx="1369">
                    <c:v>top user</c:v>
                  </c:pt>
                  <c:pt idx="1370">
                    <c:v>top user</c:v>
                  </c:pt>
                  <c:pt idx="1371">
                    <c:v>top user</c:v>
                  </c:pt>
                  <c:pt idx="1372">
                    <c:v>top user</c:v>
                  </c:pt>
                  <c:pt idx="1373">
                    <c:v>top user</c:v>
                  </c:pt>
                  <c:pt idx="1374">
                    <c:v>top user</c:v>
                  </c:pt>
                  <c:pt idx="1375">
                    <c:v>top user</c:v>
                  </c:pt>
                  <c:pt idx="1376">
                    <c:v>top user</c:v>
                  </c:pt>
                  <c:pt idx="1377">
                    <c:v>top user</c:v>
                  </c:pt>
                  <c:pt idx="1378">
                    <c:v>top user</c:v>
                  </c:pt>
                  <c:pt idx="1379">
                    <c:v>top user</c:v>
                  </c:pt>
                  <c:pt idx="1380">
                    <c:v>top user</c:v>
                  </c:pt>
                  <c:pt idx="1381">
                    <c:v>top user</c:v>
                  </c:pt>
                  <c:pt idx="1382">
                    <c:v>top user</c:v>
                  </c:pt>
                  <c:pt idx="1383">
                    <c:v>top user</c:v>
                  </c:pt>
                  <c:pt idx="1384">
                    <c:v>top user</c:v>
                  </c:pt>
                  <c:pt idx="1385">
                    <c:v>top user</c:v>
                  </c:pt>
                  <c:pt idx="1386">
                    <c:v>top user</c:v>
                  </c:pt>
                  <c:pt idx="1387">
                    <c:v>top user</c:v>
                  </c:pt>
                  <c:pt idx="1388">
                    <c:v>top user</c:v>
                  </c:pt>
                  <c:pt idx="1389">
                    <c:v>top user</c:v>
                  </c:pt>
                  <c:pt idx="1390">
                    <c:v>top user</c:v>
                  </c:pt>
                  <c:pt idx="1391">
                    <c:v>top user</c:v>
                  </c:pt>
                  <c:pt idx="1392">
                    <c:v>top user</c:v>
                  </c:pt>
                  <c:pt idx="1393">
                    <c:v>top user</c:v>
                  </c:pt>
                  <c:pt idx="1394">
                    <c:v>top user</c:v>
                  </c:pt>
                  <c:pt idx="1395">
                    <c:v>top user</c:v>
                  </c:pt>
                  <c:pt idx="1396">
                    <c:v>top user</c:v>
                  </c:pt>
                  <c:pt idx="1397">
                    <c:v>top user</c:v>
                  </c:pt>
                  <c:pt idx="1398">
                    <c:v>top user</c:v>
                  </c:pt>
                  <c:pt idx="1399">
                    <c:v>top user</c:v>
                  </c:pt>
                  <c:pt idx="1400">
                    <c:v>top user</c:v>
                  </c:pt>
                  <c:pt idx="1401">
                    <c:v>top user</c:v>
                  </c:pt>
                  <c:pt idx="1402">
                    <c:v>top user</c:v>
                  </c:pt>
                  <c:pt idx="1403">
                    <c:v>top user</c:v>
                  </c:pt>
                  <c:pt idx="1404">
                    <c:v>top user</c:v>
                  </c:pt>
                  <c:pt idx="1405">
                    <c:v>top user</c:v>
                  </c:pt>
                  <c:pt idx="1406">
                    <c:v>top user</c:v>
                  </c:pt>
                  <c:pt idx="1407">
                    <c:v>top user</c:v>
                  </c:pt>
                  <c:pt idx="1408">
                    <c:v>top user</c:v>
                  </c:pt>
                  <c:pt idx="1409">
                    <c:v>top user</c:v>
                  </c:pt>
                  <c:pt idx="1410">
                    <c:v>top user</c:v>
                  </c:pt>
                  <c:pt idx="1411">
                    <c:v>top user</c:v>
                  </c:pt>
                  <c:pt idx="1412">
                    <c:v>top user</c:v>
                  </c:pt>
                  <c:pt idx="1413">
                    <c:v>top user</c:v>
                  </c:pt>
                  <c:pt idx="1414">
                    <c:v>top user</c:v>
                  </c:pt>
                  <c:pt idx="1415">
                    <c:v>top user</c:v>
                  </c:pt>
                  <c:pt idx="1416">
                    <c:v>top user</c:v>
                  </c:pt>
                  <c:pt idx="1417">
                    <c:v>top user</c:v>
                  </c:pt>
                  <c:pt idx="1418">
                    <c:v>top user</c:v>
                  </c:pt>
                  <c:pt idx="1419">
                    <c:v>top user</c:v>
                  </c:pt>
                  <c:pt idx="1420">
                    <c:v>top user</c:v>
                  </c:pt>
                  <c:pt idx="1421">
                    <c:v>top user</c:v>
                  </c:pt>
                  <c:pt idx="1422">
                    <c:v>top user</c:v>
                  </c:pt>
                  <c:pt idx="1423">
                    <c:v>top user</c:v>
                  </c:pt>
                  <c:pt idx="1424">
                    <c:v>top user</c:v>
                  </c:pt>
                  <c:pt idx="1425">
                    <c:v>top user</c:v>
                  </c:pt>
                  <c:pt idx="1426">
                    <c:v>top user</c:v>
                  </c:pt>
                  <c:pt idx="1427">
                    <c:v>top user</c:v>
                  </c:pt>
                  <c:pt idx="1428">
                    <c:v>top user</c:v>
                  </c:pt>
                  <c:pt idx="1429">
                    <c:v>top user</c:v>
                  </c:pt>
                  <c:pt idx="1430">
                    <c:v>top user</c:v>
                  </c:pt>
                  <c:pt idx="1431">
                    <c:v>top user</c:v>
                  </c:pt>
                  <c:pt idx="1432">
                    <c:v>top user</c:v>
                  </c:pt>
                  <c:pt idx="1433">
                    <c:v>top user</c:v>
                  </c:pt>
                  <c:pt idx="1434">
                    <c:v>top user</c:v>
                  </c:pt>
                  <c:pt idx="1435">
                    <c:v>top user</c:v>
                  </c:pt>
                  <c:pt idx="1436">
                    <c:v>top user</c:v>
                  </c:pt>
                  <c:pt idx="1437">
                    <c:v>top user</c:v>
                  </c:pt>
                  <c:pt idx="1438">
                    <c:v>top user</c:v>
                  </c:pt>
                  <c:pt idx="1439">
                    <c:v>top user</c:v>
                  </c:pt>
                  <c:pt idx="1440">
                    <c:v>top user</c:v>
                  </c:pt>
                  <c:pt idx="1441">
                    <c:v>top user</c:v>
                  </c:pt>
                  <c:pt idx="1442">
                    <c:v>top user</c:v>
                  </c:pt>
                  <c:pt idx="1443">
                    <c:v>top user</c:v>
                  </c:pt>
                  <c:pt idx="1444">
                    <c:v>top user</c:v>
                  </c:pt>
                  <c:pt idx="1445">
                    <c:v>top user</c:v>
                  </c:pt>
                  <c:pt idx="1446">
                    <c:v>top user</c:v>
                  </c:pt>
                  <c:pt idx="1447">
                    <c:v>top user</c:v>
                  </c:pt>
                  <c:pt idx="1448">
                    <c:v>top user</c:v>
                  </c:pt>
                  <c:pt idx="1449">
                    <c:v>top user</c:v>
                  </c:pt>
                  <c:pt idx="1450">
                    <c:v>top user</c:v>
                  </c:pt>
                  <c:pt idx="1451">
                    <c:v>top user</c:v>
                  </c:pt>
                  <c:pt idx="1452">
                    <c:v>top user</c:v>
                  </c:pt>
                  <c:pt idx="1453">
                    <c:v>top user</c:v>
                  </c:pt>
                  <c:pt idx="1454">
                    <c:v>top user</c:v>
                  </c:pt>
                  <c:pt idx="1455">
                    <c:v>top user</c:v>
                  </c:pt>
                  <c:pt idx="1456">
                    <c:v>top user</c:v>
                  </c:pt>
                  <c:pt idx="1457">
                    <c:v>top user</c:v>
                  </c:pt>
                  <c:pt idx="1458">
                    <c:v>top user</c:v>
                  </c:pt>
                  <c:pt idx="1459">
                    <c:v>top user</c:v>
                  </c:pt>
                  <c:pt idx="1460">
                    <c:v>top user</c:v>
                  </c:pt>
                  <c:pt idx="1461">
                    <c:v>top user</c:v>
                  </c:pt>
                  <c:pt idx="1462">
                    <c:v>top user</c:v>
                  </c:pt>
                  <c:pt idx="1463">
                    <c:v>top user</c:v>
                  </c:pt>
                  <c:pt idx="1464">
                    <c:v>top user</c:v>
                  </c:pt>
                  <c:pt idx="1465">
                    <c:v>top user</c:v>
                  </c:pt>
                  <c:pt idx="1466">
                    <c:v>top user</c:v>
                  </c:pt>
                  <c:pt idx="1467">
                    <c:v>top user</c:v>
                  </c:pt>
                  <c:pt idx="1468">
                    <c:v>top user</c:v>
                  </c:pt>
                  <c:pt idx="1469">
                    <c:v>top user</c:v>
                  </c:pt>
                  <c:pt idx="1470">
                    <c:v>top user</c:v>
                  </c:pt>
                  <c:pt idx="1471">
                    <c:v>top user</c:v>
                  </c:pt>
                  <c:pt idx="1472">
                    <c:v>top user</c:v>
                  </c:pt>
                  <c:pt idx="1473">
                    <c:v>top user</c:v>
                  </c:pt>
                  <c:pt idx="1474">
                    <c:v>top user</c:v>
                  </c:pt>
                  <c:pt idx="1475">
                    <c:v>top user</c:v>
                  </c:pt>
                  <c:pt idx="1476">
                    <c:v>top user</c:v>
                  </c:pt>
                  <c:pt idx="1477">
                    <c:v>top user</c:v>
                  </c:pt>
                  <c:pt idx="1478">
                    <c:v>top user</c:v>
                  </c:pt>
                  <c:pt idx="1479">
                    <c:v>top user</c:v>
                  </c:pt>
                  <c:pt idx="1480">
                    <c:v>top user</c:v>
                  </c:pt>
                  <c:pt idx="1481">
                    <c:v>top user</c:v>
                  </c:pt>
                  <c:pt idx="1482">
                    <c:v>top user</c:v>
                  </c:pt>
                  <c:pt idx="1483">
                    <c:v>top user</c:v>
                  </c:pt>
                  <c:pt idx="1484">
                    <c:v>top user</c:v>
                  </c:pt>
                  <c:pt idx="1485">
                    <c:v>top user</c:v>
                  </c:pt>
                  <c:pt idx="1486">
                    <c:v>top user</c:v>
                  </c:pt>
                  <c:pt idx="1487">
                    <c:v>top user</c:v>
                  </c:pt>
                  <c:pt idx="1488">
                    <c:v>top user</c:v>
                  </c:pt>
                  <c:pt idx="1489">
                    <c:v>top user</c:v>
                  </c:pt>
                  <c:pt idx="1490">
                    <c:v>top user</c:v>
                  </c:pt>
                  <c:pt idx="1491">
                    <c:v>top user</c:v>
                  </c:pt>
                  <c:pt idx="1492">
                    <c:v>top user</c:v>
                  </c:pt>
                  <c:pt idx="1493">
                    <c:v>top user</c:v>
                  </c:pt>
                  <c:pt idx="1494">
                    <c:v>top user</c:v>
                  </c:pt>
                  <c:pt idx="1495">
                    <c:v>top user</c:v>
                  </c:pt>
                  <c:pt idx="1496">
                    <c:v>top user</c:v>
                  </c:pt>
                  <c:pt idx="1497">
                    <c:v>top user</c:v>
                  </c:pt>
                  <c:pt idx="1498">
                    <c:v>top user</c:v>
                  </c:pt>
                  <c:pt idx="1499">
                    <c:v>top user</c:v>
                  </c:pt>
                  <c:pt idx="1500">
                    <c:v>top user</c:v>
                  </c:pt>
                  <c:pt idx="1501">
                    <c:v>top user</c:v>
                  </c:pt>
                  <c:pt idx="1502">
                    <c:v>top user</c:v>
                  </c:pt>
                  <c:pt idx="1503">
                    <c:v>top user</c:v>
                  </c:pt>
                  <c:pt idx="1504">
                    <c:v>top user</c:v>
                  </c:pt>
                  <c:pt idx="1505">
                    <c:v>top user</c:v>
                  </c:pt>
                  <c:pt idx="1506">
                    <c:v>top user</c:v>
                  </c:pt>
                  <c:pt idx="1507">
                    <c:v>top user</c:v>
                  </c:pt>
                  <c:pt idx="1508">
                    <c:v>top user</c:v>
                  </c:pt>
                  <c:pt idx="1509">
                    <c:v>top user</c:v>
                  </c:pt>
                  <c:pt idx="1510">
                    <c:v>top user</c:v>
                  </c:pt>
                  <c:pt idx="1511">
                    <c:v>top user</c:v>
                  </c:pt>
                  <c:pt idx="1512">
                    <c:v>top user</c:v>
                  </c:pt>
                  <c:pt idx="1513">
                    <c:v>top user</c:v>
                  </c:pt>
                  <c:pt idx="1514">
                    <c:v>top user</c:v>
                  </c:pt>
                  <c:pt idx="1515">
                    <c:v>top user</c:v>
                  </c:pt>
                  <c:pt idx="1516">
                    <c:v>top user</c:v>
                  </c:pt>
                  <c:pt idx="1517">
                    <c:v>top user</c:v>
                  </c:pt>
                  <c:pt idx="1518">
                    <c:v>top user</c:v>
                  </c:pt>
                  <c:pt idx="1519">
                    <c:v>top user</c:v>
                  </c:pt>
                  <c:pt idx="1520">
                    <c:v>top user</c:v>
                  </c:pt>
                  <c:pt idx="1521">
                    <c:v>top user</c:v>
                  </c:pt>
                  <c:pt idx="1522">
                    <c:v>top user</c:v>
                  </c:pt>
                  <c:pt idx="1523">
                    <c:v>top user</c:v>
                  </c:pt>
                  <c:pt idx="1524">
                    <c:v>top user</c:v>
                  </c:pt>
                  <c:pt idx="1525">
                    <c:v>top user</c:v>
                  </c:pt>
                  <c:pt idx="1526">
                    <c:v>top user</c:v>
                  </c:pt>
                  <c:pt idx="1527">
                    <c:v>top user</c:v>
                  </c:pt>
                  <c:pt idx="1528">
                    <c:v>top user</c:v>
                  </c:pt>
                  <c:pt idx="1529">
                    <c:v>top user</c:v>
                  </c:pt>
                  <c:pt idx="1530">
                    <c:v>top user</c:v>
                  </c:pt>
                  <c:pt idx="1531">
                    <c:v>top user</c:v>
                  </c:pt>
                  <c:pt idx="1532">
                    <c:v>top user</c:v>
                  </c:pt>
                  <c:pt idx="1533">
                    <c:v>top user</c:v>
                  </c:pt>
                  <c:pt idx="1534">
                    <c:v>top user</c:v>
                  </c:pt>
                  <c:pt idx="1535">
                    <c:v>top user</c:v>
                  </c:pt>
                  <c:pt idx="1536">
                    <c:v>top user</c:v>
                  </c:pt>
                  <c:pt idx="1537">
                    <c:v>top user</c:v>
                  </c:pt>
                  <c:pt idx="1538">
                    <c:v>top user</c:v>
                  </c:pt>
                  <c:pt idx="1539">
                    <c:v>top user</c:v>
                  </c:pt>
                  <c:pt idx="1540">
                    <c:v>top user</c:v>
                  </c:pt>
                  <c:pt idx="1541">
                    <c:v>top user</c:v>
                  </c:pt>
                  <c:pt idx="1542">
                    <c:v>top user</c:v>
                  </c:pt>
                  <c:pt idx="1543">
                    <c:v>top user</c:v>
                  </c:pt>
                  <c:pt idx="1544">
                    <c:v>top user</c:v>
                  </c:pt>
                  <c:pt idx="1545">
                    <c:v>top user</c:v>
                  </c:pt>
                  <c:pt idx="1546">
                    <c:v>top user</c:v>
                  </c:pt>
                  <c:pt idx="1547">
                    <c:v>top user</c:v>
                  </c:pt>
                  <c:pt idx="1548">
                    <c:v>top user</c:v>
                  </c:pt>
                  <c:pt idx="1549">
                    <c:v>top user</c:v>
                  </c:pt>
                  <c:pt idx="1550">
                    <c:v>top user</c:v>
                  </c:pt>
                  <c:pt idx="1551">
                    <c:v>top user</c:v>
                  </c:pt>
                  <c:pt idx="1552">
                    <c:v>top user</c:v>
                  </c:pt>
                  <c:pt idx="1553">
                    <c:v>top user</c:v>
                  </c:pt>
                  <c:pt idx="1554">
                    <c:v>top user</c:v>
                  </c:pt>
                  <c:pt idx="1555">
                    <c:v>top user</c:v>
                  </c:pt>
                  <c:pt idx="1556">
                    <c:v>top user</c:v>
                  </c:pt>
                  <c:pt idx="1557">
                    <c:v>top user</c:v>
                  </c:pt>
                  <c:pt idx="1558">
                    <c:v>top user</c:v>
                  </c:pt>
                  <c:pt idx="1559">
                    <c:v>top user</c:v>
                  </c:pt>
                  <c:pt idx="1560">
                    <c:v>top user</c:v>
                  </c:pt>
                  <c:pt idx="1561">
                    <c:v>top user</c:v>
                  </c:pt>
                  <c:pt idx="1562">
                    <c:v>top user</c:v>
                  </c:pt>
                  <c:pt idx="1563">
                    <c:v>top user</c:v>
                  </c:pt>
                  <c:pt idx="1564">
                    <c:v>top user</c:v>
                  </c:pt>
                  <c:pt idx="1565">
                    <c:v>top user</c:v>
                  </c:pt>
                  <c:pt idx="1566">
                    <c:v>top user</c:v>
                  </c:pt>
                  <c:pt idx="1567">
                    <c:v>top user</c:v>
                  </c:pt>
                  <c:pt idx="1568">
                    <c:v>top user</c:v>
                  </c:pt>
                  <c:pt idx="1569">
                    <c:v>top user</c:v>
                  </c:pt>
                  <c:pt idx="1570">
                    <c:v>top user</c:v>
                  </c:pt>
                  <c:pt idx="1571">
                    <c:v>top user</c:v>
                  </c:pt>
                  <c:pt idx="1572">
                    <c:v>top user</c:v>
                  </c:pt>
                  <c:pt idx="1573">
                    <c:v>top user</c:v>
                  </c:pt>
                  <c:pt idx="1574">
                    <c:v>top user</c:v>
                  </c:pt>
                  <c:pt idx="1575">
                    <c:v>top user</c:v>
                  </c:pt>
                  <c:pt idx="1576">
                    <c:v>top user</c:v>
                  </c:pt>
                  <c:pt idx="1577">
                    <c:v>top user</c:v>
                  </c:pt>
                  <c:pt idx="1578">
                    <c:v>top user</c:v>
                  </c:pt>
                  <c:pt idx="1579">
                    <c:v>top user</c:v>
                  </c:pt>
                  <c:pt idx="1580">
                    <c:v>top user</c:v>
                  </c:pt>
                  <c:pt idx="1581">
                    <c:v>top user</c:v>
                  </c:pt>
                  <c:pt idx="1582">
                    <c:v>top user</c:v>
                  </c:pt>
                  <c:pt idx="1583">
                    <c:v>top user</c:v>
                  </c:pt>
                  <c:pt idx="1584">
                    <c:v>top user</c:v>
                  </c:pt>
                  <c:pt idx="1585">
                    <c:v>top user</c:v>
                  </c:pt>
                  <c:pt idx="1586">
                    <c:v>top user</c:v>
                  </c:pt>
                  <c:pt idx="1587">
                    <c:v>top user</c:v>
                  </c:pt>
                  <c:pt idx="1588">
                    <c:v>top user</c:v>
                  </c:pt>
                  <c:pt idx="1589">
                    <c:v>top user</c:v>
                  </c:pt>
                  <c:pt idx="1590">
                    <c:v>top user</c:v>
                  </c:pt>
                  <c:pt idx="1591">
                    <c:v>top user</c:v>
                  </c:pt>
                  <c:pt idx="1592">
                    <c:v>top user</c:v>
                  </c:pt>
                  <c:pt idx="1593">
                    <c:v>top user</c:v>
                  </c:pt>
                  <c:pt idx="1594">
                    <c:v>top user</c:v>
                  </c:pt>
                  <c:pt idx="1595">
                    <c:v>top user</c:v>
                  </c:pt>
                  <c:pt idx="1596">
                    <c:v>top user</c:v>
                  </c:pt>
                  <c:pt idx="1597">
                    <c:v>top user</c:v>
                  </c:pt>
                  <c:pt idx="1598">
                    <c:v>top user</c:v>
                  </c:pt>
                  <c:pt idx="1599">
                    <c:v>top user</c:v>
                  </c:pt>
                  <c:pt idx="1600">
                    <c:v>top user</c:v>
                  </c:pt>
                  <c:pt idx="1601">
                    <c:v>top user</c:v>
                  </c:pt>
                  <c:pt idx="1602">
                    <c:v>top user</c:v>
                  </c:pt>
                  <c:pt idx="1603">
                    <c:v>top user</c:v>
                  </c:pt>
                  <c:pt idx="1604">
                    <c:v>top user</c:v>
                  </c:pt>
                  <c:pt idx="1605">
                    <c:v>top user</c:v>
                  </c:pt>
                  <c:pt idx="1606">
                    <c:v>top user</c:v>
                  </c:pt>
                  <c:pt idx="1607">
                    <c:v>top user</c:v>
                  </c:pt>
                  <c:pt idx="1608">
                    <c:v>top user</c:v>
                  </c:pt>
                  <c:pt idx="1609">
                    <c:v>top user</c:v>
                  </c:pt>
                  <c:pt idx="1610">
                    <c:v>top user</c:v>
                  </c:pt>
                  <c:pt idx="1611">
                    <c:v>top user</c:v>
                  </c:pt>
                  <c:pt idx="1612">
                    <c:v>top user</c:v>
                  </c:pt>
                  <c:pt idx="1613">
                    <c:v>top user</c:v>
                  </c:pt>
                  <c:pt idx="1614">
                    <c:v>top user</c:v>
                  </c:pt>
                  <c:pt idx="1615">
                    <c:v>top user</c:v>
                  </c:pt>
                  <c:pt idx="1616">
                    <c:v>top user</c:v>
                  </c:pt>
                  <c:pt idx="1617">
                    <c:v>top user</c:v>
                  </c:pt>
                  <c:pt idx="1618">
                    <c:v>top user</c:v>
                  </c:pt>
                  <c:pt idx="1619">
                    <c:v>top user</c:v>
                  </c:pt>
                  <c:pt idx="1620">
                    <c:v>top user</c:v>
                  </c:pt>
                  <c:pt idx="1621">
                    <c:v>top user</c:v>
                  </c:pt>
                  <c:pt idx="1622">
                    <c:v>top user</c:v>
                  </c:pt>
                  <c:pt idx="1623">
                    <c:v>top user</c:v>
                  </c:pt>
                  <c:pt idx="1624">
                    <c:v>top user</c:v>
                  </c:pt>
                  <c:pt idx="1625">
                    <c:v>top user</c:v>
                  </c:pt>
                  <c:pt idx="1626">
                    <c:v>top user</c:v>
                  </c:pt>
                  <c:pt idx="1627">
                    <c:v>top user</c:v>
                  </c:pt>
                  <c:pt idx="1628">
                    <c:v>top user</c:v>
                  </c:pt>
                  <c:pt idx="1629">
                    <c:v>top user</c:v>
                  </c:pt>
                  <c:pt idx="1630">
                    <c:v>top user</c:v>
                  </c:pt>
                  <c:pt idx="1631">
                    <c:v>top user</c:v>
                  </c:pt>
                  <c:pt idx="1632">
                    <c:v>top user</c:v>
                  </c:pt>
                  <c:pt idx="1633">
                    <c:v>top user</c:v>
                  </c:pt>
                  <c:pt idx="1634">
                    <c:v>top user</c:v>
                  </c:pt>
                  <c:pt idx="1635">
                    <c:v>top user</c:v>
                  </c:pt>
                  <c:pt idx="1636">
                    <c:v>top user</c:v>
                  </c:pt>
                  <c:pt idx="1637">
                    <c:v>top user</c:v>
                  </c:pt>
                  <c:pt idx="1638">
                    <c:v>top user</c:v>
                  </c:pt>
                  <c:pt idx="1639">
                    <c:v>top user</c:v>
                  </c:pt>
                  <c:pt idx="1640">
                    <c:v>top user</c:v>
                  </c:pt>
                  <c:pt idx="1641">
                    <c:v>top user</c:v>
                  </c:pt>
                  <c:pt idx="1642">
                    <c:v>top user</c:v>
                  </c:pt>
                  <c:pt idx="1643">
                    <c:v>top user</c:v>
                  </c:pt>
                  <c:pt idx="1644">
                    <c:v>top user</c:v>
                  </c:pt>
                  <c:pt idx="1645">
                    <c:v>top user</c:v>
                  </c:pt>
                  <c:pt idx="1646">
                    <c:v>top user</c:v>
                  </c:pt>
                  <c:pt idx="1647">
                    <c:v>top user</c:v>
                  </c:pt>
                  <c:pt idx="1648">
                    <c:v>top user</c:v>
                  </c:pt>
                  <c:pt idx="1649">
                    <c:v>top user</c:v>
                  </c:pt>
                  <c:pt idx="1650">
                    <c:v>top user</c:v>
                  </c:pt>
                  <c:pt idx="1651">
                    <c:v>top user</c:v>
                  </c:pt>
                  <c:pt idx="1652">
                    <c:v>top user</c:v>
                  </c:pt>
                  <c:pt idx="1653">
                    <c:v>top user</c:v>
                  </c:pt>
                  <c:pt idx="1654">
                    <c:v>top user</c:v>
                  </c:pt>
                  <c:pt idx="1655">
                    <c:v>top user</c:v>
                  </c:pt>
                  <c:pt idx="1656">
                    <c:v>top user</c:v>
                  </c:pt>
                  <c:pt idx="1657">
                    <c:v>top user</c:v>
                  </c:pt>
                  <c:pt idx="1658">
                    <c:v>top user</c:v>
                  </c:pt>
                  <c:pt idx="1659">
                    <c:v>top user</c:v>
                  </c:pt>
                  <c:pt idx="1660">
                    <c:v>top user</c:v>
                  </c:pt>
                  <c:pt idx="1661">
                    <c:v>top user</c:v>
                  </c:pt>
                  <c:pt idx="1662">
                    <c:v>top user</c:v>
                  </c:pt>
                  <c:pt idx="1663">
                    <c:v>top user</c:v>
                  </c:pt>
                  <c:pt idx="1664">
                    <c:v>top user</c:v>
                  </c:pt>
                  <c:pt idx="1665">
                    <c:v>top user</c:v>
                  </c:pt>
                  <c:pt idx="1666">
                    <c:v>top user</c:v>
                  </c:pt>
                  <c:pt idx="1667">
                    <c:v>top user</c:v>
                  </c:pt>
                  <c:pt idx="1668">
                    <c:v>top user</c:v>
                  </c:pt>
                  <c:pt idx="1669">
                    <c:v>top user</c:v>
                  </c:pt>
                  <c:pt idx="1670">
                    <c:v>top user</c:v>
                  </c:pt>
                  <c:pt idx="1671">
                    <c:v>top user</c:v>
                  </c:pt>
                  <c:pt idx="1672">
                    <c:v>top user</c:v>
                  </c:pt>
                  <c:pt idx="1673">
                    <c:v>top user</c:v>
                  </c:pt>
                  <c:pt idx="1674">
                    <c:v>top user</c:v>
                  </c:pt>
                  <c:pt idx="1675">
                    <c:v>mid-range</c:v>
                  </c:pt>
                  <c:pt idx="1676">
                    <c:v>mid-range</c:v>
                  </c:pt>
                  <c:pt idx="1677">
                    <c:v>mid-range</c:v>
                  </c:pt>
                  <c:pt idx="1678">
                    <c:v>mid-range</c:v>
                  </c:pt>
                  <c:pt idx="1679">
                    <c:v>mid-range</c:v>
                  </c:pt>
                  <c:pt idx="1680">
                    <c:v>mid-range</c:v>
                  </c:pt>
                  <c:pt idx="1681">
                    <c:v>mid-range</c:v>
                  </c:pt>
                  <c:pt idx="1682">
                    <c:v>mid-range</c:v>
                  </c:pt>
                  <c:pt idx="1683">
                    <c:v>mid-range</c:v>
                  </c:pt>
                  <c:pt idx="1684">
                    <c:v>mid-range</c:v>
                  </c:pt>
                  <c:pt idx="1685">
                    <c:v>mid-range</c:v>
                  </c:pt>
                  <c:pt idx="1686">
                    <c:v>mid-range</c:v>
                  </c:pt>
                  <c:pt idx="1687">
                    <c:v>mid-range</c:v>
                  </c:pt>
                  <c:pt idx="1688">
                    <c:v>mid-range</c:v>
                  </c:pt>
                  <c:pt idx="1689">
                    <c:v>mid-range</c:v>
                  </c:pt>
                  <c:pt idx="1690">
                    <c:v>mid-range</c:v>
                  </c:pt>
                  <c:pt idx="1691">
                    <c:v>mid-range</c:v>
                  </c:pt>
                  <c:pt idx="1692">
                    <c:v>mid-range</c:v>
                  </c:pt>
                  <c:pt idx="1693">
                    <c:v>mid-range</c:v>
                  </c:pt>
                  <c:pt idx="1694">
                    <c:v>mid-range</c:v>
                  </c:pt>
                  <c:pt idx="1695">
                    <c:v>mid-range</c:v>
                  </c:pt>
                  <c:pt idx="1696">
                    <c:v>mid-range</c:v>
                  </c:pt>
                  <c:pt idx="1697">
                    <c:v>mid-range</c:v>
                  </c:pt>
                  <c:pt idx="1698">
                    <c:v>mid-range</c:v>
                  </c:pt>
                  <c:pt idx="1699">
                    <c:v>mid-range</c:v>
                  </c:pt>
                  <c:pt idx="1700">
                    <c:v>mid-range</c:v>
                  </c:pt>
                  <c:pt idx="1701">
                    <c:v>mid-range</c:v>
                  </c:pt>
                  <c:pt idx="1702">
                    <c:v>mid-range</c:v>
                  </c:pt>
                  <c:pt idx="1703">
                    <c:v>mid-range</c:v>
                  </c:pt>
                  <c:pt idx="1704">
                    <c:v>mid-range</c:v>
                  </c:pt>
                  <c:pt idx="1705">
                    <c:v>mid-range</c:v>
                  </c:pt>
                  <c:pt idx="1706">
                    <c:v>mid-range</c:v>
                  </c:pt>
                  <c:pt idx="1707">
                    <c:v>mid-range</c:v>
                  </c:pt>
                  <c:pt idx="1708">
                    <c:v>mid-range</c:v>
                  </c:pt>
                  <c:pt idx="1709">
                    <c:v>mid-range</c:v>
                  </c:pt>
                  <c:pt idx="1710">
                    <c:v>mid-range</c:v>
                  </c:pt>
                  <c:pt idx="1711">
                    <c:v>mid-range</c:v>
                  </c:pt>
                  <c:pt idx="1712">
                    <c:v>mid-range</c:v>
                  </c:pt>
                  <c:pt idx="1713">
                    <c:v>mid-range</c:v>
                  </c:pt>
                  <c:pt idx="1714">
                    <c:v>mid-range</c:v>
                  </c:pt>
                  <c:pt idx="1715">
                    <c:v>mid-range</c:v>
                  </c:pt>
                  <c:pt idx="1716">
                    <c:v>mid-range</c:v>
                  </c:pt>
                  <c:pt idx="1717">
                    <c:v>mid-range</c:v>
                  </c:pt>
                  <c:pt idx="1718">
                    <c:v>mid-range</c:v>
                  </c:pt>
                  <c:pt idx="1719">
                    <c:v>mid-range</c:v>
                  </c:pt>
                  <c:pt idx="1720">
                    <c:v>mid-range</c:v>
                  </c:pt>
                  <c:pt idx="1721">
                    <c:v>mid-range</c:v>
                  </c:pt>
                  <c:pt idx="1722">
                    <c:v>mid-range</c:v>
                  </c:pt>
                  <c:pt idx="1723">
                    <c:v>mid-range</c:v>
                  </c:pt>
                  <c:pt idx="1724">
                    <c:v>mid-range</c:v>
                  </c:pt>
                  <c:pt idx="1725">
                    <c:v>mid-range</c:v>
                  </c:pt>
                  <c:pt idx="1726">
                    <c:v>mid-range</c:v>
                  </c:pt>
                  <c:pt idx="1727">
                    <c:v>mid-range</c:v>
                  </c:pt>
                  <c:pt idx="1728">
                    <c:v>mid-range</c:v>
                  </c:pt>
                  <c:pt idx="1729">
                    <c:v>mid-range</c:v>
                  </c:pt>
                  <c:pt idx="1730">
                    <c:v>mid-range</c:v>
                  </c:pt>
                  <c:pt idx="1731">
                    <c:v>mid-range</c:v>
                  </c:pt>
                  <c:pt idx="1732">
                    <c:v>mid-range</c:v>
                  </c:pt>
                  <c:pt idx="1733">
                    <c:v>mid-range</c:v>
                  </c:pt>
                  <c:pt idx="1734">
                    <c:v>mid-range</c:v>
                  </c:pt>
                  <c:pt idx="1735">
                    <c:v>mid-range</c:v>
                  </c:pt>
                  <c:pt idx="1736">
                    <c:v>mid-range</c:v>
                  </c:pt>
                  <c:pt idx="1737">
                    <c:v>mid-range</c:v>
                  </c:pt>
                  <c:pt idx="1738">
                    <c:v>mid-range</c:v>
                  </c:pt>
                  <c:pt idx="1739">
                    <c:v>mid-range</c:v>
                  </c:pt>
                  <c:pt idx="1740">
                    <c:v>mid-range</c:v>
                  </c:pt>
                  <c:pt idx="1741">
                    <c:v>mid-range</c:v>
                  </c:pt>
                  <c:pt idx="1742">
                    <c:v>mid-range</c:v>
                  </c:pt>
                  <c:pt idx="1743">
                    <c:v>mid-range</c:v>
                  </c:pt>
                  <c:pt idx="1744">
                    <c:v>mid-range</c:v>
                  </c:pt>
                  <c:pt idx="1745">
                    <c:v>mid-range</c:v>
                  </c:pt>
                  <c:pt idx="1746">
                    <c:v>mid-range</c:v>
                  </c:pt>
                  <c:pt idx="1747">
                    <c:v>mid-range</c:v>
                  </c:pt>
                  <c:pt idx="1748">
                    <c:v>mid-range</c:v>
                  </c:pt>
                  <c:pt idx="1749">
                    <c:v>mid-range</c:v>
                  </c:pt>
                  <c:pt idx="1750">
                    <c:v>mid-range</c:v>
                  </c:pt>
                  <c:pt idx="1751">
                    <c:v>mid-range</c:v>
                  </c:pt>
                  <c:pt idx="1752">
                    <c:v>mid-range</c:v>
                  </c:pt>
                  <c:pt idx="1753">
                    <c:v>mid-range</c:v>
                  </c:pt>
                  <c:pt idx="1754">
                    <c:v>mid-range</c:v>
                  </c:pt>
                  <c:pt idx="1755">
                    <c:v>mid-range</c:v>
                  </c:pt>
                  <c:pt idx="1756">
                    <c:v>mid-range</c:v>
                  </c:pt>
                  <c:pt idx="1757">
                    <c:v>mid-range</c:v>
                  </c:pt>
                  <c:pt idx="1758">
                    <c:v>mid-range</c:v>
                  </c:pt>
                  <c:pt idx="1759">
                    <c:v>mid-range</c:v>
                  </c:pt>
                  <c:pt idx="1760">
                    <c:v>mid-range</c:v>
                  </c:pt>
                  <c:pt idx="1761">
                    <c:v>mid-range</c:v>
                  </c:pt>
                  <c:pt idx="1762">
                    <c:v>mid-range</c:v>
                  </c:pt>
                  <c:pt idx="1763">
                    <c:v>mid-range</c:v>
                  </c:pt>
                  <c:pt idx="1764">
                    <c:v>mid-range</c:v>
                  </c:pt>
                  <c:pt idx="1765">
                    <c:v>mid-range</c:v>
                  </c:pt>
                  <c:pt idx="1766">
                    <c:v>mid-range</c:v>
                  </c:pt>
                  <c:pt idx="1767">
                    <c:v>mid-range</c:v>
                  </c:pt>
                  <c:pt idx="1768">
                    <c:v>mid-range</c:v>
                  </c:pt>
                  <c:pt idx="1769">
                    <c:v>mid-range</c:v>
                  </c:pt>
                  <c:pt idx="1770">
                    <c:v>mid-range</c:v>
                  </c:pt>
                  <c:pt idx="1771">
                    <c:v>mid-range</c:v>
                  </c:pt>
                  <c:pt idx="1772">
                    <c:v>mid-range</c:v>
                  </c:pt>
                  <c:pt idx="1773">
                    <c:v>mid-range</c:v>
                  </c:pt>
                  <c:pt idx="1774">
                    <c:v>mid-range</c:v>
                  </c:pt>
                  <c:pt idx="1775">
                    <c:v>mid-range</c:v>
                  </c:pt>
                  <c:pt idx="1776">
                    <c:v>mid-range</c:v>
                  </c:pt>
                  <c:pt idx="1777">
                    <c:v>mid-range</c:v>
                  </c:pt>
                  <c:pt idx="1778">
                    <c:v>mid-range</c:v>
                  </c:pt>
                  <c:pt idx="1779">
                    <c:v>mid-range</c:v>
                  </c:pt>
                  <c:pt idx="1780">
                    <c:v>mid-range</c:v>
                  </c:pt>
                  <c:pt idx="1781">
                    <c:v>mid-range</c:v>
                  </c:pt>
                  <c:pt idx="1782">
                    <c:v>mid-range</c:v>
                  </c:pt>
                  <c:pt idx="1783">
                    <c:v>mid-range</c:v>
                  </c:pt>
                  <c:pt idx="1784">
                    <c:v>mid-range</c:v>
                  </c:pt>
                  <c:pt idx="1785">
                    <c:v>mid-range</c:v>
                  </c:pt>
                  <c:pt idx="1786">
                    <c:v>mid-range</c:v>
                  </c:pt>
                  <c:pt idx="1787">
                    <c:v>mid-range</c:v>
                  </c:pt>
                  <c:pt idx="1788">
                    <c:v>mid-range</c:v>
                  </c:pt>
                  <c:pt idx="1789">
                    <c:v>mid-range</c:v>
                  </c:pt>
                  <c:pt idx="1790">
                    <c:v>mid-range</c:v>
                  </c:pt>
                  <c:pt idx="1791">
                    <c:v>mid-range</c:v>
                  </c:pt>
                  <c:pt idx="1792">
                    <c:v>mid-range</c:v>
                  </c:pt>
                  <c:pt idx="1793">
                    <c:v>mid-range</c:v>
                  </c:pt>
                  <c:pt idx="1794">
                    <c:v>mid-range</c:v>
                  </c:pt>
                  <c:pt idx="1795">
                    <c:v>mid-range</c:v>
                  </c:pt>
                  <c:pt idx="1796">
                    <c:v>mid-range</c:v>
                  </c:pt>
                  <c:pt idx="1797">
                    <c:v>mid-range</c:v>
                  </c:pt>
                  <c:pt idx="1798">
                    <c:v>mid-range</c:v>
                  </c:pt>
                  <c:pt idx="1799">
                    <c:v>mid-range</c:v>
                  </c:pt>
                  <c:pt idx="1800">
                    <c:v>mid-range</c:v>
                  </c:pt>
                  <c:pt idx="1801">
                    <c:v>mid-range</c:v>
                  </c:pt>
                  <c:pt idx="1802">
                    <c:v>mid-range</c:v>
                  </c:pt>
                  <c:pt idx="1803">
                    <c:v>mid-range</c:v>
                  </c:pt>
                  <c:pt idx="1804">
                    <c:v>mid-range</c:v>
                  </c:pt>
                  <c:pt idx="1805">
                    <c:v>mid-range</c:v>
                  </c:pt>
                  <c:pt idx="1806">
                    <c:v>mid-range</c:v>
                  </c:pt>
                  <c:pt idx="1807">
                    <c:v>mid-range</c:v>
                  </c:pt>
                  <c:pt idx="1808">
                    <c:v>mid-range</c:v>
                  </c:pt>
                  <c:pt idx="1809">
                    <c:v>mid-range</c:v>
                  </c:pt>
                  <c:pt idx="1810">
                    <c:v>mid-range</c:v>
                  </c:pt>
                  <c:pt idx="1811">
                    <c:v>mid-range</c:v>
                  </c:pt>
                  <c:pt idx="1812">
                    <c:v>mid-range</c:v>
                  </c:pt>
                  <c:pt idx="1813">
                    <c:v>mid-range</c:v>
                  </c:pt>
                  <c:pt idx="1814">
                    <c:v>mid-range</c:v>
                  </c:pt>
                  <c:pt idx="1815">
                    <c:v>mid-range</c:v>
                  </c:pt>
                  <c:pt idx="1816">
                    <c:v>mid-range</c:v>
                  </c:pt>
                  <c:pt idx="1817">
                    <c:v>mid-range</c:v>
                  </c:pt>
                  <c:pt idx="1818">
                    <c:v>mid-range</c:v>
                  </c:pt>
                  <c:pt idx="1819">
                    <c:v>mid-range</c:v>
                  </c:pt>
                  <c:pt idx="1820">
                    <c:v>mid-range</c:v>
                  </c:pt>
                  <c:pt idx="1821">
                    <c:v>mid-range</c:v>
                  </c:pt>
                  <c:pt idx="1822">
                    <c:v>mid-range</c:v>
                  </c:pt>
                  <c:pt idx="1823">
                    <c:v>mid-range</c:v>
                  </c:pt>
                  <c:pt idx="1824">
                    <c:v>mid-range</c:v>
                  </c:pt>
                  <c:pt idx="1825">
                    <c:v>mid-range</c:v>
                  </c:pt>
                  <c:pt idx="1826">
                    <c:v>mid-range</c:v>
                  </c:pt>
                  <c:pt idx="1827">
                    <c:v>mid-range</c:v>
                  </c:pt>
                  <c:pt idx="1828">
                    <c:v>mid-range</c:v>
                  </c:pt>
                  <c:pt idx="1829">
                    <c:v>mid-range</c:v>
                  </c:pt>
                  <c:pt idx="1830">
                    <c:v>mid-range</c:v>
                  </c:pt>
                  <c:pt idx="1831">
                    <c:v>mid-range</c:v>
                  </c:pt>
                  <c:pt idx="1832">
                    <c:v>mid-range</c:v>
                  </c:pt>
                  <c:pt idx="1833">
                    <c:v>mid-range</c:v>
                  </c:pt>
                  <c:pt idx="1834">
                    <c:v>mid-range</c:v>
                  </c:pt>
                  <c:pt idx="1835">
                    <c:v>mid-range</c:v>
                  </c:pt>
                  <c:pt idx="1836">
                    <c:v>mid-range</c:v>
                  </c:pt>
                  <c:pt idx="1837">
                    <c:v>mid-range</c:v>
                  </c:pt>
                  <c:pt idx="1838">
                    <c:v>mid-range</c:v>
                  </c:pt>
                  <c:pt idx="1839">
                    <c:v>mid-range</c:v>
                  </c:pt>
                  <c:pt idx="1840">
                    <c:v>mid-range</c:v>
                  </c:pt>
                  <c:pt idx="1841">
                    <c:v>mid-range</c:v>
                  </c:pt>
                  <c:pt idx="1842">
                    <c:v>mid-range</c:v>
                  </c:pt>
                  <c:pt idx="1843">
                    <c:v>mid-range</c:v>
                  </c:pt>
                  <c:pt idx="1844">
                    <c:v>mid-range</c:v>
                  </c:pt>
                  <c:pt idx="1845">
                    <c:v>mid-range</c:v>
                  </c:pt>
                  <c:pt idx="1846">
                    <c:v>mid-range</c:v>
                  </c:pt>
                  <c:pt idx="1847">
                    <c:v>mid-range</c:v>
                  </c:pt>
                  <c:pt idx="1848">
                    <c:v>mid-range</c:v>
                  </c:pt>
                  <c:pt idx="1849">
                    <c:v>mid-range</c:v>
                  </c:pt>
                  <c:pt idx="1850">
                    <c:v>mid-range</c:v>
                  </c:pt>
                  <c:pt idx="1851">
                    <c:v>mid-range</c:v>
                  </c:pt>
                  <c:pt idx="1852">
                    <c:v>mid-range</c:v>
                  </c:pt>
                  <c:pt idx="1853">
                    <c:v>mid-range</c:v>
                  </c:pt>
                  <c:pt idx="1854">
                    <c:v>mid-range</c:v>
                  </c:pt>
                  <c:pt idx="1855">
                    <c:v>mid-range</c:v>
                  </c:pt>
                  <c:pt idx="1856">
                    <c:v>mid-range</c:v>
                  </c:pt>
                  <c:pt idx="1857">
                    <c:v>mid-range</c:v>
                  </c:pt>
                  <c:pt idx="1858">
                    <c:v>mid-range</c:v>
                  </c:pt>
                  <c:pt idx="1859">
                    <c:v>mid-range</c:v>
                  </c:pt>
                  <c:pt idx="1860">
                    <c:v>mid-range</c:v>
                  </c:pt>
                  <c:pt idx="1861">
                    <c:v>mid-range</c:v>
                  </c:pt>
                  <c:pt idx="1862">
                    <c:v>mid-range</c:v>
                  </c:pt>
                  <c:pt idx="1863">
                    <c:v>mid-range</c:v>
                  </c:pt>
                  <c:pt idx="1864">
                    <c:v>mid-range</c:v>
                  </c:pt>
                  <c:pt idx="1865">
                    <c:v>mid-range</c:v>
                  </c:pt>
                  <c:pt idx="1866">
                    <c:v>mid-range</c:v>
                  </c:pt>
                  <c:pt idx="1867">
                    <c:v>mid-range</c:v>
                  </c:pt>
                  <c:pt idx="1868">
                    <c:v>mid-range</c:v>
                  </c:pt>
                  <c:pt idx="1869">
                    <c:v>mid-range</c:v>
                  </c:pt>
                  <c:pt idx="1870">
                    <c:v>mid-range</c:v>
                  </c:pt>
                  <c:pt idx="1871">
                    <c:v>mid-range</c:v>
                  </c:pt>
                  <c:pt idx="1872">
                    <c:v>mid-range</c:v>
                  </c:pt>
                  <c:pt idx="1873">
                    <c:v>mid-range</c:v>
                  </c:pt>
                  <c:pt idx="1874">
                    <c:v>mid-range</c:v>
                  </c:pt>
                  <c:pt idx="1875">
                    <c:v>mid-range</c:v>
                  </c:pt>
                  <c:pt idx="1876">
                    <c:v>mid-range</c:v>
                  </c:pt>
                  <c:pt idx="1877">
                    <c:v>mid-range</c:v>
                  </c:pt>
                  <c:pt idx="1878">
                    <c:v>mid-range</c:v>
                  </c:pt>
                  <c:pt idx="1879">
                    <c:v>mid-range</c:v>
                  </c:pt>
                  <c:pt idx="1880">
                    <c:v>mid-range</c:v>
                  </c:pt>
                  <c:pt idx="1881">
                    <c:v>mid-range</c:v>
                  </c:pt>
                  <c:pt idx="1882">
                    <c:v>mid-range</c:v>
                  </c:pt>
                  <c:pt idx="1883">
                    <c:v>mid-range</c:v>
                  </c:pt>
                  <c:pt idx="1884">
                    <c:v>mid-range</c:v>
                  </c:pt>
                  <c:pt idx="1885">
                    <c:v>mid-range</c:v>
                  </c:pt>
                  <c:pt idx="1886">
                    <c:v>mid-range</c:v>
                  </c:pt>
                  <c:pt idx="1887">
                    <c:v>mid-range</c:v>
                  </c:pt>
                  <c:pt idx="1888">
                    <c:v>mid-range</c:v>
                  </c:pt>
                  <c:pt idx="1889">
                    <c:v>mid-range</c:v>
                  </c:pt>
                  <c:pt idx="1890">
                    <c:v>mid-range</c:v>
                  </c:pt>
                  <c:pt idx="1891">
                    <c:v>mid-range</c:v>
                  </c:pt>
                  <c:pt idx="1892">
                    <c:v>mid-range</c:v>
                  </c:pt>
                  <c:pt idx="1893">
                    <c:v>mid-range</c:v>
                  </c:pt>
                  <c:pt idx="1894">
                    <c:v>mid-range</c:v>
                  </c:pt>
                  <c:pt idx="1895">
                    <c:v>mid-range</c:v>
                  </c:pt>
                  <c:pt idx="1896">
                    <c:v>mid-range</c:v>
                  </c:pt>
                  <c:pt idx="1897">
                    <c:v>mid-range</c:v>
                  </c:pt>
                  <c:pt idx="1898">
                    <c:v>mid-range</c:v>
                  </c:pt>
                  <c:pt idx="1899">
                    <c:v>mid-range</c:v>
                  </c:pt>
                  <c:pt idx="1900">
                    <c:v>mid-range</c:v>
                  </c:pt>
                  <c:pt idx="1901">
                    <c:v>mid-range</c:v>
                  </c:pt>
                  <c:pt idx="1902">
                    <c:v>mid-range</c:v>
                  </c:pt>
                  <c:pt idx="1903">
                    <c:v>mid-range</c:v>
                  </c:pt>
                  <c:pt idx="1904">
                    <c:v>mid-range</c:v>
                  </c:pt>
                  <c:pt idx="1905">
                    <c:v>mid-range</c:v>
                  </c:pt>
                  <c:pt idx="1906">
                    <c:v>mid-range</c:v>
                  </c:pt>
                  <c:pt idx="1907">
                    <c:v>mid-range</c:v>
                  </c:pt>
                  <c:pt idx="1908">
                    <c:v>mid-range</c:v>
                  </c:pt>
                  <c:pt idx="1909">
                    <c:v>mid-range</c:v>
                  </c:pt>
                  <c:pt idx="1910">
                    <c:v>mid-range</c:v>
                  </c:pt>
                  <c:pt idx="1911">
                    <c:v>mid-range</c:v>
                  </c:pt>
                  <c:pt idx="1912">
                    <c:v>mid-range</c:v>
                  </c:pt>
                  <c:pt idx="1913">
                    <c:v>mid-range</c:v>
                  </c:pt>
                  <c:pt idx="1914">
                    <c:v>mid-range</c:v>
                  </c:pt>
                  <c:pt idx="1915">
                    <c:v>mid-range</c:v>
                  </c:pt>
                  <c:pt idx="1916">
                    <c:v>mid-range</c:v>
                  </c:pt>
                  <c:pt idx="1917">
                    <c:v>mid-range</c:v>
                  </c:pt>
                  <c:pt idx="1918">
                    <c:v>mid-range</c:v>
                  </c:pt>
                  <c:pt idx="1919">
                    <c:v>mid-range</c:v>
                  </c:pt>
                  <c:pt idx="1920">
                    <c:v>mid-range</c:v>
                  </c:pt>
                  <c:pt idx="1921">
                    <c:v>mid-range</c:v>
                  </c:pt>
                  <c:pt idx="1922">
                    <c:v>mid-range</c:v>
                  </c:pt>
                  <c:pt idx="1923">
                    <c:v>mid-range</c:v>
                  </c:pt>
                  <c:pt idx="1924">
                    <c:v>mid-range</c:v>
                  </c:pt>
                  <c:pt idx="1925">
                    <c:v>mid-range</c:v>
                  </c:pt>
                  <c:pt idx="1926">
                    <c:v>mid-range</c:v>
                  </c:pt>
                  <c:pt idx="1927">
                    <c:v>mid-range</c:v>
                  </c:pt>
                  <c:pt idx="1928">
                    <c:v>mid-range</c:v>
                  </c:pt>
                  <c:pt idx="1929">
                    <c:v>mid-range</c:v>
                  </c:pt>
                  <c:pt idx="1930">
                    <c:v>mid-range</c:v>
                  </c:pt>
                  <c:pt idx="1931">
                    <c:v>mid-range</c:v>
                  </c:pt>
                  <c:pt idx="1932">
                    <c:v>mid-range</c:v>
                  </c:pt>
                  <c:pt idx="1933">
                    <c:v>mid-range</c:v>
                  </c:pt>
                  <c:pt idx="1934">
                    <c:v>mid-range</c:v>
                  </c:pt>
                  <c:pt idx="1935">
                    <c:v>mid-range</c:v>
                  </c:pt>
                  <c:pt idx="1936">
                    <c:v>mid-range</c:v>
                  </c:pt>
                  <c:pt idx="1937">
                    <c:v>mid-range</c:v>
                  </c:pt>
                  <c:pt idx="1938">
                    <c:v>mid-range</c:v>
                  </c:pt>
                  <c:pt idx="1939">
                    <c:v>mid-range</c:v>
                  </c:pt>
                  <c:pt idx="1940">
                    <c:v>mid-range</c:v>
                  </c:pt>
                  <c:pt idx="1941">
                    <c:v>mid-range</c:v>
                  </c:pt>
                  <c:pt idx="1942">
                    <c:v>mid-range</c:v>
                  </c:pt>
                  <c:pt idx="1943">
                    <c:v>mid-range</c:v>
                  </c:pt>
                  <c:pt idx="1944">
                    <c:v>mid-range</c:v>
                  </c:pt>
                  <c:pt idx="1945">
                    <c:v>mid-range</c:v>
                  </c:pt>
                  <c:pt idx="1946">
                    <c:v>mid-range</c:v>
                  </c:pt>
                  <c:pt idx="1947">
                    <c:v>mid-range</c:v>
                  </c:pt>
                  <c:pt idx="1948">
                    <c:v>mid-range</c:v>
                  </c:pt>
                  <c:pt idx="1949">
                    <c:v>mid-range</c:v>
                  </c:pt>
                  <c:pt idx="1950">
                    <c:v>mid-range</c:v>
                  </c:pt>
                  <c:pt idx="1951">
                    <c:v>mid-range</c:v>
                  </c:pt>
                  <c:pt idx="1952">
                    <c:v>mid-range</c:v>
                  </c:pt>
                  <c:pt idx="1953">
                    <c:v>mid-range</c:v>
                  </c:pt>
                  <c:pt idx="1954">
                    <c:v>mid-range</c:v>
                  </c:pt>
                  <c:pt idx="1955">
                    <c:v>mid-range</c:v>
                  </c:pt>
                  <c:pt idx="1956">
                    <c:v>mid-range</c:v>
                  </c:pt>
                  <c:pt idx="1957">
                    <c:v>mid-range</c:v>
                  </c:pt>
                  <c:pt idx="1958">
                    <c:v>mid-range</c:v>
                  </c:pt>
                  <c:pt idx="1959">
                    <c:v>mid-range</c:v>
                  </c:pt>
                  <c:pt idx="1960">
                    <c:v>mid-range</c:v>
                  </c:pt>
                  <c:pt idx="1961">
                    <c:v>mid-range</c:v>
                  </c:pt>
                  <c:pt idx="1962">
                    <c:v>mid-range</c:v>
                  </c:pt>
                  <c:pt idx="1963">
                    <c:v>mid-range</c:v>
                  </c:pt>
                  <c:pt idx="1964">
                    <c:v>mid-range</c:v>
                  </c:pt>
                  <c:pt idx="1965">
                    <c:v>mid-range</c:v>
                  </c:pt>
                  <c:pt idx="1966">
                    <c:v>mid-range</c:v>
                  </c:pt>
                  <c:pt idx="1967">
                    <c:v>mid-range</c:v>
                  </c:pt>
                  <c:pt idx="1968">
                    <c:v>mid-range</c:v>
                  </c:pt>
                  <c:pt idx="1969">
                    <c:v>mid-range</c:v>
                  </c:pt>
                  <c:pt idx="1970">
                    <c:v>mid-range</c:v>
                  </c:pt>
                  <c:pt idx="1971">
                    <c:v>mid-range</c:v>
                  </c:pt>
                  <c:pt idx="1972">
                    <c:v>mid-range</c:v>
                  </c:pt>
                  <c:pt idx="1973">
                    <c:v>mid-range</c:v>
                  </c:pt>
                  <c:pt idx="1974">
                    <c:v>mid-range</c:v>
                  </c:pt>
                  <c:pt idx="1975">
                    <c:v>mid-range</c:v>
                  </c:pt>
                  <c:pt idx="1976">
                    <c:v>mid-range</c:v>
                  </c:pt>
                  <c:pt idx="1977">
                    <c:v>mid-range</c:v>
                  </c:pt>
                  <c:pt idx="1978">
                    <c:v>mid-range</c:v>
                  </c:pt>
                  <c:pt idx="1979">
                    <c:v>mid-range</c:v>
                  </c:pt>
                  <c:pt idx="1980">
                    <c:v>mid-range</c:v>
                  </c:pt>
                  <c:pt idx="1981">
                    <c:v>mid-range</c:v>
                  </c:pt>
                  <c:pt idx="1982">
                    <c:v>mid-range</c:v>
                  </c:pt>
                  <c:pt idx="1983">
                    <c:v>mid-range</c:v>
                  </c:pt>
                  <c:pt idx="1984">
                    <c:v>mid-range</c:v>
                  </c:pt>
                  <c:pt idx="1985">
                    <c:v>mid-range</c:v>
                  </c:pt>
                  <c:pt idx="1986">
                    <c:v>mid-range</c:v>
                  </c:pt>
                  <c:pt idx="1987">
                    <c:v>mid-range</c:v>
                  </c:pt>
                  <c:pt idx="1988">
                    <c:v>mid-range</c:v>
                  </c:pt>
                  <c:pt idx="1989">
                    <c:v>mid-range</c:v>
                  </c:pt>
                  <c:pt idx="1990">
                    <c:v>mid-range</c:v>
                  </c:pt>
                  <c:pt idx="1991">
                    <c:v>mid-range</c:v>
                  </c:pt>
                  <c:pt idx="1992">
                    <c:v>mid-range</c:v>
                  </c:pt>
                  <c:pt idx="1993">
                    <c:v>mid-range</c:v>
                  </c:pt>
                  <c:pt idx="1994">
                    <c:v>mid-range</c:v>
                  </c:pt>
                  <c:pt idx="1995">
                    <c:v>mid-range</c:v>
                  </c:pt>
                  <c:pt idx="1996">
                    <c:v>mid-range</c:v>
                  </c:pt>
                  <c:pt idx="1997">
                    <c:v>mid-range</c:v>
                  </c:pt>
                  <c:pt idx="1998">
                    <c:v>mid-range</c:v>
                  </c:pt>
                  <c:pt idx="1999">
                    <c:v>mid-range</c:v>
                  </c:pt>
                  <c:pt idx="2000">
                    <c:v>mid-range</c:v>
                  </c:pt>
                  <c:pt idx="2001">
                    <c:v>mid-range</c:v>
                  </c:pt>
                  <c:pt idx="2002">
                    <c:v>mid-range</c:v>
                  </c:pt>
                  <c:pt idx="2003">
                    <c:v>mid-range</c:v>
                  </c:pt>
                  <c:pt idx="2004">
                    <c:v>mid-range</c:v>
                  </c:pt>
                  <c:pt idx="2005">
                    <c:v>mid-range</c:v>
                  </c:pt>
                  <c:pt idx="2006">
                    <c:v>mid-range</c:v>
                  </c:pt>
                  <c:pt idx="2007">
                    <c:v>mid-range</c:v>
                  </c:pt>
                  <c:pt idx="2008">
                    <c:v>mid-range</c:v>
                  </c:pt>
                  <c:pt idx="2009">
                    <c:v>mid-range</c:v>
                  </c:pt>
                  <c:pt idx="2010">
                    <c:v>mid-range</c:v>
                  </c:pt>
                  <c:pt idx="2011">
                    <c:v>mid-range</c:v>
                  </c:pt>
                  <c:pt idx="2012">
                    <c:v>mid-range</c:v>
                  </c:pt>
                  <c:pt idx="2013">
                    <c:v>mid-range</c:v>
                  </c:pt>
                  <c:pt idx="2014">
                    <c:v>mid-range</c:v>
                  </c:pt>
                  <c:pt idx="2015">
                    <c:v>mid-range</c:v>
                  </c:pt>
                  <c:pt idx="2016">
                    <c:v>mid-range</c:v>
                  </c:pt>
                  <c:pt idx="2017">
                    <c:v>mid-range</c:v>
                  </c:pt>
                  <c:pt idx="2018">
                    <c:v>mid-range</c:v>
                  </c:pt>
                  <c:pt idx="2019">
                    <c:v>mid-range</c:v>
                  </c:pt>
                  <c:pt idx="2020">
                    <c:v>mid-range</c:v>
                  </c:pt>
                  <c:pt idx="2021">
                    <c:v>mid-range</c:v>
                  </c:pt>
                  <c:pt idx="2022">
                    <c:v>mid-range</c:v>
                  </c:pt>
                  <c:pt idx="2023">
                    <c:v>mid-range</c:v>
                  </c:pt>
                  <c:pt idx="2024">
                    <c:v>mid-range</c:v>
                  </c:pt>
                  <c:pt idx="2025">
                    <c:v>mid-range</c:v>
                  </c:pt>
                  <c:pt idx="2026">
                    <c:v>mid-range</c:v>
                  </c:pt>
                  <c:pt idx="2027">
                    <c:v>mid-range</c:v>
                  </c:pt>
                  <c:pt idx="2028">
                    <c:v>mid-range</c:v>
                  </c:pt>
                  <c:pt idx="2029">
                    <c:v>mid-range</c:v>
                  </c:pt>
                  <c:pt idx="2030">
                    <c:v>mid-range</c:v>
                  </c:pt>
                  <c:pt idx="2031">
                    <c:v>mid-range</c:v>
                  </c:pt>
                  <c:pt idx="2032">
                    <c:v>mid-range</c:v>
                  </c:pt>
                  <c:pt idx="2033">
                    <c:v>mid-range</c:v>
                  </c:pt>
                  <c:pt idx="2034">
                    <c:v>mid-range</c:v>
                  </c:pt>
                  <c:pt idx="2035">
                    <c:v>mid-range</c:v>
                  </c:pt>
                  <c:pt idx="2036">
                    <c:v>mid-range</c:v>
                  </c:pt>
                  <c:pt idx="2037">
                    <c:v>mid-range</c:v>
                  </c:pt>
                  <c:pt idx="2038">
                    <c:v>mid-range</c:v>
                  </c:pt>
                  <c:pt idx="2039">
                    <c:v>mid-range</c:v>
                  </c:pt>
                  <c:pt idx="2040">
                    <c:v>mid-range</c:v>
                  </c:pt>
                  <c:pt idx="2041">
                    <c:v>mid-range</c:v>
                  </c:pt>
                  <c:pt idx="2042">
                    <c:v>mid-range</c:v>
                  </c:pt>
                  <c:pt idx="2043">
                    <c:v>mid-range</c:v>
                  </c:pt>
                  <c:pt idx="2044">
                    <c:v>mid-range</c:v>
                  </c:pt>
                  <c:pt idx="2045">
                    <c:v>mid-range</c:v>
                  </c:pt>
                  <c:pt idx="2046">
                    <c:v>mid-range</c:v>
                  </c:pt>
                  <c:pt idx="2047">
                    <c:v>mid-range</c:v>
                  </c:pt>
                  <c:pt idx="2048">
                    <c:v>mid-range</c:v>
                  </c:pt>
                  <c:pt idx="2049">
                    <c:v>mid-range</c:v>
                  </c:pt>
                  <c:pt idx="2050">
                    <c:v>mid-range</c:v>
                  </c:pt>
                  <c:pt idx="2051">
                    <c:v>mid-range</c:v>
                  </c:pt>
                  <c:pt idx="2052">
                    <c:v>mid-range</c:v>
                  </c:pt>
                  <c:pt idx="2053">
                    <c:v>mid-range</c:v>
                  </c:pt>
                  <c:pt idx="2054">
                    <c:v>mid-range</c:v>
                  </c:pt>
                  <c:pt idx="2055">
                    <c:v>mid-range</c:v>
                  </c:pt>
                  <c:pt idx="2056">
                    <c:v>mid-range</c:v>
                  </c:pt>
                  <c:pt idx="2057">
                    <c:v>mid-range</c:v>
                  </c:pt>
                  <c:pt idx="2058">
                    <c:v>mid-range</c:v>
                  </c:pt>
                  <c:pt idx="2059">
                    <c:v>mid-range</c:v>
                  </c:pt>
                  <c:pt idx="2060">
                    <c:v>mid-range</c:v>
                  </c:pt>
                  <c:pt idx="2061">
                    <c:v>mid-range</c:v>
                  </c:pt>
                  <c:pt idx="2062">
                    <c:v>mid-range</c:v>
                  </c:pt>
                  <c:pt idx="2063">
                    <c:v>mid-range</c:v>
                  </c:pt>
                  <c:pt idx="2064">
                    <c:v>mid-range</c:v>
                  </c:pt>
                  <c:pt idx="2065">
                    <c:v>mid-range</c:v>
                  </c:pt>
                  <c:pt idx="2066">
                    <c:v>mid-range</c:v>
                  </c:pt>
                  <c:pt idx="2067">
                    <c:v>mid-range</c:v>
                  </c:pt>
                  <c:pt idx="2068">
                    <c:v>mid-range</c:v>
                  </c:pt>
                  <c:pt idx="2069">
                    <c:v>mid-range</c:v>
                  </c:pt>
                  <c:pt idx="2070">
                    <c:v>mid-range</c:v>
                  </c:pt>
                  <c:pt idx="2071">
                    <c:v>mid-range</c:v>
                  </c:pt>
                  <c:pt idx="2072">
                    <c:v>mid-range</c:v>
                  </c:pt>
                  <c:pt idx="2073">
                    <c:v>mid-range</c:v>
                  </c:pt>
                  <c:pt idx="2074">
                    <c:v>mid-range</c:v>
                  </c:pt>
                  <c:pt idx="2075">
                    <c:v>mid-range</c:v>
                  </c:pt>
                  <c:pt idx="2076">
                    <c:v>mid-range</c:v>
                  </c:pt>
                  <c:pt idx="2077">
                    <c:v>mid-range</c:v>
                  </c:pt>
                  <c:pt idx="2078">
                    <c:v>mid-range</c:v>
                  </c:pt>
                  <c:pt idx="2079">
                    <c:v>mid-range</c:v>
                  </c:pt>
                  <c:pt idx="2080">
                    <c:v>mid-range</c:v>
                  </c:pt>
                  <c:pt idx="2081">
                    <c:v>mid-range</c:v>
                  </c:pt>
                  <c:pt idx="2082">
                    <c:v>mid-range</c:v>
                  </c:pt>
                  <c:pt idx="2083">
                    <c:v>mid-range</c:v>
                  </c:pt>
                  <c:pt idx="2084">
                    <c:v>mid-range</c:v>
                  </c:pt>
                  <c:pt idx="2085">
                    <c:v>mid-range</c:v>
                  </c:pt>
                  <c:pt idx="2086">
                    <c:v>mid-range</c:v>
                  </c:pt>
                  <c:pt idx="2087">
                    <c:v>mid-range</c:v>
                  </c:pt>
                  <c:pt idx="2088">
                    <c:v>mid-range</c:v>
                  </c:pt>
                  <c:pt idx="2089">
                    <c:v>mid-range</c:v>
                  </c:pt>
                  <c:pt idx="2090">
                    <c:v>mid-range</c:v>
                  </c:pt>
                  <c:pt idx="2091">
                    <c:v>mid-range</c:v>
                  </c:pt>
                  <c:pt idx="2092">
                    <c:v>mid-range</c:v>
                  </c:pt>
                  <c:pt idx="2093">
                    <c:v>mid-range</c:v>
                  </c:pt>
                  <c:pt idx="2094">
                    <c:v>mid-range</c:v>
                  </c:pt>
                  <c:pt idx="2095">
                    <c:v>mid-range</c:v>
                  </c:pt>
                  <c:pt idx="2096">
                    <c:v>mid-range</c:v>
                  </c:pt>
                  <c:pt idx="2097">
                    <c:v>mid-range</c:v>
                  </c:pt>
                  <c:pt idx="2098">
                    <c:v>mid-range</c:v>
                  </c:pt>
                  <c:pt idx="2099">
                    <c:v>mid-range</c:v>
                  </c:pt>
                  <c:pt idx="2100">
                    <c:v>mid-range</c:v>
                  </c:pt>
                  <c:pt idx="2101">
                    <c:v>mid-range</c:v>
                  </c:pt>
                  <c:pt idx="2102">
                    <c:v>mid-range</c:v>
                  </c:pt>
                  <c:pt idx="2103">
                    <c:v>mid-range</c:v>
                  </c:pt>
                  <c:pt idx="2104">
                    <c:v>mid-range</c:v>
                  </c:pt>
                  <c:pt idx="2105">
                    <c:v>mid-range</c:v>
                  </c:pt>
                  <c:pt idx="2106">
                    <c:v>mid-range</c:v>
                  </c:pt>
                  <c:pt idx="2107">
                    <c:v>mid-range</c:v>
                  </c:pt>
                  <c:pt idx="2108">
                    <c:v>mid-range</c:v>
                  </c:pt>
                  <c:pt idx="2109">
                    <c:v>mid-range</c:v>
                  </c:pt>
                  <c:pt idx="2110">
                    <c:v>mid-range</c:v>
                  </c:pt>
                  <c:pt idx="2111">
                    <c:v>mid-range</c:v>
                  </c:pt>
                  <c:pt idx="2112">
                    <c:v>mid-range</c:v>
                  </c:pt>
                  <c:pt idx="2113">
                    <c:v>mid-range</c:v>
                  </c:pt>
                  <c:pt idx="2114">
                    <c:v>mid-range</c:v>
                  </c:pt>
                  <c:pt idx="2115">
                    <c:v>mid-range</c:v>
                  </c:pt>
                  <c:pt idx="2116">
                    <c:v>mid-range</c:v>
                  </c:pt>
                  <c:pt idx="2117">
                    <c:v>mid-range</c:v>
                  </c:pt>
                  <c:pt idx="2118">
                    <c:v>mid-range</c:v>
                  </c:pt>
                  <c:pt idx="2119">
                    <c:v>mid-range</c:v>
                  </c:pt>
                  <c:pt idx="2120">
                    <c:v>mid-range</c:v>
                  </c:pt>
                  <c:pt idx="2121">
                    <c:v>mid-range</c:v>
                  </c:pt>
                  <c:pt idx="2122">
                    <c:v>mid-range</c:v>
                  </c:pt>
                  <c:pt idx="2123">
                    <c:v>mid-range</c:v>
                  </c:pt>
                  <c:pt idx="2124">
                    <c:v>mid-range</c:v>
                  </c:pt>
                  <c:pt idx="2125">
                    <c:v>mid-range</c:v>
                  </c:pt>
                  <c:pt idx="2126">
                    <c:v>mid-range</c:v>
                  </c:pt>
                  <c:pt idx="2127">
                    <c:v>mid-range</c:v>
                  </c:pt>
                  <c:pt idx="2128">
                    <c:v>mid-range</c:v>
                  </c:pt>
                  <c:pt idx="2129">
                    <c:v>mid-range</c:v>
                  </c:pt>
                  <c:pt idx="2130">
                    <c:v>mid-range</c:v>
                  </c:pt>
                  <c:pt idx="2131">
                    <c:v>mid-range</c:v>
                  </c:pt>
                  <c:pt idx="2132">
                    <c:v>mid-range</c:v>
                  </c:pt>
                  <c:pt idx="2133">
                    <c:v>mid-range</c:v>
                  </c:pt>
                  <c:pt idx="2134">
                    <c:v>mid-range</c:v>
                  </c:pt>
                  <c:pt idx="2135">
                    <c:v>mid-range</c:v>
                  </c:pt>
                  <c:pt idx="2136">
                    <c:v>mid-range</c:v>
                  </c:pt>
                  <c:pt idx="2137">
                    <c:v>mid-range</c:v>
                  </c:pt>
                  <c:pt idx="2138">
                    <c:v>mid-range</c:v>
                  </c:pt>
                  <c:pt idx="2139">
                    <c:v>mid-range</c:v>
                  </c:pt>
                  <c:pt idx="2140">
                    <c:v>mid-range</c:v>
                  </c:pt>
                  <c:pt idx="2141">
                    <c:v>mid-range</c:v>
                  </c:pt>
                  <c:pt idx="2142">
                    <c:v>mid-range</c:v>
                  </c:pt>
                  <c:pt idx="2143">
                    <c:v>mid-range</c:v>
                  </c:pt>
                  <c:pt idx="2144">
                    <c:v>mid-range</c:v>
                  </c:pt>
                  <c:pt idx="2145">
                    <c:v>mid-range</c:v>
                  </c:pt>
                  <c:pt idx="2146">
                    <c:v>mid-range</c:v>
                  </c:pt>
                  <c:pt idx="2147">
                    <c:v>mid-range</c:v>
                  </c:pt>
                  <c:pt idx="2148">
                    <c:v>mid-range</c:v>
                  </c:pt>
                  <c:pt idx="2149">
                    <c:v>mid-range</c:v>
                  </c:pt>
                  <c:pt idx="2150">
                    <c:v>mid-range</c:v>
                  </c:pt>
                  <c:pt idx="2151">
                    <c:v>mid-range</c:v>
                  </c:pt>
                  <c:pt idx="2152">
                    <c:v>mid-range</c:v>
                  </c:pt>
                  <c:pt idx="2153">
                    <c:v>mid-range</c:v>
                  </c:pt>
                  <c:pt idx="2154">
                    <c:v>mid-range</c:v>
                  </c:pt>
                  <c:pt idx="2155">
                    <c:v>mid-range</c:v>
                  </c:pt>
                  <c:pt idx="2156">
                    <c:v>mid-range</c:v>
                  </c:pt>
                  <c:pt idx="2157">
                    <c:v>mid-range</c:v>
                  </c:pt>
                  <c:pt idx="2158">
                    <c:v>mid-range</c:v>
                  </c:pt>
                  <c:pt idx="2159">
                    <c:v>mid-range</c:v>
                  </c:pt>
                  <c:pt idx="2160">
                    <c:v>mid-range</c:v>
                  </c:pt>
                  <c:pt idx="2161">
                    <c:v>mid-range</c:v>
                  </c:pt>
                  <c:pt idx="2162">
                    <c:v>mid-range</c:v>
                  </c:pt>
                  <c:pt idx="2163">
                    <c:v>mid-range</c:v>
                  </c:pt>
                  <c:pt idx="2164">
                    <c:v>mid-range</c:v>
                  </c:pt>
                  <c:pt idx="2165">
                    <c:v>mid-range</c:v>
                  </c:pt>
                  <c:pt idx="2166">
                    <c:v>mid-range</c:v>
                  </c:pt>
                  <c:pt idx="2167">
                    <c:v>mid-range</c:v>
                  </c:pt>
                  <c:pt idx="2168">
                    <c:v>mid-range</c:v>
                  </c:pt>
                  <c:pt idx="2169">
                    <c:v>mid-range</c:v>
                  </c:pt>
                  <c:pt idx="2170">
                    <c:v>mid-range</c:v>
                  </c:pt>
                  <c:pt idx="2171">
                    <c:v>mid-range</c:v>
                  </c:pt>
                  <c:pt idx="2172">
                    <c:v>mid-range</c:v>
                  </c:pt>
                  <c:pt idx="2173">
                    <c:v>mid-range</c:v>
                  </c:pt>
                  <c:pt idx="2174">
                    <c:v>mid-range</c:v>
                  </c:pt>
                  <c:pt idx="2175">
                    <c:v>mid-range</c:v>
                  </c:pt>
                  <c:pt idx="2176">
                    <c:v>mid-range</c:v>
                  </c:pt>
                  <c:pt idx="2177">
                    <c:v>mid-range</c:v>
                  </c:pt>
                  <c:pt idx="2178">
                    <c:v>mid-range</c:v>
                  </c:pt>
                  <c:pt idx="2179">
                    <c:v>mid-range</c:v>
                  </c:pt>
                  <c:pt idx="2180">
                    <c:v>mid-range</c:v>
                  </c:pt>
                  <c:pt idx="2181">
                    <c:v>mid-range</c:v>
                  </c:pt>
                  <c:pt idx="2182">
                    <c:v>mid-range</c:v>
                  </c:pt>
                  <c:pt idx="2183">
                    <c:v>mid-range</c:v>
                  </c:pt>
                  <c:pt idx="2184">
                    <c:v>mid-range</c:v>
                  </c:pt>
                  <c:pt idx="2185">
                    <c:v>mid-range</c:v>
                  </c:pt>
                  <c:pt idx="2186">
                    <c:v>mid-range</c:v>
                  </c:pt>
                  <c:pt idx="2187">
                    <c:v>mid-range</c:v>
                  </c:pt>
                  <c:pt idx="2188">
                    <c:v>mid-range</c:v>
                  </c:pt>
                  <c:pt idx="2189">
                    <c:v>mid-range</c:v>
                  </c:pt>
                  <c:pt idx="2190">
                    <c:v>mid-range</c:v>
                  </c:pt>
                  <c:pt idx="2191">
                    <c:v>mid-range</c:v>
                  </c:pt>
                  <c:pt idx="2192">
                    <c:v>mid-range</c:v>
                  </c:pt>
                  <c:pt idx="2193">
                    <c:v>mid-range</c:v>
                  </c:pt>
                  <c:pt idx="2194">
                    <c:v>mid-range</c:v>
                  </c:pt>
                  <c:pt idx="2195">
                    <c:v>mid-range</c:v>
                  </c:pt>
                  <c:pt idx="2196">
                    <c:v>mid-range</c:v>
                  </c:pt>
                  <c:pt idx="2197">
                    <c:v>mid-range</c:v>
                  </c:pt>
                  <c:pt idx="2198">
                    <c:v>mid-range</c:v>
                  </c:pt>
                  <c:pt idx="2199">
                    <c:v>mid-range</c:v>
                  </c:pt>
                  <c:pt idx="2200">
                    <c:v>mid-range</c:v>
                  </c:pt>
                  <c:pt idx="2201">
                    <c:v>mid-range</c:v>
                  </c:pt>
                  <c:pt idx="2202">
                    <c:v>mid-range</c:v>
                  </c:pt>
                  <c:pt idx="2203">
                    <c:v>mid-range</c:v>
                  </c:pt>
                  <c:pt idx="2204">
                    <c:v>mid-range</c:v>
                  </c:pt>
                  <c:pt idx="2205">
                    <c:v>mid-range</c:v>
                  </c:pt>
                  <c:pt idx="2206">
                    <c:v>mid-range</c:v>
                  </c:pt>
                  <c:pt idx="2207">
                    <c:v>mid-range</c:v>
                  </c:pt>
                  <c:pt idx="2208">
                    <c:v>mid-range</c:v>
                  </c:pt>
                  <c:pt idx="2209">
                    <c:v>mid-range</c:v>
                  </c:pt>
                  <c:pt idx="2210">
                    <c:v>mid-range</c:v>
                  </c:pt>
                  <c:pt idx="2211">
                    <c:v>mid-range</c:v>
                  </c:pt>
                  <c:pt idx="2212">
                    <c:v>mid-range</c:v>
                  </c:pt>
                  <c:pt idx="2213">
                    <c:v>mid-range</c:v>
                  </c:pt>
                  <c:pt idx="2214">
                    <c:v>mid-range</c:v>
                  </c:pt>
                  <c:pt idx="2215">
                    <c:v>mid-range</c:v>
                  </c:pt>
                  <c:pt idx="2216">
                    <c:v>mid-range</c:v>
                  </c:pt>
                  <c:pt idx="2217">
                    <c:v>mid-range</c:v>
                  </c:pt>
                  <c:pt idx="2218">
                    <c:v>mid-range</c:v>
                  </c:pt>
                  <c:pt idx="2219">
                    <c:v>mid-range</c:v>
                  </c:pt>
                  <c:pt idx="2220">
                    <c:v>mid-range</c:v>
                  </c:pt>
                  <c:pt idx="2221">
                    <c:v>mid-range</c:v>
                  </c:pt>
                  <c:pt idx="2222">
                    <c:v>mid-range</c:v>
                  </c:pt>
                  <c:pt idx="2223">
                    <c:v>mid-range</c:v>
                  </c:pt>
                  <c:pt idx="2224">
                    <c:v>mid-range</c:v>
                  </c:pt>
                  <c:pt idx="2225">
                    <c:v>mid-range</c:v>
                  </c:pt>
                  <c:pt idx="2226">
                    <c:v>mid-range</c:v>
                  </c:pt>
                  <c:pt idx="2227">
                    <c:v>mid-range</c:v>
                  </c:pt>
                  <c:pt idx="2228">
                    <c:v>mid-range</c:v>
                  </c:pt>
                  <c:pt idx="2229">
                    <c:v>mid-range</c:v>
                  </c:pt>
                  <c:pt idx="2230">
                    <c:v>mid-range</c:v>
                  </c:pt>
                  <c:pt idx="2231">
                    <c:v>mid-range</c:v>
                  </c:pt>
                  <c:pt idx="2232">
                    <c:v>mid-range</c:v>
                  </c:pt>
                  <c:pt idx="2233">
                    <c:v>mid-range</c:v>
                  </c:pt>
                  <c:pt idx="2234">
                    <c:v>mid-range</c:v>
                  </c:pt>
                  <c:pt idx="2235">
                    <c:v>mid-range</c:v>
                  </c:pt>
                  <c:pt idx="2236">
                    <c:v>mid-range</c:v>
                  </c:pt>
                  <c:pt idx="2237">
                    <c:v>mid-range</c:v>
                  </c:pt>
                  <c:pt idx="2238">
                    <c:v>mid-range</c:v>
                  </c:pt>
                  <c:pt idx="2239">
                    <c:v>mid-range</c:v>
                  </c:pt>
                  <c:pt idx="2240">
                    <c:v>mid-range</c:v>
                  </c:pt>
                  <c:pt idx="2241">
                    <c:v>mid-range</c:v>
                  </c:pt>
                  <c:pt idx="2242">
                    <c:v>mid-range</c:v>
                  </c:pt>
                  <c:pt idx="2243">
                    <c:v>mid-range</c:v>
                  </c:pt>
                  <c:pt idx="2244">
                    <c:v>mid-range</c:v>
                  </c:pt>
                  <c:pt idx="2245">
                    <c:v>mid-range</c:v>
                  </c:pt>
                  <c:pt idx="2246">
                    <c:v>mid-range</c:v>
                  </c:pt>
                  <c:pt idx="2247">
                    <c:v>mid-range</c:v>
                  </c:pt>
                  <c:pt idx="2248">
                    <c:v>mid-range</c:v>
                  </c:pt>
                  <c:pt idx="2249">
                    <c:v>mid-range</c:v>
                  </c:pt>
                  <c:pt idx="2250">
                    <c:v>mid-range</c:v>
                  </c:pt>
                  <c:pt idx="2251">
                    <c:v>mid-range</c:v>
                  </c:pt>
                  <c:pt idx="2252">
                    <c:v>mid-range</c:v>
                  </c:pt>
                  <c:pt idx="2253">
                    <c:v>mid-range</c:v>
                  </c:pt>
                  <c:pt idx="2254">
                    <c:v>mid-range</c:v>
                  </c:pt>
                  <c:pt idx="2255">
                    <c:v>mid-range</c:v>
                  </c:pt>
                  <c:pt idx="2256">
                    <c:v>mid-range</c:v>
                  </c:pt>
                  <c:pt idx="2257">
                    <c:v>mid-range</c:v>
                  </c:pt>
                  <c:pt idx="2258">
                    <c:v>mid-range</c:v>
                  </c:pt>
                  <c:pt idx="2259">
                    <c:v>mid-range</c:v>
                  </c:pt>
                  <c:pt idx="2260">
                    <c:v>mid-range</c:v>
                  </c:pt>
                  <c:pt idx="2261">
                    <c:v>mid-range</c:v>
                  </c:pt>
                  <c:pt idx="2262">
                    <c:v>mid-range</c:v>
                  </c:pt>
                  <c:pt idx="2263">
                    <c:v>mid-range</c:v>
                  </c:pt>
                  <c:pt idx="2264">
                    <c:v>mid-range</c:v>
                  </c:pt>
                  <c:pt idx="2265">
                    <c:v>mid-range</c:v>
                  </c:pt>
                  <c:pt idx="2266">
                    <c:v>mid-range</c:v>
                  </c:pt>
                  <c:pt idx="2267">
                    <c:v>mid-range</c:v>
                  </c:pt>
                  <c:pt idx="2268">
                    <c:v>mid-range</c:v>
                  </c:pt>
                  <c:pt idx="2269">
                    <c:v>mid-range</c:v>
                  </c:pt>
                  <c:pt idx="2270">
                    <c:v>mid-range</c:v>
                  </c:pt>
                  <c:pt idx="2271">
                    <c:v>mid-range</c:v>
                  </c:pt>
                  <c:pt idx="2272">
                    <c:v>mid-range</c:v>
                  </c:pt>
                  <c:pt idx="2273">
                    <c:v>mid-range</c:v>
                  </c:pt>
                  <c:pt idx="2274">
                    <c:v>mid-range</c:v>
                  </c:pt>
                  <c:pt idx="2275">
                    <c:v>mid-range</c:v>
                  </c:pt>
                  <c:pt idx="2276">
                    <c:v>mid-range</c:v>
                  </c:pt>
                  <c:pt idx="2277">
                    <c:v>mid-range</c:v>
                  </c:pt>
                  <c:pt idx="2278">
                    <c:v>mid-range</c:v>
                  </c:pt>
                  <c:pt idx="2279">
                    <c:v>mid-range</c:v>
                  </c:pt>
                  <c:pt idx="2280">
                    <c:v>mid-range</c:v>
                  </c:pt>
                  <c:pt idx="2281">
                    <c:v>mid-range</c:v>
                  </c:pt>
                  <c:pt idx="2282">
                    <c:v>mid-range</c:v>
                  </c:pt>
                  <c:pt idx="2283">
                    <c:v>mid-range</c:v>
                  </c:pt>
                  <c:pt idx="2284">
                    <c:v>mid-range</c:v>
                  </c:pt>
                  <c:pt idx="2285">
                    <c:v>mid-range</c:v>
                  </c:pt>
                  <c:pt idx="2286">
                    <c:v>mid-range</c:v>
                  </c:pt>
                  <c:pt idx="2287">
                    <c:v>mid-range</c:v>
                  </c:pt>
                  <c:pt idx="2288">
                    <c:v>mid-range</c:v>
                  </c:pt>
                  <c:pt idx="2289">
                    <c:v>mid-range</c:v>
                  </c:pt>
                  <c:pt idx="2290">
                    <c:v>mid-range</c:v>
                  </c:pt>
                  <c:pt idx="2291">
                    <c:v>mid-range</c:v>
                  </c:pt>
                  <c:pt idx="2292">
                    <c:v>mid-range</c:v>
                  </c:pt>
                  <c:pt idx="2293">
                    <c:v>mid-range</c:v>
                  </c:pt>
                  <c:pt idx="2294">
                    <c:v>mid-range</c:v>
                  </c:pt>
                  <c:pt idx="2295">
                    <c:v>mid-range</c:v>
                  </c:pt>
                  <c:pt idx="2296">
                    <c:v>mid-range</c:v>
                  </c:pt>
                  <c:pt idx="2297">
                    <c:v>mid-range</c:v>
                  </c:pt>
                  <c:pt idx="2298">
                    <c:v>mid-range</c:v>
                  </c:pt>
                  <c:pt idx="2299">
                    <c:v>mid-range</c:v>
                  </c:pt>
                  <c:pt idx="2300">
                    <c:v>mid-range</c:v>
                  </c:pt>
                  <c:pt idx="2301">
                    <c:v>mid-range</c:v>
                  </c:pt>
                  <c:pt idx="2302">
                    <c:v>mid-range</c:v>
                  </c:pt>
                  <c:pt idx="2303">
                    <c:v>mid-range</c:v>
                  </c:pt>
                  <c:pt idx="2304">
                    <c:v>mid-range</c:v>
                  </c:pt>
                  <c:pt idx="2305">
                    <c:v>mid-range</c:v>
                  </c:pt>
                  <c:pt idx="2306">
                    <c:v>mid-range</c:v>
                  </c:pt>
                  <c:pt idx="2307">
                    <c:v>mid-range</c:v>
                  </c:pt>
                  <c:pt idx="2308">
                    <c:v>mid-range</c:v>
                  </c:pt>
                  <c:pt idx="2309">
                    <c:v>mid-range</c:v>
                  </c:pt>
                  <c:pt idx="2310">
                    <c:v>mid-range</c:v>
                  </c:pt>
                  <c:pt idx="2311">
                    <c:v>mid-range</c:v>
                  </c:pt>
                  <c:pt idx="2312">
                    <c:v>mid-range</c:v>
                  </c:pt>
                  <c:pt idx="2313">
                    <c:v>mid-range</c:v>
                  </c:pt>
                  <c:pt idx="2314">
                    <c:v>mid-range</c:v>
                  </c:pt>
                  <c:pt idx="2315">
                    <c:v>mid-range</c:v>
                  </c:pt>
                  <c:pt idx="2316">
                    <c:v>mid-range</c:v>
                  </c:pt>
                  <c:pt idx="2317">
                    <c:v>mid-range</c:v>
                  </c:pt>
                  <c:pt idx="2318">
                    <c:v>mid-range</c:v>
                  </c:pt>
                  <c:pt idx="2319">
                    <c:v>mid-range</c:v>
                  </c:pt>
                  <c:pt idx="2320">
                    <c:v>mid-range</c:v>
                  </c:pt>
                  <c:pt idx="2321">
                    <c:v>mid-range</c:v>
                  </c:pt>
                  <c:pt idx="2322">
                    <c:v>mid-range</c:v>
                  </c:pt>
                  <c:pt idx="2323">
                    <c:v>mid-range</c:v>
                  </c:pt>
                  <c:pt idx="2324">
                    <c:v>mid-range</c:v>
                  </c:pt>
                  <c:pt idx="2325">
                    <c:v>mid-range</c:v>
                  </c:pt>
                  <c:pt idx="2326">
                    <c:v>mid-range</c:v>
                  </c:pt>
                  <c:pt idx="2327">
                    <c:v>mid-range</c:v>
                  </c:pt>
                  <c:pt idx="2328">
                    <c:v>mid-range</c:v>
                  </c:pt>
                  <c:pt idx="2329">
                    <c:v>mid-range</c:v>
                  </c:pt>
                  <c:pt idx="2330">
                    <c:v>mid-range</c:v>
                  </c:pt>
                  <c:pt idx="2331">
                    <c:v>mid-range</c:v>
                  </c:pt>
                  <c:pt idx="2332">
                    <c:v>mid-range</c:v>
                  </c:pt>
                  <c:pt idx="2333">
                    <c:v>mid-range</c:v>
                  </c:pt>
                  <c:pt idx="2334">
                    <c:v>mid-range</c:v>
                  </c:pt>
                  <c:pt idx="2335">
                    <c:v>mid-range</c:v>
                  </c:pt>
                  <c:pt idx="2336">
                    <c:v>mid-range</c:v>
                  </c:pt>
                  <c:pt idx="2337">
                    <c:v>mid-range</c:v>
                  </c:pt>
                  <c:pt idx="2338">
                    <c:v>mid-range</c:v>
                  </c:pt>
                  <c:pt idx="2339">
                    <c:v>mid-range</c:v>
                  </c:pt>
                  <c:pt idx="2340">
                    <c:v>mid-range</c:v>
                  </c:pt>
                  <c:pt idx="2341">
                    <c:v>mid-range</c:v>
                  </c:pt>
                  <c:pt idx="2342">
                    <c:v>mid-range</c:v>
                  </c:pt>
                  <c:pt idx="2343">
                    <c:v>mid-range</c:v>
                  </c:pt>
                  <c:pt idx="2344">
                    <c:v>mid-range</c:v>
                  </c:pt>
                  <c:pt idx="2345">
                    <c:v>mid-range</c:v>
                  </c:pt>
                  <c:pt idx="2346">
                    <c:v>mid-range</c:v>
                  </c:pt>
                  <c:pt idx="2347">
                    <c:v>mid-range</c:v>
                  </c:pt>
                  <c:pt idx="2348">
                    <c:v>mid-range</c:v>
                  </c:pt>
                  <c:pt idx="2349">
                    <c:v>mid-range</c:v>
                  </c:pt>
                  <c:pt idx="2350">
                    <c:v>mid-range</c:v>
                  </c:pt>
                  <c:pt idx="2351">
                    <c:v>mid-range</c:v>
                  </c:pt>
                  <c:pt idx="2352">
                    <c:v>mid-range</c:v>
                  </c:pt>
                  <c:pt idx="2353">
                    <c:v>mid-range</c:v>
                  </c:pt>
                  <c:pt idx="2354">
                    <c:v>mid-range</c:v>
                  </c:pt>
                  <c:pt idx="2355">
                    <c:v>mid-range</c:v>
                  </c:pt>
                  <c:pt idx="2356">
                    <c:v>mid-range</c:v>
                  </c:pt>
                  <c:pt idx="2357">
                    <c:v>mid-range</c:v>
                  </c:pt>
                  <c:pt idx="2358">
                    <c:v>mid-range</c:v>
                  </c:pt>
                  <c:pt idx="2359">
                    <c:v>mid-range</c:v>
                  </c:pt>
                  <c:pt idx="2360">
                    <c:v>mid-range</c:v>
                  </c:pt>
                  <c:pt idx="2361">
                    <c:v>mid-range</c:v>
                  </c:pt>
                  <c:pt idx="2362">
                    <c:v>mid-range</c:v>
                  </c:pt>
                  <c:pt idx="2363">
                    <c:v>mid-range</c:v>
                  </c:pt>
                  <c:pt idx="2364">
                    <c:v>mid-range</c:v>
                  </c:pt>
                  <c:pt idx="2365">
                    <c:v>mid-range</c:v>
                  </c:pt>
                  <c:pt idx="2366">
                    <c:v>mid-range</c:v>
                  </c:pt>
                  <c:pt idx="2367">
                    <c:v>mid-range</c:v>
                  </c:pt>
                  <c:pt idx="2368">
                    <c:v>mid-range</c:v>
                  </c:pt>
                  <c:pt idx="2369">
                    <c:v>mid-range</c:v>
                  </c:pt>
                  <c:pt idx="2370">
                    <c:v>mid-range</c:v>
                  </c:pt>
                  <c:pt idx="2371">
                    <c:v>mid-range</c:v>
                  </c:pt>
                  <c:pt idx="2372">
                    <c:v>mid-range</c:v>
                  </c:pt>
                  <c:pt idx="2373">
                    <c:v>mid-range</c:v>
                  </c:pt>
                  <c:pt idx="2374">
                    <c:v>mid-range</c:v>
                  </c:pt>
                  <c:pt idx="2375">
                    <c:v>mid-range</c:v>
                  </c:pt>
                  <c:pt idx="2376">
                    <c:v>mid-range</c:v>
                  </c:pt>
                  <c:pt idx="2377">
                    <c:v>mid-range</c:v>
                  </c:pt>
                  <c:pt idx="2378">
                    <c:v>mid-range</c:v>
                  </c:pt>
                  <c:pt idx="2379">
                    <c:v>mid-range</c:v>
                  </c:pt>
                  <c:pt idx="2380">
                    <c:v>mid-range</c:v>
                  </c:pt>
                  <c:pt idx="2381">
                    <c:v>mid-range</c:v>
                  </c:pt>
                  <c:pt idx="2382">
                    <c:v>mid-range</c:v>
                  </c:pt>
                  <c:pt idx="2383">
                    <c:v>mid-range</c:v>
                  </c:pt>
                  <c:pt idx="2384">
                    <c:v>mid-range</c:v>
                  </c:pt>
                  <c:pt idx="2385">
                    <c:v>mid-range</c:v>
                  </c:pt>
                  <c:pt idx="2386">
                    <c:v>mid-range</c:v>
                  </c:pt>
                  <c:pt idx="2387">
                    <c:v>mid-range</c:v>
                  </c:pt>
                  <c:pt idx="2388">
                    <c:v>mid-range</c:v>
                  </c:pt>
                  <c:pt idx="2389">
                    <c:v>mid-range</c:v>
                  </c:pt>
                  <c:pt idx="2390">
                    <c:v>mid-range</c:v>
                  </c:pt>
                  <c:pt idx="2391">
                    <c:v>mid-range</c:v>
                  </c:pt>
                  <c:pt idx="2392">
                    <c:v>mid-range</c:v>
                  </c:pt>
                  <c:pt idx="2393">
                    <c:v>mid-range</c:v>
                  </c:pt>
                  <c:pt idx="2394">
                    <c:v>mid-range</c:v>
                  </c:pt>
                  <c:pt idx="2395">
                    <c:v>mid-range</c:v>
                  </c:pt>
                  <c:pt idx="2396">
                    <c:v>mid-range</c:v>
                  </c:pt>
                  <c:pt idx="2397">
                    <c:v>mid-range</c:v>
                  </c:pt>
                  <c:pt idx="2398">
                    <c:v>mid-range</c:v>
                  </c:pt>
                  <c:pt idx="2399">
                    <c:v>mid-range</c:v>
                  </c:pt>
                  <c:pt idx="2400">
                    <c:v>mid-range</c:v>
                  </c:pt>
                  <c:pt idx="2401">
                    <c:v>mid-range</c:v>
                  </c:pt>
                  <c:pt idx="2402">
                    <c:v>mid-range</c:v>
                  </c:pt>
                  <c:pt idx="2403">
                    <c:v>mid-range</c:v>
                  </c:pt>
                  <c:pt idx="2404">
                    <c:v>mid-range</c:v>
                  </c:pt>
                  <c:pt idx="2405">
                    <c:v>mid-range</c:v>
                  </c:pt>
                  <c:pt idx="2406">
                    <c:v>mid-range</c:v>
                  </c:pt>
                  <c:pt idx="2407">
                    <c:v>mid-range</c:v>
                  </c:pt>
                  <c:pt idx="2408">
                    <c:v>mid-range</c:v>
                  </c:pt>
                  <c:pt idx="2409">
                    <c:v>mid-range</c:v>
                  </c:pt>
                  <c:pt idx="2410">
                    <c:v>mid-range</c:v>
                  </c:pt>
                  <c:pt idx="2411">
                    <c:v>mid-range</c:v>
                  </c:pt>
                  <c:pt idx="2412">
                    <c:v>mid-range</c:v>
                  </c:pt>
                  <c:pt idx="2413">
                    <c:v>mid-range</c:v>
                  </c:pt>
                  <c:pt idx="2414">
                    <c:v>mid-range</c:v>
                  </c:pt>
                  <c:pt idx="2415">
                    <c:v>mid-range</c:v>
                  </c:pt>
                  <c:pt idx="2416">
                    <c:v>mid-range</c:v>
                  </c:pt>
                  <c:pt idx="2417">
                    <c:v>mid-range</c:v>
                  </c:pt>
                  <c:pt idx="2418">
                    <c:v>mid-range</c:v>
                  </c:pt>
                  <c:pt idx="2419">
                    <c:v>mid-range</c:v>
                  </c:pt>
                  <c:pt idx="2420">
                    <c:v>mid-range</c:v>
                  </c:pt>
                  <c:pt idx="2421">
                    <c:v>mid-range</c:v>
                  </c:pt>
                  <c:pt idx="2422">
                    <c:v>mid-range</c:v>
                  </c:pt>
                  <c:pt idx="2423">
                    <c:v>mid-range</c:v>
                  </c:pt>
                  <c:pt idx="2424">
                    <c:v>mid-range</c:v>
                  </c:pt>
                  <c:pt idx="2425">
                    <c:v>mid-range</c:v>
                  </c:pt>
                  <c:pt idx="2426">
                    <c:v>mid-range</c:v>
                  </c:pt>
                  <c:pt idx="2427">
                    <c:v>mid-range</c:v>
                  </c:pt>
                  <c:pt idx="2428">
                    <c:v>mid-range</c:v>
                  </c:pt>
                  <c:pt idx="2429">
                    <c:v>mid-range</c:v>
                  </c:pt>
                  <c:pt idx="2430">
                    <c:v>mid-range</c:v>
                  </c:pt>
                  <c:pt idx="2431">
                    <c:v>mid-range</c:v>
                  </c:pt>
                  <c:pt idx="2432">
                    <c:v>mid-range</c:v>
                  </c:pt>
                  <c:pt idx="2433">
                    <c:v>mid-range</c:v>
                  </c:pt>
                  <c:pt idx="2434">
                    <c:v>mid-range</c:v>
                  </c:pt>
                  <c:pt idx="2435">
                    <c:v>mid-range</c:v>
                  </c:pt>
                  <c:pt idx="2436">
                    <c:v>mid-range</c:v>
                  </c:pt>
                  <c:pt idx="2437">
                    <c:v>mid-range</c:v>
                  </c:pt>
                  <c:pt idx="2438">
                    <c:v>mid-range</c:v>
                  </c:pt>
                  <c:pt idx="2439">
                    <c:v>mid-range</c:v>
                  </c:pt>
                  <c:pt idx="2440">
                    <c:v>mid-range</c:v>
                  </c:pt>
                  <c:pt idx="2441">
                    <c:v>mid-range</c:v>
                  </c:pt>
                  <c:pt idx="2442">
                    <c:v>mid-range</c:v>
                  </c:pt>
                  <c:pt idx="2443">
                    <c:v>mid-range</c:v>
                  </c:pt>
                  <c:pt idx="2444">
                    <c:v>mid-range</c:v>
                  </c:pt>
                  <c:pt idx="2445">
                    <c:v>mid-range</c:v>
                  </c:pt>
                  <c:pt idx="2446">
                    <c:v>mid-range</c:v>
                  </c:pt>
                  <c:pt idx="2447">
                    <c:v>mid-range</c:v>
                  </c:pt>
                  <c:pt idx="2448">
                    <c:v>mid-range</c:v>
                  </c:pt>
                  <c:pt idx="2449">
                    <c:v>mid-range</c:v>
                  </c:pt>
                  <c:pt idx="2450">
                    <c:v>mid-range</c:v>
                  </c:pt>
                  <c:pt idx="2451">
                    <c:v>mid-range</c:v>
                  </c:pt>
                  <c:pt idx="2452">
                    <c:v>mid-range</c:v>
                  </c:pt>
                  <c:pt idx="2453">
                    <c:v>mid-range</c:v>
                  </c:pt>
                  <c:pt idx="2454">
                    <c:v>mid-range</c:v>
                  </c:pt>
                  <c:pt idx="2455">
                    <c:v>mid-range</c:v>
                  </c:pt>
                  <c:pt idx="2456">
                    <c:v>mid-range</c:v>
                  </c:pt>
                  <c:pt idx="2457">
                    <c:v>mid-range</c:v>
                  </c:pt>
                  <c:pt idx="2458">
                    <c:v>mid-range</c:v>
                  </c:pt>
                  <c:pt idx="2459">
                    <c:v>mid-range</c:v>
                  </c:pt>
                  <c:pt idx="2460">
                    <c:v>mid-range</c:v>
                  </c:pt>
                  <c:pt idx="2461">
                    <c:v>mid-range</c:v>
                  </c:pt>
                  <c:pt idx="2462">
                    <c:v>mid-range</c:v>
                  </c:pt>
                  <c:pt idx="2463">
                    <c:v>mid-range</c:v>
                  </c:pt>
                  <c:pt idx="2464">
                    <c:v>mid-range</c:v>
                  </c:pt>
                  <c:pt idx="2465">
                    <c:v>mid-range</c:v>
                  </c:pt>
                  <c:pt idx="2466">
                    <c:v>mid-range</c:v>
                  </c:pt>
                  <c:pt idx="2467">
                    <c:v>mid-range</c:v>
                  </c:pt>
                  <c:pt idx="2468">
                    <c:v>mid-range</c:v>
                  </c:pt>
                  <c:pt idx="2469">
                    <c:v>mid-range</c:v>
                  </c:pt>
                  <c:pt idx="2470">
                    <c:v>mid-range</c:v>
                  </c:pt>
                  <c:pt idx="2471">
                    <c:v>mid-range</c:v>
                  </c:pt>
                  <c:pt idx="2472">
                    <c:v>mid-range</c:v>
                  </c:pt>
                  <c:pt idx="2473">
                    <c:v>mid-range</c:v>
                  </c:pt>
                  <c:pt idx="2474">
                    <c:v>mid-range</c:v>
                  </c:pt>
                  <c:pt idx="2475">
                    <c:v>mid-range</c:v>
                  </c:pt>
                  <c:pt idx="2476">
                    <c:v>mid-range</c:v>
                  </c:pt>
                  <c:pt idx="2477">
                    <c:v>mid-range</c:v>
                  </c:pt>
                  <c:pt idx="2478">
                    <c:v>mid-range</c:v>
                  </c:pt>
                  <c:pt idx="2479">
                    <c:v>mid-range</c:v>
                  </c:pt>
                  <c:pt idx="2480">
                    <c:v>mid-range</c:v>
                  </c:pt>
                  <c:pt idx="2481">
                    <c:v>mid-range</c:v>
                  </c:pt>
                  <c:pt idx="2482">
                    <c:v>mid-range</c:v>
                  </c:pt>
                  <c:pt idx="2483">
                    <c:v>mid-range</c:v>
                  </c:pt>
                  <c:pt idx="2484">
                    <c:v>mid-range</c:v>
                  </c:pt>
                  <c:pt idx="2485">
                    <c:v>mid-range</c:v>
                  </c:pt>
                  <c:pt idx="2486">
                    <c:v>mid-range</c:v>
                  </c:pt>
                  <c:pt idx="2487">
                    <c:v>mid-range</c:v>
                  </c:pt>
                  <c:pt idx="2488">
                    <c:v>mid-range</c:v>
                  </c:pt>
                  <c:pt idx="2489">
                    <c:v>mid-range</c:v>
                  </c:pt>
                  <c:pt idx="2490">
                    <c:v>mid-range</c:v>
                  </c:pt>
                  <c:pt idx="2491">
                    <c:v>mid-range</c:v>
                  </c:pt>
                  <c:pt idx="2492">
                    <c:v>mid-range</c:v>
                  </c:pt>
                  <c:pt idx="2493">
                    <c:v>mid-range</c:v>
                  </c:pt>
                  <c:pt idx="2494">
                    <c:v>mid-range</c:v>
                  </c:pt>
                  <c:pt idx="2495">
                    <c:v>mid-range</c:v>
                  </c:pt>
                  <c:pt idx="2496">
                    <c:v>mid-range</c:v>
                  </c:pt>
                  <c:pt idx="2497">
                    <c:v>mid-range</c:v>
                  </c:pt>
                  <c:pt idx="2498">
                    <c:v>mid-range</c:v>
                  </c:pt>
                  <c:pt idx="2499">
                    <c:v>mid-range</c:v>
                  </c:pt>
                  <c:pt idx="2500">
                    <c:v>mid-range</c:v>
                  </c:pt>
                  <c:pt idx="2501">
                    <c:v>mid-range</c:v>
                  </c:pt>
                  <c:pt idx="2502">
                    <c:v>mid-range</c:v>
                  </c:pt>
                  <c:pt idx="2503">
                    <c:v>mid-range</c:v>
                  </c:pt>
                  <c:pt idx="2504">
                    <c:v>mid-range</c:v>
                  </c:pt>
                  <c:pt idx="2505">
                    <c:v>mid-range</c:v>
                  </c:pt>
                  <c:pt idx="2506">
                    <c:v>mid-range</c:v>
                  </c:pt>
                  <c:pt idx="2507">
                    <c:v>mid-range</c:v>
                  </c:pt>
                  <c:pt idx="2508">
                    <c:v>mid-range</c:v>
                  </c:pt>
                  <c:pt idx="2509">
                    <c:v>mid-range</c:v>
                  </c:pt>
                  <c:pt idx="2510">
                    <c:v>mid-range</c:v>
                  </c:pt>
                  <c:pt idx="2511">
                    <c:v>mid-range</c:v>
                  </c:pt>
                  <c:pt idx="2512">
                    <c:v>mid-range</c:v>
                  </c:pt>
                  <c:pt idx="2513">
                    <c:v>mid-range</c:v>
                  </c:pt>
                  <c:pt idx="2514">
                    <c:v>mid-range</c:v>
                  </c:pt>
                  <c:pt idx="2515">
                    <c:v>mid-range</c:v>
                  </c:pt>
                  <c:pt idx="2516">
                    <c:v>mid-range</c:v>
                  </c:pt>
                  <c:pt idx="2517">
                    <c:v>mid-range</c:v>
                  </c:pt>
                  <c:pt idx="2518">
                    <c:v>mid-range</c:v>
                  </c:pt>
                  <c:pt idx="2519">
                    <c:v>mid-range</c:v>
                  </c:pt>
                  <c:pt idx="2520">
                    <c:v>mid-range</c:v>
                  </c:pt>
                  <c:pt idx="2521">
                    <c:v>mid-range</c:v>
                  </c:pt>
                  <c:pt idx="2522">
                    <c:v>mid-range</c:v>
                  </c:pt>
                  <c:pt idx="2523">
                    <c:v>mid-range</c:v>
                  </c:pt>
                  <c:pt idx="2524">
                    <c:v>mid-range</c:v>
                  </c:pt>
                  <c:pt idx="2525">
                    <c:v>mid-range</c:v>
                  </c:pt>
                  <c:pt idx="2526">
                    <c:v>mid-range</c:v>
                  </c:pt>
                  <c:pt idx="2527">
                    <c:v>mid-range</c:v>
                  </c:pt>
                  <c:pt idx="2528">
                    <c:v>mid-range</c:v>
                  </c:pt>
                  <c:pt idx="2529">
                    <c:v>mid-range</c:v>
                  </c:pt>
                  <c:pt idx="2530">
                    <c:v>mid-range</c:v>
                  </c:pt>
                  <c:pt idx="2531">
                    <c:v>mid-range</c:v>
                  </c:pt>
                  <c:pt idx="2532">
                    <c:v>mid-range</c:v>
                  </c:pt>
                  <c:pt idx="2533">
                    <c:v>mid-range</c:v>
                  </c:pt>
                  <c:pt idx="2534">
                    <c:v>mid-range</c:v>
                  </c:pt>
                  <c:pt idx="2535">
                    <c:v>mid-range</c:v>
                  </c:pt>
                  <c:pt idx="2536">
                    <c:v>mid-range</c:v>
                  </c:pt>
                  <c:pt idx="2537">
                    <c:v>mid-range</c:v>
                  </c:pt>
                  <c:pt idx="2538">
                    <c:v>mid-range</c:v>
                  </c:pt>
                  <c:pt idx="2539">
                    <c:v>mid-range</c:v>
                  </c:pt>
                  <c:pt idx="2540">
                    <c:v>mid-range</c:v>
                  </c:pt>
                  <c:pt idx="2541">
                    <c:v>mid-range</c:v>
                  </c:pt>
                  <c:pt idx="2542">
                    <c:v>mid-range</c:v>
                  </c:pt>
                  <c:pt idx="2543">
                    <c:v>mid-range</c:v>
                  </c:pt>
                  <c:pt idx="2544">
                    <c:v>mid-range</c:v>
                  </c:pt>
                  <c:pt idx="2545">
                    <c:v>mid-range</c:v>
                  </c:pt>
                  <c:pt idx="2546">
                    <c:v>mid-range</c:v>
                  </c:pt>
                  <c:pt idx="2547">
                    <c:v>mid-range</c:v>
                  </c:pt>
                  <c:pt idx="2548">
                    <c:v>mid-range</c:v>
                  </c:pt>
                  <c:pt idx="2549">
                    <c:v>mid-range</c:v>
                  </c:pt>
                  <c:pt idx="2550">
                    <c:v>mid-range</c:v>
                  </c:pt>
                  <c:pt idx="2551">
                    <c:v>mid-range</c:v>
                  </c:pt>
                  <c:pt idx="2552">
                    <c:v>mid-range</c:v>
                  </c:pt>
                  <c:pt idx="2553">
                    <c:v>mid-range</c:v>
                  </c:pt>
                  <c:pt idx="2554">
                    <c:v>mid-range</c:v>
                  </c:pt>
                  <c:pt idx="2555">
                    <c:v>mid-range</c:v>
                  </c:pt>
                  <c:pt idx="2556">
                    <c:v>mid-range</c:v>
                  </c:pt>
                  <c:pt idx="2557">
                    <c:v>mid-range</c:v>
                  </c:pt>
                  <c:pt idx="2558">
                    <c:v>mid-range</c:v>
                  </c:pt>
                  <c:pt idx="2559">
                    <c:v>mid-range</c:v>
                  </c:pt>
                  <c:pt idx="2560">
                    <c:v>mid-range</c:v>
                  </c:pt>
                  <c:pt idx="2561">
                    <c:v>mid-range</c:v>
                  </c:pt>
                  <c:pt idx="2562">
                    <c:v>mid-range</c:v>
                  </c:pt>
                  <c:pt idx="2563">
                    <c:v>mid-range</c:v>
                  </c:pt>
                  <c:pt idx="2564">
                    <c:v>mid-range</c:v>
                  </c:pt>
                  <c:pt idx="2565">
                    <c:v>mid-range</c:v>
                  </c:pt>
                  <c:pt idx="2566">
                    <c:v>mid-range</c:v>
                  </c:pt>
                  <c:pt idx="2567">
                    <c:v>mid-range</c:v>
                  </c:pt>
                  <c:pt idx="2568">
                    <c:v>mid-range</c:v>
                  </c:pt>
                  <c:pt idx="2569">
                    <c:v>mid-range</c:v>
                  </c:pt>
                  <c:pt idx="2570">
                    <c:v>mid-range</c:v>
                  </c:pt>
                  <c:pt idx="2571">
                    <c:v>mid-range</c:v>
                  </c:pt>
                  <c:pt idx="2572">
                    <c:v>mid-range</c:v>
                  </c:pt>
                  <c:pt idx="2573">
                    <c:v>mid-range</c:v>
                  </c:pt>
                  <c:pt idx="2574">
                    <c:v>mid-range</c:v>
                  </c:pt>
                  <c:pt idx="2575">
                    <c:v>mid-range</c:v>
                  </c:pt>
                  <c:pt idx="2576">
                    <c:v>mid-range</c:v>
                  </c:pt>
                  <c:pt idx="2577">
                    <c:v>mid-range</c:v>
                  </c:pt>
                  <c:pt idx="2578">
                    <c:v>mid-range</c:v>
                  </c:pt>
                  <c:pt idx="2579">
                    <c:v>mid-range</c:v>
                  </c:pt>
                  <c:pt idx="2580">
                    <c:v>mid-range</c:v>
                  </c:pt>
                  <c:pt idx="2581">
                    <c:v>mid-range</c:v>
                  </c:pt>
                  <c:pt idx="2582">
                    <c:v>mid-range</c:v>
                  </c:pt>
                  <c:pt idx="2583">
                    <c:v>mid-range</c:v>
                  </c:pt>
                  <c:pt idx="2584">
                    <c:v>mid-range</c:v>
                  </c:pt>
                  <c:pt idx="2585">
                    <c:v>mid-range</c:v>
                  </c:pt>
                  <c:pt idx="2586">
                    <c:v>mid-range</c:v>
                  </c:pt>
                  <c:pt idx="2587">
                    <c:v>mid-range</c:v>
                  </c:pt>
                  <c:pt idx="2588">
                    <c:v>mid-range</c:v>
                  </c:pt>
                  <c:pt idx="2589">
                    <c:v>mid-range</c:v>
                  </c:pt>
                  <c:pt idx="2590">
                    <c:v>mid-range</c:v>
                  </c:pt>
                  <c:pt idx="2591">
                    <c:v>mid-range</c:v>
                  </c:pt>
                  <c:pt idx="2592">
                    <c:v>mid-range</c:v>
                  </c:pt>
                  <c:pt idx="2593">
                    <c:v>mid-range</c:v>
                  </c:pt>
                  <c:pt idx="2594">
                    <c:v>mid-range</c:v>
                  </c:pt>
                  <c:pt idx="2595">
                    <c:v>mid-range</c:v>
                  </c:pt>
                  <c:pt idx="2596">
                    <c:v>mid-range</c:v>
                  </c:pt>
                  <c:pt idx="2597">
                    <c:v>mid-range</c:v>
                  </c:pt>
                  <c:pt idx="2598">
                    <c:v>mid-range</c:v>
                  </c:pt>
                  <c:pt idx="2599">
                    <c:v>mid-range</c:v>
                  </c:pt>
                  <c:pt idx="2600">
                    <c:v>mid-range</c:v>
                  </c:pt>
                  <c:pt idx="2601">
                    <c:v>mid-range</c:v>
                  </c:pt>
                  <c:pt idx="2602">
                    <c:v>mid-range</c:v>
                  </c:pt>
                  <c:pt idx="2603">
                    <c:v>mid-range</c:v>
                  </c:pt>
                  <c:pt idx="2604">
                    <c:v>mid-range</c:v>
                  </c:pt>
                  <c:pt idx="2605">
                    <c:v>mid-range</c:v>
                  </c:pt>
                  <c:pt idx="2606">
                    <c:v>mid-range</c:v>
                  </c:pt>
                  <c:pt idx="2607">
                    <c:v>mid-range</c:v>
                  </c:pt>
                  <c:pt idx="2608">
                    <c:v>mid-range</c:v>
                  </c:pt>
                  <c:pt idx="2609">
                    <c:v>mid-range</c:v>
                  </c:pt>
                  <c:pt idx="2610">
                    <c:v>mid-range</c:v>
                  </c:pt>
                  <c:pt idx="2611">
                    <c:v>mid-range</c:v>
                  </c:pt>
                  <c:pt idx="2612">
                    <c:v>mid-range</c:v>
                  </c:pt>
                  <c:pt idx="2613">
                    <c:v>mid-range</c:v>
                  </c:pt>
                  <c:pt idx="2614">
                    <c:v>mid-range</c:v>
                  </c:pt>
                  <c:pt idx="2615">
                    <c:v>mid-range</c:v>
                  </c:pt>
                  <c:pt idx="2616">
                    <c:v>mid-range</c:v>
                  </c:pt>
                  <c:pt idx="2617">
                    <c:v>mid-range</c:v>
                  </c:pt>
                  <c:pt idx="2618">
                    <c:v>mid-range</c:v>
                  </c:pt>
                  <c:pt idx="2619">
                    <c:v>mid-range</c:v>
                  </c:pt>
                  <c:pt idx="2620">
                    <c:v>mid-range</c:v>
                  </c:pt>
                  <c:pt idx="2621">
                    <c:v>mid-range</c:v>
                  </c:pt>
                  <c:pt idx="2622">
                    <c:v>mid-range</c:v>
                  </c:pt>
                  <c:pt idx="2623">
                    <c:v>mid-range</c:v>
                  </c:pt>
                  <c:pt idx="2624">
                    <c:v>mid-range</c:v>
                  </c:pt>
                  <c:pt idx="2625">
                    <c:v>mid-range</c:v>
                  </c:pt>
                  <c:pt idx="2626">
                    <c:v>mid-range</c:v>
                  </c:pt>
                  <c:pt idx="2627">
                    <c:v>mid-range</c:v>
                  </c:pt>
                  <c:pt idx="2628">
                    <c:v>mid-range</c:v>
                  </c:pt>
                  <c:pt idx="2629">
                    <c:v>mid-range</c:v>
                  </c:pt>
                  <c:pt idx="2630">
                    <c:v>mid-range</c:v>
                  </c:pt>
                  <c:pt idx="2631">
                    <c:v>mid-range</c:v>
                  </c:pt>
                  <c:pt idx="2632">
                    <c:v>mid-range</c:v>
                  </c:pt>
                  <c:pt idx="2633">
                    <c:v>mid-range</c:v>
                  </c:pt>
                  <c:pt idx="2634">
                    <c:v>mid-range</c:v>
                  </c:pt>
                  <c:pt idx="2635">
                    <c:v>mid-range</c:v>
                  </c:pt>
                  <c:pt idx="2636">
                    <c:v>mid-range</c:v>
                  </c:pt>
                  <c:pt idx="2637">
                    <c:v>mid-range</c:v>
                  </c:pt>
                  <c:pt idx="2638">
                    <c:v>mid-range</c:v>
                  </c:pt>
                  <c:pt idx="2639">
                    <c:v>mid-range</c:v>
                  </c:pt>
                  <c:pt idx="2640">
                    <c:v>mid-range</c:v>
                  </c:pt>
                  <c:pt idx="2641">
                    <c:v>mid-range</c:v>
                  </c:pt>
                  <c:pt idx="2642">
                    <c:v>mid-range</c:v>
                  </c:pt>
                  <c:pt idx="2643">
                    <c:v>mid-range</c:v>
                  </c:pt>
                  <c:pt idx="2644">
                    <c:v>mid-range</c:v>
                  </c:pt>
                  <c:pt idx="2645">
                    <c:v>mid-range</c:v>
                  </c:pt>
                  <c:pt idx="2646">
                    <c:v>mid-range</c:v>
                  </c:pt>
                  <c:pt idx="2647">
                    <c:v>mid-range</c:v>
                  </c:pt>
                  <c:pt idx="2648">
                    <c:v>mid-range</c:v>
                  </c:pt>
                  <c:pt idx="2649">
                    <c:v>mid-range</c:v>
                  </c:pt>
                  <c:pt idx="2650">
                    <c:v>mid-range</c:v>
                  </c:pt>
                  <c:pt idx="2651">
                    <c:v>mid-range</c:v>
                  </c:pt>
                  <c:pt idx="2652">
                    <c:v>mid-range</c:v>
                  </c:pt>
                  <c:pt idx="2653">
                    <c:v>mid-range</c:v>
                  </c:pt>
                  <c:pt idx="2654">
                    <c:v>mid-range</c:v>
                  </c:pt>
                  <c:pt idx="2655">
                    <c:v>mid-range</c:v>
                  </c:pt>
                  <c:pt idx="2656">
                    <c:v>mid-range</c:v>
                  </c:pt>
                  <c:pt idx="2657">
                    <c:v>mid-range</c:v>
                  </c:pt>
                  <c:pt idx="2658">
                    <c:v>mid-range</c:v>
                  </c:pt>
                  <c:pt idx="2659">
                    <c:v>mid-range</c:v>
                  </c:pt>
                  <c:pt idx="2660">
                    <c:v>mid-range</c:v>
                  </c:pt>
                  <c:pt idx="2661">
                    <c:v>mid-range</c:v>
                  </c:pt>
                  <c:pt idx="2662">
                    <c:v>mid-range</c:v>
                  </c:pt>
                  <c:pt idx="2663">
                    <c:v>mid-range</c:v>
                  </c:pt>
                  <c:pt idx="2664">
                    <c:v>mid-range</c:v>
                  </c:pt>
                  <c:pt idx="2665">
                    <c:v>mid-range</c:v>
                  </c:pt>
                  <c:pt idx="2666">
                    <c:v>mid-range</c:v>
                  </c:pt>
                  <c:pt idx="2667">
                    <c:v>mid-range</c:v>
                  </c:pt>
                  <c:pt idx="2668">
                    <c:v>mid-range</c:v>
                  </c:pt>
                  <c:pt idx="2669">
                    <c:v>mid-range</c:v>
                  </c:pt>
                  <c:pt idx="2670">
                    <c:v>mid-range</c:v>
                  </c:pt>
                  <c:pt idx="2671">
                    <c:v>mid-range</c:v>
                  </c:pt>
                  <c:pt idx="2672">
                    <c:v>mid-range</c:v>
                  </c:pt>
                  <c:pt idx="2673">
                    <c:v>mid-range</c:v>
                  </c:pt>
                  <c:pt idx="2674">
                    <c:v>mid-range</c:v>
                  </c:pt>
                  <c:pt idx="2675">
                    <c:v>mid-range</c:v>
                  </c:pt>
                  <c:pt idx="2676">
                    <c:v>mid-range</c:v>
                  </c:pt>
                  <c:pt idx="2677">
                    <c:v>mid-range</c:v>
                  </c:pt>
                  <c:pt idx="2678">
                    <c:v>mid-range</c:v>
                  </c:pt>
                  <c:pt idx="2679">
                    <c:v>mid-range</c:v>
                  </c:pt>
                  <c:pt idx="2680">
                    <c:v>mid-range</c:v>
                  </c:pt>
                  <c:pt idx="2681">
                    <c:v>mid-range</c:v>
                  </c:pt>
                  <c:pt idx="2682">
                    <c:v>mid-range</c:v>
                  </c:pt>
                  <c:pt idx="2683">
                    <c:v>mid-range</c:v>
                  </c:pt>
                  <c:pt idx="2684">
                    <c:v>mid-range</c:v>
                  </c:pt>
                  <c:pt idx="2685">
                    <c:v>mid-range</c:v>
                  </c:pt>
                  <c:pt idx="2686">
                    <c:v>mid-range</c:v>
                  </c:pt>
                  <c:pt idx="2687">
                    <c:v>mid-range</c:v>
                  </c:pt>
                  <c:pt idx="2688">
                    <c:v>mid-range</c:v>
                  </c:pt>
                  <c:pt idx="2689">
                    <c:v>mid-range</c:v>
                  </c:pt>
                  <c:pt idx="2690">
                    <c:v>mid-range</c:v>
                  </c:pt>
                  <c:pt idx="2691">
                    <c:v>mid-range</c:v>
                  </c:pt>
                  <c:pt idx="2692">
                    <c:v>mid-range</c:v>
                  </c:pt>
                  <c:pt idx="2693">
                    <c:v>mid-range</c:v>
                  </c:pt>
                  <c:pt idx="2694">
                    <c:v>mid-range</c:v>
                  </c:pt>
                  <c:pt idx="2695">
                    <c:v>mid-range</c:v>
                  </c:pt>
                  <c:pt idx="2696">
                    <c:v>mid-range</c:v>
                  </c:pt>
                  <c:pt idx="2697">
                    <c:v>mid-range</c:v>
                  </c:pt>
                  <c:pt idx="2698">
                    <c:v>mid-range</c:v>
                  </c:pt>
                  <c:pt idx="2699">
                    <c:v>mid-range</c:v>
                  </c:pt>
                  <c:pt idx="2700">
                    <c:v>mid-range</c:v>
                  </c:pt>
                  <c:pt idx="2701">
                    <c:v>mid-range</c:v>
                  </c:pt>
                  <c:pt idx="2702">
                    <c:v>mid-range</c:v>
                  </c:pt>
                  <c:pt idx="2703">
                    <c:v>mid-range</c:v>
                  </c:pt>
                  <c:pt idx="2704">
                    <c:v>mid-range</c:v>
                  </c:pt>
                  <c:pt idx="2705">
                    <c:v>mid-range</c:v>
                  </c:pt>
                  <c:pt idx="2706">
                    <c:v>mid-range</c:v>
                  </c:pt>
                  <c:pt idx="2707">
                    <c:v>mid-range</c:v>
                  </c:pt>
                  <c:pt idx="2708">
                    <c:v>mid-range</c:v>
                  </c:pt>
                  <c:pt idx="2709">
                    <c:v>mid-range</c:v>
                  </c:pt>
                  <c:pt idx="2710">
                    <c:v>mid-range</c:v>
                  </c:pt>
                  <c:pt idx="2711">
                    <c:v>mid-range</c:v>
                  </c:pt>
                  <c:pt idx="2712">
                    <c:v>mid-range</c:v>
                  </c:pt>
                  <c:pt idx="2713">
                    <c:v>mid-range</c:v>
                  </c:pt>
                  <c:pt idx="2714">
                    <c:v>mid-range</c:v>
                  </c:pt>
                  <c:pt idx="2715">
                    <c:v>mid-range</c:v>
                  </c:pt>
                  <c:pt idx="2716">
                    <c:v>mid-range</c:v>
                  </c:pt>
                  <c:pt idx="2717">
                    <c:v>mid-range</c:v>
                  </c:pt>
                  <c:pt idx="2718">
                    <c:v>mid-range</c:v>
                  </c:pt>
                  <c:pt idx="2719">
                    <c:v>mid-range</c:v>
                  </c:pt>
                  <c:pt idx="2720">
                    <c:v>mid-range</c:v>
                  </c:pt>
                  <c:pt idx="2721">
                    <c:v>mid-range</c:v>
                  </c:pt>
                  <c:pt idx="2722">
                    <c:v>mid-range</c:v>
                  </c:pt>
                  <c:pt idx="2723">
                    <c:v>mid-range</c:v>
                  </c:pt>
                  <c:pt idx="2724">
                    <c:v>mid-range</c:v>
                  </c:pt>
                  <c:pt idx="2725">
                    <c:v>mid-range</c:v>
                  </c:pt>
                  <c:pt idx="2726">
                    <c:v>mid-range</c:v>
                  </c:pt>
                  <c:pt idx="2727">
                    <c:v>mid-range</c:v>
                  </c:pt>
                  <c:pt idx="2728">
                    <c:v>mid-range</c:v>
                  </c:pt>
                  <c:pt idx="2729">
                    <c:v>mid-range</c:v>
                  </c:pt>
                  <c:pt idx="2730">
                    <c:v>mid-range</c:v>
                  </c:pt>
                  <c:pt idx="2731">
                    <c:v>mid-range</c:v>
                  </c:pt>
                  <c:pt idx="2732">
                    <c:v>mid-range</c:v>
                  </c:pt>
                  <c:pt idx="2733">
                    <c:v>mid-range</c:v>
                  </c:pt>
                  <c:pt idx="2734">
                    <c:v>mid-range</c:v>
                  </c:pt>
                  <c:pt idx="2735">
                    <c:v>mid-range</c:v>
                  </c:pt>
                  <c:pt idx="2736">
                    <c:v>mid-range</c:v>
                  </c:pt>
                  <c:pt idx="2737">
                    <c:v>mid-range</c:v>
                  </c:pt>
                  <c:pt idx="2738">
                    <c:v>mid-range</c:v>
                  </c:pt>
                  <c:pt idx="2739">
                    <c:v>mid-range</c:v>
                  </c:pt>
                  <c:pt idx="2740">
                    <c:v>mid-range</c:v>
                  </c:pt>
                  <c:pt idx="2741">
                    <c:v>mid-range</c:v>
                  </c:pt>
                  <c:pt idx="2742">
                    <c:v>mid-range</c:v>
                  </c:pt>
                  <c:pt idx="2743">
                    <c:v>mid-range</c:v>
                  </c:pt>
                  <c:pt idx="2744">
                    <c:v>mid-range</c:v>
                  </c:pt>
                  <c:pt idx="2745">
                    <c:v>mid-range</c:v>
                  </c:pt>
                  <c:pt idx="2746">
                    <c:v>mid-range</c:v>
                  </c:pt>
                  <c:pt idx="2747">
                    <c:v>mid-range</c:v>
                  </c:pt>
                  <c:pt idx="2748">
                    <c:v>mid-range</c:v>
                  </c:pt>
                  <c:pt idx="2749">
                    <c:v>mid-range</c:v>
                  </c:pt>
                  <c:pt idx="2750">
                    <c:v>mid-range</c:v>
                  </c:pt>
                  <c:pt idx="2751">
                    <c:v>mid-range</c:v>
                  </c:pt>
                  <c:pt idx="2752">
                    <c:v>mid-range</c:v>
                  </c:pt>
                  <c:pt idx="2753">
                    <c:v>mid-range</c:v>
                  </c:pt>
                  <c:pt idx="2754">
                    <c:v>mid-range</c:v>
                  </c:pt>
                  <c:pt idx="2755">
                    <c:v>mid-range</c:v>
                  </c:pt>
                  <c:pt idx="2756">
                    <c:v>mid-range</c:v>
                  </c:pt>
                  <c:pt idx="2757">
                    <c:v>mid-range</c:v>
                  </c:pt>
                  <c:pt idx="2758">
                    <c:v>mid-range</c:v>
                  </c:pt>
                  <c:pt idx="2759">
                    <c:v>mid-range</c:v>
                  </c:pt>
                  <c:pt idx="2760">
                    <c:v>mid-range</c:v>
                  </c:pt>
                  <c:pt idx="2761">
                    <c:v>mid-range</c:v>
                  </c:pt>
                  <c:pt idx="2762">
                    <c:v>mid-range</c:v>
                  </c:pt>
                  <c:pt idx="2763">
                    <c:v>mid-range</c:v>
                  </c:pt>
                  <c:pt idx="2764">
                    <c:v>mid-range</c:v>
                  </c:pt>
                  <c:pt idx="2765">
                    <c:v>mid-range</c:v>
                  </c:pt>
                  <c:pt idx="2766">
                    <c:v>mid-range</c:v>
                  </c:pt>
                  <c:pt idx="2767">
                    <c:v>mid-range</c:v>
                  </c:pt>
                  <c:pt idx="2768">
                    <c:v>mid-range</c:v>
                  </c:pt>
                  <c:pt idx="2769">
                    <c:v>mid-range</c:v>
                  </c:pt>
                  <c:pt idx="2770">
                    <c:v>mid-range</c:v>
                  </c:pt>
                  <c:pt idx="2771">
                    <c:v>mid-range</c:v>
                  </c:pt>
                  <c:pt idx="2772">
                    <c:v>mid-range</c:v>
                  </c:pt>
                  <c:pt idx="2773">
                    <c:v>mid-range</c:v>
                  </c:pt>
                  <c:pt idx="2774">
                    <c:v>mid-range</c:v>
                  </c:pt>
                  <c:pt idx="2775">
                    <c:v>mid-range</c:v>
                  </c:pt>
                  <c:pt idx="2776">
                    <c:v>mid-range</c:v>
                  </c:pt>
                  <c:pt idx="2777">
                    <c:v>mid-range</c:v>
                  </c:pt>
                  <c:pt idx="2778">
                    <c:v>mid-range</c:v>
                  </c:pt>
                  <c:pt idx="2779">
                    <c:v>mid-range</c:v>
                  </c:pt>
                  <c:pt idx="2780">
                    <c:v>mid-range</c:v>
                  </c:pt>
                  <c:pt idx="2781">
                    <c:v>mid-range</c:v>
                  </c:pt>
                  <c:pt idx="2782">
                    <c:v>mid-range</c:v>
                  </c:pt>
                  <c:pt idx="2783">
                    <c:v>mid-range</c:v>
                  </c:pt>
                  <c:pt idx="2784">
                    <c:v>mid-range</c:v>
                  </c:pt>
                  <c:pt idx="2785">
                    <c:v>mid-range</c:v>
                  </c:pt>
                  <c:pt idx="2786">
                    <c:v>mid-range</c:v>
                  </c:pt>
                  <c:pt idx="2787">
                    <c:v>mid-range</c:v>
                  </c:pt>
                  <c:pt idx="2788">
                    <c:v>mid-range</c:v>
                  </c:pt>
                  <c:pt idx="2789">
                    <c:v>mid-range</c:v>
                  </c:pt>
                  <c:pt idx="2790">
                    <c:v>mid-range</c:v>
                  </c:pt>
                  <c:pt idx="2791">
                    <c:v>mid-range</c:v>
                  </c:pt>
                  <c:pt idx="2792">
                    <c:v>mid-range</c:v>
                  </c:pt>
                  <c:pt idx="2793">
                    <c:v>mid-range</c:v>
                  </c:pt>
                  <c:pt idx="2794">
                    <c:v>mid-range</c:v>
                  </c:pt>
                  <c:pt idx="2795">
                    <c:v>mid-range</c:v>
                  </c:pt>
                  <c:pt idx="2796">
                    <c:v>mid-range</c:v>
                  </c:pt>
                  <c:pt idx="2797">
                    <c:v>mid-range</c:v>
                  </c:pt>
                  <c:pt idx="2798">
                    <c:v>mid-range</c:v>
                  </c:pt>
                  <c:pt idx="2799">
                    <c:v>mid-range</c:v>
                  </c:pt>
                  <c:pt idx="2800">
                    <c:v>mid-range</c:v>
                  </c:pt>
                  <c:pt idx="2801">
                    <c:v>mid-range</c:v>
                  </c:pt>
                  <c:pt idx="2802">
                    <c:v>mid-range</c:v>
                  </c:pt>
                  <c:pt idx="2803">
                    <c:v>mid-range</c:v>
                  </c:pt>
                  <c:pt idx="2804">
                    <c:v>mid-range</c:v>
                  </c:pt>
                  <c:pt idx="2805">
                    <c:v>mid-range</c:v>
                  </c:pt>
                  <c:pt idx="2806">
                    <c:v>mid-range</c:v>
                  </c:pt>
                  <c:pt idx="2807">
                    <c:v>mid-range</c:v>
                  </c:pt>
                  <c:pt idx="2808">
                    <c:v>mid-range</c:v>
                  </c:pt>
                  <c:pt idx="2809">
                    <c:v>mid-range</c:v>
                  </c:pt>
                  <c:pt idx="2810">
                    <c:v>mid-range</c:v>
                  </c:pt>
                  <c:pt idx="2811">
                    <c:v>mid-range</c:v>
                  </c:pt>
                  <c:pt idx="2812">
                    <c:v>mid-range</c:v>
                  </c:pt>
                  <c:pt idx="2813">
                    <c:v>mid-range</c:v>
                  </c:pt>
                  <c:pt idx="2814">
                    <c:v>mid-range</c:v>
                  </c:pt>
                  <c:pt idx="2815">
                    <c:v>mid-range</c:v>
                  </c:pt>
                  <c:pt idx="2816">
                    <c:v>mid-range</c:v>
                  </c:pt>
                  <c:pt idx="2817">
                    <c:v>mid-range</c:v>
                  </c:pt>
                  <c:pt idx="2818">
                    <c:v>mid-range</c:v>
                  </c:pt>
                  <c:pt idx="2819">
                    <c:v>mid-range</c:v>
                  </c:pt>
                  <c:pt idx="2820">
                    <c:v>mid-range</c:v>
                  </c:pt>
                  <c:pt idx="2821">
                    <c:v>mid-range</c:v>
                  </c:pt>
                  <c:pt idx="2822">
                    <c:v>mid-range</c:v>
                  </c:pt>
                  <c:pt idx="2823">
                    <c:v>mid-range</c:v>
                  </c:pt>
                  <c:pt idx="2824">
                    <c:v>mid-range</c:v>
                  </c:pt>
                  <c:pt idx="2825">
                    <c:v>mid-range</c:v>
                  </c:pt>
                  <c:pt idx="2826">
                    <c:v>mid-range</c:v>
                  </c:pt>
                  <c:pt idx="2827">
                    <c:v>mid-range</c:v>
                  </c:pt>
                  <c:pt idx="2828">
                    <c:v>mid-range</c:v>
                  </c:pt>
                  <c:pt idx="2829">
                    <c:v>mid-range</c:v>
                  </c:pt>
                  <c:pt idx="2830">
                    <c:v>mid-range</c:v>
                  </c:pt>
                  <c:pt idx="2831">
                    <c:v>mid-range</c:v>
                  </c:pt>
                  <c:pt idx="2832">
                    <c:v>mid-range</c:v>
                  </c:pt>
                  <c:pt idx="2833">
                    <c:v>mid-range</c:v>
                  </c:pt>
                  <c:pt idx="2834">
                    <c:v>mid-range</c:v>
                  </c:pt>
                  <c:pt idx="2835">
                    <c:v>mid-range</c:v>
                  </c:pt>
                  <c:pt idx="2836">
                    <c:v>mid-range</c:v>
                  </c:pt>
                  <c:pt idx="2837">
                    <c:v>mid-range</c:v>
                  </c:pt>
                  <c:pt idx="2838">
                    <c:v>mid-range</c:v>
                  </c:pt>
                  <c:pt idx="2839">
                    <c:v>mid-range</c:v>
                  </c:pt>
                  <c:pt idx="2840">
                    <c:v>mid-range</c:v>
                  </c:pt>
                  <c:pt idx="2841">
                    <c:v>mid-range</c:v>
                  </c:pt>
                  <c:pt idx="2842">
                    <c:v>mid-range</c:v>
                  </c:pt>
                  <c:pt idx="2843">
                    <c:v>mid-range</c:v>
                  </c:pt>
                  <c:pt idx="2844">
                    <c:v>mid-range</c:v>
                  </c:pt>
                  <c:pt idx="2845">
                    <c:v>mid-range</c:v>
                  </c:pt>
                  <c:pt idx="2846">
                    <c:v>mid-range</c:v>
                  </c:pt>
                  <c:pt idx="2847">
                    <c:v>mid-range</c:v>
                  </c:pt>
                  <c:pt idx="2848">
                    <c:v>mid-range</c:v>
                  </c:pt>
                  <c:pt idx="2849">
                    <c:v>mid-range</c:v>
                  </c:pt>
                  <c:pt idx="2850">
                    <c:v>mid-range</c:v>
                  </c:pt>
                  <c:pt idx="2851">
                    <c:v>mid-range</c:v>
                  </c:pt>
                  <c:pt idx="2852">
                    <c:v>mid-range</c:v>
                  </c:pt>
                  <c:pt idx="2853">
                    <c:v>mid-range</c:v>
                  </c:pt>
                  <c:pt idx="2854">
                    <c:v>mid-range</c:v>
                  </c:pt>
                  <c:pt idx="2855">
                    <c:v>mid-range</c:v>
                  </c:pt>
                  <c:pt idx="2856">
                    <c:v>mid-range</c:v>
                  </c:pt>
                  <c:pt idx="2857">
                    <c:v>mid-range</c:v>
                  </c:pt>
                  <c:pt idx="2858">
                    <c:v>mid-range</c:v>
                  </c:pt>
                  <c:pt idx="2859">
                    <c:v>mid-range</c:v>
                  </c:pt>
                  <c:pt idx="2860">
                    <c:v>mid-range</c:v>
                  </c:pt>
                  <c:pt idx="2861">
                    <c:v>mid-range</c:v>
                  </c:pt>
                  <c:pt idx="2862">
                    <c:v>mid-range</c:v>
                  </c:pt>
                  <c:pt idx="2863">
                    <c:v>mid-range</c:v>
                  </c:pt>
                  <c:pt idx="2864">
                    <c:v>mid-range</c:v>
                  </c:pt>
                  <c:pt idx="2865">
                    <c:v>mid-range</c:v>
                  </c:pt>
                  <c:pt idx="2866">
                    <c:v>mid-range</c:v>
                  </c:pt>
                  <c:pt idx="2867">
                    <c:v>mid-range</c:v>
                  </c:pt>
                  <c:pt idx="2868">
                    <c:v>mid-range</c:v>
                  </c:pt>
                  <c:pt idx="2869">
                    <c:v>mid-range</c:v>
                  </c:pt>
                  <c:pt idx="2870">
                    <c:v>mid-range</c:v>
                  </c:pt>
                  <c:pt idx="2871">
                    <c:v>mid-range</c:v>
                  </c:pt>
                  <c:pt idx="2872">
                    <c:v>mid-range</c:v>
                  </c:pt>
                  <c:pt idx="2873">
                    <c:v>mid-range</c:v>
                  </c:pt>
                  <c:pt idx="2874">
                    <c:v>mid-range</c:v>
                  </c:pt>
                  <c:pt idx="2875">
                    <c:v>mid-range</c:v>
                  </c:pt>
                  <c:pt idx="2876">
                    <c:v>mid-range</c:v>
                  </c:pt>
                  <c:pt idx="2877">
                    <c:v>mid-range</c:v>
                  </c:pt>
                  <c:pt idx="2878">
                    <c:v>mid-range</c:v>
                  </c:pt>
                  <c:pt idx="2879">
                    <c:v>mid-range</c:v>
                  </c:pt>
                  <c:pt idx="2880">
                    <c:v>mid-range</c:v>
                  </c:pt>
                  <c:pt idx="2881">
                    <c:v>mid-range</c:v>
                  </c:pt>
                  <c:pt idx="2882">
                    <c:v>mid-range</c:v>
                  </c:pt>
                  <c:pt idx="2883">
                    <c:v>mid-range</c:v>
                  </c:pt>
                  <c:pt idx="2884">
                    <c:v>mid-range</c:v>
                  </c:pt>
                  <c:pt idx="2885">
                    <c:v>mid-range</c:v>
                  </c:pt>
                  <c:pt idx="2886">
                    <c:v>mid-range</c:v>
                  </c:pt>
                  <c:pt idx="2887">
                    <c:v>mid-range</c:v>
                  </c:pt>
                  <c:pt idx="2888">
                    <c:v>mid-range</c:v>
                  </c:pt>
                  <c:pt idx="2889">
                    <c:v>mid-range</c:v>
                  </c:pt>
                  <c:pt idx="2890">
                    <c:v>mid-range</c:v>
                  </c:pt>
                  <c:pt idx="2891">
                    <c:v>mid-range</c:v>
                  </c:pt>
                  <c:pt idx="2892">
                    <c:v>mid-range</c:v>
                  </c:pt>
                  <c:pt idx="2893">
                    <c:v>mid-range</c:v>
                  </c:pt>
                  <c:pt idx="2894">
                    <c:v>mid-range</c:v>
                  </c:pt>
                  <c:pt idx="2895">
                    <c:v>mid-range</c:v>
                  </c:pt>
                  <c:pt idx="2896">
                    <c:v>mid-range</c:v>
                  </c:pt>
                  <c:pt idx="2897">
                    <c:v>mid-range</c:v>
                  </c:pt>
                  <c:pt idx="2898">
                    <c:v>mid-range</c:v>
                  </c:pt>
                  <c:pt idx="2899">
                    <c:v>mid-range</c:v>
                  </c:pt>
                  <c:pt idx="2900">
                    <c:v>mid-range</c:v>
                  </c:pt>
                  <c:pt idx="2901">
                    <c:v>mid-range</c:v>
                  </c:pt>
                  <c:pt idx="2902">
                    <c:v>mid-range</c:v>
                  </c:pt>
                  <c:pt idx="2903">
                    <c:v>mid-range</c:v>
                  </c:pt>
                  <c:pt idx="2904">
                    <c:v>mid-range</c:v>
                  </c:pt>
                  <c:pt idx="2905">
                    <c:v>mid-range</c:v>
                  </c:pt>
                  <c:pt idx="2906">
                    <c:v>mid-range</c:v>
                  </c:pt>
                  <c:pt idx="2907">
                    <c:v>mid-range</c:v>
                  </c:pt>
                  <c:pt idx="2908">
                    <c:v>mid-range</c:v>
                  </c:pt>
                  <c:pt idx="2909">
                    <c:v>mid-range</c:v>
                  </c:pt>
                  <c:pt idx="2910">
                    <c:v>mid-range</c:v>
                  </c:pt>
                  <c:pt idx="2911">
                    <c:v>mid-range</c:v>
                  </c:pt>
                  <c:pt idx="2912">
                    <c:v>mid-range</c:v>
                  </c:pt>
                  <c:pt idx="2913">
                    <c:v>mid-range</c:v>
                  </c:pt>
                  <c:pt idx="2914">
                    <c:v>mid-range</c:v>
                  </c:pt>
                  <c:pt idx="2915">
                    <c:v>mid-range</c:v>
                  </c:pt>
                  <c:pt idx="2916">
                    <c:v>mid-range</c:v>
                  </c:pt>
                  <c:pt idx="2917">
                    <c:v>mid-range</c:v>
                  </c:pt>
                  <c:pt idx="2918">
                    <c:v>mid-range</c:v>
                  </c:pt>
                  <c:pt idx="2919">
                    <c:v>mid-range</c:v>
                  </c:pt>
                  <c:pt idx="2920">
                    <c:v>mid-range</c:v>
                  </c:pt>
                  <c:pt idx="2921">
                    <c:v>mid-range</c:v>
                  </c:pt>
                  <c:pt idx="2922">
                    <c:v>mid-range</c:v>
                  </c:pt>
                  <c:pt idx="2923">
                    <c:v>mid-range</c:v>
                  </c:pt>
                  <c:pt idx="2924">
                    <c:v>mid-range</c:v>
                  </c:pt>
                  <c:pt idx="2925">
                    <c:v>mid-range</c:v>
                  </c:pt>
                  <c:pt idx="2926">
                    <c:v>mid-range</c:v>
                  </c:pt>
                  <c:pt idx="2927">
                    <c:v>mid-range</c:v>
                  </c:pt>
                  <c:pt idx="2928">
                    <c:v>mid-range</c:v>
                  </c:pt>
                  <c:pt idx="2929">
                    <c:v>mid-range</c:v>
                  </c:pt>
                  <c:pt idx="2930">
                    <c:v>mid-range</c:v>
                  </c:pt>
                  <c:pt idx="2931">
                    <c:v>mid-range</c:v>
                  </c:pt>
                  <c:pt idx="2932">
                    <c:v>mid-range</c:v>
                  </c:pt>
                  <c:pt idx="2933">
                    <c:v>mid-range</c:v>
                  </c:pt>
                  <c:pt idx="2934">
                    <c:v>mid-range</c:v>
                  </c:pt>
                  <c:pt idx="2935">
                    <c:v>mid-range</c:v>
                  </c:pt>
                  <c:pt idx="2936">
                    <c:v>mid-range</c:v>
                  </c:pt>
                  <c:pt idx="2937">
                    <c:v>mid-range</c:v>
                  </c:pt>
                  <c:pt idx="2938">
                    <c:v>mid-range</c:v>
                  </c:pt>
                  <c:pt idx="2939">
                    <c:v>mid-range</c:v>
                  </c:pt>
                  <c:pt idx="2940">
                    <c:v>mid-range</c:v>
                  </c:pt>
                  <c:pt idx="2941">
                    <c:v>mid-range</c:v>
                  </c:pt>
                  <c:pt idx="2942">
                    <c:v>mid-range</c:v>
                  </c:pt>
                  <c:pt idx="2943">
                    <c:v>mid-range</c:v>
                  </c:pt>
                  <c:pt idx="2944">
                    <c:v>mid-range</c:v>
                  </c:pt>
                  <c:pt idx="2945">
                    <c:v>mid-range</c:v>
                  </c:pt>
                  <c:pt idx="2946">
                    <c:v>mid-range</c:v>
                  </c:pt>
                  <c:pt idx="2947">
                    <c:v>mid-range</c:v>
                  </c:pt>
                  <c:pt idx="2948">
                    <c:v>mid-range</c:v>
                  </c:pt>
                  <c:pt idx="2949">
                    <c:v>mid-range</c:v>
                  </c:pt>
                  <c:pt idx="2950">
                    <c:v>mid-range</c:v>
                  </c:pt>
                  <c:pt idx="2951">
                    <c:v>mid-range</c:v>
                  </c:pt>
                  <c:pt idx="2952">
                    <c:v>mid-range</c:v>
                  </c:pt>
                  <c:pt idx="2953">
                    <c:v>mid-range</c:v>
                  </c:pt>
                  <c:pt idx="2954">
                    <c:v>mid-range</c:v>
                  </c:pt>
                  <c:pt idx="2955">
                    <c:v>mid-range</c:v>
                  </c:pt>
                  <c:pt idx="2956">
                    <c:v>mid-range</c:v>
                  </c:pt>
                  <c:pt idx="2957">
                    <c:v>mid-range</c:v>
                  </c:pt>
                  <c:pt idx="2958">
                    <c:v>mid-range</c:v>
                  </c:pt>
                  <c:pt idx="2959">
                    <c:v>mid-range</c:v>
                  </c:pt>
                  <c:pt idx="2960">
                    <c:v>mid-range</c:v>
                  </c:pt>
                  <c:pt idx="2961">
                    <c:v>mid-range</c:v>
                  </c:pt>
                  <c:pt idx="2962">
                    <c:v>mid-range</c:v>
                  </c:pt>
                  <c:pt idx="2963">
                    <c:v>mid-range</c:v>
                  </c:pt>
                  <c:pt idx="2964">
                    <c:v>mid-range</c:v>
                  </c:pt>
                  <c:pt idx="2965">
                    <c:v>mid-range</c:v>
                  </c:pt>
                  <c:pt idx="2966">
                    <c:v>mid-range</c:v>
                  </c:pt>
                  <c:pt idx="2967">
                    <c:v>mid-range</c:v>
                  </c:pt>
                  <c:pt idx="2968">
                    <c:v>mid-range</c:v>
                  </c:pt>
                  <c:pt idx="2969">
                    <c:v>mid-range</c:v>
                  </c:pt>
                  <c:pt idx="2970">
                    <c:v>mid-range</c:v>
                  </c:pt>
                  <c:pt idx="2971">
                    <c:v>mid-range</c:v>
                  </c:pt>
                  <c:pt idx="2972">
                    <c:v>mid-range</c:v>
                  </c:pt>
                  <c:pt idx="2973">
                    <c:v>mid-range</c:v>
                  </c:pt>
                  <c:pt idx="2974">
                    <c:v>mid-range</c:v>
                  </c:pt>
                  <c:pt idx="2975">
                    <c:v>mid-range</c:v>
                  </c:pt>
                  <c:pt idx="2976">
                    <c:v>mid-range</c:v>
                  </c:pt>
                  <c:pt idx="2977">
                    <c:v>mid-range</c:v>
                  </c:pt>
                  <c:pt idx="2978">
                    <c:v>mid-range</c:v>
                  </c:pt>
                  <c:pt idx="2979">
                    <c:v>mid-range</c:v>
                  </c:pt>
                  <c:pt idx="2980">
                    <c:v>mid-range</c:v>
                  </c:pt>
                  <c:pt idx="2981">
                    <c:v>mid-range</c:v>
                  </c:pt>
                  <c:pt idx="2982">
                    <c:v>mid-range</c:v>
                  </c:pt>
                  <c:pt idx="2983">
                    <c:v>mid-range</c:v>
                  </c:pt>
                  <c:pt idx="2984">
                    <c:v>mid-range</c:v>
                  </c:pt>
                  <c:pt idx="2985">
                    <c:v>mid-range</c:v>
                  </c:pt>
                  <c:pt idx="2986">
                    <c:v>mid-range</c:v>
                  </c:pt>
                  <c:pt idx="2987">
                    <c:v>mid-range</c:v>
                  </c:pt>
                  <c:pt idx="2988">
                    <c:v>mid-range</c:v>
                  </c:pt>
                  <c:pt idx="2989">
                    <c:v>mid-range</c:v>
                  </c:pt>
                  <c:pt idx="2990">
                    <c:v>mid-range</c:v>
                  </c:pt>
                  <c:pt idx="2991">
                    <c:v>mid-range</c:v>
                  </c:pt>
                  <c:pt idx="2992">
                    <c:v>mid-range</c:v>
                  </c:pt>
                  <c:pt idx="2993">
                    <c:v>mid-range</c:v>
                  </c:pt>
                  <c:pt idx="2994">
                    <c:v>mid-range</c:v>
                  </c:pt>
                  <c:pt idx="2995">
                    <c:v>mid-range</c:v>
                  </c:pt>
                  <c:pt idx="2996">
                    <c:v>mid-range</c:v>
                  </c:pt>
                  <c:pt idx="2997">
                    <c:v>mid-range</c:v>
                  </c:pt>
                  <c:pt idx="2998">
                    <c:v>mid-range</c:v>
                  </c:pt>
                  <c:pt idx="2999">
                    <c:v>mid-range</c:v>
                  </c:pt>
                  <c:pt idx="3000">
                    <c:v>mid-range</c:v>
                  </c:pt>
                  <c:pt idx="3001">
                    <c:v>mid-range</c:v>
                  </c:pt>
                  <c:pt idx="3002">
                    <c:v>mid-range</c:v>
                  </c:pt>
                  <c:pt idx="3003">
                    <c:v>mid-range</c:v>
                  </c:pt>
                  <c:pt idx="3004">
                    <c:v>mid-range</c:v>
                  </c:pt>
                  <c:pt idx="3005">
                    <c:v>mid-range</c:v>
                  </c:pt>
                  <c:pt idx="3006">
                    <c:v>mid-range</c:v>
                  </c:pt>
                  <c:pt idx="3007">
                    <c:v>mid-range</c:v>
                  </c:pt>
                  <c:pt idx="3008">
                    <c:v>mid-range</c:v>
                  </c:pt>
                  <c:pt idx="3009">
                    <c:v>mid-range</c:v>
                  </c:pt>
                  <c:pt idx="3010">
                    <c:v>mid-range</c:v>
                  </c:pt>
                  <c:pt idx="3011">
                    <c:v>mid-range</c:v>
                  </c:pt>
                  <c:pt idx="3012">
                    <c:v>mid-range</c:v>
                  </c:pt>
                  <c:pt idx="3013">
                    <c:v>mid-range</c:v>
                  </c:pt>
                  <c:pt idx="3014">
                    <c:v>mid-range</c:v>
                  </c:pt>
                  <c:pt idx="3015">
                    <c:v>mid-range</c:v>
                  </c:pt>
                  <c:pt idx="3016">
                    <c:v>mid-range</c:v>
                  </c:pt>
                  <c:pt idx="3017">
                    <c:v>mid-range</c:v>
                  </c:pt>
                  <c:pt idx="3018">
                    <c:v>mid-range</c:v>
                  </c:pt>
                  <c:pt idx="3019">
                    <c:v>mid-range</c:v>
                  </c:pt>
                  <c:pt idx="3020">
                    <c:v>mid-range</c:v>
                  </c:pt>
                  <c:pt idx="3021">
                    <c:v>mid-range</c:v>
                  </c:pt>
                  <c:pt idx="3022">
                    <c:v>mid-range</c:v>
                  </c:pt>
                  <c:pt idx="3023">
                    <c:v>mid-range</c:v>
                  </c:pt>
                  <c:pt idx="3024">
                    <c:v>mid-range</c:v>
                  </c:pt>
                  <c:pt idx="3025">
                    <c:v>mid-range</c:v>
                  </c:pt>
                  <c:pt idx="3026">
                    <c:v>mid-range</c:v>
                  </c:pt>
                  <c:pt idx="3027">
                    <c:v>mid-range</c:v>
                  </c:pt>
                  <c:pt idx="3028">
                    <c:v>mid-range</c:v>
                  </c:pt>
                  <c:pt idx="3029">
                    <c:v>mid-range</c:v>
                  </c:pt>
                  <c:pt idx="3030">
                    <c:v>mid-range</c:v>
                  </c:pt>
                  <c:pt idx="3031">
                    <c:v>mid-range</c:v>
                  </c:pt>
                  <c:pt idx="3032">
                    <c:v>mid-range</c:v>
                  </c:pt>
                  <c:pt idx="3033">
                    <c:v>mid-range</c:v>
                  </c:pt>
                  <c:pt idx="3034">
                    <c:v>mid-range</c:v>
                  </c:pt>
                  <c:pt idx="3035">
                    <c:v>mid-range</c:v>
                  </c:pt>
                  <c:pt idx="3036">
                    <c:v>mid-range</c:v>
                  </c:pt>
                  <c:pt idx="3037">
                    <c:v>mid-range</c:v>
                  </c:pt>
                  <c:pt idx="3038">
                    <c:v>mid-range</c:v>
                  </c:pt>
                  <c:pt idx="3039">
                    <c:v>mid-range</c:v>
                  </c:pt>
                  <c:pt idx="3040">
                    <c:v>mid-range</c:v>
                  </c:pt>
                  <c:pt idx="3041">
                    <c:v>mid-range</c:v>
                  </c:pt>
                  <c:pt idx="3042">
                    <c:v>mid-range</c:v>
                  </c:pt>
                  <c:pt idx="3043">
                    <c:v>mid-range</c:v>
                  </c:pt>
                  <c:pt idx="3044">
                    <c:v>mid-range</c:v>
                  </c:pt>
                  <c:pt idx="3045">
                    <c:v>mid-range</c:v>
                  </c:pt>
                  <c:pt idx="3046">
                    <c:v>mid-range</c:v>
                  </c:pt>
                  <c:pt idx="3047">
                    <c:v>mid-range</c:v>
                  </c:pt>
                  <c:pt idx="3048">
                    <c:v>mid-range</c:v>
                  </c:pt>
                  <c:pt idx="3049">
                    <c:v>mid-range</c:v>
                  </c:pt>
                  <c:pt idx="3050">
                    <c:v>mid-range</c:v>
                  </c:pt>
                  <c:pt idx="3051">
                    <c:v>mid-range</c:v>
                  </c:pt>
                  <c:pt idx="3052">
                    <c:v>mid-range</c:v>
                  </c:pt>
                  <c:pt idx="3053">
                    <c:v>mid-range</c:v>
                  </c:pt>
                  <c:pt idx="3054">
                    <c:v>mid-range</c:v>
                  </c:pt>
                  <c:pt idx="3055">
                    <c:v>mid-range</c:v>
                  </c:pt>
                  <c:pt idx="3056">
                    <c:v>mid-range</c:v>
                  </c:pt>
                  <c:pt idx="3057">
                    <c:v>mid-range</c:v>
                  </c:pt>
                  <c:pt idx="3058">
                    <c:v>mid-range</c:v>
                  </c:pt>
                  <c:pt idx="3059">
                    <c:v>mid-range</c:v>
                  </c:pt>
                  <c:pt idx="3060">
                    <c:v>mid-range</c:v>
                  </c:pt>
                  <c:pt idx="3061">
                    <c:v>mid-range</c:v>
                  </c:pt>
                  <c:pt idx="3062">
                    <c:v>mid-range</c:v>
                  </c:pt>
                  <c:pt idx="3063">
                    <c:v>mid-range</c:v>
                  </c:pt>
                  <c:pt idx="3064">
                    <c:v>mid-range</c:v>
                  </c:pt>
                  <c:pt idx="3065">
                    <c:v>mid-range</c:v>
                  </c:pt>
                  <c:pt idx="3066">
                    <c:v>mid-range</c:v>
                  </c:pt>
                  <c:pt idx="3067">
                    <c:v>mid-range</c:v>
                  </c:pt>
                  <c:pt idx="3068">
                    <c:v>mid-range</c:v>
                  </c:pt>
                  <c:pt idx="3069">
                    <c:v>mid-range</c:v>
                  </c:pt>
                  <c:pt idx="3070">
                    <c:v>mid-range</c:v>
                  </c:pt>
                  <c:pt idx="3071">
                    <c:v>mid-range</c:v>
                  </c:pt>
                  <c:pt idx="3072">
                    <c:v>mid-range</c:v>
                  </c:pt>
                  <c:pt idx="3073">
                    <c:v>mid-range</c:v>
                  </c:pt>
                  <c:pt idx="3074">
                    <c:v>mid-range</c:v>
                  </c:pt>
                  <c:pt idx="3075">
                    <c:v>mid-range</c:v>
                  </c:pt>
                  <c:pt idx="3076">
                    <c:v>mid-range</c:v>
                  </c:pt>
                  <c:pt idx="3077">
                    <c:v>mid-range</c:v>
                  </c:pt>
                  <c:pt idx="3078">
                    <c:v>mid-range</c:v>
                  </c:pt>
                  <c:pt idx="3079">
                    <c:v>mid-range</c:v>
                  </c:pt>
                  <c:pt idx="3080">
                    <c:v>mid-range</c:v>
                  </c:pt>
                  <c:pt idx="3081">
                    <c:v>mid-range</c:v>
                  </c:pt>
                  <c:pt idx="3082">
                    <c:v>mid-range</c:v>
                  </c:pt>
                  <c:pt idx="3083">
                    <c:v>mid-range</c:v>
                  </c:pt>
                  <c:pt idx="3084">
                    <c:v>mid-range</c:v>
                  </c:pt>
                  <c:pt idx="3085">
                    <c:v>mid-range</c:v>
                  </c:pt>
                  <c:pt idx="3086">
                    <c:v>mid-range</c:v>
                  </c:pt>
                  <c:pt idx="3087">
                    <c:v>mid-range</c:v>
                  </c:pt>
                  <c:pt idx="3088">
                    <c:v>mid-range</c:v>
                  </c:pt>
                  <c:pt idx="3089">
                    <c:v>mid-range</c:v>
                  </c:pt>
                  <c:pt idx="3090">
                    <c:v>mid-range</c:v>
                  </c:pt>
                  <c:pt idx="3091">
                    <c:v>mid-range</c:v>
                  </c:pt>
                  <c:pt idx="3092">
                    <c:v>mid-range</c:v>
                  </c:pt>
                  <c:pt idx="3093">
                    <c:v>mid-range</c:v>
                  </c:pt>
                  <c:pt idx="3094">
                    <c:v>mid-range</c:v>
                  </c:pt>
                  <c:pt idx="3095">
                    <c:v>mid-range</c:v>
                  </c:pt>
                  <c:pt idx="3096">
                    <c:v>mid-range</c:v>
                  </c:pt>
                  <c:pt idx="3097">
                    <c:v>mid-range</c:v>
                  </c:pt>
                  <c:pt idx="3098">
                    <c:v>mid-range</c:v>
                  </c:pt>
                  <c:pt idx="3099">
                    <c:v>mid-range</c:v>
                  </c:pt>
                  <c:pt idx="3100">
                    <c:v>mid-range</c:v>
                  </c:pt>
                  <c:pt idx="3101">
                    <c:v>mid-range</c:v>
                  </c:pt>
                  <c:pt idx="3102">
                    <c:v>mid-range</c:v>
                  </c:pt>
                  <c:pt idx="3103">
                    <c:v>mid-range</c:v>
                  </c:pt>
                  <c:pt idx="3104">
                    <c:v>mid-range</c:v>
                  </c:pt>
                  <c:pt idx="3105">
                    <c:v>mid-range</c:v>
                  </c:pt>
                  <c:pt idx="3106">
                    <c:v>mid-range</c:v>
                  </c:pt>
                  <c:pt idx="3107">
                    <c:v>mid-range</c:v>
                  </c:pt>
                  <c:pt idx="3108">
                    <c:v>mid-range</c:v>
                  </c:pt>
                  <c:pt idx="3109">
                    <c:v>mid-range</c:v>
                  </c:pt>
                  <c:pt idx="3110">
                    <c:v>mid-range</c:v>
                  </c:pt>
                  <c:pt idx="3111">
                    <c:v>mid-range</c:v>
                  </c:pt>
                  <c:pt idx="3112">
                    <c:v>mid-range</c:v>
                  </c:pt>
                  <c:pt idx="3113">
                    <c:v>mid-range</c:v>
                  </c:pt>
                  <c:pt idx="3114">
                    <c:v>mid-range</c:v>
                  </c:pt>
                  <c:pt idx="3115">
                    <c:v>mid-range</c:v>
                  </c:pt>
                  <c:pt idx="3116">
                    <c:v>mid-range</c:v>
                  </c:pt>
                  <c:pt idx="3117">
                    <c:v>mid-range</c:v>
                  </c:pt>
                  <c:pt idx="3118">
                    <c:v>mid-range</c:v>
                  </c:pt>
                  <c:pt idx="3119">
                    <c:v>mid-range</c:v>
                  </c:pt>
                  <c:pt idx="3120">
                    <c:v>mid-range</c:v>
                  </c:pt>
                  <c:pt idx="3121">
                    <c:v>mid-range</c:v>
                  </c:pt>
                  <c:pt idx="3122">
                    <c:v>mid-range</c:v>
                  </c:pt>
                  <c:pt idx="3123">
                    <c:v>mid-range</c:v>
                  </c:pt>
                  <c:pt idx="3124">
                    <c:v>mid-range</c:v>
                  </c:pt>
                  <c:pt idx="3125">
                    <c:v>mid-range</c:v>
                  </c:pt>
                  <c:pt idx="3126">
                    <c:v>mid-range</c:v>
                  </c:pt>
                  <c:pt idx="3127">
                    <c:v>mid-range</c:v>
                  </c:pt>
                  <c:pt idx="3128">
                    <c:v>mid-range</c:v>
                  </c:pt>
                  <c:pt idx="3129">
                    <c:v>mid-range</c:v>
                  </c:pt>
                  <c:pt idx="3130">
                    <c:v>mid-range</c:v>
                  </c:pt>
                  <c:pt idx="3131">
                    <c:v>mid-range</c:v>
                  </c:pt>
                  <c:pt idx="3132">
                    <c:v>mid-range</c:v>
                  </c:pt>
                  <c:pt idx="3133">
                    <c:v>mid-range</c:v>
                  </c:pt>
                  <c:pt idx="3134">
                    <c:v>mid-range</c:v>
                  </c:pt>
                  <c:pt idx="3135">
                    <c:v>mid-range</c:v>
                  </c:pt>
                  <c:pt idx="3136">
                    <c:v>mid-range</c:v>
                  </c:pt>
                  <c:pt idx="3137">
                    <c:v>mid-range</c:v>
                  </c:pt>
                  <c:pt idx="3138">
                    <c:v>mid-range</c:v>
                  </c:pt>
                  <c:pt idx="3139">
                    <c:v>mid-range</c:v>
                  </c:pt>
                  <c:pt idx="3140">
                    <c:v>mid-range</c:v>
                  </c:pt>
                  <c:pt idx="3141">
                    <c:v>mid-range</c:v>
                  </c:pt>
                  <c:pt idx="3142">
                    <c:v>mid-range</c:v>
                  </c:pt>
                  <c:pt idx="3143">
                    <c:v>mid-range</c:v>
                  </c:pt>
                  <c:pt idx="3144">
                    <c:v>mid-range</c:v>
                  </c:pt>
                  <c:pt idx="3145">
                    <c:v>mid-range</c:v>
                  </c:pt>
                  <c:pt idx="3146">
                    <c:v>mid-range</c:v>
                  </c:pt>
                  <c:pt idx="3147">
                    <c:v>mid-range</c:v>
                  </c:pt>
                  <c:pt idx="3148">
                    <c:v>mid-range</c:v>
                  </c:pt>
                  <c:pt idx="3149">
                    <c:v>mid-range</c:v>
                  </c:pt>
                  <c:pt idx="3150">
                    <c:v>mid-range</c:v>
                  </c:pt>
                  <c:pt idx="3151">
                    <c:v>mid-range</c:v>
                  </c:pt>
                  <c:pt idx="3152">
                    <c:v>mid-range</c:v>
                  </c:pt>
                  <c:pt idx="3153">
                    <c:v>mid-range</c:v>
                  </c:pt>
                  <c:pt idx="3154">
                    <c:v>mid-range</c:v>
                  </c:pt>
                  <c:pt idx="3155">
                    <c:v>mid-range</c:v>
                  </c:pt>
                  <c:pt idx="3156">
                    <c:v>mid-range</c:v>
                  </c:pt>
                  <c:pt idx="3157">
                    <c:v>mid-range</c:v>
                  </c:pt>
                  <c:pt idx="3158">
                    <c:v>mid-range</c:v>
                  </c:pt>
                  <c:pt idx="3159">
                    <c:v>mid-range</c:v>
                  </c:pt>
                  <c:pt idx="3160">
                    <c:v>mid-range</c:v>
                  </c:pt>
                  <c:pt idx="3161">
                    <c:v>mid-range</c:v>
                  </c:pt>
                  <c:pt idx="3162">
                    <c:v>mid-range</c:v>
                  </c:pt>
                  <c:pt idx="3163">
                    <c:v>mid-range</c:v>
                  </c:pt>
                  <c:pt idx="3164">
                    <c:v>mid-range</c:v>
                  </c:pt>
                  <c:pt idx="3165">
                    <c:v>mid-range</c:v>
                  </c:pt>
                  <c:pt idx="3166">
                    <c:v>mid-range</c:v>
                  </c:pt>
                  <c:pt idx="3167">
                    <c:v>mid-range</c:v>
                  </c:pt>
                  <c:pt idx="3168">
                    <c:v>mid-range</c:v>
                  </c:pt>
                  <c:pt idx="3169">
                    <c:v>mid-range</c:v>
                  </c:pt>
                  <c:pt idx="3170">
                    <c:v>mid-range</c:v>
                  </c:pt>
                  <c:pt idx="3171">
                    <c:v>mid-range</c:v>
                  </c:pt>
                  <c:pt idx="3172">
                    <c:v>mid-range</c:v>
                  </c:pt>
                  <c:pt idx="3173">
                    <c:v>mid-range</c:v>
                  </c:pt>
                  <c:pt idx="3174">
                    <c:v>median</c:v>
                  </c:pt>
                  <c:pt idx="3175">
                    <c:v>median</c:v>
                  </c:pt>
                  <c:pt idx="3176">
                    <c:v>median</c:v>
                  </c:pt>
                  <c:pt idx="3177">
                    <c:v>median</c:v>
                  </c:pt>
                  <c:pt idx="3178">
                    <c:v>median</c:v>
                  </c:pt>
                  <c:pt idx="3179">
                    <c:v>median</c:v>
                  </c:pt>
                  <c:pt idx="3180">
                    <c:v>median</c:v>
                  </c:pt>
                  <c:pt idx="3181">
                    <c:v>median</c:v>
                  </c:pt>
                  <c:pt idx="3182">
                    <c:v>median</c:v>
                  </c:pt>
                  <c:pt idx="3183">
                    <c:v>median</c:v>
                  </c:pt>
                  <c:pt idx="3184">
                    <c:v>median</c:v>
                  </c:pt>
                  <c:pt idx="3185">
                    <c:v>median</c:v>
                  </c:pt>
                  <c:pt idx="3186">
                    <c:v>median</c:v>
                  </c:pt>
                  <c:pt idx="3187">
                    <c:v>median</c:v>
                  </c:pt>
                  <c:pt idx="3188">
                    <c:v>median</c:v>
                  </c:pt>
                  <c:pt idx="3189">
                    <c:v>median</c:v>
                  </c:pt>
                  <c:pt idx="3190">
                    <c:v>median</c:v>
                  </c:pt>
                  <c:pt idx="3191">
                    <c:v>median</c:v>
                  </c:pt>
                  <c:pt idx="3192">
                    <c:v>median</c:v>
                  </c:pt>
                  <c:pt idx="3193">
                    <c:v>median</c:v>
                  </c:pt>
                  <c:pt idx="3194">
                    <c:v>median</c:v>
                  </c:pt>
                  <c:pt idx="3195">
                    <c:v>median</c:v>
                  </c:pt>
                  <c:pt idx="3196">
                    <c:v>median</c:v>
                  </c:pt>
                  <c:pt idx="3197">
                    <c:v>median</c:v>
                  </c:pt>
                  <c:pt idx="3198">
                    <c:v>median</c:v>
                  </c:pt>
                  <c:pt idx="3199">
                    <c:v>median</c:v>
                  </c:pt>
                  <c:pt idx="3200">
                    <c:v>median</c:v>
                  </c:pt>
                  <c:pt idx="3201">
                    <c:v>median</c:v>
                  </c:pt>
                  <c:pt idx="3202">
                    <c:v>median</c:v>
                  </c:pt>
                  <c:pt idx="3203">
                    <c:v>median</c:v>
                  </c:pt>
                  <c:pt idx="3204">
                    <c:v>median</c:v>
                  </c:pt>
                  <c:pt idx="3205">
                    <c:v>median</c:v>
                  </c:pt>
                  <c:pt idx="3206">
                    <c:v>median</c:v>
                  </c:pt>
                  <c:pt idx="3207">
                    <c:v>median</c:v>
                  </c:pt>
                  <c:pt idx="3208">
                    <c:v>median</c:v>
                  </c:pt>
                  <c:pt idx="3209">
                    <c:v>median</c:v>
                  </c:pt>
                  <c:pt idx="3210">
                    <c:v>median</c:v>
                  </c:pt>
                  <c:pt idx="3211">
                    <c:v>median</c:v>
                  </c:pt>
                  <c:pt idx="3212">
                    <c:v>median</c:v>
                  </c:pt>
                  <c:pt idx="3213">
                    <c:v>median</c:v>
                  </c:pt>
                  <c:pt idx="3214">
                    <c:v>median</c:v>
                  </c:pt>
                  <c:pt idx="3215">
                    <c:v>median</c:v>
                  </c:pt>
                  <c:pt idx="3216">
                    <c:v>median</c:v>
                  </c:pt>
                  <c:pt idx="3217">
                    <c:v>median</c:v>
                  </c:pt>
                  <c:pt idx="3218">
                    <c:v>median</c:v>
                  </c:pt>
                  <c:pt idx="3219">
                    <c:v>median</c:v>
                  </c:pt>
                  <c:pt idx="3220">
                    <c:v>median</c:v>
                  </c:pt>
                  <c:pt idx="3221">
                    <c:v>median</c:v>
                  </c:pt>
                  <c:pt idx="3222">
                    <c:v>median</c:v>
                  </c:pt>
                  <c:pt idx="3223">
                    <c:v>median</c:v>
                  </c:pt>
                  <c:pt idx="3224">
                    <c:v>median</c:v>
                  </c:pt>
                  <c:pt idx="3225">
                    <c:v>median</c:v>
                  </c:pt>
                  <c:pt idx="3226">
                    <c:v>median</c:v>
                  </c:pt>
                  <c:pt idx="3227">
                    <c:v>median</c:v>
                  </c:pt>
                  <c:pt idx="3228">
                    <c:v>median</c:v>
                  </c:pt>
                  <c:pt idx="3229">
                    <c:v>median</c:v>
                  </c:pt>
                  <c:pt idx="3230">
                    <c:v>median</c:v>
                  </c:pt>
                  <c:pt idx="3231">
                    <c:v>median</c:v>
                  </c:pt>
                  <c:pt idx="3232">
                    <c:v>median</c:v>
                  </c:pt>
                  <c:pt idx="3233">
                    <c:v>median</c:v>
                  </c:pt>
                  <c:pt idx="3234">
                    <c:v>median</c:v>
                  </c:pt>
                  <c:pt idx="3235">
                    <c:v>median</c:v>
                  </c:pt>
                  <c:pt idx="3236">
                    <c:v>median</c:v>
                  </c:pt>
                  <c:pt idx="3237">
                    <c:v>median</c:v>
                  </c:pt>
                  <c:pt idx="3238">
                    <c:v>median</c:v>
                  </c:pt>
                  <c:pt idx="3239">
                    <c:v>median</c:v>
                  </c:pt>
                  <c:pt idx="3240">
                    <c:v>median</c:v>
                  </c:pt>
                  <c:pt idx="3241">
                    <c:v>median</c:v>
                  </c:pt>
                  <c:pt idx="3242">
                    <c:v>median</c:v>
                  </c:pt>
                  <c:pt idx="3243">
                    <c:v>median</c:v>
                  </c:pt>
                  <c:pt idx="3244">
                    <c:v>median</c:v>
                  </c:pt>
                  <c:pt idx="3245">
                    <c:v>median</c:v>
                  </c:pt>
                  <c:pt idx="3246">
                    <c:v>median</c:v>
                  </c:pt>
                  <c:pt idx="3247">
                    <c:v>median</c:v>
                  </c:pt>
                  <c:pt idx="3248">
                    <c:v>median</c:v>
                  </c:pt>
                  <c:pt idx="3249">
                    <c:v>median</c:v>
                  </c:pt>
                  <c:pt idx="3250">
                    <c:v>median</c:v>
                  </c:pt>
                  <c:pt idx="3251">
                    <c:v>median</c:v>
                  </c:pt>
                  <c:pt idx="3252">
                    <c:v>median</c:v>
                  </c:pt>
                  <c:pt idx="3253">
                    <c:v>median</c:v>
                  </c:pt>
                  <c:pt idx="3254">
                    <c:v>median</c:v>
                  </c:pt>
                  <c:pt idx="3255">
                    <c:v>median</c:v>
                  </c:pt>
                  <c:pt idx="3256">
                    <c:v>median</c:v>
                  </c:pt>
                  <c:pt idx="3257">
                    <c:v>median</c:v>
                  </c:pt>
                  <c:pt idx="3258">
                    <c:v>median</c:v>
                  </c:pt>
                  <c:pt idx="3259">
                    <c:v>median</c:v>
                  </c:pt>
                  <c:pt idx="3260">
                    <c:v>median</c:v>
                  </c:pt>
                  <c:pt idx="3261">
                    <c:v>median</c:v>
                  </c:pt>
                  <c:pt idx="3262">
                    <c:v>median</c:v>
                  </c:pt>
                  <c:pt idx="3263">
                    <c:v>median</c:v>
                  </c:pt>
                  <c:pt idx="3264">
                    <c:v>median</c:v>
                  </c:pt>
                  <c:pt idx="3265">
                    <c:v>median</c:v>
                  </c:pt>
                  <c:pt idx="3266">
                    <c:v>median</c:v>
                  </c:pt>
                  <c:pt idx="3267">
                    <c:v>median</c:v>
                  </c:pt>
                  <c:pt idx="3268">
                    <c:v>median</c:v>
                  </c:pt>
                  <c:pt idx="3269">
                    <c:v>median</c:v>
                  </c:pt>
                  <c:pt idx="3270">
                    <c:v>median</c:v>
                  </c:pt>
                  <c:pt idx="3271">
                    <c:v>median</c:v>
                  </c:pt>
                  <c:pt idx="3272">
                    <c:v>median</c:v>
                  </c:pt>
                  <c:pt idx="3273">
                    <c:v>median</c:v>
                  </c:pt>
                  <c:pt idx="3274">
                    <c:v>median</c:v>
                  </c:pt>
                  <c:pt idx="3275">
                    <c:v>median</c:v>
                  </c:pt>
                  <c:pt idx="3276">
                    <c:v>median</c:v>
                  </c:pt>
                  <c:pt idx="3277">
                    <c:v>median</c:v>
                  </c:pt>
                  <c:pt idx="3278">
                    <c:v>median</c:v>
                  </c:pt>
                  <c:pt idx="3279">
                    <c:v>median</c:v>
                  </c:pt>
                  <c:pt idx="3280">
                    <c:v>median</c:v>
                  </c:pt>
                  <c:pt idx="3281">
                    <c:v>median</c:v>
                  </c:pt>
                  <c:pt idx="3282">
                    <c:v>median</c:v>
                  </c:pt>
                  <c:pt idx="3283">
                    <c:v>median</c:v>
                  </c:pt>
                  <c:pt idx="3284">
                    <c:v>median</c:v>
                  </c:pt>
                  <c:pt idx="3285">
                    <c:v>median</c:v>
                  </c:pt>
                  <c:pt idx="3286">
                    <c:v>median</c:v>
                  </c:pt>
                  <c:pt idx="3287">
                    <c:v>median</c:v>
                  </c:pt>
                  <c:pt idx="3288">
                    <c:v>median</c:v>
                  </c:pt>
                  <c:pt idx="3289">
                    <c:v>median</c:v>
                  </c:pt>
                  <c:pt idx="3290">
                    <c:v>median</c:v>
                  </c:pt>
                  <c:pt idx="3291">
                    <c:v>median</c:v>
                  </c:pt>
                  <c:pt idx="3292">
                    <c:v>median</c:v>
                  </c:pt>
                  <c:pt idx="3293">
                    <c:v>median</c:v>
                  </c:pt>
                  <c:pt idx="3294">
                    <c:v>median</c:v>
                  </c:pt>
                  <c:pt idx="3295">
                    <c:v>median</c:v>
                  </c:pt>
                  <c:pt idx="3296">
                    <c:v>median</c:v>
                  </c:pt>
                  <c:pt idx="3297">
                    <c:v>median</c:v>
                  </c:pt>
                  <c:pt idx="3298">
                    <c:v>median</c:v>
                  </c:pt>
                  <c:pt idx="3299">
                    <c:v>median</c:v>
                  </c:pt>
                  <c:pt idx="3300">
                    <c:v>median</c:v>
                  </c:pt>
                  <c:pt idx="3301">
                    <c:v>median</c:v>
                  </c:pt>
                  <c:pt idx="3302">
                    <c:v>median</c:v>
                  </c:pt>
                  <c:pt idx="3303">
                    <c:v>median</c:v>
                  </c:pt>
                  <c:pt idx="3304">
                    <c:v>median</c:v>
                  </c:pt>
                  <c:pt idx="3305">
                    <c:v>median</c:v>
                  </c:pt>
                  <c:pt idx="3306">
                    <c:v>median</c:v>
                  </c:pt>
                  <c:pt idx="3307">
                    <c:v>median</c:v>
                  </c:pt>
                  <c:pt idx="3308">
                    <c:v>median</c:v>
                  </c:pt>
                  <c:pt idx="3309">
                    <c:v>median</c:v>
                  </c:pt>
                  <c:pt idx="3310">
                    <c:v>median</c:v>
                  </c:pt>
                  <c:pt idx="3311">
                    <c:v>median</c:v>
                  </c:pt>
                  <c:pt idx="3312">
                    <c:v>median</c:v>
                  </c:pt>
                  <c:pt idx="3313">
                    <c:v>median</c:v>
                  </c:pt>
                  <c:pt idx="3314">
                    <c:v>median</c:v>
                  </c:pt>
                  <c:pt idx="3315">
                    <c:v>median</c:v>
                  </c:pt>
                  <c:pt idx="3316">
                    <c:v>median</c:v>
                  </c:pt>
                  <c:pt idx="3317">
                    <c:v>median</c:v>
                  </c:pt>
                  <c:pt idx="3318">
                    <c:v>median</c:v>
                  </c:pt>
                  <c:pt idx="3319">
                    <c:v>median</c:v>
                  </c:pt>
                  <c:pt idx="3320">
                    <c:v>median</c:v>
                  </c:pt>
                  <c:pt idx="3321">
                    <c:v>median</c:v>
                  </c:pt>
                  <c:pt idx="3322">
                    <c:v>median</c:v>
                  </c:pt>
                  <c:pt idx="3323">
                    <c:v>median</c:v>
                  </c:pt>
                  <c:pt idx="3324">
                    <c:v>median</c:v>
                  </c:pt>
                  <c:pt idx="3325">
                    <c:v>median</c:v>
                  </c:pt>
                  <c:pt idx="3326">
                    <c:v>median</c:v>
                  </c:pt>
                  <c:pt idx="3327">
                    <c:v>moderate</c:v>
                  </c:pt>
                  <c:pt idx="3328">
                    <c:v>moderate</c:v>
                  </c:pt>
                  <c:pt idx="3329">
                    <c:v>moderate</c:v>
                  </c:pt>
                  <c:pt idx="3330">
                    <c:v>moderate</c:v>
                  </c:pt>
                  <c:pt idx="3331">
                    <c:v>moderate</c:v>
                  </c:pt>
                  <c:pt idx="3332">
                    <c:v>moderate</c:v>
                  </c:pt>
                  <c:pt idx="3333">
                    <c:v>moderate</c:v>
                  </c:pt>
                  <c:pt idx="3334">
                    <c:v>moderate</c:v>
                  </c:pt>
                  <c:pt idx="3335">
                    <c:v>moderate</c:v>
                  </c:pt>
                  <c:pt idx="3336">
                    <c:v>moderate</c:v>
                  </c:pt>
                  <c:pt idx="3337">
                    <c:v>moderate</c:v>
                  </c:pt>
                  <c:pt idx="3338">
                    <c:v>moderate</c:v>
                  </c:pt>
                  <c:pt idx="3339">
                    <c:v>moderate</c:v>
                  </c:pt>
                  <c:pt idx="3340">
                    <c:v>moderate</c:v>
                  </c:pt>
                  <c:pt idx="3341">
                    <c:v>moderate</c:v>
                  </c:pt>
                  <c:pt idx="3342">
                    <c:v>moderate</c:v>
                  </c:pt>
                  <c:pt idx="3343">
                    <c:v>moderate</c:v>
                  </c:pt>
                  <c:pt idx="3344">
                    <c:v>moderate</c:v>
                  </c:pt>
                  <c:pt idx="3345">
                    <c:v>moderate</c:v>
                  </c:pt>
                  <c:pt idx="3346">
                    <c:v>moderate</c:v>
                  </c:pt>
                  <c:pt idx="3347">
                    <c:v>moderate</c:v>
                  </c:pt>
                  <c:pt idx="3348">
                    <c:v>moderate</c:v>
                  </c:pt>
                  <c:pt idx="3349">
                    <c:v>moderate</c:v>
                  </c:pt>
                  <c:pt idx="3350">
                    <c:v>moderate</c:v>
                  </c:pt>
                  <c:pt idx="3351">
                    <c:v>moderate</c:v>
                  </c:pt>
                  <c:pt idx="3352">
                    <c:v>moderate</c:v>
                  </c:pt>
                  <c:pt idx="3353">
                    <c:v>moderate</c:v>
                  </c:pt>
                  <c:pt idx="3354">
                    <c:v>moderate</c:v>
                  </c:pt>
                  <c:pt idx="3355">
                    <c:v>moderate</c:v>
                  </c:pt>
                  <c:pt idx="3356">
                    <c:v>moderate</c:v>
                  </c:pt>
                  <c:pt idx="3357">
                    <c:v>moderate</c:v>
                  </c:pt>
                  <c:pt idx="3358">
                    <c:v>moderate</c:v>
                  </c:pt>
                  <c:pt idx="3359">
                    <c:v>moderate</c:v>
                  </c:pt>
                  <c:pt idx="3360">
                    <c:v>moderate</c:v>
                  </c:pt>
                  <c:pt idx="3361">
                    <c:v>moderate</c:v>
                  </c:pt>
                  <c:pt idx="3362">
                    <c:v>moderate</c:v>
                  </c:pt>
                  <c:pt idx="3363">
                    <c:v>moderate</c:v>
                  </c:pt>
                  <c:pt idx="3364">
                    <c:v>moderate</c:v>
                  </c:pt>
                  <c:pt idx="3365">
                    <c:v>moderate</c:v>
                  </c:pt>
                  <c:pt idx="3366">
                    <c:v>moderate</c:v>
                  </c:pt>
                  <c:pt idx="3367">
                    <c:v>moderate</c:v>
                  </c:pt>
                  <c:pt idx="3368">
                    <c:v>moderate</c:v>
                  </c:pt>
                  <c:pt idx="3369">
                    <c:v>moderate</c:v>
                  </c:pt>
                  <c:pt idx="3370">
                    <c:v>moderate</c:v>
                  </c:pt>
                  <c:pt idx="3371">
                    <c:v>moderate</c:v>
                  </c:pt>
                  <c:pt idx="3372">
                    <c:v>moderate</c:v>
                  </c:pt>
                  <c:pt idx="3373">
                    <c:v>moderate</c:v>
                  </c:pt>
                  <c:pt idx="3374">
                    <c:v>moderate</c:v>
                  </c:pt>
                  <c:pt idx="3375">
                    <c:v>moderate</c:v>
                  </c:pt>
                  <c:pt idx="3376">
                    <c:v>moderate</c:v>
                  </c:pt>
                  <c:pt idx="3377">
                    <c:v>moderate</c:v>
                  </c:pt>
                  <c:pt idx="3378">
                    <c:v>moderate</c:v>
                  </c:pt>
                  <c:pt idx="3379">
                    <c:v>moderate</c:v>
                  </c:pt>
                  <c:pt idx="3380">
                    <c:v>moderate</c:v>
                  </c:pt>
                  <c:pt idx="3381">
                    <c:v>moderate</c:v>
                  </c:pt>
                  <c:pt idx="3382">
                    <c:v>moderate</c:v>
                  </c:pt>
                  <c:pt idx="3383">
                    <c:v>moderate</c:v>
                  </c:pt>
                  <c:pt idx="3384">
                    <c:v>moderate</c:v>
                  </c:pt>
                  <c:pt idx="3385">
                    <c:v>moderate</c:v>
                  </c:pt>
                  <c:pt idx="3386">
                    <c:v>moderate</c:v>
                  </c:pt>
                  <c:pt idx="3387">
                    <c:v>moderate</c:v>
                  </c:pt>
                  <c:pt idx="3388">
                    <c:v>moderate</c:v>
                  </c:pt>
                  <c:pt idx="3389">
                    <c:v>moderate</c:v>
                  </c:pt>
                  <c:pt idx="3390">
                    <c:v>moderate</c:v>
                  </c:pt>
                  <c:pt idx="3391">
                    <c:v>moderate</c:v>
                  </c:pt>
                  <c:pt idx="3392">
                    <c:v>moderate</c:v>
                  </c:pt>
                  <c:pt idx="3393">
                    <c:v>moderate</c:v>
                  </c:pt>
                  <c:pt idx="3394">
                    <c:v>moderate</c:v>
                  </c:pt>
                  <c:pt idx="3395">
                    <c:v>moderate</c:v>
                  </c:pt>
                  <c:pt idx="3396">
                    <c:v>moderate</c:v>
                  </c:pt>
                  <c:pt idx="3397">
                    <c:v>moderate</c:v>
                  </c:pt>
                  <c:pt idx="3398">
                    <c:v>moderate</c:v>
                  </c:pt>
                  <c:pt idx="3399">
                    <c:v>moderate</c:v>
                  </c:pt>
                  <c:pt idx="3400">
                    <c:v>moderate</c:v>
                  </c:pt>
                  <c:pt idx="3401">
                    <c:v>moderate</c:v>
                  </c:pt>
                  <c:pt idx="3402">
                    <c:v>moderate</c:v>
                  </c:pt>
                  <c:pt idx="3403">
                    <c:v>moderate</c:v>
                  </c:pt>
                  <c:pt idx="3404">
                    <c:v>moderate</c:v>
                  </c:pt>
                  <c:pt idx="3405">
                    <c:v>moderate</c:v>
                  </c:pt>
                  <c:pt idx="3406">
                    <c:v>moderate</c:v>
                  </c:pt>
                  <c:pt idx="3407">
                    <c:v>moderate</c:v>
                  </c:pt>
                  <c:pt idx="3408">
                    <c:v>moderate</c:v>
                  </c:pt>
                  <c:pt idx="3409">
                    <c:v>moderate</c:v>
                  </c:pt>
                  <c:pt idx="3410">
                    <c:v>moderate</c:v>
                  </c:pt>
                  <c:pt idx="3411">
                    <c:v>moderate</c:v>
                  </c:pt>
                  <c:pt idx="3412">
                    <c:v>moderate</c:v>
                  </c:pt>
                  <c:pt idx="3413">
                    <c:v>moderate</c:v>
                  </c:pt>
                  <c:pt idx="3414">
                    <c:v>moderate</c:v>
                  </c:pt>
                  <c:pt idx="3415">
                    <c:v>moderate</c:v>
                  </c:pt>
                  <c:pt idx="3416">
                    <c:v>moderate</c:v>
                  </c:pt>
                  <c:pt idx="3417">
                    <c:v>moderate</c:v>
                  </c:pt>
                  <c:pt idx="3418">
                    <c:v>moderate</c:v>
                  </c:pt>
                  <c:pt idx="3419">
                    <c:v>moderate</c:v>
                  </c:pt>
                  <c:pt idx="3420">
                    <c:v>moderate</c:v>
                  </c:pt>
                  <c:pt idx="3421">
                    <c:v>moderate</c:v>
                  </c:pt>
                  <c:pt idx="3422">
                    <c:v>moderate</c:v>
                  </c:pt>
                  <c:pt idx="3423">
                    <c:v>moderate</c:v>
                  </c:pt>
                  <c:pt idx="3424">
                    <c:v>moderate</c:v>
                  </c:pt>
                  <c:pt idx="3425">
                    <c:v>moderate</c:v>
                  </c:pt>
                  <c:pt idx="3426">
                    <c:v>moderate</c:v>
                  </c:pt>
                  <c:pt idx="3427">
                    <c:v>moderate</c:v>
                  </c:pt>
                  <c:pt idx="3428">
                    <c:v>moderate</c:v>
                  </c:pt>
                  <c:pt idx="3429">
                    <c:v>moderate</c:v>
                  </c:pt>
                  <c:pt idx="3430">
                    <c:v>moderate</c:v>
                  </c:pt>
                  <c:pt idx="3431">
                    <c:v>moderate</c:v>
                  </c:pt>
                  <c:pt idx="3432">
                    <c:v>moderate</c:v>
                  </c:pt>
                  <c:pt idx="3433">
                    <c:v>moderate</c:v>
                  </c:pt>
                  <c:pt idx="3434">
                    <c:v>moderate</c:v>
                  </c:pt>
                  <c:pt idx="3435">
                    <c:v>moderate</c:v>
                  </c:pt>
                  <c:pt idx="3436">
                    <c:v>moderate</c:v>
                  </c:pt>
                  <c:pt idx="3437">
                    <c:v>moderate</c:v>
                  </c:pt>
                  <c:pt idx="3438">
                    <c:v>moderate</c:v>
                  </c:pt>
                  <c:pt idx="3439">
                    <c:v>moderate</c:v>
                  </c:pt>
                  <c:pt idx="3440">
                    <c:v>moderate</c:v>
                  </c:pt>
                  <c:pt idx="3441">
                    <c:v>moderate</c:v>
                  </c:pt>
                  <c:pt idx="3442">
                    <c:v>moderate</c:v>
                  </c:pt>
                  <c:pt idx="3443">
                    <c:v>moderate</c:v>
                  </c:pt>
                  <c:pt idx="3444">
                    <c:v>moderate</c:v>
                  </c:pt>
                  <c:pt idx="3445">
                    <c:v>moderate</c:v>
                  </c:pt>
                  <c:pt idx="3446">
                    <c:v>moderate</c:v>
                  </c:pt>
                  <c:pt idx="3447">
                    <c:v>moderate</c:v>
                  </c:pt>
                  <c:pt idx="3448">
                    <c:v>moderate</c:v>
                  </c:pt>
                  <c:pt idx="3449">
                    <c:v>moderate</c:v>
                  </c:pt>
                  <c:pt idx="3450">
                    <c:v>moderate</c:v>
                  </c:pt>
                  <c:pt idx="3451">
                    <c:v>moderate</c:v>
                  </c:pt>
                  <c:pt idx="3452">
                    <c:v>moderate</c:v>
                  </c:pt>
                  <c:pt idx="3453">
                    <c:v>moderate</c:v>
                  </c:pt>
                  <c:pt idx="3454">
                    <c:v>moderate</c:v>
                  </c:pt>
                  <c:pt idx="3455">
                    <c:v>moderate</c:v>
                  </c:pt>
                  <c:pt idx="3456">
                    <c:v>moderate</c:v>
                  </c:pt>
                  <c:pt idx="3457">
                    <c:v>moderate</c:v>
                  </c:pt>
                  <c:pt idx="3458">
                    <c:v>moderate</c:v>
                  </c:pt>
                  <c:pt idx="3459">
                    <c:v>moderate</c:v>
                  </c:pt>
                  <c:pt idx="3460">
                    <c:v>moderate</c:v>
                  </c:pt>
                  <c:pt idx="3461">
                    <c:v>moderate</c:v>
                  </c:pt>
                  <c:pt idx="3462">
                    <c:v>moderate</c:v>
                  </c:pt>
                  <c:pt idx="3463">
                    <c:v>moderate</c:v>
                  </c:pt>
                  <c:pt idx="3464">
                    <c:v>moderate</c:v>
                  </c:pt>
                  <c:pt idx="3465">
                    <c:v>moderate</c:v>
                  </c:pt>
                  <c:pt idx="3466">
                    <c:v>moderate</c:v>
                  </c:pt>
                  <c:pt idx="3467">
                    <c:v>moderate</c:v>
                  </c:pt>
                  <c:pt idx="3468">
                    <c:v>moderate</c:v>
                  </c:pt>
                  <c:pt idx="3469">
                    <c:v>moderate</c:v>
                  </c:pt>
                  <c:pt idx="3470">
                    <c:v>moderate</c:v>
                  </c:pt>
                  <c:pt idx="3471">
                    <c:v>moderate</c:v>
                  </c:pt>
                  <c:pt idx="3472">
                    <c:v>moderate</c:v>
                  </c:pt>
                  <c:pt idx="3473">
                    <c:v>moderate</c:v>
                  </c:pt>
                  <c:pt idx="3474">
                    <c:v>moderate</c:v>
                  </c:pt>
                  <c:pt idx="3475">
                    <c:v>moderate</c:v>
                  </c:pt>
                  <c:pt idx="3476">
                    <c:v>moderate</c:v>
                  </c:pt>
                  <c:pt idx="3477">
                    <c:v>moderate</c:v>
                  </c:pt>
                  <c:pt idx="3478">
                    <c:v>moderate</c:v>
                  </c:pt>
                  <c:pt idx="3479">
                    <c:v>moderate</c:v>
                  </c:pt>
                  <c:pt idx="3480">
                    <c:v>moderate</c:v>
                  </c:pt>
                  <c:pt idx="3481">
                    <c:v>moderate</c:v>
                  </c:pt>
                  <c:pt idx="3482">
                    <c:v>moderate</c:v>
                  </c:pt>
                  <c:pt idx="3483">
                    <c:v>moderate</c:v>
                  </c:pt>
                  <c:pt idx="3484">
                    <c:v>moderate</c:v>
                  </c:pt>
                  <c:pt idx="3485">
                    <c:v>moderate</c:v>
                  </c:pt>
                  <c:pt idx="3486">
                    <c:v>moderate</c:v>
                  </c:pt>
                  <c:pt idx="3487">
                    <c:v>moderate</c:v>
                  </c:pt>
                  <c:pt idx="3488">
                    <c:v>moderate</c:v>
                  </c:pt>
                  <c:pt idx="3489">
                    <c:v>moderate</c:v>
                  </c:pt>
                  <c:pt idx="3490">
                    <c:v>moderate</c:v>
                  </c:pt>
                  <c:pt idx="3491">
                    <c:v>moderate</c:v>
                  </c:pt>
                  <c:pt idx="3492">
                    <c:v>moderate</c:v>
                  </c:pt>
                  <c:pt idx="3493">
                    <c:v>moderate</c:v>
                  </c:pt>
                  <c:pt idx="3494">
                    <c:v>moderate</c:v>
                  </c:pt>
                  <c:pt idx="3495">
                    <c:v>moderate</c:v>
                  </c:pt>
                  <c:pt idx="3496">
                    <c:v>moderate</c:v>
                  </c:pt>
                  <c:pt idx="3497">
                    <c:v>moderate</c:v>
                  </c:pt>
                  <c:pt idx="3498">
                    <c:v>moderate</c:v>
                  </c:pt>
                  <c:pt idx="3499">
                    <c:v>moderate</c:v>
                  </c:pt>
                  <c:pt idx="3500">
                    <c:v>moderate</c:v>
                  </c:pt>
                  <c:pt idx="3501">
                    <c:v>moderate</c:v>
                  </c:pt>
                  <c:pt idx="3502">
                    <c:v>moderate</c:v>
                  </c:pt>
                  <c:pt idx="3503">
                    <c:v>moderate</c:v>
                  </c:pt>
                  <c:pt idx="3504">
                    <c:v>moderate</c:v>
                  </c:pt>
                  <c:pt idx="3505">
                    <c:v>moderate</c:v>
                  </c:pt>
                  <c:pt idx="3506">
                    <c:v>moderate</c:v>
                  </c:pt>
                  <c:pt idx="3507">
                    <c:v>moderate</c:v>
                  </c:pt>
                  <c:pt idx="3508">
                    <c:v>moderate</c:v>
                  </c:pt>
                  <c:pt idx="3509">
                    <c:v>moderate</c:v>
                  </c:pt>
                  <c:pt idx="3510">
                    <c:v>moderate</c:v>
                  </c:pt>
                  <c:pt idx="3511">
                    <c:v>moderate</c:v>
                  </c:pt>
                  <c:pt idx="3512">
                    <c:v>moderate</c:v>
                  </c:pt>
                  <c:pt idx="3513">
                    <c:v>moderate</c:v>
                  </c:pt>
                  <c:pt idx="3514">
                    <c:v>moderate</c:v>
                  </c:pt>
                  <c:pt idx="3515">
                    <c:v>moderate</c:v>
                  </c:pt>
                  <c:pt idx="3516">
                    <c:v>moderate</c:v>
                  </c:pt>
                  <c:pt idx="3517">
                    <c:v>moderate</c:v>
                  </c:pt>
                  <c:pt idx="3518">
                    <c:v>moderate</c:v>
                  </c:pt>
                  <c:pt idx="3519">
                    <c:v>moderate</c:v>
                  </c:pt>
                  <c:pt idx="3520">
                    <c:v>moderate</c:v>
                  </c:pt>
                  <c:pt idx="3521">
                    <c:v>moderate</c:v>
                  </c:pt>
                  <c:pt idx="3522">
                    <c:v>moderate</c:v>
                  </c:pt>
                  <c:pt idx="3523">
                    <c:v>moderate</c:v>
                  </c:pt>
                  <c:pt idx="3524">
                    <c:v>moderate</c:v>
                  </c:pt>
                  <c:pt idx="3525">
                    <c:v>moderate</c:v>
                  </c:pt>
                  <c:pt idx="3526">
                    <c:v>moderate</c:v>
                  </c:pt>
                  <c:pt idx="3527">
                    <c:v>moderate</c:v>
                  </c:pt>
                  <c:pt idx="3528">
                    <c:v>moderate</c:v>
                  </c:pt>
                  <c:pt idx="3529">
                    <c:v>moderate</c:v>
                  </c:pt>
                  <c:pt idx="3530">
                    <c:v>moderate</c:v>
                  </c:pt>
                  <c:pt idx="3531">
                    <c:v>moderate</c:v>
                  </c:pt>
                  <c:pt idx="3532">
                    <c:v>moderate</c:v>
                  </c:pt>
                  <c:pt idx="3533">
                    <c:v>moderate</c:v>
                  </c:pt>
                  <c:pt idx="3534">
                    <c:v>moderate</c:v>
                  </c:pt>
                  <c:pt idx="3535">
                    <c:v>moderate</c:v>
                  </c:pt>
                  <c:pt idx="3536">
                    <c:v>moderate</c:v>
                  </c:pt>
                  <c:pt idx="3537">
                    <c:v>moderate</c:v>
                  </c:pt>
                  <c:pt idx="3538">
                    <c:v>moderate</c:v>
                  </c:pt>
                  <c:pt idx="3539">
                    <c:v>moderate</c:v>
                  </c:pt>
                  <c:pt idx="3540">
                    <c:v>moderate</c:v>
                  </c:pt>
                  <c:pt idx="3541">
                    <c:v>moderate</c:v>
                  </c:pt>
                  <c:pt idx="3542">
                    <c:v>moderate</c:v>
                  </c:pt>
                  <c:pt idx="3543">
                    <c:v>moderate</c:v>
                  </c:pt>
                  <c:pt idx="3544">
                    <c:v>moderate</c:v>
                  </c:pt>
                  <c:pt idx="3545">
                    <c:v>moderate</c:v>
                  </c:pt>
                  <c:pt idx="3546">
                    <c:v>moderate</c:v>
                  </c:pt>
                  <c:pt idx="3547">
                    <c:v>moderate</c:v>
                  </c:pt>
                  <c:pt idx="3548">
                    <c:v>moderate</c:v>
                  </c:pt>
                  <c:pt idx="3549">
                    <c:v>moderate</c:v>
                  </c:pt>
                  <c:pt idx="3550">
                    <c:v>moderate</c:v>
                  </c:pt>
                  <c:pt idx="3551">
                    <c:v>moderate</c:v>
                  </c:pt>
                  <c:pt idx="3552">
                    <c:v>moderate</c:v>
                  </c:pt>
                  <c:pt idx="3553">
                    <c:v>moderate</c:v>
                  </c:pt>
                  <c:pt idx="3554">
                    <c:v>moderate</c:v>
                  </c:pt>
                  <c:pt idx="3555">
                    <c:v>moderate</c:v>
                  </c:pt>
                  <c:pt idx="3556">
                    <c:v>moderate</c:v>
                  </c:pt>
                  <c:pt idx="3557">
                    <c:v>moderate</c:v>
                  </c:pt>
                  <c:pt idx="3558">
                    <c:v>moderate</c:v>
                  </c:pt>
                  <c:pt idx="3559">
                    <c:v>moderate</c:v>
                  </c:pt>
                  <c:pt idx="3560">
                    <c:v>moderate</c:v>
                  </c:pt>
                  <c:pt idx="3561">
                    <c:v>moderate</c:v>
                  </c:pt>
                  <c:pt idx="3562">
                    <c:v>moderate</c:v>
                  </c:pt>
                  <c:pt idx="3563">
                    <c:v>moderate</c:v>
                  </c:pt>
                  <c:pt idx="3564">
                    <c:v>moderate</c:v>
                  </c:pt>
                  <c:pt idx="3565">
                    <c:v>moderate</c:v>
                  </c:pt>
                  <c:pt idx="3566">
                    <c:v>moderate</c:v>
                  </c:pt>
                  <c:pt idx="3567">
                    <c:v>moderate</c:v>
                  </c:pt>
                  <c:pt idx="3568">
                    <c:v>moderate</c:v>
                  </c:pt>
                  <c:pt idx="3569">
                    <c:v>moderate</c:v>
                  </c:pt>
                  <c:pt idx="3570">
                    <c:v>moderate</c:v>
                  </c:pt>
                  <c:pt idx="3571">
                    <c:v>moderate</c:v>
                  </c:pt>
                  <c:pt idx="3572">
                    <c:v>moderate</c:v>
                  </c:pt>
                  <c:pt idx="3573">
                    <c:v>moderate</c:v>
                  </c:pt>
                  <c:pt idx="3574">
                    <c:v>moderate</c:v>
                  </c:pt>
                  <c:pt idx="3575">
                    <c:v>moderate</c:v>
                  </c:pt>
                  <c:pt idx="3576">
                    <c:v>moderate</c:v>
                  </c:pt>
                  <c:pt idx="3577">
                    <c:v>moderate</c:v>
                  </c:pt>
                  <c:pt idx="3578">
                    <c:v>moderate</c:v>
                  </c:pt>
                  <c:pt idx="3579">
                    <c:v>moderate</c:v>
                  </c:pt>
                  <c:pt idx="3580">
                    <c:v>moderate</c:v>
                  </c:pt>
                  <c:pt idx="3581">
                    <c:v>moderate</c:v>
                  </c:pt>
                  <c:pt idx="3582">
                    <c:v>moderate</c:v>
                  </c:pt>
                  <c:pt idx="3583">
                    <c:v>moderate</c:v>
                  </c:pt>
                  <c:pt idx="3584">
                    <c:v>moderate</c:v>
                  </c:pt>
                  <c:pt idx="3585">
                    <c:v>moderate</c:v>
                  </c:pt>
                  <c:pt idx="3586">
                    <c:v>moderate</c:v>
                  </c:pt>
                  <c:pt idx="3587">
                    <c:v>moderate</c:v>
                  </c:pt>
                  <c:pt idx="3588">
                    <c:v>moderate</c:v>
                  </c:pt>
                  <c:pt idx="3589">
                    <c:v>moderate</c:v>
                  </c:pt>
                  <c:pt idx="3590">
                    <c:v>moderate</c:v>
                  </c:pt>
                  <c:pt idx="3591">
                    <c:v>moderate</c:v>
                  </c:pt>
                  <c:pt idx="3592">
                    <c:v>moderate</c:v>
                  </c:pt>
                  <c:pt idx="3593">
                    <c:v>moderate</c:v>
                  </c:pt>
                  <c:pt idx="3594">
                    <c:v>moderate</c:v>
                  </c:pt>
                  <c:pt idx="3595">
                    <c:v>moderate</c:v>
                  </c:pt>
                  <c:pt idx="3596">
                    <c:v>moderate</c:v>
                  </c:pt>
                  <c:pt idx="3597">
                    <c:v>moderate</c:v>
                  </c:pt>
                  <c:pt idx="3598">
                    <c:v>moderate</c:v>
                  </c:pt>
                  <c:pt idx="3599">
                    <c:v>moderate</c:v>
                  </c:pt>
                  <c:pt idx="3600">
                    <c:v>moderate</c:v>
                  </c:pt>
                  <c:pt idx="3601">
                    <c:v>moderate</c:v>
                  </c:pt>
                  <c:pt idx="3602">
                    <c:v>moderate</c:v>
                  </c:pt>
                  <c:pt idx="3603">
                    <c:v>moderate</c:v>
                  </c:pt>
                  <c:pt idx="3604">
                    <c:v>moderate</c:v>
                  </c:pt>
                  <c:pt idx="3605">
                    <c:v>moderate</c:v>
                  </c:pt>
                  <c:pt idx="3606">
                    <c:v>moderate</c:v>
                  </c:pt>
                  <c:pt idx="3607">
                    <c:v>moderate</c:v>
                  </c:pt>
                  <c:pt idx="3608">
                    <c:v>moderate</c:v>
                  </c:pt>
                  <c:pt idx="3609">
                    <c:v>moderate</c:v>
                  </c:pt>
                  <c:pt idx="3610">
                    <c:v>moderate</c:v>
                  </c:pt>
                  <c:pt idx="3611">
                    <c:v>moderate</c:v>
                  </c:pt>
                  <c:pt idx="3612">
                    <c:v>moderate</c:v>
                  </c:pt>
                  <c:pt idx="3613">
                    <c:v>moderate</c:v>
                  </c:pt>
                  <c:pt idx="3614">
                    <c:v>moderate</c:v>
                  </c:pt>
                  <c:pt idx="3615">
                    <c:v>moderate</c:v>
                  </c:pt>
                  <c:pt idx="3616">
                    <c:v>moderate</c:v>
                  </c:pt>
                  <c:pt idx="3617">
                    <c:v>moderate</c:v>
                  </c:pt>
                  <c:pt idx="3618">
                    <c:v>moderate</c:v>
                  </c:pt>
                  <c:pt idx="3619">
                    <c:v>moderate</c:v>
                  </c:pt>
                  <c:pt idx="3620">
                    <c:v>moderate</c:v>
                  </c:pt>
                  <c:pt idx="3621">
                    <c:v>moderate</c:v>
                  </c:pt>
                  <c:pt idx="3622">
                    <c:v>moderate</c:v>
                  </c:pt>
                  <c:pt idx="3623">
                    <c:v>moderate</c:v>
                  </c:pt>
                  <c:pt idx="3624">
                    <c:v>moderate</c:v>
                  </c:pt>
                  <c:pt idx="3625">
                    <c:v>moderate</c:v>
                  </c:pt>
                  <c:pt idx="3626">
                    <c:v>moderate</c:v>
                  </c:pt>
                  <c:pt idx="3627">
                    <c:v>moderate</c:v>
                  </c:pt>
                  <c:pt idx="3628">
                    <c:v>moderate</c:v>
                  </c:pt>
                  <c:pt idx="3629">
                    <c:v>moderate</c:v>
                  </c:pt>
                  <c:pt idx="3630">
                    <c:v>moderate</c:v>
                  </c:pt>
                  <c:pt idx="3631">
                    <c:v>moderate</c:v>
                  </c:pt>
                  <c:pt idx="3632">
                    <c:v>moderate</c:v>
                  </c:pt>
                  <c:pt idx="3633">
                    <c:v>moderate</c:v>
                  </c:pt>
                  <c:pt idx="3634">
                    <c:v>moderate</c:v>
                  </c:pt>
                  <c:pt idx="3635">
                    <c:v>moderate</c:v>
                  </c:pt>
                  <c:pt idx="3636">
                    <c:v>moderate</c:v>
                  </c:pt>
                  <c:pt idx="3637">
                    <c:v>moderate</c:v>
                  </c:pt>
                  <c:pt idx="3638">
                    <c:v>moderate</c:v>
                  </c:pt>
                  <c:pt idx="3639">
                    <c:v>moderate</c:v>
                  </c:pt>
                  <c:pt idx="3640">
                    <c:v>moderate</c:v>
                  </c:pt>
                  <c:pt idx="3641">
                    <c:v>moderate</c:v>
                  </c:pt>
                  <c:pt idx="3642">
                    <c:v>moderate</c:v>
                  </c:pt>
                  <c:pt idx="3643">
                    <c:v>moderate</c:v>
                  </c:pt>
                  <c:pt idx="3644">
                    <c:v>moderate</c:v>
                  </c:pt>
                  <c:pt idx="3645">
                    <c:v>moderate</c:v>
                  </c:pt>
                  <c:pt idx="3646">
                    <c:v>moderate</c:v>
                  </c:pt>
                  <c:pt idx="3647">
                    <c:v>moderate</c:v>
                  </c:pt>
                  <c:pt idx="3648">
                    <c:v>moderate</c:v>
                  </c:pt>
                  <c:pt idx="3649">
                    <c:v>moderate</c:v>
                  </c:pt>
                  <c:pt idx="3650">
                    <c:v>moderate</c:v>
                  </c:pt>
                  <c:pt idx="3651">
                    <c:v>moderate</c:v>
                  </c:pt>
                  <c:pt idx="3652">
                    <c:v>moderate</c:v>
                  </c:pt>
                  <c:pt idx="3653">
                    <c:v>moderate</c:v>
                  </c:pt>
                  <c:pt idx="3654">
                    <c:v>moderate</c:v>
                  </c:pt>
                  <c:pt idx="3655">
                    <c:v>moderate</c:v>
                  </c:pt>
                  <c:pt idx="3656">
                    <c:v>moderate</c:v>
                  </c:pt>
                  <c:pt idx="3657">
                    <c:v>moderate</c:v>
                  </c:pt>
                  <c:pt idx="3658">
                    <c:v>moderate</c:v>
                  </c:pt>
                  <c:pt idx="3659">
                    <c:v>moderate</c:v>
                  </c:pt>
                  <c:pt idx="3660">
                    <c:v>moderate</c:v>
                  </c:pt>
                  <c:pt idx="3661">
                    <c:v>moderate</c:v>
                  </c:pt>
                  <c:pt idx="3662">
                    <c:v>moderate</c:v>
                  </c:pt>
                  <c:pt idx="3663">
                    <c:v>moderate</c:v>
                  </c:pt>
                  <c:pt idx="3664">
                    <c:v>moderate</c:v>
                  </c:pt>
                  <c:pt idx="3665">
                    <c:v>moderate</c:v>
                  </c:pt>
                  <c:pt idx="3666">
                    <c:v>moderate</c:v>
                  </c:pt>
                  <c:pt idx="3667">
                    <c:v>moderate</c:v>
                  </c:pt>
                  <c:pt idx="3668">
                    <c:v>moderate</c:v>
                  </c:pt>
                  <c:pt idx="3669">
                    <c:v>moderate</c:v>
                  </c:pt>
                  <c:pt idx="3670">
                    <c:v>moderate</c:v>
                  </c:pt>
                  <c:pt idx="3671">
                    <c:v>moderate</c:v>
                  </c:pt>
                  <c:pt idx="3672">
                    <c:v>moderate</c:v>
                  </c:pt>
                  <c:pt idx="3673">
                    <c:v>moderate</c:v>
                  </c:pt>
                  <c:pt idx="3674">
                    <c:v>moderate</c:v>
                  </c:pt>
                  <c:pt idx="3675">
                    <c:v>moderate</c:v>
                  </c:pt>
                  <c:pt idx="3676">
                    <c:v>moderate</c:v>
                  </c:pt>
                  <c:pt idx="3677">
                    <c:v>moderate</c:v>
                  </c:pt>
                  <c:pt idx="3678">
                    <c:v>moderate</c:v>
                  </c:pt>
                  <c:pt idx="3679">
                    <c:v>moderate</c:v>
                  </c:pt>
                  <c:pt idx="3680">
                    <c:v>moderate</c:v>
                  </c:pt>
                  <c:pt idx="3681">
                    <c:v>moderate</c:v>
                  </c:pt>
                  <c:pt idx="3682">
                    <c:v>moderate</c:v>
                  </c:pt>
                  <c:pt idx="3683">
                    <c:v>moderate</c:v>
                  </c:pt>
                  <c:pt idx="3684">
                    <c:v>moderate</c:v>
                  </c:pt>
                  <c:pt idx="3685">
                    <c:v>moderate</c:v>
                  </c:pt>
                  <c:pt idx="3686">
                    <c:v>moderate</c:v>
                  </c:pt>
                  <c:pt idx="3687">
                    <c:v>moderate</c:v>
                  </c:pt>
                  <c:pt idx="3688">
                    <c:v>moderate</c:v>
                  </c:pt>
                  <c:pt idx="3689">
                    <c:v>moderate</c:v>
                  </c:pt>
                  <c:pt idx="3690">
                    <c:v>moderate</c:v>
                  </c:pt>
                  <c:pt idx="3691">
                    <c:v>moderate</c:v>
                  </c:pt>
                  <c:pt idx="3692">
                    <c:v>moderate</c:v>
                  </c:pt>
                  <c:pt idx="3693">
                    <c:v>moderate</c:v>
                  </c:pt>
                  <c:pt idx="3694">
                    <c:v>moderate</c:v>
                  </c:pt>
                  <c:pt idx="3695">
                    <c:v>moderate</c:v>
                  </c:pt>
                  <c:pt idx="3696">
                    <c:v>moderate</c:v>
                  </c:pt>
                  <c:pt idx="3697">
                    <c:v>moderate</c:v>
                  </c:pt>
                  <c:pt idx="3698">
                    <c:v>moderate</c:v>
                  </c:pt>
                  <c:pt idx="3699">
                    <c:v>moderate</c:v>
                  </c:pt>
                  <c:pt idx="3700">
                    <c:v>moderate</c:v>
                  </c:pt>
                  <c:pt idx="3701">
                    <c:v>moderate</c:v>
                  </c:pt>
                  <c:pt idx="3702">
                    <c:v>moderate</c:v>
                  </c:pt>
                  <c:pt idx="3703">
                    <c:v>moderate</c:v>
                  </c:pt>
                  <c:pt idx="3704">
                    <c:v>moderate</c:v>
                  </c:pt>
                  <c:pt idx="3705">
                    <c:v>moderate</c:v>
                  </c:pt>
                  <c:pt idx="3706">
                    <c:v>moderate</c:v>
                  </c:pt>
                  <c:pt idx="3707">
                    <c:v>moderate</c:v>
                  </c:pt>
                  <c:pt idx="3708">
                    <c:v>moderate</c:v>
                  </c:pt>
                  <c:pt idx="3709">
                    <c:v>moderate</c:v>
                  </c:pt>
                  <c:pt idx="3710">
                    <c:v>moderate</c:v>
                  </c:pt>
                  <c:pt idx="3711">
                    <c:v>moderate</c:v>
                  </c:pt>
                  <c:pt idx="3712">
                    <c:v>moderate</c:v>
                  </c:pt>
                  <c:pt idx="3713">
                    <c:v>moderate</c:v>
                  </c:pt>
                  <c:pt idx="3714">
                    <c:v>moderate</c:v>
                  </c:pt>
                  <c:pt idx="3715">
                    <c:v>moderate</c:v>
                  </c:pt>
                  <c:pt idx="3716">
                    <c:v>moderate</c:v>
                  </c:pt>
                  <c:pt idx="3717">
                    <c:v>moderate</c:v>
                  </c:pt>
                  <c:pt idx="3718">
                    <c:v>moderate</c:v>
                  </c:pt>
                  <c:pt idx="3719">
                    <c:v>moderate</c:v>
                  </c:pt>
                  <c:pt idx="3720">
                    <c:v>moderate</c:v>
                  </c:pt>
                  <c:pt idx="3721">
                    <c:v>moderate</c:v>
                  </c:pt>
                  <c:pt idx="3722">
                    <c:v>moderate</c:v>
                  </c:pt>
                  <c:pt idx="3723">
                    <c:v>moderate</c:v>
                  </c:pt>
                  <c:pt idx="3724">
                    <c:v>moderate</c:v>
                  </c:pt>
                  <c:pt idx="3725">
                    <c:v>moderate</c:v>
                  </c:pt>
                  <c:pt idx="3726">
                    <c:v>moderate</c:v>
                  </c:pt>
                  <c:pt idx="3727">
                    <c:v>moderate</c:v>
                  </c:pt>
                  <c:pt idx="3728">
                    <c:v>moderate</c:v>
                  </c:pt>
                  <c:pt idx="3729">
                    <c:v>moderate</c:v>
                  </c:pt>
                  <c:pt idx="3730">
                    <c:v>moderate</c:v>
                  </c:pt>
                  <c:pt idx="3731">
                    <c:v>moderate</c:v>
                  </c:pt>
                  <c:pt idx="3732">
                    <c:v>moderate</c:v>
                  </c:pt>
                  <c:pt idx="3733">
                    <c:v>moderate</c:v>
                  </c:pt>
                  <c:pt idx="3734">
                    <c:v>moderate</c:v>
                  </c:pt>
                  <c:pt idx="3735">
                    <c:v>moderate</c:v>
                  </c:pt>
                  <c:pt idx="3736">
                    <c:v>moderate</c:v>
                  </c:pt>
                  <c:pt idx="3737">
                    <c:v>moderate</c:v>
                  </c:pt>
                  <c:pt idx="3738">
                    <c:v>moderate</c:v>
                  </c:pt>
                  <c:pt idx="3739">
                    <c:v>moderate</c:v>
                  </c:pt>
                  <c:pt idx="3740">
                    <c:v>moderate</c:v>
                  </c:pt>
                  <c:pt idx="3741">
                    <c:v>moderate</c:v>
                  </c:pt>
                  <c:pt idx="3742">
                    <c:v>moderate</c:v>
                  </c:pt>
                  <c:pt idx="3743">
                    <c:v>moderate</c:v>
                  </c:pt>
                  <c:pt idx="3744">
                    <c:v>moderate</c:v>
                  </c:pt>
                  <c:pt idx="3745">
                    <c:v>moderate</c:v>
                  </c:pt>
                  <c:pt idx="3746">
                    <c:v>moderate</c:v>
                  </c:pt>
                  <c:pt idx="3747">
                    <c:v>moderate</c:v>
                  </c:pt>
                  <c:pt idx="3748">
                    <c:v>moderate</c:v>
                  </c:pt>
                  <c:pt idx="3749">
                    <c:v>moderate</c:v>
                  </c:pt>
                  <c:pt idx="3750">
                    <c:v>moderate</c:v>
                  </c:pt>
                  <c:pt idx="3751">
                    <c:v>moderate</c:v>
                  </c:pt>
                  <c:pt idx="3752">
                    <c:v>moderate</c:v>
                  </c:pt>
                  <c:pt idx="3753">
                    <c:v>moderate</c:v>
                  </c:pt>
                  <c:pt idx="3754">
                    <c:v>moderate</c:v>
                  </c:pt>
                  <c:pt idx="3755">
                    <c:v>moderate</c:v>
                  </c:pt>
                  <c:pt idx="3756">
                    <c:v>moderate</c:v>
                  </c:pt>
                  <c:pt idx="3757">
                    <c:v>moderate</c:v>
                  </c:pt>
                  <c:pt idx="3758">
                    <c:v>moderate</c:v>
                  </c:pt>
                  <c:pt idx="3759">
                    <c:v>moderate</c:v>
                  </c:pt>
                  <c:pt idx="3760">
                    <c:v>moderate</c:v>
                  </c:pt>
                  <c:pt idx="3761">
                    <c:v>moderate</c:v>
                  </c:pt>
                  <c:pt idx="3762">
                    <c:v>moderate</c:v>
                  </c:pt>
                  <c:pt idx="3763">
                    <c:v>moderate</c:v>
                  </c:pt>
                  <c:pt idx="3764">
                    <c:v>moderate</c:v>
                  </c:pt>
                  <c:pt idx="3765">
                    <c:v>moderate</c:v>
                  </c:pt>
                  <c:pt idx="3766">
                    <c:v>moderate</c:v>
                  </c:pt>
                  <c:pt idx="3767">
                    <c:v>moderate</c:v>
                  </c:pt>
                  <c:pt idx="3768">
                    <c:v>moderate</c:v>
                  </c:pt>
                  <c:pt idx="3769">
                    <c:v>moderate</c:v>
                  </c:pt>
                  <c:pt idx="3770">
                    <c:v>moderate</c:v>
                  </c:pt>
                  <c:pt idx="3771">
                    <c:v>moderate</c:v>
                  </c:pt>
                  <c:pt idx="3772">
                    <c:v>moderate</c:v>
                  </c:pt>
                  <c:pt idx="3773">
                    <c:v>moderate</c:v>
                  </c:pt>
                  <c:pt idx="3774">
                    <c:v>moderate</c:v>
                  </c:pt>
                  <c:pt idx="3775">
                    <c:v>moderate</c:v>
                  </c:pt>
                  <c:pt idx="3776">
                    <c:v>moderate</c:v>
                  </c:pt>
                  <c:pt idx="3777">
                    <c:v>moderate</c:v>
                  </c:pt>
                  <c:pt idx="3778">
                    <c:v>moderate</c:v>
                  </c:pt>
                  <c:pt idx="3779">
                    <c:v>moderate</c:v>
                  </c:pt>
                  <c:pt idx="3780">
                    <c:v>moderate</c:v>
                  </c:pt>
                  <c:pt idx="3781">
                    <c:v>moderate</c:v>
                  </c:pt>
                  <c:pt idx="3782">
                    <c:v>moderate</c:v>
                  </c:pt>
                  <c:pt idx="3783">
                    <c:v>moderate</c:v>
                  </c:pt>
                  <c:pt idx="3784">
                    <c:v>moderate</c:v>
                  </c:pt>
                  <c:pt idx="3785">
                    <c:v>moderate</c:v>
                  </c:pt>
                  <c:pt idx="3786">
                    <c:v>moderate</c:v>
                  </c:pt>
                  <c:pt idx="3787">
                    <c:v>moderate</c:v>
                  </c:pt>
                  <c:pt idx="3788">
                    <c:v>moderate</c:v>
                  </c:pt>
                  <c:pt idx="3789">
                    <c:v>moderate</c:v>
                  </c:pt>
                  <c:pt idx="3790">
                    <c:v>moderate</c:v>
                  </c:pt>
                  <c:pt idx="3791">
                    <c:v>moderate</c:v>
                  </c:pt>
                  <c:pt idx="3792">
                    <c:v>moderate</c:v>
                  </c:pt>
                  <c:pt idx="3793">
                    <c:v>moderate</c:v>
                  </c:pt>
                  <c:pt idx="3794">
                    <c:v>moderate</c:v>
                  </c:pt>
                  <c:pt idx="3795">
                    <c:v>moderate</c:v>
                  </c:pt>
                  <c:pt idx="3796">
                    <c:v>moderate</c:v>
                  </c:pt>
                  <c:pt idx="3797">
                    <c:v>moderate</c:v>
                  </c:pt>
                  <c:pt idx="3798">
                    <c:v>moderate</c:v>
                  </c:pt>
                  <c:pt idx="3799">
                    <c:v>moderate</c:v>
                  </c:pt>
                  <c:pt idx="3800">
                    <c:v>moderate</c:v>
                  </c:pt>
                  <c:pt idx="3801">
                    <c:v>moderate</c:v>
                  </c:pt>
                  <c:pt idx="3802">
                    <c:v>moderate</c:v>
                  </c:pt>
                  <c:pt idx="3803">
                    <c:v>moderate</c:v>
                  </c:pt>
                  <c:pt idx="3804">
                    <c:v>moderate</c:v>
                  </c:pt>
                  <c:pt idx="3805">
                    <c:v>moderate</c:v>
                  </c:pt>
                  <c:pt idx="3806">
                    <c:v>moderate</c:v>
                  </c:pt>
                  <c:pt idx="3807">
                    <c:v>moderate</c:v>
                  </c:pt>
                  <c:pt idx="3808">
                    <c:v>moderate</c:v>
                  </c:pt>
                  <c:pt idx="3809">
                    <c:v>moderate</c:v>
                  </c:pt>
                  <c:pt idx="3810">
                    <c:v>moderate</c:v>
                  </c:pt>
                  <c:pt idx="3811">
                    <c:v>moderate</c:v>
                  </c:pt>
                  <c:pt idx="3812">
                    <c:v>moderate</c:v>
                  </c:pt>
                  <c:pt idx="3813">
                    <c:v>moderate</c:v>
                  </c:pt>
                  <c:pt idx="3814">
                    <c:v>moderate</c:v>
                  </c:pt>
                  <c:pt idx="3815">
                    <c:v>moderate</c:v>
                  </c:pt>
                  <c:pt idx="3816">
                    <c:v>moderate</c:v>
                  </c:pt>
                  <c:pt idx="3817">
                    <c:v>moderate</c:v>
                  </c:pt>
                  <c:pt idx="3818">
                    <c:v>moderate</c:v>
                  </c:pt>
                  <c:pt idx="3819">
                    <c:v>moderate</c:v>
                  </c:pt>
                  <c:pt idx="3820">
                    <c:v>moderate</c:v>
                  </c:pt>
                  <c:pt idx="3821">
                    <c:v>moderate</c:v>
                  </c:pt>
                  <c:pt idx="3822">
                    <c:v>moderate</c:v>
                  </c:pt>
                  <c:pt idx="3823">
                    <c:v>moderate</c:v>
                  </c:pt>
                  <c:pt idx="3824">
                    <c:v>moderate</c:v>
                  </c:pt>
                  <c:pt idx="3825">
                    <c:v>moderate</c:v>
                  </c:pt>
                  <c:pt idx="3826">
                    <c:v>moderate</c:v>
                  </c:pt>
                  <c:pt idx="3827">
                    <c:v>moderate</c:v>
                  </c:pt>
                  <c:pt idx="3828">
                    <c:v>moderate</c:v>
                  </c:pt>
                  <c:pt idx="3829">
                    <c:v>moderate</c:v>
                  </c:pt>
                  <c:pt idx="3830">
                    <c:v>moderate</c:v>
                  </c:pt>
                  <c:pt idx="3831">
                    <c:v>moderate</c:v>
                  </c:pt>
                  <c:pt idx="3832">
                    <c:v>moderate</c:v>
                  </c:pt>
                  <c:pt idx="3833">
                    <c:v>moderate</c:v>
                  </c:pt>
                  <c:pt idx="3834">
                    <c:v>moderate</c:v>
                  </c:pt>
                  <c:pt idx="3835">
                    <c:v>moderate</c:v>
                  </c:pt>
                  <c:pt idx="3836">
                    <c:v>moderate</c:v>
                  </c:pt>
                  <c:pt idx="3837">
                    <c:v>moderate</c:v>
                  </c:pt>
                  <c:pt idx="3838">
                    <c:v>moderate</c:v>
                  </c:pt>
                  <c:pt idx="3839">
                    <c:v>moderate</c:v>
                  </c:pt>
                  <c:pt idx="3840">
                    <c:v>moderate</c:v>
                  </c:pt>
                  <c:pt idx="3841">
                    <c:v>moderate</c:v>
                  </c:pt>
                  <c:pt idx="3842">
                    <c:v>moderate</c:v>
                  </c:pt>
                  <c:pt idx="3843">
                    <c:v>moderate</c:v>
                  </c:pt>
                  <c:pt idx="3844">
                    <c:v>moderate</c:v>
                  </c:pt>
                  <c:pt idx="3845">
                    <c:v>moderate</c:v>
                  </c:pt>
                  <c:pt idx="3846">
                    <c:v>moderate</c:v>
                  </c:pt>
                  <c:pt idx="3847">
                    <c:v>moderate</c:v>
                  </c:pt>
                  <c:pt idx="3848">
                    <c:v>moderate</c:v>
                  </c:pt>
                  <c:pt idx="3849">
                    <c:v>moderate</c:v>
                  </c:pt>
                  <c:pt idx="3850">
                    <c:v>moderate</c:v>
                  </c:pt>
                  <c:pt idx="3851">
                    <c:v>moderate</c:v>
                  </c:pt>
                  <c:pt idx="3852">
                    <c:v>moderate</c:v>
                  </c:pt>
                  <c:pt idx="3853">
                    <c:v>moderate</c:v>
                  </c:pt>
                  <c:pt idx="3854">
                    <c:v>moderate</c:v>
                  </c:pt>
                  <c:pt idx="3855">
                    <c:v>moderate</c:v>
                  </c:pt>
                  <c:pt idx="3856">
                    <c:v>moderate</c:v>
                  </c:pt>
                  <c:pt idx="3857">
                    <c:v>moderate</c:v>
                  </c:pt>
                  <c:pt idx="3858">
                    <c:v>moderate</c:v>
                  </c:pt>
                  <c:pt idx="3859">
                    <c:v>moderate</c:v>
                  </c:pt>
                  <c:pt idx="3860">
                    <c:v>moderate</c:v>
                  </c:pt>
                  <c:pt idx="3861">
                    <c:v>moderate</c:v>
                  </c:pt>
                  <c:pt idx="3862">
                    <c:v>moderate</c:v>
                  </c:pt>
                  <c:pt idx="3863">
                    <c:v>moderate</c:v>
                  </c:pt>
                  <c:pt idx="3864">
                    <c:v>moderate</c:v>
                  </c:pt>
                  <c:pt idx="3865">
                    <c:v>moderate</c:v>
                  </c:pt>
                  <c:pt idx="3866">
                    <c:v>moderate</c:v>
                  </c:pt>
                  <c:pt idx="3867">
                    <c:v>moderate</c:v>
                  </c:pt>
                  <c:pt idx="3868">
                    <c:v>moderate</c:v>
                  </c:pt>
                  <c:pt idx="3869">
                    <c:v>moderate</c:v>
                  </c:pt>
                  <c:pt idx="3870">
                    <c:v>moderate</c:v>
                  </c:pt>
                  <c:pt idx="3871">
                    <c:v>moderate</c:v>
                  </c:pt>
                  <c:pt idx="3872">
                    <c:v>moderate</c:v>
                  </c:pt>
                  <c:pt idx="3873">
                    <c:v>moderate</c:v>
                  </c:pt>
                  <c:pt idx="3874">
                    <c:v>moderate</c:v>
                  </c:pt>
                  <c:pt idx="3875">
                    <c:v>moderate</c:v>
                  </c:pt>
                  <c:pt idx="3876">
                    <c:v>moderate</c:v>
                  </c:pt>
                  <c:pt idx="3877">
                    <c:v>moderate</c:v>
                  </c:pt>
                  <c:pt idx="3878">
                    <c:v>moderate</c:v>
                  </c:pt>
                  <c:pt idx="3879">
                    <c:v>moderate</c:v>
                  </c:pt>
                  <c:pt idx="3880">
                    <c:v>moderate</c:v>
                  </c:pt>
                  <c:pt idx="3881">
                    <c:v>moderate</c:v>
                  </c:pt>
                  <c:pt idx="3882">
                    <c:v>moderate</c:v>
                  </c:pt>
                  <c:pt idx="3883">
                    <c:v>moderate</c:v>
                  </c:pt>
                  <c:pt idx="3884">
                    <c:v>moderate</c:v>
                  </c:pt>
                  <c:pt idx="3885">
                    <c:v>moderate</c:v>
                  </c:pt>
                  <c:pt idx="3886">
                    <c:v>moderate</c:v>
                  </c:pt>
                  <c:pt idx="3887">
                    <c:v>moderate</c:v>
                  </c:pt>
                  <c:pt idx="3888">
                    <c:v>moderate</c:v>
                  </c:pt>
                  <c:pt idx="3889">
                    <c:v>moderate</c:v>
                  </c:pt>
                  <c:pt idx="3890">
                    <c:v>moderate</c:v>
                  </c:pt>
                  <c:pt idx="3891">
                    <c:v>moderate</c:v>
                  </c:pt>
                  <c:pt idx="3892">
                    <c:v>moderate</c:v>
                  </c:pt>
                  <c:pt idx="3893">
                    <c:v>moderate</c:v>
                  </c:pt>
                  <c:pt idx="3894">
                    <c:v>moderate</c:v>
                  </c:pt>
                  <c:pt idx="3895">
                    <c:v>moderate</c:v>
                  </c:pt>
                  <c:pt idx="3896">
                    <c:v>moderate</c:v>
                  </c:pt>
                  <c:pt idx="3897">
                    <c:v>moderate</c:v>
                  </c:pt>
                  <c:pt idx="3898">
                    <c:v>moderate</c:v>
                  </c:pt>
                  <c:pt idx="3899">
                    <c:v>moderate</c:v>
                  </c:pt>
                  <c:pt idx="3900">
                    <c:v>moderate</c:v>
                  </c:pt>
                  <c:pt idx="3901">
                    <c:v>moderate</c:v>
                  </c:pt>
                  <c:pt idx="3902">
                    <c:v>moderate</c:v>
                  </c:pt>
                  <c:pt idx="3903">
                    <c:v>moderate</c:v>
                  </c:pt>
                  <c:pt idx="3904">
                    <c:v>moderate</c:v>
                  </c:pt>
                  <c:pt idx="3905">
                    <c:v>moderate</c:v>
                  </c:pt>
                  <c:pt idx="3906">
                    <c:v>moderate</c:v>
                  </c:pt>
                  <c:pt idx="3907">
                    <c:v>moderate</c:v>
                  </c:pt>
                  <c:pt idx="3908">
                    <c:v>moderate</c:v>
                  </c:pt>
                  <c:pt idx="3909">
                    <c:v>moderate</c:v>
                  </c:pt>
                  <c:pt idx="3910">
                    <c:v>moderate</c:v>
                  </c:pt>
                  <c:pt idx="3911">
                    <c:v>moderate</c:v>
                  </c:pt>
                  <c:pt idx="3912">
                    <c:v>moderate</c:v>
                  </c:pt>
                  <c:pt idx="3913">
                    <c:v>moderate</c:v>
                  </c:pt>
                  <c:pt idx="3914">
                    <c:v>moderate</c:v>
                  </c:pt>
                  <c:pt idx="3915">
                    <c:v>moderate</c:v>
                  </c:pt>
                  <c:pt idx="3916">
                    <c:v>moderate</c:v>
                  </c:pt>
                  <c:pt idx="3917">
                    <c:v>moderate</c:v>
                  </c:pt>
                  <c:pt idx="3918">
                    <c:v>moderate</c:v>
                  </c:pt>
                  <c:pt idx="3919">
                    <c:v>moderate</c:v>
                  </c:pt>
                  <c:pt idx="3920">
                    <c:v>moderate</c:v>
                  </c:pt>
                  <c:pt idx="3921">
                    <c:v>moderate</c:v>
                  </c:pt>
                  <c:pt idx="3922">
                    <c:v>moderate</c:v>
                  </c:pt>
                  <c:pt idx="3923">
                    <c:v>moderate</c:v>
                  </c:pt>
                  <c:pt idx="3924">
                    <c:v>moderate</c:v>
                  </c:pt>
                  <c:pt idx="3925">
                    <c:v>moderate</c:v>
                  </c:pt>
                  <c:pt idx="3926">
                    <c:v>moderate</c:v>
                  </c:pt>
                  <c:pt idx="3927">
                    <c:v>moderate</c:v>
                  </c:pt>
                  <c:pt idx="3928">
                    <c:v>moderate</c:v>
                  </c:pt>
                  <c:pt idx="3929">
                    <c:v>moderate</c:v>
                  </c:pt>
                  <c:pt idx="3930">
                    <c:v>moderate</c:v>
                  </c:pt>
                  <c:pt idx="3931">
                    <c:v>moderate</c:v>
                  </c:pt>
                  <c:pt idx="3932">
                    <c:v>moderate</c:v>
                  </c:pt>
                  <c:pt idx="3933">
                    <c:v>moderate</c:v>
                  </c:pt>
                  <c:pt idx="3934">
                    <c:v>moderate</c:v>
                  </c:pt>
                  <c:pt idx="3935">
                    <c:v>moderate</c:v>
                  </c:pt>
                  <c:pt idx="3936">
                    <c:v>moderate</c:v>
                  </c:pt>
                  <c:pt idx="3937">
                    <c:v>moderate</c:v>
                  </c:pt>
                  <c:pt idx="3938">
                    <c:v>moderate</c:v>
                  </c:pt>
                  <c:pt idx="3939">
                    <c:v>moderate</c:v>
                  </c:pt>
                  <c:pt idx="3940">
                    <c:v>moderate</c:v>
                  </c:pt>
                  <c:pt idx="3941">
                    <c:v>moderate</c:v>
                  </c:pt>
                  <c:pt idx="3942">
                    <c:v>moderate</c:v>
                  </c:pt>
                  <c:pt idx="3943">
                    <c:v>moderate</c:v>
                  </c:pt>
                  <c:pt idx="3944">
                    <c:v>moderate</c:v>
                  </c:pt>
                  <c:pt idx="3945">
                    <c:v>moderate</c:v>
                  </c:pt>
                  <c:pt idx="3946">
                    <c:v>moderate</c:v>
                  </c:pt>
                  <c:pt idx="3947">
                    <c:v>moderate</c:v>
                  </c:pt>
                  <c:pt idx="3948">
                    <c:v>moderate</c:v>
                  </c:pt>
                  <c:pt idx="3949">
                    <c:v>moderate</c:v>
                  </c:pt>
                  <c:pt idx="3950">
                    <c:v>moderate</c:v>
                  </c:pt>
                  <c:pt idx="3951">
                    <c:v>moderate</c:v>
                  </c:pt>
                  <c:pt idx="3952">
                    <c:v>moderate</c:v>
                  </c:pt>
                  <c:pt idx="3953">
                    <c:v>moderate</c:v>
                  </c:pt>
                  <c:pt idx="3954">
                    <c:v>moderate</c:v>
                  </c:pt>
                  <c:pt idx="3955">
                    <c:v>moderate</c:v>
                  </c:pt>
                  <c:pt idx="3956">
                    <c:v>moderate</c:v>
                  </c:pt>
                  <c:pt idx="3957">
                    <c:v>moderate</c:v>
                  </c:pt>
                  <c:pt idx="3958">
                    <c:v>moderate</c:v>
                  </c:pt>
                  <c:pt idx="3959">
                    <c:v>moderate</c:v>
                  </c:pt>
                  <c:pt idx="3960">
                    <c:v>moderate</c:v>
                  </c:pt>
                  <c:pt idx="3961">
                    <c:v>moderate</c:v>
                  </c:pt>
                  <c:pt idx="3962">
                    <c:v>moderate</c:v>
                  </c:pt>
                  <c:pt idx="3963">
                    <c:v>moderate</c:v>
                  </c:pt>
                  <c:pt idx="3964">
                    <c:v>moderate</c:v>
                  </c:pt>
                  <c:pt idx="3965">
                    <c:v>moderate</c:v>
                  </c:pt>
                  <c:pt idx="3966">
                    <c:v>moderate</c:v>
                  </c:pt>
                  <c:pt idx="3967">
                    <c:v>moderate</c:v>
                  </c:pt>
                  <c:pt idx="3968">
                    <c:v>moderate</c:v>
                  </c:pt>
                  <c:pt idx="3969">
                    <c:v>moderate</c:v>
                  </c:pt>
                  <c:pt idx="3970">
                    <c:v>moderate</c:v>
                  </c:pt>
                  <c:pt idx="3971">
                    <c:v>moderate</c:v>
                  </c:pt>
                  <c:pt idx="3972">
                    <c:v>moderate</c:v>
                  </c:pt>
                  <c:pt idx="3973">
                    <c:v>moderate</c:v>
                  </c:pt>
                  <c:pt idx="3974">
                    <c:v>moderate</c:v>
                  </c:pt>
                  <c:pt idx="3975">
                    <c:v>moderate</c:v>
                  </c:pt>
                  <c:pt idx="3976">
                    <c:v>moderate</c:v>
                  </c:pt>
                  <c:pt idx="3977">
                    <c:v>moderate</c:v>
                  </c:pt>
                  <c:pt idx="3978">
                    <c:v>moderate</c:v>
                  </c:pt>
                  <c:pt idx="3979">
                    <c:v>moderate</c:v>
                  </c:pt>
                  <c:pt idx="3980">
                    <c:v>moderate</c:v>
                  </c:pt>
                  <c:pt idx="3981">
                    <c:v>moderate</c:v>
                  </c:pt>
                  <c:pt idx="3982">
                    <c:v>moderate</c:v>
                  </c:pt>
                  <c:pt idx="3983">
                    <c:v>moderate</c:v>
                  </c:pt>
                  <c:pt idx="3984">
                    <c:v>moderate</c:v>
                  </c:pt>
                  <c:pt idx="3985">
                    <c:v>moderate</c:v>
                  </c:pt>
                  <c:pt idx="3986">
                    <c:v>moderate</c:v>
                  </c:pt>
                  <c:pt idx="3987">
                    <c:v>moderate</c:v>
                  </c:pt>
                  <c:pt idx="3988">
                    <c:v>moderate</c:v>
                  </c:pt>
                  <c:pt idx="3989">
                    <c:v>moderate</c:v>
                  </c:pt>
                  <c:pt idx="3990">
                    <c:v>moderate</c:v>
                  </c:pt>
                  <c:pt idx="3991">
                    <c:v>moderate</c:v>
                  </c:pt>
                  <c:pt idx="3992">
                    <c:v>moderate</c:v>
                  </c:pt>
                  <c:pt idx="3993">
                    <c:v>moderate</c:v>
                  </c:pt>
                  <c:pt idx="3994">
                    <c:v>moderate</c:v>
                  </c:pt>
                  <c:pt idx="3995">
                    <c:v>moderate</c:v>
                  </c:pt>
                  <c:pt idx="3996">
                    <c:v>moderate</c:v>
                  </c:pt>
                  <c:pt idx="3997">
                    <c:v>moderate</c:v>
                  </c:pt>
                  <c:pt idx="3998">
                    <c:v>moderate</c:v>
                  </c:pt>
                  <c:pt idx="3999">
                    <c:v>moderate</c:v>
                  </c:pt>
                  <c:pt idx="4000">
                    <c:v>moderate</c:v>
                  </c:pt>
                  <c:pt idx="4001">
                    <c:v>moderate</c:v>
                  </c:pt>
                  <c:pt idx="4002">
                    <c:v>moderate</c:v>
                  </c:pt>
                  <c:pt idx="4003">
                    <c:v>moderate</c:v>
                  </c:pt>
                  <c:pt idx="4004">
                    <c:v>moderate</c:v>
                  </c:pt>
                  <c:pt idx="4005">
                    <c:v>moderate</c:v>
                  </c:pt>
                  <c:pt idx="4006">
                    <c:v>moderate</c:v>
                  </c:pt>
                  <c:pt idx="4007">
                    <c:v>moderate</c:v>
                  </c:pt>
                  <c:pt idx="4008">
                    <c:v>moderate</c:v>
                  </c:pt>
                  <c:pt idx="4009">
                    <c:v>moderate</c:v>
                  </c:pt>
                  <c:pt idx="4010">
                    <c:v>moderate</c:v>
                  </c:pt>
                  <c:pt idx="4011">
                    <c:v>moderate</c:v>
                  </c:pt>
                  <c:pt idx="4012">
                    <c:v>moderate</c:v>
                  </c:pt>
                  <c:pt idx="4013">
                    <c:v>moderate</c:v>
                  </c:pt>
                  <c:pt idx="4014">
                    <c:v>moderate</c:v>
                  </c:pt>
                  <c:pt idx="4015">
                    <c:v>moderate</c:v>
                  </c:pt>
                  <c:pt idx="4016">
                    <c:v>moderate</c:v>
                  </c:pt>
                  <c:pt idx="4017">
                    <c:v>moderate</c:v>
                  </c:pt>
                  <c:pt idx="4018">
                    <c:v>moderate</c:v>
                  </c:pt>
                  <c:pt idx="4019">
                    <c:v>moderate</c:v>
                  </c:pt>
                  <c:pt idx="4020">
                    <c:v>moderate</c:v>
                  </c:pt>
                  <c:pt idx="4021">
                    <c:v>moderate</c:v>
                  </c:pt>
                  <c:pt idx="4022">
                    <c:v>moderate</c:v>
                  </c:pt>
                  <c:pt idx="4023">
                    <c:v>moderate</c:v>
                  </c:pt>
                  <c:pt idx="4024">
                    <c:v>moderate</c:v>
                  </c:pt>
                  <c:pt idx="4025">
                    <c:v>moderate</c:v>
                  </c:pt>
                  <c:pt idx="4026">
                    <c:v>moderate</c:v>
                  </c:pt>
                  <c:pt idx="4027">
                    <c:v>moderate</c:v>
                  </c:pt>
                  <c:pt idx="4028">
                    <c:v>moderate</c:v>
                  </c:pt>
                  <c:pt idx="4029">
                    <c:v>moderate</c:v>
                  </c:pt>
                  <c:pt idx="4030">
                    <c:v>moderate</c:v>
                  </c:pt>
                  <c:pt idx="4031">
                    <c:v>moderate</c:v>
                  </c:pt>
                  <c:pt idx="4032">
                    <c:v>moderate</c:v>
                  </c:pt>
                  <c:pt idx="4033">
                    <c:v>moderate</c:v>
                  </c:pt>
                  <c:pt idx="4034">
                    <c:v>moderate</c:v>
                  </c:pt>
                  <c:pt idx="4035">
                    <c:v>moderate</c:v>
                  </c:pt>
                  <c:pt idx="4036">
                    <c:v>moderate</c:v>
                  </c:pt>
                  <c:pt idx="4037">
                    <c:v>moderate</c:v>
                  </c:pt>
                  <c:pt idx="4038">
                    <c:v>moderate</c:v>
                  </c:pt>
                  <c:pt idx="4039">
                    <c:v>moderate</c:v>
                  </c:pt>
                  <c:pt idx="4040">
                    <c:v>moderate</c:v>
                  </c:pt>
                  <c:pt idx="4041">
                    <c:v>moderate</c:v>
                  </c:pt>
                  <c:pt idx="4042">
                    <c:v>moderate</c:v>
                  </c:pt>
                  <c:pt idx="4043">
                    <c:v>moderate</c:v>
                  </c:pt>
                  <c:pt idx="4044">
                    <c:v>moderate</c:v>
                  </c:pt>
                  <c:pt idx="4045">
                    <c:v>moderate</c:v>
                  </c:pt>
                  <c:pt idx="4046">
                    <c:v>moderate</c:v>
                  </c:pt>
                  <c:pt idx="4047">
                    <c:v>moderate</c:v>
                  </c:pt>
                  <c:pt idx="4048">
                    <c:v>moderate</c:v>
                  </c:pt>
                  <c:pt idx="4049">
                    <c:v>moderate</c:v>
                  </c:pt>
                  <c:pt idx="4050">
                    <c:v>moderate</c:v>
                  </c:pt>
                  <c:pt idx="4051">
                    <c:v>moderate</c:v>
                  </c:pt>
                  <c:pt idx="4052">
                    <c:v>moderate</c:v>
                  </c:pt>
                  <c:pt idx="4053">
                    <c:v>moderate</c:v>
                  </c:pt>
                  <c:pt idx="4054">
                    <c:v>moderate</c:v>
                  </c:pt>
                  <c:pt idx="4055">
                    <c:v>moderate</c:v>
                  </c:pt>
                  <c:pt idx="4056">
                    <c:v>moderate</c:v>
                  </c:pt>
                  <c:pt idx="4057">
                    <c:v>moderate</c:v>
                  </c:pt>
                  <c:pt idx="4058">
                    <c:v>moderate</c:v>
                  </c:pt>
                  <c:pt idx="4059">
                    <c:v>moderate</c:v>
                  </c:pt>
                  <c:pt idx="4060">
                    <c:v>moderate</c:v>
                  </c:pt>
                  <c:pt idx="4061">
                    <c:v>moderate</c:v>
                  </c:pt>
                  <c:pt idx="4062">
                    <c:v>moderate</c:v>
                  </c:pt>
                  <c:pt idx="4063">
                    <c:v>moderate</c:v>
                  </c:pt>
                  <c:pt idx="4064">
                    <c:v>moderate</c:v>
                  </c:pt>
                  <c:pt idx="4065">
                    <c:v>moderate</c:v>
                  </c:pt>
                  <c:pt idx="4066">
                    <c:v>moderate</c:v>
                  </c:pt>
                  <c:pt idx="4067">
                    <c:v>moderate</c:v>
                  </c:pt>
                  <c:pt idx="4068">
                    <c:v>moderate</c:v>
                  </c:pt>
                  <c:pt idx="4069">
                    <c:v>moderate</c:v>
                  </c:pt>
                  <c:pt idx="4070">
                    <c:v>moderate</c:v>
                  </c:pt>
                  <c:pt idx="4071">
                    <c:v>moderate</c:v>
                  </c:pt>
                  <c:pt idx="4072">
                    <c:v>moderate</c:v>
                  </c:pt>
                  <c:pt idx="4073">
                    <c:v>moderate</c:v>
                  </c:pt>
                  <c:pt idx="4074">
                    <c:v>moderate</c:v>
                  </c:pt>
                  <c:pt idx="4075">
                    <c:v>moderate</c:v>
                  </c:pt>
                  <c:pt idx="4076">
                    <c:v>moderate</c:v>
                  </c:pt>
                  <c:pt idx="4077">
                    <c:v>moderate</c:v>
                  </c:pt>
                  <c:pt idx="4078">
                    <c:v>moderate</c:v>
                  </c:pt>
                  <c:pt idx="4079">
                    <c:v>moderate</c:v>
                  </c:pt>
                  <c:pt idx="4080">
                    <c:v>moderate</c:v>
                  </c:pt>
                  <c:pt idx="4081">
                    <c:v>moderate</c:v>
                  </c:pt>
                  <c:pt idx="4082">
                    <c:v>moderate</c:v>
                  </c:pt>
                  <c:pt idx="4083">
                    <c:v>moderate</c:v>
                  </c:pt>
                  <c:pt idx="4084">
                    <c:v>moderate</c:v>
                  </c:pt>
                  <c:pt idx="4085">
                    <c:v>moderate</c:v>
                  </c:pt>
                  <c:pt idx="4086">
                    <c:v>moderate</c:v>
                  </c:pt>
                  <c:pt idx="4087">
                    <c:v>moderate</c:v>
                  </c:pt>
                  <c:pt idx="4088">
                    <c:v>moderate</c:v>
                  </c:pt>
                  <c:pt idx="4089">
                    <c:v>moderate</c:v>
                  </c:pt>
                  <c:pt idx="4090">
                    <c:v>moderate</c:v>
                  </c:pt>
                  <c:pt idx="4091">
                    <c:v>moderate</c:v>
                  </c:pt>
                  <c:pt idx="4092">
                    <c:v>moderate</c:v>
                  </c:pt>
                  <c:pt idx="4093">
                    <c:v>moderate</c:v>
                  </c:pt>
                  <c:pt idx="4094">
                    <c:v>moderate</c:v>
                  </c:pt>
                  <c:pt idx="4095">
                    <c:v>moderate</c:v>
                  </c:pt>
                  <c:pt idx="4096">
                    <c:v>moderate</c:v>
                  </c:pt>
                  <c:pt idx="4097">
                    <c:v>moderate</c:v>
                  </c:pt>
                  <c:pt idx="4098">
                    <c:v>moderate</c:v>
                  </c:pt>
                  <c:pt idx="4099">
                    <c:v>moderate</c:v>
                  </c:pt>
                  <c:pt idx="4100">
                    <c:v>moderate</c:v>
                  </c:pt>
                  <c:pt idx="4101">
                    <c:v>moderate</c:v>
                  </c:pt>
                  <c:pt idx="4102">
                    <c:v>moderate</c:v>
                  </c:pt>
                  <c:pt idx="4103">
                    <c:v>moderate</c:v>
                  </c:pt>
                  <c:pt idx="4104">
                    <c:v>moderate</c:v>
                  </c:pt>
                  <c:pt idx="4105">
                    <c:v>moderate</c:v>
                  </c:pt>
                  <c:pt idx="4106">
                    <c:v>moderate</c:v>
                  </c:pt>
                  <c:pt idx="4107">
                    <c:v>moderate</c:v>
                  </c:pt>
                  <c:pt idx="4108">
                    <c:v>moderate</c:v>
                  </c:pt>
                  <c:pt idx="4109">
                    <c:v>moderate</c:v>
                  </c:pt>
                  <c:pt idx="4110">
                    <c:v>moderate</c:v>
                  </c:pt>
                  <c:pt idx="4111">
                    <c:v>moderate</c:v>
                  </c:pt>
                  <c:pt idx="4112">
                    <c:v>moderate</c:v>
                  </c:pt>
                  <c:pt idx="4113">
                    <c:v>moderate</c:v>
                  </c:pt>
                  <c:pt idx="4114">
                    <c:v>moderate</c:v>
                  </c:pt>
                  <c:pt idx="4115">
                    <c:v>moderate</c:v>
                  </c:pt>
                  <c:pt idx="4116">
                    <c:v>moderate</c:v>
                  </c:pt>
                  <c:pt idx="4117">
                    <c:v>moderate</c:v>
                  </c:pt>
                  <c:pt idx="4118">
                    <c:v>moderate</c:v>
                  </c:pt>
                  <c:pt idx="4119">
                    <c:v>moderate</c:v>
                  </c:pt>
                  <c:pt idx="4120">
                    <c:v>moderate</c:v>
                  </c:pt>
                  <c:pt idx="4121">
                    <c:v>moderate</c:v>
                  </c:pt>
                  <c:pt idx="4122">
                    <c:v>moderate</c:v>
                  </c:pt>
                  <c:pt idx="4123">
                    <c:v>moderate</c:v>
                  </c:pt>
                  <c:pt idx="4124">
                    <c:v>moderate</c:v>
                  </c:pt>
                  <c:pt idx="4125">
                    <c:v>moderate</c:v>
                  </c:pt>
                  <c:pt idx="4126">
                    <c:v>moderate</c:v>
                  </c:pt>
                  <c:pt idx="4127">
                    <c:v>moderate</c:v>
                  </c:pt>
                  <c:pt idx="4128">
                    <c:v>moderate</c:v>
                  </c:pt>
                  <c:pt idx="4129">
                    <c:v>moderate</c:v>
                  </c:pt>
                  <c:pt idx="4130">
                    <c:v>moderate</c:v>
                  </c:pt>
                  <c:pt idx="4131">
                    <c:v>moderate</c:v>
                  </c:pt>
                  <c:pt idx="4132">
                    <c:v>moderate</c:v>
                  </c:pt>
                  <c:pt idx="4133">
                    <c:v>moderate</c:v>
                  </c:pt>
                  <c:pt idx="4134">
                    <c:v>moderate</c:v>
                  </c:pt>
                  <c:pt idx="4135">
                    <c:v>moderate</c:v>
                  </c:pt>
                  <c:pt idx="4136">
                    <c:v>moderate</c:v>
                  </c:pt>
                  <c:pt idx="4137">
                    <c:v>moderate</c:v>
                  </c:pt>
                  <c:pt idx="4138">
                    <c:v>moderate</c:v>
                  </c:pt>
                  <c:pt idx="4139">
                    <c:v>moderate</c:v>
                  </c:pt>
                  <c:pt idx="4140">
                    <c:v>moderate</c:v>
                  </c:pt>
                  <c:pt idx="4141">
                    <c:v>moderate</c:v>
                  </c:pt>
                  <c:pt idx="4142">
                    <c:v>moderate</c:v>
                  </c:pt>
                  <c:pt idx="4143">
                    <c:v>moderate</c:v>
                  </c:pt>
                  <c:pt idx="4144">
                    <c:v>moderate</c:v>
                  </c:pt>
                  <c:pt idx="4145">
                    <c:v>moderate</c:v>
                  </c:pt>
                  <c:pt idx="4146">
                    <c:v>moderate</c:v>
                  </c:pt>
                  <c:pt idx="4147">
                    <c:v>moderate</c:v>
                  </c:pt>
                  <c:pt idx="4148">
                    <c:v>moderate</c:v>
                  </c:pt>
                  <c:pt idx="4149">
                    <c:v>moderate</c:v>
                  </c:pt>
                  <c:pt idx="4150">
                    <c:v>moderate</c:v>
                  </c:pt>
                  <c:pt idx="4151">
                    <c:v>moderate</c:v>
                  </c:pt>
                  <c:pt idx="4152">
                    <c:v>moderate</c:v>
                  </c:pt>
                  <c:pt idx="4153">
                    <c:v>moderate</c:v>
                  </c:pt>
                  <c:pt idx="4154">
                    <c:v>moderate</c:v>
                  </c:pt>
                  <c:pt idx="4155">
                    <c:v>moderate</c:v>
                  </c:pt>
                  <c:pt idx="4156">
                    <c:v>moderate</c:v>
                  </c:pt>
                  <c:pt idx="4157">
                    <c:v>moderate</c:v>
                  </c:pt>
                  <c:pt idx="4158">
                    <c:v>moderate</c:v>
                  </c:pt>
                  <c:pt idx="4159">
                    <c:v>moderate</c:v>
                  </c:pt>
                  <c:pt idx="4160">
                    <c:v>moderate</c:v>
                  </c:pt>
                  <c:pt idx="4161">
                    <c:v>moderate</c:v>
                  </c:pt>
                  <c:pt idx="4162">
                    <c:v>moderate</c:v>
                  </c:pt>
                  <c:pt idx="4163">
                    <c:v>moderate</c:v>
                  </c:pt>
                  <c:pt idx="4164">
                    <c:v>moderate</c:v>
                  </c:pt>
                  <c:pt idx="4165">
                    <c:v>moderate</c:v>
                  </c:pt>
                  <c:pt idx="4166">
                    <c:v>moderate</c:v>
                  </c:pt>
                  <c:pt idx="4167">
                    <c:v>moderate</c:v>
                  </c:pt>
                  <c:pt idx="4168">
                    <c:v>moderate</c:v>
                  </c:pt>
                  <c:pt idx="4169">
                    <c:v>moderate</c:v>
                  </c:pt>
                  <c:pt idx="4170">
                    <c:v>moderate</c:v>
                  </c:pt>
                  <c:pt idx="4171">
                    <c:v>moderate</c:v>
                  </c:pt>
                  <c:pt idx="4172">
                    <c:v>moderate</c:v>
                  </c:pt>
                  <c:pt idx="4173">
                    <c:v>moderate</c:v>
                  </c:pt>
                  <c:pt idx="4174">
                    <c:v>moderate</c:v>
                  </c:pt>
                  <c:pt idx="4175">
                    <c:v>moderate</c:v>
                  </c:pt>
                  <c:pt idx="4176">
                    <c:v>moderate</c:v>
                  </c:pt>
                  <c:pt idx="4177">
                    <c:v>moderate</c:v>
                  </c:pt>
                  <c:pt idx="4178">
                    <c:v>moderate</c:v>
                  </c:pt>
                  <c:pt idx="4179">
                    <c:v>moderate</c:v>
                  </c:pt>
                  <c:pt idx="4180">
                    <c:v>moderate</c:v>
                  </c:pt>
                  <c:pt idx="4181">
                    <c:v>moderate</c:v>
                  </c:pt>
                  <c:pt idx="4182">
                    <c:v>moderate</c:v>
                  </c:pt>
                  <c:pt idx="4183">
                    <c:v>moderate</c:v>
                  </c:pt>
                  <c:pt idx="4184">
                    <c:v>moderate</c:v>
                  </c:pt>
                  <c:pt idx="4185">
                    <c:v>moderate</c:v>
                  </c:pt>
                  <c:pt idx="4186">
                    <c:v>moderate</c:v>
                  </c:pt>
                  <c:pt idx="4187">
                    <c:v>moderate</c:v>
                  </c:pt>
                  <c:pt idx="4188">
                    <c:v>moderate</c:v>
                  </c:pt>
                  <c:pt idx="4189">
                    <c:v>moderate</c:v>
                  </c:pt>
                  <c:pt idx="4190">
                    <c:v>moderate</c:v>
                  </c:pt>
                  <c:pt idx="4191">
                    <c:v>moderate</c:v>
                  </c:pt>
                  <c:pt idx="4192">
                    <c:v>moderate</c:v>
                  </c:pt>
                  <c:pt idx="4193">
                    <c:v>moderate</c:v>
                  </c:pt>
                  <c:pt idx="4194">
                    <c:v>moderate</c:v>
                  </c:pt>
                  <c:pt idx="4195">
                    <c:v>moderate</c:v>
                  </c:pt>
                  <c:pt idx="4196">
                    <c:v>moderate</c:v>
                  </c:pt>
                  <c:pt idx="4197">
                    <c:v>moderate</c:v>
                  </c:pt>
                  <c:pt idx="4198">
                    <c:v>moderate</c:v>
                  </c:pt>
                  <c:pt idx="4199">
                    <c:v>moderate</c:v>
                  </c:pt>
                  <c:pt idx="4200">
                    <c:v>moderate</c:v>
                  </c:pt>
                  <c:pt idx="4201">
                    <c:v>moderate</c:v>
                  </c:pt>
                  <c:pt idx="4202">
                    <c:v>moderate</c:v>
                  </c:pt>
                  <c:pt idx="4203">
                    <c:v>moderate</c:v>
                  </c:pt>
                  <c:pt idx="4204">
                    <c:v>moderate</c:v>
                  </c:pt>
                  <c:pt idx="4205">
                    <c:v>moderate</c:v>
                  </c:pt>
                  <c:pt idx="4206">
                    <c:v>moderate</c:v>
                  </c:pt>
                  <c:pt idx="4207">
                    <c:v>moderate</c:v>
                  </c:pt>
                  <c:pt idx="4208">
                    <c:v>moderate</c:v>
                  </c:pt>
                  <c:pt idx="4209">
                    <c:v>moderate</c:v>
                  </c:pt>
                  <c:pt idx="4210">
                    <c:v>moderate</c:v>
                  </c:pt>
                  <c:pt idx="4211">
                    <c:v>moderate</c:v>
                  </c:pt>
                  <c:pt idx="4212">
                    <c:v>moderate</c:v>
                  </c:pt>
                  <c:pt idx="4213">
                    <c:v>moderate</c:v>
                  </c:pt>
                  <c:pt idx="4214">
                    <c:v>moderate</c:v>
                  </c:pt>
                  <c:pt idx="4215">
                    <c:v>moderate</c:v>
                  </c:pt>
                  <c:pt idx="4216">
                    <c:v>moderate</c:v>
                  </c:pt>
                  <c:pt idx="4217">
                    <c:v>moderate</c:v>
                  </c:pt>
                  <c:pt idx="4218">
                    <c:v>moderate</c:v>
                  </c:pt>
                  <c:pt idx="4219">
                    <c:v>moderate</c:v>
                  </c:pt>
                  <c:pt idx="4220">
                    <c:v>moderate</c:v>
                  </c:pt>
                  <c:pt idx="4221">
                    <c:v>moderate</c:v>
                  </c:pt>
                  <c:pt idx="4222">
                    <c:v>moderate</c:v>
                  </c:pt>
                  <c:pt idx="4223">
                    <c:v>moderate</c:v>
                  </c:pt>
                  <c:pt idx="4224">
                    <c:v>moderate</c:v>
                  </c:pt>
                  <c:pt idx="4225">
                    <c:v>moderate</c:v>
                  </c:pt>
                  <c:pt idx="4226">
                    <c:v>moderate</c:v>
                  </c:pt>
                  <c:pt idx="4227">
                    <c:v>moderate</c:v>
                  </c:pt>
                  <c:pt idx="4228">
                    <c:v>moderate</c:v>
                  </c:pt>
                  <c:pt idx="4229">
                    <c:v>moderate</c:v>
                  </c:pt>
                  <c:pt idx="4230">
                    <c:v>moderate</c:v>
                  </c:pt>
                  <c:pt idx="4231">
                    <c:v>moderate</c:v>
                  </c:pt>
                  <c:pt idx="4232">
                    <c:v>moderate</c:v>
                  </c:pt>
                  <c:pt idx="4233">
                    <c:v>moderate</c:v>
                  </c:pt>
                  <c:pt idx="4234">
                    <c:v>moderate</c:v>
                  </c:pt>
                  <c:pt idx="4235">
                    <c:v>moderate</c:v>
                  </c:pt>
                  <c:pt idx="4236">
                    <c:v>moderate</c:v>
                  </c:pt>
                  <c:pt idx="4237">
                    <c:v>moderate</c:v>
                  </c:pt>
                  <c:pt idx="4238">
                    <c:v>moderate</c:v>
                  </c:pt>
                  <c:pt idx="4239">
                    <c:v>moderate</c:v>
                  </c:pt>
                  <c:pt idx="4240">
                    <c:v>moderate</c:v>
                  </c:pt>
                  <c:pt idx="4241">
                    <c:v>moderate</c:v>
                  </c:pt>
                  <c:pt idx="4242">
                    <c:v>moderate</c:v>
                  </c:pt>
                  <c:pt idx="4243">
                    <c:v>moderate</c:v>
                  </c:pt>
                  <c:pt idx="4244">
                    <c:v>moderate</c:v>
                  </c:pt>
                  <c:pt idx="4245">
                    <c:v>moderate</c:v>
                  </c:pt>
                  <c:pt idx="4246">
                    <c:v>moderate</c:v>
                  </c:pt>
                  <c:pt idx="4247">
                    <c:v>moderate</c:v>
                  </c:pt>
                  <c:pt idx="4248">
                    <c:v>moderate</c:v>
                  </c:pt>
                  <c:pt idx="4249">
                    <c:v>moderate</c:v>
                  </c:pt>
                  <c:pt idx="4250">
                    <c:v>moderate</c:v>
                  </c:pt>
                  <c:pt idx="4251">
                    <c:v>moderate</c:v>
                  </c:pt>
                  <c:pt idx="4252">
                    <c:v>moderate</c:v>
                  </c:pt>
                  <c:pt idx="4253">
                    <c:v>moderate</c:v>
                  </c:pt>
                  <c:pt idx="4254">
                    <c:v>moderate</c:v>
                  </c:pt>
                  <c:pt idx="4255">
                    <c:v>moderate</c:v>
                  </c:pt>
                  <c:pt idx="4256">
                    <c:v>moderate</c:v>
                  </c:pt>
                  <c:pt idx="4257">
                    <c:v>moderate</c:v>
                  </c:pt>
                  <c:pt idx="4258">
                    <c:v>moderate</c:v>
                  </c:pt>
                  <c:pt idx="4259">
                    <c:v>moderate</c:v>
                  </c:pt>
                  <c:pt idx="4260">
                    <c:v>moderate</c:v>
                  </c:pt>
                  <c:pt idx="4261">
                    <c:v>moderate</c:v>
                  </c:pt>
                  <c:pt idx="4262">
                    <c:v>moderate</c:v>
                  </c:pt>
                  <c:pt idx="4263">
                    <c:v>moderate</c:v>
                  </c:pt>
                  <c:pt idx="4264">
                    <c:v>moderate</c:v>
                  </c:pt>
                  <c:pt idx="4265">
                    <c:v>moderate</c:v>
                  </c:pt>
                  <c:pt idx="4266">
                    <c:v>moderate</c:v>
                  </c:pt>
                  <c:pt idx="4267">
                    <c:v>moderate</c:v>
                  </c:pt>
                  <c:pt idx="4268">
                    <c:v>moderate</c:v>
                  </c:pt>
                  <c:pt idx="4269">
                    <c:v>moderate</c:v>
                  </c:pt>
                  <c:pt idx="4270">
                    <c:v>moderate</c:v>
                  </c:pt>
                  <c:pt idx="4271">
                    <c:v>moderate</c:v>
                  </c:pt>
                  <c:pt idx="4272">
                    <c:v>moderate</c:v>
                  </c:pt>
                  <c:pt idx="4273">
                    <c:v>moderate</c:v>
                  </c:pt>
                  <c:pt idx="4274">
                    <c:v>moderate</c:v>
                  </c:pt>
                  <c:pt idx="4275">
                    <c:v>moderate</c:v>
                  </c:pt>
                  <c:pt idx="4276">
                    <c:v>moderate</c:v>
                  </c:pt>
                  <c:pt idx="4277">
                    <c:v>moderate</c:v>
                  </c:pt>
                  <c:pt idx="4278">
                    <c:v>moderate</c:v>
                  </c:pt>
                  <c:pt idx="4279">
                    <c:v>moderate</c:v>
                  </c:pt>
                  <c:pt idx="4280">
                    <c:v>moderate</c:v>
                  </c:pt>
                  <c:pt idx="4281">
                    <c:v>moderate</c:v>
                  </c:pt>
                  <c:pt idx="4282">
                    <c:v>moderate</c:v>
                  </c:pt>
                  <c:pt idx="4283">
                    <c:v>moderate</c:v>
                  </c:pt>
                  <c:pt idx="4284">
                    <c:v>moderate</c:v>
                  </c:pt>
                  <c:pt idx="4285">
                    <c:v>moderate</c:v>
                  </c:pt>
                  <c:pt idx="4286">
                    <c:v>moderate</c:v>
                  </c:pt>
                  <c:pt idx="4287">
                    <c:v>moderate</c:v>
                  </c:pt>
                  <c:pt idx="4288">
                    <c:v>moderate</c:v>
                  </c:pt>
                  <c:pt idx="4289">
                    <c:v>moderate</c:v>
                  </c:pt>
                  <c:pt idx="4290">
                    <c:v>moderate</c:v>
                  </c:pt>
                  <c:pt idx="4291">
                    <c:v>moderate</c:v>
                  </c:pt>
                  <c:pt idx="4292">
                    <c:v>moderate</c:v>
                  </c:pt>
                  <c:pt idx="4293">
                    <c:v>moderate</c:v>
                  </c:pt>
                  <c:pt idx="4294">
                    <c:v>moderate</c:v>
                  </c:pt>
                  <c:pt idx="4295">
                    <c:v>moderate</c:v>
                  </c:pt>
                  <c:pt idx="4296">
                    <c:v>moderate</c:v>
                  </c:pt>
                  <c:pt idx="4297">
                    <c:v>moderate</c:v>
                  </c:pt>
                  <c:pt idx="4298">
                    <c:v>moderate</c:v>
                  </c:pt>
                  <c:pt idx="4299">
                    <c:v>moderate</c:v>
                  </c:pt>
                  <c:pt idx="4300">
                    <c:v>moderate</c:v>
                  </c:pt>
                  <c:pt idx="4301">
                    <c:v>moderate</c:v>
                  </c:pt>
                  <c:pt idx="4302">
                    <c:v>moderate</c:v>
                  </c:pt>
                  <c:pt idx="4303">
                    <c:v>moderate</c:v>
                  </c:pt>
                  <c:pt idx="4304">
                    <c:v>moderate</c:v>
                  </c:pt>
                  <c:pt idx="4305">
                    <c:v>moderate</c:v>
                  </c:pt>
                  <c:pt idx="4306">
                    <c:v>moderate</c:v>
                  </c:pt>
                  <c:pt idx="4307">
                    <c:v>moderate</c:v>
                  </c:pt>
                  <c:pt idx="4308">
                    <c:v>moderate</c:v>
                  </c:pt>
                  <c:pt idx="4309">
                    <c:v>moderate</c:v>
                  </c:pt>
                  <c:pt idx="4310">
                    <c:v>moderate</c:v>
                  </c:pt>
                  <c:pt idx="4311">
                    <c:v>moderate</c:v>
                  </c:pt>
                  <c:pt idx="4312">
                    <c:v>moderate</c:v>
                  </c:pt>
                  <c:pt idx="4313">
                    <c:v>moderate</c:v>
                  </c:pt>
                  <c:pt idx="4314">
                    <c:v>moderate</c:v>
                  </c:pt>
                  <c:pt idx="4315">
                    <c:v>moderate</c:v>
                  </c:pt>
                  <c:pt idx="4316">
                    <c:v>moderate</c:v>
                  </c:pt>
                  <c:pt idx="4317">
                    <c:v>moderate</c:v>
                  </c:pt>
                  <c:pt idx="4318">
                    <c:v>moderate</c:v>
                  </c:pt>
                  <c:pt idx="4319">
                    <c:v>moderate</c:v>
                  </c:pt>
                  <c:pt idx="4320">
                    <c:v>moderate</c:v>
                  </c:pt>
                  <c:pt idx="4321">
                    <c:v>moderate</c:v>
                  </c:pt>
                  <c:pt idx="4322">
                    <c:v>moderate</c:v>
                  </c:pt>
                  <c:pt idx="4323">
                    <c:v>moderate</c:v>
                  </c:pt>
                  <c:pt idx="4324">
                    <c:v>moderate</c:v>
                  </c:pt>
                  <c:pt idx="4325">
                    <c:v>moderate</c:v>
                  </c:pt>
                  <c:pt idx="4326">
                    <c:v>moderate</c:v>
                  </c:pt>
                  <c:pt idx="4327">
                    <c:v>moderate</c:v>
                  </c:pt>
                  <c:pt idx="4328">
                    <c:v>moderate</c:v>
                  </c:pt>
                  <c:pt idx="4329">
                    <c:v>moderate</c:v>
                  </c:pt>
                  <c:pt idx="4330">
                    <c:v>moderate</c:v>
                  </c:pt>
                  <c:pt idx="4331">
                    <c:v>moderate</c:v>
                  </c:pt>
                  <c:pt idx="4332">
                    <c:v>moderate</c:v>
                  </c:pt>
                  <c:pt idx="4333">
                    <c:v>moderate</c:v>
                  </c:pt>
                  <c:pt idx="4334">
                    <c:v>moderate</c:v>
                  </c:pt>
                  <c:pt idx="4335">
                    <c:v>moderate</c:v>
                  </c:pt>
                  <c:pt idx="4336">
                    <c:v>moderate</c:v>
                  </c:pt>
                  <c:pt idx="4337">
                    <c:v>moderate</c:v>
                  </c:pt>
                  <c:pt idx="4338">
                    <c:v>moderate</c:v>
                  </c:pt>
                  <c:pt idx="4339">
                    <c:v>moderate</c:v>
                  </c:pt>
                  <c:pt idx="4340">
                    <c:v>moderate</c:v>
                  </c:pt>
                  <c:pt idx="4341">
                    <c:v>moderate</c:v>
                  </c:pt>
                  <c:pt idx="4342">
                    <c:v>moderate</c:v>
                  </c:pt>
                  <c:pt idx="4343">
                    <c:v>moderate</c:v>
                  </c:pt>
                  <c:pt idx="4344">
                    <c:v>moderate</c:v>
                  </c:pt>
                  <c:pt idx="4345">
                    <c:v>moderate</c:v>
                  </c:pt>
                  <c:pt idx="4346">
                    <c:v>moderate</c:v>
                  </c:pt>
                  <c:pt idx="4347">
                    <c:v>moderate</c:v>
                  </c:pt>
                  <c:pt idx="4348">
                    <c:v>moderate</c:v>
                  </c:pt>
                  <c:pt idx="4349">
                    <c:v>moderate</c:v>
                  </c:pt>
                  <c:pt idx="4350">
                    <c:v>moderate</c:v>
                  </c:pt>
                  <c:pt idx="4351">
                    <c:v>moderate</c:v>
                  </c:pt>
                  <c:pt idx="4352">
                    <c:v>moderate</c:v>
                  </c:pt>
                  <c:pt idx="4353">
                    <c:v>moderate</c:v>
                  </c:pt>
                  <c:pt idx="4354">
                    <c:v>moderate</c:v>
                  </c:pt>
                  <c:pt idx="4355">
                    <c:v>moderate</c:v>
                  </c:pt>
                  <c:pt idx="4356">
                    <c:v>moderate</c:v>
                  </c:pt>
                  <c:pt idx="4357">
                    <c:v>moderate</c:v>
                  </c:pt>
                  <c:pt idx="4358">
                    <c:v>moderate</c:v>
                  </c:pt>
                  <c:pt idx="4359">
                    <c:v>moderate</c:v>
                  </c:pt>
                  <c:pt idx="4360">
                    <c:v>moderate</c:v>
                  </c:pt>
                  <c:pt idx="4361">
                    <c:v>moderate</c:v>
                  </c:pt>
                  <c:pt idx="4362">
                    <c:v>moderate</c:v>
                  </c:pt>
                  <c:pt idx="4363">
                    <c:v>moderate</c:v>
                  </c:pt>
                  <c:pt idx="4364">
                    <c:v>moderate</c:v>
                  </c:pt>
                  <c:pt idx="4365">
                    <c:v>moderate</c:v>
                  </c:pt>
                  <c:pt idx="4366">
                    <c:v>moderate</c:v>
                  </c:pt>
                  <c:pt idx="4367">
                    <c:v>moderate</c:v>
                  </c:pt>
                  <c:pt idx="4368">
                    <c:v>moderate</c:v>
                  </c:pt>
                  <c:pt idx="4369">
                    <c:v>moderate</c:v>
                  </c:pt>
                  <c:pt idx="4370">
                    <c:v>moderate</c:v>
                  </c:pt>
                  <c:pt idx="4371">
                    <c:v>moderate</c:v>
                  </c:pt>
                  <c:pt idx="4372">
                    <c:v>moderate</c:v>
                  </c:pt>
                  <c:pt idx="4373">
                    <c:v>moderate</c:v>
                  </c:pt>
                  <c:pt idx="4374">
                    <c:v>moderate</c:v>
                  </c:pt>
                  <c:pt idx="4375">
                    <c:v>moderate</c:v>
                  </c:pt>
                  <c:pt idx="4376">
                    <c:v>moderate</c:v>
                  </c:pt>
                  <c:pt idx="4377">
                    <c:v>moderate</c:v>
                  </c:pt>
                  <c:pt idx="4378">
                    <c:v>moderate</c:v>
                  </c:pt>
                  <c:pt idx="4379">
                    <c:v>moderate</c:v>
                  </c:pt>
                  <c:pt idx="4380">
                    <c:v>moderate</c:v>
                  </c:pt>
                  <c:pt idx="4381">
                    <c:v>moderate</c:v>
                  </c:pt>
                  <c:pt idx="4382">
                    <c:v>moderate</c:v>
                  </c:pt>
                  <c:pt idx="4383">
                    <c:v>moderate</c:v>
                  </c:pt>
                  <c:pt idx="4384">
                    <c:v>moderate</c:v>
                  </c:pt>
                  <c:pt idx="4385">
                    <c:v>moderate</c:v>
                  </c:pt>
                  <c:pt idx="4386">
                    <c:v>moderate</c:v>
                  </c:pt>
                  <c:pt idx="4387">
                    <c:v>moderate</c:v>
                  </c:pt>
                  <c:pt idx="4388">
                    <c:v>moderate</c:v>
                  </c:pt>
                  <c:pt idx="4389">
                    <c:v>moderate</c:v>
                  </c:pt>
                  <c:pt idx="4390">
                    <c:v>moderate</c:v>
                  </c:pt>
                  <c:pt idx="4391">
                    <c:v>moderate</c:v>
                  </c:pt>
                  <c:pt idx="4392">
                    <c:v>moderate</c:v>
                  </c:pt>
                  <c:pt idx="4393">
                    <c:v>moderate</c:v>
                  </c:pt>
                  <c:pt idx="4394">
                    <c:v>moderate</c:v>
                  </c:pt>
                  <c:pt idx="4395">
                    <c:v>moderate</c:v>
                  </c:pt>
                  <c:pt idx="4396">
                    <c:v>moderate</c:v>
                  </c:pt>
                  <c:pt idx="4397">
                    <c:v>moderate</c:v>
                  </c:pt>
                  <c:pt idx="4398">
                    <c:v>moderate</c:v>
                  </c:pt>
                  <c:pt idx="4399">
                    <c:v>moderate</c:v>
                  </c:pt>
                  <c:pt idx="4400">
                    <c:v>moderate</c:v>
                  </c:pt>
                  <c:pt idx="4401">
                    <c:v>moderate</c:v>
                  </c:pt>
                  <c:pt idx="4402">
                    <c:v>moderate</c:v>
                  </c:pt>
                  <c:pt idx="4403">
                    <c:v>moderate</c:v>
                  </c:pt>
                  <c:pt idx="4404">
                    <c:v>moderate</c:v>
                  </c:pt>
                  <c:pt idx="4405">
                    <c:v>moderate</c:v>
                  </c:pt>
                  <c:pt idx="4406">
                    <c:v>moderate</c:v>
                  </c:pt>
                  <c:pt idx="4407">
                    <c:v>moderate</c:v>
                  </c:pt>
                  <c:pt idx="4408">
                    <c:v>moderate</c:v>
                  </c:pt>
                  <c:pt idx="4409">
                    <c:v>moderate</c:v>
                  </c:pt>
                  <c:pt idx="4410">
                    <c:v>moderate</c:v>
                  </c:pt>
                  <c:pt idx="4411">
                    <c:v>moderate</c:v>
                  </c:pt>
                  <c:pt idx="4412">
                    <c:v>moderate</c:v>
                  </c:pt>
                  <c:pt idx="4413">
                    <c:v>moderate</c:v>
                  </c:pt>
                  <c:pt idx="4414">
                    <c:v>moderate</c:v>
                  </c:pt>
                  <c:pt idx="4415">
                    <c:v>moderate</c:v>
                  </c:pt>
                  <c:pt idx="4416">
                    <c:v>moderate</c:v>
                  </c:pt>
                  <c:pt idx="4417">
                    <c:v>moderate</c:v>
                  </c:pt>
                  <c:pt idx="4418">
                    <c:v>moderate</c:v>
                  </c:pt>
                  <c:pt idx="4419">
                    <c:v>moderate</c:v>
                  </c:pt>
                  <c:pt idx="4420">
                    <c:v>moderate</c:v>
                  </c:pt>
                  <c:pt idx="4421">
                    <c:v>moderate</c:v>
                  </c:pt>
                  <c:pt idx="4422">
                    <c:v>moderate</c:v>
                  </c:pt>
                  <c:pt idx="4423">
                    <c:v>moderate</c:v>
                  </c:pt>
                  <c:pt idx="4424">
                    <c:v>moderate</c:v>
                  </c:pt>
                  <c:pt idx="4425">
                    <c:v>moderate</c:v>
                  </c:pt>
                  <c:pt idx="4426">
                    <c:v>moderate</c:v>
                  </c:pt>
                  <c:pt idx="4427">
                    <c:v>moderate</c:v>
                  </c:pt>
                  <c:pt idx="4428">
                    <c:v>moderate</c:v>
                  </c:pt>
                  <c:pt idx="4429">
                    <c:v>moderate</c:v>
                  </c:pt>
                  <c:pt idx="4430">
                    <c:v>moderate</c:v>
                  </c:pt>
                  <c:pt idx="4431">
                    <c:v>moderate</c:v>
                  </c:pt>
                  <c:pt idx="4432">
                    <c:v>moderate</c:v>
                  </c:pt>
                  <c:pt idx="4433">
                    <c:v>moderate</c:v>
                  </c:pt>
                  <c:pt idx="4434">
                    <c:v>moderate</c:v>
                  </c:pt>
                  <c:pt idx="4435">
                    <c:v>moderate</c:v>
                  </c:pt>
                  <c:pt idx="4436">
                    <c:v>moderate</c:v>
                  </c:pt>
                  <c:pt idx="4437">
                    <c:v>moderate</c:v>
                  </c:pt>
                  <c:pt idx="4438">
                    <c:v>moderate</c:v>
                  </c:pt>
                  <c:pt idx="4439">
                    <c:v>moderate</c:v>
                  </c:pt>
                  <c:pt idx="4440">
                    <c:v>moderate</c:v>
                  </c:pt>
                  <c:pt idx="4441">
                    <c:v>moderate</c:v>
                  </c:pt>
                  <c:pt idx="4442">
                    <c:v>moderate</c:v>
                  </c:pt>
                  <c:pt idx="4443">
                    <c:v>moderate</c:v>
                  </c:pt>
                  <c:pt idx="4444">
                    <c:v>moderate</c:v>
                  </c:pt>
                  <c:pt idx="4445">
                    <c:v>moderate</c:v>
                  </c:pt>
                  <c:pt idx="4446">
                    <c:v>moderate</c:v>
                  </c:pt>
                  <c:pt idx="4447">
                    <c:v>moderate</c:v>
                  </c:pt>
                  <c:pt idx="4448">
                    <c:v>moderate</c:v>
                  </c:pt>
                  <c:pt idx="4449">
                    <c:v>moderate</c:v>
                  </c:pt>
                  <c:pt idx="4450">
                    <c:v>moderate</c:v>
                  </c:pt>
                  <c:pt idx="4451">
                    <c:v>moderate</c:v>
                  </c:pt>
                  <c:pt idx="4452">
                    <c:v>moderate</c:v>
                  </c:pt>
                  <c:pt idx="4453">
                    <c:v>moderate</c:v>
                  </c:pt>
                  <c:pt idx="4454">
                    <c:v>moderate</c:v>
                  </c:pt>
                  <c:pt idx="4455">
                    <c:v>moderate</c:v>
                  </c:pt>
                  <c:pt idx="4456">
                    <c:v>moderate</c:v>
                  </c:pt>
                  <c:pt idx="4457">
                    <c:v>moderate</c:v>
                  </c:pt>
                  <c:pt idx="4458">
                    <c:v>moderate</c:v>
                  </c:pt>
                  <c:pt idx="4459">
                    <c:v>moderate</c:v>
                  </c:pt>
                  <c:pt idx="4460">
                    <c:v>moderate</c:v>
                  </c:pt>
                  <c:pt idx="4461">
                    <c:v>moderate</c:v>
                  </c:pt>
                  <c:pt idx="4462">
                    <c:v>moderate</c:v>
                  </c:pt>
                  <c:pt idx="4463">
                    <c:v>moderate</c:v>
                  </c:pt>
                  <c:pt idx="4464">
                    <c:v>moderate</c:v>
                  </c:pt>
                  <c:pt idx="4465">
                    <c:v>moderate</c:v>
                  </c:pt>
                  <c:pt idx="4466">
                    <c:v>moderate</c:v>
                  </c:pt>
                  <c:pt idx="4467">
                    <c:v>moderate</c:v>
                  </c:pt>
                  <c:pt idx="4468">
                    <c:v>moderate</c:v>
                  </c:pt>
                  <c:pt idx="4469">
                    <c:v>moderate</c:v>
                  </c:pt>
                  <c:pt idx="4470">
                    <c:v>moderate</c:v>
                  </c:pt>
                  <c:pt idx="4471">
                    <c:v>moderate</c:v>
                  </c:pt>
                  <c:pt idx="4472">
                    <c:v>moderate</c:v>
                  </c:pt>
                  <c:pt idx="4473">
                    <c:v>moderate</c:v>
                  </c:pt>
                  <c:pt idx="4474">
                    <c:v>moderate</c:v>
                  </c:pt>
                  <c:pt idx="4475">
                    <c:v>moderate</c:v>
                  </c:pt>
                  <c:pt idx="4476">
                    <c:v>moderate</c:v>
                  </c:pt>
                  <c:pt idx="4477">
                    <c:v>moderate</c:v>
                  </c:pt>
                  <c:pt idx="4478">
                    <c:v>moderate</c:v>
                  </c:pt>
                  <c:pt idx="4479">
                    <c:v>moderate</c:v>
                  </c:pt>
                  <c:pt idx="4480">
                    <c:v>moderate</c:v>
                  </c:pt>
                  <c:pt idx="4481">
                    <c:v>moderate</c:v>
                  </c:pt>
                  <c:pt idx="4482">
                    <c:v>moderate</c:v>
                  </c:pt>
                  <c:pt idx="4483">
                    <c:v>moderate</c:v>
                  </c:pt>
                  <c:pt idx="4484">
                    <c:v>moderate</c:v>
                  </c:pt>
                  <c:pt idx="4485">
                    <c:v>moderate</c:v>
                  </c:pt>
                  <c:pt idx="4486">
                    <c:v>moderate</c:v>
                  </c:pt>
                  <c:pt idx="4487">
                    <c:v>moderate</c:v>
                  </c:pt>
                  <c:pt idx="4488">
                    <c:v>moderate</c:v>
                  </c:pt>
                  <c:pt idx="4489">
                    <c:v>moderate</c:v>
                  </c:pt>
                  <c:pt idx="4490">
                    <c:v>moderate</c:v>
                  </c:pt>
                  <c:pt idx="4491">
                    <c:v>moderate</c:v>
                  </c:pt>
                  <c:pt idx="4492">
                    <c:v>moderate</c:v>
                  </c:pt>
                  <c:pt idx="4493">
                    <c:v>moderate</c:v>
                  </c:pt>
                  <c:pt idx="4494">
                    <c:v>moderate</c:v>
                  </c:pt>
                  <c:pt idx="4495">
                    <c:v>moderate</c:v>
                  </c:pt>
                  <c:pt idx="4496">
                    <c:v>moderate</c:v>
                  </c:pt>
                  <c:pt idx="4497">
                    <c:v>moderate</c:v>
                  </c:pt>
                  <c:pt idx="4498">
                    <c:v>moderate</c:v>
                  </c:pt>
                  <c:pt idx="4499">
                    <c:v>moderate</c:v>
                  </c:pt>
                  <c:pt idx="4500">
                    <c:v>moderate</c:v>
                  </c:pt>
                  <c:pt idx="4501">
                    <c:v>moderate</c:v>
                  </c:pt>
                  <c:pt idx="4502">
                    <c:v>moderate</c:v>
                  </c:pt>
                  <c:pt idx="4503">
                    <c:v>moderate</c:v>
                  </c:pt>
                  <c:pt idx="4504">
                    <c:v>moderate</c:v>
                  </c:pt>
                  <c:pt idx="4505">
                    <c:v>moderate</c:v>
                  </c:pt>
                  <c:pt idx="4506">
                    <c:v>moderate</c:v>
                  </c:pt>
                  <c:pt idx="4507">
                    <c:v>moderate</c:v>
                  </c:pt>
                  <c:pt idx="4508">
                    <c:v>moderate</c:v>
                  </c:pt>
                  <c:pt idx="4509">
                    <c:v>moderate</c:v>
                  </c:pt>
                  <c:pt idx="4510">
                    <c:v>moderate</c:v>
                  </c:pt>
                  <c:pt idx="4511">
                    <c:v>moderate</c:v>
                  </c:pt>
                  <c:pt idx="4512">
                    <c:v>moderate</c:v>
                  </c:pt>
                  <c:pt idx="4513">
                    <c:v>moderate</c:v>
                  </c:pt>
                  <c:pt idx="4514">
                    <c:v>moderate</c:v>
                  </c:pt>
                  <c:pt idx="4515">
                    <c:v>moderate</c:v>
                  </c:pt>
                  <c:pt idx="4516">
                    <c:v>moderate</c:v>
                  </c:pt>
                  <c:pt idx="4517">
                    <c:v>moderate</c:v>
                  </c:pt>
                  <c:pt idx="4518">
                    <c:v>moderate</c:v>
                  </c:pt>
                  <c:pt idx="4519">
                    <c:v>moderate</c:v>
                  </c:pt>
                  <c:pt idx="4520">
                    <c:v>moderate</c:v>
                  </c:pt>
                  <c:pt idx="4521">
                    <c:v>moderate</c:v>
                  </c:pt>
                  <c:pt idx="4522">
                    <c:v>moderate</c:v>
                  </c:pt>
                  <c:pt idx="4523">
                    <c:v>moderate</c:v>
                  </c:pt>
                  <c:pt idx="4524">
                    <c:v>moderate</c:v>
                  </c:pt>
                  <c:pt idx="4525">
                    <c:v>moderate</c:v>
                  </c:pt>
                  <c:pt idx="4526">
                    <c:v>moderate</c:v>
                  </c:pt>
                  <c:pt idx="4527">
                    <c:v>moderate</c:v>
                  </c:pt>
                  <c:pt idx="4528">
                    <c:v>moderate</c:v>
                  </c:pt>
                  <c:pt idx="4529">
                    <c:v>moderate</c:v>
                  </c:pt>
                  <c:pt idx="4530">
                    <c:v>moderate</c:v>
                  </c:pt>
                  <c:pt idx="4531">
                    <c:v>moderate</c:v>
                  </c:pt>
                  <c:pt idx="4532">
                    <c:v>moderate</c:v>
                  </c:pt>
                  <c:pt idx="4533">
                    <c:v>moderate</c:v>
                  </c:pt>
                  <c:pt idx="4534">
                    <c:v>moderate</c:v>
                  </c:pt>
                  <c:pt idx="4535">
                    <c:v>moderate</c:v>
                  </c:pt>
                  <c:pt idx="4536">
                    <c:v>moderate</c:v>
                  </c:pt>
                  <c:pt idx="4537">
                    <c:v>moderate</c:v>
                  </c:pt>
                  <c:pt idx="4538">
                    <c:v>moderate</c:v>
                  </c:pt>
                  <c:pt idx="4539">
                    <c:v>moderate</c:v>
                  </c:pt>
                  <c:pt idx="4540">
                    <c:v>moderate</c:v>
                  </c:pt>
                  <c:pt idx="4541">
                    <c:v>moderate</c:v>
                  </c:pt>
                  <c:pt idx="4542">
                    <c:v>moderate</c:v>
                  </c:pt>
                  <c:pt idx="4543">
                    <c:v>moderate</c:v>
                  </c:pt>
                  <c:pt idx="4544">
                    <c:v>moderate</c:v>
                  </c:pt>
                  <c:pt idx="4545">
                    <c:v>moderate</c:v>
                  </c:pt>
                  <c:pt idx="4546">
                    <c:v>moderate</c:v>
                  </c:pt>
                  <c:pt idx="4547">
                    <c:v>moderate</c:v>
                  </c:pt>
                  <c:pt idx="4548">
                    <c:v>moderate</c:v>
                  </c:pt>
                  <c:pt idx="4549">
                    <c:v>moderate</c:v>
                  </c:pt>
                  <c:pt idx="4550">
                    <c:v>moderate</c:v>
                  </c:pt>
                  <c:pt idx="4551">
                    <c:v>moderate</c:v>
                  </c:pt>
                  <c:pt idx="4552">
                    <c:v>moderate</c:v>
                  </c:pt>
                  <c:pt idx="4553">
                    <c:v>moderate</c:v>
                  </c:pt>
                  <c:pt idx="4554">
                    <c:v>moderate</c:v>
                  </c:pt>
                  <c:pt idx="4555">
                    <c:v>moderate</c:v>
                  </c:pt>
                  <c:pt idx="4556">
                    <c:v>moderate</c:v>
                  </c:pt>
                  <c:pt idx="4557">
                    <c:v>moderate</c:v>
                  </c:pt>
                  <c:pt idx="4558">
                    <c:v>moderate</c:v>
                  </c:pt>
                  <c:pt idx="4559">
                    <c:v>moderate</c:v>
                  </c:pt>
                  <c:pt idx="4560">
                    <c:v>moderate</c:v>
                  </c:pt>
                  <c:pt idx="4561">
                    <c:v>moderate</c:v>
                  </c:pt>
                  <c:pt idx="4562">
                    <c:v>moderate</c:v>
                  </c:pt>
                  <c:pt idx="4563">
                    <c:v>moderate</c:v>
                  </c:pt>
                  <c:pt idx="4564">
                    <c:v>moderate</c:v>
                  </c:pt>
                  <c:pt idx="4565">
                    <c:v>moderate</c:v>
                  </c:pt>
                  <c:pt idx="4566">
                    <c:v>moderate</c:v>
                  </c:pt>
                  <c:pt idx="4567">
                    <c:v>moderate</c:v>
                  </c:pt>
                  <c:pt idx="4568">
                    <c:v>moderate</c:v>
                  </c:pt>
                  <c:pt idx="4569">
                    <c:v>moderate</c:v>
                  </c:pt>
                  <c:pt idx="4570">
                    <c:v>moderate</c:v>
                  </c:pt>
                  <c:pt idx="4571">
                    <c:v>moderate</c:v>
                  </c:pt>
                  <c:pt idx="4572">
                    <c:v>moderate</c:v>
                  </c:pt>
                  <c:pt idx="4573">
                    <c:v>moderate</c:v>
                  </c:pt>
                  <c:pt idx="4574">
                    <c:v>moderate</c:v>
                  </c:pt>
                  <c:pt idx="4575">
                    <c:v>moderate</c:v>
                  </c:pt>
                  <c:pt idx="4576">
                    <c:v>moderate</c:v>
                  </c:pt>
                  <c:pt idx="4577">
                    <c:v>moderate</c:v>
                  </c:pt>
                  <c:pt idx="4578">
                    <c:v>moderate</c:v>
                  </c:pt>
                  <c:pt idx="4579">
                    <c:v>moderate</c:v>
                  </c:pt>
                  <c:pt idx="4580">
                    <c:v>moderate</c:v>
                  </c:pt>
                  <c:pt idx="4581">
                    <c:v>moderate</c:v>
                  </c:pt>
                  <c:pt idx="4582">
                    <c:v>moderate</c:v>
                  </c:pt>
                  <c:pt idx="4583">
                    <c:v>moderate</c:v>
                  </c:pt>
                  <c:pt idx="4584">
                    <c:v>moderate</c:v>
                  </c:pt>
                  <c:pt idx="4585">
                    <c:v>moderate</c:v>
                  </c:pt>
                  <c:pt idx="4586">
                    <c:v>moderate</c:v>
                  </c:pt>
                  <c:pt idx="4587">
                    <c:v>moderate</c:v>
                  </c:pt>
                  <c:pt idx="4588">
                    <c:v>moderate</c:v>
                  </c:pt>
                  <c:pt idx="4589">
                    <c:v>moderate</c:v>
                  </c:pt>
                  <c:pt idx="4590">
                    <c:v>moderate</c:v>
                  </c:pt>
                  <c:pt idx="4591">
                    <c:v>moderate</c:v>
                  </c:pt>
                  <c:pt idx="4592">
                    <c:v>moderate</c:v>
                  </c:pt>
                  <c:pt idx="4593">
                    <c:v>moderate</c:v>
                  </c:pt>
                  <c:pt idx="4594">
                    <c:v>moderate</c:v>
                  </c:pt>
                  <c:pt idx="4595">
                    <c:v>moderate</c:v>
                  </c:pt>
                  <c:pt idx="4596">
                    <c:v>moderate</c:v>
                  </c:pt>
                  <c:pt idx="4597">
                    <c:v>moderate</c:v>
                  </c:pt>
                  <c:pt idx="4598">
                    <c:v>moderate</c:v>
                  </c:pt>
                  <c:pt idx="4599">
                    <c:v>moderate</c:v>
                  </c:pt>
                  <c:pt idx="4600">
                    <c:v>moderate</c:v>
                  </c:pt>
                  <c:pt idx="4601">
                    <c:v>moderate</c:v>
                  </c:pt>
                  <c:pt idx="4602">
                    <c:v>moderate</c:v>
                  </c:pt>
                  <c:pt idx="4603">
                    <c:v>moderate</c:v>
                  </c:pt>
                  <c:pt idx="4604">
                    <c:v>moderate</c:v>
                  </c:pt>
                  <c:pt idx="4605">
                    <c:v>moderate</c:v>
                  </c:pt>
                  <c:pt idx="4606">
                    <c:v>moderate</c:v>
                  </c:pt>
                  <c:pt idx="4607">
                    <c:v>moderate</c:v>
                  </c:pt>
                  <c:pt idx="4608">
                    <c:v>moderate</c:v>
                  </c:pt>
                  <c:pt idx="4609">
                    <c:v>moderate</c:v>
                  </c:pt>
                  <c:pt idx="4610">
                    <c:v>moderate</c:v>
                  </c:pt>
                  <c:pt idx="4611">
                    <c:v>moderate</c:v>
                  </c:pt>
                  <c:pt idx="4612">
                    <c:v>moderate</c:v>
                  </c:pt>
                  <c:pt idx="4613">
                    <c:v>moderate</c:v>
                  </c:pt>
                  <c:pt idx="4614">
                    <c:v>moderate</c:v>
                  </c:pt>
                  <c:pt idx="4615">
                    <c:v>moderate</c:v>
                  </c:pt>
                  <c:pt idx="4616">
                    <c:v>moderate</c:v>
                  </c:pt>
                  <c:pt idx="4617">
                    <c:v>moderate</c:v>
                  </c:pt>
                  <c:pt idx="4618">
                    <c:v>moderate</c:v>
                  </c:pt>
                  <c:pt idx="4619">
                    <c:v>moderate</c:v>
                  </c:pt>
                  <c:pt idx="4620">
                    <c:v>moderate</c:v>
                  </c:pt>
                  <c:pt idx="4621">
                    <c:v>moderate</c:v>
                  </c:pt>
                  <c:pt idx="4622">
                    <c:v>moderate</c:v>
                  </c:pt>
                  <c:pt idx="4623">
                    <c:v>moderate</c:v>
                  </c:pt>
                  <c:pt idx="4624">
                    <c:v>moderate</c:v>
                  </c:pt>
                  <c:pt idx="4625">
                    <c:v>moderate</c:v>
                  </c:pt>
                  <c:pt idx="4626">
                    <c:v>moderate</c:v>
                  </c:pt>
                  <c:pt idx="4627">
                    <c:v>moderate</c:v>
                  </c:pt>
                  <c:pt idx="4628">
                    <c:v>moderate</c:v>
                  </c:pt>
                  <c:pt idx="4629">
                    <c:v>moderate</c:v>
                  </c:pt>
                  <c:pt idx="4630">
                    <c:v>moderate</c:v>
                  </c:pt>
                  <c:pt idx="4631">
                    <c:v>moderate</c:v>
                  </c:pt>
                  <c:pt idx="4632">
                    <c:v>moderate</c:v>
                  </c:pt>
                  <c:pt idx="4633">
                    <c:v>moderate</c:v>
                  </c:pt>
                  <c:pt idx="4634">
                    <c:v>moderate</c:v>
                  </c:pt>
                  <c:pt idx="4635">
                    <c:v>moderate</c:v>
                  </c:pt>
                  <c:pt idx="4636">
                    <c:v>moderate</c:v>
                  </c:pt>
                  <c:pt idx="4637">
                    <c:v>moderate</c:v>
                  </c:pt>
                  <c:pt idx="4638">
                    <c:v>moderate</c:v>
                  </c:pt>
                  <c:pt idx="4639">
                    <c:v>moderate</c:v>
                  </c:pt>
                  <c:pt idx="4640">
                    <c:v>moderate</c:v>
                  </c:pt>
                  <c:pt idx="4641">
                    <c:v>moderate</c:v>
                  </c:pt>
                  <c:pt idx="4642">
                    <c:v>moderate</c:v>
                  </c:pt>
                  <c:pt idx="4643">
                    <c:v>moderate</c:v>
                  </c:pt>
                  <c:pt idx="4644">
                    <c:v>moderate</c:v>
                  </c:pt>
                  <c:pt idx="4645">
                    <c:v>moderate</c:v>
                  </c:pt>
                  <c:pt idx="4646">
                    <c:v>moderate</c:v>
                  </c:pt>
                  <c:pt idx="4647">
                    <c:v>moderate</c:v>
                  </c:pt>
                  <c:pt idx="4648">
                    <c:v>moderate</c:v>
                  </c:pt>
                  <c:pt idx="4649">
                    <c:v>moderate</c:v>
                  </c:pt>
                  <c:pt idx="4650">
                    <c:v>moderate</c:v>
                  </c:pt>
                  <c:pt idx="4651">
                    <c:v>moderate</c:v>
                  </c:pt>
                  <c:pt idx="4652">
                    <c:v>moderate</c:v>
                  </c:pt>
                  <c:pt idx="4653">
                    <c:v>moderate</c:v>
                  </c:pt>
                  <c:pt idx="4654">
                    <c:v>moderate</c:v>
                  </c:pt>
                  <c:pt idx="4655">
                    <c:v>moderate</c:v>
                  </c:pt>
                  <c:pt idx="4656">
                    <c:v>moderate</c:v>
                  </c:pt>
                  <c:pt idx="4657">
                    <c:v>moderate</c:v>
                  </c:pt>
                  <c:pt idx="4658">
                    <c:v>moderate</c:v>
                  </c:pt>
                  <c:pt idx="4659">
                    <c:v>moderate</c:v>
                  </c:pt>
                  <c:pt idx="4660">
                    <c:v>moderate</c:v>
                  </c:pt>
                  <c:pt idx="4661">
                    <c:v>moderate</c:v>
                  </c:pt>
                  <c:pt idx="4662">
                    <c:v>moderate</c:v>
                  </c:pt>
                  <c:pt idx="4663">
                    <c:v>moderate</c:v>
                  </c:pt>
                  <c:pt idx="4664">
                    <c:v>moderate</c:v>
                  </c:pt>
                  <c:pt idx="4665">
                    <c:v>moderate</c:v>
                  </c:pt>
                  <c:pt idx="4666">
                    <c:v>moderate</c:v>
                  </c:pt>
                  <c:pt idx="4667">
                    <c:v>moderate</c:v>
                  </c:pt>
                  <c:pt idx="4668">
                    <c:v>moderate</c:v>
                  </c:pt>
                  <c:pt idx="4669">
                    <c:v>moderate</c:v>
                  </c:pt>
                  <c:pt idx="4670">
                    <c:v>moderate</c:v>
                  </c:pt>
                  <c:pt idx="4671">
                    <c:v>moderate</c:v>
                  </c:pt>
                  <c:pt idx="4672">
                    <c:v>moderate</c:v>
                  </c:pt>
                  <c:pt idx="4673">
                    <c:v>moderate</c:v>
                  </c:pt>
                  <c:pt idx="4674">
                    <c:v>moderate</c:v>
                  </c:pt>
                  <c:pt idx="4675">
                    <c:v>moderate</c:v>
                  </c:pt>
                  <c:pt idx="4676">
                    <c:v>moderate</c:v>
                  </c:pt>
                  <c:pt idx="4677">
                    <c:v>moderate</c:v>
                  </c:pt>
                  <c:pt idx="4678">
                    <c:v>moderate</c:v>
                  </c:pt>
                  <c:pt idx="4679">
                    <c:v>moderate</c:v>
                  </c:pt>
                  <c:pt idx="4680">
                    <c:v>moderate</c:v>
                  </c:pt>
                  <c:pt idx="4681">
                    <c:v>moderate</c:v>
                  </c:pt>
                  <c:pt idx="4682">
                    <c:v>moderate</c:v>
                  </c:pt>
                  <c:pt idx="4683">
                    <c:v>moderate</c:v>
                  </c:pt>
                  <c:pt idx="4684">
                    <c:v>moderate</c:v>
                  </c:pt>
                  <c:pt idx="4685">
                    <c:v>moderate</c:v>
                  </c:pt>
                  <c:pt idx="4686">
                    <c:v>moderate</c:v>
                  </c:pt>
                  <c:pt idx="4687">
                    <c:v>moderate</c:v>
                  </c:pt>
                  <c:pt idx="4688">
                    <c:v>moderate</c:v>
                  </c:pt>
                  <c:pt idx="4689">
                    <c:v>moderate</c:v>
                  </c:pt>
                  <c:pt idx="4690">
                    <c:v>moderate</c:v>
                  </c:pt>
                  <c:pt idx="4691">
                    <c:v>moderate</c:v>
                  </c:pt>
                  <c:pt idx="4692">
                    <c:v>moderate</c:v>
                  </c:pt>
                  <c:pt idx="4693">
                    <c:v>moderate</c:v>
                  </c:pt>
                  <c:pt idx="4694">
                    <c:v>moderate</c:v>
                  </c:pt>
                  <c:pt idx="4695">
                    <c:v>moderate</c:v>
                  </c:pt>
                  <c:pt idx="4696">
                    <c:v>moderate</c:v>
                  </c:pt>
                  <c:pt idx="4697">
                    <c:v>moderate</c:v>
                  </c:pt>
                  <c:pt idx="4698">
                    <c:v>moderate</c:v>
                  </c:pt>
                  <c:pt idx="4699">
                    <c:v>moderate</c:v>
                  </c:pt>
                  <c:pt idx="4700">
                    <c:v>moderate</c:v>
                  </c:pt>
                  <c:pt idx="4701">
                    <c:v>moderate</c:v>
                  </c:pt>
                  <c:pt idx="4702">
                    <c:v>moderate</c:v>
                  </c:pt>
                  <c:pt idx="4703">
                    <c:v>moderate</c:v>
                  </c:pt>
                  <c:pt idx="4704">
                    <c:v>moderate</c:v>
                  </c:pt>
                  <c:pt idx="4705">
                    <c:v>moderate</c:v>
                  </c:pt>
                  <c:pt idx="4706">
                    <c:v>moderate</c:v>
                  </c:pt>
                  <c:pt idx="4707">
                    <c:v>moderate</c:v>
                  </c:pt>
                  <c:pt idx="4708">
                    <c:v>moderate</c:v>
                  </c:pt>
                  <c:pt idx="4709">
                    <c:v>moderate</c:v>
                  </c:pt>
                  <c:pt idx="4710">
                    <c:v>moderate</c:v>
                  </c:pt>
                  <c:pt idx="4711">
                    <c:v>moderate</c:v>
                  </c:pt>
                  <c:pt idx="4712">
                    <c:v>moderate</c:v>
                  </c:pt>
                  <c:pt idx="4713">
                    <c:v>moderate</c:v>
                  </c:pt>
                  <c:pt idx="4714">
                    <c:v>moderate</c:v>
                  </c:pt>
                  <c:pt idx="4715">
                    <c:v>moderate</c:v>
                  </c:pt>
                  <c:pt idx="4716">
                    <c:v>moderate</c:v>
                  </c:pt>
                  <c:pt idx="4717">
                    <c:v>moderate</c:v>
                  </c:pt>
                  <c:pt idx="4718">
                    <c:v>moderate</c:v>
                  </c:pt>
                  <c:pt idx="4719">
                    <c:v>moderate</c:v>
                  </c:pt>
                  <c:pt idx="4720">
                    <c:v>moderate</c:v>
                  </c:pt>
                  <c:pt idx="4721">
                    <c:v>moderate</c:v>
                  </c:pt>
                  <c:pt idx="4722">
                    <c:v>moderate</c:v>
                  </c:pt>
                  <c:pt idx="4723">
                    <c:v>moderate</c:v>
                  </c:pt>
                  <c:pt idx="4724">
                    <c:v>moderate</c:v>
                  </c:pt>
                  <c:pt idx="4725">
                    <c:v>moderate</c:v>
                  </c:pt>
                  <c:pt idx="4726">
                    <c:v>moderate</c:v>
                  </c:pt>
                  <c:pt idx="4727">
                    <c:v>moderate</c:v>
                  </c:pt>
                  <c:pt idx="4728">
                    <c:v>moderate</c:v>
                  </c:pt>
                  <c:pt idx="4729">
                    <c:v>moderate</c:v>
                  </c:pt>
                  <c:pt idx="4730">
                    <c:v>moderate</c:v>
                  </c:pt>
                  <c:pt idx="4731">
                    <c:v>moderate</c:v>
                  </c:pt>
                  <c:pt idx="4732">
                    <c:v>moderate</c:v>
                  </c:pt>
                  <c:pt idx="4733">
                    <c:v>moderate</c:v>
                  </c:pt>
                  <c:pt idx="4734">
                    <c:v>moderate</c:v>
                  </c:pt>
                  <c:pt idx="4735">
                    <c:v>moderate</c:v>
                  </c:pt>
                  <c:pt idx="4736">
                    <c:v>moderate</c:v>
                  </c:pt>
                  <c:pt idx="4737">
                    <c:v>moderate</c:v>
                  </c:pt>
                  <c:pt idx="4738">
                    <c:v>moderate</c:v>
                  </c:pt>
                  <c:pt idx="4739">
                    <c:v>moderate</c:v>
                  </c:pt>
                  <c:pt idx="4740">
                    <c:v>moderate</c:v>
                  </c:pt>
                  <c:pt idx="4741">
                    <c:v>moderate</c:v>
                  </c:pt>
                  <c:pt idx="4742">
                    <c:v>moderate</c:v>
                  </c:pt>
                  <c:pt idx="4743">
                    <c:v>moderate</c:v>
                  </c:pt>
                  <c:pt idx="4744">
                    <c:v>moderate</c:v>
                  </c:pt>
                  <c:pt idx="4745">
                    <c:v>moderate</c:v>
                  </c:pt>
                  <c:pt idx="4746">
                    <c:v>moderate</c:v>
                  </c:pt>
                  <c:pt idx="4747">
                    <c:v>moderate</c:v>
                  </c:pt>
                  <c:pt idx="4748">
                    <c:v>moderate</c:v>
                  </c:pt>
                  <c:pt idx="4749">
                    <c:v>moderate</c:v>
                  </c:pt>
                  <c:pt idx="4750">
                    <c:v>moderate</c:v>
                  </c:pt>
                  <c:pt idx="4751">
                    <c:v>moderate</c:v>
                  </c:pt>
                  <c:pt idx="4752">
                    <c:v>moderate</c:v>
                  </c:pt>
                  <c:pt idx="4753">
                    <c:v>moderate</c:v>
                  </c:pt>
                  <c:pt idx="4754">
                    <c:v>moderate</c:v>
                  </c:pt>
                  <c:pt idx="4755">
                    <c:v>moderate</c:v>
                  </c:pt>
                  <c:pt idx="4756">
                    <c:v>moderate</c:v>
                  </c:pt>
                  <c:pt idx="4757">
                    <c:v>moderate</c:v>
                  </c:pt>
                  <c:pt idx="4758">
                    <c:v>moderate</c:v>
                  </c:pt>
                  <c:pt idx="4759">
                    <c:v>moderate</c:v>
                  </c:pt>
                  <c:pt idx="4760">
                    <c:v>moderate</c:v>
                  </c:pt>
                  <c:pt idx="4761">
                    <c:v>moderate</c:v>
                  </c:pt>
                  <c:pt idx="4762">
                    <c:v>moderate</c:v>
                  </c:pt>
                  <c:pt idx="4763">
                    <c:v>moderate</c:v>
                  </c:pt>
                  <c:pt idx="4764">
                    <c:v>moderate</c:v>
                  </c:pt>
                  <c:pt idx="4765">
                    <c:v>moderate</c:v>
                  </c:pt>
                  <c:pt idx="4766">
                    <c:v>moderate</c:v>
                  </c:pt>
                  <c:pt idx="4767">
                    <c:v>moderate</c:v>
                  </c:pt>
                  <c:pt idx="4768">
                    <c:v>moderate</c:v>
                  </c:pt>
                  <c:pt idx="4769">
                    <c:v>moderate</c:v>
                  </c:pt>
                  <c:pt idx="4770">
                    <c:v>moderate</c:v>
                  </c:pt>
                  <c:pt idx="4771">
                    <c:v>moderate</c:v>
                  </c:pt>
                  <c:pt idx="4772">
                    <c:v>moderate</c:v>
                  </c:pt>
                  <c:pt idx="4773">
                    <c:v>moderate</c:v>
                  </c:pt>
                  <c:pt idx="4774">
                    <c:v>moderate</c:v>
                  </c:pt>
                  <c:pt idx="4775">
                    <c:v>moderate</c:v>
                  </c:pt>
                  <c:pt idx="4776">
                    <c:v>moderate</c:v>
                  </c:pt>
                  <c:pt idx="4777">
                    <c:v>moderate</c:v>
                  </c:pt>
                  <c:pt idx="4778">
                    <c:v>moderate</c:v>
                  </c:pt>
                  <c:pt idx="4779">
                    <c:v>moderate</c:v>
                  </c:pt>
                  <c:pt idx="4780">
                    <c:v>moderate</c:v>
                  </c:pt>
                  <c:pt idx="4781">
                    <c:v>moderate</c:v>
                  </c:pt>
                  <c:pt idx="4782">
                    <c:v>moderate</c:v>
                  </c:pt>
                  <c:pt idx="4783">
                    <c:v>moderate</c:v>
                  </c:pt>
                  <c:pt idx="4784">
                    <c:v>moderate</c:v>
                  </c:pt>
                  <c:pt idx="4785">
                    <c:v>moderate</c:v>
                  </c:pt>
                  <c:pt idx="4786">
                    <c:v>moderate</c:v>
                  </c:pt>
                  <c:pt idx="4787">
                    <c:v>moderate</c:v>
                  </c:pt>
                  <c:pt idx="4788">
                    <c:v>moderate</c:v>
                  </c:pt>
                  <c:pt idx="4789">
                    <c:v>moderate</c:v>
                  </c:pt>
                  <c:pt idx="4790">
                    <c:v>moderate</c:v>
                  </c:pt>
                  <c:pt idx="4791">
                    <c:v>moderate</c:v>
                  </c:pt>
                  <c:pt idx="4792">
                    <c:v>moderate</c:v>
                  </c:pt>
                  <c:pt idx="4793">
                    <c:v>moderate</c:v>
                  </c:pt>
                  <c:pt idx="4794">
                    <c:v>moderate</c:v>
                  </c:pt>
                  <c:pt idx="4795">
                    <c:v>moderate</c:v>
                  </c:pt>
                  <c:pt idx="4796">
                    <c:v>moderate</c:v>
                  </c:pt>
                  <c:pt idx="4797">
                    <c:v>moderate</c:v>
                  </c:pt>
                  <c:pt idx="4798">
                    <c:v>moderate</c:v>
                  </c:pt>
                  <c:pt idx="4799">
                    <c:v>moderate</c:v>
                  </c:pt>
                  <c:pt idx="4800">
                    <c:v>moderate</c:v>
                  </c:pt>
                  <c:pt idx="4801">
                    <c:v>moderate</c:v>
                  </c:pt>
                  <c:pt idx="4802">
                    <c:v>moderate</c:v>
                  </c:pt>
                  <c:pt idx="4803">
                    <c:v>moderate</c:v>
                  </c:pt>
                  <c:pt idx="4804">
                    <c:v>moderate</c:v>
                  </c:pt>
                  <c:pt idx="4805">
                    <c:v>moderate</c:v>
                  </c:pt>
                  <c:pt idx="4806">
                    <c:v>moderate</c:v>
                  </c:pt>
                  <c:pt idx="4807">
                    <c:v>moderate</c:v>
                  </c:pt>
                  <c:pt idx="4808">
                    <c:v>moderate</c:v>
                  </c:pt>
                  <c:pt idx="4809">
                    <c:v>moderate</c:v>
                  </c:pt>
                  <c:pt idx="4810">
                    <c:v>moderate</c:v>
                  </c:pt>
                  <c:pt idx="4811">
                    <c:v>moderate</c:v>
                  </c:pt>
                  <c:pt idx="4812">
                    <c:v>moderate</c:v>
                  </c:pt>
                  <c:pt idx="4813">
                    <c:v>moderate</c:v>
                  </c:pt>
                  <c:pt idx="4814">
                    <c:v>moderate</c:v>
                  </c:pt>
                  <c:pt idx="4815">
                    <c:v>moderate</c:v>
                  </c:pt>
                  <c:pt idx="4816">
                    <c:v>moderate</c:v>
                  </c:pt>
                  <c:pt idx="4817">
                    <c:v>moderate</c:v>
                  </c:pt>
                  <c:pt idx="4818">
                    <c:v>moderate</c:v>
                  </c:pt>
                  <c:pt idx="4819">
                    <c:v>moderate</c:v>
                  </c:pt>
                  <c:pt idx="4820">
                    <c:v>moderate</c:v>
                  </c:pt>
                  <c:pt idx="4821">
                    <c:v>moderate</c:v>
                  </c:pt>
                  <c:pt idx="4822">
                    <c:v>moderate</c:v>
                  </c:pt>
                  <c:pt idx="4823">
                    <c:v>moderate</c:v>
                  </c:pt>
                  <c:pt idx="4824">
                    <c:v>moderate</c:v>
                  </c:pt>
                  <c:pt idx="4825">
                    <c:v>moderate</c:v>
                  </c:pt>
                  <c:pt idx="4826">
                    <c:v>moderate</c:v>
                  </c:pt>
                  <c:pt idx="4827">
                    <c:v>moderate</c:v>
                  </c:pt>
                  <c:pt idx="4828">
                    <c:v>moderate</c:v>
                  </c:pt>
                  <c:pt idx="4829">
                    <c:v>moderate</c:v>
                  </c:pt>
                  <c:pt idx="4830">
                    <c:v>moderate</c:v>
                  </c:pt>
                  <c:pt idx="4831">
                    <c:v>moderate</c:v>
                  </c:pt>
                  <c:pt idx="4832">
                    <c:v>moderate</c:v>
                  </c:pt>
                  <c:pt idx="4833">
                    <c:v>moderate</c:v>
                  </c:pt>
                  <c:pt idx="4834">
                    <c:v>moderate</c:v>
                  </c:pt>
                  <c:pt idx="4835">
                    <c:v>moderate</c:v>
                  </c:pt>
                  <c:pt idx="4836">
                    <c:v>moderate</c:v>
                  </c:pt>
                  <c:pt idx="4837">
                    <c:v>moderate</c:v>
                  </c:pt>
                  <c:pt idx="4838">
                    <c:v>moderate</c:v>
                  </c:pt>
                  <c:pt idx="4839">
                    <c:v>moderate</c:v>
                  </c:pt>
                  <c:pt idx="4840">
                    <c:v>moderate</c:v>
                  </c:pt>
                  <c:pt idx="4841">
                    <c:v>moderate</c:v>
                  </c:pt>
                  <c:pt idx="4842">
                    <c:v>moderate</c:v>
                  </c:pt>
                  <c:pt idx="4843">
                    <c:v>moderate</c:v>
                  </c:pt>
                  <c:pt idx="4844">
                    <c:v>moderate</c:v>
                  </c:pt>
                  <c:pt idx="4845">
                    <c:v>moderate</c:v>
                  </c:pt>
                  <c:pt idx="4846">
                    <c:v>moderate</c:v>
                  </c:pt>
                  <c:pt idx="4847">
                    <c:v>moderate</c:v>
                  </c:pt>
                  <c:pt idx="4848">
                    <c:v>moderate</c:v>
                  </c:pt>
                  <c:pt idx="4849">
                    <c:v>moderate</c:v>
                  </c:pt>
                  <c:pt idx="4850">
                    <c:v>moderate</c:v>
                  </c:pt>
                  <c:pt idx="4851">
                    <c:v>moderate</c:v>
                  </c:pt>
                  <c:pt idx="4852">
                    <c:v>moderate</c:v>
                  </c:pt>
                  <c:pt idx="4853">
                    <c:v>moderate</c:v>
                  </c:pt>
                  <c:pt idx="4854">
                    <c:v>moderate</c:v>
                  </c:pt>
                  <c:pt idx="4855">
                    <c:v>moderate</c:v>
                  </c:pt>
                  <c:pt idx="4856">
                    <c:v>moderate</c:v>
                  </c:pt>
                  <c:pt idx="4857">
                    <c:v>moderate</c:v>
                  </c:pt>
                  <c:pt idx="4858">
                    <c:v>moderate</c:v>
                  </c:pt>
                  <c:pt idx="4859">
                    <c:v>moderate</c:v>
                  </c:pt>
                  <c:pt idx="4860">
                    <c:v>moderate</c:v>
                  </c:pt>
                  <c:pt idx="4861">
                    <c:v>moderate</c:v>
                  </c:pt>
                  <c:pt idx="4862">
                    <c:v>moderate</c:v>
                  </c:pt>
                  <c:pt idx="4863">
                    <c:v>moderate</c:v>
                  </c:pt>
                  <c:pt idx="4864">
                    <c:v>moderate</c:v>
                  </c:pt>
                  <c:pt idx="4865">
                    <c:v>moderate</c:v>
                  </c:pt>
                  <c:pt idx="4866">
                    <c:v>moderate</c:v>
                  </c:pt>
                  <c:pt idx="4867">
                    <c:v>moderate</c:v>
                  </c:pt>
                  <c:pt idx="4868">
                    <c:v>moderate</c:v>
                  </c:pt>
                  <c:pt idx="4869">
                    <c:v>moderate</c:v>
                  </c:pt>
                  <c:pt idx="4870">
                    <c:v>moderate</c:v>
                  </c:pt>
                  <c:pt idx="4871">
                    <c:v>moderate</c:v>
                  </c:pt>
                  <c:pt idx="4872">
                    <c:v>moderate</c:v>
                  </c:pt>
                  <c:pt idx="4873">
                    <c:v>moderate</c:v>
                  </c:pt>
                  <c:pt idx="4874">
                    <c:v>moderate</c:v>
                  </c:pt>
                  <c:pt idx="4875">
                    <c:v>moderate</c:v>
                  </c:pt>
                  <c:pt idx="4876">
                    <c:v>moderate</c:v>
                  </c:pt>
                  <c:pt idx="4877">
                    <c:v>moderate</c:v>
                  </c:pt>
                  <c:pt idx="4878">
                    <c:v>moderate</c:v>
                  </c:pt>
                  <c:pt idx="4879">
                    <c:v>moderate</c:v>
                  </c:pt>
                  <c:pt idx="4880">
                    <c:v>moderate</c:v>
                  </c:pt>
                  <c:pt idx="4881">
                    <c:v>moderate</c:v>
                  </c:pt>
                  <c:pt idx="4882">
                    <c:v>moderate</c:v>
                  </c:pt>
                  <c:pt idx="4883">
                    <c:v>moderate</c:v>
                  </c:pt>
                  <c:pt idx="4884">
                    <c:v>moderate</c:v>
                  </c:pt>
                  <c:pt idx="4885">
                    <c:v>moderate</c:v>
                  </c:pt>
                  <c:pt idx="4886">
                    <c:v>moderate</c:v>
                  </c:pt>
                  <c:pt idx="4887">
                    <c:v>moderate</c:v>
                  </c:pt>
                  <c:pt idx="4888">
                    <c:v>moderate</c:v>
                  </c:pt>
                  <c:pt idx="4889">
                    <c:v>moderate</c:v>
                  </c:pt>
                  <c:pt idx="4890">
                    <c:v>moderate</c:v>
                  </c:pt>
                  <c:pt idx="4891">
                    <c:v>moderate</c:v>
                  </c:pt>
                  <c:pt idx="4892">
                    <c:v>moderate</c:v>
                  </c:pt>
                  <c:pt idx="4893">
                    <c:v>moderate</c:v>
                  </c:pt>
                  <c:pt idx="4894">
                    <c:v>moderate</c:v>
                  </c:pt>
                  <c:pt idx="4895">
                    <c:v>moderate</c:v>
                  </c:pt>
                  <c:pt idx="4896">
                    <c:v>moderate</c:v>
                  </c:pt>
                  <c:pt idx="4897">
                    <c:v>moderate</c:v>
                  </c:pt>
                  <c:pt idx="4898">
                    <c:v>moderate</c:v>
                  </c:pt>
                  <c:pt idx="4899">
                    <c:v>moderate</c:v>
                  </c:pt>
                  <c:pt idx="4900">
                    <c:v>moderate</c:v>
                  </c:pt>
                  <c:pt idx="4901">
                    <c:v>moderate</c:v>
                  </c:pt>
                  <c:pt idx="4902">
                    <c:v>moderate</c:v>
                  </c:pt>
                  <c:pt idx="4903">
                    <c:v>moderate</c:v>
                  </c:pt>
                  <c:pt idx="4904">
                    <c:v>moderate</c:v>
                  </c:pt>
                  <c:pt idx="4905">
                    <c:v>moderate</c:v>
                  </c:pt>
                  <c:pt idx="4906">
                    <c:v>moderate</c:v>
                  </c:pt>
                  <c:pt idx="4907">
                    <c:v>moderate</c:v>
                  </c:pt>
                  <c:pt idx="4908">
                    <c:v>moderate</c:v>
                  </c:pt>
                  <c:pt idx="4909">
                    <c:v>moderate</c:v>
                  </c:pt>
                  <c:pt idx="4910">
                    <c:v>moderate</c:v>
                  </c:pt>
                  <c:pt idx="4911">
                    <c:v>moderate</c:v>
                  </c:pt>
                  <c:pt idx="4912">
                    <c:v>moderate</c:v>
                  </c:pt>
                  <c:pt idx="4913">
                    <c:v>moderate</c:v>
                  </c:pt>
                  <c:pt idx="4914">
                    <c:v>moderate</c:v>
                  </c:pt>
                  <c:pt idx="4915">
                    <c:v>moderate</c:v>
                  </c:pt>
                  <c:pt idx="4916">
                    <c:v>moderate</c:v>
                  </c:pt>
                  <c:pt idx="4917">
                    <c:v>moderate</c:v>
                  </c:pt>
                  <c:pt idx="4918">
                    <c:v>moderate</c:v>
                  </c:pt>
                  <c:pt idx="4919">
                    <c:v>moderate</c:v>
                  </c:pt>
                  <c:pt idx="4920">
                    <c:v>moderate</c:v>
                  </c:pt>
                  <c:pt idx="4921">
                    <c:v>moderate</c:v>
                  </c:pt>
                  <c:pt idx="4922">
                    <c:v>moderate</c:v>
                  </c:pt>
                  <c:pt idx="4923">
                    <c:v>moderate</c:v>
                  </c:pt>
                  <c:pt idx="4924">
                    <c:v>moderate</c:v>
                  </c:pt>
                  <c:pt idx="4925">
                    <c:v>moderate</c:v>
                  </c:pt>
                  <c:pt idx="4926">
                    <c:v>moderate</c:v>
                  </c:pt>
                  <c:pt idx="4927">
                    <c:v>moderate</c:v>
                  </c:pt>
                  <c:pt idx="4928">
                    <c:v>moderate</c:v>
                  </c:pt>
                  <c:pt idx="4929">
                    <c:v>moderate</c:v>
                  </c:pt>
                  <c:pt idx="4930">
                    <c:v>moderate</c:v>
                  </c:pt>
                  <c:pt idx="4931">
                    <c:v>moderate</c:v>
                  </c:pt>
                  <c:pt idx="4932">
                    <c:v>moderate</c:v>
                  </c:pt>
                  <c:pt idx="4933">
                    <c:v>moderate</c:v>
                  </c:pt>
                  <c:pt idx="4934">
                    <c:v>moderate</c:v>
                  </c:pt>
                  <c:pt idx="4935">
                    <c:v>moderate</c:v>
                  </c:pt>
                  <c:pt idx="4936">
                    <c:v>moderate</c:v>
                  </c:pt>
                  <c:pt idx="4937">
                    <c:v>moderate</c:v>
                  </c:pt>
                  <c:pt idx="4938">
                    <c:v>moderate</c:v>
                  </c:pt>
                  <c:pt idx="4939">
                    <c:v>moderate</c:v>
                  </c:pt>
                  <c:pt idx="4940">
                    <c:v>moderate</c:v>
                  </c:pt>
                  <c:pt idx="4941">
                    <c:v>moderate</c:v>
                  </c:pt>
                  <c:pt idx="4942">
                    <c:v>moderate</c:v>
                  </c:pt>
                  <c:pt idx="4943">
                    <c:v>moderate</c:v>
                  </c:pt>
                  <c:pt idx="4944">
                    <c:v>moderate</c:v>
                  </c:pt>
                  <c:pt idx="4945">
                    <c:v>moderate</c:v>
                  </c:pt>
                  <c:pt idx="4946">
                    <c:v>moderate</c:v>
                  </c:pt>
                  <c:pt idx="4947">
                    <c:v>moderate</c:v>
                  </c:pt>
                  <c:pt idx="4948">
                    <c:v>moderate</c:v>
                  </c:pt>
                  <c:pt idx="4949">
                    <c:v>moderate</c:v>
                  </c:pt>
                  <c:pt idx="4950">
                    <c:v>moderate</c:v>
                  </c:pt>
                  <c:pt idx="4951">
                    <c:v>moderate</c:v>
                  </c:pt>
                  <c:pt idx="4952">
                    <c:v>moderate</c:v>
                  </c:pt>
                  <c:pt idx="4953">
                    <c:v>moderate</c:v>
                  </c:pt>
                  <c:pt idx="4954">
                    <c:v>moderate</c:v>
                  </c:pt>
                  <c:pt idx="4955">
                    <c:v>moderate</c:v>
                  </c:pt>
                  <c:pt idx="4956">
                    <c:v>moderate</c:v>
                  </c:pt>
                  <c:pt idx="4957">
                    <c:v>moderate</c:v>
                  </c:pt>
                  <c:pt idx="4958">
                    <c:v>moderate</c:v>
                  </c:pt>
                  <c:pt idx="4959">
                    <c:v>moderate</c:v>
                  </c:pt>
                  <c:pt idx="4960">
                    <c:v>moderate</c:v>
                  </c:pt>
                  <c:pt idx="4961">
                    <c:v>moderate</c:v>
                  </c:pt>
                  <c:pt idx="4962">
                    <c:v>moderate</c:v>
                  </c:pt>
                  <c:pt idx="4963">
                    <c:v>moderate</c:v>
                  </c:pt>
                  <c:pt idx="4964">
                    <c:v>moderate</c:v>
                  </c:pt>
                  <c:pt idx="4965">
                    <c:v>moderate</c:v>
                  </c:pt>
                  <c:pt idx="4966">
                    <c:v>moderate</c:v>
                  </c:pt>
                  <c:pt idx="4967">
                    <c:v>moderate</c:v>
                  </c:pt>
                  <c:pt idx="4968">
                    <c:v>moderate</c:v>
                  </c:pt>
                  <c:pt idx="4969">
                    <c:v>moderate</c:v>
                  </c:pt>
                  <c:pt idx="4970">
                    <c:v>moderate</c:v>
                  </c:pt>
                  <c:pt idx="4971">
                    <c:v>moderate</c:v>
                  </c:pt>
                  <c:pt idx="4972">
                    <c:v>moderate</c:v>
                  </c:pt>
                  <c:pt idx="4973">
                    <c:v>moderate</c:v>
                  </c:pt>
                  <c:pt idx="4974">
                    <c:v>moderate</c:v>
                  </c:pt>
                  <c:pt idx="4975">
                    <c:v>moderate</c:v>
                  </c:pt>
                  <c:pt idx="4976">
                    <c:v>moderate</c:v>
                  </c:pt>
                  <c:pt idx="4977">
                    <c:v>moderate</c:v>
                  </c:pt>
                  <c:pt idx="4978">
                    <c:v>moderate</c:v>
                  </c:pt>
                  <c:pt idx="4979">
                    <c:v>moderate</c:v>
                  </c:pt>
                  <c:pt idx="4980">
                    <c:v>moderate</c:v>
                  </c:pt>
                  <c:pt idx="4981">
                    <c:v>moderate</c:v>
                  </c:pt>
                  <c:pt idx="4982">
                    <c:v>moderate</c:v>
                  </c:pt>
                  <c:pt idx="4983">
                    <c:v>moderate</c:v>
                  </c:pt>
                  <c:pt idx="4984">
                    <c:v>moderate</c:v>
                  </c:pt>
                  <c:pt idx="4985">
                    <c:v>moderate</c:v>
                  </c:pt>
                  <c:pt idx="4986">
                    <c:v>moderate</c:v>
                  </c:pt>
                  <c:pt idx="4987">
                    <c:v>moderate</c:v>
                  </c:pt>
                  <c:pt idx="4988">
                    <c:v>moderate</c:v>
                  </c:pt>
                  <c:pt idx="4989">
                    <c:v>moderate</c:v>
                  </c:pt>
                  <c:pt idx="4990">
                    <c:v>moderate</c:v>
                  </c:pt>
                  <c:pt idx="4991">
                    <c:v>moderate</c:v>
                  </c:pt>
                  <c:pt idx="4992">
                    <c:v>moderate</c:v>
                  </c:pt>
                  <c:pt idx="4993">
                    <c:v>moderate</c:v>
                  </c:pt>
                  <c:pt idx="4994">
                    <c:v>moderate</c:v>
                  </c:pt>
                  <c:pt idx="4995">
                    <c:v>moderate</c:v>
                  </c:pt>
                  <c:pt idx="4996">
                    <c:v>moderate</c:v>
                  </c:pt>
                  <c:pt idx="4997">
                    <c:v>moderate</c:v>
                  </c:pt>
                  <c:pt idx="4998">
                    <c:v>moderate</c:v>
                  </c:pt>
                  <c:pt idx="4999">
                    <c:v>moderate</c:v>
                  </c:pt>
                  <c:pt idx="5000">
                    <c:v>moderate</c:v>
                  </c:pt>
                  <c:pt idx="5001">
                    <c:v>moderate</c:v>
                  </c:pt>
                  <c:pt idx="5002">
                    <c:v>moderate</c:v>
                  </c:pt>
                  <c:pt idx="5003">
                    <c:v>moderate</c:v>
                  </c:pt>
                  <c:pt idx="5004">
                    <c:v>moderate</c:v>
                  </c:pt>
                  <c:pt idx="5005">
                    <c:v>moderate</c:v>
                  </c:pt>
                  <c:pt idx="5006">
                    <c:v>moderate</c:v>
                  </c:pt>
                  <c:pt idx="5007">
                    <c:v>moderate</c:v>
                  </c:pt>
                  <c:pt idx="5008">
                    <c:v>moderate</c:v>
                  </c:pt>
                  <c:pt idx="5009">
                    <c:v>moderate</c:v>
                  </c:pt>
                  <c:pt idx="5010">
                    <c:v>moderate</c:v>
                  </c:pt>
                  <c:pt idx="5011">
                    <c:v>moderate</c:v>
                  </c:pt>
                  <c:pt idx="5012">
                    <c:v>moderate</c:v>
                  </c:pt>
                  <c:pt idx="5013">
                    <c:v>moderate</c:v>
                  </c:pt>
                  <c:pt idx="5014">
                    <c:v>moderate</c:v>
                  </c:pt>
                  <c:pt idx="5015">
                    <c:v>moderate</c:v>
                  </c:pt>
                  <c:pt idx="5016">
                    <c:v>moderate</c:v>
                  </c:pt>
                  <c:pt idx="5017">
                    <c:v>moderate</c:v>
                  </c:pt>
                  <c:pt idx="5018">
                    <c:v>moderate</c:v>
                  </c:pt>
                  <c:pt idx="5019">
                    <c:v>moderate</c:v>
                  </c:pt>
                  <c:pt idx="5020">
                    <c:v>moderate</c:v>
                  </c:pt>
                  <c:pt idx="5021">
                    <c:v>moderate</c:v>
                  </c:pt>
                  <c:pt idx="5022">
                    <c:v>moderate</c:v>
                  </c:pt>
                  <c:pt idx="5023">
                    <c:v>moderate</c:v>
                  </c:pt>
                  <c:pt idx="5024">
                    <c:v>moderate</c:v>
                  </c:pt>
                  <c:pt idx="5025">
                    <c:v>moderate</c:v>
                  </c:pt>
                  <c:pt idx="5026">
                    <c:v>moderate</c:v>
                  </c:pt>
                  <c:pt idx="5027">
                    <c:v>moderate</c:v>
                  </c:pt>
                  <c:pt idx="5028">
                    <c:v>moderate</c:v>
                  </c:pt>
                  <c:pt idx="5029">
                    <c:v>moderate</c:v>
                  </c:pt>
                  <c:pt idx="5030">
                    <c:v>moderate</c:v>
                  </c:pt>
                  <c:pt idx="5031">
                    <c:v>moderate</c:v>
                  </c:pt>
                  <c:pt idx="5032">
                    <c:v>moderate</c:v>
                  </c:pt>
                  <c:pt idx="5033">
                    <c:v>moderate</c:v>
                  </c:pt>
                  <c:pt idx="5034">
                    <c:v>moderate</c:v>
                  </c:pt>
                  <c:pt idx="5035">
                    <c:v>moderate</c:v>
                  </c:pt>
                  <c:pt idx="5036">
                    <c:v>moderate</c:v>
                  </c:pt>
                  <c:pt idx="5037">
                    <c:v>moderate</c:v>
                  </c:pt>
                  <c:pt idx="5038">
                    <c:v>moderate</c:v>
                  </c:pt>
                  <c:pt idx="5039">
                    <c:v>moderate</c:v>
                  </c:pt>
                  <c:pt idx="5040">
                    <c:v>moderate</c:v>
                  </c:pt>
                  <c:pt idx="5041">
                    <c:v>moderate</c:v>
                  </c:pt>
                  <c:pt idx="5042">
                    <c:v>moderate</c:v>
                  </c:pt>
                  <c:pt idx="5043">
                    <c:v>moderate</c:v>
                  </c:pt>
                  <c:pt idx="5044">
                    <c:v>moderate</c:v>
                  </c:pt>
                  <c:pt idx="5045">
                    <c:v>moderate</c:v>
                  </c:pt>
                  <c:pt idx="5046">
                    <c:v>moderate</c:v>
                  </c:pt>
                  <c:pt idx="5047">
                    <c:v>moderate</c:v>
                  </c:pt>
                  <c:pt idx="5048">
                    <c:v>moderate</c:v>
                  </c:pt>
                  <c:pt idx="5049">
                    <c:v>moderate</c:v>
                  </c:pt>
                  <c:pt idx="5050">
                    <c:v>moderate</c:v>
                  </c:pt>
                  <c:pt idx="5051">
                    <c:v>moderate</c:v>
                  </c:pt>
                  <c:pt idx="5052">
                    <c:v>moderate</c:v>
                  </c:pt>
                  <c:pt idx="5053">
                    <c:v>moderate</c:v>
                  </c:pt>
                  <c:pt idx="5054">
                    <c:v>moderate</c:v>
                  </c:pt>
                  <c:pt idx="5055">
                    <c:v>moderate</c:v>
                  </c:pt>
                  <c:pt idx="5056">
                    <c:v>moderate</c:v>
                  </c:pt>
                  <c:pt idx="5057">
                    <c:v>moderate</c:v>
                  </c:pt>
                  <c:pt idx="5058">
                    <c:v>moderate</c:v>
                  </c:pt>
                  <c:pt idx="5059">
                    <c:v>moderate</c:v>
                  </c:pt>
                  <c:pt idx="5060">
                    <c:v>moderate</c:v>
                  </c:pt>
                  <c:pt idx="5061">
                    <c:v>moderate</c:v>
                  </c:pt>
                  <c:pt idx="5062">
                    <c:v>moderate</c:v>
                  </c:pt>
                  <c:pt idx="5063">
                    <c:v>moderate</c:v>
                  </c:pt>
                  <c:pt idx="5064">
                    <c:v>moderate</c:v>
                  </c:pt>
                  <c:pt idx="5065">
                    <c:v>moderate</c:v>
                  </c:pt>
                  <c:pt idx="5066">
                    <c:v>moderate</c:v>
                  </c:pt>
                  <c:pt idx="5067">
                    <c:v>moderate</c:v>
                  </c:pt>
                  <c:pt idx="5068">
                    <c:v>moderate</c:v>
                  </c:pt>
                  <c:pt idx="5069">
                    <c:v>moderate</c:v>
                  </c:pt>
                  <c:pt idx="5070">
                    <c:v>moderate</c:v>
                  </c:pt>
                  <c:pt idx="5071">
                    <c:v>moderate</c:v>
                  </c:pt>
                  <c:pt idx="5072">
                    <c:v>moderate</c:v>
                  </c:pt>
                  <c:pt idx="5073">
                    <c:v>moderate</c:v>
                  </c:pt>
                  <c:pt idx="5074">
                    <c:v>moderate</c:v>
                  </c:pt>
                  <c:pt idx="5075">
                    <c:v>moderate</c:v>
                  </c:pt>
                  <c:pt idx="5076">
                    <c:v>moderate</c:v>
                  </c:pt>
                  <c:pt idx="5077">
                    <c:v>moderate</c:v>
                  </c:pt>
                  <c:pt idx="5078">
                    <c:v>moderate</c:v>
                  </c:pt>
                  <c:pt idx="5079">
                    <c:v>moderate</c:v>
                  </c:pt>
                  <c:pt idx="5080">
                    <c:v>moderate</c:v>
                  </c:pt>
                  <c:pt idx="5081">
                    <c:v>moderate</c:v>
                  </c:pt>
                  <c:pt idx="5082">
                    <c:v>moderate</c:v>
                  </c:pt>
                  <c:pt idx="5083">
                    <c:v>moderate</c:v>
                  </c:pt>
                  <c:pt idx="5084">
                    <c:v>moderate</c:v>
                  </c:pt>
                  <c:pt idx="5085">
                    <c:v>moderate</c:v>
                  </c:pt>
                  <c:pt idx="5086">
                    <c:v>moderate</c:v>
                  </c:pt>
                  <c:pt idx="5087">
                    <c:v>moderate</c:v>
                  </c:pt>
                  <c:pt idx="5088">
                    <c:v>moderate</c:v>
                  </c:pt>
                  <c:pt idx="5089">
                    <c:v>moderate</c:v>
                  </c:pt>
                  <c:pt idx="5090">
                    <c:v>moderate</c:v>
                  </c:pt>
                  <c:pt idx="5091">
                    <c:v>moderate</c:v>
                  </c:pt>
                  <c:pt idx="5092">
                    <c:v>moderate</c:v>
                  </c:pt>
                  <c:pt idx="5093">
                    <c:v>moderate</c:v>
                  </c:pt>
                  <c:pt idx="5094">
                    <c:v>moderate</c:v>
                  </c:pt>
                  <c:pt idx="5095">
                    <c:v>moderate</c:v>
                  </c:pt>
                  <c:pt idx="5096">
                    <c:v>moderate</c:v>
                  </c:pt>
                  <c:pt idx="5097">
                    <c:v>moderate</c:v>
                  </c:pt>
                  <c:pt idx="5098">
                    <c:v>moderate</c:v>
                  </c:pt>
                  <c:pt idx="5099">
                    <c:v>moderate</c:v>
                  </c:pt>
                  <c:pt idx="5100">
                    <c:v>moderate</c:v>
                  </c:pt>
                  <c:pt idx="5101">
                    <c:v>moderate</c:v>
                  </c:pt>
                  <c:pt idx="5102">
                    <c:v>moderate</c:v>
                  </c:pt>
                  <c:pt idx="5103">
                    <c:v>moderate</c:v>
                  </c:pt>
                  <c:pt idx="5104">
                    <c:v>moderate</c:v>
                  </c:pt>
                  <c:pt idx="5105">
                    <c:v>moderate</c:v>
                  </c:pt>
                  <c:pt idx="5106">
                    <c:v>moderate</c:v>
                  </c:pt>
                  <c:pt idx="5107">
                    <c:v>moderate</c:v>
                  </c:pt>
                  <c:pt idx="5108">
                    <c:v>moderate</c:v>
                  </c:pt>
                  <c:pt idx="5109">
                    <c:v>moderate</c:v>
                  </c:pt>
                  <c:pt idx="5110">
                    <c:v>moderate</c:v>
                  </c:pt>
                  <c:pt idx="5111">
                    <c:v>moderate</c:v>
                  </c:pt>
                  <c:pt idx="5112">
                    <c:v>moderate</c:v>
                  </c:pt>
                  <c:pt idx="5113">
                    <c:v>moderate</c:v>
                  </c:pt>
                  <c:pt idx="5114">
                    <c:v>moderate</c:v>
                  </c:pt>
                  <c:pt idx="5115">
                    <c:v>moderate</c:v>
                  </c:pt>
                  <c:pt idx="5116">
                    <c:v>moderate</c:v>
                  </c:pt>
                  <c:pt idx="5117">
                    <c:v>moderate</c:v>
                  </c:pt>
                  <c:pt idx="5118">
                    <c:v>moderate</c:v>
                  </c:pt>
                  <c:pt idx="5119">
                    <c:v>moderate</c:v>
                  </c:pt>
                  <c:pt idx="5120">
                    <c:v>moderate</c:v>
                  </c:pt>
                  <c:pt idx="5121">
                    <c:v>moderate</c:v>
                  </c:pt>
                  <c:pt idx="5122">
                    <c:v>moderate</c:v>
                  </c:pt>
                  <c:pt idx="5123">
                    <c:v>moderate</c:v>
                  </c:pt>
                  <c:pt idx="5124">
                    <c:v>moderate</c:v>
                  </c:pt>
                  <c:pt idx="5125">
                    <c:v>moderate</c:v>
                  </c:pt>
                  <c:pt idx="5126">
                    <c:v>moderate</c:v>
                  </c:pt>
                  <c:pt idx="5127">
                    <c:v>moderate</c:v>
                  </c:pt>
                  <c:pt idx="5128">
                    <c:v>moderate</c:v>
                  </c:pt>
                  <c:pt idx="5129">
                    <c:v>moderate</c:v>
                  </c:pt>
                  <c:pt idx="5130">
                    <c:v>moderate</c:v>
                  </c:pt>
                  <c:pt idx="5131">
                    <c:v>moderate</c:v>
                  </c:pt>
                  <c:pt idx="5132">
                    <c:v>moderate</c:v>
                  </c:pt>
                  <c:pt idx="5133">
                    <c:v>moderate</c:v>
                  </c:pt>
                  <c:pt idx="5134">
                    <c:v>moderate</c:v>
                  </c:pt>
                  <c:pt idx="5135">
                    <c:v>moderate</c:v>
                  </c:pt>
                  <c:pt idx="5136">
                    <c:v>moderate</c:v>
                  </c:pt>
                  <c:pt idx="5137">
                    <c:v>moderate</c:v>
                  </c:pt>
                  <c:pt idx="5138">
                    <c:v>moderate</c:v>
                  </c:pt>
                  <c:pt idx="5139">
                    <c:v>moderate</c:v>
                  </c:pt>
                  <c:pt idx="5140">
                    <c:v>moderate</c:v>
                  </c:pt>
                  <c:pt idx="5141">
                    <c:v>moderate</c:v>
                  </c:pt>
                  <c:pt idx="5142">
                    <c:v>moderate</c:v>
                  </c:pt>
                  <c:pt idx="5143">
                    <c:v>moderate</c:v>
                  </c:pt>
                  <c:pt idx="5144">
                    <c:v>moderate</c:v>
                  </c:pt>
                  <c:pt idx="5145">
                    <c:v>moderate</c:v>
                  </c:pt>
                  <c:pt idx="5146">
                    <c:v>moderate</c:v>
                  </c:pt>
                  <c:pt idx="5147">
                    <c:v>moderate</c:v>
                  </c:pt>
                  <c:pt idx="5148">
                    <c:v>moderate</c:v>
                  </c:pt>
                  <c:pt idx="5149">
                    <c:v>moderate</c:v>
                  </c:pt>
                  <c:pt idx="5150">
                    <c:v>moderate</c:v>
                  </c:pt>
                  <c:pt idx="5151">
                    <c:v>moderate</c:v>
                  </c:pt>
                  <c:pt idx="5152">
                    <c:v>moderate</c:v>
                  </c:pt>
                  <c:pt idx="5153">
                    <c:v>moderate</c:v>
                  </c:pt>
                  <c:pt idx="5154">
                    <c:v>moderate</c:v>
                  </c:pt>
                  <c:pt idx="5155">
                    <c:v>moderate</c:v>
                  </c:pt>
                  <c:pt idx="5156">
                    <c:v>moderate</c:v>
                  </c:pt>
                  <c:pt idx="5157">
                    <c:v>moderate</c:v>
                  </c:pt>
                  <c:pt idx="5158">
                    <c:v>moderate</c:v>
                  </c:pt>
                  <c:pt idx="5159">
                    <c:v>moderate</c:v>
                  </c:pt>
                  <c:pt idx="5160">
                    <c:v>moderate</c:v>
                  </c:pt>
                  <c:pt idx="5161">
                    <c:v>moderate</c:v>
                  </c:pt>
                  <c:pt idx="5162">
                    <c:v>moderate</c:v>
                  </c:pt>
                  <c:pt idx="5163">
                    <c:v>moderate</c:v>
                  </c:pt>
                  <c:pt idx="5164">
                    <c:v>moderate</c:v>
                  </c:pt>
                  <c:pt idx="5165">
                    <c:v>moderate</c:v>
                  </c:pt>
                  <c:pt idx="5166">
                    <c:v>moderate</c:v>
                  </c:pt>
                  <c:pt idx="5167">
                    <c:v>moderate</c:v>
                  </c:pt>
                  <c:pt idx="5168">
                    <c:v>moderate</c:v>
                  </c:pt>
                  <c:pt idx="5169">
                    <c:v>moderate</c:v>
                  </c:pt>
                  <c:pt idx="5170">
                    <c:v>moderate</c:v>
                  </c:pt>
                  <c:pt idx="5171">
                    <c:v>moderate</c:v>
                  </c:pt>
                  <c:pt idx="5172">
                    <c:v>moderate</c:v>
                  </c:pt>
                  <c:pt idx="5173">
                    <c:v>moderate</c:v>
                  </c:pt>
                  <c:pt idx="5174">
                    <c:v>moderate</c:v>
                  </c:pt>
                  <c:pt idx="5175">
                    <c:v>moderate</c:v>
                  </c:pt>
                  <c:pt idx="5176">
                    <c:v>moderate</c:v>
                  </c:pt>
                  <c:pt idx="5177">
                    <c:v>moderate</c:v>
                  </c:pt>
                  <c:pt idx="5178">
                    <c:v>moderate</c:v>
                  </c:pt>
                  <c:pt idx="5179">
                    <c:v>moderate</c:v>
                  </c:pt>
                  <c:pt idx="5180">
                    <c:v>moderate</c:v>
                  </c:pt>
                  <c:pt idx="5181">
                    <c:v>moderate</c:v>
                  </c:pt>
                  <c:pt idx="5182">
                    <c:v>moderate</c:v>
                  </c:pt>
                  <c:pt idx="5183">
                    <c:v>moderate</c:v>
                  </c:pt>
                  <c:pt idx="5184">
                    <c:v>moderate</c:v>
                  </c:pt>
                  <c:pt idx="5185">
                    <c:v>moderate</c:v>
                  </c:pt>
                  <c:pt idx="5186">
                    <c:v>moderate</c:v>
                  </c:pt>
                  <c:pt idx="5187">
                    <c:v>moderate</c:v>
                  </c:pt>
                  <c:pt idx="5188">
                    <c:v>moderate</c:v>
                  </c:pt>
                  <c:pt idx="5189">
                    <c:v>moderate</c:v>
                  </c:pt>
                  <c:pt idx="5190">
                    <c:v>moderate</c:v>
                  </c:pt>
                  <c:pt idx="5191">
                    <c:v>moderate</c:v>
                  </c:pt>
                  <c:pt idx="5192">
                    <c:v>moderate</c:v>
                  </c:pt>
                  <c:pt idx="5193">
                    <c:v>moderate</c:v>
                  </c:pt>
                  <c:pt idx="5194">
                    <c:v>moderate</c:v>
                  </c:pt>
                  <c:pt idx="5195">
                    <c:v>moderate</c:v>
                  </c:pt>
                  <c:pt idx="5196">
                    <c:v>moderate</c:v>
                  </c:pt>
                  <c:pt idx="5197">
                    <c:v>moderate</c:v>
                  </c:pt>
                  <c:pt idx="5198">
                    <c:v>moderate</c:v>
                  </c:pt>
                  <c:pt idx="5199">
                    <c:v>moderate</c:v>
                  </c:pt>
                  <c:pt idx="5200">
                    <c:v>moderate</c:v>
                  </c:pt>
                  <c:pt idx="5201">
                    <c:v>moderate</c:v>
                  </c:pt>
                  <c:pt idx="5202">
                    <c:v>moderate</c:v>
                  </c:pt>
                  <c:pt idx="5203">
                    <c:v>moderate</c:v>
                  </c:pt>
                  <c:pt idx="5204">
                    <c:v>moderate</c:v>
                  </c:pt>
                  <c:pt idx="5205">
                    <c:v>moderate</c:v>
                  </c:pt>
                  <c:pt idx="5206">
                    <c:v>moderate</c:v>
                  </c:pt>
                  <c:pt idx="5207">
                    <c:v>moderate</c:v>
                  </c:pt>
                  <c:pt idx="5208">
                    <c:v>moderate</c:v>
                  </c:pt>
                  <c:pt idx="5209">
                    <c:v>moderate</c:v>
                  </c:pt>
                  <c:pt idx="5210">
                    <c:v>moderate</c:v>
                  </c:pt>
                  <c:pt idx="5211">
                    <c:v>moderate</c:v>
                  </c:pt>
                  <c:pt idx="5212">
                    <c:v>moderate</c:v>
                  </c:pt>
                  <c:pt idx="5213">
                    <c:v>moderate</c:v>
                  </c:pt>
                  <c:pt idx="5214">
                    <c:v>moderate</c:v>
                  </c:pt>
                  <c:pt idx="5215">
                    <c:v>moderate</c:v>
                  </c:pt>
                  <c:pt idx="5216">
                    <c:v>moderate</c:v>
                  </c:pt>
                  <c:pt idx="5217">
                    <c:v>moderate</c:v>
                  </c:pt>
                  <c:pt idx="5218">
                    <c:v>moderate</c:v>
                  </c:pt>
                  <c:pt idx="5219">
                    <c:v>moderate</c:v>
                  </c:pt>
                  <c:pt idx="5220">
                    <c:v>moderate</c:v>
                  </c:pt>
                  <c:pt idx="5221">
                    <c:v>moderate</c:v>
                  </c:pt>
                  <c:pt idx="5222">
                    <c:v>moderate</c:v>
                  </c:pt>
                  <c:pt idx="5223">
                    <c:v>moderate</c:v>
                  </c:pt>
                  <c:pt idx="5224">
                    <c:v>moderate</c:v>
                  </c:pt>
                  <c:pt idx="5225">
                    <c:v>moderate</c:v>
                  </c:pt>
                  <c:pt idx="5226">
                    <c:v>moderate</c:v>
                  </c:pt>
                  <c:pt idx="5227">
                    <c:v>moderate</c:v>
                  </c:pt>
                  <c:pt idx="5228">
                    <c:v>moderate</c:v>
                  </c:pt>
                  <c:pt idx="5229">
                    <c:v>moderate</c:v>
                  </c:pt>
                  <c:pt idx="5230">
                    <c:v>moderate</c:v>
                  </c:pt>
                  <c:pt idx="5231">
                    <c:v>moderate</c:v>
                  </c:pt>
                  <c:pt idx="5232">
                    <c:v>moderate</c:v>
                  </c:pt>
                  <c:pt idx="5233">
                    <c:v>moderate</c:v>
                  </c:pt>
                  <c:pt idx="5234">
                    <c:v>moderate</c:v>
                  </c:pt>
                  <c:pt idx="5235">
                    <c:v>moderate</c:v>
                  </c:pt>
                  <c:pt idx="5236">
                    <c:v>moderate</c:v>
                  </c:pt>
                  <c:pt idx="5237">
                    <c:v>moderate</c:v>
                  </c:pt>
                  <c:pt idx="5238">
                    <c:v>moderate</c:v>
                  </c:pt>
                  <c:pt idx="5239">
                    <c:v>moderate</c:v>
                  </c:pt>
                  <c:pt idx="5240">
                    <c:v>moderate</c:v>
                  </c:pt>
                  <c:pt idx="5241">
                    <c:v>moderate</c:v>
                  </c:pt>
                  <c:pt idx="5242">
                    <c:v>moderate</c:v>
                  </c:pt>
                  <c:pt idx="5243">
                    <c:v>moderate</c:v>
                  </c:pt>
                  <c:pt idx="5244">
                    <c:v>moderate</c:v>
                  </c:pt>
                  <c:pt idx="5245">
                    <c:v>moderate</c:v>
                  </c:pt>
                  <c:pt idx="5246">
                    <c:v>moderate</c:v>
                  </c:pt>
                  <c:pt idx="5247">
                    <c:v>moderate</c:v>
                  </c:pt>
                  <c:pt idx="5248">
                    <c:v>moderate</c:v>
                  </c:pt>
                  <c:pt idx="5249">
                    <c:v>moderate</c:v>
                  </c:pt>
                  <c:pt idx="5250">
                    <c:v>moderate</c:v>
                  </c:pt>
                  <c:pt idx="5251">
                    <c:v>moderate</c:v>
                  </c:pt>
                  <c:pt idx="5252">
                    <c:v>moderate</c:v>
                  </c:pt>
                  <c:pt idx="5253">
                    <c:v>moderate</c:v>
                  </c:pt>
                  <c:pt idx="5254">
                    <c:v>moderate</c:v>
                  </c:pt>
                  <c:pt idx="5255">
                    <c:v>moderate</c:v>
                  </c:pt>
                  <c:pt idx="5256">
                    <c:v>moderate</c:v>
                  </c:pt>
                  <c:pt idx="5257">
                    <c:v>moderate</c:v>
                  </c:pt>
                  <c:pt idx="5258">
                    <c:v>moderate</c:v>
                  </c:pt>
                  <c:pt idx="5259">
                    <c:v>moderate</c:v>
                  </c:pt>
                  <c:pt idx="5260">
                    <c:v>moderate</c:v>
                  </c:pt>
                  <c:pt idx="5261">
                    <c:v>moderate</c:v>
                  </c:pt>
                  <c:pt idx="5262">
                    <c:v>moderate</c:v>
                  </c:pt>
                  <c:pt idx="5263">
                    <c:v>moderate</c:v>
                  </c:pt>
                  <c:pt idx="5264">
                    <c:v>moderate</c:v>
                  </c:pt>
                  <c:pt idx="5265">
                    <c:v>moderate</c:v>
                  </c:pt>
                  <c:pt idx="5266">
                    <c:v>moderate</c:v>
                  </c:pt>
                  <c:pt idx="5267">
                    <c:v>moderate</c:v>
                  </c:pt>
                  <c:pt idx="5268">
                    <c:v>moderate</c:v>
                  </c:pt>
                  <c:pt idx="5269">
                    <c:v>moderate</c:v>
                  </c:pt>
                  <c:pt idx="5270">
                    <c:v>moderate</c:v>
                  </c:pt>
                  <c:pt idx="5271">
                    <c:v>moderate</c:v>
                  </c:pt>
                  <c:pt idx="5272">
                    <c:v>moderate</c:v>
                  </c:pt>
                  <c:pt idx="5273">
                    <c:v>moderate</c:v>
                  </c:pt>
                  <c:pt idx="5274">
                    <c:v>moderate</c:v>
                  </c:pt>
                  <c:pt idx="5275">
                    <c:v>moderate</c:v>
                  </c:pt>
                  <c:pt idx="5276">
                    <c:v>moderate</c:v>
                  </c:pt>
                  <c:pt idx="5277">
                    <c:v>moderate</c:v>
                  </c:pt>
                  <c:pt idx="5278">
                    <c:v>moderate</c:v>
                  </c:pt>
                  <c:pt idx="5279">
                    <c:v>moderate</c:v>
                  </c:pt>
                  <c:pt idx="5280">
                    <c:v>moderate</c:v>
                  </c:pt>
                  <c:pt idx="5281">
                    <c:v>moderate</c:v>
                  </c:pt>
                  <c:pt idx="5282">
                    <c:v>moderate</c:v>
                  </c:pt>
                  <c:pt idx="5283">
                    <c:v>moderate</c:v>
                  </c:pt>
                  <c:pt idx="5284">
                    <c:v>moderate</c:v>
                  </c:pt>
                  <c:pt idx="5285">
                    <c:v>moderate</c:v>
                  </c:pt>
                  <c:pt idx="5286">
                    <c:v>moderate</c:v>
                  </c:pt>
                  <c:pt idx="5287">
                    <c:v>moderate</c:v>
                  </c:pt>
                  <c:pt idx="5288">
                    <c:v>moderate</c:v>
                  </c:pt>
                  <c:pt idx="5289">
                    <c:v>moderate</c:v>
                  </c:pt>
                  <c:pt idx="5290">
                    <c:v>moderate</c:v>
                  </c:pt>
                  <c:pt idx="5291">
                    <c:v>moderate</c:v>
                  </c:pt>
                  <c:pt idx="5292">
                    <c:v>moderate</c:v>
                  </c:pt>
                  <c:pt idx="5293">
                    <c:v>moderate</c:v>
                  </c:pt>
                  <c:pt idx="5294">
                    <c:v>moderate</c:v>
                  </c:pt>
                  <c:pt idx="5295">
                    <c:v>moderate</c:v>
                  </c:pt>
                  <c:pt idx="5296">
                    <c:v>moderate</c:v>
                  </c:pt>
                  <c:pt idx="5297">
                    <c:v>moderate</c:v>
                  </c:pt>
                  <c:pt idx="5298">
                    <c:v>moderate</c:v>
                  </c:pt>
                  <c:pt idx="5299">
                    <c:v>moderate</c:v>
                  </c:pt>
                  <c:pt idx="5300">
                    <c:v>moderate</c:v>
                  </c:pt>
                  <c:pt idx="5301">
                    <c:v>moderate</c:v>
                  </c:pt>
                  <c:pt idx="5302">
                    <c:v>moderate</c:v>
                  </c:pt>
                  <c:pt idx="5303">
                    <c:v>moderate</c:v>
                  </c:pt>
                  <c:pt idx="5304">
                    <c:v>moderate</c:v>
                  </c:pt>
                  <c:pt idx="5305">
                    <c:v>moderate</c:v>
                  </c:pt>
                  <c:pt idx="5306">
                    <c:v>moderate</c:v>
                  </c:pt>
                  <c:pt idx="5307">
                    <c:v>moderate</c:v>
                  </c:pt>
                  <c:pt idx="5308">
                    <c:v>moderate</c:v>
                  </c:pt>
                  <c:pt idx="5309">
                    <c:v>moderate</c:v>
                  </c:pt>
                  <c:pt idx="5310">
                    <c:v>moderate</c:v>
                  </c:pt>
                  <c:pt idx="5311">
                    <c:v>moderate</c:v>
                  </c:pt>
                  <c:pt idx="5312">
                    <c:v>moderate</c:v>
                  </c:pt>
                  <c:pt idx="5313">
                    <c:v>moderate</c:v>
                  </c:pt>
                  <c:pt idx="5314">
                    <c:v>moderate</c:v>
                  </c:pt>
                  <c:pt idx="5315">
                    <c:v>moderate</c:v>
                  </c:pt>
                  <c:pt idx="5316">
                    <c:v>moderate</c:v>
                  </c:pt>
                  <c:pt idx="5317">
                    <c:v>moderate</c:v>
                  </c:pt>
                  <c:pt idx="5318">
                    <c:v>moderate</c:v>
                  </c:pt>
                  <c:pt idx="5319">
                    <c:v>moderate</c:v>
                  </c:pt>
                  <c:pt idx="5320">
                    <c:v>moderate</c:v>
                  </c:pt>
                  <c:pt idx="5321">
                    <c:v>moderate</c:v>
                  </c:pt>
                  <c:pt idx="5322">
                    <c:v>moderate</c:v>
                  </c:pt>
                  <c:pt idx="5323">
                    <c:v>moderate</c:v>
                  </c:pt>
                  <c:pt idx="5324">
                    <c:v>moderate</c:v>
                  </c:pt>
                  <c:pt idx="5325">
                    <c:v>moderate</c:v>
                  </c:pt>
                  <c:pt idx="5326">
                    <c:v>moderate</c:v>
                  </c:pt>
                  <c:pt idx="5327">
                    <c:v>moderate</c:v>
                  </c:pt>
                  <c:pt idx="5328">
                    <c:v>moderate</c:v>
                  </c:pt>
                  <c:pt idx="5329">
                    <c:v>moderate</c:v>
                  </c:pt>
                  <c:pt idx="5330">
                    <c:v>moderate</c:v>
                  </c:pt>
                  <c:pt idx="5331">
                    <c:v>moderate</c:v>
                  </c:pt>
                  <c:pt idx="5332">
                    <c:v>moderate</c:v>
                  </c:pt>
                  <c:pt idx="5333">
                    <c:v>moderate</c:v>
                  </c:pt>
                  <c:pt idx="5334">
                    <c:v>moderate</c:v>
                  </c:pt>
                  <c:pt idx="5335">
                    <c:v>moderate</c:v>
                  </c:pt>
                  <c:pt idx="5336">
                    <c:v>moderate</c:v>
                  </c:pt>
                  <c:pt idx="5337">
                    <c:v>moderate</c:v>
                  </c:pt>
                  <c:pt idx="5338">
                    <c:v>moderate</c:v>
                  </c:pt>
                  <c:pt idx="5339">
                    <c:v>moderate</c:v>
                  </c:pt>
                  <c:pt idx="5340">
                    <c:v>moderate</c:v>
                  </c:pt>
                  <c:pt idx="5341">
                    <c:v>moderate</c:v>
                  </c:pt>
                  <c:pt idx="5342">
                    <c:v>moderate</c:v>
                  </c:pt>
                  <c:pt idx="5343">
                    <c:v>moderate</c:v>
                  </c:pt>
                  <c:pt idx="5344">
                    <c:v>moderate</c:v>
                  </c:pt>
                  <c:pt idx="5345">
                    <c:v>moderate</c:v>
                  </c:pt>
                  <c:pt idx="5346">
                    <c:v>moderate</c:v>
                  </c:pt>
                  <c:pt idx="5347">
                    <c:v>moderate</c:v>
                  </c:pt>
                  <c:pt idx="5348">
                    <c:v>moderate</c:v>
                  </c:pt>
                  <c:pt idx="5349">
                    <c:v>moderate</c:v>
                  </c:pt>
                  <c:pt idx="5350">
                    <c:v>moderate</c:v>
                  </c:pt>
                  <c:pt idx="5351">
                    <c:v>moderate</c:v>
                  </c:pt>
                  <c:pt idx="5352">
                    <c:v>moderate</c:v>
                  </c:pt>
                  <c:pt idx="5353">
                    <c:v>moderate</c:v>
                  </c:pt>
                  <c:pt idx="5354">
                    <c:v>moderate</c:v>
                  </c:pt>
                  <c:pt idx="5355">
                    <c:v>moderate</c:v>
                  </c:pt>
                  <c:pt idx="5356">
                    <c:v>moderate</c:v>
                  </c:pt>
                  <c:pt idx="5357">
                    <c:v>moderate</c:v>
                  </c:pt>
                  <c:pt idx="5358">
                    <c:v>moderate</c:v>
                  </c:pt>
                  <c:pt idx="5359">
                    <c:v>moderate</c:v>
                  </c:pt>
                  <c:pt idx="5360">
                    <c:v>moderate</c:v>
                  </c:pt>
                  <c:pt idx="5361">
                    <c:v>moderate</c:v>
                  </c:pt>
                  <c:pt idx="5362">
                    <c:v>moderate</c:v>
                  </c:pt>
                  <c:pt idx="5363">
                    <c:v>moderate</c:v>
                  </c:pt>
                  <c:pt idx="5364">
                    <c:v>moderate</c:v>
                  </c:pt>
                  <c:pt idx="5365">
                    <c:v>moderate</c:v>
                  </c:pt>
                  <c:pt idx="5366">
                    <c:v>moderate</c:v>
                  </c:pt>
                  <c:pt idx="5367">
                    <c:v>moderate</c:v>
                  </c:pt>
                  <c:pt idx="5368">
                    <c:v>moderate</c:v>
                  </c:pt>
                  <c:pt idx="5369">
                    <c:v>moderate</c:v>
                  </c:pt>
                  <c:pt idx="5370">
                    <c:v>moderate</c:v>
                  </c:pt>
                  <c:pt idx="5371">
                    <c:v>moderate</c:v>
                  </c:pt>
                  <c:pt idx="5372">
                    <c:v>moderate</c:v>
                  </c:pt>
                  <c:pt idx="5373">
                    <c:v>moderate</c:v>
                  </c:pt>
                  <c:pt idx="5374">
                    <c:v>moderate</c:v>
                  </c:pt>
                  <c:pt idx="5375">
                    <c:v>moderate</c:v>
                  </c:pt>
                  <c:pt idx="5376">
                    <c:v>moderate</c:v>
                  </c:pt>
                  <c:pt idx="5377">
                    <c:v>moderate</c:v>
                  </c:pt>
                  <c:pt idx="5378">
                    <c:v>moderate</c:v>
                  </c:pt>
                  <c:pt idx="5379">
                    <c:v>moderate</c:v>
                  </c:pt>
                  <c:pt idx="5380">
                    <c:v>moderate</c:v>
                  </c:pt>
                  <c:pt idx="5381">
                    <c:v>moderate</c:v>
                  </c:pt>
                  <c:pt idx="5382">
                    <c:v>moderate</c:v>
                  </c:pt>
                  <c:pt idx="5383">
                    <c:v>moderate</c:v>
                  </c:pt>
                  <c:pt idx="5384">
                    <c:v>moderate</c:v>
                  </c:pt>
                  <c:pt idx="5385">
                    <c:v>moderate</c:v>
                  </c:pt>
                  <c:pt idx="5386">
                    <c:v>moderate</c:v>
                  </c:pt>
                  <c:pt idx="5387">
                    <c:v>moderate</c:v>
                  </c:pt>
                  <c:pt idx="5388">
                    <c:v>moderate</c:v>
                  </c:pt>
                  <c:pt idx="5389">
                    <c:v>moderate</c:v>
                  </c:pt>
                  <c:pt idx="5390">
                    <c:v>moderate</c:v>
                  </c:pt>
                  <c:pt idx="5391">
                    <c:v>moderate</c:v>
                  </c:pt>
                  <c:pt idx="5392">
                    <c:v>moderate</c:v>
                  </c:pt>
                  <c:pt idx="5393">
                    <c:v>moderate</c:v>
                  </c:pt>
                  <c:pt idx="5394">
                    <c:v>moderate</c:v>
                  </c:pt>
                  <c:pt idx="5395">
                    <c:v>moderate</c:v>
                  </c:pt>
                  <c:pt idx="5396">
                    <c:v>moderate</c:v>
                  </c:pt>
                  <c:pt idx="5397">
                    <c:v>moderate</c:v>
                  </c:pt>
                  <c:pt idx="5398">
                    <c:v>moderate</c:v>
                  </c:pt>
                  <c:pt idx="5399">
                    <c:v>moderate</c:v>
                  </c:pt>
                  <c:pt idx="5400">
                    <c:v>moderate</c:v>
                  </c:pt>
                  <c:pt idx="5401">
                    <c:v>moderate</c:v>
                  </c:pt>
                  <c:pt idx="5402">
                    <c:v>moderate</c:v>
                  </c:pt>
                  <c:pt idx="5403">
                    <c:v>moderate</c:v>
                  </c:pt>
                  <c:pt idx="5404">
                    <c:v>moderate</c:v>
                  </c:pt>
                  <c:pt idx="5405">
                    <c:v>moderate</c:v>
                  </c:pt>
                  <c:pt idx="5406">
                    <c:v>moderate</c:v>
                  </c:pt>
                  <c:pt idx="5407">
                    <c:v>moderate</c:v>
                  </c:pt>
                  <c:pt idx="5408">
                    <c:v>moderate</c:v>
                  </c:pt>
                  <c:pt idx="5409">
                    <c:v>moderate</c:v>
                  </c:pt>
                  <c:pt idx="5410">
                    <c:v>moderate</c:v>
                  </c:pt>
                  <c:pt idx="5411">
                    <c:v>moderate</c:v>
                  </c:pt>
                  <c:pt idx="5412">
                    <c:v>moderate</c:v>
                  </c:pt>
                  <c:pt idx="5413">
                    <c:v>moderate</c:v>
                  </c:pt>
                  <c:pt idx="5414">
                    <c:v>moderate</c:v>
                  </c:pt>
                  <c:pt idx="5415">
                    <c:v>moderate</c:v>
                  </c:pt>
                  <c:pt idx="5416">
                    <c:v>moderate</c:v>
                  </c:pt>
                  <c:pt idx="5417">
                    <c:v>moderate</c:v>
                  </c:pt>
                  <c:pt idx="5418">
                    <c:v>moderate</c:v>
                  </c:pt>
                  <c:pt idx="5419">
                    <c:v>moderate</c:v>
                  </c:pt>
                  <c:pt idx="5420">
                    <c:v>moderate</c:v>
                  </c:pt>
                  <c:pt idx="5421">
                    <c:v>moderate</c:v>
                  </c:pt>
                  <c:pt idx="5422">
                    <c:v>moderate</c:v>
                  </c:pt>
                  <c:pt idx="5423">
                    <c:v>moderate</c:v>
                  </c:pt>
                  <c:pt idx="5424">
                    <c:v>moderate</c:v>
                  </c:pt>
                  <c:pt idx="5425">
                    <c:v>moderate</c:v>
                  </c:pt>
                  <c:pt idx="5426">
                    <c:v>moderate</c:v>
                  </c:pt>
                  <c:pt idx="5427">
                    <c:v>moderate</c:v>
                  </c:pt>
                  <c:pt idx="5428">
                    <c:v>moderate</c:v>
                  </c:pt>
                  <c:pt idx="5429">
                    <c:v>moderate</c:v>
                  </c:pt>
                  <c:pt idx="5430">
                    <c:v>moderate</c:v>
                  </c:pt>
                  <c:pt idx="5431">
                    <c:v>moderate</c:v>
                  </c:pt>
                  <c:pt idx="5432">
                    <c:v>moderate</c:v>
                  </c:pt>
                  <c:pt idx="5433">
                    <c:v>moderate</c:v>
                  </c:pt>
                  <c:pt idx="5434">
                    <c:v>moderate</c:v>
                  </c:pt>
                  <c:pt idx="5435">
                    <c:v>moderate</c:v>
                  </c:pt>
                  <c:pt idx="5436">
                    <c:v>moderate</c:v>
                  </c:pt>
                  <c:pt idx="5437">
                    <c:v>moderate</c:v>
                  </c:pt>
                  <c:pt idx="5438">
                    <c:v>moderate</c:v>
                  </c:pt>
                  <c:pt idx="5439">
                    <c:v>moderate</c:v>
                  </c:pt>
                  <c:pt idx="5440">
                    <c:v>moderate</c:v>
                  </c:pt>
                  <c:pt idx="5441">
                    <c:v>moderate</c:v>
                  </c:pt>
                  <c:pt idx="5442">
                    <c:v>moderate</c:v>
                  </c:pt>
                  <c:pt idx="5443">
                    <c:v>moderate</c:v>
                  </c:pt>
                  <c:pt idx="5444">
                    <c:v>moderate</c:v>
                  </c:pt>
                  <c:pt idx="5445">
                    <c:v>moderate</c:v>
                  </c:pt>
                  <c:pt idx="5446">
                    <c:v>moderate</c:v>
                  </c:pt>
                  <c:pt idx="5447">
                    <c:v>moderate</c:v>
                  </c:pt>
                  <c:pt idx="5448">
                    <c:v>moderate</c:v>
                  </c:pt>
                  <c:pt idx="5449">
                    <c:v>moderate</c:v>
                  </c:pt>
                  <c:pt idx="5450">
                    <c:v>moderate</c:v>
                  </c:pt>
                  <c:pt idx="5451">
                    <c:v>moderate</c:v>
                  </c:pt>
                  <c:pt idx="5452">
                    <c:v>moderate</c:v>
                  </c:pt>
                  <c:pt idx="5453">
                    <c:v>moderate</c:v>
                  </c:pt>
                  <c:pt idx="5454">
                    <c:v>moderate</c:v>
                  </c:pt>
                  <c:pt idx="5455">
                    <c:v>moderate</c:v>
                  </c:pt>
                  <c:pt idx="5456">
                    <c:v>moderate</c:v>
                  </c:pt>
                  <c:pt idx="5457">
                    <c:v>moderate</c:v>
                  </c:pt>
                  <c:pt idx="5458">
                    <c:v>moderate</c:v>
                  </c:pt>
                  <c:pt idx="5459">
                    <c:v>moderate</c:v>
                  </c:pt>
                  <c:pt idx="5460">
                    <c:v>moderate</c:v>
                  </c:pt>
                  <c:pt idx="5461">
                    <c:v>moderate</c:v>
                  </c:pt>
                  <c:pt idx="5462">
                    <c:v>moderate</c:v>
                  </c:pt>
                  <c:pt idx="5463">
                    <c:v>moderate</c:v>
                  </c:pt>
                  <c:pt idx="5464">
                    <c:v>moderate</c:v>
                  </c:pt>
                  <c:pt idx="5465">
                    <c:v>moderate</c:v>
                  </c:pt>
                  <c:pt idx="5466">
                    <c:v>moderate</c:v>
                  </c:pt>
                  <c:pt idx="5467">
                    <c:v>moderate</c:v>
                  </c:pt>
                  <c:pt idx="5468">
                    <c:v>moderate</c:v>
                  </c:pt>
                  <c:pt idx="5469">
                    <c:v>moderate</c:v>
                  </c:pt>
                  <c:pt idx="5470">
                    <c:v>moderate</c:v>
                  </c:pt>
                  <c:pt idx="5471">
                    <c:v>moderate</c:v>
                  </c:pt>
                  <c:pt idx="5472">
                    <c:v>moderate</c:v>
                  </c:pt>
                  <c:pt idx="5473">
                    <c:v>moderate</c:v>
                  </c:pt>
                  <c:pt idx="5474">
                    <c:v>moderate</c:v>
                  </c:pt>
                  <c:pt idx="5475">
                    <c:v>moderate</c:v>
                  </c:pt>
                  <c:pt idx="5476">
                    <c:v>moderate</c:v>
                  </c:pt>
                  <c:pt idx="5477">
                    <c:v>moderate</c:v>
                  </c:pt>
                  <c:pt idx="5478">
                    <c:v>moderate</c:v>
                  </c:pt>
                  <c:pt idx="5479">
                    <c:v>moderate</c:v>
                  </c:pt>
                  <c:pt idx="5480">
                    <c:v>moderate</c:v>
                  </c:pt>
                  <c:pt idx="5481">
                    <c:v>moderate</c:v>
                  </c:pt>
                  <c:pt idx="5482">
                    <c:v>moderate</c:v>
                  </c:pt>
                  <c:pt idx="5483">
                    <c:v>moderate</c:v>
                  </c:pt>
                  <c:pt idx="5484">
                    <c:v>moderate</c:v>
                  </c:pt>
                  <c:pt idx="5485">
                    <c:v>moderate</c:v>
                  </c:pt>
                  <c:pt idx="5486">
                    <c:v>moderate</c:v>
                  </c:pt>
                  <c:pt idx="5487">
                    <c:v>moderate</c:v>
                  </c:pt>
                  <c:pt idx="5488">
                    <c:v>moderate</c:v>
                  </c:pt>
                  <c:pt idx="5489">
                    <c:v>moderate</c:v>
                  </c:pt>
                  <c:pt idx="5490">
                    <c:v>moderate</c:v>
                  </c:pt>
                  <c:pt idx="5491">
                    <c:v>moderate</c:v>
                  </c:pt>
                  <c:pt idx="5492">
                    <c:v>moderate</c:v>
                  </c:pt>
                  <c:pt idx="5493">
                    <c:v>moderate</c:v>
                  </c:pt>
                  <c:pt idx="5494">
                    <c:v>moderate</c:v>
                  </c:pt>
                  <c:pt idx="5495">
                    <c:v>moderate</c:v>
                  </c:pt>
                  <c:pt idx="5496">
                    <c:v>moderate</c:v>
                  </c:pt>
                  <c:pt idx="5497">
                    <c:v>moderate</c:v>
                  </c:pt>
                  <c:pt idx="5498">
                    <c:v>moderate</c:v>
                  </c:pt>
                  <c:pt idx="5499">
                    <c:v>moderate</c:v>
                  </c:pt>
                  <c:pt idx="5500">
                    <c:v>moderate</c:v>
                  </c:pt>
                  <c:pt idx="5501">
                    <c:v>moderate</c:v>
                  </c:pt>
                  <c:pt idx="5502">
                    <c:v>moderate</c:v>
                  </c:pt>
                  <c:pt idx="5503">
                    <c:v>moderate</c:v>
                  </c:pt>
                  <c:pt idx="5504">
                    <c:v>moderate</c:v>
                  </c:pt>
                  <c:pt idx="5505">
                    <c:v>moderate</c:v>
                  </c:pt>
                  <c:pt idx="5506">
                    <c:v>moderate</c:v>
                  </c:pt>
                  <c:pt idx="5507">
                    <c:v>moderate</c:v>
                  </c:pt>
                  <c:pt idx="5508">
                    <c:v>moderate</c:v>
                  </c:pt>
                  <c:pt idx="5509">
                    <c:v>moderate</c:v>
                  </c:pt>
                  <c:pt idx="5510">
                    <c:v>moderate</c:v>
                  </c:pt>
                  <c:pt idx="5511">
                    <c:v>moderate</c:v>
                  </c:pt>
                  <c:pt idx="5512">
                    <c:v>moderate</c:v>
                  </c:pt>
                  <c:pt idx="5513">
                    <c:v>moderate</c:v>
                  </c:pt>
                  <c:pt idx="5514">
                    <c:v>moderate</c:v>
                  </c:pt>
                  <c:pt idx="5515">
                    <c:v>moderate</c:v>
                  </c:pt>
                  <c:pt idx="5516">
                    <c:v>moderate</c:v>
                  </c:pt>
                  <c:pt idx="5517">
                    <c:v>moderate</c:v>
                  </c:pt>
                  <c:pt idx="5518">
                    <c:v>moderate</c:v>
                  </c:pt>
                  <c:pt idx="5519">
                    <c:v>moderate</c:v>
                  </c:pt>
                  <c:pt idx="5520">
                    <c:v>moderate</c:v>
                  </c:pt>
                  <c:pt idx="5521">
                    <c:v>moderate</c:v>
                  </c:pt>
                  <c:pt idx="5522">
                    <c:v>moderate</c:v>
                  </c:pt>
                  <c:pt idx="5523">
                    <c:v>moderate</c:v>
                  </c:pt>
                  <c:pt idx="5524">
                    <c:v>moderate</c:v>
                  </c:pt>
                  <c:pt idx="5525">
                    <c:v>moderate</c:v>
                  </c:pt>
                  <c:pt idx="5526">
                    <c:v>moderate</c:v>
                  </c:pt>
                  <c:pt idx="5527">
                    <c:v>moderate</c:v>
                  </c:pt>
                  <c:pt idx="5528">
                    <c:v>moderate</c:v>
                  </c:pt>
                  <c:pt idx="5529">
                    <c:v>moderate</c:v>
                  </c:pt>
                  <c:pt idx="5530">
                    <c:v>moderate</c:v>
                  </c:pt>
                  <c:pt idx="5531">
                    <c:v>moderate</c:v>
                  </c:pt>
                  <c:pt idx="5532">
                    <c:v>moderate</c:v>
                  </c:pt>
                  <c:pt idx="5533">
                    <c:v>moderate</c:v>
                  </c:pt>
                  <c:pt idx="5534">
                    <c:v>moderate</c:v>
                  </c:pt>
                  <c:pt idx="5535">
                    <c:v>moderate</c:v>
                  </c:pt>
                  <c:pt idx="5536">
                    <c:v>moderate</c:v>
                  </c:pt>
                  <c:pt idx="5537">
                    <c:v>moderate</c:v>
                  </c:pt>
                  <c:pt idx="5538">
                    <c:v>moderate</c:v>
                  </c:pt>
                  <c:pt idx="5539">
                    <c:v>moderate</c:v>
                  </c:pt>
                  <c:pt idx="5540">
                    <c:v>moderate</c:v>
                  </c:pt>
                  <c:pt idx="5541">
                    <c:v>moderate</c:v>
                  </c:pt>
                  <c:pt idx="5542">
                    <c:v>moderate</c:v>
                  </c:pt>
                  <c:pt idx="5543">
                    <c:v>moderate</c:v>
                  </c:pt>
                  <c:pt idx="5544">
                    <c:v>moderate</c:v>
                  </c:pt>
                  <c:pt idx="5545">
                    <c:v>moderate</c:v>
                  </c:pt>
                  <c:pt idx="5546">
                    <c:v>moderate</c:v>
                  </c:pt>
                  <c:pt idx="5547">
                    <c:v>moderate</c:v>
                  </c:pt>
                  <c:pt idx="5548">
                    <c:v>moderate</c:v>
                  </c:pt>
                  <c:pt idx="5549">
                    <c:v>moderate</c:v>
                  </c:pt>
                  <c:pt idx="5550">
                    <c:v>moderate</c:v>
                  </c:pt>
                  <c:pt idx="5551">
                    <c:v>moderate</c:v>
                  </c:pt>
                  <c:pt idx="5552">
                    <c:v>moderate</c:v>
                  </c:pt>
                  <c:pt idx="5553">
                    <c:v>moderate</c:v>
                  </c:pt>
                  <c:pt idx="5554">
                    <c:v>moderate</c:v>
                  </c:pt>
                  <c:pt idx="5555">
                    <c:v>moderate</c:v>
                  </c:pt>
                  <c:pt idx="5556">
                    <c:v>moderate</c:v>
                  </c:pt>
                  <c:pt idx="5557">
                    <c:v>moderate</c:v>
                  </c:pt>
                  <c:pt idx="5558">
                    <c:v>moderate</c:v>
                  </c:pt>
                  <c:pt idx="5559">
                    <c:v>moderate</c:v>
                  </c:pt>
                  <c:pt idx="5560">
                    <c:v>moderate</c:v>
                  </c:pt>
                  <c:pt idx="5561">
                    <c:v>moderate</c:v>
                  </c:pt>
                  <c:pt idx="5562">
                    <c:v>moderate</c:v>
                  </c:pt>
                  <c:pt idx="5563">
                    <c:v>moderate</c:v>
                  </c:pt>
                  <c:pt idx="5564">
                    <c:v>moderate</c:v>
                  </c:pt>
                  <c:pt idx="5565">
                    <c:v>moderate</c:v>
                  </c:pt>
                  <c:pt idx="5566">
                    <c:v>moderate</c:v>
                  </c:pt>
                  <c:pt idx="5567">
                    <c:v>moderate</c:v>
                  </c:pt>
                  <c:pt idx="5568">
                    <c:v>moderate</c:v>
                  </c:pt>
                  <c:pt idx="5569">
                    <c:v>moderate</c:v>
                  </c:pt>
                  <c:pt idx="5570">
                    <c:v>moderate</c:v>
                  </c:pt>
                  <c:pt idx="5571">
                    <c:v>moderate</c:v>
                  </c:pt>
                  <c:pt idx="5572">
                    <c:v>moderate</c:v>
                  </c:pt>
                  <c:pt idx="5573">
                    <c:v>moderate</c:v>
                  </c:pt>
                  <c:pt idx="5574">
                    <c:v>moderate</c:v>
                  </c:pt>
                  <c:pt idx="5575">
                    <c:v>moderate</c:v>
                  </c:pt>
                  <c:pt idx="5576">
                    <c:v>moderate</c:v>
                  </c:pt>
                  <c:pt idx="5577">
                    <c:v>moderate</c:v>
                  </c:pt>
                  <c:pt idx="5578">
                    <c:v>moderate</c:v>
                  </c:pt>
                  <c:pt idx="5579">
                    <c:v>moderate</c:v>
                  </c:pt>
                  <c:pt idx="5580">
                    <c:v>moderate</c:v>
                  </c:pt>
                  <c:pt idx="5581">
                    <c:v>moderate</c:v>
                  </c:pt>
                  <c:pt idx="5582">
                    <c:v>moderate</c:v>
                  </c:pt>
                  <c:pt idx="5583">
                    <c:v>moderate</c:v>
                  </c:pt>
                  <c:pt idx="5584">
                    <c:v>moderate</c:v>
                  </c:pt>
                  <c:pt idx="5585">
                    <c:v>moderate</c:v>
                  </c:pt>
                  <c:pt idx="5586">
                    <c:v>moderate</c:v>
                  </c:pt>
                  <c:pt idx="5587">
                    <c:v>moderate</c:v>
                  </c:pt>
                  <c:pt idx="5588">
                    <c:v>moderate</c:v>
                  </c:pt>
                  <c:pt idx="5589">
                    <c:v>moderate</c:v>
                  </c:pt>
                  <c:pt idx="5590">
                    <c:v>moderate</c:v>
                  </c:pt>
                  <c:pt idx="5591">
                    <c:v>moderate</c:v>
                  </c:pt>
                  <c:pt idx="5592">
                    <c:v>moderate</c:v>
                  </c:pt>
                  <c:pt idx="5593">
                    <c:v>moderate</c:v>
                  </c:pt>
                  <c:pt idx="5594">
                    <c:v>moderate</c:v>
                  </c:pt>
                  <c:pt idx="5595">
                    <c:v>moderate</c:v>
                  </c:pt>
                  <c:pt idx="5596">
                    <c:v>moderate</c:v>
                  </c:pt>
                  <c:pt idx="5597">
                    <c:v>moderate</c:v>
                  </c:pt>
                  <c:pt idx="5598">
                    <c:v>moderate</c:v>
                  </c:pt>
                  <c:pt idx="5599">
                    <c:v>moderate</c:v>
                  </c:pt>
                  <c:pt idx="5600">
                    <c:v>moderate</c:v>
                  </c:pt>
                  <c:pt idx="5601">
                    <c:v>moderate</c:v>
                  </c:pt>
                  <c:pt idx="5602">
                    <c:v>moderate</c:v>
                  </c:pt>
                  <c:pt idx="5603">
                    <c:v>moderate</c:v>
                  </c:pt>
                  <c:pt idx="5604">
                    <c:v>moderate</c:v>
                  </c:pt>
                  <c:pt idx="5605">
                    <c:v>moderate</c:v>
                  </c:pt>
                  <c:pt idx="5606">
                    <c:v>moderate</c:v>
                  </c:pt>
                  <c:pt idx="5607">
                    <c:v>moderate</c:v>
                  </c:pt>
                  <c:pt idx="5608">
                    <c:v>moderate</c:v>
                  </c:pt>
                  <c:pt idx="5609">
                    <c:v>moderate</c:v>
                  </c:pt>
                  <c:pt idx="5610">
                    <c:v>moderate</c:v>
                  </c:pt>
                  <c:pt idx="5611">
                    <c:v>moderate</c:v>
                  </c:pt>
                  <c:pt idx="5612">
                    <c:v>moderate</c:v>
                  </c:pt>
                  <c:pt idx="5613">
                    <c:v>moderate</c:v>
                  </c:pt>
                  <c:pt idx="5614">
                    <c:v>moderate</c:v>
                  </c:pt>
                  <c:pt idx="5615">
                    <c:v>moderate</c:v>
                  </c:pt>
                  <c:pt idx="5616">
                    <c:v>moderate</c:v>
                  </c:pt>
                  <c:pt idx="5617">
                    <c:v>moderate</c:v>
                  </c:pt>
                  <c:pt idx="5618">
                    <c:v>moderate</c:v>
                  </c:pt>
                  <c:pt idx="5619">
                    <c:v>moderate</c:v>
                  </c:pt>
                  <c:pt idx="5620">
                    <c:v>moderate</c:v>
                  </c:pt>
                  <c:pt idx="5621">
                    <c:v>moderate</c:v>
                  </c:pt>
                  <c:pt idx="5622">
                    <c:v>moderate</c:v>
                  </c:pt>
                  <c:pt idx="5623">
                    <c:v>moderate</c:v>
                  </c:pt>
                  <c:pt idx="5624">
                    <c:v>moderate</c:v>
                  </c:pt>
                  <c:pt idx="5625">
                    <c:v>moderate</c:v>
                  </c:pt>
                  <c:pt idx="5626">
                    <c:v>moderate</c:v>
                  </c:pt>
                  <c:pt idx="5627">
                    <c:v>moderate</c:v>
                  </c:pt>
                  <c:pt idx="5628">
                    <c:v>moderate</c:v>
                  </c:pt>
                  <c:pt idx="5629">
                    <c:v>moderate</c:v>
                  </c:pt>
                  <c:pt idx="5630">
                    <c:v>moderate</c:v>
                  </c:pt>
                  <c:pt idx="5631">
                    <c:v>moderate</c:v>
                  </c:pt>
                  <c:pt idx="5632">
                    <c:v>moderate</c:v>
                  </c:pt>
                  <c:pt idx="5633">
                    <c:v>moderate</c:v>
                  </c:pt>
                  <c:pt idx="5634">
                    <c:v>moderate</c:v>
                  </c:pt>
                  <c:pt idx="5635">
                    <c:v>moderate</c:v>
                  </c:pt>
                  <c:pt idx="5636">
                    <c:v>moderate</c:v>
                  </c:pt>
                  <c:pt idx="5637">
                    <c:v>moderate</c:v>
                  </c:pt>
                  <c:pt idx="5638">
                    <c:v>moderate</c:v>
                  </c:pt>
                  <c:pt idx="5639">
                    <c:v>moderate</c:v>
                  </c:pt>
                  <c:pt idx="5640">
                    <c:v>moderate</c:v>
                  </c:pt>
                  <c:pt idx="5641">
                    <c:v>moderate</c:v>
                  </c:pt>
                  <c:pt idx="5642">
                    <c:v>moderate</c:v>
                  </c:pt>
                  <c:pt idx="5643">
                    <c:v>moderate</c:v>
                  </c:pt>
                  <c:pt idx="5644">
                    <c:v>moderate</c:v>
                  </c:pt>
                  <c:pt idx="5645">
                    <c:v>moderate</c:v>
                  </c:pt>
                  <c:pt idx="5646">
                    <c:v>moderate</c:v>
                  </c:pt>
                  <c:pt idx="5647">
                    <c:v>moderate</c:v>
                  </c:pt>
                  <c:pt idx="5648">
                    <c:v>moderate</c:v>
                  </c:pt>
                  <c:pt idx="5649">
                    <c:v>moderate</c:v>
                  </c:pt>
                  <c:pt idx="5650">
                    <c:v>moderate</c:v>
                  </c:pt>
                  <c:pt idx="5651">
                    <c:v>moderate</c:v>
                  </c:pt>
                  <c:pt idx="5652">
                    <c:v>moderate</c:v>
                  </c:pt>
                  <c:pt idx="5653">
                    <c:v>moderate</c:v>
                  </c:pt>
                  <c:pt idx="5654">
                    <c:v>moderate</c:v>
                  </c:pt>
                  <c:pt idx="5655">
                    <c:v>moderate</c:v>
                  </c:pt>
                  <c:pt idx="5656">
                    <c:v>moderate</c:v>
                  </c:pt>
                  <c:pt idx="5657">
                    <c:v>moderate</c:v>
                  </c:pt>
                  <c:pt idx="5658">
                    <c:v>moderate</c:v>
                  </c:pt>
                  <c:pt idx="5659">
                    <c:v>moderate</c:v>
                  </c:pt>
                  <c:pt idx="5660">
                    <c:v>moderate</c:v>
                  </c:pt>
                  <c:pt idx="5661">
                    <c:v>moderate</c:v>
                  </c:pt>
                  <c:pt idx="5662">
                    <c:v>moderate</c:v>
                  </c:pt>
                  <c:pt idx="5663">
                    <c:v>moderate</c:v>
                  </c:pt>
                  <c:pt idx="5664">
                    <c:v>moderate</c:v>
                  </c:pt>
                  <c:pt idx="5665">
                    <c:v>moderate</c:v>
                  </c:pt>
                  <c:pt idx="5666">
                    <c:v>moderate</c:v>
                  </c:pt>
                  <c:pt idx="5667">
                    <c:v>moderate</c:v>
                  </c:pt>
                  <c:pt idx="5668">
                    <c:v>moderate</c:v>
                  </c:pt>
                  <c:pt idx="5669">
                    <c:v>moderate</c:v>
                  </c:pt>
                  <c:pt idx="5670">
                    <c:v>moderate</c:v>
                  </c:pt>
                  <c:pt idx="5671">
                    <c:v>moderate</c:v>
                  </c:pt>
                  <c:pt idx="5672">
                    <c:v>moderate</c:v>
                  </c:pt>
                  <c:pt idx="5673">
                    <c:v>moderate</c:v>
                  </c:pt>
                  <c:pt idx="5674">
                    <c:v>moderate</c:v>
                  </c:pt>
                  <c:pt idx="5675">
                    <c:v>moderate</c:v>
                  </c:pt>
                  <c:pt idx="5676">
                    <c:v>moderate</c:v>
                  </c:pt>
                  <c:pt idx="5677">
                    <c:v>moderate</c:v>
                  </c:pt>
                  <c:pt idx="5678">
                    <c:v>moderate</c:v>
                  </c:pt>
                  <c:pt idx="5679">
                    <c:v>moderate</c:v>
                  </c:pt>
                  <c:pt idx="5680">
                    <c:v>moderate</c:v>
                  </c:pt>
                  <c:pt idx="5681">
                    <c:v>moderate</c:v>
                  </c:pt>
                  <c:pt idx="5682">
                    <c:v>moderate</c:v>
                  </c:pt>
                  <c:pt idx="5683">
                    <c:v>moderate</c:v>
                  </c:pt>
                  <c:pt idx="5684">
                    <c:v>moderate</c:v>
                  </c:pt>
                  <c:pt idx="5685">
                    <c:v>moderate</c:v>
                  </c:pt>
                  <c:pt idx="5686">
                    <c:v>moderate</c:v>
                  </c:pt>
                  <c:pt idx="5687">
                    <c:v>moderate</c:v>
                  </c:pt>
                  <c:pt idx="5688">
                    <c:v>moderate</c:v>
                  </c:pt>
                  <c:pt idx="5689">
                    <c:v>moderate</c:v>
                  </c:pt>
                  <c:pt idx="5690">
                    <c:v>moderate</c:v>
                  </c:pt>
                  <c:pt idx="5691">
                    <c:v>moderate</c:v>
                  </c:pt>
                  <c:pt idx="5692">
                    <c:v>moderate</c:v>
                  </c:pt>
                  <c:pt idx="5693">
                    <c:v>moderate</c:v>
                  </c:pt>
                  <c:pt idx="5694">
                    <c:v>moderate</c:v>
                  </c:pt>
                  <c:pt idx="5695">
                    <c:v>moderate</c:v>
                  </c:pt>
                  <c:pt idx="5696">
                    <c:v>moderate</c:v>
                  </c:pt>
                  <c:pt idx="5697">
                    <c:v>moderate</c:v>
                  </c:pt>
                  <c:pt idx="5698">
                    <c:v>moderate</c:v>
                  </c:pt>
                  <c:pt idx="5699">
                    <c:v>moderate</c:v>
                  </c:pt>
                  <c:pt idx="5700">
                    <c:v>moderate</c:v>
                  </c:pt>
                  <c:pt idx="5701">
                    <c:v>moderate</c:v>
                  </c:pt>
                  <c:pt idx="5702">
                    <c:v>moderate</c:v>
                  </c:pt>
                  <c:pt idx="5703">
                    <c:v>moderate</c:v>
                  </c:pt>
                  <c:pt idx="5704">
                    <c:v>moderate</c:v>
                  </c:pt>
                  <c:pt idx="5705">
                    <c:v>moderate</c:v>
                  </c:pt>
                  <c:pt idx="5706">
                    <c:v>moderate</c:v>
                  </c:pt>
                  <c:pt idx="5707">
                    <c:v>moderate</c:v>
                  </c:pt>
                  <c:pt idx="5708">
                    <c:v>moderate</c:v>
                  </c:pt>
                  <c:pt idx="5709">
                    <c:v>moderate</c:v>
                  </c:pt>
                  <c:pt idx="5710">
                    <c:v>moderate</c:v>
                  </c:pt>
                  <c:pt idx="5711">
                    <c:v>moderate</c:v>
                  </c:pt>
                  <c:pt idx="5712">
                    <c:v>moderate</c:v>
                  </c:pt>
                  <c:pt idx="5713">
                    <c:v>moderate</c:v>
                  </c:pt>
                  <c:pt idx="5714">
                    <c:v>moderate</c:v>
                  </c:pt>
                  <c:pt idx="5715">
                    <c:v>moderate</c:v>
                  </c:pt>
                  <c:pt idx="5716">
                    <c:v>moderate</c:v>
                  </c:pt>
                  <c:pt idx="5717">
                    <c:v>moderate</c:v>
                  </c:pt>
                  <c:pt idx="5718">
                    <c:v>moderate</c:v>
                  </c:pt>
                  <c:pt idx="5719">
                    <c:v>moderate</c:v>
                  </c:pt>
                  <c:pt idx="5720">
                    <c:v>moderate</c:v>
                  </c:pt>
                  <c:pt idx="5721">
                    <c:v>moderate</c:v>
                  </c:pt>
                  <c:pt idx="5722">
                    <c:v>moderate</c:v>
                  </c:pt>
                  <c:pt idx="5723">
                    <c:v>moderate</c:v>
                  </c:pt>
                  <c:pt idx="5724">
                    <c:v>moderate</c:v>
                  </c:pt>
                  <c:pt idx="5725">
                    <c:v>moderate</c:v>
                  </c:pt>
                  <c:pt idx="5726">
                    <c:v>moderate</c:v>
                  </c:pt>
                  <c:pt idx="5727">
                    <c:v>moderate</c:v>
                  </c:pt>
                  <c:pt idx="5728">
                    <c:v>moderate</c:v>
                  </c:pt>
                  <c:pt idx="5729">
                    <c:v>moderate</c:v>
                  </c:pt>
                  <c:pt idx="5730">
                    <c:v>moderate</c:v>
                  </c:pt>
                  <c:pt idx="5731">
                    <c:v>moderate</c:v>
                  </c:pt>
                  <c:pt idx="5732">
                    <c:v>moderate</c:v>
                  </c:pt>
                  <c:pt idx="5733">
                    <c:v>moderate</c:v>
                  </c:pt>
                  <c:pt idx="5734">
                    <c:v>moderate</c:v>
                  </c:pt>
                  <c:pt idx="5735">
                    <c:v>moderate</c:v>
                  </c:pt>
                  <c:pt idx="5736">
                    <c:v>moderate</c:v>
                  </c:pt>
                  <c:pt idx="5737">
                    <c:v>moderate</c:v>
                  </c:pt>
                  <c:pt idx="5738">
                    <c:v>moderate</c:v>
                  </c:pt>
                  <c:pt idx="5739">
                    <c:v>moderate</c:v>
                  </c:pt>
                  <c:pt idx="5740">
                    <c:v>moderate</c:v>
                  </c:pt>
                  <c:pt idx="5741">
                    <c:v>moderate</c:v>
                  </c:pt>
                  <c:pt idx="5742">
                    <c:v>moderate</c:v>
                  </c:pt>
                  <c:pt idx="5743">
                    <c:v>moderate</c:v>
                  </c:pt>
                  <c:pt idx="5744">
                    <c:v>moderate</c:v>
                  </c:pt>
                  <c:pt idx="5745">
                    <c:v>moderate</c:v>
                  </c:pt>
                  <c:pt idx="5746">
                    <c:v>moderate</c:v>
                  </c:pt>
                  <c:pt idx="5747">
                    <c:v>moderate</c:v>
                  </c:pt>
                  <c:pt idx="5748">
                    <c:v>moderate</c:v>
                  </c:pt>
                  <c:pt idx="5749">
                    <c:v>moderate</c:v>
                  </c:pt>
                  <c:pt idx="5750">
                    <c:v>moderate</c:v>
                  </c:pt>
                  <c:pt idx="5751">
                    <c:v>moderate</c:v>
                  </c:pt>
                  <c:pt idx="5752">
                    <c:v>moderate</c:v>
                  </c:pt>
                  <c:pt idx="5753">
                    <c:v>moderate</c:v>
                  </c:pt>
                  <c:pt idx="5754">
                    <c:v>moderate</c:v>
                  </c:pt>
                  <c:pt idx="5755">
                    <c:v>moderate</c:v>
                  </c:pt>
                  <c:pt idx="5756">
                    <c:v>moderate</c:v>
                  </c:pt>
                  <c:pt idx="5757">
                    <c:v>moderate</c:v>
                  </c:pt>
                  <c:pt idx="5758">
                    <c:v>moderate</c:v>
                  </c:pt>
                  <c:pt idx="5759">
                    <c:v>moderate</c:v>
                  </c:pt>
                  <c:pt idx="5760">
                    <c:v>moderate</c:v>
                  </c:pt>
                  <c:pt idx="5761">
                    <c:v>moderate</c:v>
                  </c:pt>
                  <c:pt idx="5762">
                    <c:v>moderate</c:v>
                  </c:pt>
                  <c:pt idx="5763">
                    <c:v>moderate</c:v>
                  </c:pt>
                  <c:pt idx="5764">
                    <c:v>moderate</c:v>
                  </c:pt>
                  <c:pt idx="5765">
                    <c:v>moderate</c:v>
                  </c:pt>
                  <c:pt idx="5766">
                    <c:v>moderate</c:v>
                  </c:pt>
                  <c:pt idx="5767">
                    <c:v>moderate</c:v>
                  </c:pt>
                  <c:pt idx="5768">
                    <c:v>moderate</c:v>
                  </c:pt>
                  <c:pt idx="5769">
                    <c:v>moderate</c:v>
                  </c:pt>
                  <c:pt idx="5770">
                    <c:v>moderate</c:v>
                  </c:pt>
                  <c:pt idx="5771">
                    <c:v>moderate</c:v>
                  </c:pt>
                  <c:pt idx="5772">
                    <c:v>moderate</c:v>
                  </c:pt>
                  <c:pt idx="5773">
                    <c:v>moderate</c:v>
                  </c:pt>
                  <c:pt idx="5774">
                    <c:v>moderate</c:v>
                  </c:pt>
                  <c:pt idx="5775">
                    <c:v>moderate</c:v>
                  </c:pt>
                  <c:pt idx="5776">
                    <c:v>moderate</c:v>
                  </c:pt>
                  <c:pt idx="5777">
                    <c:v>moderate</c:v>
                  </c:pt>
                  <c:pt idx="5778">
                    <c:v>moderate</c:v>
                  </c:pt>
                  <c:pt idx="5779">
                    <c:v>moderate</c:v>
                  </c:pt>
                  <c:pt idx="5780">
                    <c:v>moderate</c:v>
                  </c:pt>
                  <c:pt idx="5781">
                    <c:v>moderate</c:v>
                  </c:pt>
                  <c:pt idx="5782">
                    <c:v>moderate</c:v>
                  </c:pt>
                  <c:pt idx="5783">
                    <c:v>moderate</c:v>
                  </c:pt>
                  <c:pt idx="5784">
                    <c:v>moderate</c:v>
                  </c:pt>
                  <c:pt idx="5785">
                    <c:v>moderate</c:v>
                  </c:pt>
                  <c:pt idx="5786">
                    <c:v>moderate</c:v>
                  </c:pt>
                  <c:pt idx="5787">
                    <c:v>moderate</c:v>
                  </c:pt>
                  <c:pt idx="5788">
                    <c:v>moderate</c:v>
                  </c:pt>
                  <c:pt idx="5789">
                    <c:v>moderate</c:v>
                  </c:pt>
                  <c:pt idx="5790">
                    <c:v>moderate</c:v>
                  </c:pt>
                  <c:pt idx="5791">
                    <c:v>moderate</c:v>
                  </c:pt>
                  <c:pt idx="5792">
                    <c:v>moderate</c:v>
                  </c:pt>
                  <c:pt idx="5793">
                    <c:v>moderate</c:v>
                  </c:pt>
                  <c:pt idx="5794">
                    <c:v>moderate</c:v>
                  </c:pt>
                  <c:pt idx="5795">
                    <c:v>moderate</c:v>
                  </c:pt>
                  <c:pt idx="5796">
                    <c:v>moderate</c:v>
                  </c:pt>
                  <c:pt idx="5797">
                    <c:v>moderate</c:v>
                  </c:pt>
                  <c:pt idx="5798">
                    <c:v>moderate</c:v>
                  </c:pt>
                  <c:pt idx="5799">
                    <c:v>moderate</c:v>
                  </c:pt>
                  <c:pt idx="5800">
                    <c:v>moderate</c:v>
                  </c:pt>
                  <c:pt idx="5801">
                    <c:v>moderate</c:v>
                  </c:pt>
                  <c:pt idx="5802">
                    <c:v>moderate</c:v>
                  </c:pt>
                  <c:pt idx="5803">
                    <c:v>moderate</c:v>
                  </c:pt>
                  <c:pt idx="5804">
                    <c:v>moderate</c:v>
                  </c:pt>
                  <c:pt idx="5805">
                    <c:v>moderate</c:v>
                  </c:pt>
                  <c:pt idx="5806">
                    <c:v>moderate</c:v>
                  </c:pt>
                  <c:pt idx="5807">
                    <c:v>moderate</c:v>
                  </c:pt>
                  <c:pt idx="5808">
                    <c:v>moderate</c:v>
                  </c:pt>
                  <c:pt idx="5809">
                    <c:v>moderate</c:v>
                  </c:pt>
                  <c:pt idx="5810">
                    <c:v>moderate</c:v>
                  </c:pt>
                  <c:pt idx="5811">
                    <c:v>moderate</c:v>
                  </c:pt>
                  <c:pt idx="5812">
                    <c:v>moderate</c:v>
                  </c:pt>
                  <c:pt idx="5813">
                    <c:v>moderate</c:v>
                  </c:pt>
                  <c:pt idx="5814">
                    <c:v>moderate</c:v>
                  </c:pt>
                  <c:pt idx="5815">
                    <c:v>moderate</c:v>
                  </c:pt>
                  <c:pt idx="5816">
                    <c:v>moderate</c:v>
                  </c:pt>
                  <c:pt idx="5817">
                    <c:v>moderate</c:v>
                  </c:pt>
                  <c:pt idx="5818">
                    <c:v>moderate</c:v>
                  </c:pt>
                  <c:pt idx="5819">
                    <c:v>moderate</c:v>
                  </c:pt>
                  <c:pt idx="5820">
                    <c:v>moderate</c:v>
                  </c:pt>
                  <c:pt idx="5821">
                    <c:v>moderate</c:v>
                  </c:pt>
                  <c:pt idx="5822">
                    <c:v>moderate</c:v>
                  </c:pt>
                  <c:pt idx="5823">
                    <c:v>moderate</c:v>
                  </c:pt>
                  <c:pt idx="5824">
                    <c:v>moderate</c:v>
                  </c:pt>
                  <c:pt idx="5825">
                    <c:v>moderate</c:v>
                  </c:pt>
                  <c:pt idx="5826">
                    <c:v>moderate</c:v>
                  </c:pt>
                  <c:pt idx="5827">
                    <c:v>moderate</c:v>
                  </c:pt>
                  <c:pt idx="5828">
                    <c:v>moderate</c:v>
                  </c:pt>
                  <c:pt idx="5829">
                    <c:v>moderate</c:v>
                  </c:pt>
                  <c:pt idx="5830">
                    <c:v>moderate</c:v>
                  </c:pt>
                  <c:pt idx="5831">
                    <c:v>moderate</c:v>
                  </c:pt>
                  <c:pt idx="5832">
                    <c:v>moderate</c:v>
                  </c:pt>
                  <c:pt idx="5833">
                    <c:v>moderate</c:v>
                  </c:pt>
                  <c:pt idx="5834">
                    <c:v>moderate</c:v>
                  </c:pt>
                  <c:pt idx="5835">
                    <c:v>moderate</c:v>
                  </c:pt>
                  <c:pt idx="5836">
                    <c:v>moderate</c:v>
                  </c:pt>
                  <c:pt idx="5837">
                    <c:v>moderate</c:v>
                  </c:pt>
                  <c:pt idx="5838">
                    <c:v>moderate</c:v>
                  </c:pt>
                  <c:pt idx="5839">
                    <c:v>moderate</c:v>
                  </c:pt>
                  <c:pt idx="5840">
                    <c:v>moderate</c:v>
                  </c:pt>
                  <c:pt idx="5841">
                    <c:v>moderate</c:v>
                  </c:pt>
                  <c:pt idx="5842">
                    <c:v>moderate</c:v>
                  </c:pt>
                  <c:pt idx="5843">
                    <c:v>moderate</c:v>
                  </c:pt>
                  <c:pt idx="5844">
                    <c:v>moderate</c:v>
                  </c:pt>
                  <c:pt idx="5845">
                    <c:v>moderate</c:v>
                  </c:pt>
                  <c:pt idx="5846">
                    <c:v>moderate</c:v>
                  </c:pt>
                  <c:pt idx="5847">
                    <c:v>moderate</c:v>
                  </c:pt>
                  <c:pt idx="5848">
                    <c:v>moderate</c:v>
                  </c:pt>
                  <c:pt idx="5849">
                    <c:v>moderate</c:v>
                  </c:pt>
                  <c:pt idx="5850">
                    <c:v>moderate</c:v>
                  </c:pt>
                  <c:pt idx="5851">
                    <c:v>moderate</c:v>
                  </c:pt>
                  <c:pt idx="5852">
                    <c:v>moderate</c:v>
                  </c:pt>
                  <c:pt idx="5853">
                    <c:v>moderate</c:v>
                  </c:pt>
                  <c:pt idx="5854">
                    <c:v>moderate</c:v>
                  </c:pt>
                  <c:pt idx="5855">
                    <c:v>moderate</c:v>
                  </c:pt>
                  <c:pt idx="5856">
                    <c:v>moderate</c:v>
                  </c:pt>
                  <c:pt idx="5857">
                    <c:v>moderate</c:v>
                  </c:pt>
                  <c:pt idx="5858">
                    <c:v>moderate</c:v>
                  </c:pt>
                  <c:pt idx="5859">
                    <c:v>moderate</c:v>
                  </c:pt>
                  <c:pt idx="5860">
                    <c:v>moderate</c:v>
                  </c:pt>
                  <c:pt idx="5861">
                    <c:v>moderate</c:v>
                  </c:pt>
                  <c:pt idx="5862">
                    <c:v>moderate</c:v>
                  </c:pt>
                  <c:pt idx="5863">
                    <c:v>moderate</c:v>
                  </c:pt>
                  <c:pt idx="5864">
                    <c:v>moderate</c:v>
                  </c:pt>
                  <c:pt idx="5865">
                    <c:v>moderate</c:v>
                  </c:pt>
                  <c:pt idx="5866">
                    <c:v>moderate</c:v>
                  </c:pt>
                  <c:pt idx="5867">
                    <c:v>moderate</c:v>
                  </c:pt>
                  <c:pt idx="5868">
                    <c:v>one-off</c:v>
                  </c:pt>
                  <c:pt idx="5869">
                    <c:v>one-off</c:v>
                  </c:pt>
                  <c:pt idx="5870">
                    <c:v>one-off</c:v>
                  </c:pt>
                  <c:pt idx="5871">
                    <c:v>one-off</c:v>
                  </c:pt>
                  <c:pt idx="5872">
                    <c:v>one-off</c:v>
                  </c:pt>
                  <c:pt idx="5873">
                    <c:v>one-off</c:v>
                  </c:pt>
                  <c:pt idx="5874">
                    <c:v>one-off</c:v>
                  </c:pt>
                  <c:pt idx="5875">
                    <c:v>one-off</c:v>
                  </c:pt>
                  <c:pt idx="5876">
                    <c:v>one-off</c:v>
                  </c:pt>
                  <c:pt idx="5877">
                    <c:v>one-off</c:v>
                  </c:pt>
                  <c:pt idx="5878">
                    <c:v>one-off</c:v>
                  </c:pt>
                  <c:pt idx="5879">
                    <c:v>one-off</c:v>
                  </c:pt>
                  <c:pt idx="5880">
                    <c:v>one-off</c:v>
                  </c:pt>
                  <c:pt idx="5881">
                    <c:v>one-off</c:v>
                  </c:pt>
                  <c:pt idx="5882">
                    <c:v>one-off</c:v>
                  </c:pt>
                  <c:pt idx="5883">
                    <c:v>one-off</c:v>
                  </c:pt>
                  <c:pt idx="5884">
                    <c:v>one-off</c:v>
                  </c:pt>
                  <c:pt idx="5885">
                    <c:v>one-off</c:v>
                  </c:pt>
                  <c:pt idx="5886">
                    <c:v>one-off</c:v>
                  </c:pt>
                  <c:pt idx="5887">
                    <c:v>one-off</c:v>
                  </c:pt>
                  <c:pt idx="5888">
                    <c:v>one-off</c:v>
                  </c:pt>
                  <c:pt idx="5889">
                    <c:v>one-off</c:v>
                  </c:pt>
                  <c:pt idx="5890">
                    <c:v>one-off</c:v>
                  </c:pt>
                  <c:pt idx="5891">
                    <c:v>one-off</c:v>
                  </c:pt>
                  <c:pt idx="5892">
                    <c:v>one-off</c:v>
                  </c:pt>
                  <c:pt idx="5893">
                    <c:v>one-off</c:v>
                  </c:pt>
                  <c:pt idx="5894">
                    <c:v>one-off</c:v>
                  </c:pt>
                  <c:pt idx="5895">
                    <c:v>one-off</c:v>
                  </c:pt>
                  <c:pt idx="5896">
                    <c:v>one-off</c:v>
                  </c:pt>
                  <c:pt idx="5897">
                    <c:v>one-off</c:v>
                  </c:pt>
                  <c:pt idx="5898">
                    <c:v>one-off</c:v>
                  </c:pt>
                  <c:pt idx="5899">
                    <c:v>one-off</c:v>
                  </c:pt>
                  <c:pt idx="5900">
                    <c:v>one-off</c:v>
                  </c:pt>
                  <c:pt idx="5901">
                    <c:v>one-off</c:v>
                  </c:pt>
                  <c:pt idx="5902">
                    <c:v>one-off</c:v>
                  </c:pt>
                  <c:pt idx="5903">
                    <c:v>one-off</c:v>
                  </c:pt>
                  <c:pt idx="5904">
                    <c:v>one-off</c:v>
                  </c:pt>
                  <c:pt idx="5905">
                    <c:v>one-off</c:v>
                  </c:pt>
                  <c:pt idx="5906">
                    <c:v>one-off</c:v>
                  </c:pt>
                  <c:pt idx="5907">
                    <c:v>one-off</c:v>
                  </c:pt>
                  <c:pt idx="5908">
                    <c:v>one-off</c:v>
                  </c:pt>
                  <c:pt idx="5909">
                    <c:v>one-off</c:v>
                  </c:pt>
                  <c:pt idx="5910">
                    <c:v>one-off</c:v>
                  </c:pt>
                  <c:pt idx="5911">
                    <c:v>one-off</c:v>
                  </c:pt>
                  <c:pt idx="5912">
                    <c:v>one-off</c:v>
                  </c:pt>
                  <c:pt idx="5913">
                    <c:v>one-off</c:v>
                  </c:pt>
                  <c:pt idx="5914">
                    <c:v>one-off</c:v>
                  </c:pt>
                  <c:pt idx="5915">
                    <c:v>one-off</c:v>
                  </c:pt>
                  <c:pt idx="5916">
                    <c:v>one-off</c:v>
                  </c:pt>
                  <c:pt idx="5917">
                    <c:v>one-off</c:v>
                  </c:pt>
                  <c:pt idx="5918">
                    <c:v>one-off</c:v>
                  </c:pt>
                  <c:pt idx="5919">
                    <c:v>one-off</c:v>
                  </c:pt>
                  <c:pt idx="5920">
                    <c:v>one-off</c:v>
                  </c:pt>
                  <c:pt idx="5921">
                    <c:v>one-off</c:v>
                  </c:pt>
                  <c:pt idx="5922">
                    <c:v>one-off</c:v>
                  </c:pt>
                  <c:pt idx="5923">
                    <c:v>one-off</c:v>
                  </c:pt>
                  <c:pt idx="5924">
                    <c:v>one-off</c:v>
                  </c:pt>
                  <c:pt idx="5925">
                    <c:v>one-off</c:v>
                  </c:pt>
                  <c:pt idx="5926">
                    <c:v>one-off</c:v>
                  </c:pt>
                  <c:pt idx="5927">
                    <c:v>one-off</c:v>
                  </c:pt>
                  <c:pt idx="5928">
                    <c:v>one-off</c:v>
                  </c:pt>
                  <c:pt idx="5929">
                    <c:v>one-off</c:v>
                  </c:pt>
                  <c:pt idx="5930">
                    <c:v>one-off</c:v>
                  </c:pt>
                  <c:pt idx="5931">
                    <c:v>one-off</c:v>
                  </c:pt>
                  <c:pt idx="5932">
                    <c:v>one-off</c:v>
                  </c:pt>
                  <c:pt idx="5933">
                    <c:v>one-off</c:v>
                  </c:pt>
                  <c:pt idx="5934">
                    <c:v>one-off</c:v>
                  </c:pt>
                  <c:pt idx="5935">
                    <c:v>one-off</c:v>
                  </c:pt>
                  <c:pt idx="5936">
                    <c:v>one-off</c:v>
                  </c:pt>
                  <c:pt idx="5937">
                    <c:v>one-off</c:v>
                  </c:pt>
                  <c:pt idx="5938">
                    <c:v>one-off</c:v>
                  </c:pt>
                  <c:pt idx="5939">
                    <c:v>one-off</c:v>
                  </c:pt>
                  <c:pt idx="5940">
                    <c:v>one-off</c:v>
                  </c:pt>
                  <c:pt idx="5941">
                    <c:v>one-off</c:v>
                  </c:pt>
                  <c:pt idx="5942">
                    <c:v>one-off</c:v>
                  </c:pt>
                  <c:pt idx="5943">
                    <c:v>one-off</c:v>
                  </c:pt>
                  <c:pt idx="5944">
                    <c:v>one-off</c:v>
                  </c:pt>
                  <c:pt idx="5945">
                    <c:v>one-off</c:v>
                  </c:pt>
                  <c:pt idx="5946">
                    <c:v>one-off</c:v>
                  </c:pt>
                  <c:pt idx="5947">
                    <c:v>one-off</c:v>
                  </c:pt>
                  <c:pt idx="5948">
                    <c:v>one-off</c:v>
                  </c:pt>
                  <c:pt idx="5949">
                    <c:v>one-off</c:v>
                  </c:pt>
                  <c:pt idx="5950">
                    <c:v>one-off</c:v>
                  </c:pt>
                  <c:pt idx="5951">
                    <c:v>one-off</c:v>
                  </c:pt>
                  <c:pt idx="5952">
                    <c:v>one-off</c:v>
                  </c:pt>
                  <c:pt idx="5953">
                    <c:v>one-off</c:v>
                  </c:pt>
                  <c:pt idx="5954">
                    <c:v>one-off</c:v>
                  </c:pt>
                  <c:pt idx="5955">
                    <c:v>one-off</c:v>
                  </c:pt>
                  <c:pt idx="5956">
                    <c:v>one-off</c:v>
                  </c:pt>
                  <c:pt idx="5957">
                    <c:v>one-off</c:v>
                  </c:pt>
                  <c:pt idx="5958">
                    <c:v>one-off</c:v>
                  </c:pt>
                  <c:pt idx="5959">
                    <c:v>one-off</c:v>
                  </c:pt>
                  <c:pt idx="5960">
                    <c:v>one-off</c:v>
                  </c:pt>
                  <c:pt idx="5961">
                    <c:v>one-off</c:v>
                  </c:pt>
                  <c:pt idx="5962">
                    <c:v>one-off</c:v>
                  </c:pt>
                  <c:pt idx="5963">
                    <c:v>one-off</c:v>
                  </c:pt>
                  <c:pt idx="5964">
                    <c:v>one-off</c:v>
                  </c:pt>
                  <c:pt idx="5965">
                    <c:v>one-off</c:v>
                  </c:pt>
                  <c:pt idx="5966">
                    <c:v>one-off</c:v>
                  </c:pt>
                  <c:pt idx="5967">
                    <c:v>one-off</c:v>
                  </c:pt>
                  <c:pt idx="5968">
                    <c:v>one-off</c:v>
                  </c:pt>
                  <c:pt idx="5969">
                    <c:v>one-off</c:v>
                  </c:pt>
                  <c:pt idx="5970">
                    <c:v>one-off</c:v>
                  </c:pt>
                  <c:pt idx="5971">
                    <c:v>one-off</c:v>
                  </c:pt>
                  <c:pt idx="5972">
                    <c:v>one-off</c:v>
                  </c:pt>
                  <c:pt idx="5973">
                    <c:v>one-off</c:v>
                  </c:pt>
                  <c:pt idx="5974">
                    <c:v>one-off</c:v>
                  </c:pt>
                  <c:pt idx="5975">
                    <c:v>one-off</c:v>
                  </c:pt>
                  <c:pt idx="5976">
                    <c:v>one-off</c:v>
                  </c:pt>
                  <c:pt idx="5977">
                    <c:v>one-off</c:v>
                  </c:pt>
                  <c:pt idx="5978">
                    <c:v>one-off</c:v>
                  </c:pt>
                  <c:pt idx="5979">
                    <c:v>one-off</c:v>
                  </c:pt>
                  <c:pt idx="5980">
                    <c:v>one-off</c:v>
                  </c:pt>
                  <c:pt idx="5981">
                    <c:v>one-off</c:v>
                  </c:pt>
                  <c:pt idx="5982">
                    <c:v>one-off</c:v>
                  </c:pt>
                  <c:pt idx="5983">
                    <c:v>one-off</c:v>
                  </c:pt>
                  <c:pt idx="5984">
                    <c:v>one-off</c:v>
                  </c:pt>
                  <c:pt idx="5985">
                    <c:v>one-off</c:v>
                  </c:pt>
                  <c:pt idx="5986">
                    <c:v>one-off</c:v>
                  </c:pt>
                  <c:pt idx="5987">
                    <c:v>one-off</c:v>
                  </c:pt>
                  <c:pt idx="5988">
                    <c:v>one-off</c:v>
                  </c:pt>
                  <c:pt idx="5989">
                    <c:v>one-off</c:v>
                  </c:pt>
                  <c:pt idx="5990">
                    <c:v>one-off</c:v>
                  </c:pt>
                  <c:pt idx="5991">
                    <c:v>one-off</c:v>
                  </c:pt>
                  <c:pt idx="5992">
                    <c:v>one-off</c:v>
                  </c:pt>
                  <c:pt idx="5993">
                    <c:v>one-off</c:v>
                  </c:pt>
                  <c:pt idx="5994">
                    <c:v>one-off</c:v>
                  </c:pt>
                  <c:pt idx="5995">
                    <c:v>one-off</c:v>
                  </c:pt>
                  <c:pt idx="5996">
                    <c:v>one-off</c:v>
                  </c:pt>
                  <c:pt idx="5997">
                    <c:v>one-off</c:v>
                  </c:pt>
                  <c:pt idx="5998">
                    <c:v>one-off</c:v>
                  </c:pt>
                  <c:pt idx="5999">
                    <c:v>one-off</c:v>
                  </c:pt>
                  <c:pt idx="6000">
                    <c:v>one-off</c:v>
                  </c:pt>
                  <c:pt idx="6001">
                    <c:v>one-off</c:v>
                  </c:pt>
                  <c:pt idx="6002">
                    <c:v>one-off</c:v>
                  </c:pt>
                  <c:pt idx="6003">
                    <c:v>one-off</c:v>
                  </c:pt>
                  <c:pt idx="6004">
                    <c:v>one-off</c:v>
                  </c:pt>
                  <c:pt idx="6005">
                    <c:v>one-off</c:v>
                  </c:pt>
                  <c:pt idx="6006">
                    <c:v>one-off</c:v>
                  </c:pt>
                  <c:pt idx="6007">
                    <c:v>one-off</c:v>
                  </c:pt>
                  <c:pt idx="6008">
                    <c:v>one-off</c:v>
                  </c:pt>
                  <c:pt idx="6009">
                    <c:v>one-off</c:v>
                  </c:pt>
                  <c:pt idx="6010">
                    <c:v>one-off</c:v>
                  </c:pt>
                  <c:pt idx="6011">
                    <c:v>one-off</c:v>
                  </c:pt>
                  <c:pt idx="6012">
                    <c:v>one-off</c:v>
                  </c:pt>
                  <c:pt idx="6013">
                    <c:v>one-off</c:v>
                  </c:pt>
                  <c:pt idx="6014">
                    <c:v>one-off</c:v>
                  </c:pt>
                  <c:pt idx="6015">
                    <c:v>one-off</c:v>
                  </c:pt>
                  <c:pt idx="6016">
                    <c:v>one-off</c:v>
                  </c:pt>
                  <c:pt idx="6017">
                    <c:v>one-off</c:v>
                  </c:pt>
                  <c:pt idx="6018">
                    <c:v>one-off</c:v>
                  </c:pt>
                  <c:pt idx="6019">
                    <c:v>one-off</c:v>
                  </c:pt>
                  <c:pt idx="6020">
                    <c:v>one-off</c:v>
                  </c:pt>
                  <c:pt idx="6021">
                    <c:v>one-off</c:v>
                  </c:pt>
                  <c:pt idx="6022">
                    <c:v>one-off</c:v>
                  </c:pt>
                  <c:pt idx="6023">
                    <c:v>one-off</c:v>
                  </c:pt>
                  <c:pt idx="6024">
                    <c:v>one-off</c:v>
                  </c:pt>
                  <c:pt idx="6025">
                    <c:v>one-off</c:v>
                  </c:pt>
                  <c:pt idx="6026">
                    <c:v>one-off</c:v>
                  </c:pt>
                  <c:pt idx="6027">
                    <c:v>one-off</c:v>
                  </c:pt>
                  <c:pt idx="6028">
                    <c:v>one-off</c:v>
                  </c:pt>
                  <c:pt idx="6029">
                    <c:v>one-off</c:v>
                  </c:pt>
                  <c:pt idx="6030">
                    <c:v>one-off</c:v>
                  </c:pt>
                  <c:pt idx="6031">
                    <c:v>one-off</c:v>
                  </c:pt>
                  <c:pt idx="6032">
                    <c:v>one-off</c:v>
                  </c:pt>
                  <c:pt idx="6033">
                    <c:v>one-off</c:v>
                  </c:pt>
                  <c:pt idx="6034">
                    <c:v>one-off</c:v>
                  </c:pt>
                  <c:pt idx="6035">
                    <c:v>one-off</c:v>
                  </c:pt>
                  <c:pt idx="6036">
                    <c:v>one-off</c:v>
                  </c:pt>
                  <c:pt idx="6037">
                    <c:v>one-off</c:v>
                  </c:pt>
                  <c:pt idx="6038">
                    <c:v>one-off</c:v>
                  </c:pt>
                  <c:pt idx="6039">
                    <c:v>one-off</c:v>
                  </c:pt>
                  <c:pt idx="6040">
                    <c:v>one-off</c:v>
                  </c:pt>
                  <c:pt idx="6041">
                    <c:v>one-off</c:v>
                  </c:pt>
                  <c:pt idx="6042">
                    <c:v>one-off</c:v>
                  </c:pt>
                  <c:pt idx="6043">
                    <c:v>one-off</c:v>
                  </c:pt>
                  <c:pt idx="6044">
                    <c:v>one-off</c:v>
                  </c:pt>
                  <c:pt idx="6045">
                    <c:v>one-off</c:v>
                  </c:pt>
                  <c:pt idx="6046">
                    <c:v>one-off</c:v>
                  </c:pt>
                  <c:pt idx="6047">
                    <c:v>one-off</c:v>
                  </c:pt>
                  <c:pt idx="6048">
                    <c:v>one-off</c:v>
                  </c:pt>
                  <c:pt idx="6049">
                    <c:v>one-off</c:v>
                  </c:pt>
                  <c:pt idx="6050">
                    <c:v>one-off</c:v>
                  </c:pt>
                  <c:pt idx="6051">
                    <c:v>one-off</c:v>
                  </c:pt>
                  <c:pt idx="6052">
                    <c:v>one-off</c:v>
                  </c:pt>
                  <c:pt idx="6053">
                    <c:v>one-off</c:v>
                  </c:pt>
                  <c:pt idx="6054">
                    <c:v>one-off</c:v>
                  </c:pt>
                  <c:pt idx="6055">
                    <c:v>one-off</c:v>
                  </c:pt>
                  <c:pt idx="6056">
                    <c:v>one-off</c:v>
                  </c:pt>
                  <c:pt idx="6057">
                    <c:v>one-off</c:v>
                  </c:pt>
                  <c:pt idx="6058">
                    <c:v>one-off</c:v>
                  </c:pt>
                  <c:pt idx="6059">
                    <c:v>one-off</c:v>
                  </c:pt>
                  <c:pt idx="6060">
                    <c:v>one-off</c:v>
                  </c:pt>
                  <c:pt idx="6061">
                    <c:v>one-off</c:v>
                  </c:pt>
                  <c:pt idx="6062">
                    <c:v>one-off</c:v>
                  </c:pt>
                  <c:pt idx="6063">
                    <c:v>one-off</c:v>
                  </c:pt>
                  <c:pt idx="6064">
                    <c:v>one-off</c:v>
                  </c:pt>
                  <c:pt idx="6065">
                    <c:v>one-off</c:v>
                  </c:pt>
                  <c:pt idx="6066">
                    <c:v>one-off</c:v>
                  </c:pt>
                  <c:pt idx="6067">
                    <c:v>one-off</c:v>
                  </c:pt>
                  <c:pt idx="6068">
                    <c:v>one-off</c:v>
                  </c:pt>
                  <c:pt idx="6069">
                    <c:v>one-off</c:v>
                  </c:pt>
                  <c:pt idx="6070">
                    <c:v>one-off</c:v>
                  </c:pt>
                  <c:pt idx="6071">
                    <c:v>one-off</c:v>
                  </c:pt>
                  <c:pt idx="6072">
                    <c:v>one-off</c:v>
                  </c:pt>
                  <c:pt idx="6073">
                    <c:v>one-off</c:v>
                  </c:pt>
                  <c:pt idx="6074">
                    <c:v>one-off</c:v>
                  </c:pt>
                  <c:pt idx="6075">
                    <c:v>one-off</c:v>
                  </c:pt>
                  <c:pt idx="6076">
                    <c:v>one-off</c:v>
                  </c:pt>
                  <c:pt idx="6077">
                    <c:v>one-off</c:v>
                  </c:pt>
                  <c:pt idx="6078">
                    <c:v>one-off</c:v>
                  </c:pt>
                  <c:pt idx="6079">
                    <c:v>one-off</c:v>
                  </c:pt>
                  <c:pt idx="6080">
                    <c:v>one-off</c:v>
                  </c:pt>
                  <c:pt idx="6081">
                    <c:v>one-off</c:v>
                  </c:pt>
                  <c:pt idx="6082">
                    <c:v>one-off</c:v>
                  </c:pt>
                  <c:pt idx="6083">
                    <c:v>one-off</c:v>
                  </c:pt>
                  <c:pt idx="6084">
                    <c:v>one-off</c:v>
                  </c:pt>
                  <c:pt idx="6085">
                    <c:v>one-off</c:v>
                  </c:pt>
                  <c:pt idx="6086">
                    <c:v>one-off</c:v>
                  </c:pt>
                  <c:pt idx="6087">
                    <c:v>one-off</c:v>
                  </c:pt>
                  <c:pt idx="6088">
                    <c:v>one-off</c:v>
                  </c:pt>
                  <c:pt idx="6089">
                    <c:v>one-off</c:v>
                  </c:pt>
                  <c:pt idx="6090">
                    <c:v>one-off</c:v>
                  </c:pt>
                  <c:pt idx="6091">
                    <c:v>one-off</c:v>
                  </c:pt>
                  <c:pt idx="6092">
                    <c:v>one-off</c:v>
                  </c:pt>
                  <c:pt idx="6093">
                    <c:v>one-off</c:v>
                  </c:pt>
                  <c:pt idx="6094">
                    <c:v>one-off</c:v>
                  </c:pt>
                  <c:pt idx="6095">
                    <c:v>one-off</c:v>
                  </c:pt>
                  <c:pt idx="6096">
                    <c:v>one-off</c:v>
                  </c:pt>
                  <c:pt idx="6097">
                    <c:v>one-off</c:v>
                  </c:pt>
                  <c:pt idx="6098">
                    <c:v>one-off</c:v>
                  </c:pt>
                  <c:pt idx="6099">
                    <c:v>one-off</c:v>
                  </c:pt>
                  <c:pt idx="6100">
                    <c:v>one-off</c:v>
                  </c:pt>
                  <c:pt idx="6101">
                    <c:v>one-off</c:v>
                  </c:pt>
                  <c:pt idx="6102">
                    <c:v>one-off</c:v>
                  </c:pt>
                  <c:pt idx="6103">
                    <c:v>one-off</c:v>
                  </c:pt>
                  <c:pt idx="6104">
                    <c:v>one-off</c:v>
                  </c:pt>
                  <c:pt idx="6105">
                    <c:v>one-off</c:v>
                  </c:pt>
                  <c:pt idx="6106">
                    <c:v>one-off</c:v>
                  </c:pt>
                  <c:pt idx="6107">
                    <c:v>one-off</c:v>
                  </c:pt>
                  <c:pt idx="6108">
                    <c:v>one-off</c:v>
                  </c:pt>
                  <c:pt idx="6109">
                    <c:v>one-off</c:v>
                  </c:pt>
                  <c:pt idx="6110">
                    <c:v>one-off</c:v>
                  </c:pt>
                  <c:pt idx="6111">
                    <c:v>one-off</c:v>
                  </c:pt>
                  <c:pt idx="6112">
                    <c:v>one-off</c:v>
                  </c:pt>
                  <c:pt idx="6113">
                    <c:v>one-off</c:v>
                  </c:pt>
                  <c:pt idx="6114">
                    <c:v>one-off</c:v>
                  </c:pt>
                  <c:pt idx="6115">
                    <c:v>one-off</c:v>
                  </c:pt>
                  <c:pt idx="6116">
                    <c:v>one-off</c:v>
                  </c:pt>
                  <c:pt idx="6117">
                    <c:v>one-off</c:v>
                  </c:pt>
                  <c:pt idx="6118">
                    <c:v>one-off</c:v>
                  </c:pt>
                  <c:pt idx="6119">
                    <c:v>one-off</c:v>
                  </c:pt>
                  <c:pt idx="6120">
                    <c:v>one-off</c:v>
                  </c:pt>
                  <c:pt idx="6121">
                    <c:v>one-off</c:v>
                  </c:pt>
                  <c:pt idx="6122">
                    <c:v>one-off</c:v>
                  </c:pt>
                  <c:pt idx="6123">
                    <c:v>one-off</c:v>
                  </c:pt>
                  <c:pt idx="6124">
                    <c:v>one-off</c:v>
                  </c:pt>
                  <c:pt idx="6125">
                    <c:v>one-off</c:v>
                  </c:pt>
                  <c:pt idx="6126">
                    <c:v>one-off</c:v>
                  </c:pt>
                  <c:pt idx="6127">
                    <c:v>one-off</c:v>
                  </c:pt>
                  <c:pt idx="6128">
                    <c:v>one-off</c:v>
                  </c:pt>
                  <c:pt idx="6129">
                    <c:v>one-off</c:v>
                  </c:pt>
                  <c:pt idx="6130">
                    <c:v>one-off</c:v>
                  </c:pt>
                  <c:pt idx="6131">
                    <c:v>one-off</c:v>
                  </c:pt>
                  <c:pt idx="6132">
                    <c:v>one-off</c:v>
                  </c:pt>
                  <c:pt idx="6133">
                    <c:v>one-off</c:v>
                  </c:pt>
                  <c:pt idx="6134">
                    <c:v>one-off</c:v>
                  </c:pt>
                  <c:pt idx="6135">
                    <c:v>one-off</c:v>
                  </c:pt>
                  <c:pt idx="6136">
                    <c:v>one-off</c:v>
                  </c:pt>
                  <c:pt idx="6137">
                    <c:v>one-off</c:v>
                  </c:pt>
                  <c:pt idx="6138">
                    <c:v>one-off</c:v>
                  </c:pt>
                  <c:pt idx="6139">
                    <c:v>one-off</c:v>
                  </c:pt>
                  <c:pt idx="6140">
                    <c:v>one-off</c:v>
                  </c:pt>
                  <c:pt idx="6141">
                    <c:v>one-off</c:v>
                  </c:pt>
                  <c:pt idx="6142">
                    <c:v>one-off</c:v>
                  </c:pt>
                  <c:pt idx="6143">
                    <c:v>one-off</c:v>
                  </c:pt>
                  <c:pt idx="6144">
                    <c:v>one-off</c:v>
                  </c:pt>
                  <c:pt idx="6145">
                    <c:v>one-off</c:v>
                  </c:pt>
                  <c:pt idx="6146">
                    <c:v>one-off</c:v>
                  </c:pt>
                  <c:pt idx="6147">
                    <c:v>one-off</c:v>
                  </c:pt>
                  <c:pt idx="6148">
                    <c:v>one-off</c:v>
                  </c:pt>
                  <c:pt idx="6149">
                    <c:v>one-off</c:v>
                  </c:pt>
                  <c:pt idx="6150">
                    <c:v>one-off</c:v>
                  </c:pt>
                  <c:pt idx="6151">
                    <c:v>one-off</c:v>
                  </c:pt>
                  <c:pt idx="6152">
                    <c:v>one-off</c:v>
                  </c:pt>
                  <c:pt idx="6153">
                    <c:v>one-off</c:v>
                  </c:pt>
                  <c:pt idx="6154">
                    <c:v>one-off</c:v>
                  </c:pt>
                  <c:pt idx="6155">
                    <c:v>one-off</c:v>
                  </c:pt>
                  <c:pt idx="6156">
                    <c:v>one-off</c:v>
                  </c:pt>
                  <c:pt idx="6157">
                    <c:v>one-off</c:v>
                  </c:pt>
                  <c:pt idx="6158">
                    <c:v>one-off</c:v>
                  </c:pt>
                  <c:pt idx="6159">
                    <c:v>one-off</c:v>
                  </c:pt>
                  <c:pt idx="6160">
                    <c:v>one-off</c:v>
                  </c:pt>
                  <c:pt idx="6161">
                    <c:v>one-off</c:v>
                  </c:pt>
                  <c:pt idx="6162">
                    <c:v>one-off</c:v>
                  </c:pt>
                  <c:pt idx="6163">
                    <c:v>one-off</c:v>
                  </c:pt>
                  <c:pt idx="6164">
                    <c:v>one-off</c:v>
                  </c:pt>
                  <c:pt idx="6165">
                    <c:v>one-off</c:v>
                  </c:pt>
                  <c:pt idx="6166">
                    <c:v>one-off</c:v>
                  </c:pt>
                  <c:pt idx="6167">
                    <c:v>one-off</c:v>
                  </c:pt>
                  <c:pt idx="6168">
                    <c:v>one-off</c:v>
                  </c:pt>
                  <c:pt idx="6169">
                    <c:v>one-off</c:v>
                  </c:pt>
                  <c:pt idx="6170">
                    <c:v>one-off</c:v>
                  </c:pt>
                  <c:pt idx="6171">
                    <c:v>one-off</c:v>
                  </c:pt>
                  <c:pt idx="6172">
                    <c:v>one-off</c:v>
                  </c:pt>
                  <c:pt idx="6173">
                    <c:v>one-off</c:v>
                  </c:pt>
                  <c:pt idx="6174">
                    <c:v>one-off</c:v>
                  </c:pt>
                  <c:pt idx="6175">
                    <c:v>one-off</c:v>
                  </c:pt>
                  <c:pt idx="6176">
                    <c:v>one-off</c:v>
                  </c:pt>
                  <c:pt idx="6177">
                    <c:v>one-off</c:v>
                  </c:pt>
                  <c:pt idx="6178">
                    <c:v>one-off</c:v>
                  </c:pt>
                  <c:pt idx="6179">
                    <c:v>one-off</c:v>
                  </c:pt>
                  <c:pt idx="6180">
                    <c:v>one-off</c:v>
                  </c:pt>
                  <c:pt idx="6181">
                    <c:v>one-off</c:v>
                  </c:pt>
                  <c:pt idx="6182">
                    <c:v>one-off</c:v>
                  </c:pt>
                  <c:pt idx="6183">
                    <c:v>one-off</c:v>
                  </c:pt>
                  <c:pt idx="6184">
                    <c:v>one-off</c:v>
                  </c:pt>
                  <c:pt idx="6185">
                    <c:v>one-off</c:v>
                  </c:pt>
                  <c:pt idx="6186">
                    <c:v>one-off</c:v>
                  </c:pt>
                  <c:pt idx="6187">
                    <c:v>one-off</c:v>
                  </c:pt>
                  <c:pt idx="6188">
                    <c:v>one-off</c:v>
                  </c:pt>
                  <c:pt idx="6189">
                    <c:v>one-off</c:v>
                  </c:pt>
                  <c:pt idx="6190">
                    <c:v>one-off</c:v>
                  </c:pt>
                  <c:pt idx="6191">
                    <c:v>one-off</c:v>
                  </c:pt>
                  <c:pt idx="6192">
                    <c:v>one-off</c:v>
                  </c:pt>
                  <c:pt idx="6193">
                    <c:v>one-off</c:v>
                  </c:pt>
                  <c:pt idx="6194">
                    <c:v>one-off</c:v>
                  </c:pt>
                  <c:pt idx="6195">
                    <c:v>one-off</c:v>
                  </c:pt>
                  <c:pt idx="6196">
                    <c:v>one-off</c:v>
                  </c:pt>
                  <c:pt idx="6197">
                    <c:v>one-off</c:v>
                  </c:pt>
                  <c:pt idx="6198">
                    <c:v>one-off</c:v>
                  </c:pt>
                  <c:pt idx="6199">
                    <c:v>one-off</c:v>
                  </c:pt>
                  <c:pt idx="6200">
                    <c:v>one-off</c:v>
                  </c:pt>
                  <c:pt idx="6201">
                    <c:v>one-off</c:v>
                  </c:pt>
                  <c:pt idx="6202">
                    <c:v>one-off</c:v>
                  </c:pt>
                  <c:pt idx="6203">
                    <c:v>one-off</c:v>
                  </c:pt>
                  <c:pt idx="6204">
                    <c:v>one-off</c:v>
                  </c:pt>
                  <c:pt idx="6205">
                    <c:v>one-off</c:v>
                  </c:pt>
                  <c:pt idx="6206">
                    <c:v>one-off</c:v>
                  </c:pt>
                  <c:pt idx="6207">
                    <c:v>one-off</c:v>
                  </c:pt>
                  <c:pt idx="6208">
                    <c:v>one-off</c:v>
                  </c:pt>
                  <c:pt idx="6209">
                    <c:v>one-off</c:v>
                  </c:pt>
                  <c:pt idx="6210">
                    <c:v>one-off</c:v>
                  </c:pt>
                  <c:pt idx="6211">
                    <c:v>one-off</c:v>
                  </c:pt>
                  <c:pt idx="6212">
                    <c:v>one-off</c:v>
                  </c:pt>
                  <c:pt idx="6213">
                    <c:v>one-off</c:v>
                  </c:pt>
                  <c:pt idx="6214">
                    <c:v>one-off</c:v>
                  </c:pt>
                  <c:pt idx="6215">
                    <c:v>one-off</c:v>
                  </c:pt>
                  <c:pt idx="6216">
                    <c:v>one-off</c:v>
                  </c:pt>
                  <c:pt idx="6217">
                    <c:v>one-off</c:v>
                  </c:pt>
                  <c:pt idx="6218">
                    <c:v>one-off</c:v>
                  </c:pt>
                  <c:pt idx="6219">
                    <c:v>one-off</c:v>
                  </c:pt>
                  <c:pt idx="6220">
                    <c:v>one-off</c:v>
                  </c:pt>
                  <c:pt idx="6221">
                    <c:v>one-off</c:v>
                  </c:pt>
                  <c:pt idx="6222">
                    <c:v>one-off</c:v>
                  </c:pt>
                  <c:pt idx="6223">
                    <c:v>one-off</c:v>
                  </c:pt>
                  <c:pt idx="6224">
                    <c:v>one-off</c:v>
                  </c:pt>
                  <c:pt idx="6225">
                    <c:v>one-off</c:v>
                  </c:pt>
                  <c:pt idx="6226">
                    <c:v>one-off</c:v>
                  </c:pt>
                  <c:pt idx="6227">
                    <c:v>one-off</c:v>
                  </c:pt>
                  <c:pt idx="6228">
                    <c:v>one-off</c:v>
                  </c:pt>
                  <c:pt idx="6229">
                    <c:v>one-off</c:v>
                  </c:pt>
                  <c:pt idx="6230">
                    <c:v>one-off</c:v>
                  </c:pt>
                  <c:pt idx="6231">
                    <c:v>one-off</c:v>
                  </c:pt>
                  <c:pt idx="6232">
                    <c:v>one-off</c:v>
                  </c:pt>
                  <c:pt idx="6233">
                    <c:v>one-off</c:v>
                  </c:pt>
                  <c:pt idx="6234">
                    <c:v>one-off</c:v>
                  </c:pt>
                  <c:pt idx="6235">
                    <c:v>one-off</c:v>
                  </c:pt>
                  <c:pt idx="6236">
                    <c:v>one-off</c:v>
                  </c:pt>
                  <c:pt idx="6237">
                    <c:v>one-off</c:v>
                  </c:pt>
                  <c:pt idx="6238">
                    <c:v>one-off</c:v>
                  </c:pt>
                  <c:pt idx="6239">
                    <c:v>one-off</c:v>
                  </c:pt>
                  <c:pt idx="6240">
                    <c:v>one-off</c:v>
                  </c:pt>
                  <c:pt idx="6241">
                    <c:v>one-off</c:v>
                  </c:pt>
                  <c:pt idx="6242">
                    <c:v>one-off</c:v>
                  </c:pt>
                  <c:pt idx="6243">
                    <c:v>one-off</c:v>
                  </c:pt>
                  <c:pt idx="6244">
                    <c:v>one-off</c:v>
                  </c:pt>
                  <c:pt idx="6245">
                    <c:v>one-off</c:v>
                  </c:pt>
                  <c:pt idx="6246">
                    <c:v>one-off</c:v>
                  </c:pt>
                  <c:pt idx="6247">
                    <c:v>one-off</c:v>
                  </c:pt>
                  <c:pt idx="6248">
                    <c:v>one-off</c:v>
                  </c:pt>
                  <c:pt idx="6249">
                    <c:v>one-off</c:v>
                  </c:pt>
                  <c:pt idx="6250">
                    <c:v>one-off</c:v>
                  </c:pt>
                  <c:pt idx="6251">
                    <c:v>one-off</c:v>
                  </c:pt>
                  <c:pt idx="6252">
                    <c:v>one-off</c:v>
                  </c:pt>
                  <c:pt idx="6253">
                    <c:v>one-off</c:v>
                  </c:pt>
                  <c:pt idx="6254">
                    <c:v>one-off</c:v>
                  </c:pt>
                  <c:pt idx="6255">
                    <c:v>one-off</c:v>
                  </c:pt>
                  <c:pt idx="6256">
                    <c:v>one-off</c:v>
                  </c:pt>
                  <c:pt idx="6257">
                    <c:v>one-off</c:v>
                  </c:pt>
                  <c:pt idx="6258">
                    <c:v>one-off</c:v>
                  </c:pt>
                  <c:pt idx="6259">
                    <c:v>one-off</c:v>
                  </c:pt>
                  <c:pt idx="6260">
                    <c:v>one-off</c:v>
                  </c:pt>
                  <c:pt idx="6261">
                    <c:v>one-off</c:v>
                  </c:pt>
                  <c:pt idx="6262">
                    <c:v>one-off</c:v>
                  </c:pt>
                  <c:pt idx="6263">
                    <c:v>one-off</c:v>
                  </c:pt>
                  <c:pt idx="6264">
                    <c:v>one-off</c:v>
                  </c:pt>
                  <c:pt idx="6265">
                    <c:v>one-off</c:v>
                  </c:pt>
                  <c:pt idx="6266">
                    <c:v>one-off</c:v>
                  </c:pt>
                  <c:pt idx="6267">
                    <c:v>one-off</c:v>
                  </c:pt>
                  <c:pt idx="6268">
                    <c:v>one-off</c:v>
                  </c:pt>
                  <c:pt idx="6269">
                    <c:v>one-off</c:v>
                  </c:pt>
                  <c:pt idx="6270">
                    <c:v>one-off</c:v>
                  </c:pt>
                  <c:pt idx="6271">
                    <c:v>one-off</c:v>
                  </c:pt>
                  <c:pt idx="6272">
                    <c:v>one-off</c:v>
                  </c:pt>
                  <c:pt idx="6273">
                    <c:v>one-off</c:v>
                  </c:pt>
                  <c:pt idx="6274">
                    <c:v>one-off</c:v>
                  </c:pt>
                  <c:pt idx="6275">
                    <c:v>one-off</c:v>
                  </c:pt>
                  <c:pt idx="6276">
                    <c:v>one-off</c:v>
                  </c:pt>
                  <c:pt idx="6277">
                    <c:v>one-off</c:v>
                  </c:pt>
                  <c:pt idx="6278">
                    <c:v>one-off</c:v>
                  </c:pt>
                  <c:pt idx="6279">
                    <c:v>one-off</c:v>
                  </c:pt>
                  <c:pt idx="6280">
                    <c:v>one-off</c:v>
                  </c:pt>
                  <c:pt idx="6281">
                    <c:v>one-off</c:v>
                  </c:pt>
                  <c:pt idx="6282">
                    <c:v>one-off</c:v>
                  </c:pt>
                  <c:pt idx="6283">
                    <c:v>one-off</c:v>
                  </c:pt>
                  <c:pt idx="6284">
                    <c:v>one-off</c:v>
                  </c:pt>
                  <c:pt idx="6285">
                    <c:v>one-off</c:v>
                  </c:pt>
                  <c:pt idx="6286">
                    <c:v>one-off</c:v>
                  </c:pt>
                  <c:pt idx="6287">
                    <c:v>one-off</c:v>
                  </c:pt>
                  <c:pt idx="6288">
                    <c:v>one-off</c:v>
                  </c:pt>
                  <c:pt idx="6289">
                    <c:v>one-off</c:v>
                  </c:pt>
                  <c:pt idx="6290">
                    <c:v>one-off</c:v>
                  </c:pt>
                  <c:pt idx="6291">
                    <c:v>one-off</c:v>
                  </c:pt>
                  <c:pt idx="6292">
                    <c:v>one-off</c:v>
                  </c:pt>
                  <c:pt idx="6293">
                    <c:v>one-off</c:v>
                  </c:pt>
                  <c:pt idx="6294">
                    <c:v>one-off</c:v>
                  </c:pt>
                  <c:pt idx="6295">
                    <c:v>one-off</c:v>
                  </c:pt>
                  <c:pt idx="6296">
                    <c:v>one-off</c:v>
                  </c:pt>
                  <c:pt idx="6297">
                    <c:v>one-off</c:v>
                  </c:pt>
                  <c:pt idx="6298">
                    <c:v>one-off</c:v>
                  </c:pt>
                  <c:pt idx="6299">
                    <c:v>one-off</c:v>
                  </c:pt>
                  <c:pt idx="6300">
                    <c:v>one-off</c:v>
                  </c:pt>
                  <c:pt idx="6301">
                    <c:v>one-off</c:v>
                  </c:pt>
                  <c:pt idx="6302">
                    <c:v>one-off</c:v>
                  </c:pt>
                  <c:pt idx="6303">
                    <c:v>one-off</c:v>
                  </c:pt>
                  <c:pt idx="6304">
                    <c:v>one-off</c:v>
                  </c:pt>
                  <c:pt idx="6305">
                    <c:v>one-off</c:v>
                  </c:pt>
                  <c:pt idx="6306">
                    <c:v>one-off</c:v>
                  </c:pt>
                  <c:pt idx="6307">
                    <c:v>one-off</c:v>
                  </c:pt>
                  <c:pt idx="6308">
                    <c:v>one-off</c:v>
                  </c:pt>
                  <c:pt idx="6309">
                    <c:v>one-off</c:v>
                  </c:pt>
                  <c:pt idx="6310">
                    <c:v>one-off</c:v>
                  </c:pt>
                  <c:pt idx="6311">
                    <c:v>one-off</c:v>
                  </c:pt>
                  <c:pt idx="6312">
                    <c:v>one-off</c:v>
                  </c:pt>
                  <c:pt idx="6313">
                    <c:v>one-off</c:v>
                  </c:pt>
                  <c:pt idx="6314">
                    <c:v>one-off</c:v>
                  </c:pt>
                  <c:pt idx="6315">
                    <c:v>one-off</c:v>
                  </c:pt>
                  <c:pt idx="6316">
                    <c:v>one-off</c:v>
                  </c:pt>
                  <c:pt idx="6317">
                    <c:v>one-off</c:v>
                  </c:pt>
                  <c:pt idx="6318">
                    <c:v>one-off</c:v>
                  </c:pt>
                  <c:pt idx="6319">
                    <c:v>one-off</c:v>
                  </c:pt>
                  <c:pt idx="6320">
                    <c:v>one-off</c:v>
                  </c:pt>
                  <c:pt idx="6321">
                    <c:v>one-off</c:v>
                  </c:pt>
                  <c:pt idx="6322">
                    <c:v>one-off</c:v>
                  </c:pt>
                  <c:pt idx="6323">
                    <c:v>one-off</c:v>
                  </c:pt>
                  <c:pt idx="6324">
                    <c:v>one-off</c:v>
                  </c:pt>
                  <c:pt idx="6325">
                    <c:v>one-off</c:v>
                  </c:pt>
                  <c:pt idx="6326">
                    <c:v>one-off</c:v>
                  </c:pt>
                  <c:pt idx="6327">
                    <c:v>one-off</c:v>
                  </c:pt>
                  <c:pt idx="6328">
                    <c:v>one-off</c:v>
                  </c:pt>
                  <c:pt idx="6329">
                    <c:v>one-off</c:v>
                  </c:pt>
                  <c:pt idx="6330">
                    <c:v>one-off</c:v>
                  </c:pt>
                  <c:pt idx="6331">
                    <c:v>one-off</c:v>
                  </c:pt>
                  <c:pt idx="6332">
                    <c:v>one-off</c:v>
                  </c:pt>
                  <c:pt idx="6333">
                    <c:v>one-off</c:v>
                  </c:pt>
                  <c:pt idx="6334">
                    <c:v>one-off</c:v>
                  </c:pt>
                  <c:pt idx="6335">
                    <c:v>one-off</c:v>
                  </c:pt>
                  <c:pt idx="6336">
                    <c:v>one-off</c:v>
                  </c:pt>
                  <c:pt idx="6337">
                    <c:v>one-off</c:v>
                  </c:pt>
                  <c:pt idx="6338">
                    <c:v>one-off</c:v>
                  </c:pt>
                  <c:pt idx="6339">
                    <c:v>one-off</c:v>
                  </c:pt>
                  <c:pt idx="6340">
                    <c:v>one-off</c:v>
                  </c:pt>
                  <c:pt idx="6341">
                    <c:v>one-off</c:v>
                  </c:pt>
                  <c:pt idx="6342">
                    <c:v>one-off</c:v>
                  </c:pt>
                  <c:pt idx="6343">
                    <c:v>one-off</c:v>
                  </c:pt>
                  <c:pt idx="6344">
                    <c:v>one-off</c:v>
                  </c:pt>
                  <c:pt idx="6345">
                    <c:v>one-off</c:v>
                  </c:pt>
                  <c:pt idx="6346">
                    <c:v>one-off</c:v>
                  </c:pt>
                  <c:pt idx="6347">
                    <c:v>one-off</c:v>
                  </c:pt>
                  <c:pt idx="6348">
                    <c:v>one-off</c:v>
                  </c:pt>
                  <c:pt idx="6349">
                    <c:v>one-off</c:v>
                  </c:pt>
                  <c:pt idx="6350">
                    <c:v>one-off</c:v>
                  </c:pt>
                  <c:pt idx="6351">
                    <c:v>one-off</c:v>
                  </c:pt>
                  <c:pt idx="6352">
                    <c:v>one-off</c:v>
                  </c:pt>
                  <c:pt idx="6353">
                    <c:v>one-off</c:v>
                  </c:pt>
                  <c:pt idx="6354">
                    <c:v>one-off</c:v>
                  </c:pt>
                  <c:pt idx="6355">
                    <c:v>one-off</c:v>
                  </c:pt>
                  <c:pt idx="6356">
                    <c:v>one-off</c:v>
                  </c:pt>
                  <c:pt idx="6357">
                    <c:v>one-off</c:v>
                  </c:pt>
                  <c:pt idx="6358">
                    <c:v>one-off</c:v>
                  </c:pt>
                  <c:pt idx="6359">
                    <c:v>one-off</c:v>
                  </c:pt>
                  <c:pt idx="6360">
                    <c:v>one-off</c:v>
                  </c:pt>
                  <c:pt idx="6361">
                    <c:v>one-off</c:v>
                  </c:pt>
                  <c:pt idx="6362">
                    <c:v>one-off</c:v>
                  </c:pt>
                  <c:pt idx="6363">
                    <c:v>one-off</c:v>
                  </c:pt>
                  <c:pt idx="6364">
                    <c:v>one-off</c:v>
                  </c:pt>
                  <c:pt idx="6365">
                    <c:v>one-off</c:v>
                  </c:pt>
                  <c:pt idx="6366">
                    <c:v>one-off</c:v>
                  </c:pt>
                  <c:pt idx="6367">
                    <c:v>one-off</c:v>
                  </c:pt>
                  <c:pt idx="6368">
                    <c:v>one-off</c:v>
                  </c:pt>
                  <c:pt idx="6369">
                    <c:v>one-off</c:v>
                  </c:pt>
                  <c:pt idx="6370">
                    <c:v>one-off</c:v>
                  </c:pt>
                  <c:pt idx="6371">
                    <c:v>one-off</c:v>
                  </c:pt>
                  <c:pt idx="6372">
                    <c:v>one-off</c:v>
                  </c:pt>
                  <c:pt idx="6373">
                    <c:v>one-off</c:v>
                  </c:pt>
                  <c:pt idx="6374">
                    <c:v>one-off</c:v>
                  </c:pt>
                  <c:pt idx="6375">
                    <c:v>one-off</c:v>
                  </c:pt>
                  <c:pt idx="6376">
                    <c:v>one-off</c:v>
                  </c:pt>
                  <c:pt idx="6377">
                    <c:v>one-off</c:v>
                  </c:pt>
                  <c:pt idx="6378">
                    <c:v>one-off</c:v>
                  </c:pt>
                  <c:pt idx="6379">
                    <c:v>one-off</c:v>
                  </c:pt>
                  <c:pt idx="6380">
                    <c:v>one-off</c:v>
                  </c:pt>
                  <c:pt idx="6381">
                    <c:v>one-off</c:v>
                  </c:pt>
                  <c:pt idx="6382">
                    <c:v>one-off</c:v>
                  </c:pt>
                  <c:pt idx="6383">
                    <c:v>one-off</c:v>
                  </c:pt>
                  <c:pt idx="6384">
                    <c:v>one-off</c:v>
                  </c:pt>
                  <c:pt idx="6385">
                    <c:v>one-off</c:v>
                  </c:pt>
                  <c:pt idx="6386">
                    <c:v>one-off</c:v>
                  </c:pt>
                  <c:pt idx="6387">
                    <c:v>one-off</c:v>
                  </c:pt>
                  <c:pt idx="6388">
                    <c:v>one-off</c:v>
                  </c:pt>
                  <c:pt idx="6389">
                    <c:v>one-off</c:v>
                  </c:pt>
                  <c:pt idx="6390">
                    <c:v>one-off</c:v>
                  </c:pt>
                  <c:pt idx="6391">
                    <c:v>one-off</c:v>
                  </c:pt>
                  <c:pt idx="6392">
                    <c:v>one-off</c:v>
                  </c:pt>
                  <c:pt idx="6393">
                    <c:v>one-off</c:v>
                  </c:pt>
                  <c:pt idx="6394">
                    <c:v>one-off</c:v>
                  </c:pt>
                  <c:pt idx="6395">
                    <c:v>one-off</c:v>
                  </c:pt>
                  <c:pt idx="6396">
                    <c:v>one-off</c:v>
                  </c:pt>
                  <c:pt idx="6397">
                    <c:v>one-off</c:v>
                  </c:pt>
                  <c:pt idx="6398">
                    <c:v>one-off</c:v>
                  </c:pt>
                  <c:pt idx="6399">
                    <c:v>one-off</c:v>
                  </c:pt>
                  <c:pt idx="6400">
                    <c:v>one-off</c:v>
                  </c:pt>
                  <c:pt idx="6401">
                    <c:v>one-off</c:v>
                  </c:pt>
                  <c:pt idx="6402">
                    <c:v>one-off</c:v>
                  </c:pt>
                  <c:pt idx="6403">
                    <c:v>one-off</c:v>
                  </c:pt>
                  <c:pt idx="6404">
                    <c:v>one-off</c:v>
                  </c:pt>
                  <c:pt idx="6405">
                    <c:v>one-off</c:v>
                  </c:pt>
                  <c:pt idx="6406">
                    <c:v>one-off</c:v>
                  </c:pt>
                  <c:pt idx="6407">
                    <c:v>one-off</c:v>
                  </c:pt>
                  <c:pt idx="6408">
                    <c:v>one-off</c:v>
                  </c:pt>
                  <c:pt idx="6409">
                    <c:v>one-off</c:v>
                  </c:pt>
                  <c:pt idx="6410">
                    <c:v>one-off</c:v>
                  </c:pt>
                  <c:pt idx="6411">
                    <c:v>one-off</c:v>
                  </c:pt>
                  <c:pt idx="6412">
                    <c:v>one-off</c:v>
                  </c:pt>
                  <c:pt idx="6413">
                    <c:v>one-off</c:v>
                  </c:pt>
                  <c:pt idx="6414">
                    <c:v>one-off</c:v>
                  </c:pt>
                  <c:pt idx="6415">
                    <c:v>one-off</c:v>
                  </c:pt>
                  <c:pt idx="6416">
                    <c:v>one-off</c:v>
                  </c:pt>
                  <c:pt idx="6417">
                    <c:v>one-off</c:v>
                  </c:pt>
                  <c:pt idx="6418">
                    <c:v>one-off</c:v>
                  </c:pt>
                  <c:pt idx="6419">
                    <c:v>one-off</c:v>
                  </c:pt>
                  <c:pt idx="6420">
                    <c:v>one-off</c:v>
                  </c:pt>
                  <c:pt idx="6421">
                    <c:v>one-off</c:v>
                  </c:pt>
                  <c:pt idx="6422">
                    <c:v>one-off</c:v>
                  </c:pt>
                  <c:pt idx="6423">
                    <c:v>one-off</c:v>
                  </c:pt>
                  <c:pt idx="6424">
                    <c:v>one-off</c:v>
                  </c:pt>
                  <c:pt idx="6425">
                    <c:v>one-off</c:v>
                  </c:pt>
                  <c:pt idx="6426">
                    <c:v>one-off</c:v>
                  </c:pt>
                  <c:pt idx="6427">
                    <c:v>one-off</c:v>
                  </c:pt>
                  <c:pt idx="6428">
                    <c:v>one-off</c:v>
                  </c:pt>
                  <c:pt idx="6429">
                    <c:v>one-off</c:v>
                  </c:pt>
                  <c:pt idx="6430">
                    <c:v>one-off</c:v>
                  </c:pt>
                  <c:pt idx="6431">
                    <c:v>one-off</c:v>
                  </c:pt>
                  <c:pt idx="6432">
                    <c:v>one-off</c:v>
                  </c:pt>
                  <c:pt idx="6433">
                    <c:v>one-off</c:v>
                  </c:pt>
                  <c:pt idx="6434">
                    <c:v>one-off</c:v>
                  </c:pt>
                  <c:pt idx="6435">
                    <c:v>one-off</c:v>
                  </c:pt>
                  <c:pt idx="6436">
                    <c:v>one-off</c:v>
                  </c:pt>
                  <c:pt idx="6437">
                    <c:v>one-off</c:v>
                  </c:pt>
                  <c:pt idx="6438">
                    <c:v>one-off</c:v>
                  </c:pt>
                  <c:pt idx="6439">
                    <c:v>one-off</c:v>
                  </c:pt>
                  <c:pt idx="6440">
                    <c:v>one-off</c:v>
                  </c:pt>
                  <c:pt idx="6441">
                    <c:v>one-off</c:v>
                  </c:pt>
                  <c:pt idx="6442">
                    <c:v>one-off</c:v>
                  </c:pt>
                  <c:pt idx="6443">
                    <c:v>one-off</c:v>
                  </c:pt>
                  <c:pt idx="6444">
                    <c:v>one-off</c:v>
                  </c:pt>
                  <c:pt idx="6445">
                    <c:v>one-off</c:v>
                  </c:pt>
                  <c:pt idx="6446">
                    <c:v>one-off</c:v>
                  </c:pt>
                  <c:pt idx="6447">
                    <c:v>one-off</c:v>
                  </c:pt>
                  <c:pt idx="6448">
                    <c:v>one-off</c:v>
                  </c:pt>
                  <c:pt idx="6449">
                    <c:v>one-off</c:v>
                  </c:pt>
                  <c:pt idx="6450">
                    <c:v>one-off</c:v>
                  </c:pt>
                  <c:pt idx="6451">
                    <c:v>one-off</c:v>
                  </c:pt>
                  <c:pt idx="6452">
                    <c:v>one-off</c:v>
                  </c:pt>
                  <c:pt idx="6453">
                    <c:v>one-off</c:v>
                  </c:pt>
                  <c:pt idx="6454">
                    <c:v>one-off</c:v>
                  </c:pt>
                  <c:pt idx="6455">
                    <c:v>one-off</c:v>
                  </c:pt>
                  <c:pt idx="6456">
                    <c:v>one-off</c:v>
                  </c:pt>
                  <c:pt idx="6457">
                    <c:v>one-off</c:v>
                  </c:pt>
                  <c:pt idx="6458">
                    <c:v>one-off</c:v>
                  </c:pt>
                  <c:pt idx="6459">
                    <c:v>one-off</c:v>
                  </c:pt>
                  <c:pt idx="6460">
                    <c:v>one-off</c:v>
                  </c:pt>
                  <c:pt idx="6461">
                    <c:v>one-off</c:v>
                  </c:pt>
                  <c:pt idx="6462">
                    <c:v>one-off</c:v>
                  </c:pt>
                  <c:pt idx="6463">
                    <c:v>one-off</c:v>
                  </c:pt>
                  <c:pt idx="6464">
                    <c:v>one-off</c:v>
                  </c:pt>
                  <c:pt idx="6465">
                    <c:v>one-off</c:v>
                  </c:pt>
                  <c:pt idx="6466">
                    <c:v>one-off</c:v>
                  </c:pt>
                  <c:pt idx="6467">
                    <c:v>one-off</c:v>
                  </c:pt>
                  <c:pt idx="6468">
                    <c:v>one-off</c:v>
                  </c:pt>
                  <c:pt idx="6469">
                    <c:v>one-off</c:v>
                  </c:pt>
                  <c:pt idx="6470">
                    <c:v>one-off</c:v>
                  </c:pt>
                  <c:pt idx="6471">
                    <c:v>one-off</c:v>
                  </c:pt>
                  <c:pt idx="6472">
                    <c:v>one-off</c:v>
                  </c:pt>
                  <c:pt idx="6473">
                    <c:v>one-off</c:v>
                  </c:pt>
                  <c:pt idx="6474">
                    <c:v>one-off</c:v>
                  </c:pt>
                  <c:pt idx="6475">
                    <c:v>one-off</c:v>
                  </c:pt>
                  <c:pt idx="6476">
                    <c:v>one-off</c:v>
                  </c:pt>
                  <c:pt idx="6477">
                    <c:v>one-off</c:v>
                  </c:pt>
                  <c:pt idx="6478">
                    <c:v>one-off</c:v>
                  </c:pt>
                  <c:pt idx="6479">
                    <c:v>one-off</c:v>
                  </c:pt>
                  <c:pt idx="6480">
                    <c:v>one-off</c:v>
                  </c:pt>
                  <c:pt idx="6481">
                    <c:v>one-off</c:v>
                  </c:pt>
                  <c:pt idx="6482">
                    <c:v>one-off</c:v>
                  </c:pt>
                  <c:pt idx="6483">
                    <c:v>one-off</c:v>
                  </c:pt>
                  <c:pt idx="6484">
                    <c:v>one-off</c:v>
                  </c:pt>
                  <c:pt idx="6485">
                    <c:v>one-off</c:v>
                  </c:pt>
                  <c:pt idx="6486">
                    <c:v>one-off</c:v>
                  </c:pt>
                  <c:pt idx="6487">
                    <c:v>one-off</c:v>
                  </c:pt>
                  <c:pt idx="6488">
                    <c:v>one-off</c:v>
                  </c:pt>
                  <c:pt idx="6489">
                    <c:v>one-off</c:v>
                  </c:pt>
                  <c:pt idx="6490">
                    <c:v>one-off</c:v>
                  </c:pt>
                  <c:pt idx="6491">
                    <c:v>one-off</c:v>
                  </c:pt>
                  <c:pt idx="6492">
                    <c:v>one-off</c:v>
                  </c:pt>
                  <c:pt idx="6493">
                    <c:v>one-off</c:v>
                  </c:pt>
                  <c:pt idx="6494">
                    <c:v>one-off</c:v>
                  </c:pt>
                  <c:pt idx="6495">
                    <c:v>one-off</c:v>
                  </c:pt>
                  <c:pt idx="6496">
                    <c:v>one-off</c:v>
                  </c:pt>
                  <c:pt idx="6497">
                    <c:v>one-off</c:v>
                  </c:pt>
                  <c:pt idx="6498">
                    <c:v>one-off</c:v>
                  </c:pt>
                  <c:pt idx="6499">
                    <c:v>one-off</c:v>
                  </c:pt>
                  <c:pt idx="6500">
                    <c:v>one-off</c:v>
                  </c:pt>
                  <c:pt idx="6501">
                    <c:v>one-off</c:v>
                  </c:pt>
                  <c:pt idx="6502">
                    <c:v>one-off</c:v>
                  </c:pt>
                  <c:pt idx="6503">
                    <c:v>one-off</c:v>
                  </c:pt>
                  <c:pt idx="6504">
                    <c:v>one-off</c:v>
                  </c:pt>
                  <c:pt idx="6505">
                    <c:v>one-off</c:v>
                  </c:pt>
                  <c:pt idx="6506">
                    <c:v>one-off</c:v>
                  </c:pt>
                  <c:pt idx="6507">
                    <c:v>one-off</c:v>
                  </c:pt>
                  <c:pt idx="6508">
                    <c:v>one-off</c:v>
                  </c:pt>
                  <c:pt idx="6509">
                    <c:v>one-off</c:v>
                  </c:pt>
                  <c:pt idx="6510">
                    <c:v>one-off</c:v>
                  </c:pt>
                  <c:pt idx="6511">
                    <c:v>one-off</c:v>
                  </c:pt>
                  <c:pt idx="6512">
                    <c:v>one-off</c:v>
                  </c:pt>
                  <c:pt idx="6513">
                    <c:v>one-off</c:v>
                  </c:pt>
                  <c:pt idx="6514">
                    <c:v>one-off</c:v>
                  </c:pt>
                  <c:pt idx="6515">
                    <c:v>one-off</c:v>
                  </c:pt>
                  <c:pt idx="6516">
                    <c:v>one-off</c:v>
                  </c:pt>
                  <c:pt idx="6517">
                    <c:v>one-off</c:v>
                  </c:pt>
                  <c:pt idx="6518">
                    <c:v>one-off</c:v>
                  </c:pt>
                  <c:pt idx="6519">
                    <c:v>one-off</c:v>
                  </c:pt>
                  <c:pt idx="6520">
                    <c:v>one-off</c:v>
                  </c:pt>
                  <c:pt idx="6521">
                    <c:v>one-off</c:v>
                  </c:pt>
                  <c:pt idx="6522">
                    <c:v>one-off</c:v>
                  </c:pt>
                  <c:pt idx="6523">
                    <c:v>one-off</c:v>
                  </c:pt>
                  <c:pt idx="6524">
                    <c:v>one-off</c:v>
                  </c:pt>
                  <c:pt idx="6525">
                    <c:v>one-off</c:v>
                  </c:pt>
                  <c:pt idx="6526">
                    <c:v>one-off</c:v>
                  </c:pt>
                  <c:pt idx="6527">
                    <c:v>one-off</c:v>
                  </c:pt>
                  <c:pt idx="6528">
                    <c:v>one-off</c:v>
                  </c:pt>
                  <c:pt idx="6529">
                    <c:v>one-off</c:v>
                  </c:pt>
                  <c:pt idx="6530">
                    <c:v>one-off</c:v>
                  </c:pt>
                  <c:pt idx="6531">
                    <c:v>one-off</c:v>
                  </c:pt>
                  <c:pt idx="6532">
                    <c:v>one-off</c:v>
                  </c:pt>
                  <c:pt idx="6533">
                    <c:v>one-off</c:v>
                  </c:pt>
                  <c:pt idx="6534">
                    <c:v>one-off</c:v>
                  </c:pt>
                  <c:pt idx="6535">
                    <c:v>one-off</c:v>
                  </c:pt>
                  <c:pt idx="6536">
                    <c:v>one-off</c:v>
                  </c:pt>
                  <c:pt idx="6537">
                    <c:v>one-off</c:v>
                  </c:pt>
                  <c:pt idx="6538">
                    <c:v>one-off</c:v>
                  </c:pt>
                  <c:pt idx="6539">
                    <c:v>one-off</c:v>
                  </c:pt>
                  <c:pt idx="6540">
                    <c:v>one-off</c:v>
                  </c:pt>
                  <c:pt idx="6541">
                    <c:v>one-off</c:v>
                  </c:pt>
                  <c:pt idx="6542">
                    <c:v>one-off</c:v>
                  </c:pt>
                  <c:pt idx="6543">
                    <c:v>one-off</c:v>
                  </c:pt>
                  <c:pt idx="6544">
                    <c:v>one-off</c:v>
                  </c:pt>
                  <c:pt idx="6545">
                    <c:v>one-off</c:v>
                  </c:pt>
                  <c:pt idx="6546">
                    <c:v>one-off</c:v>
                  </c:pt>
                  <c:pt idx="6547">
                    <c:v>one-off</c:v>
                  </c:pt>
                  <c:pt idx="6548">
                    <c:v>one-off</c:v>
                  </c:pt>
                  <c:pt idx="6549">
                    <c:v>one-off</c:v>
                  </c:pt>
                  <c:pt idx="6550">
                    <c:v>one-off</c:v>
                  </c:pt>
                  <c:pt idx="6551">
                    <c:v>one-off</c:v>
                  </c:pt>
                  <c:pt idx="6552">
                    <c:v>one-off</c:v>
                  </c:pt>
                  <c:pt idx="6553">
                    <c:v>one-off</c:v>
                  </c:pt>
                  <c:pt idx="6554">
                    <c:v>one-off</c:v>
                  </c:pt>
                  <c:pt idx="6555">
                    <c:v>one-off</c:v>
                  </c:pt>
                  <c:pt idx="6556">
                    <c:v>one-off</c:v>
                  </c:pt>
                  <c:pt idx="6557">
                    <c:v>one-off</c:v>
                  </c:pt>
                  <c:pt idx="6558">
                    <c:v>one-off</c:v>
                  </c:pt>
                  <c:pt idx="6559">
                    <c:v>one-off</c:v>
                  </c:pt>
                  <c:pt idx="6560">
                    <c:v>one-off</c:v>
                  </c:pt>
                  <c:pt idx="6561">
                    <c:v>one-off</c:v>
                  </c:pt>
                  <c:pt idx="6562">
                    <c:v>one-off</c:v>
                  </c:pt>
                  <c:pt idx="6563">
                    <c:v>one-off</c:v>
                  </c:pt>
                  <c:pt idx="6564">
                    <c:v>one-off</c:v>
                  </c:pt>
                  <c:pt idx="6565">
                    <c:v>one-off</c:v>
                  </c:pt>
                  <c:pt idx="6566">
                    <c:v>one-off</c:v>
                  </c:pt>
                  <c:pt idx="6567">
                    <c:v>one-off</c:v>
                  </c:pt>
                  <c:pt idx="6568">
                    <c:v>one-off</c:v>
                  </c:pt>
                  <c:pt idx="6569">
                    <c:v>one-off</c:v>
                  </c:pt>
                  <c:pt idx="6570">
                    <c:v>one-off</c:v>
                  </c:pt>
                  <c:pt idx="6571">
                    <c:v>one-off</c:v>
                  </c:pt>
                  <c:pt idx="6572">
                    <c:v>one-off</c:v>
                  </c:pt>
                  <c:pt idx="6573">
                    <c:v>one-off</c:v>
                  </c:pt>
                  <c:pt idx="6574">
                    <c:v>one-off</c:v>
                  </c:pt>
                  <c:pt idx="6575">
                    <c:v>one-off</c:v>
                  </c:pt>
                  <c:pt idx="6576">
                    <c:v>one-off</c:v>
                  </c:pt>
                  <c:pt idx="6577">
                    <c:v>one-off</c:v>
                  </c:pt>
                  <c:pt idx="6578">
                    <c:v>one-off</c:v>
                  </c:pt>
                  <c:pt idx="6579">
                    <c:v>one-off</c:v>
                  </c:pt>
                  <c:pt idx="6580">
                    <c:v>one-off</c:v>
                  </c:pt>
                  <c:pt idx="6581">
                    <c:v>one-off</c:v>
                  </c:pt>
                  <c:pt idx="6582">
                    <c:v>one-off</c:v>
                  </c:pt>
                  <c:pt idx="6583">
                    <c:v>one-off</c:v>
                  </c:pt>
                  <c:pt idx="6584">
                    <c:v>one-off</c:v>
                  </c:pt>
                  <c:pt idx="6585">
                    <c:v>one-off</c:v>
                  </c:pt>
                  <c:pt idx="6586">
                    <c:v>one-off</c:v>
                  </c:pt>
                  <c:pt idx="6587">
                    <c:v>one-off</c:v>
                  </c:pt>
                  <c:pt idx="6588">
                    <c:v>one-off</c:v>
                  </c:pt>
                  <c:pt idx="6589">
                    <c:v>one-off</c:v>
                  </c:pt>
                  <c:pt idx="6590">
                    <c:v>one-off</c:v>
                  </c:pt>
                  <c:pt idx="6591">
                    <c:v>one-off</c:v>
                  </c:pt>
                  <c:pt idx="6592">
                    <c:v>one-off</c:v>
                  </c:pt>
                  <c:pt idx="6593">
                    <c:v>one-off</c:v>
                  </c:pt>
                  <c:pt idx="6594">
                    <c:v>one-off</c:v>
                  </c:pt>
                  <c:pt idx="6595">
                    <c:v>one-off</c:v>
                  </c:pt>
                  <c:pt idx="6596">
                    <c:v>one-off</c:v>
                  </c:pt>
                  <c:pt idx="6597">
                    <c:v>one-off</c:v>
                  </c:pt>
                  <c:pt idx="6598">
                    <c:v>one-off</c:v>
                  </c:pt>
                  <c:pt idx="6599">
                    <c:v>one-off</c:v>
                  </c:pt>
                  <c:pt idx="6600">
                    <c:v>one-off</c:v>
                  </c:pt>
                  <c:pt idx="6601">
                    <c:v>one-off</c:v>
                  </c:pt>
                  <c:pt idx="6602">
                    <c:v>one-off</c:v>
                  </c:pt>
                  <c:pt idx="6603">
                    <c:v>one-off</c:v>
                  </c:pt>
                  <c:pt idx="6604">
                    <c:v>one-off</c:v>
                  </c:pt>
                  <c:pt idx="6605">
                    <c:v>one-off</c:v>
                  </c:pt>
                  <c:pt idx="6606">
                    <c:v>one-off</c:v>
                  </c:pt>
                  <c:pt idx="6607">
                    <c:v>one-off</c:v>
                  </c:pt>
                  <c:pt idx="6608">
                    <c:v>one-off</c:v>
                  </c:pt>
                  <c:pt idx="6609">
                    <c:v>one-off</c:v>
                  </c:pt>
                  <c:pt idx="6610">
                    <c:v>one-off</c:v>
                  </c:pt>
                  <c:pt idx="6611">
                    <c:v>one-off</c:v>
                  </c:pt>
                  <c:pt idx="6612">
                    <c:v>one-off</c:v>
                  </c:pt>
                  <c:pt idx="6613">
                    <c:v>one-off</c:v>
                  </c:pt>
                  <c:pt idx="6614">
                    <c:v>one-off</c:v>
                  </c:pt>
                  <c:pt idx="6615">
                    <c:v>one-off</c:v>
                  </c:pt>
                  <c:pt idx="6616">
                    <c:v>one-off</c:v>
                  </c:pt>
                  <c:pt idx="6617">
                    <c:v>one-off</c:v>
                  </c:pt>
                  <c:pt idx="6618">
                    <c:v>one-off</c:v>
                  </c:pt>
                  <c:pt idx="6619">
                    <c:v>one-off</c:v>
                  </c:pt>
                  <c:pt idx="6620">
                    <c:v>one-off</c:v>
                  </c:pt>
                  <c:pt idx="6621">
                    <c:v>one-off</c:v>
                  </c:pt>
                  <c:pt idx="6622">
                    <c:v>one-off</c:v>
                  </c:pt>
                </c:lvl>
              </c:multiLvlStrCache>
            </c:multiLvlStrRef>
          </c:xVal>
          <c:yVal>
            <c:numRef>
              <c:f>Sheet1!$I$2:$I$6624</c:f>
              <c:numCache>
                <c:formatCode>General</c:formatCode>
                <c:ptCount val="662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9</c:v>
                </c:pt>
                <c:pt idx="3328">
                  <c:v>9</c:v>
                </c:pt>
                <c:pt idx="3329">
                  <c:v>9</c:v>
                </c:pt>
                <c:pt idx="3330">
                  <c:v>9</c:v>
                </c:pt>
                <c:pt idx="3331">
                  <c:v>9</c:v>
                </c:pt>
                <c:pt idx="3332">
                  <c:v>9</c:v>
                </c:pt>
                <c:pt idx="3333">
                  <c:v>9</c:v>
                </c:pt>
                <c:pt idx="3334">
                  <c:v>9</c:v>
                </c:pt>
                <c:pt idx="3335">
                  <c:v>9</c:v>
                </c:pt>
                <c:pt idx="3336">
                  <c:v>9</c:v>
                </c:pt>
                <c:pt idx="3337">
                  <c:v>9</c:v>
                </c:pt>
                <c:pt idx="3338">
                  <c:v>9</c:v>
                </c:pt>
                <c:pt idx="3339">
                  <c:v>9</c:v>
                </c:pt>
                <c:pt idx="3340">
                  <c:v>9</c:v>
                </c:pt>
                <c:pt idx="3341">
                  <c:v>9</c:v>
                </c:pt>
                <c:pt idx="3342">
                  <c:v>9</c:v>
                </c:pt>
                <c:pt idx="3343">
                  <c:v>9</c:v>
                </c:pt>
                <c:pt idx="3344">
                  <c:v>9</c:v>
                </c:pt>
                <c:pt idx="3345">
                  <c:v>9</c:v>
                </c:pt>
                <c:pt idx="3346">
                  <c:v>9</c:v>
                </c:pt>
                <c:pt idx="3347">
                  <c:v>9</c:v>
                </c:pt>
                <c:pt idx="3348">
                  <c:v>9</c:v>
                </c:pt>
                <c:pt idx="3349">
                  <c:v>9</c:v>
                </c:pt>
                <c:pt idx="3350">
                  <c:v>9</c:v>
                </c:pt>
                <c:pt idx="3351">
                  <c:v>9</c:v>
                </c:pt>
                <c:pt idx="3352">
                  <c:v>9</c:v>
                </c:pt>
                <c:pt idx="3353">
                  <c:v>9</c:v>
                </c:pt>
                <c:pt idx="3354">
                  <c:v>9</c:v>
                </c:pt>
                <c:pt idx="3355">
                  <c:v>9</c:v>
                </c:pt>
                <c:pt idx="3356">
                  <c:v>9</c:v>
                </c:pt>
                <c:pt idx="3357">
                  <c:v>9</c:v>
                </c:pt>
                <c:pt idx="3358">
                  <c:v>9</c:v>
                </c:pt>
                <c:pt idx="3359">
                  <c:v>9</c:v>
                </c:pt>
                <c:pt idx="3360">
                  <c:v>9</c:v>
                </c:pt>
                <c:pt idx="3361">
                  <c:v>9</c:v>
                </c:pt>
                <c:pt idx="3362">
                  <c:v>9</c:v>
                </c:pt>
                <c:pt idx="3363">
                  <c:v>9</c:v>
                </c:pt>
                <c:pt idx="3364">
                  <c:v>9</c:v>
                </c:pt>
                <c:pt idx="3365">
                  <c:v>9</c:v>
                </c:pt>
                <c:pt idx="3366">
                  <c:v>9</c:v>
                </c:pt>
                <c:pt idx="3367">
                  <c:v>9</c:v>
                </c:pt>
                <c:pt idx="3368">
                  <c:v>9</c:v>
                </c:pt>
                <c:pt idx="3369">
                  <c:v>9</c:v>
                </c:pt>
                <c:pt idx="3370">
                  <c:v>9</c:v>
                </c:pt>
                <c:pt idx="3371">
                  <c:v>9</c:v>
                </c:pt>
                <c:pt idx="3372">
                  <c:v>9</c:v>
                </c:pt>
                <c:pt idx="3373">
                  <c:v>9</c:v>
                </c:pt>
                <c:pt idx="3374">
                  <c:v>9</c:v>
                </c:pt>
                <c:pt idx="3375">
                  <c:v>9</c:v>
                </c:pt>
                <c:pt idx="3376">
                  <c:v>9</c:v>
                </c:pt>
                <c:pt idx="3377">
                  <c:v>9</c:v>
                </c:pt>
                <c:pt idx="3378">
                  <c:v>9</c:v>
                </c:pt>
                <c:pt idx="3379">
                  <c:v>9</c:v>
                </c:pt>
                <c:pt idx="3380">
                  <c:v>9</c:v>
                </c:pt>
                <c:pt idx="3381">
                  <c:v>9</c:v>
                </c:pt>
                <c:pt idx="3382">
                  <c:v>9</c:v>
                </c:pt>
                <c:pt idx="3383">
                  <c:v>9</c:v>
                </c:pt>
                <c:pt idx="3384">
                  <c:v>9</c:v>
                </c:pt>
                <c:pt idx="3385">
                  <c:v>9</c:v>
                </c:pt>
                <c:pt idx="3386">
                  <c:v>9</c:v>
                </c:pt>
                <c:pt idx="3387">
                  <c:v>9</c:v>
                </c:pt>
                <c:pt idx="3388">
                  <c:v>9</c:v>
                </c:pt>
                <c:pt idx="3389">
                  <c:v>9</c:v>
                </c:pt>
                <c:pt idx="3390">
                  <c:v>9</c:v>
                </c:pt>
                <c:pt idx="3391">
                  <c:v>9</c:v>
                </c:pt>
                <c:pt idx="3392">
                  <c:v>9</c:v>
                </c:pt>
                <c:pt idx="3393">
                  <c:v>9</c:v>
                </c:pt>
                <c:pt idx="3394">
                  <c:v>9</c:v>
                </c:pt>
                <c:pt idx="3395">
                  <c:v>9</c:v>
                </c:pt>
                <c:pt idx="3396">
                  <c:v>9</c:v>
                </c:pt>
                <c:pt idx="3397">
                  <c:v>9</c:v>
                </c:pt>
                <c:pt idx="3398">
                  <c:v>9</c:v>
                </c:pt>
                <c:pt idx="3399">
                  <c:v>9</c:v>
                </c:pt>
                <c:pt idx="3400">
                  <c:v>9</c:v>
                </c:pt>
                <c:pt idx="3401">
                  <c:v>9</c:v>
                </c:pt>
                <c:pt idx="3402">
                  <c:v>9</c:v>
                </c:pt>
                <c:pt idx="3403">
                  <c:v>9</c:v>
                </c:pt>
                <c:pt idx="3404">
                  <c:v>9</c:v>
                </c:pt>
                <c:pt idx="3405">
                  <c:v>9</c:v>
                </c:pt>
                <c:pt idx="3406">
                  <c:v>9</c:v>
                </c:pt>
                <c:pt idx="3407">
                  <c:v>9</c:v>
                </c:pt>
                <c:pt idx="3408">
                  <c:v>9</c:v>
                </c:pt>
                <c:pt idx="3409">
                  <c:v>9</c:v>
                </c:pt>
                <c:pt idx="3410">
                  <c:v>9</c:v>
                </c:pt>
                <c:pt idx="3411">
                  <c:v>9</c:v>
                </c:pt>
                <c:pt idx="3412">
                  <c:v>9</c:v>
                </c:pt>
                <c:pt idx="3413">
                  <c:v>9</c:v>
                </c:pt>
                <c:pt idx="3414">
                  <c:v>9</c:v>
                </c:pt>
                <c:pt idx="3415">
                  <c:v>9</c:v>
                </c:pt>
                <c:pt idx="3416">
                  <c:v>9</c:v>
                </c:pt>
                <c:pt idx="3417">
                  <c:v>9</c:v>
                </c:pt>
                <c:pt idx="3418">
                  <c:v>9</c:v>
                </c:pt>
                <c:pt idx="3419">
                  <c:v>9</c:v>
                </c:pt>
                <c:pt idx="3420">
                  <c:v>9</c:v>
                </c:pt>
                <c:pt idx="3421">
                  <c:v>9</c:v>
                </c:pt>
                <c:pt idx="3422">
                  <c:v>9</c:v>
                </c:pt>
                <c:pt idx="3423">
                  <c:v>9</c:v>
                </c:pt>
                <c:pt idx="3424">
                  <c:v>9</c:v>
                </c:pt>
                <c:pt idx="3425">
                  <c:v>9</c:v>
                </c:pt>
                <c:pt idx="3426">
                  <c:v>9</c:v>
                </c:pt>
                <c:pt idx="3427">
                  <c:v>9</c:v>
                </c:pt>
                <c:pt idx="3428">
                  <c:v>9</c:v>
                </c:pt>
                <c:pt idx="3429">
                  <c:v>9</c:v>
                </c:pt>
                <c:pt idx="3430">
                  <c:v>9</c:v>
                </c:pt>
                <c:pt idx="3431">
                  <c:v>9</c:v>
                </c:pt>
                <c:pt idx="3432">
                  <c:v>9</c:v>
                </c:pt>
                <c:pt idx="3433">
                  <c:v>9</c:v>
                </c:pt>
                <c:pt idx="3434">
                  <c:v>9</c:v>
                </c:pt>
                <c:pt idx="3435">
                  <c:v>9</c:v>
                </c:pt>
                <c:pt idx="3436">
                  <c:v>9</c:v>
                </c:pt>
                <c:pt idx="3437">
                  <c:v>9</c:v>
                </c:pt>
                <c:pt idx="3438">
                  <c:v>9</c:v>
                </c:pt>
                <c:pt idx="3439">
                  <c:v>9</c:v>
                </c:pt>
                <c:pt idx="3440">
                  <c:v>9</c:v>
                </c:pt>
                <c:pt idx="3441">
                  <c:v>9</c:v>
                </c:pt>
                <c:pt idx="3442">
                  <c:v>9</c:v>
                </c:pt>
                <c:pt idx="3443">
                  <c:v>9</c:v>
                </c:pt>
                <c:pt idx="3444">
                  <c:v>9</c:v>
                </c:pt>
                <c:pt idx="3445">
                  <c:v>9</c:v>
                </c:pt>
                <c:pt idx="3446">
                  <c:v>9</c:v>
                </c:pt>
                <c:pt idx="3447">
                  <c:v>9</c:v>
                </c:pt>
                <c:pt idx="3448">
                  <c:v>9</c:v>
                </c:pt>
                <c:pt idx="3449">
                  <c:v>9</c:v>
                </c:pt>
                <c:pt idx="3450">
                  <c:v>9</c:v>
                </c:pt>
                <c:pt idx="3451">
                  <c:v>9</c:v>
                </c:pt>
                <c:pt idx="3452">
                  <c:v>9</c:v>
                </c:pt>
                <c:pt idx="3453">
                  <c:v>9</c:v>
                </c:pt>
                <c:pt idx="3454">
                  <c:v>9</c:v>
                </c:pt>
                <c:pt idx="3455">
                  <c:v>9</c:v>
                </c:pt>
                <c:pt idx="3456">
                  <c:v>9</c:v>
                </c:pt>
                <c:pt idx="3457">
                  <c:v>9</c:v>
                </c:pt>
                <c:pt idx="3458">
                  <c:v>9</c:v>
                </c:pt>
                <c:pt idx="3459">
                  <c:v>9</c:v>
                </c:pt>
                <c:pt idx="3460">
                  <c:v>9</c:v>
                </c:pt>
                <c:pt idx="3461">
                  <c:v>9</c:v>
                </c:pt>
                <c:pt idx="3462">
                  <c:v>9</c:v>
                </c:pt>
                <c:pt idx="3463">
                  <c:v>9</c:v>
                </c:pt>
                <c:pt idx="3464">
                  <c:v>9</c:v>
                </c:pt>
                <c:pt idx="3465">
                  <c:v>9</c:v>
                </c:pt>
                <c:pt idx="3466">
                  <c:v>9</c:v>
                </c:pt>
                <c:pt idx="3467">
                  <c:v>9</c:v>
                </c:pt>
                <c:pt idx="3468">
                  <c:v>9</c:v>
                </c:pt>
                <c:pt idx="3469">
                  <c:v>9</c:v>
                </c:pt>
                <c:pt idx="3470">
                  <c:v>9</c:v>
                </c:pt>
                <c:pt idx="3471">
                  <c:v>9</c:v>
                </c:pt>
                <c:pt idx="3472">
                  <c:v>9</c:v>
                </c:pt>
                <c:pt idx="3473">
                  <c:v>9</c:v>
                </c:pt>
                <c:pt idx="3474">
                  <c:v>9</c:v>
                </c:pt>
                <c:pt idx="3475">
                  <c:v>9</c:v>
                </c:pt>
                <c:pt idx="3476">
                  <c:v>9</c:v>
                </c:pt>
                <c:pt idx="3477">
                  <c:v>9</c:v>
                </c:pt>
                <c:pt idx="3478">
                  <c:v>9</c:v>
                </c:pt>
                <c:pt idx="3479">
                  <c:v>9</c:v>
                </c:pt>
                <c:pt idx="3480">
                  <c:v>9</c:v>
                </c:pt>
                <c:pt idx="3481">
                  <c:v>9</c:v>
                </c:pt>
                <c:pt idx="3482">
                  <c:v>9</c:v>
                </c:pt>
                <c:pt idx="3483">
                  <c:v>9</c:v>
                </c:pt>
                <c:pt idx="3484">
                  <c:v>9</c:v>
                </c:pt>
                <c:pt idx="3485">
                  <c:v>8</c:v>
                </c:pt>
                <c:pt idx="3486">
                  <c:v>8</c:v>
                </c:pt>
                <c:pt idx="3487">
                  <c:v>8</c:v>
                </c:pt>
                <c:pt idx="3488">
                  <c:v>8</c:v>
                </c:pt>
                <c:pt idx="3489">
                  <c:v>8</c:v>
                </c:pt>
                <c:pt idx="3490">
                  <c:v>8</c:v>
                </c:pt>
                <c:pt idx="3491">
                  <c:v>8</c:v>
                </c:pt>
                <c:pt idx="3492">
                  <c:v>8</c:v>
                </c:pt>
                <c:pt idx="3493">
                  <c:v>8</c:v>
                </c:pt>
                <c:pt idx="3494">
                  <c:v>8</c:v>
                </c:pt>
                <c:pt idx="3495">
                  <c:v>8</c:v>
                </c:pt>
                <c:pt idx="3496">
                  <c:v>8</c:v>
                </c:pt>
                <c:pt idx="3497">
                  <c:v>8</c:v>
                </c:pt>
                <c:pt idx="3498">
                  <c:v>8</c:v>
                </c:pt>
                <c:pt idx="3499">
                  <c:v>8</c:v>
                </c:pt>
                <c:pt idx="3500">
                  <c:v>8</c:v>
                </c:pt>
                <c:pt idx="3501">
                  <c:v>8</c:v>
                </c:pt>
                <c:pt idx="3502">
                  <c:v>8</c:v>
                </c:pt>
                <c:pt idx="3503">
                  <c:v>8</c:v>
                </c:pt>
                <c:pt idx="3504">
                  <c:v>8</c:v>
                </c:pt>
                <c:pt idx="3505">
                  <c:v>8</c:v>
                </c:pt>
                <c:pt idx="3506">
                  <c:v>8</c:v>
                </c:pt>
                <c:pt idx="3507">
                  <c:v>8</c:v>
                </c:pt>
                <c:pt idx="3508">
                  <c:v>8</c:v>
                </c:pt>
                <c:pt idx="3509">
                  <c:v>8</c:v>
                </c:pt>
                <c:pt idx="3510">
                  <c:v>8</c:v>
                </c:pt>
                <c:pt idx="3511">
                  <c:v>8</c:v>
                </c:pt>
                <c:pt idx="3512">
                  <c:v>8</c:v>
                </c:pt>
                <c:pt idx="3513">
                  <c:v>8</c:v>
                </c:pt>
                <c:pt idx="3514">
                  <c:v>8</c:v>
                </c:pt>
                <c:pt idx="3515">
                  <c:v>8</c:v>
                </c:pt>
                <c:pt idx="3516">
                  <c:v>8</c:v>
                </c:pt>
                <c:pt idx="3517">
                  <c:v>8</c:v>
                </c:pt>
                <c:pt idx="3518">
                  <c:v>8</c:v>
                </c:pt>
                <c:pt idx="3519">
                  <c:v>8</c:v>
                </c:pt>
                <c:pt idx="3520">
                  <c:v>8</c:v>
                </c:pt>
                <c:pt idx="3521">
                  <c:v>8</c:v>
                </c:pt>
                <c:pt idx="3522">
                  <c:v>8</c:v>
                </c:pt>
                <c:pt idx="3523">
                  <c:v>8</c:v>
                </c:pt>
                <c:pt idx="3524">
                  <c:v>8</c:v>
                </c:pt>
                <c:pt idx="3525">
                  <c:v>8</c:v>
                </c:pt>
                <c:pt idx="3526">
                  <c:v>8</c:v>
                </c:pt>
                <c:pt idx="3527">
                  <c:v>8</c:v>
                </c:pt>
                <c:pt idx="3528">
                  <c:v>8</c:v>
                </c:pt>
                <c:pt idx="3529">
                  <c:v>8</c:v>
                </c:pt>
                <c:pt idx="3530">
                  <c:v>8</c:v>
                </c:pt>
                <c:pt idx="3531">
                  <c:v>8</c:v>
                </c:pt>
                <c:pt idx="3532">
                  <c:v>8</c:v>
                </c:pt>
                <c:pt idx="3533">
                  <c:v>8</c:v>
                </c:pt>
                <c:pt idx="3534">
                  <c:v>8</c:v>
                </c:pt>
                <c:pt idx="3535">
                  <c:v>8</c:v>
                </c:pt>
                <c:pt idx="3536">
                  <c:v>8</c:v>
                </c:pt>
                <c:pt idx="3537">
                  <c:v>8</c:v>
                </c:pt>
                <c:pt idx="3538">
                  <c:v>8</c:v>
                </c:pt>
                <c:pt idx="3539">
                  <c:v>8</c:v>
                </c:pt>
                <c:pt idx="3540">
                  <c:v>8</c:v>
                </c:pt>
                <c:pt idx="3541">
                  <c:v>8</c:v>
                </c:pt>
                <c:pt idx="3542">
                  <c:v>8</c:v>
                </c:pt>
                <c:pt idx="3543">
                  <c:v>8</c:v>
                </c:pt>
                <c:pt idx="3544">
                  <c:v>8</c:v>
                </c:pt>
                <c:pt idx="3545">
                  <c:v>8</c:v>
                </c:pt>
                <c:pt idx="3546">
                  <c:v>8</c:v>
                </c:pt>
                <c:pt idx="3547">
                  <c:v>8</c:v>
                </c:pt>
                <c:pt idx="3548">
                  <c:v>8</c:v>
                </c:pt>
                <c:pt idx="3549">
                  <c:v>8</c:v>
                </c:pt>
                <c:pt idx="3550">
                  <c:v>8</c:v>
                </c:pt>
                <c:pt idx="3551">
                  <c:v>8</c:v>
                </c:pt>
                <c:pt idx="3552">
                  <c:v>8</c:v>
                </c:pt>
                <c:pt idx="3553">
                  <c:v>8</c:v>
                </c:pt>
                <c:pt idx="3554">
                  <c:v>8</c:v>
                </c:pt>
                <c:pt idx="3555">
                  <c:v>8</c:v>
                </c:pt>
                <c:pt idx="3556">
                  <c:v>8</c:v>
                </c:pt>
                <c:pt idx="3557">
                  <c:v>8</c:v>
                </c:pt>
                <c:pt idx="3558">
                  <c:v>8</c:v>
                </c:pt>
                <c:pt idx="3559">
                  <c:v>8</c:v>
                </c:pt>
                <c:pt idx="3560">
                  <c:v>8</c:v>
                </c:pt>
                <c:pt idx="3561">
                  <c:v>8</c:v>
                </c:pt>
                <c:pt idx="3562">
                  <c:v>8</c:v>
                </c:pt>
                <c:pt idx="3563">
                  <c:v>8</c:v>
                </c:pt>
                <c:pt idx="3564">
                  <c:v>8</c:v>
                </c:pt>
                <c:pt idx="3565">
                  <c:v>8</c:v>
                </c:pt>
                <c:pt idx="3566">
                  <c:v>8</c:v>
                </c:pt>
                <c:pt idx="3567">
                  <c:v>8</c:v>
                </c:pt>
                <c:pt idx="3568">
                  <c:v>8</c:v>
                </c:pt>
                <c:pt idx="3569">
                  <c:v>8</c:v>
                </c:pt>
                <c:pt idx="3570">
                  <c:v>8</c:v>
                </c:pt>
                <c:pt idx="3571">
                  <c:v>8</c:v>
                </c:pt>
                <c:pt idx="3572">
                  <c:v>8</c:v>
                </c:pt>
                <c:pt idx="3573">
                  <c:v>8</c:v>
                </c:pt>
                <c:pt idx="3574">
                  <c:v>8</c:v>
                </c:pt>
                <c:pt idx="3575">
                  <c:v>8</c:v>
                </c:pt>
                <c:pt idx="3576">
                  <c:v>8</c:v>
                </c:pt>
                <c:pt idx="3577">
                  <c:v>8</c:v>
                </c:pt>
                <c:pt idx="3578">
                  <c:v>8</c:v>
                </c:pt>
                <c:pt idx="3579">
                  <c:v>8</c:v>
                </c:pt>
                <c:pt idx="3580">
                  <c:v>8</c:v>
                </c:pt>
                <c:pt idx="3581">
                  <c:v>8</c:v>
                </c:pt>
                <c:pt idx="3582">
                  <c:v>8</c:v>
                </c:pt>
                <c:pt idx="3583">
                  <c:v>8</c:v>
                </c:pt>
                <c:pt idx="3584">
                  <c:v>8</c:v>
                </c:pt>
                <c:pt idx="3585">
                  <c:v>8</c:v>
                </c:pt>
                <c:pt idx="3586">
                  <c:v>8</c:v>
                </c:pt>
                <c:pt idx="3587">
                  <c:v>8</c:v>
                </c:pt>
                <c:pt idx="3588">
                  <c:v>8</c:v>
                </c:pt>
                <c:pt idx="3589">
                  <c:v>8</c:v>
                </c:pt>
                <c:pt idx="3590">
                  <c:v>8</c:v>
                </c:pt>
                <c:pt idx="3591">
                  <c:v>8</c:v>
                </c:pt>
                <c:pt idx="3592">
                  <c:v>8</c:v>
                </c:pt>
                <c:pt idx="3593">
                  <c:v>8</c:v>
                </c:pt>
                <c:pt idx="3594">
                  <c:v>8</c:v>
                </c:pt>
                <c:pt idx="3595">
                  <c:v>8</c:v>
                </c:pt>
                <c:pt idx="3596">
                  <c:v>8</c:v>
                </c:pt>
                <c:pt idx="3597">
                  <c:v>8</c:v>
                </c:pt>
                <c:pt idx="3598">
                  <c:v>8</c:v>
                </c:pt>
                <c:pt idx="3599">
                  <c:v>8</c:v>
                </c:pt>
                <c:pt idx="3600">
                  <c:v>8</c:v>
                </c:pt>
                <c:pt idx="3601">
                  <c:v>8</c:v>
                </c:pt>
                <c:pt idx="3602">
                  <c:v>8</c:v>
                </c:pt>
                <c:pt idx="3603">
                  <c:v>8</c:v>
                </c:pt>
                <c:pt idx="3604">
                  <c:v>8</c:v>
                </c:pt>
                <c:pt idx="3605">
                  <c:v>8</c:v>
                </c:pt>
                <c:pt idx="3606">
                  <c:v>8</c:v>
                </c:pt>
                <c:pt idx="3607">
                  <c:v>8</c:v>
                </c:pt>
                <c:pt idx="3608">
                  <c:v>8</c:v>
                </c:pt>
                <c:pt idx="3609">
                  <c:v>8</c:v>
                </c:pt>
                <c:pt idx="3610">
                  <c:v>8</c:v>
                </c:pt>
                <c:pt idx="3611">
                  <c:v>8</c:v>
                </c:pt>
                <c:pt idx="3612">
                  <c:v>8</c:v>
                </c:pt>
                <c:pt idx="3613">
                  <c:v>8</c:v>
                </c:pt>
                <c:pt idx="3614">
                  <c:v>8</c:v>
                </c:pt>
                <c:pt idx="3615">
                  <c:v>8</c:v>
                </c:pt>
                <c:pt idx="3616">
                  <c:v>8</c:v>
                </c:pt>
                <c:pt idx="3617">
                  <c:v>8</c:v>
                </c:pt>
                <c:pt idx="3618">
                  <c:v>8</c:v>
                </c:pt>
                <c:pt idx="3619">
                  <c:v>8</c:v>
                </c:pt>
                <c:pt idx="3620">
                  <c:v>8</c:v>
                </c:pt>
                <c:pt idx="3621">
                  <c:v>8</c:v>
                </c:pt>
                <c:pt idx="3622">
                  <c:v>8</c:v>
                </c:pt>
                <c:pt idx="3623">
                  <c:v>8</c:v>
                </c:pt>
                <c:pt idx="3624">
                  <c:v>8</c:v>
                </c:pt>
                <c:pt idx="3625">
                  <c:v>8</c:v>
                </c:pt>
                <c:pt idx="3626">
                  <c:v>8</c:v>
                </c:pt>
                <c:pt idx="3627">
                  <c:v>8</c:v>
                </c:pt>
                <c:pt idx="3628">
                  <c:v>8</c:v>
                </c:pt>
                <c:pt idx="3629">
                  <c:v>8</c:v>
                </c:pt>
                <c:pt idx="3630">
                  <c:v>8</c:v>
                </c:pt>
                <c:pt idx="3631">
                  <c:v>8</c:v>
                </c:pt>
                <c:pt idx="3632">
                  <c:v>8</c:v>
                </c:pt>
                <c:pt idx="3633">
                  <c:v>8</c:v>
                </c:pt>
                <c:pt idx="3634">
                  <c:v>8</c:v>
                </c:pt>
                <c:pt idx="3635">
                  <c:v>8</c:v>
                </c:pt>
                <c:pt idx="3636">
                  <c:v>8</c:v>
                </c:pt>
                <c:pt idx="3637">
                  <c:v>8</c:v>
                </c:pt>
                <c:pt idx="3638">
                  <c:v>8</c:v>
                </c:pt>
                <c:pt idx="3639">
                  <c:v>8</c:v>
                </c:pt>
                <c:pt idx="3640">
                  <c:v>8</c:v>
                </c:pt>
                <c:pt idx="3641">
                  <c:v>8</c:v>
                </c:pt>
                <c:pt idx="3642">
                  <c:v>8</c:v>
                </c:pt>
                <c:pt idx="3643">
                  <c:v>8</c:v>
                </c:pt>
                <c:pt idx="3644">
                  <c:v>8</c:v>
                </c:pt>
                <c:pt idx="3645">
                  <c:v>8</c:v>
                </c:pt>
                <c:pt idx="3646">
                  <c:v>8</c:v>
                </c:pt>
                <c:pt idx="3647">
                  <c:v>8</c:v>
                </c:pt>
                <c:pt idx="3648">
                  <c:v>8</c:v>
                </c:pt>
                <c:pt idx="3649">
                  <c:v>8</c:v>
                </c:pt>
                <c:pt idx="3650">
                  <c:v>8</c:v>
                </c:pt>
                <c:pt idx="3651">
                  <c:v>8</c:v>
                </c:pt>
                <c:pt idx="3652">
                  <c:v>8</c:v>
                </c:pt>
                <c:pt idx="3653">
                  <c:v>8</c:v>
                </c:pt>
                <c:pt idx="3654">
                  <c:v>8</c:v>
                </c:pt>
                <c:pt idx="3655">
                  <c:v>8</c:v>
                </c:pt>
                <c:pt idx="3656">
                  <c:v>8</c:v>
                </c:pt>
                <c:pt idx="3657">
                  <c:v>8</c:v>
                </c:pt>
                <c:pt idx="3658">
                  <c:v>8</c:v>
                </c:pt>
                <c:pt idx="3659">
                  <c:v>8</c:v>
                </c:pt>
                <c:pt idx="3660">
                  <c:v>8</c:v>
                </c:pt>
                <c:pt idx="3661">
                  <c:v>8</c:v>
                </c:pt>
                <c:pt idx="3662">
                  <c:v>7</c:v>
                </c:pt>
                <c:pt idx="3663">
                  <c:v>7</c:v>
                </c:pt>
                <c:pt idx="3664">
                  <c:v>7</c:v>
                </c:pt>
                <c:pt idx="3665">
                  <c:v>7</c:v>
                </c:pt>
                <c:pt idx="3666">
                  <c:v>7</c:v>
                </c:pt>
                <c:pt idx="3667">
                  <c:v>7</c:v>
                </c:pt>
                <c:pt idx="3668">
                  <c:v>7</c:v>
                </c:pt>
                <c:pt idx="3669">
                  <c:v>7</c:v>
                </c:pt>
                <c:pt idx="3670">
                  <c:v>7</c:v>
                </c:pt>
                <c:pt idx="3671">
                  <c:v>7</c:v>
                </c:pt>
                <c:pt idx="3672">
                  <c:v>7</c:v>
                </c:pt>
                <c:pt idx="3673">
                  <c:v>7</c:v>
                </c:pt>
                <c:pt idx="3674">
                  <c:v>7</c:v>
                </c:pt>
                <c:pt idx="3675">
                  <c:v>7</c:v>
                </c:pt>
                <c:pt idx="3676">
                  <c:v>7</c:v>
                </c:pt>
                <c:pt idx="3677">
                  <c:v>7</c:v>
                </c:pt>
                <c:pt idx="3678">
                  <c:v>7</c:v>
                </c:pt>
                <c:pt idx="3679">
                  <c:v>7</c:v>
                </c:pt>
                <c:pt idx="3680">
                  <c:v>7</c:v>
                </c:pt>
                <c:pt idx="3681">
                  <c:v>7</c:v>
                </c:pt>
                <c:pt idx="3682">
                  <c:v>7</c:v>
                </c:pt>
                <c:pt idx="3683">
                  <c:v>7</c:v>
                </c:pt>
                <c:pt idx="3684">
                  <c:v>7</c:v>
                </c:pt>
                <c:pt idx="3685">
                  <c:v>7</c:v>
                </c:pt>
                <c:pt idx="3686">
                  <c:v>7</c:v>
                </c:pt>
                <c:pt idx="3687">
                  <c:v>7</c:v>
                </c:pt>
                <c:pt idx="3688">
                  <c:v>7</c:v>
                </c:pt>
                <c:pt idx="3689">
                  <c:v>7</c:v>
                </c:pt>
                <c:pt idx="3690">
                  <c:v>7</c:v>
                </c:pt>
                <c:pt idx="3691">
                  <c:v>7</c:v>
                </c:pt>
                <c:pt idx="3692">
                  <c:v>7</c:v>
                </c:pt>
                <c:pt idx="3693">
                  <c:v>7</c:v>
                </c:pt>
                <c:pt idx="3694">
                  <c:v>7</c:v>
                </c:pt>
                <c:pt idx="3695">
                  <c:v>7</c:v>
                </c:pt>
                <c:pt idx="3696">
                  <c:v>7</c:v>
                </c:pt>
                <c:pt idx="3697">
                  <c:v>7</c:v>
                </c:pt>
                <c:pt idx="3698">
                  <c:v>7</c:v>
                </c:pt>
                <c:pt idx="3699">
                  <c:v>7</c:v>
                </c:pt>
                <c:pt idx="3700">
                  <c:v>7</c:v>
                </c:pt>
                <c:pt idx="3701">
                  <c:v>7</c:v>
                </c:pt>
                <c:pt idx="3702">
                  <c:v>7</c:v>
                </c:pt>
                <c:pt idx="3703">
                  <c:v>7</c:v>
                </c:pt>
                <c:pt idx="3704">
                  <c:v>7</c:v>
                </c:pt>
                <c:pt idx="3705">
                  <c:v>7</c:v>
                </c:pt>
                <c:pt idx="3706">
                  <c:v>7</c:v>
                </c:pt>
                <c:pt idx="3707">
                  <c:v>7</c:v>
                </c:pt>
                <c:pt idx="3708">
                  <c:v>7</c:v>
                </c:pt>
                <c:pt idx="3709">
                  <c:v>7</c:v>
                </c:pt>
                <c:pt idx="3710">
                  <c:v>7</c:v>
                </c:pt>
                <c:pt idx="3711">
                  <c:v>7</c:v>
                </c:pt>
                <c:pt idx="3712">
                  <c:v>7</c:v>
                </c:pt>
                <c:pt idx="3713">
                  <c:v>7</c:v>
                </c:pt>
                <c:pt idx="3714">
                  <c:v>7</c:v>
                </c:pt>
                <c:pt idx="3715">
                  <c:v>7</c:v>
                </c:pt>
                <c:pt idx="3716">
                  <c:v>7</c:v>
                </c:pt>
                <c:pt idx="3717">
                  <c:v>7</c:v>
                </c:pt>
                <c:pt idx="3718">
                  <c:v>7</c:v>
                </c:pt>
                <c:pt idx="3719">
                  <c:v>7</c:v>
                </c:pt>
                <c:pt idx="3720">
                  <c:v>7</c:v>
                </c:pt>
                <c:pt idx="3721">
                  <c:v>7</c:v>
                </c:pt>
                <c:pt idx="3722">
                  <c:v>7</c:v>
                </c:pt>
                <c:pt idx="3723">
                  <c:v>7</c:v>
                </c:pt>
                <c:pt idx="3724">
                  <c:v>7</c:v>
                </c:pt>
                <c:pt idx="3725">
                  <c:v>7</c:v>
                </c:pt>
                <c:pt idx="3726">
                  <c:v>7</c:v>
                </c:pt>
                <c:pt idx="3727">
                  <c:v>7</c:v>
                </c:pt>
                <c:pt idx="3728">
                  <c:v>7</c:v>
                </c:pt>
                <c:pt idx="3729">
                  <c:v>7</c:v>
                </c:pt>
                <c:pt idx="3730">
                  <c:v>7</c:v>
                </c:pt>
                <c:pt idx="3731">
                  <c:v>7</c:v>
                </c:pt>
                <c:pt idx="3732">
                  <c:v>7</c:v>
                </c:pt>
                <c:pt idx="3733">
                  <c:v>7</c:v>
                </c:pt>
                <c:pt idx="3734">
                  <c:v>7</c:v>
                </c:pt>
                <c:pt idx="3735">
                  <c:v>7</c:v>
                </c:pt>
                <c:pt idx="3736">
                  <c:v>7</c:v>
                </c:pt>
                <c:pt idx="3737">
                  <c:v>7</c:v>
                </c:pt>
                <c:pt idx="3738">
                  <c:v>7</c:v>
                </c:pt>
                <c:pt idx="3739">
                  <c:v>7</c:v>
                </c:pt>
                <c:pt idx="3740">
                  <c:v>7</c:v>
                </c:pt>
                <c:pt idx="3741">
                  <c:v>7</c:v>
                </c:pt>
                <c:pt idx="3742">
                  <c:v>7</c:v>
                </c:pt>
                <c:pt idx="3743">
                  <c:v>7</c:v>
                </c:pt>
                <c:pt idx="3744">
                  <c:v>7</c:v>
                </c:pt>
                <c:pt idx="3745">
                  <c:v>7</c:v>
                </c:pt>
                <c:pt idx="3746">
                  <c:v>7</c:v>
                </c:pt>
                <c:pt idx="3747">
                  <c:v>7</c:v>
                </c:pt>
                <c:pt idx="3748">
                  <c:v>7</c:v>
                </c:pt>
                <c:pt idx="3749">
                  <c:v>7</c:v>
                </c:pt>
                <c:pt idx="3750">
                  <c:v>7</c:v>
                </c:pt>
                <c:pt idx="3751">
                  <c:v>7</c:v>
                </c:pt>
                <c:pt idx="3752">
                  <c:v>7</c:v>
                </c:pt>
                <c:pt idx="3753">
                  <c:v>7</c:v>
                </c:pt>
                <c:pt idx="3754">
                  <c:v>7</c:v>
                </c:pt>
                <c:pt idx="3755">
                  <c:v>7</c:v>
                </c:pt>
                <c:pt idx="3756">
                  <c:v>7</c:v>
                </c:pt>
                <c:pt idx="3757">
                  <c:v>7</c:v>
                </c:pt>
                <c:pt idx="3758">
                  <c:v>7</c:v>
                </c:pt>
                <c:pt idx="3759">
                  <c:v>7</c:v>
                </c:pt>
                <c:pt idx="3760">
                  <c:v>7</c:v>
                </c:pt>
                <c:pt idx="3761">
                  <c:v>7</c:v>
                </c:pt>
                <c:pt idx="3762">
                  <c:v>7</c:v>
                </c:pt>
                <c:pt idx="3763">
                  <c:v>7</c:v>
                </c:pt>
                <c:pt idx="3764">
                  <c:v>7</c:v>
                </c:pt>
                <c:pt idx="3765">
                  <c:v>7</c:v>
                </c:pt>
                <c:pt idx="3766">
                  <c:v>7</c:v>
                </c:pt>
                <c:pt idx="3767">
                  <c:v>7</c:v>
                </c:pt>
                <c:pt idx="3768">
                  <c:v>7</c:v>
                </c:pt>
                <c:pt idx="3769">
                  <c:v>7</c:v>
                </c:pt>
                <c:pt idx="3770">
                  <c:v>7</c:v>
                </c:pt>
                <c:pt idx="3771">
                  <c:v>7</c:v>
                </c:pt>
                <c:pt idx="3772">
                  <c:v>7</c:v>
                </c:pt>
                <c:pt idx="3773">
                  <c:v>7</c:v>
                </c:pt>
                <c:pt idx="3774">
                  <c:v>7</c:v>
                </c:pt>
                <c:pt idx="3775">
                  <c:v>7</c:v>
                </c:pt>
                <c:pt idx="3776">
                  <c:v>7</c:v>
                </c:pt>
                <c:pt idx="3777">
                  <c:v>7</c:v>
                </c:pt>
                <c:pt idx="3778">
                  <c:v>7</c:v>
                </c:pt>
                <c:pt idx="3779">
                  <c:v>7</c:v>
                </c:pt>
                <c:pt idx="3780">
                  <c:v>7</c:v>
                </c:pt>
                <c:pt idx="3781">
                  <c:v>7</c:v>
                </c:pt>
                <c:pt idx="3782">
                  <c:v>7</c:v>
                </c:pt>
                <c:pt idx="3783">
                  <c:v>7</c:v>
                </c:pt>
                <c:pt idx="3784">
                  <c:v>7</c:v>
                </c:pt>
                <c:pt idx="3785">
                  <c:v>7</c:v>
                </c:pt>
                <c:pt idx="3786">
                  <c:v>7</c:v>
                </c:pt>
                <c:pt idx="3787">
                  <c:v>7</c:v>
                </c:pt>
                <c:pt idx="3788">
                  <c:v>7</c:v>
                </c:pt>
                <c:pt idx="3789">
                  <c:v>7</c:v>
                </c:pt>
                <c:pt idx="3790">
                  <c:v>7</c:v>
                </c:pt>
                <c:pt idx="3791">
                  <c:v>7</c:v>
                </c:pt>
                <c:pt idx="3792">
                  <c:v>7</c:v>
                </c:pt>
                <c:pt idx="3793">
                  <c:v>7</c:v>
                </c:pt>
                <c:pt idx="3794">
                  <c:v>7</c:v>
                </c:pt>
                <c:pt idx="3795">
                  <c:v>7</c:v>
                </c:pt>
                <c:pt idx="3796">
                  <c:v>7</c:v>
                </c:pt>
                <c:pt idx="3797">
                  <c:v>7</c:v>
                </c:pt>
                <c:pt idx="3798">
                  <c:v>7</c:v>
                </c:pt>
                <c:pt idx="3799">
                  <c:v>7</c:v>
                </c:pt>
                <c:pt idx="3800">
                  <c:v>7</c:v>
                </c:pt>
                <c:pt idx="3801">
                  <c:v>7</c:v>
                </c:pt>
                <c:pt idx="3802">
                  <c:v>7</c:v>
                </c:pt>
                <c:pt idx="3803">
                  <c:v>7</c:v>
                </c:pt>
                <c:pt idx="3804">
                  <c:v>7</c:v>
                </c:pt>
                <c:pt idx="3805">
                  <c:v>7</c:v>
                </c:pt>
                <c:pt idx="3806">
                  <c:v>7</c:v>
                </c:pt>
                <c:pt idx="3807">
                  <c:v>7</c:v>
                </c:pt>
                <c:pt idx="3808">
                  <c:v>7</c:v>
                </c:pt>
                <c:pt idx="3809">
                  <c:v>7</c:v>
                </c:pt>
                <c:pt idx="3810">
                  <c:v>7</c:v>
                </c:pt>
                <c:pt idx="3811">
                  <c:v>7</c:v>
                </c:pt>
                <c:pt idx="3812">
                  <c:v>7</c:v>
                </c:pt>
                <c:pt idx="3813">
                  <c:v>7</c:v>
                </c:pt>
                <c:pt idx="3814">
                  <c:v>7</c:v>
                </c:pt>
                <c:pt idx="3815">
                  <c:v>7</c:v>
                </c:pt>
                <c:pt idx="3816">
                  <c:v>7</c:v>
                </c:pt>
                <c:pt idx="3817">
                  <c:v>7</c:v>
                </c:pt>
                <c:pt idx="3818">
                  <c:v>7</c:v>
                </c:pt>
                <c:pt idx="3819">
                  <c:v>7</c:v>
                </c:pt>
                <c:pt idx="3820">
                  <c:v>7</c:v>
                </c:pt>
                <c:pt idx="3821">
                  <c:v>7</c:v>
                </c:pt>
                <c:pt idx="3822">
                  <c:v>7</c:v>
                </c:pt>
                <c:pt idx="3823">
                  <c:v>7</c:v>
                </c:pt>
                <c:pt idx="3824">
                  <c:v>7</c:v>
                </c:pt>
                <c:pt idx="3825">
                  <c:v>7</c:v>
                </c:pt>
                <c:pt idx="3826">
                  <c:v>7</c:v>
                </c:pt>
                <c:pt idx="3827">
                  <c:v>7</c:v>
                </c:pt>
                <c:pt idx="3828">
                  <c:v>7</c:v>
                </c:pt>
                <c:pt idx="3829">
                  <c:v>7</c:v>
                </c:pt>
                <c:pt idx="3830">
                  <c:v>7</c:v>
                </c:pt>
                <c:pt idx="3831">
                  <c:v>7</c:v>
                </c:pt>
                <c:pt idx="3832">
                  <c:v>7</c:v>
                </c:pt>
                <c:pt idx="3833">
                  <c:v>7</c:v>
                </c:pt>
                <c:pt idx="3834">
                  <c:v>7</c:v>
                </c:pt>
                <c:pt idx="3835">
                  <c:v>7</c:v>
                </c:pt>
                <c:pt idx="3836">
                  <c:v>7</c:v>
                </c:pt>
                <c:pt idx="3837">
                  <c:v>7</c:v>
                </c:pt>
                <c:pt idx="3838">
                  <c:v>7</c:v>
                </c:pt>
                <c:pt idx="3839">
                  <c:v>7</c:v>
                </c:pt>
                <c:pt idx="3840">
                  <c:v>7</c:v>
                </c:pt>
                <c:pt idx="3841">
                  <c:v>7</c:v>
                </c:pt>
                <c:pt idx="3842">
                  <c:v>7</c:v>
                </c:pt>
                <c:pt idx="3843">
                  <c:v>7</c:v>
                </c:pt>
                <c:pt idx="3844">
                  <c:v>7</c:v>
                </c:pt>
                <c:pt idx="3845">
                  <c:v>7</c:v>
                </c:pt>
                <c:pt idx="3846">
                  <c:v>7</c:v>
                </c:pt>
                <c:pt idx="3847">
                  <c:v>7</c:v>
                </c:pt>
                <c:pt idx="3848">
                  <c:v>7</c:v>
                </c:pt>
                <c:pt idx="3849">
                  <c:v>7</c:v>
                </c:pt>
                <c:pt idx="3850">
                  <c:v>7</c:v>
                </c:pt>
                <c:pt idx="3851">
                  <c:v>7</c:v>
                </c:pt>
                <c:pt idx="3852">
                  <c:v>7</c:v>
                </c:pt>
                <c:pt idx="3853">
                  <c:v>7</c:v>
                </c:pt>
                <c:pt idx="3854">
                  <c:v>7</c:v>
                </c:pt>
                <c:pt idx="3855">
                  <c:v>7</c:v>
                </c:pt>
                <c:pt idx="3856">
                  <c:v>7</c:v>
                </c:pt>
                <c:pt idx="3857">
                  <c:v>7</c:v>
                </c:pt>
                <c:pt idx="3858">
                  <c:v>7</c:v>
                </c:pt>
                <c:pt idx="3859">
                  <c:v>7</c:v>
                </c:pt>
                <c:pt idx="3860">
                  <c:v>7</c:v>
                </c:pt>
                <c:pt idx="3861">
                  <c:v>7</c:v>
                </c:pt>
                <c:pt idx="3862">
                  <c:v>7</c:v>
                </c:pt>
                <c:pt idx="3863">
                  <c:v>7</c:v>
                </c:pt>
                <c:pt idx="3864">
                  <c:v>7</c:v>
                </c:pt>
                <c:pt idx="3865">
                  <c:v>7</c:v>
                </c:pt>
                <c:pt idx="3866">
                  <c:v>7</c:v>
                </c:pt>
                <c:pt idx="3867">
                  <c:v>7</c:v>
                </c:pt>
                <c:pt idx="3868">
                  <c:v>7</c:v>
                </c:pt>
                <c:pt idx="3869">
                  <c:v>7</c:v>
                </c:pt>
                <c:pt idx="3870">
                  <c:v>7</c:v>
                </c:pt>
                <c:pt idx="3871">
                  <c:v>7</c:v>
                </c:pt>
                <c:pt idx="3872">
                  <c:v>7</c:v>
                </c:pt>
                <c:pt idx="3873">
                  <c:v>7</c:v>
                </c:pt>
                <c:pt idx="3874">
                  <c:v>7</c:v>
                </c:pt>
                <c:pt idx="3875">
                  <c:v>7</c:v>
                </c:pt>
                <c:pt idx="3876">
                  <c:v>7</c:v>
                </c:pt>
                <c:pt idx="3877">
                  <c:v>7</c:v>
                </c:pt>
                <c:pt idx="3878">
                  <c:v>7</c:v>
                </c:pt>
                <c:pt idx="3879">
                  <c:v>7</c:v>
                </c:pt>
                <c:pt idx="3880">
                  <c:v>7</c:v>
                </c:pt>
                <c:pt idx="3881">
                  <c:v>7</c:v>
                </c:pt>
                <c:pt idx="3882">
                  <c:v>6</c:v>
                </c:pt>
                <c:pt idx="3883">
                  <c:v>6</c:v>
                </c:pt>
                <c:pt idx="3884">
                  <c:v>6</c:v>
                </c:pt>
                <c:pt idx="3885">
                  <c:v>6</c:v>
                </c:pt>
                <c:pt idx="3886">
                  <c:v>6</c:v>
                </c:pt>
                <c:pt idx="3887">
                  <c:v>6</c:v>
                </c:pt>
                <c:pt idx="3888">
                  <c:v>6</c:v>
                </c:pt>
                <c:pt idx="3889">
                  <c:v>6</c:v>
                </c:pt>
                <c:pt idx="3890">
                  <c:v>6</c:v>
                </c:pt>
                <c:pt idx="3891">
                  <c:v>6</c:v>
                </c:pt>
                <c:pt idx="3892">
                  <c:v>6</c:v>
                </c:pt>
                <c:pt idx="3893">
                  <c:v>6</c:v>
                </c:pt>
                <c:pt idx="3894">
                  <c:v>6</c:v>
                </c:pt>
                <c:pt idx="3895">
                  <c:v>6</c:v>
                </c:pt>
                <c:pt idx="3896">
                  <c:v>6</c:v>
                </c:pt>
                <c:pt idx="3897">
                  <c:v>6</c:v>
                </c:pt>
                <c:pt idx="3898">
                  <c:v>6</c:v>
                </c:pt>
                <c:pt idx="3899">
                  <c:v>6</c:v>
                </c:pt>
                <c:pt idx="3900">
                  <c:v>6</c:v>
                </c:pt>
                <c:pt idx="3901">
                  <c:v>6</c:v>
                </c:pt>
                <c:pt idx="3902">
                  <c:v>6</c:v>
                </c:pt>
                <c:pt idx="3903">
                  <c:v>6</c:v>
                </c:pt>
                <c:pt idx="3904">
                  <c:v>6</c:v>
                </c:pt>
                <c:pt idx="3905">
                  <c:v>6</c:v>
                </c:pt>
                <c:pt idx="3906">
                  <c:v>6</c:v>
                </c:pt>
                <c:pt idx="3907">
                  <c:v>6</c:v>
                </c:pt>
                <c:pt idx="3908">
                  <c:v>6</c:v>
                </c:pt>
                <c:pt idx="3909">
                  <c:v>6</c:v>
                </c:pt>
                <c:pt idx="3910">
                  <c:v>6</c:v>
                </c:pt>
                <c:pt idx="3911">
                  <c:v>6</c:v>
                </c:pt>
                <c:pt idx="3912">
                  <c:v>6</c:v>
                </c:pt>
                <c:pt idx="3913">
                  <c:v>6</c:v>
                </c:pt>
                <c:pt idx="3914">
                  <c:v>6</c:v>
                </c:pt>
                <c:pt idx="3915">
                  <c:v>6</c:v>
                </c:pt>
                <c:pt idx="3916">
                  <c:v>6</c:v>
                </c:pt>
                <c:pt idx="3917">
                  <c:v>6</c:v>
                </c:pt>
                <c:pt idx="3918">
                  <c:v>6</c:v>
                </c:pt>
                <c:pt idx="3919">
                  <c:v>6</c:v>
                </c:pt>
                <c:pt idx="3920">
                  <c:v>6</c:v>
                </c:pt>
                <c:pt idx="3921">
                  <c:v>6</c:v>
                </c:pt>
                <c:pt idx="3922">
                  <c:v>6</c:v>
                </c:pt>
                <c:pt idx="3923">
                  <c:v>6</c:v>
                </c:pt>
                <c:pt idx="3924">
                  <c:v>6</c:v>
                </c:pt>
                <c:pt idx="3925">
                  <c:v>6</c:v>
                </c:pt>
                <c:pt idx="3926">
                  <c:v>6</c:v>
                </c:pt>
                <c:pt idx="3927">
                  <c:v>6</c:v>
                </c:pt>
                <c:pt idx="3928">
                  <c:v>6</c:v>
                </c:pt>
                <c:pt idx="3929">
                  <c:v>6</c:v>
                </c:pt>
                <c:pt idx="3930">
                  <c:v>6</c:v>
                </c:pt>
                <c:pt idx="3931">
                  <c:v>6</c:v>
                </c:pt>
                <c:pt idx="3932">
                  <c:v>6</c:v>
                </c:pt>
                <c:pt idx="3933">
                  <c:v>6</c:v>
                </c:pt>
                <c:pt idx="3934">
                  <c:v>6</c:v>
                </c:pt>
                <c:pt idx="3935">
                  <c:v>6</c:v>
                </c:pt>
                <c:pt idx="3936">
                  <c:v>6</c:v>
                </c:pt>
                <c:pt idx="3937">
                  <c:v>6</c:v>
                </c:pt>
                <c:pt idx="3938">
                  <c:v>6</c:v>
                </c:pt>
                <c:pt idx="3939">
                  <c:v>6</c:v>
                </c:pt>
                <c:pt idx="3940">
                  <c:v>6</c:v>
                </c:pt>
                <c:pt idx="3941">
                  <c:v>6</c:v>
                </c:pt>
                <c:pt idx="3942">
                  <c:v>6</c:v>
                </c:pt>
                <c:pt idx="3943">
                  <c:v>6</c:v>
                </c:pt>
                <c:pt idx="3944">
                  <c:v>6</c:v>
                </c:pt>
                <c:pt idx="3945">
                  <c:v>6</c:v>
                </c:pt>
                <c:pt idx="3946">
                  <c:v>6</c:v>
                </c:pt>
                <c:pt idx="3947">
                  <c:v>6</c:v>
                </c:pt>
                <c:pt idx="3948">
                  <c:v>6</c:v>
                </c:pt>
                <c:pt idx="3949">
                  <c:v>6</c:v>
                </c:pt>
                <c:pt idx="3950">
                  <c:v>6</c:v>
                </c:pt>
                <c:pt idx="3951">
                  <c:v>6</c:v>
                </c:pt>
                <c:pt idx="3952">
                  <c:v>6</c:v>
                </c:pt>
                <c:pt idx="3953">
                  <c:v>6</c:v>
                </c:pt>
                <c:pt idx="3954">
                  <c:v>6</c:v>
                </c:pt>
                <c:pt idx="3955">
                  <c:v>6</c:v>
                </c:pt>
                <c:pt idx="3956">
                  <c:v>6</c:v>
                </c:pt>
                <c:pt idx="3957">
                  <c:v>6</c:v>
                </c:pt>
                <c:pt idx="3958">
                  <c:v>6</c:v>
                </c:pt>
                <c:pt idx="3959">
                  <c:v>6</c:v>
                </c:pt>
                <c:pt idx="3960">
                  <c:v>6</c:v>
                </c:pt>
                <c:pt idx="3961">
                  <c:v>6</c:v>
                </c:pt>
                <c:pt idx="3962">
                  <c:v>6</c:v>
                </c:pt>
                <c:pt idx="3963">
                  <c:v>6</c:v>
                </c:pt>
                <c:pt idx="3964">
                  <c:v>6</c:v>
                </c:pt>
                <c:pt idx="3965">
                  <c:v>6</c:v>
                </c:pt>
                <c:pt idx="3966">
                  <c:v>6</c:v>
                </c:pt>
                <c:pt idx="3967">
                  <c:v>6</c:v>
                </c:pt>
                <c:pt idx="3968">
                  <c:v>6</c:v>
                </c:pt>
                <c:pt idx="3969">
                  <c:v>6</c:v>
                </c:pt>
                <c:pt idx="3970">
                  <c:v>6</c:v>
                </c:pt>
                <c:pt idx="3971">
                  <c:v>6</c:v>
                </c:pt>
                <c:pt idx="3972">
                  <c:v>6</c:v>
                </c:pt>
                <c:pt idx="3973">
                  <c:v>6</c:v>
                </c:pt>
                <c:pt idx="3974">
                  <c:v>6</c:v>
                </c:pt>
                <c:pt idx="3975">
                  <c:v>6</c:v>
                </c:pt>
                <c:pt idx="3976">
                  <c:v>6</c:v>
                </c:pt>
                <c:pt idx="3977">
                  <c:v>6</c:v>
                </c:pt>
                <c:pt idx="3978">
                  <c:v>6</c:v>
                </c:pt>
                <c:pt idx="3979">
                  <c:v>6</c:v>
                </c:pt>
                <c:pt idx="3980">
                  <c:v>6</c:v>
                </c:pt>
                <c:pt idx="3981">
                  <c:v>6</c:v>
                </c:pt>
                <c:pt idx="3982">
                  <c:v>6</c:v>
                </c:pt>
                <c:pt idx="3983">
                  <c:v>6</c:v>
                </c:pt>
                <c:pt idx="3984">
                  <c:v>6</c:v>
                </c:pt>
                <c:pt idx="3985">
                  <c:v>6</c:v>
                </c:pt>
                <c:pt idx="3986">
                  <c:v>6</c:v>
                </c:pt>
                <c:pt idx="3987">
                  <c:v>6</c:v>
                </c:pt>
                <c:pt idx="3988">
                  <c:v>6</c:v>
                </c:pt>
                <c:pt idx="3989">
                  <c:v>6</c:v>
                </c:pt>
                <c:pt idx="3990">
                  <c:v>6</c:v>
                </c:pt>
                <c:pt idx="3991">
                  <c:v>6</c:v>
                </c:pt>
                <c:pt idx="3992">
                  <c:v>6</c:v>
                </c:pt>
                <c:pt idx="3993">
                  <c:v>6</c:v>
                </c:pt>
                <c:pt idx="3994">
                  <c:v>6</c:v>
                </c:pt>
                <c:pt idx="3995">
                  <c:v>6</c:v>
                </c:pt>
                <c:pt idx="3996">
                  <c:v>6</c:v>
                </c:pt>
                <c:pt idx="3997">
                  <c:v>6</c:v>
                </c:pt>
                <c:pt idx="3998">
                  <c:v>6</c:v>
                </c:pt>
                <c:pt idx="3999">
                  <c:v>6</c:v>
                </c:pt>
                <c:pt idx="4000">
                  <c:v>6</c:v>
                </c:pt>
                <c:pt idx="4001">
                  <c:v>6</c:v>
                </c:pt>
                <c:pt idx="4002">
                  <c:v>6</c:v>
                </c:pt>
                <c:pt idx="4003">
                  <c:v>6</c:v>
                </c:pt>
                <c:pt idx="4004">
                  <c:v>6</c:v>
                </c:pt>
                <c:pt idx="4005">
                  <c:v>6</c:v>
                </c:pt>
                <c:pt idx="4006">
                  <c:v>6</c:v>
                </c:pt>
                <c:pt idx="4007">
                  <c:v>6</c:v>
                </c:pt>
                <c:pt idx="4008">
                  <c:v>6</c:v>
                </c:pt>
                <c:pt idx="4009">
                  <c:v>6</c:v>
                </c:pt>
                <c:pt idx="4010">
                  <c:v>6</c:v>
                </c:pt>
                <c:pt idx="4011">
                  <c:v>6</c:v>
                </c:pt>
                <c:pt idx="4012">
                  <c:v>6</c:v>
                </c:pt>
                <c:pt idx="4013">
                  <c:v>6</c:v>
                </c:pt>
                <c:pt idx="4014">
                  <c:v>6</c:v>
                </c:pt>
                <c:pt idx="4015">
                  <c:v>6</c:v>
                </c:pt>
                <c:pt idx="4016">
                  <c:v>6</c:v>
                </c:pt>
                <c:pt idx="4017">
                  <c:v>6</c:v>
                </c:pt>
                <c:pt idx="4018">
                  <c:v>6</c:v>
                </c:pt>
                <c:pt idx="4019">
                  <c:v>6</c:v>
                </c:pt>
                <c:pt idx="4020">
                  <c:v>6</c:v>
                </c:pt>
                <c:pt idx="4021">
                  <c:v>6</c:v>
                </c:pt>
                <c:pt idx="4022">
                  <c:v>6</c:v>
                </c:pt>
                <c:pt idx="4023">
                  <c:v>6</c:v>
                </c:pt>
                <c:pt idx="4024">
                  <c:v>6</c:v>
                </c:pt>
                <c:pt idx="4025">
                  <c:v>6</c:v>
                </c:pt>
                <c:pt idx="4026">
                  <c:v>6</c:v>
                </c:pt>
                <c:pt idx="4027">
                  <c:v>6</c:v>
                </c:pt>
                <c:pt idx="4028">
                  <c:v>6</c:v>
                </c:pt>
                <c:pt idx="4029">
                  <c:v>6</c:v>
                </c:pt>
                <c:pt idx="4030">
                  <c:v>6</c:v>
                </c:pt>
                <c:pt idx="4031">
                  <c:v>6</c:v>
                </c:pt>
                <c:pt idx="4032">
                  <c:v>6</c:v>
                </c:pt>
                <c:pt idx="4033">
                  <c:v>6</c:v>
                </c:pt>
                <c:pt idx="4034">
                  <c:v>6</c:v>
                </c:pt>
                <c:pt idx="4035">
                  <c:v>6</c:v>
                </c:pt>
                <c:pt idx="4036">
                  <c:v>6</c:v>
                </c:pt>
                <c:pt idx="4037">
                  <c:v>6</c:v>
                </c:pt>
                <c:pt idx="4038">
                  <c:v>6</c:v>
                </c:pt>
                <c:pt idx="4039">
                  <c:v>6</c:v>
                </c:pt>
                <c:pt idx="4040">
                  <c:v>6</c:v>
                </c:pt>
                <c:pt idx="4041">
                  <c:v>6</c:v>
                </c:pt>
                <c:pt idx="4042">
                  <c:v>6</c:v>
                </c:pt>
                <c:pt idx="4043">
                  <c:v>6</c:v>
                </c:pt>
                <c:pt idx="4044">
                  <c:v>6</c:v>
                </c:pt>
                <c:pt idx="4045">
                  <c:v>6</c:v>
                </c:pt>
                <c:pt idx="4046">
                  <c:v>6</c:v>
                </c:pt>
                <c:pt idx="4047">
                  <c:v>6</c:v>
                </c:pt>
                <c:pt idx="4048">
                  <c:v>6</c:v>
                </c:pt>
                <c:pt idx="4049">
                  <c:v>6</c:v>
                </c:pt>
                <c:pt idx="4050">
                  <c:v>6</c:v>
                </c:pt>
                <c:pt idx="4051">
                  <c:v>6</c:v>
                </c:pt>
                <c:pt idx="4052">
                  <c:v>6</c:v>
                </c:pt>
                <c:pt idx="4053">
                  <c:v>6</c:v>
                </c:pt>
                <c:pt idx="4054">
                  <c:v>6</c:v>
                </c:pt>
                <c:pt idx="4055">
                  <c:v>6</c:v>
                </c:pt>
                <c:pt idx="4056">
                  <c:v>6</c:v>
                </c:pt>
                <c:pt idx="4057">
                  <c:v>6</c:v>
                </c:pt>
                <c:pt idx="4058">
                  <c:v>6</c:v>
                </c:pt>
                <c:pt idx="4059">
                  <c:v>6</c:v>
                </c:pt>
                <c:pt idx="4060">
                  <c:v>6</c:v>
                </c:pt>
                <c:pt idx="4061">
                  <c:v>6</c:v>
                </c:pt>
                <c:pt idx="4062">
                  <c:v>6</c:v>
                </c:pt>
                <c:pt idx="4063">
                  <c:v>6</c:v>
                </c:pt>
                <c:pt idx="4064">
                  <c:v>6</c:v>
                </c:pt>
                <c:pt idx="4065">
                  <c:v>6</c:v>
                </c:pt>
                <c:pt idx="4066">
                  <c:v>6</c:v>
                </c:pt>
                <c:pt idx="4067">
                  <c:v>6</c:v>
                </c:pt>
                <c:pt idx="4068">
                  <c:v>6</c:v>
                </c:pt>
                <c:pt idx="4069">
                  <c:v>6</c:v>
                </c:pt>
                <c:pt idx="4070">
                  <c:v>6</c:v>
                </c:pt>
                <c:pt idx="4071">
                  <c:v>6</c:v>
                </c:pt>
                <c:pt idx="4072">
                  <c:v>6</c:v>
                </c:pt>
                <c:pt idx="4073">
                  <c:v>6</c:v>
                </c:pt>
                <c:pt idx="4074">
                  <c:v>6</c:v>
                </c:pt>
                <c:pt idx="4075">
                  <c:v>6</c:v>
                </c:pt>
                <c:pt idx="4076">
                  <c:v>6</c:v>
                </c:pt>
                <c:pt idx="4077">
                  <c:v>6</c:v>
                </c:pt>
                <c:pt idx="4078">
                  <c:v>6</c:v>
                </c:pt>
                <c:pt idx="4079">
                  <c:v>6</c:v>
                </c:pt>
                <c:pt idx="4080">
                  <c:v>6</c:v>
                </c:pt>
                <c:pt idx="4081">
                  <c:v>6</c:v>
                </c:pt>
                <c:pt idx="4082">
                  <c:v>6</c:v>
                </c:pt>
                <c:pt idx="4083">
                  <c:v>6</c:v>
                </c:pt>
                <c:pt idx="4084">
                  <c:v>6</c:v>
                </c:pt>
                <c:pt idx="4085">
                  <c:v>6</c:v>
                </c:pt>
                <c:pt idx="4086">
                  <c:v>6</c:v>
                </c:pt>
                <c:pt idx="4087">
                  <c:v>6</c:v>
                </c:pt>
                <c:pt idx="4088">
                  <c:v>6</c:v>
                </c:pt>
                <c:pt idx="4089">
                  <c:v>6</c:v>
                </c:pt>
                <c:pt idx="4090">
                  <c:v>6</c:v>
                </c:pt>
                <c:pt idx="4091">
                  <c:v>6</c:v>
                </c:pt>
                <c:pt idx="4092">
                  <c:v>6</c:v>
                </c:pt>
                <c:pt idx="4093">
                  <c:v>6</c:v>
                </c:pt>
                <c:pt idx="4094">
                  <c:v>6</c:v>
                </c:pt>
                <c:pt idx="4095">
                  <c:v>6</c:v>
                </c:pt>
                <c:pt idx="4096">
                  <c:v>6</c:v>
                </c:pt>
                <c:pt idx="4097">
                  <c:v>6</c:v>
                </c:pt>
                <c:pt idx="4098">
                  <c:v>6</c:v>
                </c:pt>
                <c:pt idx="4099">
                  <c:v>6</c:v>
                </c:pt>
                <c:pt idx="4100">
                  <c:v>6</c:v>
                </c:pt>
                <c:pt idx="4101">
                  <c:v>6</c:v>
                </c:pt>
                <c:pt idx="4102">
                  <c:v>6</c:v>
                </c:pt>
                <c:pt idx="4103">
                  <c:v>6</c:v>
                </c:pt>
                <c:pt idx="4104">
                  <c:v>6</c:v>
                </c:pt>
                <c:pt idx="4105">
                  <c:v>6</c:v>
                </c:pt>
                <c:pt idx="4106">
                  <c:v>6</c:v>
                </c:pt>
                <c:pt idx="4107">
                  <c:v>6</c:v>
                </c:pt>
                <c:pt idx="4108">
                  <c:v>6</c:v>
                </c:pt>
                <c:pt idx="4109">
                  <c:v>6</c:v>
                </c:pt>
                <c:pt idx="4110">
                  <c:v>6</c:v>
                </c:pt>
                <c:pt idx="4111">
                  <c:v>6</c:v>
                </c:pt>
                <c:pt idx="4112">
                  <c:v>6</c:v>
                </c:pt>
                <c:pt idx="4113">
                  <c:v>6</c:v>
                </c:pt>
                <c:pt idx="4114">
                  <c:v>6</c:v>
                </c:pt>
                <c:pt idx="4115">
                  <c:v>6</c:v>
                </c:pt>
                <c:pt idx="4116">
                  <c:v>6</c:v>
                </c:pt>
                <c:pt idx="4117">
                  <c:v>6</c:v>
                </c:pt>
                <c:pt idx="4118">
                  <c:v>6</c:v>
                </c:pt>
                <c:pt idx="4119">
                  <c:v>6</c:v>
                </c:pt>
                <c:pt idx="4120">
                  <c:v>6</c:v>
                </c:pt>
                <c:pt idx="4121">
                  <c:v>6</c:v>
                </c:pt>
                <c:pt idx="4122">
                  <c:v>6</c:v>
                </c:pt>
                <c:pt idx="4123">
                  <c:v>6</c:v>
                </c:pt>
                <c:pt idx="4124">
                  <c:v>6</c:v>
                </c:pt>
                <c:pt idx="4125">
                  <c:v>6</c:v>
                </c:pt>
                <c:pt idx="4126">
                  <c:v>6</c:v>
                </c:pt>
                <c:pt idx="4127">
                  <c:v>6</c:v>
                </c:pt>
                <c:pt idx="4128">
                  <c:v>6</c:v>
                </c:pt>
                <c:pt idx="4129">
                  <c:v>6</c:v>
                </c:pt>
                <c:pt idx="4130">
                  <c:v>6</c:v>
                </c:pt>
                <c:pt idx="4131">
                  <c:v>6</c:v>
                </c:pt>
                <c:pt idx="4132">
                  <c:v>6</c:v>
                </c:pt>
                <c:pt idx="4133">
                  <c:v>6</c:v>
                </c:pt>
                <c:pt idx="4134">
                  <c:v>6</c:v>
                </c:pt>
                <c:pt idx="4135">
                  <c:v>6</c:v>
                </c:pt>
                <c:pt idx="4136">
                  <c:v>6</c:v>
                </c:pt>
                <c:pt idx="4137">
                  <c:v>6</c:v>
                </c:pt>
                <c:pt idx="4138">
                  <c:v>6</c:v>
                </c:pt>
                <c:pt idx="4139">
                  <c:v>6</c:v>
                </c:pt>
                <c:pt idx="4140">
                  <c:v>6</c:v>
                </c:pt>
                <c:pt idx="4141">
                  <c:v>6</c:v>
                </c:pt>
                <c:pt idx="4142">
                  <c:v>6</c:v>
                </c:pt>
                <c:pt idx="4143">
                  <c:v>6</c:v>
                </c:pt>
                <c:pt idx="4144">
                  <c:v>6</c:v>
                </c:pt>
                <c:pt idx="4145">
                  <c:v>5</c:v>
                </c:pt>
                <c:pt idx="4146">
                  <c:v>5</c:v>
                </c:pt>
                <c:pt idx="4147">
                  <c:v>5</c:v>
                </c:pt>
                <c:pt idx="4148">
                  <c:v>5</c:v>
                </c:pt>
                <c:pt idx="4149">
                  <c:v>5</c:v>
                </c:pt>
                <c:pt idx="4150">
                  <c:v>5</c:v>
                </c:pt>
                <c:pt idx="4151">
                  <c:v>5</c:v>
                </c:pt>
                <c:pt idx="4152">
                  <c:v>5</c:v>
                </c:pt>
                <c:pt idx="4153">
                  <c:v>5</c:v>
                </c:pt>
                <c:pt idx="4154">
                  <c:v>5</c:v>
                </c:pt>
                <c:pt idx="4155">
                  <c:v>5</c:v>
                </c:pt>
                <c:pt idx="4156">
                  <c:v>5</c:v>
                </c:pt>
                <c:pt idx="4157">
                  <c:v>5</c:v>
                </c:pt>
                <c:pt idx="4158">
                  <c:v>5</c:v>
                </c:pt>
                <c:pt idx="4159">
                  <c:v>5</c:v>
                </c:pt>
                <c:pt idx="4160">
                  <c:v>5</c:v>
                </c:pt>
                <c:pt idx="4161">
                  <c:v>5</c:v>
                </c:pt>
                <c:pt idx="4162">
                  <c:v>5</c:v>
                </c:pt>
                <c:pt idx="4163">
                  <c:v>5</c:v>
                </c:pt>
                <c:pt idx="4164">
                  <c:v>5</c:v>
                </c:pt>
                <c:pt idx="4165">
                  <c:v>5</c:v>
                </c:pt>
                <c:pt idx="4166">
                  <c:v>5</c:v>
                </c:pt>
                <c:pt idx="4167">
                  <c:v>5</c:v>
                </c:pt>
                <c:pt idx="4168">
                  <c:v>5</c:v>
                </c:pt>
                <c:pt idx="4169">
                  <c:v>5</c:v>
                </c:pt>
                <c:pt idx="4170">
                  <c:v>5</c:v>
                </c:pt>
                <c:pt idx="4171">
                  <c:v>5</c:v>
                </c:pt>
                <c:pt idx="4172">
                  <c:v>5</c:v>
                </c:pt>
                <c:pt idx="4173">
                  <c:v>5</c:v>
                </c:pt>
                <c:pt idx="4174">
                  <c:v>5</c:v>
                </c:pt>
                <c:pt idx="4175">
                  <c:v>5</c:v>
                </c:pt>
                <c:pt idx="4176">
                  <c:v>5</c:v>
                </c:pt>
                <c:pt idx="4177">
                  <c:v>5</c:v>
                </c:pt>
                <c:pt idx="4178">
                  <c:v>5</c:v>
                </c:pt>
                <c:pt idx="4179">
                  <c:v>5</c:v>
                </c:pt>
                <c:pt idx="4180">
                  <c:v>5</c:v>
                </c:pt>
                <c:pt idx="4181">
                  <c:v>5</c:v>
                </c:pt>
                <c:pt idx="4182">
                  <c:v>5</c:v>
                </c:pt>
                <c:pt idx="4183">
                  <c:v>5</c:v>
                </c:pt>
                <c:pt idx="4184">
                  <c:v>5</c:v>
                </c:pt>
                <c:pt idx="4185">
                  <c:v>5</c:v>
                </c:pt>
                <c:pt idx="4186">
                  <c:v>5</c:v>
                </c:pt>
                <c:pt idx="4187">
                  <c:v>5</c:v>
                </c:pt>
                <c:pt idx="4188">
                  <c:v>5</c:v>
                </c:pt>
                <c:pt idx="4189">
                  <c:v>5</c:v>
                </c:pt>
                <c:pt idx="4190">
                  <c:v>5</c:v>
                </c:pt>
                <c:pt idx="4191">
                  <c:v>5</c:v>
                </c:pt>
                <c:pt idx="4192">
                  <c:v>5</c:v>
                </c:pt>
                <c:pt idx="4193">
                  <c:v>5</c:v>
                </c:pt>
                <c:pt idx="4194">
                  <c:v>5</c:v>
                </c:pt>
                <c:pt idx="4195">
                  <c:v>5</c:v>
                </c:pt>
                <c:pt idx="4196">
                  <c:v>5</c:v>
                </c:pt>
                <c:pt idx="4197">
                  <c:v>5</c:v>
                </c:pt>
                <c:pt idx="4198">
                  <c:v>5</c:v>
                </c:pt>
                <c:pt idx="4199">
                  <c:v>5</c:v>
                </c:pt>
                <c:pt idx="4200">
                  <c:v>5</c:v>
                </c:pt>
                <c:pt idx="4201">
                  <c:v>5</c:v>
                </c:pt>
                <c:pt idx="4202">
                  <c:v>5</c:v>
                </c:pt>
                <c:pt idx="4203">
                  <c:v>5</c:v>
                </c:pt>
                <c:pt idx="4204">
                  <c:v>5</c:v>
                </c:pt>
                <c:pt idx="4205">
                  <c:v>5</c:v>
                </c:pt>
                <c:pt idx="4206">
                  <c:v>5</c:v>
                </c:pt>
                <c:pt idx="4207">
                  <c:v>5</c:v>
                </c:pt>
                <c:pt idx="4208">
                  <c:v>5</c:v>
                </c:pt>
                <c:pt idx="4209">
                  <c:v>5</c:v>
                </c:pt>
                <c:pt idx="4210">
                  <c:v>5</c:v>
                </c:pt>
                <c:pt idx="4211">
                  <c:v>5</c:v>
                </c:pt>
                <c:pt idx="4212">
                  <c:v>5</c:v>
                </c:pt>
                <c:pt idx="4213">
                  <c:v>5</c:v>
                </c:pt>
                <c:pt idx="4214">
                  <c:v>5</c:v>
                </c:pt>
                <c:pt idx="4215">
                  <c:v>5</c:v>
                </c:pt>
                <c:pt idx="4216">
                  <c:v>5</c:v>
                </c:pt>
                <c:pt idx="4217">
                  <c:v>5</c:v>
                </c:pt>
                <c:pt idx="4218">
                  <c:v>5</c:v>
                </c:pt>
                <c:pt idx="4219">
                  <c:v>5</c:v>
                </c:pt>
                <c:pt idx="4220">
                  <c:v>5</c:v>
                </c:pt>
                <c:pt idx="4221">
                  <c:v>5</c:v>
                </c:pt>
                <c:pt idx="4222">
                  <c:v>5</c:v>
                </c:pt>
                <c:pt idx="4223">
                  <c:v>5</c:v>
                </c:pt>
                <c:pt idx="4224">
                  <c:v>5</c:v>
                </c:pt>
                <c:pt idx="4225">
                  <c:v>5</c:v>
                </c:pt>
                <c:pt idx="4226">
                  <c:v>5</c:v>
                </c:pt>
                <c:pt idx="4227">
                  <c:v>5</c:v>
                </c:pt>
                <c:pt idx="4228">
                  <c:v>5</c:v>
                </c:pt>
                <c:pt idx="4229">
                  <c:v>5</c:v>
                </c:pt>
                <c:pt idx="4230">
                  <c:v>5</c:v>
                </c:pt>
                <c:pt idx="4231">
                  <c:v>5</c:v>
                </c:pt>
                <c:pt idx="4232">
                  <c:v>5</c:v>
                </c:pt>
                <c:pt idx="4233">
                  <c:v>5</c:v>
                </c:pt>
                <c:pt idx="4234">
                  <c:v>5</c:v>
                </c:pt>
                <c:pt idx="4235">
                  <c:v>5</c:v>
                </c:pt>
                <c:pt idx="4236">
                  <c:v>5</c:v>
                </c:pt>
                <c:pt idx="4237">
                  <c:v>5</c:v>
                </c:pt>
                <c:pt idx="4238">
                  <c:v>5</c:v>
                </c:pt>
                <c:pt idx="4239">
                  <c:v>5</c:v>
                </c:pt>
                <c:pt idx="4240">
                  <c:v>5</c:v>
                </c:pt>
                <c:pt idx="4241">
                  <c:v>5</c:v>
                </c:pt>
                <c:pt idx="4242">
                  <c:v>5</c:v>
                </c:pt>
                <c:pt idx="4243">
                  <c:v>5</c:v>
                </c:pt>
                <c:pt idx="4244">
                  <c:v>5</c:v>
                </c:pt>
                <c:pt idx="4245">
                  <c:v>5</c:v>
                </c:pt>
                <c:pt idx="4246">
                  <c:v>5</c:v>
                </c:pt>
                <c:pt idx="4247">
                  <c:v>5</c:v>
                </c:pt>
                <c:pt idx="4248">
                  <c:v>5</c:v>
                </c:pt>
                <c:pt idx="4249">
                  <c:v>5</c:v>
                </c:pt>
                <c:pt idx="4250">
                  <c:v>5</c:v>
                </c:pt>
                <c:pt idx="4251">
                  <c:v>5</c:v>
                </c:pt>
                <c:pt idx="4252">
                  <c:v>5</c:v>
                </c:pt>
                <c:pt idx="4253">
                  <c:v>5</c:v>
                </c:pt>
                <c:pt idx="4254">
                  <c:v>5</c:v>
                </c:pt>
                <c:pt idx="4255">
                  <c:v>5</c:v>
                </c:pt>
                <c:pt idx="4256">
                  <c:v>5</c:v>
                </c:pt>
                <c:pt idx="4257">
                  <c:v>5</c:v>
                </c:pt>
                <c:pt idx="4258">
                  <c:v>5</c:v>
                </c:pt>
                <c:pt idx="4259">
                  <c:v>5</c:v>
                </c:pt>
                <c:pt idx="4260">
                  <c:v>5</c:v>
                </c:pt>
                <c:pt idx="4261">
                  <c:v>5</c:v>
                </c:pt>
                <c:pt idx="4262">
                  <c:v>5</c:v>
                </c:pt>
                <c:pt idx="4263">
                  <c:v>5</c:v>
                </c:pt>
                <c:pt idx="4264">
                  <c:v>5</c:v>
                </c:pt>
                <c:pt idx="4265">
                  <c:v>5</c:v>
                </c:pt>
                <c:pt idx="4266">
                  <c:v>5</c:v>
                </c:pt>
                <c:pt idx="4267">
                  <c:v>5</c:v>
                </c:pt>
                <c:pt idx="4268">
                  <c:v>5</c:v>
                </c:pt>
                <c:pt idx="4269">
                  <c:v>5</c:v>
                </c:pt>
                <c:pt idx="4270">
                  <c:v>5</c:v>
                </c:pt>
                <c:pt idx="4271">
                  <c:v>5</c:v>
                </c:pt>
                <c:pt idx="4272">
                  <c:v>5</c:v>
                </c:pt>
                <c:pt idx="4273">
                  <c:v>5</c:v>
                </c:pt>
                <c:pt idx="4274">
                  <c:v>5</c:v>
                </c:pt>
                <c:pt idx="4275">
                  <c:v>5</c:v>
                </c:pt>
                <c:pt idx="4276">
                  <c:v>5</c:v>
                </c:pt>
                <c:pt idx="4277">
                  <c:v>5</c:v>
                </c:pt>
                <c:pt idx="4278">
                  <c:v>5</c:v>
                </c:pt>
                <c:pt idx="4279">
                  <c:v>5</c:v>
                </c:pt>
                <c:pt idx="4280">
                  <c:v>5</c:v>
                </c:pt>
                <c:pt idx="4281">
                  <c:v>5</c:v>
                </c:pt>
                <c:pt idx="4282">
                  <c:v>5</c:v>
                </c:pt>
                <c:pt idx="4283">
                  <c:v>5</c:v>
                </c:pt>
                <c:pt idx="4284">
                  <c:v>5</c:v>
                </c:pt>
                <c:pt idx="4285">
                  <c:v>5</c:v>
                </c:pt>
                <c:pt idx="4286">
                  <c:v>5</c:v>
                </c:pt>
                <c:pt idx="4287">
                  <c:v>5</c:v>
                </c:pt>
                <c:pt idx="4288">
                  <c:v>5</c:v>
                </c:pt>
                <c:pt idx="4289">
                  <c:v>5</c:v>
                </c:pt>
                <c:pt idx="4290">
                  <c:v>5</c:v>
                </c:pt>
                <c:pt idx="4291">
                  <c:v>5</c:v>
                </c:pt>
                <c:pt idx="4292">
                  <c:v>5</c:v>
                </c:pt>
                <c:pt idx="4293">
                  <c:v>5</c:v>
                </c:pt>
                <c:pt idx="4294">
                  <c:v>5</c:v>
                </c:pt>
                <c:pt idx="4295">
                  <c:v>5</c:v>
                </c:pt>
                <c:pt idx="4296">
                  <c:v>5</c:v>
                </c:pt>
                <c:pt idx="4297">
                  <c:v>5</c:v>
                </c:pt>
                <c:pt idx="4298">
                  <c:v>5</c:v>
                </c:pt>
                <c:pt idx="4299">
                  <c:v>5</c:v>
                </c:pt>
                <c:pt idx="4300">
                  <c:v>5</c:v>
                </c:pt>
                <c:pt idx="4301">
                  <c:v>5</c:v>
                </c:pt>
                <c:pt idx="4302">
                  <c:v>5</c:v>
                </c:pt>
                <c:pt idx="4303">
                  <c:v>5</c:v>
                </c:pt>
                <c:pt idx="4304">
                  <c:v>5</c:v>
                </c:pt>
                <c:pt idx="4305">
                  <c:v>5</c:v>
                </c:pt>
                <c:pt idx="4306">
                  <c:v>5</c:v>
                </c:pt>
                <c:pt idx="4307">
                  <c:v>5</c:v>
                </c:pt>
                <c:pt idx="4308">
                  <c:v>5</c:v>
                </c:pt>
                <c:pt idx="4309">
                  <c:v>5</c:v>
                </c:pt>
                <c:pt idx="4310">
                  <c:v>5</c:v>
                </c:pt>
                <c:pt idx="4311">
                  <c:v>5</c:v>
                </c:pt>
                <c:pt idx="4312">
                  <c:v>5</c:v>
                </c:pt>
                <c:pt idx="4313">
                  <c:v>5</c:v>
                </c:pt>
                <c:pt idx="4314">
                  <c:v>5</c:v>
                </c:pt>
                <c:pt idx="4315">
                  <c:v>5</c:v>
                </c:pt>
                <c:pt idx="4316">
                  <c:v>5</c:v>
                </c:pt>
                <c:pt idx="4317">
                  <c:v>5</c:v>
                </c:pt>
                <c:pt idx="4318">
                  <c:v>5</c:v>
                </c:pt>
                <c:pt idx="4319">
                  <c:v>5</c:v>
                </c:pt>
                <c:pt idx="4320">
                  <c:v>5</c:v>
                </c:pt>
                <c:pt idx="4321">
                  <c:v>5</c:v>
                </c:pt>
                <c:pt idx="4322">
                  <c:v>5</c:v>
                </c:pt>
                <c:pt idx="4323">
                  <c:v>5</c:v>
                </c:pt>
                <c:pt idx="4324">
                  <c:v>5</c:v>
                </c:pt>
                <c:pt idx="4325">
                  <c:v>5</c:v>
                </c:pt>
                <c:pt idx="4326">
                  <c:v>5</c:v>
                </c:pt>
                <c:pt idx="4327">
                  <c:v>5</c:v>
                </c:pt>
                <c:pt idx="4328">
                  <c:v>5</c:v>
                </c:pt>
                <c:pt idx="4329">
                  <c:v>5</c:v>
                </c:pt>
                <c:pt idx="4330">
                  <c:v>5</c:v>
                </c:pt>
                <c:pt idx="4331">
                  <c:v>5</c:v>
                </c:pt>
                <c:pt idx="4332">
                  <c:v>5</c:v>
                </c:pt>
                <c:pt idx="4333">
                  <c:v>5</c:v>
                </c:pt>
                <c:pt idx="4334">
                  <c:v>5</c:v>
                </c:pt>
                <c:pt idx="4335">
                  <c:v>5</c:v>
                </c:pt>
                <c:pt idx="4336">
                  <c:v>5</c:v>
                </c:pt>
                <c:pt idx="4337">
                  <c:v>5</c:v>
                </c:pt>
                <c:pt idx="4338">
                  <c:v>5</c:v>
                </c:pt>
                <c:pt idx="4339">
                  <c:v>5</c:v>
                </c:pt>
                <c:pt idx="4340">
                  <c:v>5</c:v>
                </c:pt>
                <c:pt idx="4341">
                  <c:v>5</c:v>
                </c:pt>
                <c:pt idx="4342">
                  <c:v>5</c:v>
                </c:pt>
                <c:pt idx="4343">
                  <c:v>5</c:v>
                </c:pt>
                <c:pt idx="4344">
                  <c:v>5</c:v>
                </c:pt>
                <c:pt idx="4345">
                  <c:v>5</c:v>
                </c:pt>
                <c:pt idx="4346">
                  <c:v>5</c:v>
                </c:pt>
                <c:pt idx="4347">
                  <c:v>5</c:v>
                </c:pt>
                <c:pt idx="4348">
                  <c:v>5</c:v>
                </c:pt>
                <c:pt idx="4349">
                  <c:v>5</c:v>
                </c:pt>
                <c:pt idx="4350">
                  <c:v>5</c:v>
                </c:pt>
                <c:pt idx="4351">
                  <c:v>5</c:v>
                </c:pt>
                <c:pt idx="4352">
                  <c:v>5</c:v>
                </c:pt>
                <c:pt idx="4353">
                  <c:v>5</c:v>
                </c:pt>
                <c:pt idx="4354">
                  <c:v>5</c:v>
                </c:pt>
                <c:pt idx="4355">
                  <c:v>5</c:v>
                </c:pt>
                <c:pt idx="4356">
                  <c:v>5</c:v>
                </c:pt>
                <c:pt idx="4357">
                  <c:v>5</c:v>
                </c:pt>
                <c:pt idx="4358">
                  <c:v>5</c:v>
                </c:pt>
                <c:pt idx="4359">
                  <c:v>5</c:v>
                </c:pt>
                <c:pt idx="4360">
                  <c:v>5</c:v>
                </c:pt>
                <c:pt idx="4361">
                  <c:v>5</c:v>
                </c:pt>
                <c:pt idx="4362">
                  <c:v>5</c:v>
                </c:pt>
                <c:pt idx="4363">
                  <c:v>5</c:v>
                </c:pt>
                <c:pt idx="4364">
                  <c:v>5</c:v>
                </c:pt>
                <c:pt idx="4365">
                  <c:v>5</c:v>
                </c:pt>
                <c:pt idx="4366">
                  <c:v>5</c:v>
                </c:pt>
                <c:pt idx="4367">
                  <c:v>5</c:v>
                </c:pt>
                <c:pt idx="4368">
                  <c:v>5</c:v>
                </c:pt>
                <c:pt idx="4369">
                  <c:v>5</c:v>
                </c:pt>
                <c:pt idx="4370">
                  <c:v>5</c:v>
                </c:pt>
                <c:pt idx="4371">
                  <c:v>5</c:v>
                </c:pt>
                <c:pt idx="4372">
                  <c:v>5</c:v>
                </c:pt>
                <c:pt idx="4373">
                  <c:v>5</c:v>
                </c:pt>
                <c:pt idx="4374">
                  <c:v>5</c:v>
                </c:pt>
                <c:pt idx="4375">
                  <c:v>5</c:v>
                </c:pt>
                <c:pt idx="4376">
                  <c:v>5</c:v>
                </c:pt>
                <c:pt idx="4377">
                  <c:v>5</c:v>
                </c:pt>
                <c:pt idx="4378">
                  <c:v>5</c:v>
                </c:pt>
                <c:pt idx="4379">
                  <c:v>5</c:v>
                </c:pt>
                <c:pt idx="4380">
                  <c:v>5</c:v>
                </c:pt>
                <c:pt idx="4381">
                  <c:v>5</c:v>
                </c:pt>
                <c:pt idx="4382">
                  <c:v>5</c:v>
                </c:pt>
                <c:pt idx="4383">
                  <c:v>5</c:v>
                </c:pt>
                <c:pt idx="4384">
                  <c:v>5</c:v>
                </c:pt>
                <c:pt idx="4385">
                  <c:v>5</c:v>
                </c:pt>
                <c:pt idx="4386">
                  <c:v>5</c:v>
                </c:pt>
                <c:pt idx="4387">
                  <c:v>5</c:v>
                </c:pt>
                <c:pt idx="4388">
                  <c:v>5</c:v>
                </c:pt>
                <c:pt idx="4389">
                  <c:v>5</c:v>
                </c:pt>
                <c:pt idx="4390">
                  <c:v>5</c:v>
                </c:pt>
                <c:pt idx="4391">
                  <c:v>5</c:v>
                </c:pt>
                <c:pt idx="4392">
                  <c:v>5</c:v>
                </c:pt>
                <c:pt idx="4393">
                  <c:v>5</c:v>
                </c:pt>
                <c:pt idx="4394">
                  <c:v>5</c:v>
                </c:pt>
                <c:pt idx="4395">
                  <c:v>5</c:v>
                </c:pt>
                <c:pt idx="4396">
                  <c:v>5</c:v>
                </c:pt>
                <c:pt idx="4397">
                  <c:v>5</c:v>
                </c:pt>
                <c:pt idx="4398">
                  <c:v>5</c:v>
                </c:pt>
                <c:pt idx="4399">
                  <c:v>5</c:v>
                </c:pt>
                <c:pt idx="4400">
                  <c:v>5</c:v>
                </c:pt>
                <c:pt idx="4401">
                  <c:v>5</c:v>
                </c:pt>
                <c:pt idx="4402">
                  <c:v>5</c:v>
                </c:pt>
                <c:pt idx="4403">
                  <c:v>5</c:v>
                </c:pt>
                <c:pt idx="4404">
                  <c:v>5</c:v>
                </c:pt>
                <c:pt idx="4405">
                  <c:v>5</c:v>
                </c:pt>
                <c:pt idx="4406">
                  <c:v>5</c:v>
                </c:pt>
                <c:pt idx="4407">
                  <c:v>5</c:v>
                </c:pt>
                <c:pt idx="4408">
                  <c:v>5</c:v>
                </c:pt>
                <c:pt idx="4409">
                  <c:v>5</c:v>
                </c:pt>
                <c:pt idx="4410">
                  <c:v>5</c:v>
                </c:pt>
                <c:pt idx="4411">
                  <c:v>5</c:v>
                </c:pt>
                <c:pt idx="4412">
                  <c:v>5</c:v>
                </c:pt>
                <c:pt idx="4413">
                  <c:v>5</c:v>
                </c:pt>
                <c:pt idx="4414">
                  <c:v>5</c:v>
                </c:pt>
                <c:pt idx="4415">
                  <c:v>5</c:v>
                </c:pt>
                <c:pt idx="4416">
                  <c:v>5</c:v>
                </c:pt>
                <c:pt idx="4417">
                  <c:v>5</c:v>
                </c:pt>
                <c:pt idx="4418">
                  <c:v>5</c:v>
                </c:pt>
                <c:pt idx="4419">
                  <c:v>5</c:v>
                </c:pt>
                <c:pt idx="4420">
                  <c:v>5</c:v>
                </c:pt>
                <c:pt idx="4421">
                  <c:v>5</c:v>
                </c:pt>
                <c:pt idx="4422">
                  <c:v>5</c:v>
                </c:pt>
                <c:pt idx="4423">
                  <c:v>5</c:v>
                </c:pt>
                <c:pt idx="4424">
                  <c:v>5</c:v>
                </c:pt>
                <c:pt idx="4425">
                  <c:v>5</c:v>
                </c:pt>
                <c:pt idx="4426">
                  <c:v>5</c:v>
                </c:pt>
                <c:pt idx="4427">
                  <c:v>5</c:v>
                </c:pt>
                <c:pt idx="4428">
                  <c:v>5</c:v>
                </c:pt>
                <c:pt idx="4429">
                  <c:v>5</c:v>
                </c:pt>
                <c:pt idx="4430">
                  <c:v>5</c:v>
                </c:pt>
                <c:pt idx="4431">
                  <c:v>5</c:v>
                </c:pt>
                <c:pt idx="4432">
                  <c:v>5</c:v>
                </c:pt>
                <c:pt idx="4433">
                  <c:v>5</c:v>
                </c:pt>
                <c:pt idx="4434">
                  <c:v>5</c:v>
                </c:pt>
                <c:pt idx="4435">
                  <c:v>5</c:v>
                </c:pt>
                <c:pt idx="4436">
                  <c:v>5</c:v>
                </c:pt>
                <c:pt idx="4437">
                  <c:v>5</c:v>
                </c:pt>
                <c:pt idx="4438">
                  <c:v>5</c:v>
                </c:pt>
                <c:pt idx="4439">
                  <c:v>5</c:v>
                </c:pt>
                <c:pt idx="4440">
                  <c:v>5</c:v>
                </c:pt>
                <c:pt idx="4441">
                  <c:v>5</c:v>
                </c:pt>
                <c:pt idx="4442">
                  <c:v>5</c:v>
                </c:pt>
                <c:pt idx="4443">
                  <c:v>5</c:v>
                </c:pt>
                <c:pt idx="4444">
                  <c:v>5</c:v>
                </c:pt>
                <c:pt idx="4445">
                  <c:v>5</c:v>
                </c:pt>
                <c:pt idx="4446">
                  <c:v>5</c:v>
                </c:pt>
                <c:pt idx="4447">
                  <c:v>5</c:v>
                </c:pt>
                <c:pt idx="4448">
                  <c:v>5</c:v>
                </c:pt>
                <c:pt idx="4449">
                  <c:v>5</c:v>
                </c:pt>
                <c:pt idx="4450">
                  <c:v>5</c:v>
                </c:pt>
                <c:pt idx="4451">
                  <c:v>5</c:v>
                </c:pt>
                <c:pt idx="4452">
                  <c:v>5</c:v>
                </c:pt>
                <c:pt idx="4453">
                  <c:v>5</c:v>
                </c:pt>
                <c:pt idx="4454">
                  <c:v>5</c:v>
                </c:pt>
                <c:pt idx="4455">
                  <c:v>5</c:v>
                </c:pt>
                <c:pt idx="4456">
                  <c:v>5</c:v>
                </c:pt>
                <c:pt idx="4457">
                  <c:v>5</c:v>
                </c:pt>
                <c:pt idx="4458">
                  <c:v>5</c:v>
                </c:pt>
                <c:pt idx="4459">
                  <c:v>5</c:v>
                </c:pt>
                <c:pt idx="4460">
                  <c:v>5</c:v>
                </c:pt>
                <c:pt idx="4461">
                  <c:v>5</c:v>
                </c:pt>
                <c:pt idx="4462">
                  <c:v>5</c:v>
                </c:pt>
                <c:pt idx="4463">
                  <c:v>5</c:v>
                </c:pt>
                <c:pt idx="4464">
                  <c:v>5</c:v>
                </c:pt>
                <c:pt idx="4465">
                  <c:v>5</c:v>
                </c:pt>
                <c:pt idx="4466">
                  <c:v>5</c:v>
                </c:pt>
                <c:pt idx="4467">
                  <c:v>4</c:v>
                </c:pt>
                <c:pt idx="4468">
                  <c:v>4</c:v>
                </c:pt>
                <c:pt idx="4469">
                  <c:v>4</c:v>
                </c:pt>
                <c:pt idx="4470">
                  <c:v>4</c:v>
                </c:pt>
                <c:pt idx="4471">
                  <c:v>4</c:v>
                </c:pt>
                <c:pt idx="4472">
                  <c:v>4</c:v>
                </c:pt>
                <c:pt idx="4473">
                  <c:v>4</c:v>
                </c:pt>
                <c:pt idx="4474">
                  <c:v>4</c:v>
                </c:pt>
                <c:pt idx="4475">
                  <c:v>4</c:v>
                </c:pt>
                <c:pt idx="4476">
                  <c:v>4</c:v>
                </c:pt>
                <c:pt idx="4477">
                  <c:v>4</c:v>
                </c:pt>
                <c:pt idx="4478">
                  <c:v>4</c:v>
                </c:pt>
                <c:pt idx="4479">
                  <c:v>4</c:v>
                </c:pt>
                <c:pt idx="4480">
                  <c:v>4</c:v>
                </c:pt>
                <c:pt idx="4481">
                  <c:v>4</c:v>
                </c:pt>
                <c:pt idx="4482">
                  <c:v>4</c:v>
                </c:pt>
                <c:pt idx="4483">
                  <c:v>4</c:v>
                </c:pt>
                <c:pt idx="4484">
                  <c:v>4</c:v>
                </c:pt>
                <c:pt idx="4485">
                  <c:v>4</c:v>
                </c:pt>
                <c:pt idx="4486">
                  <c:v>4</c:v>
                </c:pt>
                <c:pt idx="4487">
                  <c:v>4</c:v>
                </c:pt>
                <c:pt idx="4488">
                  <c:v>4</c:v>
                </c:pt>
                <c:pt idx="4489">
                  <c:v>4</c:v>
                </c:pt>
                <c:pt idx="4490">
                  <c:v>4</c:v>
                </c:pt>
                <c:pt idx="4491">
                  <c:v>4</c:v>
                </c:pt>
                <c:pt idx="4492">
                  <c:v>4</c:v>
                </c:pt>
                <c:pt idx="4493">
                  <c:v>4</c:v>
                </c:pt>
                <c:pt idx="4494">
                  <c:v>4</c:v>
                </c:pt>
                <c:pt idx="4495">
                  <c:v>4</c:v>
                </c:pt>
                <c:pt idx="4496">
                  <c:v>4</c:v>
                </c:pt>
                <c:pt idx="4497">
                  <c:v>4</c:v>
                </c:pt>
                <c:pt idx="4498">
                  <c:v>4</c:v>
                </c:pt>
                <c:pt idx="4499">
                  <c:v>4</c:v>
                </c:pt>
                <c:pt idx="4500">
                  <c:v>4</c:v>
                </c:pt>
                <c:pt idx="4501">
                  <c:v>4</c:v>
                </c:pt>
                <c:pt idx="4502">
                  <c:v>4</c:v>
                </c:pt>
                <c:pt idx="4503">
                  <c:v>4</c:v>
                </c:pt>
                <c:pt idx="4504">
                  <c:v>4</c:v>
                </c:pt>
                <c:pt idx="4505">
                  <c:v>4</c:v>
                </c:pt>
                <c:pt idx="4506">
                  <c:v>4</c:v>
                </c:pt>
                <c:pt idx="4507">
                  <c:v>4</c:v>
                </c:pt>
                <c:pt idx="4508">
                  <c:v>4</c:v>
                </c:pt>
                <c:pt idx="4509">
                  <c:v>4</c:v>
                </c:pt>
                <c:pt idx="4510">
                  <c:v>4</c:v>
                </c:pt>
                <c:pt idx="4511">
                  <c:v>4</c:v>
                </c:pt>
                <c:pt idx="4512">
                  <c:v>4</c:v>
                </c:pt>
                <c:pt idx="4513">
                  <c:v>4</c:v>
                </c:pt>
                <c:pt idx="4514">
                  <c:v>4</c:v>
                </c:pt>
                <c:pt idx="4515">
                  <c:v>4</c:v>
                </c:pt>
                <c:pt idx="4516">
                  <c:v>4</c:v>
                </c:pt>
                <c:pt idx="4517">
                  <c:v>4</c:v>
                </c:pt>
                <c:pt idx="4518">
                  <c:v>4</c:v>
                </c:pt>
                <c:pt idx="4519">
                  <c:v>4</c:v>
                </c:pt>
                <c:pt idx="4520">
                  <c:v>4</c:v>
                </c:pt>
                <c:pt idx="4521">
                  <c:v>4</c:v>
                </c:pt>
                <c:pt idx="4522">
                  <c:v>4</c:v>
                </c:pt>
                <c:pt idx="4523">
                  <c:v>4</c:v>
                </c:pt>
                <c:pt idx="4524">
                  <c:v>4</c:v>
                </c:pt>
                <c:pt idx="4525">
                  <c:v>4</c:v>
                </c:pt>
                <c:pt idx="4526">
                  <c:v>4</c:v>
                </c:pt>
                <c:pt idx="4527">
                  <c:v>4</c:v>
                </c:pt>
                <c:pt idx="4528">
                  <c:v>4</c:v>
                </c:pt>
                <c:pt idx="4529">
                  <c:v>4</c:v>
                </c:pt>
                <c:pt idx="4530">
                  <c:v>4</c:v>
                </c:pt>
                <c:pt idx="4531">
                  <c:v>4</c:v>
                </c:pt>
                <c:pt idx="4532">
                  <c:v>4</c:v>
                </c:pt>
                <c:pt idx="4533">
                  <c:v>4</c:v>
                </c:pt>
                <c:pt idx="4534">
                  <c:v>4</c:v>
                </c:pt>
                <c:pt idx="4535">
                  <c:v>4</c:v>
                </c:pt>
                <c:pt idx="4536">
                  <c:v>4</c:v>
                </c:pt>
                <c:pt idx="4537">
                  <c:v>4</c:v>
                </c:pt>
                <c:pt idx="4538">
                  <c:v>4</c:v>
                </c:pt>
                <c:pt idx="4539">
                  <c:v>4</c:v>
                </c:pt>
                <c:pt idx="4540">
                  <c:v>4</c:v>
                </c:pt>
                <c:pt idx="4541">
                  <c:v>4</c:v>
                </c:pt>
                <c:pt idx="4542">
                  <c:v>4</c:v>
                </c:pt>
                <c:pt idx="4543">
                  <c:v>4</c:v>
                </c:pt>
                <c:pt idx="4544">
                  <c:v>4</c:v>
                </c:pt>
                <c:pt idx="4545">
                  <c:v>4</c:v>
                </c:pt>
                <c:pt idx="4546">
                  <c:v>4</c:v>
                </c:pt>
                <c:pt idx="4547">
                  <c:v>4</c:v>
                </c:pt>
                <c:pt idx="4548">
                  <c:v>4</c:v>
                </c:pt>
                <c:pt idx="4549">
                  <c:v>4</c:v>
                </c:pt>
                <c:pt idx="4550">
                  <c:v>4</c:v>
                </c:pt>
                <c:pt idx="4551">
                  <c:v>4</c:v>
                </c:pt>
                <c:pt idx="4552">
                  <c:v>4</c:v>
                </c:pt>
                <c:pt idx="4553">
                  <c:v>4</c:v>
                </c:pt>
                <c:pt idx="4554">
                  <c:v>4</c:v>
                </c:pt>
                <c:pt idx="4555">
                  <c:v>4</c:v>
                </c:pt>
                <c:pt idx="4556">
                  <c:v>4</c:v>
                </c:pt>
                <c:pt idx="4557">
                  <c:v>4</c:v>
                </c:pt>
                <c:pt idx="4558">
                  <c:v>4</c:v>
                </c:pt>
                <c:pt idx="4559">
                  <c:v>4</c:v>
                </c:pt>
                <c:pt idx="4560">
                  <c:v>4</c:v>
                </c:pt>
                <c:pt idx="4561">
                  <c:v>4</c:v>
                </c:pt>
                <c:pt idx="4562">
                  <c:v>4</c:v>
                </c:pt>
                <c:pt idx="4563">
                  <c:v>4</c:v>
                </c:pt>
                <c:pt idx="4564">
                  <c:v>4</c:v>
                </c:pt>
                <c:pt idx="4565">
                  <c:v>4</c:v>
                </c:pt>
                <c:pt idx="4566">
                  <c:v>4</c:v>
                </c:pt>
                <c:pt idx="4567">
                  <c:v>4</c:v>
                </c:pt>
                <c:pt idx="4568">
                  <c:v>4</c:v>
                </c:pt>
                <c:pt idx="4569">
                  <c:v>4</c:v>
                </c:pt>
                <c:pt idx="4570">
                  <c:v>4</c:v>
                </c:pt>
                <c:pt idx="4571">
                  <c:v>4</c:v>
                </c:pt>
                <c:pt idx="4572">
                  <c:v>4</c:v>
                </c:pt>
                <c:pt idx="4573">
                  <c:v>4</c:v>
                </c:pt>
                <c:pt idx="4574">
                  <c:v>4</c:v>
                </c:pt>
                <c:pt idx="4575">
                  <c:v>4</c:v>
                </c:pt>
                <c:pt idx="4576">
                  <c:v>4</c:v>
                </c:pt>
                <c:pt idx="4577">
                  <c:v>4</c:v>
                </c:pt>
                <c:pt idx="4578">
                  <c:v>4</c:v>
                </c:pt>
                <c:pt idx="4579">
                  <c:v>4</c:v>
                </c:pt>
                <c:pt idx="4580">
                  <c:v>4</c:v>
                </c:pt>
                <c:pt idx="4581">
                  <c:v>4</c:v>
                </c:pt>
                <c:pt idx="4582">
                  <c:v>4</c:v>
                </c:pt>
                <c:pt idx="4583">
                  <c:v>4</c:v>
                </c:pt>
                <c:pt idx="4584">
                  <c:v>4</c:v>
                </c:pt>
                <c:pt idx="4585">
                  <c:v>4</c:v>
                </c:pt>
                <c:pt idx="4586">
                  <c:v>4</c:v>
                </c:pt>
                <c:pt idx="4587">
                  <c:v>4</c:v>
                </c:pt>
                <c:pt idx="4588">
                  <c:v>4</c:v>
                </c:pt>
                <c:pt idx="4589">
                  <c:v>4</c:v>
                </c:pt>
                <c:pt idx="4590">
                  <c:v>4</c:v>
                </c:pt>
                <c:pt idx="4591">
                  <c:v>4</c:v>
                </c:pt>
                <c:pt idx="4592">
                  <c:v>4</c:v>
                </c:pt>
                <c:pt idx="4593">
                  <c:v>4</c:v>
                </c:pt>
                <c:pt idx="4594">
                  <c:v>4</c:v>
                </c:pt>
                <c:pt idx="4595">
                  <c:v>4</c:v>
                </c:pt>
                <c:pt idx="4596">
                  <c:v>4</c:v>
                </c:pt>
                <c:pt idx="4597">
                  <c:v>4</c:v>
                </c:pt>
                <c:pt idx="4598">
                  <c:v>4</c:v>
                </c:pt>
                <c:pt idx="4599">
                  <c:v>4</c:v>
                </c:pt>
                <c:pt idx="4600">
                  <c:v>4</c:v>
                </c:pt>
                <c:pt idx="4601">
                  <c:v>4</c:v>
                </c:pt>
                <c:pt idx="4602">
                  <c:v>4</c:v>
                </c:pt>
                <c:pt idx="4603">
                  <c:v>4</c:v>
                </c:pt>
                <c:pt idx="4604">
                  <c:v>4</c:v>
                </c:pt>
                <c:pt idx="4605">
                  <c:v>4</c:v>
                </c:pt>
                <c:pt idx="4606">
                  <c:v>4</c:v>
                </c:pt>
                <c:pt idx="4607">
                  <c:v>4</c:v>
                </c:pt>
                <c:pt idx="4608">
                  <c:v>4</c:v>
                </c:pt>
                <c:pt idx="4609">
                  <c:v>4</c:v>
                </c:pt>
                <c:pt idx="4610">
                  <c:v>4</c:v>
                </c:pt>
                <c:pt idx="4611">
                  <c:v>4</c:v>
                </c:pt>
                <c:pt idx="4612">
                  <c:v>4</c:v>
                </c:pt>
                <c:pt idx="4613">
                  <c:v>4</c:v>
                </c:pt>
                <c:pt idx="4614">
                  <c:v>4</c:v>
                </c:pt>
                <c:pt idx="4615">
                  <c:v>4</c:v>
                </c:pt>
                <c:pt idx="4616">
                  <c:v>4</c:v>
                </c:pt>
                <c:pt idx="4617">
                  <c:v>4</c:v>
                </c:pt>
                <c:pt idx="4618">
                  <c:v>4</c:v>
                </c:pt>
                <c:pt idx="4619">
                  <c:v>4</c:v>
                </c:pt>
                <c:pt idx="4620">
                  <c:v>4</c:v>
                </c:pt>
                <c:pt idx="4621">
                  <c:v>4</c:v>
                </c:pt>
                <c:pt idx="4622">
                  <c:v>4</c:v>
                </c:pt>
                <c:pt idx="4623">
                  <c:v>4</c:v>
                </c:pt>
                <c:pt idx="4624">
                  <c:v>4</c:v>
                </c:pt>
                <c:pt idx="4625">
                  <c:v>4</c:v>
                </c:pt>
                <c:pt idx="4626">
                  <c:v>4</c:v>
                </c:pt>
                <c:pt idx="4627">
                  <c:v>4</c:v>
                </c:pt>
                <c:pt idx="4628">
                  <c:v>4</c:v>
                </c:pt>
                <c:pt idx="4629">
                  <c:v>4</c:v>
                </c:pt>
                <c:pt idx="4630">
                  <c:v>4</c:v>
                </c:pt>
                <c:pt idx="4631">
                  <c:v>4</c:v>
                </c:pt>
                <c:pt idx="4632">
                  <c:v>4</c:v>
                </c:pt>
                <c:pt idx="4633">
                  <c:v>4</c:v>
                </c:pt>
                <c:pt idx="4634">
                  <c:v>4</c:v>
                </c:pt>
                <c:pt idx="4635">
                  <c:v>4</c:v>
                </c:pt>
                <c:pt idx="4636">
                  <c:v>4</c:v>
                </c:pt>
                <c:pt idx="4637">
                  <c:v>4</c:v>
                </c:pt>
                <c:pt idx="4638">
                  <c:v>4</c:v>
                </c:pt>
                <c:pt idx="4639">
                  <c:v>4</c:v>
                </c:pt>
                <c:pt idx="4640">
                  <c:v>4</c:v>
                </c:pt>
                <c:pt idx="4641">
                  <c:v>4</c:v>
                </c:pt>
                <c:pt idx="4642">
                  <c:v>4</c:v>
                </c:pt>
                <c:pt idx="4643">
                  <c:v>4</c:v>
                </c:pt>
                <c:pt idx="4644">
                  <c:v>4</c:v>
                </c:pt>
                <c:pt idx="4645">
                  <c:v>4</c:v>
                </c:pt>
                <c:pt idx="4646">
                  <c:v>4</c:v>
                </c:pt>
                <c:pt idx="4647">
                  <c:v>4</c:v>
                </c:pt>
                <c:pt idx="4648">
                  <c:v>4</c:v>
                </c:pt>
                <c:pt idx="4649">
                  <c:v>4</c:v>
                </c:pt>
                <c:pt idx="4650">
                  <c:v>4</c:v>
                </c:pt>
                <c:pt idx="4651">
                  <c:v>4</c:v>
                </c:pt>
                <c:pt idx="4652">
                  <c:v>4</c:v>
                </c:pt>
                <c:pt idx="4653">
                  <c:v>4</c:v>
                </c:pt>
                <c:pt idx="4654">
                  <c:v>4</c:v>
                </c:pt>
                <c:pt idx="4655">
                  <c:v>4</c:v>
                </c:pt>
                <c:pt idx="4656">
                  <c:v>4</c:v>
                </c:pt>
                <c:pt idx="4657">
                  <c:v>4</c:v>
                </c:pt>
                <c:pt idx="4658">
                  <c:v>4</c:v>
                </c:pt>
                <c:pt idx="4659">
                  <c:v>4</c:v>
                </c:pt>
                <c:pt idx="4660">
                  <c:v>4</c:v>
                </c:pt>
                <c:pt idx="4661">
                  <c:v>4</c:v>
                </c:pt>
                <c:pt idx="4662">
                  <c:v>4</c:v>
                </c:pt>
                <c:pt idx="4663">
                  <c:v>4</c:v>
                </c:pt>
                <c:pt idx="4664">
                  <c:v>4</c:v>
                </c:pt>
                <c:pt idx="4665">
                  <c:v>4</c:v>
                </c:pt>
                <c:pt idx="4666">
                  <c:v>4</c:v>
                </c:pt>
                <c:pt idx="4667">
                  <c:v>4</c:v>
                </c:pt>
                <c:pt idx="4668">
                  <c:v>4</c:v>
                </c:pt>
                <c:pt idx="4669">
                  <c:v>4</c:v>
                </c:pt>
                <c:pt idx="4670">
                  <c:v>4</c:v>
                </c:pt>
                <c:pt idx="4671">
                  <c:v>4</c:v>
                </c:pt>
                <c:pt idx="4672">
                  <c:v>4</c:v>
                </c:pt>
                <c:pt idx="4673">
                  <c:v>4</c:v>
                </c:pt>
                <c:pt idx="4674">
                  <c:v>4</c:v>
                </c:pt>
                <c:pt idx="4675">
                  <c:v>4</c:v>
                </c:pt>
                <c:pt idx="4676">
                  <c:v>4</c:v>
                </c:pt>
                <c:pt idx="4677">
                  <c:v>4</c:v>
                </c:pt>
                <c:pt idx="4678">
                  <c:v>4</c:v>
                </c:pt>
                <c:pt idx="4679">
                  <c:v>4</c:v>
                </c:pt>
                <c:pt idx="4680">
                  <c:v>4</c:v>
                </c:pt>
                <c:pt idx="4681">
                  <c:v>4</c:v>
                </c:pt>
                <c:pt idx="4682">
                  <c:v>4</c:v>
                </c:pt>
                <c:pt idx="4683">
                  <c:v>4</c:v>
                </c:pt>
                <c:pt idx="4684">
                  <c:v>4</c:v>
                </c:pt>
                <c:pt idx="4685">
                  <c:v>4</c:v>
                </c:pt>
                <c:pt idx="4686">
                  <c:v>4</c:v>
                </c:pt>
                <c:pt idx="4687">
                  <c:v>4</c:v>
                </c:pt>
                <c:pt idx="4688">
                  <c:v>4</c:v>
                </c:pt>
                <c:pt idx="4689">
                  <c:v>4</c:v>
                </c:pt>
                <c:pt idx="4690">
                  <c:v>4</c:v>
                </c:pt>
                <c:pt idx="4691">
                  <c:v>4</c:v>
                </c:pt>
                <c:pt idx="4692">
                  <c:v>4</c:v>
                </c:pt>
                <c:pt idx="4693">
                  <c:v>4</c:v>
                </c:pt>
                <c:pt idx="4694">
                  <c:v>4</c:v>
                </c:pt>
                <c:pt idx="4695">
                  <c:v>4</c:v>
                </c:pt>
                <c:pt idx="4696">
                  <c:v>4</c:v>
                </c:pt>
                <c:pt idx="4697">
                  <c:v>4</c:v>
                </c:pt>
                <c:pt idx="4698">
                  <c:v>4</c:v>
                </c:pt>
                <c:pt idx="4699">
                  <c:v>4</c:v>
                </c:pt>
                <c:pt idx="4700">
                  <c:v>4</c:v>
                </c:pt>
                <c:pt idx="4701">
                  <c:v>4</c:v>
                </c:pt>
                <c:pt idx="4702">
                  <c:v>4</c:v>
                </c:pt>
                <c:pt idx="4703">
                  <c:v>4</c:v>
                </c:pt>
                <c:pt idx="4704">
                  <c:v>4</c:v>
                </c:pt>
                <c:pt idx="4705">
                  <c:v>4</c:v>
                </c:pt>
                <c:pt idx="4706">
                  <c:v>4</c:v>
                </c:pt>
                <c:pt idx="4707">
                  <c:v>4</c:v>
                </c:pt>
                <c:pt idx="4708">
                  <c:v>4</c:v>
                </c:pt>
                <c:pt idx="4709">
                  <c:v>4</c:v>
                </c:pt>
                <c:pt idx="4710">
                  <c:v>4</c:v>
                </c:pt>
                <c:pt idx="4711">
                  <c:v>4</c:v>
                </c:pt>
                <c:pt idx="4712">
                  <c:v>4</c:v>
                </c:pt>
                <c:pt idx="4713">
                  <c:v>4</c:v>
                </c:pt>
                <c:pt idx="4714">
                  <c:v>4</c:v>
                </c:pt>
                <c:pt idx="4715">
                  <c:v>4</c:v>
                </c:pt>
                <c:pt idx="4716">
                  <c:v>4</c:v>
                </c:pt>
                <c:pt idx="4717">
                  <c:v>4</c:v>
                </c:pt>
                <c:pt idx="4718">
                  <c:v>4</c:v>
                </c:pt>
                <c:pt idx="4719">
                  <c:v>4</c:v>
                </c:pt>
                <c:pt idx="4720">
                  <c:v>4</c:v>
                </c:pt>
                <c:pt idx="4721">
                  <c:v>4</c:v>
                </c:pt>
                <c:pt idx="4722">
                  <c:v>4</c:v>
                </c:pt>
                <c:pt idx="4723">
                  <c:v>4</c:v>
                </c:pt>
                <c:pt idx="4724">
                  <c:v>4</c:v>
                </c:pt>
                <c:pt idx="4725">
                  <c:v>4</c:v>
                </c:pt>
                <c:pt idx="4726">
                  <c:v>4</c:v>
                </c:pt>
                <c:pt idx="4727">
                  <c:v>4</c:v>
                </c:pt>
                <c:pt idx="4728">
                  <c:v>4</c:v>
                </c:pt>
                <c:pt idx="4729">
                  <c:v>4</c:v>
                </c:pt>
                <c:pt idx="4730">
                  <c:v>4</c:v>
                </c:pt>
                <c:pt idx="4731">
                  <c:v>4</c:v>
                </c:pt>
                <c:pt idx="4732">
                  <c:v>4</c:v>
                </c:pt>
                <c:pt idx="4733">
                  <c:v>4</c:v>
                </c:pt>
                <c:pt idx="4734">
                  <c:v>4</c:v>
                </c:pt>
                <c:pt idx="4735">
                  <c:v>4</c:v>
                </c:pt>
                <c:pt idx="4736">
                  <c:v>4</c:v>
                </c:pt>
                <c:pt idx="4737">
                  <c:v>4</c:v>
                </c:pt>
                <c:pt idx="4738">
                  <c:v>4</c:v>
                </c:pt>
                <c:pt idx="4739">
                  <c:v>4</c:v>
                </c:pt>
                <c:pt idx="4740">
                  <c:v>4</c:v>
                </c:pt>
                <c:pt idx="4741">
                  <c:v>4</c:v>
                </c:pt>
                <c:pt idx="4742">
                  <c:v>4</c:v>
                </c:pt>
                <c:pt idx="4743">
                  <c:v>4</c:v>
                </c:pt>
                <c:pt idx="4744">
                  <c:v>4</c:v>
                </c:pt>
                <c:pt idx="4745">
                  <c:v>4</c:v>
                </c:pt>
                <c:pt idx="4746">
                  <c:v>4</c:v>
                </c:pt>
                <c:pt idx="4747">
                  <c:v>4</c:v>
                </c:pt>
                <c:pt idx="4748">
                  <c:v>4</c:v>
                </c:pt>
                <c:pt idx="4749">
                  <c:v>4</c:v>
                </c:pt>
                <c:pt idx="4750">
                  <c:v>4</c:v>
                </c:pt>
                <c:pt idx="4751">
                  <c:v>4</c:v>
                </c:pt>
                <c:pt idx="4752">
                  <c:v>4</c:v>
                </c:pt>
                <c:pt idx="4753">
                  <c:v>4</c:v>
                </c:pt>
                <c:pt idx="4754">
                  <c:v>4</c:v>
                </c:pt>
                <c:pt idx="4755">
                  <c:v>4</c:v>
                </c:pt>
                <c:pt idx="4756">
                  <c:v>4</c:v>
                </c:pt>
                <c:pt idx="4757">
                  <c:v>4</c:v>
                </c:pt>
                <c:pt idx="4758">
                  <c:v>4</c:v>
                </c:pt>
                <c:pt idx="4759">
                  <c:v>4</c:v>
                </c:pt>
                <c:pt idx="4760">
                  <c:v>4</c:v>
                </c:pt>
                <c:pt idx="4761">
                  <c:v>4</c:v>
                </c:pt>
                <c:pt idx="4762">
                  <c:v>4</c:v>
                </c:pt>
                <c:pt idx="4763">
                  <c:v>4</c:v>
                </c:pt>
                <c:pt idx="4764">
                  <c:v>4</c:v>
                </c:pt>
                <c:pt idx="4765">
                  <c:v>4</c:v>
                </c:pt>
                <c:pt idx="4766">
                  <c:v>4</c:v>
                </c:pt>
                <c:pt idx="4767">
                  <c:v>4</c:v>
                </c:pt>
                <c:pt idx="4768">
                  <c:v>4</c:v>
                </c:pt>
                <c:pt idx="4769">
                  <c:v>4</c:v>
                </c:pt>
                <c:pt idx="4770">
                  <c:v>4</c:v>
                </c:pt>
                <c:pt idx="4771">
                  <c:v>4</c:v>
                </c:pt>
                <c:pt idx="4772">
                  <c:v>4</c:v>
                </c:pt>
                <c:pt idx="4773">
                  <c:v>4</c:v>
                </c:pt>
                <c:pt idx="4774">
                  <c:v>4</c:v>
                </c:pt>
                <c:pt idx="4775">
                  <c:v>4</c:v>
                </c:pt>
                <c:pt idx="4776">
                  <c:v>4</c:v>
                </c:pt>
                <c:pt idx="4777">
                  <c:v>4</c:v>
                </c:pt>
                <c:pt idx="4778">
                  <c:v>4</c:v>
                </c:pt>
                <c:pt idx="4779">
                  <c:v>4</c:v>
                </c:pt>
                <c:pt idx="4780">
                  <c:v>4</c:v>
                </c:pt>
                <c:pt idx="4781">
                  <c:v>4</c:v>
                </c:pt>
                <c:pt idx="4782">
                  <c:v>4</c:v>
                </c:pt>
                <c:pt idx="4783">
                  <c:v>4</c:v>
                </c:pt>
                <c:pt idx="4784">
                  <c:v>4</c:v>
                </c:pt>
                <c:pt idx="4785">
                  <c:v>4</c:v>
                </c:pt>
                <c:pt idx="4786">
                  <c:v>4</c:v>
                </c:pt>
                <c:pt idx="4787">
                  <c:v>4</c:v>
                </c:pt>
                <c:pt idx="4788">
                  <c:v>4</c:v>
                </c:pt>
                <c:pt idx="4789">
                  <c:v>4</c:v>
                </c:pt>
                <c:pt idx="4790">
                  <c:v>4</c:v>
                </c:pt>
                <c:pt idx="4791">
                  <c:v>4</c:v>
                </c:pt>
                <c:pt idx="4792">
                  <c:v>4</c:v>
                </c:pt>
                <c:pt idx="4793">
                  <c:v>4</c:v>
                </c:pt>
                <c:pt idx="4794">
                  <c:v>4</c:v>
                </c:pt>
                <c:pt idx="4795">
                  <c:v>4</c:v>
                </c:pt>
                <c:pt idx="4796">
                  <c:v>4</c:v>
                </c:pt>
                <c:pt idx="4797">
                  <c:v>4</c:v>
                </c:pt>
                <c:pt idx="4798">
                  <c:v>4</c:v>
                </c:pt>
                <c:pt idx="4799">
                  <c:v>4</c:v>
                </c:pt>
                <c:pt idx="4800">
                  <c:v>4</c:v>
                </c:pt>
                <c:pt idx="4801">
                  <c:v>4</c:v>
                </c:pt>
                <c:pt idx="4802">
                  <c:v>4</c:v>
                </c:pt>
                <c:pt idx="4803">
                  <c:v>4</c:v>
                </c:pt>
                <c:pt idx="4804">
                  <c:v>4</c:v>
                </c:pt>
                <c:pt idx="4805">
                  <c:v>4</c:v>
                </c:pt>
                <c:pt idx="4806">
                  <c:v>4</c:v>
                </c:pt>
                <c:pt idx="4807">
                  <c:v>4</c:v>
                </c:pt>
                <c:pt idx="4808">
                  <c:v>4</c:v>
                </c:pt>
                <c:pt idx="4809">
                  <c:v>4</c:v>
                </c:pt>
                <c:pt idx="4810">
                  <c:v>4</c:v>
                </c:pt>
                <c:pt idx="4811">
                  <c:v>4</c:v>
                </c:pt>
                <c:pt idx="4812">
                  <c:v>4</c:v>
                </c:pt>
                <c:pt idx="4813">
                  <c:v>4</c:v>
                </c:pt>
                <c:pt idx="4814">
                  <c:v>4</c:v>
                </c:pt>
                <c:pt idx="4815">
                  <c:v>4</c:v>
                </c:pt>
                <c:pt idx="4816">
                  <c:v>4</c:v>
                </c:pt>
                <c:pt idx="4817">
                  <c:v>4</c:v>
                </c:pt>
                <c:pt idx="4818">
                  <c:v>4</c:v>
                </c:pt>
                <c:pt idx="4819">
                  <c:v>4</c:v>
                </c:pt>
                <c:pt idx="4820">
                  <c:v>4</c:v>
                </c:pt>
                <c:pt idx="4821">
                  <c:v>4</c:v>
                </c:pt>
                <c:pt idx="4822">
                  <c:v>4</c:v>
                </c:pt>
                <c:pt idx="4823">
                  <c:v>4</c:v>
                </c:pt>
                <c:pt idx="4824">
                  <c:v>4</c:v>
                </c:pt>
                <c:pt idx="4825">
                  <c:v>4</c:v>
                </c:pt>
                <c:pt idx="4826">
                  <c:v>4</c:v>
                </c:pt>
                <c:pt idx="4827">
                  <c:v>4</c:v>
                </c:pt>
                <c:pt idx="4828">
                  <c:v>4</c:v>
                </c:pt>
                <c:pt idx="4829">
                  <c:v>4</c:v>
                </c:pt>
                <c:pt idx="4830">
                  <c:v>4</c:v>
                </c:pt>
                <c:pt idx="4831">
                  <c:v>4</c:v>
                </c:pt>
                <c:pt idx="4832">
                  <c:v>4</c:v>
                </c:pt>
                <c:pt idx="4833">
                  <c:v>4</c:v>
                </c:pt>
                <c:pt idx="4834">
                  <c:v>4</c:v>
                </c:pt>
                <c:pt idx="4835">
                  <c:v>4</c:v>
                </c:pt>
                <c:pt idx="4836">
                  <c:v>4</c:v>
                </c:pt>
                <c:pt idx="4837">
                  <c:v>4</c:v>
                </c:pt>
                <c:pt idx="4838">
                  <c:v>4</c:v>
                </c:pt>
                <c:pt idx="4839">
                  <c:v>4</c:v>
                </c:pt>
                <c:pt idx="4840">
                  <c:v>4</c:v>
                </c:pt>
                <c:pt idx="4841">
                  <c:v>4</c:v>
                </c:pt>
                <c:pt idx="4842">
                  <c:v>4</c:v>
                </c:pt>
                <c:pt idx="4843">
                  <c:v>4</c:v>
                </c:pt>
                <c:pt idx="4844">
                  <c:v>4</c:v>
                </c:pt>
                <c:pt idx="4845">
                  <c:v>4</c:v>
                </c:pt>
                <c:pt idx="4846">
                  <c:v>4</c:v>
                </c:pt>
                <c:pt idx="4847">
                  <c:v>4</c:v>
                </c:pt>
                <c:pt idx="4848">
                  <c:v>4</c:v>
                </c:pt>
                <c:pt idx="4849">
                  <c:v>4</c:v>
                </c:pt>
                <c:pt idx="4850">
                  <c:v>4</c:v>
                </c:pt>
                <c:pt idx="4851">
                  <c:v>4</c:v>
                </c:pt>
                <c:pt idx="4852">
                  <c:v>4</c:v>
                </c:pt>
                <c:pt idx="4853">
                  <c:v>4</c:v>
                </c:pt>
                <c:pt idx="4854">
                  <c:v>4</c:v>
                </c:pt>
                <c:pt idx="4855">
                  <c:v>4</c:v>
                </c:pt>
                <c:pt idx="4856">
                  <c:v>4</c:v>
                </c:pt>
                <c:pt idx="4857">
                  <c:v>4</c:v>
                </c:pt>
                <c:pt idx="4858">
                  <c:v>4</c:v>
                </c:pt>
                <c:pt idx="4859">
                  <c:v>4</c:v>
                </c:pt>
                <c:pt idx="4860">
                  <c:v>4</c:v>
                </c:pt>
                <c:pt idx="4861">
                  <c:v>4</c:v>
                </c:pt>
                <c:pt idx="4862">
                  <c:v>4</c:v>
                </c:pt>
                <c:pt idx="4863">
                  <c:v>4</c:v>
                </c:pt>
                <c:pt idx="4864">
                  <c:v>4</c:v>
                </c:pt>
                <c:pt idx="4865">
                  <c:v>4</c:v>
                </c:pt>
                <c:pt idx="4866">
                  <c:v>4</c:v>
                </c:pt>
                <c:pt idx="4867">
                  <c:v>4</c:v>
                </c:pt>
                <c:pt idx="4868">
                  <c:v>4</c:v>
                </c:pt>
                <c:pt idx="4869">
                  <c:v>4</c:v>
                </c:pt>
                <c:pt idx="4870">
                  <c:v>4</c:v>
                </c:pt>
                <c:pt idx="4871">
                  <c:v>4</c:v>
                </c:pt>
                <c:pt idx="4872">
                  <c:v>4</c:v>
                </c:pt>
                <c:pt idx="4873">
                  <c:v>4</c:v>
                </c:pt>
                <c:pt idx="4874">
                  <c:v>3</c:v>
                </c:pt>
                <c:pt idx="4875">
                  <c:v>3</c:v>
                </c:pt>
                <c:pt idx="4876">
                  <c:v>3</c:v>
                </c:pt>
                <c:pt idx="4877">
                  <c:v>3</c:v>
                </c:pt>
                <c:pt idx="4878">
                  <c:v>3</c:v>
                </c:pt>
                <c:pt idx="4879">
                  <c:v>3</c:v>
                </c:pt>
                <c:pt idx="4880">
                  <c:v>3</c:v>
                </c:pt>
                <c:pt idx="4881">
                  <c:v>3</c:v>
                </c:pt>
                <c:pt idx="4882">
                  <c:v>3</c:v>
                </c:pt>
                <c:pt idx="4883">
                  <c:v>3</c:v>
                </c:pt>
                <c:pt idx="4884">
                  <c:v>3</c:v>
                </c:pt>
                <c:pt idx="4885">
                  <c:v>3</c:v>
                </c:pt>
                <c:pt idx="4886">
                  <c:v>3</c:v>
                </c:pt>
                <c:pt idx="4887">
                  <c:v>3</c:v>
                </c:pt>
                <c:pt idx="4888">
                  <c:v>3</c:v>
                </c:pt>
                <c:pt idx="4889">
                  <c:v>3</c:v>
                </c:pt>
                <c:pt idx="4890">
                  <c:v>3</c:v>
                </c:pt>
                <c:pt idx="4891">
                  <c:v>3</c:v>
                </c:pt>
                <c:pt idx="4892">
                  <c:v>3</c:v>
                </c:pt>
                <c:pt idx="4893">
                  <c:v>3</c:v>
                </c:pt>
                <c:pt idx="4894">
                  <c:v>3</c:v>
                </c:pt>
                <c:pt idx="4895">
                  <c:v>3</c:v>
                </c:pt>
                <c:pt idx="4896">
                  <c:v>3</c:v>
                </c:pt>
                <c:pt idx="4897">
                  <c:v>3</c:v>
                </c:pt>
                <c:pt idx="4898">
                  <c:v>3</c:v>
                </c:pt>
                <c:pt idx="4899">
                  <c:v>3</c:v>
                </c:pt>
                <c:pt idx="4900">
                  <c:v>3</c:v>
                </c:pt>
                <c:pt idx="4901">
                  <c:v>3</c:v>
                </c:pt>
                <c:pt idx="4902">
                  <c:v>3</c:v>
                </c:pt>
                <c:pt idx="4903">
                  <c:v>3</c:v>
                </c:pt>
                <c:pt idx="4904">
                  <c:v>3</c:v>
                </c:pt>
                <c:pt idx="4905">
                  <c:v>3</c:v>
                </c:pt>
                <c:pt idx="4906">
                  <c:v>3</c:v>
                </c:pt>
                <c:pt idx="4907">
                  <c:v>3</c:v>
                </c:pt>
                <c:pt idx="4908">
                  <c:v>3</c:v>
                </c:pt>
                <c:pt idx="4909">
                  <c:v>3</c:v>
                </c:pt>
                <c:pt idx="4910">
                  <c:v>3</c:v>
                </c:pt>
                <c:pt idx="4911">
                  <c:v>3</c:v>
                </c:pt>
                <c:pt idx="4912">
                  <c:v>3</c:v>
                </c:pt>
                <c:pt idx="4913">
                  <c:v>3</c:v>
                </c:pt>
                <c:pt idx="4914">
                  <c:v>3</c:v>
                </c:pt>
                <c:pt idx="4915">
                  <c:v>3</c:v>
                </c:pt>
                <c:pt idx="4916">
                  <c:v>3</c:v>
                </c:pt>
                <c:pt idx="4917">
                  <c:v>3</c:v>
                </c:pt>
                <c:pt idx="4918">
                  <c:v>3</c:v>
                </c:pt>
                <c:pt idx="4919">
                  <c:v>3</c:v>
                </c:pt>
                <c:pt idx="4920">
                  <c:v>3</c:v>
                </c:pt>
                <c:pt idx="4921">
                  <c:v>3</c:v>
                </c:pt>
                <c:pt idx="4922">
                  <c:v>3</c:v>
                </c:pt>
                <c:pt idx="4923">
                  <c:v>3</c:v>
                </c:pt>
                <c:pt idx="4924">
                  <c:v>3</c:v>
                </c:pt>
                <c:pt idx="4925">
                  <c:v>3</c:v>
                </c:pt>
                <c:pt idx="4926">
                  <c:v>3</c:v>
                </c:pt>
                <c:pt idx="4927">
                  <c:v>3</c:v>
                </c:pt>
                <c:pt idx="4928">
                  <c:v>3</c:v>
                </c:pt>
                <c:pt idx="4929">
                  <c:v>3</c:v>
                </c:pt>
                <c:pt idx="4930">
                  <c:v>3</c:v>
                </c:pt>
                <c:pt idx="4931">
                  <c:v>3</c:v>
                </c:pt>
                <c:pt idx="4932">
                  <c:v>3</c:v>
                </c:pt>
                <c:pt idx="4933">
                  <c:v>3</c:v>
                </c:pt>
                <c:pt idx="4934">
                  <c:v>3</c:v>
                </c:pt>
                <c:pt idx="4935">
                  <c:v>3</c:v>
                </c:pt>
                <c:pt idx="4936">
                  <c:v>3</c:v>
                </c:pt>
                <c:pt idx="4937">
                  <c:v>3</c:v>
                </c:pt>
                <c:pt idx="4938">
                  <c:v>3</c:v>
                </c:pt>
                <c:pt idx="4939">
                  <c:v>3</c:v>
                </c:pt>
                <c:pt idx="4940">
                  <c:v>3</c:v>
                </c:pt>
                <c:pt idx="4941">
                  <c:v>3</c:v>
                </c:pt>
                <c:pt idx="4942">
                  <c:v>3</c:v>
                </c:pt>
                <c:pt idx="4943">
                  <c:v>3</c:v>
                </c:pt>
                <c:pt idx="4944">
                  <c:v>3</c:v>
                </c:pt>
                <c:pt idx="4945">
                  <c:v>3</c:v>
                </c:pt>
                <c:pt idx="4946">
                  <c:v>3</c:v>
                </c:pt>
                <c:pt idx="4947">
                  <c:v>3</c:v>
                </c:pt>
                <c:pt idx="4948">
                  <c:v>3</c:v>
                </c:pt>
                <c:pt idx="4949">
                  <c:v>3</c:v>
                </c:pt>
                <c:pt idx="4950">
                  <c:v>3</c:v>
                </c:pt>
                <c:pt idx="4951">
                  <c:v>3</c:v>
                </c:pt>
                <c:pt idx="4952">
                  <c:v>3</c:v>
                </c:pt>
                <c:pt idx="4953">
                  <c:v>3</c:v>
                </c:pt>
                <c:pt idx="4954">
                  <c:v>3</c:v>
                </c:pt>
                <c:pt idx="4955">
                  <c:v>3</c:v>
                </c:pt>
                <c:pt idx="4956">
                  <c:v>3</c:v>
                </c:pt>
                <c:pt idx="4957">
                  <c:v>3</c:v>
                </c:pt>
                <c:pt idx="4958">
                  <c:v>3</c:v>
                </c:pt>
                <c:pt idx="4959">
                  <c:v>3</c:v>
                </c:pt>
                <c:pt idx="4960">
                  <c:v>3</c:v>
                </c:pt>
                <c:pt idx="4961">
                  <c:v>3</c:v>
                </c:pt>
                <c:pt idx="4962">
                  <c:v>3</c:v>
                </c:pt>
                <c:pt idx="4963">
                  <c:v>3</c:v>
                </c:pt>
                <c:pt idx="4964">
                  <c:v>3</c:v>
                </c:pt>
                <c:pt idx="4965">
                  <c:v>3</c:v>
                </c:pt>
                <c:pt idx="4966">
                  <c:v>3</c:v>
                </c:pt>
                <c:pt idx="4967">
                  <c:v>3</c:v>
                </c:pt>
                <c:pt idx="4968">
                  <c:v>3</c:v>
                </c:pt>
                <c:pt idx="4969">
                  <c:v>3</c:v>
                </c:pt>
                <c:pt idx="4970">
                  <c:v>3</c:v>
                </c:pt>
                <c:pt idx="4971">
                  <c:v>3</c:v>
                </c:pt>
                <c:pt idx="4972">
                  <c:v>3</c:v>
                </c:pt>
                <c:pt idx="4973">
                  <c:v>3</c:v>
                </c:pt>
                <c:pt idx="4974">
                  <c:v>3</c:v>
                </c:pt>
                <c:pt idx="4975">
                  <c:v>3</c:v>
                </c:pt>
                <c:pt idx="4976">
                  <c:v>3</c:v>
                </c:pt>
                <c:pt idx="4977">
                  <c:v>3</c:v>
                </c:pt>
                <c:pt idx="4978">
                  <c:v>3</c:v>
                </c:pt>
                <c:pt idx="4979">
                  <c:v>3</c:v>
                </c:pt>
                <c:pt idx="4980">
                  <c:v>3</c:v>
                </c:pt>
                <c:pt idx="4981">
                  <c:v>3</c:v>
                </c:pt>
                <c:pt idx="4982">
                  <c:v>3</c:v>
                </c:pt>
                <c:pt idx="4983">
                  <c:v>3</c:v>
                </c:pt>
                <c:pt idx="4984">
                  <c:v>3</c:v>
                </c:pt>
                <c:pt idx="4985">
                  <c:v>3</c:v>
                </c:pt>
                <c:pt idx="4986">
                  <c:v>3</c:v>
                </c:pt>
                <c:pt idx="4987">
                  <c:v>3</c:v>
                </c:pt>
                <c:pt idx="4988">
                  <c:v>3</c:v>
                </c:pt>
                <c:pt idx="4989">
                  <c:v>3</c:v>
                </c:pt>
                <c:pt idx="4990">
                  <c:v>3</c:v>
                </c:pt>
                <c:pt idx="4991">
                  <c:v>3</c:v>
                </c:pt>
                <c:pt idx="4992">
                  <c:v>3</c:v>
                </c:pt>
                <c:pt idx="4993">
                  <c:v>3</c:v>
                </c:pt>
                <c:pt idx="4994">
                  <c:v>3</c:v>
                </c:pt>
                <c:pt idx="4995">
                  <c:v>3</c:v>
                </c:pt>
                <c:pt idx="4996">
                  <c:v>3</c:v>
                </c:pt>
                <c:pt idx="4997">
                  <c:v>3</c:v>
                </c:pt>
                <c:pt idx="4998">
                  <c:v>3</c:v>
                </c:pt>
                <c:pt idx="4999">
                  <c:v>3</c:v>
                </c:pt>
                <c:pt idx="5000">
                  <c:v>3</c:v>
                </c:pt>
                <c:pt idx="5001">
                  <c:v>3</c:v>
                </c:pt>
                <c:pt idx="5002">
                  <c:v>3</c:v>
                </c:pt>
                <c:pt idx="5003">
                  <c:v>3</c:v>
                </c:pt>
                <c:pt idx="5004">
                  <c:v>3</c:v>
                </c:pt>
                <c:pt idx="5005">
                  <c:v>3</c:v>
                </c:pt>
                <c:pt idx="5006">
                  <c:v>3</c:v>
                </c:pt>
                <c:pt idx="5007">
                  <c:v>3</c:v>
                </c:pt>
                <c:pt idx="5008">
                  <c:v>3</c:v>
                </c:pt>
                <c:pt idx="5009">
                  <c:v>3</c:v>
                </c:pt>
                <c:pt idx="5010">
                  <c:v>3</c:v>
                </c:pt>
                <c:pt idx="5011">
                  <c:v>3</c:v>
                </c:pt>
                <c:pt idx="5012">
                  <c:v>3</c:v>
                </c:pt>
                <c:pt idx="5013">
                  <c:v>3</c:v>
                </c:pt>
                <c:pt idx="5014">
                  <c:v>3</c:v>
                </c:pt>
                <c:pt idx="5015">
                  <c:v>3</c:v>
                </c:pt>
                <c:pt idx="5016">
                  <c:v>3</c:v>
                </c:pt>
                <c:pt idx="5017">
                  <c:v>3</c:v>
                </c:pt>
                <c:pt idx="5018">
                  <c:v>3</c:v>
                </c:pt>
                <c:pt idx="5019">
                  <c:v>3</c:v>
                </c:pt>
                <c:pt idx="5020">
                  <c:v>3</c:v>
                </c:pt>
                <c:pt idx="5021">
                  <c:v>3</c:v>
                </c:pt>
                <c:pt idx="5022">
                  <c:v>3</c:v>
                </c:pt>
                <c:pt idx="5023">
                  <c:v>3</c:v>
                </c:pt>
                <c:pt idx="5024">
                  <c:v>3</c:v>
                </c:pt>
                <c:pt idx="5025">
                  <c:v>3</c:v>
                </c:pt>
                <c:pt idx="5026">
                  <c:v>3</c:v>
                </c:pt>
                <c:pt idx="5027">
                  <c:v>3</c:v>
                </c:pt>
                <c:pt idx="5028">
                  <c:v>3</c:v>
                </c:pt>
                <c:pt idx="5029">
                  <c:v>3</c:v>
                </c:pt>
                <c:pt idx="5030">
                  <c:v>3</c:v>
                </c:pt>
                <c:pt idx="5031">
                  <c:v>3</c:v>
                </c:pt>
                <c:pt idx="5032">
                  <c:v>3</c:v>
                </c:pt>
                <c:pt idx="5033">
                  <c:v>3</c:v>
                </c:pt>
                <c:pt idx="5034">
                  <c:v>3</c:v>
                </c:pt>
                <c:pt idx="5035">
                  <c:v>3</c:v>
                </c:pt>
                <c:pt idx="5036">
                  <c:v>3</c:v>
                </c:pt>
                <c:pt idx="5037">
                  <c:v>3</c:v>
                </c:pt>
                <c:pt idx="5038">
                  <c:v>3</c:v>
                </c:pt>
                <c:pt idx="5039">
                  <c:v>3</c:v>
                </c:pt>
                <c:pt idx="5040">
                  <c:v>3</c:v>
                </c:pt>
                <c:pt idx="5041">
                  <c:v>3</c:v>
                </c:pt>
                <c:pt idx="5042">
                  <c:v>3</c:v>
                </c:pt>
                <c:pt idx="5043">
                  <c:v>3</c:v>
                </c:pt>
                <c:pt idx="5044">
                  <c:v>3</c:v>
                </c:pt>
                <c:pt idx="5045">
                  <c:v>3</c:v>
                </c:pt>
                <c:pt idx="5046">
                  <c:v>3</c:v>
                </c:pt>
                <c:pt idx="5047">
                  <c:v>3</c:v>
                </c:pt>
                <c:pt idx="5048">
                  <c:v>3</c:v>
                </c:pt>
                <c:pt idx="5049">
                  <c:v>3</c:v>
                </c:pt>
                <c:pt idx="5050">
                  <c:v>3</c:v>
                </c:pt>
                <c:pt idx="5051">
                  <c:v>3</c:v>
                </c:pt>
                <c:pt idx="5052">
                  <c:v>3</c:v>
                </c:pt>
                <c:pt idx="5053">
                  <c:v>3</c:v>
                </c:pt>
                <c:pt idx="5054">
                  <c:v>3</c:v>
                </c:pt>
                <c:pt idx="5055">
                  <c:v>3</c:v>
                </c:pt>
                <c:pt idx="5056">
                  <c:v>3</c:v>
                </c:pt>
                <c:pt idx="5057">
                  <c:v>3</c:v>
                </c:pt>
                <c:pt idx="5058">
                  <c:v>3</c:v>
                </c:pt>
                <c:pt idx="5059">
                  <c:v>3</c:v>
                </c:pt>
                <c:pt idx="5060">
                  <c:v>3</c:v>
                </c:pt>
                <c:pt idx="5061">
                  <c:v>3</c:v>
                </c:pt>
                <c:pt idx="5062">
                  <c:v>3</c:v>
                </c:pt>
                <c:pt idx="5063">
                  <c:v>3</c:v>
                </c:pt>
                <c:pt idx="5064">
                  <c:v>3</c:v>
                </c:pt>
                <c:pt idx="5065">
                  <c:v>3</c:v>
                </c:pt>
                <c:pt idx="5066">
                  <c:v>3</c:v>
                </c:pt>
                <c:pt idx="5067">
                  <c:v>3</c:v>
                </c:pt>
                <c:pt idx="5068">
                  <c:v>3</c:v>
                </c:pt>
                <c:pt idx="5069">
                  <c:v>3</c:v>
                </c:pt>
                <c:pt idx="5070">
                  <c:v>3</c:v>
                </c:pt>
                <c:pt idx="5071">
                  <c:v>3</c:v>
                </c:pt>
                <c:pt idx="5072">
                  <c:v>3</c:v>
                </c:pt>
                <c:pt idx="5073">
                  <c:v>3</c:v>
                </c:pt>
                <c:pt idx="5074">
                  <c:v>3</c:v>
                </c:pt>
                <c:pt idx="5075">
                  <c:v>3</c:v>
                </c:pt>
                <c:pt idx="5076">
                  <c:v>3</c:v>
                </c:pt>
                <c:pt idx="5077">
                  <c:v>3</c:v>
                </c:pt>
                <c:pt idx="5078">
                  <c:v>3</c:v>
                </c:pt>
                <c:pt idx="5079">
                  <c:v>3</c:v>
                </c:pt>
                <c:pt idx="5080">
                  <c:v>3</c:v>
                </c:pt>
                <c:pt idx="5081">
                  <c:v>3</c:v>
                </c:pt>
                <c:pt idx="5082">
                  <c:v>3</c:v>
                </c:pt>
                <c:pt idx="5083">
                  <c:v>3</c:v>
                </c:pt>
                <c:pt idx="5084">
                  <c:v>3</c:v>
                </c:pt>
                <c:pt idx="5085">
                  <c:v>3</c:v>
                </c:pt>
                <c:pt idx="5086">
                  <c:v>3</c:v>
                </c:pt>
                <c:pt idx="5087">
                  <c:v>3</c:v>
                </c:pt>
                <c:pt idx="5088">
                  <c:v>3</c:v>
                </c:pt>
                <c:pt idx="5089">
                  <c:v>3</c:v>
                </c:pt>
                <c:pt idx="5090">
                  <c:v>3</c:v>
                </c:pt>
                <c:pt idx="5091">
                  <c:v>3</c:v>
                </c:pt>
                <c:pt idx="5092">
                  <c:v>3</c:v>
                </c:pt>
                <c:pt idx="5093">
                  <c:v>3</c:v>
                </c:pt>
                <c:pt idx="5094">
                  <c:v>3</c:v>
                </c:pt>
                <c:pt idx="5095">
                  <c:v>3</c:v>
                </c:pt>
                <c:pt idx="5096">
                  <c:v>3</c:v>
                </c:pt>
                <c:pt idx="5097">
                  <c:v>3</c:v>
                </c:pt>
                <c:pt idx="5098">
                  <c:v>3</c:v>
                </c:pt>
                <c:pt idx="5099">
                  <c:v>3</c:v>
                </c:pt>
                <c:pt idx="5100">
                  <c:v>3</c:v>
                </c:pt>
                <c:pt idx="5101">
                  <c:v>3</c:v>
                </c:pt>
                <c:pt idx="5102">
                  <c:v>3</c:v>
                </c:pt>
                <c:pt idx="5103">
                  <c:v>3</c:v>
                </c:pt>
                <c:pt idx="5104">
                  <c:v>3</c:v>
                </c:pt>
                <c:pt idx="5105">
                  <c:v>3</c:v>
                </c:pt>
                <c:pt idx="5106">
                  <c:v>3</c:v>
                </c:pt>
                <c:pt idx="5107">
                  <c:v>3</c:v>
                </c:pt>
                <c:pt idx="5108">
                  <c:v>3</c:v>
                </c:pt>
                <c:pt idx="5109">
                  <c:v>3</c:v>
                </c:pt>
                <c:pt idx="5110">
                  <c:v>3</c:v>
                </c:pt>
                <c:pt idx="5111">
                  <c:v>3</c:v>
                </c:pt>
                <c:pt idx="5112">
                  <c:v>3</c:v>
                </c:pt>
                <c:pt idx="5113">
                  <c:v>3</c:v>
                </c:pt>
                <c:pt idx="5114">
                  <c:v>3</c:v>
                </c:pt>
                <c:pt idx="5115">
                  <c:v>3</c:v>
                </c:pt>
                <c:pt idx="5116">
                  <c:v>3</c:v>
                </c:pt>
                <c:pt idx="5117">
                  <c:v>3</c:v>
                </c:pt>
                <c:pt idx="5118">
                  <c:v>3</c:v>
                </c:pt>
                <c:pt idx="5119">
                  <c:v>3</c:v>
                </c:pt>
                <c:pt idx="5120">
                  <c:v>3</c:v>
                </c:pt>
                <c:pt idx="5121">
                  <c:v>3</c:v>
                </c:pt>
                <c:pt idx="5122">
                  <c:v>3</c:v>
                </c:pt>
                <c:pt idx="5123">
                  <c:v>3</c:v>
                </c:pt>
                <c:pt idx="5124">
                  <c:v>3</c:v>
                </c:pt>
                <c:pt idx="5125">
                  <c:v>3</c:v>
                </c:pt>
                <c:pt idx="5126">
                  <c:v>3</c:v>
                </c:pt>
                <c:pt idx="5127">
                  <c:v>3</c:v>
                </c:pt>
                <c:pt idx="5128">
                  <c:v>3</c:v>
                </c:pt>
                <c:pt idx="5129">
                  <c:v>3</c:v>
                </c:pt>
                <c:pt idx="5130">
                  <c:v>3</c:v>
                </c:pt>
                <c:pt idx="5131">
                  <c:v>3</c:v>
                </c:pt>
                <c:pt idx="5132">
                  <c:v>3</c:v>
                </c:pt>
                <c:pt idx="5133">
                  <c:v>3</c:v>
                </c:pt>
                <c:pt idx="5134">
                  <c:v>3</c:v>
                </c:pt>
                <c:pt idx="5135">
                  <c:v>3</c:v>
                </c:pt>
                <c:pt idx="5136">
                  <c:v>3</c:v>
                </c:pt>
                <c:pt idx="5137">
                  <c:v>3</c:v>
                </c:pt>
                <c:pt idx="5138">
                  <c:v>3</c:v>
                </c:pt>
                <c:pt idx="5139">
                  <c:v>3</c:v>
                </c:pt>
                <c:pt idx="5140">
                  <c:v>3</c:v>
                </c:pt>
                <c:pt idx="5141">
                  <c:v>3</c:v>
                </c:pt>
                <c:pt idx="5142">
                  <c:v>3</c:v>
                </c:pt>
                <c:pt idx="5143">
                  <c:v>3</c:v>
                </c:pt>
                <c:pt idx="5144">
                  <c:v>3</c:v>
                </c:pt>
                <c:pt idx="5145">
                  <c:v>3</c:v>
                </c:pt>
                <c:pt idx="5146">
                  <c:v>3</c:v>
                </c:pt>
                <c:pt idx="5147">
                  <c:v>3</c:v>
                </c:pt>
                <c:pt idx="5148">
                  <c:v>3</c:v>
                </c:pt>
                <c:pt idx="5149">
                  <c:v>3</c:v>
                </c:pt>
                <c:pt idx="5150">
                  <c:v>3</c:v>
                </c:pt>
                <c:pt idx="5151">
                  <c:v>3</c:v>
                </c:pt>
                <c:pt idx="5152">
                  <c:v>3</c:v>
                </c:pt>
                <c:pt idx="5153">
                  <c:v>3</c:v>
                </c:pt>
                <c:pt idx="5154">
                  <c:v>3</c:v>
                </c:pt>
                <c:pt idx="5155">
                  <c:v>3</c:v>
                </c:pt>
                <c:pt idx="5156">
                  <c:v>3</c:v>
                </c:pt>
                <c:pt idx="5157">
                  <c:v>3</c:v>
                </c:pt>
                <c:pt idx="5158">
                  <c:v>3</c:v>
                </c:pt>
                <c:pt idx="5159">
                  <c:v>3</c:v>
                </c:pt>
                <c:pt idx="5160">
                  <c:v>3</c:v>
                </c:pt>
                <c:pt idx="5161">
                  <c:v>3</c:v>
                </c:pt>
                <c:pt idx="5162">
                  <c:v>3</c:v>
                </c:pt>
                <c:pt idx="5163">
                  <c:v>3</c:v>
                </c:pt>
                <c:pt idx="5164">
                  <c:v>3</c:v>
                </c:pt>
                <c:pt idx="5165">
                  <c:v>3</c:v>
                </c:pt>
                <c:pt idx="5166">
                  <c:v>3</c:v>
                </c:pt>
                <c:pt idx="5167">
                  <c:v>3</c:v>
                </c:pt>
                <c:pt idx="5168">
                  <c:v>3</c:v>
                </c:pt>
                <c:pt idx="5169">
                  <c:v>3</c:v>
                </c:pt>
                <c:pt idx="5170">
                  <c:v>3</c:v>
                </c:pt>
                <c:pt idx="5171">
                  <c:v>3</c:v>
                </c:pt>
                <c:pt idx="5172">
                  <c:v>3</c:v>
                </c:pt>
                <c:pt idx="5173">
                  <c:v>3</c:v>
                </c:pt>
                <c:pt idx="5174">
                  <c:v>3</c:v>
                </c:pt>
                <c:pt idx="5175">
                  <c:v>3</c:v>
                </c:pt>
                <c:pt idx="5176">
                  <c:v>3</c:v>
                </c:pt>
                <c:pt idx="5177">
                  <c:v>3</c:v>
                </c:pt>
                <c:pt idx="5178">
                  <c:v>3</c:v>
                </c:pt>
                <c:pt idx="5179">
                  <c:v>3</c:v>
                </c:pt>
                <c:pt idx="5180">
                  <c:v>3</c:v>
                </c:pt>
                <c:pt idx="5181">
                  <c:v>3</c:v>
                </c:pt>
                <c:pt idx="5182">
                  <c:v>3</c:v>
                </c:pt>
                <c:pt idx="5183">
                  <c:v>3</c:v>
                </c:pt>
                <c:pt idx="5184">
                  <c:v>3</c:v>
                </c:pt>
                <c:pt idx="5185">
                  <c:v>3</c:v>
                </c:pt>
                <c:pt idx="5186">
                  <c:v>3</c:v>
                </c:pt>
                <c:pt idx="5187">
                  <c:v>3</c:v>
                </c:pt>
                <c:pt idx="5188">
                  <c:v>3</c:v>
                </c:pt>
                <c:pt idx="5189">
                  <c:v>3</c:v>
                </c:pt>
                <c:pt idx="5190">
                  <c:v>3</c:v>
                </c:pt>
                <c:pt idx="5191">
                  <c:v>3</c:v>
                </c:pt>
                <c:pt idx="5192">
                  <c:v>3</c:v>
                </c:pt>
                <c:pt idx="5193">
                  <c:v>3</c:v>
                </c:pt>
                <c:pt idx="5194">
                  <c:v>3</c:v>
                </c:pt>
                <c:pt idx="5195">
                  <c:v>3</c:v>
                </c:pt>
                <c:pt idx="5196">
                  <c:v>3</c:v>
                </c:pt>
                <c:pt idx="5197">
                  <c:v>3</c:v>
                </c:pt>
                <c:pt idx="5198">
                  <c:v>3</c:v>
                </c:pt>
                <c:pt idx="5199">
                  <c:v>3</c:v>
                </c:pt>
                <c:pt idx="5200">
                  <c:v>3</c:v>
                </c:pt>
                <c:pt idx="5201">
                  <c:v>3</c:v>
                </c:pt>
                <c:pt idx="5202">
                  <c:v>3</c:v>
                </c:pt>
                <c:pt idx="5203">
                  <c:v>3</c:v>
                </c:pt>
                <c:pt idx="5204">
                  <c:v>3</c:v>
                </c:pt>
                <c:pt idx="5205">
                  <c:v>3</c:v>
                </c:pt>
                <c:pt idx="5206">
                  <c:v>3</c:v>
                </c:pt>
                <c:pt idx="5207">
                  <c:v>3</c:v>
                </c:pt>
                <c:pt idx="5208">
                  <c:v>3</c:v>
                </c:pt>
                <c:pt idx="5209">
                  <c:v>3</c:v>
                </c:pt>
                <c:pt idx="5210">
                  <c:v>3</c:v>
                </c:pt>
                <c:pt idx="5211">
                  <c:v>3</c:v>
                </c:pt>
                <c:pt idx="5212">
                  <c:v>3</c:v>
                </c:pt>
                <c:pt idx="5213">
                  <c:v>3</c:v>
                </c:pt>
                <c:pt idx="5214">
                  <c:v>3</c:v>
                </c:pt>
                <c:pt idx="5215">
                  <c:v>3</c:v>
                </c:pt>
                <c:pt idx="5216">
                  <c:v>3</c:v>
                </c:pt>
                <c:pt idx="5217">
                  <c:v>3</c:v>
                </c:pt>
                <c:pt idx="5218">
                  <c:v>3</c:v>
                </c:pt>
                <c:pt idx="5219">
                  <c:v>3</c:v>
                </c:pt>
                <c:pt idx="5220">
                  <c:v>3</c:v>
                </c:pt>
                <c:pt idx="5221">
                  <c:v>3</c:v>
                </c:pt>
                <c:pt idx="5222">
                  <c:v>3</c:v>
                </c:pt>
                <c:pt idx="5223">
                  <c:v>3</c:v>
                </c:pt>
                <c:pt idx="5224">
                  <c:v>3</c:v>
                </c:pt>
                <c:pt idx="5225">
                  <c:v>3</c:v>
                </c:pt>
                <c:pt idx="5226">
                  <c:v>3</c:v>
                </c:pt>
                <c:pt idx="5227">
                  <c:v>3</c:v>
                </c:pt>
                <c:pt idx="5228">
                  <c:v>3</c:v>
                </c:pt>
                <c:pt idx="5229">
                  <c:v>3</c:v>
                </c:pt>
                <c:pt idx="5230">
                  <c:v>3</c:v>
                </c:pt>
                <c:pt idx="5231">
                  <c:v>3</c:v>
                </c:pt>
                <c:pt idx="5232">
                  <c:v>3</c:v>
                </c:pt>
                <c:pt idx="5233">
                  <c:v>3</c:v>
                </c:pt>
                <c:pt idx="5234">
                  <c:v>3</c:v>
                </c:pt>
                <c:pt idx="5235">
                  <c:v>3</c:v>
                </c:pt>
                <c:pt idx="5236">
                  <c:v>3</c:v>
                </c:pt>
                <c:pt idx="5237">
                  <c:v>3</c:v>
                </c:pt>
                <c:pt idx="5238">
                  <c:v>3</c:v>
                </c:pt>
                <c:pt idx="5239">
                  <c:v>3</c:v>
                </c:pt>
                <c:pt idx="5240">
                  <c:v>3</c:v>
                </c:pt>
                <c:pt idx="5241">
                  <c:v>3</c:v>
                </c:pt>
                <c:pt idx="5242">
                  <c:v>3</c:v>
                </c:pt>
                <c:pt idx="5243">
                  <c:v>3</c:v>
                </c:pt>
                <c:pt idx="5244">
                  <c:v>3</c:v>
                </c:pt>
                <c:pt idx="5245">
                  <c:v>3</c:v>
                </c:pt>
                <c:pt idx="5246">
                  <c:v>3</c:v>
                </c:pt>
                <c:pt idx="5247">
                  <c:v>3</c:v>
                </c:pt>
                <c:pt idx="5248">
                  <c:v>3</c:v>
                </c:pt>
                <c:pt idx="5249">
                  <c:v>3</c:v>
                </c:pt>
                <c:pt idx="5250">
                  <c:v>3</c:v>
                </c:pt>
                <c:pt idx="5251">
                  <c:v>3</c:v>
                </c:pt>
                <c:pt idx="5252">
                  <c:v>3</c:v>
                </c:pt>
                <c:pt idx="5253">
                  <c:v>3</c:v>
                </c:pt>
                <c:pt idx="5254">
                  <c:v>3</c:v>
                </c:pt>
                <c:pt idx="5255">
                  <c:v>3</c:v>
                </c:pt>
                <c:pt idx="5256">
                  <c:v>3</c:v>
                </c:pt>
                <c:pt idx="5257">
                  <c:v>3</c:v>
                </c:pt>
                <c:pt idx="5258">
                  <c:v>3</c:v>
                </c:pt>
                <c:pt idx="5259">
                  <c:v>3</c:v>
                </c:pt>
                <c:pt idx="5260">
                  <c:v>3</c:v>
                </c:pt>
                <c:pt idx="5261">
                  <c:v>3</c:v>
                </c:pt>
                <c:pt idx="5262">
                  <c:v>3</c:v>
                </c:pt>
                <c:pt idx="5263">
                  <c:v>3</c:v>
                </c:pt>
                <c:pt idx="5264">
                  <c:v>3</c:v>
                </c:pt>
                <c:pt idx="5265">
                  <c:v>3</c:v>
                </c:pt>
                <c:pt idx="5266">
                  <c:v>3</c:v>
                </c:pt>
                <c:pt idx="5267">
                  <c:v>3</c:v>
                </c:pt>
                <c:pt idx="5268">
                  <c:v>3</c:v>
                </c:pt>
                <c:pt idx="5269">
                  <c:v>3</c:v>
                </c:pt>
                <c:pt idx="5270">
                  <c:v>3</c:v>
                </c:pt>
                <c:pt idx="5271">
                  <c:v>3</c:v>
                </c:pt>
                <c:pt idx="5272">
                  <c:v>3</c:v>
                </c:pt>
                <c:pt idx="5273">
                  <c:v>3</c:v>
                </c:pt>
                <c:pt idx="5274">
                  <c:v>3</c:v>
                </c:pt>
                <c:pt idx="5275">
                  <c:v>3</c:v>
                </c:pt>
                <c:pt idx="5276">
                  <c:v>3</c:v>
                </c:pt>
                <c:pt idx="5277">
                  <c:v>3</c:v>
                </c:pt>
                <c:pt idx="5278">
                  <c:v>3</c:v>
                </c:pt>
                <c:pt idx="5279">
                  <c:v>3</c:v>
                </c:pt>
                <c:pt idx="5280">
                  <c:v>3</c:v>
                </c:pt>
                <c:pt idx="5281">
                  <c:v>3</c:v>
                </c:pt>
                <c:pt idx="5282">
                  <c:v>3</c:v>
                </c:pt>
                <c:pt idx="5283">
                  <c:v>3</c:v>
                </c:pt>
                <c:pt idx="5284">
                  <c:v>3</c:v>
                </c:pt>
                <c:pt idx="5285">
                  <c:v>3</c:v>
                </c:pt>
                <c:pt idx="5286">
                  <c:v>3</c:v>
                </c:pt>
                <c:pt idx="5287">
                  <c:v>3</c:v>
                </c:pt>
                <c:pt idx="5288">
                  <c:v>3</c:v>
                </c:pt>
                <c:pt idx="5289">
                  <c:v>3</c:v>
                </c:pt>
                <c:pt idx="5290">
                  <c:v>3</c:v>
                </c:pt>
                <c:pt idx="5291">
                  <c:v>3</c:v>
                </c:pt>
                <c:pt idx="5292">
                  <c:v>3</c:v>
                </c:pt>
                <c:pt idx="5293">
                  <c:v>3</c:v>
                </c:pt>
                <c:pt idx="5294">
                  <c:v>3</c:v>
                </c:pt>
                <c:pt idx="5295">
                  <c:v>3</c:v>
                </c:pt>
                <c:pt idx="5296">
                  <c:v>3</c:v>
                </c:pt>
                <c:pt idx="5297">
                  <c:v>3</c:v>
                </c:pt>
                <c:pt idx="5298">
                  <c:v>3</c:v>
                </c:pt>
                <c:pt idx="5299">
                  <c:v>3</c:v>
                </c:pt>
                <c:pt idx="5300">
                  <c:v>3</c:v>
                </c:pt>
                <c:pt idx="5301">
                  <c:v>3</c:v>
                </c:pt>
                <c:pt idx="5302">
                  <c:v>3</c:v>
                </c:pt>
                <c:pt idx="5303">
                  <c:v>3</c:v>
                </c:pt>
                <c:pt idx="5304">
                  <c:v>3</c:v>
                </c:pt>
                <c:pt idx="5305">
                  <c:v>3</c:v>
                </c:pt>
                <c:pt idx="5306">
                  <c:v>3</c:v>
                </c:pt>
                <c:pt idx="5307">
                  <c:v>3</c:v>
                </c:pt>
                <c:pt idx="5308">
                  <c:v>3</c:v>
                </c:pt>
                <c:pt idx="5309">
                  <c:v>3</c:v>
                </c:pt>
                <c:pt idx="5310">
                  <c:v>3</c:v>
                </c:pt>
                <c:pt idx="5311">
                  <c:v>3</c:v>
                </c:pt>
                <c:pt idx="5312">
                  <c:v>3</c:v>
                </c:pt>
                <c:pt idx="5313">
                  <c:v>3</c:v>
                </c:pt>
                <c:pt idx="5314">
                  <c:v>3</c:v>
                </c:pt>
                <c:pt idx="5315">
                  <c:v>2</c:v>
                </c:pt>
                <c:pt idx="5316">
                  <c:v>2</c:v>
                </c:pt>
                <c:pt idx="5317">
                  <c:v>2</c:v>
                </c:pt>
                <c:pt idx="5318">
                  <c:v>2</c:v>
                </c:pt>
                <c:pt idx="5319">
                  <c:v>2</c:v>
                </c:pt>
                <c:pt idx="5320">
                  <c:v>2</c:v>
                </c:pt>
                <c:pt idx="5321">
                  <c:v>2</c:v>
                </c:pt>
                <c:pt idx="5322">
                  <c:v>2</c:v>
                </c:pt>
                <c:pt idx="5323">
                  <c:v>2</c:v>
                </c:pt>
                <c:pt idx="5324">
                  <c:v>2</c:v>
                </c:pt>
                <c:pt idx="5325">
                  <c:v>2</c:v>
                </c:pt>
                <c:pt idx="5326">
                  <c:v>2</c:v>
                </c:pt>
                <c:pt idx="5327">
                  <c:v>2</c:v>
                </c:pt>
                <c:pt idx="5328">
                  <c:v>2</c:v>
                </c:pt>
                <c:pt idx="5329">
                  <c:v>2</c:v>
                </c:pt>
                <c:pt idx="5330">
                  <c:v>2</c:v>
                </c:pt>
                <c:pt idx="5331">
                  <c:v>2</c:v>
                </c:pt>
                <c:pt idx="5332">
                  <c:v>2</c:v>
                </c:pt>
                <c:pt idx="5333">
                  <c:v>2</c:v>
                </c:pt>
                <c:pt idx="5334">
                  <c:v>2</c:v>
                </c:pt>
                <c:pt idx="5335">
                  <c:v>2</c:v>
                </c:pt>
                <c:pt idx="5336">
                  <c:v>2</c:v>
                </c:pt>
                <c:pt idx="5337">
                  <c:v>2</c:v>
                </c:pt>
                <c:pt idx="5338">
                  <c:v>2</c:v>
                </c:pt>
                <c:pt idx="5339">
                  <c:v>2</c:v>
                </c:pt>
                <c:pt idx="5340">
                  <c:v>2</c:v>
                </c:pt>
                <c:pt idx="5341">
                  <c:v>2</c:v>
                </c:pt>
                <c:pt idx="5342">
                  <c:v>2</c:v>
                </c:pt>
                <c:pt idx="5343">
                  <c:v>2</c:v>
                </c:pt>
                <c:pt idx="5344">
                  <c:v>2</c:v>
                </c:pt>
                <c:pt idx="5345">
                  <c:v>2</c:v>
                </c:pt>
                <c:pt idx="5346">
                  <c:v>2</c:v>
                </c:pt>
                <c:pt idx="5347">
                  <c:v>2</c:v>
                </c:pt>
                <c:pt idx="5348">
                  <c:v>2</c:v>
                </c:pt>
                <c:pt idx="5349">
                  <c:v>2</c:v>
                </c:pt>
                <c:pt idx="5350">
                  <c:v>2</c:v>
                </c:pt>
                <c:pt idx="5351">
                  <c:v>2</c:v>
                </c:pt>
                <c:pt idx="5352">
                  <c:v>2</c:v>
                </c:pt>
                <c:pt idx="5353">
                  <c:v>2</c:v>
                </c:pt>
                <c:pt idx="5354">
                  <c:v>2</c:v>
                </c:pt>
                <c:pt idx="5355">
                  <c:v>2</c:v>
                </c:pt>
                <c:pt idx="5356">
                  <c:v>2</c:v>
                </c:pt>
                <c:pt idx="5357">
                  <c:v>2</c:v>
                </c:pt>
                <c:pt idx="5358">
                  <c:v>2</c:v>
                </c:pt>
                <c:pt idx="5359">
                  <c:v>2</c:v>
                </c:pt>
                <c:pt idx="5360">
                  <c:v>2</c:v>
                </c:pt>
                <c:pt idx="5361">
                  <c:v>2</c:v>
                </c:pt>
                <c:pt idx="5362">
                  <c:v>2</c:v>
                </c:pt>
                <c:pt idx="5363">
                  <c:v>2</c:v>
                </c:pt>
                <c:pt idx="5364">
                  <c:v>2</c:v>
                </c:pt>
                <c:pt idx="5365">
                  <c:v>2</c:v>
                </c:pt>
                <c:pt idx="5366">
                  <c:v>2</c:v>
                </c:pt>
                <c:pt idx="5367">
                  <c:v>2</c:v>
                </c:pt>
                <c:pt idx="5368">
                  <c:v>2</c:v>
                </c:pt>
                <c:pt idx="5369">
                  <c:v>2</c:v>
                </c:pt>
                <c:pt idx="5370">
                  <c:v>2</c:v>
                </c:pt>
                <c:pt idx="5371">
                  <c:v>2</c:v>
                </c:pt>
                <c:pt idx="5372">
                  <c:v>2</c:v>
                </c:pt>
                <c:pt idx="5373">
                  <c:v>2</c:v>
                </c:pt>
                <c:pt idx="5374">
                  <c:v>2</c:v>
                </c:pt>
                <c:pt idx="5375">
                  <c:v>2</c:v>
                </c:pt>
                <c:pt idx="5376">
                  <c:v>2</c:v>
                </c:pt>
                <c:pt idx="5377">
                  <c:v>2</c:v>
                </c:pt>
                <c:pt idx="5378">
                  <c:v>2</c:v>
                </c:pt>
                <c:pt idx="5379">
                  <c:v>2</c:v>
                </c:pt>
                <c:pt idx="5380">
                  <c:v>2</c:v>
                </c:pt>
                <c:pt idx="5381">
                  <c:v>2</c:v>
                </c:pt>
                <c:pt idx="5382">
                  <c:v>2</c:v>
                </c:pt>
                <c:pt idx="5383">
                  <c:v>2</c:v>
                </c:pt>
                <c:pt idx="5384">
                  <c:v>2</c:v>
                </c:pt>
                <c:pt idx="5385">
                  <c:v>2</c:v>
                </c:pt>
                <c:pt idx="5386">
                  <c:v>2</c:v>
                </c:pt>
                <c:pt idx="5387">
                  <c:v>2</c:v>
                </c:pt>
                <c:pt idx="5388">
                  <c:v>2</c:v>
                </c:pt>
                <c:pt idx="5389">
                  <c:v>2</c:v>
                </c:pt>
                <c:pt idx="5390">
                  <c:v>2</c:v>
                </c:pt>
                <c:pt idx="5391">
                  <c:v>2</c:v>
                </c:pt>
                <c:pt idx="5392">
                  <c:v>2</c:v>
                </c:pt>
                <c:pt idx="5393">
                  <c:v>2</c:v>
                </c:pt>
                <c:pt idx="5394">
                  <c:v>2</c:v>
                </c:pt>
                <c:pt idx="5395">
                  <c:v>2</c:v>
                </c:pt>
                <c:pt idx="5396">
                  <c:v>2</c:v>
                </c:pt>
                <c:pt idx="5397">
                  <c:v>2</c:v>
                </c:pt>
                <c:pt idx="5398">
                  <c:v>2</c:v>
                </c:pt>
                <c:pt idx="5399">
                  <c:v>2</c:v>
                </c:pt>
                <c:pt idx="5400">
                  <c:v>2</c:v>
                </c:pt>
                <c:pt idx="5401">
                  <c:v>2</c:v>
                </c:pt>
                <c:pt idx="5402">
                  <c:v>2</c:v>
                </c:pt>
                <c:pt idx="5403">
                  <c:v>2</c:v>
                </c:pt>
                <c:pt idx="5404">
                  <c:v>2</c:v>
                </c:pt>
                <c:pt idx="5405">
                  <c:v>2</c:v>
                </c:pt>
                <c:pt idx="5406">
                  <c:v>2</c:v>
                </c:pt>
                <c:pt idx="5407">
                  <c:v>2</c:v>
                </c:pt>
                <c:pt idx="5408">
                  <c:v>2</c:v>
                </c:pt>
                <c:pt idx="5409">
                  <c:v>2</c:v>
                </c:pt>
                <c:pt idx="5410">
                  <c:v>2</c:v>
                </c:pt>
                <c:pt idx="5411">
                  <c:v>2</c:v>
                </c:pt>
                <c:pt idx="5412">
                  <c:v>2</c:v>
                </c:pt>
                <c:pt idx="5413">
                  <c:v>2</c:v>
                </c:pt>
                <c:pt idx="5414">
                  <c:v>2</c:v>
                </c:pt>
                <c:pt idx="5415">
                  <c:v>2</c:v>
                </c:pt>
                <c:pt idx="5416">
                  <c:v>2</c:v>
                </c:pt>
                <c:pt idx="5417">
                  <c:v>2</c:v>
                </c:pt>
                <c:pt idx="5418">
                  <c:v>2</c:v>
                </c:pt>
                <c:pt idx="5419">
                  <c:v>2</c:v>
                </c:pt>
                <c:pt idx="5420">
                  <c:v>2</c:v>
                </c:pt>
                <c:pt idx="5421">
                  <c:v>2</c:v>
                </c:pt>
                <c:pt idx="5422">
                  <c:v>2</c:v>
                </c:pt>
                <c:pt idx="5423">
                  <c:v>2</c:v>
                </c:pt>
                <c:pt idx="5424">
                  <c:v>2</c:v>
                </c:pt>
                <c:pt idx="5425">
                  <c:v>2</c:v>
                </c:pt>
                <c:pt idx="5426">
                  <c:v>2</c:v>
                </c:pt>
                <c:pt idx="5427">
                  <c:v>2</c:v>
                </c:pt>
                <c:pt idx="5428">
                  <c:v>2</c:v>
                </c:pt>
                <c:pt idx="5429">
                  <c:v>2</c:v>
                </c:pt>
                <c:pt idx="5430">
                  <c:v>2</c:v>
                </c:pt>
                <c:pt idx="5431">
                  <c:v>2</c:v>
                </c:pt>
                <c:pt idx="5432">
                  <c:v>2</c:v>
                </c:pt>
                <c:pt idx="5433">
                  <c:v>2</c:v>
                </c:pt>
                <c:pt idx="5434">
                  <c:v>2</c:v>
                </c:pt>
                <c:pt idx="5435">
                  <c:v>2</c:v>
                </c:pt>
                <c:pt idx="5436">
                  <c:v>2</c:v>
                </c:pt>
                <c:pt idx="5437">
                  <c:v>2</c:v>
                </c:pt>
                <c:pt idx="5438">
                  <c:v>2</c:v>
                </c:pt>
                <c:pt idx="5439">
                  <c:v>2</c:v>
                </c:pt>
                <c:pt idx="5440">
                  <c:v>2</c:v>
                </c:pt>
                <c:pt idx="5441">
                  <c:v>2</c:v>
                </c:pt>
                <c:pt idx="5442">
                  <c:v>2</c:v>
                </c:pt>
                <c:pt idx="5443">
                  <c:v>2</c:v>
                </c:pt>
                <c:pt idx="5444">
                  <c:v>2</c:v>
                </c:pt>
                <c:pt idx="5445">
                  <c:v>2</c:v>
                </c:pt>
                <c:pt idx="5446">
                  <c:v>2</c:v>
                </c:pt>
                <c:pt idx="5447">
                  <c:v>2</c:v>
                </c:pt>
                <c:pt idx="5448">
                  <c:v>2</c:v>
                </c:pt>
                <c:pt idx="5449">
                  <c:v>2</c:v>
                </c:pt>
                <c:pt idx="5450">
                  <c:v>2</c:v>
                </c:pt>
                <c:pt idx="5451">
                  <c:v>2</c:v>
                </c:pt>
                <c:pt idx="5452">
                  <c:v>2</c:v>
                </c:pt>
                <c:pt idx="5453">
                  <c:v>2</c:v>
                </c:pt>
                <c:pt idx="5454">
                  <c:v>2</c:v>
                </c:pt>
                <c:pt idx="5455">
                  <c:v>2</c:v>
                </c:pt>
                <c:pt idx="5456">
                  <c:v>2</c:v>
                </c:pt>
                <c:pt idx="5457">
                  <c:v>2</c:v>
                </c:pt>
                <c:pt idx="5458">
                  <c:v>2</c:v>
                </c:pt>
                <c:pt idx="5459">
                  <c:v>2</c:v>
                </c:pt>
                <c:pt idx="5460">
                  <c:v>2</c:v>
                </c:pt>
                <c:pt idx="5461">
                  <c:v>2</c:v>
                </c:pt>
                <c:pt idx="5462">
                  <c:v>2</c:v>
                </c:pt>
                <c:pt idx="5463">
                  <c:v>2</c:v>
                </c:pt>
                <c:pt idx="5464">
                  <c:v>2</c:v>
                </c:pt>
                <c:pt idx="5465">
                  <c:v>2</c:v>
                </c:pt>
                <c:pt idx="5466">
                  <c:v>2</c:v>
                </c:pt>
                <c:pt idx="5467">
                  <c:v>2</c:v>
                </c:pt>
                <c:pt idx="5468">
                  <c:v>2</c:v>
                </c:pt>
                <c:pt idx="5469">
                  <c:v>2</c:v>
                </c:pt>
                <c:pt idx="5470">
                  <c:v>2</c:v>
                </c:pt>
                <c:pt idx="5471">
                  <c:v>2</c:v>
                </c:pt>
                <c:pt idx="5472">
                  <c:v>2</c:v>
                </c:pt>
                <c:pt idx="5473">
                  <c:v>2</c:v>
                </c:pt>
                <c:pt idx="5474">
                  <c:v>2</c:v>
                </c:pt>
                <c:pt idx="5475">
                  <c:v>2</c:v>
                </c:pt>
                <c:pt idx="5476">
                  <c:v>2</c:v>
                </c:pt>
                <c:pt idx="5477">
                  <c:v>2</c:v>
                </c:pt>
                <c:pt idx="5478">
                  <c:v>2</c:v>
                </c:pt>
                <c:pt idx="5479">
                  <c:v>2</c:v>
                </c:pt>
                <c:pt idx="5480">
                  <c:v>2</c:v>
                </c:pt>
                <c:pt idx="5481">
                  <c:v>2</c:v>
                </c:pt>
                <c:pt idx="5482">
                  <c:v>2</c:v>
                </c:pt>
                <c:pt idx="5483">
                  <c:v>2</c:v>
                </c:pt>
                <c:pt idx="5484">
                  <c:v>2</c:v>
                </c:pt>
                <c:pt idx="5485">
                  <c:v>2</c:v>
                </c:pt>
                <c:pt idx="5486">
                  <c:v>2</c:v>
                </c:pt>
                <c:pt idx="5487">
                  <c:v>2</c:v>
                </c:pt>
                <c:pt idx="5488">
                  <c:v>2</c:v>
                </c:pt>
                <c:pt idx="5489">
                  <c:v>2</c:v>
                </c:pt>
                <c:pt idx="5490">
                  <c:v>2</c:v>
                </c:pt>
                <c:pt idx="5491">
                  <c:v>2</c:v>
                </c:pt>
                <c:pt idx="5492">
                  <c:v>2</c:v>
                </c:pt>
                <c:pt idx="5493">
                  <c:v>2</c:v>
                </c:pt>
                <c:pt idx="5494">
                  <c:v>2</c:v>
                </c:pt>
                <c:pt idx="5495">
                  <c:v>2</c:v>
                </c:pt>
                <c:pt idx="5496">
                  <c:v>2</c:v>
                </c:pt>
                <c:pt idx="5497">
                  <c:v>2</c:v>
                </c:pt>
                <c:pt idx="5498">
                  <c:v>2</c:v>
                </c:pt>
                <c:pt idx="5499">
                  <c:v>2</c:v>
                </c:pt>
                <c:pt idx="5500">
                  <c:v>2</c:v>
                </c:pt>
                <c:pt idx="5501">
                  <c:v>2</c:v>
                </c:pt>
                <c:pt idx="5502">
                  <c:v>2</c:v>
                </c:pt>
                <c:pt idx="5503">
                  <c:v>2</c:v>
                </c:pt>
                <c:pt idx="5504">
                  <c:v>2</c:v>
                </c:pt>
                <c:pt idx="5505">
                  <c:v>2</c:v>
                </c:pt>
                <c:pt idx="5506">
                  <c:v>2</c:v>
                </c:pt>
                <c:pt idx="5507">
                  <c:v>2</c:v>
                </c:pt>
                <c:pt idx="5508">
                  <c:v>2</c:v>
                </c:pt>
                <c:pt idx="5509">
                  <c:v>2</c:v>
                </c:pt>
                <c:pt idx="5510">
                  <c:v>2</c:v>
                </c:pt>
                <c:pt idx="5511">
                  <c:v>2</c:v>
                </c:pt>
                <c:pt idx="5512">
                  <c:v>2</c:v>
                </c:pt>
                <c:pt idx="5513">
                  <c:v>2</c:v>
                </c:pt>
                <c:pt idx="5514">
                  <c:v>2</c:v>
                </c:pt>
                <c:pt idx="5515">
                  <c:v>2</c:v>
                </c:pt>
                <c:pt idx="5516">
                  <c:v>2</c:v>
                </c:pt>
                <c:pt idx="5517">
                  <c:v>2</c:v>
                </c:pt>
                <c:pt idx="5518">
                  <c:v>2</c:v>
                </c:pt>
                <c:pt idx="5519">
                  <c:v>2</c:v>
                </c:pt>
                <c:pt idx="5520">
                  <c:v>2</c:v>
                </c:pt>
                <c:pt idx="5521">
                  <c:v>2</c:v>
                </c:pt>
                <c:pt idx="5522">
                  <c:v>2</c:v>
                </c:pt>
                <c:pt idx="5523">
                  <c:v>2</c:v>
                </c:pt>
                <c:pt idx="5524">
                  <c:v>2</c:v>
                </c:pt>
                <c:pt idx="5525">
                  <c:v>2</c:v>
                </c:pt>
                <c:pt idx="5526">
                  <c:v>2</c:v>
                </c:pt>
                <c:pt idx="5527">
                  <c:v>2</c:v>
                </c:pt>
                <c:pt idx="5528">
                  <c:v>2</c:v>
                </c:pt>
                <c:pt idx="5529">
                  <c:v>2</c:v>
                </c:pt>
                <c:pt idx="5530">
                  <c:v>2</c:v>
                </c:pt>
                <c:pt idx="5531">
                  <c:v>2</c:v>
                </c:pt>
                <c:pt idx="5532">
                  <c:v>2</c:v>
                </c:pt>
                <c:pt idx="5533">
                  <c:v>2</c:v>
                </c:pt>
                <c:pt idx="5534">
                  <c:v>2</c:v>
                </c:pt>
                <c:pt idx="5535">
                  <c:v>2</c:v>
                </c:pt>
                <c:pt idx="5536">
                  <c:v>2</c:v>
                </c:pt>
                <c:pt idx="5537">
                  <c:v>2</c:v>
                </c:pt>
                <c:pt idx="5538">
                  <c:v>2</c:v>
                </c:pt>
                <c:pt idx="5539">
                  <c:v>2</c:v>
                </c:pt>
                <c:pt idx="5540">
                  <c:v>2</c:v>
                </c:pt>
                <c:pt idx="5541">
                  <c:v>2</c:v>
                </c:pt>
                <c:pt idx="5542">
                  <c:v>2</c:v>
                </c:pt>
                <c:pt idx="5543">
                  <c:v>2</c:v>
                </c:pt>
                <c:pt idx="5544">
                  <c:v>2</c:v>
                </c:pt>
                <c:pt idx="5545">
                  <c:v>2</c:v>
                </c:pt>
                <c:pt idx="5546">
                  <c:v>2</c:v>
                </c:pt>
                <c:pt idx="5547">
                  <c:v>2</c:v>
                </c:pt>
                <c:pt idx="5548">
                  <c:v>2</c:v>
                </c:pt>
                <c:pt idx="5549">
                  <c:v>2</c:v>
                </c:pt>
                <c:pt idx="5550">
                  <c:v>2</c:v>
                </c:pt>
                <c:pt idx="5551">
                  <c:v>2</c:v>
                </c:pt>
                <c:pt idx="5552">
                  <c:v>2</c:v>
                </c:pt>
                <c:pt idx="5553">
                  <c:v>2</c:v>
                </c:pt>
                <c:pt idx="5554">
                  <c:v>2</c:v>
                </c:pt>
                <c:pt idx="5555">
                  <c:v>2</c:v>
                </c:pt>
                <c:pt idx="5556">
                  <c:v>2</c:v>
                </c:pt>
                <c:pt idx="5557">
                  <c:v>2</c:v>
                </c:pt>
                <c:pt idx="5558">
                  <c:v>2</c:v>
                </c:pt>
                <c:pt idx="5559">
                  <c:v>2</c:v>
                </c:pt>
                <c:pt idx="5560">
                  <c:v>2</c:v>
                </c:pt>
                <c:pt idx="5561">
                  <c:v>2</c:v>
                </c:pt>
                <c:pt idx="5562">
                  <c:v>2</c:v>
                </c:pt>
                <c:pt idx="5563">
                  <c:v>2</c:v>
                </c:pt>
                <c:pt idx="5564">
                  <c:v>2</c:v>
                </c:pt>
                <c:pt idx="5565">
                  <c:v>2</c:v>
                </c:pt>
                <c:pt idx="5566">
                  <c:v>2</c:v>
                </c:pt>
                <c:pt idx="5567">
                  <c:v>2</c:v>
                </c:pt>
                <c:pt idx="5568">
                  <c:v>2</c:v>
                </c:pt>
                <c:pt idx="5569">
                  <c:v>2</c:v>
                </c:pt>
                <c:pt idx="5570">
                  <c:v>2</c:v>
                </c:pt>
                <c:pt idx="5571">
                  <c:v>2</c:v>
                </c:pt>
                <c:pt idx="5572">
                  <c:v>2</c:v>
                </c:pt>
                <c:pt idx="5573">
                  <c:v>2</c:v>
                </c:pt>
                <c:pt idx="5574">
                  <c:v>2</c:v>
                </c:pt>
                <c:pt idx="5575">
                  <c:v>2</c:v>
                </c:pt>
                <c:pt idx="5576">
                  <c:v>2</c:v>
                </c:pt>
                <c:pt idx="5577">
                  <c:v>2</c:v>
                </c:pt>
                <c:pt idx="5578">
                  <c:v>2</c:v>
                </c:pt>
                <c:pt idx="5579">
                  <c:v>2</c:v>
                </c:pt>
                <c:pt idx="5580">
                  <c:v>2</c:v>
                </c:pt>
                <c:pt idx="5581">
                  <c:v>2</c:v>
                </c:pt>
                <c:pt idx="5582">
                  <c:v>2</c:v>
                </c:pt>
                <c:pt idx="5583">
                  <c:v>2</c:v>
                </c:pt>
                <c:pt idx="5584">
                  <c:v>2</c:v>
                </c:pt>
                <c:pt idx="5585">
                  <c:v>2</c:v>
                </c:pt>
                <c:pt idx="5586">
                  <c:v>2</c:v>
                </c:pt>
                <c:pt idx="5587">
                  <c:v>2</c:v>
                </c:pt>
                <c:pt idx="5588">
                  <c:v>2</c:v>
                </c:pt>
                <c:pt idx="5589">
                  <c:v>2</c:v>
                </c:pt>
                <c:pt idx="5590">
                  <c:v>2</c:v>
                </c:pt>
                <c:pt idx="5591">
                  <c:v>2</c:v>
                </c:pt>
                <c:pt idx="5592">
                  <c:v>2</c:v>
                </c:pt>
                <c:pt idx="5593">
                  <c:v>2</c:v>
                </c:pt>
                <c:pt idx="5594">
                  <c:v>2</c:v>
                </c:pt>
                <c:pt idx="5595">
                  <c:v>2</c:v>
                </c:pt>
                <c:pt idx="5596">
                  <c:v>2</c:v>
                </c:pt>
                <c:pt idx="5597">
                  <c:v>2</c:v>
                </c:pt>
                <c:pt idx="5598">
                  <c:v>2</c:v>
                </c:pt>
                <c:pt idx="5599">
                  <c:v>2</c:v>
                </c:pt>
                <c:pt idx="5600">
                  <c:v>2</c:v>
                </c:pt>
                <c:pt idx="5601">
                  <c:v>2</c:v>
                </c:pt>
                <c:pt idx="5602">
                  <c:v>2</c:v>
                </c:pt>
                <c:pt idx="5603">
                  <c:v>2</c:v>
                </c:pt>
                <c:pt idx="5604">
                  <c:v>2</c:v>
                </c:pt>
                <c:pt idx="5605">
                  <c:v>2</c:v>
                </c:pt>
                <c:pt idx="5606">
                  <c:v>2</c:v>
                </c:pt>
                <c:pt idx="5607">
                  <c:v>2</c:v>
                </c:pt>
                <c:pt idx="5608">
                  <c:v>2</c:v>
                </c:pt>
                <c:pt idx="5609">
                  <c:v>2</c:v>
                </c:pt>
                <c:pt idx="5610">
                  <c:v>2</c:v>
                </c:pt>
                <c:pt idx="5611">
                  <c:v>2</c:v>
                </c:pt>
                <c:pt idx="5612">
                  <c:v>2</c:v>
                </c:pt>
                <c:pt idx="5613">
                  <c:v>2</c:v>
                </c:pt>
                <c:pt idx="5614">
                  <c:v>2</c:v>
                </c:pt>
                <c:pt idx="5615">
                  <c:v>2</c:v>
                </c:pt>
                <c:pt idx="5616">
                  <c:v>2</c:v>
                </c:pt>
                <c:pt idx="5617">
                  <c:v>2</c:v>
                </c:pt>
                <c:pt idx="5618">
                  <c:v>2</c:v>
                </c:pt>
                <c:pt idx="5619">
                  <c:v>2</c:v>
                </c:pt>
                <c:pt idx="5620">
                  <c:v>2</c:v>
                </c:pt>
                <c:pt idx="5621">
                  <c:v>2</c:v>
                </c:pt>
                <c:pt idx="5622">
                  <c:v>2</c:v>
                </c:pt>
                <c:pt idx="5623">
                  <c:v>2</c:v>
                </c:pt>
                <c:pt idx="5624">
                  <c:v>2</c:v>
                </c:pt>
                <c:pt idx="5625">
                  <c:v>2</c:v>
                </c:pt>
                <c:pt idx="5626">
                  <c:v>2</c:v>
                </c:pt>
                <c:pt idx="5627">
                  <c:v>2</c:v>
                </c:pt>
                <c:pt idx="5628">
                  <c:v>2</c:v>
                </c:pt>
                <c:pt idx="5629">
                  <c:v>2</c:v>
                </c:pt>
                <c:pt idx="5630">
                  <c:v>2</c:v>
                </c:pt>
                <c:pt idx="5631">
                  <c:v>2</c:v>
                </c:pt>
                <c:pt idx="5632">
                  <c:v>2</c:v>
                </c:pt>
                <c:pt idx="5633">
                  <c:v>2</c:v>
                </c:pt>
                <c:pt idx="5634">
                  <c:v>2</c:v>
                </c:pt>
                <c:pt idx="5635">
                  <c:v>2</c:v>
                </c:pt>
                <c:pt idx="5636">
                  <c:v>2</c:v>
                </c:pt>
                <c:pt idx="5637">
                  <c:v>2</c:v>
                </c:pt>
                <c:pt idx="5638">
                  <c:v>2</c:v>
                </c:pt>
                <c:pt idx="5639">
                  <c:v>2</c:v>
                </c:pt>
                <c:pt idx="5640">
                  <c:v>2</c:v>
                </c:pt>
                <c:pt idx="5641">
                  <c:v>2</c:v>
                </c:pt>
                <c:pt idx="5642">
                  <c:v>2</c:v>
                </c:pt>
                <c:pt idx="5643">
                  <c:v>2</c:v>
                </c:pt>
                <c:pt idx="5644">
                  <c:v>2</c:v>
                </c:pt>
                <c:pt idx="5645">
                  <c:v>2</c:v>
                </c:pt>
                <c:pt idx="5646">
                  <c:v>2</c:v>
                </c:pt>
                <c:pt idx="5647">
                  <c:v>2</c:v>
                </c:pt>
                <c:pt idx="5648">
                  <c:v>2</c:v>
                </c:pt>
                <c:pt idx="5649">
                  <c:v>2</c:v>
                </c:pt>
                <c:pt idx="5650">
                  <c:v>2</c:v>
                </c:pt>
                <c:pt idx="5651">
                  <c:v>2</c:v>
                </c:pt>
                <c:pt idx="5652">
                  <c:v>2</c:v>
                </c:pt>
                <c:pt idx="5653">
                  <c:v>2</c:v>
                </c:pt>
                <c:pt idx="5654">
                  <c:v>2</c:v>
                </c:pt>
                <c:pt idx="5655">
                  <c:v>2</c:v>
                </c:pt>
                <c:pt idx="5656">
                  <c:v>2</c:v>
                </c:pt>
                <c:pt idx="5657">
                  <c:v>2</c:v>
                </c:pt>
                <c:pt idx="5658">
                  <c:v>2</c:v>
                </c:pt>
                <c:pt idx="5659">
                  <c:v>2</c:v>
                </c:pt>
                <c:pt idx="5660">
                  <c:v>2</c:v>
                </c:pt>
                <c:pt idx="5661">
                  <c:v>2</c:v>
                </c:pt>
                <c:pt idx="5662">
                  <c:v>2</c:v>
                </c:pt>
                <c:pt idx="5663">
                  <c:v>2</c:v>
                </c:pt>
                <c:pt idx="5664">
                  <c:v>2</c:v>
                </c:pt>
                <c:pt idx="5665">
                  <c:v>2</c:v>
                </c:pt>
                <c:pt idx="5666">
                  <c:v>2</c:v>
                </c:pt>
                <c:pt idx="5667">
                  <c:v>2</c:v>
                </c:pt>
                <c:pt idx="5668">
                  <c:v>2</c:v>
                </c:pt>
                <c:pt idx="5669">
                  <c:v>2</c:v>
                </c:pt>
                <c:pt idx="5670">
                  <c:v>2</c:v>
                </c:pt>
                <c:pt idx="5671">
                  <c:v>2</c:v>
                </c:pt>
                <c:pt idx="5672">
                  <c:v>2</c:v>
                </c:pt>
                <c:pt idx="5673">
                  <c:v>2</c:v>
                </c:pt>
                <c:pt idx="5674">
                  <c:v>2</c:v>
                </c:pt>
                <c:pt idx="5675">
                  <c:v>2</c:v>
                </c:pt>
                <c:pt idx="5676">
                  <c:v>2</c:v>
                </c:pt>
                <c:pt idx="5677">
                  <c:v>2</c:v>
                </c:pt>
                <c:pt idx="5678">
                  <c:v>2</c:v>
                </c:pt>
                <c:pt idx="5679">
                  <c:v>2</c:v>
                </c:pt>
                <c:pt idx="5680">
                  <c:v>2</c:v>
                </c:pt>
                <c:pt idx="5681">
                  <c:v>2</c:v>
                </c:pt>
                <c:pt idx="5682">
                  <c:v>2</c:v>
                </c:pt>
                <c:pt idx="5683">
                  <c:v>2</c:v>
                </c:pt>
                <c:pt idx="5684">
                  <c:v>2</c:v>
                </c:pt>
                <c:pt idx="5685">
                  <c:v>2</c:v>
                </c:pt>
                <c:pt idx="5686">
                  <c:v>2</c:v>
                </c:pt>
                <c:pt idx="5687">
                  <c:v>2</c:v>
                </c:pt>
                <c:pt idx="5688">
                  <c:v>2</c:v>
                </c:pt>
                <c:pt idx="5689">
                  <c:v>2</c:v>
                </c:pt>
                <c:pt idx="5690">
                  <c:v>2</c:v>
                </c:pt>
                <c:pt idx="5691">
                  <c:v>2</c:v>
                </c:pt>
                <c:pt idx="5692">
                  <c:v>2</c:v>
                </c:pt>
                <c:pt idx="5693">
                  <c:v>2</c:v>
                </c:pt>
                <c:pt idx="5694">
                  <c:v>2</c:v>
                </c:pt>
                <c:pt idx="5695">
                  <c:v>2</c:v>
                </c:pt>
                <c:pt idx="5696">
                  <c:v>2</c:v>
                </c:pt>
                <c:pt idx="5697">
                  <c:v>2</c:v>
                </c:pt>
                <c:pt idx="5698">
                  <c:v>2</c:v>
                </c:pt>
                <c:pt idx="5699">
                  <c:v>2</c:v>
                </c:pt>
                <c:pt idx="5700">
                  <c:v>2</c:v>
                </c:pt>
                <c:pt idx="5701">
                  <c:v>2</c:v>
                </c:pt>
                <c:pt idx="5702">
                  <c:v>2</c:v>
                </c:pt>
                <c:pt idx="5703">
                  <c:v>2</c:v>
                </c:pt>
                <c:pt idx="5704">
                  <c:v>2</c:v>
                </c:pt>
                <c:pt idx="5705">
                  <c:v>2</c:v>
                </c:pt>
                <c:pt idx="5706">
                  <c:v>2</c:v>
                </c:pt>
                <c:pt idx="5707">
                  <c:v>2</c:v>
                </c:pt>
                <c:pt idx="5708">
                  <c:v>2</c:v>
                </c:pt>
                <c:pt idx="5709">
                  <c:v>2</c:v>
                </c:pt>
                <c:pt idx="5710">
                  <c:v>2</c:v>
                </c:pt>
                <c:pt idx="5711">
                  <c:v>2</c:v>
                </c:pt>
                <c:pt idx="5712">
                  <c:v>2</c:v>
                </c:pt>
                <c:pt idx="5713">
                  <c:v>2</c:v>
                </c:pt>
                <c:pt idx="5714">
                  <c:v>2</c:v>
                </c:pt>
                <c:pt idx="5715">
                  <c:v>2</c:v>
                </c:pt>
                <c:pt idx="5716">
                  <c:v>2</c:v>
                </c:pt>
                <c:pt idx="5717">
                  <c:v>2</c:v>
                </c:pt>
                <c:pt idx="5718">
                  <c:v>2</c:v>
                </c:pt>
                <c:pt idx="5719">
                  <c:v>2</c:v>
                </c:pt>
                <c:pt idx="5720">
                  <c:v>2</c:v>
                </c:pt>
                <c:pt idx="5721">
                  <c:v>2</c:v>
                </c:pt>
                <c:pt idx="5722">
                  <c:v>2</c:v>
                </c:pt>
                <c:pt idx="5723">
                  <c:v>2</c:v>
                </c:pt>
                <c:pt idx="5724">
                  <c:v>2</c:v>
                </c:pt>
                <c:pt idx="5725">
                  <c:v>2</c:v>
                </c:pt>
                <c:pt idx="5726">
                  <c:v>2</c:v>
                </c:pt>
                <c:pt idx="5727">
                  <c:v>2</c:v>
                </c:pt>
                <c:pt idx="5728">
                  <c:v>2</c:v>
                </c:pt>
                <c:pt idx="5729">
                  <c:v>2</c:v>
                </c:pt>
                <c:pt idx="5730">
                  <c:v>2</c:v>
                </c:pt>
                <c:pt idx="5731">
                  <c:v>2</c:v>
                </c:pt>
                <c:pt idx="5732">
                  <c:v>2</c:v>
                </c:pt>
                <c:pt idx="5733">
                  <c:v>2</c:v>
                </c:pt>
                <c:pt idx="5734">
                  <c:v>2</c:v>
                </c:pt>
                <c:pt idx="5735">
                  <c:v>2</c:v>
                </c:pt>
                <c:pt idx="5736">
                  <c:v>2</c:v>
                </c:pt>
                <c:pt idx="5737">
                  <c:v>2</c:v>
                </c:pt>
                <c:pt idx="5738">
                  <c:v>2</c:v>
                </c:pt>
                <c:pt idx="5739">
                  <c:v>2</c:v>
                </c:pt>
                <c:pt idx="5740">
                  <c:v>2</c:v>
                </c:pt>
                <c:pt idx="5741">
                  <c:v>2</c:v>
                </c:pt>
                <c:pt idx="5742">
                  <c:v>2</c:v>
                </c:pt>
                <c:pt idx="5743">
                  <c:v>2</c:v>
                </c:pt>
                <c:pt idx="5744">
                  <c:v>2</c:v>
                </c:pt>
                <c:pt idx="5745">
                  <c:v>2</c:v>
                </c:pt>
                <c:pt idx="5746">
                  <c:v>2</c:v>
                </c:pt>
                <c:pt idx="5747">
                  <c:v>2</c:v>
                </c:pt>
                <c:pt idx="5748">
                  <c:v>2</c:v>
                </c:pt>
                <c:pt idx="5749">
                  <c:v>2</c:v>
                </c:pt>
                <c:pt idx="5750">
                  <c:v>2</c:v>
                </c:pt>
                <c:pt idx="5751">
                  <c:v>2</c:v>
                </c:pt>
                <c:pt idx="5752">
                  <c:v>2</c:v>
                </c:pt>
                <c:pt idx="5753">
                  <c:v>2</c:v>
                </c:pt>
                <c:pt idx="5754">
                  <c:v>2</c:v>
                </c:pt>
                <c:pt idx="5755">
                  <c:v>2</c:v>
                </c:pt>
                <c:pt idx="5756">
                  <c:v>2</c:v>
                </c:pt>
                <c:pt idx="5757">
                  <c:v>2</c:v>
                </c:pt>
                <c:pt idx="5758">
                  <c:v>2</c:v>
                </c:pt>
                <c:pt idx="5759">
                  <c:v>2</c:v>
                </c:pt>
                <c:pt idx="5760">
                  <c:v>2</c:v>
                </c:pt>
                <c:pt idx="5761">
                  <c:v>2</c:v>
                </c:pt>
                <c:pt idx="5762">
                  <c:v>2</c:v>
                </c:pt>
                <c:pt idx="5763">
                  <c:v>2</c:v>
                </c:pt>
                <c:pt idx="5764">
                  <c:v>2</c:v>
                </c:pt>
                <c:pt idx="5765">
                  <c:v>2</c:v>
                </c:pt>
                <c:pt idx="5766">
                  <c:v>2</c:v>
                </c:pt>
                <c:pt idx="5767">
                  <c:v>2</c:v>
                </c:pt>
                <c:pt idx="5768">
                  <c:v>2</c:v>
                </c:pt>
                <c:pt idx="5769">
                  <c:v>2</c:v>
                </c:pt>
                <c:pt idx="5770">
                  <c:v>2</c:v>
                </c:pt>
                <c:pt idx="5771">
                  <c:v>2</c:v>
                </c:pt>
                <c:pt idx="5772">
                  <c:v>2</c:v>
                </c:pt>
                <c:pt idx="5773">
                  <c:v>2</c:v>
                </c:pt>
                <c:pt idx="5774">
                  <c:v>2</c:v>
                </c:pt>
                <c:pt idx="5775">
                  <c:v>2</c:v>
                </c:pt>
                <c:pt idx="5776">
                  <c:v>2</c:v>
                </c:pt>
                <c:pt idx="5777">
                  <c:v>2</c:v>
                </c:pt>
                <c:pt idx="5778">
                  <c:v>2</c:v>
                </c:pt>
                <c:pt idx="5779">
                  <c:v>2</c:v>
                </c:pt>
                <c:pt idx="5780">
                  <c:v>2</c:v>
                </c:pt>
                <c:pt idx="5781">
                  <c:v>2</c:v>
                </c:pt>
                <c:pt idx="5782">
                  <c:v>2</c:v>
                </c:pt>
                <c:pt idx="5783">
                  <c:v>2</c:v>
                </c:pt>
                <c:pt idx="5784">
                  <c:v>2</c:v>
                </c:pt>
                <c:pt idx="5785">
                  <c:v>2</c:v>
                </c:pt>
                <c:pt idx="5786">
                  <c:v>2</c:v>
                </c:pt>
                <c:pt idx="5787">
                  <c:v>2</c:v>
                </c:pt>
                <c:pt idx="5788">
                  <c:v>2</c:v>
                </c:pt>
                <c:pt idx="5789">
                  <c:v>2</c:v>
                </c:pt>
                <c:pt idx="5790">
                  <c:v>2</c:v>
                </c:pt>
                <c:pt idx="5791">
                  <c:v>2</c:v>
                </c:pt>
                <c:pt idx="5792">
                  <c:v>2</c:v>
                </c:pt>
                <c:pt idx="5793">
                  <c:v>2</c:v>
                </c:pt>
                <c:pt idx="5794">
                  <c:v>2</c:v>
                </c:pt>
                <c:pt idx="5795">
                  <c:v>2</c:v>
                </c:pt>
                <c:pt idx="5796">
                  <c:v>2</c:v>
                </c:pt>
                <c:pt idx="5797">
                  <c:v>2</c:v>
                </c:pt>
                <c:pt idx="5798">
                  <c:v>2</c:v>
                </c:pt>
                <c:pt idx="5799">
                  <c:v>2</c:v>
                </c:pt>
                <c:pt idx="5800">
                  <c:v>2</c:v>
                </c:pt>
                <c:pt idx="5801">
                  <c:v>2</c:v>
                </c:pt>
                <c:pt idx="5802">
                  <c:v>2</c:v>
                </c:pt>
                <c:pt idx="5803">
                  <c:v>2</c:v>
                </c:pt>
                <c:pt idx="5804">
                  <c:v>2</c:v>
                </c:pt>
                <c:pt idx="5805">
                  <c:v>2</c:v>
                </c:pt>
                <c:pt idx="5806">
                  <c:v>2</c:v>
                </c:pt>
                <c:pt idx="5807">
                  <c:v>2</c:v>
                </c:pt>
                <c:pt idx="5808">
                  <c:v>2</c:v>
                </c:pt>
                <c:pt idx="5809">
                  <c:v>2</c:v>
                </c:pt>
                <c:pt idx="5810">
                  <c:v>2</c:v>
                </c:pt>
                <c:pt idx="5811">
                  <c:v>2</c:v>
                </c:pt>
                <c:pt idx="5812">
                  <c:v>2</c:v>
                </c:pt>
                <c:pt idx="5813">
                  <c:v>2</c:v>
                </c:pt>
                <c:pt idx="5814">
                  <c:v>2</c:v>
                </c:pt>
                <c:pt idx="5815">
                  <c:v>2</c:v>
                </c:pt>
                <c:pt idx="5816">
                  <c:v>2</c:v>
                </c:pt>
                <c:pt idx="5817">
                  <c:v>2</c:v>
                </c:pt>
                <c:pt idx="5818">
                  <c:v>2</c:v>
                </c:pt>
                <c:pt idx="5819">
                  <c:v>2</c:v>
                </c:pt>
                <c:pt idx="5820">
                  <c:v>2</c:v>
                </c:pt>
                <c:pt idx="5821">
                  <c:v>2</c:v>
                </c:pt>
                <c:pt idx="5822">
                  <c:v>2</c:v>
                </c:pt>
                <c:pt idx="5823">
                  <c:v>2</c:v>
                </c:pt>
                <c:pt idx="5824">
                  <c:v>2</c:v>
                </c:pt>
                <c:pt idx="5825">
                  <c:v>2</c:v>
                </c:pt>
                <c:pt idx="5826">
                  <c:v>2</c:v>
                </c:pt>
                <c:pt idx="5827">
                  <c:v>2</c:v>
                </c:pt>
                <c:pt idx="5828">
                  <c:v>2</c:v>
                </c:pt>
                <c:pt idx="5829">
                  <c:v>2</c:v>
                </c:pt>
                <c:pt idx="5830">
                  <c:v>2</c:v>
                </c:pt>
                <c:pt idx="5831">
                  <c:v>2</c:v>
                </c:pt>
                <c:pt idx="5832">
                  <c:v>2</c:v>
                </c:pt>
                <c:pt idx="5833">
                  <c:v>2</c:v>
                </c:pt>
                <c:pt idx="5834">
                  <c:v>2</c:v>
                </c:pt>
                <c:pt idx="5835">
                  <c:v>2</c:v>
                </c:pt>
                <c:pt idx="5836">
                  <c:v>2</c:v>
                </c:pt>
                <c:pt idx="5837">
                  <c:v>2</c:v>
                </c:pt>
                <c:pt idx="5838">
                  <c:v>2</c:v>
                </c:pt>
                <c:pt idx="5839">
                  <c:v>2</c:v>
                </c:pt>
                <c:pt idx="5840">
                  <c:v>2</c:v>
                </c:pt>
                <c:pt idx="5841">
                  <c:v>2</c:v>
                </c:pt>
                <c:pt idx="5842">
                  <c:v>2</c:v>
                </c:pt>
                <c:pt idx="5843">
                  <c:v>2</c:v>
                </c:pt>
                <c:pt idx="5844">
                  <c:v>2</c:v>
                </c:pt>
                <c:pt idx="5845">
                  <c:v>2</c:v>
                </c:pt>
                <c:pt idx="5846">
                  <c:v>2</c:v>
                </c:pt>
                <c:pt idx="5847">
                  <c:v>2</c:v>
                </c:pt>
                <c:pt idx="5848">
                  <c:v>2</c:v>
                </c:pt>
                <c:pt idx="5849">
                  <c:v>2</c:v>
                </c:pt>
                <c:pt idx="5850">
                  <c:v>2</c:v>
                </c:pt>
                <c:pt idx="5851">
                  <c:v>2</c:v>
                </c:pt>
                <c:pt idx="5852">
                  <c:v>2</c:v>
                </c:pt>
                <c:pt idx="5853">
                  <c:v>2</c:v>
                </c:pt>
                <c:pt idx="5854">
                  <c:v>2</c:v>
                </c:pt>
                <c:pt idx="5855">
                  <c:v>2</c:v>
                </c:pt>
                <c:pt idx="5856">
                  <c:v>2</c:v>
                </c:pt>
                <c:pt idx="5857">
                  <c:v>2</c:v>
                </c:pt>
                <c:pt idx="5858">
                  <c:v>2</c:v>
                </c:pt>
                <c:pt idx="5859">
                  <c:v>2</c:v>
                </c:pt>
                <c:pt idx="5860">
                  <c:v>2</c:v>
                </c:pt>
                <c:pt idx="5861">
                  <c:v>2</c:v>
                </c:pt>
                <c:pt idx="5862">
                  <c:v>2</c:v>
                </c:pt>
                <c:pt idx="5863">
                  <c:v>2</c:v>
                </c:pt>
                <c:pt idx="5864">
                  <c:v>2</c:v>
                </c:pt>
                <c:pt idx="5865">
                  <c:v>2</c:v>
                </c:pt>
                <c:pt idx="5866">
                  <c:v>2</c:v>
                </c:pt>
                <c:pt idx="5867">
                  <c:v>1</c:v>
                </c:pt>
                <c:pt idx="5868">
                  <c:v>#N/A</c:v>
                </c:pt>
                <c:pt idx="5869">
                  <c:v>#N/A</c:v>
                </c:pt>
                <c:pt idx="5870">
                  <c:v>#N/A</c:v>
                </c:pt>
                <c:pt idx="5871">
                  <c:v>#N/A</c:v>
                </c:pt>
                <c:pt idx="5872">
                  <c:v>#N/A</c:v>
                </c:pt>
                <c:pt idx="5873">
                  <c:v>#N/A</c:v>
                </c:pt>
                <c:pt idx="5874">
                  <c:v>#N/A</c:v>
                </c:pt>
                <c:pt idx="5875">
                  <c:v>#N/A</c:v>
                </c:pt>
                <c:pt idx="5876">
                  <c:v>#N/A</c:v>
                </c:pt>
                <c:pt idx="5877">
                  <c:v>#N/A</c:v>
                </c:pt>
                <c:pt idx="5878">
                  <c:v>#N/A</c:v>
                </c:pt>
                <c:pt idx="5879">
                  <c:v>#N/A</c:v>
                </c:pt>
                <c:pt idx="5880">
                  <c:v>#N/A</c:v>
                </c:pt>
                <c:pt idx="5881">
                  <c:v>#N/A</c:v>
                </c:pt>
                <c:pt idx="5882">
                  <c:v>#N/A</c:v>
                </c:pt>
                <c:pt idx="5883">
                  <c:v>#N/A</c:v>
                </c:pt>
                <c:pt idx="5884">
                  <c:v>#N/A</c:v>
                </c:pt>
                <c:pt idx="5885">
                  <c:v>#N/A</c:v>
                </c:pt>
                <c:pt idx="5886">
                  <c:v>#N/A</c:v>
                </c:pt>
                <c:pt idx="5887">
                  <c:v>#N/A</c:v>
                </c:pt>
                <c:pt idx="5888">
                  <c:v>#N/A</c:v>
                </c:pt>
                <c:pt idx="5889">
                  <c:v>#N/A</c:v>
                </c:pt>
                <c:pt idx="5890">
                  <c:v>#N/A</c:v>
                </c:pt>
                <c:pt idx="5891">
                  <c:v>#N/A</c:v>
                </c:pt>
                <c:pt idx="5892">
                  <c:v>#N/A</c:v>
                </c:pt>
                <c:pt idx="5893">
                  <c:v>#N/A</c:v>
                </c:pt>
                <c:pt idx="5894">
                  <c:v>#N/A</c:v>
                </c:pt>
                <c:pt idx="5895">
                  <c:v>#N/A</c:v>
                </c:pt>
                <c:pt idx="5896">
                  <c:v>#N/A</c:v>
                </c:pt>
                <c:pt idx="5897">
                  <c:v>#N/A</c:v>
                </c:pt>
                <c:pt idx="5898">
                  <c:v>#N/A</c:v>
                </c:pt>
                <c:pt idx="5899">
                  <c:v>#N/A</c:v>
                </c:pt>
                <c:pt idx="5900">
                  <c:v>#N/A</c:v>
                </c:pt>
                <c:pt idx="5901">
                  <c:v>#N/A</c:v>
                </c:pt>
                <c:pt idx="5902">
                  <c:v>#N/A</c:v>
                </c:pt>
                <c:pt idx="5903">
                  <c:v>#N/A</c:v>
                </c:pt>
                <c:pt idx="5904">
                  <c:v>#N/A</c:v>
                </c:pt>
                <c:pt idx="5905">
                  <c:v>#N/A</c:v>
                </c:pt>
                <c:pt idx="5906">
                  <c:v>#N/A</c:v>
                </c:pt>
                <c:pt idx="5907">
                  <c:v>#N/A</c:v>
                </c:pt>
                <c:pt idx="5908">
                  <c:v>#N/A</c:v>
                </c:pt>
                <c:pt idx="5909">
                  <c:v>#N/A</c:v>
                </c:pt>
                <c:pt idx="5910">
                  <c:v>#N/A</c:v>
                </c:pt>
                <c:pt idx="5911">
                  <c:v>#N/A</c:v>
                </c:pt>
                <c:pt idx="5912">
                  <c:v>#N/A</c:v>
                </c:pt>
                <c:pt idx="5913">
                  <c:v>#N/A</c:v>
                </c:pt>
                <c:pt idx="5914">
                  <c:v>#N/A</c:v>
                </c:pt>
                <c:pt idx="5915">
                  <c:v>#N/A</c:v>
                </c:pt>
                <c:pt idx="5916">
                  <c:v>#N/A</c:v>
                </c:pt>
                <c:pt idx="5917">
                  <c:v>#N/A</c:v>
                </c:pt>
                <c:pt idx="5918">
                  <c:v>#N/A</c:v>
                </c:pt>
                <c:pt idx="5919">
                  <c:v>#N/A</c:v>
                </c:pt>
                <c:pt idx="5920">
                  <c:v>#N/A</c:v>
                </c:pt>
                <c:pt idx="5921">
                  <c:v>#N/A</c:v>
                </c:pt>
                <c:pt idx="5922">
                  <c:v>#N/A</c:v>
                </c:pt>
                <c:pt idx="5923">
                  <c:v>#N/A</c:v>
                </c:pt>
                <c:pt idx="5924">
                  <c:v>#N/A</c:v>
                </c:pt>
                <c:pt idx="5925">
                  <c:v>#N/A</c:v>
                </c:pt>
                <c:pt idx="5926">
                  <c:v>#N/A</c:v>
                </c:pt>
                <c:pt idx="5927">
                  <c:v>#N/A</c:v>
                </c:pt>
                <c:pt idx="5928">
                  <c:v>#N/A</c:v>
                </c:pt>
                <c:pt idx="5929">
                  <c:v>#N/A</c:v>
                </c:pt>
                <c:pt idx="5930">
                  <c:v>#N/A</c:v>
                </c:pt>
                <c:pt idx="5931">
                  <c:v>#N/A</c:v>
                </c:pt>
                <c:pt idx="5932">
                  <c:v>#N/A</c:v>
                </c:pt>
                <c:pt idx="5933">
                  <c:v>#N/A</c:v>
                </c:pt>
                <c:pt idx="5934">
                  <c:v>#N/A</c:v>
                </c:pt>
                <c:pt idx="5935">
                  <c:v>#N/A</c:v>
                </c:pt>
                <c:pt idx="5936">
                  <c:v>#N/A</c:v>
                </c:pt>
                <c:pt idx="5937">
                  <c:v>#N/A</c:v>
                </c:pt>
                <c:pt idx="5938">
                  <c:v>#N/A</c:v>
                </c:pt>
                <c:pt idx="5939">
                  <c:v>#N/A</c:v>
                </c:pt>
                <c:pt idx="5940">
                  <c:v>#N/A</c:v>
                </c:pt>
                <c:pt idx="5941">
                  <c:v>#N/A</c:v>
                </c:pt>
                <c:pt idx="5942">
                  <c:v>#N/A</c:v>
                </c:pt>
                <c:pt idx="5943">
                  <c:v>#N/A</c:v>
                </c:pt>
                <c:pt idx="5944">
                  <c:v>#N/A</c:v>
                </c:pt>
                <c:pt idx="5945">
                  <c:v>#N/A</c:v>
                </c:pt>
                <c:pt idx="5946">
                  <c:v>#N/A</c:v>
                </c:pt>
                <c:pt idx="5947">
                  <c:v>#N/A</c:v>
                </c:pt>
                <c:pt idx="5948">
                  <c:v>#N/A</c:v>
                </c:pt>
                <c:pt idx="5949">
                  <c:v>#N/A</c:v>
                </c:pt>
                <c:pt idx="5950">
                  <c:v>#N/A</c:v>
                </c:pt>
                <c:pt idx="5951">
                  <c:v>#N/A</c:v>
                </c:pt>
                <c:pt idx="5952">
                  <c:v>#N/A</c:v>
                </c:pt>
                <c:pt idx="5953">
                  <c:v>#N/A</c:v>
                </c:pt>
                <c:pt idx="5954">
                  <c:v>#N/A</c:v>
                </c:pt>
                <c:pt idx="5955">
                  <c:v>#N/A</c:v>
                </c:pt>
                <c:pt idx="5956">
                  <c:v>#N/A</c:v>
                </c:pt>
                <c:pt idx="5957">
                  <c:v>#N/A</c:v>
                </c:pt>
                <c:pt idx="5958">
                  <c:v>#N/A</c:v>
                </c:pt>
                <c:pt idx="5959">
                  <c:v>#N/A</c:v>
                </c:pt>
                <c:pt idx="5960">
                  <c:v>#N/A</c:v>
                </c:pt>
                <c:pt idx="5961">
                  <c:v>#N/A</c:v>
                </c:pt>
                <c:pt idx="5962">
                  <c:v>#N/A</c:v>
                </c:pt>
                <c:pt idx="5963">
                  <c:v>#N/A</c:v>
                </c:pt>
                <c:pt idx="5964">
                  <c:v>#N/A</c:v>
                </c:pt>
                <c:pt idx="5965">
                  <c:v>#N/A</c:v>
                </c:pt>
                <c:pt idx="5966">
                  <c:v>#N/A</c:v>
                </c:pt>
                <c:pt idx="5967">
                  <c:v>#N/A</c:v>
                </c:pt>
                <c:pt idx="5968">
                  <c:v>#N/A</c:v>
                </c:pt>
                <c:pt idx="5969">
                  <c:v>#N/A</c:v>
                </c:pt>
                <c:pt idx="5970">
                  <c:v>#N/A</c:v>
                </c:pt>
                <c:pt idx="5971">
                  <c:v>#N/A</c:v>
                </c:pt>
                <c:pt idx="5972">
                  <c:v>#N/A</c:v>
                </c:pt>
                <c:pt idx="5973">
                  <c:v>#N/A</c:v>
                </c:pt>
                <c:pt idx="5974">
                  <c:v>#N/A</c:v>
                </c:pt>
                <c:pt idx="5975">
                  <c:v>#N/A</c:v>
                </c:pt>
                <c:pt idx="5976">
                  <c:v>#N/A</c:v>
                </c:pt>
                <c:pt idx="5977">
                  <c:v>#N/A</c:v>
                </c:pt>
                <c:pt idx="5978">
                  <c:v>#N/A</c:v>
                </c:pt>
                <c:pt idx="5979">
                  <c:v>#N/A</c:v>
                </c:pt>
                <c:pt idx="5980">
                  <c:v>#N/A</c:v>
                </c:pt>
                <c:pt idx="5981">
                  <c:v>#N/A</c:v>
                </c:pt>
                <c:pt idx="5982">
                  <c:v>#N/A</c:v>
                </c:pt>
                <c:pt idx="5983">
                  <c:v>#N/A</c:v>
                </c:pt>
                <c:pt idx="5984">
                  <c:v>#N/A</c:v>
                </c:pt>
                <c:pt idx="5985">
                  <c:v>#N/A</c:v>
                </c:pt>
                <c:pt idx="5986">
                  <c:v>#N/A</c:v>
                </c:pt>
                <c:pt idx="5987">
                  <c:v>#N/A</c:v>
                </c:pt>
                <c:pt idx="5988">
                  <c:v>#N/A</c:v>
                </c:pt>
                <c:pt idx="5989">
                  <c:v>#N/A</c:v>
                </c:pt>
                <c:pt idx="5990">
                  <c:v>#N/A</c:v>
                </c:pt>
                <c:pt idx="5991">
                  <c:v>#N/A</c:v>
                </c:pt>
                <c:pt idx="5992">
                  <c:v>#N/A</c:v>
                </c:pt>
                <c:pt idx="5993">
                  <c:v>#N/A</c:v>
                </c:pt>
                <c:pt idx="5994">
                  <c:v>#N/A</c:v>
                </c:pt>
                <c:pt idx="5995">
                  <c:v>#N/A</c:v>
                </c:pt>
                <c:pt idx="5996">
                  <c:v>#N/A</c:v>
                </c:pt>
                <c:pt idx="5997">
                  <c:v>#N/A</c:v>
                </c:pt>
                <c:pt idx="5998">
                  <c:v>#N/A</c:v>
                </c:pt>
                <c:pt idx="5999">
                  <c:v>#N/A</c:v>
                </c:pt>
                <c:pt idx="6000">
                  <c:v>#N/A</c:v>
                </c:pt>
                <c:pt idx="6001">
                  <c:v>#N/A</c:v>
                </c:pt>
                <c:pt idx="6002">
                  <c:v>#N/A</c:v>
                </c:pt>
                <c:pt idx="6003">
                  <c:v>#N/A</c:v>
                </c:pt>
                <c:pt idx="6004">
                  <c:v>#N/A</c:v>
                </c:pt>
                <c:pt idx="6005">
                  <c:v>#N/A</c:v>
                </c:pt>
                <c:pt idx="6006">
                  <c:v>#N/A</c:v>
                </c:pt>
                <c:pt idx="6007">
                  <c:v>#N/A</c:v>
                </c:pt>
                <c:pt idx="6008">
                  <c:v>#N/A</c:v>
                </c:pt>
                <c:pt idx="6009">
                  <c:v>#N/A</c:v>
                </c:pt>
                <c:pt idx="6010">
                  <c:v>#N/A</c:v>
                </c:pt>
                <c:pt idx="6011">
                  <c:v>#N/A</c:v>
                </c:pt>
                <c:pt idx="6012">
                  <c:v>#N/A</c:v>
                </c:pt>
                <c:pt idx="6013">
                  <c:v>#N/A</c:v>
                </c:pt>
                <c:pt idx="6014">
                  <c:v>#N/A</c:v>
                </c:pt>
                <c:pt idx="6015">
                  <c:v>#N/A</c:v>
                </c:pt>
                <c:pt idx="6016">
                  <c:v>#N/A</c:v>
                </c:pt>
                <c:pt idx="6017">
                  <c:v>#N/A</c:v>
                </c:pt>
                <c:pt idx="6018">
                  <c:v>#N/A</c:v>
                </c:pt>
                <c:pt idx="6019">
                  <c:v>#N/A</c:v>
                </c:pt>
                <c:pt idx="6020">
                  <c:v>#N/A</c:v>
                </c:pt>
                <c:pt idx="6021">
                  <c:v>#N/A</c:v>
                </c:pt>
                <c:pt idx="6022">
                  <c:v>#N/A</c:v>
                </c:pt>
                <c:pt idx="6023">
                  <c:v>#N/A</c:v>
                </c:pt>
                <c:pt idx="6024">
                  <c:v>#N/A</c:v>
                </c:pt>
                <c:pt idx="6025">
                  <c:v>#N/A</c:v>
                </c:pt>
                <c:pt idx="6026">
                  <c:v>#N/A</c:v>
                </c:pt>
                <c:pt idx="6027">
                  <c:v>#N/A</c:v>
                </c:pt>
                <c:pt idx="6028">
                  <c:v>#N/A</c:v>
                </c:pt>
                <c:pt idx="6029">
                  <c:v>#N/A</c:v>
                </c:pt>
                <c:pt idx="6030">
                  <c:v>#N/A</c:v>
                </c:pt>
                <c:pt idx="6031">
                  <c:v>#N/A</c:v>
                </c:pt>
                <c:pt idx="6032">
                  <c:v>#N/A</c:v>
                </c:pt>
                <c:pt idx="6033">
                  <c:v>#N/A</c:v>
                </c:pt>
                <c:pt idx="6034">
                  <c:v>#N/A</c:v>
                </c:pt>
                <c:pt idx="6035">
                  <c:v>#N/A</c:v>
                </c:pt>
                <c:pt idx="6036">
                  <c:v>#N/A</c:v>
                </c:pt>
                <c:pt idx="6037">
                  <c:v>#N/A</c:v>
                </c:pt>
                <c:pt idx="6038">
                  <c:v>#N/A</c:v>
                </c:pt>
                <c:pt idx="6039">
                  <c:v>#N/A</c:v>
                </c:pt>
                <c:pt idx="6040">
                  <c:v>#N/A</c:v>
                </c:pt>
                <c:pt idx="6041">
                  <c:v>#N/A</c:v>
                </c:pt>
                <c:pt idx="6042">
                  <c:v>#N/A</c:v>
                </c:pt>
                <c:pt idx="6043">
                  <c:v>#N/A</c:v>
                </c:pt>
                <c:pt idx="6044">
                  <c:v>#N/A</c:v>
                </c:pt>
                <c:pt idx="6045">
                  <c:v>#N/A</c:v>
                </c:pt>
                <c:pt idx="6046">
                  <c:v>#N/A</c:v>
                </c:pt>
                <c:pt idx="6047">
                  <c:v>#N/A</c:v>
                </c:pt>
                <c:pt idx="6048">
                  <c:v>#N/A</c:v>
                </c:pt>
                <c:pt idx="6049">
                  <c:v>#N/A</c:v>
                </c:pt>
                <c:pt idx="6050">
                  <c:v>#N/A</c:v>
                </c:pt>
                <c:pt idx="6051">
                  <c:v>#N/A</c:v>
                </c:pt>
                <c:pt idx="6052">
                  <c:v>#N/A</c:v>
                </c:pt>
                <c:pt idx="6053">
                  <c:v>#N/A</c:v>
                </c:pt>
                <c:pt idx="6054">
                  <c:v>#N/A</c:v>
                </c:pt>
                <c:pt idx="6055">
                  <c:v>#N/A</c:v>
                </c:pt>
                <c:pt idx="6056">
                  <c:v>#N/A</c:v>
                </c:pt>
                <c:pt idx="6057">
                  <c:v>#N/A</c:v>
                </c:pt>
                <c:pt idx="6058">
                  <c:v>#N/A</c:v>
                </c:pt>
                <c:pt idx="6059">
                  <c:v>#N/A</c:v>
                </c:pt>
                <c:pt idx="6060">
                  <c:v>#N/A</c:v>
                </c:pt>
                <c:pt idx="6061">
                  <c:v>#N/A</c:v>
                </c:pt>
                <c:pt idx="6062">
                  <c:v>#N/A</c:v>
                </c:pt>
                <c:pt idx="6063">
                  <c:v>#N/A</c:v>
                </c:pt>
                <c:pt idx="6064">
                  <c:v>#N/A</c:v>
                </c:pt>
                <c:pt idx="6065">
                  <c:v>#N/A</c:v>
                </c:pt>
                <c:pt idx="6066">
                  <c:v>#N/A</c:v>
                </c:pt>
                <c:pt idx="6067">
                  <c:v>#N/A</c:v>
                </c:pt>
                <c:pt idx="6068">
                  <c:v>#N/A</c:v>
                </c:pt>
                <c:pt idx="6069">
                  <c:v>#N/A</c:v>
                </c:pt>
                <c:pt idx="6070">
                  <c:v>#N/A</c:v>
                </c:pt>
                <c:pt idx="6071">
                  <c:v>#N/A</c:v>
                </c:pt>
                <c:pt idx="6072">
                  <c:v>#N/A</c:v>
                </c:pt>
                <c:pt idx="6073">
                  <c:v>#N/A</c:v>
                </c:pt>
                <c:pt idx="6074">
                  <c:v>#N/A</c:v>
                </c:pt>
                <c:pt idx="6075">
                  <c:v>#N/A</c:v>
                </c:pt>
                <c:pt idx="6076">
                  <c:v>#N/A</c:v>
                </c:pt>
                <c:pt idx="6077">
                  <c:v>#N/A</c:v>
                </c:pt>
                <c:pt idx="6078">
                  <c:v>#N/A</c:v>
                </c:pt>
                <c:pt idx="6079">
                  <c:v>#N/A</c:v>
                </c:pt>
                <c:pt idx="6080">
                  <c:v>#N/A</c:v>
                </c:pt>
                <c:pt idx="6081">
                  <c:v>#N/A</c:v>
                </c:pt>
                <c:pt idx="6082">
                  <c:v>#N/A</c:v>
                </c:pt>
                <c:pt idx="6083">
                  <c:v>#N/A</c:v>
                </c:pt>
                <c:pt idx="6084">
                  <c:v>#N/A</c:v>
                </c:pt>
                <c:pt idx="6085">
                  <c:v>#N/A</c:v>
                </c:pt>
                <c:pt idx="6086">
                  <c:v>#N/A</c:v>
                </c:pt>
                <c:pt idx="6087">
                  <c:v>#N/A</c:v>
                </c:pt>
                <c:pt idx="6088">
                  <c:v>#N/A</c:v>
                </c:pt>
                <c:pt idx="6089">
                  <c:v>#N/A</c:v>
                </c:pt>
                <c:pt idx="6090">
                  <c:v>#N/A</c:v>
                </c:pt>
                <c:pt idx="6091">
                  <c:v>#N/A</c:v>
                </c:pt>
                <c:pt idx="6092">
                  <c:v>#N/A</c:v>
                </c:pt>
                <c:pt idx="6093">
                  <c:v>#N/A</c:v>
                </c:pt>
                <c:pt idx="6094">
                  <c:v>#N/A</c:v>
                </c:pt>
                <c:pt idx="6095">
                  <c:v>#N/A</c:v>
                </c:pt>
                <c:pt idx="6096">
                  <c:v>#N/A</c:v>
                </c:pt>
                <c:pt idx="6097">
                  <c:v>#N/A</c:v>
                </c:pt>
                <c:pt idx="6098">
                  <c:v>#N/A</c:v>
                </c:pt>
                <c:pt idx="6099">
                  <c:v>#N/A</c:v>
                </c:pt>
                <c:pt idx="6100">
                  <c:v>#N/A</c:v>
                </c:pt>
                <c:pt idx="6101">
                  <c:v>#N/A</c:v>
                </c:pt>
                <c:pt idx="6102">
                  <c:v>#N/A</c:v>
                </c:pt>
                <c:pt idx="6103">
                  <c:v>#N/A</c:v>
                </c:pt>
                <c:pt idx="6104">
                  <c:v>#N/A</c:v>
                </c:pt>
                <c:pt idx="6105">
                  <c:v>#N/A</c:v>
                </c:pt>
                <c:pt idx="6106">
                  <c:v>#N/A</c:v>
                </c:pt>
                <c:pt idx="6107">
                  <c:v>#N/A</c:v>
                </c:pt>
                <c:pt idx="6108">
                  <c:v>#N/A</c:v>
                </c:pt>
                <c:pt idx="6109">
                  <c:v>#N/A</c:v>
                </c:pt>
                <c:pt idx="6110">
                  <c:v>#N/A</c:v>
                </c:pt>
                <c:pt idx="6111">
                  <c:v>#N/A</c:v>
                </c:pt>
                <c:pt idx="6112">
                  <c:v>#N/A</c:v>
                </c:pt>
                <c:pt idx="6113">
                  <c:v>#N/A</c:v>
                </c:pt>
                <c:pt idx="6114">
                  <c:v>#N/A</c:v>
                </c:pt>
                <c:pt idx="6115">
                  <c:v>#N/A</c:v>
                </c:pt>
                <c:pt idx="6116">
                  <c:v>#N/A</c:v>
                </c:pt>
                <c:pt idx="6117">
                  <c:v>#N/A</c:v>
                </c:pt>
                <c:pt idx="6118">
                  <c:v>#N/A</c:v>
                </c:pt>
                <c:pt idx="6119">
                  <c:v>#N/A</c:v>
                </c:pt>
                <c:pt idx="6120">
                  <c:v>#N/A</c:v>
                </c:pt>
                <c:pt idx="6121">
                  <c:v>#N/A</c:v>
                </c:pt>
                <c:pt idx="6122">
                  <c:v>#N/A</c:v>
                </c:pt>
                <c:pt idx="6123">
                  <c:v>#N/A</c:v>
                </c:pt>
                <c:pt idx="6124">
                  <c:v>#N/A</c:v>
                </c:pt>
                <c:pt idx="6125">
                  <c:v>#N/A</c:v>
                </c:pt>
                <c:pt idx="6126">
                  <c:v>#N/A</c:v>
                </c:pt>
                <c:pt idx="6127">
                  <c:v>#N/A</c:v>
                </c:pt>
                <c:pt idx="6128">
                  <c:v>#N/A</c:v>
                </c:pt>
                <c:pt idx="6129">
                  <c:v>#N/A</c:v>
                </c:pt>
                <c:pt idx="6130">
                  <c:v>#N/A</c:v>
                </c:pt>
                <c:pt idx="6131">
                  <c:v>#N/A</c:v>
                </c:pt>
                <c:pt idx="6132">
                  <c:v>#N/A</c:v>
                </c:pt>
                <c:pt idx="6133">
                  <c:v>#N/A</c:v>
                </c:pt>
                <c:pt idx="6134">
                  <c:v>#N/A</c:v>
                </c:pt>
                <c:pt idx="6135">
                  <c:v>#N/A</c:v>
                </c:pt>
                <c:pt idx="6136">
                  <c:v>#N/A</c:v>
                </c:pt>
                <c:pt idx="6137">
                  <c:v>#N/A</c:v>
                </c:pt>
                <c:pt idx="6138">
                  <c:v>#N/A</c:v>
                </c:pt>
                <c:pt idx="6139">
                  <c:v>#N/A</c:v>
                </c:pt>
                <c:pt idx="6140">
                  <c:v>#N/A</c:v>
                </c:pt>
                <c:pt idx="6141">
                  <c:v>#N/A</c:v>
                </c:pt>
                <c:pt idx="6142">
                  <c:v>#N/A</c:v>
                </c:pt>
                <c:pt idx="6143">
                  <c:v>#N/A</c:v>
                </c:pt>
                <c:pt idx="6144">
                  <c:v>#N/A</c:v>
                </c:pt>
                <c:pt idx="6145">
                  <c:v>#N/A</c:v>
                </c:pt>
                <c:pt idx="6146">
                  <c:v>#N/A</c:v>
                </c:pt>
                <c:pt idx="6147">
                  <c:v>#N/A</c:v>
                </c:pt>
                <c:pt idx="6148">
                  <c:v>#N/A</c:v>
                </c:pt>
                <c:pt idx="6149">
                  <c:v>#N/A</c:v>
                </c:pt>
                <c:pt idx="6150">
                  <c:v>#N/A</c:v>
                </c:pt>
                <c:pt idx="6151">
                  <c:v>#N/A</c:v>
                </c:pt>
                <c:pt idx="6152">
                  <c:v>#N/A</c:v>
                </c:pt>
                <c:pt idx="6153">
                  <c:v>#N/A</c:v>
                </c:pt>
                <c:pt idx="6154">
                  <c:v>#N/A</c:v>
                </c:pt>
                <c:pt idx="6155">
                  <c:v>#N/A</c:v>
                </c:pt>
                <c:pt idx="6156">
                  <c:v>#N/A</c:v>
                </c:pt>
                <c:pt idx="6157">
                  <c:v>#N/A</c:v>
                </c:pt>
                <c:pt idx="6158">
                  <c:v>#N/A</c:v>
                </c:pt>
                <c:pt idx="6159">
                  <c:v>#N/A</c:v>
                </c:pt>
                <c:pt idx="6160">
                  <c:v>#N/A</c:v>
                </c:pt>
                <c:pt idx="6161">
                  <c:v>#N/A</c:v>
                </c:pt>
                <c:pt idx="6162">
                  <c:v>#N/A</c:v>
                </c:pt>
                <c:pt idx="6163">
                  <c:v>#N/A</c:v>
                </c:pt>
                <c:pt idx="6164">
                  <c:v>#N/A</c:v>
                </c:pt>
                <c:pt idx="6165">
                  <c:v>#N/A</c:v>
                </c:pt>
                <c:pt idx="6166">
                  <c:v>#N/A</c:v>
                </c:pt>
                <c:pt idx="6167">
                  <c:v>#N/A</c:v>
                </c:pt>
                <c:pt idx="6168">
                  <c:v>#N/A</c:v>
                </c:pt>
                <c:pt idx="6169">
                  <c:v>#N/A</c:v>
                </c:pt>
                <c:pt idx="6170">
                  <c:v>#N/A</c:v>
                </c:pt>
                <c:pt idx="6171">
                  <c:v>#N/A</c:v>
                </c:pt>
                <c:pt idx="6172">
                  <c:v>#N/A</c:v>
                </c:pt>
                <c:pt idx="6173">
                  <c:v>#N/A</c:v>
                </c:pt>
                <c:pt idx="6174">
                  <c:v>#N/A</c:v>
                </c:pt>
                <c:pt idx="6175">
                  <c:v>#N/A</c:v>
                </c:pt>
                <c:pt idx="6176">
                  <c:v>#N/A</c:v>
                </c:pt>
                <c:pt idx="6177">
                  <c:v>#N/A</c:v>
                </c:pt>
                <c:pt idx="6178">
                  <c:v>#N/A</c:v>
                </c:pt>
                <c:pt idx="6179">
                  <c:v>#N/A</c:v>
                </c:pt>
                <c:pt idx="6180">
                  <c:v>#N/A</c:v>
                </c:pt>
                <c:pt idx="6181">
                  <c:v>#N/A</c:v>
                </c:pt>
                <c:pt idx="6182">
                  <c:v>#N/A</c:v>
                </c:pt>
                <c:pt idx="6183">
                  <c:v>#N/A</c:v>
                </c:pt>
                <c:pt idx="6184">
                  <c:v>#N/A</c:v>
                </c:pt>
                <c:pt idx="6185">
                  <c:v>#N/A</c:v>
                </c:pt>
                <c:pt idx="6186">
                  <c:v>#N/A</c:v>
                </c:pt>
                <c:pt idx="6187">
                  <c:v>#N/A</c:v>
                </c:pt>
                <c:pt idx="6188">
                  <c:v>#N/A</c:v>
                </c:pt>
                <c:pt idx="6189">
                  <c:v>#N/A</c:v>
                </c:pt>
                <c:pt idx="6190">
                  <c:v>#N/A</c:v>
                </c:pt>
                <c:pt idx="6191">
                  <c:v>#N/A</c:v>
                </c:pt>
                <c:pt idx="6192">
                  <c:v>#N/A</c:v>
                </c:pt>
                <c:pt idx="6193">
                  <c:v>#N/A</c:v>
                </c:pt>
                <c:pt idx="6194">
                  <c:v>#N/A</c:v>
                </c:pt>
                <c:pt idx="6195">
                  <c:v>#N/A</c:v>
                </c:pt>
                <c:pt idx="6196">
                  <c:v>#N/A</c:v>
                </c:pt>
                <c:pt idx="6197">
                  <c:v>#N/A</c:v>
                </c:pt>
                <c:pt idx="6198">
                  <c:v>#N/A</c:v>
                </c:pt>
                <c:pt idx="6199">
                  <c:v>#N/A</c:v>
                </c:pt>
                <c:pt idx="6200">
                  <c:v>#N/A</c:v>
                </c:pt>
                <c:pt idx="6201">
                  <c:v>#N/A</c:v>
                </c:pt>
                <c:pt idx="6202">
                  <c:v>#N/A</c:v>
                </c:pt>
                <c:pt idx="6203">
                  <c:v>#N/A</c:v>
                </c:pt>
                <c:pt idx="6204">
                  <c:v>#N/A</c:v>
                </c:pt>
                <c:pt idx="6205">
                  <c:v>#N/A</c:v>
                </c:pt>
                <c:pt idx="6206">
                  <c:v>#N/A</c:v>
                </c:pt>
                <c:pt idx="6207">
                  <c:v>#N/A</c:v>
                </c:pt>
                <c:pt idx="6208">
                  <c:v>#N/A</c:v>
                </c:pt>
                <c:pt idx="6209">
                  <c:v>#N/A</c:v>
                </c:pt>
                <c:pt idx="6210">
                  <c:v>#N/A</c:v>
                </c:pt>
                <c:pt idx="6211">
                  <c:v>#N/A</c:v>
                </c:pt>
                <c:pt idx="6212">
                  <c:v>#N/A</c:v>
                </c:pt>
                <c:pt idx="6213">
                  <c:v>#N/A</c:v>
                </c:pt>
                <c:pt idx="6214">
                  <c:v>#N/A</c:v>
                </c:pt>
                <c:pt idx="6215">
                  <c:v>#N/A</c:v>
                </c:pt>
                <c:pt idx="6216">
                  <c:v>#N/A</c:v>
                </c:pt>
                <c:pt idx="6217">
                  <c:v>#N/A</c:v>
                </c:pt>
                <c:pt idx="6218">
                  <c:v>#N/A</c:v>
                </c:pt>
                <c:pt idx="6219">
                  <c:v>#N/A</c:v>
                </c:pt>
                <c:pt idx="6220">
                  <c:v>#N/A</c:v>
                </c:pt>
                <c:pt idx="6221">
                  <c:v>#N/A</c:v>
                </c:pt>
                <c:pt idx="6222">
                  <c:v>#N/A</c:v>
                </c:pt>
                <c:pt idx="6223">
                  <c:v>#N/A</c:v>
                </c:pt>
                <c:pt idx="6224">
                  <c:v>#N/A</c:v>
                </c:pt>
                <c:pt idx="6225">
                  <c:v>#N/A</c:v>
                </c:pt>
                <c:pt idx="6226">
                  <c:v>#N/A</c:v>
                </c:pt>
                <c:pt idx="6227">
                  <c:v>#N/A</c:v>
                </c:pt>
                <c:pt idx="6228">
                  <c:v>#N/A</c:v>
                </c:pt>
                <c:pt idx="6229">
                  <c:v>#N/A</c:v>
                </c:pt>
                <c:pt idx="6230">
                  <c:v>#N/A</c:v>
                </c:pt>
                <c:pt idx="6231">
                  <c:v>#N/A</c:v>
                </c:pt>
                <c:pt idx="6232">
                  <c:v>#N/A</c:v>
                </c:pt>
                <c:pt idx="6233">
                  <c:v>#N/A</c:v>
                </c:pt>
                <c:pt idx="6234">
                  <c:v>#N/A</c:v>
                </c:pt>
                <c:pt idx="6235">
                  <c:v>#N/A</c:v>
                </c:pt>
                <c:pt idx="6236">
                  <c:v>#N/A</c:v>
                </c:pt>
                <c:pt idx="6237">
                  <c:v>#N/A</c:v>
                </c:pt>
                <c:pt idx="6238">
                  <c:v>#N/A</c:v>
                </c:pt>
                <c:pt idx="6239">
                  <c:v>#N/A</c:v>
                </c:pt>
                <c:pt idx="6240">
                  <c:v>#N/A</c:v>
                </c:pt>
                <c:pt idx="6241">
                  <c:v>#N/A</c:v>
                </c:pt>
                <c:pt idx="6242">
                  <c:v>#N/A</c:v>
                </c:pt>
                <c:pt idx="6243">
                  <c:v>#N/A</c:v>
                </c:pt>
                <c:pt idx="6244">
                  <c:v>#N/A</c:v>
                </c:pt>
                <c:pt idx="6245">
                  <c:v>#N/A</c:v>
                </c:pt>
                <c:pt idx="6246">
                  <c:v>#N/A</c:v>
                </c:pt>
                <c:pt idx="6247">
                  <c:v>#N/A</c:v>
                </c:pt>
                <c:pt idx="6248">
                  <c:v>#N/A</c:v>
                </c:pt>
                <c:pt idx="6249">
                  <c:v>#N/A</c:v>
                </c:pt>
                <c:pt idx="6250">
                  <c:v>#N/A</c:v>
                </c:pt>
                <c:pt idx="6251">
                  <c:v>#N/A</c:v>
                </c:pt>
                <c:pt idx="6252">
                  <c:v>#N/A</c:v>
                </c:pt>
                <c:pt idx="6253">
                  <c:v>#N/A</c:v>
                </c:pt>
                <c:pt idx="6254">
                  <c:v>#N/A</c:v>
                </c:pt>
                <c:pt idx="6255">
                  <c:v>#N/A</c:v>
                </c:pt>
                <c:pt idx="6256">
                  <c:v>#N/A</c:v>
                </c:pt>
                <c:pt idx="6257">
                  <c:v>#N/A</c:v>
                </c:pt>
                <c:pt idx="6258">
                  <c:v>#N/A</c:v>
                </c:pt>
                <c:pt idx="6259">
                  <c:v>#N/A</c:v>
                </c:pt>
                <c:pt idx="6260">
                  <c:v>#N/A</c:v>
                </c:pt>
                <c:pt idx="6261">
                  <c:v>#N/A</c:v>
                </c:pt>
                <c:pt idx="6262">
                  <c:v>#N/A</c:v>
                </c:pt>
                <c:pt idx="6263">
                  <c:v>#N/A</c:v>
                </c:pt>
                <c:pt idx="6264">
                  <c:v>#N/A</c:v>
                </c:pt>
                <c:pt idx="6265">
                  <c:v>#N/A</c:v>
                </c:pt>
                <c:pt idx="6266">
                  <c:v>#N/A</c:v>
                </c:pt>
                <c:pt idx="6267">
                  <c:v>#N/A</c:v>
                </c:pt>
                <c:pt idx="6268">
                  <c:v>#N/A</c:v>
                </c:pt>
                <c:pt idx="6269">
                  <c:v>#N/A</c:v>
                </c:pt>
                <c:pt idx="6270">
                  <c:v>#N/A</c:v>
                </c:pt>
                <c:pt idx="6271">
                  <c:v>#N/A</c:v>
                </c:pt>
                <c:pt idx="6272">
                  <c:v>#N/A</c:v>
                </c:pt>
                <c:pt idx="6273">
                  <c:v>#N/A</c:v>
                </c:pt>
                <c:pt idx="6274">
                  <c:v>#N/A</c:v>
                </c:pt>
                <c:pt idx="6275">
                  <c:v>#N/A</c:v>
                </c:pt>
                <c:pt idx="6276">
                  <c:v>#N/A</c:v>
                </c:pt>
                <c:pt idx="6277">
                  <c:v>#N/A</c:v>
                </c:pt>
                <c:pt idx="6278">
                  <c:v>#N/A</c:v>
                </c:pt>
                <c:pt idx="6279">
                  <c:v>#N/A</c:v>
                </c:pt>
                <c:pt idx="6280">
                  <c:v>#N/A</c:v>
                </c:pt>
                <c:pt idx="6281">
                  <c:v>#N/A</c:v>
                </c:pt>
                <c:pt idx="6282">
                  <c:v>#N/A</c:v>
                </c:pt>
                <c:pt idx="6283">
                  <c:v>#N/A</c:v>
                </c:pt>
                <c:pt idx="6284">
                  <c:v>#N/A</c:v>
                </c:pt>
                <c:pt idx="6285">
                  <c:v>#N/A</c:v>
                </c:pt>
                <c:pt idx="6286">
                  <c:v>#N/A</c:v>
                </c:pt>
                <c:pt idx="6287">
                  <c:v>#N/A</c:v>
                </c:pt>
                <c:pt idx="6288">
                  <c:v>#N/A</c:v>
                </c:pt>
                <c:pt idx="6289">
                  <c:v>#N/A</c:v>
                </c:pt>
                <c:pt idx="6290">
                  <c:v>#N/A</c:v>
                </c:pt>
                <c:pt idx="6291">
                  <c:v>#N/A</c:v>
                </c:pt>
                <c:pt idx="6292">
                  <c:v>#N/A</c:v>
                </c:pt>
                <c:pt idx="6293">
                  <c:v>#N/A</c:v>
                </c:pt>
                <c:pt idx="6294">
                  <c:v>#N/A</c:v>
                </c:pt>
                <c:pt idx="6295">
                  <c:v>#N/A</c:v>
                </c:pt>
                <c:pt idx="6296">
                  <c:v>#N/A</c:v>
                </c:pt>
                <c:pt idx="6297">
                  <c:v>#N/A</c:v>
                </c:pt>
                <c:pt idx="6298">
                  <c:v>#N/A</c:v>
                </c:pt>
                <c:pt idx="6299">
                  <c:v>#N/A</c:v>
                </c:pt>
                <c:pt idx="6300">
                  <c:v>#N/A</c:v>
                </c:pt>
                <c:pt idx="6301">
                  <c:v>#N/A</c:v>
                </c:pt>
                <c:pt idx="6302">
                  <c:v>#N/A</c:v>
                </c:pt>
                <c:pt idx="6303">
                  <c:v>#N/A</c:v>
                </c:pt>
                <c:pt idx="6304">
                  <c:v>#N/A</c:v>
                </c:pt>
                <c:pt idx="6305">
                  <c:v>#N/A</c:v>
                </c:pt>
                <c:pt idx="6306">
                  <c:v>#N/A</c:v>
                </c:pt>
                <c:pt idx="6307">
                  <c:v>#N/A</c:v>
                </c:pt>
                <c:pt idx="6308">
                  <c:v>#N/A</c:v>
                </c:pt>
                <c:pt idx="6309">
                  <c:v>#N/A</c:v>
                </c:pt>
                <c:pt idx="6310">
                  <c:v>#N/A</c:v>
                </c:pt>
                <c:pt idx="6311">
                  <c:v>#N/A</c:v>
                </c:pt>
                <c:pt idx="6312">
                  <c:v>#N/A</c:v>
                </c:pt>
                <c:pt idx="6313">
                  <c:v>#N/A</c:v>
                </c:pt>
                <c:pt idx="6314">
                  <c:v>#N/A</c:v>
                </c:pt>
                <c:pt idx="6315">
                  <c:v>#N/A</c:v>
                </c:pt>
                <c:pt idx="6316">
                  <c:v>#N/A</c:v>
                </c:pt>
                <c:pt idx="6317">
                  <c:v>#N/A</c:v>
                </c:pt>
                <c:pt idx="6318">
                  <c:v>#N/A</c:v>
                </c:pt>
                <c:pt idx="6319">
                  <c:v>#N/A</c:v>
                </c:pt>
                <c:pt idx="6320">
                  <c:v>#N/A</c:v>
                </c:pt>
                <c:pt idx="6321">
                  <c:v>#N/A</c:v>
                </c:pt>
                <c:pt idx="6322">
                  <c:v>#N/A</c:v>
                </c:pt>
                <c:pt idx="6323">
                  <c:v>#N/A</c:v>
                </c:pt>
                <c:pt idx="6324">
                  <c:v>#N/A</c:v>
                </c:pt>
                <c:pt idx="6325">
                  <c:v>#N/A</c:v>
                </c:pt>
                <c:pt idx="6326">
                  <c:v>#N/A</c:v>
                </c:pt>
                <c:pt idx="6327">
                  <c:v>#N/A</c:v>
                </c:pt>
                <c:pt idx="6328">
                  <c:v>#N/A</c:v>
                </c:pt>
                <c:pt idx="6329">
                  <c:v>#N/A</c:v>
                </c:pt>
                <c:pt idx="6330">
                  <c:v>#N/A</c:v>
                </c:pt>
                <c:pt idx="6331">
                  <c:v>#N/A</c:v>
                </c:pt>
                <c:pt idx="6332">
                  <c:v>#N/A</c:v>
                </c:pt>
                <c:pt idx="6333">
                  <c:v>#N/A</c:v>
                </c:pt>
                <c:pt idx="6334">
                  <c:v>#N/A</c:v>
                </c:pt>
                <c:pt idx="6335">
                  <c:v>#N/A</c:v>
                </c:pt>
                <c:pt idx="6336">
                  <c:v>#N/A</c:v>
                </c:pt>
                <c:pt idx="6337">
                  <c:v>#N/A</c:v>
                </c:pt>
                <c:pt idx="6338">
                  <c:v>#N/A</c:v>
                </c:pt>
                <c:pt idx="6339">
                  <c:v>#N/A</c:v>
                </c:pt>
                <c:pt idx="6340">
                  <c:v>#N/A</c:v>
                </c:pt>
                <c:pt idx="6341">
                  <c:v>#N/A</c:v>
                </c:pt>
                <c:pt idx="6342">
                  <c:v>#N/A</c:v>
                </c:pt>
                <c:pt idx="6343">
                  <c:v>#N/A</c:v>
                </c:pt>
                <c:pt idx="6344">
                  <c:v>#N/A</c:v>
                </c:pt>
                <c:pt idx="6345">
                  <c:v>#N/A</c:v>
                </c:pt>
                <c:pt idx="6346">
                  <c:v>#N/A</c:v>
                </c:pt>
                <c:pt idx="6347">
                  <c:v>#N/A</c:v>
                </c:pt>
                <c:pt idx="6348">
                  <c:v>#N/A</c:v>
                </c:pt>
                <c:pt idx="6349">
                  <c:v>#N/A</c:v>
                </c:pt>
                <c:pt idx="6350">
                  <c:v>#N/A</c:v>
                </c:pt>
                <c:pt idx="6351">
                  <c:v>#N/A</c:v>
                </c:pt>
                <c:pt idx="6352">
                  <c:v>#N/A</c:v>
                </c:pt>
                <c:pt idx="6353">
                  <c:v>#N/A</c:v>
                </c:pt>
                <c:pt idx="6354">
                  <c:v>#N/A</c:v>
                </c:pt>
                <c:pt idx="6355">
                  <c:v>#N/A</c:v>
                </c:pt>
                <c:pt idx="6356">
                  <c:v>#N/A</c:v>
                </c:pt>
                <c:pt idx="6357">
                  <c:v>#N/A</c:v>
                </c:pt>
                <c:pt idx="6358">
                  <c:v>#N/A</c:v>
                </c:pt>
                <c:pt idx="6359">
                  <c:v>#N/A</c:v>
                </c:pt>
                <c:pt idx="6360">
                  <c:v>#N/A</c:v>
                </c:pt>
                <c:pt idx="6361">
                  <c:v>#N/A</c:v>
                </c:pt>
                <c:pt idx="6362">
                  <c:v>#N/A</c:v>
                </c:pt>
                <c:pt idx="6363">
                  <c:v>#N/A</c:v>
                </c:pt>
                <c:pt idx="6364">
                  <c:v>#N/A</c:v>
                </c:pt>
                <c:pt idx="6365">
                  <c:v>#N/A</c:v>
                </c:pt>
                <c:pt idx="6366">
                  <c:v>#N/A</c:v>
                </c:pt>
                <c:pt idx="6367">
                  <c:v>#N/A</c:v>
                </c:pt>
                <c:pt idx="6368">
                  <c:v>#N/A</c:v>
                </c:pt>
                <c:pt idx="6369">
                  <c:v>#N/A</c:v>
                </c:pt>
                <c:pt idx="6370">
                  <c:v>#N/A</c:v>
                </c:pt>
                <c:pt idx="6371">
                  <c:v>#N/A</c:v>
                </c:pt>
                <c:pt idx="6372">
                  <c:v>#N/A</c:v>
                </c:pt>
                <c:pt idx="6373">
                  <c:v>#N/A</c:v>
                </c:pt>
                <c:pt idx="6374">
                  <c:v>#N/A</c:v>
                </c:pt>
                <c:pt idx="6375">
                  <c:v>#N/A</c:v>
                </c:pt>
                <c:pt idx="6376">
                  <c:v>#N/A</c:v>
                </c:pt>
                <c:pt idx="6377">
                  <c:v>#N/A</c:v>
                </c:pt>
                <c:pt idx="6378">
                  <c:v>#N/A</c:v>
                </c:pt>
                <c:pt idx="6379">
                  <c:v>#N/A</c:v>
                </c:pt>
                <c:pt idx="6380">
                  <c:v>#N/A</c:v>
                </c:pt>
                <c:pt idx="6381">
                  <c:v>#N/A</c:v>
                </c:pt>
                <c:pt idx="6382">
                  <c:v>#N/A</c:v>
                </c:pt>
                <c:pt idx="6383">
                  <c:v>#N/A</c:v>
                </c:pt>
                <c:pt idx="6384">
                  <c:v>#N/A</c:v>
                </c:pt>
                <c:pt idx="6385">
                  <c:v>#N/A</c:v>
                </c:pt>
                <c:pt idx="6386">
                  <c:v>#N/A</c:v>
                </c:pt>
                <c:pt idx="6387">
                  <c:v>#N/A</c:v>
                </c:pt>
                <c:pt idx="6388">
                  <c:v>#N/A</c:v>
                </c:pt>
                <c:pt idx="6389">
                  <c:v>#N/A</c:v>
                </c:pt>
                <c:pt idx="6390">
                  <c:v>#N/A</c:v>
                </c:pt>
                <c:pt idx="6391">
                  <c:v>#N/A</c:v>
                </c:pt>
                <c:pt idx="6392">
                  <c:v>#N/A</c:v>
                </c:pt>
                <c:pt idx="6393">
                  <c:v>#N/A</c:v>
                </c:pt>
                <c:pt idx="6394">
                  <c:v>#N/A</c:v>
                </c:pt>
                <c:pt idx="6395">
                  <c:v>#N/A</c:v>
                </c:pt>
                <c:pt idx="6396">
                  <c:v>#N/A</c:v>
                </c:pt>
                <c:pt idx="6397">
                  <c:v>#N/A</c:v>
                </c:pt>
                <c:pt idx="6398">
                  <c:v>#N/A</c:v>
                </c:pt>
                <c:pt idx="6399">
                  <c:v>#N/A</c:v>
                </c:pt>
                <c:pt idx="6400">
                  <c:v>#N/A</c:v>
                </c:pt>
                <c:pt idx="6401">
                  <c:v>#N/A</c:v>
                </c:pt>
                <c:pt idx="6402">
                  <c:v>#N/A</c:v>
                </c:pt>
                <c:pt idx="6403">
                  <c:v>#N/A</c:v>
                </c:pt>
                <c:pt idx="6404">
                  <c:v>#N/A</c:v>
                </c:pt>
                <c:pt idx="6405">
                  <c:v>#N/A</c:v>
                </c:pt>
                <c:pt idx="6406">
                  <c:v>#N/A</c:v>
                </c:pt>
                <c:pt idx="6407">
                  <c:v>#N/A</c:v>
                </c:pt>
                <c:pt idx="6408">
                  <c:v>#N/A</c:v>
                </c:pt>
                <c:pt idx="6409">
                  <c:v>#N/A</c:v>
                </c:pt>
                <c:pt idx="6410">
                  <c:v>#N/A</c:v>
                </c:pt>
                <c:pt idx="6411">
                  <c:v>#N/A</c:v>
                </c:pt>
                <c:pt idx="6412">
                  <c:v>#N/A</c:v>
                </c:pt>
                <c:pt idx="6413">
                  <c:v>#N/A</c:v>
                </c:pt>
                <c:pt idx="6414">
                  <c:v>#N/A</c:v>
                </c:pt>
                <c:pt idx="6415">
                  <c:v>#N/A</c:v>
                </c:pt>
                <c:pt idx="6416">
                  <c:v>#N/A</c:v>
                </c:pt>
                <c:pt idx="6417">
                  <c:v>#N/A</c:v>
                </c:pt>
                <c:pt idx="6418">
                  <c:v>#N/A</c:v>
                </c:pt>
                <c:pt idx="6419">
                  <c:v>#N/A</c:v>
                </c:pt>
                <c:pt idx="6420">
                  <c:v>#N/A</c:v>
                </c:pt>
                <c:pt idx="6421">
                  <c:v>#N/A</c:v>
                </c:pt>
                <c:pt idx="6422">
                  <c:v>#N/A</c:v>
                </c:pt>
                <c:pt idx="6423">
                  <c:v>#N/A</c:v>
                </c:pt>
                <c:pt idx="6424">
                  <c:v>#N/A</c:v>
                </c:pt>
                <c:pt idx="6425">
                  <c:v>#N/A</c:v>
                </c:pt>
                <c:pt idx="6426">
                  <c:v>#N/A</c:v>
                </c:pt>
                <c:pt idx="6427">
                  <c:v>#N/A</c:v>
                </c:pt>
                <c:pt idx="6428">
                  <c:v>#N/A</c:v>
                </c:pt>
                <c:pt idx="6429">
                  <c:v>#N/A</c:v>
                </c:pt>
                <c:pt idx="6430">
                  <c:v>#N/A</c:v>
                </c:pt>
                <c:pt idx="6431">
                  <c:v>#N/A</c:v>
                </c:pt>
                <c:pt idx="6432">
                  <c:v>#N/A</c:v>
                </c:pt>
                <c:pt idx="6433">
                  <c:v>#N/A</c:v>
                </c:pt>
                <c:pt idx="6434">
                  <c:v>#N/A</c:v>
                </c:pt>
                <c:pt idx="6435">
                  <c:v>#N/A</c:v>
                </c:pt>
                <c:pt idx="6436">
                  <c:v>#N/A</c:v>
                </c:pt>
                <c:pt idx="6437">
                  <c:v>#N/A</c:v>
                </c:pt>
                <c:pt idx="6438">
                  <c:v>#N/A</c:v>
                </c:pt>
                <c:pt idx="6439">
                  <c:v>#N/A</c:v>
                </c:pt>
                <c:pt idx="6440">
                  <c:v>#N/A</c:v>
                </c:pt>
                <c:pt idx="6441">
                  <c:v>#N/A</c:v>
                </c:pt>
                <c:pt idx="6442">
                  <c:v>#N/A</c:v>
                </c:pt>
                <c:pt idx="6443">
                  <c:v>#N/A</c:v>
                </c:pt>
                <c:pt idx="6444">
                  <c:v>#N/A</c:v>
                </c:pt>
                <c:pt idx="6445">
                  <c:v>#N/A</c:v>
                </c:pt>
                <c:pt idx="6446">
                  <c:v>#N/A</c:v>
                </c:pt>
                <c:pt idx="6447">
                  <c:v>#N/A</c:v>
                </c:pt>
                <c:pt idx="6448">
                  <c:v>#N/A</c:v>
                </c:pt>
                <c:pt idx="6449">
                  <c:v>#N/A</c:v>
                </c:pt>
                <c:pt idx="6450">
                  <c:v>#N/A</c:v>
                </c:pt>
                <c:pt idx="6451">
                  <c:v>#N/A</c:v>
                </c:pt>
                <c:pt idx="6452">
                  <c:v>#N/A</c:v>
                </c:pt>
                <c:pt idx="6453">
                  <c:v>#N/A</c:v>
                </c:pt>
                <c:pt idx="6454">
                  <c:v>#N/A</c:v>
                </c:pt>
                <c:pt idx="6455">
                  <c:v>#N/A</c:v>
                </c:pt>
                <c:pt idx="6456">
                  <c:v>#N/A</c:v>
                </c:pt>
                <c:pt idx="6457">
                  <c:v>#N/A</c:v>
                </c:pt>
                <c:pt idx="6458">
                  <c:v>#N/A</c:v>
                </c:pt>
                <c:pt idx="6459">
                  <c:v>#N/A</c:v>
                </c:pt>
                <c:pt idx="6460">
                  <c:v>#N/A</c:v>
                </c:pt>
                <c:pt idx="6461">
                  <c:v>#N/A</c:v>
                </c:pt>
                <c:pt idx="6462">
                  <c:v>#N/A</c:v>
                </c:pt>
                <c:pt idx="6463">
                  <c:v>#N/A</c:v>
                </c:pt>
                <c:pt idx="6464">
                  <c:v>#N/A</c:v>
                </c:pt>
                <c:pt idx="6465">
                  <c:v>#N/A</c:v>
                </c:pt>
                <c:pt idx="6466">
                  <c:v>#N/A</c:v>
                </c:pt>
                <c:pt idx="6467">
                  <c:v>#N/A</c:v>
                </c:pt>
                <c:pt idx="6468">
                  <c:v>#N/A</c:v>
                </c:pt>
                <c:pt idx="6469">
                  <c:v>#N/A</c:v>
                </c:pt>
                <c:pt idx="6470">
                  <c:v>#N/A</c:v>
                </c:pt>
                <c:pt idx="6471">
                  <c:v>#N/A</c:v>
                </c:pt>
                <c:pt idx="6472">
                  <c:v>#N/A</c:v>
                </c:pt>
                <c:pt idx="6473">
                  <c:v>#N/A</c:v>
                </c:pt>
                <c:pt idx="6474">
                  <c:v>#N/A</c:v>
                </c:pt>
                <c:pt idx="6475">
                  <c:v>#N/A</c:v>
                </c:pt>
                <c:pt idx="6476">
                  <c:v>#N/A</c:v>
                </c:pt>
                <c:pt idx="6477">
                  <c:v>#N/A</c:v>
                </c:pt>
                <c:pt idx="6478">
                  <c:v>#N/A</c:v>
                </c:pt>
                <c:pt idx="6479">
                  <c:v>#N/A</c:v>
                </c:pt>
                <c:pt idx="6480">
                  <c:v>#N/A</c:v>
                </c:pt>
                <c:pt idx="6481">
                  <c:v>#N/A</c:v>
                </c:pt>
                <c:pt idx="6482">
                  <c:v>#N/A</c:v>
                </c:pt>
                <c:pt idx="6483">
                  <c:v>#N/A</c:v>
                </c:pt>
                <c:pt idx="6484">
                  <c:v>#N/A</c:v>
                </c:pt>
                <c:pt idx="6485">
                  <c:v>#N/A</c:v>
                </c:pt>
                <c:pt idx="6486">
                  <c:v>#N/A</c:v>
                </c:pt>
                <c:pt idx="6487">
                  <c:v>#N/A</c:v>
                </c:pt>
                <c:pt idx="6488">
                  <c:v>#N/A</c:v>
                </c:pt>
                <c:pt idx="6489">
                  <c:v>#N/A</c:v>
                </c:pt>
                <c:pt idx="6490">
                  <c:v>#N/A</c:v>
                </c:pt>
                <c:pt idx="6491">
                  <c:v>#N/A</c:v>
                </c:pt>
                <c:pt idx="6492">
                  <c:v>#N/A</c:v>
                </c:pt>
                <c:pt idx="6493">
                  <c:v>#N/A</c:v>
                </c:pt>
                <c:pt idx="6494">
                  <c:v>#N/A</c:v>
                </c:pt>
                <c:pt idx="6495">
                  <c:v>#N/A</c:v>
                </c:pt>
                <c:pt idx="6496">
                  <c:v>#N/A</c:v>
                </c:pt>
                <c:pt idx="6497">
                  <c:v>#N/A</c:v>
                </c:pt>
                <c:pt idx="6498">
                  <c:v>#N/A</c:v>
                </c:pt>
                <c:pt idx="6499">
                  <c:v>#N/A</c:v>
                </c:pt>
                <c:pt idx="6500">
                  <c:v>#N/A</c:v>
                </c:pt>
                <c:pt idx="6501">
                  <c:v>#N/A</c:v>
                </c:pt>
                <c:pt idx="6502">
                  <c:v>#N/A</c:v>
                </c:pt>
                <c:pt idx="6503">
                  <c:v>#N/A</c:v>
                </c:pt>
                <c:pt idx="6504">
                  <c:v>#N/A</c:v>
                </c:pt>
                <c:pt idx="6505">
                  <c:v>#N/A</c:v>
                </c:pt>
                <c:pt idx="6506">
                  <c:v>#N/A</c:v>
                </c:pt>
                <c:pt idx="6507">
                  <c:v>#N/A</c:v>
                </c:pt>
                <c:pt idx="6508">
                  <c:v>#N/A</c:v>
                </c:pt>
                <c:pt idx="6509">
                  <c:v>#N/A</c:v>
                </c:pt>
                <c:pt idx="6510">
                  <c:v>#N/A</c:v>
                </c:pt>
                <c:pt idx="6511">
                  <c:v>#N/A</c:v>
                </c:pt>
                <c:pt idx="6512">
                  <c:v>#N/A</c:v>
                </c:pt>
                <c:pt idx="6513">
                  <c:v>#N/A</c:v>
                </c:pt>
                <c:pt idx="6514">
                  <c:v>#N/A</c:v>
                </c:pt>
                <c:pt idx="6515">
                  <c:v>#N/A</c:v>
                </c:pt>
                <c:pt idx="6516">
                  <c:v>#N/A</c:v>
                </c:pt>
                <c:pt idx="6517">
                  <c:v>#N/A</c:v>
                </c:pt>
                <c:pt idx="6518">
                  <c:v>#N/A</c:v>
                </c:pt>
                <c:pt idx="6519">
                  <c:v>#N/A</c:v>
                </c:pt>
                <c:pt idx="6520">
                  <c:v>#N/A</c:v>
                </c:pt>
                <c:pt idx="6521">
                  <c:v>#N/A</c:v>
                </c:pt>
                <c:pt idx="6522">
                  <c:v>#N/A</c:v>
                </c:pt>
                <c:pt idx="6523">
                  <c:v>#N/A</c:v>
                </c:pt>
                <c:pt idx="6524">
                  <c:v>#N/A</c:v>
                </c:pt>
                <c:pt idx="6525">
                  <c:v>#N/A</c:v>
                </c:pt>
                <c:pt idx="6526">
                  <c:v>#N/A</c:v>
                </c:pt>
                <c:pt idx="6527">
                  <c:v>#N/A</c:v>
                </c:pt>
                <c:pt idx="6528">
                  <c:v>#N/A</c:v>
                </c:pt>
                <c:pt idx="6529">
                  <c:v>#N/A</c:v>
                </c:pt>
                <c:pt idx="6530">
                  <c:v>#N/A</c:v>
                </c:pt>
                <c:pt idx="6531">
                  <c:v>#N/A</c:v>
                </c:pt>
                <c:pt idx="6532">
                  <c:v>#N/A</c:v>
                </c:pt>
                <c:pt idx="6533">
                  <c:v>#N/A</c:v>
                </c:pt>
                <c:pt idx="6534">
                  <c:v>#N/A</c:v>
                </c:pt>
                <c:pt idx="6535">
                  <c:v>#N/A</c:v>
                </c:pt>
                <c:pt idx="6536">
                  <c:v>#N/A</c:v>
                </c:pt>
                <c:pt idx="6537">
                  <c:v>#N/A</c:v>
                </c:pt>
                <c:pt idx="6538">
                  <c:v>#N/A</c:v>
                </c:pt>
                <c:pt idx="6539">
                  <c:v>#N/A</c:v>
                </c:pt>
                <c:pt idx="6540">
                  <c:v>#N/A</c:v>
                </c:pt>
                <c:pt idx="6541">
                  <c:v>#N/A</c:v>
                </c:pt>
                <c:pt idx="6542">
                  <c:v>#N/A</c:v>
                </c:pt>
                <c:pt idx="6543">
                  <c:v>#N/A</c:v>
                </c:pt>
                <c:pt idx="6544">
                  <c:v>#N/A</c:v>
                </c:pt>
                <c:pt idx="6545">
                  <c:v>#N/A</c:v>
                </c:pt>
                <c:pt idx="6546">
                  <c:v>#N/A</c:v>
                </c:pt>
                <c:pt idx="6547">
                  <c:v>#N/A</c:v>
                </c:pt>
                <c:pt idx="6548">
                  <c:v>#N/A</c:v>
                </c:pt>
                <c:pt idx="6549">
                  <c:v>#N/A</c:v>
                </c:pt>
                <c:pt idx="6550">
                  <c:v>#N/A</c:v>
                </c:pt>
                <c:pt idx="6551">
                  <c:v>#N/A</c:v>
                </c:pt>
                <c:pt idx="6552">
                  <c:v>#N/A</c:v>
                </c:pt>
                <c:pt idx="6553">
                  <c:v>#N/A</c:v>
                </c:pt>
                <c:pt idx="6554">
                  <c:v>#N/A</c:v>
                </c:pt>
                <c:pt idx="6555">
                  <c:v>#N/A</c:v>
                </c:pt>
                <c:pt idx="6556">
                  <c:v>#N/A</c:v>
                </c:pt>
                <c:pt idx="6557">
                  <c:v>#N/A</c:v>
                </c:pt>
                <c:pt idx="6558">
                  <c:v>#N/A</c:v>
                </c:pt>
                <c:pt idx="6559">
                  <c:v>#N/A</c:v>
                </c:pt>
                <c:pt idx="6560">
                  <c:v>#N/A</c:v>
                </c:pt>
                <c:pt idx="6561">
                  <c:v>#N/A</c:v>
                </c:pt>
                <c:pt idx="6562">
                  <c:v>#N/A</c:v>
                </c:pt>
                <c:pt idx="6563">
                  <c:v>#N/A</c:v>
                </c:pt>
                <c:pt idx="6564">
                  <c:v>#N/A</c:v>
                </c:pt>
                <c:pt idx="6565">
                  <c:v>#N/A</c:v>
                </c:pt>
                <c:pt idx="6566">
                  <c:v>#N/A</c:v>
                </c:pt>
                <c:pt idx="6567">
                  <c:v>#N/A</c:v>
                </c:pt>
                <c:pt idx="6568">
                  <c:v>#N/A</c:v>
                </c:pt>
                <c:pt idx="6569">
                  <c:v>#N/A</c:v>
                </c:pt>
                <c:pt idx="6570">
                  <c:v>#N/A</c:v>
                </c:pt>
                <c:pt idx="6571">
                  <c:v>#N/A</c:v>
                </c:pt>
                <c:pt idx="6572">
                  <c:v>#N/A</c:v>
                </c:pt>
                <c:pt idx="6573">
                  <c:v>#N/A</c:v>
                </c:pt>
                <c:pt idx="6574">
                  <c:v>#N/A</c:v>
                </c:pt>
                <c:pt idx="6575">
                  <c:v>#N/A</c:v>
                </c:pt>
                <c:pt idx="6576">
                  <c:v>#N/A</c:v>
                </c:pt>
                <c:pt idx="6577">
                  <c:v>#N/A</c:v>
                </c:pt>
                <c:pt idx="6578">
                  <c:v>#N/A</c:v>
                </c:pt>
                <c:pt idx="6579">
                  <c:v>#N/A</c:v>
                </c:pt>
                <c:pt idx="6580">
                  <c:v>#N/A</c:v>
                </c:pt>
                <c:pt idx="6581">
                  <c:v>#N/A</c:v>
                </c:pt>
                <c:pt idx="6582">
                  <c:v>#N/A</c:v>
                </c:pt>
                <c:pt idx="6583">
                  <c:v>#N/A</c:v>
                </c:pt>
                <c:pt idx="6584">
                  <c:v>#N/A</c:v>
                </c:pt>
                <c:pt idx="6585">
                  <c:v>#N/A</c:v>
                </c:pt>
                <c:pt idx="6586">
                  <c:v>#N/A</c:v>
                </c:pt>
                <c:pt idx="6587">
                  <c:v>#N/A</c:v>
                </c:pt>
                <c:pt idx="6588">
                  <c:v>#N/A</c:v>
                </c:pt>
                <c:pt idx="6589">
                  <c:v>#N/A</c:v>
                </c:pt>
                <c:pt idx="6590">
                  <c:v>#N/A</c:v>
                </c:pt>
                <c:pt idx="6591">
                  <c:v>#N/A</c:v>
                </c:pt>
                <c:pt idx="6592">
                  <c:v>#N/A</c:v>
                </c:pt>
                <c:pt idx="6593">
                  <c:v>#N/A</c:v>
                </c:pt>
                <c:pt idx="6594">
                  <c:v>#N/A</c:v>
                </c:pt>
                <c:pt idx="6595">
                  <c:v>#N/A</c:v>
                </c:pt>
                <c:pt idx="6596">
                  <c:v>#N/A</c:v>
                </c:pt>
                <c:pt idx="6597">
                  <c:v>#N/A</c:v>
                </c:pt>
                <c:pt idx="6598">
                  <c:v>#N/A</c:v>
                </c:pt>
                <c:pt idx="6599">
                  <c:v>#N/A</c:v>
                </c:pt>
                <c:pt idx="6600">
                  <c:v>#N/A</c:v>
                </c:pt>
                <c:pt idx="6601">
                  <c:v>#N/A</c:v>
                </c:pt>
                <c:pt idx="6602">
                  <c:v>#N/A</c:v>
                </c:pt>
                <c:pt idx="6603">
                  <c:v>#N/A</c:v>
                </c:pt>
                <c:pt idx="6604">
                  <c:v>#N/A</c:v>
                </c:pt>
                <c:pt idx="6605">
                  <c:v>#N/A</c:v>
                </c:pt>
                <c:pt idx="6606">
                  <c:v>#N/A</c:v>
                </c:pt>
                <c:pt idx="6607">
                  <c:v>#N/A</c:v>
                </c:pt>
                <c:pt idx="6608">
                  <c:v>#N/A</c:v>
                </c:pt>
                <c:pt idx="6609">
                  <c:v>#N/A</c:v>
                </c:pt>
                <c:pt idx="6610">
                  <c:v>#N/A</c:v>
                </c:pt>
                <c:pt idx="6611">
                  <c:v>#N/A</c:v>
                </c:pt>
                <c:pt idx="6612">
                  <c:v>#N/A</c:v>
                </c:pt>
                <c:pt idx="6613">
                  <c:v>#N/A</c:v>
                </c:pt>
                <c:pt idx="6614">
                  <c:v>#N/A</c:v>
                </c:pt>
                <c:pt idx="6615">
                  <c:v>#N/A</c:v>
                </c:pt>
                <c:pt idx="6616">
                  <c:v>#N/A</c:v>
                </c:pt>
                <c:pt idx="6617">
                  <c:v>#N/A</c:v>
                </c:pt>
                <c:pt idx="6618">
                  <c:v>#N/A</c:v>
                </c:pt>
                <c:pt idx="6619">
                  <c:v>#N/A</c:v>
                </c:pt>
                <c:pt idx="6620">
                  <c:v>#N/A</c:v>
                </c:pt>
                <c:pt idx="6621">
                  <c:v>#N/A</c:v>
                </c:pt>
                <c:pt idx="6622">
                  <c:v>#N/A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Sheet1!$J$1</c:f>
              <c:strCache>
                <c:ptCount val="1"/>
                <c:pt idx="0">
                  <c:v>one-off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dLbls>
            <c:dLbl>
              <c:idx val="6620"/>
              <c:layout>
                <c:manualLayout>
                  <c:x val="-3.8705539137258563E-2"/>
                  <c:y val="-4.9310769173829767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multiLvlStrRef>
              <c:f>'[Copy of TC_User_Activities_2016.xlsx]Sheet1'!$A$2:$C$6624</c:f>
              <c:multiLvlStrCache>
                <c:ptCount val="6623"/>
                <c:lvl>
                  <c:pt idx="0">
                    <c:v>anon</c:v>
                  </c:pt>
                  <c:pt idx="1">
                    <c:v>user1</c:v>
                  </c:pt>
                  <c:pt idx="2">
                    <c:v>user2</c:v>
                  </c:pt>
                  <c:pt idx="3">
                    <c:v>user3</c:v>
                  </c:pt>
                  <c:pt idx="4">
                    <c:v>user4</c:v>
                  </c:pt>
                  <c:pt idx="5">
                    <c:v>user5</c:v>
                  </c:pt>
                  <c:pt idx="6">
                    <c:v>user6</c:v>
                  </c:pt>
                  <c:pt idx="7">
                    <c:v>user7</c:v>
                  </c:pt>
                  <c:pt idx="8">
                    <c:v>user8</c:v>
                  </c:pt>
                  <c:pt idx="9">
                    <c:v>user9</c:v>
                  </c:pt>
                  <c:pt idx="10">
                    <c:v>user10</c:v>
                  </c:pt>
                  <c:pt idx="11">
                    <c:v>user11</c:v>
                  </c:pt>
                  <c:pt idx="12">
                    <c:v>user12</c:v>
                  </c:pt>
                  <c:pt idx="13">
                    <c:v>user13</c:v>
                  </c:pt>
                  <c:pt idx="14">
                    <c:v>user14</c:v>
                  </c:pt>
                  <c:pt idx="15">
                    <c:v>user15</c:v>
                  </c:pt>
                  <c:pt idx="16">
                    <c:v>user16</c:v>
                  </c:pt>
                  <c:pt idx="17">
                    <c:v>user17</c:v>
                  </c:pt>
                  <c:pt idx="18">
                    <c:v>user18</c:v>
                  </c:pt>
                  <c:pt idx="19">
                    <c:v>user19</c:v>
                  </c:pt>
                  <c:pt idx="20">
                    <c:v>user20</c:v>
                  </c:pt>
                  <c:pt idx="21">
                    <c:v>user21</c:v>
                  </c:pt>
                  <c:pt idx="22">
                    <c:v>user22</c:v>
                  </c:pt>
                  <c:pt idx="23">
                    <c:v>user23</c:v>
                  </c:pt>
                  <c:pt idx="24">
                    <c:v>user24</c:v>
                  </c:pt>
                  <c:pt idx="25">
                    <c:v>user25</c:v>
                  </c:pt>
                  <c:pt idx="26">
                    <c:v>user26</c:v>
                  </c:pt>
                  <c:pt idx="27">
                    <c:v>user27</c:v>
                  </c:pt>
                  <c:pt idx="28">
                    <c:v>user28</c:v>
                  </c:pt>
                  <c:pt idx="29">
                    <c:v>user29</c:v>
                  </c:pt>
                  <c:pt idx="30">
                    <c:v>user30</c:v>
                  </c:pt>
                  <c:pt idx="31">
                    <c:v>user31</c:v>
                  </c:pt>
                  <c:pt idx="32">
                    <c:v>user32</c:v>
                  </c:pt>
                  <c:pt idx="33">
                    <c:v>user33</c:v>
                  </c:pt>
                  <c:pt idx="34">
                    <c:v>user34</c:v>
                  </c:pt>
                  <c:pt idx="35">
                    <c:v>user35</c:v>
                  </c:pt>
                  <c:pt idx="36">
                    <c:v>user36</c:v>
                  </c:pt>
                  <c:pt idx="37">
                    <c:v>user37</c:v>
                  </c:pt>
                  <c:pt idx="38">
                    <c:v>user38</c:v>
                  </c:pt>
                  <c:pt idx="39">
                    <c:v>user39</c:v>
                  </c:pt>
                  <c:pt idx="40">
                    <c:v>user40</c:v>
                  </c:pt>
                  <c:pt idx="41">
                    <c:v>user41</c:v>
                  </c:pt>
                  <c:pt idx="42">
                    <c:v>user42</c:v>
                  </c:pt>
                  <c:pt idx="43">
                    <c:v>user43</c:v>
                  </c:pt>
                  <c:pt idx="44">
                    <c:v>user44</c:v>
                  </c:pt>
                  <c:pt idx="45">
                    <c:v>user45</c:v>
                  </c:pt>
                  <c:pt idx="46">
                    <c:v>user46</c:v>
                  </c:pt>
                  <c:pt idx="47">
                    <c:v>user47</c:v>
                  </c:pt>
                  <c:pt idx="48">
                    <c:v>user48</c:v>
                  </c:pt>
                  <c:pt idx="49">
                    <c:v>user49</c:v>
                  </c:pt>
                  <c:pt idx="50">
                    <c:v>user50</c:v>
                  </c:pt>
                  <c:pt idx="51">
                    <c:v>user51</c:v>
                  </c:pt>
                  <c:pt idx="52">
                    <c:v>user52</c:v>
                  </c:pt>
                  <c:pt idx="53">
                    <c:v>user53</c:v>
                  </c:pt>
                  <c:pt idx="54">
                    <c:v>user54</c:v>
                  </c:pt>
                  <c:pt idx="55">
                    <c:v>user55</c:v>
                  </c:pt>
                  <c:pt idx="56">
                    <c:v>user56</c:v>
                  </c:pt>
                  <c:pt idx="57">
                    <c:v>user57</c:v>
                  </c:pt>
                  <c:pt idx="58">
                    <c:v>user58</c:v>
                  </c:pt>
                  <c:pt idx="59">
                    <c:v>user59</c:v>
                  </c:pt>
                  <c:pt idx="60">
                    <c:v>user60</c:v>
                  </c:pt>
                  <c:pt idx="61">
                    <c:v>user61</c:v>
                  </c:pt>
                  <c:pt idx="62">
                    <c:v>user62</c:v>
                  </c:pt>
                  <c:pt idx="63">
                    <c:v>user63</c:v>
                  </c:pt>
                  <c:pt idx="64">
                    <c:v>user64</c:v>
                  </c:pt>
                  <c:pt idx="65">
                    <c:v>user65</c:v>
                  </c:pt>
                  <c:pt idx="66">
                    <c:v>user66</c:v>
                  </c:pt>
                  <c:pt idx="67">
                    <c:v>user67</c:v>
                  </c:pt>
                  <c:pt idx="68">
                    <c:v>user68</c:v>
                  </c:pt>
                  <c:pt idx="69">
                    <c:v>user69</c:v>
                  </c:pt>
                  <c:pt idx="70">
                    <c:v>user70</c:v>
                  </c:pt>
                  <c:pt idx="71">
                    <c:v>user71</c:v>
                  </c:pt>
                  <c:pt idx="72">
                    <c:v>user72</c:v>
                  </c:pt>
                  <c:pt idx="73">
                    <c:v>user73</c:v>
                  </c:pt>
                  <c:pt idx="74">
                    <c:v>user74</c:v>
                  </c:pt>
                  <c:pt idx="75">
                    <c:v>user75</c:v>
                  </c:pt>
                  <c:pt idx="76">
                    <c:v>user76</c:v>
                  </c:pt>
                  <c:pt idx="77">
                    <c:v>user77</c:v>
                  </c:pt>
                  <c:pt idx="78">
                    <c:v>user78</c:v>
                  </c:pt>
                  <c:pt idx="79">
                    <c:v>user79</c:v>
                  </c:pt>
                  <c:pt idx="80">
                    <c:v>user80</c:v>
                  </c:pt>
                  <c:pt idx="81">
                    <c:v>user81</c:v>
                  </c:pt>
                  <c:pt idx="82">
                    <c:v>user82</c:v>
                  </c:pt>
                  <c:pt idx="83">
                    <c:v>user83</c:v>
                  </c:pt>
                  <c:pt idx="84">
                    <c:v>user84</c:v>
                  </c:pt>
                  <c:pt idx="85">
                    <c:v>user85</c:v>
                  </c:pt>
                  <c:pt idx="86">
                    <c:v>user86</c:v>
                  </c:pt>
                  <c:pt idx="87">
                    <c:v>user87</c:v>
                  </c:pt>
                  <c:pt idx="88">
                    <c:v>user88</c:v>
                  </c:pt>
                  <c:pt idx="89">
                    <c:v>user89</c:v>
                  </c:pt>
                  <c:pt idx="90">
                    <c:v>user90</c:v>
                  </c:pt>
                  <c:pt idx="91">
                    <c:v>user91</c:v>
                  </c:pt>
                  <c:pt idx="92">
                    <c:v>user92</c:v>
                  </c:pt>
                  <c:pt idx="93">
                    <c:v>user93</c:v>
                  </c:pt>
                  <c:pt idx="94">
                    <c:v>user94</c:v>
                  </c:pt>
                  <c:pt idx="95">
                    <c:v>user95</c:v>
                  </c:pt>
                  <c:pt idx="96">
                    <c:v>user96</c:v>
                  </c:pt>
                  <c:pt idx="97">
                    <c:v>user97</c:v>
                  </c:pt>
                  <c:pt idx="98">
                    <c:v>user98</c:v>
                  </c:pt>
                  <c:pt idx="99">
                    <c:v>user99</c:v>
                  </c:pt>
                  <c:pt idx="100">
                    <c:v>user100</c:v>
                  </c:pt>
                  <c:pt idx="101">
                    <c:v>user101</c:v>
                  </c:pt>
                  <c:pt idx="102">
                    <c:v>user102</c:v>
                  </c:pt>
                  <c:pt idx="103">
                    <c:v>user103</c:v>
                  </c:pt>
                  <c:pt idx="104">
                    <c:v>user104</c:v>
                  </c:pt>
                  <c:pt idx="105">
                    <c:v>user105</c:v>
                  </c:pt>
                  <c:pt idx="106">
                    <c:v>user106</c:v>
                  </c:pt>
                  <c:pt idx="107">
                    <c:v>user107</c:v>
                  </c:pt>
                  <c:pt idx="108">
                    <c:v>user108</c:v>
                  </c:pt>
                  <c:pt idx="109">
                    <c:v>user109</c:v>
                  </c:pt>
                  <c:pt idx="110">
                    <c:v>user110</c:v>
                  </c:pt>
                  <c:pt idx="111">
                    <c:v>user111</c:v>
                  </c:pt>
                  <c:pt idx="112">
                    <c:v>user112</c:v>
                  </c:pt>
                  <c:pt idx="113">
                    <c:v>user113</c:v>
                  </c:pt>
                  <c:pt idx="114">
                    <c:v>user114</c:v>
                  </c:pt>
                  <c:pt idx="115">
                    <c:v>user115</c:v>
                  </c:pt>
                  <c:pt idx="116">
                    <c:v>user116</c:v>
                  </c:pt>
                  <c:pt idx="117">
                    <c:v>user117</c:v>
                  </c:pt>
                  <c:pt idx="118">
                    <c:v>user118</c:v>
                  </c:pt>
                  <c:pt idx="119">
                    <c:v>user119</c:v>
                  </c:pt>
                  <c:pt idx="120">
                    <c:v>user120</c:v>
                  </c:pt>
                  <c:pt idx="121">
                    <c:v>user121</c:v>
                  </c:pt>
                  <c:pt idx="122">
                    <c:v>user122</c:v>
                  </c:pt>
                  <c:pt idx="123">
                    <c:v>user123</c:v>
                  </c:pt>
                  <c:pt idx="124">
                    <c:v>user124</c:v>
                  </c:pt>
                  <c:pt idx="125">
                    <c:v>user125</c:v>
                  </c:pt>
                  <c:pt idx="126">
                    <c:v>user126</c:v>
                  </c:pt>
                  <c:pt idx="127">
                    <c:v>user127</c:v>
                  </c:pt>
                  <c:pt idx="128">
                    <c:v>user128</c:v>
                  </c:pt>
                  <c:pt idx="129">
                    <c:v>user129</c:v>
                  </c:pt>
                  <c:pt idx="130">
                    <c:v>user130</c:v>
                  </c:pt>
                  <c:pt idx="131">
                    <c:v>user131</c:v>
                  </c:pt>
                  <c:pt idx="132">
                    <c:v>user132</c:v>
                  </c:pt>
                  <c:pt idx="133">
                    <c:v>user133</c:v>
                  </c:pt>
                  <c:pt idx="134">
                    <c:v>user134</c:v>
                  </c:pt>
                  <c:pt idx="135">
                    <c:v>user135</c:v>
                  </c:pt>
                  <c:pt idx="136">
                    <c:v>user136</c:v>
                  </c:pt>
                  <c:pt idx="137">
                    <c:v>user137</c:v>
                  </c:pt>
                  <c:pt idx="138">
                    <c:v>user138</c:v>
                  </c:pt>
                  <c:pt idx="139">
                    <c:v>user139</c:v>
                  </c:pt>
                  <c:pt idx="140">
                    <c:v>user140</c:v>
                  </c:pt>
                  <c:pt idx="141">
                    <c:v>user141</c:v>
                  </c:pt>
                  <c:pt idx="142">
                    <c:v>user142</c:v>
                  </c:pt>
                  <c:pt idx="143">
                    <c:v>user143</c:v>
                  </c:pt>
                  <c:pt idx="144">
                    <c:v>user144</c:v>
                  </c:pt>
                  <c:pt idx="145">
                    <c:v>user145</c:v>
                  </c:pt>
                  <c:pt idx="146">
                    <c:v>user146</c:v>
                  </c:pt>
                  <c:pt idx="147">
                    <c:v>user147</c:v>
                  </c:pt>
                  <c:pt idx="148">
                    <c:v>user148</c:v>
                  </c:pt>
                  <c:pt idx="149">
                    <c:v>user149</c:v>
                  </c:pt>
                  <c:pt idx="150">
                    <c:v>user150</c:v>
                  </c:pt>
                  <c:pt idx="151">
                    <c:v>user151</c:v>
                  </c:pt>
                  <c:pt idx="152">
                    <c:v>user152</c:v>
                  </c:pt>
                  <c:pt idx="153">
                    <c:v>user153</c:v>
                  </c:pt>
                  <c:pt idx="154">
                    <c:v>user154</c:v>
                  </c:pt>
                  <c:pt idx="155">
                    <c:v>user155</c:v>
                  </c:pt>
                  <c:pt idx="156">
                    <c:v>user156</c:v>
                  </c:pt>
                  <c:pt idx="157">
                    <c:v>user157</c:v>
                  </c:pt>
                  <c:pt idx="158">
                    <c:v>user158</c:v>
                  </c:pt>
                  <c:pt idx="159">
                    <c:v>user159</c:v>
                  </c:pt>
                  <c:pt idx="160">
                    <c:v>user160</c:v>
                  </c:pt>
                  <c:pt idx="161">
                    <c:v>user161</c:v>
                  </c:pt>
                  <c:pt idx="162">
                    <c:v>user162</c:v>
                  </c:pt>
                  <c:pt idx="163">
                    <c:v>user163</c:v>
                  </c:pt>
                  <c:pt idx="164">
                    <c:v>user164</c:v>
                  </c:pt>
                  <c:pt idx="165">
                    <c:v>user165</c:v>
                  </c:pt>
                  <c:pt idx="166">
                    <c:v>user166</c:v>
                  </c:pt>
                  <c:pt idx="167">
                    <c:v>user167</c:v>
                  </c:pt>
                  <c:pt idx="168">
                    <c:v>user168</c:v>
                  </c:pt>
                  <c:pt idx="169">
                    <c:v>user169</c:v>
                  </c:pt>
                  <c:pt idx="170">
                    <c:v>user170</c:v>
                  </c:pt>
                  <c:pt idx="171">
                    <c:v>user171</c:v>
                  </c:pt>
                  <c:pt idx="172">
                    <c:v>user172</c:v>
                  </c:pt>
                  <c:pt idx="173">
                    <c:v>user173</c:v>
                  </c:pt>
                  <c:pt idx="174">
                    <c:v>user174</c:v>
                  </c:pt>
                  <c:pt idx="175">
                    <c:v>user175</c:v>
                  </c:pt>
                  <c:pt idx="176">
                    <c:v>user176</c:v>
                  </c:pt>
                  <c:pt idx="177">
                    <c:v>user177</c:v>
                  </c:pt>
                  <c:pt idx="178">
                    <c:v>user178</c:v>
                  </c:pt>
                  <c:pt idx="179">
                    <c:v>user179</c:v>
                  </c:pt>
                  <c:pt idx="180">
                    <c:v>user180</c:v>
                  </c:pt>
                  <c:pt idx="181">
                    <c:v>user181</c:v>
                  </c:pt>
                  <c:pt idx="182">
                    <c:v>user182</c:v>
                  </c:pt>
                  <c:pt idx="183">
                    <c:v>user183</c:v>
                  </c:pt>
                  <c:pt idx="184">
                    <c:v>user184</c:v>
                  </c:pt>
                  <c:pt idx="185">
                    <c:v>user185</c:v>
                  </c:pt>
                  <c:pt idx="186">
                    <c:v>user186</c:v>
                  </c:pt>
                  <c:pt idx="187">
                    <c:v>user187</c:v>
                  </c:pt>
                  <c:pt idx="188">
                    <c:v>user188</c:v>
                  </c:pt>
                  <c:pt idx="189">
                    <c:v>user189</c:v>
                  </c:pt>
                  <c:pt idx="190">
                    <c:v>user190</c:v>
                  </c:pt>
                  <c:pt idx="191">
                    <c:v>user191</c:v>
                  </c:pt>
                  <c:pt idx="192">
                    <c:v>user192</c:v>
                  </c:pt>
                  <c:pt idx="193">
                    <c:v>user193</c:v>
                  </c:pt>
                  <c:pt idx="194">
                    <c:v>user194</c:v>
                  </c:pt>
                  <c:pt idx="195">
                    <c:v>user195</c:v>
                  </c:pt>
                  <c:pt idx="196">
                    <c:v>user196</c:v>
                  </c:pt>
                  <c:pt idx="197">
                    <c:v>user197</c:v>
                  </c:pt>
                  <c:pt idx="198">
                    <c:v>user198</c:v>
                  </c:pt>
                  <c:pt idx="199">
                    <c:v>user199</c:v>
                  </c:pt>
                  <c:pt idx="200">
                    <c:v>user200</c:v>
                  </c:pt>
                  <c:pt idx="201">
                    <c:v>user201</c:v>
                  </c:pt>
                  <c:pt idx="202">
                    <c:v>user202</c:v>
                  </c:pt>
                  <c:pt idx="203">
                    <c:v>user203</c:v>
                  </c:pt>
                  <c:pt idx="204">
                    <c:v>user204</c:v>
                  </c:pt>
                  <c:pt idx="205">
                    <c:v>user205</c:v>
                  </c:pt>
                  <c:pt idx="206">
                    <c:v>user206</c:v>
                  </c:pt>
                  <c:pt idx="207">
                    <c:v>user207</c:v>
                  </c:pt>
                  <c:pt idx="208">
                    <c:v>user208</c:v>
                  </c:pt>
                  <c:pt idx="209">
                    <c:v>user209</c:v>
                  </c:pt>
                  <c:pt idx="210">
                    <c:v>user210</c:v>
                  </c:pt>
                  <c:pt idx="211">
                    <c:v>user211</c:v>
                  </c:pt>
                  <c:pt idx="212">
                    <c:v>user212</c:v>
                  </c:pt>
                  <c:pt idx="213">
                    <c:v>user213</c:v>
                  </c:pt>
                  <c:pt idx="214">
                    <c:v>user214</c:v>
                  </c:pt>
                  <c:pt idx="215">
                    <c:v>user215</c:v>
                  </c:pt>
                  <c:pt idx="216">
                    <c:v>user216</c:v>
                  </c:pt>
                  <c:pt idx="217">
                    <c:v>user217</c:v>
                  </c:pt>
                  <c:pt idx="218">
                    <c:v>user218</c:v>
                  </c:pt>
                  <c:pt idx="219">
                    <c:v>user219</c:v>
                  </c:pt>
                  <c:pt idx="220">
                    <c:v>user220</c:v>
                  </c:pt>
                  <c:pt idx="221">
                    <c:v>user221</c:v>
                  </c:pt>
                  <c:pt idx="222">
                    <c:v>user222</c:v>
                  </c:pt>
                  <c:pt idx="223">
                    <c:v>user223</c:v>
                  </c:pt>
                  <c:pt idx="224">
                    <c:v>user224</c:v>
                  </c:pt>
                  <c:pt idx="225">
                    <c:v>user225</c:v>
                  </c:pt>
                  <c:pt idx="226">
                    <c:v>user226</c:v>
                  </c:pt>
                  <c:pt idx="227">
                    <c:v>user227</c:v>
                  </c:pt>
                  <c:pt idx="228">
                    <c:v>user228</c:v>
                  </c:pt>
                  <c:pt idx="229">
                    <c:v>user229</c:v>
                  </c:pt>
                  <c:pt idx="230">
                    <c:v>user230</c:v>
                  </c:pt>
                  <c:pt idx="231">
                    <c:v>user231</c:v>
                  </c:pt>
                  <c:pt idx="232">
                    <c:v>user232</c:v>
                  </c:pt>
                  <c:pt idx="233">
                    <c:v>user233</c:v>
                  </c:pt>
                  <c:pt idx="234">
                    <c:v>user234</c:v>
                  </c:pt>
                  <c:pt idx="235">
                    <c:v>user235</c:v>
                  </c:pt>
                  <c:pt idx="236">
                    <c:v>user236</c:v>
                  </c:pt>
                  <c:pt idx="237">
                    <c:v>user237</c:v>
                  </c:pt>
                  <c:pt idx="238">
                    <c:v>user238</c:v>
                  </c:pt>
                  <c:pt idx="239">
                    <c:v>user239</c:v>
                  </c:pt>
                  <c:pt idx="240">
                    <c:v>user240</c:v>
                  </c:pt>
                  <c:pt idx="241">
                    <c:v>user241</c:v>
                  </c:pt>
                  <c:pt idx="242">
                    <c:v>user242</c:v>
                  </c:pt>
                  <c:pt idx="243">
                    <c:v>user243</c:v>
                  </c:pt>
                  <c:pt idx="244">
                    <c:v>user244</c:v>
                  </c:pt>
                  <c:pt idx="245">
                    <c:v>user245</c:v>
                  </c:pt>
                  <c:pt idx="246">
                    <c:v>user246</c:v>
                  </c:pt>
                  <c:pt idx="247">
                    <c:v>user247</c:v>
                  </c:pt>
                  <c:pt idx="248">
                    <c:v>user248</c:v>
                  </c:pt>
                  <c:pt idx="249">
                    <c:v>user249</c:v>
                  </c:pt>
                  <c:pt idx="250">
                    <c:v>user250</c:v>
                  </c:pt>
                  <c:pt idx="251">
                    <c:v>user251</c:v>
                  </c:pt>
                  <c:pt idx="252">
                    <c:v>user252</c:v>
                  </c:pt>
                  <c:pt idx="253">
                    <c:v>user253</c:v>
                  </c:pt>
                  <c:pt idx="254">
                    <c:v>user254</c:v>
                  </c:pt>
                  <c:pt idx="255">
                    <c:v>user255</c:v>
                  </c:pt>
                  <c:pt idx="256">
                    <c:v>user256</c:v>
                  </c:pt>
                  <c:pt idx="257">
                    <c:v>user257</c:v>
                  </c:pt>
                  <c:pt idx="258">
                    <c:v>user258</c:v>
                  </c:pt>
                  <c:pt idx="259">
                    <c:v>user259</c:v>
                  </c:pt>
                  <c:pt idx="260">
                    <c:v>user260</c:v>
                  </c:pt>
                  <c:pt idx="261">
                    <c:v>user261</c:v>
                  </c:pt>
                  <c:pt idx="262">
                    <c:v>user262</c:v>
                  </c:pt>
                  <c:pt idx="263">
                    <c:v>user263</c:v>
                  </c:pt>
                  <c:pt idx="264">
                    <c:v>user264</c:v>
                  </c:pt>
                  <c:pt idx="265">
                    <c:v>user265</c:v>
                  </c:pt>
                  <c:pt idx="266">
                    <c:v>user266</c:v>
                  </c:pt>
                  <c:pt idx="267">
                    <c:v>user267</c:v>
                  </c:pt>
                  <c:pt idx="268">
                    <c:v>user268</c:v>
                  </c:pt>
                  <c:pt idx="269">
                    <c:v>user269</c:v>
                  </c:pt>
                  <c:pt idx="270">
                    <c:v>user270</c:v>
                  </c:pt>
                  <c:pt idx="271">
                    <c:v>user271</c:v>
                  </c:pt>
                  <c:pt idx="272">
                    <c:v>user272</c:v>
                  </c:pt>
                  <c:pt idx="273">
                    <c:v>user273</c:v>
                  </c:pt>
                  <c:pt idx="274">
                    <c:v>user274</c:v>
                  </c:pt>
                  <c:pt idx="275">
                    <c:v>user275</c:v>
                  </c:pt>
                  <c:pt idx="276">
                    <c:v>user276</c:v>
                  </c:pt>
                  <c:pt idx="277">
                    <c:v>user277</c:v>
                  </c:pt>
                  <c:pt idx="278">
                    <c:v>user278</c:v>
                  </c:pt>
                  <c:pt idx="279">
                    <c:v>user279</c:v>
                  </c:pt>
                  <c:pt idx="280">
                    <c:v>user280</c:v>
                  </c:pt>
                  <c:pt idx="281">
                    <c:v>user281</c:v>
                  </c:pt>
                  <c:pt idx="282">
                    <c:v>user282</c:v>
                  </c:pt>
                  <c:pt idx="283">
                    <c:v>user283</c:v>
                  </c:pt>
                  <c:pt idx="284">
                    <c:v>user284</c:v>
                  </c:pt>
                  <c:pt idx="285">
                    <c:v>user285</c:v>
                  </c:pt>
                  <c:pt idx="286">
                    <c:v>user286</c:v>
                  </c:pt>
                  <c:pt idx="287">
                    <c:v>user287</c:v>
                  </c:pt>
                  <c:pt idx="288">
                    <c:v>user288</c:v>
                  </c:pt>
                  <c:pt idx="289">
                    <c:v>user289</c:v>
                  </c:pt>
                  <c:pt idx="290">
                    <c:v>user290</c:v>
                  </c:pt>
                  <c:pt idx="291">
                    <c:v>user291</c:v>
                  </c:pt>
                  <c:pt idx="292">
                    <c:v>user292</c:v>
                  </c:pt>
                  <c:pt idx="293">
                    <c:v>user293</c:v>
                  </c:pt>
                  <c:pt idx="294">
                    <c:v>user294</c:v>
                  </c:pt>
                  <c:pt idx="295">
                    <c:v>user295</c:v>
                  </c:pt>
                  <c:pt idx="296">
                    <c:v>user296</c:v>
                  </c:pt>
                  <c:pt idx="297">
                    <c:v>user297</c:v>
                  </c:pt>
                  <c:pt idx="298">
                    <c:v>user298</c:v>
                  </c:pt>
                  <c:pt idx="299">
                    <c:v>user299</c:v>
                  </c:pt>
                  <c:pt idx="300">
                    <c:v>user300</c:v>
                  </c:pt>
                  <c:pt idx="301">
                    <c:v>user301</c:v>
                  </c:pt>
                  <c:pt idx="302">
                    <c:v>user302</c:v>
                  </c:pt>
                  <c:pt idx="303">
                    <c:v>user303</c:v>
                  </c:pt>
                  <c:pt idx="304">
                    <c:v>user304</c:v>
                  </c:pt>
                  <c:pt idx="305">
                    <c:v>user305</c:v>
                  </c:pt>
                  <c:pt idx="306">
                    <c:v>user306</c:v>
                  </c:pt>
                  <c:pt idx="307">
                    <c:v>user307</c:v>
                  </c:pt>
                  <c:pt idx="308">
                    <c:v>user308</c:v>
                  </c:pt>
                  <c:pt idx="309">
                    <c:v>user309</c:v>
                  </c:pt>
                  <c:pt idx="310">
                    <c:v>user310</c:v>
                  </c:pt>
                  <c:pt idx="311">
                    <c:v>user311</c:v>
                  </c:pt>
                  <c:pt idx="312">
                    <c:v>user312</c:v>
                  </c:pt>
                  <c:pt idx="313">
                    <c:v>user313</c:v>
                  </c:pt>
                  <c:pt idx="314">
                    <c:v>user314</c:v>
                  </c:pt>
                  <c:pt idx="315">
                    <c:v>user315</c:v>
                  </c:pt>
                  <c:pt idx="316">
                    <c:v>user316</c:v>
                  </c:pt>
                  <c:pt idx="317">
                    <c:v>user317</c:v>
                  </c:pt>
                  <c:pt idx="318">
                    <c:v>user318</c:v>
                  </c:pt>
                  <c:pt idx="319">
                    <c:v>user319</c:v>
                  </c:pt>
                  <c:pt idx="320">
                    <c:v>user320</c:v>
                  </c:pt>
                  <c:pt idx="321">
                    <c:v>user321</c:v>
                  </c:pt>
                  <c:pt idx="322">
                    <c:v>user322</c:v>
                  </c:pt>
                  <c:pt idx="323">
                    <c:v>user323</c:v>
                  </c:pt>
                  <c:pt idx="324">
                    <c:v>user324</c:v>
                  </c:pt>
                  <c:pt idx="325">
                    <c:v>user325</c:v>
                  </c:pt>
                  <c:pt idx="326">
                    <c:v>user326</c:v>
                  </c:pt>
                  <c:pt idx="327">
                    <c:v>user327</c:v>
                  </c:pt>
                  <c:pt idx="328">
                    <c:v>user328</c:v>
                  </c:pt>
                  <c:pt idx="329">
                    <c:v>user329</c:v>
                  </c:pt>
                  <c:pt idx="330">
                    <c:v>user330</c:v>
                  </c:pt>
                  <c:pt idx="331">
                    <c:v>user331</c:v>
                  </c:pt>
                  <c:pt idx="332">
                    <c:v>user332</c:v>
                  </c:pt>
                  <c:pt idx="333">
                    <c:v>user333</c:v>
                  </c:pt>
                  <c:pt idx="334">
                    <c:v>user334</c:v>
                  </c:pt>
                  <c:pt idx="335">
                    <c:v>user335</c:v>
                  </c:pt>
                  <c:pt idx="336">
                    <c:v>user336</c:v>
                  </c:pt>
                  <c:pt idx="337">
                    <c:v>user337</c:v>
                  </c:pt>
                  <c:pt idx="338">
                    <c:v>user338</c:v>
                  </c:pt>
                  <c:pt idx="339">
                    <c:v>user339</c:v>
                  </c:pt>
                  <c:pt idx="340">
                    <c:v>user340</c:v>
                  </c:pt>
                  <c:pt idx="341">
                    <c:v>user341</c:v>
                  </c:pt>
                  <c:pt idx="342">
                    <c:v>user342</c:v>
                  </c:pt>
                  <c:pt idx="343">
                    <c:v>user343</c:v>
                  </c:pt>
                  <c:pt idx="344">
                    <c:v>user344</c:v>
                  </c:pt>
                  <c:pt idx="345">
                    <c:v>user345</c:v>
                  </c:pt>
                  <c:pt idx="346">
                    <c:v>user346</c:v>
                  </c:pt>
                  <c:pt idx="347">
                    <c:v>user347</c:v>
                  </c:pt>
                  <c:pt idx="348">
                    <c:v>user348</c:v>
                  </c:pt>
                  <c:pt idx="349">
                    <c:v>user349</c:v>
                  </c:pt>
                  <c:pt idx="350">
                    <c:v>user350</c:v>
                  </c:pt>
                  <c:pt idx="351">
                    <c:v>user351</c:v>
                  </c:pt>
                  <c:pt idx="352">
                    <c:v>user352</c:v>
                  </c:pt>
                  <c:pt idx="353">
                    <c:v>user353</c:v>
                  </c:pt>
                  <c:pt idx="354">
                    <c:v>user354</c:v>
                  </c:pt>
                  <c:pt idx="355">
                    <c:v>user355</c:v>
                  </c:pt>
                  <c:pt idx="356">
                    <c:v>user356</c:v>
                  </c:pt>
                  <c:pt idx="357">
                    <c:v>user357</c:v>
                  </c:pt>
                  <c:pt idx="358">
                    <c:v>user358</c:v>
                  </c:pt>
                  <c:pt idx="359">
                    <c:v>user359</c:v>
                  </c:pt>
                  <c:pt idx="360">
                    <c:v>user360</c:v>
                  </c:pt>
                  <c:pt idx="361">
                    <c:v>user361</c:v>
                  </c:pt>
                  <c:pt idx="362">
                    <c:v>user362</c:v>
                  </c:pt>
                  <c:pt idx="363">
                    <c:v>user363</c:v>
                  </c:pt>
                  <c:pt idx="364">
                    <c:v>user364</c:v>
                  </c:pt>
                  <c:pt idx="365">
                    <c:v>user365</c:v>
                  </c:pt>
                  <c:pt idx="366">
                    <c:v>user366</c:v>
                  </c:pt>
                  <c:pt idx="367">
                    <c:v>user367</c:v>
                  </c:pt>
                  <c:pt idx="368">
                    <c:v>user368</c:v>
                  </c:pt>
                  <c:pt idx="369">
                    <c:v>user369</c:v>
                  </c:pt>
                  <c:pt idx="370">
                    <c:v>user370</c:v>
                  </c:pt>
                  <c:pt idx="371">
                    <c:v>user371</c:v>
                  </c:pt>
                  <c:pt idx="372">
                    <c:v>user372</c:v>
                  </c:pt>
                  <c:pt idx="373">
                    <c:v>user373</c:v>
                  </c:pt>
                  <c:pt idx="374">
                    <c:v>user374</c:v>
                  </c:pt>
                  <c:pt idx="375">
                    <c:v>user375</c:v>
                  </c:pt>
                  <c:pt idx="376">
                    <c:v>user376</c:v>
                  </c:pt>
                  <c:pt idx="377">
                    <c:v>user377</c:v>
                  </c:pt>
                  <c:pt idx="378">
                    <c:v>user378</c:v>
                  </c:pt>
                  <c:pt idx="379">
                    <c:v>user379</c:v>
                  </c:pt>
                  <c:pt idx="380">
                    <c:v>user380</c:v>
                  </c:pt>
                  <c:pt idx="381">
                    <c:v>user381</c:v>
                  </c:pt>
                  <c:pt idx="382">
                    <c:v>user382</c:v>
                  </c:pt>
                  <c:pt idx="383">
                    <c:v>user383</c:v>
                  </c:pt>
                  <c:pt idx="384">
                    <c:v>user384</c:v>
                  </c:pt>
                  <c:pt idx="385">
                    <c:v>user385</c:v>
                  </c:pt>
                  <c:pt idx="386">
                    <c:v>user386</c:v>
                  </c:pt>
                  <c:pt idx="387">
                    <c:v>user387</c:v>
                  </c:pt>
                  <c:pt idx="388">
                    <c:v>user388</c:v>
                  </c:pt>
                  <c:pt idx="389">
                    <c:v>user389</c:v>
                  </c:pt>
                  <c:pt idx="390">
                    <c:v>user390</c:v>
                  </c:pt>
                  <c:pt idx="391">
                    <c:v>user391</c:v>
                  </c:pt>
                  <c:pt idx="392">
                    <c:v>user392</c:v>
                  </c:pt>
                  <c:pt idx="393">
                    <c:v>user393</c:v>
                  </c:pt>
                  <c:pt idx="394">
                    <c:v>user394</c:v>
                  </c:pt>
                  <c:pt idx="395">
                    <c:v>user395</c:v>
                  </c:pt>
                  <c:pt idx="396">
                    <c:v>user396</c:v>
                  </c:pt>
                  <c:pt idx="397">
                    <c:v>user397</c:v>
                  </c:pt>
                  <c:pt idx="398">
                    <c:v>user398</c:v>
                  </c:pt>
                  <c:pt idx="399">
                    <c:v>user399</c:v>
                  </c:pt>
                  <c:pt idx="400">
                    <c:v>user400</c:v>
                  </c:pt>
                  <c:pt idx="401">
                    <c:v>user401</c:v>
                  </c:pt>
                  <c:pt idx="402">
                    <c:v>user402</c:v>
                  </c:pt>
                  <c:pt idx="403">
                    <c:v>user403</c:v>
                  </c:pt>
                  <c:pt idx="404">
                    <c:v>user404</c:v>
                  </c:pt>
                  <c:pt idx="405">
                    <c:v>user405</c:v>
                  </c:pt>
                  <c:pt idx="406">
                    <c:v>user406</c:v>
                  </c:pt>
                  <c:pt idx="407">
                    <c:v>user407</c:v>
                  </c:pt>
                  <c:pt idx="408">
                    <c:v>user408</c:v>
                  </c:pt>
                  <c:pt idx="409">
                    <c:v>user409</c:v>
                  </c:pt>
                  <c:pt idx="410">
                    <c:v>user410</c:v>
                  </c:pt>
                  <c:pt idx="411">
                    <c:v>user411</c:v>
                  </c:pt>
                  <c:pt idx="412">
                    <c:v>user412</c:v>
                  </c:pt>
                  <c:pt idx="413">
                    <c:v>user413</c:v>
                  </c:pt>
                  <c:pt idx="414">
                    <c:v>user414</c:v>
                  </c:pt>
                  <c:pt idx="415">
                    <c:v>user415</c:v>
                  </c:pt>
                  <c:pt idx="416">
                    <c:v>user416</c:v>
                  </c:pt>
                  <c:pt idx="417">
                    <c:v>user417</c:v>
                  </c:pt>
                  <c:pt idx="418">
                    <c:v>user418</c:v>
                  </c:pt>
                  <c:pt idx="419">
                    <c:v>user419</c:v>
                  </c:pt>
                  <c:pt idx="420">
                    <c:v>user420</c:v>
                  </c:pt>
                  <c:pt idx="421">
                    <c:v>user421</c:v>
                  </c:pt>
                  <c:pt idx="422">
                    <c:v>user422</c:v>
                  </c:pt>
                  <c:pt idx="423">
                    <c:v>user423</c:v>
                  </c:pt>
                  <c:pt idx="424">
                    <c:v>user424</c:v>
                  </c:pt>
                  <c:pt idx="425">
                    <c:v>user425</c:v>
                  </c:pt>
                  <c:pt idx="426">
                    <c:v>user426</c:v>
                  </c:pt>
                  <c:pt idx="427">
                    <c:v>user427</c:v>
                  </c:pt>
                  <c:pt idx="428">
                    <c:v>user428</c:v>
                  </c:pt>
                  <c:pt idx="429">
                    <c:v>user429</c:v>
                  </c:pt>
                  <c:pt idx="430">
                    <c:v>user430</c:v>
                  </c:pt>
                  <c:pt idx="431">
                    <c:v>user431</c:v>
                  </c:pt>
                  <c:pt idx="432">
                    <c:v>user432</c:v>
                  </c:pt>
                  <c:pt idx="433">
                    <c:v>user433</c:v>
                  </c:pt>
                  <c:pt idx="434">
                    <c:v>user434</c:v>
                  </c:pt>
                  <c:pt idx="435">
                    <c:v>user435</c:v>
                  </c:pt>
                  <c:pt idx="436">
                    <c:v>user436</c:v>
                  </c:pt>
                  <c:pt idx="437">
                    <c:v>user437</c:v>
                  </c:pt>
                  <c:pt idx="438">
                    <c:v>user438</c:v>
                  </c:pt>
                  <c:pt idx="439">
                    <c:v>user439</c:v>
                  </c:pt>
                  <c:pt idx="440">
                    <c:v>user440</c:v>
                  </c:pt>
                  <c:pt idx="441">
                    <c:v>user441</c:v>
                  </c:pt>
                  <c:pt idx="442">
                    <c:v>user442</c:v>
                  </c:pt>
                  <c:pt idx="443">
                    <c:v>user443</c:v>
                  </c:pt>
                  <c:pt idx="444">
                    <c:v>user444</c:v>
                  </c:pt>
                  <c:pt idx="445">
                    <c:v>user445</c:v>
                  </c:pt>
                  <c:pt idx="446">
                    <c:v>user446</c:v>
                  </c:pt>
                  <c:pt idx="447">
                    <c:v>user447</c:v>
                  </c:pt>
                  <c:pt idx="448">
                    <c:v>user448</c:v>
                  </c:pt>
                  <c:pt idx="449">
                    <c:v>user449</c:v>
                  </c:pt>
                  <c:pt idx="450">
                    <c:v>user450</c:v>
                  </c:pt>
                  <c:pt idx="451">
                    <c:v>user451</c:v>
                  </c:pt>
                  <c:pt idx="452">
                    <c:v>user452</c:v>
                  </c:pt>
                  <c:pt idx="453">
                    <c:v>user453</c:v>
                  </c:pt>
                  <c:pt idx="454">
                    <c:v>user454</c:v>
                  </c:pt>
                  <c:pt idx="455">
                    <c:v>user455</c:v>
                  </c:pt>
                  <c:pt idx="456">
                    <c:v>user456</c:v>
                  </c:pt>
                  <c:pt idx="457">
                    <c:v>user457</c:v>
                  </c:pt>
                  <c:pt idx="458">
                    <c:v>user458</c:v>
                  </c:pt>
                  <c:pt idx="459">
                    <c:v>user459</c:v>
                  </c:pt>
                  <c:pt idx="460">
                    <c:v>user460</c:v>
                  </c:pt>
                  <c:pt idx="461">
                    <c:v>user461</c:v>
                  </c:pt>
                  <c:pt idx="462">
                    <c:v>user462</c:v>
                  </c:pt>
                  <c:pt idx="463">
                    <c:v>user463</c:v>
                  </c:pt>
                  <c:pt idx="464">
                    <c:v>user464</c:v>
                  </c:pt>
                  <c:pt idx="465">
                    <c:v>user465</c:v>
                  </c:pt>
                  <c:pt idx="466">
                    <c:v>user466</c:v>
                  </c:pt>
                  <c:pt idx="467">
                    <c:v>user467</c:v>
                  </c:pt>
                  <c:pt idx="468">
                    <c:v>user468</c:v>
                  </c:pt>
                  <c:pt idx="469">
                    <c:v>user469</c:v>
                  </c:pt>
                  <c:pt idx="470">
                    <c:v>user470</c:v>
                  </c:pt>
                  <c:pt idx="471">
                    <c:v>user471</c:v>
                  </c:pt>
                  <c:pt idx="472">
                    <c:v>user472</c:v>
                  </c:pt>
                  <c:pt idx="473">
                    <c:v>user473</c:v>
                  </c:pt>
                  <c:pt idx="474">
                    <c:v>user474</c:v>
                  </c:pt>
                  <c:pt idx="475">
                    <c:v>user475</c:v>
                  </c:pt>
                  <c:pt idx="476">
                    <c:v>user476</c:v>
                  </c:pt>
                  <c:pt idx="477">
                    <c:v>user477</c:v>
                  </c:pt>
                  <c:pt idx="478">
                    <c:v>user478</c:v>
                  </c:pt>
                  <c:pt idx="479">
                    <c:v>user479</c:v>
                  </c:pt>
                  <c:pt idx="480">
                    <c:v>user480</c:v>
                  </c:pt>
                  <c:pt idx="481">
                    <c:v>user481</c:v>
                  </c:pt>
                  <c:pt idx="482">
                    <c:v>user482</c:v>
                  </c:pt>
                  <c:pt idx="483">
                    <c:v>user483</c:v>
                  </c:pt>
                  <c:pt idx="484">
                    <c:v>user484</c:v>
                  </c:pt>
                  <c:pt idx="485">
                    <c:v>user485</c:v>
                  </c:pt>
                  <c:pt idx="486">
                    <c:v>user486</c:v>
                  </c:pt>
                  <c:pt idx="487">
                    <c:v>user487</c:v>
                  </c:pt>
                  <c:pt idx="488">
                    <c:v>user488</c:v>
                  </c:pt>
                  <c:pt idx="489">
                    <c:v>user489</c:v>
                  </c:pt>
                  <c:pt idx="490">
                    <c:v>user490</c:v>
                  </c:pt>
                  <c:pt idx="491">
                    <c:v>user491</c:v>
                  </c:pt>
                  <c:pt idx="492">
                    <c:v>user492</c:v>
                  </c:pt>
                  <c:pt idx="493">
                    <c:v>user493</c:v>
                  </c:pt>
                  <c:pt idx="494">
                    <c:v>user494</c:v>
                  </c:pt>
                  <c:pt idx="495">
                    <c:v>user495</c:v>
                  </c:pt>
                  <c:pt idx="496">
                    <c:v>user496</c:v>
                  </c:pt>
                  <c:pt idx="497">
                    <c:v>user497</c:v>
                  </c:pt>
                  <c:pt idx="498">
                    <c:v>user498</c:v>
                  </c:pt>
                  <c:pt idx="499">
                    <c:v>user499</c:v>
                  </c:pt>
                  <c:pt idx="500">
                    <c:v>user500</c:v>
                  </c:pt>
                  <c:pt idx="501">
                    <c:v>user501</c:v>
                  </c:pt>
                  <c:pt idx="502">
                    <c:v>user502</c:v>
                  </c:pt>
                  <c:pt idx="503">
                    <c:v>user503</c:v>
                  </c:pt>
                  <c:pt idx="504">
                    <c:v>user504</c:v>
                  </c:pt>
                  <c:pt idx="505">
                    <c:v>user505</c:v>
                  </c:pt>
                  <c:pt idx="506">
                    <c:v>user506</c:v>
                  </c:pt>
                  <c:pt idx="507">
                    <c:v>user507</c:v>
                  </c:pt>
                  <c:pt idx="508">
                    <c:v>user508</c:v>
                  </c:pt>
                  <c:pt idx="509">
                    <c:v>user509</c:v>
                  </c:pt>
                  <c:pt idx="510">
                    <c:v>user510</c:v>
                  </c:pt>
                  <c:pt idx="511">
                    <c:v>user511</c:v>
                  </c:pt>
                  <c:pt idx="512">
                    <c:v>user512</c:v>
                  </c:pt>
                  <c:pt idx="513">
                    <c:v>user513</c:v>
                  </c:pt>
                  <c:pt idx="514">
                    <c:v>user514</c:v>
                  </c:pt>
                  <c:pt idx="515">
                    <c:v>user515</c:v>
                  </c:pt>
                  <c:pt idx="516">
                    <c:v>user516</c:v>
                  </c:pt>
                  <c:pt idx="517">
                    <c:v>user517</c:v>
                  </c:pt>
                  <c:pt idx="518">
                    <c:v>user518</c:v>
                  </c:pt>
                  <c:pt idx="519">
                    <c:v>user519</c:v>
                  </c:pt>
                  <c:pt idx="520">
                    <c:v>user520</c:v>
                  </c:pt>
                  <c:pt idx="521">
                    <c:v>user521</c:v>
                  </c:pt>
                  <c:pt idx="522">
                    <c:v>user522</c:v>
                  </c:pt>
                  <c:pt idx="523">
                    <c:v>user523</c:v>
                  </c:pt>
                  <c:pt idx="524">
                    <c:v>user524</c:v>
                  </c:pt>
                  <c:pt idx="525">
                    <c:v>user525</c:v>
                  </c:pt>
                  <c:pt idx="526">
                    <c:v>user526</c:v>
                  </c:pt>
                  <c:pt idx="527">
                    <c:v>user527</c:v>
                  </c:pt>
                  <c:pt idx="528">
                    <c:v>user528</c:v>
                  </c:pt>
                  <c:pt idx="529">
                    <c:v>user529</c:v>
                  </c:pt>
                  <c:pt idx="530">
                    <c:v>user530</c:v>
                  </c:pt>
                  <c:pt idx="531">
                    <c:v>user531</c:v>
                  </c:pt>
                  <c:pt idx="532">
                    <c:v>user532</c:v>
                  </c:pt>
                  <c:pt idx="533">
                    <c:v>user533</c:v>
                  </c:pt>
                  <c:pt idx="534">
                    <c:v>user534</c:v>
                  </c:pt>
                  <c:pt idx="535">
                    <c:v>user535</c:v>
                  </c:pt>
                  <c:pt idx="536">
                    <c:v>user536</c:v>
                  </c:pt>
                  <c:pt idx="537">
                    <c:v>user537</c:v>
                  </c:pt>
                  <c:pt idx="538">
                    <c:v>user538</c:v>
                  </c:pt>
                  <c:pt idx="539">
                    <c:v>user539</c:v>
                  </c:pt>
                  <c:pt idx="540">
                    <c:v>user540</c:v>
                  </c:pt>
                  <c:pt idx="541">
                    <c:v>user541</c:v>
                  </c:pt>
                  <c:pt idx="542">
                    <c:v>user542</c:v>
                  </c:pt>
                  <c:pt idx="543">
                    <c:v>user543</c:v>
                  </c:pt>
                  <c:pt idx="544">
                    <c:v>user544</c:v>
                  </c:pt>
                  <c:pt idx="545">
                    <c:v>user545</c:v>
                  </c:pt>
                  <c:pt idx="546">
                    <c:v>user546</c:v>
                  </c:pt>
                  <c:pt idx="547">
                    <c:v>user547</c:v>
                  </c:pt>
                  <c:pt idx="548">
                    <c:v>user548</c:v>
                  </c:pt>
                  <c:pt idx="549">
                    <c:v>user549</c:v>
                  </c:pt>
                  <c:pt idx="550">
                    <c:v>user550</c:v>
                  </c:pt>
                  <c:pt idx="551">
                    <c:v>user551</c:v>
                  </c:pt>
                  <c:pt idx="552">
                    <c:v>user552</c:v>
                  </c:pt>
                  <c:pt idx="553">
                    <c:v>user553</c:v>
                  </c:pt>
                  <c:pt idx="554">
                    <c:v>user554</c:v>
                  </c:pt>
                  <c:pt idx="555">
                    <c:v>user555</c:v>
                  </c:pt>
                  <c:pt idx="556">
                    <c:v>user556</c:v>
                  </c:pt>
                  <c:pt idx="557">
                    <c:v>user557</c:v>
                  </c:pt>
                  <c:pt idx="558">
                    <c:v>user558</c:v>
                  </c:pt>
                  <c:pt idx="559">
                    <c:v>user559</c:v>
                  </c:pt>
                  <c:pt idx="560">
                    <c:v>user560</c:v>
                  </c:pt>
                  <c:pt idx="561">
                    <c:v>user561</c:v>
                  </c:pt>
                  <c:pt idx="562">
                    <c:v>user562</c:v>
                  </c:pt>
                  <c:pt idx="563">
                    <c:v>user563</c:v>
                  </c:pt>
                  <c:pt idx="564">
                    <c:v>user564</c:v>
                  </c:pt>
                  <c:pt idx="565">
                    <c:v>user565</c:v>
                  </c:pt>
                  <c:pt idx="566">
                    <c:v>user566</c:v>
                  </c:pt>
                  <c:pt idx="567">
                    <c:v>user567</c:v>
                  </c:pt>
                  <c:pt idx="568">
                    <c:v>user568</c:v>
                  </c:pt>
                  <c:pt idx="569">
                    <c:v>user569</c:v>
                  </c:pt>
                  <c:pt idx="570">
                    <c:v>user570</c:v>
                  </c:pt>
                  <c:pt idx="571">
                    <c:v>user571</c:v>
                  </c:pt>
                  <c:pt idx="572">
                    <c:v>user572</c:v>
                  </c:pt>
                  <c:pt idx="573">
                    <c:v>user573</c:v>
                  </c:pt>
                  <c:pt idx="574">
                    <c:v>user574</c:v>
                  </c:pt>
                  <c:pt idx="575">
                    <c:v>user575</c:v>
                  </c:pt>
                  <c:pt idx="576">
                    <c:v>user576</c:v>
                  </c:pt>
                  <c:pt idx="577">
                    <c:v>user577</c:v>
                  </c:pt>
                  <c:pt idx="578">
                    <c:v>user578</c:v>
                  </c:pt>
                  <c:pt idx="579">
                    <c:v>user579</c:v>
                  </c:pt>
                  <c:pt idx="580">
                    <c:v>user580</c:v>
                  </c:pt>
                  <c:pt idx="581">
                    <c:v>user581</c:v>
                  </c:pt>
                  <c:pt idx="582">
                    <c:v>user582</c:v>
                  </c:pt>
                  <c:pt idx="583">
                    <c:v>user583</c:v>
                  </c:pt>
                  <c:pt idx="584">
                    <c:v>user584</c:v>
                  </c:pt>
                  <c:pt idx="585">
                    <c:v>user585</c:v>
                  </c:pt>
                  <c:pt idx="586">
                    <c:v>user586</c:v>
                  </c:pt>
                  <c:pt idx="587">
                    <c:v>user587</c:v>
                  </c:pt>
                  <c:pt idx="588">
                    <c:v>user588</c:v>
                  </c:pt>
                  <c:pt idx="589">
                    <c:v>user589</c:v>
                  </c:pt>
                  <c:pt idx="590">
                    <c:v>user590</c:v>
                  </c:pt>
                  <c:pt idx="591">
                    <c:v>user591</c:v>
                  </c:pt>
                  <c:pt idx="592">
                    <c:v>user592</c:v>
                  </c:pt>
                  <c:pt idx="593">
                    <c:v>user593</c:v>
                  </c:pt>
                  <c:pt idx="594">
                    <c:v>user594</c:v>
                  </c:pt>
                  <c:pt idx="595">
                    <c:v>user595</c:v>
                  </c:pt>
                  <c:pt idx="596">
                    <c:v>user596</c:v>
                  </c:pt>
                  <c:pt idx="597">
                    <c:v>user597</c:v>
                  </c:pt>
                  <c:pt idx="598">
                    <c:v>user598</c:v>
                  </c:pt>
                  <c:pt idx="599">
                    <c:v>user599</c:v>
                  </c:pt>
                  <c:pt idx="600">
                    <c:v>user600</c:v>
                  </c:pt>
                  <c:pt idx="601">
                    <c:v>user601</c:v>
                  </c:pt>
                  <c:pt idx="602">
                    <c:v>user602</c:v>
                  </c:pt>
                  <c:pt idx="603">
                    <c:v>user603</c:v>
                  </c:pt>
                  <c:pt idx="604">
                    <c:v>user604</c:v>
                  </c:pt>
                  <c:pt idx="605">
                    <c:v>user605</c:v>
                  </c:pt>
                  <c:pt idx="606">
                    <c:v>user606</c:v>
                  </c:pt>
                  <c:pt idx="607">
                    <c:v>user607</c:v>
                  </c:pt>
                  <c:pt idx="608">
                    <c:v>user608</c:v>
                  </c:pt>
                  <c:pt idx="609">
                    <c:v>user609</c:v>
                  </c:pt>
                  <c:pt idx="610">
                    <c:v>user610</c:v>
                  </c:pt>
                  <c:pt idx="611">
                    <c:v>user611</c:v>
                  </c:pt>
                  <c:pt idx="612">
                    <c:v>user612</c:v>
                  </c:pt>
                  <c:pt idx="613">
                    <c:v>user613</c:v>
                  </c:pt>
                  <c:pt idx="614">
                    <c:v>user614</c:v>
                  </c:pt>
                  <c:pt idx="615">
                    <c:v>user615</c:v>
                  </c:pt>
                  <c:pt idx="616">
                    <c:v>user616</c:v>
                  </c:pt>
                  <c:pt idx="617">
                    <c:v>user617</c:v>
                  </c:pt>
                  <c:pt idx="618">
                    <c:v>user618</c:v>
                  </c:pt>
                  <c:pt idx="619">
                    <c:v>user619</c:v>
                  </c:pt>
                  <c:pt idx="620">
                    <c:v>user620</c:v>
                  </c:pt>
                  <c:pt idx="621">
                    <c:v>user621</c:v>
                  </c:pt>
                  <c:pt idx="622">
                    <c:v>user622</c:v>
                  </c:pt>
                  <c:pt idx="623">
                    <c:v>user623</c:v>
                  </c:pt>
                  <c:pt idx="624">
                    <c:v>user624</c:v>
                  </c:pt>
                  <c:pt idx="625">
                    <c:v>user625</c:v>
                  </c:pt>
                  <c:pt idx="626">
                    <c:v>user626</c:v>
                  </c:pt>
                  <c:pt idx="627">
                    <c:v>user627</c:v>
                  </c:pt>
                  <c:pt idx="628">
                    <c:v>user628</c:v>
                  </c:pt>
                  <c:pt idx="629">
                    <c:v>user629</c:v>
                  </c:pt>
                  <c:pt idx="630">
                    <c:v>user630</c:v>
                  </c:pt>
                  <c:pt idx="631">
                    <c:v>user631</c:v>
                  </c:pt>
                  <c:pt idx="632">
                    <c:v>user632</c:v>
                  </c:pt>
                  <c:pt idx="633">
                    <c:v>user633</c:v>
                  </c:pt>
                  <c:pt idx="634">
                    <c:v>user634</c:v>
                  </c:pt>
                  <c:pt idx="635">
                    <c:v>user635</c:v>
                  </c:pt>
                  <c:pt idx="636">
                    <c:v>user636</c:v>
                  </c:pt>
                  <c:pt idx="637">
                    <c:v>user637</c:v>
                  </c:pt>
                  <c:pt idx="638">
                    <c:v>user638</c:v>
                  </c:pt>
                  <c:pt idx="639">
                    <c:v>user639</c:v>
                  </c:pt>
                  <c:pt idx="640">
                    <c:v>user640</c:v>
                  </c:pt>
                  <c:pt idx="641">
                    <c:v>user641</c:v>
                  </c:pt>
                  <c:pt idx="642">
                    <c:v>user642</c:v>
                  </c:pt>
                  <c:pt idx="643">
                    <c:v>user643</c:v>
                  </c:pt>
                  <c:pt idx="644">
                    <c:v>user644</c:v>
                  </c:pt>
                  <c:pt idx="645">
                    <c:v>user645</c:v>
                  </c:pt>
                  <c:pt idx="646">
                    <c:v>user646</c:v>
                  </c:pt>
                  <c:pt idx="647">
                    <c:v>user647</c:v>
                  </c:pt>
                  <c:pt idx="648">
                    <c:v>user648</c:v>
                  </c:pt>
                  <c:pt idx="649">
                    <c:v>user649</c:v>
                  </c:pt>
                  <c:pt idx="650">
                    <c:v>user650</c:v>
                  </c:pt>
                  <c:pt idx="651">
                    <c:v>user651</c:v>
                  </c:pt>
                  <c:pt idx="652">
                    <c:v>user652</c:v>
                  </c:pt>
                  <c:pt idx="653">
                    <c:v>user653</c:v>
                  </c:pt>
                  <c:pt idx="654">
                    <c:v>user654</c:v>
                  </c:pt>
                  <c:pt idx="655">
                    <c:v>user655</c:v>
                  </c:pt>
                  <c:pt idx="656">
                    <c:v>user656</c:v>
                  </c:pt>
                  <c:pt idx="657">
                    <c:v>user657</c:v>
                  </c:pt>
                  <c:pt idx="658">
                    <c:v>user658</c:v>
                  </c:pt>
                  <c:pt idx="659">
                    <c:v>user659</c:v>
                  </c:pt>
                  <c:pt idx="660">
                    <c:v>user660</c:v>
                  </c:pt>
                  <c:pt idx="661">
                    <c:v>user661</c:v>
                  </c:pt>
                  <c:pt idx="662">
                    <c:v>user662</c:v>
                  </c:pt>
                  <c:pt idx="663">
                    <c:v>user663</c:v>
                  </c:pt>
                  <c:pt idx="664">
                    <c:v>user664</c:v>
                  </c:pt>
                  <c:pt idx="665">
                    <c:v>user665</c:v>
                  </c:pt>
                  <c:pt idx="666">
                    <c:v>user666</c:v>
                  </c:pt>
                  <c:pt idx="667">
                    <c:v>user667</c:v>
                  </c:pt>
                  <c:pt idx="668">
                    <c:v>user668</c:v>
                  </c:pt>
                  <c:pt idx="669">
                    <c:v>user669</c:v>
                  </c:pt>
                  <c:pt idx="670">
                    <c:v>user670</c:v>
                  </c:pt>
                  <c:pt idx="671">
                    <c:v>user671</c:v>
                  </c:pt>
                  <c:pt idx="672">
                    <c:v>user672</c:v>
                  </c:pt>
                  <c:pt idx="673">
                    <c:v>user673</c:v>
                  </c:pt>
                  <c:pt idx="674">
                    <c:v>user674</c:v>
                  </c:pt>
                  <c:pt idx="675">
                    <c:v>user675</c:v>
                  </c:pt>
                  <c:pt idx="676">
                    <c:v>user676</c:v>
                  </c:pt>
                  <c:pt idx="677">
                    <c:v>user677</c:v>
                  </c:pt>
                  <c:pt idx="678">
                    <c:v>user678</c:v>
                  </c:pt>
                  <c:pt idx="679">
                    <c:v>user679</c:v>
                  </c:pt>
                  <c:pt idx="680">
                    <c:v>user680</c:v>
                  </c:pt>
                  <c:pt idx="681">
                    <c:v>user681</c:v>
                  </c:pt>
                  <c:pt idx="682">
                    <c:v>user682</c:v>
                  </c:pt>
                  <c:pt idx="683">
                    <c:v>user683</c:v>
                  </c:pt>
                  <c:pt idx="684">
                    <c:v>user684</c:v>
                  </c:pt>
                  <c:pt idx="685">
                    <c:v>user685</c:v>
                  </c:pt>
                  <c:pt idx="686">
                    <c:v>user686</c:v>
                  </c:pt>
                  <c:pt idx="687">
                    <c:v>user687</c:v>
                  </c:pt>
                  <c:pt idx="688">
                    <c:v>user688</c:v>
                  </c:pt>
                  <c:pt idx="689">
                    <c:v>user689</c:v>
                  </c:pt>
                  <c:pt idx="690">
                    <c:v>user690</c:v>
                  </c:pt>
                  <c:pt idx="691">
                    <c:v>user691</c:v>
                  </c:pt>
                  <c:pt idx="692">
                    <c:v>user692</c:v>
                  </c:pt>
                  <c:pt idx="693">
                    <c:v>user693</c:v>
                  </c:pt>
                  <c:pt idx="694">
                    <c:v>user694</c:v>
                  </c:pt>
                  <c:pt idx="695">
                    <c:v>user695</c:v>
                  </c:pt>
                  <c:pt idx="696">
                    <c:v>user696</c:v>
                  </c:pt>
                  <c:pt idx="697">
                    <c:v>user697</c:v>
                  </c:pt>
                  <c:pt idx="698">
                    <c:v>user698</c:v>
                  </c:pt>
                  <c:pt idx="699">
                    <c:v>user699</c:v>
                  </c:pt>
                  <c:pt idx="700">
                    <c:v>user700</c:v>
                  </c:pt>
                  <c:pt idx="701">
                    <c:v>user701</c:v>
                  </c:pt>
                  <c:pt idx="702">
                    <c:v>user702</c:v>
                  </c:pt>
                  <c:pt idx="703">
                    <c:v>user703</c:v>
                  </c:pt>
                  <c:pt idx="704">
                    <c:v>user704</c:v>
                  </c:pt>
                  <c:pt idx="705">
                    <c:v>user705</c:v>
                  </c:pt>
                  <c:pt idx="706">
                    <c:v>user706</c:v>
                  </c:pt>
                  <c:pt idx="707">
                    <c:v>user707</c:v>
                  </c:pt>
                  <c:pt idx="708">
                    <c:v>user708</c:v>
                  </c:pt>
                  <c:pt idx="709">
                    <c:v>user709</c:v>
                  </c:pt>
                  <c:pt idx="710">
                    <c:v>user710</c:v>
                  </c:pt>
                  <c:pt idx="711">
                    <c:v>user711</c:v>
                  </c:pt>
                  <c:pt idx="712">
                    <c:v>user712</c:v>
                  </c:pt>
                  <c:pt idx="713">
                    <c:v>user713</c:v>
                  </c:pt>
                  <c:pt idx="714">
                    <c:v>user714</c:v>
                  </c:pt>
                  <c:pt idx="715">
                    <c:v>user715</c:v>
                  </c:pt>
                  <c:pt idx="716">
                    <c:v>user716</c:v>
                  </c:pt>
                  <c:pt idx="717">
                    <c:v>user717</c:v>
                  </c:pt>
                  <c:pt idx="718">
                    <c:v>user718</c:v>
                  </c:pt>
                  <c:pt idx="719">
                    <c:v>user719</c:v>
                  </c:pt>
                  <c:pt idx="720">
                    <c:v>user720</c:v>
                  </c:pt>
                  <c:pt idx="721">
                    <c:v>user721</c:v>
                  </c:pt>
                  <c:pt idx="722">
                    <c:v>user722</c:v>
                  </c:pt>
                  <c:pt idx="723">
                    <c:v>user723</c:v>
                  </c:pt>
                  <c:pt idx="724">
                    <c:v>user724</c:v>
                  </c:pt>
                  <c:pt idx="725">
                    <c:v>user725</c:v>
                  </c:pt>
                  <c:pt idx="726">
                    <c:v>user726</c:v>
                  </c:pt>
                  <c:pt idx="727">
                    <c:v>user727</c:v>
                  </c:pt>
                  <c:pt idx="728">
                    <c:v>user728</c:v>
                  </c:pt>
                  <c:pt idx="729">
                    <c:v>user729</c:v>
                  </c:pt>
                  <c:pt idx="730">
                    <c:v>user730</c:v>
                  </c:pt>
                  <c:pt idx="731">
                    <c:v>user731</c:v>
                  </c:pt>
                  <c:pt idx="732">
                    <c:v>user732</c:v>
                  </c:pt>
                  <c:pt idx="733">
                    <c:v>user733</c:v>
                  </c:pt>
                  <c:pt idx="734">
                    <c:v>user734</c:v>
                  </c:pt>
                  <c:pt idx="735">
                    <c:v>user735</c:v>
                  </c:pt>
                  <c:pt idx="736">
                    <c:v>user736</c:v>
                  </c:pt>
                  <c:pt idx="737">
                    <c:v>user737</c:v>
                  </c:pt>
                  <c:pt idx="738">
                    <c:v>user738</c:v>
                  </c:pt>
                  <c:pt idx="739">
                    <c:v>user739</c:v>
                  </c:pt>
                  <c:pt idx="740">
                    <c:v>user740</c:v>
                  </c:pt>
                  <c:pt idx="741">
                    <c:v>user741</c:v>
                  </c:pt>
                  <c:pt idx="742">
                    <c:v>user742</c:v>
                  </c:pt>
                  <c:pt idx="743">
                    <c:v>user743</c:v>
                  </c:pt>
                  <c:pt idx="744">
                    <c:v>user744</c:v>
                  </c:pt>
                  <c:pt idx="745">
                    <c:v>user745</c:v>
                  </c:pt>
                  <c:pt idx="746">
                    <c:v>user746</c:v>
                  </c:pt>
                  <c:pt idx="747">
                    <c:v>user747</c:v>
                  </c:pt>
                  <c:pt idx="748">
                    <c:v>user748</c:v>
                  </c:pt>
                  <c:pt idx="749">
                    <c:v>user749</c:v>
                  </c:pt>
                  <c:pt idx="750">
                    <c:v>user750</c:v>
                  </c:pt>
                  <c:pt idx="751">
                    <c:v>user751</c:v>
                  </c:pt>
                  <c:pt idx="752">
                    <c:v>user752</c:v>
                  </c:pt>
                  <c:pt idx="753">
                    <c:v>user753</c:v>
                  </c:pt>
                  <c:pt idx="754">
                    <c:v>user754</c:v>
                  </c:pt>
                  <c:pt idx="755">
                    <c:v>user755</c:v>
                  </c:pt>
                  <c:pt idx="756">
                    <c:v>user756</c:v>
                  </c:pt>
                  <c:pt idx="757">
                    <c:v>user757</c:v>
                  </c:pt>
                  <c:pt idx="758">
                    <c:v>user758</c:v>
                  </c:pt>
                  <c:pt idx="759">
                    <c:v>user759</c:v>
                  </c:pt>
                  <c:pt idx="760">
                    <c:v>user760</c:v>
                  </c:pt>
                  <c:pt idx="761">
                    <c:v>user761</c:v>
                  </c:pt>
                  <c:pt idx="762">
                    <c:v>user762</c:v>
                  </c:pt>
                  <c:pt idx="763">
                    <c:v>user763</c:v>
                  </c:pt>
                  <c:pt idx="764">
                    <c:v>user764</c:v>
                  </c:pt>
                  <c:pt idx="765">
                    <c:v>user765</c:v>
                  </c:pt>
                  <c:pt idx="766">
                    <c:v>user766</c:v>
                  </c:pt>
                  <c:pt idx="767">
                    <c:v>user767</c:v>
                  </c:pt>
                  <c:pt idx="768">
                    <c:v>user768</c:v>
                  </c:pt>
                  <c:pt idx="769">
                    <c:v>user769</c:v>
                  </c:pt>
                  <c:pt idx="770">
                    <c:v>user770</c:v>
                  </c:pt>
                  <c:pt idx="771">
                    <c:v>user771</c:v>
                  </c:pt>
                  <c:pt idx="772">
                    <c:v>user772</c:v>
                  </c:pt>
                  <c:pt idx="773">
                    <c:v>user773</c:v>
                  </c:pt>
                  <c:pt idx="774">
                    <c:v>user774</c:v>
                  </c:pt>
                  <c:pt idx="775">
                    <c:v>user775</c:v>
                  </c:pt>
                  <c:pt idx="776">
                    <c:v>user776</c:v>
                  </c:pt>
                  <c:pt idx="777">
                    <c:v>user777</c:v>
                  </c:pt>
                  <c:pt idx="778">
                    <c:v>user778</c:v>
                  </c:pt>
                  <c:pt idx="779">
                    <c:v>user779</c:v>
                  </c:pt>
                  <c:pt idx="780">
                    <c:v>user780</c:v>
                  </c:pt>
                  <c:pt idx="781">
                    <c:v>user781</c:v>
                  </c:pt>
                  <c:pt idx="782">
                    <c:v>user782</c:v>
                  </c:pt>
                  <c:pt idx="783">
                    <c:v>user783</c:v>
                  </c:pt>
                  <c:pt idx="784">
                    <c:v>user784</c:v>
                  </c:pt>
                  <c:pt idx="785">
                    <c:v>user785</c:v>
                  </c:pt>
                  <c:pt idx="786">
                    <c:v>user786</c:v>
                  </c:pt>
                  <c:pt idx="787">
                    <c:v>user787</c:v>
                  </c:pt>
                  <c:pt idx="788">
                    <c:v>user788</c:v>
                  </c:pt>
                  <c:pt idx="789">
                    <c:v>user789</c:v>
                  </c:pt>
                  <c:pt idx="790">
                    <c:v>user790</c:v>
                  </c:pt>
                  <c:pt idx="791">
                    <c:v>user791</c:v>
                  </c:pt>
                  <c:pt idx="792">
                    <c:v>user792</c:v>
                  </c:pt>
                  <c:pt idx="793">
                    <c:v>user793</c:v>
                  </c:pt>
                  <c:pt idx="794">
                    <c:v>user794</c:v>
                  </c:pt>
                  <c:pt idx="795">
                    <c:v>user795</c:v>
                  </c:pt>
                  <c:pt idx="796">
                    <c:v>user796</c:v>
                  </c:pt>
                  <c:pt idx="797">
                    <c:v>user797</c:v>
                  </c:pt>
                  <c:pt idx="798">
                    <c:v>user798</c:v>
                  </c:pt>
                  <c:pt idx="799">
                    <c:v>user799</c:v>
                  </c:pt>
                  <c:pt idx="800">
                    <c:v>user800</c:v>
                  </c:pt>
                  <c:pt idx="801">
                    <c:v>user801</c:v>
                  </c:pt>
                  <c:pt idx="802">
                    <c:v>user802</c:v>
                  </c:pt>
                  <c:pt idx="803">
                    <c:v>user803</c:v>
                  </c:pt>
                  <c:pt idx="804">
                    <c:v>user804</c:v>
                  </c:pt>
                  <c:pt idx="805">
                    <c:v>user805</c:v>
                  </c:pt>
                  <c:pt idx="806">
                    <c:v>user806</c:v>
                  </c:pt>
                  <c:pt idx="807">
                    <c:v>user807</c:v>
                  </c:pt>
                  <c:pt idx="808">
                    <c:v>user808</c:v>
                  </c:pt>
                  <c:pt idx="809">
                    <c:v>user809</c:v>
                  </c:pt>
                  <c:pt idx="810">
                    <c:v>user810</c:v>
                  </c:pt>
                  <c:pt idx="811">
                    <c:v>user811</c:v>
                  </c:pt>
                  <c:pt idx="812">
                    <c:v>user812</c:v>
                  </c:pt>
                  <c:pt idx="813">
                    <c:v>user813</c:v>
                  </c:pt>
                  <c:pt idx="814">
                    <c:v>user814</c:v>
                  </c:pt>
                  <c:pt idx="815">
                    <c:v>user815</c:v>
                  </c:pt>
                  <c:pt idx="816">
                    <c:v>user816</c:v>
                  </c:pt>
                  <c:pt idx="817">
                    <c:v>user817</c:v>
                  </c:pt>
                  <c:pt idx="818">
                    <c:v>user818</c:v>
                  </c:pt>
                  <c:pt idx="819">
                    <c:v>user819</c:v>
                  </c:pt>
                  <c:pt idx="820">
                    <c:v>user820</c:v>
                  </c:pt>
                  <c:pt idx="821">
                    <c:v>user821</c:v>
                  </c:pt>
                  <c:pt idx="822">
                    <c:v>user822</c:v>
                  </c:pt>
                  <c:pt idx="823">
                    <c:v>user823</c:v>
                  </c:pt>
                  <c:pt idx="824">
                    <c:v>user824</c:v>
                  </c:pt>
                  <c:pt idx="825">
                    <c:v>user825</c:v>
                  </c:pt>
                  <c:pt idx="826">
                    <c:v>user826</c:v>
                  </c:pt>
                  <c:pt idx="827">
                    <c:v>user827</c:v>
                  </c:pt>
                  <c:pt idx="828">
                    <c:v>user828</c:v>
                  </c:pt>
                  <c:pt idx="829">
                    <c:v>user829</c:v>
                  </c:pt>
                  <c:pt idx="830">
                    <c:v>user830</c:v>
                  </c:pt>
                  <c:pt idx="831">
                    <c:v>user831</c:v>
                  </c:pt>
                  <c:pt idx="832">
                    <c:v>user832</c:v>
                  </c:pt>
                  <c:pt idx="833">
                    <c:v>user833</c:v>
                  </c:pt>
                  <c:pt idx="834">
                    <c:v>user834</c:v>
                  </c:pt>
                  <c:pt idx="835">
                    <c:v>user835</c:v>
                  </c:pt>
                  <c:pt idx="836">
                    <c:v>user836</c:v>
                  </c:pt>
                  <c:pt idx="837">
                    <c:v>user837</c:v>
                  </c:pt>
                  <c:pt idx="838">
                    <c:v>user838</c:v>
                  </c:pt>
                  <c:pt idx="839">
                    <c:v>user839</c:v>
                  </c:pt>
                  <c:pt idx="840">
                    <c:v>user840</c:v>
                  </c:pt>
                  <c:pt idx="841">
                    <c:v>user841</c:v>
                  </c:pt>
                  <c:pt idx="842">
                    <c:v>user842</c:v>
                  </c:pt>
                  <c:pt idx="843">
                    <c:v>user843</c:v>
                  </c:pt>
                  <c:pt idx="844">
                    <c:v>user844</c:v>
                  </c:pt>
                  <c:pt idx="845">
                    <c:v>user845</c:v>
                  </c:pt>
                  <c:pt idx="846">
                    <c:v>user846</c:v>
                  </c:pt>
                  <c:pt idx="847">
                    <c:v>user847</c:v>
                  </c:pt>
                  <c:pt idx="848">
                    <c:v>user848</c:v>
                  </c:pt>
                  <c:pt idx="849">
                    <c:v>user849</c:v>
                  </c:pt>
                  <c:pt idx="850">
                    <c:v>user850</c:v>
                  </c:pt>
                  <c:pt idx="851">
                    <c:v>user851</c:v>
                  </c:pt>
                  <c:pt idx="852">
                    <c:v>user852</c:v>
                  </c:pt>
                  <c:pt idx="853">
                    <c:v>user853</c:v>
                  </c:pt>
                  <c:pt idx="854">
                    <c:v>user854</c:v>
                  </c:pt>
                  <c:pt idx="855">
                    <c:v>user855</c:v>
                  </c:pt>
                  <c:pt idx="856">
                    <c:v>user856</c:v>
                  </c:pt>
                  <c:pt idx="857">
                    <c:v>user857</c:v>
                  </c:pt>
                  <c:pt idx="858">
                    <c:v>user858</c:v>
                  </c:pt>
                  <c:pt idx="859">
                    <c:v>user859</c:v>
                  </c:pt>
                  <c:pt idx="860">
                    <c:v>user860</c:v>
                  </c:pt>
                  <c:pt idx="861">
                    <c:v>user861</c:v>
                  </c:pt>
                  <c:pt idx="862">
                    <c:v>user862</c:v>
                  </c:pt>
                  <c:pt idx="863">
                    <c:v>user863</c:v>
                  </c:pt>
                  <c:pt idx="864">
                    <c:v>user864</c:v>
                  </c:pt>
                  <c:pt idx="865">
                    <c:v>user865</c:v>
                  </c:pt>
                  <c:pt idx="866">
                    <c:v>user866</c:v>
                  </c:pt>
                  <c:pt idx="867">
                    <c:v>user867</c:v>
                  </c:pt>
                  <c:pt idx="868">
                    <c:v>user868</c:v>
                  </c:pt>
                  <c:pt idx="869">
                    <c:v>user869</c:v>
                  </c:pt>
                  <c:pt idx="870">
                    <c:v>user870</c:v>
                  </c:pt>
                  <c:pt idx="871">
                    <c:v>user871</c:v>
                  </c:pt>
                  <c:pt idx="872">
                    <c:v>user872</c:v>
                  </c:pt>
                  <c:pt idx="873">
                    <c:v>user873</c:v>
                  </c:pt>
                  <c:pt idx="874">
                    <c:v>user874</c:v>
                  </c:pt>
                  <c:pt idx="875">
                    <c:v>user875</c:v>
                  </c:pt>
                  <c:pt idx="876">
                    <c:v>user876</c:v>
                  </c:pt>
                  <c:pt idx="877">
                    <c:v>user877</c:v>
                  </c:pt>
                  <c:pt idx="878">
                    <c:v>user878</c:v>
                  </c:pt>
                  <c:pt idx="879">
                    <c:v>user879</c:v>
                  </c:pt>
                  <c:pt idx="880">
                    <c:v>user880</c:v>
                  </c:pt>
                  <c:pt idx="881">
                    <c:v>user881</c:v>
                  </c:pt>
                  <c:pt idx="882">
                    <c:v>user882</c:v>
                  </c:pt>
                  <c:pt idx="883">
                    <c:v>user883</c:v>
                  </c:pt>
                  <c:pt idx="884">
                    <c:v>user884</c:v>
                  </c:pt>
                  <c:pt idx="885">
                    <c:v>user885</c:v>
                  </c:pt>
                  <c:pt idx="886">
                    <c:v>user886</c:v>
                  </c:pt>
                  <c:pt idx="887">
                    <c:v>user887</c:v>
                  </c:pt>
                  <c:pt idx="888">
                    <c:v>user888</c:v>
                  </c:pt>
                  <c:pt idx="889">
                    <c:v>user889</c:v>
                  </c:pt>
                  <c:pt idx="890">
                    <c:v>user890</c:v>
                  </c:pt>
                  <c:pt idx="891">
                    <c:v>user891</c:v>
                  </c:pt>
                  <c:pt idx="892">
                    <c:v>user892</c:v>
                  </c:pt>
                  <c:pt idx="893">
                    <c:v>user893</c:v>
                  </c:pt>
                  <c:pt idx="894">
                    <c:v>user894</c:v>
                  </c:pt>
                  <c:pt idx="895">
                    <c:v>user895</c:v>
                  </c:pt>
                  <c:pt idx="896">
                    <c:v>user896</c:v>
                  </c:pt>
                  <c:pt idx="897">
                    <c:v>user897</c:v>
                  </c:pt>
                  <c:pt idx="898">
                    <c:v>user898</c:v>
                  </c:pt>
                  <c:pt idx="899">
                    <c:v>user899</c:v>
                  </c:pt>
                  <c:pt idx="900">
                    <c:v>user900</c:v>
                  </c:pt>
                  <c:pt idx="901">
                    <c:v>user901</c:v>
                  </c:pt>
                  <c:pt idx="902">
                    <c:v>user902</c:v>
                  </c:pt>
                  <c:pt idx="903">
                    <c:v>user903</c:v>
                  </c:pt>
                  <c:pt idx="904">
                    <c:v>user904</c:v>
                  </c:pt>
                  <c:pt idx="905">
                    <c:v>user905</c:v>
                  </c:pt>
                  <c:pt idx="906">
                    <c:v>user906</c:v>
                  </c:pt>
                  <c:pt idx="907">
                    <c:v>user907</c:v>
                  </c:pt>
                  <c:pt idx="908">
                    <c:v>user908</c:v>
                  </c:pt>
                  <c:pt idx="909">
                    <c:v>user909</c:v>
                  </c:pt>
                  <c:pt idx="910">
                    <c:v>user910</c:v>
                  </c:pt>
                  <c:pt idx="911">
                    <c:v>user911</c:v>
                  </c:pt>
                  <c:pt idx="912">
                    <c:v>user912</c:v>
                  </c:pt>
                  <c:pt idx="913">
                    <c:v>user913</c:v>
                  </c:pt>
                  <c:pt idx="914">
                    <c:v>user914</c:v>
                  </c:pt>
                  <c:pt idx="915">
                    <c:v>user915</c:v>
                  </c:pt>
                  <c:pt idx="916">
                    <c:v>user916</c:v>
                  </c:pt>
                  <c:pt idx="917">
                    <c:v>user917</c:v>
                  </c:pt>
                  <c:pt idx="918">
                    <c:v>user918</c:v>
                  </c:pt>
                  <c:pt idx="919">
                    <c:v>user919</c:v>
                  </c:pt>
                  <c:pt idx="920">
                    <c:v>user920</c:v>
                  </c:pt>
                  <c:pt idx="921">
                    <c:v>user921</c:v>
                  </c:pt>
                  <c:pt idx="922">
                    <c:v>user922</c:v>
                  </c:pt>
                  <c:pt idx="923">
                    <c:v>user923</c:v>
                  </c:pt>
                  <c:pt idx="924">
                    <c:v>user924</c:v>
                  </c:pt>
                  <c:pt idx="925">
                    <c:v>user925</c:v>
                  </c:pt>
                  <c:pt idx="926">
                    <c:v>user926</c:v>
                  </c:pt>
                  <c:pt idx="927">
                    <c:v>user927</c:v>
                  </c:pt>
                  <c:pt idx="928">
                    <c:v>user928</c:v>
                  </c:pt>
                  <c:pt idx="929">
                    <c:v>user929</c:v>
                  </c:pt>
                  <c:pt idx="930">
                    <c:v>user930</c:v>
                  </c:pt>
                  <c:pt idx="931">
                    <c:v>user931</c:v>
                  </c:pt>
                  <c:pt idx="932">
                    <c:v>user932</c:v>
                  </c:pt>
                  <c:pt idx="933">
                    <c:v>user933</c:v>
                  </c:pt>
                  <c:pt idx="934">
                    <c:v>user934</c:v>
                  </c:pt>
                  <c:pt idx="935">
                    <c:v>user935</c:v>
                  </c:pt>
                  <c:pt idx="936">
                    <c:v>user936</c:v>
                  </c:pt>
                  <c:pt idx="937">
                    <c:v>user937</c:v>
                  </c:pt>
                  <c:pt idx="938">
                    <c:v>user938</c:v>
                  </c:pt>
                  <c:pt idx="939">
                    <c:v>user939</c:v>
                  </c:pt>
                  <c:pt idx="940">
                    <c:v>user940</c:v>
                  </c:pt>
                  <c:pt idx="941">
                    <c:v>user941</c:v>
                  </c:pt>
                  <c:pt idx="942">
                    <c:v>user942</c:v>
                  </c:pt>
                  <c:pt idx="943">
                    <c:v>user943</c:v>
                  </c:pt>
                  <c:pt idx="944">
                    <c:v>user944</c:v>
                  </c:pt>
                  <c:pt idx="945">
                    <c:v>user945</c:v>
                  </c:pt>
                  <c:pt idx="946">
                    <c:v>user946</c:v>
                  </c:pt>
                  <c:pt idx="947">
                    <c:v>user947</c:v>
                  </c:pt>
                  <c:pt idx="948">
                    <c:v>user948</c:v>
                  </c:pt>
                  <c:pt idx="949">
                    <c:v>user949</c:v>
                  </c:pt>
                  <c:pt idx="950">
                    <c:v>user950</c:v>
                  </c:pt>
                  <c:pt idx="951">
                    <c:v>user951</c:v>
                  </c:pt>
                  <c:pt idx="952">
                    <c:v>user952</c:v>
                  </c:pt>
                  <c:pt idx="953">
                    <c:v>user953</c:v>
                  </c:pt>
                  <c:pt idx="954">
                    <c:v>user954</c:v>
                  </c:pt>
                  <c:pt idx="955">
                    <c:v>user955</c:v>
                  </c:pt>
                  <c:pt idx="956">
                    <c:v>user956</c:v>
                  </c:pt>
                  <c:pt idx="957">
                    <c:v>user957</c:v>
                  </c:pt>
                  <c:pt idx="958">
                    <c:v>user958</c:v>
                  </c:pt>
                  <c:pt idx="959">
                    <c:v>user959</c:v>
                  </c:pt>
                  <c:pt idx="960">
                    <c:v>user960</c:v>
                  </c:pt>
                  <c:pt idx="961">
                    <c:v>user961</c:v>
                  </c:pt>
                  <c:pt idx="962">
                    <c:v>user962</c:v>
                  </c:pt>
                  <c:pt idx="963">
                    <c:v>user963</c:v>
                  </c:pt>
                  <c:pt idx="964">
                    <c:v>user964</c:v>
                  </c:pt>
                  <c:pt idx="965">
                    <c:v>user965</c:v>
                  </c:pt>
                  <c:pt idx="966">
                    <c:v>user966</c:v>
                  </c:pt>
                  <c:pt idx="967">
                    <c:v>user967</c:v>
                  </c:pt>
                  <c:pt idx="968">
                    <c:v>user968</c:v>
                  </c:pt>
                  <c:pt idx="969">
                    <c:v>user969</c:v>
                  </c:pt>
                  <c:pt idx="970">
                    <c:v>user970</c:v>
                  </c:pt>
                  <c:pt idx="971">
                    <c:v>user971</c:v>
                  </c:pt>
                  <c:pt idx="972">
                    <c:v>user972</c:v>
                  </c:pt>
                  <c:pt idx="973">
                    <c:v>user973</c:v>
                  </c:pt>
                  <c:pt idx="974">
                    <c:v>user974</c:v>
                  </c:pt>
                  <c:pt idx="975">
                    <c:v>user975</c:v>
                  </c:pt>
                  <c:pt idx="976">
                    <c:v>user976</c:v>
                  </c:pt>
                  <c:pt idx="977">
                    <c:v>user977</c:v>
                  </c:pt>
                  <c:pt idx="978">
                    <c:v>user978</c:v>
                  </c:pt>
                  <c:pt idx="979">
                    <c:v>user979</c:v>
                  </c:pt>
                  <c:pt idx="980">
                    <c:v>user980</c:v>
                  </c:pt>
                  <c:pt idx="981">
                    <c:v>user981</c:v>
                  </c:pt>
                  <c:pt idx="982">
                    <c:v>user982</c:v>
                  </c:pt>
                  <c:pt idx="983">
                    <c:v>user983</c:v>
                  </c:pt>
                  <c:pt idx="984">
                    <c:v>user984</c:v>
                  </c:pt>
                  <c:pt idx="985">
                    <c:v>user985</c:v>
                  </c:pt>
                  <c:pt idx="986">
                    <c:v>user986</c:v>
                  </c:pt>
                  <c:pt idx="987">
                    <c:v>user987</c:v>
                  </c:pt>
                  <c:pt idx="988">
                    <c:v>user988</c:v>
                  </c:pt>
                  <c:pt idx="989">
                    <c:v>user989</c:v>
                  </c:pt>
                  <c:pt idx="990">
                    <c:v>user990</c:v>
                  </c:pt>
                  <c:pt idx="991">
                    <c:v>user991</c:v>
                  </c:pt>
                  <c:pt idx="992">
                    <c:v>user992</c:v>
                  </c:pt>
                  <c:pt idx="993">
                    <c:v>user993</c:v>
                  </c:pt>
                  <c:pt idx="994">
                    <c:v>user994</c:v>
                  </c:pt>
                  <c:pt idx="995">
                    <c:v>user995</c:v>
                  </c:pt>
                  <c:pt idx="996">
                    <c:v>user996</c:v>
                  </c:pt>
                  <c:pt idx="997">
                    <c:v>user997</c:v>
                  </c:pt>
                  <c:pt idx="998">
                    <c:v>user998</c:v>
                  </c:pt>
                  <c:pt idx="999">
                    <c:v>user999</c:v>
                  </c:pt>
                  <c:pt idx="1000">
                    <c:v>user1000</c:v>
                  </c:pt>
                  <c:pt idx="1001">
                    <c:v>user1001</c:v>
                  </c:pt>
                  <c:pt idx="1002">
                    <c:v>user1002</c:v>
                  </c:pt>
                  <c:pt idx="1003">
                    <c:v>user1003</c:v>
                  </c:pt>
                  <c:pt idx="1004">
                    <c:v>user1004</c:v>
                  </c:pt>
                  <c:pt idx="1005">
                    <c:v>user1005</c:v>
                  </c:pt>
                  <c:pt idx="1006">
                    <c:v>user1006</c:v>
                  </c:pt>
                  <c:pt idx="1007">
                    <c:v>user1007</c:v>
                  </c:pt>
                  <c:pt idx="1008">
                    <c:v>user1008</c:v>
                  </c:pt>
                  <c:pt idx="1009">
                    <c:v>user1009</c:v>
                  </c:pt>
                  <c:pt idx="1010">
                    <c:v>user1010</c:v>
                  </c:pt>
                  <c:pt idx="1011">
                    <c:v>user1011</c:v>
                  </c:pt>
                  <c:pt idx="1012">
                    <c:v>user1012</c:v>
                  </c:pt>
                  <c:pt idx="1013">
                    <c:v>user1013</c:v>
                  </c:pt>
                  <c:pt idx="1014">
                    <c:v>user1014</c:v>
                  </c:pt>
                  <c:pt idx="1015">
                    <c:v>user1015</c:v>
                  </c:pt>
                  <c:pt idx="1016">
                    <c:v>user1016</c:v>
                  </c:pt>
                  <c:pt idx="1017">
                    <c:v>user1017</c:v>
                  </c:pt>
                  <c:pt idx="1018">
                    <c:v>user1018</c:v>
                  </c:pt>
                  <c:pt idx="1019">
                    <c:v>user1019</c:v>
                  </c:pt>
                  <c:pt idx="1020">
                    <c:v>user1020</c:v>
                  </c:pt>
                  <c:pt idx="1021">
                    <c:v>user1021</c:v>
                  </c:pt>
                  <c:pt idx="1022">
                    <c:v>user1022</c:v>
                  </c:pt>
                  <c:pt idx="1023">
                    <c:v>user1023</c:v>
                  </c:pt>
                  <c:pt idx="1024">
                    <c:v>user1024</c:v>
                  </c:pt>
                  <c:pt idx="1025">
                    <c:v>user1025</c:v>
                  </c:pt>
                  <c:pt idx="1026">
                    <c:v>user1026</c:v>
                  </c:pt>
                  <c:pt idx="1027">
                    <c:v>user1027</c:v>
                  </c:pt>
                  <c:pt idx="1028">
                    <c:v>user1028</c:v>
                  </c:pt>
                  <c:pt idx="1029">
                    <c:v>user1029</c:v>
                  </c:pt>
                  <c:pt idx="1030">
                    <c:v>user1030</c:v>
                  </c:pt>
                  <c:pt idx="1031">
                    <c:v>user1031</c:v>
                  </c:pt>
                  <c:pt idx="1032">
                    <c:v>user1032</c:v>
                  </c:pt>
                  <c:pt idx="1033">
                    <c:v>user1033</c:v>
                  </c:pt>
                  <c:pt idx="1034">
                    <c:v>user1034</c:v>
                  </c:pt>
                  <c:pt idx="1035">
                    <c:v>user1035</c:v>
                  </c:pt>
                  <c:pt idx="1036">
                    <c:v>user1036</c:v>
                  </c:pt>
                  <c:pt idx="1037">
                    <c:v>user1037</c:v>
                  </c:pt>
                  <c:pt idx="1038">
                    <c:v>user1038</c:v>
                  </c:pt>
                  <c:pt idx="1039">
                    <c:v>user1039</c:v>
                  </c:pt>
                  <c:pt idx="1040">
                    <c:v>user1040</c:v>
                  </c:pt>
                  <c:pt idx="1041">
                    <c:v>user1041</c:v>
                  </c:pt>
                  <c:pt idx="1042">
                    <c:v>user1042</c:v>
                  </c:pt>
                  <c:pt idx="1043">
                    <c:v>user1043</c:v>
                  </c:pt>
                  <c:pt idx="1044">
                    <c:v>user1044</c:v>
                  </c:pt>
                  <c:pt idx="1045">
                    <c:v>user1045</c:v>
                  </c:pt>
                  <c:pt idx="1046">
                    <c:v>user1046</c:v>
                  </c:pt>
                  <c:pt idx="1047">
                    <c:v>user1047</c:v>
                  </c:pt>
                  <c:pt idx="1048">
                    <c:v>user1048</c:v>
                  </c:pt>
                  <c:pt idx="1049">
                    <c:v>user1049</c:v>
                  </c:pt>
                  <c:pt idx="1050">
                    <c:v>user1050</c:v>
                  </c:pt>
                  <c:pt idx="1051">
                    <c:v>user1051</c:v>
                  </c:pt>
                  <c:pt idx="1052">
                    <c:v>user1052</c:v>
                  </c:pt>
                  <c:pt idx="1053">
                    <c:v>user1053</c:v>
                  </c:pt>
                  <c:pt idx="1054">
                    <c:v>user1054</c:v>
                  </c:pt>
                  <c:pt idx="1055">
                    <c:v>user1055</c:v>
                  </c:pt>
                  <c:pt idx="1056">
                    <c:v>user1056</c:v>
                  </c:pt>
                  <c:pt idx="1057">
                    <c:v>user1057</c:v>
                  </c:pt>
                  <c:pt idx="1058">
                    <c:v>user1058</c:v>
                  </c:pt>
                  <c:pt idx="1059">
                    <c:v>user1059</c:v>
                  </c:pt>
                  <c:pt idx="1060">
                    <c:v>user1060</c:v>
                  </c:pt>
                  <c:pt idx="1061">
                    <c:v>user1061</c:v>
                  </c:pt>
                  <c:pt idx="1062">
                    <c:v>user1062</c:v>
                  </c:pt>
                  <c:pt idx="1063">
                    <c:v>user1063</c:v>
                  </c:pt>
                  <c:pt idx="1064">
                    <c:v>user1064</c:v>
                  </c:pt>
                  <c:pt idx="1065">
                    <c:v>user1065</c:v>
                  </c:pt>
                  <c:pt idx="1066">
                    <c:v>user1066</c:v>
                  </c:pt>
                  <c:pt idx="1067">
                    <c:v>user1067</c:v>
                  </c:pt>
                  <c:pt idx="1068">
                    <c:v>user1068</c:v>
                  </c:pt>
                  <c:pt idx="1069">
                    <c:v>user1069</c:v>
                  </c:pt>
                  <c:pt idx="1070">
                    <c:v>user1070</c:v>
                  </c:pt>
                  <c:pt idx="1071">
                    <c:v>user1071</c:v>
                  </c:pt>
                  <c:pt idx="1072">
                    <c:v>user1072</c:v>
                  </c:pt>
                  <c:pt idx="1073">
                    <c:v>user1073</c:v>
                  </c:pt>
                  <c:pt idx="1074">
                    <c:v>user1074</c:v>
                  </c:pt>
                  <c:pt idx="1075">
                    <c:v>user1075</c:v>
                  </c:pt>
                  <c:pt idx="1076">
                    <c:v>user1076</c:v>
                  </c:pt>
                  <c:pt idx="1077">
                    <c:v>user1077</c:v>
                  </c:pt>
                  <c:pt idx="1078">
                    <c:v>user1078</c:v>
                  </c:pt>
                  <c:pt idx="1079">
                    <c:v>user1079</c:v>
                  </c:pt>
                  <c:pt idx="1080">
                    <c:v>user1080</c:v>
                  </c:pt>
                  <c:pt idx="1081">
                    <c:v>user1081</c:v>
                  </c:pt>
                  <c:pt idx="1082">
                    <c:v>user1082</c:v>
                  </c:pt>
                  <c:pt idx="1083">
                    <c:v>user1083</c:v>
                  </c:pt>
                  <c:pt idx="1084">
                    <c:v>user1084</c:v>
                  </c:pt>
                  <c:pt idx="1085">
                    <c:v>user1085</c:v>
                  </c:pt>
                  <c:pt idx="1086">
                    <c:v>user1086</c:v>
                  </c:pt>
                  <c:pt idx="1087">
                    <c:v>user1087</c:v>
                  </c:pt>
                  <c:pt idx="1088">
                    <c:v>user1088</c:v>
                  </c:pt>
                  <c:pt idx="1089">
                    <c:v>user1089</c:v>
                  </c:pt>
                  <c:pt idx="1090">
                    <c:v>user1090</c:v>
                  </c:pt>
                  <c:pt idx="1091">
                    <c:v>user1091</c:v>
                  </c:pt>
                  <c:pt idx="1092">
                    <c:v>user1092</c:v>
                  </c:pt>
                  <c:pt idx="1093">
                    <c:v>user1093</c:v>
                  </c:pt>
                  <c:pt idx="1094">
                    <c:v>user1094</c:v>
                  </c:pt>
                  <c:pt idx="1095">
                    <c:v>user1095</c:v>
                  </c:pt>
                  <c:pt idx="1096">
                    <c:v>user1096</c:v>
                  </c:pt>
                  <c:pt idx="1097">
                    <c:v>user1097</c:v>
                  </c:pt>
                  <c:pt idx="1098">
                    <c:v>user1098</c:v>
                  </c:pt>
                  <c:pt idx="1099">
                    <c:v>user1099</c:v>
                  </c:pt>
                  <c:pt idx="1100">
                    <c:v>user1100</c:v>
                  </c:pt>
                  <c:pt idx="1101">
                    <c:v>user1101</c:v>
                  </c:pt>
                  <c:pt idx="1102">
                    <c:v>user1102</c:v>
                  </c:pt>
                  <c:pt idx="1103">
                    <c:v>user1103</c:v>
                  </c:pt>
                  <c:pt idx="1104">
                    <c:v>user1104</c:v>
                  </c:pt>
                  <c:pt idx="1105">
                    <c:v>user1105</c:v>
                  </c:pt>
                  <c:pt idx="1106">
                    <c:v>user1106</c:v>
                  </c:pt>
                  <c:pt idx="1107">
                    <c:v>user1107</c:v>
                  </c:pt>
                  <c:pt idx="1108">
                    <c:v>user1108</c:v>
                  </c:pt>
                  <c:pt idx="1109">
                    <c:v>user1109</c:v>
                  </c:pt>
                  <c:pt idx="1110">
                    <c:v>user1110</c:v>
                  </c:pt>
                  <c:pt idx="1111">
                    <c:v>user1111</c:v>
                  </c:pt>
                  <c:pt idx="1112">
                    <c:v>user1112</c:v>
                  </c:pt>
                  <c:pt idx="1113">
                    <c:v>user1113</c:v>
                  </c:pt>
                  <c:pt idx="1114">
                    <c:v>user1114</c:v>
                  </c:pt>
                  <c:pt idx="1115">
                    <c:v>user1115</c:v>
                  </c:pt>
                  <c:pt idx="1116">
                    <c:v>user1116</c:v>
                  </c:pt>
                  <c:pt idx="1117">
                    <c:v>user1117</c:v>
                  </c:pt>
                  <c:pt idx="1118">
                    <c:v>user1118</c:v>
                  </c:pt>
                  <c:pt idx="1119">
                    <c:v>user1119</c:v>
                  </c:pt>
                  <c:pt idx="1120">
                    <c:v>user1120</c:v>
                  </c:pt>
                  <c:pt idx="1121">
                    <c:v>user1121</c:v>
                  </c:pt>
                  <c:pt idx="1122">
                    <c:v>user1122</c:v>
                  </c:pt>
                  <c:pt idx="1123">
                    <c:v>user1123</c:v>
                  </c:pt>
                  <c:pt idx="1124">
                    <c:v>user1124</c:v>
                  </c:pt>
                  <c:pt idx="1125">
                    <c:v>user1125</c:v>
                  </c:pt>
                  <c:pt idx="1126">
                    <c:v>user1126</c:v>
                  </c:pt>
                  <c:pt idx="1127">
                    <c:v>user1127</c:v>
                  </c:pt>
                  <c:pt idx="1128">
                    <c:v>user1128</c:v>
                  </c:pt>
                  <c:pt idx="1129">
                    <c:v>user1129</c:v>
                  </c:pt>
                  <c:pt idx="1130">
                    <c:v>user1130</c:v>
                  </c:pt>
                  <c:pt idx="1131">
                    <c:v>user1131</c:v>
                  </c:pt>
                  <c:pt idx="1132">
                    <c:v>user1132</c:v>
                  </c:pt>
                  <c:pt idx="1133">
                    <c:v>user1133</c:v>
                  </c:pt>
                  <c:pt idx="1134">
                    <c:v>user1134</c:v>
                  </c:pt>
                  <c:pt idx="1135">
                    <c:v>user1135</c:v>
                  </c:pt>
                  <c:pt idx="1136">
                    <c:v>user1136</c:v>
                  </c:pt>
                  <c:pt idx="1137">
                    <c:v>user1137</c:v>
                  </c:pt>
                  <c:pt idx="1138">
                    <c:v>user1138</c:v>
                  </c:pt>
                  <c:pt idx="1139">
                    <c:v>user1139</c:v>
                  </c:pt>
                  <c:pt idx="1140">
                    <c:v>user1140</c:v>
                  </c:pt>
                  <c:pt idx="1141">
                    <c:v>user1141</c:v>
                  </c:pt>
                  <c:pt idx="1142">
                    <c:v>user1142</c:v>
                  </c:pt>
                  <c:pt idx="1143">
                    <c:v>user1143</c:v>
                  </c:pt>
                  <c:pt idx="1144">
                    <c:v>user1144</c:v>
                  </c:pt>
                  <c:pt idx="1145">
                    <c:v>user1145</c:v>
                  </c:pt>
                  <c:pt idx="1146">
                    <c:v>user1146</c:v>
                  </c:pt>
                  <c:pt idx="1147">
                    <c:v>user1147</c:v>
                  </c:pt>
                  <c:pt idx="1148">
                    <c:v>user1148</c:v>
                  </c:pt>
                  <c:pt idx="1149">
                    <c:v>user1149</c:v>
                  </c:pt>
                  <c:pt idx="1150">
                    <c:v>user1150</c:v>
                  </c:pt>
                  <c:pt idx="1151">
                    <c:v>user1151</c:v>
                  </c:pt>
                  <c:pt idx="1152">
                    <c:v>user1152</c:v>
                  </c:pt>
                  <c:pt idx="1153">
                    <c:v>user1153</c:v>
                  </c:pt>
                  <c:pt idx="1154">
                    <c:v>user1154</c:v>
                  </c:pt>
                  <c:pt idx="1155">
                    <c:v>user1155</c:v>
                  </c:pt>
                  <c:pt idx="1156">
                    <c:v>user1156</c:v>
                  </c:pt>
                  <c:pt idx="1157">
                    <c:v>user1157</c:v>
                  </c:pt>
                  <c:pt idx="1158">
                    <c:v>user1158</c:v>
                  </c:pt>
                  <c:pt idx="1159">
                    <c:v>user1159</c:v>
                  </c:pt>
                  <c:pt idx="1160">
                    <c:v>user1160</c:v>
                  </c:pt>
                  <c:pt idx="1161">
                    <c:v>user1161</c:v>
                  </c:pt>
                  <c:pt idx="1162">
                    <c:v>user1162</c:v>
                  </c:pt>
                  <c:pt idx="1163">
                    <c:v>user1163</c:v>
                  </c:pt>
                  <c:pt idx="1164">
                    <c:v>user1164</c:v>
                  </c:pt>
                  <c:pt idx="1165">
                    <c:v>user1165</c:v>
                  </c:pt>
                  <c:pt idx="1166">
                    <c:v>user1166</c:v>
                  </c:pt>
                  <c:pt idx="1167">
                    <c:v>user1167</c:v>
                  </c:pt>
                  <c:pt idx="1168">
                    <c:v>user1168</c:v>
                  </c:pt>
                  <c:pt idx="1169">
                    <c:v>user1169</c:v>
                  </c:pt>
                  <c:pt idx="1170">
                    <c:v>user1170</c:v>
                  </c:pt>
                  <c:pt idx="1171">
                    <c:v>user1171</c:v>
                  </c:pt>
                  <c:pt idx="1172">
                    <c:v>user1172</c:v>
                  </c:pt>
                  <c:pt idx="1173">
                    <c:v>user1173</c:v>
                  </c:pt>
                  <c:pt idx="1174">
                    <c:v>user1174</c:v>
                  </c:pt>
                  <c:pt idx="1175">
                    <c:v>user1175</c:v>
                  </c:pt>
                  <c:pt idx="1176">
                    <c:v>user1176</c:v>
                  </c:pt>
                  <c:pt idx="1177">
                    <c:v>user1177</c:v>
                  </c:pt>
                  <c:pt idx="1178">
                    <c:v>user1178</c:v>
                  </c:pt>
                  <c:pt idx="1179">
                    <c:v>user1179</c:v>
                  </c:pt>
                  <c:pt idx="1180">
                    <c:v>user1180</c:v>
                  </c:pt>
                  <c:pt idx="1181">
                    <c:v>user1181</c:v>
                  </c:pt>
                  <c:pt idx="1182">
                    <c:v>user1182</c:v>
                  </c:pt>
                  <c:pt idx="1183">
                    <c:v>user1183</c:v>
                  </c:pt>
                  <c:pt idx="1184">
                    <c:v>user1184</c:v>
                  </c:pt>
                  <c:pt idx="1185">
                    <c:v>user1185</c:v>
                  </c:pt>
                  <c:pt idx="1186">
                    <c:v>user1186</c:v>
                  </c:pt>
                  <c:pt idx="1187">
                    <c:v>user1187</c:v>
                  </c:pt>
                  <c:pt idx="1188">
                    <c:v>user1188</c:v>
                  </c:pt>
                  <c:pt idx="1189">
                    <c:v>user1189</c:v>
                  </c:pt>
                  <c:pt idx="1190">
                    <c:v>user1190</c:v>
                  </c:pt>
                  <c:pt idx="1191">
                    <c:v>user1191</c:v>
                  </c:pt>
                  <c:pt idx="1192">
                    <c:v>user1192</c:v>
                  </c:pt>
                  <c:pt idx="1193">
                    <c:v>user1193</c:v>
                  </c:pt>
                  <c:pt idx="1194">
                    <c:v>user1194</c:v>
                  </c:pt>
                  <c:pt idx="1195">
                    <c:v>user1195</c:v>
                  </c:pt>
                  <c:pt idx="1196">
                    <c:v>user1196</c:v>
                  </c:pt>
                  <c:pt idx="1197">
                    <c:v>user1197</c:v>
                  </c:pt>
                  <c:pt idx="1198">
                    <c:v>user1198</c:v>
                  </c:pt>
                  <c:pt idx="1199">
                    <c:v>user1199</c:v>
                  </c:pt>
                  <c:pt idx="1200">
                    <c:v>user1200</c:v>
                  </c:pt>
                  <c:pt idx="1201">
                    <c:v>user1201</c:v>
                  </c:pt>
                  <c:pt idx="1202">
                    <c:v>user1202</c:v>
                  </c:pt>
                  <c:pt idx="1203">
                    <c:v>user1203</c:v>
                  </c:pt>
                  <c:pt idx="1204">
                    <c:v>user1204</c:v>
                  </c:pt>
                  <c:pt idx="1205">
                    <c:v>user1205</c:v>
                  </c:pt>
                  <c:pt idx="1206">
                    <c:v>user1206</c:v>
                  </c:pt>
                  <c:pt idx="1207">
                    <c:v>user1207</c:v>
                  </c:pt>
                  <c:pt idx="1208">
                    <c:v>user1208</c:v>
                  </c:pt>
                  <c:pt idx="1209">
                    <c:v>user1209</c:v>
                  </c:pt>
                  <c:pt idx="1210">
                    <c:v>user1210</c:v>
                  </c:pt>
                  <c:pt idx="1211">
                    <c:v>user1211</c:v>
                  </c:pt>
                  <c:pt idx="1212">
                    <c:v>user1212</c:v>
                  </c:pt>
                  <c:pt idx="1213">
                    <c:v>user1213</c:v>
                  </c:pt>
                  <c:pt idx="1214">
                    <c:v>user1214</c:v>
                  </c:pt>
                  <c:pt idx="1215">
                    <c:v>user1215</c:v>
                  </c:pt>
                  <c:pt idx="1216">
                    <c:v>user1216</c:v>
                  </c:pt>
                  <c:pt idx="1217">
                    <c:v>user1217</c:v>
                  </c:pt>
                  <c:pt idx="1218">
                    <c:v>user1218</c:v>
                  </c:pt>
                  <c:pt idx="1219">
                    <c:v>user1219</c:v>
                  </c:pt>
                  <c:pt idx="1220">
                    <c:v>user1220</c:v>
                  </c:pt>
                  <c:pt idx="1221">
                    <c:v>user1221</c:v>
                  </c:pt>
                  <c:pt idx="1222">
                    <c:v>user1222</c:v>
                  </c:pt>
                  <c:pt idx="1223">
                    <c:v>user1223</c:v>
                  </c:pt>
                  <c:pt idx="1224">
                    <c:v>user1224</c:v>
                  </c:pt>
                  <c:pt idx="1225">
                    <c:v>user1225</c:v>
                  </c:pt>
                  <c:pt idx="1226">
                    <c:v>user1226</c:v>
                  </c:pt>
                  <c:pt idx="1227">
                    <c:v>user1227</c:v>
                  </c:pt>
                  <c:pt idx="1228">
                    <c:v>user1228</c:v>
                  </c:pt>
                  <c:pt idx="1229">
                    <c:v>user1229</c:v>
                  </c:pt>
                  <c:pt idx="1230">
                    <c:v>user1230</c:v>
                  </c:pt>
                  <c:pt idx="1231">
                    <c:v>user1231</c:v>
                  </c:pt>
                  <c:pt idx="1232">
                    <c:v>user1232</c:v>
                  </c:pt>
                  <c:pt idx="1233">
                    <c:v>user1233</c:v>
                  </c:pt>
                  <c:pt idx="1234">
                    <c:v>user1234</c:v>
                  </c:pt>
                  <c:pt idx="1235">
                    <c:v>user1235</c:v>
                  </c:pt>
                  <c:pt idx="1236">
                    <c:v>user1236</c:v>
                  </c:pt>
                  <c:pt idx="1237">
                    <c:v>user1237</c:v>
                  </c:pt>
                  <c:pt idx="1238">
                    <c:v>user1238</c:v>
                  </c:pt>
                  <c:pt idx="1239">
                    <c:v>user1239</c:v>
                  </c:pt>
                  <c:pt idx="1240">
                    <c:v>user1240</c:v>
                  </c:pt>
                  <c:pt idx="1241">
                    <c:v>user1241</c:v>
                  </c:pt>
                  <c:pt idx="1242">
                    <c:v>user1242</c:v>
                  </c:pt>
                  <c:pt idx="1243">
                    <c:v>user1243</c:v>
                  </c:pt>
                  <c:pt idx="1244">
                    <c:v>user1244</c:v>
                  </c:pt>
                  <c:pt idx="1245">
                    <c:v>user1245</c:v>
                  </c:pt>
                  <c:pt idx="1246">
                    <c:v>user1246</c:v>
                  </c:pt>
                  <c:pt idx="1247">
                    <c:v>user1247</c:v>
                  </c:pt>
                  <c:pt idx="1248">
                    <c:v>user1248</c:v>
                  </c:pt>
                  <c:pt idx="1249">
                    <c:v>user1249</c:v>
                  </c:pt>
                  <c:pt idx="1250">
                    <c:v>user1250</c:v>
                  </c:pt>
                  <c:pt idx="1251">
                    <c:v>user1251</c:v>
                  </c:pt>
                  <c:pt idx="1252">
                    <c:v>user1252</c:v>
                  </c:pt>
                  <c:pt idx="1253">
                    <c:v>user1253</c:v>
                  </c:pt>
                  <c:pt idx="1254">
                    <c:v>user1254</c:v>
                  </c:pt>
                  <c:pt idx="1255">
                    <c:v>user1255</c:v>
                  </c:pt>
                  <c:pt idx="1256">
                    <c:v>user1256</c:v>
                  </c:pt>
                  <c:pt idx="1257">
                    <c:v>user1257</c:v>
                  </c:pt>
                  <c:pt idx="1258">
                    <c:v>user1258</c:v>
                  </c:pt>
                  <c:pt idx="1259">
                    <c:v>user1259</c:v>
                  </c:pt>
                  <c:pt idx="1260">
                    <c:v>user1260</c:v>
                  </c:pt>
                  <c:pt idx="1261">
                    <c:v>user1261</c:v>
                  </c:pt>
                  <c:pt idx="1262">
                    <c:v>user1262</c:v>
                  </c:pt>
                  <c:pt idx="1263">
                    <c:v>user1263</c:v>
                  </c:pt>
                  <c:pt idx="1264">
                    <c:v>user1264</c:v>
                  </c:pt>
                  <c:pt idx="1265">
                    <c:v>user1265</c:v>
                  </c:pt>
                  <c:pt idx="1266">
                    <c:v>user1266</c:v>
                  </c:pt>
                  <c:pt idx="1267">
                    <c:v>user1267</c:v>
                  </c:pt>
                  <c:pt idx="1268">
                    <c:v>user1268</c:v>
                  </c:pt>
                  <c:pt idx="1269">
                    <c:v>user1269</c:v>
                  </c:pt>
                  <c:pt idx="1270">
                    <c:v>user1270</c:v>
                  </c:pt>
                  <c:pt idx="1271">
                    <c:v>user1271</c:v>
                  </c:pt>
                  <c:pt idx="1272">
                    <c:v>user1272</c:v>
                  </c:pt>
                  <c:pt idx="1273">
                    <c:v>user1273</c:v>
                  </c:pt>
                  <c:pt idx="1274">
                    <c:v>user1274</c:v>
                  </c:pt>
                  <c:pt idx="1275">
                    <c:v>user1275</c:v>
                  </c:pt>
                  <c:pt idx="1276">
                    <c:v>user1276</c:v>
                  </c:pt>
                  <c:pt idx="1277">
                    <c:v>user1277</c:v>
                  </c:pt>
                  <c:pt idx="1278">
                    <c:v>user1278</c:v>
                  </c:pt>
                  <c:pt idx="1279">
                    <c:v>user1279</c:v>
                  </c:pt>
                  <c:pt idx="1280">
                    <c:v>user1280</c:v>
                  </c:pt>
                  <c:pt idx="1281">
                    <c:v>user1281</c:v>
                  </c:pt>
                  <c:pt idx="1282">
                    <c:v>user1282</c:v>
                  </c:pt>
                  <c:pt idx="1283">
                    <c:v>user1283</c:v>
                  </c:pt>
                  <c:pt idx="1284">
                    <c:v>user1284</c:v>
                  </c:pt>
                  <c:pt idx="1285">
                    <c:v>user1285</c:v>
                  </c:pt>
                  <c:pt idx="1286">
                    <c:v>user1286</c:v>
                  </c:pt>
                  <c:pt idx="1287">
                    <c:v>user1287</c:v>
                  </c:pt>
                  <c:pt idx="1288">
                    <c:v>user1288</c:v>
                  </c:pt>
                  <c:pt idx="1289">
                    <c:v>user1289</c:v>
                  </c:pt>
                  <c:pt idx="1290">
                    <c:v>user1290</c:v>
                  </c:pt>
                  <c:pt idx="1291">
                    <c:v>user1291</c:v>
                  </c:pt>
                  <c:pt idx="1292">
                    <c:v>user1292</c:v>
                  </c:pt>
                  <c:pt idx="1293">
                    <c:v>user1293</c:v>
                  </c:pt>
                  <c:pt idx="1294">
                    <c:v>user1294</c:v>
                  </c:pt>
                  <c:pt idx="1295">
                    <c:v>user1295</c:v>
                  </c:pt>
                  <c:pt idx="1296">
                    <c:v>user1296</c:v>
                  </c:pt>
                  <c:pt idx="1297">
                    <c:v>user1297</c:v>
                  </c:pt>
                  <c:pt idx="1298">
                    <c:v>user1298</c:v>
                  </c:pt>
                  <c:pt idx="1299">
                    <c:v>user1299</c:v>
                  </c:pt>
                  <c:pt idx="1300">
                    <c:v>user1300</c:v>
                  </c:pt>
                  <c:pt idx="1301">
                    <c:v>user1301</c:v>
                  </c:pt>
                  <c:pt idx="1302">
                    <c:v>user1302</c:v>
                  </c:pt>
                  <c:pt idx="1303">
                    <c:v>user1303</c:v>
                  </c:pt>
                  <c:pt idx="1304">
                    <c:v>user1304</c:v>
                  </c:pt>
                  <c:pt idx="1305">
                    <c:v>user1305</c:v>
                  </c:pt>
                  <c:pt idx="1306">
                    <c:v>user1306</c:v>
                  </c:pt>
                  <c:pt idx="1307">
                    <c:v>user1307</c:v>
                  </c:pt>
                  <c:pt idx="1308">
                    <c:v>user1308</c:v>
                  </c:pt>
                  <c:pt idx="1309">
                    <c:v>user1309</c:v>
                  </c:pt>
                  <c:pt idx="1310">
                    <c:v>user1310</c:v>
                  </c:pt>
                  <c:pt idx="1311">
                    <c:v>user1311</c:v>
                  </c:pt>
                  <c:pt idx="1312">
                    <c:v>user1312</c:v>
                  </c:pt>
                  <c:pt idx="1313">
                    <c:v>user1313</c:v>
                  </c:pt>
                  <c:pt idx="1314">
                    <c:v>user1314</c:v>
                  </c:pt>
                  <c:pt idx="1315">
                    <c:v>user1315</c:v>
                  </c:pt>
                  <c:pt idx="1316">
                    <c:v>user1316</c:v>
                  </c:pt>
                  <c:pt idx="1317">
                    <c:v>user1317</c:v>
                  </c:pt>
                  <c:pt idx="1318">
                    <c:v>user1318</c:v>
                  </c:pt>
                  <c:pt idx="1319">
                    <c:v>user1319</c:v>
                  </c:pt>
                  <c:pt idx="1320">
                    <c:v>user1320</c:v>
                  </c:pt>
                  <c:pt idx="1321">
                    <c:v>user1321</c:v>
                  </c:pt>
                  <c:pt idx="1322">
                    <c:v>user1322</c:v>
                  </c:pt>
                  <c:pt idx="1323">
                    <c:v>user1323</c:v>
                  </c:pt>
                  <c:pt idx="1324">
                    <c:v>user1324</c:v>
                  </c:pt>
                  <c:pt idx="1325">
                    <c:v>user1325</c:v>
                  </c:pt>
                  <c:pt idx="1326">
                    <c:v>user1326</c:v>
                  </c:pt>
                  <c:pt idx="1327">
                    <c:v>user1327</c:v>
                  </c:pt>
                  <c:pt idx="1328">
                    <c:v>user1328</c:v>
                  </c:pt>
                  <c:pt idx="1329">
                    <c:v>user1329</c:v>
                  </c:pt>
                  <c:pt idx="1330">
                    <c:v>user1330</c:v>
                  </c:pt>
                  <c:pt idx="1331">
                    <c:v>user1331</c:v>
                  </c:pt>
                  <c:pt idx="1332">
                    <c:v>user1332</c:v>
                  </c:pt>
                  <c:pt idx="1333">
                    <c:v>user1333</c:v>
                  </c:pt>
                  <c:pt idx="1334">
                    <c:v>user1334</c:v>
                  </c:pt>
                  <c:pt idx="1335">
                    <c:v>user1335</c:v>
                  </c:pt>
                  <c:pt idx="1336">
                    <c:v>user1336</c:v>
                  </c:pt>
                  <c:pt idx="1337">
                    <c:v>user1337</c:v>
                  </c:pt>
                  <c:pt idx="1338">
                    <c:v>user1338</c:v>
                  </c:pt>
                  <c:pt idx="1339">
                    <c:v>user1339</c:v>
                  </c:pt>
                  <c:pt idx="1340">
                    <c:v>user1340</c:v>
                  </c:pt>
                  <c:pt idx="1341">
                    <c:v>user1341</c:v>
                  </c:pt>
                  <c:pt idx="1342">
                    <c:v>user1342</c:v>
                  </c:pt>
                  <c:pt idx="1343">
                    <c:v>user1343</c:v>
                  </c:pt>
                  <c:pt idx="1344">
                    <c:v>user1344</c:v>
                  </c:pt>
                  <c:pt idx="1345">
                    <c:v>user1345</c:v>
                  </c:pt>
                  <c:pt idx="1346">
                    <c:v>user1346</c:v>
                  </c:pt>
                  <c:pt idx="1347">
                    <c:v>user1347</c:v>
                  </c:pt>
                  <c:pt idx="1348">
                    <c:v>user1348</c:v>
                  </c:pt>
                  <c:pt idx="1349">
                    <c:v>user1349</c:v>
                  </c:pt>
                  <c:pt idx="1350">
                    <c:v>user1350</c:v>
                  </c:pt>
                  <c:pt idx="1351">
                    <c:v>user1351</c:v>
                  </c:pt>
                  <c:pt idx="1352">
                    <c:v>user1352</c:v>
                  </c:pt>
                  <c:pt idx="1353">
                    <c:v>user1353</c:v>
                  </c:pt>
                  <c:pt idx="1354">
                    <c:v>user1354</c:v>
                  </c:pt>
                  <c:pt idx="1355">
                    <c:v>user1355</c:v>
                  </c:pt>
                  <c:pt idx="1356">
                    <c:v>user1356</c:v>
                  </c:pt>
                  <c:pt idx="1357">
                    <c:v>user1357</c:v>
                  </c:pt>
                  <c:pt idx="1358">
                    <c:v>user1358</c:v>
                  </c:pt>
                  <c:pt idx="1359">
                    <c:v>user1359</c:v>
                  </c:pt>
                  <c:pt idx="1360">
                    <c:v>user1360</c:v>
                  </c:pt>
                  <c:pt idx="1361">
                    <c:v>user1361</c:v>
                  </c:pt>
                  <c:pt idx="1362">
                    <c:v>user1362</c:v>
                  </c:pt>
                  <c:pt idx="1363">
                    <c:v>user1363</c:v>
                  </c:pt>
                  <c:pt idx="1364">
                    <c:v>user1364</c:v>
                  </c:pt>
                  <c:pt idx="1365">
                    <c:v>user1365</c:v>
                  </c:pt>
                  <c:pt idx="1366">
                    <c:v>user1366</c:v>
                  </c:pt>
                  <c:pt idx="1367">
                    <c:v>user1367</c:v>
                  </c:pt>
                  <c:pt idx="1368">
                    <c:v>user1368</c:v>
                  </c:pt>
                  <c:pt idx="1369">
                    <c:v>user1369</c:v>
                  </c:pt>
                  <c:pt idx="1370">
                    <c:v>user1370</c:v>
                  </c:pt>
                  <c:pt idx="1371">
                    <c:v>user1371</c:v>
                  </c:pt>
                  <c:pt idx="1372">
                    <c:v>user1372</c:v>
                  </c:pt>
                  <c:pt idx="1373">
                    <c:v>user1373</c:v>
                  </c:pt>
                  <c:pt idx="1374">
                    <c:v>user1374</c:v>
                  </c:pt>
                  <c:pt idx="1375">
                    <c:v>user1375</c:v>
                  </c:pt>
                  <c:pt idx="1376">
                    <c:v>user1376</c:v>
                  </c:pt>
                  <c:pt idx="1377">
                    <c:v>user1377</c:v>
                  </c:pt>
                  <c:pt idx="1378">
                    <c:v>user1378</c:v>
                  </c:pt>
                  <c:pt idx="1379">
                    <c:v>user1379</c:v>
                  </c:pt>
                  <c:pt idx="1380">
                    <c:v>user1380</c:v>
                  </c:pt>
                  <c:pt idx="1381">
                    <c:v>user1381</c:v>
                  </c:pt>
                  <c:pt idx="1382">
                    <c:v>user1382</c:v>
                  </c:pt>
                  <c:pt idx="1383">
                    <c:v>user1383</c:v>
                  </c:pt>
                  <c:pt idx="1384">
                    <c:v>user1384</c:v>
                  </c:pt>
                  <c:pt idx="1385">
                    <c:v>user1385</c:v>
                  </c:pt>
                  <c:pt idx="1386">
                    <c:v>user1386</c:v>
                  </c:pt>
                  <c:pt idx="1387">
                    <c:v>user1387</c:v>
                  </c:pt>
                  <c:pt idx="1388">
                    <c:v>user1388</c:v>
                  </c:pt>
                  <c:pt idx="1389">
                    <c:v>user1389</c:v>
                  </c:pt>
                  <c:pt idx="1390">
                    <c:v>user1390</c:v>
                  </c:pt>
                  <c:pt idx="1391">
                    <c:v>user1391</c:v>
                  </c:pt>
                  <c:pt idx="1392">
                    <c:v>user1392</c:v>
                  </c:pt>
                  <c:pt idx="1393">
                    <c:v>user1393</c:v>
                  </c:pt>
                  <c:pt idx="1394">
                    <c:v>user1394</c:v>
                  </c:pt>
                  <c:pt idx="1395">
                    <c:v>user1395</c:v>
                  </c:pt>
                  <c:pt idx="1396">
                    <c:v>user1396</c:v>
                  </c:pt>
                  <c:pt idx="1397">
                    <c:v>user1397</c:v>
                  </c:pt>
                  <c:pt idx="1398">
                    <c:v>user1398</c:v>
                  </c:pt>
                  <c:pt idx="1399">
                    <c:v>user1399</c:v>
                  </c:pt>
                  <c:pt idx="1400">
                    <c:v>user1400</c:v>
                  </c:pt>
                  <c:pt idx="1401">
                    <c:v>user1401</c:v>
                  </c:pt>
                  <c:pt idx="1402">
                    <c:v>user1402</c:v>
                  </c:pt>
                  <c:pt idx="1403">
                    <c:v>user1403</c:v>
                  </c:pt>
                  <c:pt idx="1404">
                    <c:v>user1404</c:v>
                  </c:pt>
                  <c:pt idx="1405">
                    <c:v>user1405</c:v>
                  </c:pt>
                  <c:pt idx="1406">
                    <c:v>user1406</c:v>
                  </c:pt>
                  <c:pt idx="1407">
                    <c:v>user1407</c:v>
                  </c:pt>
                  <c:pt idx="1408">
                    <c:v>user1408</c:v>
                  </c:pt>
                  <c:pt idx="1409">
                    <c:v>user1409</c:v>
                  </c:pt>
                  <c:pt idx="1410">
                    <c:v>user1410</c:v>
                  </c:pt>
                  <c:pt idx="1411">
                    <c:v>user1411</c:v>
                  </c:pt>
                  <c:pt idx="1412">
                    <c:v>user1412</c:v>
                  </c:pt>
                  <c:pt idx="1413">
                    <c:v>user1413</c:v>
                  </c:pt>
                  <c:pt idx="1414">
                    <c:v>user1414</c:v>
                  </c:pt>
                  <c:pt idx="1415">
                    <c:v>user1415</c:v>
                  </c:pt>
                  <c:pt idx="1416">
                    <c:v>user1416</c:v>
                  </c:pt>
                  <c:pt idx="1417">
                    <c:v>user1417</c:v>
                  </c:pt>
                  <c:pt idx="1418">
                    <c:v>user1418</c:v>
                  </c:pt>
                  <c:pt idx="1419">
                    <c:v>user1419</c:v>
                  </c:pt>
                  <c:pt idx="1420">
                    <c:v>user1420</c:v>
                  </c:pt>
                  <c:pt idx="1421">
                    <c:v>user1421</c:v>
                  </c:pt>
                  <c:pt idx="1422">
                    <c:v>user1422</c:v>
                  </c:pt>
                  <c:pt idx="1423">
                    <c:v>user1423</c:v>
                  </c:pt>
                  <c:pt idx="1424">
                    <c:v>user1424</c:v>
                  </c:pt>
                  <c:pt idx="1425">
                    <c:v>user1425</c:v>
                  </c:pt>
                  <c:pt idx="1426">
                    <c:v>user1426</c:v>
                  </c:pt>
                  <c:pt idx="1427">
                    <c:v>user1427</c:v>
                  </c:pt>
                  <c:pt idx="1428">
                    <c:v>user1428</c:v>
                  </c:pt>
                  <c:pt idx="1429">
                    <c:v>user1429</c:v>
                  </c:pt>
                  <c:pt idx="1430">
                    <c:v>user1430</c:v>
                  </c:pt>
                  <c:pt idx="1431">
                    <c:v>user1431</c:v>
                  </c:pt>
                  <c:pt idx="1432">
                    <c:v>user1432</c:v>
                  </c:pt>
                  <c:pt idx="1433">
                    <c:v>user1433</c:v>
                  </c:pt>
                  <c:pt idx="1434">
                    <c:v>user1434</c:v>
                  </c:pt>
                  <c:pt idx="1435">
                    <c:v>user1435</c:v>
                  </c:pt>
                  <c:pt idx="1436">
                    <c:v>user1436</c:v>
                  </c:pt>
                  <c:pt idx="1437">
                    <c:v>user1437</c:v>
                  </c:pt>
                  <c:pt idx="1438">
                    <c:v>user1438</c:v>
                  </c:pt>
                  <c:pt idx="1439">
                    <c:v>user1439</c:v>
                  </c:pt>
                  <c:pt idx="1440">
                    <c:v>user1440</c:v>
                  </c:pt>
                  <c:pt idx="1441">
                    <c:v>user1441</c:v>
                  </c:pt>
                  <c:pt idx="1442">
                    <c:v>user1442</c:v>
                  </c:pt>
                  <c:pt idx="1443">
                    <c:v>user1443</c:v>
                  </c:pt>
                  <c:pt idx="1444">
                    <c:v>user1444</c:v>
                  </c:pt>
                  <c:pt idx="1445">
                    <c:v>user1445</c:v>
                  </c:pt>
                  <c:pt idx="1446">
                    <c:v>user1446</c:v>
                  </c:pt>
                  <c:pt idx="1447">
                    <c:v>user1447</c:v>
                  </c:pt>
                  <c:pt idx="1448">
                    <c:v>user1448</c:v>
                  </c:pt>
                  <c:pt idx="1449">
                    <c:v>user1449</c:v>
                  </c:pt>
                  <c:pt idx="1450">
                    <c:v>user1450</c:v>
                  </c:pt>
                  <c:pt idx="1451">
                    <c:v>user1451</c:v>
                  </c:pt>
                  <c:pt idx="1452">
                    <c:v>user1452</c:v>
                  </c:pt>
                  <c:pt idx="1453">
                    <c:v>user1453</c:v>
                  </c:pt>
                  <c:pt idx="1454">
                    <c:v>user1454</c:v>
                  </c:pt>
                  <c:pt idx="1455">
                    <c:v>user1455</c:v>
                  </c:pt>
                  <c:pt idx="1456">
                    <c:v>user1456</c:v>
                  </c:pt>
                  <c:pt idx="1457">
                    <c:v>user1457</c:v>
                  </c:pt>
                  <c:pt idx="1458">
                    <c:v>user1458</c:v>
                  </c:pt>
                  <c:pt idx="1459">
                    <c:v>user1459</c:v>
                  </c:pt>
                  <c:pt idx="1460">
                    <c:v>user1460</c:v>
                  </c:pt>
                  <c:pt idx="1461">
                    <c:v>user1461</c:v>
                  </c:pt>
                  <c:pt idx="1462">
                    <c:v>user1462</c:v>
                  </c:pt>
                  <c:pt idx="1463">
                    <c:v>user1463</c:v>
                  </c:pt>
                  <c:pt idx="1464">
                    <c:v>user1464</c:v>
                  </c:pt>
                  <c:pt idx="1465">
                    <c:v>user1465</c:v>
                  </c:pt>
                  <c:pt idx="1466">
                    <c:v>user1466</c:v>
                  </c:pt>
                  <c:pt idx="1467">
                    <c:v>user1467</c:v>
                  </c:pt>
                  <c:pt idx="1468">
                    <c:v>user1468</c:v>
                  </c:pt>
                  <c:pt idx="1469">
                    <c:v>user1469</c:v>
                  </c:pt>
                  <c:pt idx="1470">
                    <c:v>user1470</c:v>
                  </c:pt>
                  <c:pt idx="1471">
                    <c:v>user1471</c:v>
                  </c:pt>
                  <c:pt idx="1472">
                    <c:v>user1472</c:v>
                  </c:pt>
                  <c:pt idx="1473">
                    <c:v>user1473</c:v>
                  </c:pt>
                  <c:pt idx="1474">
                    <c:v>user1474</c:v>
                  </c:pt>
                  <c:pt idx="1475">
                    <c:v>user1475</c:v>
                  </c:pt>
                  <c:pt idx="1476">
                    <c:v>user1476</c:v>
                  </c:pt>
                  <c:pt idx="1477">
                    <c:v>user1477</c:v>
                  </c:pt>
                  <c:pt idx="1478">
                    <c:v>user1478</c:v>
                  </c:pt>
                  <c:pt idx="1479">
                    <c:v>user1479</c:v>
                  </c:pt>
                  <c:pt idx="1480">
                    <c:v>user1480</c:v>
                  </c:pt>
                  <c:pt idx="1481">
                    <c:v>user1481</c:v>
                  </c:pt>
                  <c:pt idx="1482">
                    <c:v>user1482</c:v>
                  </c:pt>
                  <c:pt idx="1483">
                    <c:v>user1483</c:v>
                  </c:pt>
                  <c:pt idx="1484">
                    <c:v>user1484</c:v>
                  </c:pt>
                  <c:pt idx="1485">
                    <c:v>user1485</c:v>
                  </c:pt>
                  <c:pt idx="1486">
                    <c:v>user1486</c:v>
                  </c:pt>
                  <c:pt idx="1487">
                    <c:v>user1487</c:v>
                  </c:pt>
                  <c:pt idx="1488">
                    <c:v>user1488</c:v>
                  </c:pt>
                  <c:pt idx="1489">
                    <c:v>user1489</c:v>
                  </c:pt>
                  <c:pt idx="1490">
                    <c:v>user1490</c:v>
                  </c:pt>
                  <c:pt idx="1491">
                    <c:v>user1491</c:v>
                  </c:pt>
                  <c:pt idx="1492">
                    <c:v>user1492</c:v>
                  </c:pt>
                  <c:pt idx="1493">
                    <c:v>user1493</c:v>
                  </c:pt>
                  <c:pt idx="1494">
                    <c:v>user1494</c:v>
                  </c:pt>
                  <c:pt idx="1495">
                    <c:v>user1495</c:v>
                  </c:pt>
                  <c:pt idx="1496">
                    <c:v>user1496</c:v>
                  </c:pt>
                  <c:pt idx="1497">
                    <c:v>user1497</c:v>
                  </c:pt>
                  <c:pt idx="1498">
                    <c:v>user1498</c:v>
                  </c:pt>
                  <c:pt idx="1499">
                    <c:v>user1499</c:v>
                  </c:pt>
                  <c:pt idx="1500">
                    <c:v>user1500</c:v>
                  </c:pt>
                  <c:pt idx="1501">
                    <c:v>user1501</c:v>
                  </c:pt>
                  <c:pt idx="1502">
                    <c:v>user1502</c:v>
                  </c:pt>
                  <c:pt idx="1503">
                    <c:v>user1503</c:v>
                  </c:pt>
                  <c:pt idx="1504">
                    <c:v>user1504</c:v>
                  </c:pt>
                  <c:pt idx="1505">
                    <c:v>user1505</c:v>
                  </c:pt>
                  <c:pt idx="1506">
                    <c:v>user1506</c:v>
                  </c:pt>
                  <c:pt idx="1507">
                    <c:v>user1507</c:v>
                  </c:pt>
                  <c:pt idx="1508">
                    <c:v>user1508</c:v>
                  </c:pt>
                  <c:pt idx="1509">
                    <c:v>user1509</c:v>
                  </c:pt>
                  <c:pt idx="1510">
                    <c:v>user1510</c:v>
                  </c:pt>
                  <c:pt idx="1511">
                    <c:v>user1511</c:v>
                  </c:pt>
                  <c:pt idx="1512">
                    <c:v>user1512</c:v>
                  </c:pt>
                  <c:pt idx="1513">
                    <c:v>user1513</c:v>
                  </c:pt>
                  <c:pt idx="1514">
                    <c:v>user1514</c:v>
                  </c:pt>
                  <c:pt idx="1515">
                    <c:v>user1515</c:v>
                  </c:pt>
                  <c:pt idx="1516">
                    <c:v>user1516</c:v>
                  </c:pt>
                  <c:pt idx="1517">
                    <c:v>user1517</c:v>
                  </c:pt>
                  <c:pt idx="1518">
                    <c:v>user1518</c:v>
                  </c:pt>
                  <c:pt idx="1519">
                    <c:v>user1519</c:v>
                  </c:pt>
                  <c:pt idx="1520">
                    <c:v>user1520</c:v>
                  </c:pt>
                  <c:pt idx="1521">
                    <c:v>user1521</c:v>
                  </c:pt>
                  <c:pt idx="1522">
                    <c:v>user1522</c:v>
                  </c:pt>
                  <c:pt idx="1523">
                    <c:v>user1523</c:v>
                  </c:pt>
                  <c:pt idx="1524">
                    <c:v>user1524</c:v>
                  </c:pt>
                  <c:pt idx="1525">
                    <c:v>user1525</c:v>
                  </c:pt>
                  <c:pt idx="1526">
                    <c:v>user1526</c:v>
                  </c:pt>
                  <c:pt idx="1527">
                    <c:v>user1527</c:v>
                  </c:pt>
                  <c:pt idx="1528">
                    <c:v>user1528</c:v>
                  </c:pt>
                  <c:pt idx="1529">
                    <c:v>user1529</c:v>
                  </c:pt>
                  <c:pt idx="1530">
                    <c:v>user1530</c:v>
                  </c:pt>
                  <c:pt idx="1531">
                    <c:v>user1531</c:v>
                  </c:pt>
                  <c:pt idx="1532">
                    <c:v>user1532</c:v>
                  </c:pt>
                  <c:pt idx="1533">
                    <c:v>user1533</c:v>
                  </c:pt>
                  <c:pt idx="1534">
                    <c:v>user1534</c:v>
                  </c:pt>
                  <c:pt idx="1535">
                    <c:v>user1535</c:v>
                  </c:pt>
                  <c:pt idx="1536">
                    <c:v>user1536</c:v>
                  </c:pt>
                  <c:pt idx="1537">
                    <c:v>user1537</c:v>
                  </c:pt>
                  <c:pt idx="1538">
                    <c:v>user1538</c:v>
                  </c:pt>
                  <c:pt idx="1539">
                    <c:v>user1539</c:v>
                  </c:pt>
                  <c:pt idx="1540">
                    <c:v>user1540</c:v>
                  </c:pt>
                  <c:pt idx="1541">
                    <c:v>user1541</c:v>
                  </c:pt>
                  <c:pt idx="1542">
                    <c:v>user1542</c:v>
                  </c:pt>
                  <c:pt idx="1543">
                    <c:v>user1543</c:v>
                  </c:pt>
                  <c:pt idx="1544">
                    <c:v>user1544</c:v>
                  </c:pt>
                  <c:pt idx="1545">
                    <c:v>user1545</c:v>
                  </c:pt>
                  <c:pt idx="1546">
                    <c:v>user1546</c:v>
                  </c:pt>
                  <c:pt idx="1547">
                    <c:v>user1547</c:v>
                  </c:pt>
                  <c:pt idx="1548">
                    <c:v>user1548</c:v>
                  </c:pt>
                  <c:pt idx="1549">
                    <c:v>user1549</c:v>
                  </c:pt>
                  <c:pt idx="1550">
                    <c:v>user1550</c:v>
                  </c:pt>
                  <c:pt idx="1551">
                    <c:v>user1551</c:v>
                  </c:pt>
                  <c:pt idx="1552">
                    <c:v>user1552</c:v>
                  </c:pt>
                  <c:pt idx="1553">
                    <c:v>user1553</c:v>
                  </c:pt>
                  <c:pt idx="1554">
                    <c:v>user1554</c:v>
                  </c:pt>
                  <c:pt idx="1555">
                    <c:v>user1555</c:v>
                  </c:pt>
                  <c:pt idx="1556">
                    <c:v>user1556</c:v>
                  </c:pt>
                  <c:pt idx="1557">
                    <c:v>user1557</c:v>
                  </c:pt>
                  <c:pt idx="1558">
                    <c:v>user1558</c:v>
                  </c:pt>
                  <c:pt idx="1559">
                    <c:v>user1559</c:v>
                  </c:pt>
                  <c:pt idx="1560">
                    <c:v>user1560</c:v>
                  </c:pt>
                  <c:pt idx="1561">
                    <c:v>user1561</c:v>
                  </c:pt>
                  <c:pt idx="1562">
                    <c:v>user1562</c:v>
                  </c:pt>
                  <c:pt idx="1563">
                    <c:v>user1563</c:v>
                  </c:pt>
                  <c:pt idx="1564">
                    <c:v>user1564</c:v>
                  </c:pt>
                  <c:pt idx="1565">
                    <c:v>user1565</c:v>
                  </c:pt>
                  <c:pt idx="1566">
                    <c:v>user1566</c:v>
                  </c:pt>
                  <c:pt idx="1567">
                    <c:v>user1567</c:v>
                  </c:pt>
                  <c:pt idx="1568">
                    <c:v>user1568</c:v>
                  </c:pt>
                  <c:pt idx="1569">
                    <c:v>user1569</c:v>
                  </c:pt>
                  <c:pt idx="1570">
                    <c:v>user1570</c:v>
                  </c:pt>
                  <c:pt idx="1571">
                    <c:v>user1571</c:v>
                  </c:pt>
                  <c:pt idx="1572">
                    <c:v>user1572</c:v>
                  </c:pt>
                  <c:pt idx="1573">
                    <c:v>user1573</c:v>
                  </c:pt>
                  <c:pt idx="1574">
                    <c:v>user1574</c:v>
                  </c:pt>
                  <c:pt idx="1575">
                    <c:v>user1575</c:v>
                  </c:pt>
                  <c:pt idx="1576">
                    <c:v>user1576</c:v>
                  </c:pt>
                  <c:pt idx="1577">
                    <c:v>user1577</c:v>
                  </c:pt>
                  <c:pt idx="1578">
                    <c:v>user1578</c:v>
                  </c:pt>
                  <c:pt idx="1579">
                    <c:v>user1579</c:v>
                  </c:pt>
                  <c:pt idx="1580">
                    <c:v>user1580</c:v>
                  </c:pt>
                  <c:pt idx="1581">
                    <c:v>user1581</c:v>
                  </c:pt>
                  <c:pt idx="1582">
                    <c:v>user1582</c:v>
                  </c:pt>
                  <c:pt idx="1583">
                    <c:v>user1583</c:v>
                  </c:pt>
                  <c:pt idx="1584">
                    <c:v>user1584</c:v>
                  </c:pt>
                  <c:pt idx="1585">
                    <c:v>user1585</c:v>
                  </c:pt>
                  <c:pt idx="1586">
                    <c:v>user1586</c:v>
                  </c:pt>
                  <c:pt idx="1587">
                    <c:v>user1587</c:v>
                  </c:pt>
                  <c:pt idx="1588">
                    <c:v>user1588</c:v>
                  </c:pt>
                  <c:pt idx="1589">
                    <c:v>user1589</c:v>
                  </c:pt>
                  <c:pt idx="1590">
                    <c:v>user1590</c:v>
                  </c:pt>
                  <c:pt idx="1591">
                    <c:v>user1591</c:v>
                  </c:pt>
                  <c:pt idx="1592">
                    <c:v>user1592</c:v>
                  </c:pt>
                  <c:pt idx="1593">
                    <c:v>user1593</c:v>
                  </c:pt>
                  <c:pt idx="1594">
                    <c:v>user1594</c:v>
                  </c:pt>
                  <c:pt idx="1595">
                    <c:v>user1595</c:v>
                  </c:pt>
                  <c:pt idx="1596">
                    <c:v>user1596</c:v>
                  </c:pt>
                  <c:pt idx="1597">
                    <c:v>user1597</c:v>
                  </c:pt>
                  <c:pt idx="1598">
                    <c:v>user1598</c:v>
                  </c:pt>
                  <c:pt idx="1599">
                    <c:v>user1599</c:v>
                  </c:pt>
                  <c:pt idx="1600">
                    <c:v>user1600</c:v>
                  </c:pt>
                  <c:pt idx="1601">
                    <c:v>user1601</c:v>
                  </c:pt>
                  <c:pt idx="1602">
                    <c:v>user1602</c:v>
                  </c:pt>
                  <c:pt idx="1603">
                    <c:v>user1603</c:v>
                  </c:pt>
                  <c:pt idx="1604">
                    <c:v>user1604</c:v>
                  </c:pt>
                  <c:pt idx="1605">
                    <c:v>user1605</c:v>
                  </c:pt>
                  <c:pt idx="1606">
                    <c:v>user1606</c:v>
                  </c:pt>
                  <c:pt idx="1607">
                    <c:v>user1607</c:v>
                  </c:pt>
                  <c:pt idx="1608">
                    <c:v>user1608</c:v>
                  </c:pt>
                  <c:pt idx="1609">
                    <c:v>user1609</c:v>
                  </c:pt>
                  <c:pt idx="1610">
                    <c:v>user1610</c:v>
                  </c:pt>
                  <c:pt idx="1611">
                    <c:v>user1611</c:v>
                  </c:pt>
                  <c:pt idx="1612">
                    <c:v>user1612</c:v>
                  </c:pt>
                  <c:pt idx="1613">
                    <c:v>user1613</c:v>
                  </c:pt>
                  <c:pt idx="1614">
                    <c:v>user1614</c:v>
                  </c:pt>
                  <c:pt idx="1615">
                    <c:v>user1615</c:v>
                  </c:pt>
                  <c:pt idx="1616">
                    <c:v>user1616</c:v>
                  </c:pt>
                  <c:pt idx="1617">
                    <c:v>user1617</c:v>
                  </c:pt>
                  <c:pt idx="1618">
                    <c:v>user1618</c:v>
                  </c:pt>
                  <c:pt idx="1619">
                    <c:v>user1619</c:v>
                  </c:pt>
                  <c:pt idx="1620">
                    <c:v>user1620</c:v>
                  </c:pt>
                  <c:pt idx="1621">
                    <c:v>user1621</c:v>
                  </c:pt>
                  <c:pt idx="1622">
                    <c:v>user1622</c:v>
                  </c:pt>
                  <c:pt idx="1623">
                    <c:v>user1623</c:v>
                  </c:pt>
                  <c:pt idx="1624">
                    <c:v>user1624</c:v>
                  </c:pt>
                  <c:pt idx="1625">
                    <c:v>user1625</c:v>
                  </c:pt>
                  <c:pt idx="1626">
                    <c:v>user1626</c:v>
                  </c:pt>
                  <c:pt idx="1627">
                    <c:v>user1627</c:v>
                  </c:pt>
                  <c:pt idx="1628">
                    <c:v>user1628</c:v>
                  </c:pt>
                  <c:pt idx="1629">
                    <c:v>user1629</c:v>
                  </c:pt>
                  <c:pt idx="1630">
                    <c:v>user1630</c:v>
                  </c:pt>
                  <c:pt idx="1631">
                    <c:v>user1631</c:v>
                  </c:pt>
                  <c:pt idx="1632">
                    <c:v>user1632</c:v>
                  </c:pt>
                  <c:pt idx="1633">
                    <c:v>user1633</c:v>
                  </c:pt>
                  <c:pt idx="1634">
                    <c:v>user1634</c:v>
                  </c:pt>
                  <c:pt idx="1635">
                    <c:v>user1635</c:v>
                  </c:pt>
                  <c:pt idx="1636">
                    <c:v>user1636</c:v>
                  </c:pt>
                  <c:pt idx="1637">
                    <c:v>user1637</c:v>
                  </c:pt>
                  <c:pt idx="1638">
                    <c:v>user1638</c:v>
                  </c:pt>
                  <c:pt idx="1639">
                    <c:v>user1639</c:v>
                  </c:pt>
                  <c:pt idx="1640">
                    <c:v>user1640</c:v>
                  </c:pt>
                  <c:pt idx="1641">
                    <c:v>user1641</c:v>
                  </c:pt>
                  <c:pt idx="1642">
                    <c:v>user1642</c:v>
                  </c:pt>
                  <c:pt idx="1643">
                    <c:v>user1643</c:v>
                  </c:pt>
                  <c:pt idx="1644">
                    <c:v>user1644</c:v>
                  </c:pt>
                  <c:pt idx="1645">
                    <c:v>user1645</c:v>
                  </c:pt>
                  <c:pt idx="1646">
                    <c:v>user1646</c:v>
                  </c:pt>
                  <c:pt idx="1647">
                    <c:v>user1647</c:v>
                  </c:pt>
                  <c:pt idx="1648">
                    <c:v>user1648</c:v>
                  </c:pt>
                  <c:pt idx="1649">
                    <c:v>user1649</c:v>
                  </c:pt>
                  <c:pt idx="1650">
                    <c:v>user1650</c:v>
                  </c:pt>
                  <c:pt idx="1651">
                    <c:v>user1651</c:v>
                  </c:pt>
                  <c:pt idx="1652">
                    <c:v>user1652</c:v>
                  </c:pt>
                  <c:pt idx="1653">
                    <c:v>user1653</c:v>
                  </c:pt>
                  <c:pt idx="1654">
                    <c:v>user1654</c:v>
                  </c:pt>
                  <c:pt idx="1655">
                    <c:v>user1655</c:v>
                  </c:pt>
                  <c:pt idx="1656">
                    <c:v>user1656</c:v>
                  </c:pt>
                  <c:pt idx="1657">
                    <c:v>user1657</c:v>
                  </c:pt>
                  <c:pt idx="1658">
                    <c:v>user1658</c:v>
                  </c:pt>
                  <c:pt idx="1659">
                    <c:v>user1659</c:v>
                  </c:pt>
                  <c:pt idx="1660">
                    <c:v>user1660</c:v>
                  </c:pt>
                  <c:pt idx="1661">
                    <c:v>user1661</c:v>
                  </c:pt>
                  <c:pt idx="1662">
                    <c:v>user1662</c:v>
                  </c:pt>
                  <c:pt idx="1663">
                    <c:v>user1663</c:v>
                  </c:pt>
                  <c:pt idx="1664">
                    <c:v>user1664</c:v>
                  </c:pt>
                  <c:pt idx="1665">
                    <c:v>user1665</c:v>
                  </c:pt>
                  <c:pt idx="1666">
                    <c:v>user1666</c:v>
                  </c:pt>
                  <c:pt idx="1667">
                    <c:v>user1667</c:v>
                  </c:pt>
                  <c:pt idx="1668">
                    <c:v>user1668</c:v>
                  </c:pt>
                  <c:pt idx="1669">
                    <c:v>user1669</c:v>
                  </c:pt>
                  <c:pt idx="1670">
                    <c:v>user1670</c:v>
                  </c:pt>
                  <c:pt idx="1671">
                    <c:v>user1671</c:v>
                  </c:pt>
                  <c:pt idx="1672">
                    <c:v>user1672</c:v>
                  </c:pt>
                  <c:pt idx="1673">
                    <c:v>user1673</c:v>
                  </c:pt>
                  <c:pt idx="1674">
                    <c:v>user1674</c:v>
                  </c:pt>
                  <c:pt idx="1675">
                    <c:v>user1675</c:v>
                  </c:pt>
                  <c:pt idx="1676">
                    <c:v>user1676</c:v>
                  </c:pt>
                  <c:pt idx="1677">
                    <c:v>user1677</c:v>
                  </c:pt>
                  <c:pt idx="1678">
                    <c:v>user1678</c:v>
                  </c:pt>
                  <c:pt idx="1679">
                    <c:v>user1679</c:v>
                  </c:pt>
                  <c:pt idx="1680">
                    <c:v>user1680</c:v>
                  </c:pt>
                  <c:pt idx="1681">
                    <c:v>user1681</c:v>
                  </c:pt>
                  <c:pt idx="1682">
                    <c:v>user1682</c:v>
                  </c:pt>
                  <c:pt idx="1683">
                    <c:v>user1683</c:v>
                  </c:pt>
                  <c:pt idx="1684">
                    <c:v>user1684</c:v>
                  </c:pt>
                  <c:pt idx="1685">
                    <c:v>user1685</c:v>
                  </c:pt>
                  <c:pt idx="1686">
                    <c:v>user1686</c:v>
                  </c:pt>
                  <c:pt idx="1687">
                    <c:v>user1687</c:v>
                  </c:pt>
                  <c:pt idx="1688">
                    <c:v>user1688</c:v>
                  </c:pt>
                  <c:pt idx="1689">
                    <c:v>user1689</c:v>
                  </c:pt>
                  <c:pt idx="1690">
                    <c:v>user1690</c:v>
                  </c:pt>
                  <c:pt idx="1691">
                    <c:v>user1691</c:v>
                  </c:pt>
                  <c:pt idx="1692">
                    <c:v>user1692</c:v>
                  </c:pt>
                  <c:pt idx="1693">
                    <c:v>user1693</c:v>
                  </c:pt>
                  <c:pt idx="1694">
                    <c:v>user1694</c:v>
                  </c:pt>
                  <c:pt idx="1695">
                    <c:v>user1695</c:v>
                  </c:pt>
                  <c:pt idx="1696">
                    <c:v>user1696</c:v>
                  </c:pt>
                  <c:pt idx="1697">
                    <c:v>user1697</c:v>
                  </c:pt>
                  <c:pt idx="1698">
                    <c:v>user1698</c:v>
                  </c:pt>
                  <c:pt idx="1699">
                    <c:v>user1699</c:v>
                  </c:pt>
                  <c:pt idx="1700">
                    <c:v>user1700</c:v>
                  </c:pt>
                  <c:pt idx="1701">
                    <c:v>user1701</c:v>
                  </c:pt>
                  <c:pt idx="1702">
                    <c:v>user1702</c:v>
                  </c:pt>
                  <c:pt idx="1703">
                    <c:v>user1703</c:v>
                  </c:pt>
                  <c:pt idx="1704">
                    <c:v>user1704</c:v>
                  </c:pt>
                  <c:pt idx="1705">
                    <c:v>user1705</c:v>
                  </c:pt>
                  <c:pt idx="1706">
                    <c:v>user1706</c:v>
                  </c:pt>
                  <c:pt idx="1707">
                    <c:v>user1707</c:v>
                  </c:pt>
                  <c:pt idx="1708">
                    <c:v>user1708</c:v>
                  </c:pt>
                  <c:pt idx="1709">
                    <c:v>user1709</c:v>
                  </c:pt>
                  <c:pt idx="1710">
                    <c:v>user1710</c:v>
                  </c:pt>
                  <c:pt idx="1711">
                    <c:v>user1711</c:v>
                  </c:pt>
                  <c:pt idx="1712">
                    <c:v>user1712</c:v>
                  </c:pt>
                  <c:pt idx="1713">
                    <c:v>user1713</c:v>
                  </c:pt>
                  <c:pt idx="1714">
                    <c:v>user1714</c:v>
                  </c:pt>
                  <c:pt idx="1715">
                    <c:v>user1715</c:v>
                  </c:pt>
                  <c:pt idx="1716">
                    <c:v>user1716</c:v>
                  </c:pt>
                  <c:pt idx="1717">
                    <c:v>user1717</c:v>
                  </c:pt>
                  <c:pt idx="1718">
                    <c:v>user1718</c:v>
                  </c:pt>
                  <c:pt idx="1719">
                    <c:v>user1719</c:v>
                  </c:pt>
                  <c:pt idx="1720">
                    <c:v>user1720</c:v>
                  </c:pt>
                  <c:pt idx="1721">
                    <c:v>user1721</c:v>
                  </c:pt>
                  <c:pt idx="1722">
                    <c:v>user1722</c:v>
                  </c:pt>
                  <c:pt idx="1723">
                    <c:v>user1723</c:v>
                  </c:pt>
                  <c:pt idx="1724">
                    <c:v>user1724</c:v>
                  </c:pt>
                  <c:pt idx="1725">
                    <c:v>user1725</c:v>
                  </c:pt>
                  <c:pt idx="1726">
                    <c:v>user1726</c:v>
                  </c:pt>
                  <c:pt idx="1727">
                    <c:v>user1727</c:v>
                  </c:pt>
                  <c:pt idx="1728">
                    <c:v>user1728</c:v>
                  </c:pt>
                  <c:pt idx="1729">
                    <c:v>user1729</c:v>
                  </c:pt>
                  <c:pt idx="1730">
                    <c:v>user1730</c:v>
                  </c:pt>
                  <c:pt idx="1731">
                    <c:v>user1731</c:v>
                  </c:pt>
                  <c:pt idx="1732">
                    <c:v>user1732</c:v>
                  </c:pt>
                  <c:pt idx="1733">
                    <c:v>user1733</c:v>
                  </c:pt>
                  <c:pt idx="1734">
                    <c:v>user1734</c:v>
                  </c:pt>
                  <c:pt idx="1735">
                    <c:v>user1735</c:v>
                  </c:pt>
                  <c:pt idx="1736">
                    <c:v>user1736</c:v>
                  </c:pt>
                  <c:pt idx="1737">
                    <c:v>user1737</c:v>
                  </c:pt>
                  <c:pt idx="1738">
                    <c:v>user1738</c:v>
                  </c:pt>
                  <c:pt idx="1739">
                    <c:v>user1739</c:v>
                  </c:pt>
                  <c:pt idx="1740">
                    <c:v>user1740</c:v>
                  </c:pt>
                  <c:pt idx="1741">
                    <c:v>user1741</c:v>
                  </c:pt>
                  <c:pt idx="1742">
                    <c:v>user1742</c:v>
                  </c:pt>
                  <c:pt idx="1743">
                    <c:v>user1743</c:v>
                  </c:pt>
                  <c:pt idx="1744">
                    <c:v>user1744</c:v>
                  </c:pt>
                  <c:pt idx="1745">
                    <c:v>user1745</c:v>
                  </c:pt>
                  <c:pt idx="1746">
                    <c:v>user1746</c:v>
                  </c:pt>
                  <c:pt idx="1747">
                    <c:v>user1747</c:v>
                  </c:pt>
                  <c:pt idx="1748">
                    <c:v>user1748</c:v>
                  </c:pt>
                  <c:pt idx="1749">
                    <c:v>user1749</c:v>
                  </c:pt>
                  <c:pt idx="1750">
                    <c:v>user1750</c:v>
                  </c:pt>
                  <c:pt idx="1751">
                    <c:v>user1751</c:v>
                  </c:pt>
                  <c:pt idx="1752">
                    <c:v>user1752</c:v>
                  </c:pt>
                  <c:pt idx="1753">
                    <c:v>user1753</c:v>
                  </c:pt>
                  <c:pt idx="1754">
                    <c:v>user1754</c:v>
                  </c:pt>
                  <c:pt idx="1755">
                    <c:v>user1755</c:v>
                  </c:pt>
                  <c:pt idx="1756">
                    <c:v>user1756</c:v>
                  </c:pt>
                  <c:pt idx="1757">
                    <c:v>user1757</c:v>
                  </c:pt>
                  <c:pt idx="1758">
                    <c:v>user1758</c:v>
                  </c:pt>
                  <c:pt idx="1759">
                    <c:v>user1759</c:v>
                  </c:pt>
                  <c:pt idx="1760">
                    <c:v>user1760</c:v>
                  </c:pt>
                  <c:pt idx="1761">
                    <c:v>user1761</c:v>
                  </c:pt>
                  <c:pt idx="1762">
                    <c:v>user1762</c:v>
                  </c:pt>
                  <c:pt idx="1763">
                    <c:v>user1763</c:v>
                  </c:pt>
                  <c:pt idx="1764">
                    <c:v>user1764</c:v>
                  </c:pt>
                  <c:pt idx="1765">
                    <c:v>user1765</c:v>
                  </c:pt>
                  <c:pt idx="1766">
                    <c:v>user1766</c:v>
                  </c:pt>
                  <c:pt idx="1767">
                    <c:v>user1767</c:v>
                  </c:pt>
                  <c:pt idx="1768">
                    <c:v>user1768</c:v>
                  </c:pt>
                  <c:pt idx="1769">
                    <c:v>user1769</c:v>
                  </c:pt>
                  <c:pt idx="1770">
                    <c:v>user1770</c:v>
                  </c:pt>
                  <c:pt idx="1771">
                    <c:v>user1771</c:v>
                  </c:pt>
                  <c:pt idx="1772">
                    <c:v>user1772</c:v>
                  </c:pt>
                  <c:pt idx="1773">
                    <c:v>user1773</c:v>
                  </c:pt>
                  <c:pt idx="1774">
                    <c:v>user1774</c:v>
                  </c:pt>
                  <c:pt idx="1775">
                    <c:v>user1775</c:v>
                  </c:pt>
                  <c:pt idx="1776">
                    <c:v>user1776</c:v>
                  </c:pt>
                  <c:pt idx="1777">
                    <c:v>user1777</c:v>
                  </c:pt>
                  <c:pt idx="1778">
                    <c:v>user1778</c:v>
                  </c:pt>
                  <c:pt idx="1779">
                    <c:v>user1779</c:v>
                  </c:pt>
                  <c:pt idx="1780">
                    <c:v>user1780</c:v>
                  </c:pt>
                  <c:pt idx="1781">
                    <c:v>user1781</c:v>
                  </c:pt>
                  <c:pt idx="1782">
                    <c:v>user1782</c:v>
                  </c:pt>
                  <c:pt idx="1783">
                    <c:v>user1783</c:v>
                  </c:pt>
                  <c:pt idx="1784">
                    <c:v>user1784</c:v>
                  </c:pt>
                  <c:pt idx="1785">
                    <c:v>user1785</c:v>
                  </c:pt>
                  <c:pt idx="1786">
                    <c:v>user1786</c:v>
                  </c:pt>
                  <c:pt idx="1787">
                    <c:v>user1787</c:v>
                  </c:pt>
                  <c:pt idx="1788">
                    <c:v>user1788</c:v>
                  </c:pt>
                  <c:pt idx="1789">
                    <c:v>user1789</c:v>
                  </c:pt>
                  <c:pt idx="1790">
                    <c:v>user1790</c:v>
                  </c:pt>
                  <c:pt idx="1791">
                    <c:v>user1791</c:v>
                  </c:pt>
                  <c:pt idx="1792">
                    <c:v>user1792</c:v>
                  </c:pt>
                  <c:pt idx="1793">
                    <c:v>user1793</c:v>
                  </c:pt>
                  <c:pt idx="1794">
                    <c:v>user1794</c:v>
                  </c:pt>
                  <c:pt idx="1795">
                    <c:v>user1795</c:v>
                  </c:pt>
                  <c:pt idx="1796">
                    <c:v>user1796</c:v>
                  </c:pt>
                  <c:pt idx="1797">
                    <c:v>user1797</c:v>
                  </c:pt>
                  <c:pt idx="1798">
                    <c:v>user1798</c:v>
                  </c:pt>
                  <c:pt idx="1799">
                    <c:v>user1799</c:v>
                  </c:pt>
                  <c:pt idx="1800">
                    <c:v>user1800</c:v>
                  </c:pt>
                  <c:pt idx="1801">
                    <c:v>user1801</c:v>
                  </c:pt>
                  <c:pt idx="1802">
                    <c:v>user1802</c:v>
                  </c:pt>
                  <c:pt idx="1803">
                    <c:v>user1803</c:v>
                  </c:pt>
                  <c:pt idx="1804">
                    <c:v>user1804</c:v>
                  </c:pt>
                  <c:pt idx="1805">
                    <c:v>user1805</c:v>
                  </c:pt>
                  <c:pt idx="1806">
                    <c:v>user1806</c:v>
                  </c:pt>
                  <c:pt idx="1807">
                    <c:v>user1807</c:v>
                  </c:pt>
                  <c:pt idx="1808">
                    <c:v>user1808</c:v>
                  </c:pt>
                  <c:pt idx="1809">
                    <c:v>user1809</c:v>
                  </c:pt>
                  <c:pt idx="1810">
                    <c:v>user1810</c:v>
                  </c:pt>
                  <c:pt idx="1811">
                    <c:v>user1811</c:v>
                  </c:pt>
                  <c:pt idx="1812">
                    <c:v>user1812</c:v>
                  </c:pt>
                  <c:pt idx="1813">
                    <c:v>user1813</c:v>
                  </c:pt>
                  <c:pt idx="1814">
                    <c:v>user1814</c:v>
                  </c:pt>
                  <c:pt idx="1815">
                    <c:v>user1815</c:v>
                  </c:pt>
                  <c:pt idx="1816">
                    <c:v>user1816</c:v>
                  </c:pt>
                  <c:pt idx="1817">
                    <c:v>user1817</c:v>
                  </c:pt>
                  <c:pt idx="1818">
                    <c:v>user1818</c:v>
                  </c:pt>
                  <c:pt idx="1819">
                    <c:v>user1819</c:v>
                  </c:pt>
                  <c:pt idx="1820">
                    <c:v>user1820</c:v>
                  </c:pt>
                  <c:pt idx="1821">
                    <c:v>user1821</c:v>
                  </c:pt>
                  <c:pt idx="1822">
                    <c:v>user1822</c:v>
                  </c:pt>
                  <c:pt idx="1823">
                    <c:v>user1823</c:v>
                  </c:pt>
                  <c:pt idx="1824">
                    <c:v>user1824</c:v>
                  </c:pt>
                  <c:pt idx="1825">
                    <c:v>user1825</c:v>
                  </c:pt>
                  <c:pt idx="1826">
                    <c:v>user1826</c:v>
                  </c:pt>
                  <c:pt idx="1827">
                    <c:v>user1827</c:v>
                  </c:pt>
                  <c:pt idx="1828">
                    <c:v>user1828</c:v>
                  </c:pt>
                  <c:pt idx="1829">
                    <c:v>user1829</c:v>
                  </c:pt>
                  <c:pt idx="1830">
                    <c:v>user1830</c:v>
                  </c:pt>
                  <c:pt idx="1831">
                    <c:v>user1831</c:v>
                  </c:pt>
                  <c:pt idx="1832">
                    <c:v>user1832</c:v>
                  </c:pt>
                  <c:pt idx="1833">
                    <c:v>user1833</c:v>
                  </c:pt>
                  <c:pt idx="1834">
                    <c:v>user1834</c:v>
                  </c:pt>
                  <c:pt idx="1835">
                    <c:v>user1835</c:v>
                  </c:pt>
                  <c:pt idx="1836">
                    <c:v>user1836</c:v>
                  </c:pt>
                  <c:pt idx="1837">
                    <c:v>user1837</c:v>
                  </c:pt>
                  <c:pt idx="1838">
                    <c:v>user1838</c:v>
                  </c:pt>
                  <c:pt idx="1839">
                    <c:v>user1839</c:v>
                  </c:pt>
                  <c:pt idx="1840">
                    <c:v>user1840</c:v>
                  </c:pt>
                  <c:pt idx="1841">
                    <c:v>user1841</c:v>
                  </c:pt>
                  <c:pt idx="1842">
                    <c:v>user1842</c:v>
                  </c:pt>
                  <c:pt idx="1843">
                    <c:v>user1843</c:v>
                  </c:pt>
                  <c:pt idx="1844">
                    <c:v>user1844</c:v>
                  </c:pt>
                  <c:pt idx="1845">
                    <c:v>user1845</c:v>
                  </c:pt>
                  <c:pt idx="1846">
                    <c:v>user1846</c:v>
                  </c:pt>
                  <c:pt idx="1847">
                    <c:v>user1847</c:v>
                  </c:pt>
                  <c:pt idx="1848">
                    <c:v>user1848</c:v>
                  </c:pt>
                  <c:pt idx="1849">
                    <c:v>user1849</c:v>
                  </c:pt>
                  <c:pt idx="1850">
                    <c:v>user1850</c:v>
                  </c:pt>
                  <c:pt idx="1851">
                    <c:v>user1851</c:v>
                  </c:pt>
                  <c:pt idx="1852">
                    <c:v>user1852</c:v>
                  </c:pt>
                  <c:pt idx="1853">
                    <c:v>user1853</c:v>
                  </c:pt>
                  <c:pt idx="1854">
                    <c:v>user1854</c:v>
                  </c:pt>
                  <c:pt idx="1855">
                    <c:v>user1855</c:v>
                  </c:pt>
                  <c:pt idx="1856">
                    <c:v>user1856</c:v>
                  </c:pt>
                  <c:pt idx="1857">
                    <c:v>user1857</c:v>
                  </c:pt>
                  <c:pt idx="1858">
                    <c:v>user1858</c:v>
                  </c:pt>
                  <c:pt idx="1859">
                    <c:v>user1859</c:v>
                  </c:pt>
                  <c:pt idx="1860">
                    <c:v>user1860</c:v>
                  </c:pt>
                  <c:pt idx="1861">
                    <c:v>user1861</c:v>
                  </c:pt>
                  <c:pt idx="1862">
                    <c:v>user1862</c:v>
                  </c:pt>
                  <c:pt idx="1863">
                    <c:v>user1863</c:v>
                  </c:pt>
                  <c:pt idx="1864">
                    <c:v>user1864</c:v>
                  </c:pt>
                  <c:pt idx="1865">
                    <c:v>user1865</c:v>
                  </c:pt>
                  <c:pt idx="1866">
                    <c:v>user1866</c:v>
                  </c:pt>
                  <c:pt idx="1867">
                    <c:v>user1867</c:v>
                  </c:pt>
                  <c:pt idx="1868">
                    <c:v>user1868</c:v>
                  </c:pt>
                  <c:pt idx="1869">
                    <c:v>user1869</c:v>
                  </c:pt>
                  <c:pt idx="1870">
                    <c:v>user1870</c:v>
                  </c:pt>
                  <c:pt idx="1871">
                    <c:v>user1871</c:v>
                  </c:pt>
                  <c:pt idx="1872">
                    <c:v>user1872</c:v>
                  </c:pt>
                  <c:pt idx="1873">
                    <c:v>user1873</c:v>
                  </c:pt>
                  <c:pt idx="1874">
                    <c:v>user1874</c:v>
                  </c:pt>
                  <c:pt idx="1875">
                    <c:v>user1875</c:v>
                  </c:pt>
                  <c:pt idx="1876">
                    <c:v>user1876</c:v>
                  </c:pt>
                  <c:pt idx="1877">
                    <c:v>user1877</c:v>
                  </c:pt>
                  <c:pt idx="1878">
                    <c:v>user1878</c:v>
                  </c:pt>
                  <c:pt idx="1879">
                    <c:v>user1879</c:v>
                  </c:pt>
                  <c:pt idx="1880">
                    <c:v>user1880</c:v>
                  </c:pt>
                  <c:pt idx="1881">
                    <c:v>user1881</c:v>
                  </c:pt>
                  <c:pt idx="1882">
                    <c:v>user1882</c:v>
                  </c:pt>
                  <c:pt idx="1883">
                    <c:v>user1883</c:v>
                  </c:pt>
                  <c:pt idx="1884">
                    <c:v>user1884</c:v>
                  </c:pt>
                  <c:pt idx="1885">
                    <c:v>user1885</c:v>
                  </c:pt>
                  <c:pt idx="1886">
                    <c:v>user1886</c:v>
                  </c:pt>
                  <c:pt idx="1887">
                    <c:v>user1887</c:v>
                  </c:pt>
                  <c:pt idx="1888">
                    <c:v>user1888</c:v>
                  </c:pt>
                  <c:pt idx="1889">
                    <c:v>user1889</c:v>
                  </c:pt>
                  <c:pt idx="1890">
                    <c:v>user1890</c:v>
                  </c:pt>
                  <c:pt idx="1891">
                    <c:v>user1891</c:v>
                  </c:pt>
                  <c:pt idx="1892">
                    <c:v>user1892</c:v>
                  </c:pt>
                  <c:pt idx="1893">
                    <c:v>user1893</c:v>
                  </c:pt>
                  <c:pt idx="1894">
                    <c:v>user1894</c:v>
                  </c:pt>
                  <c:pt idx="1895">
                    <c:v>user1895</c:v>
                  </c:pt>
                  <c:pt idx="1896">
                    <c:v>user1896</c:v>
                  </c:pt>
                  <c:pt idx="1897">
                    <c:v>user1897</c:v>
                  </c:pt>
                  <c:pt idx="1898">
                    <c:v>user1898</c:v>
                  </c:pt>
                  <c:pt idx="1899">
                    <c:v>user1899</c:v>
                  </c:pt>
                  <c:pt idx="1900">
                    <c:v>user1900</c:v>
                  </c:pt>
                  <c:pt idx="1901">
                    <c:v>user1901</c:v>
                  </c:pt>
                  <c:pt idx="1902">
                    <c:v>user1902</c:v>
                  </c:pt>
                  <c:pt idx="1903">
                    <c:v>user1903</c:v>
                  </c:pt>
                  <c:pt idx="1904">
                    <c:v>user1904</c:v>
                  </c:pt>
                  <c:pt idx="1905">
                    <c:v>user1905</c:v>
                  </c:pt>
                  <c:pt idx="1906">
                    <c:v>user1906</c:v>
                  </c:pt>
                  <c:pt idx="1907">
                    <c:v>user1907</c:v>
                  </c:pt>
                  <c:pt idx="1908">
                    <c:v>user1908</c:v>
                  </c:pt>
                  <c:pt idx="1909">
                    <c:v>user1909</c:v>
                  </c:pt>
                  <c:pt idx="1910">
                    <c:v>user1910</c:v>
                  </c:pt>
                  <c:pt idx="1911">
                    <c:v>user1911</c:v>
                  </c:pt>
                  <c:pt idx="1912">
                    <c:v>user1912</c:v>
                  </c:pt>
                  <c:pt idx="1913">
                    <c:v>user1913</c:v>
                  </c:pt>
                  <c:pt idx="1914">
                    <c:v>user1914</c:v>
                  </c:pt>
                  <c:pt idx="1915">
                    <c:v>user1915</c:v>
                  </c:pt>
                  <c:pt idx="1916">
                    <c:v>user1916</c:v>
                  </c:pt>
                  <c:pt idx="1917">
                    <c:v>user1917</c:v>
                  </c:pt>
                  <c:pt idx="1918">
                    <c:v>user1918</c:v>
                  </c:pt>
                  <c:pt idx="1919">
                    <c:v>user1919</c:v>
                  </c:pt>
                  <c:pt idx="1920">
                    <c:v>user1920</c:v>
                  </c:pt>
                  <c:pt idx="1921">
                    <c:v>user1921</c:v>
                  </c:pt>
                  <c:pt idx="1922">
                    <c:v>user1922</c:v>
                  </c:pt>
                  <c:pt idx="1923">
                    <c:v>user1923</c:v>
                  </c:pt>
                  <c:pt idx="1924">
                    <c:v>user1924</c:v>
                  </c:pt>
                  <c:pt idx="1925">
                    <c:v>user1925</c:v>
                  </c:pt>
                  <c:pt idx="1926">
                    <c:v>user1926</c:v>
                  </c:pt>
                  <c:pt idx="1927">
                    <c:v>user1927</c:v>
                  </c:pt>
                  <c:pt idx="1928">
                    <c:v>user1928</c:v>
                  </c:pt>
                  <c:pt idx="1929">
                    <c:v>user1929</c:v>
                  </c:pt>
                  <c:pt idx="1930">
                    <c:v>user1930</c:v>
                  </c:pt>
                  <c:pt idx="1931">
                    <c:v>user1931</c:v>
                  </c:pt>
                  <c:pt idx="1932">
                    <c:v>user1932</c:v>
                  </c:pt>
                  <c:pt idx="1933">
                    <c:v>user1933</c:v>
                  </c:pt>
                  <c:pt idx="1934">
                    <c:v>user1934</c:v>
                  </c:pt>
                  <c:pt idx="1935">
                    <c:v>user1935</c:v>
                  </c:pt>
                  <c:pt idx="1936">
                    <c:v>user1936</c:v>
                  </c:pt>
                  <c:pt idx="1937">
                    <c:v>user1937</c:v>
                  </c:pt>
                  <c:pt idx="1938">
                    <c:v>user1938</c:v>
                  </c:pt>
                  <c:pt idx="1939">
                    <c:v>user1939</c:v>
                  </c:pt>
                  <c:pt idx="1940">
                    <c:v>user1940</c:v>
                  </c:pt>
                  <c:pt idx="1941">
                    <c:v>user1941</c:v>
                  </c:pt>
                  <c:pt idx="1942">
                    <c:v>user1942</c:v>
                  </c:pt>
                  <c:pt idx="1943">
                    <c:v>user1943</c:v>
                  </c:pt>
                  <c:pt idx="1944">
                    <c:v>user1944</c:v>
                  </c:pt>
                  <c:pt idx="1945">
                    <c:v>user1945</c:v>
                  </c:pt>
                  <c:pt idx="1946">
                    <c:v>user1946</c:v>
                  </c:pt>
                  <c:pt idx="1947">
                    <c:v>user1947</c:v>
                  </c:pt>
                  <c:pt idx="1948">
                    <c:v>user1948</c:v>
                  </c:pt>
                  <c:pt idx="1949">
                    <c:v>user1949</c:v>
                  </c:pt>
                  <c:pt idx="1950">
                    <c:v>user1950</c:v>
                  </c:pt>
                  <c:pt idx="1951">
                    <c:v>user1951</c:v>
                  </c:pt>
                  <c:pt idx="1952">
                    <c:v>user1952</c:v>
                  </c:pt>
                  <c:pt idx="1953">
                    <c:v>user1953</c:v>
                  </c:pt>
                  <c:pt idx="1954">
                    <c:v>user1954</c:v>
                  </c:pt>
                  <c:pt idx="1955">
                    <c:v>user1955</c:v>
                  </c:pt>
                  <c:pt idx="1956">
                    <c:v>user1956</c:v>
                  </c:pt>
                  <c:pt idx="1957">
                    <c:v>user1957</c:v>
                  </c:pt>
                  <c:pt idx="1958">
                    <c:v>user1958</c:v>
                  </c:pt>
                  <c:pt idx="1959">
                    <c:v>user1959</c:v>
                  </c:pt>
                  <c:pt idx="1960">
                    <c:v>user1960</c:v>
                  </c:pt>
                  <c:pt idx="1961">
                    <c:v>user1961</c:v>
                  </c:pt>
                  <c:pt idx="1962">
                    <c:v>user1962</c:v>
                  </c:pt>
                  <c:pt idx="1963">
                    <c:v>user1963</c:v>
                  </c:pt>
                  <c:pt idx="1964">
                    <c:v>user1964</c:v>
                  </c:pt>
                  <c:pt idx="1965">
                    <c:v>user1965</c:v>
                  </c:pt>
                  <c:pt idx="1966">
                    <c:v>user1966</c:v>
                  </c:pt>
                  <c:pt idx="1967">
                    <c:v>user1967</c:v>
                  </c:pt>
                  <c:pt idx="1968">
                    <c:v>user1968</c:v>
                  </c:pt>
                  <c:pt idx="1969">
                    <c:v>user1969</c:v>
                  </c:pt>
                  <c:pt idx="1970">
                    <c:v>user1970</c:v>
                  </c:pt>
                  <c:pt idx="1971">
                    <c:v>user1971</c:v>
                  </c:pt>
                  <c:pt idx="1972">
                    <c:v>user1972</c:v>
                  </c:pt>
                  <c:pt idx="1973">
                    <c:v>user1973</c:v>
                  </c:pt>
                  <c:pt idx="1974">
                    <c:v>user1974</c:v>
                  </c:pt>
                  <c:pt idx="1975">
                    <c:v>user1975</c:v>
                  </c:pt>
                  <c:pt idx="1976">
                    <c:v>user1976</c:v>
                  </c:pt>
                  <c:pt idx="1977">
                    <c:v>user1977</c:v>
                  </c:pt>
                  <c:pt idx="1978">
                    <c:v>user1978</c:v>
                  </c:pt>
                  <c:pt idx="1979">
                    <c:v>user1979</c:v>
                  </c:pt>
                  <c:pt idx="1980">
                    <c:v>user1980</c:v>
                  </c:pt>
                  <c:pt idx="1981">
                    <c:v>user1981</c:v>
                  </c:pt>
                  <c:pt idx="1982">
                    <c:v>user1982</c:v>
                  </c:pt>
                  <c:pt idx="1983">
                    <c:v>user1983</c:v>
                  </c:pt>
                  <c:pt idx="1984">
                    <c:v>user1984</c:v>
                  </c:pt>
                  <c:pt idx="1985">
                    <c:v>user1985</c:v>
                  </c:pt>
                  <c:pt idx="1986">
                    <c:v>user1986</c:v>
                  </c:pt>
                  <c:pt idx="1987">
                    <c:v>user1987</c:v>
                  </c:pt>
                  <c:pt idx="1988">
                    <c:v>user1988</c:v>
                  </c:pt>
                  <c:pt idx="1989">
                    <c:v>user1989</c:v>
                  </c:pt>
                  <c:pt idx="1990">
                    <c:v>user1990</c:v>
                  </c:pt>
                  <c:pt idx="1991">
                    <c:v>user1991</c:v>
                  </c:pt>
                  <c:pt idx="1992">
                    <c:v>user1992</c:v>
                  </c:pt>
                  <c:pt idx="1993">
                    <c:v>user1993</c:v>
                  </c:pt>
                  <c:pt idx="1994">
                    <c:v>user1994</c:v>
                  </c:pt>
                  <c:pt idx="1995">
                    <c:v>user1995</c:v>
                  </c:pt>
                  <c:pt idx="1996">
                    <c:v>user1996</c:v>
                  </c:pt>
                  <c:pt idx="1997">
                    <c:v>user1997</c:v>
                  </c:pt>
                  <c:pt idx="1998">
                    <c:v>user1998</c:v>
                  </c:pt>
                  <c:pt idx="1999">
                    <c:v>user1999</c:v>
                  </c:pt>
                  <c:pt idx="2000">
                    <c:v>user2000</c:v>
                  </c:pt>
                  <c:pt idx="2001">
                    <c:v>user2001</c:v>
                  </c:pt>
                  <c:pt idx="2002">
                    <c:v>user2002</c:v>
                  </c:pt>
                  <c:pt idx="2003">
                    <c:v>user2003</c:v>
                  </c:pt>
                  <c:pt idx="2004">
                    <c:v>user2004</c:v>
                  </c:pt>
                  <c:pt idx="2005">
                    <c:v>user2005</c:v>
                  </c:pt>
                  <c:pt idx="2006">
                    <c:v>user2006</c:v>
                  </c:pt>
                  <c:pt idx="2007">
                    <c:v>user2007</c:v>
                  </c:pt>
                  <c:pt idx="2008">
                    <c:v>user2008</c:v>
                  </c:pt>
                  <c:pt idx="2009">
                    <c:v>user2009</c:v>
                  </c:pt>
                  <c:pt idx="2010">
                    <c:v>user2010</c:v>
                  </c:pt>
                  <c:pt idx="2011">
                    <c:v>user2011</c:v>
                  </c:pt>
                  <c:pt idx="2012">
                    <c:v>user2012</c:v>
                  </c:pt>
                  <c:pt idx="2013">
                    <c:v>user2013</c:v>
                  </c:pt>
                  <c:pt idx="2014">
                    <c:v>user2014</c:v>
                  </c:pt>
                  <c:pt idx="2015">
                    <c:v>user2015</c:v>
                  </c:pt>
                  <c:pt idx="2016">
                    <c:v>user2016</c:v>
                  </c:pt>
                  <c:pt idx="2017">
                    <c:v>user2017</c:v>
                  </c:pt>
                  <c:pt idx="2018">
                    <c:v>user2018</c:v>
                  </c:pt>
                  <c:pt idx="2019">
                    <c:v>user2019</c:v>
                  </c:pt>
                  <c:pt idx="2020">
                    <c:v>user2020</c:v>
                  </c:pt>
                  <c:pt idx="2021">
                    <c:v>user2021</c:v>
                  </c:pt>
                  <c:pt idx="2022">
                    <c:v>user2022</c:v>
                  </c:pt>
                  <c:pt idx="2023">
                    <c:v>user2023</c:v>
                  </c:pt>
                  <c:pt idx="2024">
                    <c:v>user2024</c:v>
                  </c:pt>
                  <c:pt idx="2025">
                    <c:v>user2025</c:v>
                  </c:pt>
                  <c:pt idx="2026">
                    <c:v>user2026</c:v>
                  </c:pt>
                  <c:pt idx="2027">
                    <c:v>user2027</c:v>
                  </c:pt>
                  <c:pt idx="2028">
                    <c:v>user2028</c:v>
                  </c:pt>
                  <c:pt idx="2029">
                    <c:v>user2029</c:v>
                  </c:pt>
                  <c:pt idx="2030">
                    <c:v>user2030</c:v>
                  </c:pt>
                  <c:pt idx="2031">
                    <c:v>user2031</c:v>
                  </c:pt>
                  <c:pt idx="2032">
                    <c:v>user2032</c:v>
                  </c:pt>
                  <c:pt idx="2033">
                    <c:v>user2033</c:v>
                  </c:pt>
                  <c:pt idx="2034">
                    <c:v>user2034</c:v>
                  </c:pt>
                  <c:pt idx="2035">
                    <c:v>user2035</c:v>
                  </c:pt>
                  <c:pt idx="2036">
                    <c:v>user2036</c:v>
                  </c:pt>
                  <c:pt idx="2037">
                    <c:v>user2037</c:v>
                  </c:pt>
                  <c:pt idx="2038">
                    <c:v>user2038</c:v>
                  </c:pt>
                  <c:pt idx="2039">
                    <c:v>user2039</c:v>
                  </c:pt>
                  <c:pt idx="2040">
                    <c:v>user2040</c:v>
                  </c:pt>
                  <c:pt idx="2041">
                    <c:v>user2041</c:v>
                  </c:pt>
                  <c:pt idx="2042">
                    <c:v>user2042</c:v>
                  </c:pt>
                  <c:pt idx="2043">
                    <c:v>user2043</c:v>
                  </c:pt>
                  <c:pt idx="2044">
                    <c:v>user2044</c:v>
                  </c:pt>
                  <c:pt idx="2045">
                    <c:v>user2045</c:v>
                  </c:pt>
                  <c:pt idx="2046">
                    <c:v>user2046</c:v>
                  </c:pt>
                  <c:pt idx="2047">
                    <c:v>user2047</c:v>
                  </c:pt>
                  <c:pt idx="2048">
                    <c:v>user2048</c:v>
                  </c:pt>
                  <c:pt idx="2049">
                    <c:v>user2049</c:v>
                  </c:pt>
                  <c:pt idx="2050">
                    <c:v>user2050</c:v>
                  </c:pt>
                  <c:pt idx="2051">
                    <c:v>user2051</c:v>
                  </c:pt>
                  <c:pt idx="2052">
                    <c:v>user2052</c:v>
                  </c:pt>
                  <c:pt idx="2053">
                    <c:v>user2053</c:v>
                  </c:pt>
                  <c:pt idx="2054">
                    <c:v>user2054</c:v>
                  </c:pt>
                  <c:pt idx="2055">
                    <c:v>user2055</c:v>
                  </c:pt>
                  <c:pt idx="2056">
                    <c:v>user2056</c:v>
                  </c:pt>
                  <c:pt idx="2057">
                    <c:v>user2057</c:v>
                  </c:pt>
                  <c:pt idx="2058">
                    <c:v>user2058</c:v>
                  </c:pt>
                  <c:pt idx="2059">
                    <c:v>user2059</c:v>
                  </c:pt>
                  <c:pt idx="2060">
                    <c:v>user2060</c:v>
                  </c:pt>
                  <c:pt idx="2061">
                    <c:v>user2061</c:v>
                  </c:pt>
                  <c:pt idx="2062">
                    <c:v>user2062</c:v>
                  </c:pt>
                  <c:pt idx="2063">
                    <c:v>user2063</c:v>
                  </c:pt>
                  <c:pt idx="2064">
                    <c:v>user2064</c:v>
                  </c:pt>
                  <c:pt idx="2065">
                    <c:v>user2065</c:v>
                  </c:pt>
                  <c:pt idx="2066">
                    <c:v>user2066</c:v>
                  </c:pt>
                  <c:pt idx="2067">
                    <c:v>user2067</c:v>
                  </c:pt>
                  <c:pt idx="2068">
                    <c:v>user2068</c:v>
                  </c:pt>
                  <c:pt idx="2069">
                    <c:v>user2069</c:v>
                  </c:pt>
                  <c:pt idx="2070">
                    <c:v>user2070</c:v>
                  </c:pt>
                  <c:pt idx="2071">
                    <c:v>user2071</c:v>
                  </c:pt>
                  <c:pt idx="2072">
                    <c:v>user2072</c:v>
                  </c:pt>
                  <c:pt idx="2073">
                    <c:v>user2073</c:v>
                  </c:pt>
                  <c:pt idx="2074">
                    <c:v>user2074</c:v>
                  </c:pt>
                  <c:pt idx="2075">
                    <c:v>user2075</c:v>
                  </c:pt>
                  <c:pt idx="2076">
                    <c:v>user2076</c:v>
                  </c:pt>
                  <c:pt idx="2077">
                    <c:v>user2077</c:v>
                  </c:pt>
                  <c:pt idx="2078">
                    <c:v>user2078</c:v>
                  </c:pt>
                  <c:pt idx="2079">
                    <c:v>user2079</c:v>
                  </c:pt>
                  <c:pt idx="2080">
                    <c:v>user2080</c:v>
                  </c:pt>
                  <c:pt idx="2081">
                    <c:v>user2081</c:v>
                  </c:pt>
                  <c:pt idx="2082">
                    <c:v>user2082</c:v>
                  </c:pt>
                  <c:pt idx="2083">
                    <c:v>user2083</c:v>
                  </c:pt>
                  <c:pt idx="2084">
                    <c:v>user2084</c:v>
                  </c:pt>
                  <c:pt idx="2085">
                    <c:v>user2085</c:v>
                  </c:pt>
                  <c:pt idx="2086">
                    <c:v>user2086</c:v>
                  </c:pt>
                  <c:pt idx="2087">
                    <c:v>user2087</c:v>
                  </c:pt>
                  <c:pt idx="2088">
                    <c:v>user2088</c:v>
                  </c:pt>
                  <c:pt idx="2089">
                    <c:v>user2089</c:v>
                  </c:pt>
                  <c:pt idx="2090">
                    <c:v>user2090</c:v>
                  </c:pt>
                  <c:pt idx="2091">
                    <c:v>user2091</c:v>
                  </c:pt>
                  <c:pt idx="2092">
                    <c:v>user2092</c:v>
                  </c:pt>
                  <c:pt idx="2093">
                    <c:v>user2093</c:v>
                  </c:pt>
                  <c:pt idx="2094">
                    <c:v>user2094</c:v>
                  </c:pt>
                  <c:pt idx="2095">
                    <c:v>user2095</c:v>
                  </c:pt>
                  <c:pt idx="2096">
                    <c:v>user2096</c:v>
                  </c:pt>
                  <c:pt idx="2097">
                    <c:v>user2097</c:v>
                  </c:pt>
                  <c:pt idx="2098">
                    <c:v>user2098</c:v>
                  </c:pt>
                  <c:pt idx="2099">
                    <c:v>user2099</c:v>
                  </c:pt>
                  <c:pt idx="2100">
                    <c:v>user2100</c:v>
                  </c:pt>
                  <c:pt idx="2101">
                    <c:v>user2101</c:v>
                  </c:pt>
                  <c:pt idx="2102">
                    <c:v>user2102</c:v>
                  </c:pt>
                  <c:pt idx="2103">
                    <c:v>user2103</c:v>
                  </c:pt>
                  <c:pt idx="2104">
                    <c:v>user2104</c:v>
                  </c:pt>
                  <c:pt idx="2105">
                    <c:v>user2105</c:v>
                  </c:pt>
                  <c:pt idx="2106">
                    <c:v>user2106</c:v>
                  </c:pt>
                  <c:pt idx="2107">
                    <c:v>user2107</c:v>
                  </c:pt>
                  <c:pt idx="2108">
                    <c:v>user2108</c:v>
                  </c:pt>
                  <c:pt idx="2109">
                    <c:v>user2109</c:v>
                  </c:pt>
                  <c:pt idx="2110">
                    <c:v>user2110</c:v>
                  </c:pt>
                  <c:pt idx="2111">
                    <c:v>user2111</c:v>
                  </c:pt>
                  <c:pt idx="2112">
                    <c:v>user2112</c:v>
                  </c:pt>
                  <c:pt idx="2113">
                    <c:v>user2113</c:v>
                  </c:pt>
                  <c:pt idx="2114">
                    <c:v>user2114</c:v>
                  </c:pt>
                  <c:pt idx="2115">
                    <c:v>user2115</c:v>
                  </c:pt>
                  <c:pt idx="2116">
                    <c:v>user2116</c:v>
                  </c:pt>
                  <c:pt idx="2117">
                    <c:v>user2117</c:v>
                  </c:pt>
                  <c:pt idx="2118">
                    <c:v>user2118</c:v>
                  </c:pt>
                  <c:pt idx="2119">
                    <c:v>user2119</c:v>
                  </c:pt>
                  <c:pt idx="2120">
                    <c:v>user2120</c:v>
                  </c:pt>
                  <c:pt idx="2121">
                    <c:v>user2121</c:v>
                  </c:pt>
                  <c:pt idx="2122">
                    <c:v>user2122</c:v>
                  </c:pt>
                  <c:pt idx="2123">
                    <c:v>user2123</c:v>
                  </c:pt>
                  <c:pt idx="2124">
                    <c:v>user2124</c:v>
                  </c:pt>
                  <c:pt idx="2125">
                    <c:v>user2125</c:v>
                  </c:pt>
                  <c:pt idx="2126">
                    <c:v>user2126</c:v>
                  </c:pt>
                  <c:pt idx="2127">
                    <c:v>user2127</c:v>
                  </c:pt>
                  <c:pt idx="2128">
                    <c:v>user2128</c:v>
                  </c:pt>
                  <c:pt idx="2129">
                    <c:v>user2129</c:v>
                  </c:pt>
                  <c:pt idx="2130">
                    <c:v>user2130</c:v>
                  </c:pt>
                  <c:pt idx="2131">
                    <c:v>user2131</c:v>
                  </c:pt>
                  <c:pt idx="2132">
                    <c:v>user2132</c:v>
                  </c:pt>
                  <c:pt idx="2133">
                    <c:v>user2133</c:v>
                  </c:pt>
                  <c:pt idx="2134">
                    <c:v>user2134</c:v>
                  </c:pt>
                  <c:pt idx="2135">
                    <c:v>user2135</c:v>
                  </c:pt>
                  <c:pt idx="2136">
                    <c:v>user2136</c:v>
                  </c:pt>
                  <c:pt idx="2137">
                    <c:v>user2137</c:v>
                  </c:pt>
                  <c:pt idx="2138">
                    <c:v>user2138</c:v>
                  </c:pt>
                  <c:pt idx="2139">
                    <c:v>user2139</c:v>
                  </c:pt>
                  <c:pt idx="2140">
                    <c:v>user2140</c:v>
                  </c:pt>
                  <c:pt idx="2141">
                    <c:v>user2141</c:v>
                  </c:pt>
                  <c:pt idx="2142">
                    <c:v>user2142</c:v>
                  </c:pt>
                  <c:pt idx="2143">
                    <c:v>user2143</c:v>
                  </c:pt>
                  <c:pt idx="2144">
                    <c:v>user2144</c:v>
                  </c:pt>
                  <c:pt idx="2145">
                    <c:v>user2145</c:v>
                  </c:pt>
                  <c:pt idx="2146">
                    <c:v>user2146</c:v>
                  </c:pt>
                  <c:pt idx="2147">
                    <c:v>user2147</c:v>
                  </c:pt>
                  <c:pt idx="2148">
                    <c:v>user2148</c:v>
                  </c:pt>
                  <c:pt idx="2149">
                    <c:v>user2149</c:v>
                  </c:pt>
                  <c:pt idx="2150">
                    <c:v>user2150</c:v>
                  </c:pt>
                  <c:pt idx="2151">
                    <c:v>user2151</c:v>
                  </c:pt>
                  <c:pt idx="2152">
                    <c:v>user2152</c:v>
                  </c:pt>
                  <c:pt idx="2153">
                    <c:v>user2153</c:v>
                  </c:pt>
                  <c:pt idx="2154">
                    <c:v>user2154</c:v>
                  </c:pt>
                  <c:pt idx="2155">
                    <c:v>user2155</c:v>
                  </c:pt>
                  <c:pt idx="2156">
                    <c:v>user2156</c:v>
                  </c:pt>
                  <c:pt idx="2157">
                    <c:v>user2157</c:v>
                  </c:pt>
                  <c:pt idx="2158">
                    <c:v>user2158</c:v>
                  </c:pt>
                  <c:pt idx="2159">
                    <c:v>user2159</c:v>
                  </c:pt>
                  <c:pt idx="2160">
                    <c:v>user2160</c:v>
                  </c:pt>
                  <c:pt idx="2161">
                    <c:v>user2161</c:v>
                  </c:pt>
                  <c:pt idx="2162">
                    <c:v>user2162</c:v>
                  </c:pt>
                  <c:pt idx="2163">
                    <c:v>user2163</c:v>
                  </c:pt>
                  <c:pt idx="2164">
                    <c:v>user2164</c:v>
                  </c:pt>
                  <c:pt idx="2165">
                    <c:v>user2165</c:v>
                  </c:pt>
                  <c:pt idx="2166">
                    <c:v>user2166</c:v>
                  </c:pt>
                  <c:pt idx="2167">
                    <c:v>user2167</c:v>
                  </c:pt>
                  <c:pt idx="2168">
                    <c:v>user2168</c:v>
                  </c:pt>
                  <c:pt idx="2169">
                    <c:v>user2169</c:v>
                  </c:pt>
                  <c:pt idx="2170">
                    <c:v>user2170</c:v>
                  </c:pt>
                  <c:pt idx="2171">
                    <c:v>user2171</c:v>
                  </c:pt>
                  <c:pt idx="2172">
                    <c:v>user2172</c:v>
                  </c:pt>
                  <c:pt idx="2173">
                    <c:v>user2173</c:v>
                  </c:pt>
                  <c:pt idx="2174">
                    <c:v>user2174</c:v>
                  </c:pt>
                  <c:pt idx="2175">
                    <c:v>user2175</c:v>
                  </c:pt>
                  <c:pt idx="2176">
                    <c:v>user2176</c:v>
                  </c:pt>
                  <c:pt idx="2177">
                    <c:v>user2177</c:v>
                  </c:pt>
                  <c:pt idx="2178">
                    <c:v>user2178</c:v>
                  </c:pt>
                  <c:pt idx="2179">
                    <c:v>user2179</c:v>
                  </c:pt>
                  <c:pt idx="2180">
                    <c:v>user2180</c:v>
                  </c:pt>
                  <c:pt idx="2181">
                    <c:v>user2181</c:v>
                  </c:pt>
                  <c:pt idx="2182">
                    <c:v>user2182</c:v>
                  </c:pt>
                  <c:pt idx="2183">
                    <c:v>user2183</c:v>
                  </c:pt>
                  <c:pt idx="2184">
                    <c:v>user2184</c:v>
                  </c:pt>
                  <c:pt idx="2185">
                    <c:v>user2185</c:v>
                  </c:pt>
                  <c:pt idx="2186">
                    <c:v>user2186</c:v>
                  </c:pt>
                  <c:pt idx="2187">
                    <c:v>user2187</c:v>
                  </c:pt>
                  <c:pt idx="2188">
                    <c:v>user2188</c:v>
                  </c:pt>
                  <c:pt idx="2189">
                    <c:v>user2189</c:v>
                  </c:pt>
                  <c:pt idx="2190">
                    <c:v>user2190</c:v>
                  </c:pt>
                  <c:pt idx="2191">
                    <c:v>user2191</c:v>
                  </c:pt>
                  <c:pt idx="2192">
                    <c:v>user2192</c:v>
                  </c:pt>
                  <c:pt idx="2193">
                    <c:v>user2193</c:v>
                  </c:pt>
                  <c:pt idx="2194">
                    <c:v>user2194</c:v>
                  </c:pt>
                  <c:pt idx="2195">
                    <c:v>user2195</c:v>
                  </c:pt>
                  <c:pt idx="2196">
                    <c:v>user2196</c:v>
                  </c:pt>
                  <c:pt idx="2197">
                    <c:v>user2197</c:v>
                  </c:pt>
                  <c:pt idx="2198">
                    <c:v>user2198</c:v>
                  </c:pt>
                  <c:pt idx="2199">
                    <c:v>user2199</c:v>
                  </c:pt>
                  <c:pt idx="2200">
                    <c:v>user2200</c:v>
                  </c:pt>
                  <c:pt idx="2201">
                    <c:v>user2201</c:v>
                  </c:pt>
                  <c:pt idx="2202">
                    <c:v>user2202</c:v>
                  </c:pt>
                  <c:pt idx="2203">
                    <c:v>user2203</c:v>
                  </c:pt>
                  <c:pt idx="2204">
                    <c:v>user2204</c:v>
                  </c:pt>
                  <c:pt idx="2205">
                    <c:v>user2205</c:v>
                  </c:pt>
                  <c:pt idx="2206">
                    <c:v>user2206</c:v>
                  </c:pt>
                  <c:pt idx="2207">
                    <c:v>user2207</c:v>
                  </c:pt>
                  <c:pt idx="2208">
                    <c:v>user2208</c:v>
                  </c:pt>
                  <c:pt idx="2209">
                    <c:v>user2209</c:v>
                  </c:pt>
                  <c:pt idx="2210">
                    <c:v>user2210</c:v>
                  </c:pt>
                  <c:pt idx="2211">
                    <c:v>user2211</c:v>
                  </c:pt>
                  <c:pt idx="2212">
                    <c:v>user2212</c:v>
                  </c:pt>
                  <c:pt idx="2213">
                    <c:v>user2213</c:v>
                  </c:pt>
                  <c:pt idx="2214">
                    <c:v>user2214</c:v>
                  </c:pt>
                  <c:pt idx="2215">
                    <c:v>user2215</c:v>
                  </c:pt>
                  <c:pt idx="2216">
                    <c:v>user2216</c:v>
                  </c:pt>
                  <c:pt idx="2217">
                    <c:v>user2217</c:v>
                  </c:pt>
                  <c:pt idx="2218">
                    <c:v>user2218</c:v>
                  </c:pt>
                  <c:pt idx="2219">
                    <c:v>user2219</c:v>
                  </c:pt>
                  <c:pt idx="2220">
                    <c:v>user2220</c:v>
                  </c:pt>
                  <c:pt idx="2221">
                    <c:v>user2221</c:v>
                  </c:pt>
                  <c:pt idx="2222">
                    <c:v>user2222</c:v>
                  </c:pt>
                  <c:pt idx="2223">
                    <c:v>user2223</c:v>
                  </c:pt>
                  <c:pt idx="2224">
                    <c:v>user2224</c:v>
                  </c:pt>
                  <c:pt idx="2225">
                    <c:v>user2225</c:v>
                  </c:pt>
                  <c:pt idx="2226">
                    <c:v>user2226</c:v>
                  </c:pt>
                  <c:pt idx="2227">
                    <c:v>user2227</c:v>
                  </c:pt>
                  <c:pt idx="2228">
                    <c:v>user2228</c:v>
                  </c:pt>
                  <c:pt idx="2229">
                    <c:v>user2229</c:v>
                  </c:pt>
                  <c:pt idx="2230">
                    <c:v>user2230</c:v>
                  </c:pt>
                  <c:pt idx="2231">
                    <c:v>user2231</c:v>
                  </c:pt>
                  <c:pt idx="2232">
                    <c:v>user2232</c:v>
                  </c:pt>
                  <c:pt idx="2233">
                    <c:v>user2233</c:v>
                  </c:pt>
                  <c:pt idx="2234">
                    <c:v>user2234</c:v>
                  </c:pt>
                  <c:pt idx="2235">
                    <c:v>user2235</c:v>
                  </c:pt>
                  <c:pt idx="2236">
                    <c:v>user2236</c:v>
                  </c:pt>
                  <c:pt idx="2237">
                    <c:v>user2237</c:v>
                  </c:pt>
                  <c:pt idx="2238">
                    <c:v>user2238</c:v>
                  </c:pt>
                  <c:pt idx="2239">
                    <c:v>user2239</c:v>
                  </c:pt>
                  <c:pt idx="2240">
                    <c:v>user2240</c:v>
                  </c:pt>
                  <c:pt idx="2241">
                    <c:v>user2241</c:v>
                  </c:pt>
                  <c:pt idx="2242">
                    <c:v>user2242</c:v>
                  </c:pt>
                  <c:pt idx="2243">
                    <c:v>user2243</c:v>
                  </c:pt>
                  <c:pt idx="2244">
                    <c:v>user2244</c:v>
                  </c:pt>
                  <c:pt idx="2245">
                    <c:v>user2245</c:v>
                  </c:pt>
                  <c:pt idx="2246">
                    <c:v>user2246</c:v>
                  </c:pt>
                  <c:pt idx="2247">
                    <c:v>user2247</c:v>
                  </c:pt>
                  <c:pt idx="2248">
                    <c:v>user2248</c:v>
                  </c:pt>
                  <c:pt idx="2249">
                    <c:v>user2249</c:v>
                  </c:pt>
                  <c:pt idx="2250">
                    <c:v>user2250</c:v>
                  </c:pt>
                  <c:pt idx="2251">
                    <c:v>user2251</c:v>
                  </c:pt>
                  <c:pt idx="2252">
                    <c:v>user2252</c:v>
                  </c:pt>
                  <c:pt idx="2253">
                    <c:v>user2253</c:v>
                  </c:pt>
                  <c:pt idx="2254">
                    <c:v>user2254</c:v>
                  </c:pt>
                  <c:pt idx="2255">
                    <c:v>user2255</c:v>
                  </c:pt>
                  <c:pt idx="2256">
                    <c:v>user2256</c:v>
                  </c:pt>
                  <c:pt idx="2257">
                    <c:v>user2257</c:v>
                  </c:pt>
                  <c:pt idx="2258">
                    <c:v>user2258</c:v>
                  </c:pt>
                  <c:pt idx="2259">
                    <c:v>user2259</c:v>
                  </c:pt>
                  <c:pt idx="2260">
                    <c:v>user2260</c:v>
                  </c:pt>
                  <c:pt idx="2261">
                    <c:v>user2261</c:v>
                  </c:pt>
                  <c:pt idx="2262">
                    <c:v>user2262</c:v>
                  </c:pt>
                  <c:pt idx="2263">
                    <c:v>user2263</c:v>
                  </c:pt>
                  <c:pt idx="2264">
                    <c:v>user2264</c:v>
                  </c:pt>
                  <c:pt idx="2265">
                    <c:v>user2265</c:v>
                  </c:pt>
                  <c:pt idx="2266">
                    <c:v>user2266</c:v>
                  </c:pt>
                  <c:pt idx="2267">
                    <c:v>user2267</c:v>
                  </c:pt>
                  <c:pt idx="2268">
                    <c:v>user2268</c:v>
                  </c:pt>
                  <c:pt idx="2269">
                    <c:v>user2269</c:v>
                  </c:pt>
                  <c:pt idx="2270">
                    <c:v>user2270</c:v>
                  </c:pt>
                  <c:pt idx="2271">
                    <c:v>user2271</c:v>
                  </c:pt>
                  <c:pt idx="2272">
                    <c:v>user2272</c:v>
                  </c:pt>
                  <c:pt idx="2273">
                    <c:v>user2273</c:v>
                  </c:pt>
                  <c:pt idx="2274">
                    <c:v>user2274</c:v>
                  </c:pt>
                  <c:pt idx="2275">
                    <c:v>user2275</c:v>
                  </c:pt>
                  <c:pt idx="2276">
                    <c:v>user2276</c:v>
                  </c:pt>
                  <c:pt idx="2277">
                    <c:v>user2277</c:v>
                  </c:pt>
                  <c:pt idx="2278">
                    <c:v>user2278</c:v>
                  </c:pt>
                  <c:pt idx="2279">
                    <c:v>user2279</c:v>
                  </c:pt>
                  <c:pt idx="2280">
                    <c:v>user2280</c:v>
                  </c:pt>
                  <c:pt idx="2281">
                    <c:v>user2281</c:v>
                  </c:pt>
                  <c:pt idx="2282">
                    <c:v>user2282</c:v>
                  </c:pt>
                  <c:pt idx="2283">
                    <c:v>user2283</c:v>
                  </c:pt>
                  <c:pt idx="2284">
                    <c:v>user2284</c:v>
                  </c:pt>
                  <c:pt idx="2285">
                    <c:v>user2285</c:v>
                  </c:pt>
                  <c:pt idx="2286">
                    <c:v>user2286</c:v>
                  </c:pt>
                  <c:pt idx="2287">
                    <c:v>user2287</c:v>
                  </c:pt>
                  <c:pt idx="2288">
                    <c:v>user2288</c:v>
                  </c:pt>
                  <c:pt idx="2289">
                    <c:v>user2289</c:v>
                  </c:pt>
                  <c:pt idx="2290">
                    <c:v>user2290</c:v>
                  </c:pt>
                  <c:pt idx="2291">
                    <c:v>user2291</c:v>
                  </c:pt>
                  <c:pt idx="2292">
                    <c:v>user2292</c:v>
                  </c:pt>
                  <c:pt idx="2293">
                    <c:v>user2293</c:v>
                  </c:pt>
                  <c:pt idx="2294">
                    <c:v>user2294</c:v>
                  </c:pt>
                  <c:pt idx="2295">
                    <c:v>user2295</c:v>
                  </c:pt>
                  <c:pt idx="2296">
                    <c:v>user2296</c:v>
                  </c:pt>
                  <c:pt idx="2297">
                    <c:v>user2297</c:v>
                  </c:pt>
                  <c:pt idx="2298">
                    <c:v>user2298</c:v>
                  </c:pt>
                  <c:pt idx="2299">
                    <c:v>user2299</c:v>
                  </c:pt>
                  <c:pt idx="2300">
                    <c:v>user2300</c:v>
                  </c:pt>
                  <c:pt idx="2301">
                    <c:v>user2301</c:v>
                  </c:pt>
                  <c:pt idx="2302">
                    <c:v>user2302</c:v>
                  </c:pt>
                  <c:pt idx="2303">
                    <c:v>user2303</c:v>
                  </c:pt>
                  <c:pt idx="2304">
                    <c:v>user2304</c:v>
                  </c:pt>
                  <c:pt idx="2305">
                    <c:v>user2305</c:v>
                  </c:pt>
                  <c:pt idx="2306">
                    <c:v>user2306</c:v>
                  </c:pt>
                  <c:pt idx="2307">
                    <c:v>user2307</c:v>
                  </c:pt>
                  <c:pt idx="2308">
                    <c:v>user2308</c:v>
                  </c:pt>
                  <c:pt idx="2309">
                    <c:v>user2309</c:v>
                  </c:pt>
                  <c:pt idx="2310">
                    <c:v>user2310</c:v>
                  </c:pt>
                  <c:pt idx="2311">
                    <c:v>user2311</c:v>
                  </c:pt>
                  <c:pt idx="2312">
                    <c:v>user2312</c:v>
                  </c:pt>
                  <c:pt idx="2313">
                    <c:v>user2313</c:v>
                  </c:pt>
                  <c:pt idx="2314">
                    <c:v>user2314</c:v>
                  </c:pt>
                  <c:pt idx="2315">
                    <c:v>user2315</c:v>
                  </c:pt>
                  <c:pt idx="2316">
                    <c:v>user2316</c:v>
                  </c:pt>
                  <c:pt idx="2317">
                    <c:v>user2317</c:v>
                  </c:pt>
                  <c:pt idx="2318">
                    <c:v>user2318</c:v>
                  </c:pt>
                  <c:pt idx="2319">
                    <c:v>user2319</c:v>
                  </c:pt>
                  <c:pt idx="2320">
                    <c:v>user2320</c:v>
                  </c:pt>
                  <c:pt idx="2321">
                    <c:v>user2321</c:v>
                  </c:pt>
                  <c:pt idx="2322">
                    <c:v>user2322</c:v>
                  </c:pt>
                  <c:pt idx="2323">
                    <c:v>user2323</c:v>
                  </c:pt>
                  <c:pt idx="2324">
                    <c:v>user2324</c:v>
                  </c:pt>
                  <c:pt idx="2325">
                    <c:v>user2325</c:v>
                  </c:pt>
                  <c:pt idx="2326">
                    <c:v>user2326</c:v>
                  </c:pt>
                  <c:pt idx="2327">
                    <c:v>user2327</c:v>
                  </c:pt>
                  <c:pt idx="2328">
                    <c:v>user2328</c:v>
                  </c:pt>
                  <c:pt idx="2329">
                    <c:v>user2329</c:v>
                  </c:pt>
                  <c:pt idx="2330">
                    <c:v>user2330</c:v>
                  </c:pt>
                  <c:pt idx="2331">
                    <c:v>user2331</c:v>
                  </c:pt>
                  <c:pt idx="2332">
                    <c:v>user2332</c:v>
                  </c:pt>
                  <c:pt idx="2333">
                    <c:v>user2333</c:v>
                  </c:pt>
                  <c:pt idx="2334">
                    <c:v>user2334</c:v>
                  </c:pt>
                  <c:pt idx="2335">
                    <c:v>user2335</c:v>
                  </c:pt>
                  <c:pt idx="2336">
                    <c:v>user2336</c:v>
                  </c:pt>
                  <c:pt idx="2337">
                    <c:v>user2337</c:v>
                  </c:pt>
                  <c:pt idx="2338">
                    <c:v>user2338</c:v>
                  </c:pt>
                  <c:pt idx="2339">
                    <c:v>user2339</c:v>
                  </c:pt>
                  <c:pt idx="2340">
                    <c:v>user2340</c:v>
                  </c:pt>
                  <c:pt idx="2341">
                    <c:v>user2341</c:v>
                  </c:pt>
                  <c:pt idx="2342">
                    <c:v>user2342</c:v>
                  </c:pt>
                  <c:pt idx="2343">
                    <c:v>user2343</c:v>
                  </c:pt>
                  <c:pt idx="2344">
                    <c:v>user2344</c:v>
                  </c:pt>
                  <c:pt idx="2345">
                    <c:v>user2345</c:v>
                  </c:pt>
                  <c:pt idx="2346">
                    <c:v>user2346</c:v>
                  </c:pt>
                  <c:pt idx="2347">
                    <c:v>user2347</c:v>
                  </c:pt>
                  <c:pt idx="2348">
                    <c:v>user2348</c:v>
                  </c:pt>
                  <c:pt idx="2349">
                    <c:v>user2349</c:v>
                  </c:pt>
                  <c:pt idx="2350">
                    <c:v>user2350</c:v>
                  </c:pt>
                  <c:pt idx="2351">
                    <c:v>user2351</c:v>
                  </c:pt>
                  <c:pt idx="2352">
                    <c:v>user2352</c:v>
                  </c:pt>
                  <c:pt idx="2353">
                    <c:v>user2353</c:v>
                  </c:pt>
                  <c:pt idx="2354">
                    <c:v>user2354</c:v>
                  </c:pt>
                  <c:pt idx="2355">
                    <c:v>user2355</c:v>
                  </c:pt>
                  <c:pt idx="2356">
                    <c:v>user2356</c:v>
                  </c:pt>
                  <c:pt idx="2357">
                    <c:v>user2357</c:v>
                  </c:pt>
                  <c:pt idx="2358">
                    <c:v>user2358</c:v>
                  </c:pt>
                  <c:pt idx="2359">
                    <c:v>user2359</c:v>
                  </c:pt>
                  <c:pt idx="2360">
                    <c:v>user2360</c:v>
                  </c:pt>
                  <c:pt idx="2361">
                    <c:v>user2361</c:v>
                  </c:pt>
                  <c:pt idx="2362">
                    <c:v>user2362</c:v>
                  </c:pt>
                  <c:pt idx="2363">
                    <c:v>user2363</c:v>
                  </c:pt>
                  <c:pt idx="2364">
                    <c:v>user2364</c:v>
                  </c:pt>
                  <c:pt idx="2365">
                    <c:v>user2365</c:v>
                  </c:pt>
                  <c:pt idx="2366">
                    <c:v>user2366</c:v>
                  </c:pt>
                  <c:pt idx="2367">
                    <c:v>user2367</c:v>
                  </c:pt>
                  <c:pt idx="2368">
                    <c:v>user2368</c:v>
                  </c:pt>
                  <c:pt idx="2369">
                    <c:v>user2369</c:v>
                  </c:pt>
                  <c:pt idx="2370">
                    <c:v>user2370</c:v>
                  </c:pt>
                  <c:pt idx="2371">
                    <c:v>user2371</c:v>
                  </c:pt>
                  <c:pt idx="2372">
                    <c:v>user2372</c:v>
                  </c:pt>
                  <c:pt idx="2373">
                    <c:v>user2373</c:v>
                  </c:pt>
                  <c:pt idx="2374">
                    <c:v>user2374</c:v>
                  </c:pt>
                  <c:pt idx="2375">
                    <c:v>user2375</c:v>
                  </c:pt>
                  <c:pt idx="2376">
                    <c:v>user2376</c:v>
                  </c:pt>
                  <c:pt idx="2377">
                    <c:v>user2377</c:v>
                  </c:pt>
                  <c:pt idx="2378">
                    <c:v>user2378</c:v>
                  </c:pt>
                  <c:pt idx="2379">
                    <c:v>user2379</c:v>
                  </c:pt>
                  <c:pt idx="2380">
                    <c:v>user2380</c:v>
                  </c:pt>
                  <c:pt idx="2381">
                    <c:v>user2381</c:v>
                  </c:pt>
                  <c:pt idx="2382">
                    <c:v>user2382</c:v>
                  </c:pt>
                  <c:pt idx="2383">
                    <c:v>user2383</c:v>
                  </c:pt>
                  <c:pt idx="2384">
                    <c:v>user2384</c:v>
                  </c:pt>
                  <c:pt idx="2385">
                    <c:v>user2385</c:v>
                  </c:pt>
                  <c:pt idx="2386">
                    <c:v>user2386</c:v>
                  </c:pt>
                  <c:pt idx="2387">
                    <c:v>user2387</c:v>
                  </c:pt>
                  <c:pt idx="2388">
                    <c:v>user2388</c:v>
                  </c:pt>
                  <c:pt idx="2389">
                    <c:v>user2389</c:v>
                  </c:pt>
                  <c:pt idx="2390">
                    <c:v>user2390</c:v>
                  </c:pt>
                  <c:pt idx="2391">
                    <c:v>user2391</c:v>
                  </c:pt>
                  <c:pt idx="2392">
                    <c:v>user2392</c:v>
                  </c:pt>
                  <c:pt idx="2393">
                    <c:v>user2393</c:v>
                  </c:pt>
                  <c:pt idx="2394">
                    <c:v>user2394</c:v>
                  </c:pt>
                  <c:pt idx="2395">
                    <c:v>user2395</c:v>
                  </c:pt>
                  <c:pt idx="2396">
                    <c:v>user2396</c:v>
                  </c:pt>
                  <c:pt idx="2397">
                    <c:v>user2397</c:v>
                  </c:pt>
                  <c:pt idx="2398">
                    <c:v>user2398</c:v>
                  </c:pt>
                  <c:pt idx="2399">
                    <c:v>user2399</c:v>
                  </c:pt>
                  <c:pt idx="2400">
                    <c:v>user2400</c:v>
                  </c:pt>
                  <c:pt idx="2401">
                    <c:v>user2401</c:v>
                  </c:pt>
                  <c:pt idx="2402">
                    <c:v>user2402</c:v>
                  </c:pt>
                  <c:pt idx="2403">
                    <c:v>user2403</c:v>
                  </c:pt>
                  <c:pt idx="2404">
                    <c:v>user2404</c:v>
                  </c:pt>
                  <c:pt idx="2405">
                    <c:v>user2405</c:v>
                  </c:pt>
                  <c:pt idx="2406">
                    <c:v>user2406</c:v>
                  </c:pt>
                  <c:pt idx="2407">
                    <c:v>user2407</c:v>
                  </c:pt>
                  <c:pt idx="2408">
                    <c:v>user2408</c:v>
                  </c:pt>
                  <c:pt idx="2409">
                    <c:v>user2409</c:v>
                  </c:pt>
                  <c:pt idx="2410">
                    <c:v>user2410</c:v>
                  </c:pt>
                  <c:pt idx="2411">
                    <c:v>user2411</c:v>
                  </c:pt>
                  <c:pt idx="2412">
                    <c:v>user2412</c:v>
                  </c:pt>
                  <c:pt idx="2413">
                    <c:v>user2413</c:v>
                  </c:pt>
                  <c:pt idx="2414">
                    <c:v>user2414</c:v>
                  </c:pt>
                  <c:pt idx="2415">
                    <c:v>user2415</c:v>
                  </c:pt>
                  <c:pt idx="2416">
                    <c:v>user2416</c:v>
                  </c:pt>
                  <c:pt idx="2417">
                    <c:v>user2417</c:v>
                  </c:pt>
                  <c:pt idx="2418">
                    <c:v>user2418</c:v>
                  </c:pt>
                  <c:pt idx="2419">
                    <c:v>user2419</c:v>
                  </c:pt>
                  <c:pt idx="2420">
                    <c:v>user2420</c:v>
                  </c:pt>
                  <c:pt idx="2421">
                    <c:v>user2421</c:v>
                  </c:pt>
                  <c:pt idx="2422">
                    <c:v>user2422</c:v>
                  </c:pt>
                  <c:pt idx="2423">
                    <c:v>user2423</c:v>
                  </c:pt>
                  <c:pt idx="2424">
                    <c:v>user2424</c:v>
                  </c:pt>
                  <c:pt idx="2425">
                    <c:v>user2425</c:v>
                  </c:pt>
                  <c:pt idx="2426">
                    <c:v>user2426</c:v>
                  </c:pt>
                  <c:pt idx="2427">
                    <c:v>user2427</c:v>
                  </c:pt>
                  <c:pt idx="2428">
                    <c:v>user2428</c:v>
                  </c:pt>
                  <c:pt idx="2429">
                    <c:v>user2429</c:v>
                  </c:pt>
                  <c:pt idx="2430">
                    <c:v>user2430</c:v>
                  </c:pt>
                  <c:pt idx="2431">
                    <c:v>user2431</c:v>
                  </c:pt>
                  <c:pt idx="2432">
                    <c:v>user2432</c:v>
                  </c:pt>
                  <c:pt idx="2433">
                    <c:v>user2433</c:v>
                  </c:pt>
                  <c:pt idx="2434">
                    <c:v>user2434</c:v>
                  </c:pt>
                  <c:pt idx="2435">
                    <c:v>user2435</c:v>
                  </c:pt>
                  <c:pt idx="2436">
                    <c:v>user2436</c:v>
                  </c:pt>
                  <c:pt idx="2437">
                    <c:v>user2437</c:v>
                  </c:pt>
                  <c:pt idx="2438">
                    <c:v>user2438</c:v>
                  </c:pt>
                  <c:pt idx="2439">
                    <c:v>user2439</c:v>
                  </c:pt>
                  <c:pt idx="2440">
                    <c:v>user2440</c:v>
                  </c:pt>
                  <c:pt idx="2441">
                    <c:v>user2441</c:v>
                  </c:pt>
                  <c:pt idx="2442">
                    <c:v>user2442</c:v>
                  </c:pt>
                  <c:pt idx="2443">
                    <c:v>user2443</c:v>
                  </c:pt>
                  <c:pt idx="2444">
                    <c:v>user2444</c:v>
                  </c:pt>
                  <c:pt idx="2445">
                    <c:v>user2445</c:v>
                  </c:pt>
                  <c:pt idx="2446">
                    <c:v>user2446</c:v>
                  </c:pt>
                  <c:pt idx="2447">
                    <c:v>user2447</c:v>
                  </c:pt>
                  <c:pt idx="2448">
                    <c:v>user2448</c:v>
                  </c:pt>
                  <c:pt idx="2449">
                    <c:v>user2449</c:v>
                  </c:pt>
                  <c:pt idx="2450">
                    <c:v>user2450</c:v>
                  </c:pt>
                  <c:pt idx="2451">
                    <c:v>user2451</c:v>
                  </c:pt>
                  <c:pt idx="2452">
                    <c:v>user2452</c:v>
                  </c:pt>
                  <c:pt idx="2453">
                    <c:v>user2453</c:v>
                  </c:pt>
                  <c:pt idx="2454">
                    <c:v>user2454</c:v>
                  </c:pt>
                  <c:pt idx="2455">
                    <c:v>user2455</c:v>
                  </c:pt>
                  <c:pt idx="2456">
                    <c:v>user2456</c:v>
                  </c:pt>
                  <c:pt idx="2457">
                    <c:v>user2457</c:v>
                  </c:pt>
                  <c:pt idx="2458">
                    <c:v>user2458</c:v>
                  </c:pt>
                  <c:pt idx="2459">
                    <c:v>user2459</c:v>
                  </c:pt>
                  <c:pt idx="2460">
                    <c:v>user2460</c:v>
                  </c:pt>
                  <c:pt idx="2461">
                    <c:v>user2461</c:v>
                  </c:pt>
                  <c:pt idx="2462">
                    <c:v>user2462</c:v>
                  </c:pt>
                  <c:pt idx="2463">
                    <c:v>user2463</c:v>
                  </c:pt>
                  <c:pt idx="2464">
                    <c:v>user2464</c:v>
                  </c:pt>
                  <c:pt idx="2465">
                    <c:v>user2465</c:v>
                  </c:pt>
                  <c:pt idx="2466">
                    <c:v>user2466</c:v>
                  </c:pt>
                  <c:pt idx="2467">
                    <c:v>user2467</c:v>
                  </c:pt>
                  <c:pt idx="2468">
                    <c:v>user2468</c:v>
                  </c:pt>
                  <c:pt idx="2469">
                    <c:v>user2469</c:v>
                  </c:pt>
                  <c:pt idx="2470">
                    <c:v>user2470</c:v>
                  </c:pt>
                  <c:pt idx="2471">
                    <c:v>user2471</c:v>
                  </c:pt>
                  <c:pt idx="2472">
                    <c:v>user2472</c:v>
                  </c:pt>
                  <c:pt idx="2473">
                    <c:v>user2473</c:v>
                  </c:pt>
                  <c:pt idx="2474">
                    <c:v>user2474</c:v>
                  </c:pt>
                  <c:pt idx="2475">
                    <c:v>user2475</c:v>
                  </c:pt>
                  <c:pt idx="2476">
                    <c:v>user2476</c:v>
                  </c:pt>
                  <c:pt idx="2477">
                    <c:v>user2477</c:v>
                  </c:pt>
                  <c:pt idx="2478">
                    <c:v>user2478</c:v>
                  </c:pt>
                  <c:pt idx="2479">
                    <c:v>user2479</c:v>
                  </c:pt>
                  <c:pt idx="2480">
                    <c:v>user2480</c:v>
                  </c:pt>
                  <c:pt idx="2481">
                    <c:v>user2481</c:v>
                  </c:pt>
                  <c:pt idx="2482">
                    <c:v>user2482</c:v>
                  </c:pt>
                  <c:pt idx="2483">
                    <c:v>user2483</c:v>
                  </c:pt>
                  <c:pt idx="2484">
                    <c:v>user2484</c:v>
                  </c:pt>
                  <c:pt idx="2485">
                    <c:v>user2485</c:v>
                  </c:pt>
                  <c:pt idx="2486">
                    <c:v>user2486</c:v>
                  </c:pt>
                  <c:pt idx="2487">
                    <c:v>user2487</c:v>
                  </c:pt>
                  <c:pt idx="2488">
                    <c:v>user2488</c:v>
                  </c:pt>
                  <c:pt idx="2489">
                    <c:v>user2489</c:v>
                  </c:pt>
                  <c:pt idx="2490">
                    <c:v>user2490</c:v>
                  </c:pt>
                  <c:pt idx="2491">
                    <c:v>user2491</c:v>
                  </c:pt>
                  <c:pt idx="2492">
                    <c:v>user2492</c:v>
                  </c:pt>
                  <c:pt idx="2493">
                    <c:v>user2493</c:v>
                  </c:pt>
                  <c:pt idx="2494">
                    <c:v>user2494</c:v>
                  </c:pt>
                  <c:pt idx="2495">
                    <c:v>user2495</c:v>
                  </c:pt>
                  <c:pt idx="2496">
                    <c:v>user2496</c:v>
                  </c:pt>
                  <c:pt idx="2497">
                    <c:v>user2497</c:v>
                  </c:pt>
                  <c:pt idx="2498">
                    <c:v>user2498</c:v>
                  </c:pt>
                  <c:pt idx="2499">
                    <c:v>user2499</c:v>
                  </c:pt>
                  <c:pt idx="2500">
                    <c:v>user2500</c:v>
                  </c:pt>
                  <c:pt idx="2501">
                    <c:v>user2501</c:v>
                  </c:pt>
                  <c:pt idx="2502">
                    <c:v>user2502</c:v>
                  </c:pt>
                  <c:pt idx="2503">
                    <c:v>user2503</c:v>
                  </c:pt>
                  <c:pt idx="2504">
                    <c:v>user2504</c:v>
                  </c:pt>
                  <c:pt idx="2505">
                    <c:v>user2505</c:v>
                  </c:pt>
                  <c:pt idx="2506">
                    <c:v>user2506</c:v>
                  </c:pt>
                  <c:pt idx="2507">
                    <c:v>user2507</c:v>
                  </c:pt>
                  <c:pt idx="2508">
                    <c:v>user2508</c:v>
                  </c:pt>
                  <c:pt idx="2509">
                    <c:v>user2509</c:v>
                  </c:pt>
                  <c:pt idx="2510">
                    <c:v>user2510</c:v>
                  </c:pt>
                  <c:pt idx="2511">
                    <c:v>user2511</c:v>
                  </c:pt>
                  <c:pt idx="2512">
                    <c:v>user2512</c:v>
                  </c:pt>
                  <c:pt idx="2513">
                    <c:v>user2513</c:v>
                  </c:pt>
                  <c:pt idx="2514">
                    <c:v>user2514</c:v>
                  </c:pt>
                  <c:pt idx="2515">
                    <c:v>user2515</c:v>
                  </c:pt>
                  <c:pt idx="2516">
                    <c:v>user2516</c:v>
                  </c:pt>
                  <c:pt idx="2517">
                    <c:v>user2517</c:v>
                  </c:pt>
                  <c:pt idx="2518">
                    <c:v>user2518</c:v>
                  </c:pt>
                  <c:pt idx="2519">
                    <c:v>user2519</c:v>
                  </c:pt>
                  <c:pt idx="2520">
                    <c:v>user2520</c:v>
                  </c:pt>
                  <c:pt idx="2521">
                    <c:v>user2521</c:v>
                  </c:pt>
                  <c:pt idx="2522">
                    <c:v>user2522</c:v>
                  </c:pt>
                  <c:pt idx="2523">
                    <c:v>user2523</c:v>
                  </c:pt>
                  <c:pt idx="2524">
                    <c:v>user2524</c:v>
                  </c:pt>
                  <c:pt idx="2525">
                    <c:v>user2525</c:v>
                  </c:pt>
                  <c:pt idx="2526">
                    <c:v>user2526</c:v>
                  </c:pt>
                  <c:pt idx="2527">
                    <c:v>user2527</c:v>
                  </c:pt>
                  <c:pt idx="2528">
                    <c:v>user2528</c:v>
                  </c:pt>
                  <c:pt idx="2529">
                    <c:v>user2529</c:v>
                  </c:pt>
                  <c:pt idx="2530">
                    <c:v>user2530</c:v>
                  </c:pt>
                  <c:pt idx="2531">
                    <c:v>user2531</c:v>
                  </c:pt>
                  <c:pt idx="2532">
                    <c:v>user2532</c:v>
                  </c:pt>
                  <c:pt idx="2533">
                    <c:v>user2533</c:v>
                  </c:pt>
                  <c:pt idx="2534">
                    <c:v>user2534</c:v>
                  </c:pt>
                  <c:pt idx="2535">
                    <c:v>user2535</c:v>
                  </c:pt>
                  <c:pt idx="2536">
                    <c:v>user2536</c:v>
                  </c:pt>
                  <c:pt idx="2537">
                    <c:v>user2537</c:v>
                  </c:pt>
                  <c:pt idx="2538">
                    <c:v>user2538</c:v>
                  </c:pt>
                  <c:pt idx="2539">
                    <c:v>user2539</c:v>
                  </c:pt>
                  <c:pt idx="2540">
                    <c:v>user2540</c:v>
                  </c:pt>
                  <c:pt idx="2541">
                    <c:v>user2541</c:v>
                  </c:pt>
                  <c:pt idx="2542">
                    <c:v>user2542</c:v>
                  </c:pt>
                  <c:pt idx="2543">
                    <c:v>user2543</c:v>
                  </c:pt>
                  <c:pt idx="2544">
                    <c:v>user2544</c:v>
                  </c:pt>
                  <c:pt idx="2545">
                    <c:v>user2545</c:v>
                  </c:pt>
                  <c:pt idx="2546">
                    <c:v>user2546</c:v>
                  </c:pt>
                  <c:pt idx="2547">
                    <c:v>user2547</c:v>
                  </c:pt>
                  <c:pt idx="2548">
                    <c:v>user2548</c:v>
                  </c:pt>
                  <c:pt idx="2549">
                    <c:v>user2549</c:v>
                  </c:pt>
                  <c:pt idx="2550">
                    <c:v>user2550</c:v>
                  </c:pt>
                  <c:pt idx="2551">
                    <c:v>user2551</c:v>
                  </c:pt>
                  <c:pt idx="2552">
                    <c:v>user2552</c:v>
                  </c:pt>
                  <c:pt idx="2553">
                    <c:v>user2553</c:v>
                  </c:pt>
                  <c:pt idx="2554">
                    <c:v>user2554</c:v>
                  </c:pt>
                  <c:pt idx="2555">
                    <c:v>user2555</c:v>
                  </c:pt>
                  <c:pt idx="2556">
                    <c:v>user2556</c:v>
                  </c:pt>
                  <c:pt idx="2557">
                    <c:v>user2557</c:v>
                  </c:pt>
                  <c:pt idx="2558">
                    <c:v>user2558</c:v>
                  </c:pt>
                  <c:pt idx="2559">
                    <c:v>user2559</c:v>
                  </c:pt>
                  <c:pt idx="2560">
                    <c:v>user2560</c:v>
                  </c:pt>
                  <c:pt idx="2561">
                    <c:v>user2561</c:v>
                  </c:pt>
                  <c:pt idx="2562">
                    <c:v>user2562</c:v>
                  </c:pt>
                  <c:pt idx="2563">
                    <c:v>user2563</c:v>
                  </c:pt>
                  <c:pt idx="2564">
                    <c:v>user2564</c:v>
                  </c:pt>
                  <c:pt idx="2565">
                    <c:v>user2565</c:v>
                  </c:pt>
                  <c:pt idx="2566">
                    <c:v>user2566</c:v>
                  </c:pt>
                  <c:pt idx="2567">
                    <c:v>user2567</c:v>
                  </c:pt>
                  <c:pt idx="2568">
                    <c:v>user2568</c:v>
                  </c:pt>
                  <c:pt idx="2569">
                    <c:v>user2569</c:v>
                  </c:pt>
                  <c:pt idx="2570">
                    <c:v>user2570</c:v>
                  </c:pt>
                  <c:pt idx="2571">
                    <c:v>user2571</c:v>
                  </c:pt>
                  <c:pt idx="2572">
                    <c:v>user2572</c:v>
                  </c:pt>
                  <c:pt idx="2573">
                    <c:v>user2573</c:v>
                  </c:pt>
                  <c:pt idx="2574">
                    <c:v>user2574</c:v>
                  </c:pt>
                  <c:pt idx="2575">
                    <c:v>user2575</c:v>
                  </c:pt>
                  <c:pt idx="2576">
                    <c:v>user2576</c:v>
                  </c:pt>
                  <c:pt idx="2577">
                    <c:v>user2577</c:v>
                  </c:pt>
                  <c:pt idx="2578">
                    <c:v>user2578</c:v>
                  </c:pt>
                  <c:pt idx="2579">
                    <c:v>user2579</c:v>
                  </c:pt>
                  <c:pt idx="2580">
                    <c:v>user2580</c:v>
                  </c:pt>
                  <c:pt idx="2581">
                    <c:v>user2581</c:v>
                  </c:pt>
                  <c:pt idx="2582">
                    <c:v>user2582</c:v>
                  </c:pt>
                  <c:pt idx="2583">
                    <c:v>user2583</c:v>
                  </c:pt>
                  <c:pt idx="2584">
                    <c:v>user2584</c:v>
                  </c:pt>
                  <c:pt idx="2585">
                    <c:v>user2585</c:v>
                  </c:pt>
                  <c:pt idx="2586">
                    <c:v>user2586</c:v>
                  </c:pt>
                  <c:pt idx="2587">
                    <c:v>user2587</c:v>
                  </c:pt>
                  <c:pt idx="2588">
                    <c:v>user2588</c:v>
                  </c:pt>
                  <c:pt idx="2589">
                    <c:v>user2589</c:v>
                  </c:pt>
                  <c:pt idx="2590">
                    <c:v>user2590</c:v>
                  </c:pt>
                  <c:pt idx="2591">
                    <c:v>user2591</c:v>
                  </c:pt>
                  <c:pt idx="2592">
                    <c:v>user2592</c:v>
                  </c:pt>
                  <c:pt idx="2593">
                    <c:v>user2593</c:v>
                  </c:pt>
                  <c:pt idx="2594">
                    <c:v>user2594</c:v>
                  </c:pt>
                  <c:pt idx="2595">
                    <c:v>user2595</c:v>
                  </c:pt>
                  <c:pt idx="2596">
                    <c:v>user2596</c:v>
                  </c:pt>
                  <c:pt idx="2597">
                    <c:v>user2597</c:v>
                  </c:pt>
                  <c:pt idx="2598">
                    <c:v>user2598</c:v>
                  </c:pt>
                  <c:pt idx="2599">
                    <c:v>user2599</c:v>
                  </c:pt>
                  <c:pt idx="2600">
                    <c:v>user2600</c:v>
                  </c:pt>
                  <c:pt idx="2601">
                    <c:v>user2601</c:v>
                  </c:pt>
                  <c:pt idx="2602">
                    <c:v>user2602</c:v>
                  </c:pt>
                  <c:pt idx="2603">
                    <c:v>user2603</c:v>
                  </c:pt>
                  <c:pt idx="2604">
                    <c:v>user2604</c:v>
                  </c:pt>
                  <c:pt idx="2605">
                    <c:v>user2605</c:v>
                  </c:pt>
                  <c:pt idx="2606">
                    <c:v>user2606</c:v>
                  </c:pt>
                  <c:pt idx="2607">
                    <c:v>user2607</c:v>
                  </c:pt>
                  <c:pt idx="2608">
                    <c:v>user2608</c:v>
                  </c:pt>
                  <c:pt idx="2609">
                    <c:v>user2609</c:v>
                  </c:pt>
                  <c:pt idx="2610">
                    <c:v>user2610</c:v>
                  </c:pt>
                  <c:pt idx="2611">
                    <c:v>user2611</c:v>
                  </c:pt>
                  <c:pt idx="2612">
                    <c:v>user2612</c:v>
                  </c:pt>
                  <c:pt idx="2613">
                    <c:v>user2613</c:v>
                  </c:pt>
                  <c:pt idx="2614">
                    <c:v>user2614</c:v>
                  </c:pt>
                  <c:pt idx="2615">
                    <c:v>user2615</c:v>
                  </c:pt>
                  <c:pt idx="2616">
                    <c:v>user2616</c:v>
                  </c:pt>
                  <c:pt idx="2617">
                    <c:v>user2617</c:v>
                  </c:pt>
                  <c:pt idx="2618">
                    <c:v>user2618</c:v>
                  </c:pt>
                  <c:pt idx="2619">
                    <c:v>user2619</c:v>
                  </c:pt>
                  <c:pt idx="2620">
                    <c:v>user2620</c:v>
                  </c:pt>
                  <c:pt idx="2621">
                    <c:v>user2621</c:v>
                  </c:pt>
                  <c:pt idx="2622">
                    <c:v>user2622</c:v>
                  </c:pt>
                  <c:pt idx="2623">
                    <c:v>user2623</c:v>
                  </c:pt>
                  <c:pt idx="2624">
                    <c:v>user2624</c:v>
                  </c:pt>
                  <c:pt idx="2625">
                    <c:v>user2625</c:v>
                  </c:pt>
                  <c:pt idx="2626">
                    <c:v>user2626</c:v>
                  </c:pt>
                  <c:pt idx="2627">
                    <c:v>user2627</c:v>
                  </c:pt>
                  <c:pt idx="2628">
                    <c:v>user2628</c:v>
                  </c:pt>
                  <c:pt idx="2629">
                    <c:v>user2629</c:v>
                  </c:pt>
                  <c:pt idx="2630">
                    <c:v>user2630</c:v>
                  </c:pt>
                  <c:pt idx="2631">
                    <c:v>user2631</c:v>
                  </c:pt>
                  <c:pt idx="2632">
                    <c:v>user2632</c:v>
                  </c:pt>
                  <c:pt idx="2633">
                    <c:v>user2633</c:v>
                  </c:pt>
                  <c:pt idx="2634">
                    <c:v>user2634</c:v>
                  </c:pt>
                  <c:pt idx="2635">
                    <c:v>user2635</c:v>
                  </c:pt>
                  <c:pt idx="2636">
                    <c:v>user2636</c:v>
                  </c:pt>
                  <c:pt idx="2637">
                    <c:v>user2637</c:v>
                  </c:pt>
                  <c:pt idx="2638">
                    <c:v>user2638</c:v>
                  </c:pt>
                  <c:pt idx="2639">
                    <c:v>user2639</c:v>
                  </c:pt>
                  <c:pt idx="2640">
                    <c:v>user2640</c:v>
                  </c:pt>
                  <c:pt idx="2641">
                    <c:v>user2641</c:v>
                  </c:pt>
                  <c:pt idx="2642">
                    <c:v>user2642</c:v>
                  </c:pt>
                  <c:pt idx="2643">
                    <c:v>user2643</c:v>
                  </c:pt>
                  <c:pt idx="2644">
                    <c:v>user2644</c:v>
                  </c:pt>
                  <c:pt idx="2645">
                    <c:v>user2645</c:v>
                  </c:pt>
                  <c:pt idx="2646">
                    <c:v>user2646</c:v>
                  </c:pt>
                  <c:pt idx="2647">
                    <c:v>user2647</c:v>
                  </c:pt>
                  <c:pt idx="2648">
                    <c:v>user2648</c:v>
                  </c:pt>
                  <c:pt idx="2649">
                    <c:v>user2649</c:v>
                  </c:pt>
                  <c:pt idx="2650">
                    <c:v>user2650</c:v>
                  </c:pt>
                  <c:pt idx="2651">
                    <c:v>user2651</c:v>
                  </c:pt>
                  <c:pt idx="2652">
                    <c:v>user2652</c:v>
                  </c:pt>
                  <c:pt idx="2653">
                    <c:v>user2653</c:v>
                  </c:pt>
                  <c:pt idx="2654">
                    <c:v>user2654</c:v>
                  </c:pt>
                  <c:pt idx="2655">
                    <c:v>user2655</c:v>
                  </c:pt>
                  <c:pt idx="2656">
                    <c:v>user2656</c:v>
                  </c:pt>
                  <c:pt idx="2657">
                    <c:v>user2657</c:v>
                  </c:pt>
                  <c:pt idx="2658">
                    <c:v>user2658</c:v>
                  </c:pt>
                  <c:pt idx="2659">
                    <c:v>user2659</c:v>
                  </c:pt>
                  <c:pt idx="2660">
                    <c:v>user2660</c:v>
                  </c:pt>
                  <c:pt idx="2661">
                    <c:v>user2661</c:v>
                  </c:pt>
                  <c:pt idx="2662">
                    <c:v>user2662</c:v>
                  </c:pt>
                  <c:pt idx="2663">
                    <c:v>user2663</c:v>
                  </c:pt>
                  <c:pt idx="2664">
                    <c:v>user2664</c:v>
                  </c:pt>
                  <c:pt idx="2665">
                    <c:v>user2665</c:v>
                  </c:pt>
                  <c:pt idx="2666">
                    <c:v>user2666</c:v>
                  </c:pt>
                  <c:pt idx="2667">
                    <c:v>user2667</c:v>
                  </c:pt>
                  <c:pt idx="2668">
                    <c:v>user2668</c:v>
                  </c:pt>
                  <c:pt idx="2669">
                    <c:v>user2669</c:v>
                  </c:pt>
                  <c:pt idx="2670">
                    <c:v>user2670</c:v>
                  </c:pt>
                  <c:pt idx="2671">
                    <c:v>user2671</c:v>
                  </c:pt>
                  <c:pt idx="2672">
                    <c:v>user2672</c:v>
                  </c:pt>
                  <c:pt idx="2673">
                    <c:v>user2673</c:v>
                  </c:pt>
                  <c:pt idx="2674">
                    <c:v>user2674</c:v>
                  </c:pt>
                  <c:pt idx="2675">
                    <c:v>user2675</c:v>
                  </c:pt>
                  <c:pt idx="2676">
                    <c:v>user2676</c:v>
                  </c:pt>
                  <c:pt idx="2677">
                    <c:v>user2677</c:v>
                  </c:pt>
                  <c:pt idx="2678">
                    <c:v>user2678</c:v>
                  </c:pt>
                  <c:pt idx="2679">
                    <c:v>user2679</c:v>
                  </c:pt>
                  <c:pt idx="2680">
                    <c:v>user2680</c:v>
                  </c:pt>
                  <c:pt idx="2681">
                    <c:v>user2681</c:v>
                  </c:pt>
                  <c:pt idx="2682">
                    <c:v>user2682</c:v>
                  </c:pt>
                  <c:pt idx="2683">
                    <c:v>user2683</c:v>
                  </c:pt>
                  <c:pt idx="2684">
                    <c:v>user2684</c:v>
                  </c:pt>
                  <c:pt idx="2685">
                    <c:v>user2685</c:v>
                  </c:pt>
                  <c:pt idx="2686">
                    <c:v>user2686</c:v>
                  </c:pt>
                  <c:pt idx="2687">
                    <c:v>user2687</c:v>
                  </c:pt>
                  <c:pt idx="2688">
                    <c:v>user2688</c:v>
                  </c:pt>
                  <c:pt idx="2689">
                    <c:v>user2689</c:v>
                  </c:pt>
                  <c:pt idx="2690">
                    <c:v>user2690</c:v>
                  </c:pt>
                  <c:pt idx="2691">
                    <c:v>user2691</c:v>
                  </c:pt>
                  <c:pt idx="2692">
                    <c:v>user2692</c:v>
                  </c:pt>
                  <c:pt idx="2693">
                    <c:v>user2693</c:v>
                  </c:pt>
                  <c:pt idx="2694">
                    <c:v>user2694</c:v>
                  </c:pt>
                  <c:pt idx="2695">
                    <c:v>user2695</c:v>
                  </c:pt>
                  <c:pt idx="2696">
                    <c:v>user2696</c:v>
                  </c:pt>
                  <c:pt idx="2697">
                    <c:v>user2697</c:v>
                  </c:pt>
                  <c:pt idx="2698">
                    <c:v>user2698</c:v>
                  </c:pt>
                  <c:pt idx="2699">
                    <c:v>user2699</c:v>
                  </c:pt>
                  <c:pt idx="2700">
                    <c:v>user2700</c:v>
                  </c:pt>
                  <c:pt idx="2701">
                    <c:v>user2701</c:v>
                  </c:pt>
                  <c:pt idx="2702">
                    <c:v>user2702</c:v>
                  </c:pt>
                  <c:pt idx="2703">
                    <c:v>user2703</c:v>
                  </c:pt>
                  <c:pt idx="2704">
                    <c:v>user2704</c:v>
                  </c:pt>
                  <c:pt idx="2705">
                    <c:v>user2705</c:v>
                  </c:pt>
                  <c:pt idx="2706">
                    <c:v>user2706</c:v>
                  </c:pt>
                  <c:pt idx="2707">
                    <c:v>user2707</c:v>
                  </c:pt>
                  <c:pt idx="2708">
                    <c:v>user2708</c:v>
                  </c:pt>
                  <c:pt idx="2709">
                    <c:v>user2709</c:v>
                  </c:pt>
                  <c:pt idx="2710">
                    <c:v>user2710</c:v>
                  </c:pt>
                  <c:pt idx="2711">
                    <c:v>user2711</c:v>
                  </c:pt>
                  <c:pt idx="2712">
                    <c:v>user2712</c:v>
                  </c:pt>
                  <c:pt idx="2713">
                    <c:v>user2713</c:v>
                  </c:pt>
                  <c:pt idx="2714">
                    <c:v>user2714</c:v>
                  </c:pt>
                  <c:pt idx="2715">
                    <c:v>user2715</c:v>
                  </c:pt>
                  <c:pt idx="2716">
                    <c:v>user2716</c:v>
                  </c:pt>
                  <c:pt idx="2717">
                    <c:v>user2717</c:v>
                  </c:pt>
                  <c:pt idx="2718">
                    <c:v>user2718</c:v>
                  </c:pt>
                  <c:pt idx="2719">
                    <c:v>user2719</c:v>
                  </c:pt>
                  <c:pt idx="2720">
                    <c:v>user2720</c:v>
                  </c:pt>
                  <c:pt idx="2721">
                    <c:v>user2721</c:v>
                  </c:pt>
                  <c:pt idx="2722">
                    <c:v>user2722</c:v>
                  </c:pt>
                  <c:pt idx="2723">
                    <c:v>user2723</c:v>
                  </c:pt>
                  <c:pt idx="2724">
                    <c:v>user2724</c:v>
                  </c:pt>
                  <c:pt idx="2725">
                    <c:v>user2725</c:v>
                  </c:pt>
                  <c:pt idx="2726">
                    <c:v>user2726</c:v>
                  </c:pt>
                  <c:pt idx="2727">
                    <c:v>user2727</c:v>
                  </c:pt>
                  <c:pt idx="2728">
                    <c:v>user2728</c:v>
                  </c:pt>
                  <c:pt idx="2729">
                    <c:v>user2729</c:v>
                  </c:pt>
                  <c:pt idx="2730">
                    <c:v>user2730</c:v>
                  </c:pt>
                  <c:pt idx="2731">
                    <c:v>user2731</c:v>
                  </c:pt>
                  <c:pt idx="2732">
                    <c:v>user2732</c:v>
                  </c:pt>
                  <c:pt idx="2733">
                    <c:v>user2733</c:v>
                  </c:pt>
                  <c:pt idx="2734">
                    <c:v>user2734</c:v>
                  </c:pt>
                  <c:pt idx="2735">
                    <c:v>user2735</c:v>
                  </c:pt>
                  <c:pt idx="2736">
                    <c:v>user2736</c:v>
                  </c:pt>
                  <c:pt idx="2737">
                    <c:v>user2737</c:v>
                  </c:pt>
                  <c:pt idx="2738">
                    <c:v>user2738</c:v>
                  </c:pt>
                  <c:pt idx="2739">
                    <c:v>user2739</c:v>
                  </c:pt>
                  <c:pt idx="2740">
                    <c:v>user2740</c:v>
                  </c:pt>
                  <c:pt idx="2741">
                    <c:v>user2741</c:v>
                  </c:pt>
                  <c:pt idx="2742">
                    <c:v>user2742</c:v>
                  </c:pt>
                  <c:pt idx="2743">
                    <c:v>user2743</c:v>
                  </c:pt>
                  <c:pt idx="2744">
                    <c:v>user2744</c:v>
                  </c:pt>
                  <c:pt idx="2745">
                    <c:v>user2745</c:v>
                  </c:pt>
                  <c:pt idx="2746">
                    <c:v>user2746</c:v>
                  </c:pt>
                  <c:pt idx="2747">
                    <c:v>user2747</c:v>
                  </c:pt>
                  <c:pt idx="2748">
                    <c:v>user2748</c:v>
                  </c:pt>
                  <c:pt idx="2749">
                    <c:v>user2749</c:v>
                  </c:pt>
                  <c:pt idx="2750">
                    <c:v>user2750</c:v>
                  </c:pt>
                  <c:pt idx="2751">
                    <c:v>user2751</c:v>
                  </c:pt>
                  <c:pt idx="2752">
                    <c:v>user2752</c:v>
                  </c:pt>
                  <c:pt idx="2753">
                    <c:v>user2753</c:v>
                  </c:pt>
                  <c:pt idx="2754">
                    <c:v>user2754</c:v>
                  </c:pt>
                  <c:pt idx="2755">
                    <c:v>user2755</c:v>
                  </c:pt>
                  <c:pt idx="2756">
                    <c:v>user2756</c:v>
                  </c:pt>
                  <c:pt idx="2757">
                    <c:v>user2757</c:v>
                  </c:pt>
                  <c:pt idx="2758">
                    <c:v>user2758</c:v>
                  </c:pt>
                  <c:pt idx="2759">
                    <c:v>user2759</c:v>
                  </c:pt>
                  <c:pt idx="2760">
                    <c:v>user2760</c:v>
                  </c:pt>
                  <c:pt idx="2761">
                    <c:v>user2761</c:v>
                  </c:pt>
                  <c:pt idx="2762">
                    <c:v>user2762</c:v>
                  </c:pt>
                  <c:pt idx="2763">
                    <c:v>user2763</c:v>
                  </c:pt>
                  <c:pt idx="2764">
                    <c:v>user2764</c:v>
                  </c:pt>
                  <c:pt idx="2765">
                    <c:v>user2765</c:v>
                  </c:pt>
                  <c:pt idx="2766">
                    <c:v>user2766</c:v>
                  </c:pt>
                  <c:pt idx="2767">
                    <c:v>user2767</c:v>
                  </c:pt>
                  <c:pt idx="2768">
                    <c:v>user2768</c:v>
                  </c:pt>
                  <c:pt idx="2769">
                    <c:v>user2769</c:v>
                  </c:pt>
                  <c:pt idx="2770">
                    <c:v>user2770</c:v>
                  </c:pt>
                  <c:pt idx="2771">
                    <c:v>user2771</c:v>
                  </c:pt>
                  <c:pt idx="2772">
                    <c:v>user2772</c:v>
                  </c:pt>
                  <c:pt idx="2773">
                    <c:v>user2773</c:v>
                  </c:pt>
                  <c:pt idx="2774">
                    <c:v>user2774</c:v>
                  </c:pt>
                  <c:pt idx="2775">
                    <c:v>user2775</c:v>
                  </c:pt>
                  <c:pt idx="2776">
                    <c:v>user2776</c:v>
                  </c:pt>
                  <c:pt idx="2777">
                    <c:v>user2777</c:v>
                  </c:pt>
                  <c:pt idx="2778">
                    <c:v>user2778</c:v>
                  </c:pt>
                  <c:pt idx="2779">
                    <c:v>user2779</c:v>
                  </c:pt>
                  <c:pt idx="2780">
                    <c:v>user2780</c:v>
                  </c:pt>
                  <c:pt idx="2781">
                    <c:v>user2781</c:v>
                  </c:pt>
                  <c:pt idx="2782">
                    <c:v>user2782</c:v>
                  </c:pt>
                  <c:pt idx="2783">
                    <c:v>user2783</c:v>
                  </c:pt>
                  <c:pt idx="2784">
                    <c:v>user2784</c:v>
                  </c:pt>
                  <c:pt idx="2785">
                    <c:v>user2785</c:v>
                  </c:pt>
                  <c:pt idx="2786">
                    <c:v>user2786</c:v>
                  </c:pt>
                  <c:pt idx="2787">
                    <c:v>user2787</c:v>
                  </c:pt>
                  <c:pt idx="2788">
                    <c:v>user2788</c:v>
                  </c:pt>
                  <c:pt idx="2789">
                    <c:v>user2789</c:v>
                  </c:pt>
                  <c:pt idx="2790">
                    <c:v>user2790</c:v>
                  </c:pt>
                  <c:pt idx="2791">
                    <c:v>user2791</c:v>
                  </c:pt>
                  <c:pt idx="2792">
                    <c:v>user2792</c:v>
                  </c:pt>
                  <c:pt idx="2793">
                    <c:v>user2793</c:v>
                  </c:pt>
                  <c:pt idx="2794">
                    <c:v>user2794</c:v>
                  </c:pt>
                  <c:pt idx="2795">
                    <c:v>user2795</c:v>
                  </c:pt>
                  <c:pt idx="2796">
                    <c:v>user2796</c:v>
                  </c:pt>
                  <c:pt idx="2797">
                    <c:v>user2797</c:v>
                  </c:pt>
                  <c:pt idx="2798">
                    <c:v>user2798</c:v>
                  </c:pt>
                  <c:pt idx="2799">
                    <c:v>user2799</c:v>
                  </c:pt>
                  <c:pt idx="2800">
                    <c:v>user2800</c:v>
                  </c:pt>
                  <c:pt idx="2801">
                    <c:v>user2801</c:v>
                  </c:pt>
                  <c:pt idx="2802">
                    <c:v>user2802</c:v>
                  </c:pt>
                  <c:pt idx="2803">
                    <c:v>user2803</c:v>
                  </c:pt>
                  <c:pt idx="2804">
                    <c:v>user2804</c:v>
                  </c:pt>
                  <c:pt idx="2805">
                    <c:v>user2805</c:v>
                  </c:pt>
                  <c:pt idx="2806">
                    <c:v>user2806</c:v>
                  </c:pt>
                  <c:pt idx="2807">
                    <c:v>user2807</c:v>
                  </c:pt>
                  <c:pt idx="2808">
                    <c:v>user2808</c:v>
                  </c:pt>
                  <c:pt idx="2809">
                    <c:v>user2809</c:v>
                  </c:pt>
                  <c:pt idx="2810">
                    <c:v>user2810</c:v>
                  </c:pt>
                  <c:pt idx="2811">
                    <c:v>user2811</c:v>
                  </c:pt>
                  <c:pt idx="2812">
                    <c:v>user2812</c:v>
                  </c:pt>
                  <c:pt idx="2813">
                    <c:v>user2813</c:v>
                  </c:pt>
                  <c:pt idx="2814">
                    <c:v>user2814</c:v>
                  </c:pt>
                  <c:pt idx="2815">
                    <c:v>user2815</c:v>
                  </c:pt>
                  <c:pt idx="2816">
                    <c:v>user2816</c:v>
                  </c:pt>
                  <c:pt idx="2817">
                    <c:v>user2817</c:v>
                  </c:pt>
                  <c:pt idx="2818">
                    <c:v>user2818</c:v>
                  </c:pt>
                  <c:pt idx="2819">
                    <c:v>user2819</c:v>
                  </c:pt>
                  <c:pt idx="2820">
                    <c:v>user2820</c:v>
                  </c:pt>
                  <c:pt idx="2821">
                    <c:v>user2821</c:v>
                  </c:pt>
                  <c:pt idx="2822">
                    <c:v>user2822</c:v>
                  </c:pt>
                  <c:pt idx="2823">
                    <c:v>user2823</c:v>
                  </c:pt>
                  <c:pt idx="2824">
                    <c:v>user2824</c:v>
                  </c:pt>
                  <c:pt idx="2825">
                    <c:v>user2825</c:v>
                  </c:pt>
                  <c:pt idx="2826">
                    <c:v>user2826</c:v>
                  </c:pt>
                  <c:pt idx="2827">
                    <c:v>user2827</c:v>
                  </c:pt>
                  <c:pt idx="2828">
                    <c:v>user2828</c:v>
                  </c:pt>
                  <c:pt idx="2829">
                    <c:v>user2829</c:v>
                  </c:pt>
                  <c:pt idx="2830">
                    <c:v>user2830</c:v>
                  </c:pt>
                  <c:pt idx="2831">
                    <c:v>user2831</c:v>
                  </c:pt>
                  <c:pt idx="2832">
                    <c:v>user2832</c:v>
                  </c:pt>
                  <c:pt idx="2833">
                    <c:v>user2833</c:v>
                  </c:pt>
                  <c:pt idx="2834">
                    <c:v>user2834</c:v>
                  </c:pt>
                  <c:pt idx="2835">
                    <c:v>user2835</c:v>
                  </c:pt>
                  <c:pt idx="2836">
                    <c:v>user2836</c:v>
                  </c:pt>
                  <c:pt idx="2837">
                    <c:v>user2837</c:v>
                  </c:pt>
                  <c:pt idx="2838">
                    <c:v>user2838</c:v>
                  </c:pt>
                  <c:pt idx="2839">
                    <c:v>user2839</c:v>
                  </c:pt>
                  <c:pt idx="2840">
                    <c:v>user2840</c:v>
                  </c:pt>
                  <c:pt idx="2841">
                    <c:v>user2841</c:v>
                  </c:pt>
                  <c:pt idx="2842">
                    <c:v>user2842</c:v>
                  </c:pt>
                  <c:pt idx="2843">
                    <c:v>user2843</c:v>
                  </c:pt>
                  <c:pt idx="2844">
                    <c:v>user2844</c:v>
                  </c:pt>
                  <c:pt idx="2845">
                    <c:v>user2845</c:v>
                  </c:pt>
                  <c:pt idx="2846">
                    <c:v>user2846</c:v>
                  </c:pt>
                  <c:pt idx="2847">
                    <c:v>user2847</c:v>
                  </c:pt>
                  <c:pt idx="2848">
                    <c:v>user2848</c:v>
                  </c:pt>
                  <c:pt idx="2849">
                    <c:v>user2849</c:v>
                  </c:pt>
                  <c:pt idx="2850">
                    <c:v>user2850</c:v>
                  </c:pt>
                  <c:pt idx="2851">
                    <c:v>user2851</c:v>
                  </c:pt>
                  <c:pt idx="2852">
                    <c:v>user2852</c:v>
                  </c:pt>
                  <c:pt idx="2853">
                    <c:v>user2853</c:v>
                  </c:pt>
                  <c:pt idx="2854">
                    <c:v>user2854</c:v>
                  </c:pt>
                  <c:pt idx="2855">
                    <c:v>user2855</c:v>
                  </c:pt>
                  <c:pt idx="2856">
                    <c:v>user2856</c:v>
                  </c:pt>
                  <c:pt idx="2857">
                    <c:v>user2857</c:v>
                  </c:pt>
                  <c:pt idx="2858">
                    <c:v>user2858</c:v>
                  </c:pt>
                  <c:pt idx="2859">
                    <c:v>user2859</c:v>
                  </c:pt>
                  <c:pt idx="2860">
                    <c:v>user2860</c:v>
                  </c:pt>
                  <c:pt idx="2861">
                    <c:v>user2861</c:v>
                  </c:pt>
                  <c:pt idx="2862">
                    <c:v>user2862</c:v>
                  </c:pt>
                  <c:pt idx="2863">
                    <c:v>user2863</c:v>
                  </c:pt>
                  <c:pt idx="2864">
                    <c:v>user2864</c:v>
                  </c:pt>
                  <c:pt idx="2865">
                    <c:v>user2865</c:v>
                  </c:pt>
                  <c:pt idx="2866">
                    <c:v>user2866</c:v>
                  </c:pt>
                  <c:pt idx="2867">
                    <c:v>user2867</c:v>
                  </c:pt>
                  <c:pt idx="2868">
                    <c:v>user2868</c:v>
                  </c:pt>
                  <c:pt idx="2869">
                    <c:v>user2869</c:v>
                  </c:pt>
                  <c:pt idx="2870">
                    <c:v>user2870</c:v>
                  </c:pt>
                  <c:pt idx="2871">
                    <c:v>user2871</c:v>
                  </c:pt>
                  <c:pt idx="2872">
                    <c:v>user2872</c:v>
                  </c:pt>
                  <c:pt idx="2873">
                    <c:v>user2873</c:v>
                  </c:pt>
                  <c:pt idx="2874">
                    <c:v>user2874</c:v>
                  </c:pt>
                  <c:pt idx="2875">
                    <c:v>user2875</c:v>
                  </c:pt>
                  <c:pt idx="2876">
                    <c:v>user2876</c:v>
                  </c:pt>
                  <c:pt idx="2877">
                    <c:v>user2877</c:v>
                  </c:pt>
                  <c:pt idx="2878">
                    <c:v>user2878</c:v>
                  </c:pt>
                  <c:pt idx="2879">
                    <c:v>user2879</c:v>
                  </c:pt>
                  <c:pt idx="2880">
                    <c:v>user2880</c:v>
                  </c:pt>
                  <c:pt idx="2881">
                    <c:v>user2881</c:v>
                  </c:pt>
                  <c:pt idx="2882">
                    <c:v>user2882</c:v>
                  </c:pt>
                  <c:pt idx="2883">
                    <c:v>user2883</c:v>
                  </c:pt>
                  <c:pt idx="2884">
                    <c:v>user2884</c:v>
                  </c:pt>
                  <c:pt idx="2885">
                    <c:v>user2885</c:v>
                  </c:pt>
                  <c:pt idx="2886">
                    <c:v>user2886</c:v>
                  </c:pt>
                  <c:pt idx="2887">
                    <c:v>user2887</c:v>
                  </c:pt>
                  <c:pt idx="2888">
                    <c:v>user2888</c:v>
                  </c:pt>
                  <c:pt idx="2889">
                    <c:v>user2889</c:v>
                  </c:pt>
                  <c:pt idx="2890">
                    <c:v>user2890</c:v>
                  </c:pt>
                  <c:pt idx="2891">
                    <c:v>user2891</c:v>
                  </c:pt>
                  <c:pt idx="2892">
                    <c:v>user2892</c:v>
                  </c:pt>
                  <c:pt idx="2893">
                    <c:v>user2893</c:v>
                  </c:pt>
                  <c:pt idx="2894">
                    <c:v>user2894</c:v>
                  </c:pt>
                  <c:pt idx="2895">
                    <c:v>user2895</c:v>
                  </c:pt>
                  <c:pt idx="2896">
                    <c:v>user2896</c:v>
                  </c:pt>
                  <c:pt idx="2897">
                    <c:v>user2897</c:v>
                  </c:pt>
                  <c:pt idx="2898">
                    <c:v>user2898</c:v>
                  </c:pt>
                  <c:pt idx="2899">
                    <c:v>user2899</c:v>
                  </c:pt>
                  <c:pt idx="2900">
                    <c:v>user2900</c:v>
                  </c:pt>
                  <c:pt idx="2901">
                    <c:v>user2901</c:v>
                  </c:pt>
                  <c:pt idx="2902">
                    <c:v>user2902</c:v>
                  </c:pt>
                  <c:pt idx="2903">
                    <c:v>user2903</c:v>
                  </c:pt>
                  <c:pt idx="2904">
                    <c:v>user2904</c:v>
                  </c:pt>
                  <c:pt idx="2905">
                    <c:v>user2905</c:v>
                  </c:pt>
                  <c:pt idx="2906">
                    <c:v>user2906</c:v>
                  </c:pt>
                  <c:pt idx="2907">
                    <c:v>user2907</c:v>
                  </c:pt>
                  <c:pt idx="2908">
                    <c:v>user2908</c:v>
                  </c:pt>
                  <c:pt idx="2909">
                    <c:v>user2909</c:v>
                  </c:pt>
                  <c:pt idx="2910">
                    <c:v>user2910</c:v>
                  </c:pt>
                  <c:pt idx="2911">
                    <c:v>user2911</c:v>
                  </c:pt>
                  <c:pt idx="2912">
                    <c:v>user2912</c:v>
                  </c:pt>
                  <c:pt idx="2913">
                    <c:v>user2913</c:v>
                  </c:pt>
                  <c:pt idx="2914">
                    <c:v>user2914</c:v>
                  </c:pt>
                  <c:pt idx="2915">
                    <c:v>user2915</c:v>
                  </c:pt>
                  <c:pt idx="2916">
                    <c:v>user2916</c:v>
                  </c:pt>
                  <c:pt idx="2917">
                    <c:v>user2917</c:v>
                  </c:pt>
                  <c:pt idx="2918">
                    <c:v>user2918</c:v>
                  </c:pt>
                  <c:pt idx="2919">
                    <c:v>user2919</c:v>
                  </c:pt>
                  <c:pt idx="2920">
                    <c:v>user2920</c:v>
                  </c:pt>
                  <c:pt idx="2921">
                    <c:v>user2921</c:v>
                  </c:pt>
                  <c:pt idx="2922">
                    <c:v>user2922</c:v>
                  </c:pt>
                  <c:pt idx="2923">
                    <c:v>user2923</c:v>
                  </c:pt>
                  <c:pt idx="2924">
                    <c:v>user2924</c:v>
                  </c:pt>
                  <c:pt idx="2925">
                    <c:v>user2925</c:v>
                  </c:pt>
                  <c:pt idx="2926">
                    <c:v>user2926</c:v>
                  </c:pt>
                  <c:pt idx="2927">
                    <c:v>user2927</c:v>
                  </c:pt>
                  <c:pt idx="2928">
                    <c:v>user2928</c:v>
                  </c:pt>
                  <c:pt idx="2929">
                    <c:v>user2929</c:v>
                  </c:pt>
                  <c:pt idx="2930">
                    <c:v>user2930</c:v>
                  </c:pt>
                  <c:pt idx="2931">
                    <c:v>user2931</c:v>
                  </c:pt>
                  <c:pt idx="2932">
                    <c:v>user2932</c:v>
                  </c:pt>
                  <c:pt idx="2933">
                    <c:v>user2933</c:v>
                  </c:pt>
                  <c:pt idx="2934">
                    <c:v>user2934</c:v>
                  </c:pt>
                  <c:pt idx="2935">
                    <c:v>user2935</c:v>
                  </c:pt>
                  <c:pt idx="2936">
                    <c:v>user2936</c:v>
                  </c:pt>
                  <c:pt idx="2937">
                    <c:v>user2937</c:v>
                  </c:pt>
                  <c:pt idx="2938">
                    <c:v>user2938</c:v>
                  </c:pt>
                  <c:pt idx="2939">
                    <c:v>user2939</c:v>
                  </c:pt>
                  <c:pt idx="2940">
                    <c:v>user2940</c:v>
                  </c:pt>
                  <c:pt idx="2941">
                    <c:v>user2941</c:v>
                  </c:pt>
                  <c:pt idx="2942">
                    <c:v>user2942</c:v>
                  </c:pt>
                  <c:pt idx="2943">
                    <c:v>user2943</c:v>
                  </c:pt>
                  <c:pt idx="2944">
                    <c:v>user2944</c:v>
                  </c:pt>
                  <c:pt idx="2945">
                    <c:v>user2945</c:v>
                  </c:pt>
                  <c:pt idx="2946">
                    <c:v>user2946</c:v>
                  </c:pt>
                  <c:pt idx="2947">
                    <c:v>user2947</c:v>
                  </c:pt>
                  <c:pt idx="2948">
                    <c:v>user2948</c:v>
                  </c:pt>
                  <c:pt idx="2949">
                    <c:v>user2949</c:v>
                  </c:pt>
                  <c:pt idx="2950">
                    <c:v>user2950</c:v>
                  </c:pt>
                  <c:pt idx="2951">
                    <c:v>user2951</c:v>
                  </c:pt>
                  <c:pt idx="2952">
                    <c:v>user2952</c:v>
                  </c:pt>
                  <c:pt idx="2953">
                    <c:v>user2953</c:v>
                  </c:pt>
                  <c:pt idx="2954">
                    <c:v>user2954</c:v>
                  </c:pt>
                  <c:pt idx="2955">
                    <c:v>user2955</c:v>
                  </c:pt>
                  <c:pt idx="2956">
                    <c:v>user2956</c:v>
                  </c:pt>
                  <c:pt idx="2957">
                    <c:v>user2957</c:v>
                  </c:pt>
                  <c:pt idx="2958">
                    <c:v>user2958</c:v>
                  </c:pt>
                  <c:pt idx="2959">
                    <c:v>user2959</c:v>
                  </c:pt>
                  <c:pt idx="2960">
                    <c:v>user2960</c:v>
                  </c:pt>
                  <c:pt idx="2961">
                    <c:v>user2961</c:v>
                  </c:pt>
                  <c:pt idx="2962">
                    <c:v>user2962</c:v>
                  </c:pt>
                  <c:pt idx="2963">
                    <c:v>user2963</c:v>
                  </c:pt>
                  <c:pt idx="2964">
                    <c:v>user2964</c:v>
                  </c:pt>
                  <c:pt idx="2965">
                    <c:v>user2965</c:v>
                  </c:pt>
                  <c:pt idx="2966">
                    <c:v>user2966</c:v>
                  </c:pt>
                  <c:pt idx="2967">
                    <c:v>user2967</c:v>
                  </c:pt>
                  <c:pt idx="2968">
                    <c:v>user2968</c:v>
                  </c:pt>
                  <c:pt idx="2969">
                    <c:v>user2969</c:v>
                  </c:pt>
                  <c:pt idx="2970">
                    <c:v>user2970</c:v>
                  </c:pt>
                  <c:pt idx="2971">
                    <c:v>user2971</c:v>
                  </c:pt>
                  <c:pt idx="2972">
                    <c:v>user2972</c:v>
                  </c:pt>
                  <c:pt idx="2973">
                    <c:v>user2973</c:v>
                  </c:pt>
                  <c:pt idx="2974">
                    <c:v>user2974</c:v>
                  </c:pt>
                  <c:pt idx="2975">
                    <c:v>user2975</c:v>
                  </c:pt>
                  <c:pt idx="2976">
                    <c:v>user2976</c:v>
                  </c:pt>
                  <c:pt idx="2977">
                    <c:v>user2977</c:v>
                  </c:pt>
                  <c:pt idx="2978">
                    <c:v>user2978</c:v>
                  </c:pt>
                  <c:pt idx="2979">
                    <c:v>user2979</c:v>
                  </c:pt>
                  <c:pt idx="2980">
                    <c:v>user2980</c:v>
                  </c:pt>
                  <c:pt idx="2981">
                    <c:v>user2981</c:v>
                  </c:pt>
                  <c:pt idx="2982">
                    <c:v>user2982</c:v>
                  </c:pt>
                  <c:pt idx="2983">
                    <c:v>user2983</c:v>
                  </c:pt>
                  <c:pt idx="2984">
                    <c:v>user2984</c:v>
                  </c:pt>
                  <c:pt idx="2985">
                    <c:v>user2985</c:v>
                  </c:pt>
                  <c:pt idx="2986">
                    <c:v>user2986</c:v>
                  </c:pt>
                  <c:pt idx="2987">
                    <c:v>user2987</c:v>
                  </c:pt>
                  <c:pt idx="2988">
                    <c:v>user2988</c:v>
                  </c:pt>
                  <c:pt idx="2989">
                    <c:v>user2989</c:v>
                  </c:pt>
                  <c:pt idx="2990">
                    <c:v>user2990</c:v>
                  </c:pt>
                  <c:pt idx="2991">
                    <c:v>user2991</c:v>
                  </c:pt>
                  <c:pt idx="2992">
                    <c:v>user2992</c:v>
                  </c:pt>
                  <c:pt idx="2993">
                    <c:v>user2993</c:v>
                  </c:pt>
                  <c:pt idx="2994">
                    <c:v>user2994</c:v>
                  </c:pt>
                  <c:pt idx="2995">
                    <c:v>user2995</c:v>
                  </c:pt>
                  <c:pt idx="2996">
                    <c:v>user2996</c:v>
                  </c:pt>
                  <c:pt idx="2997">
                    <c:v>user2997</c:v>
                  </c:pt>
                  <c:pt idx="2998">
                    <c:v>user2998</c:v>
                  </c:pt>
                  <c:pt idx="2999">
                    <c:v>user2999</c:v>
                  </c:pt>
                  <c:pt idx="3000">
                    <c:v>user3000</c:v>
                  </c:pt>
                  <c:pt idx="3001">
                    <c:v>user3001</c:v>
                  </c:pt>
                  <c:pt idx="3002">
                    <c:v>user3002</c:v>
                  </c:pt>
                  <c:pt idx="3003">
                    <c:v>user3003</c:v>
                  </c:pt>
                  <c:pt idx="3004">
                    <c:v>user3004</c:v>
                  </c:pt>
                  <c:pt idx="3005">
                    <c:v>user3005</c:v>
                  </c:pt>
                  <c:pt idx="3006">
                    <c:v>user3006</c:v>
                  </c:pt>
                  <c:pt idx="3007">
                    <c:v>user3007</c:v>
                  </c:pt>
                  <c:pt idx="3008">
                    <c:v>user3008</c:v>
                  </c:pt>
                  <c:pt idx="3009">
                    <c:v>user3009</c:v>
                  </c:pt>
                  <c:pt idx="3010">
                    <c:v>user3010</c:v>
                  </c:pt>
                  <c:pt idx="3011">
                    <c:v>user3011</c:v>
                  </c:pt>
                  <c:pt idx="3012">
                    <c:v>user3012</c:v>
                  </c:pt>
                  <c:pt idx="3013">
                    <c:v>user3013</c:v>
                  </c:pt>
                  <c:pt idx="3014">
                    <c:v>user3014</c:v>
                  </c:pt>
                  <c:pt idx="3015">
                    <c:v>user3015</c:v>
                  </c:pt>
                  <c:pt idx="3016">
                    <c:v>user3016</c:v>
                  </c:pt>
                  <c:pt idx="3017">
                    <c:v>user3017</c:v>
                  </c:pt>
                  <c:pt idx="3018">
                    <c:v>user3018</c:v>
                  </c:pt>
                  <c:pt idx="3019">
                    <c:v>user3019</c:v>
                  </c:pt>
                  <c:pt idx="3020">
                    <c:v>user3020</c:v>
                  </c:pt>
                  <c:pt idx="3021">
                    <c:v>user3021</c:v>
                  </c:pt>
                  <c:pt idx="3022">
                    <c:v>user3022</c:v>
                  </c:pt>
                  <c:pt idx="3023">
                    <c:v>user3023</c:v>
                  </c:pt>
                  <c:pt idx="3024">
                    <c:v>user3024</c:v>
                  </c:pt>
                  <c:pt idx="3025">
                    <c:v>user3025</c:v>
                  </c:pt>
                  <c:pt idx="3026">
                    <c:v>user3026</c:v>
                  </c:pt>
                  <c:pt idx="3027">
                    <c:v>user3027</c:v>
                  </c:pt>
                  <c:pt idx="3028">
                    <c:v>user3028</c:v>
                  </c:pt>
                  <c:pt idx="3029">
                    <c:v>user3029</c:v>
                  </c:pt>
                  <c:pt idx="3030">
                    <c:v>user3030</c:v>
                  </c:pt>
                  <c:pt idx="3031">
                    <c:v>user3031</c:v>
                  </c:pt>
                  <c:pt idx="3032">
                    <c:v>user3032</c:v>
                  </c:pt>
                  <c:pt idx="3033">
                    <c:v>user3033</c:v>
                  </c:pt>
                  <c:pt idx="3034">
                    <c:v>user3034</c:v>
                  </c:pt>
                  <c:pt idx="3035">
                    <c:v>user3035</c:v>
                  </c:pt>
                  <c:pt idx="3036">
                    <c:v>user3036</c:v>
                  </c:pt>
                  <c:pt idx="3037">
                    <c:v>user3037</c:v>
                  </c:pt>
                  <c:pt idx="3038">
                    <c:v>user3038</c:v>
                  </c:pt>
                  <c:pt idx="3039">
                    <c:v>user3039</c:v>
                  </c:pt>
                  <c:pt idx="3040">
                    <c:v>user3040</c:v>
                  </c:pt>
                  <c:pt idx="3041">
                    <c:v>user3041</c:v>
                  </c:pt>
                  <c:pt idx="3042">
                    <c:v>user3042</c:v>
                  </c:pt>
                  <c:pt idx="3043">
                    <c:v>user3043</c:v>
                  </c:pt>
                  <c:pt idx="3044">
                    <c:v>user3044</c:v>
                  </c:pt>
                  <c:pt idx="3045">
                    <c:v>user3045</c:v>
                  </c:pt>
                  <c:pt idx="3046">
                    <c:v>user3046</c:v>
                  </c:pt>
                  <c:pt idx="3047">
                    <c:v>user3047</c:v>
                  </c:pt>
                  <c:pt idx="3048">
                    <c:v>user3048</c:v>
                  </c:pt>
                  <c:pt idx="3049">
                    <c:v>user3049</c:v>
                  </c:pt>
                  <c:pt idx="3050">
                    <c:v>user3050</c:v>
                  </c:pt>
                  <c:pt idx="3051">
                    <c:v>user3051</c:v>
                  </c:pt>
                  <c:pt idx="3052">
                    <c:v>user3052</c:v>
                  </c:pt>
                  <c:pt idx="3053">
                    <c:v>user3053</c:v>
                  </c:pt>
                  <c:pt idx="3054">
                    <c:v>user3054</c:v>
                  </c:pt>
                  <c:pt idx="3055">
                    <c:v>user3055</c:v>
                  </c:pt>
                  <c:pt idx="3056">
                    <c:v>user3056</c:v>
                  </c:pt>
                  <c:pt idx="3057">
                    <c:v>user3057</c:v>
                  </c:pt>
                  <c:pt idx="3058">
                    <c:v>user3058</c:v>
                  </c:pt>
                  <c:pt idx="3059">
                    <c:v>user3059</c:v>
                  </c:pt>
                  <c:pt idx="3060">
                    <c:v>user3060</c:v>
                  </c:pt>
                  <c:pt idx="3061">
                    <c:v>user3061</c:v>
                  </c:pt>
                  <c:pt idx="3062">
                    <c:v>user3062</c:v>
                  </c:pt>
                  <c:pt idx="3063">
                    <c:v>user3063</c:v>
                  </c:pt>
                  <c:pt idx="3064">
                    <c:v>user3064</c:v>
                  </c:pt>
                  <c:pt idx="3065">
                    <c:v>user3065</c:v>
                  </c:pt>
                  <c:pt idx="3066">
                    <c:v>user3066</c:v>
                  </c:pt>
                  <c:pt idx="3067">
                    <c:v>user3067</c:v>
                  </c:pt>
                  <c:pt idx="3068">
                    <c:v>user3068</c:v>
                  </c:pt>
                  <c:pt idx="3069">
                    <c:v>user3069</c:v>
                  </c:pt>
                  <c:pt idx="3070">
                    <c:v>user3070</c:v>
                  </c:pt>
                  <c:pt idx="3071">
                    <c:v>user3071</c:v>
                  </c:pt>
                  <c:pt idx="3072">
                    <c:v>user3072</c:v>
                  </c:pt>
                  <c:pt idx="3073">
                    <c:v>user3073</c:v>
                  </c:pt>
                  <c:pt idx="3074">
                    <c:v>user3074</c:v>
                  </c:pt>
                  <c:pt idx="3075">
                    <c:v>user3075</c:v>
                  </c:pt>
                  <c:pt idx="3076">
                    <c:v>user3076</c:v>
                  </c:pt>
                  <c:pt idx="3077">
                    <c:v>user3077</c:v>
                  </c:pt>
                  <c:pt idx="3078">
                    <c:v>user3078</c:v>
                  </c:pt>
                  <c:pt idx="3079">
                    <c:v>user3079</c:v>
                  </c:pt>
                  <c:pt idx="3080">
                    <c:v>user3080</c:v>
                  </c:pt>
                  <c:pt idx="3081">
                    <c:v>user3081</c:v>
                  </c:pt>
                  <c:pt idx="3082">
                    <c:v>user3082</c:v>
                  </c:pt>
                  <c:pt idx="3083">
                    <c:v>user3083</c:v>
                  </c:pt>
                  <c:pt idx="3084">
                    <c:v>user3084</c:v>
                  </c:pt>
                  <c:pt idx="3085">
                    <c:v>user3085</c:v>
                  </c:pt>
                  <c:pt idx="3086">
                    <c:v>user3086</c:v>
                  </c:pt>
                  <c:pt idx="3087">
                    <c:v>user3087</c:v>
                  </c:pt>
                  <c:pt idx="3088">
                    <c:v>user3088</c:v>
                  </c:pt>
                  <c:pt idx="3089">
                    <c:v>user3089</c:v>
                  </c:pt>
                  <c:pt idx="3090">
                    <c:v>user3090</c:v>
                  </c:pt>
                  <c:pt idx="3091">
                    <c:v>user3091</c:v>
                  </c:pt>
                  <c:pt idx="3092">
                    <c:v>user3092</c:v>
                  </c:pt>
                  <c:pt idx="3093">
                    <c:v>user3093</c:v>
                  </c:pt>
                  <c:pt idx="3094">
                    <c:v>user3094</c:v>
                  </c:pt>
                  <c:pt idx="3095">
                    <c:v>user3095</c:v>
                  </c:pt>
                  <c:pt idx="3096">
                    <c:v>user3096</c:v>
                  </c:pt>
                  <c:pt idx="3097">
                    <c:v>user3097</c:v>
                  </c:pt>
                  <c:pt idx="3098">
                    <c:v>user3098</c:v>
                  </c:pt>
                  <c:pt idx="3099">
                    <c:v>user3099</c:v>
                  </c:pt>
                  <c:pt idx="3100">
                    <c:v>user3100</c:v>
                  </c:pt>
                  <c:pt idx="3101">
                    <c:v>user3101</c:v>
                  </c:pt>
                  <c:pt idx="3102">
                    <c:v>user3102</c:v>
                  </c:pt>
                  <c:pt idx="3103">
                    <c:v>user3103</c:v>
                  </c:pt>
                  <c:pt idx="3104">
                    <c:v>user3104</c:v>
                  </c:pt>
                  <c:pt idx="3105">
                    <c:v>user3105</c:v>
                  </c:pt>
                  <c:pt idx="3106">
                    <c:v>user3106</c:v>
                  </c:pt>
                  <c:pt idx="3107">
                    <c:v>user3107</c:v>
                  </c:pt>
                  <c:pt idx="3108">
                    <c:v>user3108</c:v>
                  </c:pt>
                  <c:pt idx="3109">
                    <c:v>user3109</c:v>
                  </c:pt>
                  <c:pt idx="3110">
                    <c:v>user3110</c:v>
                  </c:pt>
                  <c:pt idx="3111">
                    <c:v>user3111</c:v>
                  </c:pt>
                  <c:pt idx="3112">
                    <c:v>user3112</c:v>
                  </c:pt>
                  <c:pt idx="3113">
                    <c:v>user3113</c:v>
                  </c:pt>
                  <c:pt idx="3114">
                    <c:v>user3114</c:v>
                  </c:pt>
                  <c:pt idx="3115">
                    <c:v>user3115</c:v>
                  </c:pt>
                  <c:pt idx="3116">
                    <c:v>user3116</c:v>
                  </c:pt>
                  <c:pt idx="3117">
                    <c:v>user3117</c:v>
                  </c:pt>
                  <c:pt idx="3118">
                    <c:v>user3118</c:v>
                  </c:pt>
                  <c:pt idx="3119">
                    <c:v>user3119</c:v>
                  </c:pt>
                  <c:pt idx="3120">
                    <c:v>user3120</c:v>
                  </c:pt>
                  <c:pt idx="3121">
                    <c:v>user3121</c:v>
                  </c:pt>
                  <c:pt idx="3122">
                    <c:v>user3122</c:v>
                  </c:pt>
                  <c:pt idx="3123">
                    <c:v>user3123</c:v>
                  </c:pt>
                  <c:pt idx="3124">
                    <c:v>user3124</c:v>
                  </c:pt>
                  <c:pt idx="3125">
                    <c:v>user3125</c:v>
                  </c:pt>
                  <c:pt idx="3126">
                    <c:v>user3126</c:v>
                  </c:pt>
                  <c:pt idx="3127">
                    <c:v>user3127</c:v>
                  </c:pt>
                  <c:pt idx="3128">
                    <c:v>user3128</c:v>
                  </c:pt>
                  <c:pt idx="3129">
                    <c:v>user3129</c:v>
                  </c:pt>
                  <c:pt idx="3130">
                    <c:v>user3130</c:v>
                  </c:pt>
                  <c:pt idx="3131">
                    <c:v>user3131</c:v>
                  </c:pt>
                  <c:pt idx="3132">
                    <c:v>user3132</c:v>
                  </c:pt>
                  <c:pt idx="3133">
                    <c:v>user3133</c:v>
                  </c:pt>
                  <c:pt idx="3134">
                    <c:v>user3134</c:v>
                  </c:pt>
                  <c:pt idx="3135">
                    <c:v>user3135</c:v>
                  </c:pt>
                  <c:pt idx="3136">
                    <c:v>user3136</c:v>
                  </c:pt>
                  <c:pt idx="3137">
                    <c:v>user3137</c:v>
                  </c:pt>
                  <c:pt idx="3138">
                    <c:v>user3138</c:v>
                  </c:pt>
                  <c:pt idx="3139">
                    <c:v>user3139</c:v>
                  </c:pt>
                  <c:pt idx="3140">
                    <c:v>user3140</c:v>
                  </c:pt>
                  <c:pt idx="3141">
                    <c:v>user3141</c:v>
                  </c:pt>
                  <c:pt idx="3142">
                    <c:v>user3142</c:v>
                  </c:pt>
                  <c:pt idx="3143">
                    <c:v>user3143</c:v>
                  </c:pt>
                  <c:pt idx="3144">
                    <c:v>user3144</c:v>
                  </c:pt>
                  <c:pt idx="3145">
                    <c:v>user3145</c:v>
                  </c:pt>
                  <c:pt idx="3146">
                    <c:v>user3146</c:v>
                  </c:pt>
                  <c:pt idx="3147">
                    <c:v>user3147</c:v>
                  </c:pt>
                  <c:pt idx="3148">
                    <c:v>user3148</c:v>
                  </c:pt>
                  <c:pt idx="3149">
                    <c:v>user3149</c:v>
                  </c:pt>
                  <c:pt idx="3150">
                    <c:v>user3150</c:v>
                  </c:pt>
                  <c:pt idx="3151">
                    <c:v>user3151</c:v>
                  </c:pt>
                  <c:pt idx="3152">
                    <c:v>user3152</c:v>
                  </c:pt>
                  <c:pt idx="3153">
                    <c:v>user3153</c:v>
                  </c:pt>
                  <c:pt idx="3154">
                    <c:v>user3154</c:v>
                  </c:pt>
                  <c:pt idx="3155">
                    <c:v>user3155</c:v>
                  </c:pt>
                  <c:pt idx="3156">
                    <c:v>user3156</c:v>
                  </c:pt>
                  <c:pt idx="3157">
                    <c:v>user3157</c:v>
                  </c:pt>
                  <c:pt idx="3158">
                    <c:v>user3158</c:v>
                  </c:pt>
                  <c:pt idx="3159">
                    <c:v>user3159</c:v>
                  </c:pt>
                  <c:pt idx="3160">
                    <c:v>user3160</c:v>
                  </c:pt>
                  <c:pt idx="3161">
                    <c:v>user3161</c:v>
                  </c:pt>
                  <c:pt idx="3162">
                    <c:v>user3162</c:v>
                  </c:pt>
                  <c:pt idx="3163">
                    <c:v>user3163</c:v>
                  </c:pt>
                  <c:pt idx="3164">
                    <c:v>user3164</c:v>
                  </c:pt>
                  <c:pt idx="3165">
                    <c:v>user3165</c:v>
                  </c:pt>
                  <c:pt idx="3166">
                    <c:v>user3166</c:v>
                  </c:pt>
                  <c:pt idx="3167">
                    <c:v>user3167</c:v>
                  </c:pt>
                  <c:pt idx="3168">
                    <c:v>user3168</c:v>
                  </c:pt>
                  <c:pt idx="3169">
                    <c:v>user3169</c:v>
                  </c:pt>
                  <c:pt idx="3170">
                    <c:v>user3170</c:v>
                  </c:pt>
                  <c:pt idx="3171">
                    <c:v>user3171</c:v>
                  </c:pt>
                  <c:pt idx="3172">
                    <c:v>user3172</c:v>
                  </c:pt>
                  <c:pt idx="3173">
                    <c:v>user3173</c:v>
                  </c:pt>
                  <c:pt idx="3174">
                    <c:v>user3174</c:v>
                  </c:pt>
                  <c:pt idx="3175">
                    <c:v>user3175</c:v>
                  </c:pt>
                  <c:pt idx="3176">
                    <c:v>user3176</c:v>
                  </c:pt>
                  <c:pt idx="3177">
                    <c:v>user3177</c:v>
                  </c:pt>
                  <c:pt idx="3178">
                    <c:v>user3178</c:v>
                  </c:pt>
                  <c:pt idx="3179">
                    <c:v>user3179</c:v>
                  </c:pt>
                  <c:pt idx="3180">
                    <c:v>user3180</c:v>
                  </c:pt>
                  <c:pt idx="3181">
                    <c:v>user3181</c:v>
                  </c:pt>
                  <c:pt idx="3182">
                    <c:v>user3182</c:v>
                  </c:pt>
                  <c:pt idx="3183">
                    <c:v>user3183</c:v>
                  </c:pt>
                  <c:pt idx="3184">
                    <c:v>user3184</c:v>
                  </c:pt>
                  <c:pt idx="3185">
                    <c:v>user3185</c:v>
                  </c:pt>
                  <c:pt idx="3186">
                    <c:v>user3186</c:v>
                  </c:pt>
                  <c:pt idx="3187">
                    <c:v>user3187</c:v>
                  </c:pt>
                  <c:pt idx="3188">
                    <c:v>user3188</c:v>
                  </c:pt>
                  <c:pt idx="3189">
                    <c:v>user3189</c:v>
                  </c:pt>
                  <c:pt idx="3190">
                    <c:v>user3190</c:v>
                  </c:pt>
                  <c:pt idx="3191">
                    <c:v>user3191</c:v>
                  </c:pt>
                  <c:pt idx="3192">
                    <c:v>user3192</c:v>
                  </c:pt>
                  <c:pt idx="3193">
                    <c:v>user3193</c:v>
                  </c:pt>
                  <c:pt idx="3194">
                    <c:v>user3194</c:v>
                  </c:pt>
                  <c:pt idx="3195">
                    <c:v>user3195</c:v>
                  </c:pt>
                  <c:pt idx="3196">
                    <c:v>user3196</c:v>
                  </c:pt>
                  <c:pt idx="3197">
                    <c:v>user3197</c:v>
                  </c:pt>
                  <c:pt idx="3198">
                    <c:v>user3198</c:v>
                  </c:pt>
                  <c:pt idx="3199">
                    <c:v>user3199</c:v>
                  </c:pt>
                  <c:pt idx="3200">
                    <c:v>user3200</c:v>
                  </c:pt>
                  <c:pt idx="3201">
                    <c:v>user3201</c:v>
                  </c:pt>
                  <c:pt idx="3202">
                    <c:v>user3202</c:v>
                  </c:pt>
                  <c:pt idx="3203">
                    <c:v>user3203</c:v>
                  </c:pt>
                  <c:pt idx="3204">
                    <c:v>user3204</c:v>
                  </c:pt>
                  <c:pt idx="3205">
                    <c:v>user3205</c:v>
                  </c:pt>
                  <c:pt idx="3206">
                    <c:v>user3206</c:v>
                  </c:pt>
                  <c:pt idx="3207">
                    <c:v>user3207</c:v>
                  </c:pt>
                  <c:pt idx="3208">
                    <c:v>user3208</c:v>
                  </c:pt>
                  <c:pt idx="3209">
                    <c:v>user3209</c:v>
                  </c:pt>
                  <c:pt idx="3210">
                    <c:v>user3210</c:v>
                  </c:pt>
                  <c:pt idx="3211">
                    <c:v>user3211</c:v>
                  </c:pt>
                  <c:pt idx="3212">
                    <c:v>user3212</c:v>
                  </c:pt>
                  <c:pt idx="3213">
                    <c:v>user3213</c:v>
                  </c:pt>
                  <c:pt idx="3214">
                    <c:v>user3214</c:v>
                  </c:pt>
                  <c:pt idx="3215">
                    <c:v>user3215</c:v>
                  </c:pt>
                  <c:pt idx="3216">
                    <c:v>user3216</c:v>
                  </c:pt>
                  <c:pt idx="3217">
                    <c:v>user3217</c:v>
                  </c:pt>
                  <c:pt idx="3218">
                    <c:v>user3218</c:v>
                  </c:pt>
                  <c:pt idx="3219">
                    <c:v>user3219</c:v>
                  </c:pt>
                  <c:pt idx="3220">
                    <c:v>user3220</c:v>
                  </c:pt>
                  <c:pt idx="3221">
                    <c:v>user3221</c:v>
                  </c:pt>
                  <c:pt idx="3222">
                    <c:v>user3222</c:v>
                  </c:pt>
                  <c:pt idx="3223">
                    <c:v>user3223</c:v>
                  </c:pt>
                  <c:pt idx="3224">
                    <c:v>user3224</c:v>
                  </c:pt>
                  <c:pt idx="3225">
                    <c:v>user3225</c:v>
                  </c:pt>
                  <c:pt idx="3226">
                    <c:v>user3226</c:v>
                  </c:pt>
                  <c:pt idx="3227">
                    <c:v>user3227</c:v>
                  </c:pt>
                  <c:pt idx="3228">
                    <c:v>user3228</c:v>
                  </c:pt>
                  <c:pt idx="3229">
                    <c:v>user3229</c:v>
                  </c:pt>
                  <c:pt idx="3230">
                    <c:v>user3230</c:v>
                  </c:pt>
                  <c:pt idx="3231">
                    <c:v>user3231</c:v>
                  </c:pt>
                  <c:pt idx="3232">
                    <c:v>user3232</c:v>
                  </c:pt>
                  <c:pt idx="3233">
                    <c:v>user3233</c:v>
                  </c:pt>
                  <c:pt idx="3234">
                    <c:v>user3234</c:v>
                  </c:pt>
                  <c:pt idx="3235">
                    <c:v>user3235</c:v>
                  </c:pt>
                  <c:pt idx="3236">
                    <c:v>user3236</c:v>
                  </c:pt>
                  <c:pt idx="3237">
                    <c:v>user3237</c:v>
                  </c:pt>
                  <c:pt idx="3238">
                    <c:v>user3238</c:v>
                  </c:pt>
                  <c:pt idx="3239">
                    <c:v>user3239</c:v>
                  </c:pt>
                  <c:pt idx="3240">
                    <c:v>user3240</c:v>
                  </c:pt>
                  <c:pt idx="3241">
                    <c:v>user3241</c:v>
                  </c:pt>
                  <c:pt idx="3242">
                    <c:v>user3242</c:v>
                  </c:pt>
                  <c:pt idx="3243">
                    <c:v>user3243</c:v>
                  </c:pt>
                  <c:pt idx="3244">
                    <c:v>user3244</c:v>
                  </c:pt>
                  <c:pt idx="3245">
                    <c:v>user3245</c:v>
                  </c:pt>
                  <c:pt idx="3246">
                    <c:v>user3246</c:v>
                  </c:pt>
                  <c:pt idx="3247">
                    <c:v>user3247</c:v>
                  </c:pt>
                  <c:pt idx="3248">
                    <c:v>user3248</c:v>
                  </c:pt>
                  <c:pt idx="3249">
                    <c:v>user3249</c:v>
                  </c:pt>
                  <c:pt idx="3250">
                    <c:v>user3250</c:v>
                  </c:pt>
                  <c:pt idx="3251">
                    <c:v>user3251</c:v>
                  </c:pt>
                  <c:pt idx="3252">
                    <c:v>user3252</c:v>
                  </c:pt>
                  <c:pt idx="3253">
                    <c:v>user3253</c:v>
                  </c:pt>
                  <c:pt idx="3254">
                    <c:v>user3254</c:v>
                  </c:pt>
                  <c:pt idx="3255">
                    <c:v>user3255</c:v>
                  </c:pt>
                  <c:pt idx="3256">
                    <c:v>user3256</c:v>
                  </c:pt>
                  <c:pt idx="3257">
                    <c:v>user3257</c:v>
                  </c:pt>
                  <c:pt idx="3258">
                    <c:v>user3258</c:v>
                  </c:pt>
                  <c:pt idx="3259">
                    <c:v>user3259</c:v>
                  </c:pt>
                  <c:pt idx="3260">
                    <c:v>user3260</c:v>
                  </c:pt>
                  <c:pt idx="3261">
                    <c:v>user3261</c:v>
                  </c:pt>
                  <c:pt idx="3262">
                    <c:v>user3262</c:v>
                  </c:pt>
                  <c:pt idx="3263">
                    <c:v>user3263</c:v>
                  </c:pt>
                  <c:pt idx="3264">
                    <c:v>user3264</c:v>
                  </c:pt>
                  <c:pt idx="3265">
                    <c:v>user3265</c:v>
                  </c:pt>
                  <c:pt idx="3266">
                    <c:v>user3266</c:v>
                  </c:pt>
                  <c:pt idx="3267">
                    <c:v>user3267</c:v>
                  </c:pt>
                  <c:pt idx="3268">
                    <c:v>user3268</c:v>
                  </c:pt>
                  <c:pt idx="3269">
                    <c:v>user3269</c:v>
                  </c:pt>
                  <c:pt idx="3270">
                    <c:v>user3270</c:v>
                  </c:pt>
                  <c:pt idx="3271">
                    <c:v>user3271</c:v>
                  </c:pt>
                  <c:pt idx="3272">
                    <c:v>user3272</c:v>
                  </c:pt>
                  <c:pt idx="3273">
                    <c:v>user3273</c:v>
                  </c:pt>
                  <c:pt idx="3274">
                    <c:v>user3274</c:v>
                  </c:pt>
                  <c:pt idx="3275">
                    <c:v>user3275</c:v>
                  </c:pt>
                  <c:pt idx="3276">
                    <c:v>user3276</c:v>
                  </c:pt>
                  <c:pt idx="3277">
                    <c:v>user3277</c:v>
                  </c:pt>
                  <c:pt idx="3278">
                    <c:v>user3278</c:v>
                  </c:pt>
                  <c:pt idx="3279">
                    <c:v>user3279</c:v>
                  </c:pt>
                  <c:pt idx="3280">
                    <c:v>user3280</c:v>
                  </c:pt>
                  <c:pt idx="3281">
                    <c:v>user3281</c:v>
                  </c:pt>
                  <c:pt idx="3282">
                    <c:v>user3282</c:v>
                  </c:pt>
                  <c:pt idx="3283">
                    <c:v>user3283</c:v>
                  </c:pt>
                  <c:pt idx="3284">
                    <c:v>user3284</c:v>
                  </c:pt>
                  <c:pt idx="3285">
                    <c:v>user3285</c:v>
                  </c:pt>
                  <c:pt idx="3286">
                    <c:v>user3286</c:v>
                  </c:pt>
                  <c:pt idx="3287">
                    <c:v>user3287</c:v>
                  </c:pt>
                  <c:pt idx="3288">
                    <c:v>user3288</c:v>
                  </c:pt>
                  <c:pt idx="3289">
                    <c:v>user3289</c:v>
                  </c:pt>
                  <c:pt idx="3290">
                    <c:v>user3290</c:v>
                  </c:pt>
                  <c:pt idx="3291">
                    <c:v>user3291</c:v>
                  </c:pt>
                  <c:pt idx="3292">
                    <c:v>user3292</c:v>
                  </c:pt>
                  <c:pt idx="3293">
                    <c:v>user3293</c:v>
                  </c:pt>
                  <c:pt idx="3294">
                    <c:v>user3294</c:v>
                  </c:pt>
                  <c:pt idx="3295">
                    <c:v>user3295</c:v>
                  </c:pt>
                  <c:pt idx="3296">
                    <c:v>user3296</c:v>
                  </c:pt>
                  <c:pt idx="3297">
                    <c:v>user3297</c:v>
                  </c:pt>
                  <c:pt idx="3298">
                    <c:v>user3298</c:v>
                  </c:pt>
                  <c:pt idx="3299">
                    <c:v>user3299</c:v>
                  </c:pt>
                  <c:pt idx="3300">
                    <c:v>user3300</c:v>
                  </c:pt>
                  <c:pt idx="3301">
                    <c:v>user3301</c:v>
                  </c:pt>
                  <c:pt idx="3302">
                    <c:v>user3302</c:v>
                  </c:pt>
                  <c:pt idx="3303">
                    <c:v>user3303</c:v>
                  </c:pt>
                  <c:pt idx="3304">
                    <c:v>user3304</c:v>
                  </c:pt>
                  <c:pt idx="3305">
                    <c:v>user3305</c:v>
                  </c:pt>
                  <c:pt idx="3306">
                    <c:v>user3306</c:v>
                  </c:pt>
                  <c:pt idx="3307">
                    <c:v>user3307</c:v>
                  </c:pt>
                  <c:pt idx="3308">
                    <c:v>user3308</c:v>
                  </c:pt>
                  <c:pt idx="3309">
                    <c:v>user3309</c:v>
                  </c:pt>
                  <c:pt idx="3310">
                    <c:v>user3310</c:v>
                  </c:pt>
                  <c:pt idx="3311">
                    <c:v>user3311</c:v>
                  </c:pt>
                  <c:pt idx="3312">
                    <c:v>user3312</c:v>
                  </c:pt>
                  <c:pt idx="3313">
                    <c:v>user3313</c:v>
                  </c:pt>
                  <c:pt idx="3314">
                    <c:v>user3314</c:v>
                  </c:pt>
                  <c:pt idx="3315">
                    <c:v>user3315</c:v>
                  </c:pt>
                  <c:pt idx="3316">
                    <c:v>user3316</c:v>
                  </c:pt>
                  <c:pt idx="3317">
                    <c:v>user3317</c:v>
                  </c:pt>
                  <c:pt idx="3318">
                    <c:v>user3318</c:v>
                  </c:pt>
                  <c:pt idx="3319">
                    <c:v>user3319</c:v>
                  </c:pt>
                  <c:pt idx="3320">
                    <c:v>user3320</c:v>
                  </c:pt>
                  <c:pt idx="3321">
                    <c:v>user3321</c:v>
                  </c:pt>
                  <c:pt idx="3322">
                    <c:v>user3322</c:v>
                  </c:pt>
                  <c:pt idx="3323">
                    <c:v>user3323</c:v>
                  </c:pt>
                  <c:pt idx="3324">
                    <c:v>user3324</c:v>
                  </c:pt>
                  <c:pt idx="3325">
                    <c:v>user3325</c:v>
                  </c:pt>
                  <c:pt idx="3326">
                    <c:v>user3326</c:v>
                  </c:pt>
                  <c:pt idx="3327">
                    <c:v>user3327</c:v>
                  </c:pt>
                  <c:pt idx="3328">
                    <c:v>user3328</c:v>
                  </c:pt>
                  <c:pt idx="3329">
                    <c:v>user3329</c:v>
                  </c:pt>
                  <c:pt idx="3330">
                    <c:v>user3330</c:v>
                  </c:pt>
                  <c:pt idx="3331">
                    <c:v>user3331</c:v>
                  </c:pt>
                  <c:pt idx="3332">
                    <c:v>user3332</c:v>
                  </c:pt>
                  <c:pt idx="3333">
                    <c:v>user3333</c:v>
                  </c:pt>
                  <c:pt idx="3334">
                    <c:v>user3334</c:v>
                  </c:pt>
                  <c:pt idx="3335">
                    <c:v>user3335</c:v>
                  </c:pt>
                  <c:pt idx="3336">
                    <c:v>user3336</c:v>
                  </c:pt>
                  <c:pt idx="3337">
                    <c:v>user3337</c:v>
                  </c:pt>
                  <c:pt idx="3338">
                    <c:v>user3338</c:v>
                  </c:pt>
                  <c:pt idx="3339">
                    <c:v>user3339</c:v>
                  </c:pt>
                  <c:pt idx="3340">
                    <c:v>user3340</c:v>
                  </c:pt>
                  <c:pt idx="3341">
                    <c:v>user3341</c:v>
                  </c:pt>
                  <c:pt idx="3342">
                    <c:v>user3342</c:v>
                  </c:pt>
                  <c:pt idx="3343">
                    <c:v>user3343</c:v>
                  </c:pt>
                  <c:pt idx="3344">
                    <c:v>user3344</c:v>
                  </c:pt>
                  <c:pt idx="3345">
                    <c:v>user3345</c:v>
                  </c:pt>
                  <c:pt idx="3346">
                    <c:v>user3346</c:v>
                  </c:pt>
                  <c:pt idx="3347">
                    <c:v>user3347</c:v>
                  </c:pt>
                  <c:pt idx="3348">
                    <c:v>user3348</c:v>
                  </c:pt>
                  <c:pt idx="3349">
                    <c:v>user3349</c:v>
                  </c:pt>
                  <c:pt idx="3350">
                    <c:v>user3350</c:v>
                  </c:pt>
                  <c:pt idx="3351">
                    <c:v>user3351</c:v>
                  </c:pt>
                  <c:pt idx="3352">
                    <c:v>user3352</c:v>
                  </c:pt>
                  <c:pt idx="3353">
                    <c:v>user3353</c:v>
                  </c:pt>
                  <c:pt idx="3354">
                    <c:v>user3354</c:v>
                  </c:pt>
                  <c:pt idx="3355">
                    <c:v>user3355</c:v>
                  </c:pt>
                  <c:pt idx="3356">
                    <c:v>user3356</c:v>
                  </c:pt>
                  <c:pt idx="3357">
                    <c:v>user3357</c:v>
                  </c:pt>
                  <c:pt idx="3358">
                    <c:v>user3358</c:v>
                  </c:pt>
                  <c:pt idx="3359">
                    <c:v>user3359</c:v>
                  </c:pt>
                  <c:pt idx="3360">
                    <c:v>user3360</c:v>
                  </c:pt>
                  <c:pt idx="3361">
                    <c:v>user3361</c:v>
                  </c:pt>
                  <c:pt idx="3362">
                    <c:v>user3362</c:v>
                  </c:pt>
                  <c:pt idx="3363">
                    <c:v>user3363</c:v>
                  </c:pt>
                  <c:pt idx="3364">
                    <c:v>user3364</c:v>
                  </c:pt>
                  <c:pt idx="3365">
                    <c:v>user3365</c:v>
                  </c:pt>
                  <c:pt idx="3366">
                    <c:v>user3366</c:v>
                  </c:pt>
                  <c:pt idx="3367">
                    <c:v>user3367</c:v>
                  </c:pt>
                  <c:pt idx="3368">
                    <c:v>user3368</c:v>
                  </c:pt>
                  <c:pt idx="3369">
                    <c:v>user3369</c:v>
                  </c:pt>
                  <c:pt idx="3370">
                    <c:v>user3370</c:v>
                  </c:pt>
                  <c:pt idx="3371">
                    <c:v>user3371</c:v>
                  </c:pt>
                  <c:pt idx="3372">
                    <c:v>user3372</c:v>
                  </c:pt>
                  <c:pt idx="3373">
                    <c:v>user3373</c:v>
                  </c:pt>
                  <c:pt idx="3374">
                    <c:v>user3374</c:v>
                  </c:pt>
                  <c:pt idx="3375">
                    <c:v>user3375</c:v>
                  </c:pt>
                  <c:pt idx="3376">
                    <c:v>user3376</c:v>
                  </c:pt>
                  <c:pt idx="3377">
                    <c:v>user3377</c:v>
                  </c:pt>
                  <c:pt idx="3378">
                    <c:v>user3378</c:v>
                  </c:pt>
                  <c:pt idx="3379">
                    <c:v>user3379</c:v>
                  </c:pt>
                  <c:pt idx="3380">
                    <c:v>user3380</c:v>
                  </c:pt>
                  <c:pt idx="3381">
                    <c:v>user3381</c:v>
                  </c:pt>
                  <c:pt idx="3382">
                    <c:v>user3382</c:v>
                  </c:pt>
                  <c:pt idx="3383">
                    <c:v>user3383</c:v>
                  </c:pt>
                  <c:pt idx="3384">
                    <c:v>user3384</c:v>
                  </c:pt>
                  <c:pt idx="3385">
                    <c:v>user3385</c:v>
                  </c:pt>
                  <c:pt idx="3386">
                    <c:v>user3386</c:v>
                  </c:pt>
                  <c:pt idx="3387">
                    <c:v>user3387</c:v>
                  </c:pt>
                  <c:pt idx="3388">
                    <c:v>user3388</c:v>
                  </c:pt>
                  <c:pt idx="3389">
                    <c:v>user3389</c:v>
                  </c:pt>
                  <c:pt idx="3390">
                    <c:v>user3390</c:v>
                  </c:pt>
                  <c:pt idx="3391">
                    <c:v>user3391</c:v>
                  </c:pt>
                  <c:pt idx="3392">
                    <c:v>user3392</c:v>
                  </c:pt>
                  <c:pt idx="3393">
                    <c:v>user3393</c:v>
                  </c:pt>
                  <c:pt idx="3394">
                    <c:v>user3394</c:v>
                  </c:pt>
                  <c:pt idx="3395">
                    <c:v>user3395</c:v>
                  </c:pt>
                  <c:pt idx="3396">
                    <c:v>user3396</c:v>
                  </c:pt>
                  <c:pt idx="3397">
                    <c:v>user3397</c:v>
                  </c:pt>
                  <c:pt idx="3398">
                    <c:v>user3398</c:v>
                  </c:pt>
                  <c:pt idx="3399">
                    <c:v>user3399</c:v>
                  </c:pt>
                  <c:pt idx="3400">
                    <c:v>user3400</c:v>
                  </c:pt>
                  <c:pt idx="3401">
                    <c:v>user3401</c:v>
                  </c:pt>
                  <c:pt idx="3402">
                    <c:v>user3402</c:v>
                  </c:pt>
                  <c:pt idx="3403">
                    <c:v>user3403</c:v>
                  </c:pt>
                  <c:pt idx="3404">
                    <c:v>user3404</c:v>
                  </c:pt>
                  <c:pt idx="3405">
                    <c:v>user3405</c:v>
                  </c:pt>
                  <c:pt idx="3406">
                    <c:v>user3406</c:v>
                  </c:pt>
                  <c:pt idx="3407">
                    <c:v>user3407</c:v>
                  </c:pt>
                  <c:pt idx="3408">
                    <c:v>user3408</c:v>
                  </c:pt>
                  <c:pt idx="3409">
                    <c:v>user3409</c:v>
                  </c:pt>
                  <c:pt idx="3410">
                    <c:v>user3410</c:v>
                  </c:pt>
                  <c:pt idx="3411">
                    <c:v>user3411</c:v>
                  </c:pt>
                  <c:pt idx="3412">
                    <c:v>user3412</c:v>
                  </c:pt>
                  <c:pt idx="3413">
                    <c:v>user3413</c:v>
                  </c:pt>
                  <c:pt idx="3414">
                    <c:v>user3414</c:v>
                  </c:pt>
                  <c:pt idx="3415">
                    <c:v>user3415</c:v>
                  </c:pt>
                  <c:pt idx="3416">
                    <c:v>user3416</c:v>
                  </c:pt>
                  <c:pt idx="3417">
                    <c:v>user3417</c:v>
                  </c:pt>
                  <c:pt idx="3418">
                    <c:v>user3418</c:v>
                  </c:pt>
                  <c:pt idx="3419">
                    <c:v>user3419</c:v>
                  </c:pt>
                  <c:pt idx="3420">
                    <c:v>user3420</c:v>
                  </c:pt>
                  <c:pt idx="3421">
                    <c:v>user3421</c:v>
                  </c:pt>
                  <c:pt idx="3422">
                    <c:v>user3422</c:v>
                  </c:pt>
                  <c:pt idx="3423">
                    <c:v>user3423</c:v>
                  </c:pt>
                  <c:pt idx="3424">
                    <c:v>user3424</c:v>
                  </c:pt>
                  <c:pt idx="3425">
                    <c:v>user3425</c:v>
                  </c:pt>
                  <c:pt idx="3426">
                    <c:v>user3426</c:v>
                  </c:pt>
                  <c:pt idx="3427">
                    <c:v>user3427</c:v>
                  </c:pt>
                  <c:pt idx="3428">
                    <c:v>user3428</c:v>
                  </c:pt>
                  <c:pt idx="3429">
                    <c:v>user3429</c:v>
                  </c:pt>
                  <c:pt idx="3430">
                    <c:v>user3430</c:v>
                  </c:pt>
                  <c:pt idx="3431">
                    <c:v>user3431</c:v>
                  </c:pt>
                  <c:pt idx="3432">
                    <c:v>user3432</c:v>
                  </c:pt>
                  <c:pt idx="3433">
                    <c:v>user3433</c:v>
                  </c:pt>
                  <c:pt idx="3434">
                    <c:v>user3434</c:v>
                  </c:pt>
                  <c:pt idx="3435">
                    <c:v>user3435</c:v>
                  </c:pt>
                  <c:pt idx="3436">
                    <c:v>user3436</c:v>
                  </c:pt>
                  <c:pt idx="3437">
                    <c:v>user3437</c:v>
                  </c:pt>
                  <c:pt idx="3438">
                    <c:v>user3438</c:v>
                  </c:pt>
                  <c:pt idx="3439">
                    <c:v>user3439</c:v>
                  </c:pt>
                  <c:pt idx="3440">
                    <c:v>user3440</c:v>
                  </c:pt>
                  <c:pt idx="3441">
                    <c:v>user3441</c:v>
                  </c:pt>
                  <c:pt idx="3442">
                    <c:v>user3442</c:v>
                  </c:pt>
                  <c:pt idx="3443">
                    <c:v>user3443</c:v>
                  </c:pt>
                  <c:pt idx="3444">
                    <c:v>user3444</c:v>
                  </c:pt>
                  <c:pt idx="3445">
                    <c:v>user3445</c:v>
                  </c:pt>
                  <c:pt idx="3446">
                    <c:v>user3446</c:v>
                  </c:pt>
                  <c:pt idx="3447">
                    <c:v>user3447</c:v>
                  </c:pt>
                  <c:pt idx="3448">
                    <c:v>user3448</c:v>
                  </c:pt>
                  <c:pt idx="3449">
                    <c:v>user3449</c:v>
                  </c:pt>
                  <c:pt idx="3450">
                    <c:v>user3450</c:v>
                  </c:pt>
                  <c:pt idx="3451">
                    <c:v>user3451</c:v>
                  </c:pt>
                  <c:pt idx="3452">
                    <c:v>user3452</c:v>
                  </c:pt>
                  <c:pt idx="3453">
                    <c:v>user3453</c:v>
                  </c:pt>
                  <c:pt idx="3454">
                    <c:v>user3454</c:v>
                  </c:pt>
                  <c:pt idx="3455">
                    <c:v>user3455</c:v>
                  </c:pt>
                  <c:pt idx="3456">
                    <c:v>user3456</c:v>
                  </c:pt>
                  <c:pt idx="3457">
                    <c:v>user3457</c:v>
                  </c:pt>
                  <c:pt idx="3458">
                    <c:v>user3458</c:v>
                  </c:pt>
                  <c:pt idx="3459">
                    <c:v>user3459</c:v>
                  </c:pt>
                  <c:pt idx="3460">
                    <c:v>user3460</c:v>
                  </c:pt>
                  <c:pt idx="3461">
                    <c:v>user3461</c:v>
                  </c:pt>
                  <c:pt idx="3462">
                    <c:v>user3462</c:v>
                  </c:pt>
                  <c:pt idx="3463">
                    <c:v>user3463</c:v>
                  </c:pt>
                  <c:pt idx="3464">
                    <c:v>user3464</c:v>
                  </c:pt>
                  <c:pt idx="3465">
                    <c:v>user3465</c:v>
                  </c:pt>
                  <c:pt idx="3466">
                    <c:v>user3466</c:v>
                  </c:pt>
                  <c:pt idx="3467">
                    <c:v>user3467</c:v>
                  </c:pt>
                  <c:pt idx="3468">
                    <c:v>user3468</c:v>
                  </c:pt>
                  <c:pt idx="3469">
                    <c:v>user3469</c:v>
                  </c:pt>
                  <c:pt idx="3470">
                    <c:v>user3470</c:v>
                  </c:pt>
                  <c:pt idx="3471">
                    <c:v>user3471</c:v>
                  </c:pt>
                  <c:pt idx="3472">
                    <c:v>user3472</c:v>
                  </c:pt>
                  <c:pt idx="3473">
                    <c:v>user3473</c:v>
                  </c:pt>
                  <c:pt idx="3474">
                    <c:v>user3474</c:v>
                  </c:pt>
                  <c:pt idx="3475">
                    <c:v>user3475</c:v>
                  </c:pt>
                  <c:pt idx="3476">
                    <c:v>user3476</c:v>
                  </c:pt>
                  <c:pt idx="3477">
                    <c:v>user3477</c:v>
                  </c:pt>
                  <c:pt idx="3478">
                    <c:v>user3478</c:v>
                  </c:pt>
                  <c:pt idx="3479">
                    <c:v>user3479</c:v>
                  </c:pt>
                  <c:pt idx="3480">
                    <c:v>user3480</c:v>
                  </c:pt>
                  <c:pt idx="3481">
                    <c:v>user3481</c:v>
                  </c:pt>
                  <c:pt idx="3482">
                    <c:v>user3482</c:v>
                  </c:pt>
                  <c:pt idx="3483">
                    <c:v>user3483</c:v>
                  </c:pt>
                  <c:pt idx="3484">
                    <c:v>user3484</c:v>
                  </c:pt>
                  <c:pt idx="3485">
                    <c:v>user3485</c:v>
                  </c:pt>
                  <c:pt idx="3486">
                    <c:v>user3486</c:v>
                  </c:pt>
                  <c:pt idx="3487">
                    <c:v>user3487</c:v>
                  </c:pt>
                  <c:pt idx="3488">
                    <c:v>user3488</c:v>
                  </c:pt>
                  <c:pt idx="3489">
                    <c:v>user3489</c:v>
                  </c:pt>
                  <c:pt idx="3490">
                    <c:v>user3490</c:v>
                  </c:pt>
                  <c:pt idx="3491">
                    <c:v>user3491</c:v>
                  </c:pt>
                  <c:pt idx="3492">
                    <c:v>user3492</c:v>
                  </c:pt>
                  <c:pt idx="3493">
                    <c:v>user3493</c:v>
                  </c:pt>
                  <c:pt idx="3494">
                    <c:v>user3494</c:v>
                  </c:pt>
                  <c:pt idx="3495">
                    <c:v>user3495</c:v>
                  </c:pt>
                  <c:pt idx="3496">
                    <c:v>user3496</c:v>
                  </c:pt>
                  <c:pt idx="3497">
                    <c:v>user3497</c:v>
                  </c:pt>
                  <c:pt idx="3498">
                    <c:v>user3498</c:v>
                  </c:pt>
                  <c:pt idx="3499">
                    <c:v>user3499</c:v>
                  </c:pt>
                  <c:pt idx="3500">
                    <c:v>user3500</c:v>
                  </c:pt>
                  <c:pt idx="3501">
                    <c:v>user3501</c:v>
                  </c:pt>
                  <c:pt idx="3502">
                    <c:v>user3502</c:v>
                  </c:pt>
                  <c:pt idx="3503">
                    <c:v>user3503</c:v>
                  </c:pt>
                  <c:pt idx="3504">
                    <c:v>user3504</c:v>
                  </c:pt>
                  <c:pt idx="3505">
                    <c:v>user3505</c:v>
                  </c:pt>
                  <c:pt idx="3506">
                    <c:v>user3506</c:v>
                  </c:pt>
                  <c:pt idx="3507">
                    <c:v>user3507</c:v>
                  </c:pt>
                  <c:pt idx="3508">
                    <c:v>user3508</c:v>
                  </c:pt>
                  <c:pt idx="3509">
                    <c:v>user3509</c:v>
                  </c:pt>
                  <c:pt idx="3510">
                    <c:v>user3510</c:v>
                  </c:pt>
                  <c:pt idx="3511">
                    <c:v>user3511</c:v>
                  </c:pt>
                  <c:pt idx="3512">
                    <c:v>user3512</c:v>
                  </c:pt>
                  <c:pt idx="3513">
                    <c:v>user3513</c:v>
                  </c:pt>
                  <c:pt idx="3514">
                    <c:v>user3514</c:v>
                  </c:pt>
                  <c:pt idx="3515">
                    <c:v>user3515</c:v>
                  </c:pt>
                  <c:pt idx="3516">
                    <c:v>user3516</c:v>
                  </c:pt>
                  <c:pt idx="3517">
                    <c:v>user3517</c:v>
                  </c:pt>
                  <c:pt idx="3518">
                    <c:v>user3518</c:v>
                  </c:pt>
                  <c:pt idx="3519">
                    <c:v>user3519</c:v>
                  </c:pt>
                  <c:pt idx="3520">
                    <c:v>user3520</c:v>
                  </c:pt>
                  <c:pt idx="3521">
                    <c:v>user3521</c:v>
                  </c:pt>
                  <c:pt idx="3522">
                    <c:v>user3522</c:v>
                  </c:pt>
                  <c:pt idx="3523">
                    <c:v>user3523</c:v>
                  </c:pt>
                  <c:pt idx="3524">
                    <c:v>user3524</c:v>
                  </c:pt>
                  <c:pt idx="3525">
                    <c:v>user3525</c:v>
                  </c:pt>
                  <c:pt idx="3526">
                    <c:v>user3526</c:v>
                  </c:pt>
                  <c:pt idx="3527">
                    <c:v>user3527</c:v>
                  </c:pt>
                  <c:pt idx="3528">
                    <c:v>user3528</c:v>
                  </c:pt>
                  <c:pt idx="3529">
                    <c:v>user3529</c:v>
                  </c:pt>
                  <c:pt idx="3530">
                    <c:v>user3530</c:v>
                  </c:pt>
                  <c:pt idx="3531">
                    <c:v>user3531</c:v>
                  </c:pt>
                  <c:pt idx="3532">
                    <c:v>user3532</c:v>
                  </c:pt>
                  <c:pt idx="3533">
                    <c:v>user3533</c:v>
                  </c:pt>
                  <c:pt idx="3534">
                    <c:v>user3534</c:v>
                  </c:pt>
                  <c:pt idx="3535">
                    <c:v>user3535</c:v>
                  </c:pt>
                  <c:pt idx="3536">
                    <c:v>user3536</c:v>
                  </c:pt>
                  <c:pt idx="3537">
                    <c:v>user3537</c:v>
                  </c:pt>
                  <c:pt idx="3538">
                    <c:v>user3538</c:v>
                  </c:pt>
                  <c:pt idx="3539">
                    <c:v>user3539</c:v>
                  </c:pt>
                  <c:pt idx="3540">
                    <c:v>user3540</c:v>
                  </c:pt>
                  <c:pt idx="3541">
                    <c:v>user3541</c:v>
                  </c:pt>
                  <c:pt idx="3542">
                    <c:v>user3542</c:v>
                  </c:pt>
                  <c:pt idx="3543">
                    <c:v>user3543</c:v>
                  </c:pt>
                  <c:pt idx="3544">
                    <c:v>user3544</c:v>
                  </c:pt>
                  <c:pt idx="3545">
                    <c:v>user3545</c:v>
                  </c:pt>
                  <c:pt idx="3546">
                    <c:v>user3546</c:v>
                  </c:pt>
                  <c:pt idx="3547">
                    <c:v>user3547</c:v>
                  </c:pt>
                  <c:pt idx="3548">
                    <c:v>user3548</c:v>
                  </c:pt>
                  <c:pt idx="3549">
                    <c:v>user3549</c:v>
                  </c:pt>
                  <c:pt idx="3550">
                    <c:v>user3550</c:v>
                  </c:pt>
                  <c:pt idx="3551">
                    <c:v>user3551</c:v>
                  </c:pt>
                  <c:pt idx="3552">
                    <c:v>user3552</c:v>
                  </c:pt>
                  <c:pt idx="3553">
                    <c:v>user3553</c:v>
                  </c:pt>
                  <c:pt idx="3554">
                    <c:v>user3554</c:v>
                  </c:pt>
                  <c:pt idx="3555">
                    <c:v>user3555</c:v>
                  </c:pt>
                  <c:pt idx="3556">
                    <c:v>user3556</c:v>
                  </c:pt>
                  <c:pt idx="3557">
                    <c:v>user3557</c:v>
                  </c:pt>
                  <c:pt idx="3558">
                    <c:v>user3558</c:v>
                  </c:pt>
                  <c:pt idx="3559">
                    <c:v>user3559</c:v>
                  </c:pt>
                  <c:pt idx="3560">
                    <c:v>user3560</c:v>
                  </c:pt>
                  <c:pt idx="3561">
                    <c:v>user3561</c:v>
                  </c:pt>
                  <c:pt idx="3562">
                    <c:v>user3562</c:v>
                  </c:pt>
                  <c:pt idx="3563">
                    <c:v>user3563</c:v>
                  </c:pt>
                  <c:pt idx="3564">
                    <c:v>user3564</c:v>
                  </c:pt>
                  <c:pt idx="3565">
                    <c:v>user3565</c:v>
                  </c:pt>
                  <c:pt idx="3566">
                    <c:v>user3566</c:v>
                  </c:pt>
                  <c:pt idx="3567">
                    <c:v>user3567</c:v>
                  </c:pt>
                  <c:pt idx="3568">
                    <c:v>user3568</c:v>
                  </c:pt>
                  <c:pt idx="3569">
                    <c:v>user3569</c:v>
                  </c:pt>
                  <c:pt idx="3570">
                    <c:v>user3570</c:v>
                  </c:pt>
                  <c:pt idx="3571">
                    <c:v>user3571</c:v>
                  </c:pt>
                  <c:pt idx="3572">
                    <c:v>user3572</c:v>
                  </c:pt>
                  <c:pt idx="3573">
                    <c:v>user3573</c:v>
                  </c:pt>
                  <c:pt idx="3574">
                    <c:v>user3574</c:v>
                  </c:pt>
                  <c:pt idx="3575">
                    <c:v>user3575</c:v>
                  </c:pt>
                  <c:pt idx="3576">
                    <c:v>user3576</c:v>
                  </c:pt>
                  <c:pt idx="3577">
                    <c:v>user3577</c:v>
                  </c:pt>
                  <c:pt idx="3578">
                    <c:v>user3578</c:v>
                  </c:pt>
                  <c:pt idx="3579">
                    <c:v>user3579</c:v>
                  </c:pt>
                  <c:pt idx="3580">
                    <c:v>user3580</c:v>
                  </c:pt>
                  <c:pt idx="3581">
                    <c:v>user3581</c:v>
                  </c:pt>
                  <c:pt idx="3582">
                    <c:v>user3582</c:v>
                  </c:pt>
                  <c:pt idx="3583">
                    <c:v>user3583</c:v>
                  </c:pt>
                  <c:pt idx="3584">
                    <c:v>user3584</c:v>
                  </c:pt>
                  <c:pt idx="3585">
                    <c:v>user3585</c:v>
                  </c:pt>
                  <c:pt idx="3586">
                    <c:v>user3586</c:v>
                  </c:pt>
                  <c:pt idx="3587">
                    <c:v>user3587</c:v>
                  </c:pt>
                  <c:pt idx="3588">
                    <c:v>user3588</c:v>
                  </c:pt>
                  <c:pt idx="3589">
                    <c:v>user3589</c:v>
                  </c:pt>
                  <c:pt idx="3590">
                    <c:v>user3590</c:v>
                  </c:pt>
                  <c:pt idx="3591">
                    <c:v>user3591</c:v>
                  </c:pt>
                  <c:pt idx="3592">
                    <c:v>user3592</c:v>
                  </c:pt>
                  <c:pt idx="3593">
                    <c:v>user3593</c:v>
                  </c:pt>
                  <c:pt idx="3594">
                    <c:v>user3594</c:v>
                  </c:pt>
                  <c:pt idx="3595">
                    <c:v>user3595</c:v>
                  </c:pt>
                  <c:pt idx="3596">
                    <c:v>user3596</c:v>
                  </c:pt>
                  <c:pt idx="3597">
                    <c:v>user3597</c:v>
                  </c:pt>
                  <c:pt idx="3598">
                    <c:v>user3598</c:v>
                  </c:pt>
                  <c:pt idx="3599">
                    <c:v>user3599</c:v>
                  </c:pt>
                  <c:pt idx="3600">
                    <c:v>user3600</c:v>
                  </c:pt>
                  <c:pt idx="3601">
                    <c:v>user3601</c:v>
                  </c:pt>
                  <c:pt idx="3602">
                    <c:v>user3602</c:v>
                  </c:pt>
                  <c:pt idx="3603">
                    <c:v>user3603</c:v>
                  </c:pt>
                  <c:pt idx="3604">
                    <c:v>user3604</c:v>
                  </c:pt>
                  <c:pt idx="3605">
                    <c:v>user3605</c:v>
                  </c:pt>
                  <c:pt idx="3606">
                    <c:v>user3606</c:v>
                  </c:pt>
                  <c:pt idx="3607">
                    <c:v>user3607</c:v>
                  </c:pt>
                  <c:pt idx="3608">
                    <c:v>user3608</c:v>
                  </c:pt>
                  <c:pt idx="3609">
                    <c:v>user3609</c:v>
                  </c:pt>
                  <c:pt idx="3610">
                    <c:v>user3610</c:v>
                  </c:pt>
                  <c:pt idx="3611">
                    <c:v>user3611</c:v>
                  </c:pt>
                  <c:pt idx="3612">
                    <c:v>user3612</c:v>
                  </c:pt>
                  <c:pt idx="3613">
                    <c:v>user3613</c:v>
                  </c:pt>
                  <c:pt idx="3614">
                    <c:v>user3614</c:v>
                  </c:pt>
                  <c:pt idx="3615">
                    <c:v>user3615</c:v>
                  </c:pt>
                  <c:pt idx="3616">
                    <c:v>user3616</c:v>
                  </c:pt>
                  <c:pt idx="3617">
                    <c:v>user3617</c:v>
                  </c:pt>
                  <c:pt idx="3618">
                    <c:v>user3618</c:v>
                  </c:pt>
                  <c:pt idx="3619">
                    <c:v>user3619</c:v>
                  </c:pt>
                  <c:pt idx="3620">
                    <c:v>user3620</c:v>
                  </c:pt>
                  <c:pt idx="3621">
                    <c:v>user3621</c:v>
                  </c:pt>
                  <c:pt idx="3622">
                    <c:v>user3622</c:v>
                  </c:pt>
                  <c:pt idx="3623">
                    <c:v>user3623</c:v>
                  </c:pt>
                  <c:pt idx="3624">
                    <c:v>user3624</c:v>
                  </c:pt>
                  <c:pt idx="3625">
                    <c:v>user3625</c:v>
                  </c:pt>
                  <c:pt idx="3626">
                    <c:v>user3626</c:v>
                  </c:pt>
                  <c:pt idx="3627">
                    <c:v>user3627</c:v>
                  </c:pt>
                  <c:pt idx="3628">
                    <c:v>user3628</c:v>
                  </c:pt>
                  <c:pt idx="3629">
                    <c:v>user3629</c:v>
                  </c:pt>
                  <c:pt idx="3630">
                    <c:v>user3630</c:v>
                  </c:pt>
                  <c:pt idx="3631">
                    <c:v>user3631</c:v>
                  </c:pt>
                  <c:pt idx="3632">
                    <c:v>user3632</c:v>
                  </c:pt>
                  <c:pt idx="3633">
                    <c:v>user3633</c:v>
                  </c:pt>
                  <c:pt idx="3634">
                    <c:v>user3634</c:v>
                  </c:pt>
                  <c:pt idx="3635">
                    <c:v>user3635</c:v>
                  </c:pt>
                  <c:pt idx="3636">
                    <c:v>user3636</c:v>
                  </c:pt>
                  <c:pt idx="3637">
                    <c:v>user3637</c:v>
                  </c:pt>
                  <c:pt idx="3638">
                    <c:v>user3638</c:v>
                  </c:pt>
                  <c:pt idx="3639">
                    <c:v>user3639</c:v>
                  </c:pt>
                  <c:pt idx="3640">
                    <c:v>user3640</c:v>
                  </c:pt>
                  <c:pt idx="3641">
                    <c:v>user3641</c:v>
                  </c:pt>
                  <c:pt idx="3642">
                    <c:v>user3642</c:v>
                  </c:pt>
                  <c:pt idx="3643">
                    <c:v>user3643</c:v>
                  </c:pt>
                  <c:pt idx="3644">
                    <c:v>user3644</c:v>
                  </c:pt>
                  <c:pt idx="3645">
                    <c:v>user3645</c:v>
                  </c:pt>
                  <c:pt idx="3646">
                    <c:v>user3646</c:v>
                  </c:pt>
                  <c:pt idx="3647">
                    <c:v>user3647</c:v>
                  </c:pt>
                  <c:pt idx="3648">
                    <c:v>user3648</c:v>
                  </c:pt>
                  <c:pt idx="3649">
                    <c:v>user3649</c:v>
                  </c:pt>
                  <c:pt idx="3650">
                    <c:v>user3650</c:v>
                  </c:pt>
                  <c:pt idx="3651">
                    <c:v>user3651</c:v>
                  </c:pt>
                  <c:pt idx="3652">
                    <c:v>user3652</c:v>
                  </c:pt>
                  <c:pt idx="3653">
                    <c:v>user3653</c:v>
                  </c:pt>
                  <c:pt idx="3654">
                    <c:v>user3654</c:v>
                  </c:pt>
                  <c:pt idx="3655">
                    <c:v>user3655</c:v>
                  </c:pt>
                  <c:pt idx="3656">
                    <c:v>user3656</c:v>
                  </c:pt>
                  <c:pt idx="3657">
                    <c:v>user3657</c:v>
                  </c:pt>
                  <c:pt idx="3658">
                    <c:v>user3658</c:v>
                  </c:pt>
                  <c:pt idx="3659">
                    <c:v>user3659</c:v>
                  </c:pt>
                  <c:pt idx="3660">
                    <c:v>user3660</c:v>
                  </c:pt>
                  <c:pt idx="3661">
                    <c:v>user3661</c:v>
                  </c:pt>
                  <c:pt idx="3662">
                    <c:v>user3662</c:v>
                  </c:pt>
                  <c:pt idx="3663">
                    <c:v>user3663</c:v>
                  </c:pt>
                  <c:pt idx="3664">
                    <c:v>user3664</c:v>
                  </c:pt>
                  <c:pt idx="3665">
                    <c:v>user3665</c:v>
                  </c:pt>
                  <c:pt idx="3666">
                    <c:v>user3666</c:v>
                  </c:pt>
                  <c:pt idx="3667">
                    <c:v>user3667</c:v>
                  </c:pt>
                  <c:pt idx="3668">
                    <c:v>user3668</c:v>
                  </c:pt>
                  <c:pt idx="3669">
                    <c:v>user3669</c:v>
                  </c:pt>
                  <c:pt idx="3670">
                    <c:v>user3670</c:v>
                  </c:pt>
                  <c:pt idx="3671">
                    <c:v>user3671</c:v>
                  </c:pt>
                  <c:pt idx="3672">
                    <c:v>user3672</c:v>
                  </c:pt>
                  <c:pt idx="3673">
                    <c:v>user3673</c:v>
                  </c:pt>
                  <c:pt idx="3674">
                    <c:v>user3674</c:v>
                  </c:pt>
                  <c:pt idx="3675">
                    <c:v>user3675</c:v>
                  </c:pt>
                  <c:pt idx="3676">
                    <c:v>user3676</c:v>
                  </c:pt>
                  <c:pt idx="3677">
                    <c:v>user3677</c:v>
                  </c:pt>
                  <c:pt idx="3678">
                    <c:v>user3678</c:v>
                  </c:pt>
                  <c:pt idx="3679">
                    <c:v>user3679</c:v>
                  </c:pt>
                  <c:pt idx="3680">
                    <c:v>user3680</c:v>
                  </c:pt>
                  <c:pt idx="3681">
                    <c:v>user3681</c:v>
                  </c:pt>
                  <c:pt idx="3682">
                    <c:v>user3682</c:v>
                  </c:pt>
                  <c:pt idx="3683">
                    <c:v>user3683</c:v>
                  </c:pt>
                  <c:pt idx="3684">
                    <c:v>user3684</c:v>
                  </c:pt>
                  <c:pt idx="3685">
                    <c:v>user3685</c:v>
                  </c:pt>
                  <c:pt idx="3686">
                    <c:v>user3686</c:v>
                  </c:pt>
                  <c:pt idx="3687">
                    <c:v>user3687</c:v>
                  </c:pt>
                  <c:pt idx="3688">
                    <c:v>user3688</c:v>
                  </c:pt>
                  <c:pt idx="3689">
                    <c:v>user3689</c:v>
                  </c:pt>
                  <c:pt idx="3690">
                    <c:v>user3690</c:v>
                  </c:pt>
                  <c:pt idx="3691">
                    <c:v>user3691</c:v>
                  </c:pt>
                  <c:pt idx="3692">
                    <c:v>user3692</c:v>
                  </c:pt>
                  <c:pt idx="3693">
                    <c:v>user3693</c:v>
                  </c:pt>
                  <c:pt idx="3694">
                    <c:v>user3694</c:v>
                  </c:pt>
                  <c:pt idx="3695">
                    <c:v>user3695</c:v>
                  </c:pt>
                  <c:pt idx="3696">
                    <c:v>user3696</c:v>
                  </c:pt>
                  <c:pt idx="3697">
                    <c:v>user3697</c:v>
                  </c:pt>
                  <c:pt idx="3698">
                    <c:v>user3698</c:v>
                  </c:pt>
                  <c:pt idx="3699">
                    <c:v>user3699</c:v>
                  </c:pt>
                  <c:pt idx="3700">
                    <c:v>user3700</c:v>
                  </c:pt>
                  <c:pt idx="3701">
                    <c:v>user3701</c:v>
                  </c:pt>
                  <c:pt idx="3702">
                    <c:v>user3702</c:v>
                  </c:pt>
                  <c:pt idx="3703">
                    <c:v>user3703</c:v>
                  </c:pt>
                  <c:pt idx="3704">
                    <c:v>user3704</c:v>
                  </c:pt>
                  <c:pt idx="3705">
                    <c:v>user3705</c:v>
                  </c:pt>
                  <c:pt idx="3706">
                    <c:v>user3706</c:v>
                  </c:pt>
                  <c:pt idx="3707">
                    <c:v>user3707</c:v>
                  </c:pt>
                  <c:pt idx="3708">
                    <c:v>user3708</c:v>
                  </c:pt>
                  <c:pt idx="3709">
                    <c:v>user3709</c:v>
                  </c:pt>
                  <c:pt idx="3710">
                    <c:v>user3710</c:v>
                  </c:pt>
                  <c:pt idx="3711">
                    <c:v>user3711</c:v>
                  </c:pt>
                  <c:pt idx="3712">
                    <c:v>user3712</c:v>
                  </c:pt>
                  <c:pt idx="3713">
                    <c:v>user3713</c:v>
                  </c:pt>
                  <c:pt idx="3714">
                    <c:v>user3714</c:v>
                  </c:pt>
                  <c:pt idx="3715">
                    <c:v>user3715</c:v>
                  </c:pt>
                  <c:pt idx="3716">
                    <c:v>user3716</c:v>
                  </c:pt>
                  <c:pt idx="3717">
                    <c:v>user3717</c:v>
                  </c:pt>
                  <c:pt idx="3718">
                    <c:v>user3718</c:v>
                  </c:pt>
                  <c:pt idx="3719">
                    <c:v>user3719</c:v>
                  </c:pt>
                  <c:pt idx="3720">
                    <c:v>user3720</c:v>
                  </c:pt>
                  <c:pt idx="3721">
                    <c:v>user3721</c:v>
                  </c:pt>
                  <c:pt idx="3722">
                    <c:v>user3722</c:v>
                  </c:pt>
                  <c:pt idx="3723">
                    <c:v>user3723</c:v>
                  </c:pt>
                  <c:pt idx="3724">
                    <c:v>user3724</c:v>
                  </c:pt>
                  <c:pt idx="3725">
                    <c:v>user3725</c:v>
                  </c:pt>
                  <c:pt idx="3726">
                    <c:v>user3726</c:v>
                  </c:pt>
                  <c:pt idx="3727">
                    <c:v>user3727</c:v>
                  </c:pt>
                  <c:pt idx="3728">
                    <c:v>user3728</c:v>
                  </c:pt>
                  <c:pt idx="3729">
                    <c:v>user3729</c:v>
                  </c:pt>
                  <c:pt idx="3730">
                    <c:v>user3730</c:v>
                  </c:pt>
                  <c:pt idx="3731">
                    <c:v>user3731</c:v>
                  </c:pt>
                  <c:pt idx="3732">
                    <c:v>user3732</c:v>
                  </c:pt>
                  <c:pt idx="3733">
                    <c:v>user3733</c:v>
                  </c:pt>
                  <c:pt idx="3734">
                    <c:v>user3734</c:v>
                  </c:pt>
                  <c:pt idx="3735">
                    <c:v>user3735</c:v>
                  </c:pt>
                  <c:pt idx="3736">
                    <c:v>user3736</c:v>
                  </c:pt>
                  <c:pt idx="3737">
                    <c:v>user3737</c:v>
                  </c:pt>
                  <c:pt idx="3738">
                    <c:v>user3738</c:v>
                  </c:pt>
                  <c:pt idx="3739">
                    <c:v>user3739</c:v>
                  </c:pt>
                  <c:pt idx="3740">
                    <c:v>user3740</c:v>
                  </c:pt>
                  <c:pt idx="3741">
                    <c:v>user3741</c:v>
                  </c:pt>
                  <c:pt idx="3742">
                    <c:v>user3742</c:v>
                  </c:pt>
                  <c:pt idx="3743">
                    <c:v>user3743</c:v>
                  </c:pt>
                  <c:pt idx="3744">
                    <c:v>user3744</c:v>
                  </c:pt>
                  <c:pt idx="3745">
                    <c:v>user3745</c:v>
                  </c:pt>
                  <c:pt idx="3746">
                    <c:v>user3746</c:v>
                  </c:pt>
                  <c:pt idx="3747">
                    <c:v>user3747</c:v>
                  </c:pt>
                  <c:pt idx="3748">
                    <c:v>user3748</c:v>
                  </c:pt>
                  <c:pt idx="3749">
                    <c:v>user3749</c:v>
                  </c:pt>
                  <c:pt idx="3750">
                    <c:v>user3750</c:v>
                  </c:pt>
                  <c:pt idx="3751">
                    <c:v>user3751</c:v>
                  </c:pt>
                  <c:pt idx="3752">
                    <c:v>user3752</c:v>
                  </c:pt>
                  <c:pt idx="3753">
                    <c:v>user3753</c:v>
                  </c:pt>
                  <c:pt idx="3754">
                    <c:v>user3754</c:v>
                  </c:pt>
                  <c:pt idx="3755">
                    <c:v>user3755</c:v>
                  </c:pt>
                  <c:pt idx="3756">
                    <c:v>user3756</c:v>
                  </c:pt>
                  <c:pt idx="3757">
                    <c:v>user3757</c:v>
                  </c:pt>
                  <c:pt idx="3758">
                    <c:v>user3758</c:v>
                  </c:pt>
                  <c:pt idx="3759">
                    <c:v>user3759</c:v>
                  </c:pt>
                  <c:pt idx="3760">
                    <c:v>user3760</c:v>
                  </c:pt>
                  <c:pt idx="3761">
                    <c:v>user3761</c:v>
                  </c:pt>
                  <c:pt idx="3762">
                    <c:v>user3762</c:v>
                  </c:pt>
                  <c:pt idx="3763">
                    <c:v>user3763</c:v>
                  </c:pt>
                  <c:pt idx="3764">
                    <c:v>user3764</c:v>
                  </c:pt>
                  <c:pt idx="3765">
                    <c:v>user3765</c:v>
                  </c:pt>
                  <c:pt idx="3766">
                    <c:v>user3766</c:v>
                  </c:pt>
                  <c:pt idx="3767">
                    <c:v>user3767</c:v>
                  </c:pt>
                  <c:pt idx="3768">
                    <c:v>user3768</c:v>
                  </c:pt>
                  <c:pt idx="3769">
                    <c:v>user3769</c:v>
                  </c:pt>
                  <c:pt idx="3770">
                    <c:v>user3770</c:v>
                  </c:pt>
                  <c:pt idx="3771">
                    <c:v>user3771</c:v>
                  </c:pt>
                  <c:pt idx="3772">
                    <c:v>user3772</c:v>
                  </c:pt>
                  <c:pt idx="3773">
                    <c:v>user3773</c:v>
                  </c:pt>
                  <c:pt idx="3774">
                    <c:v>user3774</c:v>
                  </c:pt>
                  <c:pt idx="3775">
                    <c:v>user3775</c:v>
                  </c:pt>
                  <c:pt idx="3776">
                    <c:v>user3776</c:v>
                  </c:pt>
                  <c:pt idx="3777">
                    <c:v>user3777</c:v>
                  </c:pt>
                  <c:pt idx="3778">
                    <c:v>user3778</c:v>
                  </c:pt>
                  <c:pt idx="3779">
                    <c:v>user3779</c:v>
                  </c:pt>
                  <c:pt idx="3780">
                    <c:v>user3780</c:v>
                  </c:pt>
                  <c:pt idx="3781">
                    <c:v>user3781</c:v>
                  </c:pt>
                  <c:pt idx="3782">
                    <c:v>user3782</c:v>
                  </c:pt>
                  <c:pt idx="3783">
                    <c:v>user3783</c:v>
                  </c:pt>
                  <c:pt idx="3784">
                    <c:v>user3784</c:v>
                  </c:pt>
                  <c:pt idx="3785">
                    <c:v>user3785</c:v>
                  </c:pt>
                  <c:pt idx="3786">
                    <c:v>user3786</c:v>
                  </c:pt>
                  <c:pt idx="3787">
                    <c:v>user3787</c:v>
                  </c:pt>
                  <c:pt idx="3788">
                    <c:v>user3788</c:v>
                  </c:pt>
                  <c:pt idx="3789">
                    <c:v>user3789</c:v>
                  </c:pt>
                  <c:pt idx="3790">
                    <c:v>user3790</c:v>
                  </c:pt>
                  <c:pt idx="3791">
                    <c:v>user3791</c:v>
                  </c:pt>
                  <c:pt idx="3792">
                    <c:v>user3792</c:v>
                  </c:pt>
                  <c:pt idx="3793">
                    <c:v>user3793</c:v>
                  </c:pt>
                  <c:pt idx="3794">
                    <c:v>user3794</c:v>
                  </c:pt>
                  <c:pt idx="3795">
                    <c:v>user3795</c:v>
                  </c:pt>
                  <c:pt idx="3796">
                    <c:v>user3796</c:v>
                  </c:pt>
                  <c:pt idx="3797">
                    <c:v>user3797</c:v>
                  </c:pt>
                  <c:pt idx="3798">
                    <c:v>user3798</c:v>
                  </c:pt>
                  <c:pt idx="3799">
                    <c:v>user3799</c:v>
                  </c:pt>
                  <c:pt idx="3800">
                    <c:v>user3800</c:v>
                  </c:pt>
                  <c:pt idx="3801">
                    <c:v>user3801</c:v>
                  </c:pt>
                  <c:pt idx="3802">
                    <c:v>user3802</c:v>
                  </c:pt>
                  <c:pt idx="3803">
                    <c:v>user3803</c:v>
                  </c:pt>
                  <c:pt idx="3804">
                    <c:v>user3804</c:v>
                  </c:pt>
                  <c:pt idx="3805">
                    <c:v>user3805</c:v>
                  </c:pt>
                  <c:pt idx="3806">
                    <c:v>user3806</c:v>
                  </c:pt>
                  <c:pt idx="3807">
                    <c:v>user3807</c:v>
                  </c:pt>
                  <c:pt idx="3808">
                    <c:v>user3808</c:v>
                  </c:pt>
                  <c:pt idx="3809">
                    <c:v>user3809</c:v>
                  </c:pt>
                  <c:pt idx="3810">
                    <c:v>user3810</c:v>
                  </c:pt>
                  <c:pt idx="3811">
                    <c:v>user3811</c:v>
                  </c:pt>
                  <c:pt idx="3812">
                    <c:v>user3812</c:v>
                  </c:pt>
                  <c:pt idx="3813">
                    <c:v>user3813</c:v>
                  </c:pt>
                  <c:pt idx="3814">
                    <c:v>user3814</c:v>
                  </c:pt>
                  <c:pt idx="3815">
                    <c:v>user3815</c:v>
                  </c:pt>
                  <c:pt idx="3816">
                    <c:v>user3816</c:v>
                  </c:pt>
                  <c:pt idx="3817">
                    <c:v>user3817</c:v>
                  </c:pt>
                  <c:pt idx="3818">
                    <c:v>user3818</c:v>
                  </c:pt>
                  <c:pt idx="3819">
                    <c:v>user3819</c:v>
                  </c:pt>
                  <c:pt idx="3820">
                    <c:v>user3820</c:v>
                  </c:pt>
                  <c:pt idx="3821">
                    <c:v>user3821</c:v>
                  </c:pt>
                  <c:pt idx="3822">
                    <c:v>user3822</c:v>
                  </c:pt>
                  <c:pt idx="3823">
                    <c:v>user3823</c:v>
                  </c:pt>
                  <c:pt idx="3824">
                    <c:v>user3824</c:v>
                  </c:pt>
                  <c:pt idx="3825">
                    <c:v>user3825</c:v>
                  </c:pt>
                  <c:pt idx="3826">
                    <c:v>user3826</c:v>
                  </c:pt>
                  <c:pt idx="3827">
                    <c:v>user3827</c:v>
                  </c:pt>
                  <c:pt idx="3828">
                    <c:v>user3828</c:v>
                  </c:pt>
                  <c:pt idx="3829">
                    <c:v>user3829</c:v>
                  </c:pt>
                  <c:pt idx="3830">
                    <c:v>user3830</c:v>
                  </c:pt>
                  <c:pt idx="3831">
                    <c:v>user3831</c:v>
                  </c:pt>
                  <c:pt idx="3832">
                    <c:v>user3832</c:v>
                  </c:pt>
                  <c:pt idx="3833">
                    <c:v>user3833</c:v>
                  </c:pt>
                  <c:pt idx="3834">
                    <c:v>user3834</c:v>
                  </c:pt>
                  <c:pt idx="3835">
                    <c:v>user3835</c:v>
                  </c:pt>
                  <c:pt idx="3836">
                    <c:v>user3836</c:v>
                  </c:pt>
                  <c:pt idx="3837">
                    <c:v>user3837</c:v>
                  </c:pt>
                  <c:pt idx="3838">
                    <c:v>user3838</c:v>
                  </c:pt>
                  <c:pt idx="3839">
                    <c:v>user3839</c:v>
                  </c:pt>
                  <c:pt idx="3840">
                    <c:v>user3840</c:v>
                  </c:pt>
                  <c:pt idx="3841">
                    <c:v>user3841</c:v>
                  </c:pt>
                  <c:pt idx="3842">
                    <c:v>user3842</c:v>
                  </c:pt>
                  <c:pt idx="3843">
                    <c:v>user3843</c:v>
                  </c:pt>
                  <c:pt idx="3844">
                    <c:v>user3844</c:v>
                  </c:pt>
                  <c:pt idx="3845">
                    <c:v>user3845</c:v>
                  </c:pt>
                  <c:pt idx="3846">
                    <c:v>user3846</c:v>
                  </c:pt>
                  <c:pt idx="3847">
                    <c:v>user3847</c:v>
                  </c:pt>
                  <c:pt idx="3848">
                    <c:v>user3848</c:v>
                  </c:pt>
                  <c:pt idx="3849">
                    <c:v>user3849</c:v>
                  </c:pt>
                  <c:pt idx="3850">
                    <c:v>user3850</c:v>
                  </c:pt>
                  <c:pt idx="3851">
                    <c:v>user3851</c:v>
                  </c:pt>
                  <c:pt idx="3852">
                    <c:v>user3852</c:v>
                  </c:pt>
                  <c:pt idx="3853">
                    <c:v>user3853</c:v>
                  </c:pt>
                  <c:pt idx="3854">
                    <c:v>user3854</c:v>
                  </c:pt>
                  <c:pt idx="3855">
                    <c:v>user3855</c:v>
                  </c:pt>
                  <c:pt idx="3856">
                    <c:v>user3856</c:v>
                  </c:pt>
                  <c:pt idx="3857">
                    <c:v>user3857</c:v>
                  </c:pt>
                  <c:pt idx="3858">
                    <c:v>user3858</c:v>
                  </c:pt>
                  <c:pt idx="3859">
                    <c:v>user3859</c:v>
                  </c:pt>
                  <c:pt idx="3860">
                    <c:v>user3860</c:v>
                  </c:pt>
                  <c:pt idx="3861">
                    <c:v>user3861</c:v>
                  </c:pt>
                  <c:pt idx="3862">
                    <c:v>user3862</c:v>
                  </c:pt>
                  <c:pt idx="3863">
                    <c:v>user3863</c:v>
                  </c:pt>
                  <c:pt idx="3864">
                    <c:v>user3864</c:v>
                  </c:pt>
                  <c:pt idx="3865">
                    <c:v>user3865</c:v>
                  </c:pt>
                  <c:pt idx="3866">
                    <c:v>user3866</c:v>
                  </c:pt>
                  <c:pt idx="3867">
                    <c:v>user3867</c:v>
                  </c:pt>
                  <c:pt idx="3868">
                    <c:v>user3868</c:v>
                  </c:pt>
                  <c:pt idx="3869">
                    <c:v>user3869</c:v>
                  </c:pt>
                  <c:pt idx="3870">
                    <c:v>user3870</c:v>
                  </c:pt>
                  <c:pt idx="3871">
                    <c:v>user3871</c:v>
                  </c:pt>
                  <c:pt idx="3872">
                    <c:v>user3872</c:v>
                  </c:pt>
                  <c:pt idx="3873">
                    <c:v>user3873</c:v>
                  </c:pt>
                  <c:pt idx="3874">
                    <c:v>user3874</c:v>
                  </c:pt>
                  <c:pt idx="3875">
                    <c:v>user3875</c:v>
                  </c:pt>
                  <c:pt idx="3876">
                    <c:v>user3876</c:v>
                  </c:pt>
                  <c:pt idx="3877">
                    <c:v>user3877</c:v>
                  </c:pt>
                  <c:pt idx="3878">
                    <c:v>user3878</c:v>
                  </c:pt>
                  <c:pt idx="3879">
                    <c:v>user3879</c:v>
                  </c:pt>
                  <c:pt idx="3880">
                    <c:v>user3880</c:v>
                  </c:pt>
                  <c:pt idx="3881">
                    <c:v>user3881</c:v>
                  </c:pt>
                  <c:pt idx="3882">
                    <c:v>user3882</c:v>
                  </c:pt>
                  <c:pt idx="3883">
                    <c:v>user3883</c:v>
                  </c:pt>
                  <c:pt idx="3884">
                    <c:v>user3884</c:v>
                  </c:pt>
                  <c:pt idx="3885">
                    <c:v>user3885</c:v>
                  </c:pt>
                  <c:pt idx="3886">
                    <c:v>user3886</c:v>
                  </c:pt>
                  <c:pt idx="3887">
                    <c:v>user3887</c:v>
                  </c:pt>
                  <c:pt idx="3888">
                    <c:v>user3888</c:v>
                  </c:pt>
                  <c:pt idx="3889">
                    <c:v>user3889</c:v>
                  </c:pt>
                  <c:pt idx="3890">
                    <c:v>user3890</c:v>
                  </c:pt>
                  <c:pt idx="3891">
                    <c:v>user3891</c:v>
                  </c:pt>
                  <c:pt idx="3892">
                    <c:v>user3892</c:v>
                  </c:pt>
                  <c:pt idx="3893">
                    <c:v>user3893</c:v>
                  </c:pt>
                  <c:pt idx="3894">
                    <c:v>user3894</c:v>
                  </c:pt>
                  <c:pt idx="3895">
                    <c:v>user3895</c:v>
                  </c:pt>
                  <c:pt idx="3896">
                    <c:v>user3896</c:v>
                  </c:pt>
                  <c:pt idx="3897">
                    <c:v>user3897</c:v>
                  </c:pt>
                  <c:pt idx="3898">
                    <c:v>user3898</c:v>
                  </c:pt>
                  <c:pt idx="3899">
                    <c:v>user3899</c:v>
                  </c:pt>
                  <c:pt idx="3900">
                    <c:v>user3900</c:v>
                  </c:pt>
                  <c:pt idx="3901">
                    <c:v>user3901</c:v>
                  </c:pt>
                  <c:pt idx="3902">
                    <c:v>user3902</c:v>
                  </c:pt>
                  <c:pt idx="3903">
                    <c:v>user3903</c:v>
                  </c:pt>
                  <c:pt idx="3904">
                    <c:v>user3904</c:v>
                  </c:pt>
                  <c:pt idx="3905">
                    <c:v>user3905</c:v>
                  </c:pt>
                  <c:pt idx="3906">
                    <c:v>user3906</c:v>
                  </c:pt>
                  <c:pt idx="3907">
                    <c:v>user3907</c:v>
                  </c:pt>
                  <c:pt idx="3908">
                    <c:v>user3908</c:v>
                  </c:pt>
                  <c:pt idx="3909">
                    <c:v>user3909</c:v>
                  </c:pt>
                  <c:pt idx="3910">
                    <c:v>user3910</c:v>
                  </c:pt>
                  <c:pt idx="3911">
                    <c:v>user3911</c:v>
                  </c:pt>
                  <c:pt idx="3912">
                    <c:v>user3912</c:v>
                  </c:pt>
                  <c:pt idx="3913">
                    <c:v>user3913</c:v>
                  </c:pt>
                  <c:pt idx="3914">
                    <c:v>user3914</c:v>
                  </c:pt>
                  <c:pt idx="3915">
                    <c:v>user3915</c:v>
                  </c:pt>
                  <c:pt idx="3916">
                    <c:v>user3916</c:v>
                  </c:pt>
                  <c:pt idx="3917">
                    <c:v>user3917</c:v>
                  </c:pt>
                  <c:pt idx="3918">
                    <c:v>user3918</c:v>
                  </c:pt>
                  <c:pt idx="3919">
                    <c:v>user3919</c:v>
                  </c:pt>
                  <c:pt idx="3920">
                    <c:v>user3920</c:v>
                  </c:pt>
                  <c:pt idx="3921">
                    <c:v>user3921</c:v>
                  </c:pt>
                  <c:pt idx="3922">
                    <c:v>user3922</c:v>
                  </c:pt>
                  <c:pt idx="3923">
                    <c:v>user3923</c:v>
                  </c:pt>
                  <c:pt idx="3924">
                    <c:v>user3924</c:v>
                  </c:pt>
                  <c:pt idx="3925">
                    <c:v>user3925</c:v>
                  </c:pt>
                  <c:pt idx="3926">
                    <c:v>user3926</c:v>
                  </c:pt>
                  <c:pt idx="3927">
                    <c:v>user3927</c:v>
                  </c:pt>
                  <c:pt idx="3928">
                    <c:v>user3928</c:v>
                  </c:pt>
                  <c:pt idx="3929">
                    <c:v>user3929</c:v>
                  </c:pt>
                  <c:pt idx="3930">
                    <c:v>user3930</c:v>
                  </c:pt>
                  <c:pt idx="3931">
                    <c:v>user3931</c:v>
                  </c:pt>
                  <c:pt idx="3932">
                    <c:v>user3932</c:v>
                  </c:pt>
                  <c:pt idx="3933">
                    <c:v>user3933</c:v>
                  </c:pt>
                  <c:pt idx="3934">
                    <c:v>user3934</c:v>
                  </c:pt>
                  <c:pt idx="3935">
                    <c:v>user3935</c:v>
                  </c:pt>
                  <c:pt idx="3936">
                    <c:v>user3936</c:v>
                  </c:pt>
                  <c:pt idx="3937">
                    <c:v>user3937</c:v>
                  </c:pt>
                  <c:pt idx="3938">
                    <c:v>user3938</c:v>
                  </c:pt>
                  <c:pt idx="3939">
                    <c:v>user3939</c:v>
                  </c:pt>
                  <c:pt idx="3940">
                    <c:v>user3940</c:v>
                  </c:pt>
                  <c:pt idx="3941">
                    <c:v>user3941</c:v>
                  </c:pt>
                  <c:pt idx="3942">
                    <c:v>user3942</c:v>
                  </c:pt>
                  <c:pt idx="3943">
                    <c:v>user3943</c:v>
                  </c:pt>
                  <c:pt idx="3944">
                    <c:v>user3944</c:v>
                  </c:pt>
                  <c:pt idx="3945">
                    <c:v>user3945</c:v>
                  </c:pt>
                  <c:pt idx="3946">
                    <c:v>user3946</c:v>
                  </c:pt>
                  <c:pt idx="3947">
                    <c:v>user3947</c:v>
                  </c:pt>
                  <c:pt idx="3948">
                    <c:v>user3948</c:v>
                  </c:pt>
                  <c:pt idx="3949">
                    <c:v>user3949</c:v>
                  </c:pt>
                  <c:pt idx="3950">
                    <c:v>user3950</c:v>
                  </c:pt>
                  <c:pt idx="3951">
                    <c:v>user3951</c:v>
                  </c:pt>
                  <c:pt idx="3952">
                    <c:v>user3952</c:v>
                  </c:pt>
                  <c:pt idx="3953">
                    <c:v>user3953</c:v>
                  </c:pt>
                  <c:pt idx="3954">
                    <c:v>user3954</c:v>
                  </c:pt>
                  <c:pt idx="3955">
                    <c:v>user3955</c:v>
                  </c:pt>
                  <c:pt idx="3956">
                    <c:v>user3956</c:v>
                  </c:pt>
                  <c:pt idx="3957">
                    <c:v>user3957</c:v>
                  </c:pt>
                  <c:pt idx="3958">
                    <c:v>user3958</c:v>
                  </c:pt>
                  <c:pt idx="3959">
                    <c:v>user3959</c:v>
                  </c:pt>
                  <c:pt idx="3960">
                    <c:v>user3960</c:v>
                  </c:pt>
                  <c:pt idx="3961">
                    <c:v>user3961</c:v>
                  </c:pt>
                  <c:pt idx="3962">
                    <c:v>user3962</c:v>
                  </c:pt>
                  <c:pt idx="3963">
                    <c:v>user3963</c:v>
                  </c:pt>
                  <c:pt idx="3964">
                    <c:v>user3964</c:v>
                  </c:pt>
                  <c:pt idx="3965">
                    <c:v>user3965</c:v>
                  </c:pt>
                  <c:pt idx="3966">
                    <c:v>user3966</c:v>
                  </c:pt>
                  <c:pt idx="3967">
                    <c:v>user3967</c:v>
                  </c:pt>
                  <c:pt idx="3968">
                    <c:v>user3968</c:v>
                  </c:pt>
                  <c:pt idx="3969">
                    <c:v>user3969</c:v>
                  </c:pt>
                  <c:pt idx="3970">
                    <c:v>user3970</c:v>
                  </c:pt>
                  <c:pt idx="3971">
                    <c:v>user3971</c:v>
                  </c:pt>
                  <c:pt idx="3972">
                    <c:v>user3972</c:v>
                  </c:pt>
                  <c:pt idx="3973">
                    <c:v>user3973</c:v>
                  </c:pt>
                  <c:pt idx="3974">
                    <c:v>user3974</c:v>
                  </c:pt>
                  <c:pt idx="3975">
                    <c:v>user3975</c:v>
                  </c:pt>
                  <c:pt idx="3976">
                    <c:v>user3976</c:v>
                  </c:pt>
                  <c:pt idx="3977">
                    <c:v>user3977</c:v>
                  </c:pt>
                  <c:pt idx="3978">
                    <c:v>user3978</c:v>
                  </c:pt>
                  <c:pt idx="3979">
                    <c:v>user3979</c:v>
                  </c:pt>
                  <c:pt idx="3980">
                    <c:v>user3980</c:v>
                  </c:pt>
                  <c:pt idx="3981">
                    <c:v>user3981</c:v>
                  </c:pt>
                  <c:pt idx="3982">
                    <c:v>user3982</c:v>
                  </c:pt>
                  <c:pt idx="3983">
                    <c:v>user3983</c:v>
                  </c:pt>
                  <c:pt idx="3984">
                    <c:v>user3984</c:v>
                  </c:pt>
                  <c:pt idx="3985">
                    <c:v>user3985</c:v>
                  </c:pt>
                  <c:pt idx="3986">
                    <c:v>user3986</c:v>
                  </c:pt>
                  <c:pt idx="3987">
                    <c:v>user3987</c:v>
                  </c:pt>
                  <c:pt idx="3988">
                    <c:v>user3988</c:v>
                  </c:pt>
                  <c:pt idx="3989">
                    <c:v>user3989</c:v>
                  </c:pt>
                  <c:pt idx="3990">
                    <c:v>user3990</c:v>
                  </c:pt>
                  <c:pt idx="3991">
                    <c:v>user3991</c:v>
                  </c:pt>
                  <c:pt idx="3992">
                    <c:v>user3992</c:v>
                  </c:pt>
                  <c:pt idx="3993">
                    <c:v>user3993</c:v>
                  </c:pt>
                  <c:pt idx="3994">
                    <c:v>user3994</c:v>
                  </c:pt>
                  <c:pt idx="3995">
                    <c:v>user3995</c:v>
                  </c:pt>
                  <c:pt idx="3996">
                    <c:v>user3996</c:v>
                  </c:pt>
                  <c:pt idx="3997">
                    <c:v>user3997</c:v>
                  </c:pt>
                  <c:pt idx="3998">
                    <c:v>user3998</c:v>
                  </c:pt>
                  <c:pt idx="3999">
                    <c:v>user3999</c:v>
                  </c:pt>
                  <c:pt idx="4000">
                    <c:v>user4000</c:v>
                  </c:pt>
                  <c:pt idx="4001">
                    <c:v>user4001</c:v>
                  </c:pt>
                  <c:pt idx="4002">
                    <c:v>user4002</c:v>
                  </c:pt>
                  <c:pt idx="4003">
                    <c:v>user4003</c:v>
                  </c:pt>
                  <c:pt idx="4004">
                    <c:v>user4004</c:v>
                  </c:pt>
                  <c:pt idx="4005">
                    <c:v>user4005</c:v>
                  </c:pt>
                  <c:pt idx="4006">
                    <c:v>user4006</c:v>
                  </c:pt>
                  <c:pt idx="4007">
                    <c:v>user4007</c:v>
                  </c:pt>
                  <c:pt idx="4008">
                    <c:v>user4008</c:v>
                  </c:pt>
                  <c:pt idx="4009">
                    <c:v>user4009</c:v>
                  </c:pt>
                  <c:pt idx="4010">
                    <c:v>user4010</c:v>
                  </c:pt>
                  <c:pt idx="4011">
                    <c:v>user4011</c:v>
                  </c:pt>
                  <c:pt idx="4012">
                    <c:v>user4012</c:v>
                  </c:pt>
                  <c:pt idx="4013">
                    <c:v>user4013</c:v>
                  </c:pt>
                  <c:pt idx="4014">
                    <c:v>user4014</c:v>
                  </c:pt>
                  <c:pt idx="4015">
                    <c:v>user4015</c:v>
                  </c:pt>
                  <c:pt idx="4016">
                    <c:v>user4016</c:v>
                  </c:pt>
                  <c:pt idx="4017">
                    <c:v>user4017</c:v>
                  </c:pt>
                  <c:pt idx="4018">
                    <c:v>user4018</c:v>
                  </c:pt>
                  <c:pt idx="4019">
                    <c:v>user4019</c:v>
                  </c:pt>
                  <c:pt idx="4020">
                    <c:v>user4020</c:v>
                  </c:pt>
                  <c:pt idx="4021">
                    <c:v>user4021</c:v>
                  </c:pt>
                  <c:pt idx="4022">
                    <c:v>user4022</c:v>
                  </c:pt>
                  <c:pt idx="4023">
                    <c:v>user4023</c:v>
                  </c:pt>
                  <c:pt idx="4024">
                    <c:v>user4024</c:v>
                  </c:pt>
                  <c:pt idx="4025">
                    <c:v>user4025</c:v>
                  </c:pt>
                  <c:pt idx="4026">
                    <c:v>user4026</c:v>
                  </c:pt>
                  <c:pt idx="4027">
                    <c:v>user4027</c:v>
                  </c:pt>
                  <c:pt idx="4028">
                    <c:v>user4028</c:v>
                  </c:pt>
                  <c:pt idx="4029">
                    <c:v>user4029</c:v>
                  </c:pt>
                  <c:pt idx="4030">
                    <c:v>user4030</c:v>
                  </c:pt>
                  <c:pt idx="4031">
                    <c:v>user4031</c:v>
                  </c:pt>
                  <c:pt idx="4032">
                    <c:v>user4032</c:v>
                  </c:pt>
                  <c:pt idx="4033">
                    <c:v>user4033</c:v>
                  </c:pt>
                  <c:pt idx="4034">
                    <c:v>user4034</c:v>
                  </c:pt>
                  <c:pt idx="4035">
                    <c:v>user4035</c:v>
                  </c:pt>
                  <c:pt idx="4036">
                    <c:v>user4036</c:v>
                  </c:pt>
                  <c:pt idx="4037">
                    <c:v>user4037</c:v>
                  </c:pt>
                  <c:pt idx="4038">
                    <c:v>user4038</c:v>
                  </c:pt>
                  <c:pt idx="4039">
                    <c:v>user4039</c:v>
                  </c:pt>
                  <c:pt idx="4040">
                    <c:v>user4040</c:v>
                  </c:pt>
                  <c:pt idx="4041">
                    <c:v>user4041</c:v>
                  </c:pt>
                  <c:pt idx="4042">
                    <c:v>user4042</c:v>
                  </c:pt>
                  <c:pt idx="4043">
                    <c:v>user4043</c:v>
                  </c:pt>
                  <c:pt idx="4044">
                    <c:v>user4044</c:v>
                  </c:pt>
                  <c:pt idx="4045">
                    <c:v>user4045</c:v>
                  </c:pt>
                  <c:pt idx="4046">
                    <c:v>user4046</c:v>
                  </c:pt>
                  <c:pt idx="4047">
                    <c:v>user4047</c:v>
                  </c:pt>
                  <c:pt idx="4048">
                    <c:v>user4048</c:v>
                  </c:pt>
                  <c:pt idx="4049">
                    <c:v>user4049</c:v>
                  </c:pt>
                  <c:pt idx="4050">
                    <c:v>user4050</c:v>
                  </c:pt>
                  <c:pt idx="4051">
                    <c:v>user4051</c:v>
                  </c:pt>
                  <c:pt idx="4052">
                    <c:v>user4052</c:v>
                  </c:pt>
                  <c:pt idx="4053">
                    <c:v>user4053</c:v>
                  </c:pt>
                  <c:pt idx="4054">
                    <c:v>user4054</c:v>
                  </c:pt>
                  <c:pt idx="4055">
                    <c:v>user4055</c:v>
                  </c:pt>
                  <c:pt idx="4056">
                    <c:v>user4056</c:v>
                  </c:pt>
                  <c:pt idx="4057">
                    <c:v>user4057</c:v>
                  </c:pt>
                  <c:pt idx="4058">
                    <c:v>user4058</c:v>
                  </c:pt>
                  <c:pt idx="4059">
                    <c:v>user4059</c:v>
                  </c:pt>
                  <c:pt idx="4060">
                    <c:v>user4060</c:v>
                  </c:pt>
                  <c:pt idx="4061">
                    <c:v>user4061</c:v>
                  </c:pt>
                  <c:pt idx="4062">
                    <c:v>user4062</c:v>
                  </c:pt>
                  <c:pt idx="4063">
                    <c:v>user4063</c:v>
                  </c:pt>
                  <c:pt idx="4064">
                    <c:v>user4064</c:v>
                  </c:pt>
                  <c:pt idx="4065">
                    <c:v>user4065</c:v>
                  </c:pt>
                  <c:pt idx="4066">
                    <c:v>user4066</c:v>
                  </c:pt>
                  <c:pt idx="4067">
                    <c:v>user4067</c:v>
                  </c:pt>
                  <c:pt idx="4068">
                    <c:v>user4068</c:v>
                  </c:pt>
                  <c:pt idx="4069">
                    <c:v>user4069</c:v>
                  </c:pt>
                  <c:pt idx="4070">
                    <c:v>user4070</c:v>
                  </c:pt>
                  <c:pt idx="4071">
                    <c:v>user4071</c:v>
                  </c:pt>
                  <c:pt idx="4072">
                    <c:v>user4072</c:v>
                  </c:pt>
                  <c:pt idx="4073">
                    <c:v>user4073</c:v>
                  </c:pt>
                  <c:pt idx="4074">
                    <c:v>user4074</c:v>
                  </c:pt>
                  <c:pt idx="4075">
                    <c:v>user4075</c:v>
                  </c:pt>
                  <c:pt idx="4076">
                    <c:v>user4076</c:v>
                  </c:pt>
                  <c:pt idx="4077">
                    <c:v>user4077</c:v>
                  </c:pt>
                  <c:pt idx="4078">
                    <c:v>user4078</c:v>
                  </c:pt>
                  <c:pt idx="4079">
                    <c:v>user4079</c:v>
                  </c:pt>
                  <c:pt idx="4080">
                    <c:v>user4080</c:v>
                  </c:pt>
                  <c:pt idx="4081">
                    <c:v>user4081</c:v>
                  </c:pt>
                  <c:pt idx="4082">
                    <c:v>user4082</c:v>
                  </c:pt>
                  <c:pt idx="4083">
                    <c:v>user4083</c:v>
                  </c:pt>
                  <c:pt idx="4084">
                    <c:v>user4084</c:v>
                  </c:pt>
                  <c:pt idx="4085">
                    <c:v>user4085</c:v>
                  </c:pt>
                  <c:pt idx="4086">
                    <c:v>user4086</c:v>
                  </c:pt>
                  <c:pt idx="4087">
                    <c:v>user4087</c:v>
                  </c:pt>
                  <c:pt idx="4088">
                    <c:v>user4088</c:v>
                  </c:pt>
                  <c:pt idx="4089">
                    <c:v>user4089</c:v>
                  </c:pt>
                  <c:pt idx="4090">
                    <c:v>user4090</c:v>
                  </c:pt>
                  <c:pt idx="4091">
                    <c:v>user4091</c:v>
                  </c:pt>
                  <c:pt idx="4092">
                    <c:v>user4092</c:v>
                  </c:pt>
                  <c:pt idx="4093">
                    <c:v>user4093</c:v>
                  </c:pt>
                  <c:pt idx="4094">
                    <c:v>user4094</c:v>
                  </c:pt>
                  <c:pt idx="4095">
                    <c:v>user4095</c:v>
                  </c:pt>
                  <c:pt idx="4096">
                    <c:v>user4096</c:v>
                  </c:pt>
                  <c:pt idx="4097">
                    <c:v>user4097</c:v>
                  </c:pt>
                  <c:pt idx="4098">
                    <c:v>user4098</c:v>
                  </c:pt>
                  <c:pt idx="4099">
                    <c:v>user4099</c:v>
                  </c:pt>
                  <c:pt idx="4100">
                    <c:v>user4100</c:v>
                  </c:pt>
                  <c:pt idx="4101">
                    <c:v>user4101</c:v>
                  </c:pt>
                  <c:pt idx="4102">
                    <c:v>user4102</c:v>
                  </c:pt>
                  <c:pt idx="4103">
                    <c:v>user4103</c:v>
                  </c:pt>
                  <c:pt idx="4104">
                    <c:v>user4104</c:v>
                  </c:pt>
                  <c:pt idx="4105">
                    <c:v>user4105</c:v>
                  </c:pt>
                  <c:pt idx="4106">
                    <c:v>user4106</c:v>
                  </c:pt>
                  <c:pt idx="4107">
                    <c:v>user4107</c:v>
                  </c:pt>
                  <c:pt idx="4108">
                    <c:v>user4108</c:v>
                  </c:pt>
                  <c:pt idx="4109">
                    <c:v>user4109</c:v>
                  </c:pt>
                  <c:pt idx="4110">
                    <c:v>user4110</c:v>
                  </c:pt>
                  <c:pt idx="4111">
                    <c:v>user4111</c:v>
                  </c:pt>
                  <c:pt idx="4112">
                    <c:v>user4112</c:v>
                  </c:pt>
                  <c:pt idx="4113">
                    <c:v>user4113</c:v>
                  </c:pt>
                  <c:pt idx="4114">
                    <c:v>user4114</c:v>
                  </c:pt>
                  <c:pt idx="4115">
                    <c:v>user4115</c:v>
                  </c:pt>
                  <c:pt idx="4116">
                    <c:v>user4116</c:v>
                  </c:pt>
                  <c:pt idx="4117">
                    <c:v>user4117</c:v>
                  </c:pt>
                  <c:pt idx="4118">
                    <c:v>user4118</c:v>
                  </c:pt>
                  <c:pt idx="4119">
                    <c:v>user4119</c:v>
                  </c:pt>
                  <c:pt idx="4120">
                    <c:v>user4120</c:v>
                  </c:pt>
                  <c:pt idx="4121">
                    <c:v>user4121</c:v>
                  </c:pt>
                  <c:pt idx="4122">
                    <c:v>user4122</c:v>
                  </c:pt>
                  <c:pt idx="4123">
                    <c:v>user4123</c:v>
                  </c:pt>
                  <c:pt idx="4124">
                    <c:v>user4124</c:v>
                  </c:pt>
                  <c:pt idx="4125">
                    <c:v>user4125</c:v>
                  </c:pt>
                  <c:pt idx="4126">
                    <c:v>user4126</c:v>
                  </c:pt>
                  <c:pt idx="4127">
                    <c:v>user4127</c:v>
                  </c:pt>
                  <c:pt idx="4128">
                    <c:v>user4128</c:v>
                  </c:pt>
                  <c:pt idx="4129">
                    <c:v>user4129</c:v>
                  </c:pt>
                  <c:pt idx="4130">
                    <c:v>user4130</c:v>
                  </c:pt>
                  <c:pt idx="4131">
                    <c:v>user4131</c:v>
                  </c:pt>
                  <c:pt idx="4132">
                    <c:v>user4132</c:v>
                  </c:pt>
                  <c:pt idx="4133">
                    <c:v>user4133</c:v>
                  </c:pt>
                  <c:pt idx="4134">
                    <c:v>user4134</c:v>
                  </c:pt>
                  <c:pt idx="4135">
                    <c:v>user4135</c:v>
                  </c:pt>
                  <c:pt idx="4136">
                    <c:v>user4136</c:v>
                  </c:pt>
                  <c:pt idx="4137">
                    <c:v>user4137</c:v>
                  </c:pt>
                  <c:pt idx="4138">
                    <c:v>user4138</c:v>
                  </c:pt>
                  <c:pt idx="4139">
                    <c:v>user4139</c:v>
                  </c:pt>
                  <c:pt idx="4140">
                    <c:v>user4140</c:v>
                  </c:pt>
                  <c:pt idx="4141">
                    <c:v>user4141</c:v>
                  </c:pt>
                  <c:pt idx="4142">
                    <c:v>user4142</c:v>
                  </c:pt>
                  <c:pt idx="4143">
                    <c:v>user4143</c:v>
                  </c:pt>
                  <c:pt idx="4144">
                    <c:v>user4144</c:v>
                  </c:pt>
                  <c:pt idx="4145">
                    <c:v>user4145</c:v>
                  </c:pt>
                  <c:pt idx="4146">
                    <c:v>user4146</c:v>
                  </c:pt>
                  <c:pt idx="4147">
                    <c:v>user4147</c:v>
                  </c:pt>
                  <c:pt idx="4148">
                    <c:v>user4148</c:v>
                  </c:pt>
                  <c:pt idx="4149">
                    <c:v>user4149</c:v>
                  </c:pt>
                  <c:pt idx="4150">
                    <c:v>user4150</c:v>
                  </c:pt>
                  <c:pt idx="4151">
                    <c:v>user4151</c:v>
                  </c:pt>
                  <c:pt idx="4152">
                    <c:v>user4152</c:v>
                  </c:pt>
                  <c:pt idx="4153">
                    <c:v>user4153</c:v>
                  </c:pt>
                  <c:pt idx="4154">
                    <c:v>user4154</c:v>
                  </c:pt>
                  <c:pt idx="4155">
                    <c:v>user4155</c:v>
                  </c:pt>
                  <c:pt idx="4156">
                    <c:v>user4156</c:v>
                  </c:pt>
                  <c:pt idx="4157">
                    <c:v>user4157</c:v>
                  </c:pt>
                  <c:pt idx="4158">
                    <c:v>user4158</c:v>
                  </c:pt>
                  <c:pt idx="4159">
                    <c:v>user4159</c:v>
                  </c:pt>
                  <c:pt idx="4160">
                    <c:v>user4160</c:v>
                  </c:pt>
                  <c:pt idx="4161">
                    <c:v>user4161</c:v>
                  </c:pt>
                  <c:pt idx="4162">
                    <c:v>user4162</c:v>
                  </c:pt>
                  <c:pt idx="4163">
                    <c:v>user4163</c:v>
                  </c:pt>
                  <c:pt idx="4164">
                    <c:v>user4164</c:v>
                  </c:pt>
                  <c:pt idx="4165">
                    <c:v>user4165</c:v>
                  </c:pt>
                  <c:pt idx="4166">
                    <c:v>user4166</c:v>
                  </c:pt>
                  <c:pt idx="4167">
                    <c:v>user4167</c:v>
                  </c:pt>
                  <c:pt idx="4168">
                    <c:v>user4168</c:v>
                  </c:pt>
                  <c:pt idx="4169">
                    <c:v>user4169</c:v>
                  </c:pt>
                  <c:pt idx="4170">
                    <c:v>user4170</c:v>
                  </c:pt>
                  <c:pt idx="4171">
                    <c:v>user4171</c:v>
                  </c:pt>
                  <c:pt idx="4172">
                    <c:v>user4172</c:v>
                  </c:pt>
                  <c:pt idx="4173">
                    <c:v>user4173</c:v>
                  </c:pt>
                  <c:pt idx="4174">
                    <c:v>user4174</c:v>
                  </c:pt>
                  <c:pt idx="4175">
                    <c:v>user4175</c:v>
                  </c:pt>
                  <c:pt idx="4176">
                    <c:v>user4176</c:v>
                  </c:pt>
                  <c:pt idx="4177">
                    <c:v>user4177</c:v>
                  </c:pt>
                  <c:pt idx="4178">
                    <c:v>user4178</c:v>
                  </c:pt>
                  <c:pt idx="4179">
                    <c:v>user4179</c:v>
                  </c:pt>
                  <c:pt idx="4180">
                    <c:v>user4180</c:v>
                  </c:pt>
                  <c:pt idx="4181">
                    <c:v>user4181</c:v>
                  </c:pt>
                  <c:pt idx="4182">
                    <c:v>user4182</c:v>
                  </c:pt>
                  <c:pt idx="4183">
                    <c:v>user4183</c:v>
                  </c:pt>
                  <c:pt idx="4184">
                    <c:v>user4184</c:v>
                  </c:pt>
                  <c:pt idx="4185">
                    <c:v>user4185</c:v>
                  </c:pt>
                  <c:pt idx="4186">
                    <c:v>user4186</c:v>
                  </c:pt>
                  <c:pt idx="4187">
                    <c:v>user4187</c:v>
                  </c:pt>
                  <c:pt idx="4188">
                    <c:v>user4188</c:v>
                  </c:pt>
                  <c:pt idx="4189">
                    <c:v>user4189</c:v>
                  </c:pt>
                  <c:pt idx="4190">
                    <c:v>user4190</c:v>
                  </c:pt>
                  <c:pt idx="4191">
                    <c:v>user4191</c:v>
                  </c:pt>
                  <c:pt idx="4192">
                    <c:v>user4192</c:v>
                  </c:pt>
                  <c:pt idx="4193">
                    <c:v>user4193</c:v>
                  </c:pt>
                  <c:pt idx="4194">
                    <c:v>user4194</c:v>
                  </c:pt>
                  <c:pt idx="4195">
                    <c:v>user4195</c:v>
                  </c:pt>
                  <c:pt idx="4196">
                    <c:v>user4196</c:v>
                  </c:pt>
                  <c:pt idx="4197">
                    <c:v>user4197</c:v>
                  </c:pt>
                  <c:pt idx="4198">
                    <c:v>user4198</c:v>
                  </c:pt>
                  <c:pt idx="4199">
                    <c:v>user4199</c:v>
                  </c:pt>
                  <c:pt idx="4200">
                    <c:v>user4200</c:v>
                  </c:pt>
                  <c:pt idx="4201">
                    <c:v>user4201</c:v>
                  </c:pt>
                  <c:pt idx="4202">
                    <c:v>user4202</c:v>
                  </c:pt>
                  <c:pt idx="4203">
                    <c:v>user4203</c:v>
                  </c:pt>
                  <c:pt idx="4204">
                    <c:v>user4204</c:v>
                  </c:pt>
                  <c:pt idx="4205">
                    <c:v>user4205</c:v>
                  </c:pt>
                  <c:pt idx="4206">
                    <c:v>user4206</c:v>
                  </c:pt>
                  <c:pt idx="4207">
                    <c:v>user4207</c:v>
                  </c:pt>
                  <c:pt idx="4208">
                    <c:v>user4208</c:v>
                  </c:pt>
                  <c:pt idx="4209">
                    <c:v>user4209</c:v>
                  </c:pt>
                  <c:pt idx="4210">
                    <c:v>user4210</c:v>
                  </c:pt>
                  <c:pt idx="4211">
                    <c:v>user4211</c:v>
                  </c:pt>
                  <c:pt idx="4212">
                    <c:v>user4212</c:v>
                  </c:pt>
                  <c:pt idx="4213">
                    <c:v>user4213</c:v>
                  </c:pt>
                  <c:pt idx="4214">
                    <c:v>user4214</c:v>
                  </c:pt>
                  <c:pt idx="4215">
                    <c:v>user4215</c:v>
                  </c:pt>
                  <c:pt idx="4216">
                    <c:v>user4216</c:v>
                  </c:pt>
                  <c:pt idx="4217">
                    <c:v>user4217</c:v>
                  </c:pt>
                  <c:pt idx="4218">
                    <c:v>user4218</c:v>
                  </c:pt>
                  <c:pt idx="4219">
                    <c:v>user4219</c:v>
                  </c:pt>
                  <c:pt idx="4220">
                    <c:v>user4220</c:v>
                  </c:pt>
                  <c:pt idx="4221">
                    <c:v>user4221</c:v>
                  </c:pt>
                  <c:pt idx="4222">
                    <c:v>user4222</c:v>
                  </c:pt>
                  <c:pt idx="4223">
                    <c:v>user4223</c:v>
                  </c:pt>
                  <c:pt idx="4224">
                    <c:v>user4224</c:v>
                  </c:pt>
                  <c:pt idx="4225">
                    <c:v>user4225</c:v>
                  </c:pt>
                  <c:pt idx="4226">
                    <c:v>user4226</c:v>
                  </c:pt>
                  <c:pt idx="4227">
                    <c:v>user4227</c:v>
                  </c:pt>
                  <c:pt idx="4228">
                    <c:v>user4228</c:v>
                  </c:pt>
                  <c:pt idx="4229">
                    <c:v>user4229</c:v>
                  </c:pt>
                  <c:pt idx="4230">
                    <c:v>user4230</c:v>
                  </c:pt>
                  <c:pt idx="4231">
                    <c:v>user4231</c:v>
                  </c:pt>
                  <c:pt idx="4232">
                    <c:v>user4232</c:v>
                  </c:pt>
                  <c:pt idx="4233">
                    <c:v>user4233</c:v>
                  </c:pt>
                  <c:pt idx="4234">
                    <c:v>user4234</c:v>
                  </c:pt>
                  <c:pt idx="4235">
                    <c:v>user4235</c:v>
                  </c:pt>
                  <c:pt idx="4236">
                    <c:v>user4236</c:v>
                  </c:pt>
                  <c:pt idx="4237">
                    <c:v>user4237</c:v>
                  </c:pt>
                  <c:pt idx="4238">
                    <c:v>user4238</c:v>
                  </c:pt>
                  <c:pt idx="4239">
                    <c:v>user4239</c:v>
                  </c:pt>
                  <c:pt idx="4240">
                    <c:v>user4240</c:v>
                  </c:pt>
                  <c:pt idx="4241">
                    <c:v>user4241</c:v>
                  </c:pt>
                  <c:pt idx="4242">
                    <c:v>user4242</c:v>
                  </c:pt>
                  <c:pt idx="4243">
                    <c:v>user4243</c:v>
                  </c:pt>
                  <c:pt idx="4244">
                    <c:v>user4244</c:v>
                  </c:pt>
                  <c:pt idx="4245">
                    <c:v>user4245</c:v>
                  </c:pt>
                  <c:pt idx="4246">
                    <c:v>user4246</c:v>
                  </c:pt>
                  <c:pt idx="4247">
                    <c:v>user4247</c:v>
                  </c:pt>
                  <c:pt idx="4248">
                    <c:v>user4248</c:v>
                  </c:pt>
                  <c:pt idx="4249">
                    <c:v>user4249</c:v>
                  </c:pt>
                  <c:pt idx="4250">
                    <c:v>user4250</c:v>
                  </c:pt>
                  <c:pt idx="4251">
                    <c:v>user4251</c:v>
                  </c:pt>
                  <c:pt idx="4252">
                    <c:v>user4252</c:v>
                  </c:pt>
                  <c:pt idx="4253">
                    <c:v>user4253</c:v>
                  </c:pt>
                  <c:pt idx="4254">
                    <c:v>user4254</c:v>
                  </c:pt>
                  <c:pt idx="4255">
                    <c:v>user4255</c:v>
                  </c:pt>
                  <c:pt idx="4256">
                    <c:v>user4256</c:v>
                  </c:pt>
                  <c:pt idx="4257">
                    <c:v>user4257</c:v>
                  </c:pt>
                  <c:pt idx="4258">
                    <c:v>user4258</c:v>
                  </c:pt>
                  <c:pt idx="4259">
                    <c:v>user4259</c:v>
                  </c:pt>
                  <c:pt idx="4260">
                    <c:v>user4260</c:v>
                  </c:pt>
                  <c:pt idx="4261">
                    <c:v>user4261</c:v>
                  </c:pt>
                  <c:pt idx="4262">
                    <c:v>user4262</c:v>
                  </c:pt>
                  <c:pt idx="4263">
                    <c:v>user4263</c:v>
                  </c:pt>
                  <c:pt idx="4264">
                    <c:v>user4264</c:v>
                  </c:pt>
                  <c:pt idx="4265">
                    <c:v>user4265</c:v>
                  </c:pt>
                  <c:pt idx="4266">
                    <c:v>user4266</c:v>
                  </c:pt>
                  <c:pt idx="4267">
                    <c:v>user4267</c:v>
                  </c:pt>
                  <c:pt idx="4268">
                    <c:v>user4268</c:v>
                  </c:pt>
                  <c:pt idx="4269">
                    <c:v>user4269</c:v>
                  </c:pt>
                  <c:pt idx="4270">
                    <c:v>user4270</c:v>
                  </c:pt>
                  <c:pt idx="4271">
                    <c:v>user4271</c:v>
                  </c:pt>
                  <c:pt idx="4272">
                    <c:v>user4272</c:v>
                  </c:pt>
                  <c:pt idx="4273">
                    <c:v>user4273</c:v>
                  </c:pt>
                  <c:pt idx="4274">
                    <c:v>user4274</c:v>
                  </c:pt>
                  <c:pt idx="4275">
                    <c:v>user4275</c:v>
                  </c:pt>
                  <c:pt idx="4276">
                    <c:v>user4276</c:v>
                  </c:pt>
                  <c:pt idx="4277">
                    <c:v>user4277</c:v>
                  </c:pt>
                  <c:pt idx="4278">
                    <c:v>user4278</c:v>
                  </c:pt>
                  <c:pt idx="4279">
                    <c:v>user4279</c:v>
                  </c:pt>
                  <c:pt idx="4280">
                    <c:v>user4280</c:v>
                  </c:pt>
                  <c:pt idx="4281">
                    <c:v>user4281</c:v>
                  </c:pt>
                  <c:pt idx="4282">
                    <c:v>user4282</c:v>
                  </c:pt>
                  <c:pt idx="4283">
                    <c:v>user4283</c:v>
                  </c:pt>
                  <c:pt idx="4284">
                    <c:v>user4284</c:v>
                  </c:pt>
                  <c:pt idx="4285">
                    <c:v>user4285</c:v>
                  </c:pt>
                  <c:pt idx="4286">
                    <c:v>user4286</c:v>
                  </c:pt>
                  <c:pt idx="4287">
                    <c:v>user4287</c:v>
                  </c:pt>
                  <c:pt idx="4288">
                    <c:v>user4288</c:v>
                  </c:pt>
                  <c:pt idx="4289">
                    <c:v>user4289</c:v>
                  </c:pt>
                  <c:pt idx="4290">
                    <c:v>user4290</c:v>
                  </c:pt>
                  <c:pt idx="4291">
                    <c:v>user4291</c:v>
                  </c:pt>
                  <c:pt idx="4292">
                    <c:v>user4292</c:v>
                  </c:pt>
                  <c:pt idx="4293">
                    <c:v>user4293</c:v>
                  </c:pt>
                  <c:pt idx="4294">
                    <c:v>user4294</c:v>
                  </c:pt>
                  <c:pt idx="4295">
                    <c:v>user4295</c:v>
                  </c:pt>
                  <c:pt idx="4296">
                    <c:v>user4296</c:v>
                  </c:pt>
                  <c:pt idx="4297">
                    <c:v>user4297</c:v>
                  </c:pt>
                  <c:pt idx="4298">
                    <c:v>user4298</c:v>
                  </c:pt>
                  <c:pt idx="4299">
                    <c:v>user4299</c:v>
                  </c:pt>
                  <c:pt idx="4300">
                    <c:v>user4300</c:v>
                  </c:pt>
                  <c:pt idx="4301">
                    <c:v>user4301</c:v>
                  </c:pt>
                  <c:pt idx="4302">
                    <c:v>user4302</c:v>
                  </c:pt>
                  <c:pt idx="4303">
                    <c:v>user4303</c:v>
                  </c:pt>
                  <c:pt idx="4304">
                    <c:v>user4304</c:v>
                  </c:pt>
                  <c:pt idx="4305">
                    <c:v>user4305</c:v>
                  </c:pt>
                  <c:pt idx="4306">
                    <c:v>user4306</c:v>
                  </c:pt>
                  <c:pt idx="4307">
                    <c:v>user4307</c:v>
                  </c:pt>
                  <c:pt idx="4308">
                    <c:v>user4308</c:v>
                  </c:pt>
                  <c:pt idx="4309">
                    <c:v>user4309</c:v>
                  </c:pt>
                  <c:pt idx="4310">
                    <c:v>user4310</c:v>
                  </c:pt>
                  <c:pt idx="4311">
                    <c:v>user4311</c:v>
                  </c:pt>
                  <c:pt idx="4312">
                    <c:v>user4312</c:v>
                  </c:pt>
                  <c:pt idx="4313">
                    <c:v>user4313</c:v>
                  </c:pt>
                  <c:pt idx="4314">
                    <c:v>user4314</c:v>
                  </c:pt>
                  <c:pt idx="4315">
                    <c:v>user4315</c:v>
                  </c:pt>
                  <c:pt idx="4316">
                    <c:v>user4316</c:v>
                  </c:pt>
                  <c:pt idx="4317">
                    <c:v>user4317</c:v>
                  </c:pt>
                  <c:pt idx="4318">
                    <c:v>user4318</c:v>
                  </c:pt>
                  <c:pt idx="4319">
                    <c:v>user4319</c:v>
                  </c:pt>
                  <c:pt idx="4320">
                    <c:v>user4320</c:v>
                  </c:pt>
                  <c:pt idx="4321">
                    <c:v>user4321</c:v>
                  </c:pt>
                  <c:pt idx="4322">
                    <c:v>user4322</c:v>
                  </c:pt>
                  <c:pt idx="4323">
                    <c:v>user4323</c:v>
                  </c:pt>
                  <c:pt idx="4324">
                    <c:v>user4324</c:v>
                  </c:pt>
                  <c:pt idx="4325">
                    <c:v>user4325</c:v>
                  </c:pt>
                  <c:pt idx="4326">
                    <c:v>user4326</c:v>
                  </c:pt>
                  <c:pt idx="4327">
                    <c:v>user4327</c:v>
                  </c:pt>
                  <c:pt idx="4328">
                    <c:v>user4328</c:v>
                  </c:pt>
                  <c:pt idx="4329">
                    <c:v>user4329</c:v>
                  </c:pt>
                  <c:pt idx="4330">
                    <c:v>user4330</c:v>
                  </c:pt>
                  <c:pt idx="4331">
                    <c:v>user4331</c:v>
                  </c:pt>
                  <c:pt idx="4332">
                    <c:v>user4332</c:v>
                  </c:pt>
                  <c:pt idx="4333">
                    <c:v>user4333</c:v>
                  </c:pt>
                  <c:pt idx="4334">
                    <c:v>user4334</c:v>
                  </c:pt>
                  <c:pt idx="4335">
                    <c:v>user4335</c:v>
                  </c:pt>
                  <c:pt idx="4336">
                    <c:v>user4336</c:v>
                  </c:pt>
                  <c:pt idx="4337">
                    <c:v>user4337</c:v>
                  </c:pt>
                  <c:pt idx="4338">
                    <c:v>user4338</c:v>
                  </c:pt>
                  <c:pt idx="4339">
                    <c:v>user4339</c:v>
                  </c:pt>
                  <c:pt idx="4340">
                    <c:v>user4340</c:v>
                  </c:pt>
                  <c:pt idx="4341">
                    <c:v>user4341</c:v>
                  </c:pt>
                  <c:pt idx="4342">
                    <c:v>user4342</c:v>
                  </c:pt>
                  <c:pt idx="4343">
                    <c:v>user4343</c:v>
                  </c:pt>
                  <c:pt idx="4344">
                    <c:v>user4344</c:v>
                  </c:pt>
                  <c:pt idx="4345">
                    <c:v>user4345</c:v>
                  </c:pt>
                  <c:pt idx="4346">
                    <c:v>user4346</c:v>
                  </c:pt>
                  <c:pt idx="4347">
                    <c:v>user4347</c:v>
                  </c:pt>
                  <c:pt idx="4348">
                    <c:v>user4348</c:v>
                  </c:pt>
                  <c:pt idx="4349">
                    <c:v>user4349</c:v>
                  </c:pt>
                  <c:pt idx="4350">
                    <c:v>user4350</c:v>
                  </c:pt>
                  <c:pt idx="4351">
                    <c:v>user4351</c:v>
                  </c:pt>
                  <c:pt idx="4352">
                    <c:v>user4352</c:v>
                  </c:pt>
                  <c:pt idx="4353">
                    <c:v>user4353</c:v>
                  </c:pt>
                  <c:pt idx="4354">
                    <c:v>user4354</c:v>
                  </c:pt>
                  <c:pt idx="4355">
                    <c:v>user4355</c:v>
                  </c:pt>
                  <c:pt idx="4356">
                    <c:v>user4356</c:v>
                  </c:pt>
                  <c:pt idx="4357">
                    <c:v>user4357</c:v>
                  </c:pt>
                  <c:pt idx="4358">
                    <c:v>user4358</c:v>
                  </c:pt>
                  <c:pt idx="4359">
                    <c:v>user4359</c:v>
                  </c:pt>
                  <c:pt idx="4360">
                    <c:v>user4360</c:v>
                  </c:pt>
                  <c:pt idx="4361">
                    <c:v>user4361</c:v>
                  </c:pt>
                  <c:pt idx="4362">
                    <c:v>user4362</c:v>
                  </c:pt>
                  <c:pt idx="4363">
                    <c:v>user4363</c:v>
                  </c:pt>
                  <c:pt idx="4364">
                    <c:v>user4364</c:v>
                  </c:pt>
                  <c:pt idx="4365">
                    <c:v>user4365</c:v>
                  </c:pt>
                  <c:pt idx="4366">
                    <c:v>user4366</c:v>
                  </c:pt>
                  <c:pt idx="4367">
                    <c:v>user4367</c:v>
                  </c:pt>
                  <c:pt idx="4368">
                    <c:v>user4368</c:v>
                  </c:pt>
                  <c:pt idx="4369">
                    <c:v>user4369</c:v>
                  </c:pt>
                  <c:pt idx="4370">
                    <c:v>user4370</c:v>
                  </c:pt>
                  <c:pt idx="4371">
                    <c:v>user4371</c:v>
                  </c:pt>
                  <c:pt idx="4372">
                    <c:v>user4372</c:v>
                  </c:pt>
                  <c:pt idx="4373">
                    <c:v>user4373</c:v>
                  </c:pt>
                  <c:pt idx="4374">
                    <c:v>user4374</c:v>
                  </c:pt>
                  <c:pt idx="4375">
                    <c:v>user4375</c:v>
                  </c:pt>
                  <c:pt idx="4376">
                    <c:v>user4376</c:v>
                  </c:pt>
                  <c:pt idx="4377">
                    <c:v>user4377</c:v>
                  </c:pt>
                  <c:pt idx="4378">
                    <c:v>user4378</c:v>
                  </c:pt>
                  <c:pt idx="4379">
                    <c:v>user4379</c:v>
                  </c:pt>
                  <c:pt idx="4380">
                    <c:v>user4380</c:v>
                  </c:pt>
                  <c:pt idx="4381">
                    <c:v>user4381</c:v>
                  </c:pt>
                  <c:pt idx="4382">
                    <c:v>user4382</c:v>
                  </c:pt>
                  <c:pt idx="4383">
                    <c:v>user4383</c:v>
                  </c:pt>
                  <c:pt idx="4384">
                    <c:v>user4384</c:v>
                  </c:pt>
                  <c:pt idx="4385">
                    <c:v>user4385</c:v>
                  </c:pt>
                  <c:pt idx="4386">
                    <c:v>user4386</c:v>
                  </c:pt>
                  <c:pt idx="4387">
                    <c:v>user4387</c:v>
                  </c:pt>
                  <c:pt idx="4388">
                    <c:v>user4388</c:v>
                  </c:pt>
                  <c:pt idx="4389">
                    <c:v>user4389</c:v>
                  </c:pt>
                  <c:pt idx="4390">
                    <c:v>user4390</c:v>
                  </c:pt>
                  <c:pt idx="4391">
                    <c:v>user4391</c:v>
                  </c:pt>
                  <c:pt idx="4392">
                    <c:v>user4392</c:v>
                  </c:pt>
                  <c:pt idx="4393">
                    <c:v>user4393</c:v>
                  </c:pt>
                  <c:pt idx="4394">
                    <c:v>user4394</c:v>
                  </c:pt>
                  <c:pt idx="4395">
                    <c:v>user4395</c:v>
                  </c:pt>
                  <c:pt idx="4396">
                    <c:v>user4396</c:v>
                  </c:pt>
                  <c:pt idx="4397">
                    <c:v>user4397</c:v>
                  </c:pt>
                  <c:pt idx="4398">
                    <c:v>user4398</c:v>
                  </c:pt>
                  <c:pt idx="4399">
                    <c:v>user4399</c:v>
                  </c:pt>
                  <c:pt idx="4400">
                    <c:v>user4400</c:v>
                  </c:pt>
                  <c:pt idx="4401">
                    <c:v>user4401</c:v>
                  </c:pt>
                  <c:pt idx="4402">
                    <c:v>user4402</c:v>
                  </c:pt>
                  <c:pt idx="4403">
                    <c:v>user4403</c:v>
                  </c:pt>
                  <c:pt idx="4404">
                    <c:v>user4404</c:v>
                  </c:pt>
                  <c:pt idx="4405">
                    <c:v>user4405</c:v>
                  </c:pt>
                  <c:pt idx="4406">
                    <c:v>user4406</c:v>
                  </c:pt>
                  <c:pt idx="4407">
                    <c:v>user4407</c:v>
                  </c:pt>
                  <c:pt idx="4408">
                    <c:v>user4408</c:v>
                  </c:pt>
                  <c:pt idx="4409">
                    <c:v>user4409</c:v>
                  </c:pt>
                  <c:pt idx="4410">
                    <c:v>user4410</c:v>
                  </c:pt>
                  <c:pt idx="4411">
                    <c:v>user4411</c:v>
                  </c:pt>
                  <c:pt idx="4412">
                    <c:v>user4412</c:v>
                  </c:pt>
                  <c:pt idx="4413">
                    <c:v>user4413</c:v>
                  </c:pt>
                  <c:pt idx="4414">
                    <c:v>user4414</c:v>
                  </c:pt>
                  <c:pt idx="4415">
                    <c:v>user4415</c:v>
                  </c:pt>
                  <c:pt idx="4416">
                    <c:v>user4416</c:v>
                  </c:pt>
                  <c:pt idx="4417">
                    <c:v>user4417</c:v>
                  </c:pt>
                  <c:pt idx="4418">
                    <c:v>user4418</c:v>
                  </c:pt>
                  <c:pt idx="4419">
                    <c:v>user4419</c:v>
                  </c:pt>
                  <c:pt idx="4420">
                    <c:v>user4420</c:v>
                  </c:pt>
                  <c:pt idx="4421">
                    <c:v>user4421</c:v>
                  </c:pt>
                  <c:pt idx="4422">
                    <c:v>user4422</c:v>
                  </c:pt>
                  <c:pt idx="4423">
                    <c:v>user4423</c:v>
                  </c:pt>
                  <c:pt idx="4424">
                    <c:v>user4424</c:v>
                  </c:pt>
                  <c:pt idx="4425">
                    <c:v>user4425</c:v>
                  </c:pt>
                  <c:pt idx="4426">
                    <c:v>user4426</c:v>
                  </c:pt>
                  <c:pt idx="4427">
                    <c:v>user4427</c:v>
                  </c:pt>
                  <c:pt idx="4428">
                    <c:v>user4428</c:v>
                  </c:pt>
                  <c:pt idx="4429">
                    <c:v>user4429</c:v>
                  </c:pt>
                  <c:pt idx="4430">
                    <c:v>user4430</c:v>
                  </c:pt>
                  <c:pt idx="4431">
                    <c:v>user4431</c:v>
                  </c:pt>
                  <c:pt idx="4432">
                    <c:v>user4432</c:v>
                  </c:pt>
                  <c:pt idx="4433">
                    <c:v>user4433</c:v>
                  </c:pt>
                  <c:pt idx="4434">
                    <c:v>user4434</c:v>
                  </c:pt>
                  <c:pt idx="4435">
                    <c:v>user4435</c:v>
                  </c:pt>
                  <c:pt idx="4436">
                    <c:v>user4436</c:v>
                  </c:pt>
                  <c:pt idx="4437">
                    <c:v>user4437</c:v>
                  </c:pt>
                  <c:pt idx="4438">
                    <c:v>user4438</c:v>
                  </c:pt>
                  <c:pt idx="4439">
                    <c:v>user4439</c:v>
                  </c:pt>
                  <c:pt idx="4440">
                    <c:v>user4440</c:v>
                  </c:pt>
                  <c:pt idx="4441">
                    <c:v>user4441</c:v>
                  </c:pt>
                  <c:pt idx="4442">
                    <c:v>user4442</c:v>
                  </c:pt>
                  <c:pt idx="4443">
                    <c:v>user4443</c:v>
                  </c:pt>
                  <c:pt idx="4444">
                    <c:v>user4444</c:v>
                  </c:pt>
                  <c:pt idx="4445">
                    <c:v>user4445</c:v>
                  </c:pt>
                  <c:pt idx="4446">
                    <c:v>user4446</c:v>
                  </c:pt>
                  <c:pt idx="4447">
                    <c:v>user4447</c:v>
                  </c:pt>
                  <c:pt idx="4448">
                    <c:v>user4448</c:v>
                  </c:pt>
                  <c:pt idx="4449">
                    <c:v>user4449</c:v>
                  </c:pt>
                  <c:pt idx="4450">
                    <c:v>user4450</c:v>
                  </c:pt>
                  <c:pt idx="4451">
                    <c:v>user4451</c:v>
                  </c:pt>
                  <c:pt idx="4452">
                    <c:v>user4452</c:v>
                  </c:pt>
                  <c:pt idx="4453">
                    <c:v>user4453</c:v>
                  </c:pt>
                  <c:pt idx="4454">
                    <c:v>user4454</c:v>
                  </c:pt>
                  <c:pt idx="4455">
                    <c:v>user4455</c:v>
                  </c:pt>
                  <c:pt idx="4456">
                    <c:v>user4456</c:v>
                  </c:pt>
                  <c:pt idx="4457">
                    <c:v>user4457</c:v>
                  </c:pt>
                  <c:pt idx="4458">
                    <c:v>user4458</c:v>
                  </c:pt>
                  <c:pt idx="4459">
                    <c:v>user4459</c:v>
                  </c:pt>
                  <c:pt idx="4460">
                    <c:v>user4460</c:v>
                  </c:pt>
                  <c:pt idx="4461">
                    <c:v>user4461</c:v>
                  </c:pt>
                  <c:pt idx="4462">
                    <c:v>user4462</c:v>
                  </c:pt>
                  <c:pt idx="4463">
                    <c:v>user4463</c:v>
                  </c:pt>
                  <c:pt idx="4464">
                    <c:v>user4464</c:v>
                  </c:pt>
                  <c:pt idx="4465">
                    <c:v>user4465</c:v>
                  </c:pt>
                  <c:pt idx="4466">
                    <c:v>user4466</c:v>
                  </c:pt>
                  <c:pt idx="4467">
                    <c:v>user4467</c:v>
                  </c:pt>
                  <c:pt idx="4468">
                    <c:v>user4468</c:v>
                  </c:pt>
                  <c:pt idx="4469">
                    <c:v>user4469</c:v>
                  </c:pt>
                  <c:pt idx="4470">
                    <c:v>user4470</c:v>
                  </c:pt>
                  <c:pt idx="4471">
                    <c:v>user4471</c:v>
                  </c:pt>
                  <c:pt idx="4472">
                    <c:v>user4472</c:v>
                  </c:pt>
                  <c:pt idx="4473">
                    <c:v>user4473</c:v>
                  </c:pt>
                  <c:pt idx="4474">
                    <c:v>user4474</c:v>
                  </c:pt>
                  <c:pt idx="4475">
                    <c:v>user4475</c:v>
                  </c:pt>
                  <c:pt idx="4476">
                    <c:v>user4476</c:v>
                  </c:pt>
                  <c:pt idx="4477">
                    <c:v>user4477</c:v>
                  </c:pt>
                  <c:pt idx="4478">
                    <c:v>user4478</c:v>
                  </c:pt>
                  <c:pt idx="4479">
                    <c:v>user4479</c:v>
                  </c:pt>
                  <c:pt idx="4480">
                    <c:v>user4480</c:v>
                  </c:pt>
                  <c:pt idx="4481">
                    <c:v>user4481</c:v>
                  </c:pt>
                  <c:pt idx="4482">
                    <c:v>user4482</c:v>
                  </c:pt>
                  <c:pt idx="4483">
                    <c:v>user4483</c:v>
                  </c:pt>
                  <c:pt idx="4484">
                    <c:v>user4484</c:v>
                  </c:pt>
                  <c:pt idx="4485">
                    <c:v>user4485</c:v>
                  </c:pt>
                  <c:pt idx="4486">
                    <c:v>user4486</c:v>
                  </c:pt>
                  <c:pt idx="4487">
                    <c:v>user4487</c:v>
                  </c:pt>
                  <c:pt idx="4488">
                    <c:v>user4488</c:v>
                  </c:pt>
                  <c:pt idx="4489">
                    <c:v>user4489</c:v>
                  </c:pt>
                  <c:pt idx="4490">
                    <c:v>user4490</c:v>
                  </c:pt>
                  <c:pt idx="4491">
                    <c:v>user4491</c:v>
                  </c:pt>
                  <c:pt idx="4492">
                    <c:v>user4492</c:v>
                  </c:pt>
                  <c:pt idx="4493">
                    <c:v>user4493</c:v>
                  </c:pt>
                  <c:pt idx="4494">
                    <c:v>user4494</c:v>
                  </c:pt>
                  <c:pt idx="4495">
                    <c:v>user4495</c:v>
                  </c:pt>
                  <c:pt idx="4496">
                    <c:v>user4496</c:v>
                  </c:pt>
                  <c:pt idx="4497">
                    <c:v>user4497</c:v>
                  </c:pt>
                  <c:pt idx="4498">
                    <c:v>user4498</c:v>
                  </c:pt>
                  <c:pt idx="4499">
                    <c:v>user4499</c:v>
                  </c:pt>
                  <c:pt idx="4500">
                    <c:v>user4500</c:v>
                  </c:pt>
                  <c:pt idx="4501">
                    <c:v>user4501</c:v>
                  </c:pt>
                  <c:pt idx="4502">
                    <c:v>user4502</c:v>
                  </c:pt>
                  <c:pt idx="4503">
                    <c:v>user4503</c:v>
                  </c:pt>
                  <c:pt idx="4504">
                    <c:v>user4504</c:v>
                  </c:pt>
                  <c:pt idx="4505">
                    <c:v>user4505</c:v>
                  </c:pt>
                  <c:pt idx="4506">
                    <c:v>user4506</c:v>
                  </c:pt>
                  <c:pt idx="4507">
                    <c:v>user4507</c:v>
                  </c:pt>
                  <c:pt idx="4508">
                    <c:v>user4508</c:v>
                  </c:pt>
                  <c:pt idx="4509">
                    <c:v>user4509</c:v>
                  </c:pt>
                  <c:pt idx="4510">
                    <c:v>user4510</c:v>
                  </c:pt>
                  <c:pt idx="4511">
                    <c:v>user4511</c:v>
                  </c:pt>
                  <c:pt idx="4512">
                    <c:v>user4512</c:v>
                  </c:pt>
                  <c:pt idx="4513">
                    <c:v>user4513</c:v>
                  </c:pt>
                  <c:pt idx="4514">
                    <c:v>user4514</c:v>
                  </c:pt>
                  <c:pt idx="4515">
                    <c:v>user4515</c:v>
                  </c:pt>
                  <c:pt idx="4516">
                    <c:v>user4516</c:v>
                  </c:pt>
                  <c:pt idx="4517">
                    <c:v>user4517</c:v>
                  </c:pt>
                  <c:pt idx="4518">
                    <c:v>user4518</c:v>
                  </c:pt>
                  <c:pt idx="4519">
                    <c:v>user4519</c:v>
                  </c:pt>
                  <c:pt idx="4520">
                    <c:v>user4520</c:v>
                  </c:pt>
                  <c:pt idx="4521">
                    <c:v>user4521</c:v>
                  </c:pt>
                  <c:pt idx="4522">
                    <c:v>user4522</c:v>
                  </c:pt>
                  <c:pt idx="4523">
                    <c:v>user4523</c:v>
                  </c:pt>
                  <c:pt idx="4524">
                    <c:v>user4524</c:v>
                  </c:pt>
                  <c:pt idx="4525">
                    <c:v>user4525</c:v>
                  </c:pt>
                  <c:pt idx="4526">
                    <c:v>user4526</c:v>
                  </c:pt>
                  <c:pt idx="4527">
                    <c:v>user4527</c:v>
                  </c:pt>
                  <c:pt idx="4528">
                    <c:v>user4528</c:v>
                  </c:pt>
                  <c:pt idx="4529">
                    <c:v>user4529</c:v>
                  </c:pt>
                  <c:pt idx="4530">
                    <c:v>user4530</c:v>
                  </c:pt>
                  <c:pt idx="4531">
                    <c:v>user4531</c:v>
                  </c:pt>
                  <c:pt idx="4532">
                    <c:v>user4532</c:v>
                  </c:pt>
                  <c:pt idx="4533">
                    <c:v>user4533</c:v>
                  </c:pt>
                  <c:pt idx="4534">
                    <c:v>user4534</c:v>
                  </c:pt>
                  <c:pt idx="4535">
                    <c:v>user4535</c:v>
                  </c:pt>
                  <c:pt idx="4536">
                    <c:v>user4536</c:v>
                  </c:pt>
                  <c:pt idx="4537">
                    <c:v>user4537</c:v>
                  </c:pt>
                  <c:pt idx="4538">
                    <c:v>user4538</c:v>
                  </c:pt>
                  <c:pt idx="4539">
                    <c:v>user4539</c:v>
                  </c:pt>
                  <c:pt idx="4540">
                    <c:v>user4540</c:v>
                  </c:pt>
                  <c:pt idx="4541">
                    <c:v>user4541</c:v>
                  </c:pt>
                  <c:pt idx="4542">
                    <c:v>user4542</c:v>
                  </c:pt>
                  <c:pt idx="4543">
                    <c:v>user4543</c:v>
                  </c:pt>
                  <c:pt idx="4544">
                    <c:v>user4544</c:v>
                  </c:pt>
                  <c:pt idx="4545">
                    <c:v>user4545</c:v>
                  </c:pt>
                  <c:pt idx="4546">
                    <c:v>user4546</c:v>
                  </c:pt>
                  <c:pt idx="4547">
                    <c:v>user4547</c:v>
                  </c:pt>
                  <c:pt idx="4548">
                    <c:v>user4548</c:v>
                  </c:pt>
                  <c:pt idx="4549">
                    <c:v>user4549</c:v>
                  </c:pt>
                  <c:pt idx="4550">
                    <c:v>user4550</c:v>
                  </c:pt>
                  <c:pt idx="4551">
                    <c:v>user4551</c:v>
                  </c:pt>
                  <c:pt idx="4552">
                    <c:v>user4552</c:v>
                  </c:pt>
                  <c:pt idx="4553">
                    <c:v>user4553</c:v>
                  </c:pt>
                  <c:pt idx="4554">
                    <c:v>user4554</c:v>
                  </c:pt>
                  <c:pt idx="4555">
                    <c:v>user4555</c:v>
                  </c:pt>
                  <c:pt idx="4556">
                    <c:v>user4556</c:v>
                  </c:pt>
                  <c:pt idx="4557">
                    <c:v>user4557</c:v>
                  </c:pt>
                  <c:pt idx="4558">
                    <c:v>user4558</c:v>
                  </c:pt>
                  <c:pt idx="4559">
                    <c:v>user4559</c:v>
                  </c:pt>
                  <c:pt idx="4560">
                    <c:v>user4560</c:v>
                  </c:pt>
                  <c:pt idx="4561">
                    <c:v>user4561</c:v>
                  </c:pt>
                  <c:pt idx="4562">
                    <c:v>user4562</c:v>
                  </c:pt>
                  <c:pt idx="4563">
                    <c:v>user4563</c:v>
                  </c:pt>
                  <c:pt idx="4564">
                    <c:v>user4564</c:v>
                  </c:pt>
                  <c:pt idx="4565">
                    <c:v>user4565</c:v>
                  </c:pt>
                  <c:pt idx="4566">
                    <c:v>user4566</c:v>
                  </c:pt>
                  <c:pt idx="4567">
                    <c:v>user4567</c:v>
                  </c:pt>
                  <c:pt idx="4568">
                    <c:v>user4568</c:v>
                  </c:pt>
                  <c:pt idx="4569">
                    <c:v>user4569</c:v>
                  </c:pt>
                  <c:pt idx="4570">
                    <c:v>user4570</c:v>
                  </c:pt>
                  <c:pt idx="4571">
                    <c:v>user4571</c:v>
                  </c:pt>
                  <c:pt idx="4572">
                    <c:v>user4572</c:v>
                  </c:pt>
                  <c:pt idx="4573">
                    <c:v>user4573</c:v>
                  </c:pt>
                  <c:pt idx="4574">
                    <c:v>user4574</c:v>
                  </c:pt>
                  <c:pt idx="4575">
                    <c:v>user4575</c:v>
                  </c:pt>
                  <c:pt idx="4576">
                    <c:v>user4576</c:v>
                  </c:pt>
                  <c:pt idx="4577">
                    <c:v>user4577</c:v>
                  </c:pt>
                  <c:pt idx="4578">
                    <c:v>user4578</c:v>
                  </c:pt>
                  <c:pt idx="4579">
                    <c:v>user4579</c:v>
                  </c:pt>
                  <c:pt idx="4580">
                    <c:v>user4580</c:v>
                  </c:pt>
                  <c:pt idx="4581">
                    <c:v>user4581</c:v>
                  </c:pt>
                  <c:pt idx="4582">
                    <c:v>user4582</c:v>
                  </c:pt>
                  <c:pt idx="4583">
                    <c:v>user4583</c:v>
                  </c:pt>
                  <c:pt idx="4584">
                    <c:v>user4584</c:v>
                  </c:pt>
                  <c:pt idx="4585">
                    <c:v>user4585</c:v>
                  </c:pt>
                  <c:pt idx="4586">
                    <c:v>user4586</c:v>
                  </c:pt>
                  <c:pt idx="4587">
                    <c:v>user4587</c:v>
                  </c:pt>
                  <c:pt idx="4588">
                    <c:v>user4588</c:v>
                  </c:pt>
                  <c:pt idx="4589">
                    <c:v>user4589</c:v>
                  </c:pt>
                  <c:pt idx="4590">
                    <c:v>user4590</c:v>
                  </c:pt>
                  <c:pt idx="4591">
                    <c:v>user4591</c:v>
                  </c:pt>
                  <c:pt idx="4592">
                    <c:v>user4592</c:v>
                  </c:pt>
                  <c:pt idx="4593">
                    <c:v>user4593</c:v>
                  </c:pt>
                  <c:pt idx="4594">
                    <c:v>user4594</c:v>
                  </c:pt>
                  <c:pt idx="4595">
                    <c:v>user4595</c:v>
                  </c:pt>
                  <c:pt idx="4596">
                    <c:v>user4596</c:v>
                  </c:pt>
                  <c:pt idx="4597">
                    <c:v>user4597</c:v>
                  </c:pt>
                  <c:pt idx="4598">
                    <c:v>user4598</c:v>
                  </c:pt>
                  <c:pt idx="4599">
                    <c:v>user4599</c:v>
                  </c:pt>
                  <c:pt idx="4600">
                    <c:v>user4600</c:v>
                  </c:pt>
                  <c:pt idx="4601">
                    <c:v>user4601</c:v>
                  </c:pt>
                  <c:pt idx="4602">
                    <c:v>user4602</c:v>
                  </c:pt>
                  <c:pt idx="4603">
                    <c:v>user4603</c:v>
                  </c:pt>
                  <c:pt idx="4604">
                    <c:v>user4604</c:v>
                  </c:pt>
                  <c:pt idx="4605">
                    <c:v>user4605</c:v>
                  </c:pt>
                  <c:pt idx="4606">
                    <c:v>user4606</c:v>
                  </c:pt>
                  <c:pt idx="4607">
                    <c:v>user4607</c:v>
                  </c:pt>
                  <c:pt idx="4608">
                    <c:v>user4608</c:v>
                  </c:pt>
                  <c:pt idx="4609">
                    <c:v>user4609</c:v>
                  </c:pt>
                  <c:pt idx="4610">
                    <c:v>user4610</c:v>
                  </c:pt>
                  <c:pt idx="4611">
                    <c:v>user4611</c:v>
                  </c:pt>
                  <c:pt idx="4612">
                    <c:v>user4612</c:v>
                  </c:pt>
                  <c:pt idx="4613">
                    <c:v>user4613</c:v>
                  </c:pt>
                  <c:pt idx="4614">
                    <c:v>user4614</c:v>
                  </c:pt>
                  <c:pt idx="4615">
                    <c:v>user4615</c:v>
                  </c:pt>
                  <c:pt idx="4616">
                    <c:v>user4616</c:v>
                  </c:pt>
                  <c:pt idx="4617">
                    <c:v>user4617</c:v>
                  </c:pt>
                  <c:pt idx="4618">
                    <c:v>user4618</c:v>
                  </c:pt>
                  <c:pt idx="4619">
                    <c:v>user4619</c:v>
                  </c:pt>
                  <c:pt idx="4620">
                    <c:v>user4620</c:v>
                  </c:pt>
                  <c:pt idx="4621">
                    <c:v>user4621</c:v>
                  </c:pt>
                  <c:pt idx="4622">
                    <c:v>user4622</c:v>
                  </c:pt>
                  <c:pt idx="4623">
                    <c:v>user4623</c:v>
                  </c:pt>
                  <c:pt idx="4624">
                    <c:v>user4624</c:v>
                  </c:pt>
                  <c:pt idx="4625">
                    <c:v>user4625</c:v>
                  </c:pt>
                  <c:pt idx="4626">
                    <c:v>user4626</c:v>
                  </c:pt>
                  <c:pt idx="4627">
                    <c:v>user4627</c:v>
                  </c:pt>
                  <c:pt idx="4628">
                    <c:v>user4628</c:v>
                  </c:pt>
                  <c:pt idx="4629">
                    <c:v>user4629</c:v>
                  </c:pt>
                  <c:pt idx="4630">
                    <c:v>user4630</c:v>
                  </c:pt>
                  <c:pt idx="4631">
                    <c:v>user4631</c:v>
                  </c:pt>
                  <c:pt idx="4632">
                    <c:v>user4632</c:v>
                  </c:pt>
                  <c:pt idx="4633">
                    <c:v>user4633</c:v>
                  </c:pt>
                  <c:pt idx="4634">
                    <c:v>user4634</c:v>
                  </c:pt>
                  <c:pt idx="4635">
                    <c:v>user4635</c:v>
                  </c:pt>
                  <c:pt idx="4636">
                    <c:v>user4636</c:v>
                  </c:pt>
                  <c:pt idx="4637">
                    <c:v>user4637</c:v>
                  </c:pt>
                  <c:pt idx="4638">
                    <c:v>user4638</c:v>
                  </c:pt>
                  <c:pt idx="4639">
                    <c:v>user4639</c:v>
                  </c:pt>
                  <c:pt idx="4640">
                    <c:v>user4640</c:v>
                  </c:pt>
                  <c:pt idx="4641">
                    <c:v>user4641</c:v>
                  </c:pt>
                  <c:pt idx="4642">
                    <c:v>user4642</c:v>
                  </c:pt>
                  <c:pt idx="4643">
                    <c:v>user4643</c:v>
                  </c:pt>
                  <c:pt idx="4644">
                    <c:v>user4644</c:v>
                  </c:pt>
                  <c:pt idx="4645">
                    <c:v>user4645</c:v>
                  </c:pt>
                  <c:pt idx="4646">
                    <c:v>user4646</c:v>
                  </c:pt>
                  <c:pt idx="4647">
                    <c:v>user4647</c:v>
                  </c:pt>
                  <c:pt idx="4648">
                    <c:v>user4648</c:v>
                  </c:pt>
                  <c:pt idx="4649">
                    <c:v>user4649</c:v>
                  </c:pt>
                  <c:pt idx="4650">
                    <c:v>user4650</c:v>
                  </c:pt>
                  <c:pt idx="4651">
                    <c:v>user4651</c:v>
                  </c:pt>
                  <c:pt idx="4652">
                    <c:v>user4652</c:v>
                  </c:pt>
                  <c:pt idx="4653">
                    <c:v>user4653</c:v>
                  </c:pt>
                  <c:pt idx="4654">
                    <c:v>user4654</c:v>
                  </c:pt>
                  <c:pt idx="4655">
                    <c:v>user4655</c:v>
                  </c:pt>
                  <c:pt idx="4656">
                    <c:v>user4656</c:v>
                  </c:pt>
                  <c:pt idx="4657">
                    <c:v>user4657</c:v>
                  </c:pt>
                  <c:pt idx="4658">
                    <c:v>user4658</c:v>
                  </c:pt>
                  <c:pt idx="4659">
                    <c:v>user4659</c:v>
                  </c:pt>
                  <c:pt idx="4660">
                    <c:v>user4660</c:v>
                  </c:pt>
                  <c:pt idx="4661">
                    <c:v>user4661</c:v>
                  </c:pt>
                  <c:pt idx="4662">
                    <c:v>user4662</c:v>
                  </c:pt>
                  <c:pt idx="4663">
                    <c:v>user4663</c:v>
                  </c:pt>
                  <c:pt idx="4664">
                    <c:v>user4664</c:v>
                  </c:pt>
                  <c:pt idx="4665">
                    <c:v>user4665</c:v>
                  </c:pt>
                  <c:pt idx="4666">
                    <c:v>user4666</c:v>
                  </c:pt>
                  <c:pt idx="4667">
                    <c:v>user4667</c:v>
                  </c:pt>
                  <c:pt idx="4668">
                    <c:v>user4668</c:v>
                  </c:pt>
                  <c:pt idx="4669">
                    <c:v>user4669</c:v>
                  </c:pt>
                  <c:pt idx="4670">
                    <c:v>user4670</c:v>
                  </c:pt>
                  <c:pt idx="4671">
                    <c:v>user4671</c:v>
                  </c:pt>
                  <c:pt idx="4672">
                    <c:v>user4672</c:v>
                  </c:pt>
                  <c:pt idx="4673">
                    <c:v>user4673</c:v>
                  </c:pt>
                  <c:pt idx="4674">
                    <c:v>user4674</c:v>
                  </c:pt>
                  <c:pt idx="4675">
                    <c:v>user4675</c:v>
                  </c:pt>
                  <c:pt idx="4676">
                    <c:v>user4676</c:v>
                  </c:pt>
                  <c:pt idx="4677">
                    <c:v>user4677</c:v>
                  </c:pt>
                  <c:pt idx="4678">
                    <c:v>user4678</c:v>
                  </c:pt>
                  <c:pt idx="4679">
                    <c:v>user4679</c:v>
                  </c:pt>
                  <c:pt idx="4680">
                    <c:v>user4680</c:v>
                  </c:pt>
                  <c:pt idx="4681">
                    <c:v>user4681</c:v>
                  </c:pt>
                  <c:pt idx="4682">
                    <c:v>user4682</c:v>
                  </c:pt>
                  <c:pt idx="4683">
                    <c:v>user4683</c:v>
                  </c:pt>
                  <c:pt idx="4684">
                    <c:v>user4684</c:v>
                  </c:pt>
                  <c:pt idx="4685">
                    <c:v>user4685</c:v>
                  </c:pt>
                  <c:pt idx="4686">
                    <c:v>user4686</c:v>
                  </c:pt>
                  <c:pt idx="4687">
                    <c:v>user4687</c:v>
                  </c:pt>
                  <c:pt idx="4688">
                    <c:v>user4688</c:v>
                  </c:pt>
                  <c:pt idx="4689">
                    <c:v>user4689</c:v>
                  </c:pt>
                  <c:pt idx="4690">
                    <c:v>user4690</c:v>
                  </c:pt>
                  <c:pt idx="4691">
                    <c:v>user4691</c:v>
                  </c:pt>
                  <c:pt idx="4692">
                    <c:v>user4692</c:v>
                  </c:pt>
                  <c:pt idx="4693">
                    <c:v>user4693</c:v>
                  </c:pt>
                  <c:pt idx="4694">
                    <c:v>user4694</c:v>
                  </c:pt>
                  <c:pt idx="4695">
                    <c:v>user4695</c:v>
                  </c:pt>
                  <c:pt idx="4696">
                    <c:v>user4696</c:v>
                  </c:pt>
                  <c:pt idx="4697">
                    <c:v>user4697</c:v>
                  </c:pt>
                  <c:pt idx="4698">
                    <c:v>user4698</c:v>
                  </c:pt>
                  <c:pt idx="4699">
                    <c:v>user4699</c:v>
                  </c:pt>
                  <c:pt idx="4700">
                    <c:v>user4700</c:v>
                  </c:pt>
                  <c:pt idx="4701">
                    <c:v>user4701</c:v>
                  </c:pt>
                  <c:pt idx="4702">
                    <c:v>user4702</c:v>
                  </c:pt>
                  <c:pt idx="4703">
                    <c:v>user4703</c:v>
                  </c:pt>
                  <c:pt idx="4704">
                    <c:v>user4704</c:v>
                  </c:pt>
                  <c:pt idx="4705">
                    <c:v>user4705</c:v>
                  </c:pt>
                  <c:pt idx="4706">
                    <c:v>user4706</c:v>
                  </c:pt>
                  <c:pt idx="4707">
                    <c:v>user4707</c:v>
                  </c:pt>
                  <c:pt idx="4708">
                    <c:v>user4708</c:v>
                  </c:pt>
                  <c:pt idx="4709">
                    <c:v>user4709</c:v>
                  </c:pt>
                  <c:pt idx="4710">
                    <c:v>user4710</c:v>
                  </c:pt>
                  <c:pt idx="4711">
                    <c:v>user4711</c:v>
                  </c:pt>
                  <c:pt idx="4712">
                    <c:v>user4712</c:v>
                  </c:pt>
                  <c:pt idx="4713">
                    <c:v>user4713</c:v>
                  </c:pt>
                  <c:pt idx="4714">
                    <c:v>user4714</c:v>
                  </c:pt>
                  <c:pt idx="4715">
                    <c:v>user4715</c:v>
                  </c:pt>
                  <c:pt idx="4716">
                    <c:v>user4716</c:v>
                  </c:pt>
                  <c:pt idx="4717">
                    <c:v>user4717</c:v>
                  </c:pt>
                  <c:pt idx="4718">
                    <c:v>user4718</c:v>
                  </c:pt>
                  <c:pt idx="4719">
                    <c:v>user4719</c:v>
                  </c:pt>
                  <c:pt idx="4720">
                    <c:v>user4720</c:v>
                  </c:pt>
                  <c:pt idx="4721">
                    <c:v>user4721</c:v>
                  </c:pt>
                  <c:pt idx="4722">
                    <c:v>user4722</c:v>
                  </c:pt>
                  <c:pt idx="4723">
                    <c:v>user4723</c:v>
                  </c:pt>
                  <c:pt idx="4724">
                    <c:v>user4724</c:v>
                  </c:pt>
                  <c:pt idx="4725">
                    <c:v>user4725</c:v>
                  </c:pt>
                  <c:pt idx="4726">
                    <c:v>user4726</c:v>
                  </c:pt>
                  <c:pt idx="4727">
                    <c:v>user4727</c:v>
                  </c:pt>
                  <c:pt idx="4728">
                    <c:v>user4728</c:v>
                  </c:pt>
                  <c:pt idx="4729">
                    <c:v>user4729</c:v>
                  </c:pt>
                  <c:pt idx="4730">
                    <c:v>user4730</c:v>
                  </c:pt>
                  <c:pt idx="4731">
                    <c:v>user4731</c:v>
                  </c:pt>
                  <c:pt idx="4732">
                    <c:v>user4732</c:v>
                  </c:pt>
                  <c:pt idx="4733">
                    <c:v>user4733</c:v>
                  </c:pt>
                  <c:pt idx="4734">
                    <c:v>user4734</c:v>
                  </c:pt>
                  <c:pt idx="4735">
                    <c:v>user4735</c:v>
                  </c:pt>
                  <c:pt idx="4736">
                    <c:v>user4736</c:v>
                  </c:pt>
                  <c:pt idx="4737">
                    <c:v>user4737</c:v>
                  </c:pt>
                  <c:pt idx="4738">
                    <c:v>user4738</c:v>
                  </c:pt>
                  <c:pt idx="4739">
                    <c:v>user4739</c:v>
                  </c:pt>
                  <c:pt idx="4740">
                    <c:v>user4740</c:v>
                  </c:pt>
                  <c:pt idx="4741">
                    <c:v>user4741</c:v>
                  </c:pt>
                  <c:pt idx="4742">
                    <c:v>user4742</c:v>
                  </c:pt>
                  <c:pt idx="4743">
                    <c:v>user4743</c:v>
                  </c:pt>
                  <c:pt idx="4744">
                    <c:v>user4744</c:v>
                  </c:pt>
                  <c:pt idx="4745">
                    <c:v>user4745</c:v>
                  </c:pt>
                  <c:pt idx="4746">
                    <c:v>user4746</c:v>
                  </c:pt>
                  <c:pt idx="4747">
                    <c:v>user4747</c:v>
                  </c:pt>
                  <c:pt idx="4748">
                    <c:v>user4748</c:v>
                  </c:pt>
                  <c:pt idx="4749">
                    <c:v>user4749</c:v>
                  </c:pt>
                  <c:pt idx="4750">
                    <c:v>user4750</c:v>
                  </c:pt>
                  <c:pt idx="4751">
                    <c:v>user4751</c:v>
                  </c:pt>
                  <c:pt idx="4752">
                    <c:v>user4752</c:v>
                  </c:pt>
                  <c:pt idx="4753">
                    <c:v>user4753</c:v>
                  </c:pt>
                  <c:pt idx="4754">
                    <c:v>user4754</c:v>
                  </c:pt>
                  <c:pt idx="4755">
                    <c:v>user4755</c:v>
                  </c:pt>
                  <c:pt idx="4756">
                    <c:v>user4756</c:v>
                  </c:pt>
                  <c:pt idx="4757">
                    <c:v>user4757</c:v>
                  </c:pt>
                  <c:pt idx="4758">
                    <c:v>user4758</c:v>
                  </c:pt>
                  <c:pt idx="4759">
                    <c:v>user4759</c:v>
                  </c:pt>
                  <c:pt idx="4760">
                    <c:v>user4760</c:v>
                  </c:pt>
                  <c:pt idx="4761">
                    <c:v>user4761</c:v>
                  </c:pt>
                  <c:pt idx="4762">
                    <c:v>user4762</c:v>
                  </c:pt>
                  <c:pt idx="4763">
                    <c:v>user4763</c:v>
                  </c:pt>
                  <c:pt idx="4764">
                    <c:v>user4764</c:v>
                  </c:pt>
                  <c:pt idx="4765">
                    <c:v>user4765</c:v>
                  </c:pt>
                  <c:pt idx="4766">
                    <c:v>user4766</c:v>
                  </c:pt>
                  <c:pt idx="4767">
                    <c:v>user4767</c:v>
                  </c:pt>
                  <c:pt idx="4768">
                    <c:v>user4768</c:v>
                  </c:pt>
                  <c:pt idx="4769">
                    <c:v>user4769</c:v>
                  </c:pt>
                  <c:pt idx="4770">
                    <c:v>user4770</c:v>
                  </c:pt>
                  <c:pt idx="4771">
                    <c:v>user4771</c:v>
                  </c:pt>
                  <c:pt idx="4772">
                    <c:v>user4772</c:v>
                  </c:pt>
                  <c:pt idx="4773">
                    <c:v>user4773</c:v>
                  </c:pt>
                  <c:pt idx="4774">
                    <c:v>user4774</c:v>
                  </c:pt>
                  <c:pt idx="4775">
                    <c:v>user4775</c:v>
                  </c:pt>
                  <c:pt idx="4776">
                    <c:v>user4776</c:v>
                  </c:pt>
                  <c:pt idx="4777">
                    <c:v>user4777</c:v>
                  </c:pt>
                  <c:pt idx="4778">
                    <c:v>user4778</c:v>
                  </c:pt>
                  <c:pt idx="4779">
                    <c:v>user4779</c:v>
                  </c:pt>
                  <c:pt idx="4780">
                    <c:v>user4780</c:v>
                  </c:pt>
                  <c:pt idx="4781">
                    <c:v>user4781</c:v>
                  </c:pt>
                  <c:pt idx="4782">
                    <c:v>user4782</c:v>
                  </c:pt>
                  <c:pt idx="4783">
                    <c:v>user4783</c:v>
                  </c:pt>
                  <c:pt idx="4784">
                    <c:v>user4784</c:v>
                  </c:pt>
                  <c:pt idx="4785">
                    <c:v>user4785</c:v>
                  </c:pt>
                  <c:pt idx="4786">
                    <c:v>user4786</c:v>
                  </c:pt>
                  <c:pt idx="4787">
                    <c:v>user4787</c:v>
                  </c:pt>
                  <c:pt idx="4788">
                    <c:v>user4788</c:v>
                  </c:pt>
                  <c:pt idx="4789">
                    <c:v>user4789</c:v>
                  </c:pt>
                  <c:pt idx="4790">
                    <c:v>user4790</c:v>
                  </c:pt>
                  <c:pt idx="4791">
                    <c:v>user4791</c:v>
                  </c:pt>
                  <c:pt idx="4792">
                    <c:v>user4792</c:v>
                  </c:pt>
                  <c:pt idx="4793">
                    <c:v>user4793</c:v>
                  </c:pt>
                  <c:pt idx="4794">
                    <c:v>user4794</c:v>
                  </c:pt>
                  <c:pt idx="4795">
                    <c:v>user4795</c:v>
                  </c:pt>
                  <c:pt idx="4796">
                    <c:v>user4796</c:v>
                  </c:pt>
                  <c:pt idx="4797">
                    <c:v>user4797</c:v>
                  </c:pt>
                  <c:pt idx="4798">
                    <c:v>user4798</c:v>
                  </c:pt>
                  <c:pt idx="4799">
                    <c:v>user4799</c:v>
                  </c:pt>
                  <c:pt idx="4800">
                    <c:v>user4800</c:v>
                  </c:pt>
                  <c:pt idx="4801">
                    <c:v>user4801</c:v>
                  </c:pt>
                  <c:pt idx="4802">
                    <c:v>user4802</c:v>
                  </c:pt>
                  <c:pt idx="4803">
                    <c:v>user4803</c:v>
                  </c:pt>
                  <c:pt idx="4804">
                    <c:v>user4804</c:v>
                  </c:pt>
                  <c:pt idx="4805">
                    <c:v>user4805</c:v>
                  </c:pt>
                  <c:pt idx="4806">
                    <c:v>user4806</c:v>
                  </c:pt>
                  <c:pt idx="4807">
                    <c:v>user4807</c:v>
                  </c:pt>
                  <c:pt idx="4808">
                    <c:v>user4808</c:v>
                  </c:pt>
                  <c:pt idx="4809">
                    <c:v>user4809</c:v>
                  </c:pt>
                  <c:pt idx="4810">
                    <c:v>user4810</c:v>
                  </c:pt>
                  <c:pt idx="4811">
                    <c:v>user4811</c:v>
                  </c:pt>
                  <c:pt idx="4812">
                    <c:v>user4812</c:v>
                  </c:pt>
                  <c:pt idx="4813">
                    <c:v>user4813</c:v>
                  </c:pt>
                  <c:pt idx="4814">
                    <c:v>user4814</c:v>
                  </c:pt>
                  <c:pt idx="4815">
                    <c:v>user4815</c:v>
                  </c:pt>
                  <c:pt idx="4816">
                    <c:v>user4816</c:v>
                  </c:pt>
                  <c:pt idx="4817">
                    <c:v>user4817</c:v>
                  </c:pt>
                  <c:pt idx="4818">
                    <c:v>user4818</c:v>
                  </c:pt>
                  <c:pt idx="4819">
                    <c:v>user4819</c:v>
                  </c:pt>
                  <c:pt idx="4820">
                    <c:v>user4820</c:v>
                  </c:pt>
                  <c:pt idx="4821">
                    <c:v>user4821</c:v>
                  </c:pt>
                  <c:pt idx="4822">
                    <c:v>user4822</c:v>
                  </c:pt>
                  <c:pt idx="4823">
                    <c:v>user4823</c:v>
                  </c:pt>
                  <c:pt idx="4824">
                    <c:v>user4824</c:v>
                  </c:pt>
                  <c:pt idx="4825">
                    <c:v>user4825</c:v>
                  </c:pt>
                  <c:pt idx="4826">
                    <c:v>user4826</c:v>
                  </c:pt>
                  <c:pt idx="4827">
                    <c:v>user4827</c:v>
                  </c:pt>
                  <c:pt idx="4828">
                    <c:v>user4828</c:v>
                  </c:pt>
                  <c:pt idx="4829">
                    <c:v>user4829</c:v>
                  </c:pt>
                  <c:pt idx="4830">
                    <c:v>user4830</c:v>
                  </c:pt>
                  <c:pt idx="4831">
                    <c:v>user4831</c:v>
                  </c:pt>
                  <c:pt idx="4832">
                    <c:v>user4832</c:v>
                  </c:pt>
                  <c:pt idx="4833">
                    <c:v>user4833</c:v>
                  </c:pt>
                  <c:pt idx="4834">
                    <c:v>user4834</c:v>
                  </c:pt>
                  <c:pt idx="4835">
                    <c:v>user4835</c:v>
                  </c:pt>
                  <c:pt idx="4836">
                    <c:v>user4836</c:v>
                  </c:pt>
                  <c:pt idx="4837">
                    <c:v>user4837</c:v>
                  </c:pt>
                  <c:pt idx="4838">
                    <c:v>user4838</c:v>
                  </c:pt>
                  <c:pt idx="4839">
                    <c:v>user4839</c:v>
                  </c:pt>
                  <c:pt idx="4840">
                    <c:v>user4840</c:v>
                  </c:pt>
                  <c:pt idx="4841">
                    <c:v>user4841</c:v>
                  </c:pt>
                  <c:pt idx="4842">
                    <c:v>user4842</c:v>
                  </c:pt>
                  <c:pt idx="4843">
                    <c:v>user4843</c:v>
                  </c:pt>
                  <c:pt idx="4844">
                    <c:v>user4844</c:v>
                  </c:pt>
                  <c:pt idx="4845">
                    <c:v>user4845</c:v>
                  </c:pt>
                  <c:pt idx="4846">
                    <c:v>user4846</c:v>
                  </c:pt>
                  <c:pt idx="4847">
                    <c:v>user4847</c:v>
                  </c:pt>
                  <c:pt idx="4848">
                    <c:v>user4848</c:v>
                  </c:pt>
                  <c:pt idx="4849">
                    <c:v>user4849</c:v>
                  </c:pt>
                  <c:pt idx="4850">
                    <c:v>user4850</c:v>
                  </c:pt>
                  <c:pt idx="4851">
                    <c:v>user4851</c:v>
                  </c:pt>
                  <c:pt idx="4852">
                    <c:v>user4852</c:v>
                  </c:pt>
                  <c:pt idx="4853">
                    <c:v>user4853</c:v>
                  </c:pt>
                  <c:pt idx="4854">
                    <c:v>user4854</c:v>
                  </c:pt>
                  <c:pt idx="4855">
                    <c:v>user4855</c:v>
                  </c:pt>
                  <c:pt idx="4856">
                    <c:v>user4856</c:v>
                  </c:pt>
                  <c:pt idx="4857">
                    <c:v>user4857</c:v>
                  </c:pt>
                  <c:pt idx="4858">
                    <c:v>user4858</c:v>
                  </c:pt>
                  <c:pt idx="4859">
                    <c:v>user4859</c:v>
                  </c:pt>
                  <c:pt idx="4860">
                    <c:v>user4860</c:v>
                  </c:pt>
                  <c:pt idx="4861">
                    <c:v>user4861</c:v>
                  </c:pt>
                  <c:pt idx="4862">
                    <c:v>user4862</c:v>
                  </c:pt>
                  <c:pt idx="4863">
                    <c:v>user4863</c:v>
                  </c:pt>
                  <c:pt idx="4864">
                    <c:v>user4864</c:v>
                  </c:pt>
                  <c:pt idx="4865">
                    <c:v>user4865</c:v>
                  </c:pt>
                  <c:pt idx="4866">
                    <c:v>user4866</c:v>
                  </c:pt>
                  <c:pt idx="4867">
                    <c:v>user4867</c:v>
                  </c:pt>
                  <c:pt idx="4868">
                    <c:v>user4868</c:v>
                  </c:pt>
                  <c:pt idx="4869">
                    <c:v>user4869</c:v>
                  </c:pt>
                  <c:pt idx="4870">
                    <c:v>user4870</c:v>
                  </c:pt>
                  <c:pt idx="4871">
                    <c:v>user4871</c:v>
                  </c:pt>
                  <c:pt idx="4872">
                    <c:v>user4872</c:v>
                  </c:pt>
                  <c:pt idx="4873">
                    <c:v>user4873</c:v>
                  </c:pt>
                  <c:pt idx="4874">
                    <c:v>user4874</c:v>
                  </c:pt>
                  <c:pt idx="4875">
                    <c:v>user4875</c:v>
                  </c:pt>
                  <c:pt idx="4876">
                    <c:v>user4876</c:v>
                  </c:pt>
                  <c:pt idx="4877">
                    <c:v>user4877</c:v>
                  </c:pt>
                  <c:pt idx="4878">
                    <c:v>user4878</c:v>
                  </c:pt>
                  <c:pt idx="4879">
                    <c:v>user4879</c:v>
                  </c:pt>
                  <c:pt idx="4880">
                    <c:v>user4880</c:v>
                  </c:pt>
                  <c:pt idx="4881">
                    <c:v>user4881</c:v>
                  </c:pt>
                  <c:pt idx="4882">
                    <c:v>user4882</c:v>
                  </c:pt>
                  <c:pt idx="4883">
                    <c:v>user4883</c:v>
                  </c:pt>
                  <c:pt idx="4884">
                    <c:v>user4884</c:v>
                  </c:pt>
                  <c:pt idx="4885">
                    <c:v>user4885</c:v>
                  </c:pt>
                  <c:pt idx="4886">
                    <c:v>user4886</c:v>
                  </c:pt>
                  <c:pt idx="4887">
                    <c:v>user4887</c:v>
                  </c:pt>
                  <c:pt idx="4888">
                    <c:v>user4888</c:v>
                  </c:pt>
                  <c:pt idx="4889">
                    <c:v>user4889</c:v>
                  </c:pt>
                  <c:pt idx="4890">
                    <c:v>user4890</c:v>
                  </c:pt>
                  <c:pt idx="4891">
                    <c:v>user4891</c:v>
                  </c:pt>
                  <c:pt idx="4892">
                    <c:v>user4892</c:v>
                  </c:pt>
                  <c:pt idx="4893">
                    <c:v>user4893</c:v>
                  </c:pt>
                  <c:pt idx="4894">
                    <c:v>user4894</c:v>
                  </c:pt>
                  <c:pt idx="4895">
                    <c:v>user4895</c:v>
                  </c:pt>
                  <c:pt idx="4896">
                    <c:v>user4896</c:v>
                  </c:pt>
                  <c:pt idx="4897">
                    <c:v>user4897</c:v>
                  </c:pt>
                  <c:pt idx="4898">
                    <c:v>user4898</c:v>
                  </c:pt>
                  <c:pt idx="4899">
                    <c:v>user4899</c:v>
                  </c:pt>
                  <c:pt idx="4900">
                    <c:v>user4900</c:v>
                  </c:pt>
                  <c:pt idx="4901">
                    <c:v>user4901</c:v>
                  </c:pt>
                  <c:pt idx="4902">
                    <c:v>user4902</c:v>
                  </c:pt>
                  <c:pt idx="4903">
                    <c:v>user4903</c:v>
                  </c:pt>
                  <c:pt idx="4904">
                    <c:v>user4904</c:v>
                  </c:pt>
                  <c:pt idx="4905">
                    <c:v>user4905</c:v>
                  </c:pt>
                  <c:pt idx="4906">
                    <c:v>user4906</c:v>
                  </c:pt>
                  <c:pt idx="4907">
                    <c:v>user4907</c:v>
                  </c:pt>
                  <c:pt idx="4908">
                    <c:v>user4908</c:v>
                  </c:pt>
                  <c:pt idx="4909">
                    <c:v>user4909</c:v>
                  </c:pt>
                  <c:pt idx="4910">
                    <c:v>user4910</c:v>
                  </c:pt>
                  <c:pt idx="4911">
                    <c:v>user4911</c:v>
                  </c:pt>
                  <c:pt idx="4912">
                    <c:v>user4912</c:v>
                  </c:pt>
                  <c:pt idx="4913">
                    <c:v>user4913</c:v>
                  </c:pt>
                  <c:pt idx="4914">
                    <c:v>user4914</c:v>
                  </c:pt>
                  <c:pt idx="4915">
                    <c:v>user4915</c:v>
                  </c:pt>
                  <c:pt idx="4916">
                    <c:v>user4916</c:v>
                  </c:pt>
                  <c:pt idx="4917">
                    <c:v>user4917</c:v>
                  </c:pt>
                  <c:pt idx="4918">
                    <c:v>user4918</c:v>
                  </c:pt>
                  <c:pt idx="4919">
                    <c:v>user4919</c:v>
                  </c:pt>
                  <c:pt idx="4920">
                    <c:v>user4920</c:v>
                  </c:pt>
                  <c:pt idx="4921">
                    <c:v>user4921</c:v>
                  </c:pt>
                  <c:pt idx="4922">
                    <c:v>user4922</c:v>
                  </c:pt>
                  <c:pt idx="4923">
                    <c:v>user4923</c:v>
                  </c:pt>
                  <c:pt idx="4924">
                    <c:v>user4924</c:v>
                  </c:pt>
                  <c:pt idx="4925">
                    <c:v>user4925</c:v>
                  </c:pt>
                  <c:pt idx="4926">
                    <c:v>user4926</c:v>
                  </c:pt>
                  <c:pt idx="4927">
                    <c:v>user4927</c:v>
                  </c:pt>
                  <c:pt idx="4928">
                    <c:v>user4928</c:v>
                  </c:pt>
                  <c:pt idx="4929">
                    <c:v>user4929</c:v>
                  </c:pt>
                  <c:pt idx="4930">
                    <c:v>user4930</c:v>
                  </c:pt>
                  <c:pt idx="4931">
                    <c:v>user4931</c:v>
                  </c:pt>
                  <c:pt idx="4932">
                    <c:v>user4932</c:v>
                  </c:pt>
                  <c:pt idx="4933">
                    <c:v>user4933</c:v>
                  </c:pt>
                  <c:pt idx="4934">
                    <c:v>user4934</c:v>
                  </c:pt>
                  <c:pt idx="4935">
                    <c:v>user4935</c:v>
                  </c:pt>
                  <c:pt idx="4936">
                    <c:v>user4936</c:v>
                  </c:pt>
                  <c:pt idx="4937">
                    <c:v>user4937</c:v>
                  </c:pt>
                  <c:pt idx="4938">
                    <c:v>user4938</c:v>
                  </c:pt>
                  <c:pt idx="4939">
                    <c:v>user4939</c:v>
                  </c:pt>
                  <c:pt idx="4940">
                    <c:v>user4940</c:v>
                  </c:pt>
                  <c:pt idx="4941">
                    <c:v>user4941</c:v>
                  </c:pt>
                  <c:pt idx="4942">
                    <c:v>user4942</c:v>
                  </c:pt>
                  <c:pt idx="4943">
                    <c:v>user4943</c:v>
                  </c:pt>
                  <c:pt idx="4944">
                    <c:v>user4944</c:v>
                  </c:pt>
                  <c:pt idx="4945">
                    <c:v>user4945</c:v>
                  </c:pt>
                  <c:pt idx="4946">
                    <c:v>user4946</c:v>
                  </c:pt>
                  <c:pt idx="4947">
                    <c:v>user4947</c:v>
                  </c:pt>
                  <c:pt idx="4948">
                    <c:v>user4948</c:v>
                  </c:pt>
                  <c:pt idx="4949">
                    <c:v>user4949</c:v>
                  </c:pt>
                  <c:pt idx="4950">
                    <c:v>user4950</c:v>
                  </c:pt>
                  <c:pt idx="4951">
                    <c:v>user4951</c:v>
                  </c:pt>
                  <c:pt idx="4952">
                    <c:v>user4952</c:v>
                  </c:pt>
                  <c:pt idx="4953">
                    <c:v>user4953</c:v>
                  </c:pt>
                  <c:pt idx="4954">
                    <c:v>user4954</c:v>
                  </c:pt>
                  <c:pt idx="4955">
                    <c:v>user4955</c:v>
                  </c:pt>
                  <c:pt idx="4956">
                    <c:v>user4956</c:v>
                  </c:pt>
                  <c:pt idx="4957">
                    <c:v>user4957</c:v>
                  </c:pt>
                  <c:pt idx="4958">
                    <c:v>user4958</c:v>
                  </c:pt>
                  <c:pt idx="4959">
                    <c:v>user4959</c:v>
                  </c:pt>
                  <c:pt idx="4960">
                    <c:v>user4960</c:v>
                  </c:pt>
                  <c:pt idx="4961">
                    <c:v>user4961</c:v>
                  </c:pt>
                  <c:pt idx="4962">
                    <c:v>user4962</c:v>
                  </c:pt>
                  <c:pt idx="4963">
                    <c:v>user4963</c:v>
                  </c:pt>
                  <c:pt idx="4964">
                    <c:v>user4964</c:v>
                  </c:pt>
                  <c:pt idx="4965">
                    <c:v>user4965</c:v>
                  </c:pt>
                  <c:pt idx="4966">
                    <c:v>user4966</c:v>
                  </c:pt>
                  <c:pt idx="4967">
                    <c:v>user4967</c:v>
                  </c:pt>
                  <c:pt idx="4968">
                    <c:v>user4968</c:v>
                  </c:pt>
                  <c:pt idx="4969">
                    <c:v>user4969</c:v>
                  </c:pt>
                  <c:pt idx="4970">
                    <c:v>user4970</c:v>
                  </c:pt>
                  <c:pt idx="4971">
                    <c:v>user4971</c:v>
                  </c:pt>
                  <c:pt idx="4972">
                    <c:v>user4972</c:v>
                  </c:pt>
                  <c:pt idx="4973">
                    <c:v>user4973</c:v>
                  </c:pt>
                  <c:pt idx="4974">
                    <c:v>user4974</c:v>
                  </c:pt>
                  <c:pt idx="4975">
                    <c:v>user4975</c:v>
                  </c:pt>
                  <c:pt idx="4976">
                    <c:v>user4976</c:v>
                  </c:pt>
                  <c:pt idx="4977">
                    <c:v>user4977</c:v>
                  </c:pt>
                  <c:pt idx="4978">
                    <c:v>user4978</c:v>
                  </c:pt>
                  <c:pt idx="4979">
                    <c:v>user4979</c:v>
                  </c:pt>
                  <c:pt idx="4980">
                    <c:v>user4980</c:v>
                  </c:pt>
                  <c:pt idx="4981">
                    <c:v>user4981</c:v>
                  </c:pt>
                  <c:pt idx="4982">
                    <c:v>user4982</c:v>
                  </c:pt>
                  <c:pt idx="4983">
                    <c:v>user4983</c:v>
                  </c:pt>
                  <c:pt idx="4984">
                    <c:v>user4984</c:v>
                  </c:pt>
                  <c:pt idx="4985">
                    <c:v>user4985</c:v>
                  </c:pt>
                  <c:pt idx="4986">
                    <c:v>user4986</c:v>
                  </c:pt>
                  <c:pt idx="4987">
                    <c:v>user4987</c:v>
                  </c:pt>
                  <c:pt idx="4988">
                    <c:v>user4988</c:v>
                  </c:pt>
                  <c:pt idx="4989">
                    <c:v>user4989</c:v>
                  </c:pt>
                  <c:pt idx="4990">
                    <c:v>user4990</c:v>
                  </c:pt>
                  <c:pt idx="4991">
                    <c:v>user4991</c:v>
                  </c:pt>
                  <c:pt idx="4992">
                    <c:v>user4992</c:v>
                  </c:pt>
                  <c:pt idx="4993">
                    <c:v>user4993</c:v>
                  </c:pt>
                  <c:pt idx="4994">
                    <c:v>user4994</c:v>
                  </c:pt>
                  <c:pt idx="4995">
                    <c:v>user4995</c:v>
                  </c:pt>
                  <c:pt idx="4996">
                    <c:v>user4996</c:v>
                  </c:pt>
                  <c:pt idx="4997">
                    <c:v>user4997</c:v>
                  </c:pt>
                  <c:pt idx="4998">
                    <c:v>user4998</c:v>
                  </c:pt>
                  <c:pt idx="4999">
                    <c:v>user4999</c:v>
                  </c:pt>
                  <c:pt idx="5000">
                    <c:v>user5000</c:v>
                  </c:pt>
                  <c:pt idx="5001">
                    <c:v>user5001</c:v>
                  </c:pt>
                  <c:pt idx="5002">
                    <c:v>user5002</c:v>
                  </c:pt>
                  <c:pt idx="5003">
                    <c:v>user5003</c:v>
                  </c:pt>
                  <c:pt idx="5004">
                    <c:v>user5004</c:v>
                  </c:pt>
                  <c:pt idx="5005">
                    <c:v>user5005</c:v>
                  </c:pt>
                  <c:pt idx="5006">
                    <c:v>user5006</c:v>
                  </c:pt>
                  <c:pt idx="5007">
                    <c:v>user5007</c:v>
                  </c:pt>
                  <c:pt idx="5008">
                    <c:v>user5008</c:v>
                  </c:pt>
                  <c:pt idx="5009">
                    <c:v>user5009</c:v>
                  </c:pt>
                  <c:pt idx="5010">
                    <c:v>user5010</c:v>
                  </c:pt>
                  <c:pt idx="5011">
                    <c:v>user5011</c:v>
                  </c:pt>
                  <c:pt idx="5012">
                    <c:v>user5012</c:v>
                  </c:pt>
                  <c:pt idx="5013">
                    <c:v>user5013</c:v>
                  </c:pt>
                  <c:pt idx="5014">
                    <c:v>user5014</c:v>
                  </c:pt>
                  <c:pt idx="5015">
                    <c:v>user5015</c:v>
                  </c:pt>
                  <c:pt idx="5016">
                    <c:v>user5016</c:v>
                  </c:pt>
                  <c:pt idx="5017">
                    <c:v>user5017</c:v>
                  </c:pt>
                  <c:pt idx="5018">
                    <c:v>user5018</c:v>
                  </c:pt>
                  <c:pt idx="5019">
                    <c:v>user5019</c:v>
                  </c:pt>
                  <c:pt idx="5020">
                    <c:v>user5020</c:v>
                  </c:pt>
                  <c:pt idx="5021">
                    <c:v>user5021</c:v>
                  </c:pt>
                  <c:pt idx="5022">
                    <c:v>user5022</c:v>
                  </c:pt>
                  <c:pt idx="5023">
                    <c:v>user5023</c:v>
                  </c:pt>
                  <c:pt idx="5024">
                    <c:v>user5024</c:v>
                  </c:pt>
                  <c:pt idx="5025">
                    <c:v>user5025</c:v>
                  </c:pt>
                  <c:pt idx="5026">
                    <c:v>user5026</c:v>
                  </c:pt>
                  <c:pt idx="5027">
                    <c:v>user5027</c:v>
                  </c:pt>
                  <c:pt idx="5028">
                    <c:v>user5028</c:v>
                  </c:pt>
                  <c:pt idx="5029">
                    <c:v>user5029</c:v>
                  </c:pt>
                  <c:pt idx="5030">
                    <c:v>user5030</c:v>
                  </c:pt>
                  <c:pt idx="5031">
                    <c:v>user5031</c:v>
                  </c:pt>
                  <c:pt idx="5032">
                    <c:v>user5032</c:v>
                  </c:pt>
                  <c:pt idx="5033">
                    <c:v>user5033</c:v>
                  </c:pt>
                  <c:pt idx="5034">
                    <c:v>user5034</c:v>
                  </c:pt>
                  <c:pt idx="5035">
                    <c:v>user5035</c:v>
                  </c:pt>
                  <c:pt idx="5036">
                    <c:v>user5036</c:v>
                  </c:pt>
                  <c:pt idx="5037">
                    <c:v>user5037</c:v>
                  </c:pt>
                  <c:pt idx="5038">
                    <c:v>user5038</c:v>
                  </c:pt>
                  <c:pt idx="5039">
                    <c:v>user5039</c:v>
                  </c:pt>
                  <c:pt idx="5040">
                    <c:v>user5040</c:v>
                  </c:pt>
                  <c:pt idx="5041">
                    <c:v>user5041</c:v>
                  </c:pt>
                  <c:pt idx="5042">
                    <c:v>user5042</c:v>
                  </c:pt>
                  <c:pt idx="5043">
                    <c:v>user5043</c:v>
                  </c:pt>
                  <c:pt idx="5044">
                    <c:v>user5044</c:v>
                  </c:pt>
                  <c:pt idx="5045">
                    <c:v>user5045</c:v>
                  </c:pt>
                  <c:pt idx="5046">
                    <c:v>user5046</c:v>
                  </c:pt>
                  <c:pt idx="5047">
                    <c:v>user5047</c:v>
                  </c:pt>
                  <c:pt idx="5048">
                    <c:v>user5048</c:v>
                  </c:pt>
                  <c:pt idx="5049">
                    <c:v>user5049</c:v>
                  </c:pt>
                  <c:pt idx="5050">
                    <c:v>user5050</c:v>
                  </c:pt>
                  <c:pt idx="5051">
                    <c:v>user5051</c:v>
                  </c:pt>
                  <c:pt idx="5052">
                    <c:v>user5052</c:v>
                  </c:pt>
                  <c:pt idx="5053">
                    <c:v>user5053</c:v>
                  </c:pt>
                  <c:pt idx="5054">
                    <c:v>user5054</c:v>
                  </c:pt>
                  <c:pt idx="5055">
                    <c:v>user5055</c:v>
                  </c:pt>
                  <c:pt idx="5056">
                    <c:v>user5056</c:v>
                  </c:pt>
                  <c:pt idx="5057">
                    <c:v>user5057</c:v>
                  </c:pt>
                  <c:pt idx="5058">
                    <c:v>user5058</c:v>
                  </c:pt>
                  <c:pt idx="5059">
                    <c:v>user5059</c:v>
                  </c:pt>
                  <c:pt idx="5060">
                    <c:v>user5060</c:v>
                  </c:pt>
                  <c:pt idx="5061">
                    <c:v>user5061</c:v>
                  </c:pt>
                  <c:pt idx="5062">
                    <c:v>user5062</c:v>
                  </c:pt>
                  <c:pt idx="5063">
                    <c:v>user5063</c:v>
                  </c:pt>
                  <c:pt idx="5064">
                    <c:v>user5064</c:v>
                  </c:pt>
                  <c:pt idx="5065">
                    <c:v>user5065</c:v>
                  </c:pt>
                  <c:pt idx="5066">
                    <c:v>user5066</c:v>
                  </c:pt>
                  <c:pt idx="5067">
                    <c:v>user5067</c:v>
                  </c:pt>
                  <c:pt idx="5068">
                    <c:v>user5068</c:v>
                  </c:pt>
                  <c:pt idx="5069">
                    <c:v>user5069</c:v>
                  </c:pt>
                  <c:pt idx="5070">
                    <c:v>user5070</c:v>
                  </c:pt>
                  <c:pt idx="5071">
                    <c:v>user5071</c:v>
                  </c:pt>
                  <c:pt idx="5072">
                    <c:v>user5072</c:v>
                  </c:pt>
                  <c:pt idx="5073">
                    <c:v>user5073</c:v>
                  </c:pt>
                  <c:pt idx="5074">
                    <c:v>user5074</c:v>
                  </c:pt>
                  <c:pt idx="5075">
                    <c:v>user5075</c:v>
                  </c:pt>
                  <c:pt idx="5076">
                    <c:v>user5076</c:v>
                  </c:pt>
                  <c:pt idx="5077">
                    <c:v>user5077</c:v>
                  </c:pt>
                  <c:pt idx="5078">
                    <c:v>user5078</c:v>
                  </c:pt>
                  <c:pt idx="5079">
                    <c:v>user5079</c:v>
                  </c:pt>
                  <c:pt idx="5080">
                    <c:v>user5080</c:v>
                  </c:pt>
                  <c:pt idx="5081">
                    <c:v>user5081</c:v>
                  </c:pt>
                  <c:pt idx="5082">
                    <c:v>user5082</c:v>
                  </c:pt>
                  <c:pt idx="5083">
                    <c:v>user5083</c:v>
                  </c:pt>
                  <c:pt idx="5084">
                    <c:v>user5084</c:v>
                  </c:pt>
                  <c:pt idx="5085">
                    <c:v>user5085</c:v>
                  </c:pt>
                  <c:pt idx="5086">
                    <c:v>user5086</c:v>
                  </c:pt>
                  <c:pt idx="5087">
                    <c:v>user5087</c:v>
                  </c:pt>
                  <c:pt idx="5088">
                    <c:v>user5088</c:v>
                  </c:pt>
                  <c:pt idx="5089">
                    <c:v>user5089</c:v>
                  </c:pt>
                  <c:pt idx="5090">
                    <c:v>user5090</c:v>
                  </c:pt>
                  <c:pt idx="5091">
                    <c:v>user5091</c:v>
                  </c:pt>
                  <c:pt idx="5092">
                    <c:v>user5092</c:v>
                  </c:pt>
                  <c:pt idx="5093">
                    <c:v>user5093</c:v>
                  </c:pt>
                  <c:pt idx="5094">
                    <c:v>user5094</c:v>
                  </c:pt>
                  <c:pt idx="5095">
                    <c:v>user5095</c:v>
                  </c:pt>
                  <c:pt idx="5096">
                    <c:v>user5096</c:v>
                  </c:pt>
                  <c:pt idx="5097">
                    <c:v>user5097</c:v>
                  </c:pt>
                  <c:pt idx="5098">
                    <c:v>user5098</c:v>
                  </c:pt>
                  <c:pt idx="5099">
                    <c:v>user5099</c:v>
                  </c:pt>
                  <c:pt idx="5100">
                    <c:v>user5100</c:v>
                  </c:pt>
                  <c:pt idx="5101">
                    <c:v>user5101</c:v>
                  </c:pt>
                  <c:pt idx="5102">
                    <c:v>user5102</c:v>
                  </c:pt>
                  <c:pt idx="5103">
                    <c:v>user5103</c:v>
                  </c:pt>
                  <c:pt idx="5104">
                    <c:v>user5104</c:v>
                  </c:pt>
                  <c:pt idx="5105">
                    <c:v>user5105</c:v>
                  </c:pt>
                  <c:pt idx="5106">
                    <c:v>user5106</c:v>
                  </c:pt>
                  <c:pt idx="5107">
                    <c:v>user5107</c:v>
                  </c:pt>
                  <c:pt idx="5108">
                    <c:v>user5108</c:v>
                  </c:pt>
                  <c:pt idx="5109">
                    <c:v>user5109</c:v>
                  </c:pt>
                  <c:pt idx="5110">
                    <c:v>user5110</c:v>
                  </c:pt>
                  <c:pt idx="5111">
                    <c:v>user5111</c:v>
                  </c:pt>
                  <c:pt idx="5112">
                    <c:v>user5112</c:v>
                  </c:pt>
                  <c:pt idx="5113">
                    <c:v>user5113</c:v>
                  </c:pt>
                  <c:pt idx="5114">
                    <c:v>user5114</c:v>
                  </c:pt>
                  <c:pt idx="5115">
                    <c:v>user5115</c:v>
                  </c:pt>
                  <c:pt idx="5116">
                    <c:v>user5116</c:v>
                  </c:pt>
                  <c:pt idx="5117">
                    <c:v>user5117</c:v>
                  </c:pt>
                  <c:pt idx="5118">
                    <c:v>user5118</c:v>
                  </c:pt>
                  <c:pt idx="5119">
                    <c:v>user5119</c:v>
                  </c:pt>
                  <c:pt idx="5120">
                    <c:v>user5120</c:v>
                  </c:pt>
                  <c:pt idx="5121">
                    <c:v>user5121</c:v>
                  </c:pt>
                  <c:pt idx="5122">
                    <c:v>user5122</c:v>
                  </c:pt>
                  <c:pt idx="5123">
                    <c:v>user5123</c:v>
                  </c:pt>
                  <c:pt idx="5124">
                    <c:v>user5124</c:v>
                  </c:pt>
                  <c:pt idx="5125">
                    <c:v>user5125</c:v>
                  </c:pt>
                  <c:pt idx="5126">
                    <c:v>user5126</c:v>
                  </c:pt>
                  <c:pt idx="5127">
                    <c:v>user5127</c:v>
                  </c:pt>
                  <c:pt idx="5128">
                    <c:v>user5128</c:v>
                  </c:pt>
                  <c:pt idx="5129">
                    <c:v>user5129</c:v>
                  </c:pt>
                  <c:pt idx="5130">
                    <c:v>user5130</c:v>
                  </c:pt>
                  <c:pt idx="5131">
                    <c:v>user5131</c:v>
                  </c:pt>
                  <c:pt idx="5132">
                    <c:v>user5132</c:v>
                  </c:pt>
                  <c:pt idx="5133">
                    <c:v>user5133</c:v>
                  </c:pt>
                  <c:pt idx="5134">
                    <c:v>user5134</c:v>
                  </c:pt>
                  <c:pt idx="5135">
                    <c:v>user5135</c:v>
                  </c:pt>
                  <c:pt idx="5136">
                    <c:v>user5136</c:v>
                  </c:pt>
                  <c:pt idx="5137">
                    <c:v>user5137</c:v>
                  </c:pt>
                  <c:pt idx="5138">
                    <c:v>user5138</c:v>
                  </c:pt>
                  <c:pt idx="5139">
                    <c:v>user5139</c:v>
                  </c:pt>
                  <c:pt idx="5140">
                    <c:v>user5140</c:v>
                  </c:pt>
                  <c:pt idx="5141">
                    <c:v>user5141</c:v>
                  </c:pt>
                  <c:pt idx="5142">
                    <c:v>user5142</c:v>
                  </c:pt>
                  <c:pt idx="5143">
                    <c:v>user5143</c:v>
                  </c:pt>
                  <c:pt idx="5144">
                    <c:v>user5144</c:v>
                  </c:pt>
                  <c:pt idx="5145">
                    <c:v>user5145</c:v>
                  </c:pt>
                  <c:pt idx="5146">
                    <c:v>user5146</c:v>
                  </c:pt>
                  <c:pt idx="5147">
                    <c:v>user5147</c:v>
                  </c:pt>
                  <c:pt idx="5148">
                    <c:v>user5148</c:v>
                  </c:pt>
                  <c:pt idx="5149">
                    <c:v>user5149</c:v>
                  </c:pt>
                  <c:pt idx="5150">
                    <c:v>user5150</c:v>
                  </c:pt>
                  <c:pt idx="5151">
                    <c:v>user5151</c:v>
                  </c:pt>
                  <c:pt idx="5152">
                    <c:v>user5152</c:v>
                  </c:pt>
                  <c:pt idx="5153">
                    <c:v>user5153</c:v>
                  </c:pt>
                  <c:pt idx="5154">
                    <c:v>user5154</c:v>
                  </c:pt>
                  <c:pt idx="5155">
                    <c:v>user5155</c:v>
                  </c:pt>
                  <c:pt idx="5156">
                    <c:v>user5156</c:v>
                  </c:pt>
                  <c:pt idx="5157">
                    <c:v>user5157</c:v>
                  </c:pt>
                  <c:pt idx="5158">
                    <c:v>user5158</c:v>
                  </c:pt>
                  <c:pt idx="5159">
                    <c:v>user5159</c:v>
                  </c:pt>
                  <c:pt idx="5160">
                    <c:v>user5160</c:v>
                  </c:pt>
                  <c:pt idx="5161">
                    <c:v>user5161</c:v>
                  </c:pt>
                  <c:pt idx="5162">
                    <c:v>user5162</c:v>
                  </c:pt>
                  <c:pt idx="5163">
                    <c:v>user5163</c:v>
                  </c:pt>
                  <c:pt idx="5164">
                    <c:v>user5164</c:v>
                  </c:pt>
                  <c:pt idx="5165">
                    <c:v>user5165</c:v>
                  </c:pt>
                  <c:pt idx="5166">
                    <c:v>user5166</c:v>
                  </c:pt>
                  <c:pt idx="5167">
                    <c:v>user5167</c:v>
                  </c:pt>
                  <c:pt idx="5168">
                    <c:v>user5168</c:v>
                  </c:pt>
                  <c:pt idx="5169">
                    <c:v>user5169</c:v>
                  </c:pt>
                  <c:pt idx="5170">
                    <c:v>user5170</c:v>
                  </c:pt>
                  <c:pt idx="5171">
                    <c:v>user5171</c:v>
                  </c:pt>
                  <c:pt idx="5172">
                    <c:v>user5172</c:v>
                  </c:pt>
                  <c:pt idx="5173">
                    <c:v>user5173</c:v>
                  </c:pt>
                  <c:pt idx="5174">
                    <c:v>user5174</c:v>
                  </c:pt>
                  <c:pt idx="5175">
                    <c:v>user5175</c:v>
                  </c:pt>
                  <c:pt idx="5176">
                    <c:v>user5176</c:v>
                  </c:pt>
                  <c:pt idx="5177">
                    <c:v>user5177</c:v>
                  </c:pt>
                  <c:pt idx="5178">
                    <c:v>user5178</c:v>
                  </c:pt>
                  <c:pt idx="5179">
                    <c:v>user5179</c:v>
                  </c:pt>
                  <c:pt idx="5180">
                    <c:v>user5180</c:v>
                  </c:pt>
                  <c:pt idx="5181">
                    <c:v>user5181</c:v>
                  </c:pt>
                  <c:pt idx="5182">
                    <c:v>user5182</c:v>
                  </c:pt>
                  <c:pt idx="5183">
                    <c:v>user5183</c:v>
                  </c:pt>
                  <c:pt idx="5184">
                    <c:v>user5184</c:v>
                  </c:pt>
                  <c:pt idx="5185">
                    <c:v>user5185</c:v>
                  </c:pt>
                  <c:pt idx="5186">
                    <c:v>user5186</c:v>
                  </c:pt>
                  <c:pt idx="5187">
                    <c:v>user5187</c:v>
                  </c:pt>
                  <c:pt idx="5188">
                    <c:v>user5188</c:v>
                  </c:pt>
                  <c:pt idx="5189">
                    <c:v>user5189</c:v>
                  </c:pt>
                  <c:pt idx="5190">
                    <c:v>user5190</c:v>
                  </c:pt>
                  <c:pt idx="5191">
                    <c:v>user5191</c:v>
                  </c:pt>
                  <c:pt idx="5192">
                    <c:v>user5192</c:v>
                  </c:pt>
                  <c:pt idx="5193">
                    <c:v>user5193</c:v>
                  </c:pt>
                  <c:pt idx="5194">
                    <c:v>user5194</c:v>
                  </c:pt>
                  <c:pt idx="5195">
                    <c:v>user5195</c:v>
                  </c:pt>
                  <c:pt idx="5196">
                    <c:v>user5196</c:v>
                  </c:pt>
                  <c:pt idx="5197">
                    <c:v>user5197</c:v>
                  </c:pt>
                  <c:pt idx="5198">
                    <c:v>user5198</c:v>
                  </c:pt>
                  <c:pt idx="5199">
                    <c:v>user5199</c:v>
                  </c:pt>
                  <c:pt idx="5200">
                    <c:v>user5200</c:v>
                  </c:pt>
                  <c:pt idx="5201">
                    <c:v>user5201</c:v>
                  </c:pt>
                  <c:pt idx="5202">
                    <c:v>user5202</c:v>
                  </c:pt>
                  <c:pt idx="5203">
                    <c:v>user5203</c:v>
                  </c:pt>
                  <c:pt idx="5204">
                    <c:v>user5204</c:v>
                  </c:pt>
                  <c:pt idx="5205">
                    <c:v>user5205</c:v>
                  </c:pt>
                  <c:pt idx="5206">
                    <c:v>user5206</c:v>
                  </c:pt>
                  <c:pt idx="5207">
                    <c:v>user5207</c:v>
                  </c:pt>
                  <c:pt idx="5208">
                    <c:v>user5208</c:v>
                  </c:pt>
                  <c:pt idx="5209">
                    <c:v>user5209</c:v>
                  </c:pt>
                  <c:pt idx="5210">
                    <c:v>user5210</c:v>
                  </c:pt>
                  <c:pt idx="5211">
                    <c:v>user5211</c:v>
                  </c:pt>
                  <c:pt idx="5212">
                    <c:v>user5212</c:v>
                  </c:pt>
                  <c:pt idx="5213">
                    <c:v>user5213</c:v>
                  </c:pt>
                  <c:pt idx="5214">
                    <c:v>user5214</c:v>
                  </c:pt>
                  <c:pt idx="5215">
                    <c:v>user5215</c:v>
                  </c:pt>
                  <c:pt idx="5216">
                    <c:v>user5216</c:v>
                  </c:pt>
                  <c:pt idx="5217">
                    <c:v>user5217</c:v>
                  </c:pt>
                  <c:pt idx="5218">
                    <c:v>user5218</c:v>
                  </c:pt>
                  <c:pt idx="5219">
                    <c:v>user5219</c:v>
                  </c:pt>
                  <c:pt idx="5220">
                    <c:v>user5220</c:v>
                  </c:pt>
                  <c:pt idx="5221">
                    <c:v>user5221</c:v>
                  </c:pt>
                  <c:pt idx="5222">
                    <c:v>user5222</c:v>
                  </c:pt>
                  <c:pt idx="5223">
                    <c:v>user5223</c:v>
                  </c:pt>
                  <c:pt idx="5224">
                    <c:v>user5224</c:v>
                  </c:pt>
                  <c:pt idx="5225">
                    <c:v>user5225</c:v>
                  </c:pt>
                  <c:pt idx="5226">
                    <c:v>user5226</c:v>
                  </c:pt>
                  <c:pt idx="5227">
                    <c:v>user5227</c:v>
                  </c:pt>
                  <c:pt idx="5228">
                    <c:v>user5228</c:v>
                  </c:pt>
                  <c:pt idx="5229">
                    <c:v>user5229</c:v>
                  </c:pt>
                  <c:pt idx="5230">
                    <c:v>user5230</c:v>
                  </c:pt>
                  <c:pt idx="5231">
                    <c:v>user5231</c:v>
                  </c:pt>
                  <c:pt idx="5232">
                    <c:v>user5232</c:v>
                  </c:pt>
                  <c:pt idx="5233">
                    <c:v>user5233</c:v>
                  </c:pt>
                  <c:pt idx="5234">
                    <c:v>user5234</c:v>
                  </c:pt>
                  <c:pt idx="5235">
                    <c:v>user5235</c:v>
                  </c:pt>
                  <c:pt idx="5236">
                    <c:v>user5236</c:v>
                  </c:pt>
                  <c:pt idx="5237">
                    <c:v>user5237</c:v>
                  </c:pt>
                  <c:pt idx="5238">
                    <c:v>user5238</c:v>
                  </c:pt>
                  <c:pt idx="5239">
                    <c:v>user5239</c:v>
                  </c:pt>
                  <c:pt idx="5240">
                    <c:v>user5240</c:v>
                  </c:pt>
                  <c:pt idx="5241">
                    <c:v>user5241</c:v>
                  </c:pt>
                  <c:pt idx="5242">
                    <c:v>user5242</c:v>
                  </c:pt>
                  <c:pt idx="5243">
                    <c:v>user5243</c:v>
                  </c:pt>
                  <c:pt idx="5244">
                    <c:v>user5244</c:v>
                  </c:pt>
                  <c:pt idx="5245">
                    <c:v>user5245</c:v>
                  </c:pt>
                  <c:pt idx="5246">
                    <c:v>user5246</c:v>
                  </c:pt>
                  <c:pt idx="5247">
                    <c:v>user5247</c:v>
                  </c:pt>
                  <c:pt idx="5248">
                    <c:v>user5248</c:v>
                  </c:pt>
                  <c:pt idx="5249">
                    <c:v>user5249</c:v>
                  </c:pt>
                  <c:pt idx="5250">
                    <c:v>user5250</c:v>
                  </c:pt>
                  <c:pt idx="5251">
                    <c:v>user5251</c:v>
                  </c:pt>
                  <c:pt idx="5252">
                    <c:v>user5252</c:v>
                  </c:pt>
                  <c:pt idx="5253">
                    <c:v>user5253</c:v>
                  </c:pt>
                  <c:pt idx="5254">
                    <c:v>user5254</c:v>
                  </c:pt>
                  <c:pt idx="5255">
                    <c:v>user5255</c:v>
                  </c:pt>
                  <c:pt idx="5256">
                    <c:v>user5256</c:v>
                  </c:pt>
                  <c:pt idx="5257">
                    <c:v>user5257</c:v>
                  </c:pt>
                  <c:pt idx="5258">
                    <c:v>user5258</c:v>
                  </c:pt>
                  <c:pt idx="5259">
                    <c:v>user5259</c:v>
                  </c:pt>
                  <c:pt idx="5260">
                    <c:v>user5260</c:v>
                  </c:pt>
                  <c:pt idx="5261">
                    <c:v>user5261</c:v>
                  </c:pt>
                  <c:pt idx="5262">
                    <c:v>user5262</c:v>
                  </c:pt>
                  <c:pt idx="5263">
                    <c:v>user5263</c:v>
                  </c:pt>
                  <c:pt idx="5264">
                    <c:v>user5264</c:v>
                  </c:pt>
                  <c:pt idx="5265">
                    <c:v>user5265</c:v>
                  </c:pt>
                  <c:pt idx="5266">
                    <c:v>user5266</c:v>
                  </c:pt>
                  <c:pt idx="5267">
                    <c:v>user5267</c:v>
                  </c:pt>
                  <c:pt idx="5268">
                    <c:v>user5268</c:v>
                  </c:pt>
                  <c:pt idx="5269">
                    <c:v>user5269</c:v>
                  </c:pt>
                  <c:pt idx="5270">
                    <c:v>user5270</c:v>
                  </c:pt>
                  <c:pt idx="5271">
                    <c:v>user5271</c:v>
                  </c:pt>
                  <c:pt idx="5272">
                    <c:v>user5272</c:v>
                  </c:pt>
                  <c:pt idx="5273">
                    <c:v>user5273</c:v>
                  </c:pt>
                  <c:pt idx="5274">
                    <c:v>user5274</c:v>
                  </c:pt>
                  <c:pt idx="5275">
                    <c:v>user5275</c:v>
                  </c:pt>
                  <c:pt idx="5276">
                    <c:v>user5276</c:v>
                  </c:pt>
                  <c:pt idx="5277">
                    <c:v>user5277</c:v>
                  </c:pt>
                  <c:pt idx="5278">
                    <c:v>user5278</c:v>
                  </c:pt>
                  <c:pt idx="5279">
                    <c:v>user5279</c:v>
                  </c:pt>
                  <c:pt idx="5280">
                    <c:v>user5280</c:v>
                  </c:pt>
                  <c:pt idx="5281">
                    <c:v>user5281</c:v>
                  </c:pt>
                  <c:pt idx="5282">
                    <c:v>user5282</c:v>
                  </c:pt>
                  <c:pt idx="5283">
                    <c:v>user5283</c:v>
                  </c:pt>
                  <c:pt idx="5284">
                    <c:v>user5284</c:v>
                  </c:pt>
                  <c:pt idx="5285">
                    <c:v>user5285</c:v>
                  </c:pt>
                  <c:pt idx="5286">
                    <c:v>user5286</c:v>
                  </c:pt>
                  <c:pt idx="5287">
                    <c:v>user5287</c:v>
                  </c:pt>
                  <c:pt idx="5288">
                    <c:v>user5288</c:v>
                  </c:pt>
                  <c:pt idx="5289">
                    <c:v>user5289</c:v>
                  </c:pt>
                  <c:pt idx="5290">
                    <c:v>user5290</c:v>
                  </c:pt>
                  <c:pt idx="5291">
                    <c:v>user5291</c:v>
                  </c:pt>
                  <c:pt idx="5292">
                    <c:v>user5292</c:v>
                  </c:pt>
                  <c:pt idx="5293">
                    <c:v>user5293</c:v>
                  </c:pt>
                  <c:pt idx="5294">
                    <c:v>user5294</c:v>
                  </c:pt>
                  <c:pt idx="5295">
                    <c:v>user5295</c:v>
                  </c:pt>
                  <c:pt idx="5296">
                    <c:v>user5296</c:v>
                  </c:pt>
                  <c:pt idx="5297">
                    <c:v>user5297</c:v>
                  </c:pt>
                  <c:pt idx="5298">
                    <c:v>user5298</c:v>
                  </c:pt>
                  <c:pt idx="5299">
                    <c:v>user5299</c:v>
                  </c:pt>
                  <c:pt idx="5300">
                    <c:v>user5300</c:v>
                  </c:pt>
                  <c:pt idx="5301">
                    <c:v>user5301</c:v>
                  </c:pt>
                  <c:pt idx="5302">
                    <c:v>user5302</c:v>
                  </c:pt>
                  <c:pt idx="5303">
                    <c:v>user5303</c:v>
                  </c:pt>
                  <c:pt idx="5304">
                    <c:v>user5304</c:v>
                  </c:pt>
                  <c:pt idx="5305">
                    <c:v>user5305</c:v>
                  </c:pt>
                  <c:pt idx="5306">
                    <c:v>user5306</c:v>
                  </c:pt>
                  <c:pt idx="5307">
                    <c:v>user5307</c:v>
                  </c:pt>
                  <c:pt idx="5308">
                    <c:v>user5308</c:v>
                  </c:pt>
                  <c:pt idx="5309">
                    <c:v>user5309</c:v>
                  </c:pt>
                  <c:pt idx="5310">
                    <c:v>user5310</c:v>
                  </c:pt>
                  <c:pt idx="5311">
                    <c:v>user5311</c:v>
                  </c:pt>
                  <c:pt idx="5312">
                    <c:v>user5312</c:v>
                  </c:pt>
                  <c:pt idx="5313">
                    <c:v>user5313</c:v>
                  </c:pt>
                  <c:pt idx="5314">
                    <c:v>user5314</c:v>
                  </c:pt>
                  <c:pt idx="5315">
                    <c:v>user5315</c:v>
                  </c:pt>
                  <c:pt idx="5316">
                    <c:v>user5316</c:v>
                  </c:pt>
                  <c:pt idx="5317">
                    <c:v>user5317</c:v>
                  </c:pt>
                  <c:pt idx="5318">
                    <c:v>user5318</c:v>
                  </c:pt>
                  <c:pt idx="5319">
                    <c:v>user5319</c:v>
                  </c:pt>
                  <c:pt idx="5320">
                    <c:v>user5320</c:v>
                  </c:pt>
                  <c:pt idx="5321">
                    <c:v>user5321</c:v>
                  </c:pt>
                  <c:pt idx="5322">
                    <c:v>user5322</c:v>
                  </c:pt>
                  <c:pt idx="5323">
                    <c:v>user5323</c:v>
                  </c:pt>
                  <c:pt idx="5324">
                    <c:v>user5324</c:v>
                  </c:pt>
                  <c:pt idx="5325">
                    <c:v>user5325</c:v>
                  </c:pt>
                  <c:pt idx="5326">
                    <c:v>user5326</c:v>
                  </c:pt>
                  <c:pt idx="5327">
                    <c:v>user5327</c:v>
                  </c:pt>
                  <c:pt idx="5328">
                    <c:v>user5328</c:v>
                  </c:pt>
                  <c:pt idx="5329">
                    <c:v>user5329</c:v>
                  </c:pt>
                  <c:pt idx="5330">
                    <c:v>user5330</c:v>
                  </c:pt>
                  <c:pt idx="5331">
                    <c:v>user5331</c:v>
                  </c:pt>
                  <c:pt idx="5332">
                    <c:v>user5332</c:v>
                  </c:pt>
                  <c:pt idx="5333">
                    <c:v>user5333</c:v>
                  </c:pt>
                  <c:pt idx="5334">
                    <c:v>user5334</c:v>
                  </c:pt>
                  <c:pt idx="5335">
                    <c:v>user5335</c:v>
                  </c:pt>
                  <c:pt idx="5336">
                    <c:v>user5336</c:v>
                  </c:pt>
                  <c:pt idx="5337">
                    <c:v>user5337</c:v>
                  </c:pt>
                  <c:pt idx="5338">
                    <c:v>user5338</c:v>
                  </c:pt>
                  <c:pt idx="5339">
                    <c:v>user5339</c:v>
                  </c:pt>
                  <c:pt idx="5340">
                    <c:v>user5340</c:v>
                  </c:pt>
                  <c:pt idx="5341">
                    <c:v>user5341</c:v>
                  </c:pt>
                  <c:pt idx="5342">
                    <c:v>user5342</c:v>
                  </c:pt>
                  <c:pt idx="5343">
                    <c:v>user5343</c:v>
                  </c:pt>
                  <c:pt idx="5344">
                    <c:v>user5344</c:v>
                  </c:pt>
                  <c:pt idx="5345">
                    <c:v>user5345</c:v>
                  </c:pt>
                  <c:pt idx="5346">
                    <c:v>user5346</c:v>
                  </c:pt>
                  <c:pt idx="5347">
                    <c:v>user5347</c:v>
                  </c:pt>
                  <c:pt idx="5348">
                    <c:v>user5348</c:v>
                  </c:pt>
                  <c:pt idx="5349">
                    <c:v>user5349</c:v>
                  </c:pt>
                  <c:pt idx="5350">
                    <c:v>user5350</c:v>
                  </c:pt>
                  <c:pt idx="5351">
                    <c:v>user5351</c:v>
                  </c:pt>
                  <c:pt idx="5352">
                    <c:v>user5352</c:v>
                  </c:pt>
                  <c:pt idx="5353">
                    <c:v>user5353</c:v>
                  </c:pt>
                  <c:pt idx="5354">
                    <c:v>user5354</c:v>
                  </c:pt>
                  <c:pt idx="5355">
                    <c:v>user5355</c:v>
                  </c:pt>
                  <c:pt idx="5356">
                    <c:v>user5356</c:v>
                  </c:pt>
                  <c:pt idx="5357">
                    <c:v>user5357</c:v>
                  </c:pt>
                  <c:pt idx="5358">
                    <c:v>user5358</c:v>
                  </c:pt>
                  <c:pt idx="5359">
                    <c:v>user5359</c:v>
                  </c:pt>
                  <c:pt idx="5360">
                    <c:v>user5360</c:v>
                  </c:pt>
                  <c:pt idx="5361">
                    <c:v>user5361</c:v>
                  </c:pt>
                  <c:pt idx="5362">
                    <c:v>user5362</c:v>
                  </c:pt>
                  <c:pt idx="5363">
                    <c:v>user5363</c:v>
                  </c:pt>
                  <c:pt idx="5364">
                    <c:v>user5364</c:v>
                  </c:pt>
                  <c:pt idx="5365">
                    <c:v>user5365</c:v>
                  </c:pt>
                  <c:pt idx="5366">
                    <c:v>user5366</c:v>
                  </c:pt>
                  <c:pt idx="5367">
                    <c:v>user5367</c:v>
                  </c:pt>
                  <c:pt idx="5368">
                    <c:v>user5368</c:v>
                  </c:pt>
                  <c:pt idx="5369">
                    <c:v>user5369</c:v>
                  </c:pt>
                  <c:pt idx="5370">
                    <c:v>user5370</c:v>
                  </c:pt>
                  <c:pt idx="5371">
                    <c:v>user5371</c:v>
                  </c:pt>
                  <c:pt idx="5372">
                    <c:v>user5372</c:v>
                  </c:pt>
                  <c:pt idx="5373">
                    <c:v>user5373</c:v>
                  </c:pt>
                  <c:pt idx="5374">
                    <c:v>user5374</c:v>
                  </c:pt>
                  <c:pt idx="5375">
                    <c:v>user5375</c:v>
                  </c:pt>
                  <c:pt idx="5376">
                    <c:v>user5376</c:v>
                  </c:pt>
                  <c:pt idx="5377">
                    <c:v>user5377</c:v>
                  </c:pt>
                  <c:pt idx="5378">
                    <c:v>user5378</c:v>
                  </c:pt>
                  <c:pt idx="5379">
                    <c:v>user5379</c:v>
                  </c:pt>
                  <c:pt idx="5380">
                    <c:v>user5380</c:v>
                  </c:pt>
                  <c:pt idx="5381">
                    <c:v>user5381</c:v>
                  </c:pt>
                  <c:pt idx="5382">
                    <c:v>user5382</c:v>
                  </c:pt>
                  <c:pt idx="5383">
                    <c:v>user5383</c:v>
                  </c:pt>
                  <c:pt idx="5384">
                    <c:v>user5384</c:v>
                  </c:pt>
                  <c:pt idx="5385">
                    <c:v>user5385</c:v>
                  </c:pt>
                  <c:pt idx="5386">
                    <c:v>user5386</c:v>
                  </c:pt>
                  <c:pt idx="5387">
                    <c:v>user5387</c:v>
                  </c:pt>
                  <c:pt idx="5388">
                    <c:v>user5388</c:v>
                  </c:pt>
                  <c:pt idx="5389">
                    <c:v>user5389</c:v>
                  </c:pt>
                  <c:pt idx="5390">
                    <c:v>user5390</c:v>
                  </c:pt>
                  <c:pt idx="5391">
                    <c:v>user5391</c:v>
                  </c:pt>
                  <c:pt idx="5392">
                    <c:v>user5392</c:v>
                  </c:pt>
                  <c:pt idx="5393">
                    <c:v>user5393</c:v>
                  </c:pt>
                  <c:pt idx="5394">
                    <c:v>user5394</c:v>
                  </c:pt>
                  <c:pt idx="5395">
                    <c:v>user5395</c:v>
                  </c:pt>
                  <c:pt idx="5396">
                    <c:v>user5396</c:v>
                  </c:pt>
                  <c:pt idx="5397">
                    <c:v>user5397</c:v>
                  </c:pt>
                  <c:pt idx="5398">
                    <c:v>user5398</c:v>
                  </c:pt>
                  <c:pt idx="5399">
                    <c:v>user5399</c:v>
                  </c:pt>
                  <c:pt idx="5400">
                    <c:v>user5400</c:v>
                  </c:pt>
                  <c:pt idx="5401">
                    <c:v>user5401</c:v>
                  </c:pt>
                  <c:pt idx="5402">
                    <c:v>user5402</c:v>
                  </c:pt>
                  <c:pt idx="5403">
                    <c:v>user5403</c:v>
                  </c:pt>
                  <c:pt idx="5404">
                    <c:v>user5404</c:v>
                  </c:pt>
                  <c:pt idx="5405">
                    <c:v>user5405</c:v>
                  </c:pt>
                  <c:pt idx="5406">
                    <c:v>user5406</c:v>
                  </c:pt>
                  <c:pt idx="5407">
                    <c:v>user5407</c:v>
                  </c:pt>
                  <c:pt idx="5408">
                    <c:v>user5408</c:v>
                  </c:pt>
                  <c:pt idx="5409">
                    <c:v>user5409</c:v>
                  </c:pt>
                  <c:pt idx="5410">
                    <c:v>user5410</c:v>
                  </c:pt>
                  <c:pt idx="5411">
                    <c:v>user5411</c:v>
                  </c:pt>
                  <c:pt idx="5412">
                    <c:v>user5412</c:v>
                  </c:pt>
                  <c:pt idx="5413">
                    <c:v>user5413</c:v>
                  </c:pt>
                  <c:pt idx="5414">
                    <c:v>user5414</c:v>
                  </c:pt>
                  <c:pt idx="5415">
                    <c:v>user5415</c:v>
                  </c:pt>
                  <c:pt idx="5416">
                    <c:v>user5416</c:v>
                  </c:pt>
                  <c:pt idx="5417">
                    <c:v>user5417</c:v>
                  </c:pt>
                  <c:pt idx="5418">
                    <c:v>user5418</c:v>
                  </c:pt>
                  <c:pt idx="5419">
                    <c:v>user5419</c:v>
                  </c:pt>
                  <c:pt idx="5420">
                    <c:v>user5420</c:v>
                  </c:pt>
                  <c:pt idx="5421">
                    <c:v>user5421</c:v>
                  </c:pt>
                  <c:pt idx="5422">
                    <c:v>user5422</c:v>
                  </c:pt>
                  <c:pt idx="5423">
                    <c:v>user5423</c:v>
                  </c:pt>
                  <c:pt idx="5424">
                    <c:v>user5424</c:v>
                  </c:pt>
                  <c:pt idx="5425">
                    <c:v>user5425</c:v>
                  </c:pt>
                  <c:pt idx="5426">
                    <c:v>user5426</c:v>
                  </c:pt>
                  <c:pt idx="5427">
                    <c:v>user5427</c:v>
                  </c:pt>
                  <c:pt idx="5428">
                    <c:v>user5428</c:v>
                  </c:pt>
                  <c:pt idx="5429">
                    <c:v>user5429</c:v>
                  </c:pt>
                  <c:pt idx="5430">
                    <c:v>user5430</c:v>
                  </c:pt>
                  <c:pt idx="5431">
                    <c:v>user5431</c:v>
                  </c:pt>
                  <c:pt idx="5432">
                    <c:v>user5432</c:v>
                  </c:pt>
                  <c:pt idx="5433">
                    <c:v>user5433</c:v>
                  </c:pt>
                  <c:pt idx="5434">
                    <c:v>user5434</c:v>
                  </c:pt>
                  <c:pt idx="5435">
                    <c:v>user5435</c:v>
                  </c:pt>
                  <c:pt idx="5436">
                    <c:v>user5436</c:v>
                  </c:pt>
                  <c:pt idx="5437">
                    <c:v>user5437</c:v>
                  </c:pt>
                  <c:pt idx="5438">
                    <c:v>user5438</c:v>
                  </c:pt>
                  <c:pt idx="5439">
                    <c:v>user5439</c:v>
                  </c:pt>
                  <c:pt idx="5440">
                    <c:v>user5440</c:v>
                  </c:pt>
                  <c:pt idx="5441">
                    <c:v>user5441</c:v>
                  </c:pt>
                  <c:pt idx="5442">
                    <c:v>user5442</c:v>
                  </c:pt>
                  <c:pt idx="5443">
                    <c:v>user5443</c:v>
                  </c:pt>
                  <c:pt idx="5444">
                    <c:v>user5444</c:v>
                  </c:pt>
                  <c:pt idx="5445">
                    <c:v>user5445</c:v>
                  </c:pt>
                  <c:pt idx="5446">
                    <c:v>user5446</c:v>
                  </c:pt>
                  <c:pt idx="5447">
                    <c:v>user5447</c:v>
                  </c:pt>
                  <c:pt idx="5448">
                    <c:v>user5448</c:v>
                  </c:pt>
                  <c:pt idx="5449">
                    <c:v>user5449</c:v>
                  </c:pt>
                  <c:pt idx="5450">
                    <c:v>user5450</c:v>
                  </c:pt>
                  <c:pt idx="5451">
                    <c:v>user5451</c:v>
                  </c:pt>
                  <c:pt idx="5452">
                    <c:v>user5452</c:v>
                  </c:pt>
                  <c:pt idx="5453">
                    <c:v>user5453</c:v>
                  </c:pt>
                  <c:pt idx="5454">
                    <c:v>user5454</c:v>
                  </c:pt>
                  <c:pt idx="5455">
                    <c:v>user5455</c:v>
                  </c:pt>
                  <c:pt idx="5456">
                    <c:v>user5456</c:v>
                  </c:pt>
                  <c:pt idx="5457">
                    <c:v>user5457</c:v>
                  </c:pt>
                  <c:pt idx="5458">
                    <c:v>user5458</c:v>
                  </c:pt>
                  <c:pt idx="5459">
                    <c:v>user5459</c:v>
                  </c:pt>
                  <c:pt idx="5460">
                    <c:v>user5460</c:v>
                  </c:pt>
                  <c:pt idx="5461">
                    <c:v>user5461</c:v>
                  </c:pt>
                  <c:pt idx="5462">
                    <c:v>user5462</c:v>
                  </c:pt>
                  <c:pt idx="5463">
                    <c:v>user5463</c:v>
                  </c:pt>
                  <c:pt idx="5464">
                    <c:v>user5464</c:v>
                  </c:pt>
                  <c:pt idx="5465">
                    <c:v>user5465</c:v>
                  </c:pt>
                  <c:pt idx="5466">
                    <c:v>user5466</c:v>
                  </c:pt>
                  <c:pt idx="5467">
                    <c:v>user5467</c:v>
                  </c:pt>
                  <c:pt idx="5468">
                    <c:v>user5468</c:v>
                  </c:pt>
                  <c:pt idx="5469">
                    <c:v>user5469</c:v>
                  </c:pt>
                  <c:pt idx="5470">
                    <c:v>user5470</c:v>
                  </c:pt>
                  <c:pt idx="5471">
                    <c:v>user5471</c:v>
                  </c:pt>
                  <c:pt idx="5472">
                    <c:v>user5472</c:v>
                  </c:pt>
                  <c:pt idx="5473">
                    <c:v>user5473</c:v>
                  </c:pt>
                  <c:pt idx="5474">
                    <c:v>user5474</c:v>
                  </c:pt>
                  <c:pt idx="5475">
                    <c:v>user5475</c:v>
                  </c:pt>
                  <c:pt idx="5476">
                    <c:v>user5476</c:v>
                  </c:pt>
                  <c:pt idx="5477">
                    <c:v>user5477</c:v>
                  </c:pt>
                  <c:pt idx="5478">
                    <c:v>user5478</c:v>
                  </c:pt>
                  <c:pt idx="5479">
                    <c:v>user5479</c:v>
                  </c:pt>
                  <c:pt idx="5480">
                    <c:v>user5480</c:v>
                  </c:pt>
                  <c:pt idx="5481">
                    <c:v>user5481</c:v>
                  </c:pt>
                  <c:pt idx="5482">
                    <c:v>user5482</c:v>
                  </c:pt>
                  <c:pt idx="5483">
                    <c:v>user5483</c:v>
                  </c:pt>
                  <c:pt idx="5484">
                    <c:v>user5484</c:v>
                  </c:pt>
                  <c:pt idx="5485">
                    <c:v>user5485</c:v>
                  </c:pt>
                  <c:pt idx="5486">
                    <c:v>user5486</c:v>
                  </c:pt>
                  <c:pt idx="5487">
                    <c:v>user5487</c:v>
                  </c:pt>
                  <c:pt idx="5488">
                    <c:v>user5488</c:v>
                  </c:pt>
                  <c:pt idx="5489">
                    <c:v>user5489</c:v>
                  </c:pt>
                  <c:pt idx="5490">
                    <c:v>user5490</c:v>
                  </c:pt>
                  <c:pt idx="5491">
                    <c:v>user5491</c:v>
                  </c:pt>
                  <c:pt idx="5492">
                    <c:v>user5492</c:v>
                  </c:pt>
                  <c:pt idx="5493">
                    <c:v>user5493</c:v>
                  </c:pt>
                  <c:pt idx="5494">
                    <c:v>user5494</c:v>
                  </c:pt>
                  <c:pt idx="5495">
                    <c:v>user5495</c:v>
                  </c:pt>
                  <c:pt idx="5496">
                    <c:v>user5496</c:v>
                  </c:pt>
                  <c:pt idx="5497">
                    <c:v>user5497</c:v>
                  </c:pt>
                  <c:pt idx="5498">
                    <c:v>user5498</c:v>
                  </c:pt>
                  <c:pt idx="5499">
                    <c:v>user5499</c:v>
                  </c:pt>
                  <c:pt idx="5500">
                    <c:v>user5500</c:v>
                  </c:pt>
                  <c:pt idx="5501">
                    <c:v>user5501</c:v>
                  </c:pt>
                  <c:pt idx="5502">
                    <c:v>user5502</c:v>
                  </c:pt>
                  <c:pt idx="5503">
                    <c:v>user5503</c:v>
                  </c:pt>
                  <c:pt idx="5504">
                    <c:v>user5504</c:v>
                  </c:pt>
                  <c:pt idx="5505">
                    <c:v>user5505</c:v>
                  </c:pt>
                  <c:pt idx="5506">
                    <c:v>user5506</c:v>
                  </c:pt>
                  <c:pt idx="5507">
                    <c:v>user5507</c:v>
                  </c:pt>
                  <c:pt idx="5508">
                    <c:v>user5508</c:v>
                  </c:pt>
                  <c:pt idx="5509">
                    <c:v>user5509</c:v>
                  </c:pt>
                  <c:pt idx="5510">
                    <c:v>user5510</c:v>
                  </c:pt>
                  <c:pt idx="5511">
                    <c:v>user5511</c:v>
                  </c:pt>
                  <c:pt idx="5512">
                    <c:v>user5512</c:v>
                  </c:pt>
                  <c:pt idx="5513">
                    <c:v>user5513</c:v>
                  </c:pt>
                  <c:pt idx="5514">
                    <c:v>user5514</c:v>
                  </c:pt>
                  <c:pt idx="5515">
                    <c:v>user5515</c:v>
                  </c:pt>
                  <c:pt idx="5516">
                    <c:v>user5516</c:v>
                  </c:pt>
                  <c:pt idx="5517">
                    <c:v>user5517</c:v>
                  </c:pt>
                  <c:pt idx="5518">
                    <c:v>user5518</c:v>
                  </c:pt>
                  <c:pt idx="5519">
                    <c:v>user5519</c:v>
                  </c:pt>
                  <c:pt idx="5520">
                    <c:v>user5520</c:v>
                  </c:pt>
                  <c:pt idx="5521">
                    <c:v>user5521</c:v>
                  </c:pt>
                  <c:pt idx="5522">
                    <c:v>user5522</c:v>
                  </c:pt>
                  <c:pt idx="5523">
                    <c:v>user5523</c:v>
                  </c:pt>
                  <c:pt idx="5524">
                    <c:v>user5524</c:v>
                  </c:pt>
                  <c:pt idx="5525">
                    <c:v>user5525</c:v>
                  </c:pt>
                  <c:pt idx="5526">
                    <c:v>user5526</c:v>
                  </c:pt>
                  <c:pt idx="5527">
                    <c:v>user5527</c:v>
                  </c:pt>
                  <c:pt idx="5528">
                    <c:v>user5528</c:v>
                  </c:pt>
                  <c:pt idx="5529">
                    <c:v>user5529</c:v>
                  </c:pt>
                  <c:pt idx="5530">
                    <c:v>user5530</c:v>
                  </c:pt>
                  <c:pt idx="5531">
                    <c:v>user5531</c:v>
                  </c:pt>
                  <c:pt idx="5532">
                    <c:v>user5532</c:v>
                  </c:pt>
                  <c:pt idx="5533">
                    <c:v>user5533</c:v>
                  </c:pt>
                  <c:pt idx="5534">
                    <c:v>user5534</c:v>
                  </c:pt>
                  <c:pt idx="5535">
                    <c:v>user5535</c:v>
                  </c:pt>
                  <c:pt idx="5536">
                    <c:v>user5536</c:v>
                  </c:pt>
                  <c:pt idx="5537">
                    <c:v>user5537</c:v>
                  </c:pt>
                  <c:pt idx="5538">
                    <c:v>user5538</c:v>
                  </c:pt>
                  <c:pt idx="5539">
                    <c:v>user5539</c:v>
                  </c:pt>
                  <c:pt idx="5540">
                    <c:v>user5540</c:v>
                  </c:pt>
                  <c:pt idx="5541">
                    <c:v>user5541</c:v>
                  </c:pt>
                  <c:pt idx="5542">
                    <c:v>user5542</c:v>
                  </c:pt>
                  <c:pt idx="5543">
                    <c:v>user5543</c:v>
                  </c:pt>
                  <c:pt idx="5544">
                    <c:v>user5544</c:v>
                  </c:pt>
                  <c:pt idx="5545">
                    <c:v>user5545</c:v>
                  </c:pt>
                  <c:pt idx="5546">
                    <c:v>user5546</c:v>
                  </c:pt>
                  <c:pt idx="5547">
                    <c:v>user5547</c:v>
                  </c:pt>
                  <c:pt idx="5548">
                    <c:v>user5548</c:v>
                  </c:pt>
                  <c:pt idx="5549">
                    <c:v>user5549</c:v>
                  </c:pt>
                  <c:pt idx="5550">
                    <c:v>user5550</c:v>
                  </c:pt>
                  <c:pt idx="5551">
                    <c:v>user5551</c:v>
                  </c:pt>
                  <c:pt idx="5552">
                    <c:v>user5552</c:v>
                  </c:pt>
                  <c:pt idx="5553">
                    <c:v>user5553</c:v>
                  </c:pt>
                  <c:pt idx="5554">
                    <c:v>user5554</c:v>
                  </c:pt>
                  <c:pt idx="5555">
                    <c:v>user5555</c:v>
                  </c:pt>
                  <c:pt idx="5556">
                    <c:v>user5556</c:v>
                  </c:pt>
                  <c:pt idx="5557">
                    <c:v>user5557</c:v>
                  </c:pt>
                  <c:pt idx="5558">
                    <c:v>user5558</c:v>
                  </c:pt>
                  <c:pt idx="5559">
                    <c:v>user5559</c:v>
                  </c:pt>
                  <c:pt idx="5560">
                    <c:v>user5560</c:v>
                  </c:pt>
                  <c:pt idx="5561">
                    <c:v>user5561</c:v>
                  </c:pt>
                  <c:pt idx="5562">
                    <c:v>user5562</c:v>
                  </c:pt>
                  <c:pt idx="5563">
                    <c:v>user5563</c:v>
                  </c:pt>
                  <c:pt idx="5564">
                    <c:v>user5564</c:v>
                  </c:pt>
                  <c:pt idx="5565">
                    <c:v>user5565</c:v>
                  </c:pt>
                  <c:pt idx="5566">
                    <c:v>user5566</c:v>
                  </c:pt>
                  <c:pt idx="5567">
                    <c:v>user5567</c:v>
                  </c:pt>
                  <c:pt idx="5568">
                    <c:v>user5568</c:v>
                  </c:pt>
                  <c:pt idx="5569">
                    <c:v>user5569</c:v>
                  </c:pt>
                  <c:pt idx="5570">
                    <c:v>user5570</c:v>
                  </c:pt>
                  <c:pt idx="5571">
                    <c:v>user5571</c:v>
                  </c:pt>
                  <c:pt idx="5572">
                    <c:v>user5572</c:v>
                  </c:pt>
                  <c:pt idx="5573">
                    <c:v>user5573</c:v>
                  </c:pt>
                  <c:pt idx="5574">
                    <c:v>user5574</c:v>
                  </c:pt>
                  <c:pt idx="5575">
                    <c:v>user5575</c:v>
                  </c:pt>
                  <c:pt idx="5576">
                    <c:v>user5576</c:v>
                  </c:pt>
                  <c:pt idx="5577">
                    <c:v>user5577</c:v>
                  </c:pt>
                  <c:pt idx="5578">
                    <c:v>user5578</c:v>
                  </c:pt>
                  <c:pt idx="5579">
                    <c:v>user5579</c:v>
                  </c:pt>
                  <c:pt idx="5580">
                    <c:v>user5580</c:v>
                  </c:pt>
                  <c:pt idx="5581">
                    <c:v>user5581</c:v>
                  </c:pt>
                  <c:pt idx="5582">
                    <c:v>user5582</c:v>
                  </c:pt>
                  <c:pt idx="5583">
                    <c:v>user5583</c:v>
                  </c:pt>
                  <c:pt idx="5584">
                    <c:v>user5584</c:v>
                  </c:pt>
                  <c:pt idx="5585">
                    <c:v>user5585</c:v>
                  </c:pt>
                  <c:pt idx="5586">
                    <c:v>user5586</c:v>
                  </c:pt>
                  <c:pt idx="5587">
                    <c:v>user5587</c:v>
                  </c:pt>
                  <c:pt idx="5588">
                    <c:v>user5588</c:v>
                  </c:pt>
                  <c:pt idx="5589">
                    <c:v>user5589</c:v>
                  </c:pt>
                  <c:pt idx="5590">
                    <c:v>user5590</c:v>
                  </c:pt>
                  <c:pt idx="5591">
                    <c:v>user5591</c:v>
                  </c:pt>
                  <c:pt idx="5592">
                    <c:v>user5592</c:v>
                  </c:pt>
                  <c:pt idx="5593">
                    <c:v>user5593</c:v>
                  </c:pt>
                  <c:pt idx="5594">
                    <c:v>user5594</c:v>
                  </c:pt>
                  <c:pt idx="5595">
                    <c:v>user5595</c:v>
                  </c:pt>
                  <c:pt idx="5596">
                    <c:v>user5596</c:v>
                  </c:pt>
                  <c:pt idx="5597">
                    <c:v>user5597</c:v>
                  </c:pt>
                  <c:pt idx="5598">
                    <c:v>user5598</c:v>
                  </c:pt>
                  <c:pt idx="5599">
                    <c:v>user5599</c:v>
                  </c:pt>
                  <c:pt idx="5600">
                    <c:v>user5600</c:v>
                  </c:pt>
                  <c:pt idx="5601">
                    <c:v>user5601</c:v>
                  </c:pt>
                  <c:pt idx="5602">
                    <c:v>user5602</c:v>
                  </c:pt>
                  <c:pt idx="5603">
                    <c:v>user5603</c:v>
                  </c:pt>
                  <c:pt idx="5604">
                    <c:v>user5604</c:v>
                  </c:pt>
                  <c:pt idx="5605">
                    <c:v>user5605</c:v>
                  </c:pt>
                  <c:pt idx="5606">
                    <c:v>user5606</c:v>
                  </c:pt>
                  <c:pt idx="5607">
                    <c:v>user5607</c:v>
                  </c:pt>
                  <c:pt idx="5608">
                    <c:v>user5608</c:v>
                  </c:pt>
                  <c:pt idx="5609">
                    <c:v>user5609</c:v>
                  </c:pt>
                  <c:pt idx="5610">
                    <c:v>user5610</c:v>
                  </c:pt>
                  <c:pt idx="5611">
                    <c:v>user5611</c:v>
                  </c:pt>
                  <c:pt idx="5612">
                    <c:v>user5612</c:v>
                  </c:pt>
                  <c:pt idx="5613">
                    <c:v>user5613</c:v>
                  </c:pt>
                  <c:pt idx="5614">
                    <c:v>user5614</c:v>
                  </c:pt>
                  <c:pt idx="5615">
                    <c:v>user5615</c:v>
                  </c:pt>
                  <c:pt idx="5616">
                    <c:v>user5616</c:v>
                  </c:pt>
                  <c:pt idx="5617">
                    <c:v>user5617</c:v>
                  </c:pt>
                  <c:pt idx="5618">
                    <c:v>user5618</c:v>
                  </c:pt>
                  <c:pt idx="5619">
                    <c:v>user5619</c:v>
                  </c:pt>
                  <c:pt idx="5620">
                    <c:v>user5620</c:v>
                  </c:pt>
                  <c:pt idx="5621">
                    <c:v>user5621</c:v>
                  </c:pt>
                  <c:pt idx="5622">
                    <c:v>user5622</c:v>
                  </c:pt>
                  <c:pt idx="5623">
                    <c:v>user5623</c:v>
                  </c:pt>
                  <c:pt idx="5624">
                    <c:v>user5624</c:v>
                  </c:pt>
                  <c:pt idx="5625">
                    <c:v>user5625</c:v>
                  </c:pt>
                  <c:pt idx="5626">
                    <c:v>user5626</c:v>
                  </c:pt>
                  <c:pt idx="5627">
                    <c:v>user5627</c:v>
                  </c:pt>
                  <c:pt idx="5628">
                    <c:v>user5628</c:v>
                  </c:pt>
                  <c:pt idx="5629">
                    <c:v>user5629</c:v>
                  </c:pt>
                  <c:pt idx="5630">
                    <c:v>user5630</c:v>
                  </c:pt>
                  <c:pt idx="5631">
                    <c:v>user5631</c:v>
                  </c:pt>
                  <c:pt idx="5632">
                    <c:v>user5632</c:v>
                  </c:pt>
                  <c:pt idx="5633">
                    <c:v>user5633</c:v>
                  </c:pt>
                  <c:pt idx="5634">
                    <c:v>user5634</c:v>
                  </c:pt>
                  <c:pt idx="5635">
                    <c:v>user5635</c:v>
                  </c:pt>
                  <c:pt idx="5636">
                    <c:v>user5636</c:v>
                  </c:pt>
                  <c:pt idx="5637">
                    <c:v>user5637</c:v>
                  </c:pt>
                  <c:pt idx="5638">
                    <c:v>user5638</c:v>
                  </c:pt>
                  <c:pt idx="5639">
                    <c:v>user5639</c:v>
                  </c:pt>
                  <c:pt idx="5640">
                    <c:v>user5640</c:v>
                  </c:pt>
                  <c:pt idx="5641">
                    <c:v>user5641</c:v>
                  </c:pt>
                  <c:pt idx="5642">
                    <c:v>user5642</c:v>
                  </c:pt>
                  <c:pt idx="5643">
                    <c:v>user5643</c:v>
                  </c:pt>
                  <c:pt idx="5644">
                    <c:v>user5644</c:v>
                  </c:pt>
                  <c:pt idx="5645">
                    <c:v>user5645</c:v>
                  </c:pt>
                  <c:pt idx="5646">
                    <c:v>user5646</c:v>
                  </c:pt>
                  <c:pt idx="5647">
                    <c:v>user5647</c:v>
                  </c:pt>
                  <c:pt idx="5648">
                    <c:v>user5648</c:v>
                  </c:pt>
                  <c:pt idx="5649">
                    <c:v>user5649</c:v>
                  </c:pt>
                  <c:pt idx="5650">
                    <c:v>user5650</c:v>
                  </c:pt>
                  <c:pt idx="5651">
                    <c:v>user5651</c:v>
                  </c:pt>
                  <c:pt idx="5652">
                    <c:v>user5652</c:v>
                  </c:pt>
                  <c:pt idx="5653">
                    <c:v>user5653</c:v>
                  </c:pt>
                  <c:pt idx="5654">
                    <c:v>user5654</c:v>
                  </c:pt>
                  <c:pt idx="5655">
                    <c:v>user5655</c:v>
                  </c:pt>
                  <c:pt idx="5656">
                    <c:v>user5656</c:v>
                  </c:pt>
                  <c:pt idx="5657">
                    <c:v>user5657</c:v>
                  </c:pt>
                  <c:pt idx="5658">
                    <c:v>user5658</c:v>
                  </c:pt>
                  <c:pt idx="5659">
                    <c:v>user5659</c:v>
                  </c:pt>
                  <c:pt idx="5660">
                    <c:v>user5660</c:v>
                  </c:pt>
                  <c:pt idx="5661">
                    <c:v>user5661</c:v>
                  </c:pt>
                  <c:pt idx="5662">
                    <c:v>user5662</c:v>
                  </c:pt>
                  <c:pt idx="5663">
                    <c:v>user5663</c:v>
                  </c:pt>
                  <c:pt idx="5664">
                    <c:v>user5664</c:v>
                  </c:pt>
                  <c:pt idx="5665">
                    <c:v>user5665</c:v>
                  </c:pt>
                  <c:pt idx="5666">
                    <c:v>user5666</c:v>
                  </c:pt>
                  <c:pt idx="5667">
                    <c:v>user5667</c:v>
                  </c:pt>
                  <c:pt idx="5668">
                    <c:v>user5668</c:v>
                  </c:pt>
                  <c:pt idx="5669">
                    <c:v>user5669</c:v>
                  </c:pt>
                  <c:pt idx="5670">
                    <c:v>user5670</c:v>
                  </c:pt>
                  <c:pt idx="5671">
                    <c:v>user5671</c:v>
                  </c:pt>
                  <c:pt idx="5672">
                    <c:v>user5672</c:v>
                  </c:pt>
                  <c:pt idx="5673">
                    <c:v>user5673</c:v>
                  </c:pt>
                  <c:pt idx="5674">
                    <c:v>user5674</c:v>
                  </c:pt>
                  <c:pt idx="5675">
                    <c:v>user5675</c:v>
                  </c:pt>
                  <c:pt idx="5676">
                    <c:v>user5676</c:v>
                  </c:pt>
                  <c:pt idx="5677">
                    <c:v>user5677</c:v>
                  </c:pt>
                  <c:pt idx="5678">
                    <c:v>user5678</c:v>
                  </c:pt>
                  <c:pt idx="5679">
                    <c:v>user5679</c:v>
                  </c:pt>
                  <c:pt idx="5680">
                    <c:v>user5680</c:v>
                  </c:pt>
                  <c:pt idx="5681">
                    <c:v>user5681</c:v>
                  </c:pt>
                  <c:pt idx="5682">
                    <c:v>user5682</c:v>
                  </c:pt>
                  <c:pt idx="5683">
                    <c:v>user5683</c:v>
                  </c:pt>
                  <c:pt idx="5684">
                    <c:v>user5684</c:v>
                  </c:pt>
                  <c:pt idx="5685">
                    <c:v>user5685</c:v>
                  </c:pt>
                  <c:pt idx="5686">
                    <c:v>user5686</c:v>
                  </c:pt>
                  <c:pt idx="5687">
                    <c:v>user5687</c:v>
                  </c:pt>
                  <c:pt idx="5688">
                    <c:v>user5688</c:v>
                  </c:pt>
                  <c:pt idx="5689">
                    <c:v>user5689</c:v>
                  </c:pt>
                  <c:pt idx="5690">
                    <c:v>user5690</c:v>
                  </c:pt>
                  <c:pt idx="5691">
                    <c:v>user5691</c:v>
                  </c:pt>
                  <c:pt idx="5692">
                    <c:v>user5692</c:v>
                  </c:pt>
                  <c:pt idx="5693">
                    <c:v>user5693</c:v>
                  </c:pt>
                  <c:pt idx="5694">
                    <c:v>user5694</c:v>
                  </c:pt>
                  <c:pt idx="5695">
                    <c:v>user5695</c:v>
                  </c:pt>
                  <c:pt idx="5696">
                    <c:v>user5696</c:v>
                  </c:pt>
                  <c:pt idx="5697">
                    <c:v>user5697</c:v>
                  </c:pt>
                  <c:pt idx="5698">
                    <c:v>user5698</c:v>
                  </c:pt>
                  <c:pt idx="5699">
                    <c:v>user5699</c:v>
                  </c:pt>
                  <c:pt idx="5700">
                    <c:v>user5700</c:v>
                  </c:pt>
                  <c:pt idx="5701">
                    <c:v>user5701</c:v>
                  </c:pt>
                  <c:pt idx="5702">
                    <c:v>user5702</c:v>
                  </c:pt>
                  <c:pt idx="5703">
                    <c:v>user5703</c:v>
                  </c:pt>
                  <c:pt idx="5704">
                    <c:v>user5704</c:v>
                  </c:pt>
                  <c:pt idx="5705">
                    <c:v>user5705</c:v>
                  </c:pt>
                  <c:pt idx="5706">
                    <c:v>user5706</c:v>
                  </c:pt>
                  <c:pt idx="5707">
                    <c:v>user5707</c:v>
                  </c:pt>
                  <c:pt idx="5708">
                    <c:v>user5708</c:v>
                  </c:pt>
                  <c:pt idx="5709">
                    <c:v>user5709</c:v>
                  </c:pt>
                  <c:pt idx="5710">
                    <c:v>user5710</c:v>
                  </c:pt>
                  <c:pt idx="5711">
                    <c:v>user5711</c:v>
                  </c:pt>
                  <c:pt idx="5712">
                    <c:v>user5712</c:v>
                  </c:pt>
                  <c:pt idx="5713">
                    <c:v>user5713</c:v>
                  </c:pt>
                  <c:pt idx="5714">
                    <c:v>user5714</c:v>
                  </c:pt>
                  <c:pt idx="5715">
                    <c:v>user5715</c:v>
                  </c:pt>
                  <c:pt idx="5716">
                    <c:v>user5716</c:v>
                  </c:pt>
                  <c:pt idx="5717">
                    <c:v>user5717</c:v>
                  </c:pt>
                  <c:pt idx="5718">
                    <c:v>user5718</c:v>
                  </c:pt>
                  <c:pt idx="5719">
                    <c:v>user5719</c:v>
                  </c:pt>
                  <c:pt idx="5720">
                    <c:v>user5720</c:v>
                  </c:pt>
                  <c:pt idx="5721">
                    <c:v>user5721</c:v>
                  </c:pt>
                  <c:pt idx="5722">
                    <c:v>user5722</c:v>
                  </c:pt>
                  <c:pt idx="5723">
                    <c:v>user5723</c:v>
                  </c:pt>
                  <c:pt idx="5724">
                    <c:v>user5724</c:v>
                  </c:pt>
                  <c:pt idx="5725">
                    <c:v>user5725</c:v>
                  </c:pt>
                  <c:pt idx="5726">
                    <c:v>user5726</c:v>
                  </c:pt>
                  <c:pt idx="5727">
                    <c:v>user5727</c:v>
                  </c:pt>
                  <c:pt idx="5728">
                    <c:v>user5728</c:v>
                  </c:pt>
                  <c:pt idx="5729">
                    <c:v>user5729</c:v>
                  </c:pt>
                  <c:pt idx="5730">
                    <c:v>user5730</c:v>
                  </c:pt>
                  <c:pt idx="5731">
                    <c:v>user5731</c:v>
                  </c:pt>
                  <c:pt idx="5732">
                    <c:v>user5732</c:v>
                  </c:pt>
                  <c:pt idx="5733">
                    <c:v>user5733</c:v>
                  </c:pt>
                  <c:pt idx="5734">
                    <c:v>user5734</c:v>
                  </c:pt>
                  <c:pt idx="5735">
                    <c:v>user5735</c:v>
                  </c:pt>
                  <c:pt idx="5736">
                    <c:v>user5736</c:v>
                  </c:pt>
                  <c:pt idx="5737">
                    <c:v>user5737</c:v>
                  </c:pt>
                  <c:pt idx="5738">
                    <c:v>user5738</c:v>
                  </c:pt>
                  <c:pt idx="5739">
                    <c:v>user5739</c:v>
                  </c:pt>
                  <c:pt idx="5740">
                    <c:v>user5740</c:v>
                  </c:pt>
                  <c:pt idx="5741">
                    <c:v>user5741</c:v>
                  </c:pt>
                  <c:pt idx="5742">
                    <c:v>user5742</c:v>
                  </c:pt>
                  <c:pt idx="5743">
                    <c:v>user5743</c:v>
                  </c:pt>
                  <c:pt idx="5744">
                    <c:v>user5744</c:v>
                  </c:pt>
                  <c:pt idx="5745">
                    <c:v>user5745</c:v>
                  </c:pt>
                  <c:pt idx="5746">
                    <c:v>user5746</c:v>
                  </c:pt>
                  <c:pt idx="5747">
                    <c:v>user5747</c:v>
                  </c:pt>
                  <c:pt idx="5748">
                    <c:v>user5748</c:v>
                  </c:pt>
                  <c:pt idx="5749">
                    <c:v>user5749</c:v>
                  </c:pt>
                  <c:pt idx="5750">
                    <c:v>user5750</c:v>
                  </c:pt>
                  <c:pt idx="5751">
                    <c:v>user5751</c:v>
                  </c:pt>
                  <c:pt idx="5752">
                    <c:v>user5752</c:v>
                  </c:pt>
                  <c:pt idx="5753">
                    <c:v>user5753</c:v>
                  </c:pt>
                  <c:pt idx="5754">
                    <c:v>user5754</c:v>
                  </c:pt>
                  <c:pt idx="5755">
                    <c:v>user5755</c:v>
                  </c:pt>
                  <c:pt idx="5756">
                    <c:v>user5756</c:v>
                  </c:pt>
                  <c:pt idx="5757">
                    <c:v>user5757</c:v>
                  </c:pt>
                  <c:pt idx="5758">
                    <c:v>user5758</c:v>
                  </c:pt>
                  <c:pt idx="5759">
                    <c:v>user5759</c:v>
                  </c:pt>
                  <c:pt idx="5760">
                    <c:v>user5760</c:v>
                  </c:pt>
                  <c:pt idx="5761">
                    <c:v>user5761</c:v>
                  </c:pt>
                  <c:pt idx="5762">
                    <c:v>user5762</c:v>
                  </c:pt>
                  <c:pt idx="5763">
                    <c:v>user5763</c:v>
                  </c:pt>
                  <c:pt idx="5764">
                    <c:v>user5764</c:v>
                  </c:pt>
                  <c:pt idx="5765">
                    <c:v>user5765</c:v>
                  </c:pt>
                  <c:pt idx="5766">
                    <c:v>user5766</c:v>
                  </c:pt>
                  <c:pt idx="5767">
                    <c:v>user5767</c:v>
                  </c:pt>
                  <c:pt idx="5768">
                    <c:v>user5768</c:v>
                  </c:pt>
                  <c:pt idx="5769">
                    <c:v>user5769</c:v>
                  </c:pt>
                  <c:pt idx="5770">
                    <c:v>user5770</c:v>
                  </c:pt>
                  <c:pt idx="5771">
                    <c:v>user5771</c:v>
                  </c:pt>
                  <c:pt idx="5772">
                    <c:v>user5772</c:v>
                  </c:pt>
                  <c:pt idx="5773">
                    <c:v>user5773</c:v>
                  </c:pt>
                  <c:pt idx="5774">
                    <c:v>user5774</c:v>
                  </c:pt>
                  <c:pt idx="5775">
                    <c:v>user5775</c:v>
                  </c:pt>
                  <c:pt idx="5776">
                    <c:v>user5776</c:v>
                  </c:pt>
                  <c:pt idx="5777">
                    <c:v>user5777</c:v>
                  </c:pt>
                  <c:pt idx="5778">
                    <c:v>user5778</c:v>
                  </c:pt>
                  <c:pt idx="5779">
                    <c:v>user5779</c:v>
                  </c:pt>
                  <c:pt idx="5780">
                    <c:v>user5780</c:v>
                  </c:pt>
                  <c:pt idx="5781">
                    <c:v>user5781</c:v>
                  </c:pt>
                  <c:pt idx="5782">
                    <c:v>user5782</c:v>
                  </c:pt>
                  <c:pt idx="5783">
                    <c:v>user5783</c:v>
                  </c:pt>
                  <c:pt idx="5784">
                    <c:v>user5784</c:v>
                  </c:pt>
                  <c:pt idx="5785">
                    <c:v>user5785</c:v>
                  </c:pt>
                  <c:pt idx="5786">
                    <c:v>user5786</c:v>
                  </c:pt>
                  <c:pt idx="5787">
                    <c:v>user5787</c:v>
                  </c:pt>
                  <c:pt idx="5788">
                    <c:v>user5788</c:v>
                  </c:pt>
                  <c:pt idx="5789">
                    <c:v>user5789</c:v>
                  </c:pt>
                  <c:pt idx="5790">
                    <c:v>user5790</c:v>
                  </c:pt>
                  <c:pt idx="5791">
                    <c:v>user5791</c:v>
                  </c:pt>
                  <c:pt idx="5792">
                    <c:v>user5792</c:v>
                  </c:pt>
                  <c:pt idx="5793">
                    <c:v>user5793</c:v>
                  </c:pt>
                  <c:pt idx="5794">
                    <c:v>user5794</c:v>
                  </c:pt>
                  <c:pt idx="5795">
                    <c:v>user5795</c:v>
                  </c:pt>
                  <c:pt idx="5796">
                    <c:v>user5796</c:v>
                  </c:pt>
                  <c:pt idx="5797">
                    <c:v>user5797</c:v>
                  </c:pt>
                  <c:pt idx="5798">
                    <c:v>user5798</c:v>
                  </c:pt>
                  <c:pt idx="5799">
                    <c:v>user5799</c:v>
                  </c:pt>
                  <c:pt idx="5800">
                    <c:v>user5800</c:v>
                  </c:pt>
                  <c:pt idx="5801">
                    <c:v>user5801</c:v>
                  </c:pt>
                  <c:pt idx="5802">
                    <c:v>user5802</c:v>
                  </c:pt>
                  <c:pt idx="5803">
                    <c:v>user5803</c:v>
                  </c:pt>
                  <c:pt idx="5804">
                    <c:v>user5804</c:v>
                  </c:pt>
                  <c:pt idx="5805">
                    <c:v>user5805</c:v>
                  </c:pt>
                  <c:pt idx="5806">
                    <c:v>user5806</c:v>
                  </c:pt>
                  <c:pt idx="5807">
                    <c:v>user5807</c:v>
                  </c:pt>
                  <c:pt idx="5808">
                    <c:v>user5808</c:v>
                  </c:pt>
                  <c:pt idx="5809">
                    <c:v>user5809</c:v>
                  </c:pt>
                  <c:pt idx="5810">
                    <c:v>user5810</c:v>
                  </c:pt>
                  <c:pt idx="5811">
                    <c:v>user5811</c:v>
                  </c:pt>
                  <c:pt idx="5812">
                    <c:v>user5812</c:v>
                  </c:pt>
                  <c:pt idx="5813">
                    <c:v>user5813</c:v>
                  </c:pt>
                  <c:pt idx="5814">
                    <c:v>user5814</c:v>
                  </c:pt>
                  <c:pt idx="5815">
                    <c:v>user5815</c:v>
                  </c:pt>
                  <c:pt idx="5816">
                    <c:v>user5816</c:v>
                  </c:pt>
                  <c:pt idx="5817">
                    <c:v>user5817</c:v>
                  </c:pt>
                  <c:pt idx="5818">
                    <c:v>user5818</c:v>
                  </c:pt>
                  <c:pt idx="5819">
                    <c:v>user5819</c:v>
                  </c:pt>
                  <c:pt idx="5820">
                    <c:v>user5820</c:v>
                  </c:pt>
                  <c:pt idx="5821">
                    <c:v>user5821</c:v>
                  </c:pt>
                  <c:pt idx="5822">
                    <c:v>user5822</c:v>
                  </c:pt>
                  <c:pt idx="5823">
                    <c:v>user5823</c:v>
                  </c:pt>
                  <c:pt idx="5824">
                    <c:v>user5824</c:v>
                  </c:pt>
                  <c:pt idx="5825">
                    <c:v>user5825</c:v>
                  </c:pt>
                  <c:pt idx="5826">
                    <c:v>user5826</c:v>
                  </c:pt>
                  <c:pt idx="5827">
                    <c:v>user5827</c:v>
                  </c:pt>
                  <c:pt idx="5828">
                    <c:v>user5828</c:v>
                  </c:pt>
                  <c:pt idx="5829">
                    <c:v>user5829</c:v>
                  </c:pt>
                  <c:pt idx="5830">
                    <c:v>user5830</c:v>
                  </c:pt>
                  <c:pt idx="5831">
                    <c:v>user5831</c:v>
                  </c:pt>
                  <c:pt idx="5832">
                    <c:v>user5832</c:v>
                  </c:pt>
                  <c:pt idx="5833">
                    <c:v>user5833</c:v>
                  </c:pt>
                  <c:pt idx="5834">
                    <c:v>user5834</c:v>
                  </c:pt>
                  <c:pt idx="5835">
                    <c:v>user5835</c:v>
                  </c:pt>
                  <c:pt idx="5836">
                    <c:v>user5836</c:v>
                  </c:pt>
                  <c:pt idx="5837">
                    <c:v>user5837</c:v>
                  </c:pt>
                  <c:pt idx="5838">
                    <c:v>user5838</c:v>
                  </c:pt>
                  <c:pt idx="5839">
                    <c:v>user5839</c:v>
                  </c:pt>
                  <c:pt idx="5840">
                    <c:v>user5840</c:v>
                  </c:pt>
                  <c:pt idx="5841">
                    <c:v>user5841</c:v>
                  </c:pt>
                  <c:pt idx="5842">
                    <c:v>user5842</c:v>
                  </c:pt>
                  <c:pt idx="5843">
                    <c:v>user5843</c:v>
                  </c:pt>
                  <c:pt idx="5844">
                    <c:v>user5844</c:v>
                  </c:pt>
                  <c:pt idx="5845">
                    <c:v>user5845</c:v>
                  </c:pt>
                  <c:pt idx="5846">
                    <c:v>user5846</c:v>
                  </c:pt>
                  <c:pt idx="5847">
                    <c:v>user5847</c:v>
                  </c:pt>
                  <c:pt idx="5848">
                    <c:v>user5848</c:v>
                  </c:pt>
                  <c:pt idx="5849">
                    <c:v>user5849</c:v>
                  </c:pt>
                  <c:pt idx="5850">
                    <c:v>user5850</c:v>
                  </c:pt>
                  <c:pt idx="5851">
                    <c:v>user5851</c:v>
                  </c:pt>
                  <c:pt idx="5852">
                    <c:v>user5852</c:v>
                  </c:pt>
                  <c:pt idx="5853">
                    <c:v>user5853</c:v>
                  </c:pt>
                  <c:pt idx="5854">
                    <c:v>user5854</c:v>
                  </c:pt>
                  <c:pt idx="5855">
                    <c:v>user5855</c:v>
                  </c:pt>
                  <c:pt idx="5856">
                    <c:v>user5856</c:v>
                  </c:pt>
                  <c:pt idx="5857">
                    <c:v>user5857</c:v>
                  </c:pt>
                  <c:pt idx="5858">
                    <c:v>user5858</c:v>
                  </c:pt>
                  <c:pt idx="5859">
                    <c:v>user5859</c:v>
                  </c:pt>
                  <c:pt idx="5860">
                    <c:v>user5860</c:v>
                  </c:pt>
                  <c:pt idx="5861">
                    <c:v>user5861</c:v>
                  </c:pt>
                  <c:pt idx="5862">
                    <c:v>user5862</c:v>
                  </c:pt>
                  <c:pt idx="5863">
                    <c:v>user5863</c:v>
                  </c:pt>
                  <c:pt idx="5864">
                    <c:v>user5864</c:v>
                  </c:pt>
                  <c:pt idx="5865">
                    <c:v>user5865</c:v>
                  </c:pt>
                  <c:pt idx="5866">
                    <c:v>user5866</c:v>
                  </c:pt>
                  <c:pt idx="5867">
                    <c:v>user5867</c:v>
                  </c:pt>
                  <c:pt idx="5868">
                    <c:v>user5868</c:v>
                  </c:pt>
                  <c:pt idx="5869">
                    <c:v>user5869</c:v>
                  </c:pt>
                  <c:pt idx="5870">
                    <c:v>user5870</c:v>
                  </c:pt>
                  <c:pt idx="5871">
                    <c:v>user5871</c:v>
                  </c:pt>
                  <c:pt idx="5872">
                    <c:v>user5872</c:v>
                  </c:pt>
                  <c:pt idx="5873">
                    <c:v>user5873</c:v>
                  </c:pt>
                  <c:pt idx="5874">
                    <c:v>user5874</c:v>
                  </c:pt>
                  <c:pt idx="5875">
                    <c:v>user5875</c:v>
                  </c:pt>
                  <c:pt idx="5876">
                    <c:v>user5876</c:v>
                  </c:pt>
                  <c:pt idx="5877">
                    <c:v>user5877</c:v>
                  </c:pt>
                  <c:pt idx="5878">
                    <c:v>user5878</c:v>
                  </c:pt>
                  <c:pt idx="5879">
                    <c:v>user5879</c:v>
                  </c:pt>
                  <c:pt idx="5880">
                    <c:v>user5880</c:v>
                  </c:pt>
                  <c:pt idx="5881">
                    <c:v>user5881</c:v>
                  </c:pt>
                  <c:pt idx="5882">
                    <c:v>user5882</c:v>
                  </c:pt>
                  <c:pt idx="5883">
                    <c:v>user5883</c:v>
                  </c:pt>
                  <c:pt idx="5884">
                    <c:v>user5884</c:v>
                  </c:pt>
                  <c:pt idx="5885">
                    <c:v>user5885</c:v>
                  </c:pt>
                  <c:pt idx="5886">
                    <c:v>user5886</c:v>
                  </c:pt>
                  <c:pt idx="5887">
                    <c:v>user5887</c:v>
                  </c:pt>
                  <c:pt idx="5888">
                    <c:v>user5888</c:v>
                  </c:pt>
                  <c:pt idx="5889">
                    <c:v>user5889</c:v>
                  </c:pt>
                  <c:pt idx="5890">
                    <c:v>user5890</c:v>
                  </c:pt>
                  <c:pt idx="5891">
                    <c:v>user5891</c:v>
                  </c:pt>
                  <c:pt idx="5892">
                    <c:v>user5892</c:v>
                  </c:pt>
                  <c:pt idx="5893">
                    <c:v>user5893</c:v>
                  </c:pt>
                  <c:pt idx="5894">
                    <c:v>user5894</c:v>
                  </c:pt>
                  <c:pt idx="5895">
                    <c:v>user5895</c:v>
                  </c:pt>
                  <c:pt idx="5896">
                    <c:v>user5896</c:v>
                  </c:pt>
                  <c:pt idx="5897">
                    <c:v>user5897</c:v>
                  </c:pt>
                  <c:pt idx="5898">
                    <c:v>user5898</c:v>
                  </c:pt>
                  <c:pt idx="5899">
                    <c:v>user5899</c:v>
                  </c:pt>
                  <c:pt idx="5900">
                    <c:v>user5900</c:v>
                  </c:pt>
                  <c:pt idx="5901">
                    <c:v>user5901</c:v>
                  </c:pt>
                  <c:pt idx="5902">
                    <c:v>user5902</c:v>
                  </c:pt>
                  <c:pt idx="5903">
                    <c:v>user5903</c:v>
                  </c:pt>
                  <c:pt idx="5904">
                    <c:v>user5904</c:v>
                  </c:pt>
                  <c:pt idx="5905">
                    <c:v>user5905</c:v>
                  </c:pt>
                  <c:pt idx="5906">
                    <c:v>user5906</c:v>
                  </c:pt>
                  <c:pt idx="5907">
                    <c:v>user5907</c:v>
                  </c:pt>
                  <c:pt idx="5908">
                    <c:v>user5908</c:v>
                  </c:pt>
                  <c:pt idx="5909">
                    <c:v>user5909</c:v>
                  </c:pt>
                  <c:pt idx="5910">
                    <c:v>user5910</c:v>
                  </c:pt>
                  <c:pt idx="5911">
                    <c:v>user5911</c:v>
                  </c:pt>
                  <c:pt idx="5912">
                    <c:v>user5912</c:v>
                  </c:pt>
                  <c:pt idx="5913">
                    <c:v>user5913</c:v>
                  </c:pt>
                  <c:pt idx="5914">
                    <c:v>user5914</c:v>
                  </c:pt>
                  <c:pt idx="5915">
                    <c:v>user5915</c:v>
                  </c:pt>
                  <c:pt idx="5916">
                    <c:v>user5916</c:v>
                  </c:pt>
                  <c:pt idx="5917">
                    <c:v>user5917</c:v>
                  </c:pt>
                  <c:pt idx="5918">
                    <c:v>user5918</c:v>
                  </c:pt>
                  <c:pt idx="5919">
                    <c:v>user5919</c:v>
                  </c:pt>
                  <c:pt idx="5920">
                    <c:v>user5920</c:v>
                  </c:pt>
                  <c:pt idx="5921">
                    <c:v>user5921</c:v>
                  </c:pt>
                  <c:pt idx="5922">
                    <c:v>user5922</c:v>
                  </c:pt>
                  <c:pt idx="5923">
                    <c:v>user5923</c:v>
                  </c:pt>
                  <c:pt idx="5924">
                    <c:v>user5924</c:v>
                  </c:pt>
                  <c:pt idx="5925">
                    <c:v>user5925</c:v>
                  </c:pt>
                  <c:pt idx="5926">
                    <c:v>user5926</c:v>
                  </c:pt>
                  <c:pt idx="5927">
                    <c:v>user5927</c:v>
                  </c:pt>
                  <c:pt idx="5928">
                    <c:v>user5928</c:v>
                  </c:pt>
                  <c:pt idx="5929">
                    <c:v>user5929</c:v>
                  </c:pt>
                  <c:pt idx="5930">
                    <c:v>user5930</c:v>
                  </c:pt>
                  <c:pt idx="5931">
                    <c:v>user5931</c:v>
                  </c:pt>
                  <c:pt idx="5932">
                    <c:v>user5932</c:v>
                  </c:pt>
                  <c:pt idx="5933">
                    <c:v>user5933</c:v>
                  </c:pt>
                  <c:pt idx="5934">
                    <c:v>user5934</c:v>
                  </c:pt>
                  <c:pt idx="5935">
                    <c:v>user5935</c:v>
                  </c:pt>
                  <c:pt idx="5936">
                    <c:v>user5936</c:v>
                  </c:pt>
                  <c:pt idx="5937">
                    <c:v>user5937</c:v>
                  </c:pt>
                  <c:pt idx="5938">
                    <c:v>user5938</c:v>
                  </c:pt>
                  <c:pt idx="5939">
                    <c:v>user5939</c:v>
                  </c:pt>
                  <c:pt idx="5940">
                    <c:v>user5940</c:v>
                  </c:pt>
                  <c:pt idx="5941">
                    <c:v>user5941</c:v>
                  </c:pt>
                  <c:pt idx="5942">
                    <c:v>user5942</c:v>
                  </c:pt>
                  <c:pt idx="5943">
                    <c:v>user5943</c:v>
                  </c:pt>
                  <c:pt idx="5944">
                    <c:v>user5944</c:v>
                  </c:pt>
                  <c:pt idx="5945">
                    <c:v>user5945</c:v>
                  </c:pt>
                  <c:pt idx="5946">
                    <c:v>user5946</c:v>
                  </c:pt>
                  <c:pt idx="5947">
                    <c:v>user5947</c:v>
                  </c:pt>
                  <c:pt idx="5948">
                    <c:v>user5948</c:v>
                  </c:pt>
                  <c:pt idx="5949">
                    <c:v>user5949</c:v>
                  </c:pt>
                  <c:pt idx="5950">
                    <c:v>user5950</c:v>
                  </c:pt>
                  <c:pt idx="5951">
                    <c:v>user5951</c:v>
                  </c:pt>
                  <c:pt idx="5952">
                    <c:v>user5952</c:v>
                  </c:pt>
                  <c:pt idx="5953">
                    <c:v>user5953</c:v>
                  </c:pt>
                  <c:pt idx="5954">
                    <c:v>user5954</c:v>
                  </c:pt>
                  <c:pt idx="5955">
                    <c:v>user5955</c:v>
                  </c:pt>
                  <c:pt idx="5956">
                    <c:v>user5956</c:v>
                  </c:pt>
                  <c:pt idx="5957">
                    <c:v>user5957</c:v>
                  </c:pt>
                  <c:pt idx="5958">
                    <c:v>user5958</c:v>
                  </c:pt>
                  <c:pt idx="5959">
                    <c:v>user5959</c:v>
                  </c:pt>
                  <c:pt idx="5960">
                    <c:v>user5960</c:v>
                  </c:pt>
                  <c:pt idx="5961">
                    <c:v>user5961</c:v>
                  </c:pt>
                  <c:pt idx="5962">
                    <c:v>user5962</c:v>
                  </c:pt>
                  <c:pt idx="5963">
                    <c:v>user5963</c:v>
                  </c:pt>
                  <c:pt idx="5964">
                    <c:v>user5964</c:v>
                  </c:pt>
                  <c:pt idx="5965">
                    <c:v>user5965</c:v>
                  </c:pt>
                  <c:pt idx="5966">
                    <c:v>user5966</c:v>
                  </c:pt>
                  <c:pt idx="5967">
                    <c:v>user5967</c:v>
                  </c:pt>
                  <c:pt idx="5968">
                    <c:v>user5968</c:v>
                  </c:pt>
                  <c:pt idx="5969">
                    <c:v>user5969</c:v>
                  </c:pt>
                  <c:pt idx="5970">
                    <c:v>user5970</c:v>
                  </c:pt>
                  <c:pt idx="5971">
                    <c:v>user5971</c:v>
                  </c:pt>
                  <c:pt idx="5972">
                    <c:v>user5972</c:v>
                  </c:pt>
                  <c:pt idx="5973">
                    <c:v>user5973</c:v>
                  </c:pt>
                  <c:pt idx="5974">
                    <c:v>user5974</c:v>
                  </c:pt>
                  <c:pt idx="5975">
                    <c:v>user5975</c:v>
                  </c:pt>
                  <c:pt idx="5976">
                    <c:v>user5976</c:v>
                  </c:pt>
                  <c:pt idx="5977">
                    <c:v>user5977</c:v>
                  </c:pt>
                  <c:pt idx="5978">
                    <c:v>user5978</c:v>
                  </c:pt>
                  <c:pt idx="5979">
                    <c:v>user5979</c:v>
                  </c:pt>
                  <c:pt idx="5980">
                    <c:v>user5980</c:v>
                  </c:pt>
                  <c:pt idx="5981">
                    <c:v>user5981</c:v>
                  </c:pt>
                  <c:pt idx="5982">
                    <c:v>user5982</c:v>
                  </c:pt>
                  <c:pt idx="5983">
                    <c:v>user5983</c:v>
                  </c:pt>
                  <c:pt idx="5984">
                    <c:v>user5984</c:v>
                  </c:pt>
                  <c:pt idx="5985">
                    <c:v>user5985</c:v>
                  </c:pt>
                  <c:pt idx="5986">
                    <c:v>user5986</c:v>
                  </c:pt>
                  <c:pt idx="5987">
                    <c:v>user5987</c:v>
                  </c:pt>
                  <c:pt idx="5988">
                    <c:v>user5988</c:v>
                  </c:pt>
                  <c:pt idx="5989">
                    <c:v>user5989</c:v>
                  </c:pt>
                  <c:pt idx="5990">
                    <c:v>user5990</c:v>
                  </c:pt>
                  <c:pt idx="5991">
                    <c:v>user5991</c:v>
                  </c:pt>
                  <c:pt idx="5992">
                    <c:v>user5992</c:v>
                  </c:pt>
                  <c:pt idx="5993">
                    <c:v>user5993</c:v>
                  </c:pt>
                  <c:pt idx="5994">
                    <c:v>user5994</c:v>
                  </c:pt>
                  <c:pt idx="5995">
                    <c:v>user5995</c:v>
                  </c:pt>
                  <c:pt idx="5996">
                    <c:v>user5996</c:v>
                  </c:pt>
                  <c:pt idx="5997">
                    <c:v>user5997</c:v>
                  </c:pt>
                  <c:pt idx="5998">
                    <c:v>user5998</c:v>
                  </c:pt>
                  <c:pt idx="5999">
                    <c:v>user5999</c:v>
                  </c:pt>
                  <c:pt idx="6000">
                    <c:v>user6000</c:v>
                  </c:pt>
                  <c:pt idx="6001">
                    <c:v>user6001</c:v>
                  </c:pt>
                  <c:pt idx="6002">
                    <c:v>user6002</c:v>
                  </c:pt>
                  <c:pt idx="6003">
                    <c:v>user6003</c:v>
                  </c:pt>
                  <c:pt idx="6004">
                    <c:v>user6004</c:v>
                  </c:pt>
                  <c:pt idx="6005">
                    <c:v>user6005</c:v>
                  </c:pt>
                  <c:pt idx="6006">
                    <c:v>user6006</c:v>
                  </c:pt>
                  <c:pt idx="6007">
                    <c:v>user6007</c:v>
                  </c:pt>
                  <c:pt idx="6008">
                    <c:v>user6008</c:v>
                  </c:pt>
                  <c:pt idx="6009">
                    <c:v>user6009</c:v>
                  </c:pt>
                  <c:pt idx="6010">
                    <c:v>user6010</c:v>
                  </c:pt>
                  <c:pt idx="6011">
                    <c:v>user6011</c:v>
                  </c:pt>
                  <c:pt idx="6012">
                    <c:v>user6012</c:v>
                  </c:pt>
                  <c:pt idx="6013">
                    <c:v>user6013</c:v>
                  </c:pt>
                  <c:pt idx="6014">
                    <c:v>user6014</c:v>
                  </c:pt>
                  <c:pt idx="6015">
                    <c:v>user6015</c:v>
                  </c:pt>
                  <c:pt idx="6016">
                    <c:v>user6016</c:v>
                  </c:pt>
                  <c:pt idx="6017">
                    <c:v>user6017</c:v>
                  </c:pt>
                  <c:pt idx="6018">
                    <c:v>user6018</c:v>
                  </c:pt>
                  <c:pt idx="6019">
                    <c:v>user6019</c:v>
                  </c:pt>
                  <c:pt idx="6020">
                    <c:v>user6020</c:v>
                  </c:pt>
                  <c:pt idx="6021">
                    <c:v>user6021</c:v>
                  </c:pt>
                  <c:pt idx="6022">
                    <c:v>user6022</c:v>
                  </c:pt>
                  <c:pt idx="6023">
                    <c:v>user6023</c:v>
                  </c:pt>
                  <c:pt idx="6024">
                    <c:v>user6024</c:v>
                  </c:pt>
                  <c:pt idx="6025">
                    <c:v>user6025</c:v>
                  </c:pt>
                  <c:pt idx="6026">
                    <c:v>user6026</c:v>
                  </c:pt>
                  <c:pt idx="6027">
                    <c:v>user6027</c:v>
                  </c:pt>
                  <c:pt idx="6028">
                    <c:v>user6028</c:v>
                  </c:pt>
                  <c:pt idx="6029">
                    <c:v>user6029</c:v>
                  </c:pt>
                  <c:pt idx="6030">
                    <c:v>user6030</c:v>
                  </c:pt>
                  <c:pt idx="6031">
                    <c:v>user6031</c:v>
                  </c:pt>
                  <c:pt idx="6032">
                    <c:v>user6032</c:v>
                  </c:pt>
                  <c:pt idx="6033">
                    <c:v>user6033</c:v>
                  </c:pt>
                  <c:pt idx="6034">
                    <c:v>user6034</c:v>
                  </c:pt>
                  <c:pt idx="6035">
                    <c:v>user6035</c:v>
                  </c:pt>
                  <c:pt idx="6036">
                    <c:v>user6036</c:v>
                  </c:pt>
                  <c:pt idx="6037">
                    <c:v>user6037</c:v>
                  </c:pt>
                  <c:pt idx="6038">
                    <c:v>user6038</c:v>
                  </c:pt>
                  <c:pt idx="6039">
                    <c:v>user6039</c:v>
                  </c:pt>
                  <c:pt idx="6040">
                    <c:v>user6040</c:v>
                  </c:pt>
                  <c:pt idx="6041">
                    <c:v>user6041</c:v>
                  </c:pt>
                  <c:pt idx="6042">
                    <c:v>user6042</c:v>
                  </c:pt>
                  <c:pt idx="6043">
                    <c:v>user6043</c:v>
                  </c:pt>
                  <c:pt idx="6044">
                    <c:v>user6044</c:v>
                  </c:pt>
                  <c:pt idx="6045">
                    <c:v>user6045</c:v>
                  </c:pt>
                  <c:pt idx="6046">
                    <c:v>user6046</c:v>
                  </c:pt>
                  <c:pt idx="6047">
                    <c:v>user6047</c:v>
                  </c:pt>
                  <c:pt idx="6048">
                    <c:v>user6048</c:v>
                  </c:pt>
                  <c:pt idx="6049">
                    <c:v>user6049</c:v>
                  </c:pt>
                  <c:pt idx="6050">
                    <c:v>user6050</c:v>
                  </c:pt>
                  <c:pt idx="6051">
                    <c:v>user6051</c:v>
                  </c:pt>
                  <c:pt idx="6052">
                    <c:v>user6052</c:v>
                  </c:pt>
                  <c:pt idx="6053">
                    <c:v>user6053</c:v>
                  </c:pt>
                  <c:pt idx="6054">
                    <c:v>user6054</c:v>
                  </c:pt>
                  <c:pt idx="6055">
                    <c:v>user6055</c:v>
                  </c:pt>
                  <c:pt idx="6056">
                    <c:v>user6056</c:v>
                  </c:pt>
                  <c:pt idx="6057">
                    <c:v>user6057</c:v>
                  </c:pt>
                  <c:pt idx="6058">
                    <c:v>user6058</c:v>
                  </c:pt>
                  <c:pt idx="6059">
                    <c:v>user6059</c:v>
                  </c:pt>
                  <c:pt idx="6060">
                    <c:v>user6060</c:v>
                  </c:pt>
                  <c:pt idx="6061">
                    <c:v>user6061</c:v>
                  </c:pt>
                  <c:pt idx="6062">
                    <c:v>user6062</c:v>
                  </c:pt>
                  <c:pt idx="6063">
                    <c:v>user6063</c:v>
                  </c:pt>
                  <c:pt idx="6064">
                    <c:v>user6064</c:v>
                  </c:pt>
                  <c:pt idx="6065">
                    <c:v>user6065</c:v>
                  </c:pt>
                  <c:pt idx="6066">
                    <c:v>user6066</c:v>
                  </c:pt>
                  <c:pt idx="6067">
                    <c:v>user6067</c:v>
                  </c:pt>
                  <c:pt idx="6068">
                    <c:v>user6068</c:v>
                  </c:pt>
                  <c:pt idx="6069">
                    <c:v>user6069</c:v>
                  </c:pt>
                  <c:pt idx="6070">
                    <c:v>user6070</c:v>
                  </c:pt>
                  <c:pt idx="6071">
                    <c:v>user6071</c:v>
                  </c:pt>
                  <c:pt idx="6072">
                    <c:v>user6072</c:v>
                  </c:pt>
                  <c:pt idx="6073">
                    <c:v>user6073</c:v>
                  </c:pt>
                  <c:pt idx="6074">
                    <c:v>user6074</c:v>
                  </c:pt>
                  <c:pt idx="6075">
                    <c:v>user6075</c:v>
                  </c:pt>
                  <c:pt idx="6076">
                    <c:v>user6076</c:v>
                  </c:pt>
                  <c:pt idx="6077">
                    <c:v>user6077</c:v>
                  </c:pt>
                  <c:pt idx="6078">
                    <c:v>user6078</c:v>
                  </c:pt>
                  <c:pt idx="6079">
                    <c:v>user6079</c:v>
                  </c:pt>
                  <c:pt idx="6080">
                    <c:v>user6080</c:v>
                  </c:pt>
                  <c:pt idx="6081">
                    <c:v>user6081</c:v>
                  </c:pt>
                  <c:pt idx="6082">
                    <c:v>user6082</c:v>
                  </c:pt>
                  <c:pt idx="6083">
                    <c:v>user6083</c:v>
                  </c:pt>
                  <c:pt idx="6084">
                    <c:v>user6084</c:v>
                  </c:pt>
                  <c:pt idx="6085">
                    <c:v>user6085</c:v>
                  </c:pt>
                  <c:pt idx="6086">
                    <c:v>user6086</c:v>
                  </c:pt>
                  <c:pt idx="6087">
                    <c:v>user6087</c:v>
                  </c:pt>
                  <c:pt idx="6088">
                    <c:v>user6088</c:v>
                  </c:pt>
                  <c:pt idx="6089">
                    <c:v>user6089</c:v>
                  </c:pt>
                  <c:pt idx="6090">
                    <c:v>user6090</c:v>
                  </c:pt>
                  <c:pt idx="6091">
                    <c:v>user6091</c:v>
                  </c:pt>
                  <c:pt idx="6092">
                    <c:v>user6092</c:v>
                  </c:pt>
                  <c:pt idx="6093">
                    <c:v>user6093</c:v>
                  </c:pt>
                  <c:pt idx="6094">
                    <c:v>user6094</c:v>
                  </c:pt>
                  <c:pt idx="6095">
                    <c:v>user6095</c:v>
                  </c:pt>
                  <c:pt idx="6096">
                    <c:v>user6096</c:v>
                  </c:pt>
                  <c:pt idx="6097">
                    <c:v>user6097</c:v>
                  </c:pt>
                  <c:pt idx="6098">
                    <c:v>user6098</c:v>
                  </c:pt>
                  <c:pt idx="6099">
                    <c:v>user6099</c:v>
                  </c:pt>
                  <c:pt idx="6100">
                    <c:v>user6100</c:v>
                  </c:pt>
                  <c:pt idx="6101">
                    <c:v>user6101</c:v>
                  </c:pt>
                  <c:pt idx="6102">
                    <c:v>user6102</c:v>
                  </c:pt>
                  <c:pt idx="6103">
                    <c:v>user6103</c:v>
                  </c:pt>
                  <c:pt idx="6104">
                    <c:v>user6104</c:v>
                  </c:pt>
                  <c:pt idx="6105">
                    <c:v>user6105</c:v>
                  </c:pt>
                  <c:pt idx="6106">
                    <c:v>user6106</c:v>
                  </c:pt>
                  <c:pt idx="6107">
                    <c:v>user6107</c:v>
                  </c:pt>
                  <c:pt idx="6108">
                    <c:v>user6108</c:v>
                  </c:pt>
                  <c:pt idx="6109">
                    <c:v>user6109</c:v>
                  </c:pt>
                  <c:pt idx="6110">
                    <c:v>user6110</c:v>
                  </c:pt>
                  <c:pt idx="6111">
                    <c:v>user6111</c:v>
                  </c:pt>
                  <c:pt idx="6112">
                    <c:v>user6112</c:v>
                  </c:pt>
                  <c:pt idx="6113">
                    <c:v>user6113</c:v>
                  </c:pt>
                  <c:pt idx="6114">
                    <c:v>user6114</c:v>
                  </c:pt>
                  <c:pt idx="6115">
                    <c:v>user6115</c:v>
                  </c:pt>
                  <c:pt idx="6116">
                    <c:v>user6116</c:v>
                  </c:pt>
                  <c:pt idx="6117">
                    <c:v>user6117</c:v>
                  </c:pt>
                  <c:pt idx="6118">
                    <c:v>user6118</c:v>
                  </c:pt>
                  <c:pt idx="6119">
                    <c:v>user6119</c:v>
                  </c:pt>
                  <c:pt idx="6120">
                    <c:v>user6120</c:v>
                  </c:pt>
                  <c:pt idx="6121">
                    <c:v>user6121</c:v>
                  </c:pt>
                  <c:pt idx="6122">
                    <c:v>user6122</c:v>
                  </c:pt>
                  <c:pt idx="6123">
                    <c:v>user6123</c:v>
                  </c:pt>
                  <c:pt idx="6124">
                    <c:v>user6124</c:v>
                  </c:pt>
                  <c:pt idx="6125">
                    <c:v>user6125</c:v>
                  </c:pt>
                  <c:pt idx="6126">
                    <c:v>user6126</c:v>
                  </c:pt>
                  <c:pt idx="6127">
                    <c:v>user6127</c:v>
                  </c:pt>
                  <c:pt idx="6128">
                    <c:v>user6128</c:v>
                  </c:pt>
                  <c:pt idx="6129">
                    <c:v>user6129</c:v>
                  </c:pt>
                  <c:pt idx="6130">
                    <c:v>user6130</c:v>
                  </c:pt>
                  <c:pt idx="6131">
                    <c:v>user6131</c:v>
                  </c:pt>
                  <c:pt idx="6132">
                    <c:v>user6132</c:v>
                  </c:pt>
                  <c:pt idx="6133">
                    <c:v>user6133</c:v>
                  </c:pt>
                  <c:pt idx="6134">
                    <c:v>user6134</c:v>
                  </c:pt>
                  <c:pt idx="6135">
                    <c:v>user6135</c:v>
                  </c:pt>
                  <c:pt idx="6136">
                    <c:v>user6136</c:v>
                  </c:pt>
                  <c:pt idx="6137">
                    <c:v>user6137</c:v>
                  </c:pt>
                  <c:pt idx="6138">
                    <c:v>user6138</c:v>
                  </c:pt>
                  <c:pt idx="6139">
                    <c:v>user6139</c:v>
                  </c:pt>
                  <c:pt idx="6140">
                    <c:v>user6140</c:v>
                  </c:pt>
                  <c:pt idx="6141">
                    <c:v>user6141</c:v>
                  </c:pt>
                  <c:pt idx="6142">
                    <c:v>user6142</c:v>
                  </c:pt>
                  <c:pt idx="6143">
                    <c:v>user6143</c:v>
                  </c:pt>
                  <c:pt idx="6144">
                    <c:v>user6144</c:v>
                  </c:pt>
                  <c:pt idx="6145">
                    <c:v>user6145</c:v>
                  </c:pt>
                  <c:pt idx="6146">
                    <c:v>user6146</c:v>
                  </c:pt>
                  <c:pt idx="6147">
                    <c:v>user6147</c:v>
                  </c:pt>
                  <c:pt idx="6148">
                    <c:v>user6148</c:v>
                  </c:pt>
                  <c:pt idx="6149">
                    <c:v>user6149</c:v>
                  </c:pt>
                  <c:pt idx="6150">
                    <c:v>user6150</c:v>
                  </c:pt>
                  <c:pt idx="6151">
                    <c:v>user6151</c:v>
                  </c:pt>
                  <c:pt idx="6152">
                    <c:v>user6152</c:v>
                  </c:pt>
                  <c:pt idx="6153">
                    <c:v>user6153</c:v>
                  </c:pt>
                  <c:pt idx="6154">
                    <c:v>user6154</c:v>
                  </c:pt>
                  <c:pt idx="6155">
                    <c:v>user6155</c:v>
                  </c:pt>
                  <c:pt idx="6156">
                    <c:v>user6156</c:v>
                  </c:pt>
                  <c:pt idx="6157">
                    <c:v>user6157</c:v>
                  </c:pt>
                  <c:pt idx="6158">
                    <c:v>user6158</c:v>
                  </c:pt>
                  <c:pt idx="6159">
                    <c:v>user6159</c:v>
                  </c:pt>
                  <c:pt idx="6160">
                    <c:v>user6160</c:v>
                  </c:pt>
                  <c:pt idx="6161">
                    <c:v>user6161</c:v>
                  </c:pt>
                  <c:pt idx="6162">
                    <c:v>user6162</c:v>
                  </c:pt>
                  <c:pt idx="6163">
                    <c:v>user6163</c:v>
                  </c:pt>
                  <c:pt idx="6164">
                    <c:v>user6164</c:v>
                  </c:pt>
                  <c:pt idx="6165">
                    <c:v>user6165</c:v>
                  </c:pt>
                  <c:pt idx="6166">
                    <c:v>user6166</c:v>
                  </c:pt>
                  <c:pt idx="6167">
                    <c:v>user6167</c:v>
                  </c:pt>
                  <c:pt idx="6168">
                    <c:v>user6168</c:v>
                  </c:pt>
                  <c:pt idx="6169">
                    <c:v>user6169</c:v>
                  </c:pt>
                  <c:pt idx="6170">
                    <c:v>user6170</c:v>
                  </c:pt>
                  <c:pt idx="6171">
                    <c:v>user6171</c:v>
                  </c:pt>
                  <c:pt idx="6172">
                    <c:v>user6172</c:v>
                  </c:pt>
                  <c:pt idx="6173">
                    <c:v>user6173</c:v>
                  </c:pt>
                  <c:pt idx="6174">
                    <c:v>user6174</c:v>
                  </c:pt>
                  <c:pt idx="6175">
                    <c:v>user6175</c:v>
                  </c:pt>
                  <c:pt idx="6176">
                    <c:v>user6176</c:v>
                  </c:pt>
                  <c:pt idx="6177">
                    <c:v>user6177</c:v>
                  </c:pt>
                  <c:pt idx="6178">
                    <c:v>user6178</c:v>
                  </c:pt>
                  <c:pt idx="6179">
                    <c:v>user6179</c:v>
                  </c:pt>
                  <c:pt idx="6180">
                    <c:v>user6180</c:v>
                  </c:pt>
                  <c:pt idx="6181">
                    <c:v>user6181</c:v>
                  </c:pt>
                  <c:pt idx="6182">
                    <c:v>user6182</c:v>
                  </c:pt>
                  <c:pt idx="6183">
                    <c:v>user6183</c:v>
                  </c:pt>
                  <c:pt idx="6184">
                    <c:v>user6184</c:v>
                  </c:pt>
                  <c:pt idx="6185">
                    <c:v>user6185</c:v>
                  </c:pt>
                  <c:pt idx="6186">
                    <c:v>user6186</c:v>
                  </c:pt>
                  <c:pt idx="6187">
                    <c:v>user6187</c:v>
                  </c:pt>
                  <c:pt idx="6188">
                    <c:v>user6188</c:v>
                  </c:pt>
                  <c:pt idx="6189">
                    <c:v>user6189</c:v>
                  </c:pt>
                  <c:pt idx="6190">
                    <c:v>user6190</c:v>
                  </c:pt>
                  <c:pt idx="6191">
                    <c:v>user6191</c:v>
                  </c:pt>
                  <c:pt idx="6192">
                    <c:v>user6192</c:v>
                  </c:pt>
                  <c:pt idx="6193">
                    <c:v>user6193</c:v>
                  </c:pt>
                  <c:pt idx="6194">
                    <c:v>user6194</c:v>
                  </c:pt>
                  <c:pt idx="6195">
                    <c:v>user6195</c:v>
                  </c:pt>
                  <c:pt idx="6196">
                    <c:v>user6196</c:v>
                  </c:pt>
                  <c:pt idx="6197">
                    <c:v>user6197</c:v>
                  </c:pt>
                  <c:pt idx="6198">
                    <c:v>user6198</c:v>
                  </c:pt>
                  <c:pt idx="6199">
                    <c:v>user6199</c:v>
                  </c:pt>
                  <c:pt idx="6200">
                    <c:v>user6200</c:v>
                  </c:pt>
                  <c:pt idx="6201">
                    <c:v>user6201</c:v>
                  </c:pt>
                  <c:pt idx="6202">
                    <c:v>user6202</c:v>
                  </c:pt>
                  <c:pt idx="6203">
                    <c:v>user6203</c:v>
                  </c:pt>
                  <c:pt idx="6204">
                    <c:v>user6204</c:v>
                  </c:pt>
                  <c:pt idx="6205">
                    <c:v>user6205</c:v>
                  </c:pt>
                  <c:pt idx="6206">
                    <c:v>user6206</c:v>
                  </c:pt>
                  <c:pt idx="6207">
                    <c:v>user6207</c:v>
                  </c:pt>
                  <c:pt idx="6208">
                    <c:v>user6208</c:v>
                  </c:pt>
                  <c:pt idx="6209">
                    <c:v>user6209</c:v>
                  </c:pt>
                  <c:pt idx="6210">
                    <c:v>user6210</c:v>
                  </c:pt>
                  <c:pt idx="6211">
                    <c:v>user6211</c:v>
                  </c:pt>
                  <c:pt idx="6212">
                    <c:v>user6212</c:v>
                  </c:pt>
                  <c:pt idx="6213">
                    <c:v>user6213</c:v>
                  </c:pt>
                  <c:pt idx="6214">
                    <c:v>user6214</c:v>
                  </c:pt>
                  <c:pt idx="6215">
                    <c:v>user6215</c:v>
                  </c:pt>
                  <c:pt idx="6216">
                    <c:v>user6216</c:v>
                  </c:pt>
                  <c:pt idx="6217">
                    <c:v>user6217</c:v>
                  </c:pt>
                  <c:pt idx="6218">
                    <c:v>user6218</c:v>
                  </c:pt>
                  <c:pt idx="6219">
                    <c:v>user6219</c:v>
                  </c:pt>
                  <c:pt idx="6220">
                    <c:v>user6220</c:v>
                  </c:pt>
                  <c:pt idx="6221">
                    <c:v>user6221</c:v>
                  </c:pt>
                  <c:pt idx="6222">
                    <c:v>user6222</c:v>
                  </c:pt>
                  <c:pt idx="6223">
                    <c:v>user6223</c:v>
                  </c:pt>
                  <c:pt idx="6224">
                    <c:v>user6224</c:v>
                  </c:pt>
                  <c:pt idx="6225">
                    <c:v>user6225</c:v>
                  </c:pt>
                  <c:pt idx="6226">
                    <c:v>user6226</c:v>
                  </c:pt>
                  <c:pt idx="6227">
                    <c:v>user6227</c:v>
                  </c:pt>
                  <c:pt idx="6228">
                    <c:v>user6228</c:v>
                  </c:pt>
                  <c:pt idx="6229">
                    <c:v>user6229</c:v>
                  </c:pt>
                  <c:pt idx="6230">
                    <c:v>user6230</c:v>
                  </c:pt>
                  <c:pt idx="6231">
                    <c:v>user6231</c:v>
                  </c:pt>
                  <c:pt idx="6232">
                    <c:v>user6232</c:v>
                  </c:pt>
                  <c:pt idx="6233">
                    <c:v>user6233</c:v>
                  </c:pt>
                  <c:pt idx="6234">
                    <c:v>user6234</c:v>
                  </c:pt>
                  <c:pt idx="6235">
                    <c:v>user6235</c:v>
                  </c:pt>
                  <c:pt idx="6236">
                    <c:v>user6236</c:v>
                  </c:pt>
                  <c:pt idx="6237">
                    <c:v>user6237</c:v>
                  </c:pt>
                  <c:pt idx="6238">
                    <c:v>user6238</c:v>
                  </c:pt>
                  <c:pt idx="6239">
                    <c:v>user6239</c:v>
                  </c:pt>
                  <c:pt idx="6240">
                    <c:v>user6240</c:v>
                  </c:pt>
                  <c:pt idx="6241">
                    <c:v>user6241</c:v>
                  </c:pt>
                  <c:pt idx="6242">
                    <c:v>user6242</c:v>
                  </c:pt>
                  <c:pt idx="6243">
                    <c:v>user6243</c:v>
                  </c:pt>
                  <c:pt idx="6244">
                    <c:v>user6244</c:v>
                  </c:pt>
                  <c:pt idx="6245">
                    <c:v>user6245</c:v>
                  </c:pt>
                  <c:pt idx="6246">
                    <c:v>user6246</c:v>
                  </c:pt>
                  <c:pt idx="6247">
                    <c:v>user6247</c:v>
                  </c:pt>
                  <c:pt idx="6248">
                    <c:v>user6248</c:v>
                  </c:pt>
                  <c:pt idx="6249">
                    <c:v>user6249</c:v>
                  </c:pt>
                  <c:pt idx="6250">
                    <c:v>user6250</c:v>
                  </c:pt>
                  <c:pt idx="6251">
                    <c:v>user6251</c:v>
                  </c:pt>
                  <c:pt idx="6252">
                    <c:v>user6252</c:v>
                  </c:pt>
                  <c:pt idx="6253">
                    <c:v>user6253</c:v>
                  </c:pt>
                  <c:pt idx="6254">
                    <c:v>user6254</c:v>
                  </c:pt>
                  <c:pt idx="6255">
                    <c:v>user6255</c:v>
                  </c:pt>
                  <c:pt idx="6256">
                    <c:v>user6256</c:v>
                  </c:pt>
                  <c:pt idx="6257">
                    <c:v>user6257</c:v>
                  </c:pt>
                  <c:pt idx="6258">
                    <c:v>user6258</c:v>
                  </c:pt>
                  <c:pt idx="6259">
                    <c:v>user6259</c:v>
                  </c:pt>
                  <c:pt idx="6260">
                    <c:v>user6260</c:v>
                  </c:pt>
                  <c:pt idx="6261">
                    <c:v>user6261</c:v>
                  </c:pt>
                  <c:pt idx="6262">
                    <c:v>user6262</c:v>
                  </c:pt>
                  <c:pt idx="6263">
                    <c:v>user6263</c:v>
                  </c:pt>
                  <c:pt idx="6264">
                    <c:v>user6264</c:v>
                  </c:pt>
                  <c:pt idx="6265">
                    <c:v>user6265</c:v>
                  </c:pt>
                  <c:pt idx="6266">
                    <c:v>user6266</c:v>
                  </c:pt>
                  <c:pt idx="6267">
                    <c:v>user6267</c:v>
                  </c:pt>
                  <c:pt idx="6268">
                    <c:v>user6268</c:v>
                  </c:pt>
                  <c:pt idx="6269">
                    <c:v>user6269</c:v>
                  </c:pt>
                  <c:pt idx="6270">
                    <c:v>user6270</c:v>
                  </c:pt>
                  <c:pt idx="6271">
                    <c:v>user6271</c:v>
                  </c:pt>
                  <c:pt idx="6272">
                    <c:v>user6272</c:v>
                  </c:pt>
                  <c:pt idx="6273">
                    <c:v>user6273</c:v>
                  </c:pt>
                  <c:pt idx="6274">
                    <c:v>user6274</c:v>
                  </c:pt>
                  <c:pt idx="6275">
                    <c:v>user6275</c:v>
                  </c:pt>
                  <c:pt idx="6276">
                    <c:v>user6276</c:v>
                  </c:pt>
                  <c:pt idx="6277">
                    <c:v>user6277</c:v>
                  </c:pt>
                  <c:pt idx="6278">
                    <c:v>user6278</c:v>
                  </c:pt>
                  <c:pt idx="6279">
                    <c:v>user6279</c:v>
                  </c:pt>
                  <c:pt idx="6280">
                    <c:v>user6280</c:v>
                  </c:pt>
                  <c:pt idx="6281">
                    <c:v>user6281</c:v>
                  </c:pt>
                  <c:pt idx="6282">
                    <c:v>user6282</c:v>
                  </c:pt>
                  <c:pt idx="6283">
                    <c:v>user6283</c:v>
                  </c:pt>
                  <c:pt idx="6284">
                    <c:v>user6284</c:v>
                  </c:pt>
                  <c:pt idx="6285">
                    <c:v>user6285</c:v>
                  </c:pt>
                  <c:pt idx="6286">
                    <c:v>user6286</c:v>
                  </c:pt>
                  <c:pt idx="6287">
                    <c:v>user6287</c:v>
                  </c:pt>
                  <c:pt idx="6288">
                    <c:v>user6288</c:v>
                  </c:pt>
                  <c:pt idx="6289">
                    <c:v>user6289</c:v>
                  </c:pt>
                  <c:pt idx="6290">
                    <c:v>user6290</c:v>
                  </c:pt>
                  <c:pt idx="6291">
                    <c:v>user6291</c:v>
                  </c:pt>
                  <c:pt idx="6292">
                    <c:v>user6292</c:v>
                  </c:pt>
                  <c:pt idx="6293">
                    <c:v>user6293</c:v>
                  </c:pt>
                  <c:pt idx="6294">
                    <c:v>user6294</c:v>
                  </c:pt>
                  <c:pt idx="6295">
                    <c:v>user6295</c:v>
                  </c:pt>
                  <c:pt idx="6296">
                    <c:v>user6296</c:v>
                  </c:pt>
                  <c:pt idx="6297">
                    <c:v>user6297</c:v>
                  </c:pt>
                  <c:pt idx="6298">
                    <c:v>user6298</c:v>
                  </c:pt>
                  <c:pt idx="6299">
                    <c:v>user6299</c:v>
                  </c:pt>
                  <c:pt idx="6300">
                    <c:v>user6300</c:v>
                  </c:pt>
                  <c:pt idx="6301">
                    <c:v>user6301</c:v>
                  </c:pt>
                  <c:pt idx="6302">
                    <c:v>user6302</c:v>
                  </c:pt>
                  <c:pt idx="6303">
                    <c:v>user6303</c:v>
                  </c:pt>
                  <c:pt idx="6304">
                    <c:v>user6304</c:v>
                  </c:pt>
                  <c:pt idx="6305">
                    <c:v>user6305</c:v>
                  </c:pt>
                  <c:pt idx="6306">
                    <c:v>user6306</c:v>
                  </c:pt>
                  <c:pt idx="6307">
                    <c:v>user6307</c:v>
                  </c:pt>
                  <c:pt idx="6308">
                    <c:v>user6308</c:v>
                  </c:pt>
                  <c:pt idx="6309">
                    <c:v>user6309</c:v>
                  </c:pt>
                  <c:pt idx="6310">
                    <c:v>user6310</c:v>
                  </c:pt>
                  <c:pt idx="6311">
                    <c:v>user6311</c:v>
                  </c:pt>
                  <c:pt idx="6312">
                    <c:v>user6312</c:v>
                  </c:pt>
                  <c:pt idx="6313">
                    <c:v>user6313</c:v>
                  </c:pt>
                  <c:pt idx="6314">
                    <c:v>user6314</c:v>
                  </c:pt>
                  <c:pt idx="6315">
                    <c:v>user6315</c:v>
                  </c:pt>
                  <c:pt idx="6316">
                    <c:v>user6316</c:v>
                  </c:pt>
                  <c:pt idx="6317">
                    <c:v>user6317</c:v>
                  </c:pt>
                  <c:pt idx="6318">
                    <c:v>user6318</c:v>
                  </c:pt>
                  <c:pt idx="6319">
                    <c:v>user6319</c:v>
                  </c:pt>
                  <c:pt idx="6320">
                    <c:v>user6320</c:v>
                  </c:pt>
                  <c:pt idx="6321">
                    <c:v>user6321</c:v>
                  </c:pt>
                  <c:pt idx="6322">
                    <c:v>user6322</c:v>
                  </c:pt>
                  <c:pt idx="6323">
                    <c:v>user6323</c:v>
                  </c:pt>
                  <c:pt idx="6324">
                    <c:v>user6324</c:v>
                  </c:pt>
                  <c:pt idx="6325">
                    <c:v>user6325</c:v>
                  </c:pt>
                  <c:pt idx="6326">
                    <c:v>user6326</c:v>
                  </c:pt>
                  <c:pt idx="6327">
                    <c:v>user6327</c:v>
                  </c:pt>
                  <c:pt idx="6328">
                    <c:v>user6328</c:v>
                  </c:pt>
                  <c:pt idx="6329">
                    <c:v>user6329</c:v>
                  </c:pt>
                  <c:pt idx="6330">
                    <c:v>user6330</c:v>
                  </c:pt>
                  <c:pt idx="6331">
                    <c:v>user6331</c:v>
                  </c:pt>
                  <c:pt idx="6332">
                    <c:v>user6332</c:v>
                  </c:pt>
                  <c:pt idx="6333">
                    <c:v>user6333</c:v>
                  </c:pt>
                  <c:pt idx="6334">
                    <c:v>user6334</c:v>
                  </c:pt>
                  <c:pt idx="6335">
                    <c:v>user6335</c:v>
                  </c:pt>
                  <c:pt idx="6336">
                    <c:v>user6336</c:v>
                  </c:pt>
                  <c:pt idx="6337">
                    <c:v>user6337</c:v>
                  </c:pt>
                  <c:pt idx="6338">
                    <c:v>user6338</c:v>
                  </c:pt>
                  <c:pt idx="6339">
                    <c:v>user6339</c:v>
                  </c:pt>
                  <c:pt idx="6340">
                    <c:v>user6340</c:v>
                  </c:pt>
                  <c:pt idx="6341">
                    <c:v>user6341</c:v>
                  </c:pt>
                  <c:pt idx="6342">
                    <c:v>user6342</c:v>
                  </c:pt>
                  <c:pt idx="6343">
                    <c:v>user6343</c:v>
                  </c:pt>
                  <c:pt idx="6344">
                    <c:v>user6344</c:v>
                  </c:pt>
                  <c:pt idx="6345">
                    <c:v>user6345</c:v>
                  </c:pt>
                  <c:pt idx="6346">
                    <c:v>user6346</c:v>
                  </c:pt>
                  <c:pt idx="6347">
                    <c:v>user6347</c:v>
                  </c:pt>
                  <c:pt idx="6348">
                    <c:v>user6348</c:v>
                  </c:pt>
                  <c:pt idx="6349">
                    <c:v>user6349</c:v>
                  </c:pt>
                  <c:pt idx="6350">
                    <c:v>user6350</c:v>
                  </c:pt>
                  <c:pt idx="6351">
                    <c:v>user6351</c:v>
                  </c:pt>
                  <c:pt idx="6352">
                    <c:v>user6352</c:v>
                  </c:pt>
                  <c:pt idx="6353">
                    <c:v>user6353</c:v>
                  </c:pt>
                  <c:pt idx="6354">
                    <c:v>user6354</c:v>
                  </c:pt>
                  <c:pt idx="6355">
                    <c:v>user6355</c:v>
                  </c:pt>
                  <c:pt idx="6356">
                    <c:v>user6356</c:v>
                  </c:pt>
                  <c:pt idx="6357">
                    <c:v>user6357</c:v>
                  </c:pt>
                  <c:pt idx="6358">
                    <c:v>user6358</c:v>
                  </c:pt>
                  <c:pt idx="6359">
                    <c:v>user6359</c:v>
                  </c:pt>
                  <c:pt idx="6360">
                    <c:v>user6360</c:v>
                  </c:pt>
                  <c:pt idx="6361">
                    <c:v>user6361</c:v>
                  </c:pt>
                  <c:pt idx="6362">
                    <c:v>user6362</c:v>
                  </c:pt>
                  <c:pt idx="6363">
                    <c:v>user6363</c:v>
                  </c:pt>
                  <c:pt idx="6364">
                    <c:v>user6364</c:v>
                  </c:pt>
                  <c:pt idx="6365">
                    <c:v>user6365</c:v>
                  </c:pt>
                  <c:pt idx="6366">
                    <c:v>user6366</c:v>
                  </c:pt>
                  <c:pt idx="6367">
                    <c:v>user6367</c:v>
                  </c:pt>
                  <c:pt idx="6368">
                    <c:v>user6368</c:v>
                  </c:pt>
                  <c:pt idx="6369">
                    <c:v>user6369</c:v>
                  </c:pt>
                  <c:pt idx="6370">
                    <c:v>user6370</c:v>
                  </c:pt>
                  <c:pt idx="6371">
                    <c:v>user6371</c:v>
                  </c:pt>
                  <c:pt idx="6372">
                    <c:v>user6372</c:v>
                  </c:pt>
                  <c:pt idx="6373">
                    <c:v>user6373</c:v>
                  </c:pt>
                  <c:pt idx="6374">
                    <c:v>user6374</c:v>
                  </c:pt>
                  <c:pt idx="6375">
                    <c:v>user6375</c:v>
                  </c:pt>
                  <c:pt idx="6376">
                    <c:v>user6376</c:v>
                  </c:pt>
                  <c:pt idx="6377">
                    <c:v>user6377</c:v>
                  </c:pt>
                  <c:pt idx="6378">
                    <c:v>user6378</c:v>
                  </c:pt>
                  <c:pt idx="6379">
                    <c:v>user6379</c:v>
                  </c:pt>
                  <c:pt idx="6380">
                    <c:v>user6380</c:v>
                  </c:pt>
                  <c:pt idx="6381">
                    <c:v>user6381</c:v>
                  </c:pt>
                  <c:pt idx="6382">
                    <c:v>user6382</c:v>
                  </c:pt>
                  <c:pt idx="6383">
                    <c:v>user6383</c:v>
                  </c:pt>
                  <c:pt idx="6384">
                    <c:v>user6384</c:v>
                  </c:pt>
                  <c:pt idx="6385">
                    <c:v>user6385</c:v>
                  </c:pt>
                  <c:pt idx="6386">
                    <c:v>user6386</c:v>
                  </c:pt>
                  <c:pt idx="6387">
                    <c:v>user6387</c:v>
                  </c:pt>
                  <c:pt idx="6388">
                    <c:v>user6388</c:v>
                  </c:pt>
                  <c:pt idx="6389">
                    <c:v>user6389</c:v>
                  </c:pt>
                  <c:pt idx="6390">
                    <c:v>user6390</c:v>
                  </c:pt>
                  <c:pt idx="6391">
                    <c:v>user6391</c:v>
                  </c:pt>
                  <c:pt idx="6392">
                    <c:v>user6392</c:v>
                  </c:pt>
                  <c:pt idx="6393">
                    <c:v>user6393</c:v>
                  </c:pt>
                  <c:pt idx="6394">
                    <c:v>user6394</c:v>
                  </c:pt>
                  <c:pt idx="6395">
                    <c:v>user6395</c:v>
                  </c:pt>
                  <c:pt idx="6396">
                    <c:v>user6396</c:v>
                  </c:pt>
                  <c:pt idx="6397">
                    <c:v>user6397</c:v>
                  </c:pt>
                  <c:pt idx="6398">
                    <c:v>user6398</c:v>
                  </c:pt>
                  <c:pt idx="6399">
                    <c:v>user6399</c:v>
                  </c:pt>
                  <c:pt idx="6400">
                    <c:v>user6400</c:v>
                  </c:pt>
                  <c:pt idx="6401">
                    <c:v>user6401</c:v>
                  </c:pt>
                  <c:pt idx="6402">
                    <c:v>user6402</c:v>
                  </c:pt>
                  <c:pt idx="6403">
                    <c:v>user6403</c:v>
                  </c:pt>
                  <c:pt idx="6404">
                    <c:v>user6404</c:v>
                  </c:pt>
                  <c:pt idx="6405">
                    <c:v>user6405</c:v>
                  </c:pt>
                  <c:pt idx="6406">
                    <c:v>user6406</c:v>
                  </c:pt>
                  <c:pt idx="6407">
                    <c:v>user6407</c:v>
                  </c:pt>
                  <c:pt idx="6408">
                    <c:v>user6408</c:v>
                  </c:pt>
                  <c:pt idx="6409">
                    <c:v>user6409</c:v>
                  </c:pt>
                  <c:pt idx="6410">
                    <c:v>user6410</c:v>
                  </c:pt>
                  <c:pt idx="6411">
                    <c:v>user6411</c:v>
                  </c:pt>
                  <c:pt idx="6412">
                    <c:v>user6412</c:v>
                  </c:pt>
                  <c:pt idx="6413">
                    <c:v>user6413</c:v>
                  </c:pt>
                  <c:pt idx="6414">
                    <c:v>user6414</c:v>
                  </c:pt>
                  <c:pt idx="6415">
                    <c:v>user6415</c:v>
                  </c:pt>
                  <c:pt idx="6416">
                    <c:v>user6416</c:v>
                  </c:pt>
                  <c:pt idx="6417">
                    <c:v>user6417</c:v>
                  </c:pt>
                  <c:pt idx="6418">
                    <c:v>user6418</c:v>
                  </c:pt>
                  <c:pt idx="6419">
                    <c:v>user6419</c:v>
                  </c:pt>
                  <c:pt idx="6420">
                    <c:v>user6420</c:v>
                  </c:pt>
                  <c:pt idx="6421">
                    <c:v>user6421</c:v>
                  </c:pt>
                  <c:pt idx="6422">
                    <c:v>user6422</c:v>
                  </c:pt>
                  <c:pt idx="6423">
                    <c:v>user6423</c:v>
                  </c:pt>
                  <c:pt idx="6424">
                    <c:v>user6424</c:v>
                  </c:pt>
                  <c:pt idx="6425">
                    <c:v>user6425</c:v>
                  </c:pt>
                  <c:pt idx="6426">
                    <c:v>user6426</c:v>
                  </c:pt>
                  <c:pt idx="6427">
                    <c:v>user6427</c:v>
                  </c:pt>
                  <c:pt idx="6428">
                    <c:v>user6428</c:v>
                  </c:pt>
                  <c:pt idx="6429">
                    <c:v>user6429</c:v>
                  </c:pt>
                  <c:pt idx="6430">
                    <c:v>user6430</c:v>
                  </c:pt>
                  <c:pt idx="6431">
                    <c:v>user6431</c:v>
                  </c:pt>
                  <c:pt idx="6432">
                    <c:v>user6432</c:v>
                  </c:pt>
                  <c:pt idx="6433">
                    <c:v>user6433</c:v>
                  </c:pt>
                  <c:pt idx="6434">
                    <c:v>user6434</c:v>
                  </c:pt>
                  <c:pt idx="6435">
                    <c:v>user6435</c:v>
                  </c:pt>
                  <c:pt idx="6436">
                    <c:v>user6436</c:v>
                  </c:pt>
                  <c:pt idx="6437">
                    <c:v>user6437</c:v>
                  </c:pt>
                  <c:pt idx="6438">
                    <c:v>user6438</c:v>
                  </c:pt>
                  <c:pt idx="6439">
                    <c:v>user6439</c:v>
                  </c:pt>
                  <c:pt idx="6440">
                    <c:v>user6440</c:v>
                  </c:pt>
                  <c:pt idx="6441">
                    <c:v>user6441</c:v>
                  </c:pt>
                  <c:pt idx="6442">
                    <c:v>user6442</c:v>
                  </c:pt>
                  <c:pt idx="6443">
                    <c:v>user6443</c:v>
                  </c:pt>
                  <c:pt idx="6444">
                    <c:v>user6444</c:v>
                  </c:pt>
                  <c:pt idx="6445">
                    <c:v>user6445</c:v>
                  </c:pt>
                  <c:pt idx="6446">
                    <c:v>user6446</c:v>
                  </c:pt>
                  <c:pt idx="6447">
                    <c:v>user6447</c:v>
                  </c:pt>
                  <c:pt idx="6448">
                    <c:v>user6448</c:v>
                  </c:pt>
                  <c:pt idx="6449">
                    <c:v>user6449</c:v>
                  </c:pt>
                  <c:pt idx="6450">
                    <c:v>user6450</c:v>
                  </c:pt>
                  <c:pt idx="6451">
                    <c:v>user6451</c:v>
                  </c:pt>
                  <c:pt idx="6452">
                    <c:v>user6452</c:v>
                  </c:pt>
                  <c:pt idx="6453">
                    <c:v>user6453</c:v>
                  </c:pt>
                  <c:pt idx="6454">
                    <c:v>user6454</c:v>
                  </c:pt>
                  <c:pt idx="6455">
                    <c:v>user6455</c:v>
                  </c:pt>
                  <c:pt idx="6456">
                    <c:v>user6456</c:v>
                  </c:pt>
                  <c:pt idx="6457">
                    <c:v>user6457</c:v>
                  </c:pt>
                  <c:pt idx="6458">
                    <c:v>user6458</c:v>
                  </c:pt>
                  <c:pt idx="6459">
                    <c:v>user6459</c:v>
                  </c:pt>
                  <c:pt idx="6460">
                    <c:v>user6460</c:v>
                  </c:pt>
                  <c:pt idx="6461">
                    <c:v>user6461</c:v>
                  </c:pt>
                  <c:pt idx="6462">
                    <c:v>user6462</c:v>
                  </c:pt>
                  <c:pt idx="6463">
                    <c:v>user6463</c:v>
                  </c:pt>
                  <c:pt idx="6464">
                    <c:v>user6464</c:v>
                  </c:pt>
                  <c:pt idx="6465">
                    <c:v>user6465</c:v>
                  </c:pt>
                  <c:pt idx="6466">
                    <c:v>user6466</c:v>
                  </c:pt>
                  <c:pt idx="6467">
                    <c:v>user6467</c:v>
                  </c:pt>
                  <c:pt idx="6468">
                    <c:v>user6468</c:v>
                  </c:pt>
                  <c:pt idx="6469">
                    <c:v>user6469</c:v>
                  </c:pt>
                  <c:pt idx="6470">
                    <c:v>user6470</c:v>
                  </c:pt>
                  <c:pt idx="6471">
                    <c:v>user6471</c:v>
                  </c:pt>
                  <c:pt idx="6472">
                    <c:v>user6472</c:v>
                  </c:pt>
                  <c:pt idx="6473">
                    <c:v>user6473</c:v>
                  </c:pt>
                  <c:pt idx="6474">
                    <c:v>user6474</c:v>
                  </c:pt>
                  <c:pt idx="6475">
                    <c:v>user6475</c:v>
                  </c:pt>
                  <c:pt idx="6476">
                    <c:v>user6476</c:v>
                  </c:pt>
                  <c:pt idx="6477">
                    <c:v>user6477</c:v>
                  </c:pt>
                  <c:pt idx="6478">
                    <c:v>user6478</c:v>
                  </c:pt>
                  <c:pt idx="6479">
                    <c:v>user6479</c:v>
                  </c:pt>
                  <c:pt idx="6480">
                    <c:v>user6480</c:v>
                  </c:pt>
                  <c:pt idx="6481">
                    <c:v>user6481</c:v>
                  </c:pt>
                  <c:pt idx="6482">
                    <c:v>user6482</c:v>
                  </c:pt>
                  <c:pt idx="6483">
                    <c:v>user6483</c:v>
                  </c:pt>
                  <c:pt idx="6484">
                    <c:v>user6484</c:v>
                  </c:pt>
                  <c:pt idx="6485">
                    <c:v>user6485</c:v>
                  </c:pt>
                  <c:pt idx="6486">
                    <c:v>user6486</c:v>
                  </c:pt>
                  <c:pt idx="6487">
                    <c:v>user6487</c:v>
                  </c:pt>
                  <c:pt idx="6488">
                    <c:v>user6488</c:v>
                  </c:pt>
                  <c:pt idx="6489">
                    <c:v>user6489</c:v>
                  </c:pt>
                  <c:pt idx="6490">
                    <c:v>user6490</c:v>
                  </c:pt>
                  <c:pt idx="6491">
                    <c:v>user6491</c:v>
                  </c:pt>
                  <c:pt idx="6492">
                    <c:v>user6492</c:v>
                  </c:pt>
                  <c:pt idx="6493">
                    <c:v>user6493</c:v>
                  </c:pt>
                  <c:pt idx="6494">
                    <c:v>user6494</c:v>
                  </c:pt>
                  <c:pt idx="6495">
                    <c:v>user6495</c:v>
                  </c:pt>
                  <c:pt idx="6496">
                    <c:v>user6496</c:v>
                  </c:pt>
                  <c:pt idx="6497">
                    <c:v>user6497</c:v>
                  </c:pt>
                  <c:pt idx="6498">
                    <c:v>user6498</c:v>
                  </c:pt>
                  <c:pt idx="6499">
                    <c:v>user6499</c:v>
                  </c:pt>
                  <c:pt idx="6500">
                    <c:v>user6500</c:v>
                  </c:pt>
                  <c:pt idx="6501">
                    <c:v>user6501</c:v>
                  </c:pt>
                  <c:pt idx="6502">
                    <c:v>user6502</c:v>
                  </c:pt>
                  <c:pt idx="6503">
                    <c:v>user6503</c:v>
                  </c:pt>
                  <c:pt idx="6504">
                    <c:v>user6504</c:v>
                  </c:pt>
                  <c:pt idx="6505">
                    <c:v>user6505</c:v>
                  </c:pt>
                  <c:pt idx="6506">
                    <c:v>user6506</c:v>
                  </c:pt>
                  <c:pt idx="6507">
                    <c:v>user6507</c:v>
                  </c:pt>
                  <c:pt idx="6508">
                    <c:v>user6508</c:v>
                  </c:pt>
                  <c:pt idx="6509">
                    <c:v>user6509</c:v>
                  </c:pt>
                  <c:pt idx="6510">
                    <c:v>user6510</c:v>
                  </c:pt>
                  <c:pt idx="6511">
                    <c:v>user6511</c:v>
                  </c:pt>
                  <c:pt idx="6512">
                    <c:v>user6512</c:v>
                  </c:pt>
                  <c:pt idx="6513">
                    <c:v>user6513</c:v>
                  </c:pt>
                  <c:pt idx="6514">
                    <c:v>user6514</c:v>
                  </c:pt>
                  <c:pt idx="6515">
                    <c:v>user6515</c:v>
                  </c:pt>
                  <c:pt idx="6516">
                    <c:v>user6516</c:v>
                  </c:pt>
                  <c:pt idx="6517">
                    <c:v>user6517</c:v>
                  </c:pt>
                  <c:pt idx="6518">
                    <c:v>user6518</c:v>
                  </c:pt>
                  <c:pt idx="6519">
                    <c:v>user6519</c:v>
                  </c:pt>
                  <c:pt idx="6520">
                    <c:v>user6520</c:v>
                  </c:pt>
                  <c:pt idx="6521">
                    <c:v>user6521</c:v>
                  </c:pt>
                  <c:pt idx="6522">
                    <c:v>user6522</c:v>
                  </c:pt>
                  <c:pt idx="6523">
                    <c:v>user6523</c:v>
                  </c:pt>
                  <c:pt idx="6524">
                    <c:v>user6524</c:v>
                  </c:pt>
                  <c:pt idx="6525">
                    <c:v>user6525</c:v>
                  </c:pt>
                  <c:pt idx="6526">
                    <c:v>user6526</c:v>
                  </c:pt>
                  <c:pt idx="6527">
                    <c:v>user6527</c:v>
                  </c:pt>
                  <c:pt idx="6528">
                    <c:v>user6528</c:v>
                  </c:pt>
                  <c:pt idx="6529">
                    <c:v>user6529</c:v>
                  </c:pt>
                  <c:pt idx="6530">
                    <c:v>user6530</c:v>
                  </c:pt>
                  <c:pt idx="6531">
                    <c:v>user6531</c:v>
                  </c:pt>
                  <c:pt idx="6532">
                    <c:v>user6532</c:v>
                  </c:pt>
                  <c:pt idx="6533">
                    <c:v>user6533</c:v>
                  </c:pt>
                  <c:pt idx="6534">
                    <c:v>user6534</c:v>
                  </c:pt>
                  <c:pt idx="6535">
                    <c:v>user6535</c:v>
                  </c:pt>
                  <c:pt idx="6536">
                    <c:v>user6536</c:v>
                  </c:pt>
                  <c:pt idx="6537">
                    <c:v>user6537</c:v>
                  </c:pt>
                  <c:pt idx="6538">
                    <c:v>user6538</c:v>
                  </c:pt>
                  <c:pt idx="6539">
                    <c:v>user6539</c:v>
                  </c:pt>
                  <c:pt idx="6540">
                    <c:v>user6540</c:v>
                  </c:pt>
                  <c:pt idx="6541">
                    <c:v>user6541</c:v>
                  </c:pt>
                  <c:pt idx="6542">
                    <c:v>user6542</c:v>
                  </c:pt>
                  <c:pt idx="6543">
                    <c:v>user6543</c:v>
                  </c:pt>
                  <c:pt idx="6544">
                    <c:v>user6544</c:v>
                  </c:pt>
                  <c:pt idx="6545">
                    <c:v>user6545</c:v>
                  </c:pt>
                  <c:pt idx="6546">
                    <c:v>user6546</c:v>
                  </c:pt>
                  <c:pt idx="6547">
                    <c:v>user6547</c:v>
                  </c:pt>
                  <c:pt idx="6548">
                    <c:v>user6548</c:v>
                  </c:pt>
                  <c:pt idx="6549">
                    <c:v>user6549</c:v>
                  </c:pt>
                  <c:pt idx="6550">
                    <c:v>user6550</c:v>
                  </c:pt>
                  <c:pt idx="6551">
                    <c:v>user6551</c:v>
                  </c:pt>
                  <c:pt idx="6552">
                    <c:v>user6552</c:v>
                  </c:pt>
                  <c:pt idx="6553">
                    <c:v>user6553</c:v>
                  </c:pt>
                  <c:pt idx="6554">
                    <c:v>user6554</c:v>
                  </c:pt>
                  <c:pt idx="6555">
                    <c:v>user6555</c:v>
                  </c:pt>
                  <c:pt idx="6556">
                    <c:v>user6556</c:v>
                  </c:pt>
                  <c:pt idx="6557">
                    <c:v>user6557</c:v>
                  </c:pt>
                  <c:pt idx="6558">
                    <c:v>user6558</c:v>
                  </c:pt>
                  <c:pt idx="6559">
                    <c:v>user6559</c:v>
                  </c:pt>
                  <c:pt idx="6560">
                    <c:v>user6560</c:v>
                  </c:pt>
                  <c:pt idx="6561">
                    <c:v>user6561</c:v>
                  </c:pt>
                  <c:pt idx="6562">
                    <c:v>user6562</c:v>
                  </c:pt>
                  <c:pt idx="6563">
                    <c:v>user6563</c:v>
                  </c:pt>
                  <c:pt idx="6564">
                    <c:v>user6564</c:v>
                  </c:pt>
                  <c:pt idx="6565">
                    <c:v>user6565</c:v>
                  </c:pt>
                  <c:pt idx="6566">
                    <c:v>user6566</c:v>
                  </c:pt>
                  <c:pt idx="6567">
                    <c:v>user6567</c:v>
                  </c:pt>
                  <c:pt idx="6568">
                    <c:v>user6568</c:v>
                  </c:pt>
                  <c:pt idx="6569">
                    <c:v>user6569</c:v>
                  </c:pt>
                  <c:pt idx="6570">
                    <c:v>user6570</c:v>
                  </c:pt>
                  <c:pt idx="6571">
                    <c:v>user6571</c:v>
                  </c:pt>
                  <c:pt idx="6572">
                    <c:v>user6572</c:v>
                  </c:pt>
                  <c:pt idx="6573">
                    <c:v>user6573</c:v>
                  </c:pt>
                  <c:pt idx="6574">
                    <c:v>user6574</c:v>
                  </c:pt>
                  <c:pt idx="6575">
                    <c:v>user6575</c:v>
                  </c:pt>
                  <c:pt idx="6576">
                    <c:v>user6576</c:v>
                  </c:pt>
                  <c:pt idx="6577">
                    <c:v>user6577</c:v>
                  </c:pt>
                  <c:pt idx="6578">
                    <c:v>user6578</c:v>
                  </c:pt>
                  <c:pt idx="6579">
                    <c:v>user6579</c:v>
                  </c:pt>
                  <c:pt idx="6580">
                    <c:v>user6580</c:v>
                  </c:pt>
                  <c:pt idx="6581">
                    <c:v>user6581</c:v>
                  </c:pt>
                  <c:pt idx="6582">
                    <c:v>user6582</c:v>
                  </c:pt>
                  <c:pt idx="6583">
                    <c:v>user6583</c:v>
                  </c:pt>
                  <c:pt idx="6584">
                    <c:v>user6584</c:v>
                  </c:pt>
                  <c:pt idx="6585">
                    <c:v>user6585</c:v>
                  </c:pt>
                  <c:pt idx="6586">
                    <c:v>user6586</c:v>
                  </c:pt>
                  <c:pt idx="6587">
                    <c:v>user6587</c:v>
                  </c:pt>
                  <c:pt idx="6588">
                    <c:v>user6588</c:v>
                  </c:pt>
                  <c:pt idx="6589">
                    <c:v>user6589</c:v>
                  </c:pt>
                  <c:pt idx="6590">
                    <c:v>user6590</c:v>
                  </c:pt>
                  <c:pt idx="6591">
                    <c:v>user6591</c:v>
                  </c:pt>
                  <c:pt idx="6592">
                    <c:v>user6592</c:v>
                  </c:pt>
                  <c:pt idx="6593">
                    <c:v>user6593</c:v>
                  </c:pt>
                  <c:pt idx="6594">
                    <c:v>user6594</c:v>
                  </c:pt>
                  <c:pt idx="6595">
                    <c:v>user6595</c:v>
                  </c:pt>
                  <c:pt idx="6596">
                    <c:v>user6596</c:v>
                  </c:pt>
                  <c:pt idx="6597">
                    <c:v>user6597</c:v>
                  </c:pt>
                  <c:pt idx="6598">
                    <c:v>user6598</c:v>
                  </c:pt>
                  <c:pt idx="6599">
                    <c:v>user6599</c:v>
                  </c:pt>
                  <c:pt idx="6600">
                    <c:v>user6600</c:v>
                  </c:pt>
                  <c:pt idx="6601">
                    <c:v>user6601</c:v>
                  </c:pt>
                  <c:pt idx="6602">
                    <c:v>user6602</c:v>
                  </c:pt>
                  <c:pt idx="6603">
                    <c:v>user6603</c:v>
                  </c:pt>
                  <c:pt idx="6604">
                    <c:v>user6604</c:v>
                  </c:pt>
                  <c:pt idx="6605">
                    <c:v>user6605</c:v>
                  </c:pt>
                  <c:pt idx="6606">
                    <c:v>user6606</c:v>
                  </c:pt>
                  <c:pt idx="6607">
                    <c:v>user6607</c:v>
                  </c:pt>
                  <c:pt idx="6608">
                    <c:v>user6608</c:v>
                  </c:pt>
                  <c:pt idx="6609">
                    <c:v>user6609</c:v>
                  </c:pt>
                  <c:pt idx="6610">
                    <c:v>user6610</c:v>
                  </c:pt>
                  <c:pt idx="6611">
                    <c:v>user6611</c:v>
                  </c:pt>
                  <c:pt idx="6612">
                    <c:v>user6612</c:v>
                  </c:pt>
                  <c:pt idx="6613">
                    <c:v>user6613</c:v>
                  </c:pt>
                  <c:pt idx="6614">
                    <c:v>user6614</c:v>
                  </c:pt>
                  <c:pt idx="6615">
                    <c:v>user6615</c:v>
                  </c:pt>
                  <c:pt idx="6616">
                    <c:v>user6616</c:v>
                  </c:pt>
                  <c:pt idx="6617">
                    <c:v>user6617</c:v>
                  </c:pt>
                  <c:pt idx="6618">
                    <c:v>user6618</c:v>
                  </c:pt>
                  <c:pt idx="6619">
                    <c:v>user6619</c:v>
                  </c:pt>
                  <c:pt idx="6620">
                    <c:v>user6620</c:v>
                  </c:pt>
                  <c:pt idx="6621">
                    <c:v>user6621</c:v>
                  </c:pt>
                  <c:pt idx="6622">
                    <c:v>user6622</c:v>
                  </c:pt>
                </c:lvl>
                <c:lvl>
                  <c:pt idx="0">
                    <c:v>55481</c:v>
                  </c:pt>
                  <c:pt idx="1">
                    <c:v>77352</c:v>
                  </c:pt>
                  <c:pt idx="2">
                    <c:v>74680</c:v>
                  </c:pt>
                  <c:pt idx="3">
                    <c:v>40820</c:v>
                  </c:pt>
                  <c:pt idx="4">
                    <c:v>22769</c:v>
                  </c:pt>
                  <c:pt idx="5">
                    <c:v>22485</c:v>
                  </c:pt>
                  <c:pt idx="6">
                    <c:v>16768</c:v>
                  </c:pt>
                  <c:pt idx="7">
                    <c:v>14313</c:v>
                  </c:pt>
                  <c:pt idx="8">
                    <c:v>13857</c:v>
                  </c:pt>
                  <c:pt idx="9">
                    <c:v>13521</c:v>
                  </c:pt>
                  <c:pt idx="10">
                    <c:v>12808</c:v>
                  </c:pt>
                  <c:pt idx="11">
                    <c:v>12802</c:v>
                  </c:pt>
                  <c:pt idx="12">
                    <c:v>12611</c:v>
                  </c:pt>
                  <c:pt idx="13">
                    <c:v>12483</c:v>
                  </c:pt>
                  <c:pt idx="14">
                    <c:v>9397</c:v>
                  </c:pt>
                  <c:pt idx="15">
                    <c:v>9126</c:v>
                  </c:pt>
                  <c:pt idx="16">
                    <c:v>8790</c:v>
                  </c:pt>
                  <c:pt idx="17">
                    <c:v>8248</c:v>
                  </c:pt>
                  <c:pt idx="18">
                    <c:v>8060</c:v>
                  </c:pt>
                  <c:pt idx="19">
                    <c:v>7965</c:v>
                  </c:pt>
                  <c:pt idx="20">
                    <c:v>7815</c:v>
                  </c:pt>
                  <c:pt idx="21">
                    <c:v>7720</c:v>
                  </c:pt>
                  <c:pt idx="22">
                    <c:v>7458</c:v>
                  </c:pt>
                  <c:pt idx="23">
                    <c:v>7448</c:v>
                  </c:pt>
                  <c:pt idx="24">
                    <c:v>7406</c:v>
                  </c:pt>
                  <c:pt idx="25">
                    <c:v>7284</c:v>
                  </c:pt>
                  <c:pt idx="26">
                    <c:v>6865</c:v>
                  </c:pt>
                  <c:pt idx="27">
                    <c:v>6798</c:v>
                  </c:pt>
                  <c:pt idx="28">
                    <c:v>6785</c:v>
                  </c:pt>
                  <c:pt idx="29">
                    <c:v>5850</c:v>
                  </c:pt>
                  <c:pt idx="30">
                    <c:v>5733</c:v>
                  </c:pt>
                  <c:pt idx="31">
                    <c:v>5607</c:v>
                  </c:pt>
                  <c:pt idx="32">
                    <c:v>5592</c:v>
                  </c:pt>
                  <c:pt idx="33">
                    <c:v>5407</c:v>
                  </c:pt>
                  <c:pt idx="34">
                    <c:v>5273</c:v>
                  </c:pt>
                  <c:pt idx="35">
                    <c:v>4929</c:v>
                  </c:pt>
                  <c:pt idx="36">
                    <c:v>4850</c:v>
                  </c:pt>
                  <c:pt idx="37">
                    <c:v>4527</c:v>
                  </c:pt>
                  <c:pt idx="38">
                    <c:v>4488</c:v>
                  </c:pt>
                  <c:pt idx="39">
                    <c:v>4110</c:v>
                  </c:pt>
                  <c:pt idx="40">
                    <c:v>4100</c:v>
                  </c:pt>
                  <c:pt idx="41">
                    <c:v>4076</c:v>
                  </c:pt>
                  <c:pt idx="42">
                    <c:v>4041</c:v>
                  </c:pt>
                  <c:pt idx="43">
                    <c:v>3893</c:v>
                  </c:pt>
                  <c:pt idx="44">
                    <c:v>3761</c:v>
                  </c:pt>
                  <c:pt idx="45">
                    <c:v>3551</c:v>
                  </c:pt>
                  <c:pt idx="46">
                    <c:v>3536</c:v>
                  </c:pt>
                  <c:pt idx="47">
                    <c:v>3389</c:v>
                  </c:pt>
                  <c:pt idx="48">
                    <c:v>3217</c:v>
                  </c:pt>
                  <c:pt idx="49">
                    <c:v>3122</c:v>
                  </c:pt>
                  <c:pt idx="50">
                    <c:v>3109</c:v>
                  </c:pt>
                  <c:pt idx="51">
                    <c:v>3075</c:v>
                  </c:pt>
                  <c:pt idx="52">
                    <c:v>2858</c:v>
                  </c:pt>
                  <c:pt idx="53">
                    <c:v>2835</c:v>
                  </c:pt>
                  <c:pt idx="54">
                    <c:v>2709</c:v>
                  </c:pt>
                  <c:pt idx="55">
                    <c:v>2707</c:v>
                  </c:pt>
                  <c:pt idx="56">
                    <c:v>2611</c:v>
                  </c:pt>
                  <c:pt idx="57">
                    <c:v>2568</c:v>
                  </c:pt>
                  <c:pt idx="58">
                    <c:v>2390</c:v>
                  </c:pt>
                  <c:pt idx="59">
                    <c:v>2381</c:v>
                  </c:pt>
                  <c:pt idx="60">
                    <c:v>2317</c:v>
                  </c:pt>
                  <c:pt idx="61">
                    <c:v>2177</c:v>
                  </c:pt>
                  <c:pt idx="62">
                    <c:v>2086</c:v>
                  </c:pt>
                  <c:pt idx="63">
                    <c:v>2082</c:v>
                  </c:pt>
                  <c:pt idx="64">
                    <c:v>2076</c:v>
                  </c:pt>
                  <c:pt idx="65">
                    <c:v>2057</c:v>
                  </c:pt>
                  <c:pt idx="66">
                    <c:v>2041</c:v>
                  </c:pt>
                  <c:pt idx="67">
                    <c:v>2008</c:v>
                  </c:pt>
                  <c:pt idx="68">
                    <c:v>1993</c:v>
                  </c:pt>
                  <c:pt idx="69">
                    <c:v>1956</c:v>
                  </c:pt>
                  <c:pt idx="70">
                    <c:v>1950</c:v>
                  </c:pt>
                  <c:pt idx="71">
                    <c:v>1947</c:v>
                  </c:pt>
                  <c:pt idx="72">
                    <c:v>1934</c:v>
                  </c:pt>
                  <c:pt idx="73">
                    <c:v>1896</c:v>
                  </c:pt>
                  <c:pt idx="74">
                    <c:v>1882</c:v>
                  </c:pt>
                  <c:pt idx="75">
                    <c:v>1848</c:v>
                  </c:pt>
                  <c:pt idx="76">
                    <c:v>1810</c:v>
                  </c:pt>
                  <c:pt idx="77">
                    <c:v>1794</c:v>
                  </c:pt>
                  <c:pt idx="78">
                    <c:v>1766</c:v>
                  </c:pt>
                  <c:pt idx="79">
                    <c:v>1749</c:v>
                  </c:pt>
                  <c:pt idx="80">
                    <c:v>1744</c:v>
                  </c:pt>
                  <c:pt idx="81">
                    <c:v>1706</c:v>
                  </c:pt>
                  <c:pt idx="82">
                    <c:v>1685</c:v>
                  </c:pt>
                  <c:pt idx="83">
                    <c:v>1680</c:v>
                  </c:pt>
                  <c:pt idx="84">
                    <c:v>1675</c:v>
                  </c:pt>
                  <c:pt idx="85">
                    <c:v>1556</c:v>
                  </c:pt>
                  <c:pt idx="86">
                    <c:v>1552</c:v>
                  </c:pt>
                  <c:pt idx="87">
                    <c:v>1519</c:v>
                  </c:pt>
                  <c:pt idx="88">
                    <c:v>1497</c:v>
                  </c:pt>
                  <c:pt idx="89">
                    <c:v>1485</c:v>
                  </c:pt>
                  <c:pt idx="90">
                    <c:v>1430</c:v>
                  </c:pt>
                  <c:pt idx="91">
                    <c:v>1395</c:v>
                  </c:pt>
                  <c:pt idx="92">
                    <c:v>1383</c:v>
                  </c:pt>
                  <c:pt idx="93">
                    <c:v>1367</c:v>
                  </c:pt>
                  <c:pt idx="94">
                    <c:v>1362</c:v>
                  </c:pt>
                  <c:pt idx="95">
                    <c:v>1353</c:v>
                  </c:pt>
                  <c:pt idx="96">
                    <c:v>1349</c:v>
                  </c:pt>
                  <c:pt idx="97">
                    <c:v>1344</c:v>
                  </c:pt>
                  <c:pt idx="98">
                    <c:v>1331</c:v>
                  </c:pt>
                  <c:pt idx="99">
                    <c:v>1329</c:v>
                  </c:pt>
                  <c:pt idx="100">
                    <c:v>1327</c:v>
                  </c:pt>
                  <c:pt idx="101">
                    <c:v>1321</c:v>
                  </c:pt>
                  <c:pt idx="102">
                    <c:v>1319</c:v>
                  </c:pt>
                  <c:pt idx="103">
                    <c:v>1286</c:v>
                  </c:pt>
                  <c:pt idx="104">
                    <c:v>1286</c:v>
                  </c:pt>
                  <c:pt idx="105">
                    <c:v>1285</c:v>
                  </c:pt>
                  <c:pt idx="106">
                    <c:v>1282</c:v>
                  </c:pt>
                  <c:pt idx="107">
                    <c:v>1252</c:v>
                  </c:pt>
                  <c:pt idx="108">
                    <c:v>1244</c:v>
                  </c:pt>
                  <c:pt idx="109">
                    <c:v>1241</c:v>
                  </c:pt>
                  <c:pt idx="110">
                    <c:v>1224</c:v>
                  </c:pt>
                  <c:pt idx="111">
                    <c:v>1201</c:v>
                  </c:pt>
                  <c:pt idx="112">
                    <c:v>1190</c:v>
                  </c:pt>
                  <c:pt idx="113">
                    <c:v>1175</c:v>
                  </c:pt>
                  <c:pt idx="114">
                    <c:v>1171</c:v>
                  </c:pt>
                  <c:pt idx="115">
                    <c:v>1133</c:v>
                  </c:pt>
                  <c:pt idx="116">
                    <c:v>1118</c:v>
                  </c:pt>
                  <c:pt idx="117">
                    <c:v>1116</c:v>
                  </c:pt>
                  <c:pt idx="118">
                    <c:v>1113</c:v>
                  </c:pt>
                  <c:pt idx="119">
                    <c:v>1112</c:v>
                  </c:pt>
                  <c:pt idx="120">
                    <c:v>1062</c:v>
                  </c:pt>
                  <c:pt idx="121">
                    <c:v>1053</c:v>
                  </c:pt>
                  <c:pt idx="122">
                    <c:v>1053</c:v>
                  </c:pt>
                  <c:pt idx="123">
                    <c:v>1021</c:v>
                  </c:pt>
                  <c:pt idx="124">
                    <c:v>1009</c:v>
                  </c:pt>
                  <c:pt idx="125">
                    <c:v>1006</c:v>
                  </c:pt>
                  <c:pt idx="126">
                    <c:v>992</c:v>
                  </c:pt>
                  <c:pt idx="127">
                    <c:v>981</c:v>
                  </c:pt>
                  <c:pt idx="128">
                    <c:v>971</c:v>
                  </c:pt>
                  <c:pt idx="129">
                    <c:v>964</c:v>
                  </c:pt>
                  <c:pt idx="130">
                    <c:v>958</c:v>
                  </c:pt>
                  <c:pt idx="131">
                    <c:v>952</c:v>
                  </c:pt>
                  <c:pt idx="132">
                    <c:v>945</c:v>
                  </c:pt>
                  <c:pt idx="133">
                    <c:v>939</c:v>
                  </c:pt>
                  <c:pt idx="134">
                    <c:v>934</c:v>
                  </c:pt>
                  <c:pt idx="135">
                    <c:v>925</c:v>
                  </c:pt>
                  <c:pt idx="136">
                    <c:v>904</c:v>
                  </c:pt>
                  <c:pt idx="137">
                    <c:v>892</c:v>
                  </c:pt>
                  <c:pt idx="138">
                    <c:v>870</c:v>
                  </c:pt>
                  <c:pt idx="139">
                    <c:v>866</c:v>
                  </c:pt>
                  <c:pt idx="140">
                    <c:v>855</c:v>
                  </c:pt>
                  <c:pt idx="141">
                    <c:v>848</c:v>
                  </c:pt>
                  <c:pt idx="142">
                    <c:v>841</c:v>
                  </c:pt>
                  <c:pt idx="143">
                    <c:v>836</c:v>
                  </c:pt>
                  <c:pt idx="144">
                    <c:v>827</c:v>
                  </c:pt>
                  <c:pt idx="145">
                    <c:v>806</c:v>
                  </c:pt>
                  <c:pt idx="146">
                    <c:v>804</c:v>
                  </c:pt>
                  <c:pt idx="147">
                    <c:v>803</c:v>
                  </c:pt>
                  <c:pt idx="148">
                    <c:v>798</c:v>
                  </c:pt>
                  <c:pt idx="149">
                    <c:v>792</c:v>
                  </c:pt>
                  <c:pt idx="150">
                    <c:v>782</c:v>
                  </c:pt>
                  <c:pt idx="151">
                    <c:v>761</c:v>
                  </c:pt>
                  <c:pt idx="152">
                    <c:v>759</c:v>
                  </c:pt>
                  <c:pt idx="153">
                    <c:v>759</c:v>
                  </c:pt>
                  <c:pt idx="154">
                    <c:v>756</c:v>
                  </c:pt>
                  <c:pt idx="155">
                    <c:v>753</c:v>
                  </c:pt>
                  <c:pt idx="156">
                    <c:v>750</c:v>
                  </c:pt>
                  <c:pt idx="157">
                    <c:v>747</c:v>
                  </c:pt>
                  <c:pt idx="158">
                    <c:v>744</c:v>
                  </c:pt>
                  <c:pt idx="159">
                    <c:v>728</c:v>
                  </c:pt>
                  <c:pt idx="160">
                    <c:v>728</c:v>
                  </c:pt>
                  <c:pt idx="161">
                    <c:v>725</c:v>
                  </c:pt>
                  <c:pt idx="162">
                    <c:v>723</c:v>
                  </c:pt>
                  <c:pt idx="163">
                    <c:v>723</c:v>
                  </c:pt>
                  <c:pt idx="164">
                    <c:v>721</c:v>
                  </c:pt>
                  <c:pt idx="165">
                    <c:v>707</c:v>
                  </c:pt>
                  <c:pt idx="166">
                    <c:v>702</c:v>
                  </c:pt>
                  <c:pt idx="167">
                    <c:v>697</c:v>
                  </c:pt>
                  <c:pt idx="168">
                    <c:v>696</c:v>
                  </c:pt>
                  <c:pt idx="169">
                    <c:v>694</c:v>
                  </c:pt>
                  <c:pt idx="170">
                    <c:v>686</c:v>
                  </c:pt>
                  <c:pt idx="171">
                    <c:v>683</c:v>
                  </c:pt>
                  <c:pt idx="172">
                    <c:v>682</c:v>
                  </c:pt>
                  <c:pt idx="173">
                    <c:v>668</c:v>
                  </c:pt>
                  <c:pt idx="174">
                    <c:v>664</c:v>
                  </c:pt>
                  <c:pt idx="175">
                    <c:v>663</c:v>
                  </c:pt>
                  <c:pt idx="176">
                    <c:v>647</c:v>
                  </c:pt>
                  <c:pt idx="177">
                    <c:v>646</c:v>
                  </c:pt>
                  <c:pt idx="178">
                    <c:v>637</c:v>
                  </c:pt>
                  <c:pt idx="179">
                    <c:v>636</c:v>
                  </c:pt>
                  <c:pt idx="180">
                    <c:v>632</c:v>
                  </c:pt>
                  <c:pt idx="181">
                    <c:v>631</c:v>
                  </c:pt>
                  <c:pt idx="182">
                    <c:v>620</c:v>
                  </c:pt>
                  <c:pt idx="183">
                    <c:v>614</c:v>
                  </c:pt>
                  <c:pt idx="184">
                    <c:v>609</c:v>
                  </c:pt>
                  <c:pt idx="185">
                    <c:v>607</c:v>
                  </c:pt>
                  <c:pt idx="186">
                    <c:v>605</c:v>
                  </c:pt>
                  <c:pt idx="187">
                    <c:v>604</c:v>
                  </c:pt>
                  <c:pt idx="188">
                    <c:v>595</c:v>
                  </c:pt>
                  <c:pt idx="189">
                    <c:v>592</c:v>
                  </c:pt>
                  <c:pt idx="190">
                    <c:v>591</c:v>
                  </c:pt>
                  <c:pt idx="191">
                    <c:v>579</c:v>
                  </c:pt>
                  <c:pt idx="192">
                    <c:v>577</c:v>
                  </c:pt>
                  <c:pt idx="193">
                    <c:v>575</c:v>
                  </c:pt>
                  <c:pt idx="194">
                    <c:v>574</c:v>
                  </c:pt>
                  <c:pt idx="195">
                    <c:v>569</c:v>
                  </c:pt>
                  <c:pt idx="196">
                    <c:v>568</c:v>
                  </c:pt>
                  <c:pt idx="197">
                    <c:v>552</c:v>
                  </c:pt>
                  <c:pt idx="198">
                    <c:v>541</c:v>
                  </c:pt>
                  <c:pt idx="199">
                    <c:v>541</c:v>
                  </c:pt>
                  <c:pt idx="200">
                    <c:v>528</c:v>
                  </c:pt>
                  <c:pt idx="201">
                    <c:v>525</c:v>
                  </c:pt>
                  <c:pt idx="202">
                    <c:v>525</c:v>
                  </c:pt>
                  <c:pt idx="203">
                    <c:v>512</c:v>
                  </c:pt>
                  <c:pt idx="204">
                    <c:v>504</c:v>
                  </c:pt>
                  <c:pt idx="205">
                    <c:v>499</c:v>
                  </c:pt>
                  <c:pt idx="206">
                    <c:v>490</c:v>
                  </c:pt>
                  <c:pt idx="207">
                    <c:v>489</c:v>
                  </c:pt>
                  <c:pt idx="208">
                    <c:v>480</c:v>
                  </c:pt>
                  <c:pt idx="209">
                    <c:v>479</c:v>
                  </c:pt>
                  <c:pt idx="210">
                    <c:v>478</c:v>
                  </c:pt>
                  <c:pt idx="211">
                    <c:v>475</c:v>
                  </c:pt>
                  <c:pt idx="212">
                    <c:v>473</c:v>
                  </c:pt>
                  <c:pt idx="213">
                    <c:v>471</c:v>
                  </c:pt>
                  <c:pt idx="214">
                    <c:v>470</c:v>
                  </c:pt>
                  <c:pt idx="215">
                    <c:v>470</c:v>
                  </c:pt>
                  <c:pt idx="216">
                    <c:v>469</c:v>
                  </c:pt>
                  <c:pt idx="217">
                    <c:v>466</c:v>
                  </c:pt>
                  <c:pt idx="218">
                    <c:v>463</c:v>
                  </c:pt>
                  <c:pt idx="219">
                    <c:v>461</c:v>
                  </c:pt>
                  <c:pt idx="220">
                    <c:v>458</c:v>
                  </c:pt>
                  <c:pt idx="221">
                    <c:v>455</c:v>
                  </c:pt>
                  <c:pt idx="222">
                    <c:v>454</c:v>
                  </c:pt>
                  <c:pt idx="223">
                    <c:v>445</c:v>
                  </c:pt>
                  <c:pt idx="224">
                    <c:v>444</c:v>
                  </c:pt>
                  <c:pt idx="225">
                    <c:v>443</c:v>
                  </c:pt>
                  <c:pt idx="226">
                    <c:v>440</c:v>
                  </c:pt>
                  <c:pt idx="227">
                    <c:v>440</c:v>
                  </c:pt>
                  <c:pt idx="228">
                    <c:v>438</c:v>
                  </c:pt>
                  <c:pt idx="229">
                    <c:v>438</c:v>
                  </c:pt>
                  <c:pt idx="230">
                    <c:v>435</c:v>
                  </c:pt>
                  <c:pt idx="231">
                    <c:v>432</c:v>
                  </c:pt>
                  <c:pt idx="232">
                    <c:v>431</c:v>
                  </c:pt>
                  <c:pt idx="233">
                    <c:v>426</c:v>
                  </c:pt>
                  <c:pt idx="234">
                    <c:v>425</c:v>
                  </c:pt>
                  <c:pt idx="235">
                    <c:v>425</c:v>
                  </c:pt>
                  <c:pt idx="236">
                    <c:v>424</c:v>
                  </c:pt>
                  <c:pt idx="237">
                    <c:v>422</c:v>
                  </c:pt>
                  <c:pt idx="238">
                    <c:v>420</c:v>
                  </c:pt>
                  <c:pt idx="239">
                    <c:v>419</c:v>
                  </c:pt>
                  <c:pt idx="240">
                    <c:v>418</c:v>
                  </c:pt>
                  <c:pt idx="241">
                    <c:v>414</c:v>
                  </c:pt>
                  <c:pt idx="242">
                    <c:v>414</c:v>
                  </c:pt>
                  <c:pt idx="243">
                    <c:v>412</c:v>
                  </c:pt>
                  <c:pt idx="244">
                    <c:v>412</c:v>
                  </c:pt>
                  <c:pt idx="245">
                    <c:v>405</c:v>
                  </c:pt>
                  <c:pt idx="246">
                    <c:v>405</c:v>
                  </c:pt>
                  <c:pt idx="247">
                    <c:v>402</c:v>
                  </c:pt>
                  <c:pt idx="248">
                    <c:v>399</c:v>
                  </c:pt>
                  <c:pt idx="249">
                    <c:v>397</c:v>
                  </c:pt>
                  <c:pt idx="250">
                    <c:v>397</c:v>
                  </c:pt>
                  <c:pt idx="251">
                    <c:v>395</c:v>
                  </c:pt>
                  <c:pt idx="252">
                    <c:v>393</c:v>
                  </c:pt>
                  <c:pt idx="253">
                    <c:v>390</c:v>
                  </c:pt>
                  <c:pt idx="254">
                    <c:v>390</c:v>
                  </c:pt>
                  <c:pt idx="255">
                    <c:v>390</c:v>
                  </c:pt>
                  <c:pt idx="256">
                    <c:v>385</c:v>
                  </c:pt>
                  <c:pt idx="257">
                    <c:v>381</c:v>
                  </c:pt>
                  <c:pt idx="258">
                    <c:v>379</c:v>
                  </c:pt>
                  <c:pt idx="259">
                    <c:v>378</c:v>
                  </c:pt>
                  <c:pt idx="260">
                    <c:v>376</c:v>
                  </c:pt>
                  <c:pt idx="261">
                    <c:v>375</c:v>
                  </c:pt>
                  <c:pt idx="262">
                    <c:v>374</c:v>
                  </c:pt>
                  <c:pt idx="263">
                    <c:v>372</c:v>
                  </c:pt>
                  <c:pt idx="264">
                    <c:v>369</c:v>
                  </c:pt>
                  <c:pt idx="265">
                    <c:v>368</c:v>
                  </c:pt>
                  <c:pt idx="266">
                    <c:v>367</c:v>
                  </c:pt>
                  <c:pt idx="267">
                    <c:v>364</c:v>
                  </c:pt>
                  <c:pt idx="268">
                    <c:v>362</c:v>
                  </c:pt>
                  <c:pt idx="269">
                    <c:v>360</c:v>
                  </c:pt>
                  <c:pt idx="270">
                    <c:v>359</c:v>
                  </c:pt>
                  <c:pt idx="271">
                    <c:v>358</c:v>
                  </c:pt>
                  <c:pt idx="272">
                    <c:v>357</c:v>
                  </c:pt>
                  <c:pt idx="273">
                    <c:v>356</c:v>
                  </c:pt>
                  <c:pt idx="274">
                    <c:v>356</c:v>
                  </c:pt>
                  <c:pt idx="275">
                    <c:v>355</c:v>
                  </c:pt>
                  <c:pt idx="276">
                    <c:v>354</c:v>
                  </c:pt>
                  <c:pt idx="277">
                    <c:v>351</c:v>
                  </c:pt>
                  <c:pt idx="278">
                    <c:v>351</c:v>
                  </c:pt>
                  <c:pt idx="279">
                    <c:v>350</c:v>
                  </c:pt>
                  <c:pt idx="280">
                    <c:v>344</c:v>
                  </c:pt>
                  <c:pt idx="281">
                    <c:v>343</c:v>
                  </c:pt>
                  <c:pt idx="282">
                    <c:v>342</c:v>
                  </c:pt>
                  <c:pt idx="283">
                    <c:v>342</c:v>
                  </c:pt>
                  <c:pt idx="284">
                    <c:v>339</c:v>
                  </c:pt>
                  <c:pt idx="285">
                    <c:v>338</c:v>
                  </c:pt>
                  <c:pt idx="286">
                    <c:v>337</c:v>
                  </c:pt>
                  <c:pt idx="287">
                    <c:v>337</c:v>
                  </c:pt>
                  <c:pt idx="288">
                    <c:v>335</c:v>
                  </c:pt>
                  <c:pt idx="289">
                    <c:v>335</c:v>
                  </c:pt>
                  <c:pt idx="290">
                    <c:v>334</c:v>
                  </c:pt>
                  <c:pt idx="291">
                    <c:v>334</c:v>
                  </c:pt>
                  <c:pt idx="292">
                    <c:v>333</c:v>
                  </c:pt>
                  <c:pt idx="293">
                    <c:v>331</c:v>
                  </c:pt>
                  <c:pt idx="294">
                    <c:v>325</c:v>
                  </c:pt>
                  <c:pt idx="295">
                    <c:v>324</c:v>
                  </c:pt>
                  <c:pt idx="296">
                    <c:v>322</c:v>
                  </c:pt>
                  <c:pt idx="297">
                    <c:v>321</c:v>
                  </c:pt>
                  <c:pt idx="298">
                    <c:v>321</c:v>
                  </c:pt>
                  <c:pt idx="299">
                    <c:v>315</c:v>
                  </c:pt>
                  <c:pt idx="300">
                    <c:v>315</c:v>
                  </c:pt>
                  <c:pt idx="301">
                    <c:v>307</c:v>
                  </c:pt>
                  <c:pt idx="302">
                    <c:v>306</c:v>
                  </c:pt>
                  <c:pt idx="303">
                    <c:v>305</c:v>
                  </c:pt>
                  <c:pt idx="304">
                    <c:v>305</c:v>
                  </c:pt>
                  <c:pt idx="305">
                    <c:v>305</c:v>
                  </c:pt>
                  <c:pt idx="306">
                    <c:v>302</c:v>
                  </c:pt>
                  <c:pt idx="307">
                    <c:v>301</c:v>
                  </c:pt>
                  <c:pt idx="308">
                    <c:v>301</c:v>
                  </c:pt>
                  <c:pt idx="309">
                    <c:v>300</c:v>
                  </c:pt>
                  <c:pt idx="310">
                    <c:v>300</c:v>
                  </c:pt>
                  <c:pt idx="311">
                    <c:v>299</c:v>
                  </c:pt>
                  <c:pt idx="312">
                    <c:v>298</c:v>
                  </c:pt>
                  <c:pt idx="313">
                    <c:v>298</c:v>
                  </c:pt>
                  <c:pt idx="314">
                    <c:v>298</c:v>
                  </c:pt>
                  <c:pt idx="315">
                    <c:v>298</c:v>
                  </c:pt>
                  <c:pt idx="316">
                    <c:v>294</c:v>
                  </c:pt>
                  <c:pt idx="317">
                    <c:v>294</c:v>
                  </c:pt>
                  <c:pt idx="318">
                    <c:v>293</c:v>
                  </c:pt>
                  <c:pt idx="319">
                    <c:v>292</c:v>
                  </c:pt>
                  <c:pt idx="320">
                    <c:v>292</c:v>
                  </c:pt>
                  <c:pt idx="321">
                    <c:v>290</c:v>
                  </c:pt>
                  <c:pt idx="322">
                    <c:v>290</c:v>
                  </c:pt>
                  <c:pt idx="323">
                    <c:v>289</c:v>
                  </c:pt>
                  <c:pt idx="324">
                    <c:v>288</c:v>
                  </c:pt>
                  <c:pt idx="325">
                    <c:v>287</c:v>
                  </c:pt>
                  <c:pt idx="326">
                    <c:v>287</c:v>
                  </c:pt>
                  <c:pt idx="327">
                    <c:v>286</c:v>
                  </c:pt>
                  <c:pt idx="328">
                    <c:v>285</c:v>
                  </c:pt>
                  <c:pt idx="329">
                    <c:v>284</c:v>
                  </c:pt>
                  <c:pt idx="330">
                    <c:v>284</c:v>
                  </c:pt>
                  <c:pt idx="331">
                    <c:v>281</c:v>
                  </c:pt>
                  <c:pt idx="332">
                    <c:v>280</c:v>
                  </c:pt>
                  <c:pt idx="333">
                    <c:v>274</c:v>
                  </c:pt>
                  <c:pt idx="334">
                    <c:v>273</c:v>
                  </c:pt>
                  <c:pt idx="335">
                    <c:v>272</c:v>
                  </c:pt>
                  <c:pt idx="336">
                    <c:v>272</c:v>
                  </c:pt>
                  <c:pt idx="337">
                    <c:v>271</c:v>
                  </c:pt>
                  <c:pt idx="338">
                    <c:v>271</c:v>
                  </c:pt>
                  <c:pt idx="339">
                    <c:v>271</c:v>
                  </c:pt>
                  <c:pt idx="340">
                    <c:v>271</c:v>
                  </c:pt>
                  <c:pt idx="341">
                    <c:v>269</c:v>
                  </c:pt>
                  <c:pt idx="342">
                    <c:v>268</c:v>
                  </c:pt>
                  <c:pt idx="343">
                    <c:v>265</c:v>
                  </c:pt>
                  <c:pt idx="344">
                    <c:v>265</c:v>
                  </c:pt>
                  <c:pt idx="345">
                    <c:v>265</c:v>
                  </c:pt>
                  <c:pt idx="346">
                    <c:v>264</c:v>
                  </c:pt>
                  <c:pt idx="347">
                    <c:v>264</c:v>
                  </c:pt>
                  <c:pt idx="348">
                    <c:v>263</c:v>
                  </c:pt>
                  <c:pt idx="349">
                    <c:v>263</c:v>
                  </c:pt>
                  <c:pt idx="350">
                    <c:v>263</c:v>
                  </c:pt>
                  <c:pt idx="351">
                    <c:v>263</c:v>
                  </c:pt>
                  <c:pt idx="352">
                    <c:v>262</c:v>
                  </c:pt>
                  <c:pt idx="353">
                    <c:v>262</c:v>
                  </c:pt>
                  <c:pt idx="354">
                    <c:v>262</c:v>
                  </c:pt>
                  <c:pt idx="355">
                    <c:v>259</c:v>
                  </c:pt>
                  <c:pt idx="356">
                    <c:v>257</c:v>
                  </c:pt>
                  <c:pt idx="357">
                    <c:v>255</c:v>
                  </c:pt>
                  <c:pt idx="358">
                    <c:v>254</c:v>
                  </c:pt>
                  <c:pt idx="359">
                    <c:v>253</c:v>
                  </c:pt>
                  <c:pt idx="360">
                    <c:v>251</c:v>
                  </c:pt>
                  <c:pt idx="361">
                    <c:v>251</c:v>
                  </c:pt>
                  <c:pt idx="362">
                    <c:v>249</c:v>
                  </c:pt>
                  <c:pt idx="363">
                    <c:v>249</c:v>
                  </c:pt>
                  <c:pt idx="364">
                    <c:v>248</c:v>
                  </c:pt>
                  <c:pt idx="365">
                    <c:v>246</c:v>
                  </c:pt>
                  <c:pt idx="366">
                    <c:v>246</c:v>
                  </c:pt>
                  <c:pt idx="367">
                    <c:v>246</c:v>
                  </c:pt>
                  <c:pt idx="368">
                    <c:v>246</c:v>
                  </c:pt>
                  <c:pt idx="369">
                    <c:v>246</c:v>
                  </c:pt>
                  <c:pt idx="370">
                    <c:v>242</c:v>
                  </c:pt>
                  <c:pt idx="371">
                    <c:v>242</c:v>
                  </c:pt>
                  <c:pt idx="372">
                    <c:v>242</c:v>
                  </c:pt>
                  <c:pt idx="373">
                    <c:v>241</c:v>
                  </c:pt>
                  <c:pt idx="374">
                    <c:v>239</c:v>
                  </c:pt>
                  <c:pt idx="375">
                    <c:v>239</c:v>
                  </c:pt>
                  <c:pt idx="376">
                    <c:v>238</c:v>
                  </c:pt>
                  <c:pt idx="377">
                    <c:v>238</c:v>
                  </c:pt>
                  <c:pt idx="378">
                    <c:v>236</c:v>
                  </c:pt>
                  <c:pt idx="379">
                    <c:v>235</c:v>
                  </c:pt>
                  <c:pt idx="380">
                    <c:v>234</c:v>
                  </c:pt>
                  <c:pt idx="381">
                    <c:v>234</c:v>
                  </c:pt>
                  <c:pt idx="382">
                    <c:v>234</c:v>
                  </c:pt>
                  <c:pt idx="383">
                    <c:v>233</c:v>
                  </c:pt>
                  <c:pt idx="384">
                    <c:v>233</c:v>
                  </c:pt>
                  <c:pt idx="385">
                    <c:v>231</c:v>
                  </c:pt>
                  <c:pt idx="386">
                    <c:v>231</c:v>
                  </c:pt>
                  <c:pt idx="387">
                    <c:v>230</c:v>
                  </c:pt>
                  <c:pt idx="388">
                    <c:v>230</c:v>
                  </c:pt>
                  <c:pt idx="389">
                    <c:v>230</c:v>
                  </c:pt>
                  <c:pt idx="390">
                    <c:v>229</c:v>
                  </c:pt>
                  <c:pt idx="391">
                    <c:v>229</c:v>
                  </c:pt>
                  <c:pt idx="392">
                    <c:v>228</c:v>
                  </c:pt>
                  <c:pt idx="393">
                    <c:v>228</c:v>
                  </c:pt>
                  <c:pt idx="394">
                    <c:v>227</c:v>
                  </c:pt>
                  <c:pt idx="395">
                    <c:v>227</c:v>
                  </c:pt>
                  <c:pt idx="396">
                    <c:v>226</c:v>
                  </c:pt>
                  <c:pt idx="397">
                    <c:v>226</c:v>
                  </c:pt>
                  <c:pt idx="398">
                    <c:v>226</c:v>
                  </c:pt>
                  <c:pt idx="399">
                    <c:v>225</c:v>
                  </c:pt>
                  <c:pt idx="400">
                    <c:v>225</c:v>
                  </c:pt>
                  <c:pt idx="401">
                    <c:v>225</c:v>
                  </c:pt>
                  <c:pt idx="402">
                    <c:v>224</c:v>
                  </c:pt>
                  <c:pt idx="403">
                    <c:v>224</c:v>
                  </c:pt>
                  <c:pt idx="404">
                    <c:v>223</c:v>
                  </c:pt>
                  <c:pt idx="405">
                    <c:v>223</c:v>
                  </c:pt>
                  <c:pt idx="406">
                    <c:v>223</c:v>
                  </c:pt>
                  <c:pt idx="407">
                    <c:v>221</c:v>
                  </c:pt>
                  <c:pt idx="408">
                    <c:v>221</c:v>
                  </c:pt>
                  <c:pt idx="409">
                    <c:v>221</c:v>
                  </c:pt>
                  <c:pt idx="410">
                    <c:v>220</c:v>
                  </c:pt>
                  <c:pt idx="411">
                    <c:v>220</c:v>
                  </c:pt>
                  <c:pt idx="412">
                    <c:v>219</c:v>
                  </c:pt>
                  <c:pt idx="413">
                    <c:v>219</c:v>
                  </c:pt>
                  <c:pt idx="414">
                    <c:v>218</c:v>
                  </c:pt>
                  <c:pt idx="415">
                    <c:v>217</c:v>
                  </c:pt>
                  <c:pt idx="416">
                    <c:v>217</c:v>
                  </c:pt>
                  <c:pt idx="417">
                    <c:v>216</c:v>
                  </c:pt>
                  <c:pt idx="418">
                    <c:v>214</c:v>
                  </c:pt>
                  <c:pt idx="419">
                    <c:v>214</c:v>
                  </c:pt>
                  <c:pt idx="420">
                    <c:v>213</c:v>
                  </c:pt>
                  <c:pt idx="421">
                    <c:v>212</c:v>
                  </c:pt>
                  <c:pt idx="422">
                    <c:v>212</c:v>
                  </c:pt>
                  <c:pt idx="423">
                    <c:v>212</c:v>
                  </c:pt>
                  <c:pt idx="424">
                    <c:v>212</c:v>
                  </c:pt>
                  <c:pt idx="425">
                    <c:v>211</c:v>
                  </c:pt>
                  <c:pt idx="426">
                    <c:v>211</c:v>
                  </c:pt>
                  <c:pt idx="427">
                    <c:v>211</c:v>
                  </c:pt>
                  <c:pt idx="428">
                    <c:v>210</c:v>
                  </c:pt>
                  <c:pt idx="429">
                    <c:v>210</c:v>
                  </c:pt>
                  <c:pt idx="430">
                    <c:v>208</c:v>
                  </c:pt>
                  <c:pt idx="431">
                    <c:v>207</c:v>
                  </c:pt>
                  <c:pt idx="432">
                    <c:v>206</c:v>
                  </c:pt>
                  <c:pt idx="433">
                    <c:v>203</c:v>
                  </c:pt>
                  <c:pt idx="434">
                    <c:v>203</c:v>
                  </c:pt>
                  <c:pt idx="435">
                    <c:v>202</c:v>
                  </c:pt>
                  <c:pt idx="436">
                    <c:v>202</c:v>
                  </c:pt>
                  <c:pt idx="437">
                    <c:v>202</c:v>
                  </c:pt>
                  <c:pt idx="438">
                    <c:v>202</c:v>
                  </c:pt>
                  <c:pt idx="439">
                    <c:v>201</c:v>
                  </c:pt>
                  <c:pt idx="440">
                    <c:v>200</c:v>
                  </c:pt>
                  <c:pt idx="441">
                    <c:v>199</c:v>
                  </c:pt>
                  <c:pt idx="442">
                    <c:v>199</c:v>
                  </c:pt>
                  <c:pt idx="443">
                    <c:v>198</c:v>
                  </c:pt>
                  <c:pt idx="444">
                    <c:v>197</c:v>
                  </c:pt>
                  <c:pt idx="445">
                    <c:v>197</c:v>
                  </c:pt>
                  <c:pt idx="446">
                    <c:v>197</c:v>
                  </c:pt>
                  <c:pt idx="447">
                    <c:v>196</c:v>
                  </c:pt>
                  <c:pt idx="448">
                    <c:v>195</c:v>
                  </c:pt>
                  <c:pt idx="449">
                    <c:v>194</c:v>
                  </c:pt>
                  <c:pt idx="450">
                    <c:v>194</c:v>
                  </c:pt>
                  <c:pt idx="451">
                    <c:v>193</c:v>
                  </c:pt>
                  <c:pt idx="452">
                    <c:v>192</c:v>
                  </c:pt>
                  <c:pt idx="453">
                    <c:v>192</c:v>
                  </c:pt>
                  <c:pt idx="454">
                    <c:v>192</c:v>
                  </c:pt>
                  <c:pt idx="455">
                    <c:v>191</c:v>
                  </c:pt>
                  <c:pt idx="456">
                    <c:v>191</c:v>
                  </c:pt>
                  <c:pt idx="457">
                    <c:v>191</c:v>
                  </c:pt>
                  <c:pt idx="458">
                    <c:v>190</c:v>
                  </c:pt>
                  <c:pt idx="459">
                    <c:v>189</c:v>
                  </c:pt>
                  <c:pt idx="460">
                    <c:v>187</c:v>
                  </c:pt>
                  <c:pt idx="461">
                    <c:v>187</c:v>
                  </c:pt>
                  <c:pt idx="462">
                    <c:v>187</c:v>
                  </c:pt>
                  <c:pt idx="463">
                    <c:v>187</c:v>
                  </c:pt>
                  <c:pt idx="464">
                    <c:v>186</c:v>
                  </c:pt>
                  <c:pt idx="465">
                    <c:v>186</c:v>
                  </c:pt>
                  <c:pt idx="466">
                    <c:v>186</c:v>
                  </c:pt>
                  <c:pt idx="467">
                    <c:v>186</c:v>
                  </c:pt>
                  <c:pt idx="468">
                    <c:v>185</c:v>
                  </c:pt>
                  <c:pt idx="469">
                    <c:v>185</c:v>
                  </c:pt>
                  <c:pt idx="470">
                    <c:v>185</c:v>
                  </c:pt>
                  <c:pt idx="471">
                    <c:v>184</c:v>
                  </c:pt>
                  <c:pt idx="472">
                    <c:v>183</c:v>
                  </c:pt>
                  <c:pt idx="473">
                    <c:v>183</c:v>
                  </c:pt>
                  <c:pt idx="474">
                    <c:v>183</c:v>
                  </c:pt>
                  <c:pt idx="475">
                    <c:v>182</c:v>
                  </c:pt>
                  <c:pt idx="476">
                    <c:v>180</c:v>
                  </c:pt>
                  <c:pt idx="477">
                    <c:v>179</c:v>
                  </c:pt>
                  <c:pt idx="478">
                    <c:v>179</c:v>
                  </c:pt>
                  <c:pt idx="479">
                    <c:v>179</c:v>
                  </c:pt>
                  <c:pt idx="480">
                    <c:v>179</c:v>
                  </c:pt>
                  <c:pt idx="481">
                    <c:v>179</c:v>
                  </c:pt>
                  <c:pt idx="482">
                    <c:v>179</c:v>
                  </c:pt>
                  <c:pt idx="483">
                    <c:v>177</c:v>
                  </c:pt>
                  <c:pt idx="484">
                    <c:v>177</c:v>
                  </c:pt>
                  <c:pt idx="485">
                    <c:v>177</c:v>
                  </c:pt>
                  <c:pt idx="486">
                    <c:v>177</c:v>
                  </c:pt>
                  <c:pt idx="487">
                    <c:v>175</c:v>
                  </c:pt>
                  <c:pt idx="488">
                    <c:v>175</c:v>
                  </c:pt>
                  <c:pt idx="489">
                    <c:v>175</c:v>
                  </c:pt>
                  <c:pt idx="490">
                    <c:v>174</c:v>
                  </c:pt>
                  <c:pt idx="491">
                    <c:v>174</c:v>
                  </c:pt>
                  <c:pt idx="492">
                    <c:v>173</c:v>
                  </c:pt>
                  <c:pt idx="493">
                    <c:v>173</c:v>
                  </c:pt>
                  <c:pt idx="494">
                    <c:v>173</c:v>
                  </c:pt>
                  <c:pt idx="495">
                    <c:v>172</c:v>
                  </c:pt>
                  <c:pt idx="496">
                    <c:v>172</c:v>
                  </c:pt>
                  <c:pt idx="497">
                    <c:v>171</c:v>
                  </c:pt>
                  <c:pt idx="498">
                    <c:v>171</c:v>
                  </c:pt>
                  <c:pt idx="499">
                    <c:v>171</c:v>
                  </c:pt>
                  <c:pt idx="500">
                    <c:v>170</c:v>
                  </c:pt>
                  <c:pt idx="501">
                    <c:v>170</c:v>
                  </c:pt>
                  <c:pt idx="502">
                    <c:v>170</c:v>
                  </c:pt>
                  <c:pt idx="503">
                    <c:v>169</c:v>
                  </c:pt>
                  <c:pt idx="504">
                    <c:v>169</c:v>
                  </c:pt>
                  <c:pt idx="505">
                    <c:v>169</c:v>
                  </c:pt>
                  <c:pt idx="506">
                    <c:v>168</c:v>
                  </c:pt>
                  <c:pt idx="507">
                    <c:v>168</c:v>
                  </c:pt>
                  <c:pt idx="508">
                    <c:v>168</c:v>
                  </c:pt>
                  <c:pt idx="509">
                    <c:v>167</c:v>
                  </c:pt>
                  <c:pt idx="510">
                    <c:v>166</c:v>
                  </c:pt>
                  <c:pt idx="511">
                    <c:v>166</c:v>
                  </c:pt>
                  <c:pt idx="512">
                    <c:v>164</c:v>
                  </c:pt>
                  <c:pt idx="513">
                    <c:v>164</c:v>
                  </c:pt>
                  <c:pt idx="514">
                    <c:v>164</c:v>
                  </c:pt>
                  <c:pt idx="515">
                    <c:v>163</c:v>
                  </c:pt>
                  <c:pt idx="516">
                    <c:v>163</c:v>
                  </c:pt>
                  <c:pt idx="517">
                    <c:v>163</c:v>
                  </c:pt>
                  <c:pt idx="518">
                    <c:v>162</c:v>
                  </c:pt>
                  <c:pt idx="519">
                    <c:v>162</c:v>
                  </c:pt>
                  <c:pt idx="520">
                    <c:v>162</c:v>
                  </c:pt>
                  <c:pt idx="521">
                    <c:v>161</c:v>
                  </c:pt>
                  <c:pt idx="522">
                    <c:v>161</c:v>
                  </c:pt>
                  <c:pt idx="523">
                    <c:v>161</c:v>
                  </c:pt>
                  <c:pt idx="524">
                    <c:v>161</c:v>
                  </c:pt>
                  <c:pt idx="525">
                    <c:v>160</c:v>
                  </c:pt>
                  <c:pt idx="526">
                    <c:v>160</c:v>
                  </c:pt>
                  <c:pt idx="527">
                    <c:v>159</c:v>
                  </c:pt>
                  <c:pt idx="528">
                    <c:v>159</c:v>
                  </c:pt>
                  <c:pt idx="529">
                    <c:v>159</c:v>
                  </c:pt>
                  <c:pt idx="530">
                    <c:v>159</c:v>
                  </c:pt>
                  <c:pt idx="531">
                    <c:v>158</c:v>
                  </c:pt>
                  <c:pt idx="532">
                    <c:v>158</c:v>
                  </c:pt>
                  <c:pt idx="533">
                    <c:v>157</c:v>
                  </c:pt>
                  <c:pt idx="534">
                    <c:v>157</c:v>
                  </c:pt>
                  <c:pt idx="535">
                    <c:v>157</c:v>
                  </c:pt>
                  <c:pt idx="536">
                    <c:v>156</c:v>
                  </c:pt>
                  <c:pt idx="537">
                    <c:v>156</c:v>
                  </c:pt>
                  <c:pt idx="538">
                    <c:v>155</c:v>
                  </c:pt>
                  <c:pt idx="539">
                    <c:v>155</c:v>
                  </c:pt>
                  <c:pt idx="540">
                    <c:v>155</c:v>
                  </c:pt>
                  <c:pt idx="541">
                    <c:v>155</c:v>
                  </c:pt>
                  <c:pt idx="542">
                    <c:v>155</c:v>
                  </c:pt>
                  <c:pt idx="543">
                    <c:v>154</c:v>
                  </c:pt>
                  <c:pt idx="544">
                    <c:v>154</c:v>
                  </c:pt>
                  <c:pt idx="545">
                    <c:v>154</c:v>
                  </c:pt>
                  <c:pt idx="546">
                    <c:v>153</c:v>
                  </c:pt>
                  <c:pt idx="547">
                    <c:v>151</c:v>
                  </c:pt>
                  <c:pt idx="548">
                    <c:v>151</c:v>
                  </c:pt>
                  <c:pt idx="549">
                    <c:v>151</c:v>
                  </c:pt>
                  <c:pt idx="550">
                    <c:v>151</c:v>
                  </c:pt>
                  <c:pt idx="551">
                    <c:v>150</c:v>
                  </c:pt>
                  <c:pt idx="552">
                    <c:v>150</c:v>
                  </c:pt>
                  <c:pt idx="553">
                    <c:v>150</c:v>
                  </c:pt>
                  <c:pt idx="554">
                    <c:v>150</c:v>
                  </c:pt>
                  <c:pt idx="555">
                    <c:v>149</c:v>
                  </c:pt>
                  <c:pt idx="556">
                    <c:v>148</c:v>
                  </c:pt>
                  <c:pt idx="557">
                    <c:v>147</c:v>
                  </c:pt>
                  <c:pt idx="558">
                    <c:v>146</c:v>
                  </c:pt>
                  <c:pt idx="559">
                    <c:v>146</c:v>
                  </c:pt>
                  <c:pt idx="560">
                    <c:v>146</c:v>
                  </c:pt>
                  <c:pt idx="561">
                    <c:v>146</c:v>
                  </c:pt>
                  <c:pt idx="562">
                    <c:v>146</c:v>
                  </c:pt>
                  <c:pt idx="563">
                    <c:v>145</c:v>
                  </c:pt>
                  <c:pt idx="564">
                    <c:v>144</c:v>
                  </c:pt>
                  <c:pt idx="565">
                    <c:v>144</c:v>
                  </c:pt>
                  <c:pt idx="566">
                    <c:v>144</c:v>
                  </c:pt>
                  <c:pt idx="567">
                    <c:v>144</c:v>
                  </c:pt>
                  <c:pt idx="568">
                    <c:v>144</c:v>
                  </c:pt>
                  <c:pt idx="569">
                    <c:v>144</c:v>
                  </c:pt>
                  <c:pt idx="570">
                    <c:v>143</c:v>
                  </c:pt>
                  <c:pt idx="571">
                    <c:v>143</c:v>
                  </c:pt>
                  <c:pt idx="572">
                    <c:v>143</c:v>
                  </c:pt>
                  <c:pt idx="573">
                    <c:v>143</c:v>
                  </c:pt>
                  <c:pt idx="574">
                    <c:v>143</c:v>
                  </c:pt>
                  <c:pt idx="575">
                    <c:v>142</c:v>
                  </c:pt>
                  <c:pt idx="576">
                    <c:v>142</c:v>
                  </c:pt>
                  <c:pt idx="577">
                    <c:v>142</c:v>
                  </c:pt>
                  <c:pt idx="578">
                    <c:v>142</c:v>
                  </c:pt>
                  <c:pt idx="579">
                    <c:v>142</c:v>
                  </c:pt>
                  <c:pt idx="580">
                    <c:v>141</c:v>
                  </c:pt>
                  <c:pt idx="581">
                    <c:v>141</c:v>
                  </c:pt>
                  <c:pt idx="582">
                    <c:v>141</c:v>
                  </c:pt>
                  <c:pt idx="583">
                    <c:v>141</c:v>
                  </c:pt>
                  <c:pt idx="584">
                    <c:v>141</c:v>
                  </c:pt>
                  <c:pt idx="585">
                    <c:v>141</c:v>
                  </c:pt>
                  <c:pt idx="586">
                    <c:v>141</c:v>
                  </c:pt>
                  <c:pt idx="587">
                    <c:v>140</c:v>
                  </c:pt>
                  <c:pt idx="588">
                    <c:v>140</c:v>
                  </c:pt>
                  <c:pt idx="589">
                    <c:v>140</c:v>
                  </c:pt>
                  <c:pt idx="590">
                    <c:v>139</c:v>
                  </c:pt>
                  <c:pt idx="591">
                    <c:v>139</c:v>
                  </c:pt>
                  <c:pt idx="592">
                    <c:v>139</c:v>
                  </c:pt>
                  <c:pt idx="593">
                    <c:v>137</c:v>
                  </c:pt>
                  <c:pt idx="594">
                    <c:v>137</c:v>
                  </c:pt>
                  <c:pt idx="595">
                    <c:v>137</c:v>
                  </c:pt>
                  <c:pt idx="596">
                    <c:v>137</c:v>
                  </c:pt>
                  <c:pt idx="597">
                    <c:v>136</c:v>
                  </c:pt>
                  <c:pt idx="598">
                    <c:v>136</c:v>
                  </c:pt>
                  <c:pt idx="599">
                    <c:v>136</c:v>
                  </c:pt>
                  <c:pt idx="600">
                    <c:v>135</c:v>
                  </c:pt>
                  <c:pt idx="601">
                    <c:v>134</c:v>
                  </c:pt>
                  <c:pt idx="602">
                    <c:v>134</c:v>
                  </c:pt>
                  <c:pt idx="603">
                    <c:v>133</c:v>
                  </c:pt>
                  <c:pt idx="604">
                    <c:v>132</c:v>
                  </c:pt>
                  <c:pt idx="605">
                    <c:v>132</c:v>
                  </c:pt>
                  <c:pt idx="606">
                    <c:v>131</c:v>
                  </c:pt>
                  <c:pt idx="607">
                    <c:v>131</c:v>
                  </c:pt>
                  <c:pt idx="608">
                    <c:v>131</c:v>
                  </c:pt>
                  <c:pt idx="609">
                    <c:v>131</c:v>
                  </c:pt>
                  <c:pt idx="610">
                    <c:v>131</c:v>
                  </c:pt>
                  <c:pt idx="611">
                    <c:v>130</c:v>
                  </c:pt>
                  <c:pt idx="612">
                    <c:v>129</c:v>
                  </c:pt>
                  <c:pt idx="613">
                    <c:v>129</c:v>
                  </c:pt>
                  <c:pt idx="614">
                    <c:v>129</c:v>
                  </c:pt>
                  <c:pt idx="615">
                    <c:v>129</c:v>
                  </c:pt>
                  <c:pt idx="616">
                    <c:v>129</c:v>
                  </c:pt>
                  <c:pt idx="617">
                    <c:v>128</c:v>
                  </c:pt>
                  <c:pt idx="618">
                    <c:v>128</c:v>
                  </c:pt>
                  <c:pt idx="619">
                    <c:v>128</c:v>
                  </c:pt>
                  <c:pt idx="620">
                    <c:v>127</c:v>
                  </c:pt>
                  <c:pt idx="621">
                    <c:v>127</c:v>
                  </c:pt>
                  <c:pt idx="622">
                    <c:v>127</c:v>
                  </c:pt>
                  <c:pt idx="623">
                    <c:v>126</c:v>
                  </c:pt>
                  <c:pt idx="624">
                    <c:v>126</c:v>
                  </c:pt>
                  <c:pt idx="625">
                    <c:v>126</c:v>
                  </c:pt>
                  <c:pt idx="626">
                    <c:v>126</c:v>
                  </c:pt>
                  <c:pt idx="627">
                    <c:v>126</c:v>
                  </c:pt>
                  <c:pt idx="628">
                    <c:v>126</c:v>
                  </c:pt>
                  <c:pt idx="629">
                    <c:v>125</c:v>
                  </c:pt>
                  <c:pt idx="630">
                    <c:v>125</c:v>
                  </c:pt>
                  <c:pt idx="631">
                    <c:v>125</c:v>
                  </c:pt>
                  <c:pt idx="632">
                    <c:v>124</c:v>
                  </c:pt>
                  <c:pt idx="633">
                    <c:v>124</c:v>
                  </c:pt>
                  <c:pt idx="634">
                    <c:v>124</c:v>
                  </c:pt>
                  <c:pt idx="635">
                    <c:v>124</c:v>
                  </c:pt>
                  <c:pt idx="636">
                    <c:v>124</c:v>
                  </c:pt>
                  <c:pt idx="637">
                    <c:v>123</c:v>
                  </c:pt>
                  <c:pt idx="638">
                    <c:v>122</c:v>
                  </c:pt>
                  <c:pt idx="639">
                    <c:v>122</c:v>
                  </c:pt>
                  <c:pt idx="640">
                    <c:v>122</c:v>
                  </c:pt>
                  <c:pt idx="641">
                    <c:v>122</c:v>
                  </c:pt>
                  <c:pt idx="642">
                    <c:v>121</c:v>
                  </c:pt>
                  <c:pt idx="643">
                    <c:v>121</c:v>
                  </c:pt>
                  <c:pt idx="644">
                    <c:v>120</c:v>
                  </c:pt>
                  <c:pt idx="645">
                    <c:v>120</c:v>
                  </c:pt>
                  <c:pt idx="646">
                    <c:v>120</c:v>
                  </c:pt>
                  <c:pt idx="647">
                    <c:v>119</c:v>
                  </c:pt>
                  <c:pt idx="648">
                    <c:v>118</c:v>
                  </c:pt>
                  <c:pt idx="649">
                    <c:v>118</c:v>
                  </c:pt>
                  <c:pt idx="650">
                    <c:v>118</c:v>
                  </c:pt>
                  <c:pt idx="651">
                    <c:v>118</c:v>
                  </c:pt>
                  <c:pt idx="652">
                    <c:v>118</c:v>
                  </c:pt>
                  <c:pt idx="653">
                    <c:v>118</c:v>
                  </c:pt>
                  <c:pt idx="654">
                    <c:v>117</c:v>
                  </c:pt>
                  <c:pt idx="655">
                    <c:v>117</c:v>
                  </c:pt>
                  <c:pt idx="656">
                    <c:v>117</c:v>
                  </c:pt>
                  <c:pt idx="657">
                    <c:v>117</c:v>
                  </c:pt>
                  <c:pt idx="658">
                    <c:v>117</c:v>
                  </c:pt>
                  <c:pt idx="659">
                    <c:v>117</c:v>
                  </c:pt>
                  <c:pt idx="660">
                    <c:v>117</c:v>
                  </c:pt>
                  <c:pt idx="661">
                    <c:v>116</c:v>
                  </c:pt>
                  <c:pt idx="662">
                    <c:v>116</c:v>
                  </c:pt>
                  <c:pt idx="663">
                    <c:v>115</c:v>
                  </c:pt>
                  <c:pt idx="664">
                    <c:v>115</c:v>
                  </c:pt>
                  <c:pt idx="665">
                    <c:v>115</c:v>
                  </c:pt>
                  <c:pt idx="666">
                    <c:v>115</c:v>
                  </c:pt>
                  <c:pt idx="667">
                    <c:v>115</c:v>
                  </c:pt>
                  <c:pt idx="668">
                    <c:v>115</c:v>
                  </c:pt>
                  <c:pt idx="669">
                    <c:v>115</c:v>
                  </c:pt>
                  <c:pt idx="670">
                    <c:v>114</c:v>
                  </c:pt>
                  <c:pt idx="671">
                    <c:v>114</c:v>
                  </c:pt>
                  <c:pt idx="672">
                    <c:v>114</c:v>
                  </c:pt>
                  <c:pt idx="673">
                    <c:v>114</c:v>
                  </c:pt>
                  <c:pt idx="674">
                    <c:v>114</c:v>
                  </c:pt>
                  <c:pt idx="675">
                    <c:v>114</c:v>
                  </c:pt>
                  <c:pt idx="676">
                    <c:v>114</c:v>
                  </c:pt>
                  <c:pt idx="677">
                    <c:v>113</c:v>
                  </c:pt>
                  <c:pt idx="678">
                    <c:v>113</c:v>
                  </c:pt>
                  <c:pt idx="679">
                    <c:v>112</c:v>
                  </c:pt>
                  <c:pt idx="680">
                    <c:v>112</c:v>
                  </c:pt>
                  <c:pt idx="681">
                    <c:v>112</c:v>
                  </c:pt>
                  <c:pt idx="682">
                    <c:v>111</c:v>
                  </c:pt>
                  <c:pt idx="683">
                    <c:v>111</c:v>
                  </c:pt>
                  <c:pt idx="684">
                    <c:v>111</c:v>
                  </c:pt>
                  <c:pt idx="685">
                    <c:v>111</c:v>
                  </c:pt>
                  <c:pt idx="686">
                    <c:v>110</c:v>
                  </c:pt>
                  <c:pt idx="687">
                    <c:v>110</c:v>
                  </c:pt>
                  <c:pt idx="688">
                    <c:v>110</c:v>
                  </c:pt>
                  <c:pt idx="689">
                    <c:v>109</c:v>
                  </c:pt>
                  <c:pt idx="690">
                    <c:v>109</c:v>
                  </c:pt>
                  <c:pt idx="691">
                    <c:v>109</c:v>
                  </c:pt>
                  <c:pt idx="692">
                    <c:v>109</c:v>
                  </c:pt>
                  <c:pt idx="693">
                    <c:v>109</c:v>
                  </c:pt>
                  <c:pt idx="694">
                    <c:v>108</c:v>
                  </c:pt>
                  <c:pt idx="695">
                    <c:v>108</c:v>
                  </c:pt>
                  <c:pt idx="696">
                    <c:v>108</c:v>
                  </c:pt>
                  <c:pt idx="697">
                    <c:v>108</c:v>
                  </c:pt>
                  <c:pt idx="698">
                    <c:v>108</c:v>
                  </c:pt>
                  <c:pt idx="699">
                    <c:v>107</c:v>
                  </c:pt>
                  <c:pt idx="700">
                    <c:v>107</c:v>
                  </c:pt>
                  <c:pt idx="701">
                    <c:v>107</c:v>
                  </c:pt>
                  <c:pt idx="702">
                    <c:v>107</c:v>
                  </c:pt>
                  <c:pt idx="703">
                    <c:v>107</c:v>
                  </c:pt>
                  <c:pt idx="704">
                    <c:v>106</c:v>
                  </c:pt>
                  <c:pt idx="705">
                    <c:v>106</c:v>
                  </c:pt>
                  <c:pt idx="706">
                    <c:v>106</c:v>
                  </c:pt>
                  <c:pt idx="707">
                    <c:v>106</c:v>
                  </c:pt>
                  <c:pt idx="708">
                    <c:v>106</c:v>
                  </c:pt>
                  <c:pt idx="709">
                    <c:v>105</c:v>
                  </c:pt>
                  <c:pt idx="710">
                    <c:v>105</c:v>
                  </c:pt>
                  <c:pt idx="711">
                    <c:v>105</c:v>
                  </c:pt>
                  <c:pt idx="712">
                    <c:v>105</c:v>
                  </c:pt>
                  <c:pt idx="713">
                    <c:v>105</c:v>
                  </c:pt>
                  <c:pt idx="714">
                    <c:v>105</c:v>
                  </c:pt>
                  <c:pt idx="715">
                    <c:v>105</c:v>
                  </c:pt>
                  <c:pt idx="716">
                    <c:v>104</c:v>
                  </c:pt>
                  <c:pt idx="717">
                    <c:v>104</c:v>
                  </c:pt>
                  <c:pt idx="718">
                    <c:v>103</c:v>
                  </c:pt>
                  <c:pt idx="719">
                    <c:v>103</c:v>
                  </c:pt>
                  <c:pt idx="720">
                    <c:v>103</c:v>
                  </c:pt>
                  <c:pt idx="721">
                    <c:v>102</c:v>
                  </c:pt>
                  <c:pt idx="722">
                    <c:v>102</c:v>
                  </c:pt>
                  <c:pt idx="723">
                    <c:v>102</c:v>
                  </c:pt>
                  <c:pt idx="724">
                    <c:v>102</c:v>
                  </c:pt>
                  <c:pt idx="725">
                    <c:v>102</c:v>
                  </c:pt>
                  <c:pt idx="726">
                    <c:v>102</c:v>
                  </c:pt>
                  <c:pt idx="727">
                    <c:v>102</c:v>
                  </c:pt>
                  <c:pt idx="728">
                    <c:v>101</c:v>
                  </c:pt>
                  <c:pt idx="729">
                    <c:v>101</c:v>
                  </c:pt>
                  <c:pt idx="730">
                    <c:v>101</c:v>
                  </c:pt>
                  <c:pt idx="731">
                    <c:v>101</c:v>
                  </c:pt>
                  <c:pt idx="732">
                    <c:v>101</c:v>
                  </c:pt>
                  <c:pt idx="733">
                    <c:v>101</c:v>
                  </c:pt>
                  <c:pt idx="734">
                    <c:v>101</c:v>
                  </c:pt>
                  <c:pt idx="735">
                    <c:v>101</c:v>
                  </c:pt>
                  <c:pt idx="736">
                    <c:v>101</c:v>
                  </c:pt>
                  <c:pt idx="737">
                    <c:v>101</c:v>
                  </c:pt>
                  <c:pt idx="738">
                    <c:v>100</c:v>
                  </c:pt>
                  <c:pt idx="739">
                    <c:v>100</c:v>
                  </c:pt>
                  <c:pt idx="740">
                    <c:v>100</c:v>
                  </c:pt>
                  <c:pt idx="741">
                    <c:v>100</c:v>
                  </c:pt>
                  <c:pt idx="742">
                    <c:v>100</c:v>
                  </c:pt>
                  <c:pt idx="743">
                    <c:v>99</c:v>
                  </c:pt>
                  <c:pt idx="744">
                    <c:v>99</c:v>
                  </c:pt>
                  <c:pt idx="745">
                    <c:v>98</c:v>
                  </c:pt>
                  <c:pt idx="746">
                    <c:v>98</c:v>
                  </c:pt>
                  <c:pt idx="747">
                    <c:v>98</c:v>
                  </c:pt>
                  <c:pt idx="748">
                    <c:v>98</c:v>
                  </c:pt>
                  <c:pt idx="749">
                    <c:v>98</c:v>
                  </c:pt>
                  <c:pt idx="750">
                    <c:v>98</c:v>
                  </c:pt>
                  <c:pt idx="751">
                    <c:v>97</c:v>
                  </c:pt>
                  <c:pt idx="752">
                    <c:v>97</c:v>
                  </c:pt>
                  <c:pt idx="753">
                    <c:v>97</c:v>
                  </c:pt>
                  <c:pt idx="754">
                    <c:v>97</c:v>
                  </c:pt>
                  <c:pt idx="755">
                    <c:v>97</c:v>
                  </c:pt>
                  <c:pt idx="756">
                    <c:v>96</c:v>
                  </c:pt>
                  <c:pt idx="757">
                    <c:v>96</c:v>
                  </c:pt>
                  <c:pt idx="758">
                    <c:v>95</c:v>
                  </c:pt>
                  <c:pt idx="759">
                    <c:v>95</c:v>
                  </c:pt>
                  <c:pt idx="760">
                    <c:v>95</c:v>
                  </c:pt>
                  <c:pt idx="761">
                    <c:v>95</c:v>
                  </c:pt>
                  <c:pt idx="762">
                    <c:v>94</c:v>
                  </c:pt>
                  <c:pt idx="763">
                    <c:v>94</c:v>
                  </c:pt>
                  <c:pt idx="764">
                    <c:v>94</c:v>
                  </c:pt>
                  <c:pt idx="765">
                    <c:v>94</c:v>
                  </c:pt>
                  <c:pt idx="766">
                    <c:v>94</c:v>
                  </c:pt>
                  <c:pt idx="767">
                    <c:v>94</c:v>
                  </c:pt>
                  <c:pt idx="768">
                    <c:v>93</c:v>
                  </c:pt>
                  <c:pt idx="769">
                    <c:v>93</c:v>
                  </c:pt>
                  <c:pt idx="770">
                    <c:v>93</c:v>
                  </c:pt>
                  <c:pt idx="771">
                    <c:v>93</c:v>
                  </c:pt>
                  <c:pt idx="772">
                    <c:v>93</c:v>
                  </c:pt>
                  <c:pt idx="773">
                    <c:v>93</c:v>
                  </c:pt>
                  <c:pt idx="774">
                    <c:v>93</c:v>
                  </c:pt>
                  <c:pt idx="775">
                    <c:v>93</c:v>
                  </c:pt>
                  <c:pt idx="776">
                    <c:v>93</c:v>
                  </c:pt>
                  <c:pt idx="777">
                    <c:v>92</c:v>
                  </c:pt>
                  <c:pt idx="778">
                    <c:v>92</c:v>
                  </c:pt>
                  <c:pt idx="779">
                    <c:v>92</c:v>
                  </c:pt>
                  <c:pt idx="780">
                    <c:v>92</c:v>
                  </c:pt>
                  <c:pt idx="781">
                    <c:v>92</c:v>
                  </c:pt>
                  <c:pt idx="782">
                    <c:v>92</c:v>
                  </c:pt>
                  <c:pt idx="783">
                    <c:v>92</c:v>
                  </c:pt>
                  <c:pt idx="784">
                    <c:v>91</c:v>
                  </c:pt>
                  <c:pt idx="785">
                    <c:v>91</c:v>
                  </c:pt>
                  <c:pt idx="786">
                    <c:v>91</c:v>
                  </c:pt>
                  <c:pt idx="787">
                    <c:v>91</c:v>
                  </c:pt>
                  <c:pt idx="788">
                    <c:v>91</c:v>
                  </c:pt>
                  <c:pt idx="789">
                    <c:v>91</c:v>
                  </c:pt>
                  <c:pt idx="790">
                    <c:v>90</c:v>
                  </c:pt>
                  <c:pt idx="791">
                    <c:v>90</c:v>
                  </c:pt>
                  <c:pt idx="792">
                    <c:v>90</c:v>
                  </c:pt>
                  <c:pt idx="793">
                    <c:v>90</c:v>
                  </c:pt>
                  <c:pt idx="794">
                    <c:v>90</c:v>
                  </c:pt>
                  <c:pt idx="795">
                    <c:v>90</c:v>
                  </c:pt>
                  <c:pt idx="796">
                    <c:v>90</c:v>
                  </c:pt>
                  <c:pt idx="797">
                    <c:v>90</c:v>
                  </c:pt>
                  <c:pt idx="798">
                    <c:v>89</c:v>
                  </c:pt>
                  <c:pt idx="799">
                    <c:v>89</c:v>
                  </c:pt>
                  <c:pt idx="800">
                    <c:v>89</c:v>
                  </c:pt>
                  <c:pt idx="801">
                    <c:v>89</c:v>
                  </c:pt>
                  <c:pt idx="802">
                    <c:v>88</c:v>
                  </c:pt>
                  <c:pt idx="803">
                    <c:v>88</c:v>
                  </c:pt>
                  <c:pt idx="804">
                    <c:v>88</c:v>
                  </c:pt>
                  <c:pt idx="805">
                    <c:v>88</c:v>
                  </c:pt>
                  <c:pt idx="806">
                    <c:v>88</c:v>
                  </c:pt>
                  <c:pt idx="807">
                    <c:v>88</c:v>
                  </c:pt>
                  <c:pt idx="808">
                    <c:v>88</c:v>
                  </c:pt>
                  <c:pt idx="809">
                    <c:v>88</c:v>
                  </c:pt>
                  <c:pt idx="810">
                    <c:v>87</c:v>
                  </c:pt>
                  <c:pt idx="811">
                    <c:v>87</c:v>
                  </c:pt>
                  <c:pt idx="812">
                    <c:v>87</c:v>
                  </c:pt>
                  <c:pt idx="813">
                    <c:v>87</c:v>
                  </c:pt>
                  <c:pt idx="814">
                    <c:v>87</c:v>
                  </c:pt>
                  <c:pt idx="815">
                    <c:v>87</c:v>
                  </c:pt>
                  <c:pt idx="816">
                    <c:v>87</c:v>
                  </c:pt>
                  <c:pt idx="817">
                    <c:v>87</c:v>
                  </c:pt>
                  <c:pt idx="818">
                    <c:v>87</c:v>
                  </c:pt>
                  <c:pt idx="819">
                    <c:v>86</c:v>
                  </c:pt>
                  <c:pt idx="820">
                    <c:v>86</c:v>
                  </c:pt>
                  <c:pt idx="821">
                    <c:v>86</c:v>
                  </c:pt>
                  <c:pt idx="822">
                    <c:v>86</c:v>
                  </c:pt>
                  <c:pt idx="823">
                    <c:v>86</c:v>
                  </c:pt>
                  <c:pt idx="824">
                    <c:v>86</c:v>
                  </c:pt>
                  <c:pt idx="825">
                    <c:v>86</c:v>
                  </c:pt>
                  <c:pt idx="826">
                    <c:v>86</c:v>
                  </c:pt>
                  <c:pt idx="827">
                    <c:v>86</c:v>
                  </c:pt>
                  <c:pt idx="828">
                    <c:v>85</c:v>
                  </c:pt>
                  <c:pt idx="829">
                    <c:v>85</c:v>
                  </c:pt>
                  <c:pt idx="830">
                    <c:v>85</c:v>
                  </c:pt>
                  <c:pt idx="831">
                    <c:v>85</c:v>
                  </c:pt>
                  <c:pt idx="832">
                    <c:v>84</c:v>
                  </c:pt>
                  <c:pt idx="833">
                    <c:v>84</c:v>
                  </c:pt>
                  <c:pt idx="834">
                    <c:v>84</c:v>
                  </c:pt>
                  <c:pt idx="835">
                    <c:v>84</c:v>
                  </c:pt>
                  <c:pt idx="836">
                    <c:v>84</c:v>
                  </c:pt>
                  <c:pt idx="837">
                    <c:v>84</c:v>
                  </c:pt>
                  <c:pt idx="838">
                    <c:v>84</c:v>
                  </c:pt>
                  <c:pt idx="839">
                    <c:v>84</c:v>
                  </c:pt>
                  <c:pt idx="840">
                    <c:v>84</c:v>
                  </c:pt>
                  <c:pt idx="841">
                    <c:v>84</c:v>
                  </c:pt>
                  <c:pt idx="842">
                    <c:v>83</c:v>
                  </c:pt>
                  <c:pt idx="843">
                    <c:v>83</c:v>
                  </c:pt>
                  <c:pt idx="844">
                    <c:v>83</c:v>
                  </c:pt>
                  <c:pt idx="845">
                    <c:v>83</c:v>
                  </c:pt>
                  <c:pt idx="846">
                    <c:v>83</c:v>
                  </c:pt>
                  <c:pt idx="847">
                    <c:v>83</c:v>
                  </c:pt>
                  <c:pt idx="848">
                    <c:v>83</c:v>
                  </c:pt>
                  <c:pt idx="849">
                    <c:v>82</c:v>
                  </c:pt>
                  <c:pt idx="850">
                    <c:v>82</c:v>
                  </c:pt>
                  <c:pt idx="851">
                    <c:v>82</c:v>
                  </c:pt>
                  <c:pt idx="852">
                    <c:v>82</c:v>
                  </c:pt>
                  <c:pt idx="853">
                    <c:v>82</c:v>
                  </c:pt>
                  <c:pt idx="854">
                    <c:v>82</c:v>
                  </c:pt>
                  <c:pt idx="855">
                    <c:v>81</c:v>
                  </c:pt>
                  <c:pt idx="856">
                    <c:v>81</c:v>
                  </c:pt>
                  <c:pt idx="857">
                    <c:v>81</c:v>
                  </c:pt>
                  <c:pt idx="858">
                    <c:v>81</c:v>
                  </c:pt>
                  <c:pt idx="859">
                    <c:v>80</c:v>
                  </c:pt>
                  <c:pt idx="860">
                    <c:v>80</c:v>
                  </c:pt>
                  <c:pt idx="861">
                    <c:v>80</c:v>
                  </c:pt>
                  <c:pt idx="862">
                    <c:v>80</c:v>
                  </c:pt>
                  <c:pt idx="863">
                    <c:v>80</c:v>
                  </c:pt>
                  <c:pt idx="864">
                    <c:v>80</c:v>
                  </c:pt>
                  <c:pt idx="865">
                    <c:v>80</c:v>
                  </c:pt>
                  <c:pt idx="866">
                    <c:v>79</c:v>
                  </c:pt>
                  <c:pt idx="867">
                    <c:v>79</c:v>
                  </c:pt>
                  <c:pt idx="868">
                    <c:v>79</c:v>
                  </c:pt>
                  <c:pt idx="869">
                    <c:v>79</c:v>
                  </c:pt>
                  <c:pt idx="870">
                    <c:v>79</c:v>
                  </c:pt>
                  <c:pt idx="871">
                    <c:v>79</c:v>
                  </c:pt>
                  <c:pt idx="872">
                    <c:v>79</c:v>
                  </c:pt>
                  <c:pt idx="873">
                    <c:v>79</c:v>
                  </c:pt>
                  <c:pt idx="874">
                    <c:v>79</c:v>
                  </c:pt>
                  <c:pt idx="875">
                    <c:v>79</c:v>
                  </c:pt>
                  <c:pt idx="876">
                    <c:v>79</c:v>
                  </c:pt>
                  <c:pt idx="877">
                    <c:v>79</c:v>
                  </c:pt>
                  <c:pt idx="878">
                    <c:v>79</c:v>
                  </c:pt>
                  <c:pt idx="879">
                    <c:v>78</c:v>
                  </c:pt>
                  <c:pt idx="880">
                    <c:v>78</c:v>
                  </c:pt>
                  <c:pt idx="881">
                    <c:v>78</c:v>
                  </c:pt>
                  <c:pt idx="882">
                    <c:v>78</c:v>
                  </c:pt>
                  <c:pt idx="883">
                    <c:v>78</c:v>
                  </c:pt>
                  <c:pt idx="884">
                    <c:v>78</c:v>
                  </c:pt>
                  <c:pt idx="885">
                    <c:v>78</c:v>
                  </c:pt>
                  <c:pt idx="886">
                    <c:v>77</c:v>
                  </c:pt>
                  <c:pt idx="887">
                    <c:v>77</c:v>
                  </c:pt>
                  <c:pt idx="888">
                    <c:v>77</c:v>
                  </c:pt>
                  <c:pt idx="889">
                    <c:v>77</c:v>
                  </c:pt>
                  <c:pt idx="890">
                    <c:v>77</c:v>
                  </c:pt>
                  <c:pt idx="891">
                    <c:v>77</c:v>
                  </c:pt>
                  <c:pt idx="892">
                    <c:v>77</c:v>
                  </c:pt>
                  <c:pt idx="893">
                    <c:v>77</c:v>
                  </c:pt>
                  <c:pt idx="894">
                    <c:v>77</c:v>
                  </c:pt>
                  <c:pt idx="895">
                    <c:v>77</c:v>
                  </c:pt>
                  <c:pt idx="896">
                    <c:v>77</c:v>
                  </c:pt>
                  <c:pt idx="897">
                    <c:v>76</c:v>
                  </c:pt>
                  <c:pt idx="898">
                    <c:v>76</c:v>
                  </c:pt>
                  <c:pt idx="899">
                    <c:v>76</c:v>
                  </c:pt>
                  <c:pt idx="900">
                    <c:v>76</c:v>
                  </c:pt>
                  <c:pt idx="901">
                    <c:v>75</c:v>
                  </c:pt>
                  <c:pt idx="902">
                    <c:v>75</c:v>
                  </c:pt>
                  <c:pt idx="903">
                    <c:v>75</c:v>
                  </c:pt>
                  <c:pt idx="904">
                    <c:v>75</c:v>
                  </c:pt>
                  <c:pt idx="905">
                    <c:v>75</c:v>
                  </c:pt>
                  <c:pt idx="906">
                    <c:v>75</c:v>
                  </c:pt>
                  <c:pt idx="907">
                    <c:v>75</c:v>
                  </c:pt>
                  <c:pt idx="908">
                    <c:v>75</c:v>
                  </c:pt>
                  <c:pt idx="909">
                    <c:v>75</c:v>
                  </c:pt>
                  <c:pt idx="910">
                    <c:v>75</c:v>
                  </c:pt>
                  <c:pt idx="911">
                    <c:v>75</c:v>
                  </c:pt>
                  <c:pt idx="912">
                    <c:v>75</c:v>
                  </c:pt>
                  <c:pt idx="913">
                    <c:v>75</c:v>
                  </c:pt>
                  <c:pt idx="914">
                    <c:v>74</c:v>
                  </c:pt>
                  <c:pt idx="915">
                    <c:v>74</c:v>
                  </c:pt>
                  <c:pt idx="916">
                    <c:v>73</c:v>
                  </c:pt>
                  <c:pt idx="917">
                    <c:v>73</c:v>
                  </c:pt>
                  <c:pt idx="918">
                    <c:v>73</c:v>
                  </c:pt>
                  <c:pt idx="919">
                    <c:v>73</c:v>
                  </c:pt>
                  <c:pt idx="920">
                    <c:v>73</c:v>
                  </c:pt>
                  <c:pt idx="921">
                    <c:v>73</c:v>
                  </c:pt>
                  <c:pt idx="922">
                    <c:v>73</c:v>
                  </c:pt>
                  <c:pt idx="923">
                    <c:v>73</c:v>
                  </c:pt>
                  <c:pt idx="924">
                    <c:v>73</c:v>
                  </c:pt>
                  <c:pt idx="925">
                    <c:v>73</c:v>
                  </c:pt>
                  <c:pt idx="926">
                    <c:v>72</c:v>
                  </c:pt>
                  <c:pt idx="927">
                    <c:v>72</c:v>
                  </c:pt>
                  <c:pt idx="928">
                    <c:v>72</c:v>
                  </c:pt>
                  <c:pt idx="929">
                    <c:v>72</c:v>
                  </c:pt>
                  <c:pt idx="930">
                    <c:v>72</c:v>
                  </c:pt>
                  <c:pt idx="931">
                    <c:v>72</c:v>
                  </c:pt>
                  <c:pt idx="932">
                    <c:v>72</c:v>
                  </c:pt>
                  <c:pt idx="933">
                    <c:v>72</c:v>
                  </c:pt>
                  <c:pt idx="934">
                    <c:v>72</c:v>
                  </c:pt>
                  <c:pt idx="935">
                    <c:v>72</c:v>
                  </c:pt>
                  <c:pt idx="936">
                    <c:v>72</c:v>
                  </c:pt>
                  <c:pt idx="937">
                    <c:v>72</c:v>
                  </c:pt>
                  <c:pt idx="938">
                    <c:v>72</c:v>
                  </c:pt>
                  <c:pt idx="939">
                    <c:v>72</c:v>
                  </c:pt>
                  <c:pt idx="940">
                    <c:v>72</c:v>
                  </c:pt>
                  <c:pt idx="941">
                    <c:v>72</c:v>
                  </c:pt>
                  <c:pt idx="942">
                    <c:v>71</c:v>
                  </c:pt>
                  <c:pt idx="943">
                    <c:v>71</c:v>
                  </c:pt>
                  <c:pt idx="944">
                    <c:v>71</c:v>
                  </c:pt>
                  <c:pt idx="945">
                    <c:v>71</c:v>
                  </c:pt>
                  <c:pt idx="946">
                    <c:v>71</c:v>
                  </c:pt>
                  <c:pt idx="947">
                    <c:v>71</c:v>
                  </c:pt>
                  <c:pt idx="948">
                    <c:v>71</c:v>
                  </c:pt>
                  <c:pt idx="949">
                    <c:v>71</c:v>
                  </c:pt>
                  <c:pt idx="950">
                    <c:v>71</c:v>
                  </c:pt>
                  <c:pt idx="951">
                    <c:v>71</c:v>
                  </c:pt>
                  <c:pt idx="952">
                    <c:v>71</c:v>
                  </c:pt>
                  <c:pt idx="953">
                    <c:v>71</c:v>
                  </c:pt>
                  <c:pt idx="954">
                    <c:v>71</c:v>
                  </c:pt>
                  <c:pt idx="955">
                    <c:v>71</c:v>
                  </c:pt>
                  <c:pt idx="956">
                    <c:v>71</c:v>
                  </c:pt>
                  <c:pt idx="957">
                    <c:v>70</c:v>
                  </c:pt>
                  <c:pt idx="958">
                    <c:v>70</c:v>
                  </c:pt>
                  <c:pt idx="959">
                    <c:v>70</c:v>
                  </c:pt>
                  <c:pt idx="960">
                    <c:v>70</c:v>
                  </c:pt>
                  <c:pt idx="961">
                    <c:v>70</c:v>
                  </c:pt>
                  <c:pt idx="962">
                    <c:v>70</c:v>
                  </c:pt>
                  <c:pt idx="963">
                    <c:v>70</c:v>
                  </c:pt>
                  <c:pt idx="964">
                    <c:v>70</c:v>
                  </c:pt>
                  <c:pt idx="965">
                    <c:v>70</c:v>
                  </c:pt>
                  <c:pt idx="966">
                    <c:v>70</c:v>
                  </c:pt>
                  <c:pt idx="967">
                    <c:v>70</c:v>
                  </c:pt>
                  <c:pt idx="968">
                    <c:v>70</c:v>
                  </c:pt>
                  <c:pt idx="969">
                    <c:v>69</c:v>
                  </c:pt>
                  <c:pt idx="970">
                    <c:v>69</c:v>
                  </c:pt>
                  <c:pt idx="971">
                    <c:v>69</c:v>
                  </c:pt>
                  <c:pt idx="972">
                    <c:v>69</c:v>
                  </c:pt>
                  <c:pt idx="973">
                    <c:v>69</c:v>
                  </c:pt>
                  <c:pt idx="974">
                    <c:v>69</c:v>
                  </c:pt>
                  <c:pt idx="975">
                    <c:v>69</c:v>
                  </c:pt>
                  <c:pt idx="976">
                    <c:v>69</c:v>
                  </c:pt>
                  <c:pt idx="977">
                    <c:v>68</c:v>
                  </c:pt>
                  <c:pt idx="978">
                    <c:v>68</c:v>
                  </c:pt>
                  <c:pt idx="979">
                    <c:v>68</c:v>
                  </c:pt>
                  <c:pt idx="980">
                    <c:v>68</c:v>
                  </c:pt>
                  <c:pt idx="981">
                    <c:v>68</c:v>
                  </c:pt>
                  <c:pt idx="982">
                    <c:v>68</c:v>
                  </c:pt>
                  <c:pt idx="983">
                    <c:v>68</c:v>
                  </c:pt>
                  <c:pt idx="984">
                    <c:v>68</c:v>
                  </c:pt>
                  <c:pt idx="985">
                    <c:v>68</c:v>
                  </c:pt>
                  <c:pt idx="986">
                    <c:v>68</c:v>
                  </c:pt>
                  <c:pt idx="987">
                    <c:v>67</c:v>
                  </c:pt>
                  <c:pt idx="988">
                    <c:v>67</c:v>
                  </c:pt>
                  <c:pt idx="989">
                    <c:v>67</c:v>
                  </c:pt>
                  <c:pt idx="990">
                    <c:v>67</c:v>
                  </c:pt>
                  <c:pt idx="991">
                    <c:v>67</c:v>
                  </c:pt>
                  <c:pt idx="992">
                    <c:v>67</c:v>
                  </c:pt>
                  <c:pt idx="993">
                    <c:v>67</c:v>
                  </c:pt>
                  <c:pt idx="994">
                    <c:v>67</c:v>
                  </c:pt>
                  <c:pt idx="995">
                    <c:v>67</c:v>
                  </c:pt>
                  <c:pt idx="996">
                    <c:v>66</c:v>
                  </c:pt>
                  <c:pt idx="997">
                    <c:v>66</c:v>
                  </c:pt>
                  <c:pt idx="998">
                    <c:v>66</c:v>
                  </c:pt>
                  <c:pt idx="999">
                    <c:v>66</c:v>
                  </c:pt>
                  <c:pt idx="1000">
                    <c:v>66</c:v>
                  </c:pt>
                  <c:pt idx="1001">
                    <c:v>66</c:v>
                  </c:pt>
                  <c:pt idx="1002">
                    <c:v>66</c:v>
                  </c:pt>
                  <c:pt idx="1003">
                    <c:v>66</c:v>
                  </c:pt>
                  <c:pt idx="1004">
                    <c:v>66</c:v>
                  </c:pt>
                  <c:pt idx="1005">
                    <c:v>66</c:v>
                  </c:pt>
                  <c:pt idx="1006">
                    <c:v>65</c:v>
                  </c:pt>
                  <c:pt idx="1007">
                    <c:v>65</c:v>
                  </c:pt>
                  <c:pt idx="1008">
                    <c:v>65</c:v>
                  </c:pt>
                  <c:pt idx="1009">
                    <c:v>65</c:v>
                  </c:pt>
                  <c:pt idx="1010">
                    <c:v>65</c:v>
                  </c:pt>
                  <c:pt idx="1011">
                    <c:v>65</c:v>
                  </c:pt>
                  <c:pt idx="1012">
                    <c:v>65</c:v>
                  </c:pt>
                  <c:pt idx="1013">
                    <c:v>65</c:v>
                  </c:pt>
                  <c:pt idx="1014">
                    <c:v>65</c:v>
                  </c:pt>
                  <c:pt idx="1015">
                    <c:v>65</c:v>
                  </c:pt>
                  <c:pt idx="1016">
                    <c:v>65</c:v>
                  </c:pt>
                  <c:pt idx="1017">
                    <c:v>65</c:v>
                  </c:pt>
                  <c:pt idx="1018">
                    <c:v>65</c:v>
                  </c:pt>
                  <c:pt idx="1019">
                    <c:v>65</c:v>
                  </c:pt>
                  <c:pt idx="1020">
                    <c:v>65</c:v>
                  </c:pt>
                  <c:pt idx="1021">
                    <c:v>64</c:v>
                  </c:pt>
                  <c:pt idx="1022">
                    <c:v>64</c:v>
                  </c:pt>
                  <c:pt idx="1023">
                    <c:v>64</c:v>
                  </c:pt>
                  <c:pt idx="1024">
                    <c:v>64</c:v>
                  </c:pt>
                  <c:pt idx="1025">
                    <c:v>64</c:v>
                  </c:pt>
                  <c:pt idx="1026">
                    <c:v>64</c:v>
                  </c:pt>
                  <c:pt idx="1027">
                    <c:v>64</c:v>
                  </c:pt>
                  <c:pt idx="1028">
                    <c:v>64</c:v>
                  </c:pt>
                  <c:pt idx="1029">
                    <c:v>64</c:v>
                  </c:pt>
                  <c:pt idx="1030">
                    <c:v>64</c:v>
                  </c:pt>
                  <c:pt idx="1031">
                    <c:v>64</c:v>
                  </c:pt>
                  <c:pt idx="1032">
                    <c:v>63</c:v>
                  </c:pt>
                  <c:pt idx="1033">
                    <c:v>63</c:v>
                  </c:pt>
                  <c:pt idx="1034">
                    <c:v>63</c:v>
                  </c:pt>
                  <c:pt idx="1035">
                    <c:v>63</c:v>
                  </c:pt>
                  <c:pt idx="1036">
                    <c:v>63</c:v>
                  </c:pt>
                  <c:pt idx="1037">
                    <c:v>63</c:v>
                  </c:pt>
                  <c:pt idx="1038">
                    <c:v>63</c:v>
                  </c:pt>
                  <c:pt idx="1039">
                    <c:v>63</c:v>
                  </c:pt>
                  <c:pt idx="1040">
                    <c:v>63</c:v>
                  </c:pt>
                  <c:pt idx="1041">
                    <c:v>63</c:v>
                  </c:pt>
                  <c:pt idx="1042">
                    <c:v>62</c:v>
                  </c:pt>
                  <c:pt idx="1043">
                    <c:v>62</c:v>
                  </c:pt>
                  <c:pt idx="1044">
                    <c:v>62</c:v>
                  </c:pt>
                  <c:pt idx="1045">
                    <c:v>62</c:v>
                  </c:pt>
                  <c:pt idx="1046">
                    <c:v>62</c:v>
                  </c:pt>
                  <c:pt idx="1047">
                    <c:v>62</c:v>
                  </c:pt>
                  <c:pt idx="1048">
                    <c:v>62</c:v>
                  </c:pt>
                  <c:pt idx="1049">
                    <c:v>62</c:v>
                  </c:pt>
                  <c:pt idx="1050">
                    <c:v>62</c:v>
                  </c:pt>
                  <c:pt idx="1051">
                    <c:v>62</c:v>
                  </c:pt>
                  <c:pt idx="1052">
                    <c:v>62</c:v>
                  </c:pt>
                  <c:pt idx="1053">
                    <c:v>62</c:v>
                  </c:pt>
                  <c:pt idx="1054">
                    <c:v>62</c:v>
                  </c:pt>
                  <c:pt idx="1055">
                    <c:v>62</c:v>
                  </c:pt>
                  <c:pt idx="1056">
                    <c:v>62</c:v>
                  </c:pt>
                  <c:pt idx="1057">
                    <c:v>62</c:v>
                  </c:pt>
                  <c:pt idx="1058">
                    <c:v>62</c:v>
                  </c:pt>
                  <c:pt idx="1059">
                    <c:v>62</c:v>
                  </c:pt>
                  <c:pt idx="1060">
                    <c:v>61</c:v>
                  </c:pt>
                  <c:pt idx="1061">
                    <c:v>61</c:v>
                  </c:pt>
                  <c:pt idx="1062">
                    <c:v>61</c:v>
                  </c:pt>
                  <c:pt idx="1063">
                    <c:v>61</c:v>
                  </c:pt>
                  <c:pt idx="1064">
                    <c:v>61</c:v>
                  </c:pt>
                  <c:pt idx="1065">
                    <c:v>61</c:v>
                  </c:pt>
                  <c:pt idx="1066">
                    <c:v>61</c:v>
                  </c:pt>
                  <c:pt idx="1067">
                    <c:v>61</c:v>
                  </c:pt>
                  <c:pt idx="1068">
                    <c:v>61</c:v>
                  </c:pt>
                  <c:pt idx="1069">
                    <c:v>61</c:v>
                  </c:pt>
                  <c:pt idx="1070">
                    <c:v>61</c:v>
                  </c:pt>
                  <c:pt idx="1071">
                    <c:v>61</c:v>
                  </c:pt>
                  <c:pt idx="1072">
                    <c:v>60</c:v>
                  </c:pt>
                  <c:pt idx="1073">
                    <c:v>60</c:v>
                  </c:pt>
                  <c:pt idx="1074">
                    <c:v>60</c:v>
                  </c:pt>
                  <c:pt idx="1075">
                    <c:v>60</c:v>
                  </c:pt>
                  <c:pt idx="1076">
                    <c:v>60</c:v>
                  </c:pt>
                  <c:pt idx="1077">
                    <c:v>60</c:v>
                  </c:pt>
                  <c:pt idx="1078">
                    <c:v>60</c:v>
                  </c:pt>
                  <c:pt idx="1079">
                    <c:v>60</c:v>
                  </c:pt>
                  <c:pt idx="1080">
                    <c:v>60</c:v>
                  </c:pt>
                  <c:pt idx="1081">
                    <c:v>60</c:v>
                  </c:pt>
                  <c:pt idx="1082">
                    <c:v>60</c:v>
                  </c:pt>
                  <c:pt idx="1083">
                    <c:v>60</c:v>
                  </c:pt>
                  <c:pt idx="1084">
                    <c:v>60</c:v>
                  </c:pt>
                  <c:pt idx="1085">
                    <c:v>59</c:v>
                  </c:pt>
                  <c:pt idx="1086">
                    <c:v>59</c:v>
                  </c:pt>
                  <c:pt idx="1087">
                    <c:v>59</c:v>
                  </c:pt>
                  <c:pt idx="1088">
                    <c:v>59</c:v>
                  </c:pt>
                  <c:pt idx="1089">
                    <c:v>59</c:v>
                  </c:pt>
                  <c:pt idx="1090">
                    <c:v>59</c:v>
                  </c:pt>
                  <c:pt idx="1091">
                    <c:v>59</c:v>
                  </c:pt>
                  <c:pt idx="1092">
                    <c:v>59</c:v>
                  </c:pt>
                  <c:pt idx="1093">
                    <c:v>59</c:v>
                  </c:pt>
                  <c:pt idx="1094">
                    <c:v>59</c:v>
                  </c:pt>
                  <c:pt idx="1095">
                    <c:v>59</c:v>
                  </c:pt>
                  <c:pt idx="1096">
                    <c:v>59</c:v>
                  </c:pt>
                  <c:pt idx="1097">
                    <c:v>59</c:v>
                  </c:pt>
                  <c:pt idx="1098">
                    <c:v>59</c:v>
                  </c:pt>
                  <c:pt idx="1099">
                    <c:v>59</c:v>
                  </c:pt>
                  <c:pt idx="1100">
                    <c:v>59</c:v>
                  </c:pt>
                  <c:pt idx="1101">
                    <c:v>59</c:v>
                  </c:pt>
                  <c:pt idx="1102">
                    <c:v>58</c:v>
                  </c:pt>
                  <c:pt idx="1103">
                    <c:v>58</c:v>
                  </c:pt>
                  <c:pt idx="1104">
                    <c:v>58</c:v>
                  </c:pt>
                  <c:pt idx="1105">
                    <c:v>58</c:v>
                  </c:pt>
                  <c:pt idx="1106">
                    <c:v>58</c:v>
                  </c:pt>
                  <c:pt idx="1107">
                    <c:v>58</c:v>
                  </c:pt>
                  <c:pt idx="1108">
                    <c:v>58</c:v>
                  </c:pt>
                  <c:pt idx="1109">
                    <c:v>58</c:v>
                  </c:pt>
                  <c:pt idx="1110">
                    <c:v>58</c:v>
                  </c:pt>
                  <c:pt idx="1111">
                    <c:v>58</c:v>
                  </c:pt>
                  <c:pt idx="1112">
                    <c:v>58</c:v>
                  </c:pt>
                  <c:pt idx="1113">
                    <c:v>58</c:v>
                  </c:pt>
                  <c:pt idx="1114">
                    <c:v>58</c:v>
                  </c:pt>
                  <c:pt idx="1115">
                    <c:v>58</c:v>
                  </c:pt>
                  <c:pt idx="1116">
                    <c:v>58</c:v>
                  </c:pt>
                  <c:pt idx="1117">
                    <c:v>58</c:v>
                  </c:pt>
                  <c:pt idx="1118">
                    <c:v>58</c:v>
                  </c:pt>
                  <c:pt idx="1119">
                    <c:v>58</c:v>
                  </c:pt>
                  <c:pt idx="1120">
                    <c:v>58</c:v>
                  </c:pt>
                  <c:pt idx="1121">
                    <c:v>57</c:v>
                  </c:pt>
                  <c:pt idx="1122">
                    <c:v>57</c:v>
                  </c:pt>
                  <c:pt idx="1123">
                    <c:v>57</c:v>
                  </c:pt>
                  <c:pt idx="1124">
                    <c:v>57</c:v>
                  </c:pt>
                  <c:pt idx="1125">
                    <c:v>57</c:v>
                  </c:pt>
                  <c:pt idx="1126">
                    <c:v>57</c:v>
                  </c:pt>
                  <c:pt idx="1127">
                    <c:v>57</c:v>
                  </c:pt>
                  <c:pt idx="1128">
                    <c:v>57</c:v>
                  </c:pt>
                  <c:pt idx="1129">
                    <c:v>57</c:v>
                  </c:pt>
                  <c:pt idx="1130">
                    <c:v>57</c:v>
                  </c:pt>
                  <c:pt idx="1131">
                    <c:v>57</c:v>
                  </c:pt>
                  <c:pt idx="1132">
                    <c:v>57</c:v>
                  </c:pt>
                  <c:pt idx="1133">
                    <c:v>57</c:v>
                  </c:pt>
                  <c:pt idx="1134">
                    <c:v>57</c:v>
                  </c:pt>
                  <c:pt idx="1135">
                    <c:v>57</c:v>
                  </c:pt>
                  <c:pt idx="1136">
                    <c:v>56</c:v>
                  </c:pt>
                  <c:pt idx="1137">
                    <c:v>56</c:v>
                  </c:pt>
                  <c:pt idx="1138">
                    <c:v>56</c:v>
                  </c:pt>
                  <c:pt idx="1139">
                    <c:v>56</c:v>
                  </c:pt>
                  <c:pt idx="1140">
                    <c:v>56</c:v>
                  </c:pt>
                  <c:pt idx="1141">
                    <c:v>56</c:v>
                  </c:pt>
                  <c:pt idx="1142">
                    <c:v>56</c:v>
                  </c:pt>
                  <c:pt idx="1143">
                    <c:v>56</c:v>
                  </c:pt>
                  <c:pt idx="1144">
                    <c:v>56</c:v>
                  </c:pt>
                  <c:pt idx="1145">
                    <c:v>56</c:v>
                  </c:pt>
                  <c:pt idx="1146">
                    <c:v>56</c:v>
                  </c:pt>
                  <c:pt idx="1147">
                    <c:v>56</c:v>
                  </c:pt>
                  <c:pt idx="1148">
                    <c:v>56</c:v>
                  </c:pt>
                  <c:pt idx="1149">
                    <c:v>56</c:v>
                  </c:pt>
                  <c:pt idx="1150">
                    <c:v>56</c:v>
                  </c:pt>
                  <c:pt idx="1151">
                    <c:v>56</c:v>
                  </c:pt>
                  <c:pt idx="1152">
                    <c:v>56</c:v>
                  </c:pt>
                  <c:pt idx="1153">
                    <c:v>56</c:v>
                  </c:pt>
                  <c:pt idx="1154">
                    <c:v>56</c:v>
                  </c:pt>
                  <c:pt idx="1155">
                    <c:v>56</c:v>
                  </c:pt>
                  <c:pt idx="1156">
                    <c:v>56</c:v>
                  </c:pt>
                  <c:pt idx="1157">
                    <c:v>56</c:v>
                  </c:pt>
                  <c:pt idx="1158">
                    <c:v>55</c:v>
                  </c:pt>
                  <c:pt idx="1159">
                    <c:v>55</c:v>
                  </c:pt>
                  <c:pt idx="1160">
                    <c:v>55</c:v>
                  </c:pt>
                  <c:pt idx="1161">
                    <c:v>55</c:v>
                  </c:pt>
                  <c:pt idx="1162">
                    <c:v>55</c:v>
                  </c:pt>
                  <c:pt idx="1163">
                    <c:v>55</c:v>
                  </c:pt>
                  <c:pt idx="1164">
                    <c:v>55</c:v>
                  </c:pt>
                  <c:pt idx="1165">
                    <c:v>55</c:v>
                  </c:pt>
                  <c:pt idx="1166">
                    <c:v>55</c:v>
                  </c:pt>
                  <c:pt idx="1167">
                    <c:v>55</c:v>
                  </c:pt>
                  <c:pt idx="1168">
                    <c:v>54</c:v>
                  </c:pt>
                  <c:pt idx="1169">
                    <c:v>54</c:v>
                  </c:pt>
                  <c:pt idx="1170">
                    <c:v>54</c:v>
                  </c:pt>
                  <c:pt idx="1171">
                    <c:v>54</c:v>
                  </c:pt>
                  <c:pt idx="1172">
                    <c:v>54</c:v>
                  </c:pt>
                  <c:pt idx="1173">
                    <c:v>54</c:v>
                  </c:pt>
                  <c:pt idx="1174">
                    <c:v>54</c:v>
                  </c:pt>
                  <c:pt idx="1175">
                    <c:v>54</c:v>
                  </c:pt>
                  <c:pt idx="1176">
                    <c:v>54</c:v>
                  </c:pt>
                  <c:pt idx="1177">
                    <c:v>54</c:v>
                  </c:pt>
                  <c:pt idx="1178">
                    <c:v>54</c:v>
                  </c:pt>
                  <c:pt idx="1179">
                    <c:v>53</c:v>
                  </c:pt>
                  <c:pt idx="1180">
                    <c:v>53</c:v>
                  </c:pt>
                  <c:pt idx="1181">
                    <c:v>53</c:v>
                  </c:pt>
                  <c:pt idx="1182">
                    <c:v>53</c:v>
                  </c:pt>
                  <c:pt idx="1183">
                    <c:v>53</c:v>
                  </c:pt>
                  <c:pt idx="1184">
                    <c:v>53</c:v>
                  </c:pt>
                  <c:pt idx="1185">
                    <c:v>53</c:v>
                  </c:pt>
                  <c:pt idx="1186">
                    <c:v>53</c:v>
                  </c:pt>
                  <c:pt idx="1187">
                    <c:v>53</c:v>
                  </c:pt>
                  <c:pt idx="1188">
                    <c:v>53</c:v>
                  </c:pt>
                  <c:pt idx="1189">
                    <c:v>53</c:v>
                  </c:pt>
                  <c:pt idx="1190">
                    <c:v>53</c:v>
                  </c:pt>
                  <c:pt idx="1191">
                    <c:v>53</c:v>
                  </c:pt>
                  <c:pt idx="1192">
                    <c:v>53</c:v>
                  </c:pt>
                  <c:pt idx="1193">
                    <c:v>53</c:v>
                  </c:pt>
                  <c:pt idx="1194">
                    <c:v>53</c:v>
                  </c:pt>
                  <c:pt idx="1195">
                    <c:v>52</c:v>
                  </c:pt>
                  <c:pt idx="1196">
                    <c:v>52</c:v>
                  </c:pt>
                  <c:pt idx="1197">
                    <c:v>52</c:v>
                  </c:pt>
                  <c:pt idx="1198">
                    <c:v>52</c:v>
                  </c:pt>
                  <c:pt idx="1199">
                    <c:v>52</c:v>
                  </c:pt>
                  <c:pt idx="1200">
                    <c:v>52</c:v>
                  </c:pt>
                  <c:pt idx="1201">
                    <c:v>52</c:v>
                  </c:pt>
                  <c:pt idx="1202">
                    <c:v>52</c:v>
                  </c:pt>
                  <c:pt idx="1203">
                    <c:v>52</c:v>
                  </c:pt>
                  <c:pt idx="1204">
                    <c:v>52</c:v>
                  </c:pt>
                  <c:pt idx="1205">
                    <c:v>52</c:v>
                  </c:pt>
                  <c:pt idx="1206">
                    <c:v>52</c:v>
                  </c:pt>
                  <c:pt idx="1207">
                    <c:v>52</c:v>
                  </c:pt>
                  <c:pt idx="1208">
                    <c:v>52</c:v>
                  </c:pt>
                  <c:pt idx="1209">
                    <c:v>52</c:v>
                  </c:pt>
                  <c:pt idx="1210">
                    <c:v>52</c:v>
                  </c:pt>
                  <c:pt idx="1211">
                    <c:v>52</c:v>
                  </c:pt>
                  <c:pt idx="1212">
                    <c:v>51</c:v>
                  </c:pt>
                  <c:pt idx="1213">
                    <c:v>51</c:v>
                  </c:pt>
                  <c:pt idx="1214">
                    <c:v>51</c:v>
                  </c:pt>
                  <c:pt idx="1215">
                    <c:v>51</c:v>
                  </c:pt>
                  <c:pt idx="1216">
                    <c:v>51</c:v>
                  </c:pt>
                  <c:pt idx="1217">
                    <c:v>51</c:v>
                  </c:pt>
                  <c:pt idx="1218">
                    <c:v>51</c:v>
                  </c:pt>
                  <c:pt idx="1219">
                    <c:v>51</c:v>
                  </c:pt>
                  <c:pt idx="1220">
                    <c:v>51</c:v>
                  </c:pt>
                  <c:pt idx="1221">
                    <c:v>51</c:v>
                  </c:pt>
                  <c:pt idx="1222">
                    <c:v>51</c:v>
                  </c:pt>
                  <c:pt idx="1223">
                    <c:v>51</c:v>
                  </c:pt>
                  <c:pt idx="1224">
                    <c:v>51</c:v>
                  </c:pt>
                  <c:pt idx="1225">
                    <c:v>51</c:v>
                  </c:pt>
                  <c:pt idx="1226">
                    <c:v>51</c:v>
                  </c:pt>
                  <c:pt idx="1227">
                    <c:v>50</c:v>
                  </c:pt>
                  <c:pt idx="1228">
                    <c:v>50</c:v>
                  </c:pt>
                  <c:pt idx="1229">
                    <c:v>50</c:v>
                  </c:pt>
                  <c:pt idx="1230">
                    <c:v>50</c:v>
                  </c:pt>
                  <c:pt idx="1231">
                    <c:v>50</c:v>
                  </c:pt>
                  <c:pt idx="1232">
                    <c:v>50</c:v>
                  </c:pt>
                  <c:pt idx="1233">
                    <c:v>50</c:v>
                  </c:pt>
                  <c:pt idx="1234">
                    <c:v>50</c:v>
                  </c:pt>
                  <c:pt idx="1235">
                    <c:v>50</c:v>
                  </c:pt>
                  <c:pt idx="1236">
                    <c:v>50</c:v>
                  </c:pt>
                  <c:pt idx="1237">
                    <c:v>50</c:v>
                  </c:pt>
                  <c:pt idx="1238">
                    <c:v>50</c:v>
                  </c:pt>
                  <c:pt idx="1239">
                    <c:v>50</c:v>
                  </c:pt>
                  <c:pt idx="1240">
                    <c:v>50</c:v>
                  </c:pt>
                  <c:pt idx="1241">
                    <c:v>49</c:v>
                  </c:pt>
                  <c:pt idx="1242">
                    <c:v>49</c:v>
                  </c:pt>
                  <c:pt idx="1243">
                    <c:v>49</c:v>
                  </c:pt>
                  <c:pt idx="1244">
                    <c:v>49</c:v>
                  </c:pt>
                  <c:pt idx="1245">
                    <c:v>49</c:v>
                  </c:pt>
                  <c:pt idx="1246">
                    <c:v>49</c:v>
                  </c:pt>
                  <c:pt idx="1247">
                    <c:v>49</c:v>
                  </c:pt>
                  <c:pt idx="1248">
                    <c:v>49</c:v>
                  </c:pt>
                  <c:pt idx="1249">
                    <c:v>49</c:v>
                  </c:pt>
                  <c:pt idx="1250">
                    <c:v>49</c:v>
                  </c:pt>
                  <c:pt idx="1251">
                    <c:v>49</c:v>
                  </c:pt>
                  <c:pt idx="1252">
                    <c:v>49</c:v>
                  </c:pt>
                  <c:pt idx="1253">
                    <c:v>49</c:v>
                  </c:pt>
                  <c:pt idx="1254">
                    <c:v>49</c:v>
                  </c:pt>
                  <c:pt idx="1255">
                    <c:v>49</c:v>
                  </c:pt>
                  <c:pt idx="1256">
                    <c:v>49</c:v>
                  </c:pt>
                  <c:pt idx="1257">
                    <c:v>49</c:v>
                  </c:pt>
                  <c:pt idx="1258">
                    <c:v>49</c:v>
                  </c:pt>
                  <c:pt idx="1259">
                    <c:v>49</c:v>
                  </c:pt>
                  <c:pt idx="1260">
                    <c:v>48</c:v>
                  </c:pt>
                  <c:pt idx="1261">
                    <c:v>48</c:v>
                  </c:pt>
                  <c:pt idx="1262">
                    <c:v>48</c:v>
                  </c:pt>
                  <c:pt idx="1263">
                    <c:v>48</c:v>
                  </c:pt>
                  <c:pt idx="1264">
                    <c:v>48</c:v>
                  </c:pt>
                  <c:pt idx="1265">
                    <c:v>48</c:v>
                  </c:pt>
                  <c:pt idx="1266">
                    <c:v>48</c:v>
                  </c:pt>
                  <c:pt idx="1267">
                    <c:v>48</c:v>
                  </c:pt>
                  <c:pt idx="1268">
                    <c:v>48</c:v>
                  </c:pt>
                  <c:pt idx="1269">
                    <c:v>48</c:v>
                  </c:pt>
                  <c:pt idx="1270">
                    <c:v>48</c:v>
                  </c:pt>
                  <c:pt idx="1271">
                    <c:v>48</c:v>
                  </c:pt>
                  <c:pt idx="1272">
                    <c:v>48</c:v>
                  </c:pt>
                  <c:pt idx="1273">
                    <c:v>48</c:v>
                  </c:pt>
                  <c:pt idx="1274">
                    <c:v>48</c:v>
                  </c:pt>
                  <c:pt idx="1275">
                    <c:v>48</c:v>
                  </c:pt>
                  <c:pt idx="1276">
                    <c:v>48</c:v>
                  </c:pt>
                  <c:pt idx="1277">
                    <c:v>48</c:v>
                  </c:pt>
                  <c:pt idx="1278">
                    <c:v>47</c:v>
                  </c:pt>
                  <c:pt idx="1279">
                    <c:v>47</c:v>
                  </c:pt>
                  <c:pt idx="1280">
                    <c:v>47</c:v>
                  </c:pt>
                  <c:pt idx="1281">
                    <c:v>47</c:v>
                  </c:pt>
                  <c:pt idx="1282">
                    <c:v>47</c:v>
                  </c:pt>
                  <c:pt idx="1283">
                    <c:v>47</c:v>
                  </c:pt>
                  <c:pt idx="1284">
                    <c:v>47</c:v>
                  </c:pt>
                  <c:pt idx="1285">
                    <c:v>47</c:v>
                  </c:pt>
                  <c:pt idx="1286">
                    <c:v>47</c:v>
                  </c:pt>
                  <c:pt idx="1287">
                    <c:v>47</c:v>
                  </c:pt>
                  <c:pt idx="1288">
                    <c:v>47</c:v>
                  </c:pt>
                  <c:pt idx="1289">
                    <c:v>47</c:v>
                  </c:pt>
                  <c:pt idx="1290">
                    <c:v>47</c:v>
                  </c:pt>
                  <c:pt idx="1291">
                    <c:v>47</c:v>
                  </c:pt>
                  <c:pt idx="1292">
                    <c:v>46</c:v>
                  </c:pt>
                  <c:pt idx="1293">
                    <c:v>46</c:v>
                  </c:pt>
                  <c:pt idx="1294">
                    <c:v>46</c:v>
                  </c:pt>
                  <c:pt idx="1295">
                    <c:v>46</c:v>
                  </c:pt>
                  <c:pt idx="1296">
                    <c:v>46</c:v>
                  </c:pt>
                  <c:pt idx="1297">
                    <c:v>46</c:v>
                  </c:pt>
                  <c:pt idx="1298">
                    <c:v>46</c:v>
                  </c:pt>
                  <c:pt idx="1299">
                    <c:v>46</c:v>
                  </c:pt>
                  <c:pt idx="1300">
                    <c:v>46</c:v>
                  </c:pt>
                  <c:pt idx="1301">
                    <c:v>46</c:v>
                  </c:pt>
                  <c:pt idx="1302">
                    <c:v>46</c:v>
                  </c:pt>
                  <c:pt idx="1303">
                    <c:v>46</c:v>
                  </c:pt>
                  <c:pt idx="1304">
                    <c:v>46</c:v>
                  </c:pt>
                  <c:pt idx="1305">
                    <c:v>46</c:v>
                  </c:pt>
                  <c:pt idx="1306">
                    <c:v>46</c:v>
                  </c:pt>
                  <c:pt idx="1307">
                    <c:v>45</c:v>
                  </c:pt>
                  <c:pt idx="1308">
                    <c:v>45</c:v>
                  </c:pt>
                  <c:pt idx="1309">
                    <c:v>45</c:v>
                  </c:pt>
                  <c:pt idx="1310">
                    <c:v>45</c:v>
                  </c:pt>
                  <c:pt idx="1311">
                    <c:v>45</c:v>
                  </c:pt>
                  <c:pt idx="1312">
                    <c:v>45</c:v>
                  </c:pt>
                  <c:pt idx="1313">
                    <c:v>45</c:v>
                  </c:pt>
                  <c:pt idx="1314">
                    <c:v>45</c:v>
                  </c:pt>
                  <c:pt idx="1315">
                    <c:v>45</c:v>
                  </c:pt>
                  <c:pt idx="1316">
                    <c:v>45</c:v>
                  </c:pt>
                  <c:pt idx="1317">
                    <c:v>45</c:v>
                  </c:pt>
                  <c:pt idx="1318">
                    <c:v>45</c:v>
                  </c:pt>
                  <c:pt idx="1319">
                    <c:v>45</c:v>
                  </c:pt>
                  <c:pt idx="1320">
                    <c:v>45</c:v>
                  </c:pt>
                  <c:pt idx="1321">
                    <c:v>45</c:v>
                  </c:pt>
                  <c:pt idx="1322">
                    <c:v>45</c:v>
                  </c:pt>
                  <c:pt idx="1323">
                    <c:v>45</c:v>
                  </c:pt>
                  <c:pt idx="1324">
                    <c:v>45</c:v>
                  </c:pt>
                  <c:pt idx="1325">
                    <c:v>45</c:v>
                  </c:pt>
                  <c:pt idx="1326">
                    <c:v>44</c:v>
                  </c:pt>
                  <c:pt idx="1327">
                    <c:v>44</c:v>
                  </c:pt>
                  <c:pt idx="1328">
                    <c:v>44</c:v>
                  </c:pt>
                  <c:pt idx="1329">
                    <c:v>44</c:v>
                  </c:pt>
                  <c:pt idx="1330">
                    <c:v>44</c:v>
                  </c:pt>
                  <c:pt idx="1331">
                    <c:v>44</c:v>
                  </c:pt>
                  <c:pt idx="1332">
                    <c:v>44</c:v>
                  </c:pt>
                  <c:pt idx="1333">
                    <c:v>44</c:v>
                  </c:pt>
                  <c:pt idx="1334">
                    <c:v>44</c:v>
                  </c:pt>
                  <c:pt idx="1335">
                    <c:v>44</c:v>
                  </c:pt>
                  <c:pt idx="1336">
                    <c:v>44</c:v>
                  </c:pt>
                  <c:pt idx="1337">
                    <c:v>44</c:v>
                  </c:pt>
                  <c:pt idx="1338">
                    <c:v>44</c:v>
                  </c:pt>
                  <c:pt idx="1339">
                    <c:v>44</c:v>
                  </c:pt>
                  <c:pt idx="1340">
                    <c:v>44</c:v>
                  </c:pt>
                  <c:pt idx="1341">
                    <c:v>44</c:v>
                  </c:pt>
                  <c:pt idx="1342">
                    <c:v>44</c:v>
                  </c:pt>
                  <c:pt idx="1343">
                    <c:v>44</c:v>
                  </c:pt>
                  <c:pt idx="1344">
                    <c:v>43</c:v>
                  </c:pt>
                  <c:pt idx="1345">
                    <c:v>43</c:v>
                  </c:pt>
                  <c:pt idx="1346">
                    <c:v>43</c:v>
                  </c:pt>
                  <c:pt idx="1347">
                    <c:v>43</c:v>
                  </c:pt>
                  <c:pt idx="1348">
                    <c:v>43</c:v>
                  </c:pt>
                  <c:pt idx="1349">
                    <c:v>43</c:v>
                  </c:pt>
                  <c:pt idx="1350">
                    <c:v>43</c:v>
                  </c:pt>
                  <c:pt idx="1351">
                    <c:v>43</c:v>
                  </c:pt>
                  <c:pt idx="1352">
                    <c:v>43</c:v>
                  </c:pt>
                  <c:pt idx="1353">
                    <c:v>43</c:v>
                  </c:pt>
                  <c:pt idx="1354">
                    <c:v>43</c:v>
                  </c:pt>
                  <c:pt idx="1355">
                    <c:v>43</c:v>
                  </c:pt>
                  <c:pt idx="1356">
                    <c:v>43</c:v>
                  </c:pt>
                  <c:pt idx="1357">
                    <c:v>43</c:v>
                  </c:pt>
                  <c:pt idx="1358">
                    <c:v>43</c:v>
                  </c:pt>
                  <c:pt idx="1359">
                    <c:v>43</c:v>
                  </c:pt>
                  <c:pt idx="1360">
                    <c:v>43</c:v>
                  </c:pt>
                  <c:pt idx="1361">
                    <c:v>43</c:v>
                  </c:pt>
                  <c:pt idx="1362">
                    <c:v>43</c:v>
                  </c:pt>
                  <c:pt idx="1363">
                    <c:v>43</c:v>
                  </c:pt>
                  <c:pt idx="1364">
                    <c:v>43</c:v>
                  </c:pt>
                  <c:pt idx="1365">
                    <c:v>43</c:v>
                  </c:pt>
                  <c:pt idx="1366">
                    <c:v>43</c:v>
                  </c:pt>
                  <c:pt idx="1367">
                    <c:v>43</c:v>
                  </c:pt>
                  <c:pt idx="1368">
                    <c:v>42</c:v>
                  </c:pt>
                  <c:pt idx="1369">
                    <c:v>42</c:v>
                  </c:pt>
                  <c:pt idx="1370">
                    <c:v>42</c:v>
                  </c:pt>
                  <c:pt idx="1371">
                    <c:v>42</c:v>
                  </c:pt>
                  <c:pt idx="1372">
                    <c:v>42</c:v>
                  </c:pt>
                  <c:pt idx="1373">
                    <c:v>42</c:v>
                  </c:pt>
                  <c:pt idx="1374">
                    <c:v>42</c:v>
                  </c:pt>
                  <c:pt idx="1375">
                    <c:v>42</c:v>
                  </c:pt>
                  <c:pt idx="1376">
                    <c:v>42</c:v>
                  </c:pt>
                  <c:pt idx="1377">
                    <c:v>42</c:v>
                  </c:pt>
                  <c:pt idx="1378">
                    <c:v>42</c:v>
                  </c:pt>
                  <c:pt idx="1379">
                    <c:v>42</c:v>
                  </c:pt>
                  <c:pt idx="1380">
                    <c:v>42</c:v>
                  </c:pt>
                  <c:pt idx="1381">
                    <c:v>42</c:v>
                  </c:pt>
                  <c:pt idx="1382">
                    <c:v>42</c:v>
                  </c:pt>
                  <c:pt idx="1383">
                    <c:v>42</c:v>
                  </c:pt>
                  <c:pt idx="1384">
                    <c:v>42</c:v>
                  </c:pt>
                  <c:pt idx="1385">
                    <c:v>42</c:v>
                  </c:pt>
                  <c:pt idx="1386">
                    <c:v>42</c:v>
                  </c:pt>
                  <c:pt idx="1387">
                    <c:v>42</c:v>
                  </c:pt>
                  <c:pt idx="1388">
                    <c:v>42</c:v>
                  </c:pt>
                  <c:pt idx="1389">
                    <c:v>41</c:v>
                  </c:pt>
                  <c:pt idx="1390">
                    <c:v>41</c:v>
                  </c:pt>
                  <c:pt idx="1391">
                    <c:v>41</c:v>
                  </c:pt>
                  <c:pt idx="1392">
                    <c:v>41</c:v>
                  </c:pt>
                  <c:pt idx="1393">
                    <c:v>41</c:v>
                  </c:pt>
                  <c:pt idx="1394">
                    <c:v>41</c:v>
                  </c:pt>
                  <c:pt idx="1395">
                    <c:v>41</c:v>
                  </c:pt>
                  <c:pt idx="1396">
                    <c:v>41</c:v>
                  </c:pt>
                  <c:pt idx="1397">
                    <c:v>41</c:v>
                  </c:pt>
                  <c:pt idx="1398">
                    <c:v>41</c:v>
                  </c:pt>
                  <c:pt idx="1399">
                    <c:v>41</c:v>
                  </c:pt>
                  <c:pt idx="1400">
                    <c:v>41</c:v>
                  </c:pt>
                  <c:pt idx="1401">
                    <c:v>41</c:v>
                  </c:pt>
                  <c:pt idx="1402">
                    <c:v>41</c:v>
                  </c:pt>
                  <c:pt idx="1403">
                    <c:v>41</c:v>
                  </c:pt>
                  <c:pt idx="1404">
                    <c:v>41</c:v>
                  </c:pt>
                  <c:pt idx="1405">
                    <c:v>41</c:v>
                  </c:pt>
                  <c:pt idx="1406">
                    <c:v>41</c:v>
                  </c:pt>
                  <c:pt idx="1407">
                    <c:v>41</c:v>
                  </c:pt>
                  <c:pt idx="1408">
                    <c:v>41</c:v>
                  </c:pt>
                  <c:pt idx="1409">
                    <c:v>41</c:v>
                  </c:pt>
                  <c:pt idx="1410">
                    <c:v>41</c:v>
                  </c:pt>
                  <c:pt idx="1411">
                    <c:v>41</c:v>
                  </c:pt>
                  <c:pt idx="1412">
                    <c:v>41</c:v>
                  </c:pt>
                  <c:pt idx="1413">
                    <c:v>40</c:v>
                  </c:pt>
                  <c:pt idx="1414">
                    <c:v>40</c:v>
                  </c:pt>
                  <c:pt idx="1415">
                    <c:v>40</c:v>
                  </c:pt>
                  <c:pt idx="1416">
                    <c:v>40</c:v>
                  </c:pt>
                  <c:pt idx="1417">
                    <c:v>40</c:v>
                  </c:pt>
                  <c:pt idx="1418">
                    <c:v>40</c:v>
                  </c:pt>
                  <c:pt idx="1419">
                    <c:v>40</c:v>
                  </c:pt>
                  <c:pt idx="1420">
                    <c:v>40</c:v>
                  </c:pt>
                  <c:pt idx="1421">
                    <c:v>40</c:v>
                  </c:pt>
                  <c:pt idx="1422">
                    <c:v>40</c:v>
                  </c:pt>
                  <c:pt idx="1423">
                    <c:v>40</c:v>
                  </c:pt>
                  <c:pt idx="1424">
                    <c:v>40</c:v>
                  </c:pt>
                  <c:pt idx="1425">
                    <c:v>40</c:v>
                  </c:pt>
                  <c:pt idx="1426">
                    <c:v>40</c:v>
                  </c:pt>
                  <c:pt idx="1427">
                    <c:v>40</c:v>
                  </c:pt>
                  <c:pt idx="1428">
                    <c:v>40</c:v>
                  </c:pt>
                  <c:pt idx="1429">
                    <c:v>40</c:v>
                  </c:pt>
                  <c:pt idx="1430">
                    <c:v>40</c:v>
                  </c:pt>
                  <c:pt idx="1431">
                    <c:v>40</c:v>
                  </c:pt>
                  <c:pt idx="1432">
                    <c:v>39</c:v>
                  </c:pt>
                  <c:pt idx="1433">
                    <c:v>39</c:v>
                  </c:pt>
                  <c:pt idx="1434">
                    <c:v>39</c:v>
                  </c:pt>
                  <c:pt idx="1435">
                    <c:v>39</c:v>
                  </c:pt>
                  <c:pt idx="1436">
                    <c:v>39</c:v>
                  </c:pt>
                  <c:pt idx="1437">
                    <c:v>39</c:v>
                  </c:pt>
                  <c:pt idx="1438">
                    <c:v>39</c:v>
                  </c:pt>
                  <c:pt idx="1439">
                    <c:v>39</c:v>
                  </c:pt>
                  <c:pt idx="1440">
                    <c:v>39</c:v>
                  </c:pt>
                  <c:pt idx="1441">
                    <c:v>39</c:v>
                  </c:pt>
                  <c:pt idx="1442">
                    <c:v>39</c:v>
                  </c:pt>
                  <c:pt idx="1443">
                    <c:v>39</c:v>
                  </c:pt>
                  <c:pt idx="1444">
                    <c:v>39</c:v>
                  </c:pt>
                  <c:pt idx="1445">
                    <c:v>39</c:v>
                  </c:pt>
                  <c:pt idx="1446">
                    <c:v>39</c:v>
                  </c:pt>
                  <c:pt idx="1447">
                    <c:v>39</c:v>
                  </c:pt>
                  <c:pt idx="1448">
                    <c:v>39</c:v>
                  </c:pt>
                  <c:pt idx="1449">
                    <c:v>39</c:v>
                  </c:pt>
                  <c:pt idx="1450">
                    <c:v>39</c:v>
                  </c:pt>
                  <c:pt idx="1451">
                    <c:v>39</c:v>
                  </c:pt>
                  <c:pt idx="1452">
                    <c:v>39</c:v>
                  </c:pt>
                  <c:pt idx="1453">
                    <c:v>39</c:v>
                  </c:pt>
                  <c:pt idx="1454">
                    <c:v>39</c:v>
                  </c:pt>
                  <c:pt idx="1455">
                    <c:v>39</c:v>
                  </c:pt>
                  <c:pt idx="1456">
                    <c:v>39</c:v>
                  </c:pt>
                  <c:pt idx="1457">
                    <c:v>39</c:v>
                  </c:pt>
                  <c:pt idx="1458">
                    <c:v>39</c:v>
                  </c:pt>
                  <c:pt idx="1459">
                    <c:v>39</c:v>
                  </c:pt>
                  <c:pt idx="1460">
                    <c:v>39</c:v>
                  </c:pt>
                  <c:pt idx="1461">
                    <c:v>39</c:v>
                  </c:pt>
                  <c:pt idx="1462">
                    <c:v>39</c:v>
                  </c:pt>
                  <c:pt idx="1463">
                    <c:v>39</c:v>
                  </c:pt>
                  <c:pt idx="1464">
                    <c:v>38</c:v>
                  </c:pt>
                  <c:pt idx="1465">
                    <c:v>38</c:v>
                  </c:pt>
                  <c:pt idx="1466">
                    <c:v>38</c:v>
                  </c:pt>
                  <c:pt idx="1467">
                    <c:v>38</c:v>
                  </c:pt>
                  <c:pt idx="1468">
                    <c:v>38</c:v>
                  </c:pt>
                  <c:pt idx="1469">
                    <c:v>38</c:v>
                  </c:pt>
                  <c:pt idx="1470">
                    <c:v>38</c:v>
                  </c:pt>
                  <c:pt idx="1471">
                    <c:v>38</c:v>
                  </c:pt>
                  <c:pt idx="1472">
                    <c:v>38</c:v>
                  </c:pt>
                  <c:pt idx="1473">
                    <c:v>38</c:v>
                  </c:pt>
                  <c:pt idx="1474">
                    <c:v>38</c:v>
                  </c:pt>
                  <c:pt idx="1475">
                    <c:v>38</c:v>
                  </c:pt>
                  <c:pt idx="1476">
                    <c:v>38</c:v>
                  </c:pt>
                  <c:pt idx="1477">
                    <c:v>38</c:v>
                  </c:pt>
                  <c:pt idx="1478">
                    <c:v>38</c:v>
                  </c:pt>
                  <c:pt idx="1479">
                    <c:v>38</c:v>
                  </c:pt>
                  <c:pt idx="1480">
                    <c:v>38</c:v>
                  </c:pt>
                  <c:pt idx="1481">
                    <c:v>38</c:v>
                  </c:pt>
                  <c:pt idx="1482">
                    <c:v>38</c:v>
                  </c:pt>
                  <c:pt idx="1483">
                    <c:v>38</c:v>
                  </c:pt>
                  <c:pt idx="1484">
                    <c:v>38</c:v>
                  </c:pt>
                  <c:pt idx="1485">
                    <c:v>38</c:v>
                  </c:pt>
                  <c:pt idx="1486">
                    <c:v>38</c:v>
                  </c:pt>
                  <c:pt idx="1487">
                    <c:v>38</c:v>
                  </c:pt>
                  <c:pt idx="1488">
                    <c:v>38</c:v>
                  </c:pt>
                  <c:pt idx="1489">
                    <c:v>38</c:v>
                  </c:pt>
                  <c:pt idx="1490">
                    <c:v>38</c:v>
                  </c:pt>
                  <c:pt idx="1491">
                    <c:v>38</c:v>
                  </c:pt>
                  <c:pt idx="1492">
                    <c:v>38</c:v>
                  </c:pt>
                  <c:pt idx="1493">
                    <c:v>38</c:v>
                  </c:pt>
                  <c:pt idx="1494">
                    <c:v>38</c:v>
                  </c:pt>
                  <c:pt idx="1495">
                    <c:v>37</c:v>
                  </c:pt>
                  <c:pt idx="1496">
                    <c:v>37</c:v>
                  </c:pt>
                  <c:pt idx="1497">
                    <c:v>37</c:v>
                  </c:pt>
                  <c:pt idx="1498">
                    <c:v>37</c:v>
                  </c:pt>
                  <c:pt idx="1499">
                    <c:v>37</c:v>
                  </c:pt>
                  <c:pt idx="1500">
                    <c:v>37</c:v>
                  </c:pt>
                  <c:pt idx="1501">
                    <c:v>37</c:v>
                  </c:pt>
                  <c:pt idx="1502">
                    <c:v>37</c:v>
                  </c:pt>
                  <c:pt idx="1503">
                    <c:v>37</c:v>
                  </c:pt>
                  <c:pt idx="1504">
                    <c:v>37</c:v>
                  </c:pt>
                  <c:pt idx="1505">
                    <c:v>37</c:v>
                  </c:pt>
                  <c:pt idx="1506">
                    <c:v>37</c:v>
                  </c:pt>
                  <c:pt idx="1507">
                    <c:v>37</c:v>
                  </c:pt>
                  <c:pt idx="1508">
                    <c:v>37</c:v>
                  </c:pt>
                  <c:pt idx="1509">
                    <c:v>37</c:v>
                  </c:pt>
                  <c:pt idx="1510">
                    <c:v>37</c:v>
                  </c:pt>
                  <c:pt idx="1511">
                    <c:v>37</c:v>
                  </c:pt>
                  <c:pt idx="1512">
                    <c:v>37</c:v>
                  </c:pt>
                  <c:pt idx="1513">
                    <c:v>37</c:v>
                  </c:pt>
                  <c:pt idx="1514">
                    <c:v>37</c:v>
                  </c:pt>
                  <c:pt idx="1515">
                    <c:v>37</c:v>
                  </c:pt>
                  <c:pt idx="1516">
                    <c:v>37</c:v>
                  </c:pt>
                  <c:pt idx="1517">
                    <c:v>37</c:v>
                  </c:pt>
                  <c:pt idx="1518">
                    <c:v>37</c:v>
                  </c:pt>
                  <c:pt idx="1519">
                    <c:v>37</c:v>
                  </c:pt>
                  <c:pt idx="1520">
                    <c:v>37</c:v>
                  </c:pt>
                  <c:pt idx="1521">
                    <c:v>37</c:v>
                  </c:pt>
                  <c:pt idx="1522">
                    <c:v>37</c:v>
                  </c:pt>
                  <c:pt idx="1523">
                    <c:v>37</c:v>
                  </c:pt>
                  <c:pt idx="1524">
                    <c:v>37</c:v>
                  </c:pt>
                  <c:pt idx="1525">
                    <c:v>37</c:v>
                  </c:pt>
                  <c:pt idx="1526">
                    <c:v>37</c:v>
                  </c:pt>
                  <c:pt idx="1527">
                    <c:v>37</c:v>
                  </c:pt>
                  <c:pt idx="1528">
                    <c:v>37</c:v>
                  </c:pt>
                  <c:pt idx="1529">
                    <c:v>37</c:v>
                  </c:pt>
                  <c:pt idx="1530">
                    <c:v>37</c:v>
                  </c:pt>
                  <c:pt idx="1531">
                    <c:v>36</c:v>
                  </c:pt>
                  <c:pt idx="1532">
                    <c:v>36</c:v>
                  </c:pt>
                  <c:pt idx="1533">
                    <c:v>36</c:v>
                  </c:pt>
                  <c:pt idx="1534">
                    <c:v>36</c:v>
                  </c:pt>
                  <c:pt idx="1535">
                    <c:v>36</c:v>
                  </c:pt>
                  <c:pt idx="1536">
                    <c:v>36</c:v>
                  </c:pt>
                  <c:pt idx="1537">
                    <c:v>36</c:v>
                  </c:pt>
                  <c:pt idx="1538">
                    <c:v>36</c:v>
                  </c:pt>
                  <c:pt idx="1539">
                    <c:v>36</c:v>
                  </c:pt>
                  <c:pt idx="1540">
                    <c:v>36</c:v>
                  </c:pt>
                  <c:pt idx="1541">
                    <c:v>36</c:v>
                  </c:pt>
                  <c:pt idx="1542">
                    <c:v>36</c:v>
                  </c:pt>
                  <c:pt idx="1543">
                    <c:v>36</c:v>
                  </c:pt>
                  <c:pt idx="1544">
                    <c:v>36</c:v>
                  </c:pt>
                  <c:pt idx="1545">
                    <c:v>36</c:v>
                  </c:pt>
                  <c:pt idx="1546">
                    <c:v>36</c:v>
                  </c:pt>
                  <c:pt idx="1547">
                    <c:v>36</c:v>
                  </c:pt>
                  <c:pt idx="1548">
                    <c:v>36</c:v>
                  </c:pt>
                  <c:pt idx="1549">
                    <c:v>36</c:v>
                  </c:pt>
                  <c:pt idx="1550">
                    <c:v>36</c:v>
                  </c:pt>
                  <c:pt idx="1551">
                    <c:v>35</c:v>
                  </c:pt>
                  <c:pt idx="1552">
                    <c:v>35</c:v>
                  </c:pt>
                  <c:pt idx="1553">
                    <c:v>35</c:v>
                  </c:pt>
                  <c:pt idx="1554">
                    <c:v>35</c:v>
                  </c:pt>
                  <c:pt idx="1555">
                    <c:v>35</c:v>
                  </c:pt>
                  <c:pt idx="1556">
                    <c:v>35</c:v>
                  </c:pt>
                  <c:pt idx="1557">
                    <c:v>35</c:v>
                  </c:pt>
                  <c:pt idx="1558">
                    <c:v>35</c:v>
                  </c:pt>
                  <c:pt idx="1559">
                    <c:v>35</c:v>
                  </c:pt>
                  <c:pt idx="1560">
                    <c:v>35</c:v>
                  </c:pt>
                  <c:pt idx="1561">
                    <c:v>35</c:v>
                  </c:pt>
                  <c:pt idx="1562">
                    <c:v>35</c:v>
                  </c:pt>
                  <c:pt idx="1563">
                    <c:v>35</c:v>
                  </c:pt>
                  <c:pt idx="1564">
                    <c:v>35</c:v>
                  </c:pt>
                  <c:pt idx="1565">
                    <c:v>35</c:v>
                  </c:pt>
                  <c:pt idx="1566">
                    <c:v>35</c:v>
                  </c:pt>
                  <c:pt idx="1567">
                    <c:v>35</c:v>
                  </c:pt>
                  <c:pt idx="1568">
                    <c:v>35</c:v>
                  </c:pt>
                  <c:pt idx="1569">
                    <c:v>35</c:v>
                  </c:pt>
                  <c:pt idx="1570">
                    <c:v>35</c:v>
                  </c:pt>
                  <c:pt idx="1571">
                    <c:v>35</c:v>
                  </c:pt>
                  <c:pt idx="1572">
                    <c:v>35</c:v>
                  </c:pt>
                  <c:pt idx="1573">
                    <c:v>35</c:v>
                  </c:pt>
                  <c:pt idx="1574">
                    <c:v>35</c:v>
                  </c:pt>
                  <c:pt idx="1575">
                    <c:v>35</c:v>
                  </c:pt>
                  <c:pt idx="1576">
                    <c:v>35</c:v>
                  </c:pt>
                  <c:pt idx="1577">
                    <c:v>35</c:v>
                  </c:pt>
                  <c:pt idx="1578">
                    <c:v>34</c:v>
                  </c:pt>
                  <c:pt idx="1579">
                    <c:v>34</c:v>
                  </c:pt>
                  <c:pt idx="1580">
                    <c:v>34</c:v>
                  </c:pt>
                  <c:pt idx="1581">
                    <c:v>34</c:v>
                  </c:pt>
                  <c:pt idx="1582">
                    <c:v>34</c:v>
                  </c:pt>
                  <c:pt idx="1583">
                    <c:v>34</c:v>
                  </c:pt>
                  <c:pt idx="1584">
                    <c:v>34</c:v>
                  </c:pt>
                  <c:pt idx="1585">
                    <c:v>34</c:v>
                  </c:pt>
                  <c:pt idx="1586">
                    <c:v>34</c:v>
                  </c:pt>
                  <c:pt idx="1587">
                    <c:v>34</c:v>
                  </c:pt>
                  <c:pt idx="1588">
                    <c:v>34</c:v>
                  </c:pt>
                  <c:pt idx="1589">
                    <c:v>34</c:v>
                  </c:pt>
                  <c:pt idx="1590">
                    <c:v>34</c:v>
                  </c:pt>
                  <c:pt idx="1591">
                    <c:v>34</c:v>
                  </c:pt>
                  <c:pt idx="1592">
                    <c:v>34</c:v>
                  </c:pt>
                  <c:pt idx="1593">
                    <c:v>34</c:v>
                  </c:pt>
                  <c:pt idx="1594">
                    <c:v>34</c:v>
                  </c:pt>
                  <c:pt idx="1595">
                    <c:v>34</c:v>
                  </c:pt>
                  <c:pt idx="1596">
                    <c:v>34</c:v>
                  </c:pt>
                  <c:pt idx="1597">
                    <c:v>34</c:v>
                  </c:pt>
                  <c:pt idx="1598">
                    <c:v>34</c:v>
                  </c:pt>
                  <c:pt idx="1599">
                    <c:v>34</c:v>
                  </c:pt>
                  <c:pt idx="1600">
                    <c:v>34</c:v>
                  </c:pt>
                  <c:pt idx="1601">
                    <c:v>34</c:v>
                  </c:pt>
                  <c:pt idx="1602">
                    <c:v>34</c:v>
                  </c:pt>
                  <c:pt idx="1603">
                    <c:v>34</c:v>
                  </c:pt>
                  <c:pt idx="1604">
                    <c:v>34</c:v>
                  </c:pt>
                  <c:pt idx="1605">
                    <c:v>34</c:v>
                  </c:pt>
                  <c:pt idx="1606">
                    <c:v>34</c:v>
                  </c:pt>
                  <c:pt idx="1607">
                    <c:v>34</c:v>
                  </c:pt>
                  <c:pt idx="1608">
                    <c:v>34</c:v>
                  </c:pt>
                  <c:pt idx="1609">
                    <c:v>34</c:v>
                  </c:pt>
                  <c:pt idx="1610">
                    <c:v>34</c:v>
                  </c:pt>
                  <c:pt idx="1611">
                    <c:v>33</c:v>
                  </c:pt>
                  <c:pt idx="1612">
                    <c:v>33</c:v>
                  </c:pt>
                  <c:pt idx="1613">
                    <c:v>33</c:v>
                  </c:pt>
                  <c:pt idx="1614">
                    <c:v>33</c:v>
                  </c:pt>
                  <c:pt idx="1615">
                    <c:v>33</c:v>
                  </c:pt>
                  <c:pt idx="1616">
                    <c:v>33</c:v>
                  </c:pt>
                  <c:pt idx="1617">
                    <c:v>33</c:v>
                  </c:pt>
                  <c:pt idx="1618">
                    <c:v>33</c:v>
                  </c:pt>
                  <c:pt idx="1619">
                    <c:v>33</c:v>
                  </c:pt>
                  <c:pt idx="1620">
                    <c:v>33</c:v>
                  </c:pt>
                  <c:pt idx="1621">
                    <c:v>33</c:v>
                  </c:pt>
                  <c:pt idx="1622">
                    <c:v>33</c:v>
                  </c:pt>
                  <c:pt idx="1623">
                    <c:v>33</c:v>
                  </c:pt>
                  <c:pt idx="1624">
                    <c:v>33</c:v>
                  </c:pt>
                  <c:pt idx="1625">
                    <c:v>33</c:v>
                  </c:pt>
                  <c:pt idx="1626">
                    <c:v>33</c:v>
                  </c:pt>
                  <c:pt idx="1627">
                    <c:v>33</c:v>
                  </c:pt>
                  <c:pt idx="1628">
                    <c:v>33</c:v>
                  </c:pt>
                  <c:pt idx="1629">
                    <c:v>33</c:v>
                  </c:pt>
                  <c:pt idx="1630">
                    <c:v>33</c:v>
                  </c:pt>
                  <c:pt idx="1631">
                    <c:v>33</c:v>
                  </c:pt>
                  <c:pt idx="1632">
                    <c:v>33</c:v>
                  </c:pt>
                  <c:pt idx="1633">
                    <c:v>33</c:v>
                  </c:pt>
                  <c:pt idx="1634">
                    <c:v>33</c:v>
                  </c:pt>
                  <c:pt idx="1635">
                    <c:v>33</c:v>
                  </c:pt>
                  <c:pt idx="1636">
                    <c:v>33</c:v>
                  </c:pt>
                  <c:pt idx="1637">
                    <c:v>33</c:v>
                  </c:pt>
                  <c:pt idx="1638">
                    <c:v>33</c:v>
                  </c:pt>
                  <c:pt idx="1639">
                    <c:v>33</c:v>
                  </c:pt>
                  <c:pt idx="1640">
                    <c:v>33</c:v>
                  </c:pt>
                  <c:pt idx="1641">
                    <c:v>32</c:v>
                  </c:pt>
                  <c:pt idx="1642">
                    <c:v>32</c:v>
                  </c:pt>
                  <c:pt idx="1643">
                    <c:v>32</c:v>
                  </c:pt>
                  <c:pt idx="1644">
                    <c:v>32</c:v>
                  </c:pt>
                  <c:pt idx="1645">
                    <c:v>32</c:v>
                  </c:pt>
                  <c:pt idx="1646">
                    <c:v>32</c:v>
                  </c:pt>
                  <c:pt idx="1647">
                    <c:v>32</c:v>
                  </c:pt>
                  <c:pt idx="1648">
                    <c:v>32</c:v>
                  </c:pt>
                  <c:pt idx="1649">
                    <c:v>32</c:v>
                  </c:pt>
                  <c:pt idx="1650">
                    <c:v>32</c:v>
                  </c:pt>
                  <c:pt idx="1651">
                    <c:v>32</c:v>
                  </c:pt>
                  <c:pt idx="1652">
                    <c:v>32</c:v>
                  </c:pt>
                  <c:pt idx="1653">
                    <c:v>32</c:v>
                  </c:pt>
                  <c:pt idx="1654">
                    <c:v>32</c:v>
                  </c:pt>
                  <c:pt idx="1655">
                    <c:v>32</c:v>
                  </c:pt>
                  <c:pt idx="1656">
                    <c:v>32</c:v>
                  </c:pt>
                  <c:pt idx="1657">
                    <c:v>32</c:v>
                  </c:pt>
                  <c:pt idx="1658">
                    <c:v>32</c:v>
                  </c:pt>
                  <c:pt idx="1659">
                    <c:v>32</c:v>
                  </c:pt>
                  <c:pt idx="1660">
                    <c:v>32</c:v>
                  </c:pt>
                  <c:pt idx="1661">
                    <c:v>32</c:v>
                  </c:pt>
                  <c:pt idx="1662">
                    <c:v>32</c:v>
                  </c:pt>
                  <c:pt idx="1663">
                    <c:v>32</c:v>
                  </c:pt>
                  <c:pt idx="1664">
                    <c:v>32</c:v>
                  </c:pt>
                  <c:pt idx="1665">
                    <c:v>32</c:v>
                  </c:pt>
                  <c:pt idx="1666">
                    <c:v>32</c:v>
                  </c:pt>
                  <c:pt idx="1667">
                    <c:v>32</c:v>
                  </c:pt>
                  <c:pt idx="1668">
                    <c:v>32</c:v>
                  </c:pt>
                  <c:pt idx="1669">
                    <c:v>32</c:v>
                  </c:pt>
                  <c:pt idx="1670">
                    <c:v>32</c:v>
                  </c:pt>
                  <c:pt idx="1671">
                    <c:v>32</c:v>
                  </c:pt>
                  <c:pt idx="1672">
                    <c:v>32</c:v>
                  </c:pt>
                  <c:pt idx="1673">
                    <c:v>32</c:v>
                  </c:pt>
                  <c:pt idx="1674">
                    <c:v>32</c:v>
                  </c:pt>
                  <c:pt idx="1675">
                    <c:v>31</c:v>
                  </c:pt>
                  <c:pt idx="1676">
                    <c:v>31</c:v>
                  </c:pt>
                  <c:pt idx="1677">
                    <c:v>31</c:v>
                  </c:pt>
                  <c:pt idx="1678">
                    <c:v>31</c:v>
                  </c:pt>
                  <c:pt idx="1679">
                    <c:v>31</c:v>
                  </c:pt>
                  <c:pt idx="1680">
                    <c:v>31</c:v>
                  </c:pt>
                  <c:pt idx="1681">
                    <c:v>31</c:v>
                  </c:pt>
                  <c:pt idx="1682">
                    <c:v>31</c:v>
                  </c:pt>
                  <c:pt idx="1683">
                    <c:v>31</c:v>
                  </c:pt>
                  <c:pt idx="1684">
                    <c:v>31</c:v>
                  </c:pt>
                  <c:pt idx="1685">
                    <c:v>31</c:v>
                  </c:pt>
                  <c:pt idx="1686">
                    <c:v>31</c:v>
                  </c:pt>
                  <c:pt idx="1687">
                    <c:v>31</c:v>
                  </c:pt>
                  <c:pt idx="1688">
                    <c:v>31</c:v>
                  </c:pt>
                  <c:pt idx="1689">
                    <c:v>31</c:v>
                  </c:pt>
                  <c:pt idx="1690">
                    <c:v>31</c:v>
                  </c:pt>
                  <c:pt idx="1691">
                    <c:v>31</c:v>
                  </c:pt>
                  <c:pt idx="1692">
                    <c:v>31</c:v>
                  </c:pt>
                  <c:pt idx="1693">
                    <c:v>31</c:v>
                  </c:pt>
                  <c:pt idx="1694">
                    <c:v>31</c:v>
                  </c:pt>
                  <c:pt idx="1695">
                    <c:v>31</c:v>
                  </c:pt>
                  <c:pt idx="1696">
                    <c:v>31</c:v>
                  </c:pt>
                  <c:pt idx="1697">
                    <c:v>31</c:v>
                  </c:pt>
                  <c:pt idx="1698">
                    <c:v>31</c:v>
                  </c:pt>
                  <c:pt idx="1699">
                    <c:v>31</c:v>
                  </c:pt>
                  <c:pt idx="1700">
                    <c:v>31</c:v>
                  </c:pt>
                  <c:pt idx="1701">
                    <c:v>31</c:v>
                  </c:pt>
                  <c:pt idx="1702">
                    <c:v>31</c:v>
                  </c:pt>
                  <c:pt idx="1703">
                    <c:v>31</c:v>
                  </c:pt>
                  <c:pt idx="1704">
                    <c:v>31</c:v>
                  </c:pt>
                  <c:pt idx="1705">
                    <c:v>31</c:v>
                  </c:pt>
                  <c:pt idx="1706">
                    <c:v>30</c:v>
                  </c:pt>
                  <c:pt idx="1707">
                    <c:v>30</c:v>
                  </c:pt>
                  <c:pt idx="1708">
                    <c:v>30</c:v>
                  </c:pt>
                  <c:pt idx="1709">
                    <c:v>30</c:v>
                  </c:pt>
                  <c:pt idx="1710">
                    <c:v>30</c:v>
                  </c:pt>
                  <c:pt idx="1711">
                    <c:v>30</c:v>
                  </c:pt>
                  <c:pt idx="1712">
                    <c:v>30</c:v>
                  </c:pt>
                  <c:pt idx="1713">
                    <c:v>30</c:v>
                  </c:pt>
                  <c:pt idx="1714">
                    <c:v>30</c:v>
                  </c:pt>
                  <c:pt idx="1715">
                    <c:v>30</c:v>
                  </c:pt>
                  <c:pt idx="1716">
                    <c:v>30</c:v>
                  </c:pt>
                  <c:pt idx="1717">
                    <c:v>30</c:v>
                  </c:pt>
                  <c:pt idx="1718">
                    <c:v>30</c:v>
                  </c:pt>
                  <c:pt idx="1719">
                    <c:v>30</c:v>
                  </c:pt>
                  <c:pt idx="1720">
                    <c:v>30</c:v>
                  </c:pt>
                  <c:pt idx="1721">
                    <c:v>30</c:v>
                  </c:pt>
                  <c:pt idx="1722">
                    <c:v>30</c:v>
                  </c:pt>
                  <c:pt idx="1723">
                    <c:v>30</c:v>
                  </c:pt>
                  <c:pt idx="1724">
                    <c:v>30</c:v>
                  </c:pt>
                  <c:pt idx="1725">
                    <c:v>30</c:v>
                  </c:pt>
                  <c:pt idx="1726">
                    <c:v>30</c:v>
                  </c:pt>
                  <c:pt idx="1727">
                    <c:v>30</c:v>
                  </c:pt>
                  <c:pt idx="1728">
                    <c:v>30</c:v>
                  </c:pt>
                  <c:pt idx="1729">
                    <c:v>30</c:v>
                  </c:pt>
                  <c:pt idx="1730">
                    <c:v>30</c:v>
                  </c:pt>
                  <c:pt idx="1731">
                    <c:v>30</c:v>
                  </c:pt>
                  <c:pt idx="1732">
                    <c:v>29</c:v>
                  </c:pt>
                  <c:pt idx="1733">
                    <c:v>29</c:v>
                  </c:pt>
                  <c:pt idx="1734">
                    <c:v>29</c:v>
                  </c:pt>
                  <c:pt idx="1735">
                    <c:v>29</c:v>
                  </c:pt>
                  <c:pt idx="1736">
                    <c:v>29</c:v>
                  </c:pt>
                  <c:pt idx="1737">
                    <c:v>29</c:v>
                  </c:pt>
                  <c:pt idx="1738">
                    <c:v>29</c:v>
                  </c:pt>
                  <c:pt idx="1739">
                    <c:v>29</c:v>
                  </c:pt>
                  <c:pt idx="1740">
                    <c:v>29</c:v>
                  </c:pt>
                  <c:pt idx="1741">
                    <c:v>29</c:v>
                  </c:pt>
                  <c:pt idx="1742">
                    <c:v>29</c:v>
                  </c:pt>
                  <c:pt idx="1743">
                    <c:v>29</c:v>
                  </c:pt>
                  <c:pt idx="1744">
                    <c:v>29</c:v>
                  </c:pt>
                  <c:pt idx="1745">
                    <c:v>29</c:v>
                  </c:pt>
                  <c:pt idx="1746">
                    <c:v>29</c:v>
                  </c:pt>
                  <c:pt idx="1747">
                    <c:v>29</c:v>
                  </c:pt>
                  <c:pt idx="1748">
                    <c:v>29</c:v>
                  </c:pt>
                  <c:pt idx="1749">
                    <c:v>29</c:v>
                  </c:pt>
                  <c:pt idx="1750">
                    <c:v>29</c:v>
                  </c:pt>
                  <c:pt idx="1751">
                    <c:v>29</c:v>
                  </c:pt>
                  <c:pt idx="1752">
                    <c:v>29</c:v>
                  </c:pt>
                  <c:pt idx="1753">
                    <c:v>29</c:v>
                  </c:pt>
                  <c:pt idx="1754">
                    <c:v>29</c:v>
                  </c:pt>
                  <c:pt idx="1755">
                    <c:v>29</c:v>
                  </c:pt>
                  <c:pt idx="1756">
                    <c:v>29</c:v>
                  </c:pt>
                  <c:pt idx="1757">
                    <c:v>29</c:v>
                  </c:pt>
                  <c:pt idx="1758">
                    <c:v>29</c:v>
                  </c:pt>
                  <c:pt idx="1759">
                    <c:v>29</c:v>
                  </c:pt>
                  <c:pt idx="1760">
                    <c:v>29</c:v>
                  </c:pt>
                  <c:pt idx="1761">
                    <c:v>29</c:v>
                  </c:pt>
                  <c:pt idx="1762">
                    <c:v>29</c:v>
                  </c:pt>
                  <c:pt idx="1763">
                    <c:v>29</c:v>
                  </c:pt>
                  <c:pt idx="1764">
                    <c:v>29</c:v>
                  </c:pt>
                  <c:pt idx="1765">
                    <c:v>29</c:v>
                  </c:pt>
                  <c:pt idx="1766">
                    <c:v>29</c:v>
                  </c:pt>
                  <c:pt idx="1767">
                    <c:v>29</c:v>
                  </c:pt>
                  <c:pt idx="1768">
                    <c:v>29</c:v>
                  </c:pt>
                  <c:pt idx="1769">
                    <c:v>29</c:v>
                  </c:pt>
                  <c:pt idx="1770">
                    <c:v>29</c:v>
                  </c:pt>
                  <c:pt idx="1771">
                    <c:v>29</c:v>
                  </c:pt>
                  <c:pt idx="1772">
                    <c:v>29</c:v>
                  </c:pt>
                  <c:pt idx="1773">
                    <c:v>29</c:v>
                  </c:pt>
                  <c:pt idx="1774">
                    <c:v>29</c:v>
                  </c:pt>
                  <c:pt idx="1775">
                    <c:v>29</c:v>
                  </c:pt>
                  <c:pt idx="1776">
                    <c:v>29</c:v>
                  </c:pt>
                  <c:pt idx="1777">
                    <c:v>28</c:v>
                  </c:pt>
                  <c:pt idx="1778">
                    <c:v>28</c:v>
                  </c:pt>
                  <c:pt idx="1779">
                    <c:v>28</c:v>
                  </c:pt>
                  <c:pt idx="1780">
                    <c:v>28</c:v>
                  </c:pt>
                  <c:pt idx="1781">
                    <c:v>28</c:v>
                  </c:pt>
                  <c:pt idx="1782">
                    <c:v>28</c:v>
                  </c:pt>
                  <c:pt idx="1783">
                    <c:v>28</c:v>
                  </c:pt>
                  <c:pt idx="1784">
                    <c:v>28</c:v>
                  </c:pt>
                  <c:pt idx="1785">
                    <c:v>28</c:v>
                  </c:pt>
                  <c:pt idx="1786">
                    <c:v>28</c:v>
                  </c:pt>
                  <c:pt idx="1787">
                    <c:v>28</c:v>
                  </c:pt>
                  <c:pt idx="1788">
                    <c:v>28</c:v>
                  </c:pt>
                  <c:pt idx="1789">
                    <c:v>28</c:v>
                  </c:pt>
                  <c:pt idx="1790">
                    <c:v>28</c:v>
                  </c:pt>
                  <c:pt idx="1791">
                    <c:v>28</c:v>
                  </c:pt>
                  <c:pt idx="1792">
                    <c:v>28</c:v>
                  </c:pt>
                  <c:pt idx="1793">
                    <c:v>28</c:v>
                  </c:pt>
                  <c:pt idx="1794">
                    <c:v>28</c:v>
                  </c:pt>
                  <c:pt idx="1795">
                    <c:v>28</c:v>
                  </c:pt>
                  <c:pt idx="1796">
                    <c:v>28</c:v>
                  </c:pt>
                  <c:pt idx="1797">
                    <c:v>28</c:v>
                  </c:pt>
                  <c:pt idx="1798">
                    <c:v>28</c:v>
                  </c:pt>
                  <c:pt idx="1799">
                    <c:v>28</c:v>
                  </c:pt>
                  <c:pt idx="1800">
                    <c:v>28</c:v>
                  </c:pt>
                  <c:pt idx="1801">
                    <c:v>28</c:v>
                  </c:pt>
                  <c:pt idx="1802">
                    <c:v>28</c:v>
                  </c:pt>
                  <c:pt idx="1803">
                    <c:v>28</c:v>
                  </c:pt>
                  <c:pt idx="1804">
                    <c:v>28</c:v>
                  </c:pt>
                  <c:pt idx="1805">
                    <c:v>28</c:v>
                  </c:pt>
                  <c:pt idx="1806">
                    <c:v>28</c:v>
                  </c:pt>
                  <c:pt idx="1807">
                    <c:v>28</c:v>
                  </c:pt>
                  <c:pt idx="1808">
                    <c:v>28</c:v>
                  </c:pt>
                  <c:pt idx="1809">
                    <c:v>28</c:v>
                  </c:pt>
                  <c:pt idx="1810">
                    <c:v>28</c:v>
                  </c:pt>
                  <c:pt idx="1811">
                    <c:v>28</c:v>
                  </c:pt>
                  <c:pt idx="1812">
                    <c:v>28</c:v>
                  </c:pt>
                  <c:pt idx="1813">
                    <c:v>27</c:v>
                  </c:pt>
                  <c:pt idx="1814">
                    <c:v>27</c:v>
                  </c:pt>
                  <c:pt idx="1815">
                    <c:v>27</c:v>
                  </c:pt>
                  <c:pt idx="1816">
                    <c:v>27</c:v>
                  </c:pt>
                  <c:pt idx="1817">
                    <c:v>27</c:v>
                  </c:pt>
                  <c:pt idx="1818">
                    <c:v>27</c:v>
                  </c:pt>
                  <c:pt idx="1819">
                    <c:v>27</c:v>
                  </c:pt>
                  <c:pt idx="1820">
                    <c:v>27</c:v>
                  </c:pt>
                  <c:pt idx="1821">
                    <c:v>27</c:v>
                  </c:pt>
                  <c:pt idx="1822">
                    <c:v>27</c:v>
                  </c:pt>
                  <c:pt idx="1823">
                    <c:v>27</c:v>
                  </c:pt>
                  <c:pt idx="1824">
                    <c:v>27</c:v>
                  </c:pt>
                  <c:pt idx="1825">
                    <c:v>27</c:v>
                  </c:pt>
                  <c:pt idx="1826">
                    <c:v>27</c:v>
                  </c:pt>
                  <c:pt idx="1827">
                    <c:v>27</c:v>
                  </c:pt>
                  <c:pt idx="1828">
                    <c:v>27</c:v>
                  </c:pt>
                  <c:pt idx="1829">
                    <c:v>27</c:v>
                  </c:pt>
                  <c:pt idx="1830">
                    <c:v>27</c:v>
                  </c:pt>
                  <c:pt idx="1831">
                    <c:v>27</c:v>
                  </c:pt>
                  <c:pt idx="1832">
                    <c:v>27</c:v>
                  </c:pt>
                  <c:pt idx="1833">
                    <c:v>27</c:v>
                  </c:pt>
                  <c:pt idx="1834">
                    <c:v>27</c:v>
                  </c:pt>
                  <c:pt idx="1835">
                    <c:v>27</c:v>
                  </c:pt>
                  <c:pt idx="1836">
                    <c:v>27</c:v>
                  </c:pt>
                  <c:pt idx="1837">
                    <c:v>27</c:v>
                  </c:pt>
                  <c:pt idx="1838">
                    <c:v>27</c:v>
                  </c:pt>
                  <c:pt idx="1839">
                    <c:v>27</c:v>
                  </c:pt>
                  <c:pt idx="1840">
                    <c:v>27</c:v>
                  </c:pt>
                  <c:pt idx="1841">
                    <c:v>27</c:v>
                  </c:pt>
                  <c:pt idx="1842">
                    <c:v>27</c:v>
                  </c:pt>
                  <c:pt idx="1843">
                    <c:v>27</c:v>
                  </c:pt>
                  <c:pt idx="1844">
                    <c:v>27</c:v>
                  </c:pt>
                  <c:pt idx="1845">
                    <c:v>27</c:v>
                  </c:pt>
                  <c:pt idx="1846">
                    <c:v>27</c:v>
                  </c:pt>
                  <c:pt idx="1847">
                    <c:v>27</c:v>
                  </c:pt>
                  <c:pt idx="1848">
                    <c:v>27</c:v>
                  </c:pt>
                  <c:pt idx="1849">
                    <c:v>27</c:v>
                  </c:pt>
                  <c:pt idx="1850">
                    <c:v>27</c:v>
                  </c:pt>
                  <c:pt idx="1851">
                    <c:v>27</c:v>
                  </c:pt>
                  <c:pt idx="1852">
                    <c:v>27</c:v>
                  </c:pt>
                  <c:pt idx="1853">
                    <c:v>27</c:v>
                  </c:pt>
                  <c:pt idx="1854">
                    <c:v>27</c:v>
                  </c:pt>
                  <c:pt idx="1855">
                    <c:v>27</c:v>
                  </c:pt>
                  <c:pt idx="1856">
                    <c:v>27</c:v>
                  </c:pt>
                  <c:pt idx="1857">
                    <c:v>27</c:v>
                  </c:pt>
                  <c:pt idx="1858">
                    <c:v>27</c:v>
                  </c:pt>
                  <c:pt idx="1859">
                    <c:v>26</c:v>
                  </c:pt>
                  <c:pt idx="1860">
                    <c:v>26</c:v>
                  </c:pt>
                  <c:pt idx="1861">
                    <c:v>26</c:v>
                  </c:pt>
                  <c:pt idx="1862">
                    <c:v>26</c:v>
                  </c:pt>
                  <c:pt idx="1863">
                    <c:v>26</c:v>
                  </c:pt>
                  <c:pt idx="1864">
                    <c:v>26</c:v>
                  </c:pt>
                  <c:pt idx="1865">
                    <c:v>26</c:v>
                  </c:pt>
                  <c:pt idx="1866">
                    <c:v>26</c:v>
                  </c:pt>
                  <c:pt idx="1867">
                    <c:v>26</c:v>
                  </c:pt>
                  <c:pt idx="1868">
                    <c:v>26</c:v>
                  </c:pt>
                  <c:pt idx="1869">
                    <c:v>26</c:v>
                  </c:pt>
                  <c:pt idx="1870">
                    <c:v>26</c:v>
                  </c:pt>
                  <c:pt idx="1871">
                    <c:v>26</c:v>
                  </c:pt>
                  <c:pt idx="1872">
                    <c:v>26</c:v>
                  </c:pt>
                  <c:pt idx="1873">
                    <c:v>26</c:v>
                  </c:pt>
                  <c:pt idx="1874">
                    <c:v>26</c:v>
                  </c:pt>
                  <c:pt idx="1875">
                    <c:v>26</c:v>
                  </c:pt>
                  <c:pt idx="1876">
                    <c:v>26</c:v>
                  </c:pt>
                  <c:pt idx="1877">
                    <c:v>26</c:v>
                  </c:pt>
                  <c:pt idx="1878">
                    <c:v>26</c:v>
                  </c:pt>
                  <c:pt idx="1879">
                    <c:v>26</c:v>
                  </c:pt>
                  <c:pt idx="1880">
                    <c:v>26</c:v>
                  </c:pt>
                  <c:pt idx="1881">
                    <c:v>26</c:v>
                  </c:pt>
                  <c:pt idx="1882">
                    <c:v>26</c:v>
                  </c:pt>
                  <c:pt idx="1883">
                    <c:v>26</c:v>
                  </c:pt>
                  <c:pt idx="1884">
                    <c:v>26</c:v>
                  </c:pt>
                  <c:pt idx="1885">
                    <c:v>26</c:v>
                  </c:pt>
                  <c:pt idx="1886">
                    <c:v>26</c:v>
                  </c:pt>
                  <c:pt idx="1887">
                    <c:v>26</c:v>
                  </c:pt>
                  <c:pt idx="1888">
                    <c:v>26</c:v>
                  </c:pt>
                  <c:pt idx="1889">
                    <c:v>26</c:v>
                  </c:pt>
                  <c:pt idx="1890">
                    <c:v>26</c:v>
                  </c:pt>
                  <c:pt idx="1891">
                    <c:v>26</c:v>
                  </c:pt>
                  <c:pt idx="1892">
                    <c:v>26</c:v>
                  </c:pt>
                  <c:pt idx="1893">
                    <c:v>26</c:v>
                  </c:pt>
                  <c:pt idx="1894">
                    <c:v>26</c:v>
                  </c:pt>
                  <c:pt idx="1895">
                    <c:v>26</c:v>
                  </c:pt>
                  <c:pt idx="1896">
                    <c:v>26</c:v>
                  </c:pt>
                  <c:pt idx="1897">
                    <c:v>26</c:v>
                  </c:pt>
                  <c:pt idx="1898">
                    <c:v>26</c:v>
                  </c:pt>
                  <c:pt idx="1899">
                    <c:v>26</c:v>
                  </c:pt>
                  <c:pt idx="1900">
                    <c:v>26</c:v>
                  </c:pt>
                  <c:pt idx="1901">
                    <c:v>26</c:v>
                  </c:pt>
                  <c:pt idx="1902">
                    <c:v>26</c:v>
                  </c:pt>
                  <c:pt idx="1903">
                    <c:v>25</c:v>
                  </c:pt>
                  <c:pt idx="1904">
                    <c:v>25</c:v>
                  </c:pt>
                  <c:pt idx="1905">
                    <c:v>25</c:v>
                  </c:pt>
                  <c:pt idx="1906">
                    <c:v>25</c:v>
                  </c:pt>
                  <c:pt idx="1907">
                    <c:v>25</c:v>
                  </c:pt>
                  <c:pt idx="1908">
                    <c:v>25</c:v>
                  </c:pt>
                  <c:pt idx="1909">
                    <c:v>25</c:v>
                  </c:pt>
                  <c:pt idx="1910">
                    <c:v>25</c:v>
                  </c:pt>
                  <c:pt idx="1911">
                    <c:v>25</c:v>
                  </c:pt>
                  <c:pt idx="1912">
                    <c:v>25</c:v>
                  </c:pt>
                  <c:pt idx="1913">
                    <c:v>25</c:v>
                  </c:pt>
                  <c:pt idx="1914">
                    <c:v>25</c:v>
                  </c:pt>
                  <c:pt idx="1915">
                    <c:v>25</c:v>
                  </c:pt>
                  <c:pt idx="1916">
                    <c:v>25</c:v>
                  </c:pt>
                  <c:pt idx="1917">
                    <c:v>25</c:v>
                  </c:pt>
                  <c:pt idx="1918">
                    <c:v>25</c:v>
                  </c:pt>
                  <c:pt idx="1919">
                    <c:v>25</c:v>
                  </c:pt>
                  <c:pt idx="1920">
                    <c:v>25</c:v>
                  </c:pt>
                  <c:pt idx="1921">
                    <c:v>25</c:v>
                  </c:pt>
                  <c:pt idx="1922">
                    <c:v>25</c:v>
                  </c:pt>
                  <c:pt idx="1923">
                    <c:v>25</c:v>
                  </c:pt>
                  <c:pt idx="1924">
                    <c:v>25</c:v>
                  </c:pt>
                  <c:pt idx="1925">
                    <c:v>25</c:v>
                  </c:pt>
                  <c:pt idx="1926">
                    <c:v>25</c:v>
                  </c:pt>
                  <c:pt idx="1927">
                    <c:v>25</c:v>
                  </c:pt>
                  <c:pt idx="1928">
                    <c:v>25</c:v>
                  </c:pt>
                  <c:pt idx="1929">
                    <c:v>25</c:v>
                  </c:pt>
                  <c:pt idx="1930">
                    <c:v>25</c:v>
                  </c:pt>
                  <c:pt idx="1931">
                    <c:v>25</c:v>
                  </c:pt>
                  <c:pt idx="1932">
                    <c:v>25</c:v>
                  </c:pt>
                  <c:pt idx="1933">
                    <c:v>25</c:v>
                  </c:pt>
                  <c:pt idx="1934">
                    <c:v>25</c:v>
                  </c:pt>
                  <c:pt idx="1935">
                    <c:v>25</c:v>
                  </c:pt>
                  <c:pt idx="1936">
                    <c:v>25</c:v>
                  </c:pt>
                  <c:pt idx="1937">
                    <c:v>25</c:v>
                  </c:pt>
                  <c:pt idx="1938">
                    <c:v>25</c:v>
                  </c:pt>
                  <c:pt idx="1939">
                    <c:v>25</c:v>
                  </c:pt>
                  <c:pt idx="1940">
                    <c:v>25</c:v>
                  </c:pt>
                  <c:pt idx="1941">
                    <c:v>25</c:v>
                  </c:pt>
                  <c:pt idx="1942">
                    <c:v>25</c:v>
                  </c:pt>
                  <c:pt idx="1943">
                    <c:v>25</c:v>
                  </c:pt>
                  <c:pt idx="1944">
                    <c:v>25</c:v>
                  </c:pt>
                  <c:pt idx="1945">
                    <c:v>25</c:v>
                  </c:pt>
                  <c:pt idx="1946">
                    <c:v>25</c:v>
                  </c:pt>
                  <c:pt idx="1947">
                    <c:v>25</c:v>
                  </c:pt>
                  <c:pt idx="1948">
                    <c:v>25</c:v>
                  </c:pt>
                  <c:pt idx="1949">
                    <c:v>25</c:v>
                  </c:pt>
                  <c:pt idx="1950">
                    <c:v>25</c:v>
                  </c:pt>
                  <c:pt idx="1951">
                    <c:v>24</c:v>
                  </c:pt>
                  <c:pt idx="1952">
                    <c:v>24</c:v>
                  </c:pt>
                  <c:pt idx="1953">
                    <c:v>24</c:v>
                  </c:pt>
                  <c:pt idx="1954">
                    <c:v>24</c:v>
                  </c:pt>
                  <c:pt idx="1955">
                    <c:v>24</c:v>
                  </c:pt>
                  <c:pt idx="1956">
                    <c:v>24</c:v>
                  </c:pt>
                  <c:pt idx="1957">
                    <c:v>24</c:v>
                  </c:pt>
                  <c:pt idx="1958">
                    <c:v>24</c:v>
                  </c:pt>
                  <c:pt idx="1959">
                    <c:v>24</c:v>
                  </c:pt>
                  <c:pt idx="1960">
                    <c:v>24</c:v>
                  </c:pt>
                  <c:pt idx="1961">
                    <c:v>24</c:v>
                  </c:pt>
                  <c:pt idx="1962">
                    <c:v>24</c:v>
                  </c:pt>
                  <c:pt idx="1963">
                    <c:v>24</c:v>
                  </c:pt>
                  <c:pt idx="1964">
                    <c:v>24</c:v>
                  </c:pt>
                  <c:pt idx="1965">
                    <c:v>24</c:v>
                  </c:pt>
                  <c:pt idx="1966">
                    <c:v>24</c:v>
                  </c:pt>
                  <c:pt idx="1967">
                    <c:v>24</c:v>
                  </c:pt>
                  <c:pt idx="1968">
                    <c:v>24</c:v>
                  </c:pt>
                  <c:pt idx="1969">
                    <c:v>24</c:v>
                  </c:pt>
                  <c:pt idx="1970">
                    <c:v>24</c:v>
                  </c:pt>
                  <c:pt idx="1971">
                    <c:v>24</c:v>
                  </c:pt>
                  <c:pt idx="1972">
                    <c:v>24</c:v>
                  </c:pt>
                  <c:pt idx="1973">
                    <c:v>24</c:v>
                  </c:pt>
                  <c:pt idx="1974">
                    <c:v>24</c:v>
                  </c:pt>
                  <c:pt idx="1975">
                    <c:v>24</c:v>
                  </c:pt>
                  <c:pt idx="1976">
                    <c:v>24</c:v>
                  </c:pt>
                  <c:pt idx="1977">
                    <c:v>24</c:v>
                  </c:pt>
                  <c:pt idx="1978">
                    <c:v>24</c:v>
                  </c:pt>
                  <c:pt idx="1979">
                    <c:v>24</c:v>
                  </c:pt>
                  <c:pt idx="1980">
                    <c:v>24</c:v>
                  </c:pt>
                  <c:pt idx="1981">
                    <c:v>24</c:v>
                  </c:pt>
                  <c:pt idx="1982">
                    <c:v>24</c:v>
                  </c:pt>
                  <c:pt idx="1983">
                    <c:v>24</c:v>
                  </c:pt>
                  <c:pt idx="1984">
                    <c:v>24</c:v>
                  </c:pt>
                  <c:pt idx="1985">
                    <c:v>24</c:v>
                  </c:pt>
                  <c:pt idx="1986">
                    <c:v>24</c:v>
                  </c:pt>
                  <c:pt idx="1987">
                    <c:v>24</c:v>
                  </c:pt>
                  <c:pt idx="1988">
                    <c:v>24</c:v>
                  </c:pt>
                  <c:pt idx="1989">
                    <c:v>24</c:v>
                  </c:pt>
                  <c:pt idx="1990">
                    <c:v>24</c:v>
                  </c:pt>
                  <c:pt idx="1991">
                    <c:v>24</c:v>
                  </c:pt>
                  <c:pt idx="1992">
                    <c:v>24</c:v>
                  </c:pt>
                  <c:pt idx="1993">
                    <c:v>24</c:v>
                  </c:pt>
                  <c:pt idx="1994">
                    <c:v>24</c:v>
                  </c:pt>
                  <c:pt idx="1995">
                    <c:v>24</c:v>
                  </c:pt>
                  <c:pt idx="1996">
                    <c:v>24</c:v>
                  </c:pt>
                  <c:pt idx="1997">
                    <c:v>24</c:v>
                  </c:pt>
                  <c:pt idx="1998">
                    <c:v>24</c:v>
                  </c:pt>
                  <c:pt idx="1999">
                    <c:v>24</c:v>
                  </c:pt>
                  <c:pt idx="2000">
                    <c:v>24</c:v>
                  </c:pt>
                  <c:pt idx="2001">
                    <c:v>24</c:v>
                  </c:pt>
                  <c:pt idx="2002">
                    <c:v>24</c:v>
                  </c:pt>
                  <c:pt idx="2003">
                    <c:v>24</c:v>
                  </c:pt>
                  <c:pt idx="2004">
                    <c:v>24</c:v>
                  </c:pt>
                  <c:pt idx="2005">
                    <c:v>24</c:v>
                  </c:pt>
                  <c:pt idx="2006">
                    <c:v>24</c:v>
                  </c:pt>
                  <c:pt idx="2007">
                    <c:v>24</c:v>
                  </c:pt>
                  <c:pt idx="2008">
                    <c:v>24</c:v>
                  </c:pt>
                  <c:pt idx="2009">
                    <c:v>23</c:v>
                  </c:pt>
                  <c:pt idx="2010">
                    <c:v>23</c:v>
                  </c:pt>
                  <c:pt idx="2011">
                    <c:v>23</c:v>
                  </c:pt>
                  <c:pt idx="2012">
                    <c:v>23</c:v>
                  </c:pt>
                  <c:pt idx="2013">
                    <c:v>23</c:v>
                  </c:pt>
                  <c:pt idx="2014">
                    <c:v>23</c:v>
                  </c:pt>
                  <c:pt idx="2015">
                    <c:v>23</c:v>
                  </c:pt>
                  <c:pt idx="2016">
                    <c:v>23</c:v>
                  </c:pt>
                  <c:pt idx="2017">
                    <c:v>23</c:v>
                  </c:pt>
                  <c:pt idx="2018">
                    <c:v>23</c:v>
                  </c:pt>
                  <c:pt idx="2019">
                    <c:v>23</c:v>
                  </c:pt>
                  <c:pt idx="2020">
                    <c:v>23</c:v>
                  </c:pt>
                  <c:pt idx="2021">
                    <c:v>23</c:v>
                  </c:pt>
                  <c:pt idx="2022">
                    <c:v>23</c:v>
                  </c:pt>
                  <c:pt idx="2023">
                    <c:v>23</c:v>
                  </c:pt>
                  <c:pt idx="2024">
                    <c:v>23</c:v>
                  </c:pt>
                  <c:pt idx="2025">
                    <c:v>23</c:v>
                  </c:pt>
                  <c:pt idx="2026">
                    <c:v>23</c:v>
                  </c:pt>
                  <c:pt idx="2027">
                    <c:v>23</c:v>
                  </c:pt>
                  <c:pt idx="2028">
                    <c:v>23</c:v>
                  </c:pt>
                  <c:pt idx="2029">
                    <c:v>23</c:v>
                  </c:pt>
                  <c:pt idx="2030">
                    <c:v>23</c:v>
                  </c:pt>
                  <c:pt idx="2031">
                    <c:v>23</c:v>
                  </c:pt>
                  <c:pt idx="2032">
                    <c:v>23</c:v>
                  </c:pt>
                  <c:pt idx="2033">
                    <c:v>23</c:v>
                  </c:pt>
                  <c:pt idx="2034">
                    <c:v>23</c:v>
                  </c:pt>
                  <c:pt idx="2035">
                    <c:v>23</c:v>
                  </c:pt>
                  <c:pt idx="2036">
                    <c:v>23</c:v>
                  </c:pt>
                  <c:pt idx="2037">
                    <c:v>23</c:v>
                  </c:pt>
                  <c:pt idx="2038">
                    <c:v>23</c:v>
                  </c:pt>
                  <c:pt idx="2039">
                    <c:v>23</c:v>
                  </c:pt>
                  <c:pt idx="2040">
                    <c:v>23</c:v>
                  </c:pt>
                  <c:pt idx="2041">
                    <c:v>23</c:v>
                  </c:pt>
                  <c:pt idx="2042">
                    <c:v>23</c:v>
                  </c:pt>
                  <c:pt idx="2043">
                    <c:v>23</c:v>
                  </c:pt>
                  <c:pt idx="2044">
                    <c:v>23</c:v>
                  </c:pt>
                  <c:pt idx="2045">
                    <c:v>23</c:v>
                  </c:pt>
                  <c:pt idx="2046">
                    <c:v>23</c:v>
                  </c:pt>
                  <c:pt idx="2047">
                    <c:v>23</c:v>
                  </c:pt>
                  <c:pt idx="2048">
                    <c:v>23</c:v>
                  </c:pt>
                  <c:pt idx="2049">
                    <c:v>23</c:v>
                  </c:pt>
                  <c:pt idx="2050">
                    <c:v>23</c:v>
                  </c:pt>
                  <c:pt idx="2051">
                    <c:v>23</c:v>
                  </c:pt>
                  <c:pt idx="2052">
                    <c:v>23</c:v>
                  </c:pt>
                  <c:pt idx="2053">
                    <c:v>23</c:v>
                  </c:pt>
                  <c:pt idx="2054">
                    <c:v>23</c:v>
                  </c:pt>
                  <c:pt idx="2055">
                    <c:v>23</c:v>
                  </c:pt>
                  <c:pt idx="2056">
                    <c:v>23</c:v>
                  </c:pt>
                  <c:pt idx="2057">
                    <c:v>23</c:v>
                  </c:pt>
                  <c:pt idx="2058">
                    <c:v>23</c:v>
                  </c:pt>
                  <c:pt idx="2059">
                    <c:v>23</c:v>
                  </c:pt>
                  <c:pt idx="2060">
                    <c:v>23</c:v>
                  </c:pt>
                  <c:pt idx="2061">
                    <c:v>22</c:v>
                  </c:pt>
                  <c:pt idx="2062">
                    <c:v>22</c:v>
                  </c:pt>
                  <c:pt idx="2063">
                    <c:v>22</c:v>
                  </c:pt>
                  <c:pt idx="2064">
                    <c:v>22</c:v>
                  </c:pt>
                  <c:pt idx="2065">
                    <c:v>22</c:v>
                  </c:pt>
                  <c:pt idx="2066">
                    <c:v>22</c:v>
                  </c:pt>
                  <c:pt idx="2067">
                    <c:v>22</c:v>
                  </c:pt>
                  <c:pt idx="2068">
                    <c:v>22</c:v>
                  </c:pt>
                  <c:pt idx="2069">
                    <c:v>22</c:v>
                  </c:pt>
                  <c:pt idx="2070">
                    <c:v>22</c:v>
                  </c:pt>
                  <c:pt idx="2071">
                    <c:v>22</c:v>
                  </c:pt>
                  <c:pt idx="2072">
                    <c:v>22</c:v>
                  </c:pt>
                  <c:pt idx="2073">
                    <c:v>22</c:v>
                  </c:pt>
                  <c:pt idx="2074">
                    <c:v>22</c:v>
                  </c:pt>
                  <c:pt idx="2075">
                    <c:v>22</c:v>
                  </c:pt>
                  <c:pt idx="2076">
                    <c:v>22</c:v>
                  </c:pt>
                  <c:pt idx="2077">
                    <c:v>22</c:v>
                  </c:pt>
                  <c:pt idx="2078">
                    <c:v>22</c:v>
                  </c:pt>
                  <c:pt idx="2079">
                    <c:v>22</c:v>
                  </c:pt>
                  <c:pt idx="2080">
                    <c:v>22</c:v>
                  </c:pt>
                  <c:pt idx="2081">
                    <c:v>22</c:v>
                  </c:pt>
                  <c:pt idx="2082">
                    <c:v>22</c:v>
                  </c:pt>
                  <c:pt idx="2083">
                    <c:v>22</c:v>
                  </c:pt>
                  <c:pt idx="2084">
                    <c:v>22</c:v>
                  </c:pt>
                  <c:pt idx="2085">
                    <c:v>22</c:v>
                  </c:pt>
                  <c:pt idx="2086">
                    <c:v>22</c:v>
                  </c:pt>
                  <c:pt idx="2087">
                    <c:v>22</c:v>
                  </c:pt>
                  <c:pt idx="2088">
                    <c:v>22</c:v>
                  </c:pt>
                  <c:pt idx="2089">
                    <c:v>22</c:v>
                  </c:pt>
                  <c:pt idx="2090">
                    <c:v>22</c:v>
                  </c:pt>
                  <c:pt idx="2091">
                    <c:v>22</c:v>
                  </c:pt>
                  <c:pt idx="2092">
                    <c:v>22</c:v>
                  </c:pt>
                  <c:pt idx="2093">
                    <c:v>22</c:v>
                  </c:pt>
                  <c:pt idx="2094">
                    <c:v>22</c:v>
                  </c:pt>
                  <c:pt idx="2095">
                    <c:v>22</c:v>
                  </c:pt>
                  <c:pt idx="2096">
                    <c:v>22</c:v>
                  </c:pt>
                  <c:pt idx="2097">
                    <c:v>22</c:v>
                  </c:pt>
                  <c:pt idx="2098">
                    <c:v>22</c:v>
                  </c:pt>
                  <c:pt idx="2099">
                    <c:v>22</c:v>
                  </c:pt>
                  <c:pt idx="2100">
                    <c:v>22</c:v>
                  </c:pt>
                  <c:pt idx="2101">
                    <c:v>22</c:v>
                  </c:pt>
                  <c:pt idx="2102">
                    <c:v>22</c:v>
                  </c:pt>
                  <c:pt idx="2103">
                    <c:v>22</c:v>
                  </c:pt>
                  <c:pt idx="2104">
                    <c:v>22</c:v>
                  </c:pt>
                  <c:pt idx="2105">
                    <c:v>22</c:v>
                  </c:pt>
                  <c:pt idx="2106">
                    <c:v>22</c:v>
                  </c:pt>
                  <c:pt idx="2107">
                    <c:v>22</c:v>
                  </c:pt>
                  <c:pt idx="2108">
                    <c:v>22</c:v>
                  </c:pt>
                  <c:pt idx="2109">
                    <c:v>22</c:v>
                  </c:pt>
                  <c:pt idx="2110">
                    <c:v>22</c:v>
                  </c:pt>
                  <c:pt idx="2111">
                    <c:v>22</c:v>
                  </c:pt>
                  <c:pt idx="2112">
                    <c:v>22</c:v>
                  </c:pt>
                  <c:pt idx="2113">
                    <c:v>22</c:v>
                  </c:pt>
                  <c:pt idx="2114">
                    <c:v>22</c:v>
                  </c:pt>
                  <c:pt idx="2115">
                    <c:v>22</c:v>
                  </c:pt>
                  <c:pt idx="2116">
                    <c:v>22</c:v>
                  </c:pt>
                  <c:pt idx="2117">
                    <c:v>22</c:v>
                  </c:pt>
                  <c:pt idx="2118">
                    <c:v>22</c:v>
                  </c:pt>
                  <c:pt idx="2119">
                    <c:v>22</c:v>
                  </c:pt>
                  <c:pt idx="2120">
                    <c:v>22</c:v>
                  </c:pt>
                  <c:pt idx="2121">
                    <c:v>22</c:v>
                  </c:pt>
                  <c:pt idx="2122">
                    <c:v>21</c:v>
                  </c:pt>
                  <c:pt idx="2123">
                    <c:v>21</c:v>
                  </c:pt>
                  <c:pt idx="2124">
                    <c:v>21</c:v>
                  </c:pt>
                  <c:pt idx="2125">
                    <c:v>21</c:v>
                  </c:pt>
                  <c:pt idx="2126">
                    <c:v>21</c:v>
                  </c:pt>
                  <c:pt idx="2127">
                    <c:v>21</c:v>
                  </c:pt>
                  <c:pt idx="2128">
                    <c:v>21</c:v>
                  </c:pt>
                  <c:pt idx="2129">
                    <c:v>21</c:v>
                  </c:pt>
                  <c:pt idx="2130">
                    <c:v>21</c:v>
                  </c:pt>
                  <c:pt idx="2131">
                    <c:v>21</c:v>
                  </c:pt>
                  <c:pt idx="2132">
                    <c:v>21</c:v>
                  </c:pt>
                  <c:pt idx="2133">
                    <c:v>21</c:v>
                  </c:pt>
                  <c:pt idx="2134">
                    <c:v>21</c:v>
                  </c:pt>
                  <c:pt idx="2135">
                    <c:v>21</c:v>
                  </c:pt>
                  <c:pt idx="2136">
                    <c:v>21</c:v>
                  </c:pt>
                  <c:pt idx="2137">
                    <c:v>21</c:v>
                  </c:pt>
                  <c:pt idx="2138">
                    <c:v>21</c:v>
                  </c:pt>
                  <c:pt idx="2139">
                    <c:v>21</c:v>
                  </c:pt>
                  <c:pt idx="2140">
                    <c:v>21</c:v>
                  </c:pt>
                  <c:pt idx="2141">
                    <c:v>21</c:v>
                  </c:pt>
                  <c:pt idx="2142">
                    <c:v>21</c:v>
                  </c:pt>
                  <c:pt idx="2143">
                    <c:v>21</c:v>
                  </c:pt>
                  <c:pt idx="2144">
                    <c:v>21</c:v>
                  </c:pt>
                  <c:pt idx="2145">
                    <c:v>21</c:v>
                  </c:pt>
                  <c:pt idx="2146">
                    <c:v>21</c:v>
                  </c:pt>
                  <c:pt idx="2147">
                    <c:v>21</c:v>
                  </c:pt>
                  <c:pt idx="2148">
                    <c:v>21</c:v>
                  </c:pt>
                  <c:pt idx="2149">
                    <c:v>21</c:v>
                  </c:pt>
                  <c:pt idx="2150">
                    <c:v>21</c:v>
                  </c:pt>
                  <c:pt idx="2151">
                    <c:v>21</c:v>
                  </c:pt>
                  <c:pt idx="2152">
                    <c:v>21</c:v>
                  </c:pt>
                  <c:pt idx="2153">
                    <c:v>21</c:v>
                  </c:pt>
                  <c:pt idx="2154">
                    <c:v>21</c:v>
                  </c:pt>
                  <c:pt idx="2155">
                    <c:v>21</c:v>
                  </c:pt>
                  <c:pt idx="2156">
                    <c:v>21</c:v>
                  </c:pt>
                  <c:pt idx="2157">
                    <c:v>21</c:v>
                  </c:pt>
                  <c:pt idx="2158">
                    <c:v>21</c:v>
                  </c:pt>
                  <c:pt idx="2159">
                    <c:v>21</c:v>
                  </c:pt>
                  <c:pt idx="2160">
                    <c:v>21</c:v>
                  </c:pt>
                  <c:pt idx="2161">
                    <c:v>21</c:v>
                  </c:pt>
                  <c:pt idx="2162">
                    <c:v>21</c:v>
                  </c:pt>
                  <c:pt idx="2163">
                    <c:v>21</c:v>
                  </c:pt>
                  <c:pt idx="2164">
                    <c:v>21</c:v>
                  </c:pt>
                  <c:pt idx="2165">
                    <c:v>21</c:v>
                  </c:pt>
                  <c:pt idx="2166">
                    <c:v>21</c:v>
                  </c:pt>
                  <c:pt idx="2167">
                    <c:v>21</c:v>
                  </c:pt>
                  <c:pt idx="2168">
                    <c:v>21</c:v>
                  </c:pt>
                  <c:pt idx="2169">
                    <c:v>21</c:v>
                  </c:pt>
                  <c:pt idx="2170">
                    <c:v>21</c:v>
                  </c:pt>
                  <c:pt idx="2171">
                    <c:v>21</c:v>
                  </c:pt>
                  <c:pt idx="2172">
                    <c:v>21</c:v>
                  </c:pt>
                  <c:pt idx="2173">
                    <c:v>21</c:v>
                  </c:pt>
                  <c:pt idx="2174">
                    <c:v>21</c:v>
                  </c:pt>
                  <c:pt idx="2175">
                    <c:v>21</c:v>
                  </c:pt>
                  <c:pt idx="2176">
                    <c:v>21</c:v>
                  </c:pt>
                  <c:pt idx="2177">
                    <c:v>21</c:v>
                  </c:pt>
                  <c:pt idx="2178">
                    <c:v>21</c:v>
                  </c:pt>
                  <c:pt idx="2179">
                    <c:v>21</c:v>
                  </c:pt>
                  <c:pt idx="2180">
                    <c:v>21</c:v>
                  </c:pt>
                  <c:pt idx="2181">
                    <c:v>21</c:v>
                  </c:pt>
                  <c:pt idx="2182">
                    <c:v>21</c:v>
                  </c:pt>
                  <c:pt idx="2183">
                    <c:v>21</c:v>
                  </c:pt>
                  <c:pt idx="2184">
                    <c:v>20</c:v>
                  </c:pt>
                  <c:pt idx="2185">
                    <c:v>20</c:v>
                  </c:pt>
                  <c:pt idx="2186">
                    <c:v>20</c:v>
                  </c:pt>
                  <c:pt idx="2187">
                    <c:v>20</c:v>
                  </c:pt>
                  <c:pt idx="2188">
                    <c:v>20</c:v>
                  </c:pt>
                  <c:pt idx="2189">
                    <c:v>20</c:v>
                  </c:pt>
                  <c:pt idx="2190">
                    <c:v>20</c:v>
                  </c:pt>
                  <c:pt idx="2191">
                    <c:v>20</c:v>
                  </c:pt>
                  <c:pt idx="2192">
                    <c:v>20</c:v>
                  </c:pt>
                  <c:pt idx="2193">
                    <c:v>20</c:v>
                  </c:pt>
                  <c:pt idx="2194">
                    <c:v>20</c:v>
                  </c:pt>
                  <c:pt idx="2195">
                    <c:v>20</c:v>
                  </c:pt>
                  <c:pt idx="2196">
                    <c:v>20</c:v>
                  </c:pt>
                  <c:pt idx="2197">
                    <c:v>20</c:v>
                  </c:pt>
                  <c:pt idx="2198">
                    <c:v>20</c:v>
                  </c:pt>
                  <c:pt idx="2199">
                    <c:v>20</c:v>
                  </c:pt>
                  <c:pt idx="2200">
                    <c:v>20</c:v>
                  </c:pt>
                  <c:pt idx="2201">
                    <c:v>20</c:v>
                  </c:pt>
                  <c:pt idx="2202">
                    <c:v>20</c:v>
                  </c:pt>
                  <c:pt idx="2203">
                    <c:v>20</c:v>
                  </c:pt>
                  <c:pt idx="2204">
                    <c:v>20</c:v>
                  </c:pt>
                  <c:pt idx="2205">
                    <c:v>20</c:v>
                  </c:pt>
                  <c:pt idx="2206">
                    <c:v>20</c:v>
                  </c:pt>
                  <c:pt idx="2207">
                    <c:v>20</c:v>
                  </c:pt>
                  <c:pt idx="2208">
                    <c:v>20</c:v>
                  </c:pt>
                  <c:pt idx="2209">
                    <c:v>20</c:v>
                  </c:pt>
                  <c:pt idx="2210">
                    <c:v>20</c:v>
                  </c:pt>
                  <c:pt idx="2211">
                    <c:v>20</c:v>
                  </c:pt>
                  <c:pt idx="2212">
                    <c:v>20</c:v>
                  </c:pt>
                  <c:pt idx="2213">
                    <c:v>20</c:v>
                  </c:pt>
                  <c:pt idx="2214">
                    <c:v>20</c:v>
                  </c:pt>
                  <c:pt idx="2215">
                    <c:v>20</c:v>
                  </c:pt>
                  <c:pt idx="2216">
                    <c:v>20</c:v>
                  </c:pt>
                  <c:pt idx="2217">
                    <c:v>20</c:v>
                  </c:pt>
                  <c:pt idx="2218">
                    <c:v>20</c:v>
                  </c:pt>
                  <c:pt idx="2219">
                    <c:v>20</c:v>
                  </c:pt>
                  <c:pt idx="2220">
                    <c:v>20</c:v>
                  </c:pt>
                  <c:pt idx="2221">
                    <c:v>20</c:v>
                  </c:pt>
                  <c:pt idx="2222">
                    <c:v>20</c:v>
                  </c:pt>
                  <c:pt idx="2223">
                    <c:v>20</c:v>
                  </c:pt>
                  <c:pt idx="2224">
                    <c:v>20</c:v>
                  </c:pt>
                  <c:pt idx="2225">
                    <c:v>20</c:v>
                  </c:pt>
                  <c:pt idx="2226">
                    <c:v>20</c:v>
                  </c:pt>
                  <c:pt idx="2227">
                    <c:v>20</c:v>
                  </c:pt>
                  <c:pt idx="2228">
                    <c:v>20</c:v>
                  </c:pt>
                  <c:pt idx="2229">
                    <c:v>20</c:v>
                  </c:pt>
                  <c:pt idx="2230">
                    <c:v>20</c:v>
                  </c:pt>
                  <c:pt idx="2231">
                    <c:v>20</c:v>
                  </c:pt>
                  <c:pt idx="2232">
                    <c:v>20</c:v>
                  </c:pt>
                  <c:pt idx="2233">
                    <c:v>20</c:v>
                  </c:pt>
                  <c:pt idx="2234">
                    <c:v>20</c:v>
                  </c:pt>
                  <c:pt idx="2235">
                    <c:v>20</c:v>
                  </c:pt>
                  <c:pt idx="2236">
                    <c:v>20</c:v>
                  </c:pt>
                  <c:pt idx="2237">
                    <c:v>20</c:v>
                  </c:pt>
                  <c:pt idx="2238">
                    <c:v>20</c:v>
                  </c:pt>
                  <c:pt idx="2239">
                    <c:v>20</c:v>
                  </c:pt>
                  <c:pt idx="2240">
                    <c:v>20</c:v>
                  </c:pt>
                  <c:pt idx="2241">
                    <c:v>20</c:v>
                  </c:pt>
                  <c:pt idx="2242">
                    <c:v>20</c:v>
                  </c:pt>
                  <c:pt idx="2243">
                    <c:v>20</c:v>
                  </c:pt>
                  <c:pt idx="2244">
                    <c:v>20</c:v>
                  </c:pt>
                  <c:pt idx="2245">
                    <c:v>20</c:v>
                  </c:pt>
                  <c:pt idx="2246">
                    <c:v>20</c:v>
                  </c:pt>
                  <c:pt idx="2247">
                    <c:v>20</c:v>
                  </c:pt>
                  <c:pt idx="2248">
                    <c:v>20</c:v>
                  </c:pt>
                  <c:pt idx="2249">
                    <c:v>20</c:v>
                  </c:pt>
                  <c:pt idx="2250">
                    <c:v>19</c:v>
                  </c:pt>
                  <c:pt idx="2251">
                    <c:v>19</c:v>
                  </c:pt>
                  <c:pt idx="2252">
                    <c:v>19</c:v>
                  </c:pt>
                  <c:pt idx="2253">
                    <c:v>19</c:v>
                  </c:pt>
                  <c:pt idx="2254">
                    <c:v>19</c:v>
                  </c:pt>
                  <c:pt idx="2255">
                    <c:v>19</c:v>
                  </c:pt>
                  <c:pt idx="2256">
                    <c:v>19</c:v>
                  </c:pt>
                  <c:pt idx="2257">
                    <c:v>19</c:v>
                  </c:pt>
                  <c:pt idx="2258">
                    <c:v>19</c:v>
                  </c:pt>
                  <c:pt idx="2259">
                    <c:v>19</c:v>
                  </c:pt>
                  <c:pt idx="2260">
                    <c:v>19</c:v>
                  </c:pt>
                  <c:pt idx="2261">
                    <c:v>19</c:v>
                  </c:pt>
                  <c:pt idx="2262">
                    <c:v>19</c:v>
                  </c:pt>
                  <c:pt idx="2263">
                    <c:v>19</c:v>
                  </c:pt>
                  <c:pt idx="2264">
                    <c:v>19</c:v>
                  </c:pt>
                  <c:pt idx="2265">
                    <c:v>19</c:v>
                  </c:pt>
                  <c:pt idx="2266">
                    <c:v>19</c:v>
                  </c:pt>
                  <c:pt idx="2267">
                    <c:v>19</c:v>
                  </c:pt>
                  <c:pt idx="2268">
                    <c:v>19</c:v>
                  </c:pt>
                  <c:pt idx="2269">
                    <c:v>19</c:v>
                  </c:pt>
                  <c:pt idx="2270">
                    <c:v>19</c:v>
                  </c:pt>
                  <c:pt idx="2271">
                    <c:v>19</c:v>
                  </c:pt>
                  <c:pt idx="2272">
                    <c:v>19</c:v>
                  </c:pt>
                  <c:pt idx="2273">
                    <c:v>19</c:v>
                  </c:pt>
                  <c:pt idx="2274">
                    <c:v>19</c:v>
                  </c:pt>
                  <c:pt idx="2275">
                    <c:v>19</c:v>
                  </c:pt>
                  <c:pt idx="2276">
                    <c:v>19</c:v>
                  </c:pt>
                  <c:pt idx="2277">
                    <c:v>19</c:v>
                  </c:pt>
                  <c:pt idx="2278">
                    <c:v>19</c:v>
                  </c:pt>
                  <c:pt idx="2279">
                    <c:v>19</c:v>
                  </c:pt>
                  <c:pt idx="2280">
                    <c:v>19</c:v>
                  </c:pt>
                  <c:pt idx="2281">
                    <c:v>19</c:v>
                  </c:pt>
                  <c:pt idx="2282">
                    <c:v>19</c:v>
                  </c:pt>
                  <c:pt idx="2283">
                    <c:v>19</c:v>
                  </c:pt>
                  <c:pt idx="2284">
                    <c:v>19</c:v>
                  </c:pt>
                  <c:pt idx="2285">
                    <c:v>19</c:v>
                  </c:pt>
                  <c:pt idx="2286">
                    <c:v>19</c:v>
                  </c:pt>
                  <c:pt idx="2287">
                    <c:v>19</c:v>
                  </c:pt>
                  <c:pt idx="2288">
                    <c:v>19</c:v>
                  </c:pt>
                  <c:pt idx="2289">
                    <c:v>19</c:v>
                  </c:pt>
                  <c:pt idx="2290">
                    <c:v>19</c:v>
                  </c:pt>
                  <c:pt idx="2291">
                    <c:v>19</c:v>
                  </c:pt>
                  <c:pt idx="2292">
                    <c:v>19</c:v>
                  </c:pt>
                  <c:pt idx="2293">
                    <c:v>19</c:v>
                  </c:pt>
                  <c:pt idx="2294">
                    <c:v>19</c:v>
                  </c:pt>
                  <c:pt idx="2295">
                    <c:v>19</c:v>
                  </c:pt>
                  <c:pt idx="2296">
                    <c:v>19</c:v>
                  </c:pt>
                  <c:pt idx="2297">
                    <c:v>19</c:v>
                  </c:pt>
                  <c:pt idx="2298">
                    <c:v>19</c:v>
                  </c:pt>
                  <c:pt idx="2299">
                    <c:v>19</c:v>
                  </c:pt>
                  <c:pt idx="2300">
                    <c:v>19</c:v>
                  </c:pt>
                  <c:pt idx="2301">
                    <c:v>19</c:v>
                  </c:pt>
                  <c:pt idx="2302">
                    <c:v>19</c:v>
                  </c:pt>
                  <c:pt idx="2303">
                    <c:v>19</c:v>
                  </c:pt>
                  <c:pt idx="2304">
                    <c:v>19</c:v>
                  </c:pt>
                  <c:pt idx="2305">
                    <c:v>19</c:v>
                  </c:pt>
                  <c:pt idx="2306">
                    <c:v>19</c:v>
                  </c:pt>
                  <c:pt idx="2307">
                    <c:v>19</c:v>
                  </c:pt>
                  <c:pt idx="2308">
                    <c:v>19</c:v>
                  </c:pt>
                  <c:pt idx="2309">
                    <c:v>19</c:v>
                  </c:pt>
                  <c:pt idx="2310">
                    <c:v>19</c:v>
                  </c:pt>
                  <c:pt idx="2311">
                    <c:v>19</c:v>
                  </c:pt>
                  <c:pt idx="2312">
                    <c:v>19</c:v>
                  </c:pt>
                  <c:pt idx="2313">
                    <c:v>19</c:v>
                  </c:pt>
                  <c:pt idx="2314">
                    <c:v>19</c:v>
                  </c:pt>
                  <c:pt idx="2315">
                    <c:v>19</c:v>
                  </c:pt>
                  <c:pt idx="2316">
                    <c:v>19</c:v>
                  </c:pt>
                  <c:pt idx="2317">
                    <c:v>19</c:v>
                  </c:pt>
                  <c:pt idx="2318">
                    <c:v>19</c:v>
                  </c:pt>
                  <c:pt idx="2319">
                    <c:v>19</c:v>
                  </c:pt>
                  <c:pt idx="2320">
                    <c:v>19</c:v>
                  </c:pt>
                  <c:pt idx="2321">
                    <c:v>19</c:v>
                  </c:pt>
                  <c:pt idx="2322">
                    <c:v>19</c:v>
                  </c:pt>
                  <c:pt idx="2323">
                    <c:v>19</c:v>
                  </c:pt>
                  <c:pt idx="2324">
                    <c:v>19</c:v>
                  </c:pt>
                  <c:pt idx="2325">
                    <c:v>19</c:v>
                  </c:pt>
                  <c:pt idx="2326">
                    <c:v>19</c:v>
                  </c:pt>
                  <c:pt idx="2327">
                    <c:v>19</c:v>
                  </c:pt>
                  <c:pt idx="2328">
                    <c:v>18</c:v>
                  </c:pt>
                  <c:pt idx="2329">
                    <c:v>18</c:v>
                  </c:pt>
                  <c:pt idx="2330">
                    <c:v>18</c:v>
                  </c:pt>
                  <c:pt idx="2331">
                    <c:v>18</c:v>
                  </c:pt>
                  <c:pt idx="2332">
                    <c:v>18</c:v>
                  </c:pt>
                  <c:pt idx="2333">
                    <c:v>18</c:v>
                  </c:pt>
                  <c:pt idx="2334">
                    <c:v>18</c:v>
                  </c:pt>
                  <c:pt idx="2335">
                    <c:v>18</c:v>
                  </c:pt>
                  <c:pt idx="2336">
                    <c:v>18</c:v>
                  </c:pt>
                  <c:pt idx="2337">
                    <c:v>18</c:v>
                  </c:pt>
                  <c:pt idx="2338">
                    <c:v>18</c:v>
                  </c:pt>
                  <c:pt idx="2339">
                    <c:v>18</c:v>
                  </c:pt>
                  <c:pt idx="2340">
                    <c:v>18</c:v>
                  </c:pt>
                  <c:pt idx="2341">
                    <c:v>18</c:v>
                  </c:pt>
                  <c:pt idx="2342">
                    <c:v>18</c:v>
                  </c:pt>
                  <c:pt idx="2343">
                    <c:v>18</c:v>
                  </c:pt>
                  <c:pt idx="2344">
                    <c:v>18</c:v>
                  </c:pt>
                  <c:pt idx="2345">
                    <c:v>18</c:v>
                  </c:pt>
                  <c:pt idx="2346">
                    <c:v>18</c:v>
                  </c:pt>
                  <c:pt idx="2347">
                    <c:v>18</c:v>
                  </c:pt>
                  <c:pt idx="2348">
                    <c:v>18</c:v>
                  </c:pt>
                  <c:pt idx="2349">
                    <c:v>18</c:v>
                  </c:pt>
                  <c:pt idx="2350">
                    <c:v>18</c:v>
                  </c:pt>
                  <c:pt idx="2351">
                    <c:v>18</c:v>
                  </c:pt>
                  <c:pt idx="2352">
                    <c:v>18</c:v>
                  </c:pt>
                  <c:pt idx="2353">
                    <c:v>18</c:v>
                  </c:pt>
                  <c:pt idx="2354">
                    <c:v>18</c:v>
                  </c:pt>
                  <c:pt idx="2355">
                    <c:v>18</c:v>
                  </c:pt>
                  <c:pt idx="2356">
                    <c:v>18</c:v>
                  </c:pt>
                  <c:pt idx="2357">
                    <c:v>18</c:v>
                  </c:pt>
                  <c:pt idx="2358">
                    <c:v>18</c:v>
                  </c:pt>
                  <c:pt idx="2359">
                    <c:v>18</c:v>
                  </c:pt>
                  <c:pt idx="2360">
                    <c:v>18</c:v>
                  </c:pt>
                  <c:pt idx="2361">
                    <c:v>18</c:v>
                  </c:pt>
                  <c:pt idx="2362">
                    <c:v>18</c:v>
                  </c:pt>
                  <c:pt idx="2363">
                    <c:v>18</c:v>
                  </c:pt>
                  <c:pt idx="2364">
                    <c:v>18</c:v>
                  </c:pt>
                  <c:pt idx="2365">
                    <c:v>18</c:v>
                  </c:pt>
                  <c:pt idx="2366">
                    <c:v>18</c:v>
                  </c:pt>
                  <c:pt idx="2367">
                    <c:v>18</c:v>
                  </c:pt>
                  <c:pt idx="2368">
                    <c:v>18</c:v>
                  </c:pt>
                  <c:pt idx="2369">
                    <c:v>18</c:v>
                  </c:pt>
                  <c:pt idx="2370">
                    <c:v>18</c:v>
                  </c:pt>
                  <c:pt idx="2371">
                    <c:v>18</c:v>
                  </c:pt>
                  <c:pt idx="2372">
                    <c:v>18</c:v>
                  </c:pt>
                  <c:pt idx="2373">
                    <c:v>18</c:v>
                  </c:pt>
                  <c:pt idx="2374">
                    <c:v>18</c:v>
                  </c:pt>
                  <c:pt idx="2375">
                    <c:v>18</c:v>
                  </c:pt>
                  <c:pt idx="2376">
                    <c:v>18</c:v>
                  </c:pt>
                  <c:pt idx="2377">
                    <c:v>18</c:v>
                  </c:pt>
                  <c:pt idx="2378">
                    <c:v>18</c:v>
                  </c:pt>
                  <c:pt idx="2379">
                    <c:v>18</c:v>
                  </c:pt>
                  <c:pt idx="2380">
                    <c:v>18</c:v>
                  </c:pt>
                  <c:pt idx="2381">
                    <c:v>18</c:v>
                  </c:pt>
                  <c:pt idx="2382">
                    <c:v>18</c:v>
                  </c:pt>
                  <c:pt idx="2383">
                    <c:v>18</c:v>
                  </c:pt>
                  <c:pt idx="2384">
                    <c:v>18</c:v>
                  </c:pt>
                  <c:pt idx="2385">
                    <c:v>18</c:v>
                  </c:pt>
                  <c:pt idx="2386">
                    <c:v>18</c:v>
                  </c:pt>
                  <c:pt idx="2387">
                    <c:v>18</c:v>
                  </c:pt>
                  <c:pt idx="2388">
                    <c:v>18</c:v>
                  </c:pt>
                  <c:pt idx="2389">
                    <c:v>18</c:v>
                  </c:pt>
                  <c:pt idx="2390">
                    <c:v>18</c:v>
                  </c:pt>
                  <c:pt idx="2391">
                    <c:v>18</c:v>
                  </c:pt>
                  <c:pt idx="2392">
                    <c:v>18</c:v>
                  </c:pt>
                  <c:pt idx="2393">
                    <c:v>18</c:v>
                  </c:pt>
                  <c:pt idx="2394">
                    <c:v>18</c:v>
                  </c:pt>
                  <c:pt idx="2395">
                    <c:v>18</c:v>
                  </c:pt>
                  <c:pt idx="2396">
                    <c:v>18</c:v>
                  </c:pt>
                  <c:pt idx="2397">
                    <c:v>18</c:v>
                  </c:pt>
                  <c:pt idx="2398">
                    <c:v>18</c:v>
                  </c:pt>
                  <c:pt idx="2399">
                    <c:v>17</c:v>
                  </c:pt>
                  <c:pt idx="2400">
                    <c:v>17</c:v>
                  </c:pt>
                  <c:pt idx="2401">
                    <c:v>17</c:v>
                  </c:pt>
                  <c:pt idx="2402">
                    <c:v>17</c:v>
                  </c:pt>
                  <c:pt idx="2403">
                    <c:v>17</c:v>
                  </c:pt>
                  <c:pt idx="2404">
                    <c:v>17</c:v>
                  </c:pt>
                  <c:pt idx="2405">
                    <c:v>17</c:v>
                  </c:pt>
                  <c:pt idx="2406">
                    <c:v>17</c:v>
                  </c:pt>
                  <c:pt idx="2407">
                    <c:v>17</c:v>
                  </c:pt>
                  <c:pt idx="2408">
                    <c:v>17</c:v>
                  </c:pt>
                  <c:pt idx="2409">
                    <c:v>17</c:v>
                  </c:pt>
                  <c:pt idx="2410">
                    <c:v>17</c:v>
                  </c:pt>
                  <c:pt idx="2411">
                    <c:v>17</c:v>
                  </c:pt>
                  <c:pt idx="2412">
                    <c:v>17</c:v>
                  </c:pt>
                  <c:pt idx="2413">
                    <c:v>17</c:v>
                  </c:pt>
                  <c:pt idx="2414">
                    <c:v>17</c:v>
                  </c:pt>
                  <c:pt idx="2415">
                    <c:v>17</c:v>
                  </c:pt>
                  <c:pt idx="2416">
                    <c:v>17</c:v>
                  </c:pt>
                  <c:pt idx="2417">
                    <c:v>17</c:v>
                  </c:pt>
                  <c:pt idx="2418">
                    <c:v>17</c:v>
                  </c:pt>
                  <c:pt idx="2419">
                    <c:v>17</c:v>
                  </c:pt>
                  <c:pt idx="2420">
                    <c:v>17</c:v>
                  </c:pt>
                  <c:pt idx="2421">
                    <c:v>17</c:v>
                  </c:pt>
                  <c:pt idx="2422">
                    <c:v>17</c:v>
                  </c:pt>
                  <c:pt idx="2423">
                    <c:v>17</c:v>
                  </c:pt>
                  <c:pt idx="2424">
                    <c:v>17</c:v>
                  </c:pt>
                  <c:pt idx="2425">
                    <c:v>17</c:v>
                  </c:pt>
                  <c:pt idx="2426">
                    <c:v>17</c:v>
                  </c:pt>
                  <c:pt idx="2427">
                    <c:v>17</c:v>
                  </c:pt>
                  <c:pt idx="2428">
                    <c:v>17</c:v>
                  </c:pt>
                  <c:pt idx="2429">
                    <c:v>17</c:v>
                  </c:pt>
                  <c:pt idx="2430">
                    <c:v>17</c:v>
                  </c:pt>
                  <c:pt idx="2431">
                    <c:v>17</c:v>
                  </c:pt>
                  <c:pt idx="2432">
                    <c:v>17</c:v>
                  </c:pt>
                  <c:pt idx="2433">
                    <c:v>17</c:v>
                  </c:pt>
                  <c:pt idx="2434">
                    <c:v>17</c:v>
                  </c:pt>
                  <c:pt idx="2435">
                    <c:v>17</c:v>
                  </c:pt>
                  <c:pt idx="2436">
                    <c:v>17</c:v>
                  </c:pt>
                  <c:pt idx="2437">
                    <c:v>17</c:v>
                  </c:pt>
                  <c:pt idx="2438">
                    <c:v>17</c:v>
                  </c:pt>
                  <c:pt idx="2439">
                    <c:v>17</c:v>
                  </c:pt>
                  <c:pt idx="2440">
                    <c:v>17</c:v>
                  </c:pt>
                  <c:pt idx="2441">
                    <c:v>17</c:v>
                  </c:pt>
                  <c:pt idx="2442">
                    <c:v>17</c:v>
                  </c:pt>
                  <c:pt idx="2443">
                    <c:v>17</c:v>
                  </c:pt>
                  <c:pt idx="2444">
                    <c:v>17</c:v>
                  </c:pt>
                  <c:pt idx="2445">
                    <c:v>17</c:v>
                  </c:pt>
                  <c:pt idx="2446">
                    <c:v>17</c:v>
                  </c:pt>
                  <c:pt idx="2447">
                    <c:v>17</c:v>
                  </c:pt>
                  <c:pt idx="2448">
                    <c:v>17</c:v>
                  </c:pt>
                  <c:pt idx="2449">
                    <c:v>17</c:v>
                  </c:pt>
                  <c:pt idx="2450">
                    <c:v>17</c:v>
                  </c:pt>
                  <c:pt idx="2451">
                    <c:v>17</c:v>
                  </c:pt>
                  <c:pt idx="2452">
                    <c:v>17</c:v>
                  </c:pt>
                  <c:pt idx="2453">
                    <c:v>17</c:v>
                  </c:pt>
                  <c:pt idx="2454">
                    <c:v>17</c:v>
                  </c:pt>
                  <c:pt idx="2455">
                    <c:v>17</c:v>
                  </c:pt>
                  <c:pt idx="2456">
                    <c:v>17</c:v>
                  </c:pt>
                  <c:pt idx="2457">
                    <c:v>17</c:v>
                  </c:pt>
                  <c:pt idx="2458">
                    <c:v>17</c:v>
                  </c:pt>
                  <c:pt idx="2459">
                    <c:v>17</c:v>
                  </c:pt>
                  <c:pt idx="2460">
                    <c:v>17</c:v>
                  </c:pt>
                  <c:pt idx="2461">
                    <c:v>17</c:v>
                  </c:pt>
                  <c:pt idx="2462">
                    <c:v>17</c:v>
                  </c:pt>
                  <c:pt idx="2463">
                    <c:v>17</c:v>
                  </c:pt>
                  <c:pt idx="2464">
                    <c:v>17</c:v>
                  </c:pt>
                  <c:pt idx="2465">
                    <c:v>17</c:v>
                  </c:pt>
                  <c:pt idx="2466">
                    <c:v>17</c:v>
                  </c:pt>
                  <c:pt idx="2467">
                    <c:v>17</c:v>
                  </c:pt>
                  <c:pt idx="2468">
                    <c:v>17</c:v>
                  </c:pt>
                  <c:pt idx="2469">
                    <c:v>17</c:v>
                  </c:pt>
                  <c:pt idx="2470">
                    <c:v>17</c:v>
                  </c:pt>
                  <c:pt idx="2471">
                    <c:v>17</c:v>
                  </c:pt>
                  <c:pt idx="2472">
                    <c:v>17</c:v>
                  </c:pt>
                  <c:pt idx="2473">
                    <c:v>17</c:v>
                  </c:pt>
                  <c:pt idx="2474">
                    <c:v>17</c:v>
                  </c:pt>
                  <c:pt idx="2475">
                    <c:v>17</c:v>
                  </c:pt>
                  <c:pt idx="2476">
                    <c:v>17</c:v>
                  </c:pt>
                  <c:pt idx="2477">
                    <c:v>17</c:v>
                  </c:pt>
                  <c:pt idx="2478">
                    <c:v>17</c:v>
                  </c:pt>
                  <c:pt idx="2479">
                    <c:v>17</c:v>
                  </c:pt>
                  <c:pt idx="2480">
                    <c:v>17</c:v>
                  </c:pt>
                  <c:pt idx="2481">
                    <c:v>17</c:v>
                  </c:pt>
                  <c:pt idx="2482">
                    <c:v>17</c:v>
                  </c:pt>
                  <c:pt idx="2483">
                    <c:v>17</c:v>
                  </c:pt>
                  <c:pt idx="2484">
                    <c:v>17</c:v>
                  </c:pt>
                  <c:pt idx="2485">
                    <c:v>17</c:v>
                  </c:pt>
                  <c:pt idx="2486">
                    <c:v>17</c:v>
                  </c:pt>
                  <c:pt idx="2487">
                    <c:v>17</c:v>
                  </c:pt>
                  <c:pt idx="2488">
                    <c:v>17</c:v>
                  </c:pt>
                  <c:pt idx="2489">
                    <c:v>17</c:v>
                  </c:pt>
                  <c:pt idx="2490">
                    <c:v>17</c:v>
                  </c:pt>
                  <c:pt idx="2491">
                    <c:v>17</c:v>
                  </c:pt>
                  <c:pt idx="2492">
                    <c:v>17</c:v>
                  </c:pt>
                  <c:pt idx="2493">
                    <c:v>17</c:v>
                  </c:pt>
                  <c:pt idx="2494">
                    <c:v>17</c:v>
                  </c:pt>
                  <c:pt idx="2495">
                    <c:v>17</c:v>
                  </c:pt>
                  <c:pt idx="2496">
                    <c:v>17</c:v>
                  </c:pt>
                  <c:pt idx="2497">
                    <c:v>17</c:v>
                  </c:pt>
                  <c:pt idx="2498">
                    <c:v>16</c:v>
                  </c:pt>
                  <c:pt idx="2499">
                    <c:v>16</c:v>
                  </c:pt>
                  <c:pt idx="2500">
                    <c:v>16</c:v>
                  </c:pt>
                  <c:pt idx="2501">
                    <c:v>16</c:v>
                  </c:pt>
                  <c:pt idx="2502">
                    <c:v>16</c:v>
                  </c:pt>
                  <c:pt idx="2503">
                    <c:v>16</c:v>
                  </c:pt>
                  <c:pt idx="2504">
                    <c:v>16</c:v>
                  </c:pt>
                  <c:pt idx="2505">
                    <c:v>16</c:v>
                  </c:pt>
                  <c:pt idx="2506">
                    <c:v>16</c:v>
                  </c:pt>
                  <c:pt idx="2507">
                    <c:v>16</c:v>
                  </c:pt>
                  <c:pt idx="2508">
                    <c:v>16</c:v>
                  </c:pt>
                  <c:pt idx="2509">
                    <c:v>16</c:v>
                  </c:pt>
                  <c:pt idx="2510">
                    <c:v>16</c:v>
                  </c:pt>
                  <c:pt idx="2511">
                    <c:v>16</c:v>
                  </c:pt>
                  <c:pt idx="2512">
                    <c:v>16</c:v>
                  </c:pt>
                  <c:pt idx="2513">
                    <c:v>16</c:v>
                  </c:pt>
                  <c:pt idx="2514">
                    <c:v>16</c:v>
                  </c:pt>
                  <c:pt idx="2515">
                    <c:v>16</c:v>
                  </c:pt>
                  <c:pt idx="2516">
                    <c:v>16</c:v>
                  </c:pt>
                  <c:pt idx="2517">
                    <c:v>16</c:v>
                  </c:pt>
                  <c:pt idx="2518">
                    <c:v>16</c:v>
                  </c:pt>
                  <c:pt idx="2519">
                    <c:v>16</c:v>
                  </c:pt>
                  <c:pt idx="2520">
                    <c:v>16</c:v>
                  </c:pt>
                  <c:pt idx="2521">
                    <c:v>16</c:v>
                  </c:pt>
                  <c:pt idx="2522">
                    <c:v>16</c:v>
                  </c:pt>
                  <c:pt idx="2523">
                    <c:v>16</c:v>
                  </c:pt>
                  <c:pt idx="2524">
                    <c:v>16</c:v>
                  </c:pt>
                  <c:pt idx="2525">
                    <c:v>16</c:v>
                  </c:pt>
                  <c:pt idx="2526">
                    <c:v>16</c:v>
                  </c:pt>
                  <c:pt idx="2527">
                    <c:v>16</c:v>
                  </c:pt>
                  <c:pt idx="2528">
                    <c:v>16</c:v>
                  </c:pt>
                  <c:pt idx="2529">
                    <c:v>16</c:v>
                  </c:pt>
                  <c:pt idx="2530">
                    <c:v>16</c:v>
                  </c:pt>
                  <c:pt idx="2531">
                    <c:v>16</c:v>
                  </c:pt>
                  <c:pt idx="2532">
                    <c:v>16</c:v>
                  </c:pt>
                  <c:pt idx="2533">
                    <c:v>16</c:v>
                  </c:pt>
                  <c:pt idx="2534">
                    <c:v>16</c:v>
                  </c:pt>
                  <c:pt idx="2535">
                    <c:v>16</c:v>
                  </c:pt>
                  <c:pt idx="2536">
                    <c:v>16</c:v>
                  </c:pt>
                  <c:pt idx="2537">
                    <c:v>16</c:v>
                  </c:pt>
                  <c:pt idx="2538">
                    <c:v>16</c:v>
                  </c:pt>
                  <c:pt idx="2539">
                    <c:v>16</c:v>
                  </c:pt>
                  <c:pt idx="2540">
                    <c:v>16</c:v>
                  </c:pt>
                  <c:pt idx="2541">
                    <c:v>16</c:v>
                  </c:pt>
                  <c:pt idx="2542">
                    <c:v>16</c:v>
                  </c:pt>
                  <c:pt idx="2543">
                    <c:v>16</c:v>
                  </c:pt>
                  <c:pt idx="2544">
                    <c:v>16</c:v>
                  </c:pt>
                  <c:pt idx="2545">
                    <c:v>16</c:v>
                  </c:pt>
                  <c:pt idx="2546">
                    <c:v>16</c:v>
                  </c:pt>
                  <c:pt idx="2547">
                    <c:v>16</c:v>
                  </c:pt>
                  <c:pt idx="2548">
                    <c:v>16</c:v>
                  </c:pt>
                  <c:pt idx="2549">
                    <c:v>16</c:v>
                  </c:pt>
                  <c:pt idx="2550">
                    <c:v>16</c:v>
                  </c:pt>
                  <c:pt idx="2551">
                    <c:v>16</c:v>
                  </c:pt>
                  <c:pt idx="2552">
                    <c:v>16</c:v>
                  </c:pt>
                  <c:pt idx="2553">
                    <c:v>16</c:v>
                  </c:pt>
                  <c:pt idx="2554">
                    <c:v>16</c:v>
                  </c:pt>
                  <c:pt idx="2555">
                    <c:v>16</c:v>
                  </c:pt>
                  <c:pt idx="2556">
                    <c:v>16</c:v>
                  </c:pt>
                  <c:pt idx="2557">
                    <c:v>16</c:v>
                  </c:pt>
                  <c:pt idx="2558">
                    <c:v>16</c:v>
                  </c:pt>
                  <c:pt idx="2559">
                    <c:v>16</c:v>
                  </c:pt>
                  <c:pt idx="2560">
                    <c:v>16</c:v>
                  </c:pt>
                  <c:pt idx="2561">
                    <c:v>16</c:v>
                  </c:pt>
                  <c:pt idx="2562">
                    <c:v>16</c:v>
                  </c:pt>
                  <c:pt idx="2563">
                    <c:v>16</c:v>
                  </c:pt>
                  <c:pt idx="2564">
                    <c:v>16</c:v>
                  </c:pt>
                  <c:pt idx="2565">
                    <c:v>16</c:v>
                  </c:pt>
                  <c:pt idx="2566">
                    <c:v>16</c:v>
                  </c:pt>
                  <c:pt idx="2567">
                    <c:v>16</c:v>
                  </c:pt>
                  <c:pt idx="2568">
                    <c:v>16</c:v>
                  </c:pt>
                  <c:pt idx="2569">
                    <c:v>16</c:v>
                  </c:pt>
                  <c:pt idx="2570">
                    <c:v>16</c:v>
                  </c:pt>
                  <c:pt idx="2571">
                    <c:v>16</c:v>
                  </c:pt>
                  <c:pt idx="2572">
                    <c:v>16</c:v>
                  </c:pt>
                  <c:pt idx="2573">
                    <c:v>16</c:v>
                  </c:pt>
                  <c:pt idx="2574">
                    <c:v>16</c:v>
                  </c:pt>
                  <c:pt idx="2575">
                    <c:v>16</c:v>
                  </c:pt>
                  <c:pt idx="2576">
                    <c:v>16</c:v>
                  </c:pt>
                  <c:pt idx="2577">
                    <c:v>16</c:v>
                  </c:pt>
                  <c:pt idx="2578">
                    <c:v>16</c:v>
                  </c:pt>
                  <c:pt idx="2579">
                    <c:v>16</c:v>
                  </c:pt>
                  <c:pt idx="2580">
                    <c:v>16</c:v>
                  </c:pt>
                  <c:pt idx="2581">
                    <c:v>16</c:v>
                  </c:pt>
                  <c:pt idx="2582">
                    <c:v>16</c:v>
                  </c:pt>
                  <c:pt idx="2583">
                    <c:v>16</c:v>
                  </c:pt>
                  <c:pt idx="2584">
                    <c:v>16</c:v>
                  </c:pt>
                  <c:pt idx="2585">
                    <c:v>16</c:v>
                  </c:pt>
                  <c:pt idx="2586">
                    <c:v>16</c:v>
                  </c:pt>
                  <c:pt idx="2587">
                    <c:v>16</c:v>
                  </c:pt>
                  <c:pt idx="2588">
                    <c:v>16</c:v>
                  </c:pt>
                  <c:pt idx="2589">
                    <c:v>16</c:v>
                  </c:pt>
                  <c:pt idx="2590">
                    <c:v>16</c:v>
                  </c:pt>
                  <c:pt idx="2591">
                    <c:v>16</c:v>
                  </c:pt>
                  <c:pt idx="2592">
                    <c:v>16</c:v>
                  </c:pt>
                  <c:pt idx="2593">
                    <c:v>16</c:v>
                  </c:pt>
                  <c:pt idx="2594">
                    <c:v>16</c:v>
                  </c:pt>
                  <c:pt idx="2595">
                    <c:v>16</c:v>
                  </c:pt>
                  <c:pt idx="2596">
                    <c:v>16</c:v>
                  </c:pt>
                  <c:pt idx="2597">
                    <c:v>15</c:v>
                  </c:pt>
                  <c:pt idx="2598">
                    <c:v>15</c:v>
                  </c:pt>
                  <c:pt idx="2599">
                    <c:v>15</c:v>
                  </c:pt>
                  <c:pt idx="2600">
                    <c:v>15</c:v>
                  </c:pt>
                  <c:pt idx="2601">
                    <c:v>15</c:v>
                  </c:pt>
                  <c:pt idx="2602">
                    <c:v>15</c:v>
                  </c:pt>
                  <c:pt idx="2603">
                    <c:v>15</c:v>
                  </c:pt>
                  <c:pt idx="2604">
                    <c:v>15</c:v>
                  </c:pt>
                  <c:pt idx="2605">
                    <c:v>15</c:v>
                  </c:pt>
                  <c:pt idx="2606">
                    <c:v>15</c:v>
                  </c:pt>
                  <c:pt idx="2607">
                    <c:v>15</c:v>
                  </c:pt>
                  <c:pt idx="2608">
                    <c:v>15</c:v>
                  </c:pt>
                  <c:pt idx="2609">
                    <c:v>15</c:v>
                  </c:pt>
                  <c:pt idx="2610">
                    <c:v>15</c:v>
                  </c:pt>
                  <c:pt idx="2611">
                    <c:v>15</c:v>
                  </c:pt>
                  <c:pt idx="2612">
                    <c:v>15</c:v>
                  </c:pt>
                  <c:pt idx="2613">
                    <c:v>15</c:v>
                  </c:pt>
                  <c:pt idx="2614">
                    <c:v>15</c:v>
                  </c:pt>
                  <c:pt idx="2615">
                    <c:v>15</c:v>
                  </c:pt>
                  <c:pt idx="2616">
                    <c:v>15</c:v>
                  </c:pt>
                  <c:pt idx="2617">
                    <c:v>15</c:v>
                  </c:pt>
                  <c:pt idx="2618">
                    <c:v>15</c:v>
                  </c:pt>
                  <c:pt idx="2619">
                    <c:v>15</c:v>
                  </c:pt>
                  <c:pt idx="2620">
                    <c:v>15</c:v>
                  </c:pt>
                  <c:pt idx="2621">
                    <c:v>15</c:v>
                  </c:pt>
                  <c:pt idx="2622">
                    <c:v>15</c:v>
                  </c:pt>
                  <c:pt idx="2623">
                    <c:v>15</c:v>
                  </c:pt>
                  <c:pt idx="2624">
                    <c:v>15</c:v>
                  </c:pt>
                  <c:pt idx="2625">
                    <c:v>15</c:v>
                  </c:pt>
                  <c:pt idx="2626">
                    <c:v>15</c:v>
                  </c:pt>
                  <c:pt idx="2627">
                    <c:v>15</c:v>
                  </c:pt>
                  <c:pt idx="2628">
                    <c:v>15</c:v>
                  </c:pt>
                  <c:pt idx="2629">
                    <c:v>15</c:v>
                  </c:pt>
                  <c:pt idx="2630">
                    <c:v>15</c:v>
                  </c:pt>
                  <c:pt idx="2631">
                    <c:v>15</c:v>
                  </c:pt>
                  <c:pt idx="2632">
                    <c:v>15</c:v>
                  </c:pt>
                  <c:pt idx="2633">
                    <c:v>15</c:v>
                  </c:pt>
                  <c:pt idx="2634">
                    <c:v>15</c:v>
                  </c:pt>
                  <c:pt idx="2635">
                    <c:v>15</c:v>
                  </c:pt>
                  <c:pt idx="2636">
                    <c:v>15</c:v>
                  </c:pt>
                  <c:pt idx="2637">
                    <c:v>15</c:v>
                  </c:pt>
                  <c:pt idx="2638">
                    <c:v>15</c:v>
                  </c:pt>
                  <c:pt idx="2639">
                    <c:v>15</c:v>
                  </c:pt>
                  <c:pt idx="2640">
                    <c:v>15</c:v>
                  </c:pt>
                  <c:pt idx="2641">
                    <c:v>15</c:v>
                  </c:pt>
                  <c:pt idx="2642">
                    <c:v>15</c:v>
                  </c:pt>
                  <c:pt idx="2643">
                    <c:v>15</c:v>
                  </c:pt>
                  <c:pt idx="2644">
                    <c:v>15</c:v>
                  </c:pt>
                  <c:pt idx="2645">
                    <c:v>15</c:v>
                  </c:pt>
                  <c:pt idx="2646">
                    <c:v>15</c:v>
                  </c:pt>
                  <c:pt idx="2647">
                    <c:v>15</c:v>
                  </c:pt>
                  <c:pt idx="2648">
                    <c:v>15</c:v>
                  </c:pt>
                  <c:pt idx="2649">
                    <c:v>15</c:v>
                  </c:pt>
                  <c:pt idx="2650">
                    <c:v>15</c:v>
                  </c:pt>
                  <c:pt idx="2651">
                    <c:v>15</c:v>
                  </c:pt>
                  <c:pt idx="2652">
                    <c:v>15</c:v>
                  </c:pt>
                  <c:pt idx="2653">
                    <c:v>15</c:v>
                  </c:pt>
                  <c:pt idx="2654">
                    <c:v>15</c:v>
                  </c:pt>
                  <c:pt idx="2655">
                    <c:v>15</c:v>
                  </c:pt>
                  <c:pt idx="2656">
                    <c:v>15</c:v>
                  </c:pt>
                  <c:pt idx="2657">
                    <c:v>15</c:v>
                  </c:pt>
                  <c:pt idx="2658">
                    <c:v>15</c:v>
                  </c:pt>
                  <c:pt idx="2659">
                    <c:v>15</c:v>
                  </c:pt>
                  <c:pt idx="2660">
                    <c:v>15</c:v>
                  </c:pt>
                  <c:pt idx="2661">
                    <c:v>15</c:v>
                  </c:pt>
                  <c:pt idx="2662">
                    <c:v>15</c:v>
                  </c:pt>
                  <c:pt idx="2663">
                    <c:v>15</c:v>
                  </c:pt>
                  <c:pt idx="2664">
                    <c:v>15</c:v>
                  </c:pt>
                  <c:pt idx="2665">
                    <c:v>15</c:v>
                  </c:pt>
                  <c:pt idx="2666">
                    <c:v>15</c:v>
                  </c:pt>
                  <c:pt idx="2667">
                    <c:v>15</c:v>
                  </c:pt>
                  <c:pt idx="2668">
                    <c:v>15</c:v>
                  </c:pt>
                  <c:pt idx="2669">
                    <c:v>15</c:v>
                  </c:pt>
                  <c:pt idx="2670">
                    <c:v>15</c:v>
                  </c:pt>
                  <c:pt idx="2671">
                    <c:v>15</c:v>
                  </c:pt>
                  <c:pt idx="2672">
                    <c:v>15</c:v>
                  </c:pt>
                  <c:pt idx="2673">
                    <c:v>15</c:v>
                  </c:pt>
                  <c:pt idx="2674">
                    <c:v>15</c:v>
                  </c:pt>
                  <c:pt idx="2675">
                    <c:v>15</c:v>
                  </c:pt>
                  <c:pt idx="2676">
                    <c:v>15</c:v>
                  </c:pt>
                  <c:pt idx="2677">
                    <c:v>15</c:v>
                  </c:pt>
                  <c:pt idx="2678">
                    <c:v>15</c:v>
                  </c:pt>
                  <c:pt idx="2679">
                    <c:v>15</c:v>
                  </c:pt>
                  <c:pt idx="2680">
                    <c:v>15</c:v>
                  </c:pt>
                  <c:pt idx="2681">
                    <c:v>15</c:v>
                  </c:pt>
                  <c:pt idx="2682">
                    <c:v>15</c:v>
                  </c:pt>
                  <c:pt idx="2683">
                    <c:v>15</c:v>
                  </c:pt>
                  <c:pt idx="2684">
                    <c:v>15</c:v>
                  </c:pt>
                  <c:pt idx="2685">
                    <c:v>15</c:v>
                  </c:pt>
                  <c:pt idx="2686">
                    <c:v>15</c:v>
                  </c:pt>
                  <c:pt idx="2687">
                    <c:v>15</c:v>
                  </c:pt>
                  <c:pt idx="2688">
                    <c:v>14</c:v>
                  </c:pt>
                  <c:pt idx="2689">
                    <c:v>14</c:v>
                  </c:pt>
                  <c:pt idx="2690">
                    <c:v>14</c:v>
                  </c:pt>
                  <c:pt idx="2691">
                    <c:v>14</c:v>
                  </c:pt>
                  <c:pt idx="2692">
                    <c:v>14</c:v>
                  </c:pt>
                  <c:pt idx="2693">
                    <c:v>14</c:v>
                  </c:pt>
                  <c:pt idx="2694">
                    <c:v>14</c:v>
                  </c:pt>
                  <c:pt idx="2695">
                    <c:v>14</c:v>
                  </c:pt>
                  <c:pt idx="2696">
                    <c:v>14</c:v>
                  </c:pt>
                  <c:pt idx="2697">
                    <c:v>14</c:v>
                  </c:pt>
                  <c:pt idx="2698">
                    <c:v>14</c:v>
                  </c:pt>
                  <c:pt idx="2699">
                    <c:v>14</c:v>
                  </c:pt>
                  <c:pt idx="2700">
                    <c:v>14</c:v>
                  </c:pt>
                  <c:pt idx="2701">
                    <c:v>14</c:v>
                  </c:pt>
                  <c:pt idx="2702">
                    <c:v>14</c:v>
                  </c:pt>
                  <c:pt idx="2703">
                    <c:v>14</c:v>
                  </c:pt>
                  <c:pt idx="2704">
                    <c:v>14</c:v>
                  </c:pt>
                  <c:pt idx="2705">
                    <c:v>14</c:v>
                  </c:pt>
                  <c:pt idx="2706">
                    <c:v>14</c:v>
                  </c:pt>
                  <c:pt idx="2707">
                    <c:v>14</c:v>
                  </c:pt>
                  <c:pt idx="2708">
                    <c:v>14</c:v>
                  </c:pt>
                  <c:pt idx="2709">
                    <c:v>14</c:v>
                  </c:pt>
                  <c:pt idx="2710">
                    <c:v>14</c:v>
                  </c:pt>
                  <c:pt idx="2711">
                    <c:v>14</c:v>
                  </c:pt>
                  <c:pt idx="2712">
                    <c:v>14</c:v>
                  </c:pt>
                  <c:pt idx="2713">
                    <c:v>14</c:v>
                  </c:pt>
                  <c:pt idx="2714">
                    <c:v>14</c:v>
                  </c:pt>
                  <c:pt idx="2715">
                    <c:v>14</c:v>
                  </c:pt>
                  <c:pt idx="2716">
                    <c:v>14</c:v>
                  </c:pt>
                  <c:pt idx="2717">
                    <c:v>14</c:v>
                  </c:pt>
                  <c:pt idx="2718">
                    <c:v>14</c:v>
                  </c:pt>
                  <c:pt idx="2719">
                    <c:v>14</c:v>
                  </c:pt>
                  <c:pt idx="2720">
                    <c:v>14</c:v>
                  </c:pt>
                  <c:pt idx="2721">
                    <c:v>14</c:v>
                  </c:pt>
                  <c:pt idx="2722">
                    <c:v>14</c:v>
                  </c:pt>
                  <c:pt idx="2723">
                    <c:v>14</c:v>
                  </c:pt>
                  <c:pt idx="2724">
                    <c:v>14</c:v>
                  </c:pt>
                  <c:pt idx="2725">
                    <c:v>14</c:v>
                  </c:pt>
                  <c:pt idx="2726">
                    <c:v>14</c:v>
                  </c:pt>
                  <c:pt idx="2727">
                    <c:v>14</c:v>
                  </c:pt>
                  <c:pt idx="2728">
                    <c:v>14</c:v>
                  </c:pt>
                  <c:pt idx="2729">
                    <c:v>14</c:v>
                  </c:pt>
                  <c:pt idx="2730">
                    <c:v>14</c:v>
                  </c:pt>
                  <c:pt idx="2731">
                    <c:v>14</c:v>
                  </c:pt>
                  <c:pt idx="2732">
                    <c:v>14</c:v>
                  </c:pt>
                  <c:pt idx="2733">
                    <c:v>14</c:v>
                  </c:pt>
                  <c:pt idx="2734">
                    <c:v>14</c:v>
                  </c:pt>
                  <c:pt idx="2735">
                    <c:v>14</c:v>
                  </c:pt>
                  <c:pt idx="2736">
                    <c:v>14</c:v>
                  </c:pt>
                  <c:pt idx="2737">
                    <c:v>14</c:v>
                  </c:pt>
                  <c:pt idx="2738">
                    <c:v>14</c:v>
                  </c:pt>
                  <c:pt idx="2739">
                    <c:v>14</c:v>
                  </c:pt>
                  <c:pt idx="2740">
                    <c:v>14</c:v>
                  </c:pt>
                  <c:pt idx="2741">
                    <c:v>14</c:v>
                  </c:pt>
                  <c:pt idx="2742">
                    <c:v>14</c:v>
                  </c:pt>
                  <c:pt idx="2743">
                    <c:v>14</c:v>
                  </c:pt>
                  <c:pt idx="2744">
                    <c:v>14</c:v>
                  </c:pt>
                  <c:pt idx="2745">
                    <c:v>14</c:v>
                  </c:pt>
                  <c:pt idx="2746">
                    <c:v>14</c:v>
                  </c:pt>
                  <c:pt idx="2747">
                    <c:v>14</c:v>
                  </c:pt>
                  <c:pt idx="2748">
                    <c:v>14</c:v>
                  </c:pt>
                  <c:pt idx="2749">
                    <c:v>14</c:v>
                  </c:pt>
                  <c:pt idx="2750">
                    <c:v>14</c:v>
                  </c:pt>
                  <c:pt idx="2751">
                    <c:v>14</c:v>
                  </c:pt>
                  <c:pt idx="2752">
                    <c:v>14</c:v>
                  </c:pt>
                  <c:pt idx="2753">
                    <c:v>14</c:v>
                  </c:pt>
                  <c:pt idx="2754">
                    <c:v>14</c:v>
                  </c:pt>
                  <c:pt idx="2755">
                    <c:v>14</c:v>
                  </c:pt>
                  <c:pt idx="2756">
                    <c:v>14</c:v>
                  </c:pt>
                  <c:pt idx="2757">
                    <c:v>14</c:v>
                  </c:pt>
                  <c:pt idx="2758">
                    <c:v>14</c:v>
                  </c:pt>
                  <c:pt idx="2759">
                    <c:v>14</c:v>
                  </c:pt>
                  <c:pt idx="2760">
                    <c:v>14</c:v>
                  </c:pt>
                  <c:pt idx="2761">
                    <c:v>14</c:v>
                  </c:pt>
                  <c:pt idx="2762">
                    <c:v>14</c:v>
                  </c:pt>
                  <c:pt idx="2763">
                    <c:v>14</c:v>
                  </c:pt>
                  <c:pt idx="2764">
                    <c:v>14</c:v>
                  </c:pt>
                  <c:pt idx="2765">
                    <c:v>14</c:v>
                  </c:pt>
                  <c:pt idx="2766">
                    <c:v>14</c:v>
                  </c:pt>
                  <c:pt idx="2767">
                    <c:v>14</c:v>
                  </c:pt>
                  <c:pt idx="2768">
                    <c:v>14</c:v>
                  </c:pt>
                  <c:pt idx="2769">
                    <c:v>14</c:v>
                  </c:pt>
                  <c:pt idx="2770">
                    <c:v>14</c:v>
                  </c:pt>
                  <c:pt idx="2771">
                    <c:v>14</c:v>
                  </c:pt>
                  <c:pt idx="2772">
                    <c:v>14</c:v>
                  </c:pt>
                  <c:pt idx="2773">
                    <c:v>13</c:v>
                  </c:pt>
                  <c:pt idx="2774">
                    <c:v>13</c:v>
                  </c:pt>
                  <c:pt idx="2775">
                    <c:v>13</c:v>
                  </c:pt>
                  <c:pt idx="2776">
                    <c:v>13</c:v>
                  </c:pt>
                  <c:pt idx="2777">
                    <c:v>13</c:v>
                  </c:pt>
                  <c:pt idx="2778">
                    <c:v>13</c:v>
                  </c:pt>
                  <c:pt idx="2779">
                    <c:v>13</c:v>
                  </c:pt>
                  <c:pt idx="2780">
                    <c:v>13</c:v>
                  </c:pt>
                  <c:pt idx="2781">
                    <c:v>13</c:v>
                  </c:pt>
                  <c:pt idx="2782">
                    <c:v>13</c:v>
                  </c:pt>
                  <c:pt idx="2783">
                    <c:v>13</c:v>
                  </c:pt>
                  <c:pt idx="2784">
                    <c:v>13</c:v>
                  </c:pt>
                  <c:pt idx="2785">
                    <c:v>13</c:v>
                  </c:pt>
                  <c:pt idx="2786">
                    <c:v>13</c:v>
                  </c:pt>
                  <c:pt idx="2787">
                    <c:v>13</c:v>
                  </c:pt>
                  <c:pt idx="2788">
                    <c:v>13</c:v>
                  </c:pt>
                  <c:pt idx="2789">
                    <c:v>13</c:v>
                  </c:pt>
                  <c:pt idx="2790">
                    <c:v>13</c:v>
                  </c:pt>
                  <c:pt idx="2791">
                    <c:v>13</c:v>
                  </c:pt>
                  <c:pt idx="2792">
                    <c:v>13</c:v>
                  </c:pt>
                  <c:pt idx="2793">
                    <c:v>13</c:v>
                  </c:pt>
                  <c:pt idx="2794">
                    <c:v>13</c:v>
                  </c:pt>
                  <c:pt idx="2795">
                    <c:v>13</c:v>
                  </c:pt>
                  <c:pt idx="2796">
                    <c:v>13</c:v>
                  </c:pt>
                  <c:pt idx="2797">
                    <c:v>13</c:v>
                  </c:pt>
                  <c:pt idx="2798">
                    <c:v>13</c:v>
                  </c:pt>
                  <c:pt idx="2799">
                    <c:v>13</c:v>
                  </c:pt>
                  <c:pt idx="2800">
                    <c:v>13</c:v>
                  </c:pt>
                  <c:pt idx="2801">
                    <c:v>13</c:v>
                  </c:pt>
                  <c:pt idx="2802">
                    <c:v>13</c:v>
                  </c:pt>
                  <c:pt idx="2803">
                    <c:v>13</c:v>
                  </c:pt>
                  <c:pt idx="2804">
                    <c:v>13</c:v>
                  </c:pt>
                  <c:pt idx="2805">
                    <c:v>13</c:v>
                  </c:pt>
                  <c:pt idx="2806">
                    <c:v>13</c:v>
                  </c:pt>
                  <c:pt idx="2807">
                    <c:v>13</c:v>
                  </c:pt>
                  <c:pt idx="2808">
                    <c:v>13</c:v>
                  </c:pt>
                  <c:pt idx="2809">
                    <c:v>13</c:v>
                  </c:pt>
                  <c:pt idx="2810">
                    <c:v>13</c:v>
                  </c:pt>
                  <c:pt idx="2811">
                    <c:v>13</c:v>
                  </c:pt>
                  <c:pt idx="2812">
                    <c:v>13</c:v>
                  </c:pt>
                  <c:pt idx="2813">
                    <c:v>13</c:v>
                  </c:pt>
                  <c:pt idx="2814">
                    <c:v>13</c:v>
                  </c:pt>
                  <c:pt idx="2815">
                    <c:v>13</c:v>
                  </c:pt>
                  <c:pt idx="2816">
                    <c:v>13</c:v>
                  </c:pt>
                  <c:pt idx="2817">
                    <c:v>13</c:v>
                  </c:pt>
                  <c:pt idx="2818">
                    <c:v>13</c:v>
                  </c:pt>
                  <c:pt idx="2819">
                    <c:v>13</c:v>
                  </c:pt>
                  <c:pt idx="2820">
                    <c:v>13</c:v>
                  </c:pt>
                  <c:pt idx="2821">
                    <c:v>13</c:v>
                  </c:pt>
                  <c:pt idx="2822">
                    <c:v>13</c:v>
                  </c:pt>
                  <c:pt idx="2823">
                    <c:v>13</c:v>
                  </c:pt>
                  <c:pt idx="2824">
                    <c:v>13</c:v>
                  </c:pt>
                  <c:pt idx="2825">
                    <c:v>13</c:v>
                  </c:pt>
                  <c:pt idx="2826">
                    <c:v>13</c:v>
                  </c:pt>
                  <c:pt idx="2827">
                    <c:v>13</c:v>
                  </c:pt>
                  <c:pt idx="2828">
                    <c:v>13</c:v>
                  </c:pt>
                  <c:pt idx="2829">
                    <c:v>13</c:v>
                  </c:pt>
                  <c:pt idx="2830">
                    <c:v>13</c:v>
                  </c:pt>
                  <c:pt idx="2831">
                    <c:v>13</c:v>
                  </c:pt>
                  <c:pt idx="2832">
                    <c:v>13</c:v>
                  </c:pt>
                  <c:pt idx="2833">
                    <c:v>13</c:v>
                  </c:pt>
                  <c:pt idx="2834">
                    <c:v>13</c:v>
                  </c:pt>
                  <c:pt idx="2835">
                    <c:v>13</c:v>
                  </c:pt>
                  <c:pt idx="2836">
                    <c:v>13</c:v>
                  </c:pt>
                  <c:pt idx="2837">
                    <c:v>13</c:v>
                  </c:pt>
                  <c:pt idx="2838">
                    <c:v>13</c:v>
                  </c:pt>
                  <c:pt idx="2839">
                    <c:v>13</c:v>
                  </c:pt>
                  <c:pt idx="2840">
                    <c:v>13</c:v>
                  </c:pt>
                  <c:pt idx="2841">
                    <c:v>13</c:v>
                  </c:pt>
                  <c:pt idx="2842">
                    <c:v>13</c:v>
                  </c:pt>
                  <c:pt idx="2843">
                    <c:v>13</c:v>
                  </c:pt>
                  <c:pt idx="2844">
                    <c:v>13</c:v>
                  </c:pt>
                  <c:pt idx="2845">
                    <c:v>13</c:v>
                  </c:pt>
                  <c:pt idx="2846">
                    <c:v>13</c:v>
                  </c:pt>
                  <c:pt idx="2847">
                    <c:v>13</c:v>
                  </c:pt>
                  <c:pt idx="2848">
                    <c:v>13</c:v>
                  </c:pt>
                  <c:pt idx="2849">
                    <c:v>13</c:v>
                  </c:pt>
                  <c:pt idx="2850">
                    <c:v>13</c:v>
                  </c:pt>
                  <c:pt idx="2851">
                    <c:v>13</c:v>
                  </c:pt>
                  <c:pt idx="2852">
                    <c:v>13</c:v>
                  </c:pt>
                  <c:pt idx="2853">
                    <c:v>13</c:v>
                  </c:pt>
                  <c:pt idx="2854">
                    <c:v>13</c:v>
                  </c:pt>
                  <c:pt idx="2855">
                    <c:v>13</c:v>
                  </c:pt>
                  <c:pt idx="2856">
                    <c:v>13</c:v>
                  </c:pt>
                  <c:pt idx="2857">
                    <c:v>13</c:v>
                  </c:pt>
                  <c:pt idx="2858">
                    <c:v>13</c:v>
                  </c:pt>
                  <c:pt idx="2859">
                    <c:v>13</c:v>
                  </c:pt>
                  <c:pt idx="2860">
                    <c:v>13</c:v>
                  </c:pt>
                  <c:pt idx="2861">
                    <c:v>13</c:v>
                  </c:pt>
                  <c:pt idx="2862">
                    <c:v>13</c:v>
                  </c:pt>
                  <c:pt idx="2863">
                    <c:v>13</c:v>
                  </c:pt>
                  <c:pt idx="2864">
                    <c:v>13</c:v>
                  </c:pt>
                  <c:pt idx="2865">
                    <c:v>13</c:v>
                  </c:pt>
                  <c:pt idx="2866">
                    <c:v>13</c:v>
                  </c:pt>
                  <c:pt idx="2867">
                    <c:v>13</c:v>
                  </c:pt>
                  <c:pt idx="2868">
                    <c:v>13</c:v>
                  </c:pt>
                  <c:pt idx="2869">
                    <c:v>13</c:v>
                  </c:pt>
                  <c:pt idx="2870">
                    <c:v>13</c:v>
                  </c:pt>
                  <c:pt idx="2871">
                    <c:v>13</c:v>
                  </c:pt>
                  <c:pt idx="2872">
                    <c:v>13</c:v>
                  </c:pt>
                  <c:pt idx="2873">
                    <c:v>13</c:v>
                  </c:pt>
                  <c:pt idx="2874">
                    <c:v>13</c:v>
                  </c:pt>
                  <c:pt idx="2875">
                    <c:v>13</c:v>
                  </c:pt>
                  <c:pt idx="2876">
                    <c:v>13</c:v>
                  </c:pt>
                  <c:pt idx="2877">
                    <c:v>13</c:v>
                  </c:pt>
                  <c:pt idx="2878">
                    <c:v>13</c:v>
                  </c:pt>
                  <c:pt idx="2879">
                    <c:v>13</c:v>
                  </c:pt>
                  <c:pt idx="2880">
                    <c:v>13</c:v>
                  </c:pt>
                  <c:pt idx="2881">
                    <c:v>13</c:v>
                  </c:pt>
                  <c:pt idx="2882">
                    <c:v>13</c:v>
                  </c:pt>
                  <c:pt idx="2883">
                    <c:v>13</c:v>
                  </c:pt>
                  <c:pt idx="2884">
                    <c:v>13</c:v>
                  </c:pt>
                  <c:pt idx="2885">
                    <c:v>13</c:v>
                  </c:pt>
                  <c:pt idx="2886">
                    <c:v>13</c:v>
                  </c:pt>
                  <c:pt idx="2887">
                    <c:v>13</c:v>
                  </c:pt>
                  <c:pt idx="2888">
                    <c:v>13</c:v>
                  </c:pt>
                  <c:pt idx="2889">
                    <c:v>13</c:v>
                  </c:pt>
                  <c:pt idx="2890">
                    <c:v>13</c:v>
                  </c:pt>
                  <c:pt idx="2891">
                    <c:v>13</c:v>
                  </c:pt>
                  <c:pt idx="2892">
                    <c:v>13</c:v>
                  </c:pt>
                  <c:pt idx="2893">
                    <c:v>13</c:v>
                  </c:pt>
                  <c:pt idx="2894">
                    <c:v>13</c:v>
                  </c:pt>
                  <c:pt idx="2895">
                    <c:v>13</c:v>
                  </c:pt>
                  <c:pt idx="2896">
                    <c:v>13</c:v>
                  </c:pt>
                  <c:pt idx="2897">
                    <c:v>13</c:v>
                  </c:pt>
                  <c:pt idx="2898">
                    <c:v>12</c:v>
                  </c:pt>
                  <c:pt idx="2899">
                    <c:v>12</c:v>
                  </c:pt>
                  <c:pt idx="2900">
                    <c:v>12</c:v>
                  </c:pt>
                  <c:pt idx="2901">
                    <c:v>12</c:v>
                  </c:pt>
                  <c:pt idx="2902">
                    <c:v>12</c:v>
                  </c:pt>
                  <c:pt idx="2903">
                    <c:v>12</c:v>
                  </c:pt>
                  <c:pt idx="2904">
                    <c:v>12</c:v>
                  </c:pt>
                  <c:pt idx="2905">
                    <c:v>12</c:v>
                  </c:pt>
                  <c:pt idx="2906">
                    <c:v>12</c:v>
                  </c:pt>
                  <c:pt idx="2907">
                    <c:v>12</c:v>
                  </c:pt>
                  <c:pt idx="2908">
                    <c:v>12</c:v>
                  </c:pt>
                  <c:pt idx="2909">
                    <c:v>12</c:v>
                  </c:pt>
                  <c:pt idx="2910">
                    <c:v>12</c:v>
                  </c:pt>
                  <c:pt idx="2911">
                    <c:v>12</c:v>
                  </c:pt>
                  <c:pt idx="2912">
                    <c:v>12</c:v>
                  </c:pt>
                  <c:pt idx="2913">
                    <c:v>12</c:v>
                  </c:pt>
                  <c:pt idx="2914">
                    <c:v>12</c:v>
                  </c:pt>
                  <c:pt idx="2915">
                    <c:v>12</c:v>
                  </c:pt>
                  <c:pt idx="2916">
                    <c:v>12</c:v>
                  </c:pt>
                  <c:pt idx="2917">
                    <c:v>12</c:v>
                  </c:pt>
                  <c:pt idx="2918">
                    <c:v>12</c:v>
                  </c:pt>
                  <c:pt idx="2919">
                    <c:v>12</c:v>
                  </c:pt>
                  <c:pt idx="2920">
                    <c:v>12</c:v>
                  </c:pt>
                  <c:pt idx="2921">
                    <c:v>12</c:v>
                  </c:pt>
                  <c:pt idx="2922">
                    <c:v>12</c:v>
                  </c:pt>
                  <c:pt idx="2923">
                    <c:v>12</c:v>
                  </c:pt>
                  <c:pt idx="2924">
                    <c:v>12</c:v>
                  </c:pt>
                  <c:pt idx="2925">
                    <c:v>12</c:v>
                  </c:pt>
                  <c:pt idx="2926">
                    <c:v>12</c:v>
                  </c:pt>
                  <c:pt idx="2927">
                    <c:v>12</c:v>
                  </c:pt>
                  <c:pt idx="2928">
                    <c:v>12</c:v>
                  </c:pt>
                  <c:pt idx="2929">
                    <c:v>12</c:v>
                  </c:pt>
                  <c:pt idx="2930">
                    <c:v>12</c:v>
                  </c:pt>
                  <c:pt idx="2931">
                    <c:v>12</c:v>
                  </c:pt>
                  <c:pt idx="2932">
                    <c:v>12</c:v>
                  </c:pt>
                  <c:pt idx="2933">
                    <c:v>12</c:v>
                  </c:pt>
                  <c:pt idx="2934">
                    <c:v>12</c:v>
                  </c:pt>
                  <c:pt idx="2935">
                    <c:v>12</c:v>
                  </c:pt>
                  <c:pt idx="2936">
                    <c:v>12</c:v>
                  </c:pt>
                  <c:pt idx="2937">
                    <c:v>12</c:v>
                  </c:pt>
                  <c:pt idx="2938">
                    <c:v>12</c:v>
                  </c:pt>
                  <c:pt idx="2939">
                    <c:v>12</c:v>
                  </c:pt>
                  <c:pt idx="2940">
                    <c:v>12</c:v>
                  </c:pt>
                  <c:pt idx="2941">
                    <c:v>12</c:v>
                  </c:pt>
                  <c:pt idx="2942">
                    <c:v>12</c:v>
                  </c:pt>
                  <c:pt idx="2943">
                    <c:v>12</c:v>
                  </c:pt>
                  <c:pt idx="2944">
                    <c:v>12</c:v>
                  </c:pt>
                  <c:pt idx="2945">
                    <c:v>12</c:v>
                  </c:pt>
                  <c:pt idx="2946">
                    <c:v>12</c:v>
                  </c:pt>
                  <c:pt idx="2947">
                    <c:v>12</c:v>
                  </c:pt>
                  <c:pt idx="2948">
                    <c:v>12</c:v>
                  </c:pt>
                  <c:pt idx="2949">
                    <c:v>12</c:v>
                  </c:pt>
                  <c:pt idx="2950">
                    <c:v>12</c:v>
                  </c:pt>
                  <c:pt idx="2951">
                    <c:v>12</c:v>
                  </c:pt>
                  <c:pt idx="2952">
                    <c:v>12</c:v>
                  </c:pt>
                  <c:pt idx="2953">
                    <c:v>12</c:v>
                  </c:pt>
                  <c:pt idx="2954">
                    <c:v>12</c:v>
                  </c:pt>
                  <c:pt idx="2955">
                    <c:v>12</c:v>
                  </c:pt>
                  <c:pt idx="2956">
                    <c:v>12</c:v>
                  </c:pt>
                  <c:pt idx="2957">
                    <c:v>12</c:v>
                  </c:pt>
                  <c:pt idx="2958">
                    <c:v>12</c:v>
                  </c:pt>
                  <c:pt idx="2959">
                    <c:v>12</c:v>
                  </c:pt>
                  <c:pt idx="2960">
                    <c:v>12</c:v>
                  </c:pt>
                  <c:pt idx="2961">
                    <c:v>12</c:v>
                  </c:pt>
                  <c:pt idx="2962">
                    <c:v>12</c:v>
                  </c:pt>
                  <c:pt idx="2963">
                    <c:v>12</c:v>
                  </c:pt>
                  <c:pt idx="2964">
                    <c:v>12</c:v>
                  </c:pt>
                  <c:pt idx="2965">
                    <c:v>12</c:v>
                  </c:pt>
                  <c:pt idx="2966">
                    <c:v>12</c:v>
                  </c:pt>
                  <c:pt idx="2967">
                    <c:v>12</c:v>
                  </c:pt>
                  <c:pt idx="2968">
                    <c:v>12</c:v>
                  </c:pt>
                  <c:pt idx="2969">
                    <c:v>12</c:v>
                  </c:pt>
                  <c:pt idx="2970">
                    <c:v>12</c:v>
                  </c:pt>
                  <c:pt idx="2971">
                    <c:v>12</c:v>
                  </c:pt>
                  <c:pt idx="2972">
                    <c:v>12</c:v>
                  </c:pt>
                  <c:pt idx="2973">
                    <c:v>12</c:v>
                  </c:pt>
                  <c:pt idx="2974">
                    <c:v>12</c:v>
                  </c:pt>
                  <c:pt idx="2975">
                    <c:v>12</c:v>
                  </c:pt>
                  <c:pt idx="2976">
                    <c:v>12</c:v>
                  </c:pt>
                  <c:pt idx="2977">
                    <c:v>12</c:v>
                  </c:pt>
                  <c:pt idx="2978">
                    <c:v>12</c:v>
                  </c:pt>
                  <c:pt idx="2979">
                    <c:v>12</c:v>
                  </c:pt>
                  <c:pt idx="2980">
                    <c:v>12</c:v>
                  </c:pt>
                  <c:pt idx="2981">
                    <c:v>12</c:v>
                  </c:pt>
                  <c:pt idx="2982">
                    <c:v>12</c:v>
                  </c:pt>
                  <c:pt idx="2983">
                    <c:v>12</c:v>
                  </c:pt>
                  <c:pt idx="2984">
                    <c:v>12</c:v>
                  </c:pt>
                  <c:pt idx="2985">
                    <c:v>12</c:v>
                  </c:pt>
                  <c:pt idx="2986">
                    <c:v>12</c:v>
                  </c:pt>
                  <c:pt idx="2987">
                    <c:v>12</c:v>
                  </c:pt>
                  <c:pt idx="2988">
                    <c:v>12</c:v>
                  </c:pt>
                  <c:pt idx="2989">
                    <c:v>12</c:v>
                  </c:pt>
                  <c:pt idx="2990">
                    <c:v>12</c:v>
                  </c:pt>
                  <c:pt idx="2991">
                    <c:v>12</c:v>
                  </c:pt>
                  <c:pt idx="2992">
                    <c:v>12</c:v>
                  </c:pt>
                  <c:pt idx="2993">
                    <c:v>12</c:v>
                  </c:pt>
                  <c:pt idx="2994">
                    <c:v>12</c:v>
                  </c:pt>
                  <c:pt idx="2995">
                    <c:v>12</c:v>
                  </c:pt>
                  <c:pt idx="2996">
                    <c:v>12</c:v>
                  </c:pt>
                  <c:pt idx="2997">
                    <c:v>12</c:v>
                  </c:pt>
                  <c:pt idx="2998">
                    <c:v>12</c:v>
                  </c:pt>
                  <c:pt idx="2999">
                    <c:v>12</c:v>
                  </c:pt>
                  <c:pt idx="3000">
                    <c:v>12</c:v>
                  </c:pt>
                  <c:pt idx="3001">
                    <c:v>12</c:v>
                  </c:pt>
                  <c:pt idx="3002">
                    <c:v>12</c:v>
                  </c:pt>
                  <c:pt idx="3003">
                    <c:v>12</c:v>
                  </c:pt>
                  <c:pt idx="3004">
                    <c:v>12</c:v>
                  </c:pt>
                  <c:pt idx="3005">
                    <c:v>12</c:v>
                  </c:pt>
                  <c:pt idx="3006">
                    <c:v>12</c:v>
                  </c:pt>
                  <c:pt idx="3007">
                    <c:v>12</c:v>
                  </c:pt>
                  <c:pt idx="3008">
                    <c:v>12</c:v>
                  </c:pt>
                  <c:pt idx="3009">
                    <c:v>12</c:v>
                  </c:pt>
                  <c:pt idx="3010">
                    <c:v>12</c:v>
                  </c:pt>
                  <c:pt idx="3011">
                    <c:v>12</c:v>
                  </c:pt>
                  <c:pt idx="3012">
                    <c:v>12</c:v>
                  </c:pt>
                  <c:pt idx="3013">
                    <c:v>12</c:v>
                  </c:pt>
                  <c:pt idx="3014">
                    <c:v>12</c:v>
                  </c:pt>
                  <c:pt idx="3015">
                    <c:v>12</c:v>
                  </c:pt>
                  <c:pt idx="3016">
                    <c:v>12</c:v>
                  </c:pt>
                  <c:pt idx="3017">
                    <c:v>12</c:v>
                  </c:pt>
                  <c:pt idx="3018">
                    <c:v>12</c:v>
                  </c:pt>
                  <c:pt idx="3019">
                    <c:v>12</c:v>
                  </c:pt>
                  <c:pt idx="3020">
                    <c:v>12</c:v>
                  </c:pt>
                  <c:pt idx="3021">
                    <c:v>12</c:v>
                  </c:pt>
                  <c:pt idx="3022">
                    <c:v>12</c:v>
                  </c:pt>
                  <c:pt idx="3023">
                    <c:v>12</c:v>
                  </c:pt>
                  <c:pt idx="3024">
                    <c:v>12</c:v>
                  </c:pt>
                  <c:pt idx="3025">
                    <c:v>12</c:v>
                  </c:pt>
                  <c:pt idx="3026">
                    <c:v>12</c:v>
                  </c:pt>
                  <c:pt idx="3027">
                    <c:v>12</c:v>
                  </c:pt>
                  <c:pt idx="3028">
                    <c:v>12</c:v>
                  </c:pt>
                  <c:pt idx="3029">
                    <c:v>12</c:v>
                  </c:pt>
                  <c:pt idx="3030">
                    <c:v>12</c:v>
                  </c:pt>
                  <c:pt idx="3031">
                    <c:v>12</c:v>
                  </c:pt>
                  <c:pt idx="3032">
                    <c:v>12</c:v>
                  </c:pt>
                  <c:pt idx="3033">
                    <c:v>12</c:v>
                  </c:pt>
                  <c:pt idx="3034">
                    <c:v>12</c:v>
                  </c:pt>
                  <c:pt idx="3035">
                    <c:v>12</c:v>
                  </c:pt>
                  <c:pt idx="3036">
                    <c:v>11</c:v>
                  </c:pt>
                  <c:pt idx="3037">
                    <c:v>11</c:v>
                  </c:pt>
                  <c:pt idx="3038">
                    <c:v>11</c:v>
                  </c:pt>
                  <c:pt idx="3039">
                    <c:v>11</c:v>
                  </c:pt>
                  <c:pt idx="3040">
                    <c:v>11</c:v>
                  </c:pt>
                  <c:pt idx="3041">
                    <c:v>11</c:v>
                  </c:pt>
                  <c:pt idx="3042">
                    <c:v>11</c:v>
                  </c:pt>
                  <c:pt idx="3043">
                    <c:v>11</c:v>
                  </c:pt>
                  <c:pt idx="3044">
                    <c:v>11</c:v>
                  </c:pt>
                  <c:pt idx="3045">
                    <c:v>11</c:v>
                  </c:pt>
                  <c:pt idx="3046">
                    <c:v>11</c:v>
                  </c:pt>
                  <c:pt idx="3047">
                    <c:v>11</c:v>
                  </c:pt>
                  <c:pt idx="3048">
                    <c:v>11</c:v>
                  </c:pt>
                  <c:pt idx="3049">
                    <c:v>11</c:v>
                  </c:pt>
                  <c:pt idx="3050">
                    <c:v>11</c:v>
                  </c:pt>
                  <c:pt idx="3051">
                    <c:v>11</c:v>
                  </c:pt>
                  <c:pt idx="3052">
                    <c:v>11</c:v>
                  </c:pt>
                  <c:pt idx="3053">
                    <c:v>11</c:v>
                  </c:pt>
                  <c:pt idx="3054">
                    <c:v>11</c:v>
                  </c:pt>
                  <c:pt idx="3055">
                    <c:v>11</c:v>
                  </c:pt>
                  <c:pt idx="3056">
                    <c:v>11</c:v>
                  </c:pt>
                  <c:pt idx="3057">
                    <c:v>11</c:v>
                  </c:pt>
                  <c:pt idx="3058">
                    <c:v>11</c:v>
                  </c:pt>
                  <c:pt idx="3059">
                    <c:v>11</c:v>
                  </c:pt>
                  <c:pt idx="3060">
                    <c:v>11</c:v>
                  </c:pt>
                  <c:pt idx="3061">
                    <c:v>11</c:v>
                  </c:pt>
                  <c:pt idx="3062">
                    <c:v>11</c:v>
                  </c:pt>
                  <c:pt idx="3063">
                    <c:v>11</c:v>
                  </c:pt>
                  <c:pt idx="3064">
                    <c:v>11</c:v>
                  </c:pt>
                  <c:pt idx="3065">
                    <c:v>11</c:v>
                  </c:pt>
                  <c:pt idx="3066">
                    <c:v>11</c:v>
                  </c:pt>
                  <c:pt idx="3067">
                    <c:v>11</c:v>
                  </c:pt>
                  <c:pt idx="3068">
                    <c:v>11</c:v>
                  </c:pt>
                  <c:pt idx="3069">
                    <c:v>11</c:v>
                  </c:pt>
                  <c:pt idx="3070">
                    <c:v>11</c:v>
                  </c:pt>
                  <c:pt idx="3071">
                    <c:v>11</c:v>
                  </c:pt>
                  <c:pt idx="3072">
                    <c:v>11</c:v>
                  </c:pt>
                  <c:pt idx="3073">
                    <c:v>11</c:v>
                  </c:pt>
                  <c:pt idx="3074">
                    <c:v>11</c:v>
                  </c:pt>
                  <c:pt idx="3075">
                    <c:v>11</c:v>
                  </c:pt>
                  <c:pt idx="3076">
                    <c:v>11</c:v>
                  </c:pt>
                  <c:pt idx="3077">
                    <c:v>11</c:v>
                  </c:pt>
                  <c:pt idx="3078">
                    <c:v>11</c:v>
                  </c:pt>
                  <c:pt idx="3079">
                    <c:v>11</c:v>
                  </c:pt>
                  <c:pt idx="3080">
                    <c:v>11</c:v>
                  </c:pt>
                  <c:pt idx="3081">
                    <c:v>11</c:v>
                  </c:pt>
                  <c:pt idx="3082">
                    <c:v>11</c:v>
                  </c:pt>
                  <c:pt idx="3083">
                    <c:v>11</c:v>
                  </c:pt>
                  <c:pt idx="3084">
                    <c:v>11</c:v>
                  </c:pt>
                  <c:pt idx="3085">
                    <c:v>11</c:v>
                  </c:pt>
                  <c:pt idx="3086">
                    <c:v>11</c:v>
                  </c:pt>
                  <c:pt idx="3087">
                    <c:v>11</c:v>
                  </c:pt>
                  <c:pt idx="3088">
                    <c:v>11</c:v>
                  </c:pt>
                  <c:pt idx="3089">
                    <c:v>11</c:v>
                  </c:pt>
                  <c:pt idx="3090">
                    <c:v>11</c:v>
                  </c:pt>
                  <c:pt idx="3091">
                    <c:v>11</c:v>
                  </c:pt>
                  <c:pt idx="3092">
                    <c:v>11</c:v>
                  </c:pt>
                  <c:pt idx="3093">
                    <c:v>11</c:v>
                  </c:pt>
                  <c:pt idx="3094">
                    <c:v>11</c:v>
                  </c:pt>
                  <c:pt idx="3095">
                    <c:v>11</c:v>
                  </c:pt>
                  <c:pt idx="3096">
                    <c:v>11</c:v>
                  </c:pt>
                  <c:pt idx="3097">
                    <c:v>11</c:v>
                  </c:pt>
                  <c:pt idx="3098">
                    <c:v>11</c:v>
                  </c:pt>
                  <c:pt idx="3099">
                    <c:v>11</c:v>
                  </c:pt>
                  <c:pt idx="3100">
                    <c:v>11</c:v>
                  </c:pt>
                  <c:pt idx="3101">
                    <c:v>11</c:v>
                  </c:pt>
                  <c:pt idx="3102">
                    <c:v>11</c:v>
                  </c:pt>
                  <c:pt idx="3103">
                    <c:v>11</c:v>
                  </c:pt>
                  <c:pt idx="3104">
                    <c:v>11</c:v>
                  </c:pt>
                  <c:pt idx="3105">
                    <c:v>11</c:v>
                  </c:pt>
                  <c:pt idx="3106">
                    <c:v>11</c:v>
                  </c:pt>
                  <c:pt idx="3107">
                    <c:v>11</c:v>
                  </c:pt>
                  <c:pt idx="3108">
                    <c:v>11</c:v>
                  </c:pt>
                  <c:pt idx="3109">
                    <c:v>11</c:v>
                  </c:pt>
                  <c:pt idx="3110">
                    <c:v>11</c:v>
                  </c:pt>
                  <c:pt idx="3111">
                    <c:v>11</c:v>
                  </c:pt>
                  <c:pt idx="3112">
                    <c:v>11</c:v>
                  </c:pt>
                  <c:pt idx="3113">
                    <c:v>11</c:v>
                  </c:pt>
                  <c:pt idx="3114">
                    <c:v>11</c:v>
                  </c:pt>
                  <c:pt idx="3115">
                    <c:v>11</c:v>
                  </c:pt>
                  <c:pt idx="3116">
                    <c:v>11</c:v>
                  </c:pt>
                  <c:pt idx="3117">
                    <c:v>11</c:v>
                  </c:pt>
                  <c:pt idx="3118">
                    <c:v>11</c:v>
                  </c:pt>
                  <c:pt idx="3119">
                    <c:v>11</c:v>
                  </c:pt>
                  <c:pt idx="3120">
                    <c:v>11</c:v>
                  </c:pt>
                  <c:pt idx="3121">
                    <c:v>11</c:v>
                  </c:pt>
                  <c:pt idx="3122">
                    <c:v>11</c:v>
                  </c:pt>
                  <c:pt idx="3123">
                    <c:v>11</c:v>
                  </c:pt>
                  <c:pt idx="3124">
                    <c:v>11</c:v>
                  </c:pt>
                  <c:pt idx="3125">
                    <c:v>11</c:v>
                  </c:pt>
                  <c:pt idx="3126">
                    <c:v>11</c:v>
                  </c:pt>
                  <c:pt idx="3127">
                    <c:v>11</c:v>
                  </c:pt>
                  <c:pt idx="3128">
                    <c:v>11</c:v>
                  </c:pt>
                  <c:pt idx="3129">
                    <c:v>11</c:v>
                  </c:pt>
                  <c:pt idx="3130">
                    <c:v>11</c:v>
                  </c:pt>
                  <c:pt idx="3131">
                    <c:v>11</c:v>
                  </c:pt>
                  <c:pt idx="3132">
                    <c:v>11</c:v>
                  </c:pt>
                  <c:pt idx="3133">
                    <c:v>11</c:v>
                  </c:pt>
                  <c:pt idx="3134">
                    <c:v>11</c:v>
                  </c:pt>
                  <c:pt idx="3135">
                    <c:v>11</c:v>
                  </c:pt>
                  <c:pt idx="3136">
                    <c:v>11</c:v>
                  </c:pt>
                  <c:pt idx="3137">
                    <c:v>11</c:v>
                  </c:pt>
                  <c:pt idx="3138">
                    <c:v>11</c:v>
                  </c:pt>
                  <c:pt idx="3139">
                    <c:v>11</c:v>
                  </c:pt>
                  <c:pt idx="3140">
                    <c:v>11</c:v>
                  </c:pt>
                  <c:pt idx="3141">
                    <c:v>11</c:v>
                  </c:pt>
                  <c:pt idx="3142">
                    <c:v>11</c:v>
                  </c:pt>
                  <c:pt idx="3143">
                    <c:v>11</c:v>
                  </c:pt>
                  <c:pt idx="3144">
                    <c:v>11</c:v>
                  </c:pt>
                  <c:pt idx="3145">
                    <c:v>11</c:v>
                  </c:pt>
                  <c:pt idx="3146">
                    <c:v>11</c:v>
                  </c:pt>
                  <c:pt idx="3147">
                    <c:v>11</c:v>
                  </c:pt>
                  <c:pt idx="3148">
                    <c:v>11</c:v>
                  </c:pt>
                  <c:pt idx="3149">
                    <c:v>11</c:v>
                  </c:pt>
                  <c:pt idx="3150">
                    <c:v>11</c:v>
                  </c:pt>
                  <c:pt idx="3151">
                    <c:v>11</c:v>
                  </c:pt>
                  <c:pt idx="3152">
                    <c:v>11</c:v>
                  </c:pt>
                  <c:pt idx="3153">
                    <c:v>11</c:v>
                  </c:pt>
                  <c:pt idx="3154">
                    <c:v>11</c:v>
                  </c:pt>
                  <c:pt idx="3155">
                    <c:v>11</c:v>
                  </c:pt>
                  <c:pt idx="3156">
                    <c:v>11</c:v>
                  </c:pt>
                  <c:pt idx="3157">
                    <c:v>11</c:v>
                  </c:pt>
                  <c:pt idx="3158">
                    <c:v>11</c:v>
                  </c:pt>
                  <c:pt idx="3159">
                    <c:v>11</c:v>
                  </c:pt>
                  <c:pt idx="3160">
                    <c:v>11</c:v>
                  </c:pt>
                  <c:pt idx="3161">
                    <c:v>11</c:v>
                  </c:pt>
                  <c:pt idx="3162">
                    <c:v>11</c:v>
                  </c:pt>
                  <c:pt idx="3163">
                    <c:v>11</c:v>
                  </c:pt>
                  <c:pt idx="3164">
                    <c:v>11</c:v>
                  </c:pt>
                  <c:pt idx="3165">
                    <c:v>11</c:v>
                  </c:pt>
                  <c:pt idx="3166">
                    <c:v>11</c:v>
                  </c:pt>
                  <c:pt idx="3167">
                    <c:v>11</c:v>
                  </c:pt>
                  <c:pt idx="3168">
                    <c:v>11</c:v>
                  </c:pt>
                  <c:pt idx="3169">
                    <c:v>11</c:v>
                  </c:pt>
                  <c:pt idx="3170">
                    <c:v>11</c:v>
                  </c:pt>
                  <c:pt idx="3171">
                    <c:v>11</c:v>
                  </c:pt>
                  <c:pt idx="3172">
                    <c:v>11</c:v>
                  </c:pt>
                  <c:pt idx="3173">
                    <c:v>11</c:v>
                  </c:pt>
                  <c:pt idx="3174">
                    <c:v>10</c:v>
                  </c:pt>
                  <c:pt idx="3175">
                    <c:v>10</c:v>
                  </c:pt>
                  <c:pt idx="3176">
                    <c:v>10</c:v>
                  </c:pt>
                  <c:pt idx="3177">
                    <c:v>10</c:v>
                  </c:pt>
                  <c:pt idx="3178">
                    <c:v>10</c:v>
                  </c:pt>
                  <c:pt idx="3179">
                    <c:v>10</c:v>
                  </c:pt>
                  <c:pt idx="3180">
                    <c:v>10</c:v>
                  </c:pt>
                  <c:pt idx="3181">
                    <c:v>10</c:v>
                  </c:pt>
                  <c:pt idx="3182">
                    <c:v>10</c:v>
                  </c:pt>
                  <c:pt idx="3183">
                    <c:v>10</c:v>
                  </c:pt>
                  <c:pt idx="3184">
                    <c:v>10</c:v>
                  </c:pt>
                  <c:pt idx="3185">
                    <c:v>10</c:v>
                  </c:pt>
                  <c:pt idx="3186">
                    <c:v>10</c:v>
                  </c:pt>
                  <c:pt idx="3187">
                    <c:v>10</c:v>
                  </c:pt>
                  <c:pt idx="3188">
                    <c:v>10</c:v>
                  </c:pt>
                  <c:pt idx="3189">
                    <c:v>10</c:v>
                  </c:pt>
                  <c:pt idx="3190">
                    <c:v>10</c:v>
                  </c:pt>
                  <c:pt idx="3191">
                    <c:v>10</c:v>
                  </c:pt>
                  <c:pt idx="3192">
                    <c:v>10</c:v>
                  </c:pt>
                  <c:pt idx="3193">
                    <c:v>10</c:v>
                  </c:pt>
                  <c:pt idx="3194">
                    <c:v>10</c:v>
                  </c:pt>
                  <c:pt idx="3195">
                    <c:v>10</c:v>
                  </c:pt>
                  <c:pt idx="3196">
                    <c:v>10</c:v>
                  </c:pt>
                  <c:pt idx="3197">
                    <c:v>10</c:v>
                  </c:pt>
                  <c:pt idx="3198">
                    <c:v>10</c:v>
                  </c:pt>
                  <c:pt idx="3199">
                    <c:v>10</c:v>
                  </c:pt>
                  <c:pt idx="3200">
                    <c:v>10</c:v>
                  </c:pt>
                  <c:pt idx="3201">
                    <c:v>10</c:v>
                  </c:pt>
                  <c:pt idx="3202">
                    <c:v>10</c:v>
                  </c:pt>
                  <c:pt idx="3203">
                    <c:v>10</c:v>
                  </c:pt>
                  <c:pt idx="3204">
                    <c:v>10</c:v>
                  </c:pt>
                  <c:pt idx="3205">
                    <c:v>10</c:v>
                  </c:pt>
                  <c:pt idx="3206">
                    <c:v>10</c:v>
                  </c:pt>
                  <c:pt idx="3207">
                    <c:v>10</c:v>
                  </c:pt>
                  <c:pt idx="3208">
                    <c:v>10</c:v>
                  </c:pt>
                  <c:pt idx="3209">
                    <c:v>10</c:v>
                  </c:pt>
                  <c:pt idx="3210">
                    <c:v>10</c:v>
                  </c:pt>
                  <c:pt idx="3211">
                    <c:v>10</c:v>
                  </c:pt>
                  <c:pt idx="3212">
                    <c:v>10</c:v>
                  </c:pt>
                  <c:pt idx="3213">
                    <c:v>10</c:v>
                  </c:pt>
                  <c:pt idx="3214">
                    <c:v>10</c:v>
                  </c:pt>
                  <c:pt idx="3215">
                    <c:v>10</c:v>
                  </c:pt>
                  <c:pt idx="3216">
                    <c:v>10</c:v>
                  </c:pt>
                  <c:pt idx="3217">
                    <c:v>10</c:v>
                  </c:pt>
                  <c:pt idx="3218">
                    <c:v>10</c:v>
                  </c:pt>
                  <c:pt idx="3219">
                    <c:v>10</c:v>
                  </c:pt>
                  <c:pt idx="3220">
                    <c:v>10</c:v>
                  </c:pt>
                  <c:pt idx="3221">
                    <c:v>10</c:v>
                  </c:pt>
                  <c:pt idx="3222">
                    <c:v>10</c:v>
                  </c:pt>
                  <c:pt idx="3223">
                    <c:v>10</c:v>
                  </c:pt>
                  <c:pt idx="3224">
                    <c:v>10</c:v>
                  </c:pt>
                  <c:pt idx="3225">
                    <c:v>10</c:v>
                  </c:pt>
                  <c:pt idx="3226">
                    <c:v>10</c:v>
                  </c:pt>
                  <c:pt idx="3227">
                    <c:v>10</c:v>
                  </c:pt>
                  <c:pt idx="3228">
                    <c:v>10</c:v>
                  </c:pt>
                  <c:pt idx="3229">
                    <c:v>10</c:v>
                  </c:pt>
                  <c:pt idx="3230">
                    <c:v>10</c:v>
                  </c:pt>
                  <c:pt idx="3231">
                    <c:v>10</c:v>
                  </c:pt>
                  <c:pt idx="3232">
                    <c:v>10</c:v>
                  </c:pt>
                  <c:pt idx="3233">
                    <c:v>10</c:v>
                  </c:pt>
                  <c:pt idx="3234">
                    <c:v>10</c:v>
                  </c:pt>
                  <c:pt idx="3235">
                    <c:v>10</c:v>
                  </c:pt>
                  <c:pt idx="3236">
                    <c:v>10</c:v>
                  </c:pt>
                  <c:pt idx="3237">
                    <c:v>10</c:v>
                  </c:pt>
                  <c:pt idx="3238">
                    <c:v>10</c:v>
                  </c:pt>
                  <c:pt idx="3239">
                    <c:v>10</c:v>
                  </c:pt>
                  <c:pt idx="3240">
                    <c:v>10</c:v>
                  </c:pt>
                  <c:pt idx="3241">
                    <c:v>10</c:v>
                  </c:pt>
                  <c:pt idx="3242">
                    <c:v>10</c:v>
                  </c:pt>
                  <c:pt idx="3243">
                    <c:v>10</c:v>
                  </c:pt>
                  <c:pt idx="3244">
                    <c:v>10</c:v>
                  </c:pt>
                  <c:pt idx="3245">
                    <c:v>10</c:v>
                  </c:pt>
                  <c:pt idx="3246">
                    <c:v>10</c:v>
                  </c:pt>
                  <c:pt idx="3247">
                    <c:v>10</c:v>
                  </c:pt>
                  <c:pt idx="3248">
                    <c:v>10</c:v>
                  </c:pt>
                  <c:pt idx="3249">
                    <c:v>10</c:v>
                  </c:pt>
                  <c:pt idx="3250">
                    <c:v>10</c:v>
                  </c:pt>
                  <c:pt idx="3251">
                    <c:v>10</c:v>
                  </c:pt>
                  <c:pt idx="3252">
                    <c:v>10</c:v>
                  </c:pt>
                  <c:pt idx="3253">
                    <c:v>10</c:v>
                  </c:pt>
                  <c:pt idx="3254">
                    <c:v>10</c:v>
                  </c:pt>
                  <c:pt idx="3255">
                    <c:v>10</c:v>
                  </c:pt>
                  <c:pt idx="3256">
                    <c:v>10</c:v>
                  </c:pt>
                  <c:pt idx="3257">
                    <c:v>10</c:v>
                  </c:pt>
                  <c:pt idx="3258">
                    <c:v>10</c:v>
                  </c:pt>
                  <c:pt idx="3259">
                    <c:v>10</c:v>
                  </c:pt>
                  <c:pt idx="3260">
                    <c:v>10</c:v>
                  </c:pt>
                  <c:pt idx="3261">
                    <c:v>10</c:v>
                  </c:pt>
                  <c:pt idx="3262">
                    <c:v>10</c:v>
                  </c:pt>
                  <c:pt idx="3263">
                    <c:v>10</c:v>
                  </c:pt>
                  <c:pt idx="3264">
                    <c:v>10</c:v>
                  </c:pt>
                  <c:pt idx="3265">
                    <c:v>10</c:v>
                  </c:pt>
                  <c:pt idx="3266">
                    <c:v>10</c:v>
                  </c:pt>
                  <c:pt idx="3267">
                    <c:v>10</c:v>
                  </c:pt>
                  <c:pt idx="3268">
                    <c:v>10</c:v>
                  </c:pt>
                  <c:pt idx="3269">
                    <c:v>10</c:v>
                  </c:pt>
                  <c:pt idx="3270">
                    <c:v>10</c:v>
                  </c:pt>
                  <c:pt idx="3271">
                    <c:v>10</c:v>
                  </c:pt>
                  <c:pt idx="3272">
                    <c:v>10</c:v>
                  </c:pt>
                  <c:pt idx="3273">
                    <c:v>10</c:v>
                  </c:pt>
                  <c:pt idx="3274">
                    <c:v>10</c:v>
                  </c:pt>
                  <c:pt idx="3275">
                    <c:v>10</c:v>
                  </c:pt>
                  <c:pt idx="3276">
                    <c:v>10</c:v>
                  </c:pt>
                  <c:pt idx="3277">
                    <c:v>10</c:v>
                  </c:pt>
                  <c:pt idx="3278">
                    <c:v>10</c:v>
                  </c:pt>
                  <c:pt idx="3279">
                    <c:v>10</c:v>
                  </c:pt>
                  <c:pt idx="3280">
                    <c:v>10</c:v>
                  </c:pt>
                  <c:pt idx="3281">
                    <c:v>10</c:v>
                  </c:pt>
                  <c:pt idx="3282">
                    <c:v>10</c:v>
                  </c:pt>
                  <c:pt idx="3283">
                    <c:v>10</c:v>
                  </c:pt>
                  <c:pt idx="3284">
                    <c:v>10</c:v>
                  </c:pt>
                  <c:pt idx="3285">
                    <c:v>10</c:v>
                  </c:pt>
                  <c:pt idx="3286">
                    <c:v>10</c:v>
                  </c:pt>
                  <c:pt idx="3287">
                    <c:v>10</c:v>
                  </c:pt>
                  <c:pt idx="3288">
                    <c:v>10</c:v>
                  </c:pt>
                  <c:pt idx="3289">
                    <c:v>10</c:v>
                  </c:pt>
                  <c:pt idx="3290">
                    <c:v>10</c:v>
                  </c:pt>
                  <c:pt idx="3291">
                    <c:v>10</c:v>
                  </c:pt>
                  <c:pt idx="3292">
                    <c:v>10</c:v>
                  </c:pt>
                  <c:pt idx="3293">
                    <c:v>10</c:v>
                  </c:pt>
                  <c:pt idx="3294">
                    <c:v>10</c:v>
                  </c:pt>
                  <c:pt idx="3295">
                    <c:v>10</c:v>
                  </c:pt>
                  <c:pt idx="3296">
                    <c:v>10</c:v>
                  </c:pt>
                  <c:pt idx="3297">
                    <c:v>10</c:v>
                  </c:pt>
                  <c:pt idx="3298">
                    <c:v>10</c:v>
                  </c:pt>
                  <c:pt idx="3299">
                    <c:v>10</c:v>
                  </c:pt>
                  <c:pt idx="3300">
                    <c:v>10</c:v>
                  </c:pt>
                  <c:pt idx="3301">
                    <c:v>10</c:v>
                  </c:pt>
                  <c:pt idx="3302">
                    <c:v>10</c:v>
                  </c:pt>
                  <c:pt idx="3303">
                    <c:v>10</c:v>
                  </c:pt>
                  <c:pt idx="3304">
                    <c:v>10</c:v>
                  </c:pt>
                  <c:pt idx="3305">
                    <c:v>10</c:v>
                  </c:pt>
                  <c:pt idx="3306">
                    <c:v>10</c:v>
                  </c:pt>
                  <c:pt idx="3307">
                    <c:v>10</c:v>
                  </c:pt>
                  <c:pt idx="3308">
                    <c:v>10</c:v>
                  </c:pt>
                  <c:pt idx="3309">
                    <c:v>10</c:v>
                  </c:pt>
                  <c:pt idx="3310">
                    <c:v>10</c:v>
                  </c:pt>
                  <c:pt idx="3311">
                    <c:v>10</c:v>
                  </c:pt>
                  <c:pt idx="3312">
                    <c:v>10</c:v>
                  </c:pt>
                  <c:pt idx="3313">
                    <c:v>10</c:v>
                  </c:pt>
                  <c:pt idx="3314">
                    <c:v>10</c:v>
                  </c:pt>
                  <c:pt idx="3315">
                    <c:v>10</c:v>
                  </c:pt>
                  <c:pt idx="3316">
                    <c:v>10</c:v>
                  </c:pt>
                  <c:pt idx="3317">
                    <c:v>10</c:v>
                  </c:pt>
                  <c:pt idx="3318">
                    <c:v>10</c:v>
                  </c:pt>
                  <c:pt idx="3319">
                    <c:v>10</c:v>
                  </c:pt>
                  <c:pt idx="3320">
                    <c:v>10</c:v>
                  </c:pt>
                  <c:pt idx="3321">
                    <c:v>10</c:v>
                  </c:pt>
                  <c:pt idx="3322">
                    <c:v>10</c:v>
                  </c:pt>
                  <c:pt idx="3323">
                    <c:v>10</c:v>
                  </c:pt>
                  <c:pt idx="3324">
                    <c:v>10</c:v>
                  </c:pt>
                  <c:pt idx="3325">
                    <c:v>10</c:v>
                  </c:pt>
                  <c:pt idx="3326">
                    <c:v>10</c:v>
                  </c:pt>
                  <c:pt idx="3327">
                    <c:v>9</c:v>
                  </c:pt>
                  <c:pt idx="3328">
                    <c:v>9</c:v>
                  </c:pt>
                  <c:pt idx="3329">
                    <c:v>9</c:v>
                  </c:pt>
                  <c:pt idx="3330">
                    <c:v>9</c:v>
                  </c:pt>
                  <c:pt idx="3331">
                    <c:v>9</c:v>
                  </c:pt>
                  <c:pt idx="3332">
                    <c:v>9</c:v>
                  </c:pt>
                  <c:pt idx="3333">
                    <c:v>9</c:v>
                  </c:pt>
                  <c:pt idx="3334">
                    <c:v>9</c:v>
                  </c:pt>
                  <c:pt idx="3335">
                    <c:v>9</c:v>
                  </c:pt>
                  <c:pt idx="3336">
                    <c:v>9</c:v>
                  </c:pt>
                  <c:pt idx="3337">
                    <c:v>9</c:v>
                  </c:pt>
                  <c:pt idx="3338">
                    <c:v>9</c:v>
                  </c:pt>
                  <c:pt idx="3339">
                    <c:v>9</c:v>
                  </c:pt>
                  <c:pt idx="3340">
                    <c:v>9</c:v>
                  </c:pt>
                  <c:pt idx="3341">
                    <c:v>9</c:v>
                  </c:pt>
                  <c:pt idx="3342">
                    <c:v>9</c:v>
                  </c:pt>
                  <c:pt idx="3343">
                    <c:v>9</c:v>
                  </c:pt>
                  <c:pt idx="3344">
                    <c:v>9</c:v>
                  </c:pt>
                  <c:pt idx="3345">
                    <c:v>9</c:v>
                  </c:pt>
                  <c:pt idx="3346">
                    <c:v>9</c:v>
                  </c:pt>
                  <c:pt idx="3347">
                    <c:v>9</c:v>
                  </c:pt>
                  <c:pt idx="3348">
                    <c:v>9</c:v>
                  </c:pt>
                  <c:pt idx="3349">
                    <c:v>9</c:v>
                  </c:pt>
                  <c:pt idx="3350">
                    <c:v>9</c:v>
                  </c:pt>
                  <c:pt idx="3351">
                    <c:v>9</c:v>
                  </c:pt>
                  <c:pt idx="3352">
                    <c:v>9</c:v>
                  </c:pt>
                  <c:pt idx="3353">
                    <c:v>9</c:v>
                  </c:pt>
                  <c:pt idx="3354">
                    <c:v>9</c:v>
                  </c:pt>
                  <c:pt idx="3355">
                    <c:v>9</c:v>
                  </c:pt>
                  <c:pt idx="3356">
                    <c:v>9</c:v>
                  </c:pt>
                  <c:pt idx="3357">
                    <c:v>9</c:v>
                  </c:pt>
                  <c:pt idx="3358">
                    <c:v>9</c:v>
                  </c:pt>
                  <c:pt idx="3359">
                    <c:v>9</c:v>
                  </c:pt>
                  <c:pt idx="3360">
                    <c:v>9</c:v>
                  </c:pt>
                  <c:pt idx="3361">
                    <c:v>9</c:v>
                  </c:pt>
                  <c:pt idx="3362">
                    <c:v>9</c:v>
                  </c:pt>
                  <c:pt idx="3363">
                    <c:v>9</c:v>
                  </c:pt>
                  <c:pt idx="3364">
                    <c:v>9</c:v>
                  </c:pt>
                  <c:pt idx="3365">
                    <c:v>9</c:v>
                  </c:pt>
                  <c:pt idx="3366">
                    <c:v>9</c:v>
                  </c:pt>
                  <c:pt idx="3367">
                    <c:v>9</c:v>
                  </c:pt>
                  <c:pt idx="3368">
                    <c:v>9</c:v>
                  </c:pt>
                  <c:pt idx="3369">
                    <c:v>9</c:v>
                  </c:pt>
                  <c:pt idx="3370">
                    <c:v>9</c:v>
                  </c:pt>
                  <c:pt idx="3371">
                    <c:v>9</c:v>
                  </c:pt>
                  <c:pt idx="3372">
                    <c:v>9</c:v>
                  </c:pt>
                  <c:pt idx="3373">
                    <c:v>9</c:v>
                  </c:pt>
                  <c:pt idx="3374">
                    <c:v>9</c:v>
                  </c:pt>
                  <c:pt idx="3375">
                    <c:v>9</c:v>
                  </c:pt>
                  <c:pt idx="3376">
                    <c:v>9</c:v>
                  </c:pt>
                  <c:pt idx="3377">
                    <c:v>9</c:v>
                  </c:pt>
                  <c:pt idx="3378">
                    <c:v>9</c:v>
                  </c:pt>
                  <c:pt idx="3379">
                    <c:v>9</c:v>
                  </c:pt>
                  <c:pt idx="3380">
                    <c:v>9</c:v>
                  </c:pt>
                  <c:pt idx="3381">
                    <c:v>9</c:v>
                  </c:pt>
                  <c:pt idx="3382">
                    <c:v>9</c:v>
                  </c:pt>
                  <c:pt idx="3383">
                    <c:v>9</c:v>
                  </c:pt>
                  <c:pt idx="3384">
                    <c:v>9</c:v>
                  </c:pt>
                  <c:pt idx="3385">
                    <c:v>9</c:v>
                  </c:pt>
                  <c:pt idx="3386">
                    <c:v>9</c:v>
                  </c:pt>
                  <c:pt idx="3387">
                    <c:v>9</c:v>
                  </c:pt>
                  <c:pt idx="3388">
                    <c:v>9</c:v>
                  </c:pt>
                  <c:pt idx="3389">
                    <c:v>9</c:v>
                  </c:pt>
                  <c:pt idx="3390">
                    <c:v>9</c:v>
                  </c:pt>
                  <c:pt idx="3391">
                    <c:v>9</c:v>
                  </c:pt>
                  <c:pt idx="3392">
                    <c:v>9</c:v>
                  </c:pt>
                  <c:pt idx="3393">
                    <c:v>9</c:v>
                  </c:pt>
                  <c:pt idx="3394">
                    <c:v>9</c:v>
                  </c:pt>
                  <c:pt idx="3395">
                    <c:v>9</c:v>
                  </c:pt>
                  <c:pt idx="3396">
                    <c:v>9</c:v>
                  </c:pt>
                  <c:pt idx="3397">
                    <c:v>9</c:v>
                  </c:pt>
                  <c:pt idx="3398">
                    <c:v>9</c:v>
                  </c:pt>
                  <c:pt idx="3399">
                    <c:v>9</c:v>
                  </c:pt>
                  <c:pt idx="3400">
                    <c:v>9</c:v>
                  </c:pt>
                  <c:pt idx="3401">
                    <c:v>9</c:v>
                  </c:pt>
                  <c:pt idx="3402">
                    <c:v>9</c:v>
                  </c:pt>
                  <c:pt idx="3403">
                    <c:v>9</c:v>
                  </c:pt>
                  <c:pt idx="3404">
                    <c:v>9</c:v>
                  </c:pt>
                  <c:pt idx="3405">
                    <c:v>9</c:v>
                  </c:pt>
                  <c:pt idx="3406">
                    <c:v>9</c:v>
                  </c:pt>
                  <c:pt idx="3407">
                    <c:v>9</c:v>
                  </c:pt>
                  <c:pt idx="3408">
                    <c:v>9</c:v>
                  </c:pt>
                  <c:pt idx="3409">
                    <c:v>9</c:v>
                  </c:pt>
                  <c:pt idx="3410">
                    <c:v>9</c:v>
                  </c:pt>
                  <c:pt idx="3411">
                    <c:v>9</c:v>
                  </c:pt>
                  <c:pt idx="3412">
                    <c:v>9</c:v>
                  </c:pt>
                  <c:pt idx="3413">
                    <c:v>9</c:v>
                  </c:pt>
                  <c:pt idx="3414">
                    <c:v>9</c:v>
                  </c:pt>
                  <c:pt idx="3415">
                    <c:v>9</c:v>
                  </c:pt>
                  <c:pt idx="3416">
                    <c:v>9</c:v>
                  </c:pt>
                  <c:pt idx="3417">
                    <c:v>9</c:v>
                  </c:pt>
                  <c:pt idx="3418">
                    <c:v>9</c:v>
                  </c:pt>
                  <c:pt idx="3419">
                    <c:v>9</c:v>
                  </c:pt>
                  <c:pt idx="3420">
                    <c:v>9</c:v>
                  </c:pt>
                  <c:pt idx="3421">
                    <c:v>9</c:v>
                  </c:pt>
                  <c:pt idx="3422">
                    <c:v>9</c:v>
                  </c:pt>
                  <c:pt idx="3423">
                    <c:v>9</c:v>
                  </c:pt>
                  <c:pt idx="3424">
                    <c:v>9</c:v>
                  </c:pt>
                  <c:pt idx="3425">
                    <c:v>9</c:v>
                  </c:pt>
                  <c:pt idx="3426">
                    <c:v>9</c:v>
                  </c:pt>
                  <c:pt idx="3427">
                    <c:v>9</c:v>
                  </c:pt>
                  <c:pt idx="3428">
                    <c:v>9</c:v>
                  </c:pt>
                  <c:pt idx="3429">
                    <c:v>9</c:v>
                  </c:pt>
                  <c:pt idx="3430">
                    <c:v>9</c:v>
                  </c:pt>
                  <c:pt idx="3431">
                    <c:v>9</c:v>
                  </c:pt>
                  <c:pt idx="3432">
                    <c:v>9</c:v>
                  </c:pt>
                  <c:pt idx="3433">
                    <c:v>9</c:v>
                  </c:pt>
                  <c:pt idx="3434">
                    <c:v>9</c:v>
                  </c:pt>
                  <c:pt idx="3435">
                    <c:v>9</c:v>
                  </c:pt>
                  <c:pt idx="3436">
                    <c:v>9</c:v>
                  </c:pt>
                  <c:pt idx="3437">
                    <c:v>9</c:v>
                  </c:pt>
                  <c:pt idx="3438">
                    <c:v>9</c:v>
                  </c:pt>
                  <c:pt idx="3439">
                    <c:v>9</c:v>
                  </c:pt>
                  <c:pt idx="3440">
                    <c:v>9</c:v>
                  </c:pt>
                  <c:pt idx="3441">
                    <c:v>9</c:v>
                  </c:pt>
                  <c:pt idx="3442">
                    <c:v>9</c:v>
                  </c:pt>
                  <c:pt idx="3443">
                    <c:v>9</c:v>
                  </c:pt>
                  <c:pt idx="3444">
                    <c:v>9</c:v>
                  </c:pt>
                  <c:pt idx="3445">
                    <c:v>9</c:v>
                  </c:pt>
                  <c:pt idx="3446">
                    <c:v>9</c:v>
                  </c:pt>
                  <c:pt idx="3447">
                    <c:v>9</c:v>
                  </c:pt>
                  <c:pt idx="3448">
                    <c:v>9</c:v>
                  </c:pt>
                  <c:pt idx="3449">
                    <c:v>9</c:v>
                  </c:pt>
                  <c:pt idx="3450">
                    <c:v>9</c:v>
                  </c:pt>
                  <c:pt idx="3451">
                    <c:v>9</c:v>
                  </c:pt>
                  <c:pt idx="3452">
                    <c:v>9</c:v>
                  </c:pt>
                  <c:pt idx="3453">
                    <c:v>9</c:v>
                  </c:pt>
                  <c:pt idx="3454">
                    <c:v>9</c:v>
                  </c:pt>
                  <c:pt idx="3455">
                    <c:v>9</c:v>
                  </c:pt>
                  <c:pt idx="3456">
                    <c:v>9</c:v>
                  </c:pt>
                  <c:pt idx="3457">
                    <c:v>9</c:v>
                  </c:pt>
                  <c:pt idx="3458">
                    <c:v>9</c:v>
                  </c:pt>
                  <c:pt idx="3459">
                    <c:v>9</c:v>
                  </c:pt>
                  <c:pt idx="3460">
                    <c:v>9</c:v>
                  </c:pt>
                  <c:pt idx="3461">
                    <c:v>9</c:v>
                  </c:pt>
                  <c:pt idx="3462">
                    <c:v>9</c:v>
                  </c:pt>
                  <c:pt idx="3463">
                    <c:v>9</c:v>
                  </c:pt>
                  <c:pt idx="3464">
                    <c:v>9</c:v>
                  </c:pt>
                  <c:pt idx="3465">
                    <c:v>9</c:v>
                  </c:pt>
                  <c:pt idx="3466">
                    <c:v>9</c:v>
                  </c:pt>
                  <c:pt idx="3467">
                    <c:v>9</c:v>
                  </c:pt>
                  <c:pt idx="3468">
                    <c:v>9</c:v>
                  </c:pt>
                  <c:pt idx="3469">
                    <c:v>9</c:v>
                  </c:pt>
                  <c:pt idx="3470">
                    <c:v>9</c:v>
                  </c:pt>
                  <c:pt idx="3471">
                    <c:v>9</c:v>
                  </c:pt>
                  <c:pt idx="3472">
                    <c:v>9</c:v>
                  </c:pt>
                  <c:pt idx="3473">
                    <c:v>9</c:v>
                  </c:pt>
                  <c:pt idx="3474">
                    <c:v>9</c:v>
                  </c:pt>
                  <c:pt idx="3475">
                    <c:v>9</c:v>
                  </c:pt>
                  <c:pt idx="3476">
                    <c:v>9</c:v>
                  </c:pt>
                  <c:pt idx="3477">
                    <c:v>9</c:v>
                  </c:pt>
                  <c:pt idx="3478">
                    <c:v>9</c:v>
                  </c:pt>
                  <c:pt idx="3479">
                    <c:v>9</c:v>
                  </c:pt>
                  <c:pt idx="3480">
                    <c:v>9</c:v>
                  </c:pt>
                  <c:pt idx="3481">
                    <c:v>9</c:v>
                  </c:pt>
                  <c:pt idx="3482">
                    <c:v>9</c:v>
                  </c:pt>
                  <c:pt idx="3483">
                    <c:v>9</c:v>
                  </c:pt>
                  <c:pt idx="3484">
                    <c:v>9</c:v>
                  </c:pt>
                  <c:pt idx="3485">
                    <c:v>8</c:v>
                  </c:pt>
                  <c:pt idx="3486">
                    <c:v>8</c:v>
                  </c:pt>
                  <c:pt idx="3487">
                    <c:v>8</c:v>
                  </c:pt>
                  <c:pt idx="3488">
                    <c:v>8</c:v>
                  </c:pt>
                  <c:pt idx="3489">
                    <c:v>8</c:v>
                  </c:pt>
                  <c:pt idx="3490">
                    <c:v>8</c:v>
                  </c:pt>
                  <c:pt idx="3491">
                    <c:v>8</c:v>
                  </c:pt>
                  <c:pt idx="3492">
                    <c:v>8</c:v>
                  </c:pt>
                  <c:pt idx="3493">
                    <c:v>8</c:v>
                  </c:pt>
                  <c:pt idx="3494">
                    <c:v>8</c:v>
                  </c:pt>
                  <c:pt idx="3495">
                    <c:v>8</c:v>
                  </c:pt>
                  <c:pt idx="3496">
                    <c:v>8</c:v>
                  </c:pt>
                  <c:pt idx="3497">
                    <c:v>8</c:v>
                  </c:pt>
                  <c:pt idx="3498">
                    <c:v>8</c:v>
                  </c:pt>
                  <c:pt idx="3499">
                    <c:v>8</c:v>
                  </c:pt>
                  <c:pt idx="3500">
                    <c:v>8</c:v>
                  </c:pt>
                  <c:pt idx="3501">
                    <c:v>8</c:v>
                  </c:pt>
                  <c:pt idx="3502">
                    <c:v>8</c:v>
                  </c:pt>
                  <c:pt idx="3503">
                    <c:v>8</c:v>
                  </c:pt>
                  <c:pt idx="3504">
                    <c:v>8</c:v>
                  </c:pt>
                  <c:pt idx="3505">
                    <c:v>8</c:v>
                  </c:pt>
                  <c:pt idx="3506">
                    <c:v>8</c:v>
                  </c:pt>
                  <c:pt idx="3507">
                    <c:v>8</c:v>
                  </c:pt>
                  <c:pt idx="3508">
                    <c:v>8</c:v>
                  </c:pt>
                  <c:pt idx="3509">
                    <c:v>8</c:v>
                  </c:pt>
                  <c:pt idx="3510">
                    <c:v>8</c:v>
                  </c:pt>
                  <c:pt idx="3511">
                    <c:v>8</c:v>
                  </c:pt>
                  <c:pt idx="3512">
                    <c:v>8</c:v>
                  </c:pt>
                  <c:pt idx="3513">
                    <c:v>8</c:v>
                  </c:pt>
                  <c:pt idx="3514">
                    <c:v>8</c:v>
                  </c:pt>
                  <c:pt idx="3515">
                    <c:v>8</c:v>
                  </c:pt>
                  <c:pt idx="3516">
                    <c:v>8</c:v>
                  </c:pt>
                  <c:pt idx="3517">
                    <c:v>8</c:v>
                  </c:pt>
                  <c:pt idx="3518">
                    <c:v>8</c:v>
                  </c:pt>
                  <c:pt idx="3519">
                    <c:v>8</c:v>
                  </c:pt>
                  <c:pt idx="3520">
                    <c:v>8</c:v>
                  </c:pt>
                  <c:pt idx="3521">
                    <c:v>8</c:v>
                  </c:pt>
                  <c:pt idx="3522">
                    <c:v>8</c:v>
                  </c:pt>
                  <c:pt idx="3523">
                    <c:v>8</c:v>
                  </c:pt>
                  <c:pt idx="3524">
                    <c:v>8</c:v>
                  </c:pt>
                  <c:pt idx="3525">
                    <c:v>8</c:v>
                  </c:pt>
                  <c:pt idx="3526">
                    <c:v>8</c:v>
                  </c:pt>
                  <c:pt idx="3527">
                    <c:v>8</c:v>
                  </c:pt>
                  <c:pt idx="3528">
                    <c:v>8</c:v>
                  </c:pt>
                  <c:pt idx="3529">
                    <c:v>8</c:v>
                  </c:pt>
                  <c:pt idx="3530">
                    <c:v>8</c:v>
                  </c:pt>
                  <c:pt idx="3531">
                    <c:v>8</c:v>
                  </c:pt>
                  <c:pt idx="3532">
                    <c:v>8</c:v>
                  </c:pt>
                  <c:pt idx="3533">
                    <c:v>8</c:v>
                  </c:pt>
                  <c:pt idx="3534">
                    <c:v>8</c:v>
                  </c:pt>
                  <c:pt idx="3535">
                    <c:v>8</c:v>
                  </c:pt>
                  <c:pt idx="3536">
                    <c:v>8</c:v>
                  </c:pt>
                  <c:pt idx="3537">
                    <c:v>8</c:v>
                  </c:pt>
                  <c:pt idx="3538">
                    <c:v>8</c:v>
                  </c:pt>
                  <c:pt idx="3539">
                    <c:v>8</c:v>
                  </c:pt>
                  <c:pt idx="3540">
                    <c:v>8</c:v>
                  </c:pt>
                  <c:pt idx="3541">
                    <c:v>8</c:v>
                  </c:pt>
                  <c:pt idx="3542">
                    <c:v>8</c:v>
                  </c:pt>
                  <c:pt idx="3543">
                    <c:v>8</c:v>
                  </c:pt>
                  <c:pt idx="3544">
                    <c:v>8</c:v>
                  </c:pt>
                  <c:pt idx="3545">
                    <c:v>8</c:v>
                  </c:pt>
                  <c:pt idx="3546">
                    <c:v>8</c:v>
                  </c:pt>
                  <c:pt idx="3547">
                    <c:v>8</c:v>
                  </c:pt>
                  <c:pt idx="3548">
                    <c:v>8</c:v>
                  </c:pt>
                  <c:pt idx="3549">
                    <c:v>8</c:v>
                  </c:pt>
                  <c:pt idx="3550">
                    <c:v>8</c:v>
                  </c:pt>
                  <c:pt idx="3551">
                    <c:v>8</c:v>
                  </c:pt>
                  <c:pt idx="3552">
                    <c:v>8</c:v>
                  </c:pt>
                  <c:pt idx="3553">
                    <c:v>8</c:v>
                  </c:pt>
                  <c:pt idx="3554">
                    <c:v>8</c:v>
                  </c:pt>
                  <c:pt idx="3555">
                    <c:v>8</c:v>
                  </c:pt>
                  <c:pt idx="3556">
                    <c:v>8</c:v>
                  </c:pt>
                  <c:pt idx="3557">
                    <c:v>8</c:v>
                  </c:pt>
                  <c:pt idx="3558">
                    <c:v>8</c:v>
                  </c:pt>
                  <c:pt idx="3559">
                    <c:v>8</c:v>
                  </c:pt>
                  <c:pt idx="3560">
                    <c:v>8</c:v>
                  </c:pt>
                  <c:pt idx="3561">
                    <c:v>8</c:v>
                  </c:pt>
                  <c:pt idx="3562">
                    <c:v>8</c:v>
                  </c:pt>
                  <c:pt idx="3563">
                    <c:v>8</c:v>
                  </c:pt>
                  <c:pt idx="3564">
                    <c:v>8</c:v>
                  </c:pt>
                  <c:pt idx="3565">
                    <c:v>8</c:v>
                  </c:pt>
                  <c:pt idx="3566">
                    <c:v>8</c:v>
                  </c:pt>
                  <c:pt idx="3567">
                    <c:v>8</c:v>
                  </c:pt>
                  <c:pt idx="3568">
                    <c:v>8</c:v>
                  </c:pt>
                  <c:pt idx="3569">
                    <c:v>8</c:v>
                  </c:pt>
                  <c:pt idx="3570">
                    <c:v>8</c:v>
                  </c:pt>
                  <c:pt idx="3571">
                    <c:v>8</c:v>
                  </c:pt>
                  <c:pt idx="3572">
                    <c:v>8</c:v>
                  </c:pt>
                  <c:pt idx="3573">
                    <c:v>8</c:v>
                  </c:pt>
                  <c:pt idx="3574">
                    <c:v>8</c:v>
                  </c:pt>
                  <c:pt idx="3575">
                    <c:v>8</c:v>
                  </c:pt>
                  <c:pt idx="3576">
                    <c:v>8</c:v>
                  </c:pt>
                  <c:pt idx="3577">
                    <c:v>8</c:v>
                  </c:pt>
                  <c:pt idx="3578">
                    <c:v>8</c:v>
                  </c:pt>
                  <c:pt idx="3579">
                    <c:v>8</c:v>
                  </c:pt>
                  <c:pt idx="3580">
                    <c:v>8</c:v>
                  </c:pt>
                  <c:pt idx="3581">
                    <c:v>8</c:v>
                  </c:pt>
                  <c:pt idx="3582">
                    <c:v>8</c:v>
                  </c:pt>
                  <c:pt idx="3583">
                    <c:v>8</c:v>
                  </c:pt>
                  <c:pt idx="3584">
                    <c:v>8</c:v>
                  </c:pt>
                  <c:pt idx="3585">
                    <c:v>8</c:v>
                  </c:pt>
                  <c:pt idx="3586">
                    <c:v>8</c:v>
                  </c:pt>
                  <c:pt idx="3587">
                    <c:v>8</c:v>
                  </c:pt>
                  <c:pt idx="3588">
                    <c:v>8</c:v>
                  </c:pt>
                  <c:pt idx="3589">
                    <c:v>8</c:v>
                  </c:pt>
                  <c:pt idx="3590">
                    <c:v>8</c:v>
                  </c:pt>
                  <c:pt idx="3591">
                    <c:v>8</c:v>
                  </c:pt>
                  <c:pt idx="3592">
                    <c:v>8</c:v>
                  </c:pt>
                  <c:pt idx="3593">
                    <c:v>8</c:v>
                  </c:pt>
                  <c:pt idx="3594">
                    <c:v>8</c:v>
                  </c:pt>
                  <c:pt idx="3595">
                    <c:v>8</c:v>
                  </c:pt>
                  <c:pt idx="3596">
                    <c:v>8</c:v>
                  </c:pt>
                  <c:pt idx="3597">
                    <c:v>8</c:v>
                  </c:pt>
                  <c:pt idx="3598">
                    <c:v>8</c:v>
                  </c:pt>
                  <c:pt idx="3599">
                    <c:v>8</c:v>
                  </c:pt>
                  <c:pt idx="3600">
                    <c:v>8</c:v>
                  </c:pt>
                  <c:pt idx="3601">
                    <c:v>8</c:v>
                  </c:pt>
                  <c:pt idx="3602">
                    <c:v>8</c:v>
                  </c:pt>
                  <c:pt idx="3603">
                    <c:v>8</c:v>
                  </c:pt>
                  <c:pt idx="3604">
                    <c:v>8</c:v>
                  </c:pt>
                  <c:pt idx="3605">
                    <c:v>8</c:v>
                  </c:pt>
                  <c:pt idx="3606">
                    <c:v>8</c:v>
                  </c:pt>
                  <c:pt idx="3607">
                    <c:v>8</c:v>
                  </c:pt>
                  <c:pt idx="3608">
                    <c:v>8</c:v>
                  </c:pt>
                  <c:pt idx="3609">
                    <c:v>8</c:v>
                  </c:pt>
                  <c:pt idx="3610">
                    <c:v>8</c:v>
                  </c:pt>
                  <c:pt idx="3611">
                    <c:v>8</c:v>
                  </c:pt>
                  <c:pt idx="3612">
                    <c:v>8</c:v>
                  </c:pt>
                  <c:pt idx="3613">
                    <c:v>8</c:v>
                  </c:pt>
                  <c:pt idx="3614">
                    <c:v>8</c:v>
                  </c:pt>
                  <c:pt idx="3615">
                    <c:v>8</c:v>
                  </c:pt>
                  <c:pt idx="3616">
                    <c:v>8</c:v>
                  </c:pt>
                  <c:pt idx="3617">
                    <c:v>8</c:v>
                  </c:pt>
                  <c:pt idx="3618">
                    <c:v>8</c:v>
                  </c:pt>
                  <c:pt idx="3619">
                    <c:v>8</c:v>
                  </c:pt>
                  <c:pt idx="3620">
                    <c:v>8</c:v>
                  </c:pt>
                  <c:pt idx="3621">
                    <c:v>8</c:v>
                  </c:pt>
                  <c:pt idx="3622">
                    <c:v>8</c:v>
                  </c:pt>
                  <c:pt idx="3623">
                    <c:v>8</c:v>
                  </c:pt>
                  <c:pt idx="3624">
                    <c:v>8</c:v>
                  </c:pt>
                  <c:pt idx="3625">
                    <c:v>8</c:v>
                  </c:pt>
                  <c:pt idx="3626">
                    <c:v>8</c:v>
                  </c:pt>
                  <c:pt idx="3627">
                    <c:v>8</c:v>
                  </c:pt>
                  <c:pt idx="3628">
                    <c:v>8</c:v>
                  </c:pt>
                  <c:pt idx="3629">
                    <c:v>8</c:v>
                  </c:pt>
                  <c:pt idx="3630">
                    <c:v>8</c:v>
                  </c:pt>
                  <c:pt idx="3631">
                    <c:v>8</c:v>
                  </c:pt>
                  <c:pt idx="3632">
                    <c:v>8</c:v>
                  </c:pt>
                  <c:pt idx="3633">
                    <c:v>8</c:v>
                  </c:pt>
                  <c:pt idx="3634">
                    <c:v>8</c:v>
                  </c:pt>
                  <c:pt idx="3635">
                    <c:v>8</c:v>
                  </c:pt>
                  <c:pt idx="3636">
                    <c:v>8</c:v>
                  </c:pt>
                  <c:pt idx="3637">
                    <c:v>8</c:v>
                  </c:pt>
                  <c:pt idx="3638">
                    <c:v>8</c:v>
                  </c:pt>
                  <c:pt idx="3639">
                    <c:v>8</c:v>
                  </c:pt>
                  <c:pt idx="3640">
                    <c:v>8</c:v>
                  </c:pt>
                  <c:pt idx="3641">
                    <c:v>8</c:v>
                  </c:pt>
                  <c:pt idx="3642">
                    <c:v>8</c:v>
                  </c:pt>
                  <c:pt idx="3643">
                    <c:v>8</c:v>
                  </c:pt>
                  <c:pt idx="3644">
                    <c:v>8</c:v>
                  </c:pt>
                  <c:pt idx="3645">
                    <c:v>8</c:v>
                  </c:pt>
                  <c:pt idx="3646">
                    <c:v>8</c:v>
                  </c:pt>
                  <c:pt idx="3647">
                    <c:v>8</c:v>
                  </c:pt>
                  <c:pt idx="3648">
                    <c:v>8</c:v>
                  </c:pt>
                  <c:pt idx="3649">
                    <c:v>8</c:v>
                  </c:pt>
                  <c:pt idx="3650">
                    <c:v>8</c:v>
                  </c:pt>
                  <c:pt idx="3651">
                    <c:v>8</c:v>
                  </c:pt>
                  <c:pt idx="3652">
                    <c:v>8</c:v>
                  </c:pt>
                  <c:pt idx="3653">
                    <c:v>8</c:v>
                  </c:pt>
                  <c:pt idx="3654">
                    <c:v>8</c:v>
                  </c:pt>
                  <c:pt idx="3655">
                    <c:v>8</c:v>
                  </c:pt>
                  <c:pt idx="3656">
                    <c:v>8</c:v>
                  </c:pt>
                  <c:pt idx="3657">
                    <c:v>8</c:v>
                  </c:pt>
                  <c:pt idx="3658">
                    <c:v>8</c:v>
                  </c:pt>
                  <c:pt idx="3659">
                    <c:v>8</c:v>
                  </c:pt>
                  <c:pt idx="3660">
                    <c:v>8</c:v>
                  </c:pt>
                  <c:pt idx="3661">
                    <c:v>8</c:v>
                  </c:pt>
                  <c:pt idx="3662">
                    <c:v>7</c:v>
                  </c:pt>
                  <c:pt idx="3663">
                    <c:v>7</c:v>
                  </c:pt>
                  <c:pt idx="3664">
                    <c:v>7</c:v>
                  </c:pt>
                  <c:pt idx="3665">
                    <c:v>7</c:v>
                  </c:pt>
                  <c:pt idx="3666">
                    <c:v>7</c:v>
                  </c:pt>
                  <c:pt idx="3667">
                    <c:v>7</c:v>
                  </c:pt>
                  <c:pt idx="3668">
                    <c:v>7</c:v>
                  </c:pt>
                  <c:pt idx="3669">
                    <c:v>7</c:v>
                  </c:pt>
                  <c:pt idx="3670">
                    <c:v>7</c:v>
                  </c:pt>
                  <c:pt idx="3671">
                    <c:v>7</c:v>
                  </c:pt>
                  <c:pt idx="3672">
                    <c:v>7</c:v>
                  </c:pt>
                  <c:pt idx="3673">
                    <c:v>7</c:v>
                  </c:pt>
                  <c:pt idx="3674">
                    <c:v>7</c:v>
                  </c:pt>
                  <c:pt idx="3675">
                    <c:v>7</c:v>
                  </c:pt>
                  <c:pt idx="3676">
                    <c:v>7</c:v>
                  </c:pt>
                  <c:pt idx="3677">
                    <c:v>7</c:v>
                  </c:pt>
                  <c:pt idx="3678">
                    <c:v>7</c:v>
                  </c:pt>
                  <c:pt idx="3679">
                    <c:v>7</c:v>
                  </c:pt>
                  <c:pt idx="3680">
                    <c:v>7</c:v>
                  </c:pt>
                  <c:pt idx="3681">
                    <c:v>7</c:v>
                  </c:pt>
                  <c:pt idx="3682">
                    <c:v>7</c:v>
                  </c:pt>
                  <c:pt idx="3683">
                    <c:v>7</c:v>
                  </c:pt>
                  <c:pt idx="3684">
                    <c:v>7</c:v>
                  </c:pt>
                  <c:pt idx="3685">
                    <c:v>7</c:v>
                  </c:pt>
                  <c:pt idx="3686">
                    <c:v>7</c:v>
                  </c:pt>
                  <c:pt idx="3687">
                    <c:v>7</c:v>
                  </c:pt>
                  <c:pt idx="3688">
                    <c:v>7</c:v>
                  </c:pt>
                  <c:pt idx="3689">
                    <c:v>7</c:v>
                  </c:pt>
                  <c:pt idx="3690">
                    <c:v>7</c:v>
                  </c:pt>
                  <c:pt idx="3691">
                    <c:v>7</c:v>
                  </c:pt>
                  <c:pt idx="3692">
                    <c:v>7</c:v>
                  </c:pt>
                  <c:pt idx="3693">
                    <c:v>7</c:v>
                  </c:pt>
                  <c:pt idx="3694">
                    <c:v>7</c:v>
                  </c:pt>
                  <c:pt idx="3695">
                    <c:v>7</c:v>
                  </c:pt>
                  <c:pt idx="3696">
                    <c:v>7</c:v>
                  </c:pt>
                  <c:pt idx="3697">
                    <c:v>7</c:v>
                  </c:pt>
                  <c:pt idx="3698">
                    <c:v>7</c:v>
                  </c:pt>
                  <c:pt idx="3699">
                    <c:v>7</c:v>
                  </c:pt>
                  <c:pt idx="3700">
                    <c:v>7</c:v>
                  </c:pt>
                  <c:pt idx="3701">
                    <c:v>7</c:v>
                  </c:pt>
                  <c:pt idx="3702">
                    <c:v>7</c:v>
                  </c:pt>
                  <c:pt idx="3703">
                    <c:v>7</c:v>
                  </c:pt>
                  <c:pt idx="3704">
                    <c:v>7</c:v>
                  </c:pt>
                  <c:pt idx="3705">
                    <c:v>7</c:v>
                  </c:pt>
                  <c:pt idx="3706">
                    <c:v>7</c:v>
                  </c:pt>
                  <c:pt idx="3707">
                    <c:v>7</c:v>
                  </c:pt>
                  <c:pt idx="3708">
                    <c:v>7</c:v>
                  </c:pt>
                  <c:pt idx="3709">
                    <c:v>7</c:v>
                  </c:pt>
                  <c:pt idx="3710">
                    <c:v>7</c:v>
                  </c:pt>
                  <c:pt idx="3711">
                    <c:v>7</c:v>
                  </c:pt>
                  <c:pt idx="3712">
                    <c:v>7</c:v>
                  </c:pt>
                  <c:pt idx="3713">
                    <c:v>7</c:v>
                  </c:pt>
                  <c:pt idx="3714">
                    <c:v>7</c:v>
                  </c:pt>
                  <c:pt idx="3715">
                    <c:v>7</c:v>
                  </c:pt>
                  <c:pt idx="3716">
                    <c:v>7</c:v>
                  </c:pt>
                  <c:pt idx="3717">
                    <c:v>7</c:v>
                  </c:pt>
                  <c:pt idx="3718">
                    <c:v>7</c:v>
                  </c:pt>
                  <c:pt idx="3719">
                    <c:v>7</c:v>
                  </c:pt>
                  <c:pt idx="3720">
                    <c:v>7</c:v>
                  </c:pt>
                  <c:pt idx="3721">
                    <c:v>7</c:v>
                  </c:pt>
                  <c:pt idx="3722">
                    <c:v>7</c:v>
                  </c:pt>
                  <c:pt idx="3723">
                    <c:v>7</c:v>
                  </c:pt>
                  <c:pt idx="3724">
                    <c:v>7</c:v>
                  </c:pt>
                  <c:pt idx="3725">
                    <c:v>7</c:v>
                  </c:pt>
                  <c:pt idx="3726">
                    <c:v>7</c:v>
                  </c:pt>
                  <c:pt idx="3727">
                    <c:v>7</c:v>
                  </c:pt>
                  <c:pt idx="3728">
                    <c:v>7</c:v>
                  </c:pt>
                  <c:pt idx="3729">
                    <c:v>7</c:v>
                  </c:pt>
                  <c:pt idx="3730">
                    <c:v>7</c:v>
                  </c:pt>
                  <c:pt idx="3731">
                    <c:v>7</c:v>
                  </c:pt>
                  <c:pt idx="3732">
                    <c:v>7</c:v>
                  </c:pt>
                  <c:pt idx="3733">
                    <c:v>7</c:v>
                  </c:pt>
                  <c:pt idx="3734">
                    <c:v>7</c:v>
                  </c:pt>
                  <c:pt idx="3735">
                    <c:v>7</c:v>
                  </c:pt>
                  <c:pt idx="3736">
                    <c:v>7</c:v>
                  </c:pt>
                  <c:pt idx="3737">
                    <c:v>7</c:v>
                  </c:pt>
                  <c:pt idx="3738">
                    <c:v>7</c:v>
                  </c:pt>
                  <c:pt idx="3739">
                    <c:v>7</c:v>
                  </c:pt>
                  <c:pt idx="3740">
                    <c:v>7</c:v>
                  </c:pt>
                  <c:pt idx="3741">
                    <c:v>7</c:v>
                  </c:pt>
                  <c:pt idx="3742">
                    <c:v>7</c:v>
                  </c:pt>
                  <c:pt idx="3743">
                    <c:v>7</c:v>
                  </c:pt>
                  <c:pt idx="3744">
                    <c:v>7</c:v>
                  </c:pt>
                  <c:pt idx="3745">
                    <c:v>7</c:v>
                  </c:pt>
                  <c:pt idx="3746">
                    <c:v>7</c:v>
                  </c:pt>
                  <c:pt idx="3747">
                    <c:v>7</c:v>
                  </c:pt>
                  <c:pt idx="3748">
                    <c:v>7</c:v>
                  </c:pt>
                  <c:pt idx="3749">
                    <c:v>7</c:v>
                  </c:pt>
                  <c:pt idx="3750">
                    <c:v>7</c:v>
                  </c:pt>
                  <c:pt idx="3751">
                    <c:v>7</c:v>
                  </c:pt>
                  <c:pt idx="3752">
                    <c:v>7</c:v>
                  </c:pt>
                  <c:pt idx="3753">
                    <c:v>7</c:v>
                  </c:pt>
                  <c:pt idx="3754">
                    <c:v>7</c:v>
                  </c:pt>
                  <c:pt idx="3755">
                    <c:v>7</c:v>
                  </c:pt>
                  <c:pt idx="3756">
                    <c:v>7</c:v>
                  </c:pt>
                  <c:pt idx="3757">
                    <c:v>7</c:v>
                  </c:pt>
                  <c:pt idx="3758">
                    <c:v>7</c:v>
                  </c:pt>
                  <c:pt idx="3759">
                    <c:v>7</c:v>
                  </c:pt>
                  <c:pt idx="3760">
                    <c:v>7</c:v>
                  </c:pt>
                  <c:pt idx="3761">
                    <c:v>7</c:v>
                  </c:pt>
                  <c:pt idx="3762">
                    <c:v>7</c:v>
                  </c:pt>
                  <c:pt idx="3763">
                    <c:v>7</c:v>
                  </c:pt>
                  <c:pt idx="3764">
                    <c:v>7</c:v>
                  </c:pt>
                  <c:pt idx="3765">
                    <c:v>7</c:v>
                  </c:pt>
                  <c:pt idx="3766">
                    <c:v>7</c:v>
                  </c:pt>
                  <c:pt idx="3767">
                    <c:v>7</c:v>
                  </c:pt>
                  <c:pt idx="3768">
                    <c:v>7</c:v>
                  </c:pt>
                  <c:pt idx="3769">
                    <c:v>7</c:v>
                  </c:pt>
                  <c:pt idx="3770">
                    <c:v>7</c:v>
                  </c:pt>
                  <c:pt idx="3771">
                    <c:v>7</c:v>
                  </c:pt>
                  <c:pt idx="3772">
                    <c:v>7</c:v>
                  </c:pt>
                  <c:pt idx="3773">
                    <c:v>7</c:v>
                  </c:pt>
                  <c:pt idx="3774">
                    <c:v>7</c:v>
                  </c:pt>
                  <c:pt idx="3775">
                    <c:v>7</c:v>
                  </c:pt>
                  <c:pt idx="3776">
                    <c:v>7</c:v>
                  </c:pt>
                  <c:pt idx="3777">
                    <c:v>7</c:v>
                  </c:pt>
                  <c:pt idx="3778">
                    <c:v>7</c:v>
                  </c:pt>
                  <c:pt idx="3779">
                    <c:v>7</c:v>
                  </c:pt>
                  <c:pt idx="3780">
                    <c:v>7</c:v>
                  </c:pt>
                  <c:pt idx="3781">
                    <c:v>7</c:v>
                  </c:pt>
                  <c:pt idx="3782">
                    <c:v>7</c:v>
                  </c:pt>
                  <c:pt idx="3783">
                    <c:v>7</c:v>
                  </c:pt>
                  <c:pt idx="3784">
                    <c:v>7</c:v>
                  </c:pt>
                  <c:pt idx="3785">
                    <c:v>7</c:v>
                  </c:pt>
                  <c:pt idx="3786">
                    <c:v>7</c:v>
                  </c:pt>
                  <c:pt idx="3787">
                    <c:v>7</c:v>
                  </c:pt>
                  <c:pt idx="3788">
                    <c:v>7</c:v>
                  </c:pt>
                  <c:pt idx="3789">
                    <c:v>7</c:v>
                  </c:pt>
                  <c:pt idx="3790">
                    <c:v>7</c:v>
                  </c:pt>
                  <c:pt idx="3791">
                    <c:v>7</c:v>
                  </c:pt>
                  <c:pt idx="3792">
                    <c:v>7</c:v>
                  </c:pt>
                  <c:pt idx="3793">
                    <c:v>7</c:v>
                  </c:pt>
                  <c:pt idx="3794">
                    <c:v>7</c:v>
                  </c:pt>
                  <c:pt idx="3795">
                    <c:v>7</c:v>
                  </c:pt>
                  <c:pt idx="3796">
                    <c:v>7</c:v>
                  </c:pt>
                  <c:pt idx="3797">
                    <c:v>7</c:v>
                  </c:pt>
                  <c:pt idx="3798">
                    <c:v>7</c:v>
                  </c:pt>
                  <c:pt idx="3799">
                    <c:v>7</c:v>
                  </c:pt>
                  <c:pt idx="3800">
                    <c:v>7</c:v>
                  </c:pt>
                  <c:pt idx="3801">
                    <c:v>7</c:v>
                  </c:pt>
                  <c:pt idx="3802">
                    <c:v>7</c:v>
                  </c:pt>
                  <c:pt idx="3803">
                    <c:v>7</c:v>
                  </c:pt>
                  <c:pt idx="3804">
                    <c:v>7</c:v>
                  </c:pt>
                  <c:pt idx="3805">
                    <c:v>7</c:v>
                  </c:pt>
                  <c:pt idx="3806">
                    <c:v>7</c:v>
                  </c:pt>
                  <c:pt idx="3807">
                    <c:v>7</c:v>
                  </c:pt>
                  <c:pt idx="3808">
                    <c:v>7</c:v>
                  </c:pt>
                  <c:pt idx="3809">
                    <c:v>7</c:v>
                  </c:pt>
                  <c:pt idx="3810">
                    <c:v>7</c:v>
                  </c:pt>
                  <c:pt idx="3811">
                    <c:v>7</c:v>
                  </c:pt>
                  <c:pt idx="3812">
                    <c:v>7</c:v>
                  </c:pt>
                  <c:pt idx="3813">
                    <c:v>7</c:v>
                  </c:pt>
                  <c:pt idx="3814">
                    <c:v>7</c:v>
                  </c:pt>
                  <c:pt idx="3815">
                    <c:v>7</c:v>
                  </c:pt>
                  <c:pt idx="3816">
                    <c:v>7</c:v>
                  </c:pt>
                  <c:pt idx="3817">
                    <c:v>7</c:v>
                  </c:pt>
                  <c:pt idx="3818">
                    <c:v>7</c:v>
                  </c:pt>
                  <c:pt idx="3819">
                    <c:v>7</c:v>
                  </c:pt>
                  <c:pt idx="3820">
                    <c:v>7</c:v>
                  </c:pt>
                  <c:pt idx="3821">
                    <c:v>7</c:v>
                  </c:pt>
                  <c:pt idx="3822">
                    <c:v>7</c:v>
                  </c:pt>
                  <c:pt idx="3823">
                    <c:v>7</c:v>
                  </c:pt>
                  <c:pt idx="3824">
                    <c:v>7</c:v>
                  </c:pt>
                  <c:pt idx="3825">
                    <c:v>7</c:v>
                  </c:pt>
                  <c:pt idx="3826">
                    <c:v>7</c:v>
                  </c:pt>
                  <c:pt idx="3827">
                    <c:v>7</c:v>
                  </c:pt>
                  <c:pt idx="3828">
                    <c:v>7</c:v>
                  </c:pt>
                  <c:pt idx="3829">
                    <c:v>7</c:v>
                  </c:pt>
                  <c:pt idx="3830">
                    <c:v>7</c:v>
                  </c:pt>
                  <c:pt idx="3831">
                    <c:v>7</c:v>
                  </c:pt>
                  <c:pt idx="3832">
                    <c:v>7</c:v>
                  </c:pt>
                  <c:pt idx="3833">
                    <c:v>7</c:v>
                  </c:pt>
                  <c:pt idx="3834">
                    <c:v>7</c:v>
                  </c:pt>
                  <c:pt idx="3835">
                    <c:v>7</c:v>
                  </c:pt>
                  <c:pt idx="3836">
                    <c:v>7</c:v>
                  </c:pt>
                  <c:pt idx="3837">
                    <c:v>7</c:v>
                  </c:pt>
                  <c:pt idx="3838">
                    <c:v>7</c:v>
                  </c:pt>
                  <c:pt idx="3839">
                    <c:v>7</c:v>
                  </c:pt>
                  <c:pt idx="3840">
                    <c:v>7</c:v>
                  </c:pt>
                  <c:pt idx="3841">
                    <c:v>7</c:v>
                  </c:pt>
                  <c:pt idx="3842">
                    <c:v>7</c:v>
                  </c:pt>
                  <c:pt idx="3843">
                    <c:v>7</c:v>
                  </c:pt>
                  <c:pt idx="3844">
                    <c:v>7</c:v>
                  </c:pt>
                  <c:pt idx="3845">
                    <c:v>7</c:v>
                  </c:pt>
                  <c:pt idx="3846">
                    <c:v>7</c:v>
                  </c:pt>
                  <c:pt idx="3847">
                    <c:v>7</c:v>
                  </c:pt>
                  <c:pt idx="3848">
                    <c:v>7</c:v>
                  </c:pt>
                  <c:pt idx="3849">
                    <c:v>7</c:v>
                  </c:pt>
                  <c:pt idx="3850">
                    <c:v>7</c:v>
                  </c:pt>
                  <c:pt idx="3851">
                    <c:v>7</c:v>
                  </c:pt>
                  <c:pt idx="3852">
                    <c:v>7</c:v>
                  </c:pt>
                  <c:pt idx="3853">
                    <c:v>7</c:v>
                  </c:pt>
                  <c:pt idx="3854">
                    <c:v>7</c:v>
                  </c:pt>
                  <c:pt idx="3855">
                    <c:v>7</c:v>
                  </c:pt>
                  <c:pt idx="3856">
                    <c:v>7</c:v>
                  </c:pt>
                  <c:pt idx="3857">
                    <c:v>7</c:v>
                  </c:pt>
                  <c:pt idx="3858">
                    <c:v>7</c:v>
                  </c:pt>
                  <c:pt idx="3859">
                    <c:v>7</c:v>
                  </c:pt>
                  <c:pt idx="3860">
                    <c:v>7</c:v>
                  </c:pt>
                  <c:pt idx="3861">
                    <c:v>7</c:v>
                  </c:pt>
                  <c:pt idx="3862">
                    <c:v>7</c:v>
                  </c:pt>
                  <c:pt idx="3863">
                    <c:v>7</c:v>
                  </c:pt>
                  <c:pt idx="3864">
                    <c:v>7</c:v>
                  </c:pt>
                  <c:pt idx="3865">
                    <c:v>7</c:v>
                  </c:pt>
                  <c:pt idx="3866">
                    <c:v>7</c:v>
                  </c:pt>
                  <c:pt idx="3867">
                    <c:v>7</c:v>
                  </c:pt>
                  <c:pt idx="3868">
                    <c:v>7</c:v>
                  </c:pt>
                  <c:pt idx="3869">
                    <c:v>7</c:v>
                  </c:pt>
                  <c:pt idx="3870">
                    <c:v>7</c:v>
                  </c:pt>
                  <c:pt idx="3871">
                    <c:v>7</c:v>
                  </c:pt>
                  <c:pt idx="3872">
                    <c:v>7</c:v>
                  </c:pt>
                  <c:pt idx="3873">
                    <c:v>7</c:v>
                  </c:pt>
                  <c:pt idx="3874">
                    <c:v>7</c:v>
                  </c:pt>
                  <c:pt idx="3875">
                    <c:v>7</c:v>
                  </c:pt>
                  <c:pt idx="3876">
                    <c:v>7</c:v>
                  </c:pt>
                  <c:pt idx="3877">
                    <c:v>7</c:v>
                  </c:pt>
                  <c:pt idx="3878">
                    <c:v>7</c:v>
                  </c:pt>
                  <c:pt idx="3879">
                    <c:v>7</c:v>
                  </c:pt>
                  <c:pt idx="3880">
                    <c:v>7</c:v>
                  </c:pt>
                  <c:pt idx="3881">
                    <c:v>7</c:v>
                  </c:pt>
                  <c:pt idx="3882">
                    <c:v>6</c:v>
                  </c:pt>
                  <c:pt idx="3883">
                    <c:v>6</c:v>
                  </c:pt>
                  <c:pt idx="3884">
                    <c:v>6</c:v>
                  </c:pt>
                  <c:pt idx="3885">
                    <c:v>6</c:v>
                  </c:pt>
                  <c:pt idx="3886">
                    <c:v>6</c:v>
                  </c:pt>
                  <c:pt idx="3887">
                    <c:v>6</c:v>
                  </c:pt>
                  <c:pt idx="3888">
                    <c:v>6</c:v>
                  </c:pt>
                  <c:pt idx="3889">
                    <c:v>6</c:v>
                  </c:pt>
                  <c:pt idx="3890">
                    <c:v>6</c:v>
                  </c:pt>
                  <c:pt idx="3891">
                    <c:v>6</c:v>
                  </c:pt>
                  <c:pt idx="3892">
                    <c:v>6</c:v>
                  </c:pt>
                  <c:pt idx="3893">
                    <c:v>6</c:v>
                  </c:pt>
                  <c:pt idx="3894">
                    <c:v>6</c:v>
                  </c:pt>
                  <c:pt idx="3895">
                    <c:v>6</c:v>
                  </c:pt>
                  <c:pt idx="3896">
                    <c:v>6</c:v>
                  </c:pt>
                  <c:pt idx="3897">
                    <c:v>6</c:v>
                  </c:pt>
                  <c:pt idx="3898">
                    <c:v>6</c:v>
                  </c:pt>
                  <c:pt idx="3899">
                    <c:v>6</c:v>
                  </c:pt>
                  <c:pt idx="3900">
                    <c:v>6</c:v>
                  </c:pt>
                  <c:pt idx="3901">
                    <c:v>6</c:v>
                  </c:pt>
                  <c:pt idx="3902">
                    <c:v>6</c:v>
                  </c:pt>
                  <c:pt idx="3903">
                    <c:v>6</c:v>
                  </c:pt>
                  <c:pt idx="3904">
                    <c:v>6</c:v>
                  </c:pt>
                  <c:pt idx="3905">
                    <c:v>6</c:v>
                  </c:pt>
                  <c:pt idx="3906">
                    <c:v>6</c:v>
                  </c:pt>
                  <c:pt idx="3907">
                    <c:v>6</c:v>
                  </c:pt>
                  <c:pt idx="3908">
                    <c:v>6</c:v>
                  </c:pt>
                  <c:pt idx="3909">
                    <c:v>6</c:v>
                  </c:pt>
                  <c:pt idx="3910">
                    <c:v>6</c:v>
                  </c:pt>
                  <c:pt idx="3911">
                    <c:v>6</c:v>
                  </c:pt>
                  <c:pt idx="3912">
                    <c:v>6</c:v>
                  </c:pt>
                  <c:pt idx="3913">
                    <c:v>6</c:v>
                  </c:pt>
                  <c:pt idx="3914">
                    <c:v>6</c:v>
                  </c:pt>
                  <c:pt idx="3915">
                    <c:v>6</c:v>
                  </c:pt>
                  <c:pt idx="3916">
                    <c:v>6</c:v>
                  </c:pt>
                  <c:pt idx="3917">
                    <c:v>6</c:v>
                  </c:pt>
                  <c:pt idx="3918">
                    <c:v>6</c:v>
                  </c:pt>
                  <c:pt idx="3919">
                    <c:v>6</c:v>
                  </c:pt>
                  <c:pt idx="3920">
                    <c:v>6</c:v>
                  </c:pt>
                  <c:pt idx="3921">
                    <c:v>6</c:v>
                  </c:pt>
                  <c:pt idx="3922">
                    <c:v>6</c:v>
                  </c:pt>
                  <c:pt idx="3923">
                    <c:v>6</c:v>
                  </c:pt>
                  <c:pt idx="3924">
                    <c:v>6</c:v>
                  </c:pt>
                  <c:pt idx="3925">
                    <c:v>6</c:v>
                  </c:pt>
                  <c:pt idx="3926">
                    <c:v>6</c:v>
                  </c:pt>
                  <c:pt idx="3927">
                    <c:v>6</c:v>
                  </c:pt>
                  <c:pt idx="3928">
                    <c:v>6</c:v>
                  </c:pt>
                  <c:pt idx="3929">
                    <c:v>6</c:v>
                  </c:pt>
                  <c:pt idx="3930">
                    <c:v>6</c:v>
                  </c:pt>
                  <c:pt idx="3931">
                    <c:v>6</c:v>
                  </c:pt>
                  <c:pt idx="3932">
                    <c:v>6</c:v>
                  </c:pt>
                  <c:pt idx="3933">
                    <c:v>6</c:v>
                  </c:pt>
                  <c:pt idx="3934">
                    <c:v>6</c:v>
                  </c:pt>
                  <c:pt idx="3935">
                    <c:v>6</c:v>
                  </c:pt>
                  <c:pt idx="3936">
                    <c:v>6</c:v>
                  </c:pt>
                  <c:pt idx="3937">
                    <c:v>6</c:v>
                  </c:pt>
                  <c:pt idx="3938">
                    <c:v>6</c:v>
                  </c:pt>
                  <c:pt idx="3939">
                    <c:v>6</c:v>
                  </c:pt>
                  <c:pt idx="3940">
                    <c:v>6</c:v>
                  </c:pt>
                  <c:pt idx="3941">
                    <c:v>6</c:v>
                  </c:pt>
                  <c:pt idx="3942">
                    <c:v>6</c:v>
                  </c:pt>
                  <c:pt idx="3943">
                    <c:v>6</c:v>
                  </c:pt>
                  <c:pt idx="3944">
                    <c:v>6</c:v>
                  </c:pt>
                  <c:pt idx="3945">
                    <c:v>6</c:v>
                  </c:pt>
                  <c:pt idx="3946">
                    <c:v>6</c:v>
                  </c:pt>
                  <c:pt idx="3947">
                    <c:v>6</c:v>
                  </c:pt>
                  <c:pt idx="3948">
                    <c:v>6</c:v>
                  </c:pt>
                  <c:pt idx="3949">
                    <c:v>6</c:v>
                  </c:pt>
                  <c:pt idx="3950">
                    <c:v>6</c:v>
                  </c:pt>
                  <c:pt idx="3951">
                    <c:v>6</c:v>
                  </c:pt>
                  <c:pt idx="3952">
                    <c:v>6</c:v>
                  </c:pt>
                  <c:pt idx="3953">
                    <c:v>6</c:v>
                  </c:pt>
                  <c:pt idx="3954">
                    <c:v>6</c:v>
                  </c:pt>
                  <c:pt idx="3955">
                    <c:v>6</c:v>
                  </c:pt>
                  <c:pt idx="3956">
                    <c:v>6</c:v>
                  </c:pt>
                  <c:pt idx="3957">
                    <c:v>6</c:v>
                  </c:pt>
                  <c:pt idx="3958">
                    <c:v>6</c:v>
                  </c:pt>
                  <c:pt idx="3959">
                    <c:v>6</c:v>
                  </c:pt>
                  <c:pt idx="3960">
                    <c:v>6</c:v>
                  </c:pt>
                  <c:pt idx="3961">
                    <c:v>6</c:v>
                  </c:pt>
                  <c:pt idx="3962">
                    <c:v>6</c:v>
                  </c:pt>
                  <c:pt idx="3963">
                    <c:v>6</c:v>
                  </c:pt>
                  <c:pt idx="3964">
                    <c:v>6</c:v>
                  </c:pt>
                  <c:pt idx="3965">
                    <c:v>6</c:v>
                  </c:pt>
                  <c:pt idx="3966">
                    <c:v>6</c:v>
                  </c:pt>
                  <c:pt idx="3967">
                    <c:v>6</c:v>
                  </c:pt>
                  <c:pt idx="3968">
                    <c:v>6</c:v>
                  </c:pt>
                  <c:pt idx="3969">
                    <c:v>6</c:v>
                  </c:pt>
                  <c:pt idx="3970">
                    <c:v>6</c:v>
                  </c:pt>
                  <c:pt idx="3971">
                    <c:v>6</c:v>
                  </c:pt>
                  <c:pt idx="3972">
                    <c:v>6</c:v>
                  </c:pt>
                  <c:pt idx="3973">
                    <c:v>6</c:v>
                  </c:pt>
                  <c:pt idx="3974">
                    <c:v>6</c:v>
                  </c:pt>
                  <c:pt idx="3975">
                    <c:v>6</c:v>
                  </c:pt>
                  <c:pt idx="3976">
                    <c:v>6</c:v>
                  </c:pt>
                  <c:pt idx="3977">
                    <c:v>6</c:v>
                  </c:pt>
                  <c:pt idx="3978">
                    <c:v>6</c:v>
                  </c:pt>
                  <c:pt idx="3979">
                    <c:v>6</c:v>
                  </c:pt>
                  <c:pt idx="3980">
                    <c:v>6</c:v>
                  </c:pt>
                  <c:pt idx="3981">
                    <c:v>6</c:v>
                  </c:pt>
                  <c:pt idx="3982">
                    <c:v>6</c:v>
                  </c:pt>
                  <c:pt idx="3983">
                    <c:v>6</c:v>
                  </c:pt>
                  <c:pt idx="3984">
                    <c:v>6</c:v>
                  </c:pt>
                  <c:pt idx="3985">
                    <c:v>6</c:v>
                  </c:pt>
                  <c:pt idx="3986">
                    <c:v>6</c:v>
                  </c:pt>
                  <c:pt idx="3987">
                    <c:v>6</c:v>
                  </c:pt>
                  <c:pt idx="3988">
                    <c:v>6</c:v>
                  </c:pt>
                  <c:pt idx="3989">
                    <c:v>6</c:v>
                  </c:pt>
                  <c:pt idx="3990">
                    <c:v>6</c:v>
                  </c:pt>
                  <c:pt idx="3991">
                    <c:v>6</c:v>
                  </c:pt>
                  <c:pt idx="3992">
                    <c:v>6</c:v>
                  </c:pt>
                  <c:pt idx="3993">
                    <c:v>6</c:v>
                  </c:pt>
                  <c:pt idx="3994">
                    <c:v>6</c:v>
                  </c:pt>
                  <c:pt idx="3995">
                    <c:v>6</c:v>
                  </c:pt>
                  <c:pt idx="3996">
                    <c:v>6</c:v>
                  </c:pt>
                  <c:pt idx="3997">
                    <c:v>6</c:v>
                  </c:pt>
                  <c:pt idx="3998">
                    <c:v>6</c:v>
                  </c:pt>
                  <c:pt idx="3999">
                    <c:v>6</c:v>
                  </c:pt>
                  <c:pt idx="4000">
                    <c:v>6</c:v>
                  </c:pt>
                  <c:pt idx="4001">
                    <c:v>6</c:v>
                  </c:pt>
                  <c:pt idx="4002">
                    <c:v>6</c:v>
                  </c:pt>
                  <c:pt idx="4003">
                    <c:v>6</c:v>
                  </c:pt>
                  <c:pt idx="4004">
                    <c:v>6</c:v>
                  </c:pt>
                  <c:pt idx="4005">
                    <c:v>6</c:v>
                  </c:pt>
                  <c:pt idx="4006">
                    <c:v>6</c:v>
                  </c:pt>
                  <c:pt idx="4007">
                    <c:v>6</c:v>
                  </c:pt>
                  <c:pt idx="4008">
                    <c:v>6</c:v>
                  </c:pt>
                  <c:pt idx="4009">
                    <c:v>6</c:v>
                  </c:pt>
                  <c:pt idx="4010">
                    <c:v>6</c:v>
                  </c:pt>
                  <c:pt idx="4011">
                    <c:v>6</c:v>
                  </c:pt>
                  <c:pt idx="4012">
                    <c:v>6</c:v>
                  </c:pt>
                  <c:pt idx="4013">
                    <c:v>6</c:v>
                  </c:pt>
                  <c:pt idx="4014">
                    <c:v>6</c:v>
                  </c:pt>
                  <c:pt idx="4015">
                    <c:v>6</c:v>
                  </c:pt>
                  <c:pt idx="4016">
                    <c:v>6</c:v>
                  </c:pt>
                  <c:pt idx="4017">
                    <c:v>6</c:v>
                  </c:pt>
                  <c:pt idx="4018">
                    <c:v>6</c:v>
                  </c:pt>
                  <c:pt idx="4019">
                    <c:v>6</c:v>
                  </c:pt>
                  <c:pt idx="4020">
                    <c:v>6</c:v>
                  </c:pt>
                  <c:pt idx="4021">
                    <c:v>6</c:v>
                  </c:pt>
                  <c:pt idx="4022">
                    <c:v>6</c:v>
                  </c:pt>
                  <c:pt idx="4023">
                    <c:v>6</c:v>
                  </c:pt>
                  <c:pt idx="4024">
                    <c:v>6</c:v>
                  </c:pt>
                  <c:pt idx="4025">
                    <c:v>6</c:v>
                  </c:pt>
                  <c:pt idx="4026">
                    <c:v>6</c:v>
                  </c:pt>
                  <c:pt idx="4027">
                    <c:v>6</c:v>
                  </c:pt>
                  <c:pt idx="4028">
                    <c:v>6</c:v>
                  </c:pt>
                  <c:pt idx="4029">
                    <c:v>6</c:v>
                  </c:pt>
                  <c:pt idx="4030">
                    <c:v>6</c:v>
                  </c:pt>
                  <c:pt idx="4031">
                    <c:v>6</c:v>
                  </c:pt>
                  <c:pt idx="4032">
                    <c:v>6</c:v>
                  </c:pt>
                  <c:pt idx="4033">
                    <c:v>6</c:v>
                  </c:pt>
                  <c:pt idx="4034">
                    <c:v>6</c:v>
                  </c:pt>
                  <c:pt idx="4035">
                    <c:v>6</c:v>
                  </c:pt>
                  <c:pt idx="4036">
                    <c:v>6</c:v>
                  </c:pt>
                  <c:pt idx="4037">
                    <c:v>6</c:v>
                  </c:pt>
                  <c:pt idx="4038">
                    <c:v>6</c:v>
                  </c:pt>
                  <c:pt idx="4039">
                    <c:v>6</c:v>
                  </c:pt>
                  <c:pt idx="4040">
                    <c:v>6</c:v>
                  </c:pt>
                  <c:pt idx="4041">
                    <c:v>6</c:v>
                  </c:pt>
                  <c:pt idx="4042">
                    <c:v>6</c:v>
                  </c:pt>
                  <c:pt idx="4043">
                    <c:v>6</c:v>
                  </c:pt>
                  <c:pt idx="4044">
                    <c:v>6</c:v>
                  </c:pt>
                  <c:pt idx="4045">
                    <c:v>6</c:v>
                  </c:pt>
                  <c:pt idx="4046">
                    <c:v>6</c:v>
                  </c:pt>
                  <c:pt idx="4047">
                    <c:v>6</c:v>
                  </c:pt>
                  <c:pt idx="4048">
                    <c:v>6</c:v>
                  </c:pt>
                  <c:pt idx="4049">
                    <c:v>6</c:v>
                  </c:pt>
                  <c:pt idx="4050">
                    <c:v>6</c:v>
                  </c:pt>
                  <c:pt idx="4051">
                    <c:v>6</c:v>
                  </c:pt>
                  <c:pt idx="4052">
                    <c:v>6</c:v>
                  </c:pt>
                  <c:pt idx="4053">
                    <c:v>6</c:v>
                  </c:pt>
                  <c:pt idx="4054">
                    <c:v>6</c:v>
                  </c:pt>
                  <c:pt idx="4055">
                    <c:v>6</c:v>
                  </c:pt>
                  <c:pt idx="4056">
                    <c:v>6</c:v>
                  </c:pt>
                  <c:pt idx="4057">
                    <c:v>6</c:v>
                  </c:pt>
                  <c:pt idx="4058">
                    <c:v>6</c:v>
                  </c:pt>
                  <c:pt idx="4059">
                    <c:v>6</c:v>
                  </c:pt>
                  <c:pt idx="4060">
                    <c:v>6</c:v>
                  </c:pt>
                  <c:pt idx="4061">
                    <c:v>6</c:v>
                  </c:pt>
                  <c:pt idx="4062">
                    <c:v>6</c:v>
                  </c:pt>
                  <c:pt idx="4063">
                    <c:v>6</c:v>
                  </c:pt>
                  <c:pt idx="4064">
                    <c:v>6</c:v>
                  </c:pt>
                  <c:pt idx="4065">
                    <c:v>6</c:v>
                  </c:pt>
                  <c:pt idx="4066">
                    <c:v>6</c:v>
                  </c:pt>
                  <c:pt idx="4067">
                    <c:v>6</c:v>
                  </c:pt>
                  <c:pt idx="4068">
                    <c:v>6</c:v>
                  </c:pt>
                  <c:pt idx="4069">
                    <c:v>6</c:v>
                  </c:pt>
                  <c:pt idx="4070">
                    <c:v>6</c:v>
                  </c:pt>
                  <c:pt idx="4071">
                    <c:v>6</c:v>
                  </c:pt>
                  <c:pt idx="4072">
                    <c:v>6</c:v>
                  </c:pt>
                  <c:pt idx="4073">
                    <c:v>6</c:v>
                  </c:pt>
                  <c:pt idx="4074">
                    <c:v>6</c:v>
                  </c:pt>
                  <c:pt idx="4075">
                    <c:v>6</c:v>
                  </c:pt>
                  <c:pt idx="4076">
                    <c:v>6</c:v>
                  </c:pt>
                  <c:pt idx="4077">
                    <c:v>6</c:v>
                  </c:pt>
                  <c:pt idx="4078">
                    <c:v>6</c:v>
                  </c:pt>
                  <c:pt idx="4079">
                    <c:v>6</c:v>
                  </c:pt>
                  <c:pt idx="4080">
                    <c:v>6</c:v>
                  </c:pt>
                  <c:pt idx="4081">
                    <c:v>6</c:v>
                  </c:pt>
                  <c:pt idx="4082">
                    <c:v>6</c:v>
                  </c:pt>
                  <c:pt idx="4083">
                    <c:v>6</c:v>
                  </c:pt>
                  <c:pt idx="4084">
                    <c:v>6</c:v>
                  </c:pt>
                  <c:pt idx="4085">
                    <c:v>6</c:v>
                  </c:pt>
                  <c:pt idx="4086">
                    <c:v>6</c:v>
                  </c:pt>
                  <c:pt idx="4087">
                    <c:v>6</c:v>
                  </c:pt>
                  <c:pt idx="4088">
                    <c:v>6</c:v>
                  </c:pt>
                  <c:pt idx="4089">
                    <c:v>6</c:v>
                  </c:pt>
                  <c:pt idx="4090">
                    <c:v>6</c:v>
                  </c:pt>
                  <c:pt idx="4091">
                    <c:v>6</c:v>
                  </c:pt>
                  <c:pt idx="4092">
                    <c:v>6</c:v>
                  </c:pt>
                  <c:pt idx="4093">
                    <c:v>6</c:v>
                  </c:pt>
                  <c:pt idx="4094">
                    <c:v>6</c:v>
                  </c:pt>
                  <c:pt idx="4095">
                    <c:v>6</c:v>
                  </c:pt>
                  <c:pt idx="4096">
                    <c:v>6</c:v>
                  </c:pt>
                  <c:pt idx="4097">
                    <c:v>6</c:v>
                  </c:pt>
                  <c:pt idx="4098">
                    <c:v>6</c:v>
                  </c:pt>
                  <c:pt idx="4099">
                    <c:v>6</c:v>
                  </c:pt>
                  <c:pt idx="4100">
                    <c:v>6</c:v>
                  </c:pt>
                  <c:pt idx="4101">
                    <c:v>6</c:v>
                  </c:pt>
                  <c:pt idx="4102">
                    <c:v>6</c:v>
                  </c:pt>
                  <c:pt idx="4103">
                    <c:v>6</c:v>
                  </c:pt>
                  <c:pt idx="4104">
                    <c:v>6</c:v>
                  </c:pt>
                  <c:pt idx="4105">
                    <c:v>6</c:v>
                  </c:pt>
                  <c:pt idx="4106">
                    <c:v>6</c:v>
                  </c:pt>
                  <c:pt idx="4107">
                    <c:v>6</c:v>
                  </c:pt>
                  <c:pt idx="4108">
                    <c:v>6</c:v>
                  </c:pt>
                  <c:pt idx="4109">
                    <c:v>6</c:v>
                  </c:pt>
                  <c:pt idx="4110">
                    <c:v>6</c:v>
                  </c:pt>
                  <c:pt idx="4111">
                    <c:v>6</c:v>
                  </c:pt>
                  <c:pt idx="4112">
                    <c:v>6</c:v>
                  </c:pt>
                  <c:pt idx="4113">
                    <c:v>6</c:v>
                  </c:pt>
                  <c:pt idx="4114">
                    <c:v>6</c:v>
                  </c:pt>
                  <c:pt idx="4115">
                    <c:v>6</c:v>
                  </c:pt>
                  <c:pt idx="4116">
                    <c:v>6</c:v>
                  </c:pt>
                  <c:pt idx="4117">
                    <c:v>6</c:v>
                  </c:pt>
                  <c:pt idx="4118">
                    <c:v>6</c:v>
                  </c:pt>
                  <c:pt idx="4119">
                    <c:v>6</c:v>
                  </c:pt>
                  <c:pt idx="4120">
                    <c:v>6</c:v>
                  </c:pt>
                  <c:pt idx="4121">
                    <c:v>6</c:v>
                  </c:pt>
                  <c:pt idx="4122">
                    <c:v>6</c:v>
                  </c:pt>
                  <c:pt idx="4123">
                    <c:v>6</c:v>
                  </c:pt>
                  <c:pt idx="4124">
                    <c:v>6</c:v>
                  </c:pt>
                  <c:pt idx="4125">
                    <c:v>6</c:v>
                  </c:pt>
                  <c:pt idx="4126">
                    <c:v>6</c:v>
                  </c:pt>
                  <c:pt idx="4127">
                    <c:v>6</c:v>
                  </c:pt>
                  <c:pt idx="4128">
                    <c:v>6</c:v>
                  </c:pt>
                  <c:pt idx="4129">
                    <c:v>6</c:v>
                  </c:pt>
                  <c:pt idx="4130">
                    <c:v>6</c:v>
                  </c:pt>
                  <c:pt idx="4131">
                    <c:v>6</c:v>
                  </c:pt>
                  <c:pt idx="4132">
                    <c:v>6</c:v>
                  </c:pt>
                  <c:pt idx="4133">
                    <c:v>6</c:v>
                  </c:pt>
                  <c:pt idx="4134">
                    <c:v>6</c:v>
                  </c:pt>
                  <c:pt idx="4135">
                    <c:v>6</c:v>
                  </c:pt>
                  <c:pt idx="4136">
                    <c:v>6</c:v>
                  </c:pt>
                  <c:pt idx="4137">
                    <c:v>6</c:v>
                  </c:pt>
                  <c:pt idx="4138">
                    <c:v>6</c:v>
                  </c:pt>
                  <c:pt idx="4139">
                    <c:v>6</c:v>
                  </c:pt>
                  <c:pt idx="4140">
                    <c:v>6</c:v>
                  </c:pt>
                  <c:pt idx="4141">
                    <c:v>6</c:v>
                  </c:pt>
                  <c:pt idx="4142">
                    <c:v>6</c:v>
                  </c:pt>
                  <c:pt idx="4143">
                    <c:v>6</c:v>
                  </c:pt>
                  <c:pt idx="4144">
                    <c:v>6</c:v>
                  </c:pt>
                  <c:pt idx="4145">
                    <c:v>5</c:v>
                  </c:pt>
                  <c:pt idx="4146">
                    <c:v>5</c:v>
                  </c:pt>
                  <c:pt idx="4147">
                    <c:v>5</c:v>
                  </c:pt>
                  <c:pt idx="4148">
                    <c:v>5</c:v>
                  </c:pt>
                  <c:pt idx="4149">
                    <c:v>5</c:v>
                  </c:pt>
                  <c:pt idx="4150">
                    <c:v>5</c:v>
                  </c:pt>
                  <c:pt idx="4151">
                    <c:v>5</c:v>
                  </c:pt>
                  <c:pt idx="4152">
                    <c:v>5</c:v>
                  </c:pt>
                  <c:pt idx="4153">
                    <c:v>5</c:v>
                  </c:pt>
                  <c:pt idx="4154">
                    <c:v>5</c:v>
                  </c:pt>
                  <c:pt idx="4155">
                    <c:v>5</c:v>
                  </c:pt>
                  <c:pt idx="4156">
                    <c:v>5</c:v>
                  </c:pt>
                  <c:pt idx="4157">
                    <c:v>5</c:v>
                  </c:pt>
                  <c:pt idx="4158">
                    <c:v>5</c:v>
                  </c:pt>
                  <c:pt idx="4159">
                    <c:v>5</c:v>
                  </c:pt>
                  <c:pt idx="4160">
                    <c:v>5</c:v>
                  </c:pt>
                  <c:pt idx="4161">
                    <c:v>5</c:v>
                  </c:pt>
                  <c:pt idx="4162">
                    <c:v>5</c:v>
                  </c:pt>
                  <c:pt idx="4163">
                    <c:v>5</c:v>
                  </c:pt>
                  <c:pt idx="4164">
                    <c:v>5</c:v>
                  </c:pt>
                  <c:pt idx="4165">
                    <c:v>5</c:v>
                  </c:pt>
                  <c:pt idx="4166">
                    <c:v>5</c:v>
                  </c:pt>
                  <c:pt idx="4167">
                    <c:v>5</c:v>
                  </c:pt>
                  <c:pt idx="4168">
                    <c:v>5</c:v>
                  </c:pt>
                  <c:pt idx="4169">
                    <c:v>5</c:v>
                  </c:pt>
                  <c:pt idx="4170">
                    <c:v>5</c:v>
                  </c:pt>
                  <c:pt idx="4171">
                    <c:v>5</c:v>
                  </c:pt>
                  <c:pt idx="4172">
                    <c:v>5</c:v>
                  </c:pt>
                  <c:pt idx="4173">
                    <c:v>5</c:v>
                  </c:pt>
                  <c:pt idx="4174">
                    <c:v>5</c:v>
                  </c:pt>
                  <c:pt idx="4175">
                    <c:v>5</c:v>
                  </c:pt>
                  <c:pt idx="4176">
                    <c:v>5</c:v>
                  </c:pt>
                  <c:pt idx="4177">
                    <c:v>5</c:v>
                  </c:pt>
                  <c:pt idx="4178">
                    <c:v>5</c:v>
                  </c:pt>
                  <c:pt idx="4179">
                    <c:v>5</c:v>
                  </c:pt>
                  <c:pt idx="4180">
                    <c:v>5</c:v>
                  </c:pt>
                  <c:pt idx="4181">
                    <c:v>5</c:v>
                  </c:pt>
                  <c:pt idx="4182">
                    <c:v>5</c:v>
                  </c:pt>
                  <c:pt idx="4183">
                    <c:v>5</c:v>
                  </c:pt>
                  <c:pt idx="4184">
                    <c:v>5</c:v>
                  </c:pt>
                  <c:pt idx="4185">
                    <c:v>5</c:v>
                  </c:pt>
                  <c:pt idx="4186">
                    <c:v>5</c:v>
                  </c:pt>
                  <c:pt idx="4187">
                    <c:v>5</c:v>
                  </c:pt>
                  <c:pt idx="4188">
                    <c:v>5</c:v>
                  </c:pt>
                  <c:pt idx="4189">
                    <c:v>5</c:v>
                  </c:pt>
                  <c:pt idx="4190">
                    <c:v>5</c:v>
                  </c:pt>
                  <c:pt idx="4191">
                    <c:v>5</c:v>
                  </c:pt>
                  <c:pt idx="4192">
                    <c:v>5</c:v>
                  </c:pt>
                  <c:pt idx="4193">
                    <c:v>5</c:v>
                  </c:pt>
                  <c:pt idx="4194">
                    <c:v>5</c:v>
                  </c:pt>
                  <c:pt idx="4195">
                    <c:v>5</c:v>
                  </c:pt>
                  <c:pt idx="4196">
                    <c:v>5</c:v>
                  </c:pt>
                  <c:pt idx="4197">
                    <c:v>5</c:v>
                  </c:pt>
                  <c:pt idx="4198">
                    <c:v>5</c:v>
                  </c:pt>
                  <c:pt idx="4199">
                    <c:v>5</c:v>
                  </c:pt>
                  <c:pt idx="4200">
                    <c:v>5</c:v>
                  </c:pt>
                  <c:pt idx="4201">
                    <c:v>5</c:v>
                  </c:pt>
                  <c:pt idx="4202">
                    <c:v>5</c:v>
                  </c:pt>
                  <c:pt idx="4203">
                    <c:v>5</c:v>
                  </c:pt>
                  <c:pt idx="4204">
                    <c:v>5</c:v>
                  </c:pt>
                  <c:pt idx="4205">
                    <c:v>5</c:v>
                  </c:pt>
                  <c:pt idx="4206">
                    <c:v>5</c:v>
                  </c:pt>
                  <c:pt idx="4207">
                    <c:v>5</c:v>
                  </c:pt>
                  <c:pt idx="4208">
                    <c:v>5</c:v>
                  </c:pt>
                  <c:pt idx="4209">
                    <c:v>5</c:v>
                  </c:pt>
                  <c:pt idx="4210">
                    <c:v>5</c:v>
                  </c:pt>
                  <c:pt idx="4211">
                    <c:v>5</c:v>
                  </c:pt>
                  <c:pt idx="4212">
                    <c:v>5</c:v>
                  </c:pt>
                  <c:pt idx="4213">
                    <c:v>5</c:v>
                  </c:pt>
                  <c:pt idx="4214">
                    <c:v>5</c:v>
                  </c:pt>
                  <c:pt idx="4215">
                    <c:v>5</c:v>
                  </c:pt>
                  <c:pt idx="4216">
                    <c:v>5</c:v>
                  </c:pt>
                  <c:pt idx="4217">
                    <c:v>5</c:v>
                  </c:pt>
                  <c:pt idx="4218">
                    <c:v>5</c:v>
                  </c:pt>
                  <c:pt idx="4219">
                    <c:v>5</c:v>
                  </c:pt>
                  <c:pt idx="4220">
                    <c:v>5</c:v>
                  </c:pt>
                  <c:pt idx="4221">
                    <c:v>5</c:v>
                  </c:pt>
                  <c:pt idx="4222">
                    <c:v>5</c:v>
                  </c:pt>
                  <c:pt idx="4223">
                    <c:v>5</c:v>
                  </c:pt>
                  <c:pt idx="4224">
                    <c:v>5</c:v>
                  </c:pt>
                  <c:pt idx="4225">
                    <c:v>5</c:v>
                  </c:pt>
                  <c:pt idx="4226">
                    <c:v>5</c:v>
                  </c:pt>
                  <c:pt idx="4227">
                    <c:v>5</c:v>
                  </c:pt>
                  <c:pt idx="4228">
                    <c:v>5</c:v>
                  </c:pt>
                  <c:pt idx="4229">
                    <c:v>5</c:v>
                  </c:pt>
                  <c:pt idx="4230">
                    <c:v>5</c:v>
                  </c:pt>
                  <c:pt idx="4231">
                    <c:v>5</c:v>
                  </c:pt>
                  <c:pt idx="4232">
                    <c:v>5</c:v>
                  </c:pt>
                  <c:pt idx="4233">
                    <c:v>5</c:v>
                  </c:pt>
                  <c:pt idx="4234">
                    <c:v>5</c:v>
                  </c:pt>
                  <c:pt idx="4235">
                    <c:v>5</c:v>
                  </c:pt>
                  <c:pt idx="4236">
                    <c:v>5</c:v>
                  </c:pt>
                  <c:pt idx="4237">
                    <c:v>5</c:v>
                  </c:pt>
                  <c:pt idx="4238">
                    <c:v>5</c:v>
                  </c:pt>
                  <c:pt idx="4239">
                    <c:v>5</c:v>
                  </c:pt>
                  <c:pt idx="4240">
                    <c:v>5</c:v>
                  </c:pt>
                  <c:pt idx="4241">
                    <c:v>5</c:v>
                  </c:pt>
                  <c:pt idx="4242">
                    <c:v>5</c:v>
                  </c:pt>
                  <c:pt idx="4243">
                    <c:v>5</c:v>
                  </c:pt>
                  <c:pt idx="4244">
                    <c:v>5</c:v>
                  </c:pt>
                  <c:pt idx="4245">
                    <c:v>5</c:v>
                  </c:pt>
                  <c:pt idx="4246">
                    <c:v>5</c:v>
                  </c:pt>
                  <c:pt idx="4247">
                    <c:v>5</c:v>
                  </c:pt>
                  <c:pt idx="4248">
                    <c:v>5</c:v>
                  </c:pt>
                  <c:pt idx="4249">
                    <c:v>5</c:v>
                  </c:pt>
                  <c:pt idx="4250">
                    <c:v>5</c:v>
                  </c:pt>
                  <c:pt idx="4251">
                    <c:v>5</c:v>
                  </c:pt>
                  <c:pt idx="4252">
                    <c:v>5</c:v>
                  </c:pt>
                  <c:pt idx="4253">
                    <c:v>5</c:v>
                  </c:pt>
                  <c:pt idx="4254">
                    <c:v>5</c:v>
                  </c:pt>
                  <c:pt idx="4255">
                    <c:v>5</c:v>
                  </c:pt>
                  <c:pt idx="4256">
                    <c:v>5</c:v>
                  </c:pt>
                  <c:pt idx="4257">
                    <c:v>5</c:v>
                  </c:pt>
                  <c:pt idx="4258">
                    <c:v>5</c:v>
                  </c:pt>
                  <c:pt idx="4259">
                    <c:v>5</c:v>
                  </c:pt>
                  <c:pt idx="4260">
                    <c:v>5</c:v>
                  </c:pt>
                  <c:pt idx="4261">
                    <c:v>5</c:v>
                  </c:pt>
                  <c:pt idx="4262">
                    <c:v>5</c:v>
                  </c:pt>
                  <c:pt idx="4263">
                    <c:v>5</c:v>
                  </c:pt>
                  <c:pt idx="4264">
                    <c:v>5</c:v>
                  </c:pt>
                  <c:pt idx="4265">
                    <c:v>5</c:v>
                  </c:pt>
                  <c:pt idx="4266">
                    <c:v>5</c:v>
                  </c:pt>
                  <c:pt idx="4267">
                    <c:v>5</c:v>
                  </c:pt>
                  <c:pt idx="4268">
                    <c:v>5</c:v>
                  </c:pt>
                  <c:pt idx="4269">
                    <c:v>5</c:v>
                  </c:pt>
                  <c:pt idx="4270">
                    <c:v>5</c:v>
                  </c:pt>
                  <c:pt idx="4271">
                    <c:v>5</c:v>
                  </c:pt>
                  <c:pt idx="4272">
                    <c:v>5</c:v>
                  </c:pt>
                  <c:pt idx="4273">
                    <c:v>5</c:v>
                  </c:pt>
                  <c:pt idx="4274">
                    <c:v>5</c:v>
                  </c:pt>
                  <c:pt idx="4275">
                    <c:v>5</c:v>
                  </c:pt>
                  <c:pt idx="4276">
                    <c:v>5</c:v>
                  </c:pt>
                  <c:pt idx="4277">
                    <c:v>5</c:v>
                  </c:pt>
                  <c:pt idx="4278">
                    <c:v>5</c:v>
                  </c:pt>
                  <c:pt idx="4279">
                    <c:v>5</c:v>
                  </c:pt>
                  <c:pt idx="4280">
                    <c:v>5</c:v>
                  </c:pt>
                  <c:pt idx="4281">
                    <c:v>5</c:v>
                  </c:pt>
                  <c:pt idx="4282">
                    <c:v>5</c:v>
                  </c:pt>
                  <c:pt idx="4283">
                    <c:v>5</c:v>
                  </c:pt>
                  <c:pt idx="4284">
                    <c:v>5</c:v>
                  </c:pt>
                  <c:pt idx="4285">
                    <c:v>5</c:v>
                  </c:pt>
                  <c:pt idx="4286">
                    <c:v>5</c:v>
                  </c:pt>
                  <c:pt idx="4287">
                    <c:v>5</c:v>
                  </c:pt>
                  <c:pt idx="4288">
                    <c:v>5</c:v>
                  </c:pt>
                  <c:pt idx="4289">
                    <c:v>5</c:v>
                  </c:pt>
                  <c:pt idx="4290">
                    <c:v>5</c:v>
                  </c:pt>
                  <c:pt idx="4291">
                    <c:v>5</c:v>
                  </c:pt>
                  <c:pt idx="4292">
                    <c:v>5</c:v>
                  </c:pt>
                  <c:pt idx="4293">
                    <c:v>5</c:v>
                  </c:pt>
                  <c:pt idx="4294">
                    <c:v>5</c:v>
                  </c:pt>
                  <c:pt idx="4295">
                    <c:v>5</c:v>
                  </c:pt>
                  <c:pt idx="4296">
                    <c:v>5</c:v>
                  </c:pt>
                  <c:pt idx="4297">
                    <c:v>5</c:v>
                  </c:pt>
                  <c:pt idx="4298">
                    <c:v>5</c:v>
                  </c:pt>
                  <c:pt idx="4299">
                    <c:v>5</c:v>
                  </c:pt>
                  <c:pt idx="4300">
                    <c:v>5</c:v>
                  </c:pt>
                  <c:pt idx="4301">
                    <c:v>5</c:v>
                  </c:pt>
                  <c:pt idx="4302">
                    <c:v>5</c:v>
                  </c:pt>
                  <c:pt idx="4303">
                    <c:v>5</c:v>
                  </c:pt>
                  <c:pt idx="4304">
                    <c:v>5</c:v>
                  </c:pt>
                  <c:pt idx="4305">
                    <c:v>5</c:v>
                  </c:pt>
                  <c:pt idx="4306">
                    <c:v>5</c:v>
                  </c:pt>
                  <c:pt idx="4307">
                    <c:v>5</c:v>
                  </c:pt>
                  <c:pt idx="4308">
                    <c:v>5</c:v>
                  </c:pt>
                  <c:pt idx="4309">
                    <c:v>5</c:v>
                  </c:pt>
                  <c:pt idx="4310">
                    <c:v>5</c:v>
                  </c:pt>
                  <c:pt idx="4311">
                    <c:v>5</c:v>
                  </c:pt>
                  <c:pt idx="4312">
                    <c:v>5</c:v>
                  </c:pt>
                  <c:pt idx="4313">
                    <c:v>5</c:v>
                  </c:pt>
                  <c:pt idx="4314">
                    <c:v>5</c:v>
                  </c:pt>
                  <c:pt idx="4315">
                    <c:v>5</c:v>
                  </c:pt>
                  <c:pt idx="4316">
                    <c:v>5</c:v>
                  </c:pt>
                  <c:pt idx="4317">
                    <c:v>5</c:v>
                  </c:pt>
                  <c:pt idx="4318">
                    <c:v>5</c:v>
                  </c:pt>
                  <c:pt idx="4319">
                    <c:v>5</c:v>
                  </c:pt>
                  <c:pt idx="4320">
                    <c:v>5</c:v>
                  </c:pt>
                  <c:pt idx="4321">
                    <c:v>5</c:v>
                  </c:pt>
                  <c:pt idx="4322">
                    <c:v>5</c:v>
                  </c:pt>
                  <c:pt idx="4323">
                    <c:v>5</c:v>
                  </c:pt>
                  <c:pt idx="4324">
                    <c:v>5</c:v>
                  </c:pt>
                  <c:pt idx="4325">
                    <c:v>5</c:v>
                  </c:pt>
                  <c:pt idx="4326">
                    <c:v>5</c:v>
                  </c:pt>
                  <c:pt idx="4327">
                    <c:v>5</c:v>
                  </c:pt>
                  <c:pt idx="4328">
                    <c:v>5</c:v>
                  </c:pt>
                  <c:pt idx="4329">
                    <c:v>5</c:v>
                  </c:pt>
                  <c:pt idx="4330">
                    <c:v>5</c:v>
                  </c:pt>
                  <c:pt idx="4331">
                    <c:v>5</c:v>
                  </c:pt>
                  <c:pt idx="4332">
                    <c:v>5</c:v>
                  </c:pt>
                  <c:pt idx="4333">
                    <c:v>5</c:v>
                  </c:pt>
                  <c:pt idx="4334">
                    <c:v>5</c:v>
                  </c:pt>
                  <c:pt idx="4335">
                    <c:v>5</c:v>
                  </c:pt>
                  <c:pt idx="4336">
                    <c:v>5</c:v>
                  </c:pt>
                  <c:pt idx="4337">
                    <c:v>5</c:v>
                  </c:pt>
                  <c:pt idx="4338">
                    <c:v>5</c:v>
                  </c:pt>
                  <c:pt idx="4339">
                    <c:v>5</c:v>
                  </c:pt>
                  <c:pt idx="4340">
                    <c:v>5</c:v>
                  </c:pt>
                  <c:pt idx="4341">
                    <c:v>5</c:v>
                  </c:pt>
                  <c:pt idx="4342">
                    <c:v>5</c:v>
                  </c:pt>
                  <c:pt idx="4343">
                    <c:v>5</c:v>
                  </c:pt>
                  <c:pt idx="4344">
                    <c:v>5</c:v>
                  </c:pt>
                  <c:pt idx="4345">
                    <c:v>5</c:v>
                  </c:pt>
                  <c:pt idx="4346">
                    <c:v>5</c:v>
                  </c:pt>
                  <c:pt idx="4347">
                    <c:v>5</c:v>
                  </c:pt>
                  <c:pt idx="4348">
                    <c:v>5</c:v>
                  </c:pt>
                  <c:pt idx="4349">
                    <c:v>5</c:v>
                  </c:pt>
                  <c:pt idx="4350">
                    <c:v>5</c:v>
                  </c:pt>
                  <c:pt idx="4351">
                    <c:v>5</c:v>
                  </c:pt>
                  <c:pt idx="4352">
                    <c:v>5</c:v>
                  </c:pt>
                  <c:pt idx="4353">
                    <c:v>5</c:v>
                  </c:pt>
                  <c:pt idx="4354">
                    <c:v>5</c:v>
                  </c:pt>
                  <c:pt idx="4355">
                    <c:v>5</c:v>
                  </c:pt>
                  <c:pt idx="4356">
                    <c:v>5</c:v>
                  </c:pt>
                  <c:pt idx="4357">
                    <c:v>5</c:v>
                  </c:pt>
                  <c:pt idx="4358">
                    <c:v>5</c:v>
                  </c:pt>
                  <c:pt idx="4359">
                    <c:v>5</c:v>
                  </c:pt>
                  <c:pt idx="4360">
                    <c:v>5</c:v>
                  </c:pt>
                  <c:pt idx="4361">
                    <c:v>5</c:v>
                  </c:pt>
                  <c:pt idx="4362">
                    <c:v>5</c:v>
                  </c:pt>
                  <c:pt idx="4363">
                    <c:v>5</c:v>
                  </c:pt>
                  <c:pt idx="4364">
                    <c:v>5</c:v>
                  </c:pt>
                  <c:pt idx="4365">
                    <c:v>5</c:v>
                  </c:pt>
                  <c:pt idx="4366">
                    <c:v>5</c:v>
                  </c:pt>
                  <c:pt idx="4367">
                    <c:v>5</c:v>
                  </c:pt>
                  <c:pt idx="4368">
                    <c:v>5</c:v>
                  </c:pt>
                  <c:pt idx="4369">
                    <c:v>5</c:v>
                  </c:pt>
                  <c:pt idx="4370">
                    <c:v>5</c:v>
                  </c:pt>
                  <c:pt idx="4371">
                    <c:v>5</c:v>
                  </c:pt>
                  <c:pt idx="4372">
                    <c:v>5</c:v>
                  </c:pt>
                  <c:pt idx="4373">
                    <c:v>5</c:v>
                  </c:pt>
                  <c:pt idx="4374">
                    <c:v>5</c:v>
                  </c:pt>
                  <c:pt idx="4375">
                    <c:v>5</c:v>
                  </c:pt>
                  <c:pt idx="4376">
                    <c:v>5</c:v>
                  </c:pt>
                  <c:pt idx="4377">
                    <c:v>5</c:v>
                  </c:pt>
                  <c:pt idx="4378">
                    <c:v>5</c:v>
                  </c:pt>
                  <c:pt idx="4379">
                    <c:v>5</c:v>
                  </c:pt>
                  <c:pt idx="4380">
                    <c:v>5</c:v>
                  </c:pt>
                  <c:pt idx="4381">
                    <c:v>5</c:v>
                  </c:pt>
                  <c:pt idx="4382">
                    <c:v>5</c:v>
                  </c:pt>
                  <c:pt idx="4383">
                    <c:v>5</c:v>
                  </c:pt>
                  <c:pt idx="4384">
                    <c:v>5</c:v>
                  </c:pt>
                  <c:pt idx="4385">
                    <c:v>5</c:v>
                  </c:pt>
                  <c:pt idx="4386">
                    <c:v>5</c:v>
                  </c:pt>
                  <c:pt idx="4387">
                    <c:v>5</c:v>
                  </c:pt>
                  <c:pt idx="4388">
                    <c:v>5</c:v>
                  </c:pt>
                  <c:pt idx="4389">
                    <c:v>5</c:v>
                  </c:pt>
                  <c:pt idx="4390">
                    <c:v>5</c:v>
                  </c:pt>
                  <c:pt idx="4391">
                    <c:v>5</c:v>
                  </c:pt>
                  <c:pt idx="4392">
                    <c:v>5</c:v>
                  </c:pt>
                  <c:pt idx="4393">
                    <c:v>5</c:v>
                  </c:pt>
                  <c:pt idx="4394">
                    <c:v>5</c:v>
                  </c:pt>
                  <c:pt idx="4395">
                    <c:v>5</c:v>
                  </c:pt>
                  <c:pt idx="4396">
                    <c:v>5</c:v>
                  </c:pt>
                  <c:pt idx="4397">
                    <c:v>5</c:v>
                  </c:pt>
                  <c:pt idx="4398">
                    <c:v>5</c:v>
                  </c:pt>
                  <c:pt idx="4399">
                    <c:v>5</c:v>
                  </c:pt>
                  <c:pt idx="4400">
                    <c:v>5</c:v>
                  </c:pt>
                  <c:pt idx="4401">
                    <c:v>5</c:v>
                  </c:pt>
                  <c:pt idx="4402">
                    <c:v>5</c:v>
                  </c:pt>
                  <c:pt idx="4403">
                    <c:v>5</c:v>
                  </c:pt>
                  <c:pt idx="4404">
                    <c:v>5</c:v>
                  </c:pt>
                  <c:pt idx="4405">
                    <c:v>5</c:v>
                  </c:pt>
                  <c:pt idx="4406">
                    <c:v>5</c:v>
                  </c:pt>
                  <c:pt idx="4407">
                    <c:v>5</c:v>
                  </c:pt>
                  <c:pt idx="4408">
                    <c:v>5</c:v>
                  </c:pt>
                  <c:pt idx="4409">
                    <c:v>5</c:v>
                  </c:pt>
                  <c:pt idx="4410">
                    <c:v>5</c:v>
                  </c:pt>
                  <c:pt idx="4411">
                    <c:v>5</c:v>
                  </c:pt>
                  <c:pt idx="4412">
                    <c:v>5</c:v>
                  </c:pt>
                  <c:pt idx="4413">
                    <c:v>5</c:v>
                  </c:pt>
                  <c:pt idx="4414">
                    <c:v>5</c:v>
                  </c:pt>
                  <c:pt idx="4415">
                    <c:v>5</c:v>
                  </c:pt>
                  <c:pt idx="4416">
                    <c:v>5</c:v>
                  </c:pt>
                  <c:pt idx="4417">
                    <c:v>5</c:v>
                  </c:pt>
                  <c:pt idx="4418">
                    <c:v>5</c:v>
                  </c:pt>
                  <c:pt idx="4419">
                    <c:v>5</c:v>
                  </c:pt>
                  <c:pt idx="4420">
                    <c:v>5</c:v>
                  </c:pt>
                  <c:pt idx="4421">
                    <c:v>5</c:v>
                  </c:pt>
                  <c:pt idx="4422">
                    <c:v>5</c:v>
                  </c:pt>
                  <c:pt idx="4423">
                    <c:v>5</c:v>
                  </c:pt>
                  <c:pt idx="4424">
                    <c:v>5</c:v>
                  </c:pt>
                  <c:pt idx="4425">
                    <c:v>5</c:v>
                  </c:pt>
                  <c:pt idx="4426">
                    <c:v>5</c:v>
                  </c:pt>
                  <c:pt idx="4427">
                    <c:v>5</c:v>
                  </c:pt>
                  <c:pt idx="4428">
                    <c:v>5</c:v>
                  </c:pt>
                  <c:pt idx="4429">
                    <c:v>5</c:v>
                  </c:pt>
                  <c:pt idx="4430">
                    <c:v>5</c:v>
                  </c:pt>
                  <c:pt idx="4431">
                    <c:v>5</c:v>
                  </c:pt>
                  <c:pt idx="4432">
                    <c:v>5</c:v>
                  </c:pt>
                  <c:pt idx="4433">
                    <c:v>5</c:v>
                  </c:pt>
                  <c:pt idx="4434">
                    <c:v>5</c:v>
                  </c:pt>
                  <c:pt idx="4435">
                    <c:v>5</c:v>
                  </c:pt>
                  <c:pt idx="4436">
                    <c:v>5</c:v>
                  </c:pt>
                  <c:pt idx="4437">
                    <c:v>5</c:v>
                  </c:pt>
                  <c:pt idx="4438">
                    <c:v>5</c:v>
                  </c:pt>
                  <c:pt idx="4439">
                    <c:v>5</c:v>
                  </c:pt>
                  <c:pt idx="4440">
                    <c:v>5</c:v>
                  </c:pt>
                  <c:pt idx="4441">
                    <c:v>5</c:v>
                  </c:pt>
                  <c:pt idx="4442">
                    <c:v>5</c:v>
                  </c:pt>
                  <c:pt idx="4443">
                    <c:v>5</c:v>
                  </c:pt>
                  <c:pt idx="4444">
                    <c:v>5</c:v>
                  </c:pt>
                  <c:pt idx="4445">
                    <c:v>5</c:v>
                  </c:pt>
                  <c:pt idx="4446">
                    <c:v>5</c:v>
                  </c:pt>
                  <c:pt idx="4447">
                    <c:v>5</c:v>
                  </c:pt>
                  <c:pt idx="4448">
                    <c:v>5</c:v>
                  </c:pt>
                  <c:pt idx="4449">
                    <c:v>5</c:v>
                  </c:pt>
                  <c:pt idx="4450">
                    <c:v>5</c:v>
                  </c:pt>
                  <c:pt idx="4451">
                    <c:v>5</c:v>
                  </c:pt>
                  <c:pt idx="4452">
                    <c:v>5</c:v>
                  </c:pt>
                  <c:pt idx="4453">
                    <c:v>5</c:v>
                  </c:pt>
                  <c:pt idx="4454">
                    <c:v>5</c:v>
                  </c:pt>
                  <c:pt idx="4455">
                    <c:v>5</c:v>
                  </c:pt>
                  <c:pt idx="4456">
                    <c:v>5</c:v>
                  </c:pt>
                  <c:pt idx="4457">
                    <c:v>5</c:v>
                  </c:pt>
                  <c:pt idx="4458">
                    <c:v>5</c:v>
                  </c:pt>
                  <c:pt idx="4459">
                    <c:v>5</c:v>
                  </c:pt>
                  <c:pt idx="4460">
                    <c:v>5</c:v>
                  </c:pt>
                  <c:pt idx="4461">
                    <c:v>5</c:v>
                  </c:pt>
                  <c:pt idx="4462">
                    <c:v>5</c:v>
                  </c:pt>
                  <c:pt idx="4463">
                    <c:v>5</c:v>
                  </c:pt>
                  <c:pt idx="4464">
                    <c:v>5</c:v>
                  </c:pt>
                  <c:pt idx="4465">
                    <c:v>5</c:v>
                  </c:pt>
                  <c:pt idx="4466">
                    <c:v>5</c:v>
                  </c:pt>
                  <c:pt idx="4467">
                    <c:v>4</c:v>
                  </c:pt>
                  <c:pt idx="4468">
                    <c:v>4</c:v>
                  </c:pt>
                  <c:pt idx="4469">
                    <c:v>4</c:v>
                  </c:pt>
                  <c:pt idx="4470">
                    <c:v>4</c:v>
                  </c:pt>
                  <c:pt idx="4471">
                    <c:v>4</c:v>
                  </c:pt>
                  <c:pt idx="4472">
                    <c:v>4</c:v>
                  </c:pt>
                  <c:pt idx="4473">
                    <c:v>4</c:v>
                  </c:pt>
                  <c:pt idx="4474">
                    <c:v>4</c:v>
                  </c:pt>
                  <c:pt idx="4475">
                    <c:v>4</c:v>
                  </c:pt>
                  <c:pt idx="4476">
                    <c:v>4</c:v>
                  </c:pt>
                  <c:pt idx="4477">
                    <c:v>4</c:v>
                  </c:pt>
                  <c:pt idx="4478">
                    <c:v>4</c:v>
                  </c:pt>
                  <c:pt idx="4479">
                    <c:v>4</c:v>
                  </c:pt>
                  <c:pt idx="4480">
                    <c:v>4</c:v>
                  </c:pt>
                  <c:pt idx="4481">
                    <c:v>4</c:v>
                  </c:pt>
                  <c:pt idx="4482">
                    <c:v>4</c:v>
                  </c:pt>
                  <c:pt idx="4483">
                    <c:v>4</c:v>
                  </c:pt>
                  <c:pt idx="4484">
                    <c:v>4</c:v>
                  </c:pt>
                  <c:pt idx="4485">
                    <c:v>4</c:v>
                  </c:pt>
                  <c:pt idx="4486">
                    <c:v>4</c:v>
                  </c:pt>
                  <c:pt idx="4487">
                    <c:v>4</c:v>
                  </c:pt>
                  <c:pt idx="4488">
                    <c:v>4</c:v>
                  </c:pt>
                  <c:pt idx="4489">
                    <c:v>4</c:v>
                  </c:pt>
                  <c:pt idx="4490">
                    <c:v>4</c:v>
                  </c:pt>
                  <c:pt idx="4491">
                    <c:v>4</c:v>
                  </c:pt>
                  <c:pt idx="4492">
                    <c:v>4</c:v>
                  </c:pt>
                  <c:pt idx="4493">
                    <c:v>4</c:v>
                  </c:pt>
                  <c:pt idx="4494">
                    <c:v>4</c:v>
                  </c:pt>
                  <c:pt idx="4495">
                    <c:v>4</c:v>
                  </c:pt>
                  <c:pt idx="4496">
                    <c:v>4</c:v>
                  </c:pt>
                  <c:pt idx="4497">
                    <c:v>4</c:v>
                  </c:pt>
                  <c:pt idx="4498">
                    <c:v>4</c:v>
                  </c:pt>
                  <c:pt idx="4499">
                    <c:v>4</c:v>
                  </c:pt>
                  <c:pt idx="4500">
                    <c:v>4</c:v>
                  </c:pt>
                  <c:pt idx="4501">
                    <c:v>4</c:v>
                  </c:pt>
                  <c:pt idx="4502">
                    <c:v>4</c:v>
                  </c:pt>
                  <c:pt idx="4503">
                    <c:v>4</c:v>
                  </c:pt>
                  <c:pt idx="4504">
                    <c:v>4</c:v>
                  </c:pt>
                  <c:pt idx="4505">
                    <c:v>4</c:v>
                  </c:pt>
                  <c:pt idx="4506">
                    <c:v>4</c:v>
                  </c:pt>
                  <c:pt idx="4507">
                    <c:v>4</c:v>
                  </c:pt>
                  <c:pt idx="4508">
                    <c:v>4</c:v>
                  </c:pt>
                  <c:pt idx="4509">
                    <c:v>4</c:v>
                  </c:pt>
                  <c:pt idx="4510">
                    <c:v>4</c:v>
                  </c:pt>
                  <c:pt idx="4511">
                    <c:v>4</c:v>
                  </c:pt>
                  <c:pt idx="4512">
                    <c:v>4</c:v>
                  </c:pt>
                  <c:pt idx="4513">
                    <c:v>4</c:v>
                  </c:pt>
                  <c:pt idx="4514">
                    <c:v>4</c:v>
                  </c:pt>
                  <c:pt idx="4515">
                    <c:v>4</c:v>
                  </c:pt>
                  <c:pt idx="4516">
                    <c:v>4</c:v>
                  </c:pt>
                  <c:pt idx="4517">
                    <c:v>4</c:v>
                  </c:pt>
                  <c:pt idx="4518">
                    <c:v>4</c:v>
                  </c:pt>
                  <c:pt idx="4519">
                    <c:v>4</c:v>
                  </c:pt>
                  <c:pt idx="4520">
                    <c:v>4</c:v>
                  </c:pt>
                  <c:pt idx="4521">
                    <c:v>4</c:v>
                  </c:pt>
                  <c:pt idx="4522">
                    <c:v>4</c:v>
                  </c:pt>
                  <c:pt idx="4523">
                    <c:v>4</c:v>
                  </c:pt>
                  <c:pt idx="4524">
                    <c:v>4</c:v>
                  </c:pt>
                  <c:pt idx="4525">
                    <c:v>4</c:v>
                  </c:pt>
                  <c:pt idx="4526">
                    <c:v>4</c:v>
                  </c:pt>
                  <c:pt idx="4527">
                    <c:v>4</c:v>
                  </c:pt>
                  <c:pt idx="4528">
                    <c:v>4</c:v>
                  </c:pt>
                  <c:pt idx="4529">
                    <c:v>4</c:v>
                  </c:pt>
                  <c:pt idx="4530">
                    <c:v>4</c:v>
                  </c:pt>
                  <c:pt idx="4531">
                    <c:v>4</c:v>
                  </c:pt>
                  <c:pt idx="4532">
                    <c:v>4</c:v>
                  </c:pt>
                  <c:pt idx="4533">
                    <c:v>4</c:v>
                  </c:pt>
                  <c:pt idx="4534">
                    <c:v>4</c:v>
                  </c:pt>
                  <c:pt idx="4535">
                    <c:v>4</c:v>
                  </c:pt>
                  <c:pt idx="4536">
                    <c:v>4</c:v>
                  </c:pt>
                  <c:pt idx="4537">
                    <c:v>4</c:v>
                  </c:pt>
                  <c:pt idx="4538">
                    <c:v>4</c:v>
                  </c:pt>
                  <c:pt idx="4539">
                    <c:v>4</c:v>
                  </c:pt>
                  <c:pt idx="4540">
                    <c:v>4</c:v>
                  </c:pt>
                  <c:pt idx="4541">
                    <c:v>4</c:v>
                  </c:pt>
                  <c:pt idx="4542">
                    <c:v>4</c:v>
                  </c:pt>
                  <c:pt idx="4543">
                    <c:v>4</c:v>
                  </c:pt>
                  <c:pt idx="4544">
                    <c:v>4</c:v>
                  </c:pt>
                  <c:pt idx="4545">
                    <c:v>4</c:v>
                  </c:pt>
                  <c:pt idx="4546">
                    <c:v>4</c:v>
                  </c:pt>
                  <c:pt idx="4547">
                    <c:v>4</c:v>
                  </c:pt>
                  <c:pt idx="4548">
                    <c:v>4</c:v>
                  </c:pt>
                  <c:pt idx="4549">
                    <c:v>4</c:v>
                  </c:pt>
                  <c:pt idx="4550">
                    <c:v>4</c:v>
                  </c:pt>
                  <c:pt idx="4551">
                    <c:v>4</c:v>
                  </c:pt>
                  <c:pt idx="4552">
                    <c:v>4</c:v>
                  </c:pt>
                  <c:pt idx="4553">
                    <c:v>4</c:v>
                  </c:pt>
                  <c:pt idx="4554">
                    <c:v>4</c:v>
                  </c:pt>
                  <c:pt idx="4555">
                    <c:v>4</c:v>
                  </c:pt>
                  <c:pt idx="4556">
                    <c:v>4</c:v>
                  </c:pt>
                  <c:pt idx="4557">
                    <c:v>4</c:v>
                  </c:pt>
                  <c:pt idx="4558">
                    <c:v>4</c:v>
                  </c:pt>
                  <c:pt idx="4559">
                    <c:v>4</c:v>
                  </c:pt>
                  <c:pt idx="4560">
                    <c:v>4</c:v>
                  </c:pt>
                  <c:pt idx="4561">
                    <c:v>4</c:v>
                  </c:pt>
                  <c:pt idx="4562">
                    <c:v>4</c:v>
                  </c:pt>
                  <c:pt idx="4563">
                    <c:v>4</c:v>
                  </c:pt>
                  <c:pt idx="4564">
                    <c:v>4</c:v>
                  </c:pt>
                  <c:pt idx="4565">
                    <c:v>4</c:v>
                  </c:pt>
                  <c:pt idx="4566">
                    <c:v>4</c:v>
                  </c:pt>
                  <c:pt idx="4567">
                    <c:v>4</c:v>
                  </c:pt>
                  <c:pt idx="4568">
                    <c:v>4</c:v>
                  </c:pt>
                  <c:pt idx="4569">
                    <c:v>4</c:v>
                  </c:pt>
                  <c:pt idx="4570">
                    <c:v>4</c:v>
                  </c:pt>
                  <c:pt idx="4571">
                    <c:v>4</c:v>
                  </c:pt>
                  <c:pt idx="4572">
                    <c:v>4</c:v>
                  </c:pt>
                  <c:pt idx="4573">
                    <c:v>4</c:v>
                  </c:pt>
                  <c:pt idx="4574">
                    <c:v>4</c:v>
                  </c:pt>
                  <c:pt idx="4575">
                    <c:v>4</c:v>
                  </c:pt>
                  <c:pt idx="4576">
                    <c:v>4</c:v>
                  </c:pt>
                  <c:pt idx="4577">
                    <c:v>4</c:v>
                  </c:pt>
                  <c:pt idx="4578">
                    <c:v>4</c:v>
                  </c:pt>
                  <c:pt idx="4579">
                    <c:v>4</c:v>
                  </c:pt>
                  <c:pt idx="4580">
                    <c:v>4</c:v>
                  </c:pt>
                  <c:pt idx="4581">
                    <c:v>4</c:v>
                  </c:pt>
                  <c:pt idx="4582">
                    <c:v>4</c:v>
                  </c:pt>
                  <c:pt idx="4583">
                    <c:v>4</c:v>
                  </c:pt>
                  <c:pt idx="4584">
                    <c:v>4</c:v>
                  </c:pt>
                  <c:pt idx="4585">
                    <c:v>4</c:v>
                  </c:pt>
                  <c:pt idx="4586">
                    <c:v>4</c:v>
                  </c:pt>
                  <c:pt idx="4587">
                    <c:v>4</c:v>
                  </c:pt>
                  <c:pt idx="4588">
                    <c:v>4</c:v>
                  </c:pt>
                  <c:pt idx="4589">
                    <c:v>4</c:v>
                  </c:pt>
                  <c:pt idx="4590">
                    <c:v>4</c:v>
                  </c:pt>
                  <c:pt idx="4591">
                    <c:v>4</c:v>
                  </c:pt>
                  <c:pt idx="4592">
                    <c:v>4</c:v>
                  </c:pt>
                  <c:pt idx="4593">
                    <c:v>4</c:v>
                  </c:pt>
                  <c:pt idx="4594">
                    <c:v>4</c:v>
                  </c:pt>
                  <c:pt idx="4595">
                    <c:v>4</c:v>
                  </c:pt>
                  <c:pt idx="4596">
                    <c:v>4</c:v>
                  </c:pt>
                  <c:pt idx="4597">
                    <c:v>4</c:v>
                  </c:pt>
                  <c:pt idx="4598">
                    <c:v>4</c:v>
                  </c:pt>
                  <c:pt idx="4599">
                    <c:v>4</c:v>
                  </c:pt>
                  <c:pt idx="4600">
                    <c:v>4</c:v>
                  </c:pt>
                  <c:pt idx="4601">
                    <c:v>4</c:v>
                  </c:pt>
                  <c:pt idx="4602">
                    <c:v>4</c:v>
                  </c:pt>
                  <c:pt idx="4603">
                    <c:v>4</c:v>
                  </c:pt>
                  <c:pt idx="4604">
                    <c:v>4</c:v>
                  </c:pt>
                  <c:pt idx="4605">
                    <c:v>4</c:v>
                  </c:pt>
                  <c:pt idx="4606">
                    <c:v>4</c:v>
                  </c:pt>
                  <c:pt idx="4607">
                    <c:v>4</c:v>
                  </c:pt>
                  <c:pt idx="4608">
                    <c:v>4</c:v>
                  </c:pt>
                  <c:pt idx="4609">
                    <c:v>4</c:v>
                  </c:pt>
                  <c:pt idx="4610">
                    <c:v>4</c:v>
                  </c:pt>
                  <c:pt idx="4611">
                    <c:v>4</c:v>
                  </c:pt>
                  <c:pt idx="4612">
                    <c:v>4</c:v>
                  </c:pt>
                  <c:pt idx="4613">
                    <c:v>4</c:v>
                  </c:pt>
                  <c:pt idx="4614">
                    <c:v>4</c:v>
                  </c:pt>
                  <c:pt idx="4615">
                    <c:v>4</c:v>
                  </c:pt>
                  <c:pt idx="4616">
                    <c:v>4</c:v>
                  </c:pt>
                  <c:pt idx="4617">
                    <c:v>4</c:v>
                  </c:pt>
                  <c:pt idx="4618">
                    <c:v>4</c:v>
                  </c:pt>
                  <c:pt idx="4619">
                    <c:v>4</c:v>
                  </c:pt>
                  <c:pt idx="4620">
                    <c:v>4</c:v>
                  </c:pt>
                  <c:pt idx="4621">
                    <c:v>4</c:v>
                  </c:pt>
                  <c:pt idx="4622">
                    <c:v>4</c:v>
                  </c:pt>
                  <c:pt idx="4623">
                    <c:v>4</c:v>
                  </c:pt>
                  <c:pt idx="4624">
                    <c:v>4</c:v>
                  </c:pt>
                  <c:pt idx="4625">
                    <c:v>4</c:v>
                  </c:pt>
                  <c:pt idx="4626">
                    <c:v>4</c:v>
                  </c:pt>
                  <c:pt idx="4627">
                    <c:v>4</c:v>
                  </c:pt>
                  <c:pt idx="4628">
                    <c:v>4</c:v>
                  </c:pt>
                  <c:pt idx="4629">
                    <c:v>4</c:v>
                  </c:pt>
                  <c:pt idx="4630">
                    <c:v>4</c:v>
                  </c:pt>
                  <c:pt idx="4631">
                    <c:v>4</c:v>
                  </c:pt>
                  <c:pt idx="4632">
                    <c:v>4</c:v>
                  </c:pt>
                  <c:pt idx="4633">
                    <c:v>4</c:v>
                  </c:pt>
                  <c:pt idx="4634">
                    <c:v>4</c:v>
                  </c:pt>
                  <c:pt idx="4635">
                    <c:v>4</c:v>
                  </c:pt>
                  <c:pt idx="4636">
                    <c:v>4</c:v>
                  </c:pt>
                  <c:pt idx="4637">
                    <c:v>4</c:v>
                  </c:pt>
                  <c:pt idx="4638">
                    <c:v>4</c:v>
                  </c:pt>
                  <c:pt idx="4639">
                    <c:v>4</c:v>
                  </c:pt>
                  <c:pt idx="4640">
                    <c:v>4</c:v>
                  </c:pt>
                  <c:pt idx="4641">
                    <c:v>4</c:v>
                  </c:pt>
                  <c:pt idx="4642">
                    <c:v>4</c:v>
                  </c:pt>
                  <c:pt idx="4643">
                    <c:v>4</c:v>
                  </c:pt>
                  <c:pt idx="4644">
                    <c:v>4</c:v>
                  </c:pt>
                  <c:pt idx="4645">
                    <c:v>4</c:v>
                  </c:pt>
                  <c:pt idx="4646">
                    <c:v>4</c:v>
                  </c:pt>
                  <c:pt idx="4647">
                    <c:v>4</c:v>
                  </c:pt>
                  <c:pt idx="4648">
                    <c:v>4</c:v>
                  </c:pt>
                  <c:pt idx="4649">
                    <c:v>4</c:v>
                  </c:pt>
                  <c:pt idx="4650">
                    <c:v>4</c:v>
                  </c:pt>
                  <c:pt idx="4651">
                    <c:v>4</c:v>
                  </c:pt>
                  <c:pt idx="4652">
                    <c:v>4</c:v>
                  </c:pt>
                  <c:pt idx="4653">
                    <c:v>4</c:v>
                  </c:pt>
                  <c:pt idx="4654">
                    <c:v>4</c:v>
                  </c:pt>
                  <c:pt idx="4655">
                    <c:v>4</c:v>
                  </c:pt>
                  <c:pt idx="4656">
                    <c:v>4</c:v>
                  </c:pt>
                  <c:pt idx="4657">
                    <c:v>4</c:v>
                  </c:pt>
                  <c:pt idx="4658">
                    <c:v>4</c:v>
                  </c:pt>
                  <c:pt idx="4659">
                    <c:v>4</c:v>
                  </c:pt>
                  <c:pt idx="4660">
                    <c:v>4</c:v>
                  </c:pt>
                  <c:pt idx="4661">
                    <c:v>4</c:v>
                  </c:pt>
                  <c:pt idx="4662">
                    <c:v>4</c:v>
                  </c:pt>
                  <c:pt idx="4663">
                    <c:v>4</c:v>
                  </c:pt>
                  <c:pt idx="4664">
                    <c:v>4</c:v>
                  </c:pt>
                  <c:pt idx="4665">
                    <c:v>4</c:v>
                  </c:pt>
                  <c:pt idx="4666">
                    <c:v>4</c:v>
                  </c:pt>
                  <c:pt idx="4667">
                    <c:v>4</c:v>
                  </c:pt>
                  <c:pt idx="4668">
                    <c:v>4</c:v>
                  </c:pt>
                  <c:pt idx="4669">
                    <c:v>4</c:v>
                  </c:pt>
                  <c:pt idx="4670">
                    <c:v>4</c:v>
                  </c:pt>
                  <c:pt idx="4671">
                    <c:v>4</c:v>
                  </c:pt>
                  <c:pt idx="4672">
                    <c:v>4</c:v>
                  </c:pt>
                  <c:pt idx="4673">
                    <c:v>4</c:v>
                  </c:pt>
                  <c:pt idx="4674">
                    <c:v>4</c:v>
                  </c:pt>
                  <c:pt idx="4675">
                    <c:v>4</c:v>
                  </c:pt>
                  <c:pt idx="4676">
                    <c:v>4</c:v>
                  </c:pt>
                  <c:pt idx="4677">
                    <c:v>4</c:v>
                  </c:pt>
                  <c:pt idx="4678">
                    <c:v>4</c:v>
                  </c:pt>
                  <c:pt idx="4679">
                    <c:v>4</c:v>
                  </c:pt>
                  <c:pt idx="4680">
                    <c:v>4</c:v>
                  </c:pt>
                  <c:pt idx="4681">
                    <c:v>4</c:v>
                  </c:pt>
                  <c:pt idx="4682">
                    <c:v>4</c:v>
                  </c:pt>
                  <c:pt idx="4683">
                    <c:v>4</c:v>
                  </c:pt>
                  <c:pt idx="4684">
                    <c:v>4</c:v>
                  </c:pt>
                  <c:pt idx="4685">
                    <c:v>4</c:v>
                  </c:pt>
                  <c:pt idx="4686">
                    <c:v>4</c:v>
                  </c:pt>
                  <c:pt idx="4687">
                    <c:v>4</c:v>
                  </c:pt>
                  <c:pt idx="4688">
                    <c:v>4</c:v>
                  </c:pt>
                  <c:pt idx="4689">
                    <c:v>4</c:v>
                  </c:pt>
                  <c:pt idx="4690">
                    <c:v>4</c:v>
                  </c:pt>
                  <c:pt idx="4691">
                    <c:v>4</c:v>
                  </c:pt>
                  <c:pt idx="4692">
                    <c:v>4</c:v>
                  </c:pt>
                  <c:pt idx="4693">
                    <c:v>4</c:v>
                  </c:pt>
                  <c:pt idx="4694">
                    <c:v>4</c:v>
                  </c:pt>
                  <c:pt idx="4695">
                    <c:v>4</c:v>
                  </c:pt>
                  <c:pt idx="4696">
                    <c:v>4</c:v>
                  </c:pt>
                  <c:pt idx="4697">
                    <c:v>4</c:v>
                  </c:pt>
                  <c:pt idx="4698">
                    <c:v>4</c:v>
                  </c:pt>
                  <c:pt idx="4699">
                    <c:v>4</c:v>
                  </c:pt>
                  <c:pt idx="4700">
                    <c:v>4</c:v>
                  </c:pt>
                  <c:pt idx="4701">
                    <c:v>4</c:v>
                  </c:pt>
                  <c:pt idx="4702">
                    <c:v>4</c:v>
                  </c:pt>
                  <c:pt idx="4703">
                    <c:v>4</c:v>
                  </c:pt>
                  <c:pt idx="4704">
                    <c:v>4</c:v>
                  </c:pt>
                  <c:pt idx="4705">
                    <c:v>4</c:v>
                  </c:pt>
                  <c:pt idx="4706">
                    <c:v>4</c:v>
                  </c:pt>
                  <c:pt idx="4707">
                    <c:v>4</c:v>
                  </c:pt>
                  <c:pt idx="4708">
                    <c:v>4</c:v>
                  </c:pt>
                  <c:pt idx="4709">
                    <c:v>4</c:v>
                  </c:pt>
                  <c:pt idx="4710">
                    <c:v>4</c:v>
                  </c:pt>
                  <c:pt idx="4711">
                    <c:v>4</c:v>
                  </c:pt>
                  <c:pt idx="4712">
                    <c:v>4</c:v>
                  </c:pt>
                  <c:pt idx="4713">
                    <c:v>4</c:v>
                  </c:pt>
                  <c:pt idx="4714">
                    <c:v>4</c:v>
                  </c:pt>
                  <c:pt idx="4715">
                    <c:v>4</c:v>
                  </c:pt>
                  <c:pt idx="4716">
                    <c:v>4</c:v>
                  </c:pt>
                  <c:pt idx="4717">
                    <c:v>4</c:v>
                  </c:pt>
                  <c:pt idx="4718">
                    <c:v>4</c:v>
                  </c:pt>
                  <c:pt idx="4719">
                    <c:v>4</c:v>
                  </c:pt>
                  <c:pt idx="4720">
                    <c:v>4</c:v>
                  </c:pt>
                  <c:pt idx="4721">
                    <c:v>4</c:v>
                  </c:pt>
                  <c:pt idx="4722">
                    <c:v>4</c:v>
                  </c:pt>
                  <c:pt idx="4723">
                    <c:v>4</c:v>
                  </c:pt>
                  <c:pt idx="4724">
                    <c:v>4</c:v>
                  </c:pt>
                  <c:pt idx="4725">
                    <c:v>4</c:v>
                  </c:pt>
                  <c:pt idx="4726">
                    <c:v>4</c:v>
                  </c:pt>
                  <c:pt idx="4727">
                    <c:v>4</c:v>
                  </c:pt>
                  <c:pt idx="4728">
                    <c:v>4</c:v>
                  </c:pt>
                  <c:pt idx="4729">
                    <c:v>4</c:v>
                  </c:pt>
                  <c:pt idx="4730">
                    <c:v>4</c:v>
                  </c:pt>
                  <c:pt idx="4731">
                    <c:v>4</c:v>
                  </c:pt>
                  <c:pt idx="4732">
                    <c:v>4</c:v>
                  </c:pt>
                  <c:pt idx="4733">
                    <c:v>4</c:v>
                  </c:pt>
                  <c:pt idx="4734">
                    <c:v>4</c:v>
                  </c:pt>
                  <c:pt idx="4735">
                    <c:v>4</c:v>
                  </c:pt>
                  <c:pt idx="4736">
                    <c:v>4</c:v>
                  </c:pt>
                  <c:pt idx="4737">
                    <c:v>4</c:v>
                  </c:pt>
                  <c:pt idx="4738">
                    <c:v>4</c:v>
                  </c:pt>
                  <c:pt idx="4739">
                    <c:v>4</c:v>
                  </c:pt>
                  <c:pt idx="4740">
                    <c:v>4</c:v>
                  </c:pt>
                  <c:pt idx="4741">
                    <c:v>4</c:v>
                  </c:pt>
                  <c:pt idx="4742">
                    <c:v>4</c:v>
                  </c:pt>
                  <c:pt idx="4743">
                    <c:v>4</c:v>
                  </c:pt>
                  <c:pt idx="4744">
                    <c:v>4</c:v>
                  </c:pt>
                  <c:pt idx="4745">
                    <c:v>4</c:v>
                  </c:pt>
                  <c:pt idx="4746">
                    <c:v>4</c:v>
                  </c:pt>
                  <c:pt idx="4747">
                    <c:v>4</c:v>
                  </c:pt>
                  <c:pt idx="4748">
                    <c:v>4</c:v>
                  </c:pt>
                  <c:pt idx="4749">
                    <c:v>4</c:v>
                  </c:pt>
                  <c:pt idx="4750">
                    <c:v>4</c:v>
                  </c:pt>
                  <c:pt idx="4751">
                    <c:v>4</c:v>
                  </c:pt>
                  <c:pt idx="4752">
                    <c:v>4</c:v>
                  </c:pt>
                  <c:pt idx="4753">
                    <c:v>4</c:v>
                  </c:pt>
                  <c:pt idx="4754">
                    <c:v>4</c:v>
                  </c:pt>
                  <c:pt idx="4755">
                    <c:v>4</c:v>
                  </c:pt>
                  <c:pt idx="4756">
                    <c:v>4</c:v>
                  </c:pt>
                  <c:pt idx="4757">
                    <c:v>4</c:v>
                  </c:pt>
                  <c:pt idx="4758">
                    <c:v>4</c:v>
                  </c:pt>
                  <c:pt idx="4759">
                    <c:v>4</c:v>
                  </c:pt>
                  <c:pt idx="4760">
                    <c:v>4</c:v>
                  </c:pt>
                  <c:pt idx="4761">
                    <c:v>4</c:v>
                  </c:pt>
                  <c:pt idx="4762">
                    <c:v>4</c:v>
                  </c:pt>
                  <c:pt idx="4763">
                    <c:v>4</c:v>
                  </c:pt>
                  <c:pt idx="4764">
                    <c:v>4</c:v>
                  </c:pt>
                  <c:pt idx="4765">
                    <c:v>4</c:v>
                  </c:pt>
                  <c:pt idx="4766">
                    <c:v>4</c:v>
                  </c:pt>
                  <c:pt idx="4767">
                    <c:v>4</c:v>
                  </c:pt>
                  <c:pt idx="4768">
                    <c:v>4</c:v>
                  </c:pt>
                  <c:pt idx="4769">
                    <c:v>4</c:v>
                  </c:pt>
                  <c:pt idx="4770">
                    <c:v>4</c:v>
                  </c:pt>
                  <c:pt idx="4771">
                    <c:v>4</c:v>
                  </c:pt>
                  <c:pt idx="4772">
                    <c:v>4</c:v>
                  </c:pt>
                  <c:pt idx="4773">
                    <c:v>4</c:v>
                  </c:pt>
                  <c:pt idx="4774">
                    <c:v>4</c:v>
                  </c:pt>
                  <c:pt idx="4775">
                    <c:v>4</c:v>
                  </c:pt>
                  <c:pt idx="4776">
                    <c:v>4</c:v>
                  </c:pt>
                  <c:pt idx="4777">
                    <c:v>4</c:v>
                  </c:pt>
                  <c:pt idx="4778">
                    <c:v>4</c:v>
                  </c:pt>
                  <c:pt idx="4779">
                    <c:v>4</c:v>
                  </c:pt>
                  <c:pt idx="4780">
                    <c:v>4</c:v>
                  </c:pt>
                  <c:pt idx="4781">
                    <c:v>4</c:v>
                  </c:pt>
                  <c:pt idx="4782">
                    <c:v>4</c:v>
                  </c:pt>
                  <c:pt idx="4783">
                    <c:v>4</c:v>
                  </c:pt>
                  <c:pt idx="4784">
                    <c:v>4</c:v>
                  </c:pt>
                  <c:pt idx="4785">
                    <c:v>4</c:v>
                  </c:pt>
                  <c:pt idx="4786">
                    <c:v>4</c:v>
                  </c:pt>
                  <c:pt idx="4787">
                    <c:v>4</c:v>
                  </c:pt>
                  <c:pt idx="4788">
                    <c:v>4</c:v>
                  </c:pt>
                  <c:pt idx="4789">
                    <c:v>4</c:v>
                  </c:pt>
                  <c:pt idx="4790">
                    <c:v>4</c:v>
                  </c:pt>
                  <c:pt idx="4791">
                    <c:v>4</c:v>
                  </c:pt>
                  <c:pt idx="4792">
                    <c:v>4</c:v>
                  </c:pt>
                  <c:pt idx="4793">
                    <c:v>4</c:v>
                  </c:pt>
                  <c:pt idx="4794">
                    <c:v>4</c:v>
                  </c:pt>
                  <c:pt idx="4795">
                    <c:v>4</c:v>
                  </c:pt>
                  <c:pt idx="4796">
                    <c:v>4</c:v>
                  </c:pt>
                  <c:pt idx="4797">
                    <c:v>4</c:v>
                  </c:pt>
                  <c:pt idx="4798">
                    <c:v>4</c:v>
                  </c:pt>
                  <c:pt idx="4799">
                    <c:v>4</c:v>
                  </c:pt>
                  <c:pt idx="4800">
                    <c:v>4</c:v>
                  </c:pt>
                  <c:pt idx="4801">
                    <c:v>4</c:v>
                  </c:pt>
                  <c:pt idx="4802">
                    <c:v>4</c:v>
                  </c:pt>
                  <c:pt idx="4803">
                    <c:v>4</c:v>
                  </c:pt>
                  <c:pt idx="4804">
                    <c:v>4</c:v>
                  </c:pt>
                  <c:pt idx="4805">
                    <c:v>4</c:v>
                  </c:pt>
                  <c:pt idx="4806">
                    <c:v>4</c:v>
                  </c:pt>
                  <c:pt idx="4807">
                    <c:v>4</c:v>
                  </c:pt>
                  <c:pt idx="4808">
                    <c:v>4</c:v>
                  </c:pt>
                  <c:pt idx="4809">
                    <c:v>4</c:v>
                  </c:pt>
                  <c:pt idx="4810">
                    <c:v>4</c:v>
                  </c:pt>
                  <c:pt idx="4811">
                    <c:v>4</c:v>
                  </c:pt>
                  <c:pt idx="4812">
                    <c:v>4</c:v>
                  </c:pt>
                  <c:pt idx="4813">
                    <c:v>4</c:v>
                  </c:pt>
                  <c:pt idx="4814">
                    <c:v>4</c:v>
                  </c:pt>
                  <c:pt idx="4815">
                    <c:v>4</c:v>
                  </c:pt>
                  <c:pt idx="4816">
                    <c:v>4</c:v>
                  </c:pt>
                  <c:pt idx="4817">
                    <c:v>4</c:v>
                  </c:pt>
                  <c:pt idx="4818">
                    <c:v>4</c:v>
                  </c:pt>
                  <c:pt idx="4819">
                    <c:v>4</c:v>
                  </c:pt>
                  <c:pt idx="4820">
                    <c:v>4</c:v>
                  </c:pt>
                  <c:pt idx="4821">
                    <c:v>4</c:v>
                  </c:pt>
                  <c:pt idx="4822">
                    <c:v>4</c:v>
                  </c:pt>
                  <c:pt idx="4823">
                    <c:v>4</c:v>
                  </c:pt>
                  <c:pt idx="4824">
                    <c:v>4</c:v>
                  </c:pt>
                  <c:pt idx="4825">
                    <c:v>4</c:v>
                  </c:pt>
                  <c:pt idx="4826">
                    <c:v>4</c:v>
                  </c:pt>
                  <c:pt idx="4827">
                    <c:v>4</c:v>
                  </c:pt>
                  <c:pt idx="4828">
                    <c:v>4</c:v>
                  </c:pt>
                  <c:pt idx="4829">
                    <c:v>4</c:v>
                  </c:pt>
                  <c:pt idx="4830">
                    <c:v>4</c:v>
                  </c:pt>
                  <c:pt idx="4831">
                    <c:v>4</c:v>
                  </c:pt>
                  <c:pt idx="4832">
                    <c:v>4</c:v>
                  </c:pt>
                  <c:pt idx="4833">
                    <c:v>4</c:v>
                  </c:pt>
                  <c:pt idx="4834">
                    <c:v>4</c:v>
                  </c:pt>
                  <c:pt idx="4835">
                    <c:v>4</c:v>
                  </c:pt>
                  <c:pt idx="4836">
                    <c:v>4</c:v>
                  </c:pt>
                  <c:pt idx="4837">
                    <c:v>4</c:v>
                  </c:pt>
                  <c:pt idx="4838">
                    <c:v>4</c:v>
                  </c:pt>
                  <c:pt idx="4839">
                    <c:v>4</c:v>
                  </c:pt>
                  <c:pt idx="4840">
                    <c:v>4</c:v>
                  </c:pt>
                  <c:pt idx="4841">
                    <c:v>4</c:v>
                  </c:pt>
                  <c:pt idx="4842">
                    <c:v>4</c:v>
                  </c:pt>
                  <c:pt idx="4843">
                    <c:v>4</c:v>
                  </c:pt>
                  <c:pt idx="4844">
                    <c:v>4</c:v>
                  </c:pt>
                  <c:pt idx="4845">
                    <c:v>4</c:v>
                  </c:pt>
                  <c:pt idx="4846">
                    <c:v>4</c:v>
                  </c:pt>
                  <c:pt idx="4847">
                    <c:v>4</c:v>
                  </c:pt>
                  <c:pt idx="4848">
                    <c:v>4</c:v>
                  </c:pt>
                  <c:pt idx="4849">
                    <c:v>4</c:v>
                  </c:pt>
                  <c:pt idx="4850">
                    <c:v>4</c:v>
                  </c:pt>
                  <c:pt idx="4851">
                    <c:v>4</c:v>
                  </c:pt>
                  <c:pt idx="4852">
                    <c:v>4</c:v>
                  </c:pt>
                  <c:pt idx="4853">
                    <c:v>4</c:v>
                  </c:pt>
                  <c:pt idx="4854">
                    <c:v>4</c:v>
                  </c:pt>
                  <c:pt idx="4855">
                    <c:v>4</c:v>
                  </c:pt>
                  <c:pt idx="4856">
                    <c:v>4</c:v>
                  </c:pt>
                  <c:pt idx="4857">
                    <c:v>4</c:v>
                  </c:pt>
                  <c:pt idx="4858">
                    <c:v>4</c:v>
                  </c:pt>
                  <c:pt idx="4859">
                    <c:v>4</c:v>
                  </c:pt>
                  <c:pt idx="4860">
                    <c:v>4</c:v>
                  </c:pt>
                  <c:pt idx="4861">
                    <c:v>4</c:v>
                  </c:pt>
                  <c:pt idx="4862">
                    <c:v>4</c:v>
                  </c:pt>
                  <c:pt idx="4863">
                    <c:v>4</c:v>
                  </c:pt>
                  <c:pt idx="4864">
                    <c:v>4</c:v>
                  </c:pt>
                  <c:pt idx="4865">
                    <c:v>4</c:v>
                  </c:pt>
                  <c:pt idx="4866">
                    <c:v>4</c:v>
                  </c:pt>
                  <c:pt idx="4867">
                    <c:v>4</c:v>
                  </c:pt>
                  <c:pt idx="4868">
                    <c:v>4</c:v>
                  </c:pt>
                  <c:pt idx="4869">
                    <c:v>4</c:v>
                  </c:pt>
                  <c:pt idx="4870">
                    <c:v>4</c:v>
                  </c:pt>
                  <c:pt idx="4871">
                    <c:v>4</c:v>
                  </c:pt>
                  <c:pt idx="4872">
                    <c:v>4</c:v>
                  </c:pt>
                  <c:pt idx="4873">
                    <c:v>4</c:v>
                  </c:pt>
                  <c:pt idx="4874">
                    <c:v>3</c:v>
                  </c:pt>
                  <c:pt idx="4875">
                    <c:v>3</c:v>
                  </c:pt>
                  <c:pt idx="4876">
                    <c:v>3</c:v>
                  </c:pt>
                  <c:pt idx="4877">
                    <c:v>3</c:v>
                  </c:pt>
                  <c:pt idx="4878">
                    <c:v>3</c:v>
                  </c:pt>
                  <c:pt idx="4879">
                    <c:v>3</c:v>
                  </c:pt>
                  <c:pt idx="4880">
                    <c:v>3</c:v>
                  </c:pt>
                  <c:pt idx="4881">
                    <c:v>3</c:v>
                  </c:pt>
                  <c:pt idx="4882">
                    <c:v>3</c:v>
                  </c:pt>
                  <c:pt idx="4883">
                    <c:v>3</c:v>
                  </c:pt>
                  <c:pt idx="4884">
                    <c:v>3</c:v>
                  </c:pt>
                  <c:pt idx="4885">
                    <c:v>3</c:v>
                  </c:pt>
                  <c:pt idx="4886">
                    <c:v>3</c:v>
                  </c:pt>
                  <c:pt idx="4887">
                    <c:v>3</c:v>
                  </c:pt>
                  <c:pt idx="4888">
                    <c:v>3</c:v>
                  </c:pt>
                  <c:pt idx="4889">
                    <c:v>3</c:v>
                  </c:pt>
                  <c:pt idx="4890">
                    <c:v>3</c:v>
                  </c:pt>
                  <c:pt idx="4891">
                    <c:v>3</c:v>
                  </c:pt>
                  <c:pt idx="4892">
                    <c:v>3</c:v>
                  </c:pt>
                  <c:pt idx="4893">
                    <c:v>3</c:v>
                  </c:pt>
                  <c:pt idx="4894">
                    <c:v>3</c:v>
                  </c:pt>
                  <c:pt idx="4895">
                    <c:v>3</c:v>
                  </c:pt>
                  <c:pt idx="4896">
                    <c:v>3</c:v>
                  </c:pt>
                  <c:pt idx="4897">
                    <c:v>3</c:v>
                  </c:pt>
                  <c:pt idx="4898">
                    <c:v>3</c:v>
                  </c:pt>
                  <c:pt idx="4899">
                    <c:v>3</c:v>
                  </c:pt>
                  <c:pt idx="4900">
                    <c:v>3</c:v>
                  </c:pt>
                  <c:pt idx="4901">
                    <c:v>3</c:v>
                  </c:pt>
                  <c:pt idx="4902">
                    <c:v>3</c:v>
                  </c:pt>
                  <c:pt idx="4903">
                    <c:v>3</c:v>
                  </c:pt>
                  <c:pt idx="4904">
                    <c:v>3</c:v>
                  </c:pt>
                  <c:pt idx="4905">
                    <c:v>3</c:v>
                  </c:pt>
                  <c:pt idx="4906">
                    <c:v>3</c:v>
                  </c:pt>
                  <c:pt idx="4907">
                    <c:v>3</c:v>
                  </c:pt>
                  <c:pt idx="4908">
                    <c:v>3</c:v>
                  </c:pt>
                  <c:pt idx="4909">
                    <c:v>3</c:v>
                  </c:pt>
                  <c:pt idx="4910">
                    <c:v>3</c:v>
                  </c:pt>
                  <c:pt idx="4911">
                    <c:v>3</c:v>
                  </c:pt>
                  <c:pt idx="4912">
                    <c:v>3</c:v>
                  </c:pt>
                  <c:pt idx="4913">
                    <c:v>3</c:v>
                  </c:pt>
                  <c:pt idx="4914">
                    <c:v>3</c:v>
                  </c:pt>
                  <c:pt idx="4915">
                    <c:v>3</c:v>
                  </c:pt>
                  <c:pt idx="4916">
                    <c:v>3</c:v>
                  </c:pt>
                  <c:pt idx="4917">
                    <c:v>3</c:v>
                  </c:pt>
                  <c:pt idx="4918">
                    <c:v>3</c:v>
                  </c:pt>
                  <c:pt idx="4919">
                    <c:v>3</c:v>
                  </c:pt>
                  <c:pt idx="4920">
                    <c:v>3</c:v>
                  </c:pt>
                  <c:pt idx="4921">
                    <c:v>3</c:v>
                  </c:pt>
                  <c:pt idx="4922">
                    <c:v>3</c:v>
                  </c:pt>
                  <c:pt idx="4923">
                    <c:v>3</c:v>
                  </c:pt>
                  <c:pt idx="4924">
                    <c:v>3</c:v>
                  </c:pt>
                  <c:pt idx="4925">
                    <c:v>3</c:v>
                  </c:pt>
                  <c:pt idx="4926">
                    <c:v>3</c:v>
                  </c:pt>
                  <c:pt idx="4927">
                    <c:v>3</c:v>
                  </c:pt>
                  <c:pt idx="4928">
                    <c:v>3</c:v>
                  </c:pt>
                  <c:pt idx="4929">
                    <c:v>3</c:v>
                  </c:pt>
                  <c:pt idx="4930">
                    <c:v>3</c:v>
                  </c:pt>
                  <c:pt idx="4931">
                    <c:v>3</c:v>
                  </c:pt>
                  <c:pt idx="4932">
                    <c:v>3</c:v>
                  </c:pt>
                  <c:pt idx="4933">
                    <c:v>3</c:v>
                  </c:pt>
                  <c:pt idx="4934">
                    <c:v>3</c:v>
                  </c:pt>
                  <c:pt idx="4935">
                    <c:v>3</c:v>
                  </c:pt>
                  <c:pt idx="4936">
                    <c:v>3</c:v>
                  </c:pt>
                  <c:pt idx="4937">
                    <c:v>3</c:v>
                  </c:pt>
                  <c:pt idx="4938">
                    <c:v>3</c:v>
                  </c:pt>
                  <c:pt idx="4939">
                    <c:v>3</c:v>
                  </c:pt>
                  <c:pt idx="4940">
                    <c:v>3</c:v>
                  </c:pt>
                  <c:pt idx="4941">
                    <c:v>3</c:v>
                  </c:pt>
                  <c:pt idx="4942">
                    <c:v>3</c:v>
                  </c:pt>
                  <c:pt idx="4943">
                    <c:v>3</c:v>
                  </c:pt>
                  <c:pt idx="4944">
                    <c:v>3</c:v>
                  </c:pt>
                  <c:pt idx="4945">
                    <c:v>3</c:v>
                  </c:pt>
                  <c:pt idx="4946">
                    <c:v>3</c:v>
                  </c:pt>
                  <c:pt idx="4947">
                    <c:v>3</c:v>
                  </c:pt>
                  <c:pt idx="4948">
                    <c:v>3</c:v>
                  </c:pt>
                  <c:pt idx="4949">
                    <c:v>3</c:v>
                  </c:pt>
                  <c:pt idx="4950">
                    <c:v>3</c:v>
                  </c:pt>
                  <c:pt idx="4951">
                    <c:v>3</c:v>
                  </c:pt>
                  <c:pt idx="4952">
                    <c:v>3</c:v>
                  </c:pt>
                  <c:pt idx="4953">
                    <c:v>3</c:v>
                  </c:pt>
                  <c:pt idx="4954">
                    <c:v>3</c:v>
                  </c:pt>
                  <c:pt idx="4955">
                    <c:v>3</c:v>
                  </c:pt>
                  <c:pt idx="4956">
                    <c:v>3</c:v>
                  </c:pt>
                  <c:pt idx="4957">
                    <c:v>3</c:v>
                  </c:pt>
                  <c:pt idx="4958">
                    <c:v>3</c:v>
                  </c:pt>
                  <c:pt idx="4959">
                    <c:v>3</c:v>
                  </c:pt>
                  <c:pt idx="4960">
                    <c:v>3</c:v>
                  </c:pt>
                  <c:pt idx="4961">
                    <c:v>3</c:v>
                  </c:pt>
                  <c:pt idx="4962">
                    <c:v>3</c:v>
                  </c:pt>
                  <c:pt idx="4963">
                    <c:v>3</c:v>
                  </c:pt>
                  <c:pt idx="4964">
                    <c:v>3</c:v>
                  </c:pt>
                  <c:pt idx="4965">
                    <c:v>3</c:v>
                  </c:pt>
                  <c:pt idx="4966">
                    <c:v>3</c:v>
                  </c:pt>
                  <c:pt idx="4967">
                    <c:v>3</c:v>
                  </c:pt>
                  <c:pt idx="4968">
                    <c:v>3</c:v>
                  </c:pt>
                  <c:pt idx="4969">
                    <c:v>3</c:v>
                  </c:pt>
                  <c:pt idx="4970">
                    <c:v>3</c:v>
                  </c:pt>
                  <c:pt idx="4971">
                    <c:v>3</c:v>
                  </c:pt>
                  <c:pt idx="4972">
                    <c:v>3</c:v>
                  </c:pt>
                  <c:pt idx="4973">
                    <c:v>3</c:v>
                  </c:pt>
                  <c:pt idx="4974">
                    <c:v>3</c:v>
                  </c:pt>
                  <c:pt idx="4975">
                    <c:v>3</c:v>
                  </c:pt>
                  <c:pt idx="4976">
                    <c:v>3</c:v>
                  </c:pt>
                  <c:pt idx="4977">
                    <c:v>3</c:v>
                  </c:pt>
                  <c:pt idx="4978">
                    <c:v>3</c:v>
                  </c:pt>
                  <c:pt idx="4979">
                    <c:v>3</c:v>
                  </c:pt>
                  <c:pt idx="4980">
                    <c:v>3</c:v>
                  </c:pt>
                  <c:pt idx="4981">
                    <c:v>3</c:v>
                  </c:pt>
                  <c:pt idx="4982">
                    <c:v>3</c:v>
                  </c:pt>
                  <c:pt idx="4983">
                    <c:v>3</c:v>
                  </c:pt>
                  <c:pt idx="4984">
                    <c:v>3</c:v>
                  </c:pt>
                  <c:pt idx="4985">
                    <c:v>3</c:v>
                  </c:pt>
                  <c:pt idx="4986">
                    <c:v>3</c:v>
                  </c:pt>
                  <c:pt idx="4987">
                    <c:v>3</c:v>
                  </c:pt>
                  <c:pt idx="4988">
                    <c:v>3</c:v>
                  </c:pt>
                  <c:pt idx="4989">
                    <c:v>3</c:v>
                  </c:pt>
                  <c:pt idx="4990">
                    <c:v>3</c:v>
                  </c:pt>
                  <c:pt idx="4991">
                    <c:v>3</c:v>
                  </c:pt>
                  <c:pt idx="4992">
                    <c:v>3</c:v>
                  </c:pt>
                  <c:pt idx="4993">
                    <c:v>3</c:v>
                  </c:pt>
                  <c:pt idx="4994">
                    <c:v>3</c:v>
                  </c:pt>
                  <c:pt idx="4995">
                    <c:v>3</c:v>
                  </c:pt>
                  <c:pt idx="4996">
                    <c:v>3</c:v>
                  </c:pt>
                  <c:pt idx="4997">
                    <c:v>3</c:v>
                  </c:pt>
                  <c:pt idx="4998">
                    <c:v>3</c:v>
                  </c:pt>
                  <c:pt idx="4999">
                    <c:v>3</c:v>
                  </c:pt>
                  <c:pt idx="5000">
                    <c:v>3</c:v>
                  </c:pt>
                  <c:pt idx="5001">
                    <c:v>3</c:v>
                  </c:pt>
                  <c:pt idx="5002">
                    <c:v>3</c:v>
                  </c:pt>
                  <c:pt idx="5003">
                    <c:v>3</c:v>
                  </c:pt>
                  <c:pt idx="5004">
                    <c:v>3</c:v>
                  </c:pt>
                  <c:pt idx="5005">
                    <c:v>3</c:v>
                  </c:pt>
                  <c:pt idx="5006">
                    <c:v>3</c:v>
                  </c:pt>
                  <c:pt idx="5007">
                    <c:v>3</c:v>
                  </c:pt>
                  <c:pt idx="5008">
                    <c:v>3</c:v>
                  </c:pt>
                  <c:pt idx="5009">
                    <c:v>3</c:v>
                  </c:pt>
                  <c:pt idx="5010">
                    <c:v>3</c:v>
                  </c:pt>
                  <c:pt idx="5011">
                    <c:v>3</c:v>
                  </c:pt>
                  <c:pt idx="5012">
                    <c:v>3</c:v>
                  </c:pt>
                  <c:pt idx="5013">
                    <c:v>3</c:v>
                  </c:pt>
                  <c:pt idx="5014">
                    <c:v>3</c:v>
                  </c:pt>
                  <c:pt idx="5015">
                    <c:v>3</c:v>
                  </c:pt>
                  <c:pt idx="5016">
                    <c:v>3</c:v>
                  </c:pt>
                  <c:pt idx="5017">
                    <c:v>3</c:v>
                  </c:pt>
                  <c:pt idx="5018">
                    <c:v>3</c:v>
                  </c:pt>
                  <c:pt idx="5019">
                    <c:v>3</c:v>
                  </c:pt>
                  <c:pt idx="5020">
                    <c:v>3</c:v>
                  </c:pt>
                  <c:pt idx="5021">
                    <c:v>3</c:v>
                  </c:pt>
                  <c:pt idx="5022">
                    <c:v>3</c:v>
                  </c:pt>
                  <c:pt idx="5023">
                    <c:v>3</c:v>
                  </c:pt>
                  <c:pt idx="5024">
                    <c:v>3</c:v>
                  </c:pt>
                  <c:pt idx="5025">
                    <c:v>3</c:v>
                  </c:pt>
                  <c:pt idx="5026">
                    <c:v>3</c:v>
                  </c:pt>
                  <c:pt idx="5027">
                    <c:v>3</c:v>
                  </c:pt>
                  <c:pt idx="5028">
                    <c:v>3</c:v>
                  </c:pt>
                  <c:pt idx="5029">
                    <c:v>3</c:v>
                  </c:pt>
                  <c:pt idx="5030">
                    <c:v>3</c:v>
                  </c:pt>
                  <c:pt idx="5031">
                    <c:v>3</c:v>
                  </c:pt>
                  <c:pt idx="5032">
                    <c:v>3</c:v>
                  </c:pt>
                  <c:pt idx="5033">
                    <c:v>3</c:v>
                  </c:pt>
                  <c:pt idx="5034">
                    <c:v>3</c:v>
                  </c:pt>
                  <c:pt idx="5035">
                    <c:v>3</c:v>
                  </c:pt>
                  <c:pt idx="5036">
                    <c:v>3</c:v>
                  </c:pt>
                  <c:pt idx="5037">
                    <c:v>3</c:v>
                  </c:pt>
                  <c:pt idx="5038">
                    <c:v>3</c:v>
                  </c:pt>
                  <c:pt idx="5039">
                    <c:v>3</c:v>
                  </c:pt>
                  <c:pt idx="5040">
                    <c:v>3</c:v>
                  </c:pt>
                  <c:pt idx="5041">
                    <c:v>3</c:v>
                  </c:pt>
                  <c:pt idx="5042">
                    <c:v>3</c:v>
                  </c:pt>
                  <c:pt idx="5043">
                    <c:v>3</c:v>
                  </c:pt>
                  <c:pt idx="5044">
                    <c:v>3</c:v>
                  </c:pt>
                  <c:pt idx="5045">
                    <c:v>3</c:v>
                  </c:pt>
                  <c:pt idx="5046">
                    <c:v>3</c:v>
                  </c:pt>
                  <c:pt idx="5047">
                    <c:v>3</c:v>
                  </c:pt>
                  <c:pt idx="5048">
                    <c:v>3</c:v>
                  </c:pt>
                  <c:pt idx="5049">
                    <c:v>3</c:v>
                  </c:pt>
                  <c:pt idx="5050">
                    <c:v>3</c:v>
                  </c:pt>
                  <c:pt idx="5051">
                    <c:v>3</c:v>
                  </c:pt>
                  <c:pt idx="5052">
                    <c:v>3</c:v>
                  </c:pt>
                  <c:pt idx="5053">
                    <c:v>3</c:v>
                  </c:pt>
                  <c:pt idx="5054">
                    <c:v>3</c:v>
                  </c:pt>
                  <c:pt idx="5055">
                    <c:v>3</c:v>
                  </c:pt>
                  <c:pt idx="5056">
                    <c:v>3</c:v>
                  </c:pt>
                  <c:pt idx="5057">
                    <c:v>3</c:v>
                  </c:pt>
                  <c:pt idx="5058">
                    <c:v>3</c:v>
                  </c:pt>
                  <c:pt idx="5059">
                    <c:v>3</c:v>
                  </c:pt>
                  <c:pt idx="5060">
                    <c:v>3</c:v>
                  </c:pt>
                  <c:pt idx="5061">
                    <c:v>3</c:v>
                  </c:pt>
                  <c:pt idx="5062">
                    <c:v>3</c:v>
                  </c:pt>
                  <c:pt idx="5063">
                    <c:v>3</c:v>
                  </c:pt>
                  <c:pt idx="5064">
                    <c:v>3</c:v>
                  </c:pt>
                  <c:pt idx="5065">
                    <c:v>3</c:v>
                  </c:pt>
                  <c:pt idx="5066">
                    <c:v>3</c:v>
                  </c:pt>
                  <c:pt idx="5067">
                    <c:v>3</c:v>
                  </c:pt>
                  <c:pt idx="5068">
                    <c:v>3</c:v>
                  </c:pt>
                  <c:pt idx="5069">
                    <c:v>3</c:v>
                  </c:pt>
                  <c:pt idx="5070">
                    <c:v>3</c:v>
                  </c:pt>
                  <c:pt idx="5071">
                    <c:v>3</c:v>
                  </c:pt>
                  <c:pt idx="5072">
                    <c:v>3</c:v>
                  </c:pt>
                  <c:pt idx="5073">
                    <c:v>3</c:v>
                  </c:pt>
                  <c:pt idx="5074">
                    <c:v>3</c:v>
                  </c:pt>
                  <c:pt idx="5075">
                    <c:v>3</c:v>
                  </c:pt>
                  <c:pt idx="5076">
                    <c:v>3</c:v>
                  </c:pt>
                  <c:pt idx="5077">
                    <c:v>3</c:v>
                  </c:pt>
                  <c:pt idx="5078">
                    <c:v>3</c:v>
                  </c:pt>
                  <c:pt idx="5079">
                    <c:v>3</c:v>
                  </c:pt>
                  <c:pt idx="5080">
                    <c:v>3</c:v>
                  </c:pt>
                  <c:pt idx="5081">
                    <c:v>3</c:v>
                  </c:pt>
                  <c:pt idx="5082">
                    <c:v>3</c:v>
                  </c:pt>
                  <c:pt idx="5083">
                    <c:v>3</c:v>
                  </c:pt>
                  <c:pt idx="5084">
                    <c:v>3</c:v>
                  </c:pt>
                  <c:pt idx="5085">
                    <c:v>3</c:v>
                  </c:pt>
                  <c:pt idx="5086">
                    <c:v>3</c:v>
                  </c:pt>
                  <c:pt idx="5087">
                    <c:v>3</c:v>
                  </c:pt>
                  <c:pt idx="5088">
                    <c:v>3</c:v>
                  </c:pt>
                  <c:pt idx="5089">
                    <c:v>3</c:v>
                  </c:pt>
                  <c:pt idx="5090">
                    <c:v>3</c:v>
                  </c:pt>
                  <c:pt idx="5091">
                    <c:v>3</c:v>
                  </c:pt>
                  <c:pt idx="5092">
                    <c:v>3</c:v>
                  </c:pt>
                  <c:pt idx="5093">
                    <c:v>3</c:v>
                  </c:pt>
                  <c:pt idx="5094">
                    <c:v>3</c:v>
                  </c:pt>
                  <c:pt idx="5095">
                    <c:v>3</c:v>
                  </c:pt>
                  <c:pt idx="5096">
                    <c:v>3</c:v>
                  </c:pt>
                  <c:pt idx="5097">
                    <c:v>3</c:v>
                  </c:pt>
                  <c:pt idx="5098">
                    <c:v>3</c:v>
                  </c:pt>
                  <c:pt idx="5099">
                    <c:v>3</c:v>
                  </c:pt>
                  <c:pt idx="5100">
                    <c:v>3</c:v>
                  </c:pt>
                  <c:pt idx="5101">
                    <c:v>3</c:v>
                  </c:pt>
                  <c:pt idx="5102">
                    <c:v>3</c:v>
                  </c:pt>
                  <c:pt idx="5103">
                    <c:v>3</c:v>
                  </c:pt>
                  <c:pt idx="5104">
                    <c:v>3</c:v>
                  </c:pt>
                  <c:pt idx="5105">
                    <c:v>3</c:v>
                  </c:pt>
                  <c:pt idx="5106">
                    <c:v>3</c:v>
                  </c:pt>
                  <c:pt idx="5107">
                    <c:v>3</c:v>
                  </c:pt>
                  <c:pt idx="5108">
                    <c:v>3</c:v>
                  </c:pt>
                  <c:pt idx="5109">
                    <c:v>3</c:v>
                  </c:pt>
                  <c:pt idx="5110">
                    <c:v>3</c:v>
                  </c:pt>
                  <c:pt idx="5111">
                    <c:v>3</c:v>
                  </c:pt>
                  <c:pt idx="5112">
                    <c:v>3</c:v>
                  </c:pt>
                  <c:pt idx="5113">
                    <c:v>3</c:v>
                  </c:pt>
                  <c:pt idx="5114">
                    <c:v>3</c:v>
                  </c:pt>
                  <c:pt idx="5115">
                    <c:v>3</c:v>
                  </c:pt>
                  <c:pt idx="5116">
                    <c:v>3</c:v>
                  </c:pt>
                  <c:pt idx="5117">
                    <c:v>3</c:v>
                  </c:pt>
                  <c:pt idx="5118">
                    <c:v>3</c:v>
                  </c:pt>
                  <c:pt idx="5119">
                    <c:v>3</c:v>
                  </c:pt>
                  <c:pt idx="5120">
                    <c:v>3</c:v>
                  </c:pt>
                  <c:pt idx="5121">
                    <c:v>3</c:v>
                  </c:pt>
                  <c:pt idx="5122">
                    <c:v>3</c:v>
                  </c:pt>
                  <c:pt idx="5123">
                    <c:v>3</c:v>
                  </c:pt>
                  <c:pt idx="5124">
                    <c:v>3</c:v>
                  </c:pt>
                  <c:pt idx="5125">
                    <c:v>3</c:v>
                  </c:pt>
                  <c:pt idx="5126">
                    <c:v>3</c:v>
                  </c:pt>
                  <c:pt idx="5127">
                    <c:v>3</c:v>
                  </c:pt>
                  <c:pt idx="5128">
                    <c:v>3</c:v>
                  </c:pt>
                  <c:pt idx="5129">
                    <c:v>3</c:v>
                  </c:pt>
                  <c:pt idx="5130">
                    <c:v>3</c:v>
                  </c:pt>
                  <c:pt idx="5131">
                    <c:v>3</c:v>
                  </c:pt>
                  <c:pt idx="5132">
                    <c:v>3</c:v>
                  </c:pt>
                  <c:pt idx="5133">
                    <c:v>3</c:v>
                  </c:pt>
                  <c:pt idx="5134">
                    <c:v>3</c:v>
                  </c:pt>
                  <c:pt idx="5135">
                    <c:v>3</c:v>
                  </c:pt>
                  <c:pt idx="5136">
                    <c:v>3</c:v>
                  </c:pt>
                  <c:pt idx="5137">
                    <c:v>3</c:v>
                  </c:pt>
                  <c:pt idx="5138">
                    <c:v>3</c:v>
                  </c:pt>
                  <c:pt idx="5139">
                    <c:v>3</c:v>
                  </c:pt>
                  <c:pt idx="5140">
                    <c:v>3</c:v>
                  </c:pt>
                  <c:pt idx="5141">
                    <c:v>3</c:v>
                  </c:pt>
                  <c:pt idx="5142">
                    <c:v>3</c:v>
                  </c:pt>
                  <c:pt idx="5143">
                    <c:v>3</c:v>
                  </c:pt>
                  <c:pt idx="5144">
                    <c:v>3</c:v>
                  </c:pt>
                  <c:pt idx="5145">
                    <c:v>3</c:v>
                  </c:pt>
                  <c:pt idx="5146">
                    <c:v>3</c:v>
                  </c:pt>
                  <c:pt idx="5147">
                    <c:v>3</c:v>
                  </c:pt>
                  <c:pt idx="5148">
                    <c:v>3</c:v>
                  </c:pt>
                  <c:pt idx="5149">
                    <c:v>3</c:v>
                  </c:pt>
                  <c:pt idx="5150">
                    <c:v>3</c:v>
                  </c:pt>
                  <c:pt idx="5151">
                    <c:v>3</c:v>
                  </c:pt>
                  <c:pt idx="5152">
                    <c:v>3</c:v>
                  </c:pt>
                  <c:pt idx="5153">
                    <c:v>3</c:v>
                  </c:pt>
                  <c:pt idx="5154">
                    <c:v>3</c:v>
                  </c:pt>
                  <c:pt idx="5155">
                    <c:v>3</c:v>
                  </c:pt>
                  <c:pt idx="5156">
                    <c:v>3</c:v>
                  </c:pt>
                  <c:pt idx="5157">
                    <c:v>3</c:v>
                  </c:pt>
                  <c:pt idx="5158">
                    <c:v>3</c:v>
                  </c:pt>
                  <c:pt idx="5159">
                    <c:v>3</c:v>
                  </c:pt>
                  <c:pt idx="5160">
                    <c:v>3</c:v>
                  </c:pt>
                  <c:pt idx="5161">
                    <c:v>3</c:v>
                  </c:pt>
                  <c:pt idx="5162">
                    <c:v>3</c:v>
                  </c:pt>
                  <c:pt idx="5163">
                    <c:v>3</c:v>
                  </c:pt>
                  <c:pt idx="5164">
                    <c:v>3</c:v>
                  </c:pt>
                  <c:pt idx="5165">
                    <c:v>3</c:v>
                  </c:pt>
                  <c:pt idx="5166">
                    <c:v>3</c:v>
                  </c:pt>
                  <c:pt idx="5167">
                    <c:v>3</c:v>
                  </c:pt>
                  <c:pt idx="5168">
                    <c:v>3</c:v>
                  </c:pt>
                  <c:pt idx="5169">
                    <c:v>3</c:v>
                  </c:pt>
                  <c:pt idx="5170">
                    <c:v>3</c:v>
                  </c:pt>
                  <c:pt idx="5171">
                    <c:v>3</c:v>
                  </c:pt>
                  <c:pt idx="5172">
                    <c:v>3</c:v>
                  </c:pt>
                  <c:pt idx="5173">
                    <c:v>3</c:v>
                  </c:pt>
                  <c:pt idx="5174">
                    <c:v>3</c:v>
                  </c:pt>
                  <c:pt idx="5175">
                    <c:v>3</c:v>
                  </c:pt>
                  <c:pt idx="5176">
                    <c:v>3</c:v>
                  </c:pt>
                  <c:pt idx="5177">
                    <c:v>3</c:v>
                  </c:pt>
                  <c:pt idx="5178">
                    <c:v>3</c:v>
                  </c:pt>
                  <c:pt idx="5179">
                    <c:v>3</c:v>
                  </c:pt>
                  <c:pt idx="5180">
                    <c:v>3</c:v>
                  </c:pt>
                  <c:pt idx="5181">
                    <c:v>3</c:v>
                  </c:pt>
                  <c:pt idx="5182">
                    <c:v>3</c:v>
                  </c:pt>
                  <c:pt idx="5183">
                    <c:v>3</c:v>
                  </c:pt>
                  <c:pt idx="5184">
                    <c:v>3</c:v>
                  </c:pt>
                  <c:pt idx="5185">
                    <c:v>3</c:v>
                  </c:pt>
                  <c:pt idx="5186">
                    <c:v>3</c:v>
                  </c:pt>
                  <c:pt idx="5187">
                    <c:v>3</c:v>
                  </c:pt>
                  <c:pt idx="5188">
                    <c:v>3</c:v>
                  </c:pt>
                  <c:pt idx="5189">
                    <c:v>3</c:v>
                  </c:pt>
                  <c:pt idx="5190">
                    <c:v>3</c:v>
                  </c:pt>
                  <c:pt idx="5191">
                    <c:v>3</c:v>
                  </c:pt>
                  <c:pt idx="5192">
                    <c:v>3</c:v>
                  </c:pt>
                  <c:pt idx="5193">
                    <c:v>3</c:v>
                  </c:pt>
                  <c:pt idx="5194">
                    <c:v>3</c:v>
                  </c:pt>
                  <c:pt idx="5195">
                    <c:v>3</c:v>
                  </c:pt>
                  <c:pt idx="5196">
                    <c:v>3</c:v>
                  </c:pt>
                  <c:pt idx="5197">
                    <c:v>3</c:v>
                  </c:pt>
                  <c:pt idx="5198">
                    <c:v>3</c:v>
                  </c:pt>
                  <c:pt idx="5199">
                    <c:v>3</c:v>
                  </c:pt>
                  <c:pt idx="5200">
                    <c:v>3</c:v>
                  </c:pt>
                  <c:pt idx="5201">
                    <c:v>3</c:v>
                  </c:pt>
                  <c:pt idx="5202">
                    <c:v>3</c:v>
                  </c:pt>
                  <c:pt idx="5203">
                    <c:v>3</c:v>
                  </c:pt>
                  <c:pt idx="5204">
                    <c:v>3</c:v>
                  </c:pt>
                  <c:pt idx="5205">
                    <c:v>3</c:v>
                  </c:pt>
                  <c:pt idx="5206">
                    <c:v>3</c:v>
                  </c:pt>
                  <c:pt idx="5207">
                    <c:v>3</c:v>
                  </c:pt>
                  <c:pt idx="5208">
                    <c:v>3</c:v>
                  </c:pt>
                  <c:pt idx="5209">
                    <c:v>3</c:v>
                  </c:pt>
                  <c:pt idx="5210">
                    <c:v>3</c:v>
                  </c:pt>
                  <c:pt idx="5211">
                    <c:v>3</c:v>
                  </c:pt>
                  <c:pt idx="5212">
                    <c:v>3</c:v>
                  </c:pt>
                  <c:pt idx="5213">
                    <c:v>3</c:v>
                  </c:pt>
                  <c:pt idx="5214">
                    <c:v>3</c:v>
                  </c:pt>
                  <c:pt idx="5215">
                    <c:v>3</c:v>
                  </c:pt>
                  <c:pt idx="5216">
                    <c:v>3</c:v>
                  </c:pt>
                  <c:pt idx="5217">
                    <c:v>3</c:v>
                  </c:pt>
                  <c:pt idx="5218">
                    <c:v>3</c:v>
                  </c:pt>
                  <c:pt idx="5219">
                    <c:v>3</c:v>
                  </c:pt>
                  <c:pt idx="5220">
                    <c:v>3</c:v>
                  </c:pt>
                  <c:pt idx="5221">
                    <c:v>3</c:v>
                  </c:pt>
                  <c:pt idx="5222">
                    <c:v>3</c:v>
                  </c:pt>
                  <c:pt idx="5223">
                    <c:v>3</c:v>
                  </c:pt>
                  <c:pt idx="5224">
                    <c:v>3</c:v>
                  </c:pt>
                  <c:pt idx="5225">
                    <c:v>3</c:v>
                  </c:pt>
                  <c:pt idx="5226">
                    <c:v>3</c:v>
                  </c:pt>
                  <c:pt idx="5227">
                    <c:v>3</c:v>
                  </c:pt>
                  <c:pt idx="5228">
                    <c:v>3</c:v>
                  </c:pt>
                  <c:pt idx="5229">
                    <c:v>3</c:v>
                  </c:pt>
                  <c:pt idx="5230">
                    <c:v>3</c:v>
                  </c:pt>
                  <c:pt idx="5231">
                    <c:v>3</c:v>
                  </c:pt>
                  <c:pt idx="5232">
                    <c:v>3</c:v>
                  </c:pt>
                  <c:pt idx="5233">
                    <c:v>3</c:v>
                  </c:pt>
                  <c:pt idx="5234">
                    <c:v>3</c:v>
                  </c:pt>
                  <c:pt idx="5235">
                    <c:v>3</c:v>
                  </c:pt>
                  <c:pt idx="5236">
                    <c:v>3</c:v>
                  </c:pt>
                  <c:pt idx="5237">
                    <c:v>3</c:v>
                  </c:pt>
                  <c:pt idx="5238">
                    <c:v>3</c:v>
                  </c:pt>
                  <c:pt idx="5239">
                    <c:v>3</c:v>
                  </c:pt>
                  <c:pt idx="5240">
                    <c:v>3</c:v>
                  </c:pt>
                  <c:pt idx="5241">
                    <c:v>3</c:v>
                  </c:pt>
                  <c:pt idx="5242">
                    <c:v>3</c:v>
                  </c:pt>
                  <c:pt idx="5243">
                    <c:v>3</c:v>
                  </c:pt>
                  <c:pt idx="5244">
                    <c:v>3</c:v>
                  </c:pt>
                  <c:pt idx="5245">
                    <c:v>3</c:v>
                  </c:pt>
                  <c:pt idx="5246">
                    <c:v>3</c:v>
                  </c:pt>
                  <c:pt idx="5247">
                    <c:v>3</c:v>
                  </c:pt>
                  <c:pt idx="5248">
                    <c:v>3</c:v>
                  </c:pt>
                  <c:pt idx="5249">
                    <c:v>3</c:v>
                  </c:pt>
                  <c:pt idx="5250">
                    <c:v>3</c:v>
                  </c:pt>
                  <c:pt idx="5251">
                    <c:v>3</c:v>
                  </c:pt>
                  <c:pt idx="5252">
                    <c:v>3</c:v>
                  </c:pt>
                  <c:pt idx="5253">
                    <c:v>3</c:v>
                  </c:pt>
                  <c:pt idx="5254">
                    <c:v>3</c:v>
                  </c:pt>
                  <c:pt idx="5255">
                    <c:v>3</c:v>
                  </c:pt>
                  <c:pt idx="5256">
                    <c:v>3</c:v>
                  </c:pt>
                  <c:pt idx="5257">
                    <c:v>3</c:v>
                  </c:pt>
                  <c:pt idx="5258">
                    <c:v>3</c:v>
                  </c:pt>
                  <c:pt idx="5259">
                    <c:v>3</c:v>
                  </c:pt>
                  <c:pt idx="5260">
                    <c:v>3</c:v>
                  </c:pt>
                  <c:pt idx="5261">
                    <c:v>3</c:v>
                  </c:pt>
                  <c:pt idx="5262">
                    <c:v>3</c:v>
                  </c:pt>
                  <c:pt idx="5263">
                    <c:v>3</c:v>
                  </c:pt>
                  <c:pt idx="5264">
                    <c:v>3</c:v>
                  </c:pt>
                  <c:pt idx="5265">
                    <c:v>3</c:v>
                  </c:pt>
                  <c:pt idx="5266">
                    <c:v>3</c:v>
                  </c:pt>
                  <c:pt idx="5267">
                    <c:v>3</c:v>
                  </c:pt>
                  <c:pt idx="5268">
                    <c:v>3</c:v>
                  </c:pt>
                  <c:pt idx="5269">
                    <c:v>3</c:v>
                  </c:pt>
                  <c:pt idx="5270">
                    <c:v>3</c:v>
                  </c:pt>
                  <c:pt idx="5271">
                    <c:v>3</c:v>
                  </c:pt>
                  <c:pt idx="5272">
                    <c:v>3</c:v>
                  </c:pt>
                  <c:pt idx="5273">
                    <c:v>3</c:v>
                  </c:pt>
                  <c:pt idx="5274">
                    <c:v>3</c:v>
                  </c:pt>
                  <c:pt idx="5275">
                    <c:v>3</c:v>
                  </c:pt>
                  <c:pt idx="5276">
                    <c:v>3</c:v>
                  </c:pt>
                  <c:pt idx="5277">
                    <c:v>3</c:v>
                  </c:pt>
                  <c:pt idx="5278">
                    <c:v>3</c:v>
                  </c:pt>
                  <c:pt idx="5279">
                    <c:v>3</c:v>
                  </c:pt>
                  <c:pt idx="5280">
                    <c:v>3</c:v>
                  </c:pt>
                  <c:pt idx="5281">
                    <c:v>3</c:v>
                  </c:pt>
                  <c:pt idx="5282">
                    <c:v>3</c:v>
                  </c:pt>
                  <c:pt idx="5283">
                    <c:v>3</c:v>
                  </c:pt>
                  <c:pt idx="5284">
                    <c:v>3</c:v>
                  </c:pt>
                  <c:pt idx="5285">
                    <c:v>3</c:v>
                  </c:pt>
                  <c:pt idx="5286">
                    <c:v>3</c:v>
                  </c:pt>
                  <c:pt idx="5287">
                    <c:v>3</c:v>
                  </c:pt>
                  <c:pt idx="5288">
                    <c:v>3</c:v>
                  </c:pt>
                  <c:pt idx="5289">
                    <c:v>3</c:v>
                  </c:pt>
                  <c:pt idx="5290">
                    <c:v>3</c:v>
                  </c:pt>
                  <c:pt idx="5291">
                    <c:v>3</c:v>
                  </c:pt>
                  <c:pt idx="5292">
                    <c:v>3</c:v>
                  </c:pt>
                  <c:pt idx="5293">
                    <c:v>3</c:v>
                  </c:pt>
                  <c:pt idx="5294">
                    <c:v>3</c:v>
                  </c:pt>
                  <c:pt idx="5295">
                    <c:v>3</c:v>
                  </c:pt>
                  <c:pt idx="5296">
                    <c:v>3</c:v>
                  </c:pt>
                  <c:pt idx="5297">
                    <c:v>3</c:v>
                  </c:pt>
                  <c:pt idx="5298">
                    <c:v>3</c:v>
                  </c:pt>
                  <c:pt idx="5299">
                    <c:v>3</c:v>
                  </c:pt>
                  <c:pt idx="5300">
                    <c:v>3</c:v>
                  </c:pt>
                  <c:pt idx="5301">
                    <c:v>3</c:v>
                  </c:pt>
                  <c:pt idx="5302">
                    <c:v>3</c:v>
                  </c:pt>
                  <c:pt idx="5303">
                    <c:v>3</c:v>
                  </c:pt>
                  <c:pt idx="5304">
                    <c:v>3</c:v>
                  </c:pt>
                  <c:pt idx="5305">
                    <c:v>3</c:v>
                  </c:pt>
                  <c:pt idx="5306">
                    <c:v>3</c:v>
                  </c:pt>
                  <c:pt idx="5307">
                    <c:v>3</c:v>
                  </c:pt>
                  <c:pt idx="5308">
                    <c:v>3</c:v>
                  </c:pt>
                  <c:pt idx="5309">
                    <c:v>3</c:v>
                  </c:pt>
                  <c:pt idx="5310">
                    <c:v>3</c:v>
                  </c:pt>
                  <c:pt idx="5311">
                    <c:v>3</c:v>
                  </c:pt>
                  <c:pt idx="5312">
                    <c:v>3</c:v>
                  </c:pt>
                  <c:pt idx="5313">
                    <c:v>3</c:v>
                  </c:pt>
                  <c:pt idx="5314">
                    <c:v>3</c:v>
                  </c:pt>
                  <c:pt idx="5315">
                    <c:v>2</c:v>
                  </c:pt>
                  <c:pt idx="5316">
                    <c:v>2</c:v>
                  </c:pt>
                  <c:pt idx="5317">
                    <c:v>2</c:v>
                  </c:pt>
                  <c:pt idx="5318">
                    <c:v>2</c:v>
                  </c:pt>
                  <c:pt idx="5319">
                    <c:v>2</c:v>
                  </c:pt>
                  <c:pt idx="5320">
                    <c:v>2</c:v>
                  </c:pt>
                  <c:pt idx="5321">
                    <c:v>2</c:v>
                  </c:pt>
                  <c:pt idx="5322">
                    <c:v>2</c:v>
                  </c:pt>
                  <c:pt idx="5323">
                    <c:v>2</c:v>
                  </c:pt>
                  <c:pt idx="5324">
                    <c:v>2</c:v>
                  </c:pt>
                  <c:pt idx="5325">
                    <c:v>2</c:v>
                  </c:pt>
                  <c:pt idx="5326">
                    <c:v>2</c:v>
                  </c:pt>
                  <c:pt idx="5327">
                    <c:v>2</c:v>
                  </c:pt>
                  <c:pt idx="5328">
                    <c:v>2</c:v>
                  </c:pt>
                  <c:pt idx="5329">
                    <c:v>2</c:v>
                  </c:pt>
                  <c:pt idx="5330">
                    <c:v>2</c:v>
                  </c:pt>
                  <c:pt idx="5331">
                    <c:v>2</c:v>
                  </c:pt>
                  <c:pt idx="5332">
                    <c:v>2</c:v>
                  </c:pt>
                  <c:pt idx="5333">
                    <c:v>2</c:v>
                  </c:pt>
                  <c:pt idx="5334">
                    <c:v>2</c:v>
                  </c:pt>
                  <c:pt idx="5335">
                    <c:v>2</c:v>
                  </c:pt>
                  <c:pt idx="5336">
                    <c:v>2</c:v>
                  </c:pt>
                  <c:pt idx="5337">
                    <c:v>2</c:v>
                  </c:pt>
                  <c:pt idx="5338">
                    <c:v>2</c:v>
                  </c:pt>
                  <c:pt idx="5339">
                    <c:v>2</c:v>
                  </c:pt>
                  <c:pt idx="5340">
                    <c:v>2</c:v>
                  </c:pt>
                  <c:pt idx="5341">
                    <c:v>2</c:v>
                  </c:pt>
                  <c:pt idx="5342">
                    <c:v>2</c:v>
                  </c:pt>
                  <c:pt idx="5343">
                    <c:v>2</c:v>
                  </c:pt>
                  <c:pt idx="5344">
                    <c:v>2</c:v>
                  </c:pt>
                  <c:pt idx="5345">
                    <c:v>2</c:v>
                  </c:pt>
                  <c:pt idx="5346">
                    <c:v>2</c:v>
                  </c:pt>
                  <c:pt idx="5347">
                    <c:v>2</c:v>
                  </c:pt>
                  <c:pt idx="5348">
                    <c:v>2</c:v>
                  </c:pt>
                  <c:pt idx="5349">
                    <c:v>2</c:v>
                  </c:pt>
                  <c:pt idx="5350">
                    <c:v>2</c:v>
                  </c:pt>
                  <c:pt idx="5351">
                    <c:v>2</c:v>
                  </c:pt>
                  <c:pt idx="5352">
                    <c:v>2</c:v>
                  </c:pt>
                  <c:pt idx="5353">
                    <c:v>2</c:v>
                  </c:pt>
                  <c:pt idx="5354">
                    <c:v>2</c:v>
                  </c:pt>
                  <c:pt idx="5355">
                    <c:v>2</c:v>
                  </c:pt>
                  <c:pt idx="5356">
                    <c:v>2</c:v>
                  </c:pt>
                  <c:pt idx="5357">
                    <c:v>2</c:v>
                  </c:pt>
                  <c:pt idx="5358">
                    <c:v>2</c:v>
                  </c:pt>
                  <c:pt idx="5359">
                    <c:v>2</c:v>
                  </c:pt>
                  <c:pt idx="5360">
                    <c:v>2</c:v>
                  </c:pt>
                  <c:pt idx="5361">
                    <c:v>2</c:v>
                  </c:pt>
                  <c:pt idx="5362">
                    <c:v>2</c:v>
                  </c:pt>
                  <c:pt idx="5363">
                    <c:v>2</c:v>
                  </c:pt>
                  <c:pt idx="5364">
                    <c:v>2</c:v>
                  </c:pt>
                  <c:pt idx="5365">
                    <c:v>2</c:v>
                  </c:pt>
                  <c:pt idx="5366">
                    <c:v>2</c:v>
                  </c:pt>
                  <c:pt idx="5367">
                    <c:v>2</c:v>
                  </c:pt>
                  <c:pt idx="5368">
                    <c:v>2</c:v>
                  </c:pt>
                  <c:pt idx="5369">
                    <c:v>2</c:v>
                  </c:pt>
                  <c:pt idx="5370">
                    <c:v>2</c:v>
                  </c:pt>
                  <c:pt idx="5371">
                    <c:v>2</c:v>
                  </c:pt>
                  <c:pt idx="5372">
                    <c:v>2</c:v>
                  </c:pt>
                  <c:pt idx="5373">
                    <c:v>2</c:v>
                  </c:pt>
                  <c:pt idx="5374">
                    <c:v>2</c:v>
                  </c:pt>
                  <c:pt idx="5375">
                    <c:v>2</c:v>
                  </c:pt>
                  <c:pt idx="5376">
                    <c:v>2</c:v>
                  </c:pt>
                  <c:pt idx="5377">
                    <c:v>2</c:v>
                  </c:pt>
                  <c:pt idx="5378">
                    <c:v>2</c:v>
                  </c:pt>
                  <c:pt idx="5379">
                    <c:v>2</c:v>
                  </c:pt>
                  <c:pt idx="5380">
                    <c:v>2</c:v>
                  </c:pt>
                  <c:pt idx="5381">
                    <c:v>2</c:v>
                  </c:pt>
                  <c:pt idx="5382">
                    <c:v>2</c:v>
                  </c:pt>
                  <c:pt idx="5383">
                    <c:v>2</c:v>
                  </c:pt>
                  <c:pt idx="5384">
                    <c:v>2</c:v>
                  </c:pt>
                  <c:pt idx="5385">
                    <c:v>2</c:v>
                  </c:pt>
                  <c:pt idx="5386">
                    <c:v>2</c:v>
                  </c:pt>
                  <c:pt idx="5387">
                    <c:v>2</c:v>
                  </c:pt>
                  <c:pt idx="5388">
                    <c:v>2</c:v>
                  </c:pt>
                  <c:pt idx="5389">
                    <c:v>2</c:v>
                  </c:pt>
                  <c:pt idx="5390">
                    <c:v>2</c:v>
                  </c:pt>
                  <c:pt idx="5391">
                    <c:v>2</c:v>
                  </c:pt>
                  <c:pt idx="5392">
                    <c:v>2</c:v>
                  </c:pt>
                  <c:pt idx="5393">
                    <c:v>2</c:v>
                  </c:pt>
                  <c:pt idx="5394">
                    <c:v>2</c:v>
                  </c:pt>
                  <c:pt idx="5395">
                    <c:v>2</c:v>
                  </c:pt>
                  <c:pt idx="5396">
                    <c:v>2</c:v>
                  </c:pt>
                  <c:pt idx="5397">
                    <c:v>2</c:v>
                  </c:pt>
                  <c:pt idx="5398">
                    <c:v>2</c:v>
                  </c:pt>
                  <c:pt idx="5399">
                    <c:v>2</c:v>
                  </c:pt>
                  <c:pt idx="5400">
                    <c:v>2</c:v>
                  </c:pt>
                  <c:pt idx="5401">
                    <c:v>2</c:v>
                  </c:pt>
                  <c:pt idx="5402">
                    <c:v>2</c:v>
                  </c:pt>
                  <c:pt idx="5403">
                    <c:v>2</c:v>
                  </c:pt>
                  <c:pt idx="5404">
                    <c:v>2</c:v>
                  </c:pt>
                  <c:pt idx="5405">
                    <c:v>2</c:v>
                  </c:pt>
                  <c:pt idx="5406">
                    <c:v>2</c:v>
                  </c:pt>
                  <c:pt idx="5407">
                    <c:v>2</c:v>
                  </c:pt>
                  <c:pt idx="5408">
                    <c:v>2</c:v>
                  </c:pt>
                  <c:pt idx="5409">
                    <c:v>2</c:v>
                  </c:pt>
                  <c:pt idx="5410">
                    <c:v>2</c:v>
                  </c:pt>
                  <c:pt idx="5411">
                    <c:v>2</c:v>
                  </c:pt>
                  <c:pt idx="5412">
                    <c:v>2</c:v>
                  </c:pt>
                  <c:pt idx="5413">
                    <c:v>2</c:v>
                  </c:pt>
                  <c:pt idx="5414">
                    <c:v>2</c:v>
                  </c:pt>
                  <c:pt idx="5415">
                    <c:v>2</c:v>
                  </c:pt>
                  <c:pt idx="5416">
                    <c:v>2</c:v>
                  </c:pt>
                  <c:pt idx="5417">
                    <c:v>2</c:v>
                  </c:pt>
                  <c:pt idx="5418">
                    <c:v>2</c:v>
                  </c:pt>
                  <c:pt idx="5419">
                    <c:v>2</c:v>
                  </c:pt>
                  <c:pt idx="5420">
                    <c:v>2</c:v>
                  </c:pt>
                  <c:pt idx="5421">
                    <c:v>2</c:v>
                  </c:pt>
                  <c:pt idx="5422">
                    <c:v>2</c:v>
                  </c:pt>
                  <c:pt idx="5423">
                    <c:v>2</c:v>
                  </c:pt>
                  <c:pt idx="5424">
                    <c:v>2</c:v>
                  </c:pt>
                  <c:pt idx="5425">
                    <c:v>2</c:v>
                  </c:pt>
                  <c:pt idx="5426">
                    <c:v>2</c:v>
                  </c:pt>
                  <c:pt idx="5427">
                    <c:v>2</c:v>
                  </c:pt>
                  <c:pt idx="5428">
                    <c:v>2</c:v>
                  </c:pt>
                  <c:pt idx="5429">
                    <c:v>2</c:v>
                  </c:pt>
                  <c:pt idx="5430">
                    <c:v>2</c:v>
                  </c:pt>
                  <c:pt idx="5431">
                    <c:v>2</c:v>
                  </c:pt>
                  <c:pt idx="5432">
                    <c:v>2</c:v>
                  </c:pt>
                  <c:pt idx="5433">
                    <c:v>2</c:v>
                  </c:pt>
                  <c:pt idx="5434">
                    <c:v>2</c:v>
                  </c:pt>
                  <c:pt idx="5435">
                    <c:v>2</c:v>
                  </c:pt>
                  <c:pt idx="5436">
                    <c:v>2</c:v>
                  </c:pt>
                  <c:pt idx="5437">
                    <c:v>2</c:v>
                  </c:pt>
                  <c:pt idx="5438">
                    <c:v>2</c:v>
                  </c:pt>
                  <c:pt idx="5439">
                    <c:v>2</c:v>
                  </c:pt>
                  <c:pt idx="5440">
                    <c:v>2</c:v>
                  </c:pt>
                  <c:pt idx="5441">
                    <c:v>2</c:v>
                  </c:pt>
                  <c:pt idx="5442">
                    <c:v>2</c:v>
                  </c:pt>
                  <c:pt idx="5443">
                    <c:v>2</c:v>
                  </c:pt>
                  <c:pt idx="5444">
                    <c:v>2</c:v>
                  </c:pt>
                  <c:pt idx="5445">
                    <c:v>2</c:v>
                  </c:pt>
                  <c:pt idx="5446">
                    <c:v>2</c:v>
                  </c:pt>
                  <c:pt idx="5447">
                    <c:v>2</c:v>
                  </c:pt>
                  <c:pt idx="5448">
                    <c:v>2</c:v>
                  </c:pt>
                  <c:pt idx="5449">
                    <c:v>2</c:v>
                  </c:pt>
                  <c:pt idx="5450">
                    <c:v>2</c:v>
                  </c:pt>
                  <c:pt idx="5451">
                    <c:v>2</c:v>
                  </c:pt>
                  <c:pt idx="5452">
                    <c:v>2</c:v>
                  </c:pt>
                  <c:pt idx="5453">
                    <c:v>2</c:v>
                  </c:pt>
                  <c:pt idx="5454">
                    <c:v>2</c:v>
                  </c:pt>
                  <c:pt idx="5455">
                    <c:v>2</c:v>
                  </c:pt>
                  <c:pt idx="5456">
                    <c:v>2</c:v>
                  </c:pt>
                  <c:pt idx="5457">
                    <c:v>2</c:v>
                  </c:pt>
                  <c:pt idx="5458">
                    <c:v>2</c:v>
                  </c:pt>
                  <c:pt idx="5459">
                    <c:v>2</c:v>
                  </c:pt>
                  <c:pt idx="5460">
                    <c:v>2</c:v>
                  </c:pt>
                  <c:pt idx="5461">
                    <c:v>2</c:v>
                  </c:pt>
                  <c:pt idx="5462">
                    <c:v>2</c:v>
                  </c:pt>
                  <c:pt idx="5463">
                    <c:v>2</c:v>
                  </c:pt>
                  <c:pt idx="5464">
                    <c:v>2</c:v>
                  </c:pt>
                  <c:pt idx="5465">
                    <c:v>2</c:v>
                  </c:pt>
                  <c:pt idx="5466">
                    <c:v>2</c:v>
                  </c:pt>
                  <c:pt idx="5467">
                    <c:v>2</c:v>
                  </c:pt>
                  <c:pt idx="5468">
                    <c:v>2</c:v>
                  </c:pt>
                  <c:pt idx="5469">
                    <c:v>2</c:v>
                  </c:pt>
                  <c:pt idx="5470">
                    <c:v>2</c:v>
                  </c:pt>
                  <c:pt idx="5471">
                    <c:v>2</c:v>
                  </c:pt>
                  <c:pt idx="5472">
                    <c:v>2</c:v>
                  </c:pt>
                  <c:pt idx="5473">
                    <c:v>2</c:v>
                  </c:pt>
                  <c:pt idx="5474">
                    <c:v>2</c:v>
                  </c:pt>
                  <c:pt idx="5475">
                    <c:v>2</c:v>
                  </c:pt>
                  <c:pt idx="5476">
                    <c:v>2</c:v>
                  </c:pt>
                  <c:pt idx="5477">
                    <c:v>2</c:v>
                  </c:pt>
                  <c:pt idx="5478">
                    <c:v>2</c:v>
                  </c:pt>
                  <c:pt idx="5479">
                    <c:v>2</c:v>
                  </c:pt>
                  <c:pt idx="5480">
                    <c:v>2</c:v>
                  </c:pt>
                  <c:pt idx="5481">
                    <c:v>2</c:v>
                  </c:pt>
                  <c:pt idx="5482">
                    <c:v>2</c:v>
                  </c:pt>
                  <c:pt idx="5483">
                    <c:v>2</c:v>
                  </c:pt>
                  <c:pt idx="5484">
                    <c:v>2</c:v>
                  </c:pt>
                  <c:pt idx="5485">
                    <c:v>2</c:v>
                  </c:pt>
                  <c:pt idx="5486">
                    <c:v>2</c:v>
                  </c:pt>
                  <c:pt idx="5487">
                    <c:v>2</c:v>
                  </c:pt>
                  <c:pt idx="5488">
                    <c:v>2</c:v>
                  </c:pt>
                  <c:pt idx="5489">
                    <c:v>2</c:v>
                  </c:pt>
                  <c:pt idx="5490">
                    <c:v>2</c:v>
                  </c:pt>
                  <c:pt idx="5491">
                    <c:v>2</c:v>
                  </c:pt>
                  <c:pt idx="5492">
                    <c:v>2</c:v>
                  </c:pt>
                  <c:pt idx="5493">
                    <c:v>2</c:v>
                  </c:pt>
                  <c:pt idx="5494">
                    <c:v>2</c:v>
                  </c:pt>
                  <c:pt idx="5495">
                    <c:v>2</c:v>
                  </c:pt>
                  <c:pt idx="5496">
                    <c:v>2</c:v>
                  </c:pt>
                  <c:pt idx="5497">
                    <c:v>2</c:v>
                  </c:pt>
                  <c:pt idx="5498">
                    <c:v>2</c:v>
                  </c:pt>
                  <c:pt idx="5499">
                    <c:v>2</c:v>
                  </c:pt>
                  <c:pt idx="5500">
                    <c:v>2</c:v>
                  </c:pt>
                  <c:pt idx="5501">
                    <c:v>2</c:v>
                  </c:pt>
                  <c:pt idx="5502">
                    <c:v>2</c:v>
                  </c:pt>
                  <c:pt idx="5503">
                    <c:v>2</c:v>
                  </c:pt>
                  <c:pt idx="5504">
                    <c:v>2</c:v>
                  </c:pt>
                  <c:pt idx="5505">
                    <c:v>2</c:v>
                  </c:pt>
                  <c:pt idx="5506">
                    <c:v>2</c:v>
                  </c:pt>
                  <c:pt idx="5507">
                    <c:v>2</c:v>
                  </c:pt>
                  <c:pt idx="5508">
                    <c:v>2</c:v>
                  </c:pt>
                  <c:pt idx="5509">
                    <c:v>2</c:v>
                  </c:pt>
                  <c:pt idx="5510">
                    <c:v>2</c:v>
                  </c:pt>
                  <c:pt idx="5511">
                    <c:v>2</c:v>
                  </c:pt>
                  <c:pt idx="5512">
                    <c:v>2</c:v>
                  </c:pt>
                  <c:pt idx="5513">
                    <c:v>2</c:v>
                  </c:pt>
                  <c:pt idx="5514">
                    <c:v>2</c:v>
                  </c:pt>
                  <c:pt idx="5515">
                    <c:v>2</c:v>
                  </c:pt>
                  <c:pt idx="5516">
                    <c:v>2</c:v>
                  </c:pt>
                  <c:pt idx="5517">
                    <c:v>2</c:v>
                  </c:pt>
                  <c:pt idx="5518">
                    <c:v>2</c:v>
                  </c:pt>
                  <c:pt idx="5519">
                    <c:v>2</c:v>
                  </c:pt>
                  <c:pt idx="5520">
                    <c:v>2</c:v>
                  </c:pt>
                  <c:pt idx="5521">
                    <c:v>2</c:v>
                  </c:pt>
                  <c:pt idx="5522">
                    <c:v>2</c:v>
                  </c:pt>
                  <c:pt idx="5523">
                    <c:v>2</c:v>
                  </c:pt>
                  <c:pt idx="5524">
                    <c:v>2</c:v>
                  </c:pt>
                  <c:pt idx="5525">
                    <c:v>2</c:v>
                  </c:pt>
                  <c:pt idx="5526">
                    <c:v>2</c:v>
                  </c:pt>
                  <c:pt idx="5527">
                    <c:v>2</c:v>
                  </c:pt>
                  <c:pt idx="5528">
                    <c:v>2</c:v>
                  </c:pt>
                  <c:pt idx="5529">
                    <c:v>2</c:v>
                  </c:pt>
                  <c:pt idx="5530">
                    <c:v>2</c:v>
                  </c:pt>
                  <c:pt idx="5531">
                    <c:v>2</c:v>
                  </c:pt>
                  <c:pt idx="5532">
                    <c:v>2</c:v>
                  </c:pt>
                  <c:pt idx="5533">
                    <c:v>2</c:v>
                  </c:pt>
                  <c:pt idx="5534">
                    <c:v>2</c:v>
                  </c:pt>
                  <c:pt idx="5535">
                    <c:v>2</c:v>
                  </c:pt>
                  <c:pt idx="5536">
                    <c:v>2</c:v>
                  </c:pt>
                  <c:pt idx="5537">
                    <c:v>2</c:v>
                  </c:pt>
                  <c:pt idx="5538">
                    <c:v>2</c:v>
                  </c:pt>
                  <c:pt idx="5539">
                    <c:v>2</c:v>
                  </c:pt>
                  <c:pt idx="5540">
                    <c:v>2</c:v>
                  </c:pt>
                  <c:pt idx="5541">
                    <c:v>2</c:v>
                  </c:pt>
                  <c:pt idx="5542">
                    <c:v>2</c:v>
                  </c:pt>
                  <c:pt idx="5543">
                    <c:v>2</c:v>
                  </c:pt>
                  <c:pt idx="5544">
                    <c:v>2</c:v>
                  </c:pt>
                  <c:pt idx="5545">
                    <c:v>2</c:v>
                  </c:pt>
                  <c:pt idx="5546">
                    <c:v>2</c:v>
                  </c:pt>
                  <c:pt idx="5547">
                    <c:v>2</c:v>
                  </c:pt>
                  <c:pt idx="5548">
                    <c:v>2</c:v>
                  </c:pt>
                  <c:pt idx="5549">
                    <c:v>2</c:v>
                  </c:pt>
                  <c:pt idx="5550">
                    <c:v>2</c:v>
                  </c:pt>
                  <c:pt idx="5551">
                    <c:v>2</c:v>
                  </c:pt>
                  <c:pt idx="5552">
                    <c:v>2</c:v>
                  </c:pt>
                  <c:pt idx="5553">
                    <c:v>2</c:v>
                  </c:pt>
                  <c:pt idx="5554">
                    <c:v>2</c:v>
                  </c:pt>
                  <c:pt idx="5555">
                    <c:v>2</c:v>
                  </c:pt>
                  <c:pt idx="5556">
                    <c:v>2</c:v>
                  </c:pt>
                  <c:pt idx="5557">
                    <c:v>2</c:v>
                  </c:pt>
                  <c:pt idx="5558">
                    <c:v>2</c:v>
                  </c:pt>
                  <c:pt idx="5559">
                    <c:v>2</c:v>
                  </c:pt>
                  <c:pt idx="5560">
                    <c:v>2</c:v>
                  </c:pt>
                  <c:pt idx="5561">
                    <c:v>2</c:v>
                  </c:pt>
                  <c:pt idx="5562">
                    <c:v>2</c:v>
                  </c:pt>
                  <c:pt idx="5563">
                    <c:v>2</c:v>
                  </c:pt>
                  <c:pt idx="5564">
                    <c:v>2</c:v>
                  </c:pt>
                  <c:pt idx="5565">
                    <c:v>2</c:v>
                  </c:pt>
                  <c:pt idx="5566">
                    <c:v>2</c:v>
                  </c:pt>
                  <c:pt idx="5567">
                    <c:v>2</c:v>
                  </c:pt>
                  <c:pt idx="5568">
                    <c:v>2</c:v>
                  </c:pt>
                  <c:pt idx="5569">
                    <c:v>2</c:v>
                  </c:pt>
                  <c:pt idx="5570">
                    <c:v>2</c:v>
                  </c:pt>
                  <c:pt idx="5571">
                    <c:v>2</c:v>
                  </c:pt>
                  <c:pt idx="5572">
                    <c:v>2</c:v>
                  </c:pt>
                  <c:pt idx="5573">
                    <c:v>2</c:v>
                  </c:pt>
                  <c:pt idx="5574">
                    <c:v>2</c:v>
                  </c:pt>
                  <c:pt idx="5575">
                    <c:v>2</c:v>
                  </c:pt>
                  <c:pt idx="5576">
                    <c:v>2</c:v>
                  </c:pt>
                  <c:pt idx="5577">
                    <c:v>2</c:v>
                  </c:pt>
                  <c:pt idx="5578">
                    <c:v>2</c:v>
                  </c:pt>
                  <c:pt idx="5579">
                    <c:v>2</c:v>
                  </c:pt>
                  <c:pt idx="5580">
                    <c:v>2</c:v>
                  </c:pt>
                  <c:pt idx="5581">
                    <c:v>2</c:v>
                  </c:pt>
                  <c:pt idx="5582">
                    <c:v>2</c:v>
                  </c:pt>
                  <c:pt idx="5583">
                    <c:v>2</c:v>
                  </c:pt>
                  <c:pt idx="5584">
                    <c:v>2</c:v>
                  </c:pt>
                  <c:pt idx="5585">
                    <c:v>2</c:v>
                  </c:pt>
                  <c:pt idx="5586">
                    <c:v>2</c:v>
                  </c:pt>
                  <c:pt idx="5587">
                    <c:v>2</c:v>
                  </c:pt>
                  <c:pt idx="5588">
                    <c:v>2</c:v>
                  </c:pt>
                  <c:pt idx="5589">
                    <c:v>2</c:v>
                  </c:pt>
                  <c:pt idx="5590">
                    <c:v>2</c:v>
                  </c:pt>
                  <c:pt idx="5591">
                    <c:v>2</c:v>
                  </c:pt>
                  <c:pt idx="5592">
                    <c:v>2</c:v>
                  </c:pt>
                  <c:pt idx="5593">
                    <c:v>2</c:v>
                  </c:pt>
                  <c:pt idx="5594">
                    <c:v>2</c:v>
                  </c:pt>
                  <c:pt idx="5595">
                    <c:v>2</c:v>
                  </c:pt>
                  <c:pt idx="5596">
                    <c:v>2</c:v>
                  </c:pt>
                  <c:pt idx="5597">
                    <c:v>2</c:v>
                  </c:pt>
                  <c:pt idx="5598">
                    <c:v>2</c:v>
                  </c:pt>
                  <c:pt idx="5599">
                    <c:v>2</c:v>
                  </c:pt>
                  <c:pt idx="5600">
                    <c:v>2</c:v>
                  </c:pt>
                  <c:pt idx="5601">
                    <c:v>2</c:v>
                  </c:pt>
                  <c:pt idx="5602">
                    <c:v>2</c:v>
                  </c:pt>
                  <c:pt idx="5603">
                    <c:v>2</c:v>
                  </c:pt>
                  <c:pt idx="5604">
                    <c:v>2</c:v>
                  </c:pt>
                  <c:pt idx="5605">
                    <c:v>2</c:v>
                  </c:pt>
                  <c:pt idx="5606">
                    <c:v>2</c:v>
                  </c:pt>
                  <c:pt idx="5607">
                    <c:v>2</c:v>
                  </c:pt>
                  <c:pt idx="5608">
                    <c:v>2</c:v>
                  </c:pt>
                  <c:pt idx="5609">
                    <c:v>2</c:v>
                  </c:pt>
                  <c:pt idx="5610">
                    <c:v>2</c:v>
                  </c:pt>
                  <c:pt idx="5611">
                    <c:v>2</c:v>
                  </c:pt>
                  <c:pt idx="5612">
                    <c:v>2</c:v>
                  </c:pt>
                  <c:pt idx="5613">
                    <c:v>2</c:v>
                  </c:pt>
                  <c:pt idx="5614">
                    <c:v>2</c:v>
                  </c:pt>
                  <c:pt idx="5615">
                    <c:v>2</c:v>
                  </c:pt>
                  <c:pt idx="5616">
                    <c:v>2</c:v>
                  </c:pt>
                  <c:pt idx="5617">
                    <c:v>2</c:v>
                  </c:pt>
                  <c:pt idx="5618">
                    <c:v>2</c:v>
                  </c:pt>
                  <c:pt idx="5619">
                    <c:v>2</c:v>
                  </c:pt>
                  <c:pt idx="5620">
                    <c:v>2</c:v>
                  </c:pt>
                  <c:pt idx="5621">
                    <c:v>2</c:v>
                  </c:pt>
                  <c:pt idx="5622">
                    <c:v>2</c:v>
                  </c:pt>
                  <c:pt idx="5623">
                    <c:v>2</c:v>
                  </c:pt>
                  <c:pt idx="5624">
                    <c:v>2</c:v>
                  </c:pt>
                  <c:pt idx="5625">
                    <c:v>2</c:v>
                  </c:pt>
                  <c:pt idx="5626">
                    <c:v>2</c:v>
                  </c:pt>
                  <c:pt idx="5627">
                    <c:v>2</c:v>
                  </c:pt>
                  <c:pt idx="5628">
                    <c:v>2</c:v>
                  </c:pt>
                  <c:pt idx="5629">
                    <c:v>2</c:v>
                  </c:pt>
                  <c:pt idx="5630">
                    <c:v>2</c:v>
                  </c:pt>
                  <c:pt idx="5631">
                    <c:v>2</c:v>
                  </c:pt>
                  <c:pt idx="5632">
                    <c:v>2</c:v>
                  </c:pt>
                  <c:pt idx="5633">
                    <c:v>2</c:v>
                  </c:pt>
                  <c:pt idx="5634">
                    <c:v>2</c:v>
                  </c:pt>
                  <c:pt idx="5635">
                    <c:v>2</c:v>
                  </c:pt>
                  <c:pt idx="5636">
                    <c:v>2</c:v>
                  </c:pt>
                  <c:pt idx="5637">
                    <c:v>2</c:v>
                  </c:pt>
                  <c:pt idx="5638">
                    <c:v>2</c:v>
                  </c:pt>
                  <c:pt idx="5639">
                    <c:v>2</c:v>
                  </c:pt>
                  <c:pt idx="5640">
                    <c:v>2</c:v>
                  </c:pt>
                  <c:pt idx="5641">
                    <c:v>2</c:v>
                  </c:pt>
                  <c:pt idx="5642">
                    <c:v>2</c:v>
                  </c:pt>
                  <c:pt idx="5643">
                    <c:v>2</c:v>
                  </c:pt>
                  <c:pt idx="5644">
                    <c:v>2</c:v>
                  </c:pt>
                  <c:pt idx="5645">
                    <c:v>2</c:v>
                  </c:pt>
                  <c:pt idx="5646">
                    <c:v>2</c:v>
                  </c:pt>
                  <c:pt idx="5647">
                    <c:v>2</c:v>
                  </c:pt>
                  <c:pt idx="5648">
                    <c:v>2</c:v>
                  </c:pt>
                  <c:pt idx="5649">
                    <c:v>2</c:v>
                  </c:pt>
                  <c:pt idx="5650">
                    <c:v>2</c:v>
                  </c:pt>
                  <c:pt idx="5651">
                    <c:v>2</c:v>
                  </c:pt>
                  <c:pt idx="5652">
                    <c:v>2</c:v>
                  </c:pt>
                  <c:pt idx="5653">
                    <c:v>2</c:v>
                  </c:pt>
                  <c:pt idx="5654">
                    <c:v>2</c:v>
                  </c:pt>
                  <c:pt idx="5655">
                    <c:v>2</c:v>
                  </c:pt>
                  <c:pt idx="5656">
                    <c:v>2</c:v>
                  </c:pt>
                  <c:pt idx="5657">
                    <c:v>2</c:v>
                  </c:pt>
                  <c:pt idx="5658">
                    <c:v>2</c:v>
                  </c:pt>
                  <c:pt idx="5659">
                    <c:v>2</c:v>
                  </c:pt>
                  <c:pt idx="5660">
                    <c:v>2</c:v>
                  </c:pt>
                  <c:pt idx="5661">
                    <c:v>2</c:v>
                  </c:pt>
                  <c:pt idx="5662">
                    <c:v>2</c:v>
                  </c:pt>
                  <c:pt idx="5663">
                    <c:v>2</c:v>
                  </c:pt>
                  <c:pt idx="5664">
                    <c:v>2</c:v>
                  </c:pt>
                  <c:pt idx="5665">
                    <c:v>2</c:v>
                  </c:pt>
                  <c:pt idx="5666">
                    <c:v>2</c:v>
                  </c:pt>
                  <c:pt idx="5667">
                    <c:v>2</c:v>
                  </c:pt>
                  <c:pt idx="5668">
                    <c:v>2</c:v>
                  </c:pt>
                  <c:pt idx="5669">
                    <c:v>2</c:v>
                  </c:pt>
                  <c:pt idx="5670">
                    <c:v>2</c:v>
                  </c:pt>
                  <c:pt idx="5671">
                    <c:v>2</c:v>
                  </c:pt>
                  <c:pt idx="5672">
                    <c:v>2</c:v>
                  </c:pt>
                  <c:pt idx="5673">
                    <c:v>2</c:v>
                  </c:pt>
                  <c:pt idx="5674">
                    <c:v>2</c:v>
                  </c:pt>
                  <c:pt idx="5675">
                    <c:v>2</c:v>
                  </c:pt>
                  <c:pt idx="5676">
                    <c:v>2</c:v>
                  </c:pt>
                  <c:pt idx="5677">
                    <c:v>2</c:v>
                  </c:pt>
                  <c:pt idx="5678">
                    <c:v>2</c:v>
                  </c:pt>
                  <c:pt idx="5679">
                    <c:v>2</c:v>
                  </c:pt>
                  <c:pt idx="5680">
                    <c:v>2</c:v>
                  </c:pt>
                  <c:pt idx="5681">
                    <c:v>2</c:v>
                  </c:pt>
                  <c:pt idx="5682">
                    <c:v>2</c:v>
                  </c:pt>
                  <c:pt idx="5683">
                    <c:v>2</c:v>
                  </c:pt>
                  <c:pt idx="5684">
                    <c:v>2</c:v>
                  </c:pt>
                  <c:pt idx="5685">
                    <c:v>2</c:v>
                  </c:pt>
                  <c:pt idx="5686">
                    <c:v>2</c:v>
                  </c:pt>
                  <c:pt idx="5687">
                    <c:v>2</c:v>
                  </c:pt>
                  <c:pt idx="5688">
                    <c:v>2</c:v>
                  </c:pt>
                  <c:pt idx="5689">
                    <c:v>2</c:v>
                  </c:pt>
                  <c:pt idx="5690">
                    <c:v>2</c:v>
                  </c:pt>
                  <c:pt idx="5691">
                    <c:v>2</c:v>
                  </c:pt>
                  <c:pt idx="5692">
                    <c:v>2</c:v>
                  </c:pt>
                  <c:pt idx="5693">
                    <c:v>2</c:v>
                  </c:pt>
                  <c:pt idx="5694">
                    <c:v>2</c:v>
                  </c:pt>
                  <c:pt idx="5695">
                    <c:v>2</c:v>
                  </c:pt>
                  <c:pt idx="5696">
                    <c:v>2</c:v>
                  </c:pt>
                  <c:pt idx="5697">
                    <c:v>2</c:v>
                  </c:pt>
                  <c:pt idx="5698">
                    <c:v>2</c:v>
                  </c:pt>
                  <c:pt idx="5699">
                    <c:v>2</c:v>
                  </c:pt>
                  <c:pt idx="5700">
                    <c:v>2</c:v>
                  </c:pt>
                  <c:pt idx="5701">
                    <c:v>2</c:v>
                  </c:pt>
                  <c:pt idx="5702">
                    <c:v>2</c:v>
                  </c:pt>
                  <c:pt idx="5703">
                    <c:v>2</c:v>
                  </c:pt>
                  <c:pt idx="5704">
                    <c:v>2</c:v>
                  </c:pt>
                  <c:pt idx="5705">
                    <c:v>2</c:v>
                  </c:pt>
                  <c:pt idx="5706">
                    <c:v>2</c:v>
                  </c:pt>
                  <c:pt idx="5707">
                    <c:v>2</c:v>
                  </c:pt>
                  <c:pt idx="5708">
                    <c:v>2</c:v>
                  </c:pt>
                  <c:pt idx="5709">
                    <c:v>2</c:v>
                  </c:pt>
                  <c:pt idx="5710">
                    <c:v>2</c:v>
                  </c:pt>
                  <c:pt idx="5711">
                    <c:v>2</c:v>
                  </c:pt>
                  <c:pt idx="5712">
                    <c:v>2</c:v>
                  </c:pt>
                  <c:pt idx="5713">
                    <c:v>2</c:v>
                  </c:pt>
                  <c:pt idx="5714">
                    <c:v>2</c:v>
                  </c:pt>
                  <c:pt idx="5715">
                    <c:v>2</c:v>
                  </c:pt>
                  <c:pt idx="5716">
                    <c:v>2</c:v>
                  </c:pt>
                  <c:pt idx="5717">
                    <c:v>2</c:v>
                  </c:pt>
                  <c:pt idx="5718">
                    <c:v>2</c:v>
                  </c:pt>
                  <c:pt idx="5719">
                    <c:v>2</c:v>
                  </c:pt>
                  <c:pt idx="5720">
                    <c:v>2</c:v>
                  </c:pt>
                  <c:pt idx="5721">
                    <c:v>2</c:v>
                  </c:pt>
                  <c:pt idx="5722">
                    <c:v>2</c:v>
                  </c:pt>
                  <c:pt idx="5723">
                    <c:v>2</c:v>
                  </c:pt>
                  <c:pt idx="5724">
                    <c:v>2</c:v>
                  </c:pt>
                  <c:pt idx="5725">
                    <c:v>2</c:v>
                  </c:pt>
                  <c:pt idx="5726">
                    <c:v>2</c:v>
                  </c:pt>
                  <c:pt idx="5727">
                    <c:v>2</c:v>
                  </c:pt>
                  <c:pt idx="5728">
                    <c:v>2</c:v>
                  </c:pt>
                  <c:pt idx="5729">
                    <c:v>2</c:v>
                  </c:pt>
                  <c:pt idx="5730">
                    <c:v>2</c:v>
                  </c:pt>
                  <c:pt idx="5731">
                    <c:v>2</c:v>
                  </c:pt>
                  <c:pt idx="5732">
                    <c:v>2</c:v>
                  </c:pt>
                  <c:pt idx="5733">
                    <c:v>2</c:v>
                  </c:pt>
                  <c:pt idx="5734">
                    <c:v>2</c:v>
                  </c:pt>
                  <c:pt idx="5735">
                    <c:v>2</c:v>
                  </c:pt>
                  <c:pt idx="5736">
                    <c:v>2</c:v>
                  </c:pt>
                  <c:pt idx="5737">
                    <c:v>2</c:v>
                  </c:pt>
                  <c:pt idx="5738">
                    <c:v>2</c:v>
                  </c:pt>
                  <c:pt idx="5739">
                    <c:v>2</c:v>
                  </c:pt>
                  <c:pt idx="5740">
                    <c:v>2</c:v>
                  </c:pt>
                  <c:pt idx="5741">
                    <c:v>2</c:v>
                  </c:pt>
                  <c:pt idx="5742">
                    <c:v>2</c:v>
                  </c:pt>
                  <c:pt idx="5743">
                    <c:v>2</c:v>
                  </c:pt>
                  <c:pt idx="5744">
                    <c:v>2</c:v>
                  </c:pt>
                  <c:pt idx="5745">
                    <c:v>2</c:v>
                  </c:pt>
                  <c:pt idx="5746">
                    <c:v>2</c:v>
                  </c:pt>
                  <c:pt idx="5747">
                    <c:v>2</c:v>
                  </c:pt>
                  <c:pt idx="5748">
                    <c:v>2</c:v>
                  </c:pt>
                  <c:pt idx="5749">
                    <c:v>2</c:v>
                  </c:pt>
                  <c:pt idx="5750">
                    <c:v>2</c:v>
                  </c:pt>
                  <c:pt idx="5751">
                    <c:v>2</c:v>
                  </c:pt>
                  <c:pt idx="5752">
                    <c:v>2</c:v>
                  </c:pt>
                  <c:pt idx="5753">
                    <c:v>2</c:v>
                  </c:pt>
                  <c:pt idx="5754">
                    <c:v>2</c:v>
                  </c:pt>
                  <c:pt idx="5755">
                    <c:v>2</c:v>
                  </c:pt>
                  <c:pt idx="5756">
                    <c:v>2</c:v>
                  </c:pt>
                  <c:pt idx="5757">
                    <c:v>2</c:v>
                  </c:pt>
                  <c:pt idx="5758">
                    <c:v>2</c:v>
                  </c:pt>
                  <c:pt idx="5759">
                    <c:v>2</c:v>
                  </c:pt>
                  <c:pt idx="5760">
                    <c:v>2</c:v>
                  </c:pt>
                  <c:pt idx="5761">
                    <c:v>2</c:v>
                  </c:pt>
                  <c:pt idx="5762">
                    <c:v>2</c:v>
                  </c:pt>
                  <c:pt idx="5763">
                    <c:v>2</c:v>
                  </c:pt>
                  <c:pt idx="5764">
                    <c:v>2</c:v>
                  </c:pt>
                  <c:pt idx="5765">
                    <c:v>2</c:v>
                  </c:pt>
                  <c:pt idx="5766">
                    <c:v>2</c:v>
                  </c:pt>
                  <c:pt idx="5767">
                    <c:v>2</c:v>
                  </c:pt>
                  <c:pt idx="5768">
                    <c:v>2</c:v>
                  </c:pt>
                  <c:pt idx="5769">
                    <c:v>2</c:v>
                  </c:pt>
                  <c:pt idx="5770">
                    <c:v>2</c:v>
                  </c:pt>
                  <c:pt idx="5771">
                    <c:v>2</c:v>
                  </c:pt>
                  <c:pt idx="5772">
                    <c:v>2</c:v>
                  </c:pt>
                  <c:pt idx="5773">
                    <c:v>2</c:v>
                  </c:pt>
                  <c:pt idx="5774">
                    <c:v>2</c:v>
                  </c:pt>
                  <c:pt idx="5775">
                    <c:v>2</c:v>
                  </c:pt>
                  <c:pt idx="5776">
                    <c:v>2</c:v>
                  </c:pt>
                  <c:pt idx="5777">
                    <c:v>2</c:v>
                  </c:pt>
                  <c:pt idx="5778">
                    <c:v>2</c:v>
                  </c:pt>
                  <c:pt idx="5779">
                    <c:v>2</c:v>
                  </c:pt>
                  <c:pt idx="5780">
                    <c:v>2</c:v>
                  </c:pt>
                  <c:pt idx="5781">
                    <c:v>2</c:v>
                  </c:pt>
                  <c:pt idx="5782">
                    <c:v>2</c:v>
                  </c:pt>
                  <c:pt idx="5783">
                    <c:v>2</c:v>
                  </c:pt>
                  <c:pt idx="5784">
                    <c:v>2</c:v>
                  </c:pt>
                  <c:pt idx="5785">
                    <c:v>2</c:v>
                  </c:pt>
                  <c:pt idx="5786">
                    <c:v>2</c:v>
                  </c:pt>
                  <c:pt idx="5787">
                    <c:v>2</c:v>
                  </c:pt>
                  <c:pt idx="5788">
                    <c:v>2</c:v>
                  </c:pt>
                  <c:pt idx="5789">
                    <c:v>2</c:v>
                  </c:pt>
                  <c:pt idx="5790">
                    <c:v>2</c:v>
                  </c:pt>
                  <c:pt idx="5791">
                    <c:v>2</c:v>
                  </c:pt>
                  <c:pt idx="5792">
                    <c:v>2</c:v>
                  </c:pt>
                  <c:pt idx="5793">
                    <c:v>2</c:v>
                  </c:pt>
                  <c:pt idx="5794">
                    <c:v>2</c:v>
                  </c:pt>
                  <c:pt idx="5795">
                    <c:v>2</c:v>
                  </c:pt>
                  <c:pt idx="5796">
                    <c:v>2</c:v>
                  </c:pt>
                  <c:pt idx="5797">
                    <c:v>2</c:v>
                  </c:pt>
                  <c:pt idx="5798">
                    <c:v>2</c:v>
                  </c:pt>
                  <c:pt idx="5799">
                    <c:v>2</c:v>
                  </c:pt>
                  <c:pt idx="5800">
                    <c:v>2</c:v>
                  </c:pt>
                  <c:pt idx="5801">
                    <c:v>2</c:v>
                  </c:pt>
                  <c:pt idx="5802">
                    <c:v>2</c:v>
                  </c:pt>
                  <c:pt idx="5803">
                    <c:v>2</c:v>
                  </c:pt>
                  <c:pt idx="5804">
                    <c:v>2</c:v>
                  </c:pt>
                  <c:pt idx="5805">
                    <c:v>2</c:v>
                  </c:pt>
                  <c:pt idx="5806">
                    <c:v>2</c:v>
                  </c:pt>
                  <c:pt idx="5807">
                    <c:v>2</c:v>
                  </c:pt>
                  <c:pt idx="5808">
                    <c:v>2</c:v>
                  </c:pt>
                  <c:pt idx="5809">
                    <c:v>2</c:v>
                  </c:pt>
                  <c:pt idx="5810">
                    <c:v>2</c:v>
                  </c:pt>
                  <c:pt idx="5811">
                    <c:v>2</c:v>
                  </c:pt>
                  <c:pt idx="5812">
                    <c:v>2</c:v>
                  </c:pt>
                  <c:pt idx="5813">
                    <c:v>2</c:v>
                  </c:pt>
                  <c:pt idx="5814">
                    <c:v>2</c:v>
                  </c:pt>
                  <c:pt idx="5815">
                    <c:v>2</c:v>
                  </c:pt>
                  <c:pt idx="5816">
                    <c:v>2</c:v>
                  </c:pt>
                  <c:pt idx="5817">
                    <c:v>2</c:v>
                  </c:pt>
                  <c:pt idx="5818">
                    <c:v>2</c:v>
                  </c:pt>
                  <c:pt idx="5819">
                    <c:v>2</c:v>
                  </c:pt>
                  <c:pt idx="5820">
                    <c:v>2</c:v>
                  </c:pt>
                  <c:pt idx="5821">
                    <c:v>2</c:v>
                  </c:pt>
                  <c:pt idx="5822">
                    <c:v>2</c:v>
                  </c:pt>
                  <c:pt idx="5823">
                    <c:v>2</c:v>
                  </c:pt>
                  <c:pt idx="5824">
                    <c:v>2</c:v>
                  </c:pt>
                  <c:pt idx="5825">
                    <c:v>2</c:v>
                  </c:pt>
                  <c:pt idx="5826">
                    <c:v>2</c:v>
                  </c:pt>
                  <c:pt idx="5827">
                    <c:v>2</c:v>
                  </c:pt>
                  <c:pt idx="5828">
                    <c:v>2</c:v>
                  </c:pt>
                  <c:pt idx="5829">
                    <c:v>2</c:v>
                  </c:pt>
                  <c:pt idx="5830">
                    <c:v>2</c:v>
                  </c:pt>
                  <c:pt idx="5831">
                    <c:v>2</c:v>
                  </c:pt>
                  <c:pt idx="5832">
                    <c:v>2</c:v>
                  </c:pt>
                  <c:pt idx="5833">
                    <c:v>2</c:v>
                  </c:pt>
                  <c:pt idx="5834">
                    <c:v>2</c:v>
                  </c:pt>
                  <c:pt idx="5835">
                    <c:v>2</c:v>
                  </c:pt>
                  <c:pt idx="5836">
                    <c:v>2</c:v>
                  </c:pt>
                  <c:pt idx="5837">
                    <c:v>2</c:v>
                  </c:pt>
                  <c:pt idx="5838">
                    <c:v>2</c:v>
                  </c:pt>
                  <c:pt idx="5839">
                    <c:v>2</c:v>
                  </c:pt>
                  <c:pt idx="5840">
                    <c:v>2</c:v>
                  </c:pt>
                  <c:pt idx="5841">
                    <c:v>2</c:v>
                  </c:pt>
                  <c:pt idx="5842">
                    <c:v>2</c:v>
                  </c:pt>
                  <c:pt idx="5843">
                    <c:v>2</c:v>
                  </c:pt>
                  <c:pt idx="5844">
                    <c:v>2</c:v>
                  </c:pt>
                  <c:pt idx="5845">
                    <c:v>2</c:v>
                  </c:pt>
                  <c:pt idx="5846">
                    <c:v>2</c:v>
                  </c:pt>
                  <c:pt idx="5847">
                    <c:v>2</c:v>
                  </c:pt>
                  <c:pt idx="5848">
                    <c:v>2</c:v>
                  </c:pt>
                  <c:pt idx="5849">
                    <c:v>2</c:v>
                  </c:pt>
                  <c:pt idx="5850">
                    <c:v>2</c:v>
                  </c:pt>
                  <c:pt idx="5851">
                    <c:v>2</c:v>
                  </c:pt>
                  <c:pt idx="5852">
                    <c:v>2</c:v>
                  </c:pt>
                  <c:pt idx="5853">
                    <c:v>2</c:v>
                  </c:pt>
                  <c:pt idx="5854">
                    <c:v>2</c:v>
                  </c:pt>
                  <c:pt idx="5855">
                    <c:v>2</c:v>
                  </c:pt>
                  <c:pt idx="5856">
                    <c:v>2</c:v>
                  </c:pt>
                  <c:pt idx="5857">
                    <c:v>2</c:v>
                  </c:pt>
                  <c:pt idx="5858">
                    <c:v>2</c:v>
                  </c:pt>
                  <c:pt idx="5859">
                    <c:v>2</c:v>
                  </c:pt>
                  <c:pt idx="5860">
                    <c:v>2</c:v>
                  </c:pt>
                  <c:pt idx="5861">
                    <c:v>2</c:v>
                  </c:pt>
                  <c:pt idx="5862">
                    <c:v>2</c:v>
                  </c:pt>
                  <c:pt idx="5863">
                    <c:v>2</c:v>
                  </c:pt>
                  <c:pt idx="5864">
                    <c:v>2</c:v>
                  </c:pt>
                  <c:pt idx="5865">
                    <c:v>2</c:v>
                  </c:pt>
                  <c:pt idx="5866">
                    <c:v>2</c:v>
                  </c:pt>
                  <c:pt idx="5867">
                    <c:v>1</c:v>
                  </c:pt>
                  <c:pt idx="5868">
                    <c:v>1</c:v>
                  </c:pt>
                  <c:pt idx="5869">
                    <c:v>1</c:v>
                  </c:pt>
                  <c:pt idx="5870">
                    <c:v>1</c:v>
                  </c:pt>
                  <c:pt idx="5871">
                    <c:v>1</c:v>
                  </c:pt>
                  <c:pt idx="5872">
                    <c:v>1</c:v>
                  </c:pt>
                  <c:pt idx="5873">
                    <c:v>1</c:v>
                  </c:pt>
                  <c:pt idx="5874">
                    <c:v>1</c:v>
                  </c:pt>
                  <c:pt idx="5875">
                    <c:v>1</c:v>
                  </c:pt>
                  <c:pt idx="5876">
                    <c:v>1</c:v>
                  </c:pt>
                  <c:pt idx="5877">
                    <c:v>1</c:v>
                  </c:pt>
                  <c:pt idx="5878">
                    <c:v>1</c:v>
                  </c:pt>
                  <c:pt idx="5879">
                    <c:v>1</c:v>
                  </c:pt>
                  <c:pt idx="5880">
                    <c:v>1</c:v>
                  </c:pt>
                  <c:pt idx="5881">
                    <c:v>1</c:v>
                  </c:pt>
                  <c:pt idx="5882">
                    <c:v>1</c:v>
                  </c:pt>
                  <c:pt idx="5883">
                    <c:v>1</c:v>
                  </c:pt>
                  <c:pt idx="5884">
                    <c:v>1</c:v>
                  </c:pt>
                  <c:pt idx="5885">
                    <c:v>1</c:v>
                  </c:pt>
                  <c:pt idx="5886">
                    <c:v>1</c:v>
                  </c:pt>
                  <c:pt idx="5887">
                    <c:v>1</c:v>
                  </c:pt>
                  <c:pt idx="5888">
                    <c:v>1</c:v>
                  </c:pt>
                  <c:pt idx="5889">
                    <c:v>1</c:v>
                  </c:pt>
                  <c:pt idx="5890">
                    <c:v>1</c:v>
                  </c:pt>
                  <c:pt idx="5891">
                    <c:v>1</c:v>
                  </c:pt>
                  <c:pt idx="5892">
                    <c:v>1</c:v>
                  </c:pt>
                  <c:pt idx="5893">
                    <c:v>1</c:v>
                  </c:pt>
                  <c:pt idx="5894">
                    <c:v>1</c:v>
                  </c:pt>
                  <c:pt idx="5895">
                    <c:v>1</c:v>
                  </c:pt>
                  <c:pt idx="5896">
                    <c:v>1</c:v>
                  </c:pt>
                  <c:pt idx="5897">
                    <c:v>1</c:v>
                  </c:pt>
                  <c:pt idx="5898">
                    <c:v>1</c:v>
                  </c:pt>
                  <c:pt idx="5899">
                    <c:v>1</c:v>
                  </c:pt>
                  <c:pt idx="5900">
                    <c:v>1</c:v>
                  </c:pt>
                  <c:pt idx="5901">
                    <c:v>1</c:v>
                  </c:pt>
                  <c:pt idx="5902">
                    <c:v>1</c:v>
                  </c:pt>
                  <c:pt idx="5903">
                    <c:v>1</c:v>
                  </c:pt>
                  <c:pt idx="5904">
                    <c:v>1</c:v>
                  </c:pt>
                  <c:pt idx="5905">
                    <c:v>1</c:v>
                  </c:pt>
                  <c:pt idx="5906">
                    <c:v>1</c:v>
                  </c:pt>
                  <c:pt idx="5907">
                    <c:v>1</c:v>
                  </c:pt>
                  <c:pt idx="5908">
                    <c:v>1</c:v>
                  </c:pt>
                  <c:pt idx="5909">
                    <c:v>1</c:v>
                  </c:pt>
                  <c:pt idx="5910">
                    <c:v>1</c:v>
                  </c:pt>
                  <c:pt idx="5911">
                    <c:v>1</c:v>
                  </c:pt>
                  <c:pt idx="5912">
                    <c:v>1</c:v>
                  </c:pt>
                  <c:pt idx="5913">
                    <c:v>1</c:v>
                  </c:pt>
                  <c:pt idx="5914">
                    <c:v>1</c:v>
                  </c:pt>
                  <c:pt idx="5915">
                    <c:v>1</c:v>
                  </c:pt>
                  <c:pt idx="5916">
                    <c:v>1</c:v>
                  </c:pt>
                  <c:pt idx="5917">
                    <c:v>1</c:v>
                  </c:pt>
                  <c:pt idx="5918">
                    <c:v>1</c:v>
                  </c:pt>
                  <c:pt idx="5919">
                    <c:v>1</c:v>
                  </c:pt>
                  <c:pt idx="5920">
                    <c:v>1</c:v>
                  </c:pt>
                  <c:pt idx="5921">
                    <c:v>1</c:v>
                  </c:pt>
                  <c:pt idx="5922">
                    <c:v>1</c:v>
                  </c:pt>
                  <c:pt idx="5923">
                    <c:v>1</c:v>
                  </c:pt>
                  <c:pt idx="5924">
                    <c:v>1</c:v>
                  </c:pt>
                  <c:pt idx="5925">
                    <c:v>1</c:v>
                  </c:pt>
                  <c:pt idx="5926">
                    <c:v>1</c:v>
                  </c:pt>
                  <c:pt idx="5927">
                    <c:v>1</c:v>
                  </c:pt>
                  <c:pt idx="5928">
                    <c:v>1</c:v>
                  </c:pt>
                  <c:pt idx="5929">
                    <c:v>1</c:v>
                  </c:pt>
                  <c:pt idx="5930">
                    <c:v>1</c:v>
                  </c:pt>
                  <c:pt idx="5931">
                    <c:v>1</c:v>
                  </c:pt>
                  <c:pt idx="5932">
                    <c:v>1</c:v>
                  </c:pt>
                  <c:pt idx="5933">
                    <c:v>1</c:v>
                  </c:pt>
                  <c:pt idx="5934">
                    <c:v>1</c:v>
                  </c:pt>
                  <c:pt idx="5935">
                    <c:v>1</c:v>
                  </c:pt>
                  <c:pt idx="5936">
                    <c:v>1</c:v>
                  </c:pt>
                  <c:pt idx="5937">
                    <c:v>1</c:v>
                  </c:pt>
                  <c:pt idx="5938">
                    <c:v>1</c:v>
                  </c:pt>
                  <c:pt idx="5939">
                    <c:v>1</c:v>
                  </c:pt>
                  <c:pt idx="5940">
                    <c:v>1</c:v>
                  </c:pt>
                  <c:pt idx="5941">
                    <c:v>1</c:v>
                  </c:pt>
                  <c:pt idx="5942">
                    <c:v>1</c:v>
                  </c:pt>
                  <c:pt idx="5943">
                    <c:v>1</c:v>
                  </c:pt>
                  <c:pt idx="5944">
                    <c:v>1</c:v>
                  </c:pt>
                  <c:pt idx="5945">
                    <c:v>1</c:v>
                  </c:pt>
                  <c:pt idx="5946">
                    <c:v>1</c:v>
                  </c:pt>
                  <c:pt idx="5947">
                    <c:v>1</c:v>
                  </c:pt>
                  <c:pt idx="5948">
                    <c:v>1</c:v>
                  </c:pt>
                  <c:pt idx="5949">
                    <c:v>1</c:v>
                  </c:pt>
                  <c:pt idx="5950">
                    <c:v>1</c:v>
                  </c:pt>
                  <c:pt idx="5951">
                    <c:v>1</c:v>
                  </c:pt>
                  <c:pt idx="5952">
                    <c:v>1</c:v>
                  </c:pt>
                  <c:pt idx="5953">
                    <c:v>1</c:v>
                  </c:pt>
                  <c:pt idx="5954">
                    <c:v>1</c:v>
                  </c:pt>
                  <c:pt idx="5955">
                    <c:v>1</c:v>
                  </c:pt>
                  <c:pt idx="5956">
                    <c:v>1</c:v>
                  </c:pt>
                  <c:pt idx="5957">
                    <c:v>1</c:v>
                  </c:pt>
                  <c:pt idx="5958">
                    <c:v>1</c:v>
                  </c:pt>
                  <c:pt idx="5959">
                    <c:v>1</c:v>
                  </c:pt>
                  <c:pt idx="5960">
                    <c:v>1</c:v>
                  </c:pt>
                  <c:pt idx="5961">
                    <c:v>1</c:v>
                  </c:pt>
                  <c:pt idx="5962">
                    <c:v>1</c:v>
                  </c:pt>
                  <c:pt idx="5963">
                    <c:v>1</c:v>
                  </c:pt>
                  <c:pt idx="5964">
                    <c:v>1</c:v>
                  </c:pt>
                  <c:pt idx="5965">
                    <c:v>1</c:v>
                  </c:pt>
                  <c:pt idx="5966">
                    <c:v>1</c:v>
                  </c:pt>
                  <c:pt idx="5967">
                    <c:v>1</c:v>
                  </c:pt>
                  <c:pt idx="5968">
                    <c:v>1</c:v>
                  </c:pt>
                  <c:pt idx="5969">
                    <c:v>1</c:v>
                  </c:pt>
                  <c:pt idx="5970">
                    <c:v>1</c:v>
                  </c:pt>
                  <c:pt idx="5971">
                    <c:v>1</c:v>
                  </c:pt>
                  <c:pt idx="5972">
                    <c:v>1</c:v>
                  </c:pt>
                  <c:pt idx="5973">
                    <c:v>1</c:v>
                  </c:pt>
                  <c:pt idx="5974">
                    <c:v>1</c:v>
                  </c:pt>
                  <c:pt idx="5975">
                    <c:v>1</c:v>
                  </c:pt>
                  <c:pt idx="5976">
                    <c:v>1</c:v>
                  </c:pt>
                  <c:pt idx="5977">
                    <c:v>1</c:v>
                  </c:pt>
                  <c:pt idx="5978">
                    <c:v>1</c:v>
                  </c:pt>
                  <c:pt idx="5979">
                    <c:v>1</c:v>
                  </c:pt>
                  <c:pt idx="5980">
                    <c:v>1</c:v>
                  </c:pt>
                  <c:pt idx="5981">
                    <c:v>1</c:v>
                  </c:pt>
                  <c:pt idx="5982">
                    <c:v>1</c:v>
                  </c:pt>
                  <c:pt idx="5983">
                    <c:v>1</c:v>
                  </c:pt>
                  <c:pt idx="5984">
                    <c:v>1</c:v>
                  </c:pt>
                  <c:pt idx="5985">
                    <c:v>1</c:v>
                  </c:pt>
                  <c:pt idx="5986">
                    <c:v>1</c:v>
                  </c:pt>
                  <c:pt idx="5987">
                    <c:v>1</c:v>
                  </c:pt>
                  <c:pt idx="5988">
                    <c:v>1</c:v>
                  </c:pt>
                  <c:pt idx="5989">
                    <c:v>1</c:v>
                  </c:pt>
                  <c:pt idx="5990">
                    <c:v>1</c:v>
                  </c:pt>
                  <c:pt idx="5991">
                    <c:v>1</c:v>
                  </c:pt>
                  <c:pt idx="5992">
                    <c:v>1</c:v>
                  </c:pt>
                  <c:pt idx="5993">
                    <c:v>1</c:v>
                  </c:pt>
                  <c:pt idx="5994">
                    <c:v>1</c:v>
                  </c:pt>
                  <c:pt idx="5995">
                    <c:v>1</c:v>
                  </c:pt>
                  <c:pt idx="5996">
                    <c:v>1</c:v>
                  </c:pt>
                  <c:pt idx="5997">
                    <c:v>1</c:v>
                  </c:pt>
                  <c:pt idx="5998">
                    <c:v>1</c:v>
                  </c:pt>
                  <c:pt idx="5999">
                    <c:v>1</c:v>
                  </c:pt>
                  <c:pt idx="6000">
                    <c:v>1</c:v>
                  </c:pt>
                  <c:pt idx="6001">
                    <c:v>1</c:v>
                  </c:pt>
                  <c:pt idx="6002">
                    <c:v>1</c:v>
                  </c:pt>
                  <c:pt idx="6003">
                    <c:v>1</c:v>
                  </c:pt>
                  <c:pt idx="6004">
                    <c:v>1</c:v>
                  </c:pt>
                  <c:pt idx="6005">
                    <c:v>1</c:v>
                  </c:pt>
                  <c:pt idx="6006">
                    <c:v>1</c:v>
                  </c:pt>
                  <c:pt idx="6007">
                    <c:v>1</c:v>
                  </c:pt>
                  <c:pt idx="6008">
                    <c:v>1</c:v>
                  </c:pt>
                  <c:pt idx="6009">
                    <c:v>1</c:v>
                  </c:pt>
                  <c:pt idx="6010">
                    <c:v>1</c:v>
                  </c:pt>
                  <c:pt idx="6011">
                    <c:v>1</c:v>
                  </c:pt>
                  <c:pt idx="6012">
                    <c:v>1</c:v>
                  </c:pt>
                  <c:pt idx="6013">
                    <c:v>1</c:v>
                  </c:pt>
                  <c:pt idx="6014">
                    <c:v>1</c:v>
                  </c:pt>
                  <c:pt idx="6015">
                    <c:v>1</c:v>
                  </c:pt>
                  <c:pt idx="6016">
                    <c:v>1</c:v>
                  </c:pt>
                  <c:pt idx="6017">
                    <c:v>1</c:v>
                  </c:pt>
                  <c:pt idx="6018">
                    <c:v>1</c:v>
                  </c:pt>
                  <c:pt idx="6019">
                    <c:v>1</c:v>
                  </c:pt>
                  <c:pt idx="6020">
                    <c:v>1</c:v>
                  </c:pt>
                  <c:pt idx="6021">
                    <c:v>1</c:v>
                  </c:pt>
                  <c:pt idx="6022">
                    <c:v>1</c:v>
                  </c:pt>
                  <c:pt idx="6023">
                    <c:v>1</c:v>
                  </c:pt>
                  <c:pt idx="6024">
                    <c:v>1</c:v>
                  </c:pt>
                  <c:pt idx="6025">
                    <c:v>1</c:v>
                  </c:pt>
                  <c:pt idx="6026">
                    <c:v>1</c:v>
                  </c:pt>
                  <c:pt idx="6027">
                    <c:v>1</c:v>
                  </c:pt>
                  <c:pt idx="6028">
                    <c:v>1</c:v>
                  </c:pt>
                  <c:pt idx="6029">
                    <c:v>1</c:v>
                  </c:pt>
                  <c:pt idx="6030">
                    <c:v>1</c:v>
                  </c:pt>
                  <c:pt idx="6031">
                    <c:v>1</c:v>
                  </c:pt>
                  <c:pt idx="6032">
                    <c:v>1</c:v>
                  </c:pt>
                  <c:pt idx="6033">
                    <c:v>1</c:v>
                  </c:pt>
                  <c:pt idx="6034">
                    <c:v>1</c:v>
                  </c:pt>
                  <c:pt idx="6035">
                    <c:v>1</c:v>
                  </c:pt>
                  <c:pt idx="6036">
                    <c:v>1</c:v>
                  </c:pt>
                  <c:pt idx="6037">
                    <c:v>1</c:v>
                  </c:pt>
                  <c:pt idx="6038">
                    <c:v>1</c:v>
                  </c:pt>
                  <c:pt idx="6039">
                    <c:v>1</c:v>
                  </c:pt>
                  <c:pt idx="6040">
                    <c:v>1</c:v>
                  </c:pt>
                  <c:pt idx="6041">
                    <c:v>1</c:v>
                  </c:pt>
                  <c:pt idx="6042">
                    <c:v>1</c:v>
                  </c:pt>
                  <c:pt idx="6043">
                    <c:v>1</c:v>
                  </c:pt>
                  <c:pt idx="6044">
                    <c:v>1</c:v>
                  </c:pt>
                  <c:pt idx="6045">
                    <c:v>1</c:v>
                  </c:pt>
                  <c:pt idx="6046">
                    <c:v>1</c:v>
                  </c:pt>
                  <c:pt idx="6047">
                    <c:v>1</c:v>
                  </c:pt>
                  <c:pt idx="6048">
                    <c:v>1</c:v>
                  </c:pt>
                  <c:pt idx="6049">
                    <c:v>1</c:v>
                  </c:pt>
                  <c:pt idx="6050">
                    <c:v>1</c:v>
                  </c:pt>
                  <c:pt idx="6051">
                    <c:v>1</c:v>
                  </c:pt>
                  <c:pt idx="6052">
                    <c:v>1</c:v>
                  </c:pt>
                  <c:pt idx="6053">
                    <c:v>1</c:v>
                  </c:pt>
                  <c:pt idx="6054">
                    <c:v>1</c:v>
                  </c:pt>
                  <c:pt idx="6055">
                    <c:v>1</c:v>
                  </c:pt>
                  <c:pt idx="6056">
                    <c:v>1</c:v>
                  </c:pt>
                  <c:pt idx="6057">
                    <c:v>1</c:v>
                  </c:pt>
                  <c:pt idx="6058">
                    <c:v>1</c:v>
                  </c:pt>
                  <c:pt idx="6059">
                    <c:v>1</c:v>
                  </c:pt>
                  <c:pt idx="6060">
                    <c:v>1</c:v>
                  </c:pt>
                  <c:pt idx="6061">
                    <c:v>1</c:v>
                  </c:pt>
                  <c:pt idx="6062">
                    <c:v>1</c:v>
                  </c:pt>
                  <c:pt idx="6063">
                    <c:v>1</c:v>
                  </c:pt>
                  <c:pt idx="6064">
                    <c:v>1</c:v>
                  </c:pt>
                  <c:pt idx="6065">
                    <c:v>1</c:v>
                  </c:pt>
                  <c:pt idx="6066">
                    <c:v>1</c:v>
                  </c:pt>
                  <c:pt idx="6067">
                    <c:v>1</c:v>
                  </c:pt>
                  <c:pt idx="6068">
                    <c:v>1</c:v>
                  </c:pt>
                  <c:pt idx="6069">
                    <c:v>1</c:v>
                  </c:pt>
                  <c:pt idx="6070">
                    <c:v>1</c:v>
                  </c:pt>
                  <c:pt idx="6071">
                    <c:v>1</c:v>
                  </c:pt>
                  <c:pt idx="6072">
                    <c:v>1</c:v>
                  </c:pt>
                  <c:pt idx="6073">
                    <c:v>1</c:v>
                  </c:pt>
                  <c:pt idx="6074">
                    <c:v>1</c:v>
                  </c:pt>
                  <c:pt idx="6075">
                    <c:v>1</c:v>
                  </c:pt>
                  <c:pt idx="6076">
                    <c:v>1</c:v>
                  </c:pt>
                  <c:pt idx="6077">
                    <c:v>1</c:v>
                  </c:pt>
                  <c:pt idx="6078">
                    <c:v>1</c:v>
                  </c:pt>
                  <c:pt idx="6079">
                    <c:v>1</c:v>
                  </c:pt>
                  <c:pt idx="6080">
                    <c:v>1</c:v>
                  </c:pt>
                  <c:pt idx="6081">
                    <c:v>1</c:v>
                  </c:pt>
                  <c:pt idx="6082">
                    <c:v>1</c:v>
                  </c:pt>
                  <c:pt idx="6083">
                    <c:v>1</c:v>
                  </c:pt>
                  <c:pt idx="6084">
                    <c:v>1</c:v>
                  </c:pt>
                  <c:pt idx="6085">
                    <c:v>1</c:v>
                  </c:pt>
                  <c:pt idx="6086">
                    <c:v>1</c:v>
                  </c:pt>
                  <c:pt idx="6087">
                    <c:v>1</c:v>
                  </c:pt>
                  <c:pt idx="6088">
                    <c:v>1</c:v>
                  </c:pt>
                  <c:pt idx="6089">
                    <c:v>1</c:v>
                  </c:pt>
                  <c:pt idx="6090">
                    <c:v>1</c:v>
                  </c:pt>
                  <c:pt idx="6091">
                    <c:v>1</c:v>
                  </c:pt>
                  <c:pt idx="6092">
                    <c:v>1</c:v>
                  </c:pt>
                  <c:pt idx="6093">
                    <c:v>1</c:v>
                  </c:pt>
                  <c:pt idx="6094">
                    <c:v>1</c:v>
                  </c:pt>
                  <c:pt idx="6095">
                    <c:v>1</c:v>
                  </c:pt>
                  <c:pt idx="6096">
                    <c:v>1</c:v>
                  </c:pt>
                  <c:pt idx="6097">
                    <c:v>1</c:v>
                  </c:pt>
                  <c:pt idx="6098">
                    <c:v>1</c:v>
                  </c:pt>
                  <c:pt idx="6099">
                    <c:v>1</c:v>
                  </c:pt>
                  <c:pt idx="6100">
                    <c:v>1</c:v>
                  </c:pt>
                  <c:pt idx="6101">
                    <c:v>1</c:v>
                  </c:pt>
                  <c:pt idx="6102">
                    <c:v>1</c:v>
                  </c:pt>
                  <c:pt idx="6103">
                    <c:v>1</c:v>
                  </c:pt>
                  <c:pt idx="6104">
                    <c:v>1</c:v>
                  </c:pt>
                  <c:pt idx="6105">
                    <c:v>1</c:v>
                  </c:pt>
                  <c:pt idx="6106">
                    <c:v>1</c:v>
                  </c:pt>
                  <c:pt idx="6107">
                    <c:v>1</c:v>
                  </c:pt>
                  <c:pt idx="6108">
                    <c:v>1</c:v>
                  </c:pt>
                  <c:pt idx="6109">
                    <c:v>1</c:v>
                  </c:pt>
                  <c:pt idx="6110">
                    <c:v>1</c:v>
                  </c:pt>
                  <c:pt idx="6111">
                    <c:v>1</c:v>
                  </c:pt>
                  <c:pt idx="6112">
                    <c:v>1</c:v>
                  </c:pt>
                  <c:pt idx="6113">
                    <c:v>1</c:v>
                  </c:pt>
                  <c:pt idx="6114">
                    <c:v>1</c:v>
                  </c:pt>
                  <c:pt idx="6115">
                    <c:v>1</c:v>
                  </c:pt>
                  <c:pt idx="6116">
                    <c:v>1</c:v>
                  </c:pt>
                  <c:pt idx="6117">
                    <c:v>1</c:v>
                  </c:pt>
                  <c:pt idx="6118">
                    <c:v>1</c:v>
                  </c:pt>
                  <c:pt idx="6119">
                    <c:v>1</c:v>
                  </c:pt>
                  <c:pt idx="6120">
                    <c:v>1</c:v>
                  </c:pt>
                  <c:pt idx="6121">
                    <c:v>1</c:v>
                  </c:pt>
                  <c:pt idx="6122">
                    <c:v>1</c:v>
                  </c:pt>
                  <c:pt idx="6123">
                    <c:v>1</c:v>
                  </c:pt>
                  <c:pt idx="6124">
                    <c:v>1</c:v>
                  </c:pt>
                  <c:pt idx="6125">
                    <c:v>1</c:v>
                  </c:pt>
                  <c:pt idx="6126">
                    <c:v>1</c:v>
                  </c:pt>
                  <c:pt idx="6127">
                    <c:v>1</c:v>
                  </c:pt>
                  <c:pt idx="6128">
                    <c:v>1</c:v>
                  </c:pt>
                  <c:pt idx="6129">
                    <c:v>1</c:v>
                  </c:pt>
                  <c:pt idx="6130">
                    <c:v>1</c:v>
                  </c:pt>
                  <c:pt idx="6131">
                    <c:v>1</c:v>
                  </c:pt>
                  <c:pt idx="6132">
                    <c:v>1</c:v>
                  </c:pt>
                  <c:pt idx="6133">
                    <c:v>1</c:v>
                  </c:pt>
                  <c:pt idx="6134">
                    <c:v>1</c:v>
                  </c:pt>
                  <c:pt idx="6135">
                    <c:v>1</c:v>
                  </c:pt>
                  <c:pt idx="6136">
                    <c:v>1</c:v>
                  </c:pt>
                  <c:pt idx="6137">
                    <c:v>1</c:v>
                  </c:pt>
                  <c:pt idx="6138">
                    <c:v>1</c:v>
                  </c:pt>
                  <c:pt idx="6139">
                    <c:v>1</c:v>
                  </c:pt>
                  <c:pt idx="6140">
                    <c:v>1</c:v>
                  </c:pt>
                  <c:pt idx="6141">
                    <c:v>1</c:v>
                  </c:pt>
                  <c:pt idx="6142">
                    <c:v>1</c:v>
                  </c:pt>
                  <c:pt idx="6143">
                    <c:v>1</c:v>
                  </c:pt>
                  <c:pt idx="6144">
                    <c:v>1</c:v>
                  </c:pt>
                  <c:pt idx="6145">
                    <c:v>1</c:v>
                  </c:pt>
                  <c:pt idx="6146">
                    <c:v>1</c:v>
                  </c:pt>
                  <c:pt idx="6147">
                    <c:v>1</c:v>
                  </c:pt>
                  <c:pt idx="6148">
                    <c:v>1</c:v>
                  </c:pt>
                  <c:pt idx="6149">
                    <c:v>1</c:v>
                  </c:pt>
                  <c:pt idx="6150">
                    <c:v>1</c:v>
                  </c:pt>
                  <c:pt idx="6151">
                    <c:v>1</c:v>
                  </c:pt>
                  <c:pt idx="6152">
                    <c:v>1</c:v>
                  </c:pt>
                  <c:pt idx="6153">
                    <c:v>1</c:v>
                  </c:pt>
                  <c:pt idx="6154">
                    <c:v>1</c:v>
                  </c:pt>
                  <c:pt idx="6155">
                    <c:v>1</c:v>
                  </c:pt>
                  <c:pt idx="6156">
                    <c:v>1</c:v>
                  </c:pt>
                  <c:pt idx="6157">
                    <c:v>1</c:v>
                  </c:pt>
                  <c:pt idx="6158">
                    <c:v>1</c:v>
                  </c:pt>
                  <c:pt idx="6159">
                    <c:v>1</c:v>
                  </c:pt>
                  <c:pt idx="6160">
                    <c:v>1</c:v>
                  </c:pt>
                  <c:pt idx="6161">
                    <c:v>1</c:v>
                  </c:pt>
                  <c:pt idx="6162">
                    <c:v>1</c:v>
                  </c:pt>
                  <c:pt idx="6163">
                    <c:v>1</c:v>
                  </c:pt>
                  <c:pt idx="6164">
                    <c:v>1</c:v>
                  </c:pt>
                  <c:pt idx="6165">
                    <c:v>1</c:v>
                  </c:pt>
                  <c:pt idx="6166">
                    <c:v>1</c:v>
                  </c:pt>
                  <c:pt idx="6167">
                    <c:v>1</c:v>
                  </c:pt>
                  <c:pt idx="6168">
                    <c:v>1</c:v>
                  </c:pt>
                  <c:pt idx="6169">
                    <c:v>1</c:v>
                  </c:pt>
                  <c:pt idx="6170">
                    <c:v>1</c:v>
                  </c:pt>
                  <c:pt idx="6171">
                    <c:v>1</c:v>
                  </c:pt>
                  <c:pt idx="6172">
                    <c:v>1</c:v>
                  </c:pt>
                  <c:pt idx="6173">
                    <c:v>1</c:v>
                  </c:pt>
                  <c:pt idx="6174">
                    <c:v>1</c:v>
                  </c:pt>
                  <c:pt idx="6175">
                    <c:v>1</c:v>
                  </c:pt>
                  <c:pt idx="6176">
                    <c:v>1</c:v>
                  </c:pt>
                  <c:pt idx="6177">
                    <c:v>1</c:v>
                  </c:pt>
                  <c:pt idx="6178">
                    <c:v>1</c:v>
                  </c:pt>
                  <c:pt idx="6179">
                    <c:v>1</c:v>
                  </c:pt>
                  <c:pt idx="6180">
                    <c:v>1</c:v>
                  </c:pt>
                  <c:pt idx="6181">
                    <c:v>1</c:v>
                  </c:pt>
                  <c:pt idx="6182">
                    <c:v>1</c:v>
                  </c:pt>
                  <c:pt idx="6183">
                    <c:v>1</c:v>
                  </c:pt>
                  <c:pt idx="6184">
                    <c:v>1</c:v>
                  </c:pt>
                  <c:pt idx="6185">
                    <c:v>1</c:v>
                  </c:pt>
                  <c:pt idx="6186">
                    <c:v>1</c:v>
                  </c:pt>
                  <c:pt idx="6187">
                    <c:v>1</c:v>
                  </c:pt>
                  <c:pt idx="6188">
                    <c:v>1</c:v>
                  </c:pt>
                  <c:pt idx="6189">
                    <c:v>1</c:v>
                  </c:pt>
                  <c:pt idx="6190">
                    <c:v>1</c:v>
                  </c:pt>
                  <c:pt idx="6191">
                    <c:v>1</c:v>
                  </c:pt>
                  <c:pt idx="6192">
                    <c:v>1</c:v>
                  </c:pt>
                  <c:pt idx="6193">
                    <c:v>1</c:v>
                  </c:pt>
                  <c:pt idx="6194">
                    <c:v>1</c:v>
                  </c:pt>
                  <c:pt idx="6195">
                    <c:v>1</c:v>
                  </c:pt>
                  <c:pt idx="6196">
                    <c:v>1</c:v>
                  </c:pt>
                  <c:pt idx="6197">
                    <c:v>1</c:v>
                  </c:pt>
                  <c:pt idx="6198">
                    <c:v>1</c:v>
                  </c:pt>
                  <c:pt idx="6199">
                    <c:v>1</c:v>
                  </c:pt>
                  <c:pt idx="6200">
                    <c:v>1</c:v>
                  </c:pt>
                  <c:pt idx="6201">
                    <c:v>1</c:v>
                  </c:pt>
                  <c:pt idx="6202">
                    <c:v>1</c:v>
                  </c:pt>
                  <c:pt idx="6203">
                    <c:v>1</c:v>
                  </c:pt>
                  <c:pt idx="6204">
                    <c:v>1</c:v>
                  </c:pt>
                  <c:pt idx="6205">
                    <c:v>1</c:v>
                  </c:pt>
                  <c:pt idx="6206">
                    <c:v>1</c:v>
                  </c:pt>
                  <c:pt idx="6207">
                    <c:v>1</c:v>
                  </c:pt>
                  <c:pt idx="6208">
                    <c:v>1</c:v>
                  </c:pt>
                  <c:pt idx="6209">
                    <c:v>1</c:v>
                  </c:pt>
                  <c:pt idx="6210">
                    <c:v>1</c:v>
                  </c:pt>
                  <c:pt idx="6211">
                    <c:v>1</c:v>
                  </c:pt>
                  <c:pt idx="6212">
                    <c:v>1</c:v>
                  </c:pt>
                  <c:pt idx="6213">
                    <c:v>1</c:v>
                  </c:pt>
                  <c:pt idx="6214">
                    <c:v>1</c:v>
                  </c:pt>
                  <c:pt idx="6215">
                    <c:v>1</c:v>
                  </c:pt>
                  <c:pt idx="6216">
                    <c:v>1</c:v>
                  </c:pt>
                  <c:pt idx="6217">
                    <c:v>1</c:v>
                  </c:pt>
                  <c:pt idx="6218">
                    <c:v>1</c:v>
                  </c:pt>
                  <c:pt idx="6219">
                    <c:v>1</c:v>
                  </c:pt>
                  <c:pt idx="6220">
                    <c:v>1</c:v>
                  </c:pt>
                  <c:pt idx="6221">
                    <c:v>1</c:v>
                  </c:pt>
                  <c:pt idx="6222">
                    <c:v>1</c:v>
                  </c:pt>
                  <c:pt idx="6223">
                    <c:v>1</c:v>
                  </c:pt>
                  <c:pt idx="6224">
                    <c:v>1</c:v>
                  </c:pt>
                  <c:pt idx="6225">
                    <c:v>1</c:v>
                  </c:pt>
                  <c:pt idx="6226">
                    <c:v>1</c:v>
                  </c:pt>
                  <c:pt idx="6227">
                    <c:v>1</c:v>
                  </c:pt>
                  <c:pt idx="6228">
                    <c:v>1</c:v>
                  </c:pt>
                  <c:pt idx="6229">
                    <c:v>1</c:v>
                  </c:pt>
                  <c:pt idx="6230">
                    <c:v>1</c:v>
                  </c:pt>
                  <c:pt idx="6231">
                    <c:v>1</c:v>
                  </c:pt>
                  <c:pt idx="6232">
                    <c:v>1</c:v>
                  </c:pt>
                  <c:pt idx="6233">
                    <c:v>1</c:v>
                  </c:pt>
                  <c:pt idx="6234">
                    <c:v>1</c:v>
                  </c:pt>
                  <c:pt idx="6235">
                    <c:v>1</c:v>
                  </c:pt>
                  <c:pt idx="6236">
                    <c:v>1</c:v>
                  </c:pt>
                  <c:pt idx="6237">
                    <c:v>1</c:v>
                  </c:pt>
                  <c:pt idx="6238">
                    <c:v>1</c:v>
                  </c:pt>
                  <c:pt idx="6239">
                    <c:v>1</c:v>
                  </c:pt>
                  <c:pt idx="6240">
                    <c:v>1</c:v>
                  </c:pt>
                  <c:pt idx="6241">
                    <c:v>1</c:v>
                  </c:pt>
                  <c:pt idx="6242">
                    <c:v>1</c:v>
                  </c:pt>
                  <c:pt idx="6243">
                    <c:v>1</c:v>
                  </c:pt>
                  <c:pt idx="6244">
                    <c:v>1</c:v>
                  </c:pt>
                  <c:pt idx="6245">
                    <c:v>1</c:v>
                  </c:pt>
                  <c:pt idx="6246">
                    <c:v>1</c:v>
                  </c:pt>
                  <c:pt idx="6247">
                    <c:v>1</c:v>
                  </c:pt>
                  <c:pt idx="6248">
                    <c:v>1</c:v>
                  </c:pt>
                  <c:pt idx="6249">
                    <c:v>1</c:v>
                  </c:pt>
                  <c:pt idx="6250">
                    <c:v>1</c:v>
                  </c:pt>
                  <c:pt idx="6251">
                    <c:v>1</c:v>
                  </c:pt>
                  <c:pt idx="6252">
                    <c:v>1</c:v>
                  </c:pt>
                  <c:pt idx="6253">
                    <c:v>1</c:v>
                  </c:pt>
                  <c:pt idx="6254">
                    <c:v>1</c:v>
                  </c:pt>
                  <c:pt idx="6255">
                    <c:v>1</c:v>
                  </c:pt>
                  <c:pt idx="6256">
                    <c:v>1</c:v>
                  </c:pt>
                  <c:pt idx="6257">
                    <c:v>1</c:v>
                  </c:pt>
                  <c:pt idx="6258">
                    <c:v>1</c:v>
                  </c:pt>
                  <c:pt idx="6259">
                    <c:v>1</c:v>
                  </c:pt>
                  <c:pt idx="6260">
                    <c:v>1</c:v>
                  </c:pt>
                  <c:pt idx="6261">
                    <c:v>1</c:v>
                  </c:pt>
                  <c:pt idx="6262">
                    <c:v>1</c:v>
                  </c:pt>
                  <c:pt idx="6263">
                    <c:v>1</c:v>
                  </c:pt>
                  <c:pt idx="6264">
                    <c:v>1</c:v>
                  </c:pt>
                  <c:pt idx="6265">
                    <c:v>1</c:v>
                  </c:pt>
                  <c:pt idx="6266">
                    <c:v>1</c:v>
                  </c:pt>
                  <c:pt idx="6267">
                    <c:v>1</c:v>
                  </c:pt>
                  <c:pt idx="6268">
                    <c:v>1</c:v>
                  </c:pt>
                  <c:pt idx="6269">
                    <c:v>1</c:v>
                  </c:pt>
                  <c:pt idx="6270">
                    <c:v>1</c:v>
                  </c:pt>
                  <c:pt idx="6271">
                    <c:v>1</c:v>
                  </c:pt>
                  <c:pt idx="6272">
                    <c:v>1</c:v>
                  </c:pt>
                  <c:pt idx="6273">
                    <c:v>1</c:v>
                  </c:pt>
                  <c:pt idx="6274">
                    <c:v>1</c:v>
                  </c:pt>
                  <c:pt idx="6275">
                    <c:v>1</c:v>
                  </c:pt>
                  <c:pt idx="6276">
                    <c:v>1</c:v>
                  </c:pt>
                  <c:pt idx="6277">
                    <c:v>1</c:v>
                  </c:pt>
                  <c:pt idx="6278">
                    <c:v>1</c:v>
                  </c:pt>
                  <c:pt idx="6279">
                    <c:v>1</c:v>
                  </c:pt>
                  <c:pt idx="6280">
                    <c:v>1</c:v>
                  </c:pt>
                  <c:pt idx="6281">
                    <c:v>1</c:v>
                  </c:pt>
                  <c:pt idx="6282">
                    <c:v>1</c:v>
                  </c:pt>
                  <c:pt idx="6283">
                    <c:v>1</c:v>
                  </c:pt>
                  <c:pt idx="6284">
                    <c:v>1</c:v>
                  </c:pt>
                  <c:pt idx="6285">
                    <c:v>1</c:v>
                  </c:pt>
                  <c:pt idx="6286">
                    <c:v>1</c:v>
                  </c:pt>
                  <c:pt idx="6287">
                    <c:v>1</c:v>
                  </c:pt>
                  <c:pt idx="6288">
                    <c:v>1</c:v>
                  </c:pt>
                  <c:pt idx="6289">
                    <c:v>1</c:v>
                  </c:pt>
                  <c:pt idx="6290">
                    <c:v>1</c:v>
                  </c:pt>
                  <c:pt idx="6291">
                    <c:v>1</c:v>
                  </c:pt>
                  <c:pt idx="6292">
                    <c:v>1</c:v>
                  </c:pt>
                  <c:pt idx="6293">
                    <c:v>1</c:v>
                  </c:pt>
                  <c:pt idx="6294">
                    <c:v>1</c:v>
                  </c:pt>
                  <c:pt idx="6295">
                    <c:v>1</c:v>
                  </c:pt>
                  <c:pt idx="6296">
                    <c:v>1</c:v>
                  </c:pt>
                  <c:pt idx="6297">
                    <c:v>1</c:v>
                  </c:pt>
                  <c:pt idx="6298">
                    <c:v>1</c:v>
                  </c:pt>
                  <c:pt idx="6299">
                    <c:v>1</c:v>
                  </c:pt>
                  <c:pt idx="6300">
                    <c:v>1</c:v>
                  </c:pt>
                  <c:pt idx="6301">
                    <c:v>1</c:v>
                  </c:pt>
                  <c:pt idx="6302">
                    <c:v>1</c:v>
                  </c:pt>
                  <c:pt idx="6303">
                    <c:v>1</c:v>
                  </c:pt>
                  <c:pt idx="6304">
                    <c:v>1</c:v>
                  </c:pt>
                  <c:pt idx="6305">
                    <c:v>1</c:v>
                  </c:pt>
                  <c:pt idx="6306">
                    <c:v>1</c:v>
                  </c:pt>
                  <c:pt idx="6307">
                    <c:v>1</c:v>
                  </c:pt>
                  <c:pt idx="6308">
                    <c:v>1</c:v>
                  </c:pt>
                  <c:pt idx="6309">
                    <c:v>1</c:v>
                  </c:pt>
                  <c:pt idx="6310">
                    <c:v>1</c:v>
                  </c:pt>
                  <c:pt idx="6311">
                    <c:v>1</c:v>
                  </c:pt>
                  <c:pt idx="6312">
                    <c:v>1</c:v>
                  </c:pt>
                  <c:pt idx="6313">
                    <c:v>1</c:v>
                  </c:pt>
                  <c:pt idx="6314">
                    <c:v>1</c:v>
                  </c:pt>
                  <c:pt idx="6315">
                    <c:v>1</c:v>
                  </c:pt>
                  <c:pt idx="6316">
                    <c:v>1</c:v>
                  </c:pt>
                  <c:pt idx="6317">
                    <c:v>1</c:v>
                  </c:pt>
                  <c:pt idx="6318">
                    <c:v>1</c:v>
                  </c:pt>
                  <c:pt idx="6319">
                    <c:v>1</c:v>
                  </c:pt>
                  <c:pt idx="6320">
                    <c:v>1</c:v>
                  </c:pt>
                  <c:pt idx="6321">
                    <c:v>1</c:v>
                  </c:pt>
                  <c:pt idx="6322">
                    <c:v>1</c:v>
                  </c:pt>
                  <c:pt idx="6323">
                    <c:v>1</c:v>
                  </c:pt>
                  <c:pt idx="6324">
                    <c:v>1</c:v>
                  </c:pt>
                  <c:pt idx="6325">
                    <c:v>1</c:v>
                  </c:pt>
                  <c:pt idx="6326">
                    <c:v>1</c:v>
                  </c:pt>
                  <c:pt idx="6327">
                    <c:v>1</c:v>
                  </c:pt>
                  <c:pt idx="6328">
                    <c:v>1</c:v>
                  </c:pt>
                  <c:pt idx="6329">
                    <c:v>1</c:v>
                  </c:pt>
                  <c:pt idx="6330">
                    <c:v>1</c:v>
                  </c:pt>
                  <c:pt idx="6331">
                    <c:v>1</c:v>
                  </c:pt>
                  <c:pt idx="6332">
                    <c:v>1</c:v>
                  </c:pt>
                  <c:pt idx="6333">
                    <c:v>1</c:v>
                  </c:pt>
                  <c:pt idx="6334">
                    <c:v>1</c:v>
                  </c:pt>
                  <c:pt idx="6335">
                    <c:v>1</c:v>
                  </c:pt>
                  <c:pt idx="6336">
                    <c:v>1</c:v>
                  </c:pt>
                  <c:pt idx="6337">
                    <c:v>1</c:v>
                  </c:pt>
                  <c:pt idx="6338">
                    <c:v>1</c:v>
                  </c:pt>
                  <c:pt idx="6339">
                    <c:v>1</c:v>
                  </c:pt>
                  <c:pt idx="6340">
                    <c:v>1</c:v>
                  </c:pt>
                  <c:pt idx="6341">
                    <c:v>1</c:v>
                  </c:pt>
                  <c:pt idx="6342">
                    <c:v>1</c:v>
                  </c:pt>
                  <c:pt idx="6343">
                    <c:v>1</c:v>
                  </c:pt>
                  <c:pt idx="6344">
                    <c:v>1</c:v>
                  </c:pt>
                  <c:pt idx="6345">
                    <c:v>1</c:v>
                  </c:pt>
                  <c:pt idx="6346">
                    <c:v>1</c:v>
                  </c:pt>
                  <c:pt idx="6347">
                    <c:v>1</c:v>
                  </c:pt>
                  <c:pt idx="6348">
                    <c:v>1</c:v>
                  </c:pt>
                  <c:pt idx="6349">
                    <c:v>1</c:v>
                  </c:pt>
                  <c:pt idx="6350">
                    <c:v>1</c:v>
                  </c:pt>
                  <c:pt idx="6351">
                    <c:v>1</c:v>
                  </c:pt>
                  <c:pt idx="6352">
                    <c:v>1</c:v>
                  </c:pt>
                  <c:pt idx="6353">
                    <c:v>1</c:v>
                  </c:pt>
                  <c:pt idx="6354">
                    <c:v>1</c:v>
                  </c:pt>
                  <c:pt idx="6355">
                    <c:v>1</c:v>
                  </c:pt>
                  <c:pt idx="6356">
                    <c:v>1</c:v>
                  </c:pt>
                  <c:pt idx="6357">
                    <c:v>1</c:v>
                  </c:pt>
                  <c:pt idx="6358">
                    <c:v>1</c:v>
                  </c:pt>
                  <c:pt idx="6359">
                    <c:v>1</c:v>
                  </c:pt>
                  <c:pt idx="6360">
                    <c:v>1</c:v>
                  </c:pt>
                  <c:pt idx="6361">
                    <c:v>1</c:v>
                  </c:pt>
                  <c:pt idx="6362">
                    <c:v>1</c:v>
                  </c:pt>
                  <c:pt idx="6363">
                    <c:v>1</c:v>
                  </c:pt>
                  <c:pt idx="6364">
                    <c:v>1</c:v>
                  </c:pt>
                  <c:pt idx="6365">
                    <c:v>1</c:v>
                  </c:pt>
                  <c:pt idx="6366">
                    <c:v>1</c:v>
                  </c:pt>
                  <c:pt idx="6367">
                    <c:v>1</c:v>
                  </c:pt>
                  <c:pt idx="6368">
                    <c:v>1</c:v>
                  </c:pt>
                  <c:pt idx="6369">
                    <c:v>1</c:v>
                  </c:pt>
                  <c:pt idx="6370">
                    <c:v>1</c:v>
                  </c:pt>
                  <c:pt idx="6371">
                    <c:v>1</c:v>
                  </c:pt>
                  <c:pt idx="6372">
                    <c:v>1</c:v>
                  </c:pt>
                  <c:pt idx="6373">
                    <c:v>1</c:v>
                  </c:pt>
                  <c:pt idx="6374">
                    <c:v>1</c:v>
                  </c:pt>
                  <c:pt idx="6375">
                    <c:v>1</c:v>
                  </c:pt>
                  <c:pt idx="6376">
                    <c:v>1</c:v>
                  </c:pt>
                  <c:pt idx="6377">
                    <c:v>1</c:v>
                  </c:pt>
                  <c:pt idx="6378">
                    <c:v>1</c:v>
                  </c:pt>
                  <c:pt idx="6379">
                    <c:v>1</c:v>
                  </c:pt>
                  <c:pt idx="6380">
                    <c:v>1</c:v>
                  </c:pt>
                  <c:pt idx="6381">
                    <c:v>1</c:v>
                  </c:pt>
                  <c:pt idx="6382">
                    <c:v>1</c:v>
                  </c:pt>
                  <c:pt idx="6383">
                    <c:v>1</c:v>
                  </c:pt>
                  <c:pt idx="6384">
                    <c:v>1</c:v>
                  </c:pt>
                  <c:pt idx="6385">
                    <c:v>1</c:v>
                  </c:pt>
                  <c:pt idx="6386">
                    <c:v>1</c:v>
                  </c:pt>
                  <c:pt idx="6387">
                    <c:v>1</c:v>
                  </c:pt>
                  <c:pt idx="6388">
                    <c:v>1</c:v>
                  </c:pt>
                  <c:pt idx="6389">
                    <c:v>1</c:v>
                  </c:pt>
                  <c:pt idx="6390">
                    <c:v>1</c:v>
                  </c:pt>
                  <c:pt idx="6391">
                    <c:v>1</c:v>
                  </c:pt>
                  <c:pt idx="6392">
                    <c:v>1</c:v>
                  </c:pt>
                  <c:pt idx="6393">
                    <c:v>1</c:v>
                  </c:pt>
                  <c:pt idx="6394">
                    <c:v>1</c:v>
                  </c:pt>
                  <c:pt idx="6395">
                    <c:v>1</c:v>
                  </c:pt>
                  <c:pt idx="6396">
                    <c:v>1</c:v>
                  </c:pt>
                  <c:pt idx="6397">
                    <c:v>1</c:v>
                  </c:pt>
                  <c:pt idx="6398">
                    <c:v>1</c:v>
                  </c:pt>
                  <c:pt idx="6399">
                    <c:v>1</c:v>
                  </c:pt>
                  <c:pt idx="6400">
                    <c:v>1</c:v>
                  </c:pt>
                  <c:pt idx="6401">
                    <c:v>1</c:v>
                  </c:pt>
                  <c:pt idx="6402">
                    <c:v>1</c:v>
                  </c:pt>
                  <c:pt idx="6403">
                    <c:v>1</c:v>
                  </c:pt>
                  <c:pt idx="6404">
                    <c:v>1</c:v>
                  </c:pt>
                  <c:pt idx="6405">
                    <c:v>1</c:v>
                  </c:pt>
                  <c:pt idx="6406">
                    <c:v>1</c:v>
                  </c:pt>
                  <c:pt idx="6407">
                    <c:v>1</c:v>
                  </c:pt>
                  <c:pt idx="6408">
                    <c:v>1</c:v>
                  </c:pt>
                  <c:pt idx="6409">
                    <c:v>1</c:v>
                  </c:pt>
                  <c:pt idx="6410">
                    <c:v>1</c:v>
                  </c:pt>
                  <c:pt idx="6411">
                    <c:v>1</c:v>
                  </c:pt>
                  <c:pt idx="6412">
                    <c:v>1</c:v>
                  </c:pt>
                  <c:pt idx="6413">
                    <c:v>1</c:v>
                  </c:pt>
                  <c:pt idx="6414">
                    <c:v>1</c:v>
                  </c:pt>
                  <c:pt idx="6415">
                    <c:v>1</c:v>
                  </c:pt>
                  <c:pt idx="6416">
                    <c:v>1</c:v>
                  </c:pt>
                  <c:pt idx="6417">
                    <c:v>1</c:v>
                  </c:pt>
                  <c:pt idx="6418">
                    <c:v>1</c:v>
                  </c:pt>
                  <c:pt idx="6419">
                    <c:v>1</c:v>
                  </c:pt>
                  <c:pt idx="6420">
                    <c:v>1</c:v>
                  </c:pt>
                  <c:pt idx="6421">
                    <c:v>1</c:v>
                  </c:pt>
                  <c:pt idx="6422">
                    <c:v>1</c:v>
                  </c:pt>
                  <c:pt idx="6423">
                    <c:v>1</c:v>
                  </c:pt>
                  <c:pt idx="6424">
                    <c:v>1</c:v>
                  </c:pt>
                  <c:pt idx="6425">
                    <c:v>1</c:v>
                  </c:pt>
                  <c:pt idx="6426">
                    <c:v>1</c:v>
                  </c:pt>
                  <c:pt idx="6427">
                    <c:v>1</c:v>
                  </c:pt>
                  <c:pt idx="6428">
                    <c:v>1</c:v>
                  </c:pt>
                  <c:pt idx="6429">
                    <c:v>1</c:v>
                  </c:pt>
                  <c:pt idx="6430">
                    <c:v>1</c:v>
                  </c:pt>
                  <c:pt idx="6431">
                    <c:v>1</c:v>
                  </c:pt>
                  <c:pt idx="6432">
                    <c:v>1</c:v>
                  </c:pt>
                  <c:pt idx="6433">
                    <c:v>1</c:v>
                  </c:pt>
                  <c:pt idx="6434">
                    <c:v>1</c:v>
                  </c:pt>
                  <c:pt idx="6435">
                    <c:v>1</c:v>
                  </c:pt>
                  <c:pt idx="6436">
                    <c:v>1</c:v>
                  </c:pt>
                  <c:pt idx="6437">
                    <c:v>1</c:v>
                  </c:pt>
                  <c:pt idx="6438">
                    <c:v>1</c:v>
                  </c:pt>
                  <c:pt idx="6439">
                    <c:v>1</c:v>
                  </c:pt>
                  <c:pt idx="6440">
                    <c:v>1</c:v>
                  </c:pt>
                  <c:pt idx="6441">
                    <c:v>1</c:v>
                  </c:pt>
                  <c:pt idx="6442">
                    <c:v>1</c:v>
                  </c:pt>
                  <c:pt idx="6443">
                    <c:v>1</c:v>
                  </c:pt>
                  <c:pt idx="6444">
                    <c:v>1</c:v>
                  </c:pt>
                  <c:pt idx="6445">
                    <c:v>1</c:v>
                  </c:pt>
                  <c:pt idx="6446">
                    <c:v>1</c:v>
                  </c:pt>
                  <c:pt idx="6447">
                    <c:v>1</c:v>
                  </c:pt>
                  <c:pt idx="6448">
                    <c:v>1</c:v>
                  </c:pt>
                  <c:pt idx="6449">
                    <c:v>1</c:v>
                  </c:pt>
                  <c:pt idx="6450">
                    <c:v>1</c:v>
                  </c:pt>
                  <c:pt idx="6451">
                    <c:v>1</c:v>
                  </c:pt>
                  <c:pt idx="6452">
                    <c:v>1</c:v>
                  </c:pt>
                  <c:pt idx="6453">
                    <c:v>1</c:v>
                  </c:pt>
                  <c:pt idx="6454">
                    <c:v>1</c:v>
                  </c:pt>
                  <c:pt idx="6455">
                    <c:v>1</c:v>
                  </c:pt>
                  <c:pt idx="6456">
                    <c:v>1</c:v>
                  </c:pt>
                  <c:pt idx="6457">
                    <c:v>1</c:v>
                  </c:pt>
                  <c:pt idx="6458">
                    <c:v>1</c:v>
                  </c:pt>
                  <c:pt idx="6459">
                    <c:v>1</c:v>
                  </c:pt>
                  <c:pt idx="6460">
                    <c:v>1</c:v>
                  </c:pt>
                  <c:pt idx="6461">
                    <c:v>1</c:v>
                  </c:pt>
                  <c:pt idx="6462">
                    <c:v>1</c:v>
                  </c:pt>
                  <c:pt idx="6463">
                    <c:v>1</c:v>
                  </c:pt>
                  <c:pt idx="6464">
                    <c:v>1</c:v>
                  </c:pt>
                  <c:pt idx="6465">
                    <c:v>1</c:v>
                  </c:pt>
                  <c:pt idx="6466">
                    <c:v>1</c:v>
                  </c:pt>
                  <c:pt idx="6467">
                    <c:v>1</c:v>
                  </c:pt>
                  <c:pt idx="6468">
                    <c:v>1</c:v>
                  </c:pt>
                  <c:pt idx="6469">
                    <c:v>1</c:v>
                  </c:pt>
                  <c:pt idx="6470">
                    <c:v>1</c:v>
                  </c:pt>
                  <c:pt idx="6471">
                    <c:v>1</c:v>
                  </c:pt>
                  <c:pt idx="6472">
                    <c:v>1</c:v>
                  </c:pt>
                  <c:pt idx="6473">
                    <c:v>1</c:v>
                  </c:pt>
                  <c:pt idx="6474">
                    <c:v>1</c:v>
                  </c:pt>
                  <c:pt idx="6475">
                    <c:v>1</c:v>
                  </c:pt>
                  <c:pt idx="6476">
                    <c:v>1</c:v>
                  </c:pt>
                  <c:pt idx="6477">
                    <c:v>1</c:v>
                  </c:pt>
                  <c:pt idx="6478">
                    <c:v>1</c:v>
                  </c:pt>
                  <c:pt idx="6479">
                    <c:v>1</c:v>
                  </c:pt>
                  <c:pt idx="6480">
                    <c:v>1</c:v>
                  </c:pt>
                  <c:pt idx="6481">
                    <c:v>1</c:v>
                  </c:pt>
                  <c:pt idx="6482">
                    <c:v>1</c:v>
                  </c:pt>
                  <c:pt idx="6483">
                    <c:v>1</c:v>
                  </c:pt>
                  <c:pt idx="6484">
                    <c:v>1</c:v>
                  </c:pt>
                  <c:pt idx="6485">
                    <c:v>1</c:v>
                  </c:pt>
                  <c:pt idx="6486">
                    <c:v>1</c:v>
                  </c:pt>
                  <c:pt idx="6487">
                    <c:v>1</c:v>
                  </c:pt>
                  <c:pt idx="6488">
                    <c:v>1</c:v>
                  </c:pt>
                  <c:pt idx="6489">
                    <c:v>1</c:v>
                  </c:pt>
                  <c:pt idx="6490">
                    <c:v>1</c:v>
                  </c:pt>
                  <c:pt idx="6491">
                    <c:v>1</c:v>
                  </c:pt>
                  <c:pt idx="6492">
                    <c:v>1</c:v>
                  </c:pt>
                  <c:pt idx="6493">
                    <c:v>1</c:v>
                  </c:pt>
                  <c:pt idx="6494">
                    <c:v>1</c:v>
                  </c:pt>
                  <c:pt idx="6495">
                    <c:v>1</c:v>
                  </c:pt>
                  <c:pt idx="6496">
                    <c:v>1</c:v>
                  </c:pt>
                  <c:pt idx="6497">
                    <c:v>1</c:v>
                  </c:pt>
                  <c:pt idx="6498">
                    <c:v>1</c:v>
                  </c:pt>
                  <c:pt idx="6499">
                    <c:v>1</c:v>
                  </c:pt>
                  <c:pt idx="6500">
                    <c:v>1</c:v>
                  </c:pt>
                  <c:pt idx="6501">
                    <c:v>1</c:v>
                  </c:pt>
                  <c:pt idx="6502">
                    <c:v>1</c:v>
                  </c:pt>
                  <c:pt idx="6503">
                    <c:v>1</c:v>
                  </c:pt>
                  <c:pt idx="6504">
                    <c:v>1</c:v>
                  </c:pt>
                  <c:pt idx="6505">
                    <c:v>1</c:v>
                  </c:pt>
                  <c:pt idx="6506">
                    <c:v>1</c:v>
                  </c:pt>
                  <c:pt idx="6507">
                    <c:v>1</c:v>
                  </c:pt>
                  <c:pt idx="6508">
                    <c:v>1</c:v>
                  </c:pt>
                  <c:pt idx="6509">
                    <c:v>1</c:v>
                  </c:pt>
                  <c:pt idx="6510">
                    <c:v>1</c:v>
                  </c:pt>
                  <c:pt idx="6511">
                    <c:v>1</c:v>
                  </c:pt>
                  <c:pt idx="6512">
                    <c:v>1</c:v>
                  </c:pt>
                  <c:pt idx="6513">
                    <c:v>1</c:v>
                  </c:pt>
                  <c:pt idx="6514">
                    <c:v>1</c:v>
                  </c:pt>
                  <c:pt idx="6515">
                    <c:v>1</c:v>
                  </c:pt>
                  <c:pt idx="6516">
                    <c:v>1</c:v>
                  </c:pt>
                  <c:pt idx="6517">
                    <c:v>1</c:v>
                  </c:pt>
                  <c:pt idx="6518">
                    <c:v>1</c:v>
                  </c:pt>
                  <c:pt idx="6519">
                    <c:v>1</c:v>
                  </c:pt>
                  <c:pt idx="6520">
                    <c:v>1</c:v>
                  </c:pt>
                  <c:pt idx="6521">
                    <c:v>1</c:v>
                  </c:pt>
                  <c:pt idx="6522">
                    <c:v>1</c:v>
                  </c:pt>
                  <c:pt idx="6523">
                    <c:v>1</c:v>
                  </c:pt>
                  <c:pt idx="6524">
                    <c:v>1</c:v>
                  </c:pt>
                  <c:pt idx="6525">
                    <c:v>1</c:v>
                  </c:pt>
                  <c:pt idx="6526">
                    <c:v>1</c:v>
                  </c:pt>
                  <c:pt idx="6527">
                    <c:v>1</c:v>
                  </c:pt>
                  <c:pt idx="6528">
                    <c:v>1</c:v>
                  </c:pt>
                  <c:pt idx="6529">
                    <c:v>1</c:v>
                  </c:pt>
                  <c:pt idx="6530">
                    <c:v>1</c:v>
                  </c:pt>
                  <c:pt idx="6531">
                    <c:v>1</c:v>
                  </c:pt>
                  <c:pt idx="6532">
                    <c:v>1</c:v>
                  </c:pt>
                  <c:pt idx="6533">
                    <c:v>1</c:v>
                  </c:pt>
                  <c:pt idx="6534">
                    <c:v>1</c:v>
                  </c:pt>
                  <c:pt idx="6535">
                    <c:v>1</c:v>
                  </c:pt>
                  <c:pt idx="6536">
                    <c:v>1</c:v>
                  </c:pt>
                  <c:pt idx="6537">
                    <c:v>1</c:v>
                  </c:pt>
                  <c:pt idx="6538">
                    <c:v>1</c:v>
                  </c:pt>
                  <c:pt idx="6539">
                    <c:v>1</c:v>
                  </c:pt>
                  <c:pt idx="6540">
                    <c:v>1</c:v>
                  </c:pt>
                  <c:pt idx="6541">
                    <c:v>1</c:v>
                  </c:pt>
                  <c:pt idx="6542">
                    <c:v>1</c:v>
                  </c:pt>
                  <c:pt idx="6543">
                    <c:v>1</c:v>
                  </c:pt>
                  <c:pt idx="6544">
                    <c:v>1</c:v>
                  </c:pt>
                  <c:pt idx="6545">
                    <c:v>1</c:v>
                  </c:pt>
                  <c:pt idx="6546">
                    <c:v>1</c:v>
                  </c:pt>
                  <c:pt idx="6547">
                    <c:v>1</c:v>
                  </c:pt>
                  <c:pt idx="6548">
                    <c:v>1</c:v>
                  </c:pt>
                  <c:pt idx="6549">
                    <c:v>1</c:v>
                  </c:pt>
                  <c:pt idx="6550">
                    <c:v>1</c:v>
                  </c:pt>
                  <c:pt idx="6551">
                    <c:v>1</c:v>
                  </c:pt>
                  <c:pt idx="6552">
                    <c:v>1</c:v>
                  </c:pt>
                  <c:pt idx="6553">
                    <c:v>1</c:v>
                  </c:pt>
                  <c:pt idx="6554">
                    <c:v>1</c:v>
                  </c:pt>
                  <c:pt idx="6555">
                    <c:v>1</c:v>
                  </c:pt>
                  <c:pt idx="6556">
                    <c:v>1</c:v>
                  </c:pt>
                  <c:pt idx="6557">
                    <c:v>1</c:v>
                  </c:pt>
                  <c:pt idx="6558">
                    <c:v>1</c:v>
                  </c:pt>
                  <c:pt idx="6559">
                    <c:v>1</c:v>
                  </c:pt>
                  <c:pt idx="6560">
                    <c:v>1</c:v>
                  </c:pt>
                  <c:pt idx="6561">
                    <c:v>1</c:v>
                  </c:pt>
                  <c:pt idx="6562">
                    <c:v>1</c:v>
                  </c:pt>
                  <c:pt idx="6563">
                    <c:v>1</c:v>
                  </c:pt>
                  <c:pt idx="6564">
                    <c:v>1</c:v>
                  </c:pt>
                  <c:pt idx="6565">
                    <c:v>1</c:v>
                  </c:pt>
                  <c:pt idx="6566">
                    <c:v>1</c:v>
                  </c:pt>
                  <c:pt idx="6567">
                    <c:v>1</c:v>
                  </c:pt>
                  <c:pt idx="6568">
                    <c:v>1</c:v>
                  </c:pt>
                  <c:pt idx="6569">
                    <c:v>1</c:v>
                  </c:pt>
                  <c:pt idx="6570">
                    <c:v>1</c:v>
                  </c:pt>
                  <c:pt idx="6571">
                    <c:v>1</c:v>
                  </c:pt>
                  <c:pt idx="6572">
                    <c:v>1</c:v>
                  </c:pt>
                  <c:pt idx="6573">
                    <c:v>1</c:v>
                  </c:pt>
                  <c:pt idx="6574">
                    <c:v>1</c:v>
                  </c:pt>
                  <c:pt idx="6575">
                    <c:v>1</c:v>
                  </c:pt>
                  <c:pt idx="6576">
                    <c:v>1</c:v>
                  </c:pt>
                  <c:pt idx="6577">
                    <c:v>1</c:v>
                  </c:pt>
                  <c:pt idx="6578">
                    <c:v>1</c:v>
                  </c:pt>
                  <c:pt idx="6579">
                    <c:v>1</c:v>
                  </c:pt>
                  <c:pt idx="6580">
                    <c:v>1</c:v>
                  </c:pt>
                  <c:pt idx="6581">
                    <c:v>1</c:v>
                  </c:pt>
                  <c:pt idx="6582">
                    <c:v>1</c:v>
                  </c:pt>
                  <c:pt idx="6583">
                    <c:v>1</c:v>
                  </c:pt>
                  <c:pt idx="6584">
                    <c:v>1</c:v>
                  </c:pt>
                  <c:pt idx="6585">
                    <c:v>1</c:v>
                  </c:pt>
                  <c:pt idx="6586">
                    <c:v>1</c:v>
                  </c:pt>
                  <c:pt idx="6587">
                    <c:v>1</c:v>
                  </c:pt>
                  <c:pt idx="6588">
                    <c:v>1</c:v>
                  </c:pt>
                  <c:pt idx="6589">
                    <c:v>1</c:v>
                  </c:pt>
                  <c:pt idx="6590">
                    <c:v>1</c:v>
                  </c:pt>
                  <c:pt idx="6591">
                    <c:v>1</c:v>
                  </c:pt>
                  <c:pt idx="6592">
                    <c:v>1</c:v>
                  </c:pt>
                  <c:pt idx="6593">
                    <c:v>1</c:v>
                  </c:pt>
                  <c:pt idx="6594">
                    <c:v>1</c:v>
                  </c:pt>
                  <c:pt idx="6595">
                    <c:v>1</c:v>
                  </c:pt>
                  <c:pt idx="6596">
                    <c:v>1</c:v>
                  </c:pt>
                  <c:pt idx="6597">
                    <c:v>1</c:v>
                  </c:pt>
                  <c:pt idx="6598">
                    <c:v>1</c:v>
                  </c:pt>
                  <c:pt idx="6599">
                    <c:v>1</c:v>
                  </c:pt>
                  <c:pt idx="6600">
                    <c:v>1</c:v>
                  </c:pt>
                  <c:pt idx="6601">
                    <c:v>1</c:v>
                  </c:pt>
                  <c:pt idx="6602">
                    <c:v>1</c:v>
                  </c:pt>
                  <c:pt idx="6603">
                    <c:v>1</c:v>
                  </c:pt>
                  <c:pt idx="6604">
                    <c:v>1</c:v>
                  </c:pt>
                  <c:pt idx="6605">
                    <c:v>1</c:v>
                  </c:pt>
                  <c:pt idx="6606">
                    <c:v>1</c:v>
                  </c:pt>
                  <c:pt idx="6607">
                    <c:v>1</c:v>
                  </c:pt>
                  <c:pt idx="6608">
                    <c:v>1</c:v>
                  </c:pt>
                  <c:pt idx="6609">
                    <c:v>1</c:v>
                  </c:pt>
                  <c:pt idx="6610">
                    <c:v>1</c:v>
                  </c:pt>
                  <c:pt idx="6611">
                    <c:v>1</c:v>
                  </c:pt>
                  <c:pt idx="6612">
                    <c:v>1</c:v>
                  </c:pt>
                  <c:pt idx="6613">
                    <c:v>1</c:v>
                  </c:pt>
                  <c:pt idx="6614">
                    <c:v>1</c:v>
                  </c:pt>
                  <c:pt idx="6615">
                    <c:v>1</c:v>
                  </c:pt>
                  <c:pt idx="6616">
                    <c:v>1</c:v>
                  </c:pt>
                  <c:pt idx="6617">
                    <c:v>1</c:v>
                  </c:pt>
                  <c:pt idx="6618">
                    <c:v>1</c:v>
                  </c:pt>
                  <c:pt idx="6619">
                    <c:v>1</c:v>
                  </c:pt>
                  <c:pt idx="6620">
                    <c:v>1</c:v>
                  </c:pt>
                  <c:pt idx="6621">
                    <c:v>1</c:v>
                  </c:pt>
                  <c:pt idx="6622">
                    <c:v>1</c:v>
                  </c:pt>
                </c:lvl>
                <c:lvl>
                  <c:pt idx="0">
                    <c:v>anonymous</c:v>
                  </c:pt>
                  <c:pt idx="1">
                    <c:v>superuser (top 1%)</c:v>
                  </c:pt>
                  <c:pt idx="2">
                    <c:v>superuser (top 1%)</c:v>
                  </c:pt>
                  <c:pt idx="3">
                    <c:v>superuser (top 1%)</c:v>
                  </c:pt>
                  <c:pt idx="4">
                    <c:v>superuser (top 1%)</c:v>
                  </c:pt>
                  <c:pt idx="5">
                    <c:v>superuser (top 1%)</c:v>
                  </c:pt>
                  <c:pt idx="6">
                    <c:v>superuser (top 1%)</c:v>
                  </c:pt>
                  <c:pt idx="7">
                    <c:v>superuser (top 1%)</c:v>
                  </c:pt>
                  <c:pt idx="8">
                    <c:v>superuser (top 1%)</c:v>
                  </c:pt>
                  <c:pt idx="9">
                    <c:v>superuser (top 1%)</c:v>
                  </c:pt>
                  <c:pt idx="10">
                    <c:v>superuser (top 1%)</c:v>
                  </c:pt>
                  <c:pt idx="11">
                    <c:v>superuser (top 1%)</c:v>
                  </c:pt>
                  <c:pt idx="12">
                    <c:v>superuser (top 1%)</c:v>
                  </c:pt>
                  <c:pt idx="13">
                    <c:v>superuser (top 1%)</c:v>
                  </c:pt>
                  <c:pt idx="14">
                    <c:v>superuser (top 1%)</c:v>
                  </c:pt>
                  <c:pt idx="15">
                    <c:v>superuser (top 1%)</c:v>
                  </c:pt>
                  <c:pt idx="16">
                    <c:v>superuser (top 1%)</c:v>
                  </c:pt>
                  <c:pt idx="17">
                    <c:v>superuser (top 1%)</c:v>
                  </c:pt>
                  <c:pt idx="18">
                    <c:v>superuser (top 1%)</c:v>
                  </c:pt>
                  <c:pt idx="19">
                    <c:v>superuser (top 1%)</c:v>
                  </c:pt>
                  <c:pt idx="20">
                    <c:v>superuser (top 1%)</c:v>
                  </c:pt>
                  <c:pt idx="21">
                    <c:v>superuser (top 1%)</c:v>
                  </c:pt>
                  <c:pt idx="22">
                    <c:v>superuser (top 1%)</c:v>
                  </c:pt>
                  <c:pt idx="23">
                    <c:v>superuser (top 1%)</c:v>
                  </c:pt>
                  <c:pt idx="24">
                    <c:v>superuser (top 1%)</c:v>
                  </c:pt>
                  <c:pt idx="25">
                    <c:v>superuser (top 1%)</c:v>
                  </c:pt>
                  <c:pt idx="26">
                    <c:v>superuser (top 1%)</c:v>
                  </c:pt>
                  <c:pt idx="27">
                    <c:v>superuser (top 1%)</c:v>
                  </c:pt>
                  <c:pt idx="28">
                    <c:v>superuser (top 1%)</c:v>
                  </c:pt>
                  <c:pt idx="29">
                    <c:v>superuser (top 1%)</c:v>
                  </c:pt>
                  <c:pt idx="30">
                    <c:v>superuser (top 1%)</c:v>
                  </c:pt>
                  <c:pt idx="31">
                    <c:v>superuser (top 1%)</c:v>
                  </c:pt>
                  <c:pt idx="32">
                    <c:v>superuser (top 1%)</c:v>
                  </c:pt>
                  <c:pt idx="33">
                    <c:v>superuser (top 1%)</c:v>
                  </c:pt>
                  <c:pt idx="34">
                    <c:v>superuser (top 1%)</c:v>
                  </c:pt>
                  <c:pt idx="35">
                    <c:v>superuser (top 1%)</c:v>
                  </c:pt>
                  <c:pt idx="36">
                    <c:v>superuser (top 1%)</c:v>
                  </c:pt>
                  <c:pt idx="37">
                    <c:v>superuser (top 1%)</c:v>
                  </c:pt>
                  <c:pt idx="38">
                    <c:v>superuser (top 1%)</c:v>
                  </c:pt>
                  <c:pt idx="39">
                    <c:v>superuser (top 1%)</c:v>
                  </c:pt>
                  <c:pt idx="40">
                    <c:v>superuser (top 1%)</c:v>
                  </c:pt>
                  <c:pt idx="41">
                    <c:v>superuser (top 1%)</c:v>
                  </c:pt>
                  <c:pt idx="42">
                    <c:v>superuser (top 1%)</c:v>
                  </c:pt>
                  <c:pt idx="43">
                    <c:v>superuser (top 1%)</c:v>
                  </c:pt>
                  <c:pt idx="44">
                    <c:v>superuser (top 1%)</c:v>
                  </c:pt>
                  <c:pt idx="45">
                    <c:v>superuser (top 1%)</c:v>
                  </c:pt>
                  <c:pt idx="46">
                    <c:v>superuser (top 1%)</c:v>
                  </c:pt>
                  <c:pt idx="47">
                    <c:v>superuser (top 1%)</c:v>
                  </c:pt>
                  <c:pt idx="48">
                    <c:v>superuser (top 1%)</c:v>
                  </c:pt>
                  <c:pt idx="49">
                    <c:v>superuser (top 1%)</c:v>
                  </c:pt>
                  <c:pt idx="50">
                    <c:v>superuser (top 1%)</c:v>
                  </c:pt>
                  <c:pt idx="51">
                    <c:v>superuser (top 1%)</c:v>
                  </c:pt>
                  <c:pt idx="52">
                    <c:v>superuser (top 1%)</c:v>
                  </c:pt>
                  <c:pt idx="53">
                    <c:v>superuser (top 1%)</c:v>
                  </c:pt>
                  <c:pt idx="54">
                    <c:v>superuser (top 1%)</c:v>
                  </c:pt>
                  <c:pt idx="55">
                    <c:v>superuser (top 1%)</c:v>
                  </c:pt>
                  <c:pt idx="56">
                    <c:v>superuser (top 1%)</c:v>
                  </c:pt>
                  <c:pt idx="57">
                    <c:v>superuser (top 1%)</c:v>
                  </c:pt>
                  <c:pt idx="58">
                    <c:v>superuser (top 1%)</c:v>
                  </c:pt>
                  <c:pt idx="59">
                    <c:v>superuser (top 1%)</c:v>
                  </c:pt>
                  <c:pt idx="60">
                    <c:v>superuser (top 1%)</c:v>
                  </c:pt>
                  <c:pt idx="61">
                    <c:v>superuser (top 1%)</c:v>
                  </c:pt>
                  <c:pt idx="62">
                    <c:v>superuser (top 1%)</c:v>
                  </c:pt>
                  <c:pt idx="63">
                    <c:v>superuser (top 1%)</c:v>
                  </c:pt>
                  <c:pt idx="64">
                    <c:v>superuser (top 1%)</c:v>
                  </c:pt>
                  <c:pt idx="65">
                    <c:v>superuser (top 1%)</c:v>
                  </c:pt>
                  <c:pt idx="66">
                    <c:v>top user</c:v>
                  </c:pt>
                  <c:pt idx="67">
                    <c:v>top user</c:v>
                  </c:pt>
                  <c:pt idx="68">
                    <c:v>top user</c:v>
                  </c:pt>
                  <c:pt idx="69">
                    <c:v>top user</c:v>
                  </c:pt>
                  <c:pt idx="70">
                    <c:v>top user</c:v>
                  </c:pt>
                  <c:pt idx="71">
                    <c:v>top user</c:v>
                  </c:pt>
                  <c:pt idx="72">
                    <c:v>top user</c:v>
                  </c:pt>
                  <c:pt idx="73">
                    <c:v>top user</c:v>
                  </c:pt>
                  <c:pt idx="74">
                    <c:v>top user</c:v>
                  </c:pt>
                  <c:pt idx="75">
                    <c:v>top user</c:v>
                  </c:pt>
                  <c:pt idx="76">
                    <c:v>top user</c:v>
                  </c:pt>
                  <c:pt idx="77">
                    <c:v>top user</c:v>
                  </c:pt>
                  <c:pt idx="78">
                    <c:v>top user</c:v>
                  </c:pt>
                  <c:pt idx="79">
                    <c:v>top user</c:v>
                  </c:pt>
                  <c:pt idx="80">
                    <c:v>top user</c:v>
                  </c:pt>
                  <c:pt idx="81">
                    <c:v>top user</c:v>
                  </c:pt>
                  <c:pt idx="82">
                    <c:v>top user</c:v>
                  </c:pt>
                  <c:pt idx="83">
                    <c:v>top user</c:v>
                  </c:pt>
                  <c:pt idx="84">
                    <c:v>top user</c:v>
                  </c:pt>
                  <c:pt idx="85">
                    <c:v>top user</c:v>
                  </c:pt>
                  <c:pt idx="86">
                    <c:v>top user</c:v>
                  </c:pt>
                  <c:pt idx="87">
                    <c:v>top user</c:v>
                  </c:pt>
                  <c:pt idx="88">
                    <c:v>top user</c:v>
                  </c:pt>
                  <c:pt idx="89">
                    <c:v>top user</c:v>
                  </c:pt>
                  <c:pt idx="90">
                    <c:v>top user</c:v>
                  </c:pt>
                  <c:pt idx="91">
                    <c:v>top user</c:v>
                  </c:pt>
                  <c:pt idx="92">
                    <c:v>top user</c:v>
                  </c:pt>
                  <c:pt idx="93">
                    <c:v>top user</c:v>
                  </c:pt>
                  <c:pt idx="94">
                    <c:v>top user</c:v>
                  </c:pt>
                  <c:pt idx="95">
                    <c:v>top user</c:v>
                  </c:pt>
                  <c:pt idx="96">
                    <c:v>top user</c:v>
                  </c:pt>
                  <c:pt idx="97">
                    <c:v>top user</c:v>
                  </c:pt>
                  <c:pt idx="98">
                    <c:v>top user</c:v>
                  </c:pt>
                  <c:pt idx="99">
                    <c:v>top user</c:v>
                  </c:pt>
                  <c:pt idx="100">
                    <c:v>top user</c:v>
                  </c:pt>
                  <c:pt idx="101">
                    <c:v>top user</c:v>
                  </c:pt>
                  <c:pt idx="102">
                    <c:v>top user</c:v>
                  </c:pt>
                  <c:pt idx="103">
                    <c:v>top user</c:v>
                  </c:pt>
                  <c:pt idx="104">
                    <c:v>top user</c:v>
                  </c:pt>
                  <c:pt idx="105">
                    <c:v>top user</c:v>
                  </c:pt>
                  <c:pt idx="106">
                    <c:v>top user</c:v>
                  </c:pt>
                  <c:pt idx="107">
                    <c:v>top user</c:v>
                  </c:pt>
                  <c:pt idx="108">
                    <c:v>top user</c:v>
                  </c:pt>
                  <c:pt idx="109">
                    <c:v>top user</c:v>
                  </c:pt>
                  <c:pt idx="110">
                    <c:v>top user</c:v>
                  </c:pt>
                  <c:pt idx="111">
                    <c:v>top user</c:v>
                  </c:pt>
                  <c:pt idx="112">
                    <c:v>top user</c:v>
                  </c:pt>
                  <c:pt idx="113">
                    <c:v>top user</c:v>
                  </c:pt>
                  <c:pt idx="114">
                    <c:v>top user</c:v>
                  </c:pt>
                  <c:pt idx="115">
                    <c:v>top user</c:v>
                  </c:pt>
                  <c:pt idx="116">
                    <c:v>top user</c:v>
                  </c:pt>
                  <c:pt idx="117">
                    <c:v>top user</c:v>
                  </c:pt>
                  <c:pt idx="118">
                    <c:v>top user</c:v>
                  </c:pt>
                  <c:pt idx="119">
                    <c:v>top user</c:v>
                  </c:pt>
                  <c:pt idx="120">
                    <c:v>top user</c:v>
                  </c:pt>
                  <c:pt idx="121">
                    <c:v>top user</c:v>
                  </c:pt>
                  <c:pt idx="122">
                    <c:v>top user</c:v>
                  </c:pt>
                  <c:pt idx="123">
                    <c:v>top user</c:v>
                  </c:pt>
                  <c:pt idx="124">
                    <c:v>top user</c:v>
                  </c:pt>
                  <c:pt idx="125">
                    <c:v>top user</c:v>
                  </c:pt>
                  <c:pt idx="126">
                    <c:v>top user</c:v>
                  </c:pt>
                  <c:pt idx="127">
                    <c:v>top user</c:v>
                  </c:pt>
                  <c:pt idx="128">
                    <c:v>top user</c:v>
                  </c:pt>
                  <c:pt idx="129">
                    <c:v>top user</c:v>
                  </c:pt>
                  <c:pt idx="130">
                    <c:v>top user</c:v>
                  </c:pt>
                  <c:pt idx="131">
                    <c:v>top user</c:v>
                  </c:pt>
                  <c:pt idx="132">
                    <c:v>top user</c:v>
                  </c:pt>
                  <c:pt idx="133">
                    <c:v>top user</c:v>
                  </c:pt>
                  <c:pt idx="134">
                    <c:v>top user</c:v>
                  </c:pt>
                  <c:pt idx="135">
                    <c:v>top user</c:v>
                  </c:pt>
                  <c:pt idx="136">
                    <c:v>top user</c:v>
                  </c:pt>
                  <c:pt idx="137">
                    <c:v>top user</c:v>
                  </c:pt>
                  <c:pt idx="138">
                    <c:v>top user</c:v>
                  </c:pt>
                  <c:pt idx="139">
                    <c:v>top user</c:v>
                  </c:pt>
                  <c:pt idx="140">
                    <c:v>top user</c:v>
                  </c:pt>
                  <c:pt idx="141">
                    <c:v>top user</c:v>
                  </c:pt>
                  <c:pt idx="142">
                    <c:v>top user</c:v>
                  </c:pt>
                  <c:pt idx="143">
                    <c:v>top user</c:v>
                  </c:pt>
                  <c:pt idx="144">
                    <c:v>top user</c:v>
                  </c:pt>
                  <c:pt idx="145">
                    <c:v>top user</c:v>
                  </c:pt>
                  <c:pt idx="146">
                    <c:v>top user</c:v>
                  </c:pt>
                  <c:pt idx="147">
                    <c:v>top user</c:v>
                  </c:pt>
                  <c:pt idx="148">
                    <c:v>top user</c:v>
                  </c:pt>
                  <c:pt idx="149">
                    <c:v>top user</c:v>
                  </c:pt>
                  <c:pt idx="150">
                    <c:v>top user</c:v>
                  </c:pt>
                  <c:pt idx="151">
                    <c:v>top user</c:v>
                  </c:pt>
                  <c:pt idx="152">
                    <c:v>top user</c:v>
                  </c:pt>
                  <c:pt idx="153">
                    <c:v>top user</c:v>
                  </c:pt>
                  <c:pt idx="154">
                    <c:v>top user</c:v>
                  </c:pt>
                  <c:pt idx="155">
                    <c:v>top user</c:v>
                  </c:pt>
                  <c:pt idx="156">
                    <c:v>top user</c:v>
                  </c:pt>
                  <c:pt idx="157">
                    <c:v>top user</c:v>
                  </c:pt>
                  <c:pt idx="158">
                    <c:v>top user</c:v>
                  </c:pt>
                  <c:pt idx="159">
                    <c:v>top user</c:v>
                  </c:pt>
                  <c:pt idx="160">
                    <c:v>top user</c:v>
                  </c:pt>
                  <c:pt idx="161">
                    <c:v>top user</c:v>
                  </c:pt>
                  <c:pt idx="162">
                    <c:v>top user</c:v>
                  </c:pt>
                  <c:pt idx="163">
                    <c:v>top user</c:v>
                  </c:pt>
                  <c:pt idx="164">
                    <c:v>top user</c:v>
                  </c:pt>
                  <c:pt idx="165">
                    <c:v>top user</c:v>
                  </c:pt>
                  <c:pt idx="166">
                    <c:v>top user</c:v>
                  </c:pt>
                  <c:pt idx="167">
                    <c:v>top user</c:v>
                  </c:pt>
                  <c:pt idx="168">
                    <c:v>top user</c:v>
                  </c:pt>
                  <c:pt idx="169">
                    <c:v>top user</c:v>
                  </c:pt>
                  <c:pt idx="170">
                    <c:v>top user</c:v>
                  </c:pt>
                  <c:pt idx="171">
                    <c:v>top user</c:v>
                  </c:pt>
                  <c:pt idx="172">
                    <c:v>top user</c:v>
                  </c:pt>
                  <c:pt idx="173">
                    <c:v>top user</c:v>
                  </c:pt>
                  <c:pt idx="174">
                    <c:v>top user</c:v>
                  </c:pt>
                  <c:pt idx="175">
                    <c:v>top user</c:v>
                  </c:pt>
                  <c:pt idx="176">
                    <c:v>top user</c:v>
                  </c:pt>
                  <c:pt idx="177">
                    <c:v>top user</c:v>
                  </c:pt>
                  <c:pt idx="178">
                    <c:v>top user</c:v>
                  </c:pt>
                  <c:pt idx="179">
                    <c:v>top user</c:v>
                  </c:pt>
                  <c:pt idx="180">
                    <c:v>top user</c:v>
                  </c:pt>
                  <c:pt idx="181">
                    <c:v>top user</c:v>
                  </c:pt>
                  <c:pt idx="182">
                    <c:v>top user</c:v>
                  </c:pt>
                  <c:pt idx="183">
                    <c:v>top user</c:v>
                  </c:pt>
                  <c:pt idx="184">
                    <c:v>top user</c:v>
                  </c:pt>
                  <c:pt idx="185">
                    <c:v>top user</c:v>
                  </c:pt>
                  <c:pt idx="186">
                    <c:v>top user</c:v>
                  </c:pt>
                  <c:pt idx="187">
                    <c:v>top user</c:v>
                  </c:pt>
                  <c:pt idx="188">
                    <c:v>top user</c:v>
                  </c:pt>
                  <c:pt idx="189">
                    <c:v>top user</c:v>
                  </c:pt>
                  <c:pt idx="190">
                    <c:v>top user</c:v>
                  </c:pt>
                  <c:pt idx="191">
                    <c:v>top user</c:v>
                  </c:pt>
                  <c:pt idx="192">
                    <c:v>top user</c:v>
                  </c:pt>
                  <c:pt idx="193">
                    <c:v>top user</c:v>
                  </c:pt>
                  <c:pt idx="194">
                    <c:v>top user</c:v>
                  </c:pt>
                  <c:pt idx="195">
                    <c:v>top user</c:v>
                  </c:pt>
                  <c:pt idx="196">
                    <c:v>top user</c:v>
                  </c:pt>
                  <c:pt idx="197">
                    <c:v>top user</c:v>
                  </c:pt>
                  <c:pt idx="198">
                    <c:v>top user</c:v>
                  </c:pt>
                  <c:pt idx="199">
                    <c:v>top user</c:v>
                  </c:pt>
                  <c:pt idx="200">
                    <c:v>top user</c:v>
                  </c:pt>
                  <c:pt idx="201">
                    <c:v>top user</c:v>
                  </c:pt>
                  <c:pt idx="202">
                    <c:v>top user</c:v>
                  </c:pt>
                  <c:pt idx="203">
                    <c:v>top user</c:v>
                  </c:pt>
                  <c:pt idx="204">
                    <c:v>top user</c:v>
                  </c:pt>
                  <c:pt idx="205">
                    <c:v>top user</c:v>
                  </c:pt>
                  <c:pt idx="206">
                    <c:v>top user</c:v>
                  </c:pt>
                  <c:pt idx="207">
                    <c:v>top user</c:v>
                  </c:pt>
                  <c:pt idx="208">
                    <c:v>top user</c:v>
                  </c:pt>
                  <c:pt idx="209">
                    <c:v>top user</c:v>
                  </c:pt>
                  <c:pt idx="210">
                    <c:v>top user</c:v>
                  </c:pt>
                  <c:pt idx="211">
                    <c:v>top user</c:v>
                  </c:pt>
                  <c:pt idx="212">
                    <c:v>top user</c:v>
                  </c:pt>
                  <c:pt idx="213">
                    <c:v>top user</c:v>
                  </c:pt>
                  <c:pt idx="214">
                    <c:v>top user</c:v>
                  </c:pt>
                  <c:pt idx="215">
                    <c:v>top user</c:v>
                  </c:pt>
                  <c:pt idx="216">
                    <c:v>top user</c:v>
                  </c:pt>
                  <c:pt idx="217">
                    <c:v>top user</c:v>
                  </c:pt>
                  <c:pt idx="218">
                    <c:v>top user</c:v>
                  </c:pt>
                  <c:pt idx="219">
                    <c:v>top user</c:v>
                  </c:pt>
                  <c:pt idx="220">
                    <c:v>top user</c:v>
                  </c:pt>
                  <c:pt idx="221">
                    <c:v>top user</c:v>
                  </c:pt>
                  <c:pt idx="222">
                    <c:v>top user</c:v>
                  </c:pt>
                  <c:pt idx="223">
                    <c:v>top user</c:v>
                  </c:pt>
                  <c:pt idx="224">
                    <c:v>top user</c:v>
                  </c:pt>
                  <c:pt idx="225">
                    <c:v>top user</c:v>
                  </c:pt>
                  <c:pt idx="226">
                    <c:v>top user</c:v>
                  </c:pt>
                  <c:pt idx="227">
                    <c:v>top user</c:v>
                  </c:pt>
                  <c:pt idx="228">
                    <c:v>top user</c:v>
                  </c:pt>
                  <c:pt idx="229">
                    <c:v>top user</c:v>
                  </c:pt>
                  <c:pt idx="230">
                    <c:v>top user</c:v>
                  </c:pt>
                  <c:pt idx="231">
                    <c:v>top user</c:v>
                  </c:pt>
                  <c:pt idx="232">
                    <c:v>top user</c:v>
                  </c:pt>
                  <c:pt idx="233">
                    <c:v>top user</c:v>
                  </c:pt>
                  <c:pt idx="234">
                    <c:v>top user</c:v>
                  </c:pt>
                  <c:pt idx="235">
                    <c:v>top user</c:v>
                  </c:pt>
                  <c:pt idx="236">
                    <c:v>top user</c:v>
                  </c:pt>
                  <c:pt idx="237">
                    <c:v>top user</c:v>
                  </c:pt>
                  <c:pt idx="238">
                    <c:v>top user</c:v>
                  </c:pt>
                  <c:pt idx="239">
                    <c:v>top user</c:v>
                  </c:pt>
                  <c:pt idx="240">
                    <c:v>top user</c:v>
                  </c:pt>
                  <c:pt idx="241">
                    <c:v>top user</c:v>
                  </c:pt>
                  <c:pt idx="242">
                    <c:v>top user</c:v>
                  </c:pt>
                  <c:pt idx="243">
                    <c:v>top user</c:v>
                  </c:pt>
                  <c:pt idx="244">
                    <c:v>top user</c:v>
                  </c:pt>
                  <c:pt idx="245">
                    <c:v>top user</c:v>
                  </c:pt>
                  <c:pt idx="246">
                    <c:v>top user</c:v>
                  </c:pt>
                  <c:pt idx="247">
                    <c:v>top user</c:v>
                  </c:pt>
                  <c:pt idx="248">
                    <c:v>top user</c:v>
                  </c:pt>
                  <c:pt idx="249">
                    <c:v>top user</c:v>
                  </c:pt>
                  <c:pt idx="250">
                    <c:v>top user</c:v>
                  </c:pt>
                  <c:pt idx="251">
                    <c:v>top user</c:v>
                  </c:pt>
                  <c:pt idx="252">
                    <c:v>top user</c:v>
                  </c:pt>
                  <c:pt idx="253">
                    <c:v>top user</c:v>
                  </c:pt>
                  <c:pt idx="254">
                    <c:v>top user</c:v>
                  </c:pt>
                  <c:pt idx="255">
                    <c:v>top user</c:v>
                  </c:pt>
                  <c:pt idx="256">
                    <c:v>top user</c:v>
                  </c:pt>
                  <c:pt idx="257">
                    <c:v>top user</c:v>
                  </c:pt>
                  <c:pt idx="258">
                    <c:v>top user</c:v>
                  </c:pt>
                  <c:pt idx="259">
                    <c:v>top user</c:v>
                  </c:pt>
                  <c:pt idx="260">
                    <c:v>top user</c:v>
                  </c:pt>
                  <c:pt idx="261">
                    <c:v>top user</c:v>
                  </c:pt>
                  <c:pt idx="262">
                    <c:v>top user</c:v>
                  </c:pt>
                  <c:pt idx="263">
                    <c:v>top user</c:v>
                  </c:pt>
                  <c:pt idx="264">
                    <c:v>top user</c:v>
                  </c:pt>
                  <c:pt idx="265">
                    <c:v>top user</c:v>
                  </c:pt>
                  <c:pt idx="266">
                    <c:v>top user</c:v>
                  </c:pt>
                  <c:pt idx="267">
                    <c:v>top user</c:v>
                  </c:pt>
                  <c:pt idx="268">
                    <c:v>top user</c:v>
                  </c:pt>
                  <c:pt idx="269">
                    <c:v>top user</c:v>
                  </c:pt>
                  <c:pt idx="270">
                    <c:v>top user</c:v>
                  </c:pt>
                  <c:pt idx="271">
                    <c:v>top user</c:v>
                  </c:pt>
                  <c:pt idx="272">
                    <c:v>top user</c:v>
                  </c:pt>
                  <c:pt idx="273">
                    <c:v>top user</c:v>
                  </c:pt>
                  <c:pt idx="274">
                    <c:v>top user</c:v>
                  </c:pt>
                  <c:pt idx="275">
                    <c:v>top user</c:v>
                  </c:pt>
                  <c:pt idx="276">
                    <c:v>top user</c:v>
                  </c:pt>
                  <c:pt idx="277">
                    <c:v>top user</c:v>
                  </c:pt>
                  <c:pt idx="278">
                    <c:v>top user</c:v>
                  </c:pt>
                  <c:pt idx="279">
                    <c:v>top user</c:v>
                  </c:pt>
                  <c:pt idx="280">
                    <c:v>top user</c:v>
                  </c:pt>
                  <c:pt idx="281">
                    <c:v>top user</c:v>
                  </c:pt>
                  <c:pt idx="282">
                    <c:v>top user</c:v>
                  </c:pt>
                  <c:pt idx="283">
                    <c:v>top user</c:v>
                  </c:pt>
                  <c:pt idx="284">
                    <c:v>top user</c:v>
                  </c:pt>
                  <c:pt idx="285">
                    <c:v>top user</c:v>
                  </c:pt>
                  <c:pt idx="286">
                    <c:v>top user</c:v>
                  </c:pt>
                  <c:pt idx="287">
                    <c:v>top user</c:v>
                  </c:pt>
                  <c:pt idx="288">
                    <c:v>top user</c:v>
                  </c:pt>
                  <c:pt idx="289">
                    <c:v>top user</c:v>
                  </c:pt>
                  <c:pt idx="290">
                    <c:v>top user</c:v>
                  </c:pt>
                  <c:pt idx="291">
                    <c:v>top user</c:v>
                  </c:pt>
                  <c:pt idx="292">
                    <c:v>top user</c:v>
                  </c:pt>
                  <c:pt idx="293">
                    <c:v>top user</c:v>
                  </c:pt>
                  <c:pt idx="294">
                    <c:v>top user</c:v>
                  </c:pt>
                  <c:pt idx="295">
                    <c:v>top user</c:v>
                  </c:pt>
                  <c:pt idx="296">
                    <c:v>top user</c:v>
                  </c:pt>
                  <c:pt idx="297">
                    <c:v>top user</c:v>
                  </c:pt>
                  <c:pt idx="298">
                    <c:v>top user</c:v>
                  </c:pt>
                  <c:pt idx="299">
                    <c:v>top user</c:v>
                  </c:pt>
                  <c:pt idx="300">
                    <c:v>top user</c:v>
                  </c:pt>
                  <c:pt idx="301">
                    <c:v>top user</c:v>
                  </c:pt>
                  <c:pt idx="302">
                    <c:v>top user</c:v>
                  </c:pt>
                  <c:pt idx="303">
                    <c:v>top user</c:v>
                  </c:pt>
                  <c:pt idx="304">
                    <c:v>top user</c:v>
                  </c:pt>
                  <c:pt idx="305">
                    <c:v>top user</c:v>
                  </c:pt>
                  <c:pt idx="306">
                    <c:v>top user</c:v>
                  </c:pt>
                  <c:pt idx="307">
                    <c:v>top user</c:v>
                  </c:pt>
                  <c:pt idx="308">
                    <c:v>top user</c:v>
                  </c:pt>
                  <c:pt idx="309">
                    <c:v>top user</c:v>
                  </c:pt>
                  <c:pt idx="310">
                    <c:v>top user</c:v>
                  </c:pt>
                  <c:pt idx="311">
                    <c:v>top user</c:v>
                  </c:pt>
                  <c:pt idx="312">
                    <c:v>top user</c:v>
                  </c:pt>
                  <c:pt idx="313">
                    <c:v>top user</c:v>
                  </c:pt>
                  <c:pt idx="314">
                    <c:v>top user</c:v>
                  </c:pt>
                  <c:pt idx="315">
                    <c:v>top user</c:v>
                  </c:pt>
                  <c:pt idx="316">
                    <c:v>top user</c:v>
                  </c:pt>
                  <c:pt idx="317">
                    <c:v>top user</c:v>
                  </c:pt>
                  <c:pt idx="318">
                    <c:v>top user</c:v>
                  </c:pt>
                  <c:pt idx="319">
                    <c:v>top user</c:v>
                  </c:pt>
                  <c:pt idx="320">
                    <c:v>top user</c:v>
                  </c:pt>
                  <c:pt idx="321">
                    <c:v>top user</c:v>
                  </c:pt>
                  <c:pt idx="322">
                    <c:v>top user</c:v>
                  </c:pt>
                  <c:pt idx="323">
                    <c:v>top user</c:v>
                  </c:pt>
                  <c:pt idx="324">
                    <c:v>top user</c:v>
                  </c:pt>
                  <c:pt idx="325">
                    <c:v>top user</c:v>
                  </c:pt>
                  <c:pt idx="326">
                    <c:v>top user</c:v>
                  </c:pt>
                  <c:pt idx="327">
                    <c:v>top user</c:v>
                  </c:pt>
                  <c:pt idx="328">
                    <c:v>top user</c:v>
                  </c:pt>
                  <c:pt idx="329">
                    <c:v>top user</c:v>
                  </c:pt>
                  <c:pt idx="330">
                    <c:v>top user</c:v>
                  </c:pt>
                  <c:pt idx="331">
                    <c:v>top user</c:v>
                  </c:pt>
                  <c:pt idx="332">
                    <c:v>top user</c:v>
                  </c:pt>
                  <c:pt idx="333">
                    <c:v>top user</c:v>
                  </c:pt>
                  <c:pt idx="334">
                    <c:v>top user</c:v>
                  </c:pt>
                  <c:pt idx="335">
                    <c:v>top user</c:v>
                  </c:pt>
                  <c:pt idx="336">
                    <c:v>top user</c:v>
                  </c:pt>
                  <c:pt idx="337">
                    <c:v>top user</c:v>
                  </c:pt>
                  <c:pt idx="338">
                    <c:v>top user</c:v>
                  </c:pt>
                  <c:pt idx="339">
                    <c:v>top user</c:v>
                  </c:pt>
                  <c:pt idx="340">
                    <c:v>top user</c:v>
                  </c:pt>
                  <c:pt idx="341">
                    <c:v>top user</c:v>
                  </c:pt>
                  <c:pt idx="342">
                    <c:v>top user</c:v>
                  </c:pt>
                  <c:pt idx="343">
                    <c:v>top user</c:v>
                  </c:pt>
                  <c:pt idx="344">
                    <c:v>top user</c:v>
                  </c:pt>
                  <c:pt idx="345">
                    <c:v>top user</c:v>
                  </c:pt>
                  <c:pt idx="346">
                    <c:v>top user</c:v>
                  </c:pt>
                  <c:pt idx="347">
                    <c:v>top user</c:v>
                  </c:pt>
                  <c:pt idx="348">
                    <c:v>top user</c:v>
                  </c:pt>
                  <c:pt idx="349">
                    <c:v>top user</c:v>
                  </c:pt>
                  <c:pt idx="350">
                    <c:v>top user</c:v>
                  </c:pt>
                  <c:pt idx="351">
                    <c:v>top user</c:v>
                  </c:pt>
                  <c:pt idx="352">
                    <c:v>top user</c:v>
                  </c:pt>
                  <c:pt idx="353">
                    <c:v>top user</c:v>
                  </c:pt>
                  <c:pt idx="354">
                    <c:v>top user</c:v>
                  </c:pt>
                  <c:pt idx="355">
                    <c:v>top user</c:v>
                  </c:pt>
                  <c:pt idx="356">
                    <c:v>top user</c:v>
                  </c:pt>
                  <c:pt idx="357">
                    <c:v>top user</c:v>
                  </c:pt>
                  <c:pt idx="358">
                    <c:v>top user</c:v>
                  </c:pt>
                  <c:pt idx="359">
                    <c:v>top user</c:v>
                  </c:pt>
                  <c:pt idx="360">
                    <c:v>top user</c:v>
                  </c:pt>
                  <c:pt idx="361">
                    <c:v>top user</c:v>
                  </c:pt>
                  <c:pt idx="362">
                    <c:v>top user</c:v>
                  </c:pt>
                  <c:pt idx="363">
                    <c:v>top user</c:v>
                  </c:pt>
                  <c:pt idx="364">
                    <c:v>top user</c:v>
                  </c:pt>
                  <c:pt idx="365">
                    <c:v>top user</c:v>
                  </c:pt>
                  <c:pt idx="366">
                    <c:v>top user</c:v>
                  </c:pt>
                  <c:pt idx="367">
                    <c:v>top user</c:v>
                  </c:pt>
                  <c:pt idx="368">
                    <c:v>top user</c:v>
                  </c:pt>
                  <c:pt idx="369">
                    <c:v>top user</c:v>
                  </c:pt>
                  <c:pt idx="370">
                    <c:v>top user</c:v>
                  </c:pt>
                  <c:pt idx="371">
                    <c:v>top user</c:v>
                  </c:pt>
                  <c:pt idx="372">
                    <c:v>top user</c:v>
                  </c:pt>
                  <c:pt idx="373">
                    <c:v>top user</c:v>
                  </c:pt>
                  <c:pt idx="374">
                    <c:v>top user</c:v>
                  </c:pt>
                  <c:pt idx="375">
                    <c:v>top user</c:v>
                  </c:pt>
                  <c:pt idx="376">
                    <c:v>top user</c:v>
                  </c:pt>
                  <c:pt idx="377">
                    <c:v>top user</c:v>
                  </c:pt>
                  <c:pt idx="378">
                    <c:v>top user</c:v>
                  </c:pt>
                  <c:pt idx="379">
                    <c:v>top user</c:v>
                  </c:pt>
                  <c:pt idx="380">
                    <c:v>top user</c:v>
                  </c:pt>
                  <c:pt idx="381">
                    <c:v>top user</c:v>
                  </c:pt>
                  <c:pt idx="382">
                    <c:v>top user</c:v>
                  </c:pt>
                  <c:pt idx="383">
                    <c:v>top user</c:v>
                  </c:pt>
                  <c:pt idx="384">
                    <c:v>top user</c:v>
                  </c:pt>
                  <c:pt idx="385">
                    <c:v>top user</c:v>
                  </c:pt>
                  <c:pt idx="386">
                    <c:v>top user</c:v>
                  </c:pt>
                  <c:pt idx="387">
                    <c:v>top user</c:v>
                  </c:pt>
                  <c:pt idx="388">
                    <c:v>top user</c:v>
                  </c:pt>
                  <c:pt idx="389">
                    <c:v>top user</c:v>
                  </c:pt>
                  <c:pt idx="390">
                    <c:v>top user</c:v>
                  </c:pt>
                  <c:pt idx="391">
                    <c:v>top user</c:v>
                  </c:pt>
                  <c:pt idx="392">
                    <c:v>top user</c:v>
                  </c:pt>
                  <c:pt idx="393">
                    <c:v>top user</c:v>
                  </c:pt>
                  <c:pt idx="394">
                    <c:v>top user</c:v>
                  </c:pt>
                  <c:pt idx="395">
                    <c:v>top user</c:v>
                  </c:pt>
                  <c:pt idx="396">
                    <c:v>top user</c:v>
                  </c:pt>
                  <c:pt idx="397">
                    <c:v>top user</c:v>
                  </c:pt>
                  <c:pt idx="398">
                    <c:v>top user</c:v>
                  </c:pt>
                  <c:pt idx="399">
                    <c:v>top user</c:v>
                  </c:pt>
                  <c:pt idx="400">
                    <c:v>top user</c:v>
                  </c:pt>
                  <c:pt idx="401">
                    <c:v>top user</c:v>
                  </c:pt>
                  <c:pt idx="402">
                    <c:v>top user</c:v>
                  </c:pt>
                  <c:pt idx="403">
                    <c:v>top user</c:v>
                  </c:pt>
                  <c:pt idx="404">
                    <c:v>top user</c:v>
                  </c:pt>
                  <c:pt idx="405">
                    <c:v>top user</c:v>
                  </c:pt>
                  <c:pt idx="406">
                    <c:v>top user</c:v>
                  </c:pt>
                  <c:pt idx="407">
                    <c:v>top user</c:v>
                  </c:pt>
                  <c:pt idx="408">
                    <c:v>top user</c:v>
                  </c:pt>
                  <c:pt idx="409">
                    <c:v>top user</c:v>
                  </c:pt>
                  <c:pt idx="410">
                    <c:v>top user</c:v>
                  </c:pt>
                  <c:pt idx="411">
                    <c:v>top user</c:v>
                  </c:pt>
                  <c:pt idx="412">
                    <c:v>top user</c:v>
                  </c:pt>
                  <c:pt idx="413">
                    <c:v>top user</c:v>
                  </c:pt>
                  <c:pt idx="414">
                    <c:v>top user</c:v>
                  </c:pt>
                  <c:pt idx="415">
                    <c:v>top user</c:v>
                  </c:pt>
                  <c:pt idx="416">
                    <c:v>top user</c:v>
                  </c:pt>
                  <c:pt idx="417">
                    <c:v>top user</c:v>
                  </c:pt>
                  <c:pt idx="418">
                    <c:v>top user</c:v>
                  </c:pt>
                  <c:pt idx="419">
                    <c:v>top user</c:v>
                  </c:pt>
                  <c:pt idx="420">
                    <c:v>top user</c:v>
                  </c:pt>
                  <c:pt idx="421">
                    <c:v>top user</c:v>
                  </c:pt>
                  <c:pt idx="422">
                    <c:v>top user</c:v>
                  </c:pt>
                  <c:pt idx="423">
                    <c:v>top user</c:v>
                  </c:pt>
                  <c:pt idx="424">
                    <c:v>top user</c:v>
                  </c:pt>
                  <c:pt idx="425">
                    <c:v>top user</c:v>
                  </c:pt>
                  <c:pt idx="426">
                    <c:v>top user</c:v>
                  </c:pt>
                  <c:pt idx="427">
                    <c:v>top user</c:v>
                  </c:pt>
                  <c:pt idx="428">
                    <c:v>top user</c:v>
                  </c:pt>
                  <c:pt idx="429">
                    <c:v>top user</c:v>
                  </c:pt>
                  <c:pt idx="430">
                    <c:v>top user</c:v>
                  </c:pt>
                  <c:pt idx="431">
                    <c:v>top user</c:v>
                  </c:pt>
                  <c:pt idx="432">
                    <c:v>top user</c:v>
                  </c:pt>
                  <c:pt idx="433">
                    <c:v>top user</c:v>
                  </c:pt>
                  <c:pt idx="434">
                    <c:v>top user</c:v>
                  </c:pt>
                  <c:pt idx="435">
                    <c:v>top user</c:v>
                  </c:pt>
                  <c:pt idx="436">
                    <c:v>top user</c:v>
                  </c:pt>
                  <c:pt idx="437">
                    <c:v>top user</c:v>
                  </c:pt>
                  <c:pt idx="438">
                    <c:v>top user</c:v>
                  </c:pt>
                  <c:pt idx="439">
                    <c:v>top user</c:v>
                  </c:pt>
                  <c:pt idx="440">
                    <c:v>top user</c:v>
                  </c:pt>
                  <c:pt idx="441">
                    <c:v>top user</c:v>
                  </c:pt>
                  <c:pt idx="442">
                    <c:v>top user</c:v>
                  </c:pt>
                  <c:pt idx="443">
                    <c:v>top user</c:v>
                  </c:pt>
                  <c:pt idx="444">
                    <c:v>top user</c:v>
                  </c:pt>
                  <c:pt idx="445">
                    <c:v>top user</c:v>
                  </c:pt>
                  <c:pt idx="446">
                    <c:v>top user</c:v>
                  </c:pt>
                  <c:pt idx="447">
                    <c:v>top user</c:v>
                  </c:pt>
                  <c:pt idx="448">
                    <c:v>top user</c:v>
                  </c:pt>
                  <c:pt idx="449">
                    <c:v>top user</c:v>
                  </c:pt>
                  <c:pt idx="450">
                    <c:v>top user</c:v>
                  </c:pt>
                  <c:pt idx="451">
                    <c:v>top user</c:v>
                  </c:pt>
                  <c:pt idx="452">
                    <c:v>top user</c:v>
                  </c:pt>
                  <c:pt idx="453">
                    <c:v>top user</c:v>
                  </c:pt>
                  <c:pt idx="454">
                    <c:v>top user</c:v>
                  </c:pt>
                  <c:pt idx="455">
                    <c:v>top user</c:v>
                  </c:pt>
                  <c:pt idx="456">
                    <c:v>top user</c:v>
                  </c:pt>
                  <c:pt idx="457">
                    <c:v>top user</c:v>
                  </c:pt>
                  <c:pt idx="458">
                    <c:v>top user</c:v>
                  </c:pt>
                  <c:pt idx="459">
                    <c:v>top user</c:v>
                  </c:pt>
                  <c:pt idx="460">
                    <c:v>top user</c:v>
                  </c:pt>
                  <c:pt idx="461">
                    <c:v>top user</c:v>
                  </c:pt>
                  <c:pt idx="462">
                    <c:v>top user</c:v>
                  </c:pt>
                  <c:pt idx="463">
                    <c:v>top user</c:v>
                  </c:pt>
                  <c:pt idx="464">
                    <c:v>top user</c:v>
                  </c:pt>
                  <c:pt idx="465">
                    <c:v>top user</c:v>
                  </c:pt>
                  <c:pt idx="466">
                    <c:v>top user</c:v>
                  </c:pt>
                  <c:pt idx="467">
                    <c:v>top user</c:v>
                  </c:pt>
                  <c:pt idx="468">
                    <c:v>top user</c:v>
                  </c:pt>
                  <c:pt idx="469">
                    <c:v>top user</c:v>
                  </c:pt>
                  <c:pt idx="470">
                    <c:v>top user</c:v>
                  </c:pt>
                  <c:pt idx="471">
                    <c:v>top user</c:v>
                  </c:pt>
                  <c:pt idx="472">
                    <c:v>top user</c:v>
                  </c:pt>
                  <c:pt idx="473">
                    <c:v>top user</c:v>
                  </c:pt>
                  <c:pt idx="474">
                    <c:v>top user</c:v>
                  </c:pt>
                  <c:pt idx="475">
                    <c:v>top user</c:v>
                  </c:pt>
                  <c:pt idx="476">
                    <c:v>top user</c:v>
                  </c:pt>
                  <c:pt idx="477">
                    <c:v>top user</c:v>
                  </c:pt>
                  <c:pt idx="478">
                    <c:v>top user</c:v>
                  </c:pt>
                  <c:pt idx="479">
                    <c:v>top user</c:v>
                  </c:pt>
                  <c:pt idx="480">
                    <c:v>top user</c:v>
                  </c:pt>
                  <c:pt idx="481">
                    <c:v>top user</c:v>
                  </c:pt>
                  <c:pt idx="482">
                    <c:v>top user</c:v>
                  </c:pt>
                  <c:pt idx="483">
                    <c:v>top user</c:v>
                  </c:pt>
                  <c:pt idx="484">
                    <c:v>top user</c:v>
                  </c:pt>
                  <c:pt idx="485">
                    <c:v>top user</c:v>
                  </c:pt>
                  <c:pt idx="486">
                    <c:v>top user</c:v>
                  </c:pt>
                  <c:pt idx="487">
                    <c:v>top user</c:v>
                  </c:pt>
                  <c:pt idx="488">
                    <c:v>top user</c:v>
                  </c:pt>
                  <c:pt idx="489">
                    <c:v>top user</c:v>
                  </c:pt>
                  <c:pt idx="490">
                    <c:v>top user</c:v>
                  </c:pt>
                  <c:pt idx="491">
                    <c:v>top user</c:v>
                  </c:pt>
                  <c:pt idx="492">
                    <c:v>top user</c:v>
                  </c:pt>
                  <c:pt idx="493">
                    <c:v>top user</c:v>
                  </c:pt>
                  <c:pt idx="494">
                    <c:v>top user</c:v>
                  </c:pt>
                  <c:pt idx="495">
                    <c:v>top user</c:v>
                  </c:pt>
                  <c:pt idx="496">
                    <c:v>top user</c:v>
                  </c:pt>
                  <c:pt idx="497">
                    <c:v>top user</c:v>
                  </c:pt>
                  <c:pt idx="498">
                    <c:v>top user</c:v>
                  </c:pt>
                  <c:pt idx="499">
                    <c:v>top user</c:v>
                  </c:pt>
                  <c:pt idx="500">
                    <c:v>top user</c:v>
                  </c:pt>
                  <c:pt idx="501">
                    <c:v>top user</c:v>
                  </c:pt>
                  <c:pt idx="502">
                    <c:v>top user</c:v>
                  </c:pt>
                  <c:pt idx="503">
                    <c:v>top user</c:v>
                  </c:pt>
                  <c:pt idx="504">
                    <c:v>top user</c:v>
                  </c:pt>
                  <c:pt idx="505">
                    <c:v>top user</c:v>
                  </c:pt>
                  <c:pt idx="506">
                    <c:v>top user</c:v>
                  </c:pt>
                  <c:pt idx="507">
                    <c:v>top user</c:v>
                  </c:pt>
                  <c:pt idx="508">
                    <c:v>top user</c:v>
                  </c:pt>
                  <c:pt idx="509">
                    <c:v>top user</c:v>
                  </c:pt>
                  <c:pt idx="510">
                    <c:v>top user</c:v>
                  </c:pt>
                  <c:pt idx="511">
                    <c:v>top user</c:v>
                  </c:pt>
                  <c:pt idx="512">
                    <c:v>top user</c:v>
                  </c:pt>
                  <c:pt idx="513">
                    <c:v>top user</c:v>
                  </c:pt>
                  <c:pt idx="514">
                    <c:v>top user</c:v>
                  </c:pt>
                  <c:pt idx="515">
                    <c:v>top user</c:v>
                  </c:pt>
                  <c:pt idx="516">
                    <c:v>top user</c:v>
                  </c:pt>
                  <c:pt idx="517">
                    <c:v>top user</c:v>
                  </c:pt>
                  <c:pt idx="518">
                    <c:v>top user</c:v>
                  </c:pt>
                  <c:pt idx="519">
                    <c:v>top user</c:v>
                  </c:pt>
                  <c:pt idx="520">
                    <c:v>top user</c:v>
                  </c:pt>
                  <c:pt idx="521">
                    <c:v>top user</c:v>
                  </c:pt>
                  <c:pt idx="522">
                    <c:v>top user</c:v>
                  </c:pt>
                  <c:pt idx="523">
                    <c:v>top user</c:v>
                  </c:pt>
                  <c:pt idx="524">
                    <c:v>top user</c:v>
                  </c:pt>
                  <c:pt idx="525">
                    <c:v>top user</c:v>
                  </c:pt>
                  <c:pt idx="526">
                    <c:v>top user</c:v>
                  </c:pt>
                  <c:pt idx="527">
                    <c:v>top user</c:v>
                  </c:pt>
                  <c:pt idx="528">
                    <c:v>top user</c:v>
                  </c:pt>
                  <c:pt idx="529">
                    <c:v>top user</c:v>
                  </c:pt>
                  <c:pt idx="530">
                    <c:v>top user</c:v>
                  </c:pt>
                  <c:pt idx="531">
                    <c:v>top user</c:v>
                  </c:pt>
                  <c:pt idx="532">
                    <c:v>top user</c:v>
                  </c:pt>
                  <c:pt idx="533">
                    <c:v>top user</c:v>
                  </c:pt>
                  <c:pt idx="534">
                    <c:v>top user</c:v>
                  </c:pt>
                  <c:pt idx="535">
                    <c:v>top user</c:v>
                  </c:pt>
                  <c:pt idx="536">
                    <c:v>top user</c:v>
                  </c:pt>
                  <c:pt idx="537">
                    <c:v>top user</c:v>
                  </c:pt>
                  <c:pt idx="538">
                    <c:v>top user</c:v>
                  </c:pt>
                  <c:pt idx="539">
                    <c:v>top user</c:v>
                  </c:pt>
                  <c:pt idx="540">
                    <c:v>top user</c:v>
                  </c:pt>
                  <c:pt idx="541">
                    <c:v>top user</c:v>
                  </c:pt>
                  <c:pt idx="542">
                    <c:v>top user</c:v>
                  </c:pt>
                  <c:pt idx="543">
                    <c:v>top user</c:v>
                  </c:pt>
                  <c:pt idx="544">
                    <c:v>top user</c:v>
                  </c:pt>
                  <c:pt idx="545">
                    <c:v>top user</c:v>
                  </c:pt>
                  <c:pt idx="546">
                    <c:v>top user</c:v>
                  </c:pt>
                  <c:pt idx="547">
                    <c:v>top user</c:v>
                  </c:pt>
                  <c:pt idx="548">
                    <c:v>top user</c:v>
                  </c:pt>
                  <c:pt idx="549">
                    <c:v>top user</c:v>
                  </c:pt>
                  <c:pt idx="550">
                    <c:v>top user</c:v>
                  </c:pt>
                  <c:pt idx="551">
                    <c:v>top user</c:v>
                  </c:pt>
                  <c:pt idx="552">
                    <c:v>top user</c:v>
                  </c:pt>
                  <c:pt idx="553">
                    <c:v>top user</c:v>
                  </c:pt>
                  <c:pt idx="554">
                    <c:v>top user</c:v>
                  </c:pt>
                  <c:pt idx="555">
                    <c:v>top user</c:v>
                  </c:pt>
                  <c:pt idx="556">
                    <c:v>top user</c:v>
                  </c:pt>
                  <c:pt idx="557">
                    <c:v>top user</c:v>
                  </c:pt>
                  <c:pt idx="558">
                    <c:v>top user</c:v>
                  </c:pt>
                  <c:pt idx="559">
                    <c:v>top user</c:v>
                  </c:pt>
                  <c:pt idx="560">
                    <c:v>top user</c:v>
                  </c:pt>
                  <c:pt idx="561">
                    <c:v>top user</c:v>
                  </c:pt>
                  <c:pt idx="562">
                    <c:v>top user</c:v>
                  </c:pt>
                  <c:pt idx="563">
                    <c:v>top user</c:v>
                  </c:pt>
                  <c:pt idx="564">
                    <c:v>top user</c:v>
                  </c:pt>
                  <c:pt idx="565">
                    <c:v>top user</c:v>
                  </c:pt>
                  <c:pt idx="566">
                    <c:v>top user</c:v>
                  </c:pt>
                  <c:pt idx="567">
                    <c:v>top user</c:v>
                  </c:pt>
                  <c:pt idx="568">
                    <c:v>top user</c:v>
                  </c:pt>
                  <c:pt idx="569">
                    <c:v>top user</c:v>
                  </c:pt>
                  <c:pt idx="570">
                    <c:v>top user</c:v>
                  </c:pt>
                  <c:pt idx="571">
                    <c:v>top user</c:v>
                  </c:pt>
                  <c:pt idx="572">
                    <c:v>top user</c:v>
                  </c:pt>
                  <c:pt idx="573">
                    <c:v>top user</c:v>
                  </c:pt>
                  <c:pt idx="574">
                    <c:v>top user</c:v>
                  </c:pt>
                  <c:pt idx="575">
                    <c:v>top user</c:v>
                  </c:pt>
                  <c:pt idx="576">
                    <c:v>top user</c:v>
                  </c:pt>
                  <c:pt idx="577">
                    <c:v>top user</c:v>
                  </c:pt>
                  <c:pt idx="578">
                    <c:v>top user</c:v>
                  </c:pt>
                  <c:pt idx="579">
                    <c:v>top user</c:v>
                  </c:pt>
                  <c:pt idx="580">
                    <c:v>top user</c:v>
                  </c:pt>
                  <c:pt idx="581">
                    <c:v>top user</c:v>
                  </c:pt>
                  <c:pt idx="582">
                    <c:v>top user</c:v>
                  </c:pt>
                  <c:pt idx="583">
                    <c:v>top user</c:v>
                  </c:pt>
                  <c:pt idx="584">
                    <c:v>top user</c:v>
                  </c:pt>
                  <c:pt idx="585">
                    <c:v>top user</c:v>
                  </c:pt>
                  <c:pt idx="586">
                    <c:v>top user</c:v>
                  </c:pt>
                  <c:pt idx="587">
                    <c:v>top user</c:v>
                  </c:pt>
                  <c:pt idx="588">
                    <c:v>top user</c:v>
                  </c:pt>
                  <c:pt idx="589">
                    <c:v>top user</c:v>
                  </c:pt>
                  <c:pt idx="590">
                    <c:v>top user</c:v>
                  </c:pt>
                  <c:pt idx="591">
                    <c:v>top user</c:v>
                  </c:pt>
                  <c:pt idx="592">
                    <c:v>top user</c:v>
                  </c:pt>
                  <c:pt idx="593">
                    <c:v>top user</c:v>
                  </c:pt>
                  <c:pt idx="594">
                    <c:v>top user</c:v>
                  </c:pt>
                  <c:pt idx="595">
                    <c:v>top user</c:v>
                  </c:pt>
                  <c:pt idx="596">
                    <c:v>top user</c:v>
                  </c:pt>
                  <c:pt idx="597">
                    <c:v>top user</c:v>
                  </c:pt>
                  <c:pt idx="598">
                    <c:v>top user</c:v>
                  </c:pt>
                  <c:pt idx="599">
                    <c:v>top user</c:v>
                  </c:pt>
                  <c:pt idx="600">
                    <c:v>top user</c:v>
                  </c:pt>
                  <c:pt idx="601">
                    <c:v>top user</c:v>
                  </c:pt>
                  <c:pt idx="602">
                    <c:v>top user</c:v>
                  </c:pt>
                  <c:pt idx="603">
                    <c:v>top user</c:v>
                  </c:pt>
                  <c:pt idx="604">
                    <c:v>top user</c:v>
                  </c:pt>
                  <c:pt idx="605">
                    <c:v>top user</c:v>
                  </c:pt>
                  <c:pt idx="606">
                    <c:v>top user</c:v>
                  </c:pt>
                  <c:pt idx="607">
                    <c:v>top user</c:v>
                  </c:pt>
                  <c:pt idx="608">
                    <c:v>top user</c:v>
                  </c:pt>
                  <c:pt idx="609">
                    <c:v>top user</c:v>
                  </c:pt>
                  <c:pt idx="610">
                    <c:v>top user</c:v>
                  </c:pt>
                  <c:pt idx="611">
                    <c:v>top user</c:v>
                  </c:pt>
                  <c:pt idx="612">
                    <c:v>top user</c:v>
                  </c:pt>
                  <c:pt idx="613">
                    <c:v>top user</c:v>
                  </c:pt>
                  <c:pt idx="614">
                    <c:v>top user</c:v>
                  </c:pt>
                  <c:pt idx="615">
                    <c:v>top user</c:v>
                  </c:pt>
                  <c:pt idx="616">
                    <c:v>top user</c:v>
                  </c:pt>
                  <c:pt idx="617">
                    <c:v>top user</c:v>
                  </c:pt>
                  <c:pt idx="618">
                    <c:v>top user</c:v>
                  </c:pt>
                  <c:pt idx="619">
                    <c:v>top user</c:v>
                  </c:pt>
                  <c:pt idx="620">
                    <c:v>top user</c:v>
                  </c:pt>
                  <c:pt idx="621">
                    <c:v>top user</c:v>
                  </c:pt>
                  <c:pt idx="622">
                    <c:v>top user</c:v>
                  </c:pt>
                  <c:pt idx="623">
                    <c:v>top user</c:v>
                  </c:pt>
                  <c:pt idx="624">
                    <c:v>top user</c:v>
                  </c:pt>
                  <c:pt idx="625">
                    <c:v>top user</c:v>
                  </c:pt>
                  <c:pt idx="626">
                    <c:v>top user</c:v>
                  </c:pt>
                  <c:pt idx="627">
                    <c:v>top user</c:v>
                  </c:pt>
                  <c:pt idx="628">
                    <c:v>top user</c:v>
                  </c:pt>
                  <c:pt idx="629">
                    <c:v>top user</c:v>
                  </c:pt>
                  <c:pt idx="630">
                    <c:v>top user</c:v>
                  </c:pt>
                  <c:pt idx="631">
                    <c:v>top user</c:v>
                  </c:pt>
                  <c:pt idx="632">
                    <c:v>top user</c:v>
                  </c:pt>
                  <c:pt idx="633">
                    <c:v>top user</c:v>
                  </c:pt>
                  <c:pt idx="634">
                    <c:v>top user</c:v>
                  </c:pt>
                  <c:pt idx="635">
                    <c:v>top user</c:v>
                  </c:pt>
                  <c:pt idx="636">
                    <c:v>top user</c:v>
                  </c:pt>
                  <c:pt idx="637">
                    <c:v>top user</c:v>
                  </c:pt>
                  <c:pt idx="638">
                    <c:v>top user</c:v>
                  </c:pt>
                  <c:pt idx="639">
                    <c:v>top user</c:v>
                  </c:pt>
                  <c:pt idx="640">
                    <c:v>top user</c:v>
                  </c:pt>
                  <c:pt idx="641">
                    <c:v>top user</c:v>
                  </c:pt>
                  <c:pt idx="642">
                    <c:v>top user</c:v>
                  </c:pt>
                  <c:pt idx="643">
                    <c:v>top user</c:v>
                  </c:pt>
                  <c:pt idx="644">
                    <c:v>top user</c:v>
                  </c:pt>
                  <c:pt idx="645">
                    <c:v>top user</c:v>
                  </c:pt>
                  <c:pt idx="646">
                    <c:v>top user</c:v>
                  </c:pt>
                  <c:pt idx="647">
                    <c:v>top user</c:v>
                  </c:pt>
                  <c:pt idx="648">
                    <c:v>top user</c:v>
                  </c:pt>
                  <c:pt idx="649">
                    <c:v>top user</c:v>
                  </c:pt>
                  <c:pt idx="650">
                    <c:v>top user</c:v>
                  </c:pt>
                  <c:pt idx="651">
                    <c:v>top user</c:v>
                  </c:pt>
                  <c:pt idx="652">
                    <c:v>top user</c:v>
                  </c:pt>
                  <c:pt idx="653">
                    <c:v>top user</c:v>
                  </c:pt>
                  <c:pt idx="654">
                    <c:v>top user</c:v>
                  </c:pt>
                  <c:pt idx="655">
                    <c:v>top user</c:v>
                  </c:pt>
                  <c:pt idx="656">
                    <c:v>top user</c:v>
                  </c:pt>
                  <c:pt idx="657">
                    <c:v>top user</c:v>
                  </c:pt>
                  <c:pt idx="658">
                    <c:v>top user</c:v>
                  </c:pt>
                  <c:pt idx="659">
                    <c:v>top user</c:v>
                  </c:pt>
                  <c:pt idx="660">
                    <c:v>top user</c:v>
                  </c:pt>
                  <c:pt idx="661">
                    <c:v>top user</c:v>
                  </c:pt>
                  <c:pt idx="662">
                    <c:v>top user</c:v>
                  </c:pt>
                  <c:pt idx="663">
                    <c:v>top user</c:v>
                  </c:pt>
                  <c:pt idx="664">
                    <c:v>top user</c:v>
                  </c:pt>
                  <c:pt idx="665">
                    <c:v>top user</c:v>
                  </c:pt>
                  <c:pt idx="666">
                    <c:v>top user</c:v>
                  </c:pt>
                  <c:pt idx="667">
                    <c:v>top user</c:v>
                  </c:pt>
                  <c:pt idx="668">
                    <c:v>top user</c:v>
                  </c:pt>
                  <c:pt idx="669">
                    <c:v>top user</c:v>
                  </c:pt>
                  <c:pt idx="670">
                    <c:v>top user</c:v>
                  </c:pt>
                  <c:pt idx="671">
                    <c:v>top user</c:v>
                  </c:pt>
                  <c:pt idx="672">
                    <c:v>top user</c:v>
                  </c:pt>
                  <c:pt idx="673">
                    <c:v>top user</c:v>
                  </c:pt>
                  <c:pt idx="674">
                    <c:v>top user</c:v>
                  </c:pt>
                  <c:pt idx="675">
                    <c:v>top user</c:v>
                  </c:pt>
                  <c:pt idx="676">
                    <c:v>top user</c:v>
                  </c:pt>
                  <c:pt idx="677">
                    <c:v>top user</c:v>
                  </c:pt>
                  <c:pt idx="678">
                    <c:v>top user</c:v>
                  </c:pt>
                  <c:pt idx="679">
                    <c:v>top user</c:v>
                  </c:pt>
                  <c:pt idx="680">
                    <c:v>top user</c:v>
                  </c:pt>
                  <c:pt idx="681">
                    <c:v>top user</c:v>
                  </c:pt>
                  <c:pt idx="682">
                    <c:v>top user</c:v>
                  </c:pt>
                  <c:pt idx="683">
                    <c:v>top user</c:v>
                  </c:pt>
                  <c:pt idx="684">
                    <c:v>top user</c:v>
                  </c:pt>
                  <c:pt idx="685">
                    <c:v>top user</c:v>
                  </c:pt>
                  <c:pt idx="686">
                    <c:v>top user</c:v>
                  </c:pt>
                  <c:pt idx="687">
                    <c:v>top user</c:v>
                  </c:pt>
                  <c:pt idx="688">
                    <c:v>top user</c:v>
                  </c:pt>
                  <c:pt idx="689">
                    <c:v>top user</c:v>
                  </c:pt>
                  <c:pt idx="690">
                    <c:v>top user</c:v>
                  </c:pt>
                  <c:pt idx="691">
                    <c:v>top user</c:v>
                  </c:pt>
                  <c:pt idx="692">
                    <c:v>top user</c:v>
                  </c:pt>
                  <c:pt idx="693">
                    <c:v>top user</c:v>
                  </c:pt>
                  <c:pt idx="694">
                    <c:v>top user</c:v>
                  </c:pt>
                  <c:pt idx="695">
                    <c:v>top user</c:v>
                  </c:pt>
                  <c:pt idx="696">
                    <c:v>top user</c:v>
                  </c:pt>
                  <c:pt idx="697">
                    <c:v>top user</c:v>
                  </c:pt>
                  <c:pt idx="698">
                    <c:v>top user</c:v>
                  </c:pt>
                  <c:pt idx="699">
                    <c:v>top user</c:v>
                  </c:pt>
                  <c:pt idx="700">
                    <c:v>top user</c:v>
                  </c:pt>
                  <c:pt idx="701">
                    <c:v>top user</c:v>
                  </c:pt>
                  <c:pt idx="702">
                    <c:v>top user</c:v>
                  </c:pt>
                  <c:pt idx="703">
                    <c:v>top user</c:v>
                  </c:pt>
                  <c:pt idx="704">
                    <c:v>top user</c:v>
                  </c:pt>
                  <c:pt idx="705">
                    <c:v>top user</c:v>
                  </c:pt>
                  <c:pt idx="706">
                    <c:v>top user</c:v>
                  </c:pt>
                  <c:pt idx="707">
                    <c:v>top user</c:v>
                  </c:pt>
                  <c:pt idx="708">
                    <c:v>top user</c:v>
                  </c:pt>
                  <c:pt idx="709">
                    <c:v>top user</c:v>
                  </c:pt>
                  <c:pt idx="710">
                    <c:v>top user</c:v>
                  </c:pt>
                  <c:pt idx="711">
                    <c:v>top user</c:v>
                  </c:pt>
                  <c:pt idx="712">
                    <c:v>top user</c:v>
                  </c:pt>
                  <c:pt idx="713">
                    <c:v>top user</c:v>
                  </c:pt>
                  <c:pt idx="714">
                    <c:v>top user</c:v>
                  </c:pt>
                  <c:pt idx="715">
                    <c:v>top user</c:v>
                  </c:pt>
                  <c:pt idx="716">
                    <c:v>top user</c:v>
                  </c:pt>
                  <c:pt idx="717">
                    <c:v>top user</c:v>
                  </c:pt>
                  <c:pt idx="718">
                    <c:v>top user</c:v>
                  </c:pt>
                  <c:pt idx="719">
                    <c:v>top user</c:v>
                  </c:pt>
                  <c:pt idx="720">
                    <c:v>top user</c:v>
                  </c:pt>
                  <c:pt idx="721">
                    <c:v>top user</c:v>
                  </c:pt>
                  <c:pt idx="722">
                    <c:v>top user</c:v>
                  </c:pt>
                  <c:pt idx="723">
                    <c:v>top user</c:v>
                  </c:pt>
                  <c:pt idx="724">
                    <c:v>top user</c:v>
                  </c:pt>
                  <c:pt idx="725">
                    <c:v>top user</c:v>
                  </c:pt>
                  <c:pt idx="726">
                    <c:v>top user</c:v>
                  </c:pt>
                  <c:pt idx="727">
                    <c:v>top user</c:v>
                  </c:pt>
                  <c:pt idx="728">
                    <c:v>top user</c:v>
                  </c:pt>
                  <c:pt idx="729">
                    <c:v>top user</c:v>
                  </c:pt>
                  <c:pt idx="730">
                    <c:v>top user</c:v>
                  </c:pt>
                  <c:pt idx="731">
                    <c:v>top user</c:v>
                  </c:pt>
                  <c:pt idx="732">
                    <c:v>top user</c:v>
                  </c:pt>
                  <c:pt idx="733">
                    <c:v>top user</c:v>
                  </c:pt>
                  <c:pt idx="734">
                    <c:v>top user</c:v>
                  </c:pt>
                  <c:pt idx="735">
                    <c:v>top user</c:v>
                  </c:pt>
                  <c:pt idx="736">
                    <c:v>top user</c:v>
                  </c:pt>
                  <c:pt idx="737">
                    <c:v>top user</c:v>
                  </c:pt>
                  <c:pt idx="738">
                    <c:v>top user</c:v>
                  </c:pt>
                  <c:pt idx="739">
                    <c:v>top user</c:v>
                  </c:pt>
                  <c:pt idx="740">
                    <c:v>top user</c:v>
                  </c:pt>
                  <c:pt idx="741">
                    <c:v>top user</c:v>
                  </c:pt>
                  <c:pt idx="742">
                    <c:v>top user</c:v>
                  </c:pt>
                  <c:pt idx="743">
                    <c:v>top user</c:v>
                  </c:pt>
                  <c:pt idx="744">
                    <c:v>top user</c:v>
                  </c:pt>
                  <c:pt idx="745">
                    <c:v>top user</c:v>
                  </c:pt>
                  <c:pt idx="746">
                    <c:v>top user</c:v>
                  </c:pt>
                  <c:pt idx="747">
                    <c:v>top user</c:v>
                  </c:pt>
                  <c:pt idx="748">
                    <c:v>top user</c:v>
                  </c:pt>
                  <c:pt idx="749">
                    <c:v>top user</c:v>
                  </c:pt>
                  <c:pt idx="750">
                    <c:v>top user</c:v>
                  </c:pt>
                  <c:pt idx="751">
                    <c:v>top user</c:v>
                  </c:pt>
                  <c:pt idx="752">
                    <c:v>top user</c:v>
                  </c:pt>
                  <c:pt idx="753">
                    <c:v>top user</c:v>
                  </c:pt>
                  <c:pt idx="754">
                    <c:v>top user</c:v>
                  </c:pt>
                  <c:pt idx="755">
                    <c:v>top user</c:v>
                  </c:pt>
                  <c:pt idx="756">
                    <c:v>top user</c:v>
                  </c:pt>
                  <c:pt idx="757">
                    <c:v>top user</c:v>
                  </c:pt>
                  <c:pt idx="758">
                    <c:v>top user</c:v>
                  </c:pt>
                  <c:pt idx="759">
                    <c:v>top user</c:v>
                  </c:pt>
                  <c:pt idx="760">
                    <c:v>top user</c:v>
                  </c:pt>
                  <c:pt idx="761">
                    <c:v>top user</c:v>
                  </c:pt>
                  <c:pt idx="762">
                    <c:v>top user</c:v>
                  </c:pt>
                  <c:pt idx="763">
                    <c:v>top user</c:v>
                  </c:pt>
                  <c:pt idx="764">
                    <c:v>top user</c:v>
                  </c:pt>
                  <c:pt idx="765">
                    <c:v>top user</c:v>
                  </c:pt>
                  <c:pt idx="766">
                    <c:v>top user</c:v>
                  </c:pt>
                  <c:pt idx="767">
                    <c:v>top user</c:v>
                  </c:pt>
                  <c:pt idx="768">
                    <c:v>top user</c:v>
                  </c:pt>
                  <c:pt idx="769">
                    <c:v>top user</c:v>
                  </c:pt>
                  <c:pt idx="770">
                    <c:v>top user</c:v>
                  </c:pt>
                  <c:pt idx="771">
                    <c:v>top user</c:v>
                  </c:pt>
                  <c:pt idx="772">
                    <c:v>top user</c:v>
                  </c:pt>
                  <c:pt idx="773">
                    <c:v>top user</c:v>
                  </c:pt>
                  <c:pt idx="774">
                    <c:v>top user</c:v>
                  </c:pt>
                  <c:pt idx="775">
                    <c:v>top user</c:v>
                  </c:pt>
                  <c:pt idx="776">
                    <c:v>top user</c:v>
                  </c:pt>
                  <c:pt idx="777">
                    <c:v>top user</c:v>
                  </c:pt>
                  <c:pt idx="778">
                    <c:v>top user</c:v>
                  </c:pt>
                  <c:pt idx="779">
                    <c:v>top user</c:v>
                  </c:pt>
                  <c:pt idx="780">
                    <c:v>top user</c:v>
                  </c:pt>
                  <c:pt idx="781">
                    <c:v>top user</c:v>
                  </c:pt>
                  <c:pt idx="782">
                    <c:v>top user</c:v>
                  </c:pt>
                  <c:pt idx="783">
                    <c:v>top user</c:v>
                  </c:pt>
                  <c:pt idx="784">
                    <c:v>top user</c:v>
                  </c:pt>
                  <c:pt idx="785">
                    <c:v>top user</c:v>
                  </c:pt>
                  <c:pt idx="786">
                    <c:v>top user</c:v>
                  </c:pt>
                  <c:pt idx="787">
                    <c:v>top user</c:v>
                  </c:pt>
                  <c:pt idx="788">
                    <c:v>top user</c:v>
                  </c:pt>
                  <c:pt idx="789">
                    <c:v>top user</c:v>
                  </c:pt>
                  <c:pt idx="790">
                    <c:v>top user</c:v>
                  </c:pt>
                  <c:pt idx="791">
                    <c:v>top user</c:v>
                  </c:pt>
                  <c:pt idx="792">
                    <c:v>top user</c:v>
                  </c:pt>
                  <c:pt idx="793">
                    <c:v>top user</c:v>
                  </c:pt>
                  <c:pt idx="794">
                    <c:v>top user</c:v>
                  </c:pt>
                  <c:pt idx="795">
                    <c:v>top user</c:v>
                  </c:pt>
                  <c:pt idx="796">
                    <c:v>top user</c:v>
                  </c:pt>
                  <c:pt idx="797">
                    <c:v>top user</c:v>
                  </c:pt>
                  <c:pt idx="798">
                    <c:v>top user</c:v>
                  </c:pt>
                  <c:pt idx="799">
                    <c:v>top user</c:v>
                  </c:pt>
                  <c:pt idx="800">
                    <c:v>top user</c:v>
                  </c:pt>
                  <c:pt idx="801">
                    <c:v>top user</c:v>
                  </c:pt>
                  <c:pt idx="802">
                    <c:v>top user</c:v>
                  </c:pt>
                  <c:pt idx="803">
                    <c:v>top user</c:v>
                  </c:pt>
                  <c:pt idx="804">
                    <c:v>top user</c:v>
                  </c:pt>
                  <c:pt idx="805">
                    <c:v>top user</c:v>
                  </c:pt>
                  <c:pt idx="806">
                    <c:v>top user</c:v>
                  </c:pt>
                  <c:pt idx="807">
                    <c:v>top user</c:v>
                  </c:pt>
                  <c:pt idx="808">
                    <c:v>top user</c:v>
                  </c:pt>
                  <c:pt idx="809">
                    <c:v>top user</c:v>
                  </c:pt>
                  <c:pt idx="810">
                    <c:v>top user</c:v>
                  </c:pt>
                  <c:pt idx="811">
                    <c:v>top user</c:v>
                  </c:pt>
                  <c:pt idx="812">
                    <c:v>top user</c:v>
                  </c:pt>
                  <c:pt idx="813">
                    <c:v>top user</c:v>
                  </c:pt>
                  <c:pt idx="814">
                    <c:v>top user</c:v>
                  </c:pt>
                  <c:pt idx="815">
                    <c:v>top user</c:v>
                  </c:pt>
                  <c:pt idx="816">
                    <c:v>top user</c:v>
                  </c:pt>
                  <c:pt idx="817">
                    <c:v>top user</c:v>
                  </c:pt>
                  <c:pt idx="818">
                    <c:v>top user</c:v>
                  </c:pt>
                  <c:pt idx="819">
                    <c:v>top user</c:v>
                  </c:pt>
                  <c:pt idx="820">
                    <c:v>top user</c:v>
                  </c:pt>
                  <c:pt idx="821">
                    <c:v>top user</c:v>
                  </c:pt>
                  <c:pt idx="822">
                    <c:v>top user</c:v>
                  </c:pt>
                  <c:pt idx="823">
                    <c:v>top user</c:v>
                  </c:pt>
                  <c:pt idx="824">
                    <c:v>top user</c:v>
                  </c:pt>
                  <c:pt idx="825">
                    <c:v>top user</c:v>
                  </c:pt>
                  <c:pt idx="826">
                    <c:v>top user</c:v>
                  </c:pt>
                  <c:pt idx="827">
                    <c:v>top user</c:v>
                  </c:pt>
                  <c:pt idx="828">
                    <c:v>top user</c:v>
                  </c:pt>
                  <c:pt idx="829">
                    <c:v>top user</c:v>
                  </c:pt>
                  <c:pt idx="830">
                    <c:v>top user</c:v>
                  </c:pt>
                  <c:pt idx="831">
                    <c:v>top user</c:v>
                  </c:pt>
                  <c:pt idx="832">
                    <c:v>top user</c:v>
                  </c:pt>
                  <c:pt idx="833">
                    <c:v>top user</c:v>
                  </c:pt>
                  <c:pt idx="834">
                    <c:v>top user</c:v>
                  </c:pt>
                  <c:pt idx="835">
                    <c:v>top user</c:v>
                  </c:pt>
                  <c:pt idx="836">
                    <c:v>top user</c:v>
                  </c:pt>
                  <c:pt idx="837">
                    <c:v>top user</c:v>
                  </c:pt>
                  <c:pt idx="838">
                    <c:v>top user</c:v>
                  </c:pt>
                  <c:pt idx="839">
                    <c:v>top user</c:v>
                  </c:pt>
                  <c:pt idx="840">
                    <c:v>top user</c:v>
                  </c:pt>
                  <c:pt idx="841">
                    <c:v>top user</c:v>
                  </c:pt>
                  <c:pt idx="842">
                    <c:v>top user</c:v>
                  </c:pt>
                  <c:pt idx="843">
                    <c:v>top user</c:v>
                  </c:pt>
                  <c:pt idx="844">
                    <c:v>top user</c:v>
                  </c:pt>
                  <c:pt idx="845">
                    <c:v>top user</c:v>
                  </c:pt>
                  <c:pt idx="846">
                    <c:v>top user</c:v>
                  </c:pt>
                  <c:pt idx="847">
                    <c:v>top user</c:v>
                  </c:pt>
                  <c:pt idx="848">
                    <c:v>top user</c:v>
                  </c:pt>
                  <c:pt idx="849">
                    <c:v>top user</c:v>
                  </c:pt>
                  <c:pt idx="850">
                    <c:v>top user</c:v>
                  </c:pt>
                  <c:pt idx="851">
                    <c:v>top user</c:v>
                  </c:pt>
                  <c:pt idx="852">
                    <c:v>top user</c:v>
                  </c:pt>
                  <c:pt idx="853">
                    <c:v>top user</c:v>
                  </c:pt>
                  <c:pt idx="854">
                    <c:v>top user</c:v>
                  </c:pt>
                  <c:pt idx="855">
                    <c:v>top user</c:v>
                  </c:pt>
                  <c:pt idx="856">
                    <c:v>top user</c:v>
                  </c:pt>
                  <c:pt idx="857">
                    <c:v>top user</c:v>
                  </c:pt>
                  <c:pt idx="858">
                    <c:v>top user</c:v>
                  </c:pt>
                  <c:pt idx="859">
                    <c:v>top user</c:v>
                  </c:pt>
                  <c:pt idx="860">
                    <c:v>top user</c:v>
                  </c:pt>
                  <c:pt idx="861">
                    <c:v>top user</c:v>
                  </c:pt>
                  <c:pt idx="862">
                    <c:v>top user</c:v>
                  </c:pt>
                  <c:pt idx="863">
                    <c:v>top user</c:v>
                  </c:pt>
                  <c:pt idx="864">
                    <c:v>top user</c:v>
                  </c:pt>
                  <c:pt idx="865">
                    <c:v>top user</c:v>
                  </c:pt>
                  <c:pt idx="866">
                    <c:v>top user</c:v>
                  </c:pt>
                  <c:pt idx="867">
                    <c:v>top user</c:v>
                  </c:pt>
                  <c:pt idx="868">
                    <c:v>top user</c:v>
                  </c:pt>
                  <c:pt idx="869">
                    <c:v>top user</c:v>
                  </c:pt>
                  <c:pt idx="870">
                    <c:v>top user</c:v>
                  </c:pt>
                  <c:pt idx="871">
                    <c:v>top user</c:v>
                  </c:pt>
                  <c:pt idx="872">
                    <c:v>top user</c:v>
                  </c:pt>
                  <c:pt idx="873">
                    <c:v>top user</c:v>
                  </c:pt>
                  <c:pt idx="874">
                    <c:v>top user</c:v>
                  </c:pt>
                  <c:pt idx="875">
                    <c:v>top user</c:v>
                  </c:pt>
                  <c:pt idx="876">
                    <c:v>top user</c:v>
                  </c:pt>
                  <c:pt idx="877">
                    <c:v>top user</c:v>
                  </c:pt>
                  <c:pt idx="878">
                    <c:v>top user</c:v>
                  </c:pt>
                  <c:pt idx="879">
                    <c:v>top user</c:v>
                  </c:pt>
                  <c:pt idx="880">
                    <c:v>top user</c:v>
                  </c:pt>
                  <c:pt idx="881">
                    <c:v>top user</c:v>
                  </c:pt>
                  <c:pt idx="882">
                    <c:v>top user</c:v>
                  </c:pt>
                  <c:pt idx="883">
                    <c:v>top user</c:v>
                  </c:pt>
                  <c:pt idx="884">
                    <c:v>top user</c:v>
                  </c:pt>
                  <c:pt idx="885">
                    <c:v>top user</c:v>
                  </c:pt>
                  <c:pt idx="886">
                    <c:v>top user</c:v>
                  </c:pt>
                  <c:pt idx="887">
                    <c:v>top user</c:v>
                  </c:pt>
                  <c:pt idx="888">
                    <c:v>top user</c:v>
                  </c:pt>
                  <c:pt idx="889">
                    <c:v>top user</c:v>
                  </c:pt>
                  <c:pt idx="890">
                    <c:v>top user</c:v>
                  </c:pt>
                  <c:pt idx="891">
                    <c:v>top user</c:v>
                  </c:pt>
                  <c:pt idx="892">
                    <c:v>top user</c:v>
                  </c:pt>
                  <c:pt idx="893">
                    <c:v>top user</c:v>
                  </c:pt>
                  <c:pt idx="894">
                    <c:v>top user</c:v>
                  </c:pt>
                  <c:pt idx="895">
                    <c:v>top user</c:v>
                  </c:pt>
                  <c:pt idx="896">
                    <c:v>top user</c:v>
                  </c:pt>
                  <c:pt idx="897">
                    <c:v>top user</c:v>
                  </c:pt>
                  <c:pt idx="898">
                    <c:v>top user</c:v>
                  </c:pt>
                  <c:pt idx="899">
                    <c:v>top user</c:v>
                  </c:pt>
                  <c:pt idx="900">
                    <c:v>top user</c:v>
                  </c:pt>
                  <c:pt idx="901">
                    <c:v>top user</c:v>
                  </c:pt>
                  <c:pt idx="902">
                    <c:v>top user</c:v>
                  </c:pt>
                  <c:pt idx="903">
                    <c:v>top user</c:v>
                  </c:pt>
                  <c:pt idx="904">
                    <c:v>top user</c:v>
                  </c:pt>
                  <c:pt idx="905">
                    <c:v>top user</c:v>
                  </c:pt>
                  <c:pt idx="906">
                    <c:v>top user</c:v>
                  </c:pt>
                  <c:pt idx="907">
                    <c:v>top user</c:v>
                  </c:pt>
                  <c:pt idx="908">
                    <c:v>top user</c:v>
                  </c:pt>
                  <c:pt idx="909">
                    <c:v>top user</c:v>
                  </c:pt>
                  <c:pt idx="910">
                    <c:v>top user</c:v>
                  </c:pt>
                  <c:pt idx="911">
                    <c:v>top user</c:v>
                  </c:pt>
                  <c:pt idx="912">
                    <c:v>top user</c:v>
                  </c:pt>
                  <c:pt idx="913">
                    <c:v>top user</c:v>
                  </c:pt>
                  <c:pt idx="914">
                    <c:v>top user</c:v>
                  </c:pt>
                  <c:pt idx="915">
                    <c:v>top user</c:v>
                  </c:pt>
                  <c:pt idx="916">
                    <c:v>top user</c:v>
                  </c:pt>
                  <c:pt idx="917">
                    <c:v>top user</c:v>
                  </c:pt>
                  <c:pt idx="918">
                    <c:v>top user</c:v>
                  </c:pt>
                  <c:pt idx="919">
                    <c:v>top user</c:v>
                  </c:pt>
                  <c:pt idx="920">
                    <c:v>top user</c:v>
                  </c:pt>
                  <c:pt idx="921">
                    <c:v>top user</c:v>
                  </c:pt>
                  <c:pt idx="922">
                    <c:v>top user</c:v>
                  </c:pt>
                  <c:pt idx="923">
                    <c:v>top user</c:v>
                  </c:pt>
                  <c:pt idx="924">
                    <c:v>top user</c:v>
                  </c:pt>
                  <c:pt idx="925">
                    <c:v>top user</c:v>
                  </c:pt>
                  <c:pt idx="926">
                    <c:v>top user</c:v>
                  </c:pt>
                  <c:pt idx="927">
                    <c:v>top user</c:v>
                  </c:pt>
                  <c:pt idx="928">
                    <c:v>top user</c:v>
                  </c:pt>
                  <c:pt idx="929">
                    <c:v>top user</c:v>
                  </c:pt>
                  <c:pt idx="930">
                    <c:v>top user</c:v>
                  </c:pt>
                  <c:pt idx="931">
                    <c:v>top user</c:v>
                  </c:pt>
                  <c:pt idx="932">
                    <c:v>top user</c:v>
                  </c:pt>
                  <c:pt idx="933">
                    <c:v>top user</c:v>
                  </c:pt>
                  <c:pt idx="934">
                    <c:v>top user</c:v>
                  </c:pt>
                  <c:pt idx="935">
                    <c:v>top user</c:v>
                  </c:pt>
                  <c:pt idx="936">
                    <c:v>top user</c:v>
                  </c:pt>
                  <c:pt idx="937">
                    <c:v>top user</c:v>
                  </c:pt>
                  <c:pt idx="938">
                    <c:v>top user</c:v>
                  </c:pt>
                  <c:pt idx="939">
                    <c:v>top user</c:v>
                  </c:pt>
                  <c:pt idx="940">
                    <c:v>top user</c:v>
                  </c:pt>
                  <c:pt idx="941">
                    <c:v>top user</c:v>
                  </c:pt>
                  <c:pt idx="942">
                    <c:v>top user</c:v>
                  </c:pt>
                  <c:pt idx="943">
                    <c:v>top user</c:v>
                  </c:pt>
                  <c:pt idx="944">
                    <c:v>top user</c:v>
                  </c:pt>
                  <c:pt idx="945">
                    <c:v>top user</c:v>
                  </c:pt>
                  <c:pt idx="946">
                    <c:v>top user</c:v>
                  </c:pt>
                  <c:pt idx="947">
                    <c:v>top user</c:v>
                  </c:pt>
                  <c:pt idx="948">
                    <c:v>top user</c:v>
                  </c:pt>
                  <c:pt idx="949">
                    <c:v>top user</c:v>
                  </c:pt>
                  <c:pt idx="950">
                    <c:v>top user</c:v>
                  </c:pt>
                  <c:pt idx="951">
                    <c:v>top user</c:v>
                  </c:pt>
                  <c:pt idx="952">
                    <c:v>top user</c:v>
                  </c:pt>
                  <c:pt idx="953">
                    <c:v>top user</c:v>
                  </c:pt>
                  <c:pt idx="954">
                    <c:v>top user</c:v>
                  </c:pt>
                  <c:pt idx="955">
                    <c:v>top user</c:v>
                  </c:pt>
                  <c:pt idx="956">
                    <c:v>top user</c:v>
                  </c:pt>
                  <c:pt idx="957">
                    <c:v>top user</c:v>
                  </c:pt>
                  <c:pt idx="958">
                    <c:v>top user</c:v>
                  </c:pt>
                  <c:pt idx="959">
                    <c:v>top user</c:v>
                  </c:pt>
                  <c:pt idx="960">
                    <c:v>top user</c:v>
                  </c:pt>
                  <c:pt idx="961">
                    <c:v>top user</c:v>
                  </c:pt>
                  <c:pt idx="962">
                    <c:v>top user</c:v>
                  </c:pt>
                  <c:pt idx="963">
                    <c:v>top user</c:v>
                  </c:pt>
                  <c:pt idx="964">
                    <c:v>top user</c:v>
                  </c:pt>
                  <c:pt idx="965">
                    <c:v>top user</c:v>
                  </c:pt>
                  <c:pt idx="966">
                    <c:v>top user</c:v>
                  </c:pt>
                  <c:pt idx="967">
                    <c:v>top user</c:v>
                  </c:pt>
                  <c:pt idx="968">
                    <c:v>top user</c:v>
                  </c:pt>
                  <c:pt idx="969">
                    <c:v>top user</c:v>
                  </c:pt>
                  <c:pt idx="970">
                    <c:v>top user</c:v>
                  </c:pt>
                  <c:pt idx="971">
                    <c:v>top user</c:v>
                  </c:pt>
                  <c:pt idx="972">
                    <c:v>top user</c:v>
                  </c:pt>
                  <c:pt idx="973">
                    <c:v>top user</c:v>
                  </c:pt>
                  <c:pt idx="974">
                    <c:v>top user</c:v>
                  </c:pt>
                  <c:pt idx="975">
                    <c:v>top user</c:v>
                  </c:pt>
                  <c:pt idx="976">
                    <c:v>top user</c:v>
                  </c:pt>
                  <c:pt idx="977">
                    <c:v>top user</c:v>
                  </c:pt>
                  <c:pt idx="978">
                    <c:v>top user</c:v>
                  </c:pt>
                  <c:pt idx="979">
                    <c:v>top user</c:v>
                  </c:pt>
                  <c:pt idx="980">
                    <c:v>top user</c:v>
                  </c:pt>
                  <c:pt idx="981">
                    <c:v>top user</c:v>
                  </c:pt>
                  <c:pt idx="982">
                    <c:v>top user</c:v>
                  </c:pt>
                  <c:pt idx="983">
                    <c:v>top user</c:v>
                  </c:pt>
                  <c:pt idx="984">
                    <c:v>top user</c:v>
                  </c:pt>
                  <c:pt idx="985">
                    <c:v>top user</c:v>
                  </c:pt>
                  <c:pt idx="986">
                    <c:v>top user</c:v>
                  </c:pt>
                  <c:pt idx="987">
                    <c:v>top user</c:v>
                  </c:pt>
                  <c:pt idx="988">
                    <c:v>top user</c:v>
                  </c:pt>
                  <c:pt idx="989">
                    <c:v>top user</c:v>
                  </c:pt>
                  <c:pt idx="990">
                    <c:v>top user</c:v>
                  </c:pt>
                  <c:pt idx="991">
                    <c:v>top user</c:v>
                  </c:pt>
                  <c:pt idx="992">
                    <c:v>top user</c:v>
                  </c:pt>
                  <c:pt idx="993">
                    <c:v>top user</c:v>
                  </c:pt>
                  <c:pt idx="994">
                    <c:v>top user</c:v>
                  </c:pt>
                  <c:pt idx="995">
                    <c:v>top user</c:v>
                  </c:pt>
                  <c:pt idx="996">
                    <c:v>top user</c:v>
                  </c:pt>
                  <c:pt idx="997">
                    <c:v>top user</c:v>
                  </c:pt>
                  <c:pt idx="998">
                    <c:v>top user</c:v>
                  </c:pt>
                  <c:pt idx="999">
                    <c:v>top user</c:v>
                  </c:pt>
                  <c:pt idx="1000">
                    <c:v>top user</c:v>
                  </c:pt>
                  <c:pt idx="1001">
                    <c:v>top user</c:v>
                  </c:pt>
                  <c:pt idx="1002">
                    <c:v>top user</c:v>
                  </c:pt>
                  <c:pt idx="1003">
                    <c:v>top user</c:v>
                  </c:pt>
                  <c:pt idx="1004">
                    <c:v>top user</c:v>
                  </c:pt>
                  <c:pt idx="1005">
                    <c:v>top user</c:v>
                  </c:pt>
                  <c:pt idx="1006">
                    <c:v>top user</c:v>
                  </c:pt>
                  <c:pt idx="1007">
                    <c:v>top user</c:v>
                  </c:pt>
                  <c:pt idx="1008">
                    <c:v>top user</c:v>
                  </c:pt>
                  <c:pt idx="1009">
                    <c:v>top user</c:v>
                  </c:pt>
                  <c:pt idx="1010">
                    <c:v>top user</c:v>
                  </c:pt>
                  <c:pt idx="1011">
                    <c:v>top user</c:v>
                  </c:pt>
                  <c:pt idx="1012">
                    <c:v>top user</c:v>
                  </c:pt>
                  <c:pt idx="1013">
                    <c:v>top user</c:v>
                  </c:pt>
                  <c:pt idx="1014">
                    <c:v>top user</c:v>
                  </c:pt>
                  <c:pt idx="1015">
                    <c:v>top user</c:v>
                  </c:pt>
                  <c:pt idx="1016">
                    <c:v>top user</c:v>
                  </c:pt>
                  <c:pt idx="1017">
                    <c:v>top user</c:v>
                  </c:pt>
                  <c:pt idx="1018">
                    <c:v>top user</c:v>
                  </c:pt>
                  <c:pt idx="1019">
                    <c:v>top user</c:v>
                  </c:pt>
                  <c:pt idx="1020">
                    <c:v>top user</c:v>
                  </c:pt>
                  <c:pt idx="1021">
                    <c:v>top user</c:v>
                  </c:pt>
                  <c:pt idx="1022">
                    <c:v>top user</c:v>
                  </c:pt>
                  <c:pt idx="1023">
                    <c:v>top user</c:v>
                  </c:pt>
                  <c:pt idx="1024">
                    <c:v>top user</c:v>
                  </c:pt>
                  <c:pt idx="1025">
                    <c:v>top user</c:v>
                  </c:pt>
                  <c:pt idx="1026">
                    <c:v>top user</c:v>
                  </c:pt>
                  <c:pt idx="1027">
                    <c:v>top user</c:v>
                  </c:pt>
                  <c:pt idx="1028">
                    <c:v>top user</c:v>
                  </c:pt>
                  <c:pt idx="1029">
                    <c:v>top user</c:v>
                  </c:pt>
                  <c:pt idx="1030">
                    <c:v>top user</c:v>
                  </c:pt>
                  <c:pt idx="1031">
                    <c:v>top user</c:v>
                  </c:pt>
                  <c:pt idx="1032">
                    <c:v>top user</c:v>
                  </c:pt>
                  <c:pt idx="1033">
                    <c:v>top user</c:v>
                  </c:pt>
                  <c:pt idx="1034">
                    <c:v>top user</c:v>
                  </c:pt>
                  <c:pt idx="1035">
                    <c:v>top user</c:v>
                  </c:pt>
                  <c:pt idx="1036">
                    <c:v>top user</c:v>
                  </c:pt>
                  <c:pt idx="1037">
                    <c:v>top user</c:v>
                  </c:pt>
                  <c:pt idx="1038">
                    <c:v>top user</c:v>
                  </c:pt>
                  <c:pt idx="1039">
                    <c:v>top user</c:v>
                  </c:pt>
                  <c:pt idx="1040">
                    <c:v>top user</c:v>
                  </c:pt>
                  <c:pt idx="1041">
                    <c:v>top user</c:v>
                  </c:pt>
                  <c:pt idx="1042">
                    <c:v>top user</c:v>
                  </c:pt>
                  <c:pt idx="1043">
                    <c:v>top user</c:v>
                  </c:pt>
                  <c:pt idx="1044">
                    <c:v>top user</c:v>
                  </c:pt>
                  <c:pt idx="1045">
                    <c:v>top user</c:v>
                  </c:pt>
                  <c:pt idx="1046">
                    <c:v>top user</c:v>
                  </c:pt>
                  <c:pt idx="1047">
                    <c:v>top user</c:v>
                  </c:pt>
                  <c:pt idx="1048">
                    <c:v>top user</c:v>
                  </c:pt>
                  <c:pt idx="1049">
                    <c:v>top user</c:v>
                  </c:pt>
                  <c:pt idx="1050">
                    <c:v>top user</c:v>
                  </c:pt>
                  <c:pt idx="1051">
                    <c:v>top user</c:v>
                  </c:pt>
                  <c:pt idx="1052">
                    <c:v>top user</c:v>
                  </c:pt>
                  <c:pt idx="1053">
                    <c:v>top user</c:v>
                  </c:pt>
                  <c:pt idx="1054">
                    <c:v>top user</c:v>
                  </c:pt>
                  <c:pt idx="1055">
                    <c:v>top user</c:v>
                  </c:pt>
                  <c:pt idx="1056">
                    <c:v>top user</c:v>
                  </c:pt>
                  <c:pt idx="1057">
                    <c:v>top user</c:v>
                  </c:pt>
                  <c:pt idx="1058">
                    <c:v>top user</c:v>
                  </c:pt>
                  <c:pt idx="1059">
                    <c:v>top user</c:v>
                  </c:pt>
                  <c:pt idx="1060">
                    <c:v>top user</c:v>
                  </c:pt>
                  <c:pt idx="1061">
                    <c:v>top user</c:v>
                  </c:pt>
                  <c:pt idx="1062">
                    <c:v>top user</c:v>
                  </c:pt>
                  <c:pt idx="1063">
                    <c:v>top user</c:v>
                  </c:pt>
                  <c:pt idx="1064">
                    <c:v>top user</c:v>
                  </c:pt>
                  <c:pt idx="1065">
                    <c:v>top user</c:v>
                  </c:pt>
                  <c:pt idx="1066">
                    <c:v>top user</c:v>
                  </c:pt>
                  <c:pt idx="1067">
                    <c:v>top user</c:v>
                  </c:pt>
                  <c:pt idx="1068">
                    <c:v>top user</c:v>
                  </c:pt>
                  <c:pt idx="1069">
                    <c:v>top user</c:v>
                  </c:pt>
                  <c:pt idx="1070">
                    <c:v>top user</c:v>
                  </c:pt>
                  <c:pt idx="1071">
                    <c:v>top user</c:v>
                  </c:pt>
                  <c:pt idx="1072">
                    <c:v>top user</c:v>
                  </c:pt>
                  <c:pt idx="1073">
                    <c:v>top user</c:v>
                  </c:pt>
                  <c:pt idx="1074">
                    <c:v>top user</c:v>
                  </c:pt>
                  <c:pt idx="1075">
                    <c:v>top user</c:v>
                  </c:pt>
                  <c:pt idx="1076">
                    <c:v>top user</c:v>
                  </c:pt>
                  <c:pt idx="1077">
                    <c:v>top user</c:v>
                  </c:pt>
                  <c:pt idx="1078">
                    <c:v>top user</c:v>
                  </c:pt>
                  <c:pt idx="1079">
                    <c:v>top user</c:v>
                  </c:pt>
                  <c:pt idx="1080">
                    <c:v>top user</c:v>
                  </c:pt>
                  <c:pt idx="1081">
                    <c:v>top user</c:v>
                  </c:pt>
                  <c:pt idx="1082">
                    <c:v>top user</c:v>
                  </c:pt>
                  <c:pt idx="1083">
                    <c:v>top user</c:v>
                  </c:pt>
                  <c:pt idx="1084">
                    <c:v>top user</c:v>
                  </c:pt>
                  <c:pt idx="1085">
                    <c:v>top user</c:v>
                  </c:pt>
                  <c:pt idx="1086">
                    <c:v>top user</c:v>
                  </c:pt>
                  <c:pt idx="1087">
                    <c:v>top user</c:v>
                  </c:pt>
                  <c:pt idx="1088">
                    <c:v>top user</c:v>
                  </c:pt>
                  <c:pt idx="1089">
                    <c:v>top user</c:v>
                  </c:pt>
                  <c:pt idx="1090">
                    <c:v>top user</c:v>
                  </c:pt>
                  <c:pt idx="1091">
                    <c:v>top user</c:v>
                  </c:pt>
                  <c:pt idx="1092">
                    <c:v>top user</c:v>
                  </c:pt>
                  <c:pt idx="1093">
                    <c:v>top user</c:v>
                  </c:pt>
                  <c:pt idx="1094">
                    <c:v>top user</c:v>
                  </c:pt>
                  <c:pt idx="1095">
                    <c:v>top user</c:v>
                  </c:pt>
                  <c:pt idx="1096">
                    <c:v>top user</c:v>
                  </c:pt>
                  <c:pt idx="1097">
                    <c:v>top user</c:v>
                  </c:pt>
                  <c:pt idx="1098">
                    <c:v>top user</c:v>
                  </c:pt>
                  <c:pt idx="1099">
                    <c:v>top user</c:v>
                  </c:pt>
                  <c:pt idx="1100">
                    <c:v>top user</c:v>
                  </c:pt>
                  <c:pt idx="1101">
                    <c:v>top user</c:v>
                  </c:pt>
                  <c:pt idx="1102">
                    <c:v>top user</c:v>
                  </c:pt>
                  <c:pt idx="1103">
                    <c:v>top user</c:v>
                  </c:pt>
                  <c:pt idx="1104">
                    <c:v>top user</c:v>
                  </c:pt>
                  <c:pt idx="1105">
                    <c:v>top user</c:v>
                  </c:pt>
                  <c:pt idx="1106">
                    <c:v>top user</c:v>
                  </c:pt>
                  <c:pt idx="1107">
                    <c:v>top user</c:v>
                  </c:pt>
                  <c:pt idx="1108">
                    <c:v>top user</c:v>
                  </c:pt>
                  <c:pt idx="1109">
                    <c:v>top user</c:v>
                  </c:pt>
                  <c:pt idx="1110">
                    <c:v>top user</c:v>
                  </c:pt>
                  <c:pt idx="1111">
                    <c:v>top user</c:v>
                  </c:pt>
                  <c:pt idx="1112">
                    <c:v>top user</c:v>
                  </c:pt>
                  <c:pt idx="1113">
                    <c:v>top user</c:v>
                  </c:pt>
                  <c:pt idx="1114">
                    <c:v>top user</c:v>
                  </c:pt>
                  <c:pt idx="1115">
                    <c:v>top user</c:v>
                  </c:pt>
                  <c:pt idx="1116">
                    <c:v>top user</c:v>
                  </c:pt>
                  <c:pt idx="1117">
                    <c:v>top user</c:v>
                  </c:pt>
                  <c:pt idx="1118">
                    <c:v>top user</c:v>
                  </c:pt>
                  <c:pt idx="1119">
                    <c:v>top user</c:v>
                  </c:pt>
                  <c:pt idx="1120">
                    <c:v>top user</c:v>
                  </c:pt>
                  <c:pt idx="1121">
                    <c:v>top user</c:v>
                  </c:pt>
                  <c:pt idx="1122">
                    <c:v>top user</c:v>
                  </c:pt>
                  <c:pt idx="1123">
                    <c:v>top user</c:v>
                  </c:pt>
                  <c:pt idx="1124">
                    <c:v>top user</c:v>
                  </c:pt>
                  <c:pt idx="1125">
                    <c:v>top user</c:v>
                  </c:pt>
                  <c:pt idx="1126">
                    <c:v>top user</c:v>
                  </c:pt>
                  <c:pt idx="1127">
                    <c:v>top user</c:v>
                  </c:pt>
                  <c:pt idx="1128">
                    <c:v>top user</c:v>
                  </c:pt>
                  <c:pt idx="1129">
                    <c:v>top user</c:v>
                  </c:pt>
                  <c:pt idx="1130">
                    <c:v>top user</c:v>
                  </c:pt>
                  <c:pt idx="1131">
                    <c:v>top user</c:v>
                  </c:pt>
                  <c:pt idx="1132">
                    <c:v>top user</c:v>
                  </c:pt>
                  <c:pt idx="1133">
                    <c:v>top user</c:v>
                  </c:pt>
                  <c:pt idx="1134">
                    <c:v>top user</c:v>
                  </c:pt>
                  <c:pt idx="1135">
                    <c:v>top user</c:v>
                  </c:pt>
                  <c:pt idx="1136">
                    <c:v>top user</c:v>
                  </c:pt>
                  <c:pt idx="1137">
                    <c:v>top user</c:v>
                  </c:pt>
                  <c:pt idx="1138">
                    <c:v>top user</c:v>
                  </c:pt>
                  <c:pt idx="1139">
                    <c:v>top user</c:v>
                  </c:pt>
                  <c:pt idx="1140">
                    <c:v>top user</c:v>
                  </c:pt>
                  <c:pt idx="1141">
                    <c:v>top user</c:v>
                  </c:pt>
                  <c:pt idx="1142">
                    <c:v>top user</c:v>
                  </c:pt>
                  <c:pt idx="1143">
                    <c:v>top user</c:v>
                  </c:pt>
                  <c:pt idx="1144">
                    <c:v>top user</c:v>
                  </c:pt>
                  <c:pt idx="1145">
                    <c:v>top user</c:v>
                  </c:pt>
                  <c:pt idx="1146">
                    <c:v>top user</c:v>
                  </c:pt>
                  <c:pt idx="1147">
                    <c:v>top user</c:v>
                  </c:pt>
                  <c:pt idx="1148">
                    <c:v>top user</c:v>
                  </c:pt>
                  <c:pt idx="1149">
                    <c:v>top user</c:v>
                  </c:pt>
                  <c:pt idx="1150">
                    <c:v>top user</c:v>
                  </c:pt>
                  <c:pt idx="1151">
                    <c:v>top user</c:v>
                  </c:pt>
                  <c:pt idx="1152">
                    <c:v>top user</c:v>
                  </c:pt>
                  <c:pt idx="1153">
                    <c:v>top user</c:v>
                  </c:pt>
                  <c:pt idx="1154">
                    <c:v>top user</c:v>
                  </c:pt>
                  <c:pt idx="1155">
                    <c:v>top user</c:v>
                  </c:pt>
                  <c:pt idx="1156">
                    <c:v>top user</c:v>
                  </c:pt>
                  <c:pt idx="1157">
                    <c:v>top user</c:v>
                  </c:pt>
                  <c:pt idx="1158">
                    <c:v>top user</c:v>
                  </c:pt>
                  <c:pt idx="1159">
                    <c:v>top user</c:v>
                  </c:pt>
                  <c:pt idx="1160">
                    <c:v>top user</c:v>
                  </c:pt>
                  <c:pt idx="1161">
                    <c:v>top user</c:v>
                  </c:pt>
                  <c:pt idx="1162">
                    <c:v>top user</c:v>
                  </c:pt>
                  <c:pt idx="1163">
                    <c:v>top user</c:v>
                  </c:pt>
                  <c:pt idx="1164">
                    <c:v>top user</c:v>
                  </c:pt>
                  <c:pt idx="1165">
                    <c:v>top user</c:v>
                  </c:pt>
                  <c:pt idx="1166">
                    <c:v>top user</c:v>
                  </c:pt>
                  <c:pt idx="1167">
                    <c:v>top user</c:v>
                  </c:pt>
                  <c:pt idx="1168">
                    <c:v>top user</c:v>
                  </c:pt>
                  <c:pt idx="1169">
                    <c:v>top user</c:v>
                  </c:pt>
                  <c:pt idx="1170">
                    <c:v>top user</c:v>
                  </c:pt>
                  <c:pt idx="1171">
                    <c:v>top user</c:v>
                  </c:pt>
                  <c:pt idx="1172">
                    <c:v>top user</c:v>
                  </c:pt>
                  <c:pt idx="1173">
                    <c:v>top user</c:v>
                  </c:pt>
                  <c:pt idx="1174">
                    <c:v>top user</c:v>
                  </c:pt>
                  <c:pt idx="1175">
                    <c:v>top user</c:v>
                  </c:pt>
                  <c:pt idx="1176">
                    <c:v>top user</c:v>
                  </c:pt>
                  <c:pt idx="1177">
                    <c:v>top user</c:v>
                  </c:pt>
                  <c:pt idx="1178">
                    <c:v>top user</c:v>
                  </c:pt>
                  <c:pt idx="1179">
                    <c:v>top user</c:v>
                  </c:pt>
                  <c:pt idx="1180">
                    <c:v>top user</c:v>
                  </c:pt>
                  <c:pt idx="1181">
                    <c:v>top user</c:v>
                  </c:pt>
                  <c:pt idx="1182">
                    <c:v>top user</c:v>
                  </c:pt>
                  <c:pt idx="1183">
                    <c:v>top user</c:v>
                  </c:pt>
                  <c:pt idx="1184">
                    <c:v>top user</c:v>
                  </c:pt>
                  <c:pt idx="1185">
                    <c:v>top user</c:v>
                  </c:pt>
                  <c:pt idx="1186">
                    <c:v>top user</c:v>
                  </c:pt>
                  <c:pt idx="1187">
                    <c:v>top user</c:v>
                  </c:pt>
                  <c:pt idx="1188">
                    <c:v>top user</c:v>
                  </c:pt>
                  <c:pt idx="1189">
                    <c:v>top user</c:v>
                  </c:pt>
                  <c:pt idx="1190">
                    <c:v>top user</c:v>
                  </c:pt>
                  <c:pt idx="1191">
                    <c:v>top user</c:v>
                  </c:pt>
                  <c:pt idx="1192">
                    <c:v>top user</c:v>
                  </c:pt>
                  <c:pt idx="1193">
                    <c:v>top user</c:v>
                  </c:pt>
                  <c:pt idx="1194">
                    <c:v>top user</c:v>
                  </c:pt>
                  <c:pt idx="1195">
                    <c:v>top user</c:v>
                  </c:pt>
                  <c:pt idx="1196">
                    <c:v>top user</c:v>
                  </c:pt>
                  <c:pt idx="1197">
                    <c:v>top user</c:v>
                  </c:pt>
                  <c:pt idx="1198">
                    <c:v>top user</c:v>
                  </c:pt>
                  <c:pt idx="1199">
                    <c:v>top user</c:v>
                  </c:pt>
                  <c:pt idx="1200">
                    <c:v>top user</c:v>
                  </c:pt>
                  <c:pt idx="1201">
                    <c:v>top user</c:v>
                  </c:pt>
                  <c:pt idx="1202">
                    <c:v>top user</c:v>
                  </c:pt>
                  <c:pt idx="1203">
                    <c:v>top user</c:v>
                  </c:pt>
                  <c:pt idx="1204">
                    <c:v>top user</c:v>
                  </c:pt>
                  <c:pt idx="1205">
                    <c:v>top user</c:v>
                  </c:pt>
                  <c:pt idx="1206">
                    <c:v>top user</c:v>
                  </c:pt>
                  <c:pt idx="1207">
                    <c:v>top user</c:v>
                  </c:pt>
                  <c:pt idx="1208">
                    <c:v>top user</c:v>
                  </c:pt>
                  <c:pt idx="1209">
                    <c:v>top user</c:v>
                  </c:pt>
                  <c:pt idx="1210">
                    <c:v>top user</c:v>
                  </c:pt>
                  <c:pt idx="1211">
                    <c:v>top user</c:v>
                  </c:pt>
                  <c:pt idx="1212">
                    <c:v>top user</c:v>
                  </c:pt>
                  <c:pt idx="1213">
                    <c:v>top user</c:v>
                  </c:pt>
                  <c:pt idx="1214">
                    <c:v>top user</c:v>
                  </c:pt>
                  <c:pt idx="1215">
                    <c:v>top user</c:v>
                  </c:pt>
                  <c:pt idx="1216">
                    <c:v>top user</c:v>
                  </c:pt>
                  <c:pt idx="1217">
                    <c:v>top user</c:v>
                  </c:pt>
                  <c:pt idx="1218">
                    <c:v>top user</c:v>
                  </c:pt>
                  <c:pt idx="1219">
                    <c:v>top user</c:v>
                  </c:pt>
                  <c:pt idx="1220">
                    <c:v>top user</c:v>
                  </c:pt>
                  <c:pt idx="1221">
                    <c:v>top user</c:v>
                  </c:pt>
                  <c:pt idx="1222">
                    <c:v>top user</c:v>
                  </c:pt>
                  <c:pt idx="1223">
                    <c:v>top user</c:v>
                  </c:pt>
                  <c:pt idx="1224">
                    <c:v>top user</c:v>
                  </c:pt>
                  <c:pt idx="1225">
                    <c:v>top user</c:v>
                  </c:pt>
                  <c:pt idx="1226">
                    <c:v>top user</c:v>
                  </c:pt>
                  <c:pt idx="1227">
                    <c:v>top user</c:v>
                  </c:pt>
                  <c:pt idx="1228">
                    <c:v>top user</c:v>
                  </c:pt>
                  <c:pt idx="1229">
                    <c:v>top user</c:v>
                  </c:pt>
                  <c:pt idx="1230">
                    <c:v>top user</c:v>
                  </c:pt>
                  <c:pt idx="1231">
                    <c:v>top user</c:v>
                  </c:pt>
                  <c:pt idx="1232">
                    <c:v>top user</c:v>
                  </c:pt>
                  <c:pt idx="1233">
                    <c:v>top user</c:v>
                  </c:pt>
                  <c:pt idx="1234">
                    <c:v>top user</c:v>
                  </c:pt>
                  <c:pt idx="1235">
                    <c:v>top user</c:v>
                  </c:pt>
                  <c:pt idx="1236">
                    <c:v>top user</c:v>
                  </c:pt>
                  <c:pt idx="1237">
                    <c:v>top user</c:v>
                  </c:pt>
                  <c:pt idx="1238">
                    <c:v>top user</c:v>
                  </c:pt>
                  <c:pt idx="1239">
                    <c:v>top user</c:v>
                  </c:pt>
                  <c:pt idx="1240">
                    <c:v>top user</c:v>
                  </c:pt>
                  <c:pt idx="1241">
                    <c:v>top user</c:v>
                  </c:pt>
                  <c:pt idx="1242">
                    <c:v>top user</c:v>
                  </c:pt>
                  <c:pt idx="1243">
                    <c:v>top user</c:v>
                  </c:pt>
                  <c:pt idx="1244">
                    <c:v>top user</c:v>
                  </c:pt>
                  <c:pt idx="1245">
                    <c:v>top user</c:v>
                  </c:pt>
                  <c:pt idx="1246">
                    <c:v>top user</c:v>
                  </c:pt>
                  <c:pt idx="1247">
                    <c:v>top user</c:v>
                  </c:pt>
                  <c:pt idx="1248">
                    <c:v>top user</c:v>
                  </c:pt>
                  <c:pt idx="1249">
                    <c:v>top user</c:v>
                  </c:pt>
                  <c:pt idx="1250">
                    <c:v>top user</c:v>
                  </c:pt>
                  <c:pt idx="1251">
                    <c:v>top user</c:v>
                  </c:pt>
                  <c:pt idx="1252">
                    <c:v>top user</c:v>
                  </c:pt>
                  <c:pt idx="1253">
                    <c:v>top user</c:v>
                  </c:pt>
                  <c:pt idx="1254">
                    <c:v>top user</c:v>
                  </c:pt>
                  <c:pt idx="1255">
                    <c:v>top user</c:v>
                  </c:pt>
                  <c:pt idx="1256">
                    <c:v>top user</c:v>
                  </c:pt>
                  <c:pt idx="1257">
                    <c:v>top user</c:v>
                  </c:pt>
                  <c:pt idx="1258">
                    <c:v>top user</c:v>
                  </c:pt>
                  <c:pt idx="1259">
                    <c:v>top user</c:v>
                  </c:pt>
                  <c:pt idx="1260">
                    <c:v>top user</c:v>
                  </c:pt>
                  <c:pt idx="1261">
                    <c:v>top user</c:v>
                  </c:pt>
                  <c:pt idx="1262">
                    <c:v>top user</c:v>
                  </c:pt>
                  <c:pt idx="1263">
                    <c:v>top user</c:v>
                  </c:pt>
                  <c:pt idx="1264">
                    <c:v>top user</c:v>
                  </c:pt>
                  <c:pt idx="1265">
                    <c:v>top user</c:v>
                  </c:pt>
                  <c:pt idx="1266">
                    <c:v>top user</c:v>
                  </c:pt>
                  <c:pt idx="1267">
                    <c:v>top user</c:v>
                  </c:pt>
                  <c:pt idx="1268">
                    <c:v>top user</c:v>
                  </c:pt>
                  <c:pt idx="1269">
                    <c:v>top user</c:v>
                  </c:pt>
                  <c:pt idx="1270">
                    <c:v>top user</c:v>
                  </c:pt>
                  <c:pt idx="1271">
                    <c:v>top user</c:v>
                  </c:pt>
                  <c:pt idx="1272">
                    <c:v>top user</c:v>
                  </c:pt>
                  <c:pt idx="1273">
                    <c:v>top user</c:v>
                  </c:pt>
                  <c:pt idx="1274">
                    <c:v>top user</c:v>
                  </c:pt>
                  <c:pt idx="1275">
                    <c:v>top user</c:v>
                  </c:pt>
                  <c:pt idx="1276">
                    <c:v>top user</c:v>
                  </c:pt>
                  <c:pt idx="1277">
                    <c:v>top user</c:v>
                  </c:pt>
                  <c:pt idx="1278">
                    <c:v>top user</c:v>
                  </c:pt>
                  <c:pt idx="1279">
                    <c:v>top user</c:v>
                  </c:pt>
                  <c:pt idx="1280">
                    <c:v>top user</c:v>
                  </c:pt>
                  <c:pt idx="1281">
                    <c:v>top user</c:v>
                  </c:pt>
                  <c:pt idx="1282">
                    <c:v>top user</c:v>
                  </c:pt>
                  <c:pt idx="1283">
                    <c:v>top user</c:v>
                  </c:pt>
                  <c:pt idx="1284">
                    <c:v>top user</c:v>
                  </c:pt>
                  <c:pt idx="1285">
                    <c:v>top user</c:v>
                  </c:pt>
                  <c:pt idx="1286">
                    <c:v>top user</c:v>
                  </c:pt>
                  <c:pt idx="1287">
                    <c:v>top user</c:v>
                  </c:pt>
                  <c:pt idx="1288">
                    <c:v>top user</c:v>
                  </c:pt>
                  <c:pt idx="1289">
                    <c:v>top user</c:v>
                  </c:pt>
                  <c:pt idx="1290">
                    <c:v>top user</c:v>
                  </c:pt>
                  <c:pt idx="1291">
                    <c:v>top user</c:v>
                  </c:pt>
                  <c:pt idx="1292">
                    <c:v>top user</c:v>
                  </c:pt>
                  <c:pt idx="1293">
                    <c:v>top user</c:v>
                  </c:pt>
                  <c:pt idx="1294">
                    <c:v>top user</c:v>
                  </c:pt>
                  <c:pt idx="1295">
                    <c:v>top user</c:v>
                  </c:pt>
                  <c:pt idx="1296">
                    <c:v>top user</c:v>
                  </c:pt>
                  <c:pt idx="1297">
                    <c:v>top user</c:v>
                  </c:pt>
                  <c:pt idx="1298">
                    <c:v>top user</c:v>
                  </c:pt>
                  <c:pt idx="1299">
                    <c:v>top user</c:v>
                  </c:pt>
                  <c:pt idx="1300">
                    <c:v>top user</c:v>
                  </c:pt>
                  <c:pt idx="1301">
                    <c:v>top user</c:v>
                  </c:pt>
                  <c:pt idx="1302">
                    <c:v>top user</c:v>
                  </c:pt>
                  <c:pt idx="1303">
                    <c:v>top user</c:v>
                  </c:pt>
                  <c:pt idx="1304">
                    <c:v>top user</c:v>
                  </c:pt>
                  <c:pt idx="1305">
                    <c:v>top user</c:v>
                  </c:pt>
                  <c:pt idx="1306">
                    <c:v>top user</c:v>
                  </c:pt>
                  <c:pt idx="1307">
                    <c:v>top user</c:v>
                  </c:pt>
                  <c:pt idx="1308">
                    <c:v>top user</c:v>
                  </c:pt>
                  <c:pt idx="1309">
                    <c:v>top user</c:v>
                  </c:pt>
                  <c:pt idx="1310">
                    <c:v>top user</c:v>
                  </c:pt>
                  <c:pt idx="1311">
                    <c:v>top user</c:v>
                  </c:pt>
                  <c:pt idx="1312">
                    <c:v>top user</c:v>
                  </c:pt>
                  <c:pt idx="1313">
                    <c:v>top user</c:v>
                  </c:pt>
                  <c:pt idx="1314">
                    <c:v>top user</c:v>
                  </c:pt>
                  <c:pt idx="1315">
                    <c:v>top user</c:v>
                  </c:pt>
                  <c:pt idx="1316">
                    <c:v>top user</c:v>
                  </c:pt>
                  <c:pt idx="1317">
                    <c:v>top user</c:v>
                  </c:pt>
                  <c:pt idx="1318">
                    <c:v>top user</c:v>
                  </c:pt>
                  <c:pt idx="1319">
                    <c:v>top user</c:v>
                  </c:pt>
                  <c:pt idx="1320">
                    <c:v>top user</c:v>
                  </c:pt>
                  <c:pt idx="1321">
                    <c:v>top user</c:v>
                  </c:pt>
                  <c:pt idx="1322">
                    <c:v>top user</c:v>
                  </c:pt>
                  <c:pt idx="1323">
                    <c:v>top user</c:v>
                  </c:pt>
                  <c:pt idx="1324">
                    <c:v>top user</c:v>
                  </c:pt>
                  <c:pt idx="1325">
                    <c:v>top user</c:v>
                  </c:pt>
                  <c:pt idx="1326">
                    <c:v>top user</c:v>
                  </c:pt>
                  <c:pt idx="1327">
                    <c:v>top user</c:v>
                  </c:pt>
                  <c:pt idx="1328">
                    <c:v>top user</c:v>
                  </c:pt>
                  <c:pt idx="1329">
                    <c:v>top user</c:v>
                  </c:pt>
                  <c:pt idx="1330">
                    <c:v>top user</c:v>
                  </c:pt>
                  <c:pt idx="1331">
                    <c:v>top user</c:v>
                  </c:pt>
                  <c:pt idx="1332">
                    <c:v>top user</c:v>
                  </c:pt>
                  <c:pt idx="1333">
                    <c:v>top user</c:v>
                  </c:pt>
                  <c:pt idx="1334">
                    <c:v>top user</c:v>
                  </c:pt>
                  <c:pt idx="1335">
                    <c:v>top user</c:v>
                  </c:pt>
                  <c:pt idx="1336">
                    <c:v>top user</c:v>
                  </c:pt>
                  <c:pt idx="1337">
                    <c:v>top user</c:v>
                  </c:pt>
                  <c:pt idx="1338">
                    <c:v>top user</c:v>
                  </c:pt>
                  <c:pt idx="1339">
                    <c:v>top user</c:v>
                  </c:pt>
                  <c:pt idx="1340">
                    <c:v>top user</c:v>
                  </c:pt>
                  <c:pt idx="1341">
                    <c:v>top user</c:v>
                  </c:pt>
                  <c:pt idx="1342">
                    <c:v>top user</c:v>
                  </c:pt>
                  <c:pt idx="1343">
                    <c:v>top user</c:v>
                  </c:pt>
                  <c:pt idx="1344">
                    <c:v>top user</c:v>
                  </c:pt>
                  <c:pt idx="1345">
                    <c:v>top user</c:v>
                  </c:pt>
                  <c:pt idx="1346">
                    <c:v>top user</c:v>
                  </c:pt>
                  <c:pt idx="1347">
                    <c:v>top user</c:v>
                  </c:pt>
                  <c:pt idx="1348">
                    <c:v>top user</c:v>
                  </c:pt>
                  <c:pt idx="1349">
                    <c:v>top user</c:v>
                  </c:pt>
                  <c:pt idx="1350">
                    <c:v>top user</c:v>
                  </c:pt>
                  <c:pt idx="1351">
                    <c:v>top user</c:v>
                  </c:pt>
                  <c:pt idx="1352">
                    <c:v>top user</c:v>
                  </c:pt>
                  <c:pt idx="1353">
                    <c:v>top user</c:v>
                  </c:pt>
                  <c:pt idx="1354">
                    <c:v>top user</c:v>
                  </c:pt>
                  <c:pt idx="1355">
                    <c:v>top user</c:v>
                  </c:pt>
                  <c:pt idx="1356">
                    <c:v>top user</c:v>
                  </c:pt>
                  <c:pt idx="1357">
                    <c:v>top user</c:v>
                  </c:pt>
                  <c:pt idx="1358">
                    <c:v>top user</c:v>
                  </c:pt>
                  <c:pt idx="1359">
                    <c:v>top user</c:v>
                  </c:pt>
                  <c:pt idx="1360">
                    <c:v>top user</c:v>
                  </c:pt>
                  <c:pt idx="1361">
                    <c:v>top user</c:v>
                  </c:pt>
                  <c:pt idx="1362">
                    <c:v>top user</c:v>
                  </c:pt>
                  <c:pt idx="1363">
                    <c:v>top user</c:v>
                  </c:pt>
                  <c:pt idx="1364">
                    <c:v>top user</c:v>
                  </c:pt>
                  <c:pt idx="1365">
                    <c:v>top user</c:v>
                  </c:pt>
                  <c:pt idx="1366">
                    <c:v>top user</c:v>
                  </c:pt>
                  <c:pt idx="1367">
                    <c:v>top user</c:v>
                  </c:pt>
                  <c:pt idx="1368">
                    <c:v>top user</c:v>
                  </c:pt>
                  <c:pt idx="1369">
                    <c:v>top user</c:v>
                  </c:pt>
                  <c:pt idx="1370">
                    <c:v>top user</c:v>
                  </c:pt>
                  <c:pt idx="1371">
                    <c:v>top user</c:v>
                  </c:pt>
                  <c:pt idx="1372">
                    <c:v>top user</c:v>
                  </c:pt>
                  <c:pt idx="1373">
                    <c:v>top user</c:v>
                  </c:pt>
                  <c:pt idx="1374">
                    <c:v>top user</c:v>
                  </c:pt>
                  <c:pt idx="1375">
                    <c:v>top user</c:v>
                  </c:pt>
                  <c:pt idx="1376">
                    <c:v>top user</c:v>
                  </c:pt>
                  <c:pt idx="1377">
                    <c:v>top user</c:v>
                  </c:pt>
                  <c:pt idx="1378">
                    <c:v>top user</c:v>
                  </c:pt>
                  <c:pt idx="1379">
                    <c:v>top user</c:v>
                  </c:pt>
                  <c:pt idx="1380">
                    <c:v>top user</c:v>
                  </c:pt>
                  <c:pt idx="1381">
                    <c:v>top user</c:v>
                  </c:pt>
                  <c:pt idx="1382">
                    <c:v>top user</c:v>
                  </c:pt>
                  <c:pt idx="1383">
                    <c:v>top user</c:v>
                  </c:pt>
                  <c:pt idx="1384">
                    <c:v>top user</c:v>
                  </c:pt>
                  <c:pt idx="1385">
                    <c:v>top user</c:v>
                  </c:pt>
                  <c:pt idx="1386">
                    <c:v>top user</c:v>
                  </c:pt>
                  <c:pt idx="1387">
                    <c:v>top user</c:v>
                  </c:pt>
                  <c:pt idx="1388">
                    <c:v>top user</c:v>
                  </c:pt>
                  <c:pt idx="1389">
                    <c:v>top user</c:v>
                  </c:pt>
                  <c:pt idx="1390">
                    <c:v>top user</c:v>
                  </c:pt>
                  <c:pt idx="1391">
                    <c:v>top user</c:v>
                  </c:pt>
                  <c:pt idx="1392">
                    <c:v>top user</c:v>
                  </c:pt>
                  <c:pt idx="1393">
                    <c:v>top user</c:v>
                  </c:pt>
                  <c:pt idx="1394">
                    <c:v>top user</c:v>
                  </c:pt>
                  <c:pt idx="1395">
                    <c:v>top user</c:v>
                  </c:pt>
                  <c:pt idx="1396">
                    <c:v>top user</c:v>
                  </c:pt>
                  <c:pt idx="1397">
                    <c:v>top user</c:v>
                  </c:pt>
                  <c:pt idx="1398">
                    <c:v>top user</c:v>
                  </c:pt>
                  <c:pt idx="1399">
                    <c:v>top user</c:v>
                  </c:pt>
                  <c:pt idx="1400">
                    <c:v>top user</c:v>
                  </c:pt>
                  <c:pt idx="1401">
                    <c:v>top user</c:v>
                  </c:pt>
                  <c:pt idx="1402">
                    <c:v>top user</c:v>
                  </c:pt>
                  <c:pt idx="1403">
                    <c:v>top user</c:v>
                  </c:pt>
                  <c:pt idx="1404">
                    <c:v>top user</c:v>
                  </c:pt>
                  <c:pt idx="1405">
                    <c:v>top user</c:v>
                  </c:pt>
                  <c:pt idx="1406">
                    <c:v>top user</c:v>
                  </c:pt>
                  <c:pt idx="1407">
                    <c:v>top user</c:v>
                  </c:pt>
                  <c:pt idx="1408">
                    <c:v>top user</c:v>
                  </c:pt>
                  <c:pt idx="1409">
                    <c:v>top user</c:v>
                  </c:pt>
                  <c:pt idx="1410">
                    <c:v>top user</c:v>
                  </c:pt>
                  <c:pt idx="1411">
                    <c:v>top user</c:v>
                  </c:pt>
                  <c:pt idx="1412">
                    <c:v>top user</c:v>
                  </c:pt>
                  <c:pt idx="1413">
                    <c:v>top user</c:v>
                  </c:pt>
                  <c:pt idx="1414">
                    <c:v>top user</c:v>
                  </c:pt>
                  <c:pt idx="1415">
                    <c:v>top user</c:v>
                  </c:pt>
                  <c:pt idx="1416">
                    <c:v>top user</c:v>
                  </c:pt>
                  <c:pt idx="1417">
                    <c:v>top user</c:v>
                  </c:pt>
                  <c:pt idx="1418">
                    <c:v>top user</c:v>
                  </c:pt>
                  <c:pt idx="1419">
                    <c:v>top user</c:v>
                  </c:pt>
                  <c:pt idx="1420">
                    <c:v>top user</c:v>
                  </c:pt>
                  <c:pt idx="1421">
                    <c:v>top user</c:v>
                  </c:pt>
                  <c:pt idx="1422">
                    <c:v>top user</c:v>
                  </c:pt>
                  <c:pt idx="1423">
                    <c:v>top user</c:v>
                  </c:pt>
                  <c:pt idx="1424">
                    <c:v>top user</c:v>
                  </c:pt>
                  <c:pt idx="1425">
                    <c:v>top user</c:v>
                  </c:pt>
                  <c:pt idx="1426">
                    <c:v>top user</c:v>
                  </c:pt>
                  <c:pt idx="1427">
                    <c:v>top user</c:v>
                  </c:pt>
                  <c:pt idx="1428">
                    <c:v>top user</c:v>
                  </c:pt>
                  <c:pt idx="1429">
                    <c:v>top user</c:v>
                  </c:pt>
                  <c:pt idx="1430">
                    <c:v>top user</c:v>
                  </c:pt>
                  <c:pt idx="1431">
                    <c:v>top user</c:v>
                  </c:pt>
                  <c:pt idx="1432">
                    <c:v>top user</c:v>
                  </c:pt>
                  <c:pt idx="1433">
                    <c:v>top user</c:v>
                  </c:pt>
                  <c:pt idx="1434">
                    <c:v>top user</c:v>
                  </c:pt>
                  <c:pt idx="1435">
                    <c:v>top user</c:v>
                  </c:pt>
                  <c:pt idx="1436">
                    <c:v>top user</c:v>
                  </c:pt>
                  <c:pt idx="1437">
                    <c:v>top user</c:v>
                  </c:pt>
                  <c:pt idx="1438">
                    <c:v>top user</c:v>
                  </c:pt>
                  <c:pt idx="1439">
                    <c:v>top user</c:v>
                  </c:pt>
                  <c:pt idx="1440">
                    <c:v>top user</c:v>
                  </c:pt>
                  <c:pt idx="1441">
                    <c:v>top user</c:v>
                  </c:pt>
                  <c:pt idx="1442">
                    <c:v>top user</c:v>
                  </c:pt>
                  <c:pt idx="1443">
                    <c:v>top user</c:v>
                  </c:pt>
                  <c:pt idx="1444">
                    <c:v>top user</c:v>
                  </c:pt>
                  <c:pt idx="1445">
                    <c:v>top user</c:v>
                  </c:pt>
                  <c:pt idx="1446">
                    <c:v>top user</c:v>
                  </c:pt>
                  <c:pt idx="1447">
                    <c:v>top user</c:v>
                  </c:pt>
                  <c:pt idx="1448">
                    <c:v>top user</c:v>
                  </c:pt>
                  <c:pt idx="1449">
                    <c:v>top user</c:v>
                  </c:pt>
                  <c:pt idx="1450">
                    <c:v>top user</c:v>
                  </c:pt>
                  <c:pt idx="1451">
                    <c:v>top user</c:v>
                  </c:pt>
                  <c:pt idx="1452">
                    <c:v>top user</c:v>
                  </c:pt>
                  <c:pt idx="1453">
                    <c:v>top user</c:v>
                  </c:pt>
                  <c:pt idx="1454">
                    <c:v>top user</c:v>
                  </c:pt>
                  <c:pt idx="1455">
                    <c:v>top user</c:v>
                  </c:pt>
                  <c:pt idx="1456">
                    <c:v>top user</c:v>
                  </c:pt>
                  <c:pt idx="1457">
                    <c:v>top user</c:v>
                  </c:pt>
                  <c:pt idx="1458">
                    <c:v>top user</c:v>
                  </c:pt>
                  <c:pt idx="1459">
                    <c:v>top user</c:v>
                  </c:pt>
                  <c:pt idx="1460">
                    <c:v>top user</c:v>
                  </c:pt>
                  <c:pt idx="1461">
                    <c:v>top user</c:v>
                  </c:pt>
                  <c:pt idx="1462">
                    <c:v>top user</c:v>
                  </c:pt>
                  <c:pt idx="1463">
                    <c:v>top user</c:v>
                  </c:pt>
                  <c:pt idx="1464">
                    <c:v>top user</c:v>
                  </c:pt>
                  <c:pt idx="1465">
                    <c:v>top user</c:v>
                  </c:pt>
                  <c:pt idx="1466">
                    <c:v>top user</c:v>
                  </c:pt>
                  <c:pt idx="1467">
                    <c:v>top user</c:v>
                  </c:pt>
                  <c:pt idx="1468">
                    <c:v>top user</c:v>
                  </c:pt>
                  <c:pt idx="1469">
                    <c:v>top user</c:v>
                  </c:pt>
                  <c:pt idx="1470">
                    <c:v>top user</c:v>
                  </c:pt>
                  <c:pt idx="1471">
                    <c:v>top user</c:v>
                  </c:pt>
                  <c:pt idx="1472">
                    <c:v>top user</c:v>
                  </c:pt>
                  <c:pt idx="1473">
                    <c:v>top user</c:v>
                  </c:pt>
                  <c:pt idx="1474">
                    <c:v>top user</c:v>
                  </c:pt>
                  <c:pt idx="1475">
                    <c:v>top user</c:v>
                  </c:pt>
                  <c:pt idx="1476">
                    <c:v>top user</c:v>
                  </c:pt>
                  <c:pt idx="1477">
                    <c:v>top user</c:v>
                  </c:pt>
                  <c:pt idx="1478">
                    <c:v>top user</c:v>
                  </c:pt>
                  <c:pt idx="1479">
                    <c:v>top user</c:v>
                  </c:pt>
                  <c:pt idx="1480">
                    <c:v>top user</c:v>
                  </c:pt>
                  <c:pt idx="1481">
                    <c:v>top user</c:v>
                  </c:pt>
                  <c:pt idx="1482">
                    <c:v>top user</c:v>
                  </c:pt>
                  <c:pt idx="1483">
                    <c:v>top user</c:v>
                  </c:pt>
                  <c:pt idx="1484">
                    <c:v>top user</c:v>
                  </c:pt>
                  <c:pt idx="1485">
                    <c:v>top user</c:v>
                  </c:pt>
                  <c:pt idx="1486">
                    <c:v>top user</c:v>
                  </c:pt>
                  <c:pt idx="1487">
                    <c:v>top user</c:v>
                  </c:pt>
                  <c:pt idx="1488">
                    <c:v>top user</c:v>
                  </c:pt>
                  <c:pt idx="1489">
                    <c:v>top user</c:v>
                  </c:pt>
                  <c:pt idx="1490">
                    <c:v>top user</c:v>
                  </c:pt>
                  <c:pt idx="1491">
                    <c:v>top user</c:v>
                  </c:pt>
                  <c:pt idx="1492">
                    <c:v>top user</c:v>
                  </c:pt>
                  <c:pt idx="1493">
                    <c:v>top user</c:v>
                  </c:pt>
                  <c:pt idx="1494">
                    <c:v>top user</c:v>
                  </c:pt>
                  <c:pt idx="1495">
                    <c:v>top user</c:v>
                  </c:pt>
                  <c:pt idx="1496">
                    <c:v>top user</c:v>
                  </c:pt>
                  <c:pt idx="1497">
                    <c:v>top user</c:v>
                  </c:pt>
                  <c:pt idx="1498">
                    <c:v>top user</c:v>
                  </c:pt>
                  <c:pt idx="1499">
                    <c:v>top user</c:v>
                  </c:pt>
                  <c:pt idx="1500">
                    <c:v>top user</c:v>
                  </c:pt>
                  <c:pt idx="1501">
                    <c:v>top user</c:v>
                  </c:pt>
                  <c:pt idx="1502">
                    <c:v>top user</c:v>
                  </c:pt>
                  <c:pt idx="1503">
                    <c:v>top user</c:v>
                  </c:pt>
                  <c:pt idx="1504">
                    <c:v>top user</c:v>
                  </c:pt>
                  <c:pt idx="1505">
                    <c:v>top user</c:v>
                  </c:pt>
                  <c:pt idx="1506">
                    <c:v>top user</c:v>
                  </c:pt>
                  <c:pt idx="1507">
                    <c:v>top user</c:v>
                  </c:pt>
                  <c:pt idx="1508">
                    <c:v>top user</c:v>
                  </c:pt>
                  <c:pt idx="1509">
                    <c:v>top user</c:v>
                  </c:pt>
                  <c:pt idx="1510">
                    <c:v>top user</c:v>
                  </c:pt>
                  <c:pt idx="1511">
                    <c:v>top user</c:v>
                  </c:pt>
                  <c:pt idx="1512">
                    <c:v>top user</c:v>
                  </c:pt>
                  <c:pt idx="1513">
                    <c:v>top user</c:v>
                  </c:pt>
                  <c:pt idx="1514">
                    <c:v>top user</c:v>
                  </c:pt>
                  <c:pt idx="1515">
                    <c:v>top user</c:v>
                  </c:pt>
                  <c:pt idx="1516">
                    <c:v>top user</c:v>
                  </c:pt>
                  <c:pt idx="1517">
                    <c:v>top user</c:v>
                  </c:pt>
                  <c:pt idx="1518">
                    <c:v>top user</c:v>
                  </c:pt>
                  <c:pt idx="1519">
                    <c:v>top user</c:v>
                  </c:pt>
                  <c:pt idx="1520">
                    <c:v>top user</c:v>
                  </c:pt>
                  <c:pt idx="1521">
                    <c:v>top user</c:v>
                  </c:pt>
                  <c:pt idx="1522">
                    <c:v>top user</c:v>
                  </c:pt>
                  <c:pt idx="1523">
                    <c:v>top user</c:v>
                  </c:pt>
                  <c:pt idx="1524">
                    <c:v>top user</c:v>
                  </c:pt>
                  <c:pt idx="1525">
                    <c:v>top user</c:v>
                  </c:pt>
                  <c:pt idx="1526">
                    <c:v>top user</c:v>
                  </c:pt>
                  <c:pt idx="1527">
                    <c:v>top user</c:v>
                  </c:pt>
                  <c:pt idx="1528">
                    <c:v>top user</c:v>
                  </c:pt>
                  <c:pt idx="1529">
                    <c:v>top user</c:v>
                  </c:pt>
                  <c:pt idx="1530">
                    <c:v>top user</c:v>
                  </c:pt>
                  <c:pt idx="1531">
                    <c:v>top user</c:v>
                  </c:pt>
                  <c:pt idx="1532">
                    <c:v>top user</c:v>
                  </c:pt>
                  <c:pt idx="1533">
                    <c:v>top user</c:v>
                  </c:pt>
                  <c:pt idx="1534">
                    <c:v>top user</c:v>
                  </c:pt>
                  <c:pt idx="1535">
                    <c:v>top user</c:v>
                  </c:pt>
                  <c:pt idx="1536">
                    <c:v>top user</c:v>
                  </c:pt>
                  <c:pt idx="1537">
                    <c:v>top user</c:v>
                  </c:pt>
                  <c:pt idx="1538">
                    <c:v>top user</c:v>
                  </c:pt>
                  <c:pt idx="1539">
                    <c:v>top user</c:v>
                  </c:pt>
                  <c:pt idx="1540">
                    <c:v>top user</c:v>
                  </c:pt>
                  <c:pt idx="1541">
                    <c:v>top user</c:v>
                  </c:pt>
                  <c:pt idx="1542">
                    <c:v>top user</c:v>
                  </c:pt>
                  <c:pt idx="1543">
                    <c:v>top user</c:v>
                  </c:pt>
                  <c:pt idx="1544">
                    <c:v>top user</c:v>
                  </c:pt>
                  <c:pt idx="1545">
                    <c:v>top user</c:v>
                  </c:pt>
                  <c:pt idx="1546">
                    <c:v>top user</c:v>
                  </c:pt>
                  <c:pt idx="1547">
                    <c:v>top user</c:v>
                  </c:pt>
                  <c:pt idx="1548">
                    <c:v>top user</c:v>
                  </c:pt>
                  <c:pt idx="1549">
                    <c:v>top user</c:v>
                  </c:pt>
                  <c:pt idx="1550">
                    <c:v>top user</c:v>
                  </c:pt>
                  <c:pt idx="1551">
                    <c:v>top user</c:v>
                  </c:pt>
                  <c:pt idx="1552">
                    <c:v>top user</c:v>
                  </c:pt>
                  <c:pt idx="1553">
                    <c:v>top user</c:v>
                  </c:pt>
                  <c:pt idx="1554">
                    <c:v>top user</c:v>
                  </c:pt>
                  <c:pt idx="1555">
                    <c:v>top user</c:v>
                  </c:pt>
                  <c:pt idx="1556">
                    <c:v>top user</c:v>
                  </c:pt>
                  <c:pt idx="1557">
                    <c:v>top user</c:v>
                  </c:pt>
                  <c:pt idx="1558">
                    <c:v>top user</c:v>
                  </c:pt>
                  <c:pt idx="1559">
                    <c:v>top user</c:v>
                  </c:pt>
                  <c:pt idx="1560">
                    <c:v>top user</c:v>
                  </c:pt>
                  <c:pt idx="1561">
                    <c:v>top user</c:v>
                  </c:pt>
                  <c:pt idx="1562">
                    <c:v>top user</c:v>
                  </c:pt>
                  <c:pt idx="1563">
                    <c:v>top user</c:v>
                  </c:pt>
                  <c:pt idx="1564">
                    <c:v>top user</c:v>
                  </c:pt>
                  <c:pt idx="1565">
                    <c:v>top user</c:v>
                  </c:pt>
                  <c:pt idx="1566">
                    <c:v>top user</c:v>
                  </c:pt>
                  <c:pt idx="1567">
                    <c:v>top user</c:v>
                  </c:pt>
                  <c:pt idx="1568">
                    <c:v>top user</c:v>
                  </c:pt>
                  <c:pt idx="1569">
                    <c:v>top user</c:v>
                  </c:pt>
                  <c:pt idx="1570">
                    <c:v>top user</c:v>
                  </c:pt>
                  <c:pt idx="1571">
                    <c:v>top user</c:v>
                  </c:pt>
                  <c:pt idx="1572">
                    <c:v>top user</c:v>
                  </c:pt>
                  <c:pt idx="1573">
                    <c:v>top user</c:v>
                  </c:pt>
                  <c:pt idx="1574">
                    <c:v>top user</c:v>
                  </c:pt>
                  <c:pt idx="1575">
                    <c:v>top user</c:v>
                  </c:pt>
                  <c:pt idx="1576">
                    <c:v>top user</c:v>
                  </c:pt>
                  <c:pt idx="1577">
                    <c:v>top user</c:v>
                  </c:pt>
                  <c:pt idx="1578">
                    <c:v>top user</c:v>
                  </c:pt>
                  <c:pt idx="1579">
                    <c:v>top user</c:v>
                  </c:pt>
                  <c:pt idx="1580">
                    <c:v>top user</c:v>
                  </c:pt>
                  <c:pt idx="1581">
                    <c:v>top user</c:v>
                  </c:pt>
                  <c:pt idx="1582">
                    <c:v>top user</c:v>
                  </c:pt>
                  <c:pt idx="1583">
                    <c:v>top user</c:v>
                  </c:pt>
                  <c:pt idx="1584">
                    <c:v>top user</c:v>
                  </c:pt>
                  <c:pt idx="1585">
                    <c:v>top user</c:v>
                  </c:pt>
                  <c:pt idx="1586">
                    <c:v>top user</c:v>
                  </c:pt>
                  <c:pt idx="1587">
                    <c:v>top user</c:v>
                  </c:pt>
                  <c:pt idx="1588">
                    <c:v>top user</c:v>
                  </c:pt>
                  <c:pt idx="1589">
                    <c:v>top user</c:v>
                  </c:pt>
                  <c:pt idx="1590">
                    <c:v>top user</c:v>
                  </c:pt>
                  <c:pt idx="1591">
                    <c:v>top user</c:v>
                  </c:pt>
                  <c:pt idx="1592">
                    <c:v>top user</c:v>
                  </c:pt>
                  <c:pt idx="1593">
                    <c:v>top user</c:v>
                  </c:pt>
                  <c:pt idx="1594">
                    <c:v>top user</c:v>
                  </c:pt>
                  <c:pt idx="1595">
                    <c:v>top user</c:v>
                  </c:pt>
                  <c:pt idx="1596">
                    <c:v>top user</c:v>
                  </c:pt>
                  <c:pt idx="1597">
                    <c:v>top user</c:v>
                  </c:pt>
                  <c:pt idx="1598">
                    <c:v>top user</c:v>
                  </c:pt>
                  <c:pt idx="1599">
                    <c:v>top user</c:v>
                  </c:pt>
                  <c:pt idx="1600">
                    <c:v>top user</c:v>
                  </c:pt>
                  <c:pt idx="1601">
                    <c:v>top user</c:v>
                  </c:pt>
                  <c:pt idx="1602">
                    <c:v>top user</c:v>
                  </c:pt>
                  <c:pt idx="1603">
                    <c:v>top user</c:v>
                  </c:pt>
                  <c:pt idx="1604">
                    <c:v>top user</c:v>
                  </c:pt>
                  <c:pt idx="1605">
                    <c:v>top user</c:v>
                  </c:pt>
                  <c:pt idx="1606">
                    <c:v>top user</c:v>
                  </c:pt>
                  <c:pt idx="1607">
                    <c:v>top user</c:v>
                  </c:pt>
                  <c:pt idx="1608">
                    <c:v>top user</c:v>
                  </c:pt>
                  <c:pt idx="1609">
                    <c:v>top user</c:v>
                  </c:pt>
                  <c:pt idx="1610">
                    <c:v>top user</c:v>
                  </c:pt>
                  <c:pt idx="1611">
                    <c:v>top user</c:v>
                  </c:pt>
                  <c:pt idx="1612">
                    <c:v>top user</c:v>
                  </c:pt>
                  <c:pt idx="1613">
                    <c:v>top user</c:v>
                  </c:pt>
                  <c:pt idx="1614">
                    <c:v>top user</c:v>
                  </c:pt>
                  <c:pt idx="1615">
                    <c:v>top user</c:v>
                  </c:pt>
                  <c:pt idx="1616">
                    <c:v>top user</c:v>
                  </c:pt>
                  <c:pt idx="1617">
                    <c:v>top user</c:v>
                  </c:pt>
                  <c:pt idx="1618">
                    <c:v>top user</c:v>
                  </c:pt>
                  <c:pt idx="1619">
                    <c:v>top user</c:v>
                  </c:pt>
                  <c:pt idx="1620">
                    <c:v>top user</c:v>
                  </c:pt>
                  <c:pt idx="1621">
                    <c:v>top user</c:v>
                  </c:pt>
                  <c:pt idx="1622">
                    <c:v>top user</c:v>
                  </c:pt>
                  <c:pt idx="1623">
                    <c:v>top user</c:v>
                  </c:pt>
                  <c:pt idx="1624">
                    <c:v>top user</c:v>
                  </c:pt>
                  <c:pt idx="1625">
                    <c:v>top user</c:v>
                  </c:pt>
                  <c:pt idx="1626">
                    <c:v>top user</c:v>
                  </c:pt>
                  <c:pt idx="1627">
                    <c:v>top user</c:v>
                  </c:pt>
                  <c:pt idx="1628">
                    <c:v>top user</c:v>
                  </c:pt>
                  <c:pt idx="1629">
                    <c:v>top user</c:v>
                  </c:pt>
                  <c:pt idx="1630">
                    <c:v>top user</c:v>
                  </c:pt>
                  <c:pt idx="1631">
                    <c:v>top user</c:v>
                  </c:pt>
                  <c:pt idx="1632">
                    <c:v>top user</c:v>
                  </c:pt>
                  <c:pt idx="1633">
                    <c:v>top user</c:v>
                  </c:pt>
                  <c:pt idx="1634">
                    <c:v>top user</c:v>
                  </c:pt>
                  <c:pt idx="1635">
                    <c:v>top user</c:v>
                  </c:pt>
                  <c:pt idx="1636">
                    <c:v>top user</c:v>
                  </c:pt>
                  <c:pt idx="1637">
                    <c:v>top user</c:v>
                  </c:pt>
                  <c:pt idx="1638">
                    <c:v>top user</c:v>
                  </c:pt>
                  <c:pt idx="1639">
                    <c:v>top user</c:v>
                  </c:pt>
                  <c:pt idx="1640">
                    <c:v>top user</c:v>
                  </c:pt>
                  <c:pt idx="1641">
                    <c:v>top user</c:v>
                  </c:pt>
                  <c:pt idx="1642">
                    <c:v>top user</c:v>
                  </c:pt>
                  <c:pt idx="1643">
                    <c:v>top user</c:v>
                  </c:pt>
                  <c:pt idx="1644">
                    <c:v>top user</c:v>
                  </c:pt>
                  <c:pt idx="1645">
                    <c:v>top user</c:v>
                  </c:pt>
                  <c:pt idx="1646">
                    <c:v>top user</c:v>
                  </c:pt>
                  <c:pt idx="1647">
                    <c:v>top user</c:v>
                  </c:pt>
                  <c:pt idx="1648">
                    <c:v>top user</c:v>
                  </c:pt>
                  <c:pt idx="1649">
                    <c:v>top user</c:v>
                  </c:pt>
                  <c:pt idx="1650">
                    <c:v>top user</c:v>
                  </c:pt>
                  <c:pt idx="1651">
                    <c:v>top user</c:v>
                  </c:pt>
                  <c:pt idx="1652">
                    <c:v>top user</c:v>
                  </c:pt>
                  <c:pt idx="1653">
                    <c:v>top user</c:v>
                  </c:pt>
                  <c:pt idx="1654">
                    <c:v>top user</c:v>
                  </c:pt>
                  <c:pt idx="1655">
                    <c:v>top user</c:v>
                  </c:pt>
                  <c:pt idx="1656">
                    <c:v>top user</c:v>
                  </c:pt>
                  <c:pt idx="1657">
                    <c:v>top user</c:v>
                  </c:pt>
                  <c:pt idx="1658">
                    <c:v>top user</c:v>
                  </c:pt>
                  <c:pt idx="1659">
                    <c:v>top user</c:v>
                  </c:pt>
                  <c:pt idx="1660">
                    <c:v>top user</c:v>
                  </c:pt>
                  <c:pt idx="1661">
                    <c:v>top user</c:v>
                  </c:pt>
                  <c:pt idx="1662">
                    <c:v>top user</c:v>
                  </c:pt>
                  <c:pt idx="1663">
                    <c:v>top user</c:v>
                  </c:pt>
                  <c:pt idx="1664">
                    <c:v>top user</c:v>
                  </c:pt>
                  <c:pt idx="1665">
                    <c:v>top user</c:v>
                  </c:pt>
                  <c:pt idx="1666">
                    <c:v>top user</c:v>
                  </c:pt>
                  <c:pt idx="1667">
                    <c:v>top user</c:v>
                  </c:pt>
                  <c:pt idx="1668">
                    <c:v>top user</c:v>
                  </c:pt>
                  <c:pt idx="1669">
                    <c:v>top user</c:v>
                  </c:pt>
                  <c:pt idx="1670">
                    <c:v>top user</c:v>
                  </c:pt>
                  <c:pt idx="1671">
                    <c:v>top user</c:v>
                  </c:pt>
                  <c:pt idx="1672">
                    <c:v>top user</c:v>
                  </c:pt>
                  <c:pt idx="1673">
                    <c:v>top user</c:v>
                  </c:pt>
                  <c:pt idx="1674">
                    <c:v>top user</c:v>
                  </c:pt>
                  <c:pt idx="1675">
                    <c:v>mid-range</c:v>
                  </c:pt>
                  <c:pt idx="1676">
                    <c:v>mid-range</c:v>
                  </c:pt>
                  <c:pt idx="1677">
                    <c:v>mid-range</c:v>
                  </c:pt>
                  <c:pt idx="1678">
                    <c:v>mid-range</c:v>
                  </c:pt>
                  <c:pt idx="1679">
                    <c:v>mid-range</c:v>
                  </c:pt>
                  <c:pt idx="1680">
                    <c:v>mid-range</c:v>
                  </c:pt>
                  <c:pt idx="1681">
                    <c:v>mid-range</c:v>
                  </c:pt>
                  <c:pt idx="1682">
                    <c:v>mid-range</c:v>
                  </c:pt>
                  <c:pt idx="1683">
                    <c:v>mid-range</c:v>
                  </c:pt>
                  <c:pt idx="1684">
                    <c:v>mid-range</c:v>
                  </c:pt>
                  <c:pt idx="1685">
                    <c:v>mid-range</c:v>
                  </c:pt>
                  <c:pt idx="1686">
                    <c:v>mid-range</c:v>
                  </c:pt>
                  <c:pt idx="1687">
                    <c:v>mid-range</c:v>
                  </c:pt>
                  <c:pt idx="1688">
                    <c:v>mid-range</c:v>
                  </c:pt>
                  <c:pt idx="1689">
                    <c:v>mid-range</c:v>
                  </c:pt>
                  <c:pt idx="1690">
                    <c:v>mid-range</c:v>
                  </c:pt>
                  <c:pt idx="1691">
                    <c:v>mid-range</c:v>
                  </c:pt>
                  <c:pt idx="1692">
                    <c:v>mid-range</c:v>
                  </c:pt>
                  <c:pt idx="1693">
                    <c:v>mid-range</c:v>
                  </c:pt>
                  <c:pt idx="1694">
                    <c:v>mid-range</c:v>
                  </c:pt>
                  <c:pt idx="1695">
                    <c:v>mid-range</c:v>
                  </c:pt>
                  <c:pt idx="1696">
                    <c:v>mid-range</c:v>
                  </c:pt>
                  <c:pt idx="1697">
                    <c:v>mid-range</c:v>
                  </c:pt>
                  <c:pt idx="1698">
                    <c:v>mid-range</c:v>
                  </c:pt>
                  <c:pt idx="1699">
                    <c:v>mid-range</c:v>
                  </c:pt>
                  <c:pt idx="1700">
                    <c:v>mid-range</c:v>
                  </c:pt>
                  <c:pt idx="1701">
                    <c:v>mid-range</c:v>
                  </c:pt>
                  <c:pt idx="1702">
                    <c:v>mid-range</c:v>
                  </c:pt>
                  <c:pt idx="1703">
                    <c:v>mid-range</c:v>
                  </c:pt>
                  <c:pt idx="1704">
                    <c:v>mid-range</c:v>
                  </c:pt>
                  <c:pt idx="1705">
                    <c:v>mid-range</c:v>
                  </c:pt>
                  <c:pt idx="1706">
                    <c:v>mid-range</c:v>
                  </c:pt>
                  <c:pt idx="1707">
                    <c:v>mid-range</c:v>
                  </c:pt>
                  <c:pt idx="1708">
                    <c:v>mid-range</c:v>
                  </c:pt>
                  <c:pt idx="1709">
                    <c:v>mid-range</c:v>
                  </c:pt>
                  <c:pt idx="1710">
                    <c:v>mid-range</c:v>
                  </c:pt>
                  <c:pt idx="1711">
                    <c:v>mid-range</c:v>
                  </c:pt>
                  <c:pt idx="1712">
                    <c:v>mid-range</c:v>
                  </c:pt>
                  <c:pt idx="1713">
                    <c:v>mid-range</c:v>
                  </c:pt>
                  <c:pt idx="1714">
                    <c:v>mid-range</c:v>
                  </c:pt>
                  <c:pt idx="1715">
                    <c:v>mid-range</c:v>
                  </c:pt>
                  <c:pt idx="1716">
                    <c:v>mid-range</c:v>
                  </c:pt>
                  <c:pt idx="1717">
                    <c:v>mid-range</c:v>
                  </c:pt>
                  <c:pt idx="1718">
                    <c:v>mid-range</c:v>
                  </c:pt>
                  <c:pt idx="1719">
                    <c:v>mid-range</c:v>
                  </c:pt>
                  <c:pt idx="1720">
                    <c:v>mid-range</c:v>
                  </c:pt>
                  <c:pt idx="1721">
                    <c:v>mid-range</c:v>
                  </c:pt>
                  <c:pt idx="1722">
                    <c:v>mid-range</c:v>
                  </c:pt>
                  <c:pt idx="1723">
                    <c:v>mid-range</c:v>
                  </c:pt>
                  <c:pt idx="1724">
                    <c:v>mid-range</c:v>
                  </c:pt>
                  <c:pt idx="1725">
                    <c:v>mid-range</c:v>
                  </c:pt>
                  <c:pt idx="1726">
                    <c:v>mid-range</c:v>
                  </c:pt>
                  <c:pt idx="1727">
                    <c:v>mid-range</c:v>
                  </c:pt>
                  <c:pt idx="1728">
                    <c:v>mid-range</c:v>
                  </c:pt>
                  <c:pt idx="1729">
                    <c:v>mid-range</c:v>
                  </c:pt>
                  <c:pt idx="1730">
                    <c:v>mid-range</c:v>
                  </c:pt>
                  <c:pt idx="1731">
                    <c:v>mid-range</c:v>
                  </c:pt>
                  <c:pt idx="1732">
                    <c:v>mid-range</c:v>
                  </c:pt>
                  <c:pt idx="1733">
                    <c:v>mid-range</c:v>
                  </c:pt>
                  <c:pt idx="1734">
                    <c:v>mid-range</c:v>
                  </c:pt>
                  <c:pt idx="1735">
                    <c:v>mid-range</c:v>
                  </c:pt>
                  <c:pt idx="1736">
                    <c:v>mid-range</c:v>
                  </c:pt>
                  <c:pt idx="1737">
                    <c:v>mid-range</c:v>
                  </c:pt>
                  <c:pt idx="1738">
                    <c:v>mid-range</c:v>
                  </c:pt>
                  <c:pt idx="1739">
                    <c:v>mid-range</c:v>
                  </c:pt>
                  <c:pt idx="1740">
                    <c:v>mid-range</c:v>
                  </c:pt>
                  <c:pt idx="1741">
                    <c:v>mid-range</c:v>
                  </c:pt>
                  <c:pt idx="1742">
                    <c:v>mid-range</c:v>
                  </c:pt>
                  <c:pt idx="1743">
                    <c:v>mid-range</c:v>
                  </c:pt>
                  <c:pt idx="1744">
                    <c:v>mid-range</c:v>
                  </c:pt>
                  <c:pt idx="1745">
                    <c:v>mid-range</c:v>
                  </c:pt>
                  <c:pt idx="1746">
                    <c:v>mid-range</c:v>
                  </c:pt>
                  <c:pt idx="1747">
                    <c:v>mid-range</c:v>
                  </c:pt>
                  <c:pt idx="1748">
                    <c:v>mid-range</c:v>
                  </c:pt>
                  <c:pt idx="1749">
                    <c:v>mid-range</c:v>
                  </c:pt>
                  <c:pt idx="1750">
                    <c:v>mid-range</c:v>
                  </c:pt>
                  <c:pt idx="1751">
                    <c:v>mid-range</c:v>
                  </c:pt>
                  <c:pt idx="1752">
                    <c:v>mid-range</c:v>
                  </c:pt>
                  <c:pt idx="1753">
                    <c:v>mid-range</c:v>
                  </c:pt>
                  <c:pt idx="1754">
                    <c:v>mid-range</c:v>
                  </c:pt>
                  <c:pt idx="1755">
                    <c:v>mid-range</c:v>
                  </c:pt>
                  <c:pt idx="1756">
                    <c:v>mid-range</c:v>
                  </c:pt>
                  <c:pt idx="1757">
                    <c:v>mid-range</c:v>
                  </c:pt>
                  <c:pt idx="1758">
                    <c:v>mid-range</c:v>
                  </c:pt>
                  <c:pt idx="1759">
                    <c:v>mid-range</c:v>
                  </c:pt>
                  <c:pt idx="1760">
                    <c:v>mid-range</c:v>
                  </c:pt>
                  <c:pt idx="1761">
                    <c:v>mid-range</c:v>
                  </c:pt>
                  <c:pt idx="1762">
                    <c:v>mid-range</c:v>
                  </c:pt>
                  <c:pt idx="1763">
                    <c:v>mid-range</c:v>
                  </c:pt>
                  <c:pt idx="1764">
                    <c:v>mid-range</c:v>
                  </c:pt>
                  <c:pt idx="1765">
                    <c:v>mid-range</c:v>
                  </c:pt>
                  <c:pt idx="1766">
                    <c:v>mid-range</c:v>
                  </c:pt>
                  <c:pt idx="1767">
                    <c:v>mid-range</c:v>
                  </c:pt>
                  <c:pt idx="1768">
                    <c:v>mid-range</c:v>
                  </c:pt>
                  <c:pt idx="1769">
                    <c:v>mid-range</c:v>
                  </c:pt>
                  <c:pt idx="1770">
                    <c:v>mid-range</c:v>
                  </c:pt>
                  <c:pt idx="1771">
                    <c:v>mid-range</c:v>
                  </c:pt>
                  <c:pt idx="1772">
                    <c:v>mid-range</c:v>
                  </c:pt>
                  <c:pt idx="1773">
                    <c:v>mid-range</c:v>
                  </c:pt>
                  <c:pt idx="1774">
                    <c:v>mid-range</c:v>
                  </c:pt>
                  <c:pt idx="1775">
                    <c:v>mid-range</c:v>
                  </c:pt>
                  <c:pt idx="1776">
                    <c:v>mid-range</c:v>
                  </c:pt>
                  <c:pt idx="1777">
                    <c:v>mid-range</c:v>
                  </c:pt>
                  <c:pt idx="1778">
                    <c:v>mid-range</c:v>
                  </c:pt>
                  <c:pt idx="1779">
                    <c:v>mid-range</c:v>
                  </c:pt>
                  <c:pt idx="1780">
                    <c:v>mid-range</c:v>
                  </c:pt>
                  <c:pt idx="1781">
                    <c:v>mid-range</c:v>
                  </c:pt>
                  <c:pt idx="1782">
                    <c:v>mid-range</c:v>
                  </c:pt>
                  <c:pt idx="1783">
                    <c:v>mid-range</c:v>
                  </c:pt>
                  <c:pt idx="1784">
                    <c:v>mid-range</c:v>
                  </c:pt>
                  <c:pt idx="1785">
                    <c:v>mid-range</c:v>
                  </c:pt>
                  <c:pt idx="1786">
                    <c:v>mid-range</c:v>
                  </c:pt>
                  <c:pt idx="1787">
                    <c:v>mid-range</c:v>
                  </c:pt>
                  <c:pt idx="1788">
                    <c:v>mid-range</c:v>
                  </c:pt>
                  <c:pt idx="1789">
                    <c:v>mid-range</c:v>
                  </c:pt>
                  <c:pt idx="1790">
                    <c:v>mid-range</c:v>
                  </c:pt>
                  <c:pt idx="1791">
                    <c:v>mid-range</c:v>
                  </c:pt>
                  <c:pt idx="1792">
                    <c:v>mid-range</c:v>
                  </c:pt>
                  <c:pt idx="1793">
                    <c:v>mid-range</c:v>
                  </c:pt>
                  <c:pt idx="1794">
                    <c:v>mid-range</c:v>
                  </c:pt>
                  <c:pt idx="1795">
                    <c:v>mid-range</c:v>
                  </c:pt>
                  <c:pt idx="1796">
                    <c:v>mid-range</c:v>
                  </c:pt>
                  <c:pt idx="1797">
                    <c:v>mid-range</c:v>
                  </c:pt>
                  <c:pt idx="1798">
                    <c:v>mid-range</c:v>
                  </c:pt>
                  <c:pt idx="1799">
                    <c:v>mid-range</c:v>
                  </c:pt>
                  <c:pt idx="1800">
                    <c:v>mid-range</c:v>
                  </c:pt>
                  <c:pt idx="1801">
                    <c:v>mid-range</c:v>
                  </c:pt>
                  <c:pt idx="1802">
                    <c:v>mid-range</c:v>
                  </c:pt>
                  <c:pt idx="1803">
                    <c:v>mid-range</c:v>
                  </c:pt>
                  <c:pt idx="1804">
                    <c:v>mid-range</c:v>
                  </c:pt>
                  <c:pt idx="1805">
                    <c:v>mid-range</c:v>
                  </c:pt>
                  <c:pt idx="1806">
                    <c:v>mid-range</c:v>
                  </c:pt>
                  <c:pt idx="1807">
                    <c:v>mid-range</c:v>
                  </c:pt>
                  <c:pt idx="1808">
                    <c:v>mid-range</c:v>
                  </c:pt>
                  <c:pt idx="1809">
                    <c:v>mid-range</c:v>
                  </c:pt>
                  <c:pt idx="1810">
                    <c:v>mid-range</c:v>
                  </c:pt>
                  <c:pt idx="1811">
                    <c:v>mid-range</c:v>
                  </c:pt>
                  <c:pt idx="1812">
                    <c:v>mid-range</c:v>
                  </c:pt>
                  <c:pt idx="1813">
                    <c:v>mid-range</c:v>
                  </c:pt>
                  <c:pt idx="1814">
                    <c:v>mid-range</c:v>
                  </c:pt>
                  <c:pt idx="1815">
                    <c:v>mid-range</c:v>
                  </c:pt>
                  <c:pt idx="1816">
                    <c:v>mid-range</c:v>
                  </c:pt>
                  <c:pt idx="1817">
                    <c:v>mid-range</c:v>
                  </c:pt>
                  <c:pt idx="1818">
                    <c:v>mid-range</c:v>
                  </c:pt>
                  <c:pt idx="1819">
                    <c:v>mid-range</c:v>
                  </c:pt>
                  <c:pt idx="1820">
                    <c:v>mid-range</c:v>
                  </c:pt>
                  <c:pt idx="1821">
                    <c:v>mid-range</c:v>
                  </c:pt>
                  <c:pt idx="1822">
                    <c:v>mid-range</c:v>
                  </c:pt>
                  <c:pt idx="1823">
                    <c:v>mid-range</c:v>
                  </c:pt>
                  <c:pt idx="1824">
                    <c:v>mid-range</c:v>
                  </c:pt>
                  <c:pt idx="1825">
                    <c:v>mid-range</c:v>
                  </c:pt>
                  <c:pt idx="1826">
                    <c:v>mid-range</c:v>
                  </c:pt>
                  <c:pt idx="1827">
                    <c:v>mid-range</c:v>
                  </c:pt>
                  <c:pt idx="1828">
                    <c:v>mid-range</c:v>
                  </c:pt>
                  <c:pt idx="1829">
                    <c:v>mid-range</c:v>
                  </c:pt>
                  <c:pt idx="1830">
                    <c:v>mid-range</c:v>
                  </c:pt>
                  <c:pt idx="1831">
                    <c:v>mid-range</c:v>
                  </c:pt>
                  <c:pt idx="1832">
                    <c:v>mid-range</c:v>
                  </c:pt>
                  <c:pt idx="1833">
                    <c:v>mid-range</c:v>
                  </c:pt>
                  <c:pt idx="1834">
                    <c:v>mid-range</c:v>
                  </c:pt>
                  <c:pt idx="1835">
                    <c:v>mid-range</c:v>
                  </c:pt>
                  <c:pt idx="1836">
                    <c:v>mid-range</c:v>
                  </c:pt>
                  <c:pt idx="1837">
                    <c:v>mid-range</c:v>
                  </c:pt>
                  <c:pt idx="1838">
                    <c:v>mid-range</c:v>
                  </c:pt>
                  <c:pt idx="1839">
                    <c:v>mid-range</c:v>
                  </c:pt>
                  <c:pt idx="1840">
                    <c:v>mid-range</c:v>
                  </c:pt>
                  <c:pt idx="1841">
                    <c:v>mid-range</c:v>
                  </c:pt>
                  <c:pt idx="1842">
                    <c:v>mid-range</c:v>
                  </c:pt>
                  <c:pt idx="1843">
                    <c:v>mid-range</c:v>
                  </c:pt>
                  <c:pt idx="1844">
                    <c:v>mid-range</c:v>
                  </c:pt>
                  <c:pt idx="1845">
                    <c:v>mid-range</c:v>
                  </c:pt>
                  <c:pt idx="1846">
                    <c:v>mid-range</c:v>
                  </c:pt>
                  <c:pt idx="1847">
                    <c:v>mid-range</c:v>
                  </c:pt>
                  <c:pt idx="1848">
                    <c:v>mid-range</c:v>
                  </c:pt>
                  <c:pt idx="1849">
                    <c:v>mid-range</c:v>
                  </c:pt>
                  <c:pt idx="1850">
                    <c:v>mid-range</c:v>
                  </c:pt>
                  <c:pt idx="1851">
                    <c:v>mid-range</c:v>
                  </c:pt>
                  <c:pt idx="1852">
                    <c:v>mid-range</c:v>
                  </c:pt>
                  <c:pt idx="1853">
                    <c:v>mid-range</c:v>
                  </c:pt>
                  <c:pt idx="1854">
                    <c:v>mid-range</c:v>
                  </c:pt>
                  <c:pt idx="1855">
                    <c:v>mid-range</c:v>
                  </c:pt>
                  <c:pt idx="1856">
                    <c:v>mid-range</c:v>
                  </c:pt>
                  <c:pt idx="1857">
                    <c:v>mid-range</c:v>
                  </c:pt>
                  <c:pt idx="1858">
                    <c:v>mid-range</c:v>
                  </c:pt>
                  <c:pt idx="1859">
                    <c:v>mid-range</c:v>
                  </c:pt>
                  <c:pt idx="1860">
                    <c:v>mid-range</c:v>
                  </c:pt>
                  <c:pt idx="1861">
                    <c:v>mid-range</c:v>
                  </c:pt>
                  <c:pt idx="1862">
                    <c:v>mid-range</c:v>
                  </c:pt>
                  <c:pt idx="1863">
                    <c:v>mid-range</c:v>
                  </c:pt>
                  <c:pt idx="1864">
                    <c:v>mid-range</c:v>
                  </c:pt>
                  <c:pt idx="1865">
                    <c:v>mid-range</c:v>
                  </c:pt>
                  <c:pt idx="1866">
                    <c:v>mid-range</c:v>
                  </c:pt>
                  <c:pt idx="1867">
                    <c:v>mid-range</c:v>
                  </c:pt>
                  <c:pt idx="1868">
                    <c:v>mid-range</c:v>
                  </c:pt>
                  <c:pt idx="1869">
                    <c:v>mid-range</c:v>
                  </c:pt>
                  <c:pt idx="1870">
                    <c:v>mid-range</c:v>
                  </c:pt>
                  <c:pt idx="1871">
                    <c:v>mid-range</c:v>
                  </c:pt>
                  <c:pt idx="1872">
                    <c:v>mid-range</c:v>
                  </c:pt>
                  <c:pt idx="1873">
                    <c:v>mid-range</c:v>
                  </c:pt>
                  <c:pt idx="1874">
                    <c:v>mid-range</c:v>
                  </c:pt>
                  <c:pt idx="1875">
                    <c:v>mid-range</c:v>
                  </c:pt>
                  <c:pt idx="1876">
                    <c:v>mid-range</c:v>
                  </c:pt>
                  <c:pt idx="1877">
                    <c:v>mid-range</c:v>
                  </c:pt>
                  <c:pt idx="1878">
                    <c:v>mid-range</c:v>
                  </c:pt>
                  <c:pt idx="1879">
                    <c:v>mid-range</c:v>
                  </c:pt>
                  <c:pt idx="1880">
                    <c:v>mid-range</c:v>
                  </c:pt>
                  <c:pt idx="1881">
                    <c:v>mid-range</c:v>
                  </c:pt>
                  <c:pt idx="1882">
                    <c:v>mid-range</c:v>
                  </c:pt>
                  <c:pt idx="1883">
                    <c:v>mid-range</c:v>
                  </c:pt>
                  <c:pt idx="1884">
                    <c:v>mid-range</c:v>
                  </c:pt>
                  <c:pt idx="1885">
                    <c:v>mid-range</c:v>
                  </c:pt>
                  <c:pt idx="1886">
                    <c:v>mid-range</c:v>
                  </c:pt>
                  <c:pt idx="1887">
                    <c:v>mid-range</c:v>
                  </c:pt>
                  <c:pt idx="1888">
                    <c:v>mid-range</c:v>
                  </c:pt>
                  <c:pt idx="1889">
                    <c:v>mid-range</c:v>
                  </c:pt>
                  <c:pt idx="1890">
                    <c:v>mid-range</c:v>
                  </c:pt>
                  <c:pt idx="1891">
                    <c:v>mid-range</c:v>
                  </c:pt>
                  <c:pt idx="1892">
                    <c:v>mid-range</c:v>
                  </c:pt>
                  <c:pt idx="1893">
                    <c:v>mid-range</c:v>
                  </c:pt>
                  <c:pt idx="1894">
                    <c:v>mid-range</c:v>
                  </c:pt>
                  <c:pt idx="1895">
                    <c:v>mid-range</c:v>
                  </c:pt>
                  <c:pt idx="1896">
                    <c:v>mid-range</c:v>
                  </c:pt>
                  <c:pt idx="1897">
                    <c:v>mid-range</c:v>
                  </c:pt>
                  <c:pt idx="1898">
                    <c:v>mid-range</c:v>
                  </c:pt>
                  <c:pt idx="1899">
                    <c:v>mid-range</c:v>
                  </c:pt>
                  <c:pt idx="1900">
                    <c:v>mid-range</c:v>
                  </c:pt>
                  <c:pt idx="1901">
                    <c:v>mid-range</c:v>
                  </c:pt>
                  <c:pt idx="1902">
                    <c:v>mid-range</c:v>
                  </c:pt>
                  <c:pt idx="1903">
                    <c:v>mid-range</c:v>
                  </c:pt>
                  <c:pt idx="1904">
                    <c:v>mid-range</c:v>
                  </c:pt>
                  <c:pt idx="1905">
                    <c:v>mid-range</c:v>
                  </c:pt>
                  <c:pt idx="1906">
                    <c:v>mid-range</c:v>
                  </c:pt>
                  <c:pt idx="1907">
                    <c:v>mid-range</c:v>
                  </c:pt>
                  <c:pt idx="1908">
                    <c:v>mid-range</c:v>
                  </c:pt>
                  <c:pt idx="1909">
                    <c:v>mid-range</c:v>
                  </c:pt>
                  <c:pt idx="1910">
                    <c:v>mid-range</c:v>
                  </c:pt>
                  <c:pt idx="1911">
                    <c:v>mid-range</c:v>
                  </c:pt>
                  <c:pt idx="1912">
                    <c:v>mid-range</c:v>
                  </c:pt>
                  <c:pt idx="1913">
                    <c:v>mid-range</c:v>
                  </c:pt>
                  <c:pt idx="1914">
                    <c:v>mid-range</c:v>
                  </c:pt>
                  <c:pt idx="1915">
                    <c:v>mid-range</c:v>
                  </c:pt>
                  <c:pt idx="1916">
                    <c:v>mid-range</c:v>
                  </c:pt>
                  <c:pt idx="1917">
                    <c:v>mid-range</c:v>
                  </c:pt>
                  <c:pt idx="1918">
                    <c:v>mid-range</c:v>
                  </c:pt>
                  <c:pt idx="1919">
                    <c:v>mid-range</c:v>
                  </c:pt>
                  <c:pt idx="1920">
                    <c:v>mid-range</c:v>
                  </c:pt>
                  <c:pt idx="1921">
                    <c:v>mid-range</c:v>
                  </c:pt>
                  <c:pt idx="1922">
                    <c:v>mid-range</c:v>
                  </c:pt>
                  <c:pt idx="1923">
                    <c:v>mid-range</c:v>
                  </c:pt>
                  <c:pt idx="1924">
                    <c:v>mid-range</c:v>
                  </c:pt>
                  <c:pt idx="1925">
                    <c:v>mid-range</c:v>
                  </c:pt>
                  <c:pt idx="1926">
                    <c:v>mid-range</c:v>
                  </c:pt>
                  <c:pt idx="1927">
                    <c:v>mid-range</c:v>
                  </c:pt>
                  <c:pt idx="1928">
                    <c:v>mid-range</c:v>
                  </c:pt>
                  <c:pt idx="1929">
                    <c:v>mid-range</c:v>
                  </c:pt>
                  <c:pt idx="1930">
                    <c:v>mid-range</c:v>
                  </c:pt>
                  <c:pt idx="1931">
                    <c:v>mid-range</c:v>
                  </c:pt>
                  <c:pt idx="1932">
                    <c:v>mid-range</c:v>
                  </c:pt>
                  <c:pt idx="1933">
                    <c:v>mid-range</c:v>
                  </c:pt>
                  <c:pt idx="1934">
                    <c:v>mid-range</c:v>
                  </c:pt>
                  <c:pt idx="1935">
                    <c:v>mid-range</c:v>
                  </c:pt>
                  <c:pt idx="1936">
                    <c:v>mid-range</c:v>
                  </c:pt>
                  <c:pt idx="1937">
                    <c:v>mid-range</c:v>
                  </c:pt>
                  <c:pt idx="1938">
                    <c:v>mid-range</c:v>
                  </c:pt>
                  <c:pt idx="1939">
                    <c:v>mid-range</c:v>
                  </c:pt>
                  <c:pt idx="1940">
                    <c:v>mid-range</c:v>
                  </c:pt>
                  <c:pt idx="1941">
                    <c:v>mid-range</c:v>
                  </c:pt>
                  <c:pt idx="1942">
                    <c:v>mid-range</c:v>
                  </c:pt>
                  <c:pt idx="1943">
                    <c:v>mid-range</c:v>
                  </c:pt>
                  <c:pt idx="1944">
                    <c:v>mid-range</c:v>
                  </c:pt>
                  <c:pt idx="1945">
                    <c:v>mid-range</c:v>
                  </c:pt>
                  <c:pt idx="1946">
                    <c:v>mid-range</c:v>
                  </c:pt>
                  <c:pt idx="1947">
                    <c:v>mid-range</c:v>
                  </c:pt>
                  <c:pt idx="1948">
                    <c:v>mid-range</c:v>
                  </c:pt>
                  <c:pt idx="1949">
                    <c:v>mid-range</c:v>
                  </c:pt>
                  <c:pt idx="1950">
                    <c:v>mid-range</c:v>
                  </c:pt>
                  <c:pt idx="1951">
                    <c:v>mid-range</c:v>
                  </c:pt>
                  <c:pt idx="1952">
                    <c:v>mid-range</c:v>
                  </c:pt>
                  <c:pt idx="1953">
                    <c:v>mid-range</c:v>
                  </c:pt>
                  <c:pt idx="1954">
                    <c:v>mid-range</c:v>
                  </c:pt>
                  <c:pt idx="1955">
                    <c:v>mid-range</c:v>
                  </c:pt>
                  <c:pt idx="1956">
                    <c:v>mid-range</c:v>
                  </c:pt>
                  <c:pt idx="1957">
                    <c:v>mid-range</c:v>
                  </c:pt>
                  <c:pt idx="1958">
                    <c:v>mid-range</c:v>
                  </c:pt>
                  <c:pt idx="1959">
                    <c:v>mid-range</c:v>
                  </c:pt>
                  <c:pt idx="1960">
                    <c:v>mid-range</c:v>
                  </c:pt>
                  <c:pt idx="1961">
                    <c:v>mid-range</c:v>
                  </c:pt>
                  <c:pt idx="1962">
                    <c:v>mid-range</c:v>
                  </c:pt>
                  <c:pt idx="1963">
                    <c:v>mid-range</c:v>
                  </c:pt>
                  <c:pt idx="1964">
                    <c:v>mid-range</c:v>
                  </c:pt>
                  <c:pt idx="1965">
                    <c:v>mid-range</c:v>
                  </c:pt>
                  <c:pt idx="1966">
                    <c:v>mid-range</c:v>
                  </c:pt>
                  <c:pt idx="1967">
                    <c:v>mid-range</c:v>
                  </c:pt>
                  <c:pt idx="1968">
                    <c:v>mid-range</c:v>
                  </c:pt>
                  <c:pt idx="1969">
                    <c:v>mid-range</c:v>
                  </c:pt>
                  <c:pt idx="1970">
                    <c:v>mid-range</c:v>
                  </c:pt>
                  <c:pt idx="1971">
                    <c:v>mid-range</c:v>
                  </c:pt>
                  <c:pt idx="1972">
                    <c:v>mid-range</c:v>
                  </c:pt>
                  <c:pt idx="1973">
                    <c:v>mid-range</c:v>
                  </c:pt>
                  <c:pt idx="1974">
                    <c:v>mid-range</c:v>
                  </c:pt>
                  <c:pt idx="1975">
                    <c:v>mid-range</c:v>
                  </c:pt>
                  <c:pt idx="1976">
                    <c:v>mid-range</c:v>
                  </c:pt>
                  <c:pt idx="1977">
                    <c:v>mid-range</c:v>
                  </c:pt>
                  <c:pt idx="1978">
                    <c:v>mid-range</c:v>
                  </c:pt>
                  <c:pt idx="1979">
                    <c:v>mid-range</c:v>
                  </c:pt>
                  <c:pt idx="1980">
                    <c:v>mid-range</c:v>
                  </c:pt>
                  <c:pt idx="1981">
                    <c:v>mid-range</c:v>
                  </c:pt>
                  <c:pt idx="1982">
                    <c:v>mid-range</c:v>
                  </c:pt>
                  <c:pt idx="1983">
                    <c:v>mid-range</c:v>
                  </c:pt>
                  <c:pt idx="1984">
                    <c:v>mid-range</c:v>
                  </c:pt>
                  <c:pt idx="1985">
                    <c:v>mid-range</c:v>
                  </c:pt>
                  <c:pt idx="1986">
                    <c:v>mid-range</c:v>
                  </c:pt>
                  <c:pt idx="1987">
                    <c:v>mid-range</c:v>
                  </c:pt>
                  <c:pt idx="1988">
                    <c:v>mid-range</c:v>
                  </c:pt>
                  <c:pt idx="1989">
                    <c:v>mid-range</c:v>
                  </c:pt>
                  <c:pt idx="1990">
                    <c:v>mid-range</c:v>
                  </c:pt>
                  <c:pt idx="1991">
                    <c:v>mid-range</c:v>
                  </c:pt>
                  <c:pt idx="1992">
                    <c:v>mid-range</c:v>
                  </c:pt>
                  <c:pt idx="1993">
                    <c:v>mid-range</c:v>
                  </c:pt>
                  <c:pt idx="1994">
                    <c:v>mid-range</c:v>
                  </c:pt>
                  <c:pt idx="1995">
                    <c:v>mid-range</c:v>
                  </c:pt>
                  <c:pt idx="1996">
                    <c:v>mid-range</c:v>
                  </c:pt>
                  <c:pt idx="1997">
                    <c:v>mid-range</c:v>
                  </c:pt>
                  <c:pt idx="1998">
                    <c:v>mid-range</c:v>
                  </c:pt>
                  <c:pt idx="1999">
                    <c:v>mid-range</c:v>
                  </c:pt>
                  <c:pt idx="2000">
                    <c:v>mid-range</c:v>
                  </c:pt>
                  <c:pt idx="2001">
                    <c:v>mid-range</c:v>
                  </c:pt>
                  <c:pt idx="2002">
                    <c:v>mid-range</c:v>
                  </c:pt>
                  <c:pt idx="2003">
                    <c:v>mid-range</c:v>
                  </c:pt>
                  <c:pt idx="2004">
                    <c:v>mid-range</c:v>
                  </c:pt>
                  <c:pt idx="2005">
                    <c:v>mid-range</c:v>
                  </c:pt>
                  <c:pt idx="2006">
                    <c:v>mid-range</c:v>
                  </c:pt>
                  <c:pt idx="2007">
                    <c:v>mid-range</c:v>
                  </c:pt>
                  <c:pt idx="2008">
                    <c:v>mid-range</c:v>
                  </c:pt>
                  <c:pt idx="2009">
                    <c:v>mid-range</c:v>
                  </c:pt>
                  <c:pt idx="2010">
                    <c:v>mid-range</c:v>
                  </c:pt>
                  <c:pt idx="2011">
                    <c:v>mid-range</c:v>
                  </c:pt>
                  <c:pt idx="2012">
                    <c:v>mid-range</c:v>
                  </c:pt>
                  <c:pt idx="2013">
                    <c:v>mid-range</c:v>
                  </c:pt>
                  <c:pt idx="2014">
                    <c:v>mid-range</c:v>
                  </c:pt>
                  <c:pt idx="2015">
                    <c:v>mid-range</c:v>
                  </c:pt>
                  <c:pt idx="2016">
                    <c:v>mid-range</c:v>
                  </c:pt>
                  <c:pt idx="2017">
                    <c:v>mid-range</c:v>
                  </c:pt>
                  <c:pt idx="2018">
                    <c:v>mid-range</c:v>
                  </c:pt>
                  <c:pt idx="2019">
                    <c:v>mid-range</c:v>
                  </c:pt>
                  <c:pt idx="2020">
                    <c:v>mid-range</c:v>
                  </c:pt>
                  <c:pt idx="2021">
                    <c:v>mid-range</c:v>
                  </c:pt>
                  <c:pt idx="2022">
                    <c:v>mid-range</c:v>
                  </c:pt>
                  <c:pt idx="2023">
                    <c:v>mid-range</c:v>
                  </c:pt>
                  <c:pt idx="2024">
                    <c:v>mid-range</c:v>
                  </c:pt>
                  <c:pt idx="2025">
                    <c:v>mid-range</c:v>
                  </c:pt>
                  <c:pt idx="2026">
                    <c:v>mid-range</c:v>
                  </c:pt>
                  <c:pt idx="2027">
                    <c:v>mid-range</c:v>
                  </c:pt>
                  <c:pt idx="2028">
                    <c:v>mid-range</c:v>
                  </c:pt>
                  <c:pt idx="2029">
                    <c:v>mid-range</c:v>
                  </c:pt>
                  <c:pt idx="2030">
                    <c:v>mid-range</c:v>
                  </c:pt>
                  <c:pt idx="2031">
                    <c:v>mid-range</c:v>
                  </c:pt>
                  <c:pt idx="2032">
                    <c:v>mid-range</c:v>
                  </c:pt>
                  <c:pt idx="2033">
                    <c:v>mid-range</c:v>
                  </c:pt>
                  <c:pt idx="2034">
                    <c:v>mid-range</c:v>
                  </c:pt>
                  <c:pt idx="2035">
                    <c:v>mid-range</c:v>
                  </c:pt>
                  <c:pt idx="2036">
                    <c:v>mid-range</c:v>
                  </c:pt>
                  <c:pt idx="2037">
                    <c:v>mid-range</c:v>
                  </c:pt>
                  <c:pt idx="2038">
                    <c:v>mid-range</c:v>
                  </c:pt>
                  <c:pt idx="2039">
                    <c:v>mid-range</c:v>
                  </c:pt>
                  <c:pt idx="2040">
                    <c:v>mid-range</c:v>
                  </c:pt>
                  <c:pt idx="2041">
                    <c:v>mid-range</c:v>
                  </c:pt>
                  <c:pt idx="2042">
                    <c:v>mid-range</c:v>
                  </c:pt>
                  <c:pt idx="2043">
                    <c:v>mid-range</c:v>
                  </c:pt>
                  <c:pt idx="2044">
                    <c:v>mid-range</c:v>
                  </c:pt>
                  <c:pt idx="2045">
                    <c:v>mid-range</c:v>
                  </c:pt>
                  <c:pt idx="2046">
                    <c:v>mid-range</c:v>
                  </c:pt>
                  <c:pt idx="2047">
                    <c:v>mid-range</c:v>
                  </c:pt>
                  <c:pt idx="2048">
                    <c:v>mid-range</c:v>
                  </c:pt>
                  <c:pt idx="2049">
                    <c:v>mid-range</c:v>
                  </c:pt>
                  <c:pt idx="2050">
                    <c:v>mid-range</c:v>
                  </c:pt>
                  <c:pt idx="2051">
                    <c:v>mid-range</c:v>
                  </c:pt>
                  <c:pt idx="2052">
                    <c:v>mid-range</c:v>
                  </c:pt>
                  <c:pt idx="2053">
                    <c:v>mid-range</c:v>
                  </c:pt>
                  <c:pt idx="2054">
                    <c:v>mid-range</c:v>
                  </c:pt>
                  <c:pt idx="2055">
                    <c:v>mid-range</c:v>
                  </c:pt>
                  <c:pt idx="2056">
                    <c:v>mid-range</c:v>
                  </c:pt>
                  <c:pt idx="2057">
                    <c:v>mid-range</c:v>
                  </c:pt>
                  <c:pt idx="2058">
                    <c:v>mid-range</c:v>
                  </c:pt>
                  <c:pt idx="2059">
                    <c:v>mid-range</c:v>
                  </c:pt>
                  <c:pt idx="2060">
                    <c:v>mid-range</c:v>
                  </c:pt>
                  <c:pt idx="2061">
                    <c:v>mid-range</c:v>
                  </c:pt>
                  <c:pt idx="2062">
                    <c:v>mid-range</c:v>
                  </c:pt>
                  <c:pt idx="2063">
                    <c:v>mid-range</c:v>
                  </c:pt>
                  <c:pt idx="2064">
                    <c:v>mid-range</c:v>
                  </c:pt>
                  <c:pt idx="2065">
                    <c:v>mid-range</c:v>
                  </c:pt>
                  <c:pt idx="2066">
                    <c:v>mid-range</c:v>
                  </c:pt>
                  <c:pt idx="2067">
                    <c:v>mid-range</c:v>
                  </c:pt>
                  <c:pt idx="2068">
                    <c:v>mid-range</c:v>
                  </c:pt>
                  <c:pt idx="2069">
                    <c:v>mid-range</c:v>
                  </c:pt>
                  <c:pt idx="2070">
                    <c:v>mid-range</c:v>
                  </c:pt>
                  <c:pt idx="2071">
                    <c:v>mid-range</c:v>
                  </c:pt>
                  <c:pt idx="2072">
                    <c:v>mid-range</c:v>
                  </c:pt>
                  <c:pt idx="2073">
                    <c:v>mid-range</c:v>
                  </c:pt>
                  <c:pt idx="2074">
                    <c:v>mid-range</c:v>
                  </c:pt>
                  <c:pt idx="2075">
                    <c:v>mid-range</c:v>
                  </c:pt>
                  <c:pt idx="2076">
                    <c:v>mid-range</c:v>
                  </c:pt>
                  <c:pt idx="2077">
                    <c:v>mid-range</c:v>
                  </c:pt>
                  <c:pt idx="2078">
                    <c:v>mid-range</c:v>
                  </c:pt>
                  <c:pt idx="2079">
                    <c:v>mid-range</c:v>
                  </c:pt>
                  <c:pt idx="2080">
                    <c:v>mid-range</c:v>
                  </c:pt>
                  <c:pt idx="2081">
                    <c:v>mid-range</c:v>
                  </c:pt>
                  <c:pt idx="2082">
                    <c:v>mid-range</c:v>
                  </c:pt>
                  <c:pt idx="2083">
                    <c:v>mid-range</c:v>
                  </c:pt>
                  <c:pt idx="2084">
                    <c:v>mid-range</c:v>
                  </c:pt>
                  <c:pt idx="2085">
                    <c:v>mid-range</c:v>
                  </c:pt>
                  <c:pt idx="2086">
                    <c:v>mid-range</c:v>
                  </c:pt>
                  <c:pt idx="2087">
                    <c:v>mid-range</c:v>
                  </c:pt>
                  <c:pt idx="2088">
                    <c:v>mid-range</c:v>
                  </c:pt>
                  <c:pt idx="2089">
                    <c:v>mid-range</c:v>
                  </c:pt>
                  <c:pt idx="2090">
                    <c:v>mid-range</c:v>
                  </c:pt>
                  <c:pt idx="2091">
                    <c:v>mid-range</c:v>
                  </c:pt>
                  <c:pt idx="2092">
                    <c:v>mid-range</c:v>
                  </c:pt>
                  <c:pt idx="2093">
                    <c:v>mid-range</c:v>
                  </c:pt>
                  <c:pt idx="2094">
                    <c:v>mid-range</c:v>
                  </c:pt>
                  <c:pt idx="2095">
                    <c:v>mid-range</c:v>
                  </c:pt>
                  <c:pt idx="2096">
                    <c:v>mid-range</c:v>
                  </c:pt>
                  <c:pt idx="2097">
                    <c:v>mid-range</c:v>
                  </c:pt>
                  <c:pt idx="2098">
                    <c:v>mid-range</c:v>
                  </c:pt>
                  <c:pt idx="2099">
                    <c:v>mid-range</c:v>
                  </c:pt>
                  <c:pt idx="2100">
                    <c:v>mid-range</c:v>
                  </c:pt>
                  <c:pt idx="2101">
                    <c:v>mid-range</c:v>
                  </c:pt>
                  <c:pt idx="2102">
                    <c:v>mid-range</c:v>
                  </c:pt>
                  <c:pt idx="2103">
                    <c:v>mid-range</c:v>
                  </c:pt>
                  <c:pt idx="2104">
                    <c:v>mid-range</c:v>
                  </c:pt>
                  <c:pt idx="2105">
                    <c:v>mid-range</c:v>
                  </c:pt>
                  <c:pt idx="2106">
                    <c:v>mid-range</c:v>
                  </c:pt>
                  <c:pt idx="2107">
                    <c:v>mid-range</c:v>
                  </c:pt>
                  <c:pt idx="2108">
                    <c:v>mid-range</c:v>
                  </c:pt>
                  <c:pt idx="2109">
                    <c:v>mid-range</c:v>
                  </c:pt>
                  <c:pt idx="2110">
                    <c:v>mid-range</c:v>
                  </c:pt>
                  <c:pt idx="2111">
                    <c:v>mid-range</c:v>
                  </c:pt>
                  <c:pt idx="2112">
                    <c:v>mid-range</c:v>
                  </c:pt>
                  <c:pt idx="2113">
                    <c:v>mid-range</c:v>
                  </c:pt>
                  <c:pt idx="2114">
                    <c:v>mid-range</c:v>
                  </c:pt>
                  <c:pt idx="2115">
                    <c:v>mid-range</c:v>
                  </c:pt>
                  <c:pt idx="2116">
                    <c:v>mid-range</c:v>
                  </c:pt>
                  <c:pt idx="2117">
                    <c:v>mid-range</c:v>
                  </c:pt>
                  <c:pt idx="2118">
                    <c:v>mid-range</c:v>
                  </c:pt>
                  <c:pt idx="2119">
                    <c:v>mid-range</c:v>
                  </c:pt>
                  <c:pt idx="2120">
                    <c:v>mid-range</c:v>
                  </c:pt>
                  <c:pt idx="2121">
                    <c:v>mid-range</c:v>
                  </c:pt>
                  <c:pt idx="2122">
                    <c:v>mid-range</c:v>
                  </c:pt>
                  <c:pt idx="2123">
                    <c:v>mid-range</c:v>
                  </c:pt>
                  <c:pt idx="2124">
                    <c:v>mid-range</c:v>
                  </c:pt>
                  <c:pt idx="2125">
                    <c:v>mid-range</c:v>
                  </c:pt>
                  <c:pt idx="2126">
                    <c:v>mid-range</c:v>
                  </c:pt>
                  <c:pt idx="2127">
                    <c:v>mid-range</c:v>
                  </c:pt>
                  <c:pt idx="2128">
                    <c:v>mid-range</c:v>
                  </c:pt>
                  <c:pt idx="2129">
                    <c:v>mid-range</c:v>
                  </c:pt>
                  <c:pt idx="2130">
                    <c:v>mid-range</c:v>
                  </c:pt>
                  <c:pt idx="2131">
                    <c:v>mid-range</c:v>
                  </c:pt>
                  <c:pt idx="2132">
                    <c:v>mid-range</c:v>
                  </c:pt>
                  <c:pt idx="2133">
                    <c:v>mid-range</c:v>
                  </c:pt>
                  <c:pt idx="2134">
                    <c:v>mid-range</c:v>
                  </c:pt>
                  <c:pt idx="2135">
                    <c:v>mid-range</c:v>
                  </c:pt>
                  <c:pt idx="2136">
                    <c:v>mid-range</c:v>
                  </c:pt>
                  <c:pt idx="2137">
                    <c:v>mid-range</c:v>
                  </c:pt>
                  <c:pt idx="2138">
                    <c:v>mid-range</c:v>
                  </c:pt>
                  <c:pt idx="2139">
                    <c:v>mid-range</c:v>
                  </c:pt>
                  <c:pt idx="2140">
                    <c:v>mid-range</c:v>
                  </c:pt>
                  <c:pt idx="2141">
                    <c:v>mid-range</c:v>
                  </c:pt>
                  <c:pt idx="2142">
                    <c:v>mid-range</c:v>
                  </c:pt>
                  <c:pt idx="2143">
                    <c:v>mid-range</c:v>
                  </c:pt>
                  <c:pt idx="2144">
                    <c:v>mid-range</c:v>
                  </c:pt>
                  <c:pt idx="2145">
                    <c:v>mid-range</c:v>
                  </c:pt>
                  <c:pt idx="2146">
                    <c:v>mid-range</c:v>
                  </c:pt>
                  <c:pt idx="2147">
                    <c:v>mid-range</c:v>
                  </c:pt>
                  <c:pt idx="2148">
                    <c:v>mid-range</c:v>
                  </c:pt>
                  <c:pt idx="2149">
                    <c:v>mid-range</c:v>
                  </c:pt>
                  <c:pt idx="2150">
                    <c:v>mid-range</c:v>
                  </c:pt>
                  <c:pt idx="2151">
                    <c:v>mid-range</c:v>
                  </c:pt>
                  <c:pt idx="2152">
                    <c:v>mid-range</c:v>
                  </c:pt>
                  <c:pt idx="2153">
                    <c:v>mid-range</c:v>
                  </c:pt>
                  <c:pt idx="2154">
                    <c:v>mid-range</c:v>
                  </c:pt>
                  <c:pt idx="2155">
                    <c:v>mid-range</c:v>
                  </c:pt>
                  <c:pt idx="2156">
                    <c:v>mid-range</c:v>
                  </c:pt>
                  <c:pt idx="2157">
                    <c:v>mid-range</c:v>
                  </c:pt>
                  <c:pt idx="2158">
                    <c:v>mid-range</c:v>
                  </c:pt>
                  <c:pt idx="2159">
                    <c:v>mid-range</c:v>
                  </c:pt>
                  <c:pt idx="2160">
                    <c:v>mid-range</c:v>
                  </c:pt>
                  <c:pt idx="2161">
                    <c:v>mid-range</c:v>
                  </c:pt>
                  <c:pt idx="2162">
                    <c:v>mid-range</c:v>
                  </c:pt>
                  <c:pt idx="2163">
                    <c:v>mid-range</c:v>
                  </c:pt>
                  <c:pt idx="2164">
                    <c:v>mid-range</c:v>
                  </c:pt>
                  <c:pt idx="2165">
                    <c:v>mid-range</c:v>
                  </c:pt>
                  <c:pt idx="2166">
                    <c:v>mid-range</c:v>
                  </c:pt>
                  <c:pt idx="2167">
                    <c:v>mid-range</c:v>
                  </c:pt>
                  <c:pt idx="2168">
                    <c:v>mid-range</c:v>
                  </c:pt>
                  <c:pt idx="2169">
                    <c:v>mid-range</c:v>
                  </c:pt>
                  <c:pt idx="2170">
                    <c:v>mid-range</c:v>
                  </c:pt>
                  <c:pt idx="2171">
                    <c:v>mid-range</c:v>
                  </c:pt>
                  <c:pt idx="2172">
                    <c:v>mid-range</c:v>
                  </c:pt>
                  <c:pt idx="2173">
                    <c:v>mid-range</c:v>
                  </c:pt>
                  <c:pt idx="2174">
                    <c:v>mid-range</c:v>
                  </c:pt>
                  <c:pt idx="2175">
                    <c:v>mid-range</c:v>
                  </c:pt>
                  <c:pt idx="2176">
                    <c:v>mid-range</c:v>
                  </c:pt>
                  <c:pt idx="2177">
                    <c:v>mid-range</c:v>
                  </c:pt>
                  <c:pt idx="2178">
                    <c:v>mid-range</c:v>
                  </c:pt>
                  <c:pt idx="2179">
                    <c:v>mid-range</c:v>
                  </c:pt>
                  <c:pt idx="2180">
                    <c:v>mid-range</c:v>
                  </c:pt>
                  <c:pt idx="2181">
                    <c:v>mid-range</c:v>
                  </c:pt>
                  <c:pt idx="2182">
                    <c:v>mid-range</c:v>
                  </c:pt>
                  <c:pt idx="2183">
                    <c:v>mid-range</c:v>
                  </c:pt>
                  <c:pt idx="2184">
                    <c:v>mid-range</c:v>
                  </c:pt>
                  <c:pt idx="2185">
                    <c:v>mid-range</c:v>
                  </c:pt>
                  <c:pt idx="2186">
                    <c:v>mid-range</c:v>
                  </c:pt>
                  <c:pt idx="2187">
                    <c:v>mid-range</c:v>
                  </c:pt>
                  <c:pt idx="2188">
                    <c:v>mid-range</c:v>
                  </c:pt>
                  <c:pt idx="2189">
                    <c:v>mid-range</c:v>
                  </c:pt>
                  <c:pt idx="2190">
                    <c:v>mid-range</c:v>
                  </c:pt>
                  <c:pt idx="2191">
                    <c:v>mid-range</c:v>
                  </c:pt>
                  <c:pt idx="2192">
                    <c:v>mid-range</c:v>
                  </c:pt>
                  <c:pt idx="2193">
                    <c:v>mid-range</c:v>
                  </c:pt>
                  <c:pt idx="2194">
                    <c:v>mid-range</c:v>
                  </c:pt>
                  <c:pt idx="2195">
                    <c:v>mid-range</c:v>
                  </c:pt>
                  <c:pt idx="2196">
                    <c:v>mid-range</c:v>
                  </c:pt>
                  <c:pt idx="2197">
                    <c:v>mid-range</c:v>
                  </c:pt>
                  <c:pt idx="2198">
                    <c:v>mid-range</c:v>
                  </c:pt>
                  <c:pt idx="2199">
                    <c:v>mid-range</c:v>
                  </c:pt>
                  <c:pt idx="2200">
                    <c:v>mid-range</c:v>
                  </c:pt>
                  <c:pt idx="2201">
                    <c:v>mid-range</c:v>
                  </c:pt>
                  <c:pt idx="2202">
                    <c:v>mid-range</c:v>
                  </c:pt>
                  <c:pt idx="2203">
                    <c:v>mid-range</c:v>
                  </c:pt>
                  <c:pt idx="2204">
                    <c:v>mid-range</c:v>
                  </c:pt>
                  <c:pt idx="2205">
                    <c:v>mid-range</c:v>
                  </c:pt>
                  <c:pt idx="2206">
                    <c:v>mid-range</c:v>
                  </c:pt>
                  <c:pt idx="2207">
                    <c:v>mid-range</c:v>
                  </c:pt>
                  <c:pt idx="2208">
                    <c:v>mid-range</c:v>
                  </c:pt>
                  <c:pt idx="2209">
                    <c:v>mid-range</c:v>
                  </c:pt>
                  <c:pt idx="2210">
                    <c:v>mid-range</c:v>
                  </c:pt>
                  <c:pt idx="2211">
                    <c:v>mid-range</c:v>
                  </c:pt>
                  <c:pt idx="2212">
                    <c:v>mid-range</c:v>
                  </c:pt>
                  <c:pt idx="2213">
                    <c:v>mid-range</c:v>
                  </c:pt>
                  <c:pt idx="2214">
                    <c:v>mid-range</c:v>
                  </c:pt>
                  <c:pt idx="2215">
                    <c:v>mid-range</c:v>
                  </c:pt>
                  <c:pt idx="2216">
                    <c:v>mid-range</c:v>
                  </c:pt>
                  <c:pt idx="2217">
                    <c:v>mid-range</c:v>
                  </c:pt>
                  <c:pt idx="2218">
                    <c:v>mid-range</c:v>
                  </c:pt>
                  <c:pt idx="2219">
                    <c:v>mid-range</c:v>
                  </c:pt>
                  <c:pt idx="2220">
                    <c:v>mid-range</c:v>
                  </c:pt>
                  <c:pt idx="2221">
                    <c:v>mid-range</c:v>
                  </c:pt>
                  <c:pt idx="2222">
                    <c:v>mid-range</c:v>
                  </c:pt>
                  <c:pt idx="2223">
                    <c:v>mid-range</c:v>
                  </c:pt>
                  <c:pt idx="2224">
                    <c:v>mid-range</c:v>
                  </c:pt>
                  <c:pt idx="2225">
                    <c:v>mid-range</c:v>
                  </c:pt>
                  <c:pt idx="2226">
                    <c:v>mid-range</c:v>
                  </c:pt>
                  <c:pt idx="2227">
                    <c:v>mid-range</c:v>
                  </c:pt>
                  <c:pt idx="2228">
                    <c:v>mid-range</c:v>
                  </c:pt>
                  <c:pt idx="2229">
                    <c:v>mid-range</c:v>
                  </c:pt>
                  <c:pt idx="2230">
                    <c:v>mid-range</c:v>
                  </c:pt>
                  <c:pt idx="2231">
                    <c:v>mid-range</c:v>
                  </c:pt>
                  <c:pt idx="2232">
                    <c:v>mid-range</c:v>
                  </c:pt>
                  <c:pt idx="2233">
                    <c:v>mid-range</c:v>
                  </c:pt>
                  <c:pt idx="2234">
                    <c:v>mid-range</c:v>
                  </c:pt>
                  <c:pt idx="2235">
                    <c:v>mid-range</c:v>
                  </c:pt>
                  <c:pt idx="2236">
                    <c:v>mid-range</c:v>
                  </c:pt>
                  <c:pt idx="2237">
                    <c:v>mid-range</c:v>
                  </c:pt>
                  <c:pt idx="2238">
                    <c:v>mid-range</c:v>
                  </c:pt>
                  <c:pt idx="2239">
                    <c:v>mid-range</c:v>
                  </c:pt>
                  <c:pt idx="2240">
                    <c:v>mid-range</c:v>
                  </c:pt>
                  <c:pt idx="2241">
                    <c:v>mid-range</c:v>
                  </c:pt>
                  <c:pt idx="2242">
                    <c:v>mid-range</c:v>
                  </c:pt>
                  <c:pt idx="2243">
                    <c:v>mid-range</c:v>
                  </c:pt>
                  <c:pt idx="2244">
                    <c:v>mid-range</c:v>
                  </c:pt>
                  <c:pt idx="2245">
                    <c:v>mid-range</c:v>
                  </c:pt>
                  <c:pt idx="2246">
                    <c:v>mid-range</c:v>
                  </c:pt>
                  <c:pt idx="2247">
                    <c:v>mid-range</c:v>
                  </c:pt>
                  <c:pt idx="2248">
                    <c:v>mid-range</c:v>
                  </c:pt>
                  <c:pt idx="2249">
                    <c:v>mid-range</c:v>
                  </c:pt>
                  <c:pt idx="2250">
                    <c:v>mid-range</c:v>
                  </c:pt>
                  <c:pt idx="2251">
                    <c:v>mid-range</c:v>
                  </c:pt>
                  <c:pt idx="2252">
                    <c:v>mid-range</c:v>
                  </c:pt>
                  <c:pt idx="2253">
                    <c:v>mid-range</c:v>
                  </c:pt>
                  <c:pt idx="2254">
                    <c:v>mid-range</c:v>
                  </c:pt>
                  <c:pt idx="2255">
                    <c:v>mid-range</c:v>
                  </c:pt>
                  <c:pt idx="2256">
                    <c:v>mid-range</c:v>
                  </c:pt>
                  <c:pt idx="2257">
                    <c:v>mid-range</c:v>
                  </c:pt>
                  <c:pt idx="2258">
                    <c:v>mid-range</c:v>
                  </c:pt>
                  <c:pt idx="2259">
                    <c:v>mid-range</c:v>
                  </c:pt>
                  <c:pt idx="2260">
                    <c:v>mid-range</c:v>
                  </c:pt>
                  <c:pt idx="2261">
                    <c:v>mid-range</c:v>
                  </c:pt>
                  <c:pt idx="2262">
                    <c:v>mid-range</c:v>
                  </c:pt>
                  <c:pt idx="2263">
                    <c:v>mid-range</c:v>
                  </c:pt>
                  <c:pt idx="2264">
                    <c:v>mid-range</c:v>
                  </c:pt>
                  <c:pt idx="2265">
                    <c:v>mid-range</c:v>
                  </c:pt>
                  <c:pt idx="2266">
                    <c:v>mid-range</c:v>
                  </c:pt>
                  <c:pt idx="2267">
                    <c:v>mid-range</c:v>
                  </c:pt>
                  <c:pt idx="2268">
                    <c:v>mid-range</c:v>
                  </c:pt>
                  <c:pt idx="2269">
                    <c:v>mid-range</c:v>
                  </c:pt>
                  <c:pt idx="2270">
                    <c:v>mid-range</c:v>
                  </c:pt>
                  <c:pt idx="2271">
                    <c:v>mid-range</c:v>
                  </c:pt>
                  <c:pt idx="2272">
                    <c:v>mid-range</c:v>
                  </c:pt>
                  <c:pt idx="2273">
                    <c:v>mid-range</c:v>
                  </c:pt>
                  <c:pt idx="2274">
                    <c:v>mid-range</c:v>
                  </c:pt>
                  <c:pt idx="2275">
                    <c:v>mid-range</c:v>
                  </c:pt>
                  <c:pt idx="2276">
                    <c:v>mid-range</c:v>
                  </c:pt>
                  <c:pt idx="2277">
                    <c:v>mid-range</c:v>
                  </c:pt>
                  <c:pt idx="2278">
                    <c:v>mid-range</c:v>
                  </c:pt>
                  <c:pt idx="2279">
                    <c:v>mid-range</c:v>
                  </c:pt>
                  <c:pt idx="2280">
                    <c:v>mid-range</c:v>
                  </c:pt>
                  <c:pt idx="2281">
                    <c:v>mid-range</c:v>
                  </c:pt>
                  <c:pt idx="2282">
                    <c:v>mid-range</c:v>
                  </c:pt>
                  <c:pt idx="2283">
                    <c:v>mid-range</c:v>
                  </c:pt>
                  <c:pt idx="2284">
                    <c:v>mid-range</c:v>
                  </c:pt>
                  <c:pt idx="2285">
                    <c:v>mid-range</c:v>
                  </c:pt>
                  <c:pt idx="2286">
                    <c:v>mid-range</c:v>
                  </c:pt>
                  <c:pt idx="2287">
                    <c:v>mid-range</c:v>
                  </c:pt>
                  <c:pt idx="2288">
                    <c:v>mid-range</c:v>
                  </c:pt>
                  <c:pt idx="2289">
                    <c:v>mid-range</c:v>
                  </c:pt>
                  <c:pt idx="2290">
                    <c:v>mid-range</c:v>
                  </c:pt>
                  <c:pt idx="2291">
                    <c:v>mid-range</c:v>
                  </c:pt>
                  <c:pt idx="2292">
                    <c:v>mid-range</c:v>
                  </c:pt>
                  <c:pt idx="2293">
                    <c:v>mid-range</c:v>
                  </c:pt>
                  <c:pt idx="2294">
                    <c:v>mid-range</c:v>
                  </c:pt>
                  <c:pt idx="2295">
                    <c:v>mid-range</c:v>
                  </c:pt>
                  <c:pt idx="2296">
                    <c:v>mid-range</c:v>
                  </c:pt>
                  <c:pt idx="2297">
                    <c:v>mid-range</c:v>
                  </c:pt>
                  <c:pt idx="2298">
                    <c:v>mid-range</c:v>
                  </c:pt>
                  <c:pt idx="2299">
                    <c:v>mid-range</c:v>
                  </c:pt>
                  <c:pt idx="2300">
                    <c:v>mid-range</c:v>
                  </c:pt>
                  <c:pt idx="2301">
                    <c:v>mid-range</c:v>
                  </c:pt>
                  <c:pt idx="2302">
                    <c:v>mid-range</c:v>
                  </c:pt>
                  <c:pt idx="2303">
                    <c:v>mid-range</c:v>
                  </c:pt>
                  <c:pt idx="2304">
                    <c:v>mid-range</c:v>
                  </c:pt>
                  <c:pt idx="2305">
                    <c:v>mid-range</c:v>
                  </c:pt>
                  <c:pt idx="2306">
                    <c:v>mid-range</c:v>
                  </c:pt>
                  <c:pt idx="2307">
                    <c:v>mid-range</c:v>
                  </c:pt>
                  <c:pt idx="2308">
                    <c:v>mid-range</c:v>
                  </c:pt>
                  <c:pt idx="2309">
                    <c:v>mid-range</c:v>
                  </c:pt>
                  <c:pt idx="2310">
                    <c:v>mid-range</c:v>
                  </c:pt>
                  <c:pt idx="2311">
                    <c:v>mid-range</c:v>
                  </c:pt>
                  <c:pt idx="2312">
                    <c:v>mid-range</c:v>
                  </c:pt>
                  <c:pt idx="2313">
                    <c:v>mid-range</c:v>
                  </c:pt>
                  <c:pt idx="2314">
                    <c:v>mid-range</c:v>
                  </c:pt>
                  <c:pt idx="2315">
                    <c:v>mid-range</c:v>
                  </c:pt>
                  <c:pt idx="2316">
                    <c:v>mid-range</c:v>
                  </c:pt>
                  <c:pt idx="2317">
                    <c:v>mid-range</c:v>
                  </c:pt>
                  <c:pt idx="2318">
                    <c:v>mid-range</c:v>
                  </c:pt>
                  <c:pt idx="2319">
                    <c:v>mid-range</c:v>
                  </c:pt>
                  <c:pt idx="2320">
                    <c:v>mid-range</c:v>
                  </c:pt>
                  <c:pt idx="2321">
                    <c:v>mid-range</c:v>
                  </c:pt>
                  <c:pt idx="2322">
                    <c:v>mid-range</c:v>
                  </c:pt>
                  <c:pt idx="2323">
                    <c:v>mid-range</c:v>
                  </c:pt>
                  <c:pt idx="2324">
                    <c:v>mid-range</c:v>
                  </c:pt>
                  <c:pt idx="2325">
                    <c:v>mid-range</c:v>
                  </c:pt>
                  <c:pt idx="2326">
                    <c:v>mid-range</c:v>
                  </c:pt>
                  <c:pt idx="2327">
                    <c:v>mid-range</c:v>
                  </c:pt>
                  <c:pt idx="2328">
                    <c:v>mid-range</c:v>
                  </c:pt>
                  <c:pt idx="2329">
                    <c:v>mid-range</c:v>
                  </c:pt>
                  <c:pt idx="2330">
                    <c:v>mid-range</c:v>
                  </c:pt>
                  <c:pt idx="2331">
                    <c:v>mid-range</c:v>
                  </c:pt>
                  <c:pt idx="2332">
                    <c:v>mid-range</c:v>
                  </c:pt>
                  <c:pt idx="2333">
                    <c:v>mid-range</c:v>
                  </c:pt>
                  <c:pt idx="2334">
                    <c:v>mid-range</c:v>
                  </c:pt>
                  <c:pt idx="2335">
                    <c:v>mid-range</c:v>
                  </c:pt>
                  <c:pt idx="2336">
                    <c:v>mid-range</c:v>
                  </c:pt>
                  <c:pt idx="2337">
                    <c:v>mid-range</c:v>
                  </c:pt>
                  <c:pt idx="2338">
                    <c:v>mid-range</c:v>
                  </c:pt>
                  <c:pt idx="2339">
                    <c:v>mid-range</c:v>
                  </c:pt>
                  <c:pt idx="2340">
                    <c:v>mid-range</c:v>
                  </c:pt>
                  <c:pt idx="2341">
                    <c:v>mid-range</c:v>
                  </c:pt>
                  <c:pt idx="2342">
                    <c:v>mid-range</c:v>
                  </c:pt>
                  <c:pt idx="2343">
                    <c:v>mid-range</c:v>
                  </c:pt>
                  <c:pt idx="2344">
                    <c:v>mid-range</c:v>
                  </c:pt>
                  <c:pt idx="2345">
                    <c:v>mid-range</c:v>
                  </c:pt>
                  <c:pt idx="2346">
                    <c:v>mid-range</c:v>
                  </c:pt>
                  <c:pt idx="2347">
                    <c:v>mid-range</c:v>
                  </c:pt>
                  <c:pt idx="2348">
                    <c:v>mid-range</c:v>
                  </c:pt>
                  <c:pt idx="2349">
                    <c:v>mid-range</c:v>
                  </c:pt>
                  <c:pt idx="2350">
                    <c:v>mid-range</c:v>
                  </c:pt>
                  <c:pt idx="2351">
                    <c:v>mid-range</c:v>
                  </c:pt>
                  <c:pt idx="2352">
                    <c:v>mid-range</c:v>
                  </c:pt>
                  <c:pt idx="2353">
                    <c:v>mid-range</c:v>
                  </c:pt>
                  <c:pt idx="2354">
                    <c:v>mid-range</c:v>
                  </c:pt>
                  <c:pt idx="2355">
                    <c:v>mid-range</c:v>
                  </c:pt>
                  <c:pt idx="2356">
                    <c:v>mid-range</c:v>
                  </c:pt>
                  <c:pt idx="2357">
                    <c:v>mid-range</c:v>
                  </c:pt>
                  <c:pt idx="2358">
                    <c:v>mid-range</c:v>
                  </c:pt>
                  <c:pt idx="2359">
                    <c:v>mid-range</c:v>
                  </c:pt>
                  <c:pt idx="2360">
                    <c:v>mid-range</c:v>
                  </c:pt>
                  <c:pt idx="2361">
                    <c:v>mid-range</c:v>
                  </c:pt>
                  <c:pt idx="2362">
                    <c:v>mid-range</c:v>
                  </c:pt>
                  <c:pt idx="2363">
                    <c:v>mid-range</c:v>
                  </c:pt>
                  <c:pt idx="2364">
                    <c:v>mid-range</c:v>
                  </c:pt>
                  <c:pt idx="2365">
                    <c:v>mid-range</c:v>
                  </c:pt>
                  <c:pt idx="2366">
                    <c:v>mid-range</c:v>
                  </c:pt>
                  <c:pt idx="2367">
                    <c:v>mid-range</c:v>
                  </c:pt>
                  <c:pt idx="2368">
                    <c:v>mid-range</c:v>
                  </c:pt>
                  <c:pt idx="2369">
                    <c:v>mid-range</c:v>
                  </c:pt>
                  <c:pt idx="2370">
                    <c:v>mid-range</c:v>
                  </c:pt>
                  <c:pt idx="2371">
                    <c:v>mid-range</c:v>
                  </c:pt>
                  <c:pt idx="2372">
                    <c:v>mid-range</c:v>
                  </c:pt>
                  <c:pt idx="2373">
                    <c:v>mid-range</c:v>
                  </c:pt>
                  <c:pt idx="2374">
                    <c:v>mid-range</c:v>
                  </c:pt>
                  <c:pt idx="2375">
                    <c:v>mid-range</c:v>
                  </c:pt>
                  <c:pt idx="2376">
                    <c:v>mid-range</c:v>
                  </c:pt>
                  <c:pt idx="2377">
                    <c:v>mid-range</c:v>
                  </c:pt>
                  <c:pt idx="2378">
                    <c:v>mid-range</c:v>
                  </c:pt>
                  <c:pt idx="2379">
                    <c:v>mid-range</c:v>
                  </c:pt>
                  <c:pt idx="2380">
                    <c:v>mid-range</c:v>
                  </c:pt>
                  <c:pt idx="2381">
                    <c:v>mid-range</c:v>
                  </c:pt>
                  <c:pt idx="2382">
                    <c:v>mid-range</c:v>
                  </c:pt>
                  <c:pt idx="2383">
                    <c:v>mid-range</c:v>
                  </c:pt>
                  <c:pt idx="2384">
                    <c:v>mid-range</c:v>
                  </c:pt>
                  <c:pt idx="2385">
                    <c:v>mid-range</c:v>
                  </c:pt>
                  <c:pt idx="2386">
                    <c:v>mid-range</c:v>
                  </c:pt>
                  <c:pt idx="2387">
                    <c:v>mid-range</c:v>
                  </c:pt>
                  <c:pt idx="2388">
                    <c:v>mid-range</c:v>
                  </c:pt>
                  <c:pt idx="2389">
                    <c:v>mid-range</c:v>
                  </c:pt>
                  <c:pt idx="2390">
                    <c:v>mid-range</c:v>
                  </c:pt>
                  <c:pt idx="2391">
                    <c:v>mid-range</c:v>
                  </c:pt>
                  <c:pt idx="2392">
                    <c:v>mid-range</c:v>
                  </c:pt>
                  <c:pt idx="2393">
                    <c:v>mid-range</c:v>
                  </c:pt>
                  <c:pt idx="2394">
                    <c:v>mid-range</c:v>
                  </c:pt>
                  <c:pt idx="2395">
                    <c:v>mid-range</c:v>
                  </c:pt>
                  <c:pt idx="2396">
                    <c:v>mid-range</c:v>
                  </c:pt>
                  <c:pt idx="2397">
                    <c:v>mid-range</c:v>
                  </c:pt>
                  <c:pt idx="2398">
                    <c:v>mid-range</c:v>
                  </c:pt>
                  <c:pt idx="2399">
                    <c:v>mid-range</c:v>
                  </c:pt>
                  <c:pt idx="2400">
                    <c:v>mid-range</c:v>
                  </c:pt>
                  <c:pt idx="2401">
                    <c:v>mid-range</c:v>
                  </c:pt>
                  <c:pt idx="2402">
                    <c:v>mid-range</c:v>
                  </c:pt>
                  <c:pt idx="2403">
                    <c:v>mid-range</c:v>
                  </c:pt>
                  <c:pt idx="2404">
                    <c:v>mid-range</c:v>
                  </c:pt>
                  <c:pt idx="2405">
                    <c:v>mid-range</c:v>
                  </c:pt>
                  <c:pt idx="2406">
                    <c:v>mid-range</c:v>
                  </c:pt>
                  <c:pt idx="2407">
                    <c:v>mid-range</c:v>
                  </c:pt>
                  <c:pt idx="2408">
                    <c:v>mid-range</c:v>
                  </c:pt>
                  <c:pt idx="2409">
                    <c:v>mid-range</c:v>
                  </c:pt>
                  <c:pt idx="2410">
                    <c:v>mid-range</c:v>
                  </c:pt>
                  <c:pt idx="2411">
                    <c:v>mid-range</c:v>
                  </c:pt>
                  <c:pt idx="2412">
                    <c:v>mid-range</c:v>
                  </c:pt>
                  <c:pt idx="2413">
                    <c:v>mid-range</c:v>
                  </c:pt>
                  <c:pt idx="2414">
                    <c:v>mid-range</c:v>
                  </c:pt>
                  <c:pt idx="2415">
                    <c:v>mid-range</c:v>
                  </c:pt>
                  <c:pt idx="2416">
                    <c:v>mid-range</c:v>
                  </c:pt>
                  <c:pt idx="2417">
                    <c:v>mid-range</c:v>
                  </c:pt>
                  <c:pt idx="2418">
                    <c:v>mid-range</c:v>
                  </c:pt>
                  <c:pt idx="2419">
                    <c:v>mid-range</c:v>
                  </c:pt>
                  <c:pt idx="2420">
                    <c:v>mid-range</c:v>
                  </c:pt>
                  <c:pt idx="2421">
                    <c:v>mid-range</c:v>
                  </c:pt>
                  <c:pt idx="2422">
                    <c:v>mid-range</c:v>
                  </c:pt>
                  <c:pt idx="2423">
                    <c:v>mid-range</c:v>
                  </c:pt>
                  <c:pt idx="2424">
                    <c:v>mid-range</c:v>
                  </c:pt>
                  <c:pt idx="2425">
                    <c:v>mid-range</c:v>
                  </c:pt>
                  <c:pt idx="2426">
                    <c:v>mid-range</c:v>
                  </c:pt>
                  <c:pt idx="2427">
                    <c:v>mid-range</c:v>
                  </c:pt>
                  <c:pt idx="2428">
                    <c:v>mid-range</c:v>
                  </c:pt>
                  <c:pt idx="2429">
                    <c:v>mid-range</c:v>
                  </c:pt>
                  <c:pt idx="2430">
                    <c:v>mid-range</c:v>
                  </c:pt>
                  <c:pt idx="2431">
                    <c:v>mid-range</c:v>
                  </c:pt>
                  <c:pt idx="2432">
                    <c:v>mid-range</c:v>
                  </c:pt>
                  <c:pt idx="2433">
                    <c:v>mid-range</c:v>
                  </c:pt>
                  <c:pt idx="2434">
                    <c:v>mid-range</c:v>
                  </c:pt>
                  <c:pt idx="2435">
                    <c:v>mid-range</c:v>
                  </c:pt>
                  <c:pt idx="2436">
                    <c:v>mid-range</c:v>
                  </c:pt>
                  <c:pt idx="2437">
                    <c:v>mid-range</c:v>
                  </c:pt>
                  <c:pt idx="2438">
                    <c:v>mid-range</c:v>
                  </c:pt>
                  <c:pt idx="2439">
                    <c:v>mid-range</c:v>
                  </c:pt>
                  <c:pt idx="2440">
                    <c:v>mid-range</c:v>
                  </c:pt>
                  <c:pt idx="2441">
                    <c:v>mid-range</c:v>
                  </c:pt>
                  <c:pt idx="2442">
                    <c:v>mid-range</c:v>
                  </c:pt>
                  <c:pt idx="2443">
                    <c:v>mid-range</c:v>
                  </c:pt>
                  <c:pt idx="2444">
                    <c:v>mid-range</c:v>
                  </c:pt>
                  <c:pt idx="2445">
                    <c:v>mid-range</c:v>
                  </c:pt>
                  <c:pt idx="2446">
                    <c:v>mid-range</c:v>
                  </c:pt>
                  <c:pt idx="2447">
                    <c:v>mid-range</c:v>
                  </c:pt>
                  <c:pt idx="2448">
                    <c:v>mid-range</c:v>
                  </c:pt>
                  <c:pt idx="2449">
                    <c:v>mid-range</c:v>
                  </c:pt>
                  <c:pt idx="2450">
                    <c:v>mid-range</c:v>
                  </c:pt>
                  <c:pt idx="2451">
                    <c:v>mid-range</c:v>
                  </c:pt>
                  <c:pt idx="2452">
                    <c:v>mid-range</c:v>
                  </c:pt>
                  <c:pt idx="2453">
                    <c:v>mid-range</c:v>
                  </c:pt>
                  <c:pt idx="2454">
                    <c:v>mid-range</c:v>
                  </c:pt>
                  <c:pt idx="2455">
                    <c:v>mid-range</c:v>
                  </c:pt>
                  <c:pt idx="2456">
                    <c:v>mid-range</c:v>
                  </c:pt>
                  <c:pt idx="2457">
                    <c:v>mid-range</c:v>
                  </c:pt>
                  <c:pt idx="2458">
                    <c:v>mid-range</c:v>
                  </c:pt>
                  <c:pt idx="2459">
                    <c:v>mid-range</c:v>
                  </c:pt>
                  <c:pt idx="2460">
                    <c:v>mid-range</c:v>
                  </c:pt>
                  <c:pt idx="2461">
                    <c:v>mid-range</c:v>
                  </c:pt>
                  <c:pt idx="2462">
                    <c:v>mid-range</c:v>
                  </c:pt>
                  <c:pt idx="2463">
                    <c:v>mid-range</c:v>
                  </c:pt>
                  <c:pt idx="2464">
                    <c:v>mid-range</c:v>
                  </c:pt>
                  <c:pt idx="2465">
                    <c:v>mid-range</c:v>
                  </c:pt>
                  <c:pt idx="2466">
                    <c:v>mid-range</c:v>
                  </c:pt>
                  <c:pt idx="2467">
                    <c:v>mid-range</c:v>
                  </c:pt>
                  <c:pt idx="2468">
                    <c:v>mid-range</c:v>
                  </c:pt>
                  <c:pt idx="2469">
                    <c:v>mid-range</c:v>
                  </c:pt>
                  <c:pt idx="2470">
                    <c:v>mid-range</c:v>
                  </c:pt>
                  <c:pt idx="2471">
                    <c:v>mid-range</c:v>
                  </c:pt>
                  <c:pt idx="2472">
                    <c:v>mid-range</c:v>
                  </c:pt>
                  <c:pt idx="2473">
                    <c:v>mid-range</c:v>
                  </c:pt>
                  <c:pt idx="2474">
                    <c:v>mid-range</c:v>
                  </c:pt>
                  <c:pt idx="2475">
                    <c:v>mid-range</c:v>
                  </c:pt>
                  <c:pt idx="2476">
                    <c:v>mid-range</c:v>
                  </c:pt>
                  <c:pt idx="2477">
                    <c:v>mid-range</c:v>
                  </c:pt>
                  <c:pt idx="2478">
                    <c:v>mid-range</c:v>
                  </c:pt>
                  <c:pt idx="2479">
                    <c:v>mid-range</c:v>
                  </c:pt>
                  <c:pt idx="2480">
                    <c:v>mid-range</c:v>
                  </c:pt>
                  <c:pt idx="2481">
                    <c:v>mid-range</c:v>
                  </c:pt>
                  <c:pt idx="2482">
                    <c:v>mid-range</c:v>
                  </c:pt>
                  <c:pt idx="2483">
                    <c:v>mid-range</c:v>
                  </c:pt>
                  <c:pt idx="2484">
                    <c:v>mid-range</c:v>
                  </c:pt>
                  <c:pt idx="2485">
                    <c:v>mid-range</c:v>
                  </c:pt>
                  <c:pt idx="2486">
                    <c:v>mid-range</c:v>
                  </c:pt>
                  <c:pt idx="2487">
                    <c:v>mid-range</c:v>
                  </c:pt>
                  <c:pt idx="2488">
                    <c:v>mid-range</c:v>
                  </c:pt>
                  <c:pt idx="2489">
                    <c:v>mid-range</c:v>
                  </c:pt>
                  <c:pt idx="2490">
                    <c:v>mid-range</c:v>
                  </c:pt>
                  <c:pt idx="2491">
                    <c:v>mid-range</c:v>
                  </c:pt>
                  <c:pt idx="2492">
                    <c:v>mid-range</c:v>
                  </c:pt>
                  <c:pt idx="2493">
                    <c:v>mid-range</c:v>
                  </c:pt>
                  <c:pt idx="2494">
                    <c:v>mid-range</c:v>
                  </c:pt>
                  <c:pt idx="2495">
                    <c:v>mid-range</c:v>
                  </c:pt>
                  <c:pt idx="2496">
                    <c:v>mid-range</c:v>
                  </c:pt>
                  <c:pt idx="2497">
                    <c:v>mid-range</c:v>
                  </c:pt>
                  <c:pt idx="2498">
                    <c:v>mid-range</c:v>
                  </c:pt>
                  <c:pt idx="2499">
                    <c:v>mid-range</c:v>
                  </c:pt>
                  <c:pt idx="2500">
                    <c:v>mid-range</c:v>
                  </c:pt>
                  <c:pt idx="2501">
                    <c:v>mid-range</c:v>
                  </c:pt>
                  <c:pt idx="2502">
                    <c:v>mid-range</c:v>
                  </c:pt>
                  <c:pt idx="2503">
                    <c:v>mid-range</c:v>
                  </c:pt>
                  <c:pt idx="2504">
                    <c:v>mid-range</c:v>
                  </c:pt>
                  <c:pt idx="2505">
                    <c:v>mid-range</c:v>
                  </c:pt>
                  <c:pt idx="2506">
                    <c:v>mid-range</c:v>
                  </c:pt>
                  <c:pt idx="2507">
                    <c:v>mid-range</c:v>
                  </c:pt>
                  <c:pt idx="2508">
                    <c:v>mid-range</c:v>
                  </c:pt>
                  <c:pt idx="2509">
                    <c:v>mid-range</c:v>
                  </c:pt>
                  <c:pt idx="2510">
                    <c:v>mid-range</c:v>
                  </c:pt>
                  <c:pt idx="2511">
                    <c:v>mid-range</c:v>
                  </c:pt>
                  <c:pt idx="2512">
                    <c:v>mid-range</c:v>
                  </c:pt>
                  <c:pt idx="2513">
                    <c:v>mid-range</c:v>
                  </c:pt>
                  <c:pt idx="2514">
                    <c:v>mid-range</c:v>
                  </c:pt>
                  <c:pt idx="2515">
                    <c:v>mid-range</c:v>
                  </c:pt>
                  <c:pt idx="2516">
                    <c:v>mid-range</c:v>
                  </c:pt>
                  <c:pt idx="2517">
                    <c:v>mid-range</c:v>
                  </c:pt>
                  <c:pt idx="2518">
                    <c:v>mid-range</c:v>
                  </c:pt>
                  <c:pt idx="2519">
                    <c:v>mid-range</c:v>
                  </c:pt>
                  <c:pt idx="2520">
                    <c:v>mid-range</c:v>
                  </c:pt>
                  <c:pt idx="2521">
                    <c:v>mid-range</c:v>
                  </c:pt>
                  <c:pt idx="2522">
                    <c:v>mid-range</c:v>
                  </c:pt>
                  <c:pt idx="2523">
                    <c:v>mid-range</c:v>
                  </c:pt>
                  <c:pt idx="2524">
                    <c:v>mid-range</c:v>
                  </c:pt>
                  <c:pt idx="2525">
                    <c:v>mid-range</c:v>
                  </c:pt>
                  <c:pt idx="2526">
                    <c:v>mid-range</c:v>
                  </c:pt>
                  <c:pt idx="2527">
                    <c:v>mid-range</c:v>
                  </c:pt>
                  <c:pt idx="2528">
                    <c:v>mid-range</c:v>
                  </c:pt>
                  <c:pt idx="2529">
                    <c:v>mid-range</c:v>
                  </c:pt>
                  <c:pt idx="2530">
                    <c:v>mid-range</c:v>
                  </c:pt>
                  <c:pt idx="2531">
                    <c:v>mid-range</c:v>
                  </c:pt>
                  <c:pt idx="2532">
                    <c:v>mid-range</c:v>
                  </c:pt>
                  <c:pt idx="2533">
                    <c:v>mid-range</c:v>
                  </c:pt>
                  <c:pt idx="2534">
                    <c:v>mid-range</c:v>
                  </c:pt>
                  <c:pt idx="2535">
                    <c:v>mid-range</c:v>
                  </c:pt>
                  <c:pt idx="2536">
                    <c:v>mid-range</c:v>
                  </c:pt>
                  <c:pt idx="2537">
                    <c:v>mid-range</c:v>
                  </c:pt>
                  <c:pt idx="2538">
                    <c:v>mid-range</c:v>
                  </c:pt>
                  <c:pt idx="2539">
                    <c:v>mid-range</c:v>
                  </c:pt>
                  <c:pt idx="2540">
                    <c:v>mid-range</c:v>
                  </c:pt>
                  <c:pt idx="2541">
                    <c:v>mid-range</c:v>
                  </c:pt>
                  <c:pt idx="2542">
                    <c:v>mid-range</c:v>
                  </c:pt>
                  <c:pt idx="2543">
                    <c:v>mid-range</c:v>
                  </c:pt>
                  <c:pt idx="2544">
                    <c:v>mid-range</c:v>
                  </c:pt>
                  <c:pt idx="2545">
                    <c:v>mid-range</c:v>
                  </c:pt>
                  <c:pt idx="2546">
                    <c:v>mid-range</c:v>
                  </c:pt>
                  <c:pt idx="2547">
                    <c:v>mid-range</c:v>
                  </c:pt>
                  <c:pt idx="2548">
                    <c:v>mid-range</c:v>
                  </c:pt>
                  <c:pt idx="2549">
                    <c:v>mid-range</c:v>
                  </c:pt>
                  <c:pt idx="2550">
                    <c:v>mid-range</c:v>
                  </c:pt>
                  <c:pt idx="2551">
                    <c:v>mid-range</c:v>
                  </c:pt>
                  <c:pt idx="2552">
                    <c:v>mid-range</c:v>
                  </c:pt>
                  <c:pt idx="2553">
                    <c:v>mid-range</c:v>
                  </c:pt>
                  <c:pt idx="2554">
                    <c:v>mid-range</c:v>
                  </c:pt>
                  <c:pt idx="2555">
                    <c:v>mid-range</c:v>
                  </c:pt>
                  <c:pt idx="2556">
                    <c:v>mid-range</c:v>
                  </c:pt>
                  <c:pt idx="2557">
                    <c:v>mid-range</c:v>
                  </c:pt>
                  <c:pt idx="2558">
                    <c:v>mid-range</c:v>
                  </c:pt>
                  <c:pt idx="2559">
                    <c:v>mid-range</c:v>
                  </c:pt>
                  <c:pt idx="2560">
                    <c:v>mid-range</c:v>
                  </c:pt>
                  <c:pt idx="2561">
                    <c:v>mid-range</c:v>
                  </c:pt>
                  <c:pt idx="2562">
                    <c:v>mid-range</c:v>
                  </c:pt>
                  <c:pt idx="2563">
                    <c:v>mid-range</c:v>
                  </c:pt>
                  <c:pt idx="2564">
                    <c:v>mid-range</c:v>
                  </c:pt>
                  <c:pt idx="2565">
                    <c:v>mid-range</c:v>
                  </c:pt>
                  <c:pt idx="2566">
                    <c:v>mid-range</c:v>
                  </c:pt>
                  <c:pt idx="2567">
                    <c:v>mid-range</c:v>
                  </c:pt>
                  <c:pt idx="2568">
                    <c:v>mid-range</c:v>
                  </c:pt>
                  <c:pt idx="2569">
                    <c:v>mid-range</c:v>
                  </c:pt>
                  <c:pt idx="2570">
                    <c:v>mid-range</c:v>
                  </c:pt>
                  <c:pt idx="2571">
                    <c:v>mid-range</c:v>
                  </c:pt>
                  <c:pt idx="2572">
                    <c:v>mid-range</c:v>
                  </c:pt>
                  <c:pt idx="2573">
                    <c:v>mid-range</c:v>
                  </c:pt>
                  <c:pt idx="2574">
                    <c:v>mid-range</c:v>
                  </c:pt>
                  <c:pt idx="2575">
                    <c:v>mid-range</c:v>
                  </c:pt>
                  <c:pt idx="2576">
                    <c:v>mid-range</c:v>
                  </c:pt>
                  <c:pt idx="2577">
                    <c:v>mid-range</c:v>
                  </c:pt>
                  <c:pt idx="2578">
                    <c:v>mid-range</c:v>
                  </c:pt>
                  <c:pt idx="2579">
                    <c:v>mid-range</c:v>
                  </c:pt>
                  <c:pt idx="2580">
                    <c:v>mid-range</c:v>
                  </c:pt>
                  <c:pt idx="2581">
                    <c:v>mid-range</c:v>
                  </c:pt>
                  <c:pt idx="2582">
                    <c:v>mid-range</c:v>
                  </c:pt>
                  <c:pt idx="2583">
                    <c:v>mid-range</c:v>
                  </c:pt>
                  <c:pt idx="2584">
                    <c:v>mid-range</c:v>
                  </c:pt>
                  <c:pt idx="2585">
                    <c:v>mid-range</c:v>
                  </c:pt>
                  <c:pt idx="2586">
                    <c:v>mid-range</c:v>
                  </c:pt>
                  <c:pt idx="2587">
                    <c:v>mid-range</c:v>
                  </c:pt>
                  <c:pt idx="2588">
                    <c:v>mid-range</c:v>
                  </c:pt>
                  <c:pt idx="2589">
                    <c:v>mid-range</c:v>
                  </c:pt>
                  <c:pt idx="2590">
                    <c:v>mid-range</c:v>
                  </c:pt>
                  <c:pt idx="2591">
                    <c:v>mid-range</c:v>
                  </c:pt>
                  <c:pt idx="2592">
                    <c:v>mid-range</c:v>
                  </c:pt>
                  <c:pt idx="2593">
                    <c:v>mid-range</c:v>
                  </c:pt>
                  <c:pt idx="2594">
                    <c:v>mid-range</c:v>
                  </c:pt>
                  <c:pt idx="2595">
                    <c:v>mid-range</c:v>
                  </c:pt>
                  <c:pt idx="2596">
                    <c:v>mid-range</c:v>
                  </c:pt>
                  <c:pt idx="2597">
                    <c:v>mid-range</c:v>
                  </c:pt>
                  <c:pt idx="2598">
                    <c:v>mid-range</c:v>
                  </c:pt>
                  <c:pt idx="2599">
                    <c:v>mid-range</c:v>
                  </c:pt>
                  <c:pt idx="2600">
                    <c:v>mid-range</c:v>
                  </c:pt>
                  <c:pt idx="2601">
                    <c:v>mid-range</c:v>
                  </c:pt>
                  <c:pt idx="2602">
                    <c:v>mid-range</c:v>
                  </c:pt>
                  <c:pt idx="2603">
                    <c:v>mid-range</c:v>
                  </c:pt>
                  <c:pt idx="2604">
                    <c:v>mid-range</c:v>
                  </c:pt>
                  <c:pt idx="2605">
                    <c:v>mid-range</c:v>
                  </c:pt>
                  <c:pt idx="2606">
                    <c:v>mid-range</c:v>
                  </c:pt>
                  <c:pt idx="2607">
                    <c:v>mid-range</c:v>
                  </c:pt>
                  <c:pt idx="2608">
                    <c:v>mid-range</c:v>
                  </c:pt>
                  <c:pt idx="2609">
                    <c:v>mid-range</c:v>
                  </c:pt>
                  <c:pt idx="2610">
                    <c:v>mid-range</c:v>
                  </c:pt>
                  <c:pt idx="2611">
                    <c:v>mid-range</c:v>
                  </c:pt>
                  <c:pt idx="2612">
                    <c:v>mid-range</c:v>
                  </c:pt>
                  <c:pt idx="2613">
                    <c:v>mid-range</c:v>
                  </c:pt>
                  <c:pt idx="2614">
                    <c:v>mid-range</c:v>
                  </c:pt>
                  <c:pt idx="2615">
                    <c:v>mid-range</c:v>
                  </c:pt>
                  <c:pt idx="2616">
                    <c:v>mid-range</c:v>
                  </c:pt>
                  <c:pt idx="2617">
                    <c:v>mid-range</c:v>
                  </c:pt>
                  <c:pt idx="2618">
                    <c:v>mid-range</c:v>
                  </c:pt>
                  <c:pt idx="2619">
                    <c:v>mid-range</c:v>
                  </c:pt>
                  <c:pt idx="2620">
                    <c:v>mid-range</c:v>
                  </c:pt>
                  <c:pt idx="2621">
                    <c:v>mid-range</c:v>
                  </c:pt>
                  <c:pt idx="2622">
                    <c:v>mid-range</c:v>
                  </c:pt>
                  <c:pt idx="2623">
                    <c:v>mid-range</c:v>
                  </c:pt>
                  <c:pt idx="2624">
                    <c:v>mid-range</c:v>
                  </c:pt>
                  <c:pt idx="2625">
                    <c:v>mid-range</c:v>
                  </c:pt>
                  <c:pt idx="2626">
                    <c:v>mid-range</c:v>
                  </c:pt>
                  <c:pt idx="2627">
                    <c:v>mid-range</c:v>
                  </c:pt>
                  <c:pt idx="2628">
                    <c:v>mid-range</c:v>
                  </c:pt>
                  <c:pt idx="2629">
                    <c:v>mid-range</c:v>
                  </c:pt>
                  <c:pt idx="2630">
                    <c:v>mid-range</c:v>
                  </c:pt>
                  <c:pt idx="2631">
                    <c:v>mid-range</c:v>
                  </c:pt>
                  <c:pt idx="2632">
                    <c:v>mid-range</c:v>
                  </c:pt>
                  <c:pt idx="2633">
                    <c:v>mid-range</c:v>
                  </c:pt>
                  <c:pt idx="2634">
                    <c:v>mid-range</c:v>
                  </c:pt>
                  <c:pt idx="2635">
                    <c:v>mid-range</c:v>
                  </c:pt>
                  <c:pt idx="2636">
                    <c:v>mid-range</c:v>
                  </c:pt>
                  <c:pt idx="2637">
                    <c:v>mid-range</c:v>
                  </c:pt>
                  <c:pt idx="2638">
                    <c:v>mid-range</c:v>
                  </c:pt>
                  <c:pt idx="2639">
                    <c:v>mid-range</c:v>
                  </c:pt>
                  <c:pt idx="2640">
                    <c:v>mid-range</c:v>
                  </c:pt>
                  <c:pt idx="2641">
                    <c:v>mid-range</c:v>
                  </c:pt>
                  <c:pt idx="2642">
                    <c:v>mid-range</c:v>
                  </c:pt>
                  <c:pt idx="2643">
                    <c:v>mid-range</c:v>
                  </c:pt>
                  <c:pt idx="2644">
                    <c:v>mid-range</c:v>
                  </c:pt>
                  <c:pt idx="2645">
                    <c:v>mid-range</c:v>
                  </c:pt>
                  <c:pt idx="2646">
                    <c:v>mid-range</c:v>
                  </c:pt>
                  <c:pt idx="2647">
                    <c:v>mid-range</c:v>
                  </c:pt>
                  <c:pt idx="2648">
                    <c:v>mid-range</c:v>
                  </c:pt>
                  <c:pt idx="2649">
                    <c:v>mid-range</c:v>
                  </c:pt>
                  <c:pt idx="2650">
                    <c:v>mid-range</c:v>
                  </c:pt>
                  <c:pt idx="2651">
                    <c:v>mid-range</c:v>
                  </c:pt>
                  <c:pt idx="2652">
                    <c:v>mid-range</c:v>
                  </c:pt>
                  <c:pt idx="2653">
                    <c:v>mid-range</c:v>
                  </c:pt>
                  <c:pt idx="2654">
                    <c:v>mid-range</c:v>
                  </c:pt>
                  <c:pt idx="2655">
                    <c:v>mid-range</c:v>
                  </c:pt>
                  <c:pt idx="2656">
                    <c:v>mid-range</c:v>
                  </c:pt>
                  <c:pt idx="2657">
                    <c:v>mid-range</c:v>
                  </c:pt>
                  <c:pt idx="2658">
                    <c:v>mid-range</c:v>
                  </c:pt>
                  <c:pt idx="2659">
                    <c:v>mid-range</c:v>
                  </c:pt>
                  <c:pt idx="2660">
                    <c:v>mid-range</c:v>
                  </c:pt>
                  <c:pt idx="2661">
                    <c:v>mid-range</c:v>
                  </c:pt>
                  <c:pt idx="2662">
                    <c:v>mid-range</c:v>
                  </c:pt>
                  <c:pt idx="2663">
                    <c:v>mid-range</c:v>
                  </c:pt>
                  <c:pt idx="2664">
                    <c:v>mid-range</c:v>
                  </c:pt>
                  <c:pt idx="2665">
                    <c:v>mid-range</c:v>
                  </c:pt>
                  <c:pt idx="2666">
                    <c:v>mid-range</c:v>
                  </c:pt>
                  <c:pt idx="2667">
                    <c:v>mid-range</c:v>
                  </c:pt>
                  <c:pt idx="2668">
                    <c:v>mid-range</c:v>
                  </c:pt>
                  <c:pt idx="2669">
                    <c:v>mid-range</c:v>
                  </c:pt>
                  <c:pt idx="2670">
                    <c:v>mid-range</c:v>
                  </c:pt>
                  <c:pt idx="2671">
                    <c:v>mid-range</c:v>
                  </c:pt>
                  <c:pt idx="2672">
                    <c:v>mid-range</c:v>
                  </c:pt>
                  <c:pt idx="2673">
                    <c:v>mid-range</c:v>
                  </c:pt>
                  <c:pt idx="2674">
                    <c:v>mid-range</c:v>
                  </c:pt>
                  <c:pt idx="2675">
                    <c:v>mid-range</c:v>
                  </c:pt>
                  <c:pt idx="2676">
                    <c:v>mid-range</c:v>
                  </c:pt>
                  <c:pt idx="2677">
                    <c:v>mid-range</c:v>
                  </c:pt>
                  <c:pt idx="2678">
                    <c:v>mid-range</c:v>
                  </c:pt>
                  <c:pt idx="2679">
                    <c:v>mid-range</c:v>
                  </c:pt>
                  <c:pt idx="2680">
                    <c:v>mid-range</c:v>
                  </c:pt>
                  <c:pt idx="2681">
                    <c:v>mid-range</c:v>
                  </c:pt>
                  <c:pt idx="2682">
                    <c:v>mid-range</c:v>
                  </c:pt>
                  <c:pt idx="2683">
                    <c:v>mid-range</c:v>
                  </c:pt>
                  <c:pt idx="2684">
                    <c:v>mid-range</c:v>
                  </c:pt>
                  <c:pt idx="2685">
                    <c:v>mid-range</c:v>
                  </c:pt>
                  <c:pt idx="2686">
                    <c:v>mid-range</c:v>
                  </c:pt>
                  <c:pt idx="2687">
                    <c:v>mid-range</c:v>
                  </c:pt>
                  <c:pt idx="2688">
                    <c:v>mid-range</c:v>
                  </c:pt>
                  <c:pt idx="2689">
                    <c:v>mid-range</c:v>
                  </c:pt>
                  <c:pt idx="2690">
                    <c:v>mid-range</c:v>
                  </c:pt>
                  <c:pt idx="2691">
                    <c:v>mid-range</c:v>
                  </c:pt>
                  <c:pt idx="2692">
                    <c:v>mid-range</c:v>
                  </c:pt>
                  <c:pt idx="2693">
                    <c:v>mid-range</c:v>
                  </c:pt>
                  <c:pt idx="2694">
                    <c:v>mid-range</c:v>
                  </c:pt>
                  <c:pt idx="2695">
                    <c:v>mid-range</c:v>
                  </c:pt>
                  <c:pt idx="2696">
                    <c:v>mid-range</c:v>
                  </c:pt>
                  <c:pt idx="2697">
                    <c:v>mid-range</c:v>
                  </c:pt>
                  <c:pt idx="2698">
                    <c:v>mid-range</c:v>
                  </c:pt>
                  <c:pt idx="2699">
                    <c:v>mid-range</c:v>
                  </c:pt>
                  <c:pt idx="2700">
                    <c:v>mid-range</c:v>
                  </c:pt>
                  <c:pt idx="2701">
                    <c:v>mid-range</c:v>
                  </c:pt>
                  <c:pt idx="2702">
                    <c:v>mid-range</c:v>
                  </c:pt>
                  <c:pt idx="2703">
                    <c:v>mid-range</c:v>
                  </c:pt>
                  <c:pt idx="2704">
                    <c:v>mid-range</c:v>
                  </c:pt>
                  <c:pt idx="2705">
                    <c:v>mid-range</c:v>
                  </c:pt>
                  <c:pt idx="2706">
                    <c:v>mid-range</c:v>
                  </c:pt>
                  <c:pt idx="2707">
                    <c:v>mid-range</c:v>
                  </c:pt>
                  <c:pt idx="2708">
                    <c:v>mid-range</c:v>
                  </c:pt>
                  <c:pt idx="2709">
                    <c:v>mid-range</c:v>
                  </c:pt>
                  <c:pt idx="2710">
                    <c:v>mid-range</c:v>
                  </c:pt>
                  <c:pt idx="2711">
                    <c:v>mid-range</c:v>
                  </c:pt>
                  <c:pt idx="2712">
                    <c:v>mid-range</c:v>
                  </c:pt>
                  <c:pt idx="2713">
                    <c:v>mid-range</c:v>
                  </c:pt>
                  <c:pt idx="2714">
                    <c:v>mid-range</c:v>
                  </c:pt>
                  <c:pt idx="2715">
                    <c:v>mid-range</c:v>
                  </c:pt>
                  <c:pt idx="2716">
                    <c:v>mid-range</c:v>
                  </c:pt>
                  <c:pt idx="2717">
                    <c:v>mid-range</c:v>
                  </c:pt>
                  <c:pt idx="2718">
                    <c:v>mid-range</c:v>
                  </c:pt>
                  <c:pt idx="2719">
                    <c:v>mid-range</c:v>
                  </c:pt>
                  <c:pt idx="2720">
                    <c:v>mid-range</c:v>
                  </c:pt>
                  <c:pt idx="2721">
                    <c:v>mid-range</c:v>
                  </c:pt>
                  <c:pt idx="2722">
                    <c:v>mid-range</c:v>
                  </c:pt>
                  <c:pt idx="2723">
                    <c:v>mid-range</c:v>
                  </c:pt>
                  <c:pt idx="2724">
                    <c:v>mid-range</c:v>
                  </c:pt>
                  <c:pt idx="2725">
                    <c:v>mid-range</c:v>
                  </c:pt>
                  <c:pt idx="2726">
                    <c:v>mid-range</c:v>
                  </c:pt>
                  <c:pt idx="2727">
                    <c:v>mid-range</c:v>
                  </c:pt>
                  <c:pt idx="2728">
                    <c:v>mid-range</c:v>
                  </c:pt>
                  <c:pt idx="2729">
                    <c:v>mid-range</c:v>
                  </c:pt>
                  <c:pt idx="2730">
                    <c:v>mid-range</c:v>
                  </c:pt>
                  <c:pt idx="2731">
                    <c:v>mid-range</c:v>
                  </c:pt>
                  <c:pt idx="2732">
                    <c:v>mid-range</c:v>
                  </c:pt>
                  <c:pt idx="2733">
                    <c:v>mid-range</c:v>
                  </c:pt>
                  <c:pt idx="2734">
                    <c:v>mid-range</c:v>
                  </c:pt>
                  <c:pt idx="2735">
                    <c:v>mid-range</c:v>
                  </c:pt>
                  <c:pt idx="2736">
                    <c:v>mid-range</c:v>
                  </c:pt>
                  <c:pt idx="2737">
                    <c:v>mid-range</c:v>
                  </c:pt>
                  <c:pt idx="2738">
                    <c:v>mid-range</c:v>
                  </c:pt>
                  <c:pt idx="2739">
                    <c:v>mid-range</c:v>
                  </c:pt>
                  <c:pt idx="2740">
                    <c:v>mid-range</c:v>
                  </c:pt>
                  <c:pt idx="2741">
                    <c:v>mid-range</c:v>
                  </c:pt>
                  <c:pt idx="2742">
                    <c:v>mid-range</c:v>
                  </c:pt>
                  <c:pt idx="2743">
                    <c:v>mid-range</c:v>
                  </c:pt>
                  <c:pt idx="2744">
                    <c:v>mid-range</c:v>
                  </c:pt>
                  <c:pt idx="2745">
                    <c:v>mid-range</c:v>
                  </c:pt>
                  <c:pt idx="2746">
                    <c:v>mid-range</c:v>
                  </c:pt>
                  <c:pt idx="2747">
                    <c:v>mid-range</c:v>
                  </c:pt>
                  <c:pt idx="2748">
                    <c:v>mid-range</c:v>
                  </c:pt>
                  <c:pt idx="2749">
                    <c:v>mid-range</c:v>
                  </c:pt>
                  <c:pt idx="2750">
                    <c:v>mid-range</c:v>
                  </c:pt>
                  <c:pt idx="2751">
                    <c:v>mid-range</c:v>
                  </c:pt>
                  <c:pt idx="2752">
                    <c:v>mid-range</c:v>
                  </c:pt>
                  <c:pt idx="2753">
                    <c:v>mid-range</c:v>
                  </c:pt>
                  <c:pt idx="2754">
                    <c:v>mid-range</c:v>
                  </c:pt>
                  <c:pt idx="2755">
                    <c:v>mid-range</c:v>
                  </c:pt>
                  <c:pt idx="2756">
                    <c:v>mid-range</c:v>
                  </c:pt>
                  <c:pt idx="2757">
                    <c:v>mid-range</c:v>
                  </c:pt>
                  <c:pt idx="2758">
                    <c:v>mid-range</c:v>
                  </c:pt>
                  <c:pt idx="2759">
                    <c:v>mid-range</c:v>
                  </c:pt>
                  <c:pt idx="2760">
                    <c:v>mid-range</c:v>
                  </c:pt>
                  <c:pt idx="2761">
                    <c:v>mid-range</c:v>
                  </c:pt>
                  <c:pt idx="2762">
                    <c:v>mid-range</c:v>
                  </c:pt>
                  <c:pt idx="2763">
                    <c:v>mid-range</c:v>
                  </c:pt>
                  <c:pt idx="2764">
                    <c:v>mid-range</c:v>
                  </c:pt>
                  <c:pt idx="2765">
                    <c:v>mid-range</c:v>
                  </c:pt>
                  <c:pt idx="2766">
                    <c:v>mid-range</c:v>
                  </c:pt>
                  <c:pt idx="2767">
                    <c:v>mid-range</c:v>
                  </c:pt>
                  <c:pt idx="2768">
                    <c:v>mid-range</c:v>
                  </c:pt>
                  <c:pt idx="2769">
                    <c:v>mid-range</c:v>
                  </c:pt>
                  <c:pt idx="2770">
                    <c:v>mid-range</c:v>
                  </c:pt>
                  <c:pt idx="2771">
                    <c:v>mid-range</c:v>
                  </c:pt>
                  <c:pt idx="2772">
                    <c:v>mid-range</c:v>
                  </c:pt>
                  <c:pt idx="2773">
                    <c:v>mid-range</c:v>
                  </c:pt>
                  <c:pt idx="2774">
                    <c:v>mid-range</c:v>
                  </c:pt>
                  <c:pt idx="2775">
                    <c:v>mid-range</c:v>
                  </c:pt>
                  <c:pt idx="2776">
                    <c:v>mid-range</c:v>
                  </c:pt>
                  <c:pt idx="2777">
                    <c:v>mid-range</c:v>
                  </c:pt>
                  <c:pt idx="2778">
                    <c:v>mid-range</c:v>
                  </c:pt>
                  <c:pt idx="2779">
                    <c:v>mid-range</c:v>
                  </c:pt>
                  <c:pt idx="2780">
                    <c:v>mid-range</c:v>
                  </c:pt>
                  <c:pt idx="2781">
                    <c:v>mid-range</c:v>
                  </c:pt>
                  <c:pt idx="2782">
                    <c:v>mid-range</c:v>
                  </c:pt>
                  <c:pt idx="2783">
                    <c:v>mid-range</c:v>
                  </c:pt>
                  <c:pt idx="2784">
                    <c:v>mid-range</c:v>
                  </c:pt>
                  <c:pt idx="2785">
                    <c:v>mid-range</c:v>
                  </c:pt>
                  <c:pt idx="2786">
                    <c:v>mid-range</c:v>
                  </c:pt>
                  <c:pt idx="2787">
                    <c:v>mid-range</c:v>
                  </c:pt>
                  <c:pt idx="2788">
                    <c:v>mid-range</c:v>
                  </c:pt>
                  <c:pt idx="2789">
                    <c:v>mid-range</c:v>
                  </c:pt>
                  <c:pt idx="2790">
                    <c:v>mid-range</c:v>
                  </c:pt>
                  <c:pt idx="2791">
                    <c:v>mid-range</c:v>
                  </c:pt>
                  <c:pt idx="2792">
                    <c:v>mid-range</c:v>
                  </c:pt>
                  <c:pt idx="2793">
                    <c:v>mid-range</c:v>
                  </c:pt>
                  <c:pt idx="2794">
                    <c:v>mid-range</c:v>
                  </c:pt>
                  <c:pt idx="2795">
                    <c:v>mid-range</c:v>
                  </c:pt>
                  <c:pt idx="2796">
                    <c:v>mid-range</c:v>
                  </c:pt>
                  <c:pt idx="2797">
                    <c:v>mid-range</c:v>
                  </c:pt>
                  <c:pt idx="2798">
                    <c:v>mid-range</c:v>
                  </c:pt>
                  <c:pt idx="2799">
                    <c:v>mid-range</c:v>
                  </c:pt>
                  <c:pt idx="2800">
                    <c:v>mid-range</c:v>
                  </c:pt>
                  <c:pt idx="2801">
                    <c:v>mid-range</c:v>
                  </c:pt>
                  <c:pt idx="2802">
                    <c:v>mid-range</c:v>
                  </c:pt>
                  <c:pt idx="2803">
                    <c:v>mid-range</c:v>
                  </c:pt>
                  <c:pt idx="2804">
                    <c:v>mid-range</c:v>
                  </c:pt>
                  <c:pt idx="2805">
                    <c:v>mid-range</c:v>
                  </c:pt>
                  <c:pt idx="2806">
                    <c:v>mid-range</c:v>
                  </c:pt>
                  <c:pt idx="2807">
                    <c:v>mid-range</c:v>
                  </c:pt>
                  <c:pt idx="2808">
                    <c:v>mid-range</c:v>
                  </c:pt>
                  <c:pt idx="2809">
                    <c:v>mid-range</c:v>
                  </c:pt>
                  <c:pt idx="2810">
                    <c:v>mid-range</c:v>
                  </c:pt>
                  <c:pt idx="2811">
                    <c:v>mid-range</c:v>
                  </c:pt>
                  <c:pt idx="2812">
                    <c:v>mid-range</c:v>
                  </c:pt>
                  <c:pt idx="2813">
                    <c:v>mid-range</c:v>
                  </c:pt>
                  <c:pt idx="2814">
                    <c:v>mid-range</c:v>
                  </c:pt>
                  <c:pt idx="2815">
                    <c:v>mid-range</c:v>
                  </c:pt>
                  <c:pt idx="2816">
                    <c:v>mid-range</c:v>
                  </c:pt>
                  <c:pt idx="2817">
                    <c:v>mid-range</c:v>
                  </c:pt>
                  <c:pt idx="2818">
                    <c:v>mid-range</c:v>
                  </c:pt>
                  <c:pt idx="2819">
                    <c:v>mid-range</c:v>
                  </c:pt>
                  <c:pt idx="2820">
                    <c:v>mid-range</c:v>
                  </c:pt>
                  <c:pt idx="2821">
                    <c:v>mid-range</c:v>
                  </c:pt>
                  <c:pt idx="2822">
                    <c:v>mid-range</c:v>
                  </c:pt>
                  <c:pt idx="2823">
                    <c:v>mid-range</c:v>
                  </c:pt>
                  <c:pt idx="2824">
                    <c:v>mid-range</c:v>
                  </c:pt>
                  <c:pt idx="2825">
                    <c:v>mid-range</c:v>
                  </c:pt>
                  <c:pt idx="2826">
                    <c:v>mid-range</c:v>
                  </c:pt>
                  <c:pt idx="2827">
                    <c:v>mid-range</c:v>
                  </c:pt>
                  <c:pt idx="2828">
                    <c:v>mid-range</c:v>
                  </c:pt>
                  <c:pt idx="2829">
                    <c:v>mid-range</c:v>
                  </c:pt>
                  <c:pt idx="2830">
                    <c:v>mid-range</c:v>
                  </c:pt>
                  <c:pt idx="2831">
                    <c:v>mid-range</c:v>
                  </c:pt>
                  <c:pt idx="2832">
                    <c:v>mid-range</c:v>
                  </c:pt>
                  <c:pt idx="2833">
                    <c:v>mid-range</c:v>
                  </c:pt>
                  <c:pt idx="2834">
                    <c:v>mid-range</c:v>
                  </c:pt>
                  <c:pt idx="2835">
                    <c:v>mid-range</c:v>
                  </c:pt>
                  <c:pt idx="2836">
                    <c:v>mid-range</c:v>
                  </c:pt>
                  <c:pt idx="2837">
                    <c:v>mid-range</c:v>
                  </c:pt>
                  <c:pt idx="2838">
                    <c:v>mid-range</c:v>
                  </c:pt>
                  <c:pt idx="2839">
                    <c:v>mid-range</c:v>
                  </c:pt>
                  <c:pt idx="2840">
                    <c:v>mid-range</c:v>
                  </c:pt>
                  <c:pt idx="2841">
                    <c:v>mid-range</c:v>
                  </c:pt>
                  <c:pt idx="2842">
                    <c:v>mid-range</c:v>
                  </c:pt>
                  <c:pt idx="2843">
                    <c:v>mid-range</c:v>
                  </c:pt>
                  <c:pt idx="2844">
                    <c:v>mid-range</c:v>
                  </c:pt>
                  <c:pt idx="2845">
                    <c:v>mid-range</c:v>
                  </c:pt>
                  <c:pt idx="2846">
                    <c:v>mid-range</c:v>
                  </c:pt>
                  <c:pt idx="2847">
                    <c:v>mid-range</c:v>
                  </c:pt>
                  <c:pt idx="2848">
                    <c:v>mid-range</c:v>
                  </c:pt>
                  <c:pt idx="2849">
                    <c:v>mid-range</c:v>
                  </c:pt>
                  <c:pt idx="2850">
                    <c:v>mid-range</c:v>
                  </c:pt>
                  <c:pt idx="2851">
                    <c:v>mid-range</c:v>
                  </c:pt>
                  <c:pt idx="2852">
                    <c:v>mid-range</c:v>
                  </c:pt>
                  <c:pt idx="2853">
                    <c:v>mid-range</c:v>
                  </c:pt>
                  <c:pt idx="2854">
                    <c:v>mid-range</c:v>
                  </c:pt>
                  <c:pt idx="2855">
                    <c:v>mid-range</c:v>
                  </c:pt>
                  <c:pt idx="2856">
                    <c:v>mid-range</c:v>
                  </c:pt>
                  <c:pt idx="2857">
                    <c:v>mid-range</c:v>
                  </c:pt>
                  <c:pt idx="2858">
                    <c:v>mid-range</c:v>
                  </c:pt>
                  <c:pt idx="2859">
                    <c:v>mid-range</c:v>
                  </c:pt>
                  <c:pt idx="2860">
                    <c:v>mid-range</c:v>
                  </c:pt>
                  <c:pt idx="2861">
                    <c:v>mid-range</c:v>
                  </c:pt>
                  <c:pt idx="2862">
                    <c:v>mid-range</c:v>
                  </c:pt>
                  <c:pt idx="2863">
                    <c:v>mid-range</c:v>
                  </c:pt>
                  <c:pt idx="2864">
                    <c:v>mid-range</c:v>
                  </c:pt>
                  <c:pt idx="2865">
                    <c:v>mid-range</c:v>
                  </c:pt>
                  <c:pt idx="2866">
                    <c:v>mid-range</c:v>
                  </c:pt>
                  <c:pt idx="2867">
                    <c:v>mid-range</c:v>
                  </c:pt>
                  <c:pt idx="2868">
                    <c:v>mid-range</c:v>
                  </c:pt>
                  <c:pt idx="2869">
                    <c:v>mid-range</c:v>
                  </c:pt>
                  <c:pt idx="2870">
                    <c:v>mid-range</c:v>
                  </c:pt>
                  <c:pt idx="2871">
                    <c:v>mid-range</c:v>
                  </c:pt>
                  <c:pt idx="2872">
                    <c:v>mid-range</c:v>
                  </c:pt>
                  <c:pt idx="2873">
                    <c:v>mid-range</c:v>
                  </c:pt>
                  <c:pt idx="2874">
                    <c:v>mid-range</c:v>
                  </c:pt>
                  <c:pt idx="2875">
                    <c:v>mid-range</c:v>
                  </c:pt>
                  <c:pt idx="2876">
                    <c:v>mid-range</c:v>
                  </c:pt>
                  <c:pt idx="2877">
                    <c:v>mid-range</c:v>
                  </c:pt>
                  <c:pt idx="2878">
                    <c:v>mid-range</c:v>
                  </c:pt>
                  <c:pt idx="2879">
                    <c:v>mid-range</c:v>
                  </c:pt>
                  <c:pt idx="2880">
                    <c:v>mid-range</c:v>
                  </c:pt>
                  <c:pt idx="2881">
                    <c:v>mid-range</c:v>
                  </c:pt>
                  <c:pt idx="2882">
                    <c:v>mid-range</c:v>
                  </c:pt>
                  <c:pt idx="2883">
                    <c:v>mid-range</c:v>
                  </c:pt>
                  <c:pt idx="2884">
                    <c:v>mid-range</c:v>
                  </c:pt>
                  <c:pt idx="2885">
                    <c:v>mid-range</c:v>
                  </c:pt>
                  <c:pt idx="2886">
                    <c:v>mid-range</c:v>
                  </c:pt>
                  <c:pt idx="2887">
                    <c:v>mid-range</c:v>
                  </c:pt>
                  <c:pt idx="2888">
                    <c:v>mid-range</c:v>
                  </c:pt>
                  <c:pt idx="2889">
                    <c:v>mid-range</c:v>
                  </c:pt>
                  <c:pt idx="2890">
                    <c:v>mid-range</c:v>
                  </c:pt>
                  <c:pt idx="2891">
                    <c:v>mid-range</c:v>
                  </c:pt>
                  <c:pt idx="2892">
                    <c:v>mid-range</c:v>
                  </c:pt>
                  <c:pt idx="2893">
                    <c:v>mid-range</c:v>
                  </c:pt>
                  <c:pt idx="2894">
                    <c:v>mid-range</c:v>
                  </c:pt>
                  <c:pt idx="2895">
                    <c:v>mid-range</c:v>
                  </c:pt>
                  <c:pt idx="2896">
                    <c:v>mid-range</c:v>
                  </c:pt>
                  <c:pt idx="2897">
                    <c:v>mid-range</c:v>
                  </c:pt>
                  <c:pt idx="2898">
                    <c:v>mid-range</c:v>
                  </c:pt>
                  <c:pt idx="2899">
                    <c:v>mid-range</c:v>
                  </c:pt>
                  <c:pt idx="2900">
                    <c:v>mid-range</c:v>
                  </c:pt>
                  <c:pt idx="2901">
                    <c:v>mid-range</c:v>
                  </c:pt>
                  <c:pt idx="2902">
                    <c:v>mid-range</c:v>
                  </c:pt>
                  <c:pt idx="2903">
                    <c:v>mid-range</c:v>
                  </c:pt>
                  <c:pt idx="2904">
                    <c:v>mid-range</c:v>
                  </c:pt>
                  <c:pt idx="2905">
                    <c:v>mid-range</c:v>
                  </c:pt>
                  <c:pt idx="2906">
                    <c:v>mid-range</c:v>
                  </c:pt>
                  <c:pt idx="2907">
                    <c:v>mid-range</c:v>
                  </c:pt>
                  <c:pt idx="2908">
                    <c:v>mid-range</c:v>
                  </c:pt>
                  <c:pt idx="2909">
                    <c:v>mid-range</c:v>
                  </c:pt>
                  <c:pt idx="2910">
                    <c:v>mid-range</c:v>
                  </c:pt>
                  <c:pt idx="2911">
                    <c:v>mid-range</c:v>
                  </c:pt>
                  <c:pt idx="2912">
                    <c:v>mid-range</c:v>
                  </c:pt>
                  <c:pt idx="2913">
                    <c:v>mid-range</c:v>
                  </c:pt>
                  <c:pt idx="2914">
                    <c:v>mid-range</c:v>
                  </c:pt>
                  <c:pt idx="2915">
                    <c:v>mid-range</c:v>
                  </c:pt>
                  <c:pt idx="2916">
                    <c:v>mid-range</c:v>
                  </c:pt>
                  <c:pt idx="2917">
                    <c:v>mid-range</c:v>
                  </c:pt>
                  <c:pt idx="2918">
                    <c:v>mid-range</c:v>
                  </c:pt>
                  <c:pt idx="2919">
                    <c:v>mid-range</c:v>
                  </c:pt>
                  <c:pt idx="2920">
                    <c:v>mid-range</c:v>
                  </c:pt>
                  <c:pt idx="2921">
                    <c:v>mid-range</c:v>
                  </c:pt>
                  <c:pt idx="2922">
                    <c:v>mid-range</c:v>
                  </c:pt>
                  <c:pt idx="2923">
                    <c:v>mid-range</c:v>
                  </c:pt>
                  <c:pt idx="2924">
                    <c:v>mid-range</c:v>
                  </c:pt>
                  <c:pt idx="2925">
                    <c:v>mid-range</c:v>
                  </c:pt>
                  <c:pt idx="2926">
                    <c:v>mid-range</c:v>
                  </c:pt>
                  <c:pt idx="2927">
                    <c:v>mid-range</c:v>
                  </c:pt>
                  <c:pt idx="2928">
                    <c:v>mid-range</c:v>
                  </c:pt>
                  <c:pt idx="2929">
                    <c:v>mid-range</c:v>
                  </c:pt>
                  <c:pt idx="2930">
                    <c:v>mid-range</c:v>
                  </c:pt>
                  <c:pt idx="2931">
                    <c:v>mid-range</c:v>
                  </c:pt>
                  <c:pt idx="2932">
                    <c:v>mid-range</c:v>
                  </c:pt>
                  <c:pt idx="2933">
                    <c:v>mid-range</c:v>
                  </c:pt>
                  <c:pt idx="2934">
                    <c:v>mid-range</c:v>
                  </c:pt>
                  <c:pt idx="2935">
                    <c:v>mid-range</c:v>
                  </c:pt>
                  <c:pt idx="2936">
                    <c:v>mid-range</c:v>
                  </c:pt>
                  <c:pt idx="2937">
                    <c:v>mid-range</c:v>
                  </c:pt>
                  <c:pt idx="2938">
                    <c:v>mid-range</c:v>
                  </c:pt>
                  <c:pt idx="2939">
                    <c:v>mid-range</c:v>
                  </c:pt>
                  <c:pt idx="2940">
                    <c:v>mid-range</c:v>
                  </c:pt>
                  <c:pt idx="2941">
                    <c:v>mid-range</c:v>
                  </c:pt>
                  <c:pt idx="2942">
                    <c:v>mid-range</c:v>
                  </c:pt>
                  <c:pt idx="2943">
                    <c:v>mid-range</c:v>
                  </c:pt>
                  <c:pt idx="2944">
                    <c:v>mid-range</c:v>
                  </c:pt>
                  <c:pt idx="2945">
                    <c:v>mid-range</c:v>
                  </c:pt>
                  <c:pt idx="2946">
                    <c:v>mid-range</c:v>
                  </c:pt>
                  <c:pt idx="2947">
                    <c:v>mid-range</c:v>
                  </c:pt>
                  <c:pt idx="2948">
                    <c:v>mid-range</c:v>
                  </c:pt>
                  <c:pt idx="2949">
                    <c:v>mid-range</c:v>
                  </c:pt>
                  <c:pt idx="2950">
                    <c:v>mid-range</c:v>
                  </c:pt>
                  <c:pt idx="2951">
                    <c:v>mid-range</c:v>
                  </c:pt>
                  <c:pt idx="2952">
                    <c:v>mid-range</c:v>
                  </c:pt>
                  <c:pt idx="2953">
                    <c:v>mid-range</c:v>
                  </c:pt>
                  <c:pt idx="2954">
                    <c:v>mid-range</c:v>
                  </c:pt>
                  <c:pt idx="2955">
                    <c:v>mid-range</c:v>
                  </c:pt>
                  <c:pt idx="2956">
                    <c:v>mid-range</c:v>
                  </c:pt>
                  <c:pt idx="2957">
                    <c:v>mid-range</c:v>
                  </c:pt>
                  <c:pt idx="2958">
                    <c:v>mid-range</c:v>
                  </c:pt>
                  <c:pt idx="2959">
                    <c:v>mid-range</c:v>
                  </c:pt>
                  <c:pt idx="2960">
                    <c:v>mid-range</c:v>
                  </c:pt>
                  <c:pt idx="2961">
                    <c:v>mid-range</c:v>
                  </c:pt>
                  <c:pt idx="2962">
                    <c:v>mid-range</c:v>
                  </c:pt>
                  <c:pt idx="2963">
                    <c:v>mid-range</c:v>
                  </c:pt>
                  <c:pt idx="2964">
                    <c:v>mid-range</c:v>
                  </c:pt>
                  <c:pt idx="2965">
                    <c:v>mid-range</c:v>
                  </c:pt>
                  <c:pt idx="2966">
                    <c:v>mid-range</c:v>
                  </c:pt>
                  <c:pt idx="2967">
                    <c:v>mid-range</c:v>
                  </c:pt>
                  <c:pt idx="2968">
                    <c:v>mid-range</c:v>
                  </c:pt>
                  <c:pt idx="2969">
                    <c:v>mid-range</c:v>
                  </c:pt>
                  <c:pt idx="2970">
                    <c:v>mid-range</c:v>
                  </c:pt>
                  <c:pt idx="2971">
                    <c:v>mid-range</c:v>
                  </c:pt>
                  <c:pt idx="2972">
                    <c:v>mid-range</c:v>
                  </c:pt>
                  <c:pt idx="2973">
                    <c:v>mid-range</c:v>
                  </c:pt>
                  <c:pt idx="2974">
                    <c:v>mid-range</c:v>
                  </c:pt>
                  <c:pt idx="2975">
                    <c:v>mid-range</c:v>
                  </c:pt>
                  <c:pt idx="2976">
                    <c:v>mid-range</c:v>
                  </c:pt>
                  <c:pt idx="2977">
                    <c:v>mid-range</c:v>
                  </c:pt>
                  <c:pt idx="2978">
                    <c:v>mid-range</c:v>
                  </c:pt>
                  <c:pt idx="2979">
                    <c:v>mid-range</c:v>
                  </c:pt>
                  <c:pt idx="2980">
                    <c:v>mid-range</c:v>
                  </c:pt>
                  <c:pt idx="2981">
                    <c:v>mid-range</c:v>
                  </c:pt>
                  <c:pt idx="2982">
                    <c:v>mid-range</c:v>
                  </c:pt>
                  <c:pt idx="2983">
                    <c:v>mid-range</c:v>
                  </c:pt>
                  <c:pt idx="2984">
                    <c:v>mid-range</c:v>
                  </c:pt>
                  <c:pt idx="2985">
                    <c:v>mid-range</c:v>
                  </c:pt>
                  <c:pt idx="2986">
                    <c:v>mid-range</c:v>
                  </c:pt>
                  <c:pt idx="2987">
                    <c:v>mid-range</c:v>
                  </c:pt>
                  <c:pt idx="2988">
                    <c:v>mid-range</c:v>
                  </c:pt>
                  <c:pt idx="2989">
                    <c:v>mid-range</c:v>
                  </c:pt>
                  <c:pt idx="2990">
                    <c:v>mid-range</c:v>
                  </c:pt>
                  <c:pt idx="2991">
                    <c:v>mid-range</c:v>
                  </c:pt>
                  <c:pt idx="2992">
                    <c:v>mid-range</c:v>
                  </c:pt>
                  <c:pt idx="2993">
                    <c:v>mid-range</c:v>
                  </c:pt>
                  <c:pt idx="2994">
                    <c:v>mid-range</c:v>
                  </c:pt>
                  <c:pt idx="2995">
                    <c:v>mid-range</c:v>
                  </c:pt>
                  <c:pt idx="2996">
                    <c:v>mid-range</c:v>
                  </c:pt>
                  <c:pt idx="2997">
                    <c:v>mid-range</c:v>
                  </c:pt>
                  <c:pt idx="2998">
                    <c:v>mid-range</c:v>
                  </c:pt>
                  <c:pt idx="2999">
                    <c:v>mid-range</c:v>
                  </c:pt>
                  <c:pt idx="3000">
                    <c:v>mid-range</c:v>
                  </c:pt>
                  <c:pt idx="3001">
                    <c:v>mid-range</c:v>
                  </c:pt>
                  <c:pt idx="3002">
                    <c:v>mid-range</c:v>
                  </c:pt>
                  <c:pt idx="3003">
                    <c:v>mid-range</c:v>
                  </c:pt>
                  <c:pt idx="3004">
                    <c:v>mid-range</c:v>
                  </c:pt>
                  <c:pt idx="3005">
                    <c:v>mid-range</c:v>
                  </c:pt>
                  <c:pt idx="3006">
                    <c:v>mid-range</c:v>
                  </c:pt>
                  <c:pt idx="3007">
                    <c:v>mid-range</c:v>
                  </c:pt>
                  <c:pt idx="3008">
                    <c:v>mid-range</c:v>
                  </c:pt>
                  <c:pt idx="3009">
                    <c:v>mid-range</c:v>
                  </c:pt>
                  <c:pt idx="3010">
                    <c:v>mid-range</c:v>
                  </c:pt>
                  <c:pt idx="3011">
                    <c:v>mid-range</c:v>
                  </c:pt>
                  <c:pt idx="3012">
                    <c:v>mid-range</c:v>
                  </c:pt>
                  <c:pt idx="3013">
                    <c:v>mid-range</c:v>
                  </c:pt>
                  <c:pt idx="3014">
                    <c:v>mid-range</c:v>
                  </c:pt>
                  <c:pt idx="3015">
                    <c:v>mid-range</c:v>
                  </c:pt>
                  <c:pt idx="3016">
                    <c:v>mid-range</c:v>
                  </c:pt>
                  <c:pt idx="3017">
                    <c:v>mid-range</c:v>
                  </c:pt>
                  <c:pt idx="3018">
                    <c:v>mid-range</c:v>
                  </c:pt>
                  <c:pt idx="3019">
                    <c:v>mid-range</c:v>
                  </c:pt>
                  <c:pt idx="3020">
                    <c:v>mid-range</c:v>
                  </c:pt>
                  <c:pt idx="3021">
                    <c:v>mid-range</c:v>
                  </c:pt>
                  <c:pt idx="3022">
                    <c:v>mid-range</c:v>
                  </c:pt>
                  <c:pt idx="3023">
                    <c:v>mid-range</c:v>
                  </c:pt>
                  <c:pt idx="3024">
                    <c:v>mid-range</c:v>
                  </c:pt>
                  <c:pt idx="3025">
                    <c:v>mid-range</c:v>
                  </c:pt>
                  <c:pt idx="3026">
                    <c:v>mid-range</c:v>
                  </c:pt>
                  <c:pt idx="3027">
                    <c:v>mid-range</c:v>
                  </c:pt>
                  <c:pt idx="3028">
                    <c:v>mid-range</c:v>
                  </c:pt>
                  <c:pt idx="3029">
                    <c:v>mid-range</c:v>
                  </c:pt>
                  <c:pt idx="3030">
                    <c:v>mid-range</c:v>
                  </c:pt>
                  <c:pt idx="3031">
                    <c:v>mid-range</c:v>
                  </c:pt>
                  <c:pt idx="3032">
                    <c:v>mid-range</c:v>
                  </c:pt>
                  <c:pt idx="3033">
                    <c:v>mid-range</c:v>
                  </c:pt>
                  <c:pt idx="3034">
                    <c:v>mid-range</c:v>
                  </c:pt>
                  <c:pt idx="3035">
                    <c:v>mid-range</c:v>
                  </c:pt>
                  <c:pt idx="3036">
                    <c:v>mid-range</c:v>
                  </c:pt>
                  <c:pt idx="3037">
                    <c:v>mid-range</c:v>
                  </c:pt>
                  <c:pt idx="3038">
                    <c:v>mid-range</c:v>
                  </c:pt>
                  <c:pt idx="3039">
                    <c:v>mid-range</c:v>
                  </c:pt>
                  <c:pt idx="3040">
                    <c:v>mid-range</c:v>
                  </c:pt>
                  <c:pt idx="3041">
                    <c:v>mid-range</c:v>
                  </c:pt>
                  <c:pt idx="3042">
                    <c:v>mid-range</c:v>
                  </c:pt>
                  <c:pt idx="3043">
                    <c:v>mid-range</c:v>
                  </c:pt>
                  <c:pt idx="3044">
                    <c:v>mid-range</c:v>
                  </c:pt>
                  <c:pt idx="3045">
                    <c:v>mid-range</c:v>
                  </c:pt>
                  <c:pt idx="3046">
                    <c:v>mid-range</c:v>
                  </c:pt>
                  <c:pt idx="3047">
                    <c:v>mid-range</c:v>
                  </c:pt>
                  <c:pt idx="3048">
                    <c:v>mid-range</c:v>
                  </c:pt>
                  <c:pt idx="3049">
                    <c:v>mid-range</c:v>
                  </c:pt>
                  <c:pt idx="3050">
                    <c:v>mid-range</c:v>
                  </c:pt>
                  <c:pt idx="3051">
                    <c:v>mid-range</c:v>
                  </c:pt>
                  <c:pt idx="3052">
                    <c:v>mid-range</c:v>
                  </c:pt>
                  <c:pt idx="3053">
                    <c:v>mid-range</c:v>
                  </c:pt>
                  <c:pt idx="3054">
                    <c:v>mid-range</c:v>
                  </c:pt>
                  <c:pt idx="3055">
                    <c:v>mid-range</c:v>
                  </c:pt>
                  <c:pt idx="3056">
                    <c:v>mid-range</c:v>
                  </c:pt>
                  <c:pt idx="3057">
                    <c:v>mid-range</c:v>
                  </c:pt>
                  <c:pt idx="3058">
                    <c:v>mid-range</c:v>
                  </c:pt>
                  <c:pt idx="3059">
                    <c:v>mid-range</c:v>
                  </c:pt>
                  <c:pt idx="3060">
                    <c:v>mid-range</c:v>
                  </c:pt>
                  <c:pt idx="3061">
                    <c:v>mid-range</c:v>
                  </c:pt>
                  <c:pt idx="3062">
                    <c:v>mid-range</c:v>
                  </c:pt>
                  <c:pt idx="3063">
                    <c:v>mid-range</c:v>
                  </c:pt>
                  <c:pt idx="3064">
                    <c:v>mid-range</c:v>
                  </c:pt>
                  <c:pt idx="3065">
                    <c:v>mid-range</c:v>
                  </c:pt>
                  <c:pt idx="3066">
                    <c:v>mid-range</c:v>
                  </c:pt>
                  <c:pt idx="3067">
                    <c:v>mid-range</c:v>
                  </c:pt>
                  <c:pt idx="3068">
                    <c:v>mid-range</c:v>
                  </c:pt>
                  <c:pt idx="3069">
                    <c:v>mid-range</c:v>
                  </c:pt>
                  <c:pt idx="3070">
                    <c:v>mid-range</c:v>
                  </c:pt>
                  <c:pt idx="3071">
                    <c:v>mid-range</c:v>
                  </c:pt>
                  <c:pt idx="3072">
                    <c:v>mid-range</c:v>
                  </c:pt>
                  <c:pt idx="3073">
                    <c:v>mid-range</c:v>
                  </c:pt>
                  <c:pt idx="3074">
                    <c:v>mid-range</c:v>
                  </c:pt>
                  <c:pt idx="3075">
                    <c:v>mid-range</c:v>
                  </c:pt>
                  <c:pt idx="3076">
                    <c:v>mid-range</c:v>
                  </c:pt>
                  <c:pt idx="3077">
                    <c:v>mid-range</c:v>
                  </c:pt>
                  <c:pt idx="3078">
                    <c:v>mid-range</c:v>
                  </c:pt>
                  <c:pt idx="3079">
                    <c:v>mid-range</c:v>
                  </c:pt>
                  <c:pt idx="3080">
                    <c:v>mid-range</c:v>
                  </c:pt>
                  <c:pt idx="3081">
                    <c:v>mid-range</c:v>
                  </c:pt>
                  <c:pt idx="3082">
                    <c:v>mid-range</c:v>
                  </c:pt>
                  <c:pt idx="3083">
                    <c:v>mid-range</c:v>
                  </c:pt>
                  <c:pt idx="3084">
                    <c:v>mid-range</c:v>
                  </c:pt>
                  <c:pt idx="3085">
                    <c:v>mid-range</c:v>
                  </c:pt>
                  <c:pt idx="3086">
                    <c:v>mid-range</c:v>
                  </c:pt>
                  <c:pt idx="3087">
                    <c:v>mid-range</c:v>
                  </c:pt>
                  <c:pt idx="3088">
                    <c:v>mid-range</c:v>
                  </c:pt>
                  <c:pt idx="3089">
                    <c:v>mid-range</c:v>
                  </c:pt>
                  <c:pt idx="3090">
                    <c:v>mid-range</c:v>
                  </c:pt>
                  <c:pt idx="3091">
                    <c:v>mid-range</c:v>
                  </c:pt>
                  <c:pt idx="3092">
                    <c:v>mid-range</c:v>
                  </c:pt>
                  <c:pt idx="3093">
                    <c:v>mid-range</c:v>
                  </c:pt>
                  <c:pt idx="3094">
                    <c:v>mid-range</c:v>
                  </c:pt>
                  <c:pt idx="3095">
                    <c:v>mid-range</c:v>
                  </c:pt>
                  <c:pt idx="3096">
                    <c:v>mid-range</c:v>
                  </c:pt>
                  <c:pt idx="3097">
                    <c:v>mid-range</c:v>
                  </c:pt>
                  <c:pt idx="3098">
                    <c:v>mid-range</c:v>
                  </c:pt>
                  <c:pt idx="3099">
                    <c:v>mid-range</c:v>
                  </c:pt>
                  <c:pt idx="3100">
                    <c:v>mid-range</c:v>
                  </c:pt>
                  <c:pt idx="3101">
                    <c:v>mid-range</c:v>
                  </c:pt>
                  <c:pt idx="3102">
                    <c:v>mid-range</c:v>
                  </c:pt>
                  <c:pt idx="3103">
                    <c:v>mid-range</c:v>
                  </c:pt>
                  <c:pt idx="3104">
                    <c:v>mid-range</c:v>
                  </c:pt>
                  <c:pt idx="3105">
                    <c:v>mid-range</c:v>
                  </c:pt>
                  <c:pt idx="3106">
                    <c:v>mid-range</c:v>
                  </c:pt>
                  <c:pt idx="3107">
                    <c:v>mid-range</c:v>
                  </c:pt>
                  <c:pt idx="3108">
                    <c:v>mid-range</c:v>
                  </c:pt>
                  <c:pt idx="3109">
                    <c:v>mid-range</c:v>
                  </c:pt>
                  <c:pt idx="3110">
                    <c:v>mid-range</c:v>
                  </c:pt>
                  <c:pt idx="3111">
                    <c:v>mid-range</c:v>
                  </c:pt>
                  <c:pt idx="3112">
                    <c:v>mid-range</c:v>
                  </c:pt>
                  <c:pt idx="3113">
                    <c:v>mid-range</c:v>
                  </c:pt>
                  <c:pt idx="3114">
                    <c:v>mid-range</c:v>
                  </c:pt>
                  <c:pt idx="3115">
                    <c:v>mid-range</c:v>
                  </c:pt>
                  <c:pt idx="3116">
                    <c:v>mid-range</c:v>
                  </c:pt>
                  <c:pt idx="3117">
                    <c:v>mid-range</c:v>
                  </c:pt>
                  <c:pt idx="3118">
                    <c:v>mid-range</c:v>
                  </c:pt>
                  <c:pt idx="3119">
                    <c:v>mid-range</c:v>
                  </c:pt>
                  <c:pt idx="3120">
                    <c:v>mid-range</c:v>
                  </c:pt>
                  <c:pt idx="3121">
                    <c:v>mid-range</c:v>
                  </c:pt>
                  <c:pt idx="3122">
                    <c:v>mid-range</c:v>
                  </c:pt>
                  <c:pt idx="3123">
                    <c:v>mid-range</c:v>
                  </c:pt>
                  <c:pt idx="3124">
                    <c:v>mid-range</c:v>
                  </c:pt>
                  <c:pt idx="3125">
                    <c:v>mid-range</c:v>
                  </c:pt>
                  <c:pt idx="3126">
                    <c:v>mid-range</c:v>
                  </c:pt>
                  <c:pt idx="3127">
                    <c:v>mid-range</c:v>
                  </c:pt>
                  <c:pt idx="3128">
                    <c:v>mid-range</c:v>
                  </c:pt>
                  <c:pt idx="3129">
                    <c:v>mid-range</c:v>
                  </c:pt>
                  <c:pt idx="3130">
                    <c:v>mid-range</c:v>
                  </c:pt>
                  <c:pt idx="3131">
                    <c:v>mid-range</c:v>
                  </c:pt>
                  <c:pt idx="3132">
                    <c:v>mid-range</c:v>
                  </c:pt>
                  <c:pt idx="3133">
                    <c:v>mid-range</c:v>
                  </c:pt>
                  <c:pt idx="3134">
                    <c:v>mid-range</c:v>
                  </c:pt>
                  <c:pt idx="3135">
                    <c:v>mid-range</c:v>
                  </c:pt>
                  <c:pt idx="3136">
                    <c:v>mid-range</c:v>
                  </c:pt>
                  <c:pt idx="3137">
                    <c:v>mid-range</c:v>
                  </c:pt>
                  <c:pt idx="3138">
                    <c:v>mid-range</c:v>
                  </c:pt>
                  <c:pt idx="3139">
                    <c:v>mid-range</c:v>
                  </c:pt>
                  <c:pt idx="3140">
                    <c:v>mid-range</c:v>
                  </c:pt>
                  <c:pt idx="3141">
                    <c:v>mid-range</c:v>
                  </c:pt>
                  <c:pt idx="3142">
                    <c:v>mid-range</c:v>
                  </c:pt>
                  <c:pt idx="3143">
                    <c:v>mid-range</c:v>
                  </c:pt>
                  <c:pt idx="3144">
                    <c:v>mid-range</c:v>
                  </c:pt>
                  <c:pt idx="3145">
                    <c:v>mid-range</c:v>
                  </c:pt>
                  <c:pt idx="3146">
                    <c:v>mid-range</c:v>
                  </c:pt>
                  <c:pt idx="3147">
                    <c:v>mid-range</c:v>
                  </c:pt>
                  <c:pt idx="3148">
                    <c:v>mid-range</c:v>
                  </c:pt>
                  <c:pt idx="3149">
                    <c:v>mid-range</c:v>
                  </c:pt>
                  <c:pt idx="3150">
                    <c:v>mid-range</c:v>
                  </c:pt>
                  <c:pt idx="3151">
                    <c:v>mid-range</c:v>
                  </c:pt>
                  <c:pt idx="3152">
                    <c:v>mid-range</c:v>
                  </c:pt>
                  <c:pt idx="3153">
                    <c:v>mid-range</c:v>
                  </c:pt>
                  <c:pt idx="3154">
                    <c:v>mid-range</c:v>
                  </c:pt>
                  <c:pt idx="3155">
                    <c:v>mid-range</c:v>
                  </c:pt>
                  <c:pt idx="3156">
                    <c:v>mid-range</c:v>
                  </c:pt>
                  <c:pt idx="3157">
                    <c:v>mid-range</c:v>
                  </c:pt>
                  <c:pt idx="3158">
                    <c:v>mid-range</c:v>
                  </c:pt>
                  <c:pt idx="3159">
                    <c:v>mid-range</c:v>
                  </c:pt>
                  <c:pt idx="3160">
                    <c:v>mid-range</c:v>
                  </c:pt>
                  <c:pt idx="3161">
                    <c:v>mid-range</c:v>
                  </c:pt>
                  <c:pt idx="3162">
                    <c:v>mid-range</c:v>
                  </c:pt>
                  <c:pt idx="3163">
                    <c:v>mid-range</c:v>
                  </c:pt>
                  <c:pt idx="3164">
                    <c:v>mid-range</c:v>
                  </c:pt>
                  <c:pt idx="3165">
                    <c:v>mid-range</c:v>
                  </c:pt>
                  <c:pt idx="3166">
                    <c:v>mid-range</c:v>
                  </c:pt>
                  <c:pt idx="3167">
                    <c:v>mid-range</c:v>
                  </c:pt>
                  <c:pt idx="3168">
                    <c:v>mid-range</c:v>
                  </c:pt>
                  <c:pt idx="3169">
                    <c:v>mid-range</c:v>
                  </c:pt>
                  <c:pt idx="3170">
                    <c:v>mid-range</c:v>
                  </c:pt>
                  <c:pt idx="3171">
                    <c:v>mid-range</c:v>
                  </c:pt>
                  <c:pt idx="3172">
                    <c:v>mid-range</c:v>
                  </c:pt>
                  <c:pt idx="3173">
                    <c:v>mid-range</c:v>
                  </c:pt>
                  <c:pt idx="3174">
                    <c:v>median</c:v>
                  </c:pt>
                  <c:pt idx="3175">
                    <c:v>median</c:v>
                  </c:pt>
                  <c:pt idx="3176">
                    <c:v>median</c:v>
                  </c:pt>
                  <c:pt idx="3177">
                    <c:v>median</c:v>
                  </c:pt>
                  <c:pt idx="3178">
                    <c:v>median</c:v>
                  </c:pt>
                  <c:pt idx="3179">
                    <c:v>median</c:v>
                  </c:pt>
                  <c:pt idx="3180">
                    <c:v>median</c:v>
                  </c:pt>
                  <c:pt idx="3181">
                    <c:v>median</c:v>
                  </c:pt>
                  <c:pt idx="3182">
                    <c:v>median</c:v>
                  </c:pt>
                  <c:pt idx="3183">
                    <c:v>median</c:v>
                  </c:pt>
                  <c:pt idx="3184">
                    <c:v>median</c:v>
                  </c:pt>
                  <c:pt idx="3185">
                    <c:v>median</c:v>
                  </c:pt>
                  <c:pt idx="3186">
                    <c:v>median</c:v>
                  </c:pt>
                  <c:pt idx="3187">
                    <c:v>median</c:v>
                  </c:pt>
                  <c:pt idx="3188">
                    <c:v>median</c:v>
                  </c:pt>
                  <c:pt idx="3189">
                    <c:v>median</c:v>
                  </c:pt>
                  <c:pt idx="3190">
                    <c:v>median</c:v>
                  </c:pt>
                  <c:pt idx="3191">
                    <c:v>median</c:v>
                  </c:pt>
                  <c:pt idx="3192">
                    <c:v>median</c:v>
                  </c:pt>
                  <c:pt idx="3193">
                    <c:v>median</c:v>
                  </c:pt>
                  <c:pt idx="3194">
                    <c:v>median</c:v>
                  </c:pt>
                  <c:pt idx="3195">
                    <c:v>median</c:v>
                  </c:pt>
                  <c:pt idx="3196">
                    <c:v>median</c:v>
                  </c:pt>
                  <c:pt idx="3197">
                    <c:v>median</c:v>
                  </c:pt>
                  <c:pt idx="3198">
                    <c:v>median</c:v>
                  </c:pt>
                  <c:pt idx="3199">
                    <c:v>median</c:v>
                  </c:pt>
                  <c:pt idx="3200">
                    <c:v>median</c:v>
                  </c:pt>
                  <c:pt idx="3201">
                    <c:v>median</c:v>
                  </c:pt>
                  <c:pt idx="3202">
                    <c:v>median</c:v>
                  </c:pt>
                  <c:pt idx="3203">
                    <c:v>median</c:v>
                  </c:pt>
                  <c:pt idx="3204">
                    <c:v>median</c:v>
                  </c:pt>
                  <c:pt idx="3205">
                    <c:v>median</c:v>
                  </c:pt>
                  <c:pt idx="3206">
                    <c:v>median</c:v>
                  </c:pt>
                  <c:pt idx="3207">
                    <c:v>median</c:v>
                  </c:pt>
                  <c:pt idx="3208">
                    <c:v>median</c:v>
                  </c:pt>
                  <c:pt idx="3209">
                    <c:v>median</c:v>
                  </c:pt>
                  <c:pt idx="3210">
                    <c:v>median</c:v>
                  </c:pt>
                  <c:pt idx="3211">
                    <c:v>median</c:v>
                  </c:pt>
                  <c:pt idx="3212">
                    <c:v>median</c:v>
                  </c:pt>
                  <c:pt idx="3213">
                    <c:v>median</c:v>
                  </c:pt>
                  <c:pt idx="3214">
                    <c:v>median</c:v>
                  </c:pt>
                  <c:pt idx="3215">
                    <c:v>median</c:v>
                  </c:pt>
                  <c:pt idx="3216">
                    <c:v>median</c:v>
                  </c:pt>
                  <c:pt idx="3217">
                    <c:v>median</c:v>
                  </c:pt>
                  <c:pt idx="3218">
                    <c:v>median</c:v>
                  </c:pt>
                  <c:pt idx="3219">
                    <c:v>median</c:v>
                  </c:pt>
                  <c:pt idx="3220">
                    <c:v>median</c:v>
                  </c:pt>
                  <c:pt idx="3221">
                    <c:v>median</c:v>
                  </c:pt>
                  <c:pt idx="3222">
                    <c:v>median</c:v>
                  </c:pt>
                  <c:pt idx="3223">
                    <c:v>median</c:v>
                  </c:pt>
                  <c:pt idx="3224">
                    <c:v>median</c:v>
                  </c:pt>
                  <c:pt idx="3225">
                    <c:v>median</c:v>
                  </c:pt>
                  <c:pt idx="3226">
                    <c:v>median</c:v>
                  </c:pt>
                  <c:pt idx="3227">
                    <c:v>median</c:v>
                  </c:pt>
                  <c:pt idx="3228">
                    <c:v>median</c:v>
                  </c:pt>
                  <c:pt idx="3229">
                    <c:v>median</c:v>
                  </c:pt>
                  <c:pt idx="3230">
                    <c:v>median</c:v>
                  </c:pt>
                  <c:pt idx="3231">
                    <c:v>median</c:v>
                  </c:pt>
                  <c:pt idx="3232">
                    <c:v>median</c:v>
                  </c:pt>
                  <c:pt idx="3233">
                    <c:v>median</c:v>
                  </c:pt>
                  <c:pt idx="3234">
                    <c:v>median</c:v>
                  </c:pt>
                  <c:pt idx="3235">
                    <c:v>median</c:v>
                  </c:pt>
                  <c:pt idx="3236">
                    <c:v>median</c:v>
                  </c:pt>
                  <c:pt idx="3237">
                    <c:v>median</c:v>
                  </c:pt>
                  <c:pt idx="3238">
                    <c:v>median</c:v>
                  </c:pt>
                  <c:pt idx="3239">
                    <c:v>median</c:v>
                  </c:pt>
                  <c:pt idx="3240">
                    <c:v>median</c:v>
                  </c:pt>
                  <c:pt idx="3241">
                    <c:v>median</c:v>
                  </c:pt>
                  <c:pt idx="3242">
                    <c:v>median</c:v>
                  </c:pt>
                  <c:pt idx="3243">
                    <c:v>median</c:v>
                  </c:pt>
                  <c:pt idx="3244">
                    <c:v>median</c:v>
                  </c:pt>
                  <c:pt idx="3245">
                    <c:v>median</c:v>
                  </c:pt>
                  <c:pt idx="3246">
                    <c:v>median</c:v>
                  </c:pt>
                  <c:pt idx="3247">
                    <c:v>median</c:v>
                  </c:pt>
                  <c:pt idx="3248">
                    <c:v>median</c:v>
                  </c:pt>
                  <c:pt idx="3249">
                    <c:v>median</c:v>
                  </c:pt>
                  <c:pt idx="3250">
                    <c:v>median</c:v>
                  </c:pt>
                  <c:pt idx="3251">
                    <c:v>median</c:v>
                  </c:pt>
                  <c:pt idx="3252">
                    <c:v>median</c:v>
                  </c:pt>
                  <c:pt idx="3253">
                    <c:v>median</c:v>
                  </c:pt>
                  <c:pt idx="3254">
                    <c:v>median</c:v>
                  </c:pt>
                  <c:pt idx="3255">
                    <c:v>median</c:v>
                  </c:pt>
                  <c:pt idx="3256">
                    <c:v>median</c:v>
                  </c:pt>
                  <c:pt idx="3257">
                    <c:v>median</c:v>
                  </c:pt>
                  <c:pt idx="3258">
                    <c:v>median</c:v>
                  </c:pt>
                  <c:pt idx="3259">
                    <c:v>median</c:v>
                  </c:pt>
                  <c:pt idx="3260">
                    <c:v>median</c:v>
                  </c:pt>
                  <c:pt idx="3261">
                    <c:v>median</c:v>
                  </c:pt>
                  <c:pt idx="3262">
                    <c:v>median</c:v>
                  </c:pt>
                  <c:pt idx="3263">
                    <c:v>median</c:v>
                  </c:pt>
                  <c:pt idx="3264">
                    <c:v>median</c:v>
                  </c:pt>
                  <c:pt idx="3265">
                    <c:v>median</c:v>
                  </c:pt>
                  <c:pt idx="3266">
                    <c:v>median</c:v>
                  </c:pt>
                  <c:pt idx="3267">
                    <c:v>median</c:v>
                  </c:pt>
                  <c:pt idx="3268">
                    <c:v>median</c:v>
                  </c:pt>
                  <c:pt idx="3269">
                    <c:v>median</c:v>
                  </c:pt>
                  <c:pt idx="3270">
                    <c:v>median</c:v>
                  </c:pt>
                  <c:pt idx="3271">
                    <c:v>median</c:v>
                  </c:pt>
                  <c:pt idx="3272">
                    <c:v>median</c:v>
                  </c:pt>
                  <c:pt idx="3273">
                    <c:v>median</c:v>
                  </c:pt>
                  <c:pt idx="3274">
                    <c:v>median</c:v>
                  </c:pt>
                  <c:pt idx="3275">
                    <c:v>median</c:v>
                  </c:pt>
                  <c:pt idx="3276">
                    <c:v>median</c:v>
                  </c:pt>
                  <c:pt idx="3277">
                    <c:v>median</c:v>
                  </c:pt>
                  <c:pt idx="3278">
                    <c:v>median</c:v>
                  </c:pt>
                  <c:pt idx="3279">
                    <c:v>median</c:v>
                  </c:pt>
                  <c:pt idx="3280">
                    <c:v>median</c:v>
                  </c:pt>
                  <c:pt idx="3281">
                    <c:v>median</c:v>
                  </c:pt>
                  <c:pt idx="3282">
                    <c:v>median</c:v>
                  </c:pt>
                  <c:pt idx="3283">
                    <c:v>median</c:v>
                  </c:pt>
                  <c:pt idx="3284">
                    <c:v>median</c:v>
                  </c:pt>
                  <c:pt idx="3285">
                    <c:v>median</c:v>
                  </c:pt>
                  <c:pt idx="3286">
                    <c:v>median</c:v>
                  </c:pt>
                  <c:pt idx="3287">
                    <c:v>median</c:v>
                  </c:pt>
                  <c:pt idx="3288">
                    <c:v>median</c:v>
                  </c:pt>
                  <c:pt idx="3289">
                    <c:v>median</c:v>
                  </c:pt>
                  <c:pt idx="3290">
                    <c:v>median</c:v>
                  </c:pt>
                  <c:pt idx="3291">
                    <c:v>median</c:v>
                  </c:pt>
                  <c:pt idx="3292">
                    <c:v>median</c:v>
                  </c:pt>
                  <c:pt idx="3293">
                    <c:v>median</c:v>
                  </c:pt>
                  <c:pt idx="3294">
                    <c:v>median</c:v>
                  </c:pt>
                  <c:pt idx="3295">
                    <c:v>median</c:v>
                  </c:pt>
                  <c:pt idx="3296">
                    <c:v>median</c:v>
                  </c:pt>
                  <c:pt idx="3297">
                    <c:v>median</c:v>
                  </c:pt>
                  <c:pt idx="3298">
                    <c:v>median</c:v>
                  </c:pt>
                  <c:pt idx="3299">
                    <c:v>median</c:v>
                  </c:pt>
                  <c:pt idx="3300">
                    <c:v>median</c:v>
                  </c:pt>
                  <c:pt idx="3301">
                    <c:v>median</c:v>
                  </c:pt>
                  <c:pt idx="3302">
                    <c:v>median</c:v>
                  </c:pt>
                  <c:pt idx="3303">
                    <c:v>median</c:v>
                  </c:pt>
                  <c:pt idx="3304">
                    <c:v>median</c:v>
                  </c:pt>
                  <c:pt idx="3305">
                    <c:v>median</c:v>
                  </c:pt>
                  <c:pt idx="3306">
                    <c:v>median</c:v>
                  </c:pt>
                  <c:pt idx="3307">
                    <c:v>median</c:v>
                  </c:pt>
                  <c:pt idx="3308">
                    <c:v>median</c:v>
                  </c:pt>
                  <c:pt idx="3309">
                    <c:v>median</c:v>
                  </c:pt>
                  <c:pt idx="3310">
                    <c:v>median</c:v>
                  </c:pt>
                  <c:pt idx="3311">
                    <c:v>median</c:v>
                  </c:pt>
                  <c:pt idx="3312">
                    <c:v>median</c:v>
                  </c:pt>
                  <c:pt idx="3313">
                    <c:v>median</c:v>
                  </c:pt>
                  <c:pt idx="3314">
                    <c:v>median</c:v>
                  </c:pt>
                  <c:pt idx="3315">
                    <c:v>median</c:v>
                  </c:pt>
                  <c:pt idx="3316">
                    <c:v>median</c:v>
                  </c:pt>
                  <c:pt idx="3317">
                    <c:v>median</c:v>
                  </c:pt>
                  <c:pt idx="3318">
                    <c:v>median</c:v>
                  </c:pt>
                  <c:pt idx="3319">
                    <c:v>median</c:v>
                  </c:pt>
                  <c:pt idx="3320">
                    <c:v>median</c:v>
                  </c:pt>
                  <c:pt idx="3321">
                    <c:v>median</c:v>
                  </c:pt>
                  <c:pt idx="3322">
                    <c:v>median</c:v>
                  </c:pt>
                  <c:pt idx="3323">
                    <c:v>median</c:v>
                  </c:pt>
                  <c:pt idx="3324">
                    <c:v>median</c:v>
                  </c:pt>
                  <c:pt idx="3325">
                    <c:v>median</c:v>
                  </c:pt>
                  <c:pt idx="3326">
                    <c:v>median</c:v>
                  </c:pt>
                  <c:pt idx="3327">
                    <c:v>moderate</c:v>
                  </c:pt>
                  <c:pt idx="3328">
                    <c:v>moderate</c:v>
                  </c:pt>
                  <c:pt idx="3329">
                    <c:v>moderate</c:v>
                  </c:pt>
                  <c:pt idx="3330">
                    <c:v>moderate</c:v>
                  </c:pt>
                  <c:pt idx="3331">
                    <c:v>moderate</c:v>
                  </c:pt>
                  <c:pt idx="3332">
                    <c:v>moderate</c:v>
                  </c:pt>
                  <c:pt idx="3333">
                    <c:v>moderate</c:v>
                  </c:pt>
                  <c:pt idx="3334">
                    <c:v>moderate</c:v>
                  </c:pt>
                  <c:pt idx="3335">
                    <c:v>moderate</c:v>
                  </c:pt>
                  <c:pt idx="3336">
                    <c:v>moderate</c:v>
                  </c:pt>
                  <c:pt idx="3337">
                    <c:v>moderate</c:v>
                  </c:pt>
                  <c:pt idx="3338">
                    <c:v>moderate</c:v>
                  </c:pt>
                  <c:pt idx="3339">
                    <c:v>moderate</c:v>
                  </c:pt>
                  <c:pt idx="3340">
                    <c:v>moderate</c:v>
                  </c:pt>
                  <c:pt idx="3341">
                    <c:v>moderate</c:v>
                  </c:pt>
                  <c:pt idx="3342">
                    <c:v>moderate</c:v>
                  </c:pt>
                  <c:pt idx="3343">
                    <c:v>moderate</c:v>
                  </c:pt>
                  <c:pt idx="3344">
                    <c:v>moderate</c:v>
                  </c:pt>
                  <c:pt idx="3345">
                    <c:v>moderate</c:v>
                  </c:pt>
                  <c:pt idx="3346">
                    <c:v>moderate</c:v>
                  </c:pt>
                  <c:pt idx="3347">
                    <c:v>moderate</c:v>
                  </c:pt>
                  <c:pt idx="3348">
                    <c:v>moderate</c:v>
                  </c:pt>
                  <c:pt idx="3349">
                    <c:v>moderate</c:v>
                  </c:pt>
                  <c:pt idx="3350">
                    <c:v>moderate</c:v>
                  </c:pt>
                  <c:pt idx="3351">
                    <c:v>moderate</c:v>
                  </c:pt>
                  <c:pt idx="3352">
                    <c:v>moderate</c:v>
                  </c:pt>
                  <c:pt idx="3353">
                    <c:v>moderate</c:v>
                  </c:pt>
                  <c:pt idx="3354">
                    <c:v>moderate</c:v>
                  </c:pt>
                  <c:pt idx="3355">
                    <c:v>moderate</c:v>
                  </c:pt>
                  <c:pt idx="3356">
                    <c:v>moderate</c:v>
                  </c:pt>
                  <c:pt idx="3357">
                    <c:v>moderate</c:v>
                  </c:pt>
                  <c:pt idx="3358">
                    <c:v>moderate</c:v>
                  </c:pt>
                  <c:pt idx="3359">
                    <c:v>moderate</c:v>
                  </c:pt>
                  <c:pt idx="3360">
                    <c:v>moderate</c:v>
                  </c:pt>
                  <c:pt idx="3361">
                    <c:v>moderate</c:v>
                  </c:pt>
                  <c:pt idx="3362">
                    <c:v>moderate</c:v>
                  </c:pt>
                  <c:pt idx="3363">
                    <c:v>moderate</c:v>
                  </c:pt>
                  <c:pt idx="3364">
                    <c:v>moderate</c:v>
                  </c:pt>
                  <c:pt idx="3365">
                    <c:v>moderate</c:v>
                  </c:pt>
                  <c:pt idx="3366">
                    <c:v>moderate</c:v>
                  </c:pt>
                  <c:pt idx="3367">
                    <c:v>moderate</c:v>
                  </c:pt>
                  <c:pt idx="3368">
                    <c:v>moderate</c:v>
                  </c:pt>
                  <c:pt idx="3369">
                    <c:v>moderate</c:v>
                  </c:pt>
                  <c:pt idx="3370">
                    <c:v>moderate</c:v>
                  </c:pt>
                  <c:pt idx="3371">
                    <c:v>moderate</c:v>
                  </c:pt>
                  <c:pt idx="3372">
                    <c:v>moderate</c:v>
                  </c:pt>
                  <c:pt idx="3373">
                    <c:v>moderate</c:v>
                  </c:pt>
                  <c:pt idx="3374">
                    <c:v>moderate</c:v>
                  </c:pt>
                  <c:pt idx="3375">
                    <c:v>moderate</c:v>
                  </c:pt>
                  <c:pt idx="3376">
                    <c:v>moderate</c:v>
                  </c:pt>
                  <c:pt idx="3377">
                    <c:v>moderate</c:v>
                  </c:pt>
                  <c:pt idx="3378">
                    <c:v>moderate</c:v>
                  </c:pt>
                  <c:pt idx="3379">
                    <c:v>moderate</c:v>
                  </c:pt>
                  <c:pt idx="3380">
                    <c:v>moderate</c:v>
                  </c:pt>
                  <c:pt idx="3381">
                    <c:v>moderate</c:v>
                  </c:pt>
                  <c:pt idx="3382">
                    <c:v>moderate</c:v>
                  </c:pt>
                  <c:pt idx="3383">
                    <c:v>moderate</c:v>
                  </c:pt>
                  <c:pt idx="3384">
                    <c:v>moderate</c:v>
                  </c:pt>
                  <c:pt idx="3385">
                    <c:v>moderate</c:v>
                  </c:pt>
                  <c:pt idx="3386">
                    <c:v>moderate</c:v>
                  </c:pt>
                  <c:pt idx="3387">
                    <c:v>moderate</c:v>
                  </c:pt>
                  <c:pt idx="3388">
                    <c:v>moderate</c:v>
                  </c:pt>
                  <c:pt idx="3389">
                    <c:v>moderate</c:v>
                  </c:pt>
                  <c:pt idx="3390">
                    <c:v>moderate</c:v>
                  </c:pt>
                  <c:pt idx="3391">
                    <c:v>moderate</c:v>
                  </c:pt>
                  <c:pt idx="3392">
                    <c:v>moderate</c:v>
                  </c:pt>
                  <c:pt idx="3393">
                    <c:v>moderate</c:v>
                  </c:pt>
                  <c:pt idx="3394">
                    <c:v>moderate</c:v>
                  </c:pt>
                  <c:pt idx="3395">
                    <c:v>moderate</c:v>
                  </c:pt>
                  <c:pt idx="3396">
                    <c:v>moderate</c:v>
                  </c:pt>
                  <c:pt idx="3397">
                    <c:v>moderate</c:v>
                  </c:pt>
                  <c:pt idx="3398">
                    <c:v>moderate</c:v>
                  </c:pt>
                  <c:pt idx="3399">
                    <c:v>moderate</c:v>
                  </c:pt>
                  <c:pt idx="3400">
                    <c:v>moderate</c:v>
                  </c:pt>
                  <c:pt idx="3401">
                    <c:v>moderate</c:v>
                  </c:pt>
                  <c:pt idx="3402">
                    <c:v>moderate</c:v>
                  </c:pt>
                  <c:pt idx="3403">
                    <c:v>moderate</c:v>
                  </c:pt>
                  <c:pt idx="3404">
                    <c:v>moderate</c:v>
                  </c:pt>
                  <c:pt idx="3405">
                    <c:v>moderate</c:v>
                  </c:pt>
                  <c:pt idx="3406">
                    <c:v>moderate</c:v>
                  </c:pt>
                  <c:pt idx="3407">
                    <c:v>moderate</c:v>
                  </c:pt>
                  <c:pt idx="3408">
                    <c:v>moderate</c:v>
                  </c:pt>
                  <c:pt idx="3409">
                    <c:v>moderate</c:v>
                  </c:pt>
                  <c:pt idx="3410">
                    <c:v>moderate</c:v>
                  </c:pt>
                  <c:pt idx="3411">
                    <c:v>moderate</c:v>
                  </c:pt>
                  <c:pt idx="3412">
                    <c:v>moderate</c:v>
                  </c:pt>
                  <c:pt idx="3413">
                    <c:v>moderate</c:v>
                  </c:pt>
                  <c:pt idx="3414">
                    <c:v>moderate</c:v>
                  </c:pt>
                  <c:pt idx="3415">
                    <c:v>moderate</c:v>
                  </c:pt>
                  <c:pt idx="3416">
                    <c:v>moderate</c:v>
                  </c:pt>
                  <c:pt idx="3417">
                    <c:v>moderate</c:v>
                  </c:pt>
                  <c:pt idx="3418">
                    <c:v>moderate</c:v>
                  </c:pt>
                  <c:pt idx="3419">
                    <c:v>moderate</c:v>
                  </c:pt>
                  <c:pt idx="3420">
                    <c:v>moderate</c:v>
                  </c:pt>
                  <c:pt idx="3421">
                    <c:v>moderate</c:v>
                  </c:pt>
                  <c:pt idx="3422">
                    <c:v>moderate</c:v>
                  </c:pt>
                  <c:pt idx="3423">
                    <c:v>moderate</c:v>
                  </c:pt>
                  <c:pt idx="3424">
                    <c:v>moderate</c:v>
                  </c:pt>
                  <c:pt idx="3425">
                    <c:v>moderate</c:v>
                  </c:pt>
                  <c:pt idx="3426">
                    <c:v>moderate</c:v>
                  </c:pt>
                  <c:pt idx="3427">
                    <c:v>moderate</c:v>
                  </c:pt>
                  <c:pt idx="3428">
                    <c:v>moderate</c:v>
                  </c:pt>
                  <c:pt idx="3429">
                    <c:v>moderate</c:v>
                  </c:pt>
                  <c:pt idx="3430">
                    <c:v>moderate</c:v>
                  </c:pt>
                  <c:pt idx="3431">
                    <c:v>moderate</c:v>
                  </c:pt>
                  <c:pt idx="3432">
                    <c:v>moderate</c:v>
                  </c:pt>
                  <c:pt idx="3433">
                    <c:v>moderate</c:v>
                  </c:pt>
                  <c:pt idx="3434">
                    <c:v>moderate</c:v>
                  </c:pt>
                  <c:pt idx="3435">
                    <c:v>moderate</c:v>
                  </c:pt>
                  <c:pt idx="3436">
                    <c:v>moderate</c:v>
                  </c:pt>
                  <c:pt idx="3437">
                    <c:v>moderate</c:v>
                  </c:pt>
                  <c:pt idx="3438">
                    <c:v>moderate</c:v>
                  </c:pt>
                  <c:pt idx="3439">
                    <c:v>moderate</c:v>
                  </c:pt>
                  <c:pt idx="3440">
                    <c:v>moderate</c:v>
                  </c:pt>
                  <c:pt idx="3441">
                    <c:v>moderate</c:v>
                  </c:pt>
                  <c:pt idx="3442">
                    <c:v>moderate</c:v>
                  </c:pt>
                  <c:pt idx="3443">
                    <c:v>moderate</c:v>
                  </c:pt>
                  <c:pt idx="3444">
                    <c:v>moderate</c:v>
                  </c:pt>
                  <c:pt idx="3445">
                    <c:v>moderate</c:v>
                  </c:pt>
                  <c:pt idx="3446">
                    <c:v>moderate</c:v>
                  </c:pt>
                  <c:pt idx="3447">
                    <c:v>moderate</c:v>
                  </c:pt>
                  <c:pt idx="3448">
                    <c:v>moderate</c:v>
                  </c:pt>
                  <c:pt idx="3449">
                    <c:v>moderate</c:v>
                  </c:pt>
                  <c:pt idx="3450">
                    <c:v>moderate</c:v>
                  </c:pt>
                  <c:pt idx="3451">
                    <c:v>moderate</c:v>
                  </c:pt>
                  <c:pt idx="3452">
                    <c:v>moderate</c:v>
                  </c:pt>
                  <c:pt idx="3453">
                    <c:v>moderate</c:v>
                  </c:pt>
                  <c:pt idx="3454">
                    <c:v>moderate</c:v>
                  </c:pt>
                  <c:pt idx="3455">
                    <c:v>moderate</c:v>
                  </c:pt>
                  <c:pt idx="3456">
                    <c:v>moderate</c:v>
                  </c:pt>
                  <c:pt idx="3457">
                    <c:v>moderate</c:v>
                  </c:pt>
                  <c:pt idx="3458">
                    <c:v>moderate</c:v>
                  </c:pt>
                  <c:pt idx="3459">
                    <c:v>moderate</c:v>
                  </c:pt>
                  <c:pt idx="3460">
                    <c:v>moderate</c:v>
                  </c:pt>
                  <c:pt idx="3461">
                    <c:v>moderate</c:v>
                  </c:pt>
                  <c:pt idx="3462">
                    <c:v>moderate</c:v>
                  </c:pt>
                  <c:pt idx="3463">
                    <c:v>moderate</c:v>
                  </c:pt>
                  <c:pt idx="3464">
                    <c:v>moderate</c:v>
                  </c:pt>
                  <c:pt idx="3465">
                    <c:v>moderate</c:v>
                  </c:pt>
                  <c:pt idx="3466">
                    <c:v>moderate</c:v>
                  </c:pt>
                  <c:pt idx="3467">
                    <c:v>moderate</c:v>
                  </c:pt>
                  <c:pt idx="3468">
                    <c:v>moderate</c:v>
                  </c:pt>
                  <c:pt idx="3469">
                    <c:v>moderate</c:v>
                  </c:pt>
                  <c:pt idx="3470">
                    <c:v>moderate</c:v>
                  </c:pt>
                  <c:pt idx="3471">
                    <c:v>moderate</c:v>
                  </c:pt>
                  <c:pt idx="3472">
                    <c:v>moderate</c:v>
                  </c:pt>
                  <c:pt idx="3473">
                    <c:v>moderate</c:v>
                  </c:pt>
                  <c:pt idx="3474">
                    <c:v>moderate</c:v>
                  </c:pt>
                  <c:pt idx="3475">
                    <c:v>moderate</c:v>
                  </c:pt>
                  <c:pt idx="3476">
                    <c:v>moderate</c:v>
                  </c:pt>
                  <c:pt idx="3477">
                    <c:v>moderate</c:v>
                  </c:pt>
                  <c:pt idx="3478">
                    <c:v>moderate</c:v>
                  </c:pt>
                  <c:pt idx="3479">
                    <c:v>moderate</c:v>
                  </c:pt>
                  <c:pt idx="3480">
                    <c:v>moderate</c:v>
                  </c:pt>
                  <c:pt idx="3481">
                    <c:v>moderate</c:v>
                  </c:pt>
                  <c:pt idx="3482">
                    <c:v>moderate</c:v>
                  </c:pt>
                  <c:pt idx="3483">
                    <c:v>moderate</c:v>
                  </c:pt>
                  <c:pt idx="3484">
                    <c:v>moderate</c:v>
                  </c:pt>
                  <c:pt idx="3485">
                    <c:v>moderate</c:v>
                  </c:pt>
                  <c:pt idx="3486">
                    <c:v>moderate</c:v>
                  </c:pt>
                  <c:pt idx="3487">
                    <c:v>moderate</c:v>
                  </c:pt>
                  <c:pt idx="3488">
                    <c:v>moderate</c:v>
                  </c:pt>
                  <c:pt idx="3489">
                    <c:v>moderate</c:v>
                  </c:pt>
                  <c:pt idx="3490">
                    <c:v>moderate</c:v>
                  </c:pt>
                  <c:pt idx="3491">
                    <c:v>moderate</c:v>
                  </c:pt>
                  <c:pt idx="3492">
                    <c:v>moderate</c:v>
                  </c:pt>
                  <c:pt idx="3493">
                    <c:v>moderate</c:v>
                  </c:pt>
                  <c:pt idx="3494">
                    <c:v>moderate</c:v>
                  </c:pt>
                  <c:pt idx="3495">
                    <c:v>moderate</c:v>
                  </c:pt>
                  <c:pt idx="3496">
                    <c:v>moderate</c:v>
                  </c:pt>
                  <c:pt idx="3497">
                    <c:v>moderate</c:v>
                  </c:pt>
                  <c:pt idx="3498">
                    <c:v>moderate</c:v>
                  </c:pt>
                  <c:pt idx="3499">
                    <c:v>moderate</c:v>
                  </c:pt>
                  <c:pt idx="3500">
                    <c:v>moderate</c:v>
                  </c:pt>
                  <c:pt idx="3501">
                    <c:v>moderate</c:v>
                  </c:pt>
                  <c:pt idx="3502">
                    <c:v>moderate</c:v>
                  </c:pt>
                  <c:pt idx="3503">
                    <c:v>moderate</c:v>
                  </c:pt>
                  <c:pt idx="3504">
                    <c:v>moderate</c:v>
                  </c:pt>
                  <c:pt idx="3505">
                    <c:v>moderate</c:v>
                  </c:pt>
                  <c:pt idx="3506">
                    <c:v>moderate</c:v>
                  </c:pt>
                  <c:pt idx="3507">
                    <c:v>moderate</c:v>
                  </c:pt>
                  <c:pt idx="3508">
                    <c:v>moderate</c:v>
                  </c:pt>
                  <c:pt idx="3509">
                    <c:v>moderate</c:v>
                  </c:pt>
                  <c:pt idx="3510">
                    <c:v>moderate</c:v>
                  </c:pt>
                  <c:pt idx="3511">
                    <c:v>moderate</c:v>
                  </c:pt>
                  <c:pt idx="3512">
                    <c:v>moderate</c:v>
                  </c:pt>
                  <c:pt idx="3513">
                    <c:v>moderate</c:v>
                  </c:pt>
                  <c:pt idx="3514">
                    <c:v>moderate</c:v>
                  </c:pt>
                  <c:pt idx="3515">
                    <c:v>moderate</c:v>
                  </c:pt>
                  <c:pt idx="3516">
                    <c:v>moderate</c:v>
                  </c:pt>
                  <c:pt idx="3517">
                    <c:v>moderate</c:v>
                  </c:pt>
                  <c:pt idx="3518">
                    <c:v>moderate</c:v>
                  </c:pt>
                  <c:pt idx="3519">
                    <c:v>moderate</c:v>
                  </c:pt>
                  <c:pt idx="3520">
                    <c:v>moderate</c:v>
                  </c:pt>
                  <c:pt idx="3521">
                    <c:v>moderate</c:v>
                  </c:pt>
                  <c:pt idx="3522">
                    <c:v>moderate</c:v>
                  </c:pt>
                  <c:pt idx="3523">
                    <c:v>moderate</c:v>
                  </c:pt>
                  <c:pt idx="3524">
                    <c:v>moderate</c:v>
                  </c:pt>
                  <c:pt idx="3525">
                    <c:v>moderate</c:v>
                  </c:pt>
                  <c:pt idx="3526">
                    <c:v>moderate</c:v>
                  </c:pt>
                  <c:pt idx="3527">
                    <c:v>moderate</c:v>
                  </c:pt>
                  <c:pt idx="3528">
                    <c:v>moderate</c:v>
                  </c:pt>
                  <c:pt idx="3529">
                    <c:v>moderate</c:v>
                  </c:pt>
                  <c:pt idx="3530">
                    <c:v>moderate</c:v>
                  </c:pt>
                  <c:pt idx="3531">
                    <c:v>moderate</c:v>
                  </c:pt>
                  <c:pt idx="3532">
                    <c:v>moderate</c:v>
                  </c:pt>
                  <c:pt idx="3533">
                    <c:v>moderate</c:v>
                  </c:pt>
                  <c:pt idx="3534">
                    <c:v>moderate</c:v>
                  </c:pt>
                  <c:pt idx="3535">
                    <c:v>moderate</c:v>
                  </c:pt>
                  <c:pt idx="3536">
                    <c:v>moderate</c:v>
                  </c:pt>
                  <c:pt idx="3537">
                    <c:v>moderate</c:v>
                  </c:pt>
                  <c:pt idx="3538">
                    <c:v>moderate</c:v>
                  </c:pt>
                  <c:pt idx="3539">
                    <c:v>moderate</c:v>
                  </c:pt>
                  <c:pt idx="3540">
                    <c:v>moderate</c:v>
                  </c:pt>
                  <c:pt idx="3541">
                    <c:v>moderate</c:v>
                  </c:pt>
                  <c:pt idx="3542">
                    <c:v>moderate</c:v>
                  </c:pt>
                  <c:pt idx="3543">
                    <c:v>moderate</c:v>
                  </c:pt>
                  <c:pt idx="3544">
                    <c:v>moderate</c:v>
                  </c:pt>
                  <c:pt idx="3545">
                    <c:v>moderate</c:v>
                  </c:pt>
                  <c:pt idx="3546">
                    <c:v>moderate</c:v>
                  </c:pt>
                  <c:pt idx="3547">
                    <c:v>moderate</c:v>
                  </c:pt>
                  <c:pt idx="3548">
                    <c:v>moderate</c:v>
                  </c:pt>
                  <c:pt idx="3549">
                    <c:v>moderate</c:v>
                  </c:pt>
                  <c:pt idx="3550">
                    <c:v>moderate</c:v>
                  </c:pt>
                  <c:pt idx="3551">
                    <c:v>moderate</c:v>
                  </c:pt>
                  <c:pt idx="3552">
                    <c:v>moderate</c:v>
                  </c:pt>
                  <c:pt idx="3553">
                    <c:v>moderate</c:v>
                  </c:pt>
                  <c:pt idx="3554">
                    <c:v>moderate</c:v>
                  </c:pt>
                  <c:pt idx="3555">
                    <c:v>moderate</c:v>
                  </c:pt>
                  <c:pt idx="3556">
                    <c:v>moderate</c:v>
                  </c:pt>
                  <c:pt idx="3557">
                    <c:v>moderate</c:v>
                  </c:pt>
                  <c:pt idx="3558">
                    <c:v>moderate</c:v>
                  </c:pt>
                  <c:pt idx="3559">
                    <c:v>moderate</c:v>
                  </c:pt>
                  <c:pt idx="3560">
                    <c:v>moderate</c:v>
                  </c:pt>
                  <c:pt idx="3561">
                    <c:v>moderate</c:v>
                  </c:pt>
                  <c:pt idx="3562">
                    <c:v>moderate</c:v>
                  </c:pt>
                  <c:pt idx="3563">
                    <c:v>moderate</c:v>
                  </c:pt>
                  <c:pt idx="3564">
                    <c:v>moderate</c:v>
                  </c:pt>
                  <c:pt idx="3565">
                    <c:v>moderate</c:v>
                  </c:pt>
                  <c:pt idx="3566">
                    <c:v>moderate</c:v>
                  </c:pt>
                  <c:pt idx="3567">
                    <c:v>moderate</c:v>
                  </c:pt>
                  <c:pt idx="3568">
                    <c:v>moderate</c:v>
                  </c:pt>
                  <c:pt idx="3569">
                    <c:v>moderate</c:v>
                  </c:pt>
                  <c:pt idx="3570">
                    <c:v>moderate</c:v>
                  </c:pt>
                  <c:pt idx="3571">
                    <c:v>moderate</c:v>
                  </c:pt>
                  <c:pt idx="3572">
                    <c:v>moderate</c:v>
                  </c:pt>
                  <c:pt idx="3573">
                    <c:v>moderate</c:v>
                  </c:pt>
                  <c:pt idx="3574">
                    <c:v>moderate</c:v>
                  </c:pt>
                  <c:pt idx="3575">
                    <c:v>moderate</c:v>
                  </c:pt>
                  <c:pt idx="3576">
                    <c:v>moderate</c:v>
                  </c:pt>
                  <c:pt idx="3577">
                    <c:v>moderate</c:v>
                  </c:pt>
                  <c:pt idx="3578">
                    <c:v>moderate</c:v>
                  </c:pt>
                  <c:pt idx="3579">
                    <c:v>moderate</c:v>
                  </c:pt>
                  <c:pt idx="3580">
                    <c:v>moderate</c:v>
                  </c:pt>
                  <c:pt idx="3581">
                    <c:v>moderate</c:v>
                  </c:pt>
                  <c:pt idx="3582">
                    <c:v>moderate</c:v>
                  </c:pt>
                  <c:pt idx="3583">
                    <c:v>moderate</c:v>
                  </c:pt>
                  <c:pt idx="3584">
                    <c:v>moderate</c:v>
                  </c:pt>
                  <c:pt idx="3585">
                    <c:v>moderate</c:v>
                  </c:pt>
                  <c:pt idx="3586">
                    <c:v>moderate</c:v>
                  </c:pt>
                  <c:pt idx="3587">
                    <c:v>moderate</c:v>
                  </c:pt>
                  <c:pt idx="3588">
                    <c:v>moderate</c:v>
                  </c:pt>
                  <c:pt idx="3589">
                    <c:v>moderate</c:v>
                  </c:pt>
                  <c:pt idx="3590">
                    <c:v>moderate</c:v>
                  </c:pt>
                  <c:pt idx="3591">
                    <c:v>moderate</c:v>
                  </c:pt>
                  <c:pt idx="3592">
                    <c:v>moderate</c:v>
                  </c:pt>
                  <c:pt idx="3593">
                    <c:v>moderate</c:v>
                  </c:pt>
                  <c:pt idx="3594">
                    <c:v>moderate</c:v>
                  </c:pt>
                  <c:pt idx="3595">
                    <c:v>moderate</c:v>
                  </c:pt>
                  <c:pt idx="3596">
                    <c:v>moderate</c:v>
                  </c:pt>
                  <c:pt idx="3597">
                    <c:v>moderate</c:v>
                  </c:pt>
                  <c:pt idx="3598">
                    <c:v>moderate</c:v>
                  </c:pt>
                  <c:pt idx="3599">
                    <c:v>moderate</c:v>
                  </c:pt>
                  <c:pt idx="3600">
                    <c:v>moderate</c:v>
                  </c:pt>
                  <c:pt idx="3601">
                    <c:v>moderate</c:v>
                  </c:pt>
                  <c:pt idx="3602">
                    <c:v>moderate</c:v>
                  </c:pt>
                  <c:pt idx="3603">
                    <c:v>moderate</c:v>
                  </c:pt>
                  <c:pt idx="3604">
                    <c:v>moderate</c:v>
                  </c:pt>
                  <c:pt idx="3605">
                    <c:v>moderate</c:v>
                  </c:pt>
                  <c:pt idx="3606">
                    <c:v>moderate</c:v>
                  </c:pt>
                  <c:pt idx="3607">
                    <c:v>moderate</c:v>
                  </c:pt>
                  <c:pt idx="3608">
                    <c:v>moderate</c:v>
                  </c:pt>
                  <c:pt idx="3609">
                    <c:v>moderate</c:v>
                  </c:pt>
                  <c:pt idx="3610">
                    <c:v>moderate</c:v>
                  </c:pt>
                  <c:pt idx="3611">
                    <c:v>moderate</c:v>
                  </c:pt>
                  <c:pt idx="3612">
                    <c:v>moderate</c:v>
                  </c:pt>
                  <c:pt idx="3613">
                    <c:v>moderate</c:v>
                  </c:pt>
                  <c:pt idx="3614">
                    <c:v>moderate</c:v>
                  </c:pt>
                  <c:pt idx="3615">
                    <c:v>moderate</c:v>
                  </c:pt>
                  <c:pt idx="3616">
                    <c:v>moderate</c:v>
                  </c:pt>
                  <c:pt idx="3617">
                    <c:v>moderate</c:v>
                  </c:pt>
                  <c:pt idx="3618">
                    <c:v>moderate</c:v>
                  </c:pt>
                  <c:pt idx="3619">
                    <c:v>moderate</c:v>
                  </c:pt>
                  <c:pt idx="3620">
                    <c:v>moderate</c:v>
                  </c:pt>
                  <c:pt idx="3621">
                    <c:v>moderate</c:v>
                  </c:pt>
                  <c:pt idx="3622">
                    <c:v>moderate</c:v>
                  </c:pt>
                  <c:pt idx="3623">
                    <c:v>moderate</c:v>
                  </c:pt>
                  <c:pt idx="3624">
                    <c:v>moderate</c:v>
                  </c:pt>
                  <c:pt idx="3625">
                    <c:v>moderate</c:v>
                  </c:pt>
                  <c:pt idx="3626">
                    <c:v>moderate</c:v>
                  </c:pt>
                  <c:pt idx="3627">
                    <c:v>moderate</c:v>
                  </c:pt>
                  <c:pt idx="3628">
                    <c:v>moderate</c:v>
                  </c:pt>
                  <c:pt idx="3629">
                    <c:v>moderate</c:v>
                  </c:pt>
                  <c:pt idx="3630">
                    <c:v>moderate</c:v>
                  </c:pt>
                  <c:pt idx="3631">
                    <c:v>moderate</c:v>
                  </c:pt>
                  <c:pt idx="3632">
                    <c:v>moderate</c:v>
                  </c:pt>
                  <c:pt idx="3633">
                    <c:v>moderate</c:v>
                  </c:pt>
                  <c:pt idx="3634">
                    <c:v>moderate</c:v>
                  </c:pt>
                  <c:pt idx="3635">
                    <c:v>moderate</c:v>
                  </c:pt>
                  <c:pt idx="3636">
                    <c:v>moderate</c:v>
                  </c:pt>
                  <c:pt idx="3637">
                    <c:v>moderate</c:v>
                  </c:pt>
                  <c:pt idx="3638">
                    <c:v>moderate</c:v>
                  </c:pt>
                  <c:pt idx="3639">
                    <c:v>moderate</c:v>
                  </c:pt>
                  <c:pt idx="3640">
                    <c:v>moderate</c:v>
                  </c:pt>
                  <c:pt idx="3641">
                    <c:v>moderate</c:v>
                  </c:pt>
                  <c:pt idx="3642">
                    <c:v>moderate</c:v>
                  </c:pt>
                  <c:pt idx="3643">
                    <c:v>moderate</c:v>
                  </c:pt>
                  <c:pt idx="3644">
                    <c:v>moderate</c:v>
                  </c:pt>
                  <c:pt idx="3645">
                    <c:v>moderate</c:v>
                  </c:pt>
                  <c:pt idx="3646">
                    <c:v>moderate</c:v>
                  </c:pt>
                  <c:pt idx="3647">
                    <c:v>moderate</c:v>
                  </c:pt>
                  <c:pt idx="3648">
                    <c:v>moderate</c:v>
                  </c:pt>
                  <c:pt idx="3649">
                    <c:v>moderate</c:v>
                  </c:pt>
                  <c:pt idx="3650">
                    <c:v>moderate</c:v>
                  </c:pt>
                  <c:pt idx="3651">
                    <c:v>moderate</c:v>
                  </c:pt>
                  <c:pt idx="3652">
                    <c:v>moderate</c:v>
                  </c:pt>
                  <c:pt idx="3653">
                    <c:v>moderate</c:v>
                  </c:pt>
                  <c:pt idx="3654">
                    <c:v>moderate</c:v>
                  </c:pt>
                  <c:pt idx="3655">
                    <c:v>moderate</c:v>
                  </c:pt>
                  <c:pt idx="3656">
                    <c:v>moderate</c:v>
                  </c:pt>
                  <c:pt idx="3657">
                    <c:v>moderate</c:v>
                  </c:pt>
                  <c:pt idx="3658">
                    <c:v>moderate</c:v>
                  </c:pt>
                  <c:pt idx="3659">
                    <c:v>moderate</c:v>
                  </c:pt>
                  <c:pt idx="3660">
                    <c:v>moderate</c:v>
                  </c:pt>
                  <c:pt idx="3661">
                    <c:v>moderate</c:v>
                  </c:pt>
                  <c:pt idx="3662">
                    <c:v>moderate</c:v>
                  </c:pt>
                  <c:pt idx="3663">
                    <c:v>moderate</c:v>
                  </c:pt>
                  <c:pt idx="3664">
                    <c:v>moderate</c:v>
                  </c:pt>
                  <c:pt idx="3665">
                    <c:v>moderate</c:v>
                  </c:pt>
                  <c:pt idx="3666">
                    <c:v>moderate</c:v>
                  </c:pt>
                  <c:pt idx="3667">
                    <c:v>moderate</c:v>
                  </c:pt>
                  <c:pt idx="3668">
                    <c:v>moderate</c:v>
                  </c:pt>
                  <c:pt idx="3669">
                    <c:v>moderate</c:v>
                  </c:pt>
                  <c:pt idx="3670">
                    <c:v>moderate</c:v>
                  </c:pt>
                  <c:pt idx="3671">
                    <c:v>moderate</c:v>
                  </c:pt>
                  <c:pt idx="3672">
                    <c:v>moderate</c:v>
                  </c:pt>
                  <c:pt idx="3673">
                    <c:v>moderate</c:v>
                  </c:pt>
                  <c:pt idx="3674">
                    <c:v>moderate</c:v>
                  </c:pt>
                  <c:pt idx="3675">
                    <c:v>moderate</c:v>
                  </c:pt>
                  <c:pt idx="3676">
                    <c:v>moderate</c:v>
                  </c:pt>
                  <c:pt idx="3677">
                    <c:v>moderate</c:v>
                  </c:pt>
                  <c:pt idx="3678">
                    <c:v>moderate</c:v>
                  </c:pt>
                  <c:pt idx="3679">
                    <c:v>moderate</c:v>
                  </c:pt>
                  <c:pt idx="3680">
                    <c:v>moderate</c:v>
                  </c:pt>
                  <c:pt idx="3681">
                    <c:v>moderate</c:v>
                  </c:pt>
                  <c:pt idx="3682">
                    <c:v>moderate</c:v>
                  </c:pt>
                  <c:pt idx="3683">
                    <c:v>moderate</c:v>
                  </c:pt>
                  <c:pt idx="3684">
                    <c:v>moderate</c:v>
                  </c:pt>
                  <c:pt idx="3685">
                    <c:v>moderate</c:v>
                  </c:pt>
                  <c:pt idx="3686">
                    <c:v>moderate</c:v>
                  </c:pt>
                  <c:pt idx="3687">
                    <c:v>moderate</c:v>
                  </c:pt>
                  <c:pt idx="3688">
                    <c:v>moderate</c:v>
                  </c:pt>
                  <c:pt idx="3689">
                    <c:v>moderate</c:v>
                  </c:pt>
                  <c:pt idx="3690">
                    <c:v>moderate</c:v>
                  </c:pt>
                  <c:pt idx="3691">
                    <c:v>moderate</c:v>
                  </c:pt>
                  <c:pt idx="3692">
                    <c:v>moderate</c:v>
                  </c:pt>
                  <c:pt idx="3693">
                    <c:v>moderate</c:v>
                  </c:pt>
                  <c:pt idx="3694">
                    <c:v>moderate</c:v>
                  </c:pt>
                  <c:pt idx="3695">
                    <c:v>moderate</c:v>
                  </c:pt>
                  <c:pt idx="3696">
                    <c:v>moderate</c:v>
                  </c:pt>
                  <c:pt idx="3697">
                    <c:v>moderate</c:v>
                  </c:pt>
                  <c:pt idx="3698">
                    <c:v>moderate</c:v>
                  </c:pt>
                  <c:pt idx="3699">
                    <c:v>moderate</c:v>
                  </c:pt>
                  <c:pt idx="3700">
                    <c:v>moderate</c:v>
                  </c:pt>
                  <c:pt idx="3701">
                    <c:v>moderate</c:v>
                  </c:pt>
                  <c:pt idx="3702">
                    <c:v>moderate</c:v>
                  </c:pt>
                  <c:pt idx="3703">
                    <c:v>moderate</c:v>
                  </c:pt>
                  <c:pt idx="3704">
                    <c:v>moderate</c:v>
                  </c:pt>
                  <c:pt idx="3705">
                    <c:v>moderate</c:v>
                  </c:pt>
                  <c:pt idx="3706">
                    <c:v>moderate</c:v>
                  </c:pt>
                  <c:pt idx="3707">
                    <c:v>moderate</c:v>
                  </c:pt>
                  <c:pt idx="3708">
                    <c:v>moderate</c:v>
                  </c:pt>
                  <c:pt idx="3709">
                    <c:v>moderate</c:v>
                  </c:pt>
                  <c:pt idx="3710">
                    <c:v>moderate</c:v>
                  </c:pt>
                  <c:pt idx="3711">
                    <c:v>moderate</c:v>
                  </c:pt>
                  <c:pt idx="3712">
                    <c:v>moderate</c:v>
                  </c:pt>
                  <c:pt idx="3713">
                    <c:v>moderate</c:v>
                  </c:pt>
                  <c:pt idx="3714">
                    <c:v>moderate</c:v>
                  </c:pt>
                  <c:pt idx="3715">
                    <c:v>moderate</c:v>
                  </c:pt>
                  <c:pt idx="3716">
                    <c:v>moderate</c:v>
                  </c:pt>
                  <c:pt idx="3717">
                    <c:v>moderate</c:v>
                  </c:pt>
                  <c:pt idx="3718">
                    <c:v>moderate</c:v>
                  </c:pt>
                  <c:pt idx="3719">
                    <c:v>moderate</c:v>
                  </c:pt>
                  <c:pt idx="3720">
                    <c:v>moderate</c:v>
                  </c:pt>
                  <c:pt idx="3721">
                    <c:v>moderate</c:v>
                  </c:pt>
                  <c:pt idx="3722">
                    <c:v>moderate</c:v>
                  </c:pt>
                  <c:pt idx="3723">
                    <c:v>moderate</c:v>
                  </c:pt>
                  <c:pt idx="3724">
                    <c:v>moderate</c:v>
                  </c:pt>
                  <c:pt idx="3725">
                    <c:v>moderate</c:v>
                  </c:pt>
                  <c:pt idx="3726">
                    <c:v>moderate</c:v>
                  </c:pt>
                  <c:pt idx="3727">
                    <c:v>moderate</c:v>
                  </c:pt>
                  <c:pt idx="3728">
                    <c:v>moderate</c:v>
                  </c:pt>
                  <c:pt idx="3729">
                    <c:v>moderate</c:v>
                  </c:pt>
                  <c:pt idx="3730">
                    <c:v>moderate</c:v>
                  </c:pt>
                  <c:pt idx="3731">
                    <c:v>moderate</c:v>
                  </c:pt>
                  <c:pt idx="3732">
                    <c:v>moderate</c:v>
                  </c:pt>
                  <c:pt idx="3733">
                    <c:v>moderate</c:v>
                  </c:pt>
                  <c:pt idx="3734">
                    <c:v>moderate</c:v>
                  </c:pt>
                  <c:pt idx="3735">
                    <c:v>moderate</c:v>
                  </c:pt>
                  <c:pt idx="3736">
                    <c:v>moderate</c:v>
                  </c:pt>
                  <c:pt idx="3737">
                    <c:v>moderate</c:v>
                  </c:pt>
                  <c:pt idx="3738">
                    <c:v>moderate</c:v>
                  </c:pt>
                  <c:pt idx="3739">
                    <c:v>moderate</c:v>
                  </c:pt>
                  <c:pt idx="3740">
                    <c:v>moderate</c:v>
                  </c:pt>
                  <c:pt idx="3741">
                    <c:v>moderate</c:v>
                  </c:pt>
                  <c:pt idx="3742">
                    <c:v>moderate</c:v>
                  </c:pt>
                  <c:pt idx="3743">
                    <c:v>moderate</c:v>
                  </c:pt>
                  <c:pt idx="3744">
                    <c:v>moderate</c:v>
                  </c:pt>
                  <c:pt idx="3745">
                    <c:v>moderate</c:v>
                  </c:pt>
                  <c:pt idx="3746">
                    <c:v>moderate</c:v>
                  </c:pt>
                  <c:pt idx="3747">
                    <c:v>moderate</c:v>
                  </c:pt>
                  <c:pt idx="3748">
                    <c:v>moderate</c:v>
                  </c:pt>
                  <c:pt idx="3749">
                    <c:v>moderate</c:v>
                  </c:pt>
                  <c:pt idx="3750">
                    <c:v>moderate</c:v>
                  </c:pt>
                  <c:pt idx="3751">
                    <c:v>moderate</c:v>
                  </c:pt>
                  <c:pt idx="3752">
                    <c:v>moderate</c:v>
                  </c:pt>
                  <c:pt idx="3753">
                    <c:v>moderate</c:v>
                  </c:pt>
                  <c:pt idx="3754">
                    <c:v>moderate</c:v>
                  </c:pt>
                  <c:pt idx="3755">
                    <c:v>moderate</c:v>
                  </c:pt>
                  <c:pt idx="3756">
                    <c:v>moderate</c:v>
                  </c:pt>
                  <c:pt idx="3757">
                    <c:v>moderate</c:v>
                  </c:pt>
                  <c:pt idx="3758">
                    <c:v>moderate</c:v>
                  </c:pt>
                  <c:pt idx="3759">
                    <c:v>moderate</c:v>
                  </c:pt>
                  <c:pt idx="3760">
                    <c:v>moderate</c:v>
                  </c:pt>
                  <c:pt idx="3761">
                    <c:v>moderate</c:v>
                  </c:pt>
                  <c:pt idx="3762">
                    <c:v>moderate</c:v>
                  </c:pt>
                  <c:pt idx="3763">
                    <c:v>moderate</c:v>
                  </c:pt>
                  <c:pt idx="3764">
                    <c:v>moderate</c:v>
                  </c:pt>
                  <c:pt idx="3765">
                    <c:v>moderate</c:v>
                  </c:pt>
                  <c:pt idx="3766">
                    <c:v>moderate</c:v>
                  </c:pt>
                  <c:pt idx="3767">
                    <c:v>moderate</c:v>
                  </c:pt>
                  <c:pt idx="3768">
                    <c:v>moderate</c:v>
                  </c:pt>
                  <c:pt idx="3769">
                    <c:v>moderate</c:v>
                  </c:pt>
                  <c:pt idx="3770">
                    <c:v>moderate</c:v>
                  </c:pt>
                  <c:pt idx="3771">
                    <c:v>moderate</c:v>
                  </c:pt>
                  <c:pt idx="3772">
                    <c:v>moderate</c:v>
                  </c:pt>
                  <c:pt idx="3773">
                    <c:v>moderate</c:v>
                  </c:pt>
                  <c:pt idx="3774">
                    <c:v>moderate</c:v>
                  </c:pt>
                  <c:pt idx="3775">
                    <c:v>moderate</c:v>
                  </c:pt>
                  <c:pt idx="3776">
                    <c:v>moderate</c:v>
                  </c:pt>
                  <c:pt idx="3777">
                    <c:v>moderate</c:v>
                  </c:pt>
                  <c:pt idx="3778">
                    <c:v>moderate</c:v>
                  </c:pt>
                  <c:pt idx="3779">
                    <c:v>moderate</c:v>
                  </c:pt>
                  <c:pt idx="3780">
                    <c:v>moderate</c:v>
                  </c:pt>
                  <c:pt idx="3781">
                    <c:v>moderate</c:v>
                  </c:pt>
                  <c:pt idx="3782">
                    <c:v>moderate</c:v>
                  </c:pt>
                  <c:pt idx="3783">
                    <c:v>moderate</c:v>
                  </c:pt>
                  <c:pt idx="3784">
                    <c:v>moderate</c:v>
                  </c:pt>
                  <c:pt idx="3785">
                    <c:v>moderate</c:v>
                  </c:pt>
                  <c:pt idx="3786">
                    <c:v>moderate</c:v>
                  </c:pt>
                  <c:pt idx="3787">
                    <c:v>moderate</c:v>
                  </c:pt>
                  <c:pt idx="3788">
                    <c:v>moderate</c:v>
                  </c:pt>
                  <c:pt idx="3789">
                    <c:v>moderate</c:v>
                  </c:pt>
                  <c:pt idx="3790">
                    <c:v>moderate</c:v>
                  </c:pt>
                  <c:pt idx="3791">
                    <c:v>moderate</c:v>
                  </c:pt>
                  <c:pt idx="3792">
                    <c:v>moderate</c:v>
                  </c:pt>
                  <c:pt idx="3793">
                    <c:v>moderate</c:v>
                  </c:pt>
                  <c:pt idx="3794">
                    <c:v>moderate</c:v>
                  </c:pt>
                  <c:pt idx="3795">
                    <c:v>moderate</c:v>
                  </c:pt>
                  <c:pt idx="3796">
                    <c:v>moderate</c:v>
                  </c:pt>
                  <c:pt idx="3797">
                    <c:v>moderate</c:v>
                  </c:pt>
                  <c:pt idx="3798">
                    <c:v>moderate</c:v>
                  </c:pt>
                  <c:pt idx="3799">
                    <c:v>moderate</c:v>
                  </c:pt>
                  <c:pt idx="3800">
                    <c:v>moderate</c:v>
                  </c:pt>
                  <c:pt idx="3801">
                    <c:v>moderate</c:v>
                  </c:pt>
                  <c:pt idx="3802">
                    <c:v>moderate</c:v>
                  </c:pt>
                  <c:pt idx="3803">
                    <c:v>moderate</c:v>
                  </c:pt>
                  <c:pt idx="3804">
                    <c:v>moderate</c:v>
                  </c:pt>
                  <c:pt idx="3805">
                    <c:v>moderate</c:v>
                  </c:pt>
                  <c:pt idx="3806">
                    <c:v>moderate</c:v>
                  </c:pt>
                  <c:pt idx="3807">
                    <c:v>moderate</c:v>
                  </c:pt>
                  <c:pt idx="3808">
                    <c:v>moderate</c:v>
                  </c:pt>
                  <c:pt idx="3809">
                    <c:v>moderate</c:v>
                  </c:pt>
                  <c:pt idx="3810">
                    <c:v>moderate</c:v>
                  </c:pt>
                  <c:pt idx="3811">
                    <c:v>moderate</c:v>
                  </c:pt>
                  <c:pt idx="3812">
                    <c:v>moderate</c:v>
                  </c:pt>
                  <c:pt idx="3813">
                    <c:v>moderate</c:v>
                  </c:pt>
                  <c:pt idx="3814">
                    <c:v>moderate</c:v>
                  </c:pt>
                  <c:pt idx="3815">
                    <c:v>moderate</c:v>
                  </c:pt>
                  <c:pt idx="3816">
                    <c:v>moderate</c:v>
                  </c:pt>
                  <c:pt idx="3817">
                    <c:v>moderate</c:v>
                  </c:pt>
                  <c:pt idx="3818">
                    <c:v>moderate</c:v>
                  </c:pt>
                  <c:pt idx="3819">
                    <c:v>moderate</c:v>
                  </c:pt>
                  <c:pt idx="3820">
                    <c:v>moderate</c:v>
                  </c:pt>
                  <c:pt idx="3821">
                    <c:v>moderate</c:v>
                  </c:pt>
                  <c:pt idx="3822">
                    <c:v>moderate</c:v>
                  </c:pt>
                  <c:pt idx="3823">
                    <c:v>moderate</c:v>
                  </c:pt>
                  <c:pt idx="3824">
                    <c:v>moderate</c:v>
                  </c:pt>
                  <c:pt idx="3825">
                    <c:v>moderate</c:v>
                  </c:pt>
                  <c:pt idx="3826">
                    <c:v>moderate</c:v>
                  </c:pt>
                  <c:pt idx="3827">
                    <c:v>moderate</c:v>
                  </c:pt>
                  <c:pt idx="3828">
                    <c:v>moderate</c:v>
                  </c:pt>
                  <c:pt idx="3829">
                    <c:v>moderate</c:v>
                  </c:pt>
                  <c:pt idx="3830">
                    <c:v>moderate</c:v>
                  </c:pt>
                  <c:pt idx="3831">
                    <c:v>moderate</c:v>
                  </c:pt>
                  <c:pt idx="3832">
                    <c:v>moderate</c:v>
                  </c:pt>
                  <c:pt idx="3833">
                    <c:v>moderate</c:v>
                  </c:pt>
                  <c:pt idx="3834">
                    <c:v>moderate</c:v>
                  </c:pt>
                  <c:pt idx="3835">
                    <c:v>moderate</c:v>
                  </c:pt>
                  <c:pt idx="3836">
                    <c:v>moderate</c:v>
                  </c:pt>
                  <c:pt idx="3837">
                    <c:v>moderate</c:v>
                  </c:pt>
                  <c:pt idx="3838">
                    <c:v>moderate</c:v>
                  </c:pt>
                  <c:pt idx="3839">
                    <c:v>moderate</c:v>
                  </c:pt>
                  <c:pt idx="3840">
                    <c:v>moderate</c:v>
                  </c:pt>
                  <c:pt idx="3841">
                    <c:v>moderate</c:v>
                  </c:pt>
                  <c:pt idx="3842">
                    <c:v>moderate</c:v>
                  </c:pt>
                  <c:pt idx="3843">
                    <c:v>moderate</c:v>
                  </c:pt>
                  <c:pt idx="3844">
                    <c:v>moderate</c:v>
                  </c:pt>
                  <c:pt idx="3845">
                    <c:v>moderate</c:v>
                  </c:pt>
                  <c:pt idx="3846">
                    <c:v>moderate</c:v>
                  </c:pt>
                  <c:pt idx="3847">
                    <c:v>moderate</c:v>
                  </c:pt>
                  <c:pt idx="3848">
                    <c:v>moderate</c:v>
                  </c:pt>
                  <c:pt idx="3849">
                    <c:v>moderate</c:v>
                  </c:pt>
                  <c:pt idx="3850">
                    <c:v>moderate</c:v>
                  </c:pt>
                  <c:pt idx="3851">
                    <c:v>moderate</c:v>
                  </c:pt>
                  <c:pt idx="3852">
                    <c:v>moderate</c:v>
                  </c:pt>
                  <c:pt idx="3853">
                    <c:v>moderate</c:v>
                  </c:pt>
                  <c:pt idx="3854">
                    <c:v>moderate</c:v>
                  </c:pt>
                  <c:pt idx="3855">
                    <c:v>moderate</c:v>
                  </c:pt>
                  <c:pt idx="3856">
                    <c:v>moderate</c:v>
                  </c:pt>
                  <c:pt idx="3857">
                    <c:v>moderate</c:v>
                  </c:pt>
                  <c:pt idx="3858">
                    <c:v>moderate</c:v>
                  </c:pt>
                  <c:pt idx="3859">
                    <c:v>moderate</c:v>
                  </c:pt>
                  <c:pt idx="3860">
                    <c:v>moderate</c:v>
                  </c:pt>
                  <c:pt idx="3861">
                    <c:v>moderate</c:v>
                  </c:pt>
                  <c:pt idx="3862">
                    <c:v>moderate</c:v>
                  </c:pt>
                  <c:pt idx="3863">
                    <c:v>moderate</c:v>
                  </c:pt>
                  <c:pt idx="3864">
                    <c:v>moderate</c:v>
                  </c:pt>
                  <c:pt idx="3865">
                    <c:v>moderate</c:v>
                  </c:pt>
                  <c:pt idx="3866">
                    <c:v>moderate</c:v>
                  </c:pt>
                  <c:pt idx="3867">
                    <c:v>moderate</c:v>
                  </c:pt>
                  <c:pt idx="3868">
                    <c:v>moderate</c:v>
                  </c:pt>
                  <c:pt idx="3869">
                    <c:v>moderate</c:v>
                  </c:pt>
                  <c:pt idx="3870">
                    <c:v>moderate</c:v>
                  </c:pt>
                  <c:pt idx="3871">
                    <c:v>moderate</c:v>
                  </c:pt>
                  <c:pt idx="3872">
                    <c:v>moderate</c:v>
                  </c:pt>
                  <c:pt idx="3873">
                    <c:v>moderate</c:v>
                  </c:pt>
                  <c:pt idx="3874">
                    <c:v>moderate</c:v>
                  </c:pt>
                  <c:pt idx="3875">
                    <c:v>moderate</c:v>
                  </c:pt>
                  <c:pt idx="3876">
                    <c:v>moderate</c:v>
                  </c:pt>
                  <c:pt idx="3877">
                    <c:v>moderate</c:v>
                  </c:pt>
                  <c:pt idx="3878">
                    <c:v>moderate</c:v>
                  </c:pt>
                  <c:pt idx="3879">
                    <c:v>moderate</c:v>
                  </c:pt>
                  <c:pt idx="3880">
                    <c:v>moderate</c:v>
                  </c:pt>
                  <c:pt idx="3881">
                    <c:v>moderate</c:v>
                  </c:pt>
                  <c:pt idx="3882">
                    <c:v>moderate</c:v>
                  </c:pt>
                  <c:pt idx="3883">
                    <c:v>moderate</c:v>
                  </c:pt>
                  <c:pt idx="3884">
                    <c:v>moderate</c:v>
                  </c:pt>
                  <c:pt idx="3885">
                    <c:v>moderate</c:v>
                  </c:pt>
                  <c:pt idx="3886">
                    <c:v>moderate</c:v>
                  </c:pt>
                  <c:pt idx="3887">
                    <c:v>moderate</c:v>
                  </c:pt>
                  <c:pt idx="3888">
                    <c:v>moderate</c:v>
                  </c:pt>
                  <c:pt idx="3889">
                    <c:v>moderate</c:v>
                  </c:pt>
                  <c:pt idx="3890">
                    <c:v>moderate</c:v>
                  </c:pt>
                  <c:pt idx="3891">
                    <c:v>moderate</c:v>
                  </c:pt>
                  <c:pt idx="3892">
                    <c:v>moderate</c:v>
                  </c:pt>
                  <c:pt idx="3893">
                    <c:v>moderate</c:v>
                  </c:pt>
                  <c:pt idx="3894">
                    <c:v>moderate</c:v>
                  </c:pt>
                  <c:pt idx="3895">
                    <c:v>moderate</c:v>
                  </c:pt>
                  <c:pt idx="3896">
                    <c:v>moderate</c:v>
                  </c:pt>
                  <c:pt idx="3897">
                    <c:v>moderate</c:v>
                  </c:pt>
                  <c:pt idx="3898">
                    <c:v>moderate</c:v>
                  </c:pt>
                  <c:pt idx="3899">
                    <c:v>moderate</c:v>
                  </c:pt>
                  <c:pt idx="3900">
                    <c:v>moderate</c:v>
                  </c:pt>
                  <c:pt idx="3901">
                    <c:v>moderate</c:v>
                  </c:pt>
                  <c:pt idx="3902">
                    <c:v>moderate</c:v>
                  </c:pt>
                  <c:pt idx="3903">
                    <c:v>moderate</c:v>
                  </c:pt>
                  <c:pt idx="3904">
                    <c:v>moderate</c:v>
                  </c:pt>
                  <c:pt idx="3905">
                    <c:v>moderate</c:v>
                  </c:pt>
                  <c:pt idx="3906">
                    <c:v>moderate</c:v>
                  </c:pt>
                  <c:pt idx="3907">
                    <c:v>moderate</c:v>
                  </c:pt>
                  <c:pt idx="3908">
                    <c:v>moderate</c:v>
                  </c:pt>
                  <c:pt idx="3909">
                    <c:v>moderate</c:v>
                  </c:pt>
                  <c:pt idx="3910">
                    <c:v>moderate</c:v>
                  </c:pt>
                  <c:pt idx="3911">
                    <c:v>moderate</c:v>
                  </c:pt>
                  <c:pt idx="3912">
                    <c:v>moderate</c:v>
                  </c:pt>
                  <c:pt idx="3913">
                    <c:v>moderate</c:v>
                  </c:pt>
                  <c:pt idx="3914">
                    <c:v>moderate</c:v>
                  </c:pt>
                  <c:pt idx="3915">
                    <c:v>moderate</c:v>
                  </c:pt>
                  <c:pt idx="3916">
                    <c:v>moderate</c:v>
                  </c:pt>
                  <c:pt idx="3917">
                    <c:v>moderate</c:v>
                  </c:pt>
                  <c:pt idx="3918">
                    <c:v>moderate</c:v>
                  </c:pt>
                  <c:pt idx="3919">
                    <c:v>moderate</c:v>
                  </c:pt>
                  <c:pt idx="3920">
                    <c:v>moderate</c:v>
                  </c:pt>
                  <c:pt idx="3921">
                    <c:v>moderate</c:v>
                  </c:pt>
                  <c:pt idx="3922">
                    <c:v>moderate</c:v>
                  </c:pt>
                  <c:pt idx="3923">
                    <c:v>moderate</c:v>
                  </c:pt>
                  <c:pt idx="3924">
                    <c:v>moderate</c:v>
                  </c:pt>
                  <c:pt idx="3925">
                    <c:v>moderate</c:v>
                  </c:pt>
                  <c:pt idx="3926">
                    <c:v>moderate</c:v>
                  </c:pt>
                  <c:pt idx="3927">
                    <c:v>moderate</c:v>
                  </c:pt>
                  <c:pt idx="3928">
                    <c:v>moderate</c:v>
                  </c:pt>
                  <c:pt idx="3929">
                    <c:v>moderate</c:v>
                  </c:pt>
                  <c:pt idx="3930">
                    <c:v>moderate</c:v>
                  </c:pt>
                  <c:pt idx="3931">
                    <c:v>moderate</c:v>
                  </c:pt>
                  <c:pt idx="3932">
                    <c:v>moderate</c:v>
                  </c:pt>
                  <c:pt idx="3933">
                    <c:v>moderate</c:v>
                  </c:pt>
                  <c:pt idx="3934">
                    <c:v>moderate</c:v>
                  </c:pt>
                  <c:pt idx="3935">
                    <c:v>moderate</c:v>
                  </c:pt>
                  <c:pt idx="3936">
                    <c:v>moderate</c:v>
                  </c:pt>
                  <c:pt idx="3937">
                    <c:v>moderate</c:v>
                  </c:pt>
                  <c:pt idx="3938">
                    <c:v>moderate</c:v>
                  </c:pt>
                  <c:pt idx="3939">
                    <c:v>moderate</c:v>
                  </c:pt>
                  <c:pt idx="3940">
                    <c:v>moderate</c:v>
                  </c:pt>
                  <c:pt idx="3941">
                    <c:v>moderate</c:v>
                  </c:pt>
                  <c:pt idx="3942">
                    <c:v>moderate</c:v>
                  </c:pt>
                  <c:pt idx="3943">
                    <c:v>moderate</c:v>
                  </c:pt>
                  <c:pt idx="3944">
                    <c:v>moderate</c:v>
                  </c:pt>
                  <c:pt idx="3945">
                    <c:v>moderate</c:v>
                  </c:pt>
                  <c:pt idx="3946">
                    <c:v>moderate</c:v>
                  </c:pt>
                  <c:pt idx="3947">
                    <c:v>moderate</c:v>
                  </c:pt>
                  <c:pt idx="3948">
                    <c:v>moderate</c:v>
                  </c:pt>
                  <c:pt idx="3949">
                    <c:v>moderate</c:v>
                  </c:pt>
                  <c:pt idx="3950">
                    <c:v>moderate</c:v>
                  </c:pt>
                  <c:pt idx="3951">
                    <c:v>moderate</c:v>
                  </c:pt>
                  <c:pt idx="3952">
                    <c:v>moderate</c:v>
                  </c:pt>
                  <c:pt idx="3953">
                    <c:v>moderate</c:v>
                  </c:pt>
                  <c:pt idx="3954">
                    <c:v>moderate</c:v>
                  </c:pt>
                  <c:pt idx="3955">
                    <c:v>moderate</c:v>
                  </c:pt>
                  <c:pt idx="3956">
                    <c:v>moderate</c:v>
                  </c:pt>
                  <c:pt idx="3957">
                    <c:v>moderate</c:v>
                  </c:pt>
                  <c:pt idx="3958">
                    <c:v>moderate</c:v>
                  </c:pt>
                  <c:pt idx="3959">
                    <c:v>moderate</c:v>
                  </c:pt>
                  <c:pt idx="3960">
                    <c:v>moderate</c:v>
                  </c:pt>
                  <c:pt idx="3961">
                    <c:v>moderate</c:v>
                  </c:pt>
                  <c:pt idx="3962">
                    <c:v>moderate</c:v>
                  </c:pt>
                  <c:pt idx="3963">
                    <c:v>moderate</c:v>
                  </c:pt>
                  <c:pt idx="3964">
                    <c:v>moderate</c:v>
                  </c:pt>
                  <c:pt idx="3965">
                    <c:v>moderate</c:v>
                  </c:pt>
                  <c:pt idx="3966">
                    <c:v>moderate</c:v>
                  </c:pt>
                  <c:pt idx="3967">
                    <c:v>moderate</c:v>
                  </c:pt>
                  <c:pt idx="3968">
                    <c:v>moderate</c:v>
                  </c:pt>
                  <c:pt idx="3969">
                    <c:v>moderate</c:v>
                  </c:pt>
                  <c:pt idx="3970">
                    <c:v>moderate</c:v>
                  </c:pt>
                  <c:pt idx="3971">
                    <c:v>moderate</c:v>
                  </c:pt>
                  <c:pt idx="3972">
                    <c:v>moderate</c:v>
                  </c:pt>
                  <c:pt idx="3973">
                    <c:v>moderate</c:v>
                  </c:pt>
                  <c:pt idx="3974">
                    <c:v>moderate</c:v>
                  </c:pt>
                  <c:pt idx="3975">
                    <c:v>moderate</c:v>
                  </c:pt>
                  <c:pt idx="3976">
                    <c:v>moderate</c:v>
                  </c:pt>
                  <c:pt idx="3977">
                    <c:v>moderate</c:v>
                  </c:pt>
                  <c:pt idx="3978">
                    <c:v>moderate</c:v>
                  </c:pt>
                  <c:pt idx="3979">
                    <c:v>moderate</c:v>
                  </c:pt>
                  <c:pt idx="3980">
                    <c:v>moderate</c:v>
                  </c:pt>
                  <c:pt idx="3981">
                    <c:v>moderate</c:v>
                  </c:pt>
                  <c:pt idx="3982">
                    <c:v>moderate</c:v>
                  </c:pt>
                  <c:pt idx="3983">
                    <c:v>moderate</c:v>
                  </c:pt>
                  <c:pt idx="3984">
                    <c:v>moderate</c:v>
                  </c:pt>
                  <c:pt idx="3985">
                    <c:v>moderate</c:v>
                  </c:pt>
                  <c:pt idx="3986">
                    <c:v>moderate</c:v>
                  </c:pt>
                  <c:pt idx="3987">
                    <c:v>moderate</c:v>
                  </c:pt>
                  <c:pt idx="3988">
                    <c:v>moderate</c:v>
                  </c:pt>
                  <c:pt idx="3989">
                    <c:v>moderate</c:v>
                  </c:pt>
                  <c:pt idx="3990">
                    <c:v>moderate</c:v>
                  </c:pt>
                  <c:pt idx="3991">
                    <c:v>moderate</c:v>
                  </c:pt>
                  <c:pt idx="3992">
                    <c:v>moderate</c:v>
                  </c:pt>
                  <c:pt idx="3993">
                    <c:v>moderate</c:v>
                  </c:pt>
                  <c:pt idx="3994">
                    <c:v>moderate</c:v>
                  </c:pt>
                  <c:pt idx="3995">
                    <c:v>moderate</c:v>
                  </c:pt>
                  <c:pt idx="3996">
                    <c:v>moderate</c:v>
                  </c:pt>
                  <c:pt idx="3997">
                    <c:v>moderate</c:v>
                  </c:pt>
                  <c:pt idx="3998">
                    <c:v>moderate</c:v>
                  </c:pt>
                  <c:pt idx="3999">
                    <c:v>moderate</c:v>
                  </c:pt>
                  <c:pt idx="4000">
                    <c:v>moderate</c:v>
                  </c:pt>
                  <c:pt idx="4001">
                    <c:v>moderate</c:v>
                  </c:pt>
                  <c:pt idx="4002">
                    <c:v>moderate</c:v>
                  </c:pt>
                  <c:pt idx="4003">
                    <c:v>moderate</c:v>
                  </c:pt>
                  <c:pt idx="4004">
                    <c:v>moderate</c:v>
                  </c:pt>
                  <c:pt idx="4005">
                    <c:v>moderate</c:v>
                  </c:pt>
                  <c:pt idx="4006">
                    <c:v>moderate</c:v>
                  </c:pt>
                  <c:pt idx="4007">
                    <c:v>moderate</c:v>
                  </c:pt>
                  <c:pt idx="4008">
                    <c:v>moderate</c:v>
                  </c:pt>
                  <c:pt idx="4009">
                    <c:v>moderate</c:v>
                  </c:pt>
                  <c:pt idx="4010">
                    <c:v>moderate</c:v>
                  </c:pt>
                  <c:pt idx="4011">
                    <c:v>moderate</c:v>
                  </c:pt>
                  <c:pt idx="4012">
                    <c:v>moderate</c:v>
                  </c:pt>
                  <c:pt idx="4013">
                    <c:v>moderate</c:v>
                  </c:pt>
                  <c:pt idx="4014">
                    <c:v>moderate</c:v>
                  </c:pt>
                  <c:pt idx="4015">
                    <c:v>moderate</c:v>
                  </c:pt>
                  <c:pt idx="4016">
                    <c:v>moderate</c:v>
                  </c:pt>
                  <c:pt idx="4017">
                    <c:v>moderate</c:v>
                  </c:pt>
                  <c:pt idx="4018">
                    <c:v>moderate</c:v>
                  </c:pt>
                  <c:pt idx="4019">
                    <c:v>moderate</c:v>
                  </c:pt>
                  <c:pt idx="4020">
                    <c:v>moderate</c:v>
                  </c:pt>
                  <c:pt idx="4021">
                    <c:v>moderate</c:v>
                  </c:pt>
                  <c:pt idx="4022">
                    <c:v>moderate</c:v>
                  </c:pt>
                  <c:pt idx="4023">
                    <c:v>moderate</c:v>
                  </c:pt>
                  <c:pt idx="4024">
                    <c:v>moderate</c:v>
                  </c:pt>
                  <c:pt idx="4025">
                    <c:v>moderate</c:v>
                  </c:pt>
                  <c:pt idx="4026">
                    <c:v>moderate</c:v>
                  </c:pt>
                  <c:pt idx="4027">
                    <c:v>moderate</c:v>
                  </c:pt>
                  <c:pt idx="4028">
                    <c:v>moderate</c:v>
                  </c:pt>
                  <c:pt idx="4029">
                    <c:v>moderate</c:v>
                  </c:pt>
                  <c:pt idx="4030">
                    <c:v>moderate</c:v>
                  </c:pt>
                  <c:pt idx="4031">
                    <c:v>moderate</c:v>
                  </c:pt>
                  <c:pt idx="4032">
                    <c:v>moderate</c:v>
                  </c:pt>
                  <c:pt idx="4033">
                    <c:v>moderate</c:v>
                  </c:pt>
                  <c:pt idx="4034">
                    <c:v>moderate</c:v>
                  </c:pt>
                  <c:pt idx="4035">
                    <c:v>moderate</c:v>
                  </c:pt>
                  <c:pt idx="4036">
                    <c:v>moderate</c:v>
                  </c:pt>
                  <c:pt idx="4037">
                    <c:v>moderate</c:v>
                  </c:pt>
                  <c:pt idx="4038">
                    <c:v>moderate</c:v>
                  </c:pt>
                  <c:pt idx="4039">
                    <c:v>moderate</c:v>
                  </c:pt>
                  <c:pt idx="4040">
                    <c:v>moderate</c:v>
                  </c:pt>
                  <c:pt idx="4041">
                    <c:v>moderate</c:v>
                  </c:pt>
                  <c:pt idx="4042">
                    <c:v>moderate</c:v>
                  </c:pt>
                  <c:pt idx="4043">
                    <c:v>moderate</c:v>
                  </c:pt>
                  <c:pt idx="4044">
                    <c:v>moderate</c:v>
                  </c:pt>
                  <c:pt idx="4045">
                    <c:v>moderate</c:v>
                  </c:pt>
                  <c:pt idx="4046">
                    <c:v>moderate</c:v>
                  </c:pt>
                  <c:pt idx="4047">
                    <c:v>moderate</c:v>
                  </c:pt>
                  <c:pt idx="4048">
                    <c:v>moderate</c:v>
                  </c:pt>
                  <c:pt idx="4049">
                    <c:v>moderate</c:v>
                  </c:pt>
                  <c:pt idx="4050">
                    <c:v>moderate</c:v>
                  </c:pt>
                  <c:pt idx="4051">
                    <c:v>moderate</c:v>
                  </c:pt>
                  <c:pt idx="4052">
                    <c:v>moderate</c:v>
                  </c:pt>
                  <c:pt idx="4053">
                    <c:v>moderate</c:v>
                  </c:pt>
                  <c:pt idx="4054">
                    <c:v>moderate</c:v>
                  </c:pt>
                  <c:pt idx="4055">
                    <c:v>moderate</c:v>
                  </c:pt>
                  <c:pt idx="4056">
                    <c:v>moderate</c:v>
                  </c:pt>
                  <c:pt idx="4057">
                    <c:v>moderate</c:v>
                  </c:pt>
                  <c:pt idx="4058">
                    <c:v>moderate</c:v>
                  </c:pt>
                  <c:pt idx="4059">
                    <c:v>moderate</c:v>
                  </c:pt>
                  <c:pt idx="4060">
                    <c:v>moderate</c:v>
                  </c:pt>
                  <c:pt idx="4061">
                    <c:v>moderate</c:v>
                  </c:pt>
                  <c:pt idx="4062">
                    <c:v>moderate</c:v>
                  </c:pt>
                  <c:pt idx="4063">
                    <c:v>moderate</c:v>
                  </c:pt>
                  <c:pt idx="4064">
                    <c:v>moderate</c:v>
                  </c:pt>
                  <c:pt idx="4065">
                    <c:v>moderate</c:v>
                  </c:pt>
                  <c:pt idx="4066">
                    <c:v>moderate</c:v>
                  </c:pt>
                  <c:pt idx="4067">
                    <c:v>moderate</c:v>
                  </c:pt>
                  <c:pt idx="4068">
                    <c:v>moderate</c:v>
                  </c:pt>
                  <c:pt idx="4069">
                    <c:v>moderate</c:v>
                  </c:pt>
                  <c:pt idx="4070">
                    <c:v>moderate</c:v>
                  </c:pt>
                  <c:pt idx="4071">
                    <c:v>moderate</c:v>
                  </c:pt>
                  <c:pt idx="4072">
                    <c:v>moderate</c:v>
                  </c:pt>
                  <c:pt idx="4073">
                    <c:v>moderate</c:v>
                  </c:pt>
                  <c:pt idx="4074">
                    <c:v>moderate</c:v>
                  </c:pt>
                  <c:pt idx="4075">
                    <c:v>moderate</c:v>
                  </c:pt>
                  <c:pt idx="4076">
                    <c:v>moderate</c:v>
                  </c:pt>
                  <c:pt idx="4077">
                    <c:v>moderate</c:v>
                  </c:pt>
                  <c:pt idx="4078">
                    <c:v>moderate</c:v>
                  </c:pt>
                  <c:pt idx="4079">
                    <c:v>moderate</c:v>
                  </c:pt>
                  <c:pt idx="4080">
                    <c:v>moderate</c:v>
                  </c:pt>
                  <c:pt idx="4081">
                    <c:v>moderate</c:v>
                  </c:pt>
                  <c:pt idx="4082">
                    <c:v>moderate</c:v>
                  </c:pt>
                  <c:pt idx="4083">
                    <c:v>moderate</c:v>
                  </c:pt>
                  <c:pt idx="4084">
                    <c:v>moderate</c:v>
                  </c:pt>
                  <c:pt idx="4085">
                    <c:v>moderate</c:v>
                  </c:pt>
                  <c:pt idx="4086">
                    <c:v>moderate</c:v>
                  </c:pt>
                  <c:pt idx="4087">
                    <c:v>moderate</c:v>
                  </c:pt>
                  <c:pt idx="4088">
                    <c:v>moderate</c:v>
                  </c:pt>
                  <c:pt idx="4089">
                    <c:v>moderate</c:v>
                  </c:pt>
                  <c:pt idx="4090">
                    <c:v>moderate</c:v>
                  </c:pt>
                  <c:pt idx="4091">
                    <c:v>moderate</c:v>
                  </c:pt>
                  <c:pt idx="4092">
                    <c:v>moderate</c:v>
                  </c:pt>
                  <c:pt idx="4093">
                    <c:v>moderate</c:v>
                  </c:pt>
                  <c:pt idx="4094">
                    <c:v>moderate</c:v>
                  </c:pt>
                  <c:pt idx="4095">
                    <c:v>moderate</c:v>
                  </c:pt>
                  <c:pt idx="4096">
                    <c:v>moderate</c:v>
                  </c:pt>
                  <c:pt idx="4097">
                    <c:v>moderate</c:v>
                  </c:pt>
                  <c:pt idx="4098">
                    <c:v>moderate</c:v>
                  </c:pt>
                  <c:pt idx="4099">
                    <c:v>moderate</c:v>
                  </c:pt>
                  <c:pt idx="4100">
                    <c:v>moderate</c:v>
                  </c:pt>
                  <c:pt idx="4101">
                    <c:v>moderate</c:v>
                  </c:pt>
                  <c:pt idx="4102">
                    <c:v>moderate</c:v>
                  </c:pt>
                  <c:pt idx="4103">
                    <c:v>moderate</c:v>
                  </c:pt>
                  <c:pt idx="4104">
                    <c:v>moderate</c:v>
                  </c:pt>
                  <c:pt idx="4105">
                    <c:v>moderate</c:v>
                  </c:pt>
                  <c:pt idx="4106">
                    <c:v>moderate</c:v>
                  </c:pt>
                  <c:pt idx="4107">
                    <c:v>moderate</c:v>
                  </c:pt>
                  <c:pt idx="4108">
                    <c:v>moderate</c:v>
                  </c:pt>
                  <c:pt idx="4109">
                    <c:v>moderate</c:v>
                  </c:pt>
                  <c:pt idx="4110">
                    <c:v>moderate</c:v>
                  </c:pt>
                  <c:pt idx="4111">
                    <c:v>moderate</c:v>
                  </c:pt>
                  <c:pt idx="4112">
                    <c:v>moderate</c:v>
                  </c:pt>
                  <c:pt idx="4113">
                    <c:v>moderate</c:v>
                  </c:pt>
                  <c:pt idx="4114">
                    <c:v>moderate</c:v>
                  </c:pt>
                  <c:pt idx="4115">
                    <c:v>moderate</c:v>
                  </c:pt>
                  <c:pt idx="4116">
                    <c:v>moderate</c:v>
                  </c:pt>
                  <c:pt idx="4117">
                    <c:v>moderate</c:v>
                  </c:pt>
                  <c:pt idx="4118">
                    <c:v>moderate</c:v>
                  </c:pt>
                  <c:pt idx="4119">
                    <c:v>moderate</c:v>
                  </c:pt>
                  <c:pt idx="4120">
                    <c:v>moderate</c:v>
                  </c:pt>
                  <c:pt idx="4121">
                    <c:v>moderate</c:v>
                  </c:pt>
                  <c:pt idx="4122">
                    <c:v>moderate</c:v>
                  </c:pt>
                  <c:pt idx="4123">
                    <c:v>moderate</c:v>
                  </c:pt>
                  <c:pt idx="4124">
                    <c:v>moderate</c:v>
                  </c:pt>
                  <c:pt idx="4125">
                    <c:v>moderate</c:v>
                  </c:pt>
                  <c:pt idx="4126">
                    <c:v>moderate</c:v>
                  </c:pt>
                  <c:pt idx="4127">
                    <c:v>moderate</c:v>
                  </c:pt>
                  <c:pt idx="4128">
                    <c:v>moderate</c:v>
                  </c:pt>
                  <c:pt idx="4129">
                    <c:v>moderate</c:v>
                  </c:pt>
                  <c:pt idx="4130">
                    <c:v>moderate</c:v>
                  </c:pt>
                  <c:pt idx="4131">
                    <c:v>moderate</c:v>
                  </c:pt>
                  <c:pt idx="4132">
                    <c:v>moderate</c:v>
                  </c:pt>
                  <c:pt idx="4133">
                    <c:v>moderate</c:v>
                  </c:pt>
                  <c:pt idx="4134">
                    <c:v>moderate</c:v>
                  </c:pt>
                  <c:pt idx="4135">
                    <c:v>moderate</c:v>
                  </c:pt>
                  <c:pt idx="4136">
                    <c:v>moderate</c:v>
                  </c:pt>
                  <c:pt idx="4137">
                    <c:v>moderate</c:v>
                  </c:pt>
                  <c:pt idx="4138">
                    <c:v>moderate</c:v>
                  </c:pt>
                  <c:pt idx="4139">
                    <c:v>moderate</c:v>
                  </c:pt>
                  <c:pt idx="4140">
                    <c:v>moderate</c:v>
                  </c:pt>
                  <c:pt idx="4141">
                    <c:v>moderate</c:v>
                  </c:pt>
                  <c:pt idx="4142">
                    <c:v>moderate</c:v>
                  </c:pt>
                  <c:pt idx="4143">
                    <c:v>moderate</c:v>
                  </c:pt>
                  <c:pt idx="4144">
                    <c:v>moderate</c:v>
                  </c:pt>
                  <c:pt idx="4145">
                    <c:v>moderate</c:v>
                  </c:pt>
                  <c:pt idx="4146">
                    <c:v>moderate</c:v>
                  </c:pt>
                  <c:pt idx="4147">
                    <c:v>moderate</c:v>
                  </c:pt>
                  <c:pt idx="4148">
                    <c:v>moderate</c:v>
                  </c:pt>
                  <c:pt idx="4149">
                    <c:v>moderate</c:v>
                  </c:pt>
                  <c:pt idx="4150">
                    <c:v>moderate</c:v>
                  </c:pt>
                  <c:pt idx="4151">
                    <c:v>moderate</c:v>
                  </c:pt>
                  <c:pt idx="4152">
                    <c:v>moderate</c:v>
                  </c:pt>
                  <c:pt idx="4153">
                    <c:v>moderate</c:v>
                  </c:pt>
                  <c:pt idx="4154">
                    <c:v>moderate</c:v>
                  </c:pt>
                  <c:pt idx="4155">
                    <c:v>moderate</c:v>
                  </c:pt>
                  <c:pt idx="4156">
                    <c:v>moderate</c:v>
                  </c:pt>
                  <c:pt idx="4157">
                    <c:v>moderate</c:v>
                  </c:pt>
                  <c:pt idx="4158">
                    <c:v>moderate</c:v>
                  </c:pt>
                  <c:pt idx="4159">
                    <c:v>moderate</c:v>
                  </c:pt>
                  <c:pt idx="4160">
                    <c:v>moderate</c:v>
                  </c:pt>
                  <c:pt idx="4161">
                    <c:v>moderate</c:v>
                  </c:pt>
                  <c:pt idx="4162">
                    <c:v>moderate</c:v>
                  </c:pt>
                  <c:pt idx="4163">
                    <c:v>moderate</c:v>
                  </c:pt>
                  <c:pt idx="4164">
                    <c:v>moderate</c:v>
                  </c:pt>
                  <c:pt idx="4165">
                    <c:v>moderate</c:v>
                  </c:pt>
                  <c:pt idx="4166">
                    <c:v>moderate</c:v>
                  </c:pt>
                  <c:pt idx="4167">
                    <c:v>moderate</c:v>
                  </c:pt>
                  <c:pt idx="4168">
                    <c:v>moderate</c:v>
                  </c:pt>
                  <c:pt idx="4169">
                    <c:v>moderate</c:v>
                  </c:pt>
                  <c:pt idx="4170">
                    <c:v>moderate</c:v>
                  </c:pt>
                  <c:pt idx="4171">
                    <c:v>moderate</c:v>
                  </c:pt>
                  <c:pt idx="4172">
                    <c:v>moderate</c:v>
                  </c:pt>
                  <c:pt idx="4173">
                    <c:v>moderate</c:v>
                  </c:pt>
                  <c:pt idx="4174">
                    <c:v>moderate</c:v>
                  </c:pt>
                  <c:pt idx="4175">
                    <c:v>moderate</c:v>
                  </c:pt>
                  <c:pt idx="4176">
                    <c:v>moderate</c:v>
                  </c:pt>
                  <c:pt idx="4177">
                    <c:v>moderate</c:v>
                  </c:pt>
                  <c:pt idx="4178">
                    <c:v>moderate</c:v>
                  </c:pt>
                  <c:pt idx="4179">
                    <c:v>moderate</c:v>
                  </c:pt>
                  <c:pt idx="4180">
                    <c:v>moderate</c:v>
                  </c:pt>
                  <c:pt idx="4181">
                    <c:v>moderate</c:v>
                  </c:pt>
                  <c:pt idx="4182">
                    <c:v>moderate</c:v>
                  </c:pt>
                  <c:pt idx="4183">
                    <c:v>moderate</c:v>
                  </c:pt>
                  <c:pt idx="4184">
                    <c:v>moderate</c:v>
                  </c:pt>
                  <c:pt idx="4185">
                    <c:v>moderate</c:v>
                  </c:pt>
                  <c:pt idx="4186">
                    <c:v>moderate</c:v>
                  </c:pt>
                  <c:pt idx="4187">
                    <c:v>moderate</c:v>
                  </c:pt>
                  <c:pt idx="4188">
                    <c:v>moderate</c:v>
                  </c:pt>
                  <c:pt idx="4189">
                    <c:v>moderate</c:v>
                  </c:pt>
                  <c:pt idx="4190">
                    <c:v>moderate</c:v>
                  </c:pt>
                  <c:pt idx="4191">
                    <c:v>moderate</c:v>
                  </c:pt>
                  <c:pt idx="4192">
                    <c:v>moderate</c:v>
                  </c:pt>
                  <c:pt idx="4193">
                    <c:v>moderate</c:v>
                  </c:pt>
                  <c:pt idx="4194">
                    <c:v>moderate</c:v>
                  </c:pt>
                  <c:pt idx="4195">
                    <c:v>moderate</c:v>
                  </c:pt>
                  <c:pt idx="4196">
                    <c:v>moderate</c:v>
                  </c:pt>
                  <c:pt idx="4197">
                    <c:v>moderate</c:v>
                  </c:pt>
                  <c:pt idx="4198">
                    <c:v>moderate</c:v>
                  </c:pt>
                  <c:pt idx="4199">
                    <c:v>moderate</c:v>
                  </c:pt>
                  <c:pt idx="4200">
                    <c:v>moderate</c:v>
                  </c:pt>
                  <c:pt idx="4201">
                    <c:v>moderate</c:v>
                  </c:pt>
                  <c:pt idx="4202">
                    <c:v>moderate</c:v>
                  </c:pt>
                  <c:pt idx="4203">
                    <c:v>moderate</c:v>
                  </c:pt>
                  <c:pt idx="4204">
                    <c:v>moderate</c:v>
                  </c:pt>
                  <c:pt idx="4205">
                    <c:v>moderate</c:v>
                  </c:pt>
                  <c:pt idx="4206">
                    <c:v>moderate</c:v>
                  </c:pt>
                  <c:pt idx="4207">
                    <c:v>moderate</c:v>
                  </c:pt>
                  <c:pt idx="4208">
                    <c:v>moderate</c:v>
                  </c:pt>
                  <c:pt idx="4209">
                    <c:v>moderate</c:v>
                  </c:pt>
                  <c:pt idx="4210">
                    <c:v>moderate</c:v>
                  </c:pt>
                  <c:pt idx="4211">
                    <c:v>moderate</c:v>
                  </c:pt>
                  <c:pt idx="4212">
                    <c:v>moderate</c:v>
                  </c:pt>
                  <c:pt idx="4213">
                    <c:v>moderate</c:v>
                  </c:pt>
                  <c:pt idx="4214">
                    <c:v>moderate</c:v>
                  </c:pt>
                  <c:pt idx="4215">
                    <c:v>moderate</c:v>
                  </c:pt>
                  <c:pt idx="4216">
                    <c:v>moderate</c:v>
                  </c:pt>
                  <c:pt idx="4217">
                    <c:v>moderate</c:v>
                  </c:pt>
                  <c:pt idx="4218">
                    <c:v>moderate</c:v>
                  </c:pt>
                  <c:pt idx="4219">
                    <c:v>moderate</c:v>
                  </c:pt>
                  <c:pt idx="4220">
                    <c:v>moderate</c:v>
                  </c:pt>
                  <c:pt idx="4221">
                    <c:v>moderate</c:v>
                  </c:pt>
                  <c:pt idx="4222">
                    <c:v>moderate</c:v>
                  </c:pt>
                  <c:pt idx="4223">
                    <c:v>moderate</c:v>
                  </c:pt>
                  <c:pt idx="4224">
                    <c:v>moderate</c:v>
                  </c:pt>
                  <c:pt idx="4225">
                    <c:v>moderate</c:v>
                  </c:pt>
                  <c:pt idx="4226">
                    <c:v>moderate</c:v>
                  </c:pt>
                  <c:pt idx="4227">
                    <c:v>moderate</c:v>
                  </c:pt>
                  <c:pt idx="4228">
                    <c:v>moderate</c:v>
                  </c:pt>
                  <c:pt idx="4229">
                    <c:v>moderate</c:v>
                  </c:pt>
                  <c:pt idx="4230">
                    <c:v>moderate</c:v>
                  </c:pt>
                  <c:pt idx="4231">
                    <c:v>moderate</c:v>
                  </c:pt>
                  <c:pt idx="4232">
                    <c:v>moderate</c:v>
                  </c:pt>
                  <c:pt idx="4233">
                    <c:v>moderate</c:v>
                  </c:pt>
                  <c:pt idx="4234">
                    <c:v>moderate</c:v>
                  </c:pt>
                  <c:pt idx="4235">
                    <c:v>moderate</c:v>
                  </c:pt>
                  <c:pt idx="4236">
                    <c:v>moderate</c:v>
                  </c:pt>
                  <c:pt idx="4237">
                    <c:v>moderate</c:v>
                  </c:pt>
                  <c:pt idx="4238">
                    <c:v>moderate</c:v>
                  </c:pt>
                  <c:pt idx="4239">
                    <c:v>moderate</c:v>
                  </c:pt>
                  <c:pt idx="4240">
                    <c:v>moderate</c:v>
                  </c:pt>
                  <c:pt idx="4241">
                    <c:v>moderate</c:v>
                  </c:pt>
                  <c:pt idx="4242">
                    <c:v>moderate</c:v>
                  </c:pt>
                  <c:pt idx="4243">
                    <c:v>moderate</c:v>
                  </c:pt>
                  <c:pt idx="4244">
                    <c:v>moderate</c:v>
                  </c:pt>
                  <c:pt idx="4245">
                    <c:v>moderate</c:v>
                  </c:pt>
                  <c:pt idx="4246">
                    <c:v>moderate</c:v>
                  </c:pt>
                  <c:pt idx="4247">
                    <c:v>moderate</c:v>
                  </c:pt>
                  <c:pt idx="4248">
                    <c:v>moderate</c:v>
                  </c:pt>
                  <c:pt idx="4249">
                    <c:v>moderate</c:v>
                  </c:pt>
                  <c:pt idx="4250">
                    <c:v>moderate</c:v>
                  </c:pt>
                  <c:pt idx="4251">
                    <c:v>moderate</c:v>
                  </c:pt>
                  <c:pt idx="4252">
                    <c:v>moderate</c:v>
                  </c:pt>
                  <c:pt idx="4253">
                    <c:v>moderate</c:v>
                  </c:pt>
                  <c:pt idx="4254">
                    <c:v>moderate</c:v>
                  </c:pt>
                  <c:pt idx="4255">
                    <c:v>moderate</c:v>
                  </c:pt>
                  <c:pt idx="4256">
                    <c:v>moderate</c:v>
                  </c:pt>
                  <c:pt idx="4257">
                    <c:v>moderate</c:v>
                  </c:pt>
                  <c:pt idx="4258">
                    <c:v>moderate</c:v>
                  </c:pt>
                  <c:pt idx="4259">
                    <c:v>moderate</c:v>
                  </c:pt>
                  <c:pt idx="4260">
                    <c:v>moderate</c:v>
                  </c:pt>
                  <c:pt idx="4261">
                    <c:v>moderate</c:v>
                  </c:pt>
                  <c:pt idx="4262">
                    <c:v>moderate</c:v>
                  </c:pt>
                  <c:pt idx="4263">
                    <c:v>moderate</c:v>
                  </c:pt>
                  <c:pt idx="4264">
                    <c:v>moderate</c:v>
                  </c:pt>
                  <c:pt idx="4265">
                    <c:v>moderate</c:v>
                  </c:pt>
                  <c:pt idx="4266">
                    <c:v>moderate</c:v>
                  </c:pt>
                  <c:pt idx="4267">
                    <c:v>moderate</c:v>
                  </c:pt>
                  <c:pt idx="4268">
                    <c:v>moderate</c:v>
                  </c:pt>
                  <c:pt idx="4269">
                    <c:v>moderate</c:v>
                  </c:pt>
                  <c:pt idx="4270">
                    <c:v>moderate</c:v>
                  </c:pt>
                  <c:pt idx="4271">
                    <c:v>moderate</c:v>
                  </c:pt>
                  <c:pt idx="4272">
                    <c:v>moderate</c:v>
                  </c:pt>
                  <c:pt idx="4273">
                    <c:v>moderate</c:v>
                  </c:pt>
                  <c:pt idx="4274">
                    <c:v>moderate</c:v>
                  </c:pt>
                  <c:pt idx="4275">
                    <c:v>moderate</c:v>
                  </c:pt>
                  <c:pt idx="4276">
                    <c:v>moderate</c:v>
                  </c:pt>
                  <c:pt idx="4277">
                    <c:v>moderate</c:v>
                  </c:pt>
                  <c:pt idx="4278">
                    <c:v>moderate</c:v>
                  </c:pt>
                  <c:pt idx="4279">
                    <c:v>moderate</c:v>
                  </c:pt>
                  <c:pt idx="4280">
                    <c:v>moderate</c:v>
                  </c:pt>
                  <c:pt idx="4281">
                    <c:v>moderate</c:v>
                  </c:pt>
                  <c:pt idx="4282">
                    <c:v>moderate</c:v>
                  </c:pt>
                  <c:pt idx="4283">
                    <c:v>moderate</c:v>
                  </c:pt>
                  <c:pt idx="4284">
                    <c:v>moderate</c:v>
                  </c:pt>
                  <c:pt idx="4285">
                    <c:v>moderate</c:v>
                  </c:pt>
                  <c:pt idx="4286">
                    <c:v>moderate</c:v>
                  </c:pt>
                  <c:pt idx="4287">
                    <c:v>moderate</c:v>
                  </c:pt>
                  <c:pt idx="4288">
                    <c:v>moderate</c:v>
                  </c:pt>
                  <c:pt idx="4289">
                    <c:v>moderate</c:v>
                  </c:pt>
                  <c:pt idx="4290">
                    <c:v>moderate</c:v>
                  </c:pt>
                  <c:pt idx="4291">
                    <c:v>moderate</c:v>
                  </c:pt>
                  <c:pt idx="4292">
                    <c:v>moderate</c:v>
                  </c:pt>
                  <c:pt idx="4293">
                    <c:v>moderate</c:v>
                  </c:pt>
                  <c:pt idx="4294">
                    <c:v>moderate</c:v>
                  </c:pt>
                  <c:pt idx="4295">
                    <c:v>moderate</c:v>
                  </c:pt>
                  <c:pt idx="4296">
                    <c:v>moderate</c:v>
                  </c:pt>
                  <c:pt idx="4297">
                    <c:v>moderate</c:v>
                  </c:pt>
                  <c:pt idx="4298">
                    <c:v>moderate</c:v>
                  </c:pt>
                  <c:pt idx="4299">
                    <c:v>moderate</c:v>
                  </c:pt>
                  <c:pt idx="4300">
                    <c:v>moderate</c:v>
                  </c:pt>
                  <c:pt idx="4301">
                    <c:v>moderate</c:v>
                  </c:pt>
                  <c:pt idx="4302">
                    <c:v>moderate</c:v>
                  </c:pt>
                  <c:pt idx="4303">
                    <c:v>moderate</c:v>
                  </c:pt>
                  <c:pt idx="4304">
                    <c:v>moderate</c:v>
                  </c:pt>
                  <c:pt idx="4305">
                    <c:v>moderate</c:v>
                  </c:pt>
                  <c:pt idx="4306">
                    <c:v>moderate</c:v>
                  </c:pt>
                  <c:pt idx="4307">
                    <c:v>moderate</c:v>
                  </c:pt>
                  <c:pt idx="4308">
                    <c:v>moderate</c:v>
                  </c:pt>
                  <c:pt idx="4309">
                    <c:v>moderate</c:v>
                  </c:pt>
                  <c:pt idx="4310">
                    <c:v>moderate</c:v>
                  </c:pt>
                  <c:pt idx="4311">
                    <c:v>moderate</c:v>
                  </c:pt>
                  <c:pt idx="4312">
                    <c:v>moderate</c:v>
                  </c:pt>
                  <c:pt idx="4313">
                    <c:v>moderate</c:v>
                  </c:pt>
                  <c:pt idx="4314">
                    <c:v>moderate</c:v>
                  </c:pt>
                  <c:pt idx="4315">
                    <c:v>moderate</c:v>
                  </c:pt>
                  <c:pt idx="4316">
                    <c:v>moderate</c:v>
                  </c:pt>
                  <c:pt idx="4317">
                    <c:v>moderate</c:v>
                  </c:pt>
                  <c:pt idx="4318">
                    <c:v>moderate</c:v>
                  </c:pt>
                  <c:pt idx="4319">
                    <c:v>moderate</c:v>
                  </c:pt>
                  <c:pt idx="4320">
                    <c:v>moderate</c:v>
                  </c:pt>
                  <c:pt idx="4321">
                    <c:v>moderate</c:v>
                  </c:pt>
                  <c:pt idx="4322">
                    <c:v>moderate</c:v>
                  </c:pt>
                  <c:pt idx="4323">
                    <c:v>moderate</c:v>
                  </c:pt>
                  <c:pt idx="4324">
                    <c:v>moderate</c:v>
                  </c:pt>
                  <c:pt idx="4325">
                    <c:v>moderate</c:v>
                  </c:pt>
                  <c:pt idx="4326">
                    <c:v>moderate</c:v>
                  </c:pt>
                  <c:pt idx="4327">
                    <c:v>moderate</c:v>
                  </c:pt>
                  <c:pt idx="4328">
                    <c:v>moderate</c:v>
                  </c:pt>
                  <c:pt idx="4329">
                    <c:v>moderate</c:v>
                  </c:pt>
                  <c:pt idx="4330">
                    <c:v>moderate</c:v>
                  </c:pt>
                  <c:pt idx="4331">
                    <c:v>moderate</c:v>
                  </c:pt>
                  <c:pt idx="4332">
                    <c:v>moderate</c:v>
                  </c:pt>
                  <c:pt idx="4333">
                    <c:v>moderate</c:v>
                  </c:pt>
                  <c:pt idx="4334">
                    <c:v>moderate</c:v>
                  </c:pt>
                  <c:pt idx="4335">
                    <c:v>moderate</c:v>
                  </c:pt>
                  <c:pt idx="4336">
                    <c:v>moderate</c:v>
                  </c:pt>
                  <c:pt idx="4337">
                    <c:v>moderate</c:v>
                  </c:pt>
                  <c:pt idx="4338">
                    <c:v>moderate</c:v>
                  </c:pt>
                  <c:pt idx="4339">
                    <c:v>moderate</c:v>
                  </c:pt>
                  <c:pt idx="4340">
                    <c:v>moderate</c:v>
                  </c:pt>
                  <c:pt idx="4341">
                    <c:v>moderate</c:v>
                  </c:pt>
                  <c:pt idx="4342">
                    <c:v>moderate</c:v>
                  </c:pt>
                  <c:pt idx="4343">
                    <c:v>moderate</c:v>
                  </c:pt>
                  <c:pt idx="4344">
                    <c:v>moderate</c:v>
                  </c:pt>
                  <c:pt idx="4345">
                    <c:v>moderate</c:v>
                  </c:pt>
                  <c:pt idx="4346">
                    <c:v>moderate</c:v>
                  </c:pt>
                  <c:pt idx="4347">
                    <c:v>moderate</c:v>
                  </c:pt>
                  <c:pt idx="4348">
                    <c:v>moderate</c:v>
                  </c:pt>
                  <c:pt idx="4349">
                    <c:v>moderate</c:v>
                  </c:pt>
                  <c:pt idx="4350">
                    <c:v>moderate</c:v>
                  </c:pt>
                  <c:pt idx="4351">
                    <c:v>moderate</c:v>
                  </c:pt>
                  <c:pt idx="4352">
                    <c:v>moderate</c:v>
                  </c:pt>
                  <c:pt idx="4353">
                    <c:v>moderate</c:v>
                  </c:pt>
                  <c:pt idx="4354">
                    <c:v>moderate</c:v>
                  </c:pt>
                  <c:pt idx="4355">
                    <c:v>moderate</c:v>
                  </c:pt>
                  <c:pt idx="4356">
                    <c:v>moderate</c:v>
                  </c:pt>
                  <c:pt idx="4357">
                    <c:v>moderate</c:v>
                  </c:pt>
                  <c:pt idx="4358">
                    <c:v>moderate</c:v>
                  </c:pt>
                  <c:pt idx="4359">
                    <c:v>moderate</c:v>
                  </c:pt>
                  <c:pt idx="4360">
                    <c:v>moderate</c:v>
                  </c:pt>
                  <c:pt idx="4361">
                    <c:v>moderate</c:v>
                  </c:pt>
                  <c:pt idx="4362">
                    <c:v>moderate</c:v>
                  </c:pt>
                  <c:pt idx="4363">
                    <c:v>moderate</c:v>
                  </c:pt>
                  <c:pt idx="4364">
                    <c:v>moderate</c:v>
                  </c:pt>
                  <c:pt idx="4365">
                    <c:v>moderate</c:v>
                  </c:pt>
                  <c:pt idx="4366">
                    <c:v>moderate</c:v>
                  </c:pt>
                  <c:pt idx="4367">
                    <c:v>moderate</c:v>
                  </c:pt>
                  <c:pt idx="4368">
                    <c:v>moderate</c:v>
                  </c:pt>
                  <c:pt idx="4369">
                    <c:v>moderate</c:v>
                  </c:pt>
                  <c:pt idx="4370">
                    <c:v>moderate</c:v>
                  </c:pt>
                  <c:pt idx="4371">
                    <c:v>moderate</c:v>
                  </c:pt>
                  <c:pt idx="4372">
                    <c:v>moderate</c:v>
                  </c:pt>
                  <c:pt idx="4373">
                    <c:v>moderate</c:v>
                  </c:pt>
                  <c:pt idx="4374">
                    <c:v>moderate</c:v>
                  </c:pt>
                  <c:pt idx="4375">
                    <c:v>moderate</c:v>
                  </c:pt>
                  <c:pt idx="4376">
                    <c:v>moderate</c:v>
                  </c:pt>
                  <c:pt idx="4377">
                    <c:v>moderate</c:v>
                  </c:pt>
                  <c:pt idx="4378">
                    <c:v>moderate</c:v>
                  </c:pt>
                  <c:pt idx="4379">
                    <c:v>moderate</c:v>
                  </c:pt>
                  <c:pt idx="4380">
                    <c:v>moderate</c:v>
                  </c:pt>
                  <c:pt idx="4381">
                    <c:v>moderate</c:v>
                  </c:pt>
                  <c:pt idx="4382">
                    <c:v>moderate</c:v>
                  </c:pt>
                  <c:pt idx="4383">
                    <c:v>moderate</c:v>
                  </c:pt>
                  <c:pt idx="4384">
                    <c:v>moderate</c:v>
                  </c:pt>
                  <c:pt idx="4385">
                    <c:v>moderate</c:v>
                  </c:pt>
                  <c:pt idx="4386">
                    <c:v>moderate</c:v>
                  </c:pt>
                  <c:pt idx="4387">
                    <c:v>moderate</c:v>
                  </c:pt>
                  <c:pt idx="4388">
                    <c:v>moderate</c:v>
                  </c:pt>
                  <c:pt idx="4389">
                    <c:v>moderate</c:v>
                  </c:pt>
                  <c:pt idx="4390">
                    <c:v>moderate</c:v>
                  </c:pt>
                  <c:pt idx="4391">
                    <c:v>moderate</c:v>
                  </c:pt>
                  <c:pt idx="4392">
                    <c:v>moderate</c:v>
                  </c:pt>
                  <c:pt idx="4393">
                    <c:v>moderate</c:v>
                  </c:pt>
                  <c:pt idx="4394">
                    <c:v>moderate</c:v>
                  </c:pt>
                  <c:pt idx="4395">
                    <c:v>moderate</c:v>
                  </c:pt>
                  <c:pt idx="4396">
                    <c:v>moderate</c:v>
                  </c:pt>
                  <c:pt idx="4397">
                    <c:v>moderate</c:v>
                  </c:pt>
                  <c:pt idx="4398">
                    <c:v>moderate</c:v>
                  </c:pt>
                  <c:pt idx="4399">
                    <c:v>moderate</c:v>
                  </c:pt>
                  <c:pt idx="4400">
                    <c:v>moderate</c:v>
                  </c:pt>
                  <c:pt idx="4401">
                    <c:v>moderate</c:v>
                  </c:pt>
                  <c:pt idx="4402">
                    <c:v>moderate</c:v>
                  </c:pt>
                  <c:pt idx="4403">
                    <c:v>moderate</c:v>
                  </c:pt>
                  <c:pt idx="4404">
                    <c:v>moderate</c:v>
                  </c:pt>
                  <c:pt idx="4405">
                    <c:v>moderate</c:v>
                  </c:pt>
                  <c:pt idx="4406">
                    <c:v>moderate</c:v>
                  </c:pt>
                  <c:pt idx="4407">
                    <c:v>moderate</c:v>
                  </c:pt>
                  <c:pt idx="4408">
                    <c:v>moderate</c:v>
                  </c:pt>
                  <c:pt idx="4409">
                    <c:v>moderate</c:v>
                  </c:pt>
                  <c:pt idx="4410">
                    <c:v>moderate</c:v>
                  </c:pt>
                  <c:pt idx="4411">
                    <c:v>moderate</c:v>
                  </c:pt>
                  <c:pt idx="4412">
                    <c:v>moderate</c:v>
                  </c:pt>
                  <c:pt idx="4413">
                    <c:v>moderate</c:v>
                  </c:pt>
                  <c:pt idx="4414">
                    <c:v>moderate</c:v>
                  </c:pt>
                  <c:pt idx="4415">
                    <c:v>moderate</c:v>
                  </c:pt>
                  <c:pt idx="4416">
                    <c:v>moderate</c:v>
                  </c:pt>
                  <c:pt idx="4417">
                    <c:v>moderate</c:v>
                  </c:pt>
                  <c:pt idx="4418">
                    <c:v>moderate</c:v>
                  </c:pt>
                  <c:pt idx="4419">
                    <c:v>moderate</c:v>
                  </c:pt>
                  <c:pt idx="4420">
                    <c:v>moderate</c:v>
                  </c:pt>
                  <c:pt idx="4421">
                    <c:v>moderate</c:v>
                  </c:pt>
                  <c:pt idx="4422">
                    <c:v>moderate</c:v>
                  </c:pt>
                  <c:pt idx="4423">
                    <c:v>moderate</c:v>
                  </c:pt>
                  <c:pt idx="4424">
                    <c:v>moderate</c:v>
                  </c:pt>
                  <c:pt idx="4425">
                    <c:v>moderate</c:v>
                  </c:pt>
                  <c:pt idx="4426">
                    <c:v>moderate</c:v>
                  </c:pt>
                  <c:pt idx="4427">
                    <c:v>moderate</c:v>
                  </c:pt>
                  <c:pt idx="4428">
                    <c:v>moderate</c:v>
                  </c:pt>
                  <c:pt idx="4429">
                    <c:v>moderate</c:v>
                  </c:pt>
                  <c:pt idx="4430">
                    <c:v>moderate</c:v>
                  </c:pt>
                  <c:pt idx="4431">
                    <c:v>moderate</c:v>
                  </c:pt>
                  <c:pt idx="4432">
                    <c:v>moderate</c:v>
                  </c:pt>
                  <c:pt idx="4433">
                    <c:v>moderate</c:v>
                  </c:pt>
                  <c:pt idx="4434">
                    <c:v>moderate</c:v>
                  </c:pt>
                  <c:pt idx="4435">
                    <c:v>moderate</c:v>
                  </c:pt>
                  <c:pt idx="4436">
                    <c:v>moderate</c:v>
                  </c:pt>
                  <c:pt idx="4437">
                    <c:v>moderate</c:v>
                  </c:pt>
                  <c:pt idx="4438">
                    <c:v>moderate</c:v>
                  </c:pt>
                  <c:pt idx="4439">
                    <c:v>moderate</c:v>
                  </c:pt>
                  <c:pt idx="4440">
                    <c:v>moderate</c:v>
                  </c:pt>
                  <c:pt idx="4441">
                    <c:v>moderate</c:v>
                  </c:pt>
                  <c:pt idx="4442">
                    <c:v>moderate</c:v>
                  </c:pt>
                  <c:pt idx="4443">
                    <c:v>moderate</c:v>
                  </c:pt>
                  <c:pt idx="4444">
                    <c:v>moderate</c:v>
                  </c:pt>
                  <c:pt idx="4445">
                    <c:v>moderate</c:v>
                  </c:pt>
                  <c:pt idx="4446">
                    <c:v>moderate</c:v>
                  </c:pt>
                  <c:pt idx="4447">
                    <c:v>moderate</c:v>
                  </c:pt>
                  <c:pt idx="4448">
                    <c:v>moderate</c:v>
                  </c:pt>
                  <c:pt idx="4449">
                    <c:v>moderate</c:v>
                  </c:pt>
                  <c:pt idx="4450">
                    <c:v>moderate</c:v>
                  </c:pt>
                  <c:pt idx="4451">
                    <c:v>moderate</c:v>
                  </c:pt>
                  <c:pt idx="4452">
                    <c:v>moderate</c:v>
                  </c:pt>
                  <c:pt idx="4453">
                    <c:v>moderate</c:v>
                  </c:pt>
                  <c:pt idx="4454">
                    <c:v>moderate</c:v>
                  </c:pt>
                  <c:pt idx="4455">
                    <c:v>moderate</c:v>
                  </c:pt>
                  <c:pt idx="4456">
                    <c:v>moderate</c:v>
                  </c:pt>
                  <c:pt idx="4457">
                    <c:v>moderate</c:v>
                  </c:pt>
                  <c:pt idx="4458">
                    <c:v>moderate</c:v>
                  </c:pt>
                  <c:pt idx="4459">
                    <c:v>moderate</c:v>
                  </c:pt>
                  <c:pt idx="4460">
                    <c:v>moderate</c:v>
                  </c:pt>
                  <c:pt idx="4461">
                    <c:v>moderate</c:v>
                  </c:pt>
                  <c:pt idx="4462">
                    <c:v>moderate</c:v>
                  </c:pt>
                  <c:pt idx="4463">
                    <c:v>moderate</c:v>
                  </c:pt>
                  <c:pt idx="4464">
                    <c:v>moderate</c:v>
                  </c:pt>
                  <c:pt idx="4465">
                    <c:v>moderate</c:v>
                  </c:pt>
                  <c:pt idx="4466">
                    <c:v>moderate</c:v>
                  </c:pt>
                  <c:pt idx="4467">
                    <c:v>moderate</c:v>
                  </c:pt>
                  <c:pt idx="4468">
                    <c:v>moderate</c:v>
                  </c:pt>
                  <c:pt idx="4469">
                    <c:v>moderate</c:v>
                  </c:pt>
                  <c:pt idx="4470">
                    <c:v>moderate</c:v>
                  </c:pt>
                  <c:pt idx="4471">
                    <c:v>moderate</c:v>
                  </c:pt>
                  <c:pt idx="4472">
                    <c:v>moderate</c:v>
                  </c:pt>
                  <c:pt idx="4473">
                    <c:v>moderate</c:v>
                  </c:pt>
                  <c:pt idx="4474">
                    <c:v>moderate</c:v>
                  </c:pt>
                  <c:pt idx="4475">
                    <c:v>moderate</c:v>
                  </c:pt>
                  <c:pt idx="4476">
                    <c:v>moderate</c:v>
                  </c:pt>
                  <c:pt idx="4477">
                    <c:v>moderate</c:v>
                  </c:pt>
                  <c:pt idx="4478">
                    <c:v>moderate</c:v>
                  </c:pt>
                  <c:pt idx="4479">
                    <c:v>moderate</c:v>
                  </c:pt>
                  <c:pt idx="4480">
                    <c:v>moderate</c:v>
                  </c:pt>
                  <c:pt idx="4481">
                    <c:v>moderate</c:v>
                  </c:pt>
                  <c:pt idx="4482">
                    <c:v>moderate</c:v>
                  </c:pt>
                  <c:pt idx="4483">
                    <c:v>moderate</c:v>
                  </c:pt>
                  <c:pt idx="4484">
                    <c:v>moderate</c:v>
                  </c:pt>
                  <c:pt idx="4485">
                    <c:v>moderate</c:v>
                  </c:pt>
                  <c:pt idx="4486">
                    <c:v>moderate</c:v>
                  </c:pt>
                  <c:pt idx="4487">
                    <c:v>moderate</c:v>
                  </c:pt>
                  <c:pt idx="4488">
                    <c:v>moderate</c:v>
                  </c:pt>
                  <c:pt idx="4489">
                    <c:v>moderate</c:v>
                  </c:pt>
                  <c:pt idx="4490">
                    <c:v>moderate</c:v>
                  </c:pt>
                  <c:pt idx="4491">
                    <c:v>moderate</c:v>
                  </c:pt>
                  <c:pt idx="4492">
                    <c:v>moderate</c:v>
                  </c:pt>
                  <c:pt idx="4493">
                    <c:v>moderate</c:v>
                  </c:pt>
                  <c:pt idx="4494">
                    <c:v>moderate</c:v>
                  </c:pt>
                  <c:pt idx="4495">
                    <c:v>moderate</c:v>
                  </c:pt>
                  <c:pt idx="4496">
                    <c:v>moderate</c:v>
                  </c:pt>
                  <c:pt idx="4497">
                    <c:v>moderate</c:v>
                  </c:pt>
                  <c:pt idx="4498">
                    <c:v>moderate</c:v>
                  </c:pt>
                  <c:pt idx="4499">
                    <c:v>moderate</c:v>
                  </c:pt>
                  <c:pt idx="4500">
                    <c:v>moderate</c:v>
                  </c:pt>
                  <c:pt idx="4501">
                    <c:v>moderate</c:v>
                  </c:pt>
                  <c:pt idx="4502">
                    <c:v>moderate</c:v>
                  </c:pt>
                  <c:pt idx="4503">
                    <c:v>moderate</c:v>
                  </c:pt>
                  <c:pt idx="4504">
                    <c:v>moderate</c:v>
                  </c:pt>
                  <c:pt idx="4505">
                    <c:v>moderate</c:v>
                  </c:pt>
                  <c:pt idx="4506">
                    <c:v>moderate</c:v>
                  </c:pt>
                  <c:pt idx="4507">
                    <c:v>moderate</c:v>
                  </c:pt>
                  <c:pt idx="4508">
                    <c:v>moderate</c:v>
                  </c:pt>
                  <c:pt idx="4509">
                    <c:v>moderate</c:v>
                  </c:pt>
                  <c:pt idx="4510">
                    <c:v>moderate</c:v>
                  </c:pt>
                  <c:pt idx="4511">
                    <c:v>moderate</c:v>
                  </c:pt>
                  <c:pt idx="4512">
                    <c:v>moderate</c:v>
                  </c:pt>
                  <c:pt idx="4513">
                    <c:v>moderate</c:v>
                  </c:pt>
                  <c:pt idx="4514">
                    <c:v>moderate</c:v>
                  </c:pt>
                  <c:pt idx="4515">
                    <c:v>moderate</c:v>
                  </c:pt>
                  <c:pt idx="4516">
                    <c:v>moderate</c:v>
                  </c:pt>
                  <c:pt idx="4517">
                    <c:v>moderate</c:v>
                  </c:pt>
                  <c:pt idx="4518">
                    <c:v>moderate</c:v>
                  </c:pt>
                  <c:pt idx="4519">
                    <c:v>moderate</c:v>
                  </c:pt>
                  <c:pt idx="4520">
                    <c:v>moderate</c:v>
                  </c:pt>
                  <c:pt idx="4521">
                    <c:v>moderate</c:v>
                  </c:pt>
                  <c:pt idx="4522">
                    <c:v>moderate</c:v>
                  </c:pt>
                  <c:pt idx="4523">
                    <c:v>moderate</c:v>
                  </c:pt>
                  <c:pt idx="4524">
                    <c:v>moderate</c:v>
                  </c:pt>
                  <c:pt idx="4525">
                    <c:v>moderate</c:v>
                  </c:pt>
                  <c:pt idx="4526">
                    <c:v>moderate</c:v>
                  </c:pt>
                  <c:pt idx="4527">
                    <c:v>moderate</c:v>
                  </c:pt>
                  <c:pt idx="4528">
                    <c:v>moderate</c:v>
                  </c:pt>
                  <c:pt idx="4529">
                    <c:v>moderate</c:v>
                  </c:pt>
                  <c:pt idx="4530">
                    <c:v>moderate</c:v>
                  </c:pt>
                  <c:pt idx="4531">
                    <c:v>moderate</c:v>
                  </c:pt>
                  <c:pt idx="4532">
                    <c:v>moderate</c:v>
                  </c:pt>
                  <c:pt idx="4533">
                    <c:v>moderate</c:v>
                  </c:pt>
                  <c:pt idx="4534">
                    <c:v>moderate</c:v>
                  </c:pt>
                  <c:pt idx="4535">
                    <c:v>moderate</c:v>
                  </c:pt>
                  <c:pt idx="4536">
                    <c:v>moderate</c:v>
                  </c:pt>
                  <c:pt idx="4537">
                    <c:v>moderate</c:v>
                  </c:pt>
                  <c:pt idx="4538">
                    <c:v>moderate</c:v>
                  </c:pt>
                  <c:pt idx="4539">
                    <c:v>moderate</c:v>
                  </c:pt>
                  <c:pt idx="4540">
                    <c:v>moderate</c:v>
                  </c:pt>
                  <c:pt idx="4541">
                    <c:v>moderate</c:v>
                  </c:pt>
                  <c:pt idx="4542">
                    <c:v>moderate</c:v>
                  </c:pt>
                  <c:pt idx="4543">
                    <c:v>moderate</c:v>
                  </c:pt>
                  <c:pt idx="4544">
                    <c:v>moderate</c:v>
                  </c:pt>
                  <c:pt idx="4545">
                    <c:v>moderate</c:v>
                  </c:pt>
                  <c:pt idx="4546">
                    <c:v>moderate</c:v>
                  </c:pt>
                  <c:pt idx="4547">
                    <c:v>moderate</c:v>
                  </c:pt>
                  <c:pt idx="4548">
                    <c:v>moderate</c:v>
                  </c:pt>
                  <c:pt idx="4549">
                    <c:v>moderate</c:v>
                  </c:pt>
                  <c:pt idx="4550">
                    <c:v>moderate</c:v>
                  </c:pt>
                  <c:pt idx="4551">
                    <c:v>moderate</c:v>
                  </c:pt>
                  <c:pt idx="4552">
                    <c:v>moderate</c:v>
                  </c:pt>
                  <c:pt idx="4553">
                    <c:v>moderate</c:v>
                  </c:pt>
                  <c:pt idx="4554">
                    <c:v>moderate</c:v>
                  </c:pt>
                  <c:pt idx="4555">
                    <c:v>moderate</c:v>
                  </c:pt>
                  <c:pt idx="4556">
                    <c:v>moderate</c:v>
                  </c:pt>
                  <c:pt idx="4557">
                    <c:v>moderate</c:v>
                  </c:pt>
                  <c:pt idx="4558">
                    <c:v>moderate</c:v>
                  </c:pt>
                  <c:pt idx="4559">
                    <c:v>moderate</c:v>
                  </c:pt>
                  <c:pt idx="4560">
                    <c:v>moderate</c:v>
                  </c:pt>
                  <c:pt idx="4561">
                    <c:v>moderate</c:v>
                  </c:pt>
                  <c:pt idx="4562">
                    <c:v>moderate</c:v>
                  </c:pt>
                  <c:pt idx="4563">
                    <c:v>moderate</c:v>
                  </c:pt>
                  <c:pt idx="4564">
                    <c:v>moderate</c:v>
                  </c:pt>
                  <c:pt idx="4565">
                    <c:v>moderate</c:v>
                  </c:pt>
                  <c:pt idx="4566">
                    <c:v>moderate</c:v>
                  </c:pt>
                  <c:pt idx="4567">
                    <c:v>moderate</c:v>
                  </c:pt>
                  <c:pt idx="4568">
                    <c:v>moderate</c:v>
                  </c:pt>
                  <c:pt idx="4569">
                    <c:v>moderate</c:v>
                  </c:pt>
                  <c:pt idx="4570">
                    <c:v>moderate</c:v>
                  </c:pt>
                  <c:pt idx="4571">
                    <c:v>moderate</c:v>
                  </c:pt>
                  <c:pt idx="4572">
                    <c:v>moderate</c:v>
                  </c:pt>
                  <c:pt idx="4573">
                    <c:v>moderate</c:v>
                  </c:pt>
                  <c:pt idx="4574">
                    <c:v>moderate</c:v>
                  </c:pt>
                  <c:pt idx="4575">
                    <c:v>moderate</c:v>
                  </c:pt>
                  <c:pt idx="4576">
                    <c:v>moderate</c:v>
                  </c:pt>
                  <c:pt idx="4577">
                    <c:v>moderate</c:v>
                  </c:pt>
                  <c:pt idx="4578">
                    <c:v>moderate</c:v>
                  </c:pt>
                  <c:pt idx="4579">
                    <c:v>moderate</c:v>
                  </c:pt>
                  <c:pt idx="4580">
                    <c:v>moderate</c:v>
                  </c:pt>
                  <c:pt idx="4581">
                    <c:v>moderate</c:v>
                  </c:pt>
                  <c:pt idx="4582">
                    <c:v>moderate</c:v>
                  </c:pt>
                  <c:pt idx="4583">
                    <c:v>moderate</c:v>
                  </c:pt>
                  <c:pt idx="4584">
                    <c:v>moderate</c:v>
                  </c:pt>
                  <c:pt idx="4585">
                    <c:v>moderate</c:v>
                  </c:pt>
                  <c:pt idx="4586">
                    <c:v>moderate</c:v>
                  </c:pt>
                  <c:pt idx="4587">
                    <c:v>moderate</c:v>
                  </c:pt>
                  <c:pt idx="4588">
                    <c:v>moderate</c:v>
                  </c:pt>
                  <c:pt idx="4589">
                    <c:v>moderate</c:v>
                  </c:pt>
                  <c:pt idx="4590">
                    <c:v>moderate</c:v>
                  </c:pt>
                  <c:pt idx="4591">
                    <c:v>moderate</c:v>
                  </c:pt>
                  <c:pt idx="4592">
                    <c:v>moderate</c:v>
                  </c:pt>
                  <c:pt idx="4593">
                    <c:v>moderate</c:v>
                  </c:pt>
                  <c:pt idx="4594">
                    <c:v>moderate</c:v>
                  </c:pt>
                  <c:pt idx="4595">
                    <c:v>moderate</c:v>
                  </c:pt>
                  <c:pt idx="4596">
                    <c:v>moderate</c:v>
                  </c:pt>
                  <c:pt idx="4597">
                    <c:v>moderate</c:v>
                  </c:pt>
                  <c:pt idx="4598">
                    <c:v>moderate</c:v>
                  </c:pt>
                  <c:pt idx="4599">
                    <c:v>moderate</c:v>
                  </c:pt>
                  <c:pt idx="4600">
                    <c:v>moderate</c:v>
                  </c:pt>
                  <c:pt idx="4601">
                    <c:v>moderate</c:v>
                  </c:pt>
                  <c:pt idx="4602">
                    <c:v>moderate</c:v>
                  </c:pt>
                  <c:pt idx="4603">
                    <c:v>moderate</c:v>
                  </c:pt>
                  <c:pt idx="4604">
                    <c:v>moderate</c:v>
                  </c:pt>
                  <c:pt idx="4605">
                    <c:v>moderate</c:v>
                  </c:pt>
                  <c:pt idx="4606">
                    <c:v>moderate</c:v>
                  </c:pt>
                  <c:pt idx="4607">
                    <c:v>moderate</c:v>
                  </c:pt>
                  <c:pt idx="4608">
                    <c:v>moderate</c:v>
                  </c:pt>
                  <c:pt idx="4609">
                    <c:v>moderate</c:v>
                  </c:pt>
                  <c:pt idx="4610">
                    <c:v>moderate</c:v>
                  </c:pt>
                  <c:pt idx="4611">
                    <c:v>moderate</c:v>
                  </c:pt>
                  <c:pt idx="4612">
                    <c:v>moderate</c:v>
                  </c:pt>
                  <c:pt idx="4613">
                    <c:v>moderate</c:v>
                  </c:pt>
                  <c:pt idx="4614">
                    <c:v>moderate</c:v>
                  </c:pt>
                  <c:pt idx="4615">
                    <c:v>moderate</c:v>
                  </c:pt>
                  <c:pt idx="4616">
                    <c:v>moderate</c:v>
                  </c:pt>
                  <c:pt idx="4617">
                    <c:v>moderate</c:v>
                  </c:pt>
                  <c:pt idx="4618">
                    <c:v>moderate</c:v>
                  </c:pt>
                  <c:pt idx="4619">
                    <c:v>moderate</c:v>
                  </c:pt>
                  <c:pt idx="4620">
                    <c:v>moderate</c:v>
                  </c:pt>
                  <c:pt idx="4621">
                    <c:v>moderate</c:v>
                  </c:pt>
                  <c:pt idx="4622">
                    <c:v>moderate</c:v>
                  </c:pt>
                  <c:pt idx="4623">
                    <c:v>moderate</c:v>
                  </c:pt>
                  <c:pt idx="4624">
                    <c:v>moderate</c:v>
                  </c:pt>
                  <c:pt idx="4625">
                    <c:v>moderate</c:v>
                  </c:pt>
                  <c:pt idx="4626">
                    <c:v>moderate</c:v>
                  </c:pt>
                  <c:pt idx="4627">
                    <c:v>moderate</c:v>
                  </c:pt>
                  <c:pt idx="4628">
                    <c:v>moderate</c:v>
                  </c:pt>
                  <c:pt idx="4629">
                    <c:v>moderate</c:v>
                  </c:pt>
                  <c:pt idx="4630">
                    <c:v>moderate</c:v>
                  </c:pt>
                  <c:pt idx="4631">
                    <c:v>moderate</c:v>
                  </c:pt>
                  <c:pt idx="4632">
                    <c:v>moderate</c:v>
                  </c:pt>
                  <c:pt idx="4633">
                    <c:v>moderate</c:v>
                  </c:pt>
                  <c:pt idx="4634">
                    <c:v>moderate</c:v>
                  </c:pt>
                  <c:pt idx="4635">
                    <c:v>moderate</c:v>
                  </c:pt>
                  <c:pt idx="4636">
                    <c:v>moderate</c:v>
                  </c:pt>
                  <c:pt idx="4637">
                    <c:v>moderate</c:v>
                  </c:pt>
                  <c:pt idx="4638">
                    <c:v>moderate</c:v>
                  </c:pt>
                  <c:pt idx="4639">
                    <c:v>moderate</c:v>
                  </c:pt>
                  <c:pt idx="4640">
                    <c:v>moderate</c:v>
                  </c:pt>
                  <c:pt idx="4641">
                    <c:v>moderate</c:v>
                  </c:pt>
                  <c:pt idx="4642">
                    <c:v>moderate</c:v>
                  </c:pt>
                  <c:pt idx="4643">
                    <c:v>moderate</c:v>
                  </c:pt>
                  <c:pt idx="4644">
                    <c:v>moderate</c:v>
                  </c:pt>
                  <c:pt idx="4645">
                    <c:v>moderate</c:v>
                  </c:pt>
                  <c:pt idx="4646">
                    <c:v>moderate</c:v>
                  </c:pt>
                  <c:pt idx="4647">
                    <c:v>moderate</c:v>
                  </c:pt>
                  <c:pt idx="4648">
                    <c:v>moderate</c:v>
                  </c:pt>
                  <c:pt idx="4649">
                    <c:v>moderate</c:v>
                  </c:pt>
                  <c:pt idx="4650">
                    <c:v>moderate</c:v>
                  </c:pt>
                  <c:pt idx="4651">
                    <c:v>moderate</c:v>
                  </c:pt>
                  <c:pt idx="4652">
                    <c:v>moderate</c:v>
                  </c:pt>
                  <c:pt idx="4653">
                    <c:v>moderate</c:v>
                  </c:pt>
                  <c:pt idx="4654">
                    <c:v>moderate</c:v>
                  </c:pt>
                  <c:pt idx="4655">
                    <c:v>moderate</c:v>
                  </c:pt>
                  <c:pt idx="4656">
                    <c:v>moderate</c:v>
                  </c:pt>
                  <c:pt idx="4657">
                    <c:v>moderate</c:v>
                  </c:pt>
                  <c:pt idx="4658">
                    <c:v>moderate</c:v>
                  </c:pt>
                  <c:pt idx="4659">
                    <c:v>moderate</c:v>
                  </c:pt>
                  <c:pt idx="4660">
                    <c:v>moderate</c:v>
                  </c:pt>
                  <c:pt idx="4661">
                    <c:v>moderate</c:v>
                  </c:pt>
                  <c:pt idx="4662">
                    <c:v>moderate</c:v>
                  </c:pt>
                  <c:pt idx="4663">
                    <c:v>moderate</c:v>
                  </c:pt>
                  <c:pt idx="4664">
                    <c:v>moderate</c:v>
                  </c:pt>
                  <c:pt idx="4665">
                    <c:v>moderate</c:v>
                  </c:pt>
                  <c:pt idx="4666">
                    <c:v>moderate</c:v>
                  </c:pt>
                  <c:pt idx="4667">
                    <c:v>moderate</c:v>
                  </c:pt>
                  <c:pt idx="4668">
                    <c:v>moderate</c:v>
                  </c:pt>
                  <c:pt idx="4669">
                    <c:v>moderate</c:v>
                  </c:pt>
                  <c:pt idx="4670">
                    <c:v>moderate</c:v>
                  </c:pt>
                  <c:pt idx="4671">
                    <c:v>moderate</c:v>
                  </c:pt>
                  <c:pt idx="4672">
                    <c:v>moderate</c:v>
                  </c:pt>
                  <c:pt idx="4673">
                    <c:v>moderate</c:v>
                  </c:pt>
                  <c:pt idx="4674">
                    <c:v>moderate</c:v>
                  </c:pt>
                  <c:pt idx="4675">
                    <c:v>moderate</c:v>
                  </c:pt>
                  <c:pt idx="4676">
                    <c:v>moderate</c:v>
                  </c:pt>
                  <c:pt idx="4677">
                    <c:v>moderate</c:v>
                  </c:pt>
                  <c:pt idx="4678">
                    <c:v>moderate</c:v>
                  </c:pt>
                  <c:pt idx="4679">
                    <c:v>moderate</c:v>
                  </c:pt>
                  <c:pt idx="4680">
                    <c:v>moderate</c:v>
                  </c:pt>
                  <c:pt idx="4681">
                    <c:v>moderate</c:v>
                  </c:pt>
                  <c:pt idx="4682">
                    <c:v>moderate</c:v>
                  </c:pt>
                  <c:pt idx="4683">
                    <c:v>moderate</c:v>
                  </c:pt>
                  <c:pt idx="4684">
                    <c:v>moderate</c:v>
                  </c:pt>
                  <c:pt idx="4685">
                    <c:v>moderate</c:v>
                  </c:pt>
                  <c:pt idx="4686">
                    <c:v>moderate</c:v>
                  </c:pt>
                  <c:pt idx="4687">
                    <c:v>moderate</c:v>
                  </c:pt>
                  <c:pt idx="4688">
                    <c:v>moderate</c:v>
                  </c:pt>
                  <c:pt idx="4689">
                    <c:v>moderate</c:v>
                  </c:pt>
                  <c:pt idx="4690">
                    <c:v>moderate</c:v>
                  </c:pt>
                  <c:pt idx="4691">
                    <c:v>moderate</c:v>
                  </c:pt>
                  <c:pt idx="4692">
                    <c:v>moderate</c:v>
                  </c:pt>
                  <c:pt idx="4693">
                    <c:v>moderate</c:v>
                  </c:pt>
                  <c:pt idx="4694">
                    <c:v>moderate</c:v>
                  </c:pt>
                  <c:pt idx="4695">
                    <c:v>moderate</c:v>
                  </c:pt>
                  <c:pt idx="4696">
                    <c:v>moderate</c:v>
                  </c:pt>
                  <c:pt idx="4697">
                    <c:v>moderate</c:v>
                  </c:pt>
                  <c:pt idx="4698">
                    <c:v>moderate</c:v>
                  </c:pt>
                  <c:pt idx="4699">
                    <c:v>moderate</c:v>
                  </c:pt>
                  <c:pt idx="4700">
                    <c:v>moderate</c:v>
                  </c:pt>
                  <c:pt idx="4701">
                    <c:v>moderate</c:v>
                  </c:pt>
                  <c:pt idx="4702">
                    <c:v>moderate</c:v>
                  </c:pt>
                  <c:pt idx="4703">
                    <c:v>moderate</c:v>
                  </c:pt>
                  <c:pt idx="4704">
                    <c:v>moderate</c:v>
                  </c:pt>
                  <c:pt idx="4705">
                    <c:v>moderate</c:v>
                  </c:pt>
                  <c:pt idx="4706">
                    <c:v>moderate</c:v>
                  </c:pt>
                  <c:pt idx="4707">
                    <c:v>moderate</c:v>
                  </c:pt>
                  <c:pt idx="4708">
                    <c:v>moderate</c:v>
                  </c:pt>
                  <c:pt idx="4709">
                    <c:v>moderate</c:v>
                  </c:pt>
                  <c:pt idx="4710">
                    <c:v>moderate</c:v>
                  </c:pt>
                  <c:pt idx="4711">
                    <c:v>moderate</c:v>
                  </c:pt>
                  <c:pt idx="4712">
                    <c:v>moderate</c:v>
                  </c:pt>
                  <c:pt idx="4713">
                    <c:v>moderate</c:v>
                  </c:pt>
                  <c:pt idx="4714">
                    <c:v>moderate</c:v>
                  </c:pt>
                  <c:pt idx="4715">
                    <c:v>moderate</c:v>
                  </c:pt>
                  <c:pt idx="4716">
                    <c:v>moderate</c:v>
                  </c:pt>
                  <c:pt idx="4717">
                    <c:v>moderate</c:v>
                  </c:pt>
                  <c:pt idx="4718">
                    <c:v>moderate</c:v>
                  </c:pt>
                  <c:pt idx="4719">
                    <c:v>moderate</c:v>
                  </c:pt>
                  <c:pt idx="4720">
                    <c:v>moderate</c:v>
                  </c:pt>
                  <c:pt idx="4721">
                    <c:v>moderate</c:v>
                  </c:pt>
                  <c:pt idx="4722">
                    <c:v>moderate</c:v>
                  </c:pt>
                  <c:pt idx="4723">
                    <c:v>moderate</c:v>
                  </c:pt>
                  <c:pt idx="4724">
                    <c:v>moderate</c:v>
                  </c:pt>
                  <c:pt idx="4725">
                    <c:v>moderate</c:v>
                  </c:pt>
                  <c:pt idx="4726">
                    <c:v>moderate</c:v>
                  </c:pt>
                  <c:pt idx="4727">
                    <c:v>moderate</c:v>
                  </c:pt>
                  <c:pt idx="4728">
                    <c:v>moderate</c:v>
                  </c:pt>
                  <c:pt idx="4729">
                    <c:v>moderate</c:v>
                  </c:pt>
                  <c:pt idx="4730">
                    <c:v>moderate</c:v>
                  </c:pt>
                  <c:pt idx="4731">
                    <c:v>moderate</c:v>
                  </c:pt>
                  <c:pt idx="4732">
                    <c:v>moderate</c:v>
                  </c:pt>
                  <c:pt idx="4733">
                    <c:v>moderate</c:v>
                  </c:pt>
                  <c:pt idx="4734">
                    <c:v>moderate</c:v>
                  </c:pt>
                  <c:pt idx="4735">
                    <c:v>moderate</c:v>
                  </c:pt>
                  <c:pt idx="4736">
                    <c:v>moderate</c:v>
                  </c:pt>
                  <c:pt idx="4737">
                    <c:v>moderate</c:v>
                  </c:pt>
                  <c:pt idx="4738">
                    <c:v>moderate</c:v>
                  </c:pt>
                  <c:pt idx="4739">
                    <c:v>moderate</c:v>
                  </c:pt>
                  <c:pt idx="4740">
                    <c:v>moderate</c:v>
                  </c:pt>
                  <c:pt idx="4741">
                    <c:v>moderate</c:v>
                  </c:pt>
                  <c:pt idx="4742">
                    <c:v>moderate</c:v>
                  </c:pt>
                  <c:pt idx="4743">
                    <c:v>moderate</c:v>
                  </c:pt>
                  <c:pt idx="4744">
                    <c:v>moderate</c:v>
                  </c:pt>
                  <c:pt idx="4745">
                    <c:v>moderate</c:v>
                  </c:pt>
                  <c:pt idx="4746">
                    <c:v>moderate</c:v>
                  </c:pt>
                  <c:pt idx="4747">
                    <c:v>moderate</c:v>
                  </c:pt>
                  <c:pt idx="4748">
                    <c:v>moderate</c:v>
                  </c:pt>
                  <c:pt idx="4749">
                    <c:v>moderate</c:v>
                  </c:pt>
                  <c:pt idx="4750">
                    <c:v>moderate</c:v>
                  </c:pt>
                  <c:pt idx="4751">
                    <c:v>moderate</c:v>
                  </c:pt>
                  <c:pt idx="4752">
                    <c:v>moderate</c:v>
                  </c:pt>
                  <c:pt idx="4753">
                    <c:v>moderate</c:v>
                  </c:pt>
                  <c:pt idx="4754">
                    <c:v>moderate</c:v>
                  </c:pt>
                  <c:pt idx="4755">
                    <c:v>moderate</c:v>
                  </c:pt>
                  <c:pt idx="4756">
                    <c:v>moderate</c:v>
                  </c:pt>
                  <c:pt idx="4757">
                    <c:v>moderate</c:v>
                  </c:pt>
                  <c:pt idx="4758">
                    <c:v>moderate</c:v>
                  </c:pt>
                  <c:pt idx="4759">
                    <c:v>moderate</c:v>
                  </c:pt>
                  <c:pt idx="4760">
                    <c:v>moderate</c:v>
                  </c:pt>
                  <c:pt idx="4761">
                    <c:v>moderate</c:v>
                  </c:pt>
                  <c:pt idx="4762">
                    <c:v>moderate</c:v>
                  </c:pt>
                  <c:pt idx="4763">
                    <c:v>moderate</c:v>
                  </c:pt>
                  <c:pt idx="4764">
                    <c:v>moderate</c:v>
                  </c:pt>
                  <c:pt idx="4765">
                    <c:v>moderate</c:v>
                  </c:pt>
                  <c:pt idx="4766">
                    <c:v>moderate</c:v>
                  </c:pt>
                  <c:pt idx="4767">
                    <c:v>moderate</c:v>
                  </c:pt>
                  <c:pt idx="4768">
                    <c:v>moderate</c:v>
                  </c:pt>
                  <c:pt idx="4769">
                    <c:v>moderate</c:v>
                  </c:pt>
                  <c:pt idx="4770">
                    <c:v>moderate</c:v>
                  </c:pt>
                  <c:pt idx="4771">
                    <c:v>moderate</c:v>
                  </c:pt>
                  <c:pt idx="4772">
                    <c:v>moderate</c:v>
                  </c:pt>
                  <c:pt idx="4773">
                    <c:v>moderate</c:v>
                  </c:pt>
                  <c:pt idx="4774">
                    <c:v>moderate</c:v>
                  </c:pt>
                  <c:pt idx="4775">
                    <c:v>moderate</c:v>
                  </c:pt>
                  <c:pt idx="4776">
                    <c:v>moderate</c:v>
                  </c:pt>
                  <c:pt idx="4777">
                    <c:v>moderate</c:v>
                  </c:pt>
                  <c:pt idx="4778">
                    <c:v>moderate</c:v>
                  </c:pt>
                  <c:pt idx="4779">
                    <c:v>moderate</c:v>
                  </c:pt>
                  <c:pt idx="4780">
                    <c:v>moderate</c:v>
                  </c:pt>
                  <c:pt idx="4781">
                    <c:v>moderate</c:v>
                  </c:pt>
                  <c:pt idx="4782">
                    <c:v>moderate</c:v>
                  </c:pt>
                  <c:pt idx="4783">
                    <c:v>moderate</c:v>
                  </c:pt>
                  <c:pt idx="4784">
                    <c:v>moderate</c:v>
                  </c:pt>
                  <c:pt idx="4785">
                    <c:v>moderate</c:v>
                  </c:pt>
                  <c:pt idx="4786">
                    <c:v>moderate</c:v>
                  </c:pt>
                  <c:pt idx="4787">
                    <c:v>moderate</c:v>
                  </c:pt>
                  <c:pt idx="4788">
                    <c:v>moderate</c:v>
                  </c:pt>
                  <c:pt idx="4789">
                    <c:v>moderate</c:v>
                  </c:pt>
                  <c:pt idx="4790">
                    <c:v>moderate</c:v>
                  </c:pt>
                  <c:pt idx="4791">
                    <c:v>moderate</c:v>
                  </c:pt>
                  <c:pt idx="4792">
                    <c:v>moderate</c:v>
                  </c:pt>
                  <c:pt idx="4793">
                    <c:v>moderate</c:v>
                  </c:pt>
                  <c:pt idx="4794">
                    <c:v>moderate</c:v>
                  </c:pt>
                  <c:pt idx="4795">
                    <c:v>moderate</c:v>
                  </c:pt>
                  <c:pt idx="4796">
                    <c:v>moderate</c:v>
                  </c:pt>
                  <c:pt idx="4797">
                    <c:v>moderate</c:v>
                  </c:pt>
                  <c:pt idx="4798">
                    <c:v>moderate</c:v>
                  </c:pt>
                  <c:pt idx="4799">
                    <c:v>moderate</c:v>
                  </c:pt>
                  <c:pt idx="4800">
                    <c:v>moderate</c:v>
                  </c:pt>
                  <c:pt idx="4801">
                    <c:v>moderate</c:v>
                  </c:pt>
                  <c:pt idx="4802">
                    <c:v>moderate</c:v>
                  </c:pt>
                  <c:pt idx="4803">
                    <c:v>moderate</c:v>
                  </c:pt>
                  <c:pt idx="4804">
                    <c:v>moderate</c:v>
                  </c:pt>
                  <c:pt idx="4805">
                    <c:v>moderate</c:v>
                  </c:pt>
                  <c:pt idx="4806">
                    <c:v>moderate</c:v>
                  </c:pt>
                  <c:pt idx="4807">
                    <c:v>moderate</c:v>
                  </c:pt>
                  <c:pt idx="4808">
                    <c:v>moderate</c:v>
                  </c:pt>
                  <c:pt idx="4809">
                    <c:v>moderate</c:v>
                  </c:pt>
                  <c:pt idx="4810">
                    <c:v>moderate</c:v>
                  </c:pt>
                  <c:pt idx="4811">
                    <c:v>moderate</c:v>
                  </c:pt>
                  <c:pt idx="4812">
                    <c:v>moderate</c:v>
                  </c:pt>
                  <c:pt idx="4813">
                    <c:v>moderate</c:v>
                  </c:pt>
                  <c:pt idx="4814">
                    <c:v>moderate</c:v>
                  </c:pt>
                  <c:pt idx="4815">
                    <c:v>moderate</c:v>
                  </c:pt>
                  <c:pt idx="4816">
                    <c:v>moderate</c:v>
                  </c:pt>
                  <c:pt idx="4817">
                    <c:v>moderate</c:v>
                  </c:pt>
                  <c:pt idx="4818">
                    <c:v>moderate</c:v>
                  </c:pt>
                  <c:pt idx="4819">
                    <c:v>moderate</c:v>
                  </c:pt>
                  <c:pt idx="4820">
                    <c:v>moderate</c:v>
                  </c:pt>
                  <c:pt idx="4821">
                    <c:v>moderate</c:v>
                  </c:pt>
                  <c:pt idx="4822">
                    <c:v>moderate</c:v>
                  </c:pt>
                  <c:pt idx="4823">
                    <c:v>moderate</c:v>
                  </c:pt>
                  <c:pt idx="4824">
                    <c:v>moderate</c:v>
                  </c:pt>
                  <c:pt idx="4825">
                    <c:v>moderate</c:v>
                  </c:pt>
                  <c:pt idx="4826">
                    <c:v>moderate</c:v>
                  </c:pt>
                  <c:pt idx="4827">
                    <c:v>moderate</c:v>
                  </c:pt>
                  <c:pt idx="4828">
                    <c:v>moderate</c:v>
                  </c:pt>
                  <c:pt idx="4829">
                    <c:v>moderate</c:v>
                  </c:pt>
                  <c:pt idx="4830">
                    <c:v>moderate</c:v>
                  </c:pt>
                  <c:pt idx="4831">
                    <c:v>moderate</c:v>
                  </c:pt>
                  <c:pt idx="4832">
                    <c:v>moderate</c:v>
                  </c:pt>
                  <c:pt idx="4833">
                    <c:v>moderate</c:v>
                  </c:pt>
                  <c:pt idx="4834">
                    <c:v>moderate</c:v>
                  </c:pt>
                  <c:pt idx="4835">
                    <c:v>moderate</c:v>
                  </c:pt>
                  <c:pt idx="4836">
                    <c:v>moderate</c:v>
                  </c:pt>
                  <c:pt idx="4837">
                    <c:v>moderate</c:v>
                  </c:pt>
                  <c:pt idx="4838">
                    <c:v>moderate</c:v>
                  </c:pt>
                  <c:pt idx="4839">
                    <c:v>moderate</c:v>
                  </c:pt>
                  <c:pt idx="4840">
                    <c:v>moderate</c:v>
                  </c:pt>
                  <c:pt idx="4841">
                    <c:v>moderate</c:v>
                  </c:pt>
                  <c:pt idx="4842">
                    <c:v>moderate</c:v>
                  </c:pt>
                  <c:pt idx="4843">
                    <c:v>moderate</c:v>
                  </c:pt>
                  <c:pt idx="4844">
                    <c:v>moderate</c:v>
                  </c:pt>
                  <c:pt idx="4845">
                    <c:v>moderate</c:v>
                  </c:pt>
                  <c:pt idx="4846">
                    <c:v>moderate</c:v>
                  </c:pt>
                  <c:pt idx="4847">
                    <c:v>moderate</c:v>
                  </c:pt>
                  <c:pt idx="4848">
                    <c:v>moderate</c:v>
                  </c:pt>
                  <c:pt idx="4849">
                    <c:v>moderate</c:v>
                  </c:pt>
                  <c:pt idx="4850">
                    <c:v>moderate</c:v>
                  </c:pt>
                  <c:pt idx="4851">
                    <c:v>moderate</c:v>
                  </c:pt>
                  <c:pt idx="4852">
                    <c:v>moderate</c:v>
                  </c:pt>
                  <c:pt idx="4853">
                    <c:v>moderate</c:v>
                  </c:pt>
                  <c:pt idx="4854">
                    <c:v>moderate</c:v>
                  </c:pt>
                  <c:pt idx="4855">
                    <c:v>moderate</c:v>
                  </c:pt>
                  <c:pt idx="4856">
                    <c:v>moderate</c:v>
                  </c:pt>
                  <c:pt idx="4857">
                    <c:v>moderate</c:v>
                  </c:pt>
                  <c:pt idx="4858">
                    <c:v>moderate</c:v>
                  </c:pt>
                  <c:pt idx="4859">
                    <c:v>moderate</c:v>
                  </c:pt>
                  <c:pt idx="4860">
                    <c:v>moderate</c:v>
                  </c:pt>
                  <c:pt idx="4861">
                    <c:v>moderate</c:v>
                  </c:pt>
                  <c:pt idx="4862">
                    <c:v>moderate</c:v>
                  </c:pt>
                  <c:pt idx="4863">
                    <c:v>moderate</c:v>
                  </c:pt>
                  <c:pt idx="4864">
                    <c:v>moderate</c:v>
                  </c:pt>
                  <c:pt idx="4865">
                    <c:v>moderate</c:v>
                  </c:pt>
                  <c:pt idx="4866">
                    <c:v>moderate</c:v>
                  </c:pt>
                  <c:pt idx="4867">
                    <c:v>moderate</c:v>
                  </c:pt>
                  <c:pt idx="4868">
                    <c:v>moderate</c:v>
                  </c:pt>
                  <c:pt idx="4869">
                    <c:v>moderate</c:v>
                  </c:pt>
                  <c:pt idx="4870">
                    <c:v>moderate</c:v>
                  </c:pt>
                  <c:pt idx="4871">
                    <c:v>moderate</c:v>
                  </c:pt>
                  <c:pt idx="4872">
                    <c:v>moderate</c:v>
                  </c:pt>
                  <c:pt idx="4873">
                    <c:v>moderate</c:v>
                  </c:pt>
                  <c:pt idx="4874">
                    <c:v>moderate</c:v>
                  </c:pt>
                  <c:pt idx="4875">
                    <c:v>moderate</c:v>
                  </c:pt>
                  <c:pt idx="4876">
                    <c:v>moderate</c:v>
                  </c:pt>
                  <c:pt idx="4877">
                    <c:v>moderate</c:v>
                  </c:pt>
                  <c:pt idx="4878">
                    <c:v>moderate</c:v>
                  </c:pt>
                  <c:pt idx="4879">
                    <c:v>moderate</c:v>
                  </c:pt>
                  <c:pt idx="4880">
                    <c:v>moderate</c:v>
                  </c:pt>
                  <c:pt idx="4881">
                    <c:v>moderate</c:v>
                  </c:pt>
                  <c:pt idx="4882">
                    <c:v>moderate</c:v>
                  </c:pt>
                  <c:pt idx="4883">
                    <c:v>moderate</c:v>
                  </c:pt>
                  <c:pt idx="4884">
                    <c:v>moderate</c:v>
                  </c:pt>
                  <c:pt idx="4885">
                    <c:v>moderate</c:v>
                  </c:pt>
                  <c:pt idx="4886">
                    <c:v>moderate</c:v>
                  </c:pt>
                  <c:pt idx="4887">
                    <c:v>moderate</c:v>
                  </c:pt>
                  <c:pt idx="4888">
                    <c:v>moderate</c:v>
                  </c:pt>
                  <c:pt idx="4889">
                    <c:v>moderate</c:v>
                  </c:pt>
                  <c:pt idx="4890">
                    <c:v>moderate</c:v>
                  </c:pt>
                  <c:pt idx="4891">
                    <c:v>moderate</c:v>
                  </c:pt>
                  <c:pt idx="4892">
                    <c:v>moderate</c:v>
                  </c:pt>
                  <c:pt idx="4893">
                    <c:v>moderate</c:v>
                  </c:pt>
                  <c:pt idx="4894">
                    <c:v>moderate</c:v>
                  </c:pt>
                  <c:pt idx="4895">
                    <c:v>moderate</c:v>
                  </c:pt>
                  <c:pt idx="4896">
                    <c:v>moderate</c:v>
                  </c:pt>
                  <c:pt idx="4897">
                    <c:v>moderate</c:v>
                  </c:pt>
                  <c:pt idx="4898">
                    <c:v>moderate</c:v>
                  </c:pt>
                  <c:pt idx="4899">
                    <c:v>moderate</c:v>
                  </c:pt>
                  <c:pt idx="4900">
                    <c:v>moderate</c:v>
                  </c:pt>
                  <c:pt idx="4901">
                    <c:v>moderate</c:v>
                  </c:pt>
                  <c:pt idx="4902">
                    <c:v>moderate</c:v>
                  </c:pt>
                  <c:pt idx="4903">
                    <c:v>moderate</c:v>
                  </c:pt>
                  <c:pt idx="4904">
                    <c:v>moderate</c:v>
                  </c:pt>
                  <c:pt idx="4905">
                    <c:v>moderate</c:v>
                  </c:pt>
                  <c:pt idx="4906">
                    <c:v>moderate</c:v>
                  </c:pt>
                  <c:pt idx="4907">
                    <c:v>moderate</c:v>
                  </c:pt>
                  <c:pt idx="4908">
                    <c:v>moderate</c:v>
                  </c:pt>
                  <c:pt idx="4909">
                    <c:v>moderate</c:v>
                  </c:pt>
                  <c:pt idx="4910">
                    <c:v>moderate</c:v>
                  </c:pt>
                  <c:pt idx="4911">
                    <c:v>moderate</c:v>
                  </c:pt>
                  <c:pt idx="4912">
                    <c:v>moderate</c:v>
                  </c:pt>
                  <c:pt idx="4913">
                    <c:v>moderate</c:v>
                  </c:pt>
                  <c:pt idx="4914">
                    <c:v>moderate</c:v>
                  </c:pt>
                  <c:pt idx="4915">
                    <c:v>moderate</c:v>
                  </c:pt>
                  <c:pt idx="4916">
                    <c:v>moderate</c:v>
                  </c:pt>
                  <c:pt idx="4917">
                    <c:v>moderate</c:v>
                  </c:pt>
                  <c:pt idx="4918">
                    <c:v>moderate</c:v>
                  </c:pt>
                  <c:pt idx="4919">
                    <c:v>moderate</c:v>
                  </c:pt>
                  <c:pt idx="4920">
                    <c:v>moderate</c:v>
                  </c:pt>
                  <c:pt idx="4921">
                    <c:v>moderate</c:v>
                  </c:pt>
                  <c:pt idx="4922">
                    <c:v>moderate</c:v>
                  </c:pt>
                  <c:pt idx="4923">
                    <c:v>moderate</c:v>
                  </c:pt>
                  <c:pt idx="4924">
                    <c:v>moderate</c:v>
                  </c:pt>
                  <c:pt idx="4925">
                    <c:v>moderate</c:v>
                  </c:pt>
                  <c:pt idx="4926">
                    <c:v>moderate</c:v>
                  </c:pt>
                  <c:pt idx="4927">
                    <c:v>moderate</c:v>
                  </c:pt>
                  <c:pt idx="4928">
                    <c:v>moderate</c:v>
                  </c:pt>
                  <c:pt idx="4929">
                    <c:v>moderate</c:v>
                  </c:pt>
                  <c:pt idx="4930">
                    <c:v>moderate</c:v>
                  </c:pt>
                  <c:pt idx="4931">
                    <c:v>moderate</c:v>
                  </c:pt>
                  <c:pt idx="4932">
                    <c:v>moderate</c:v>
                  </c:pt>
                  <c:pt idx="4933">
                    <c:v>moderate</c:v>
                  </c:pt>
                  <c:pt idx="4934">
                    <c:v>moderate</c:v>
                  </c:pt>
                  <c:pt idx="4935">
                    <c:v>moderate</c:v>
                  </c:pt>
                  <c:pt idx="4936">
                    <c:v>moderate</c:v>
                  </c:pt>
                  <c:pt idx="4937">
                    <c:v>moderate</c:v>
                  </c:pt>
                  <c:pt idx="4938">
                    <c:v>moderate</c:v>
                  </c:pt>
                  <c:pt idx="4939">
                    <c:v>moderate</c:v>
                  </c:pt>
                  <c:pt idx="4940">
                    <c:v>moderate</c:v>
                  </c:pt>
                  <c:pt idx="4941">
                    <c:v>moderate</c:v>
                  </c:pt>
                  <c:pt idx="4942">
                    <c:v>moderate</c:v>
                  </c:pt>
                  <c:pt idx="4943">
                    <c:v>moderate</c:v>
                  </c:pt>
                  <c:pt idx="4944">
                    <c:v>moderate</c:v>
                  </c:pt>
                  <c:pt idx="4945">
                    <c:v>moderate</c:v>
                  </c:pt>
                  <c:pt idx="4946">
                    <c:v>moderate</c:v>
                  </c:pt>
                  <c:pt idx="4947">
                    <c:v>moderate</c:v>
                  </c:pt>
                  <c:pt idx="4948">
                    <c:v>moderate</c:v>
                  </c:pt>
                  <c:pt idx="4949">
                    <c:v>moderate</c:v>
                  </c:pt>
                  <c:pt idx="4950">
                    <c:v>moderate</c:v>
                  </c:pt>
                  <c:pt idx="4951">
                    <c:v>moderate</c:v>
                  </c:pt>
                  <c:pt idx="4952">
                    <c:v>moderate</c:v>
                  </c:pt>
                  <c:pt idx="4953">
                    <c:v>moderate</c:v>
                  </c:pt>
                  <c:pt idx="4954">
                    <c:v>moderate</c:v>
                  </c:pt>
                  <c:pt idx="4955">
                    <c:v>moderate</c:v>
                  </c:pt>
                  <c:pt idx="4956">
                    <c:v>moderate</c:v>
                  </c:pt>
                  <c:pt idx="4957">
                    <c:v>moderate</c:v>
                  </c:pt>
                  <c:pt idx="4958">
                    <c:v>moderate</c:v>
                  </c:pt>
                  <c:pt idx="4959">
                    <c:v>moderate</c:v>
                  </c:pt>
                  <c:pt idx="4960">
                    <c:v>moderate</c:v>
                  </c:pt>
                  <c:pt idx="4961">
                    <c:v>moderate</c:v>
                  </c:pt>
                  <c:pt idx="4962">
                    <c:v>moderate</c:v>
                  </c:pt>
                  <c:pt idx="4963">
                    <c:v>moderate</c:v>
                  </c:pt>
                  <c:pt idx="4964">
                    <c:v>moderate</c:v>
                  </c:pt>
                  <c:pt idx="4965">
                    <c:v>moderate</c:v>
                  </c:pt>
                  <c:pt idx="4966">
                    <c:v>moderate</c:v>
                  </c:pt>
                  <c:pt idx="4967">
                    <c:v>moderate</c:v>
                  </c:pt>
                  <c:pt idx="4968">
                    <c:v>moderate</c:v>
                  </c:pt>
                  <c:pt idx="4969">
                    <c:v>moderate</c:v>
                  </c:pt>
                  <c:pt idx="4970">
                    <c:v>moderate</c:v>
                  </c:pt>
                  <c:pt idx="4971">
                    <c:v>moderate</c:v>
                  </c:pt>
                  <c:pt idx="4972">
                    <c:v>moderate</c:v>
                  </c:pt>
                  <c:pt idx="4973">
                    <c:v>moderate</c:v>
                  </c:pt>
                  <c:pt idx="4974">
                    <c:v>moderate</c:v>
                  </c:pt>
                  <c:pt idx="4975">
                    <c:v>moderate</c:v>
                  </c:pt>
                  <c:pt idx="4976">
                    <c:v>moderate</c:v>
                  </c:pt>
                  <c:pt idx="4977">
                    <c:v>moderate</c:v>
                  </c:pt>
                  <c:pt idx="4978">
                    <c:v>moderate</c:v>
                  </c:pt>
                  <c:pt idx="4979">
                    <c:v>moderate</c:v>
                  </c:pt>
                  <c:pt idx="4980">
                    <c:v>moderate</c:v>
                  </c:pt>
                  <c:pt idx="4981">
                    <c:v>moderate</c:v>
                  </c:pt>
                  <c:pt idx="4982">
                    <c:v>moderate</c:v>
                  </c:pt>
                  <c:pt idx="4983">
                    <c:v>moderate</c:v>
                  </c:pt>
                  <c:pt idx="4984">
                    <c:v>moderate</c:v>
                  </c:pt>
                  <c:pt idx="4985">
                    <c:v>moderate</c:v>
                  </c:pt>
                  <c:pt idx="4986">
                    <c:v>moderate</c:v>
                  </c:pt>
                  <c:pt idx="4987">
                    <c:v>moderate</c:v>
                  </c:pt>
                  <c:pt idx="4988">
                    <c:v>moderate</c:v>
                  </c:pt>
                  <c:pt idx="4989">
                    <c:v>moderate</c:v>
                  </c:pt>
                  <c:pt idx="4990">
                    <c:v>moderate</c:v>
                  </c:pt>
                  <c:pt idx="4991">
                    <c:v>moderate</c:v>
                  </c:pt>
                  <c:pt idx="4992">
                    <c:v>moderate</c:v>
                  </c:pt>
                  <c:pt idx="4993">
                    <c:v>moderate</c:v>
                  </c:pt>
                  <c:pt idx="4994">
                    <c:v>moderate</c:v>
                  </c:pt>
                  <c:pt idx="4995">
                    <c:v>moderate</c:v>
                  </c:pt>
                  <c:pt idx="4996">
                    <c:v>moderate</c:v>
                  </c:pt>
                  <c:pt idx="4997">
                    <c:v>moderate</c:v>
                  </c:pt>
                  <c:pt idx="4998">
                    <c:v>moderate</c:v>
                  </c:pt>
                  <c:pt idx="4999">
                    <c:v>moderate</c:v>
                  </c:pt>
                  <c:pt idx="5000">
                    <c:v>moderate</c:v>
                  </c:pt>
                  <c:pt idx="5001">
                    <c:v>moderate</c:v>
                  </c:pt>
                  <c:pt idx="5002">
                    <c:v>moderate</c:v>
                  </c:pt>
                  <c:pt idx="5003">
                    <c:v>moderate</c:v>
                  </c:pt>
                  <c:pt idx="5004">
                    <c:v>moderate</c:v>
                  </c:pt>
                  <c:pt idx="5005">
                    <c:v>moderate</c:v>
                  </c:pt>
                  <c:pt idx="5006">
                    <c:v>moderate</c:v>
                  </c:pt>
                  <c:pt idx="5007">
                    <c:v>moderate</c:v>
                  </c:pt>
                  <c:pt idx="5008">
                    <c:v>moderate</c:v>
                  </c:pt>
                  <c:pt idx="5009">
                    <c:v>moderate</c:v>
                  </c:pt>
                  <c:pt idx="5010">
                    <c:v>moderate</c:v>
                  </c:pt>
                  <c:pt idx="5011">
                    <c:v>moderate</c:v>
                  </c:pt>
                  <c:pt idx="5012">
                    <c:v>moderate</c:v>
                  </c:pt>
                  <c:pt idx="5013">
                    <c:v>moderate</c:v>
                  </c:pt>
                  <c:pt idx="5014">
                    <c:v>moderate</c:v>
                  </c:pt>
                  <c:pt idx="5015">
                    <c:v>moderate</c:v>
                  </c:pt>
                  <c:pt idx="5016">
                    <c:v>moderate</c:v>
                  </c:pt>
                  <c:pt idx="5017">
                    <c:v>moderate</c:v>
                  </c:pt>
                  <c:pt idx="5018">
                    <c:v>moderate</c:v>
                  </c:pt>
                  <c:pt idx="5019">
                    <c:v>moderate</c:v>
                  </c:pt>
                  <c:pt idx="5020">
                    <c:v>moderate</c:v>
                  </c:pt>
                  <c:pt idx="5021">
                    <c:v>moderate</c:v>
                  </c:pt>
                  <c:pt idx="5022">
                    <c:v>moderate</c:v>
                  </c:pt>
                  <c:pt idx="5023">
                    <c:v>moderate</c:v>
                  </c:pt>
                  <c:pt idx="5024">
                    <c:v>moderate</c:v>
                  </c:pt>
                  <c:pt idx="5025">
                    <c:v>moderate</c:v>
                  </c:pt>
                  <c:pt idx="5026">
                    <c:v>moderate</c:v>
                  </c:pt>
                  <c:pt idx="5027">
                    <c:v>moderate</c:v>
                  </c:pt>
                  <c:pt idx="5028">
                    <c:v>moderate</c:v>
                  </c:pt>
                  <c:pt idx="5029">
                    <c:v>moderate</c:v>
                  </c:pt>
                  <c:pt idx="5030">
                    <c:v>moderate</c:v>
                  </c:pt>
                  <c:pt idx="5031">
                    <c:v>moderate</c:v>
                  </c:pt>
                  <c:pt idx="5032">
                    <c:v>moderate</c:v>
                  </c:pt>
                  <c:pt idx="5033">
                    <c:v>moderate</c:v>
                  </c:pt>
                  <c:pt idx="5034">
                    <c:v>moderate</c:v>
                  </c:pt>
                  <c:pt idx="5035">
                    <c:v>moderate</c:v>
                  </c:pt>
                  <c:pt idx="5036">
                    <c:v>moderate</c:v>
                  </c:pt>
                  <c:pt idx="5037">
                    <c:v>moderate</c:v>
                  </c:pt>
                  <c:pt idx="5038">
                    <c:v>moderate</c:v>
                  </c:pt>
                  <c:pt idx="5039">
                    <c:v>moderate</c:v>
                  </c:pt>
                  <c:pt idx="5040">
                    <c:v>moderate</c:v>
                  </c:pt>
                  <c:pt idx="5041">
                    <c:v>moderate</c:v>
                  </c:pt>
                  <c:pt idx="5042">
                    <c:v>moderate</c:v>
                  </c:pt>
                  <c:pt idx="5043">
                    <c:v>moderate</c:v>
                  </c:pt>
                  <c:pt idx="5044">
                    <c:v>moderate</c:v>
                  </c:pt>
                  <c:pt idx="5045">
                    <c:v>moderate</c:v>
                  </c:pt>
                  <c:pt idx="5046">
                    <c:v>moderate</c:v>
                  </c:pt>
                  <c:pt idx="5047">
                    <c:v>moderate</c:v>
                  </c:pt>
                  <c:pt idx="5048">
                    <c:v>moderate</c:v>
                  </c:pt>
                  <c:pt idx="5049">
                    <c:v>moderate</c:v>
                  </c:pt>
                  <c:pt idx="5050">
                    <c:v>moderate</c:v>
                  </c:pt>
                  <c:pt idx="5051">
                    <c:v>moderate</c:v>
                  </c:pt>
                  <c:pt idx="5052">
                    <c:v>moderate</c:v>
                  </c:pt>
                  <c:pt idx="5053">
                    <c:v>moderate</c:v>
                  </c:pt>
                  <c:pt idx="5054">
                    <c:v>moderate</c:v>
                  </c:pt>
                  <c:pt idx="5055">
                    <c:v>moderate</c:v>
                  </c:pt>
                  <c:pt idx="5056">
                    <c:v>moderate</c:v>
                  </c:pt>
                  <c:pt idx="5057">
                    <c:v>moderate</c:v>
                  </c:pt>
                  <c:pt idx="5058">
                    <c:v>moderate</c:v>
                  </c:pt>
                  <c:pt idx="5059">
                    <c:v>moderate</c:v>
                  </c:pt>
                  <c:pt idx="5060">
                    <c:v>moderate</c:v>
                  </c:pt>
                  <c:pt idx="5061">
                    <c:v>moderate</c:v>
                  </c:pt>
                  <c:pt idx="5062">
                    <c:v>moderate</c:v>
                  </c:pt>
                  <c:pt idx="5063">
                    <c:v>moderate</c:v>
                  </c:pt>
                  <c:pt idx="5064">
                    <c:v>moderate</c:v>
                  </c:pt>
                  <c:pt idx="5065">
                    <c:v>moderate</c:v>
                  </c:pt>
                  <c:pt idx="5066">
                    <c:v>moderate</c:v>
                  </c:pt>
                  <c:pt idx="5067">
                    <c:v>moderate</c:v>
                  </c:pt>
                  <c:pt idx="5068">
                    <c:v>moderate</c:v>
                  </c:pt>
                  <c:pt idx="5069">
                    <c:v>moderate</c:v>
                  </c:pt>
                  <c:pt idx="5070">
                    <c:v>moderate</c:v>
                  </c:pt>
                  <c:pt idx="5071">
                    <c:v>moderate</c:v>
                  </c:pt>
                  <c:pt idx="5072">
                    <c:v>moderate</c:v>
                  </c:pt>
                  <c:pt idx="5073">
                    <c:v>moderate</c:v>
                  </c:pt>
                  <c:pt idx="5074">
                    <c:v>moderate</c:v>
                  </c:pt>
                  <c:pt idx="5075">
                    <c:v>moderate</c:v>
                  </c:pt>
                  <c:pt idx="5076">
                    <c:v>moderate</c:v>
                  </c:pt>
                  <c:pt idx="5077">
                    <c:v>moderate</c:v>
                  </c:pt>
                  <c:pt idx="5078">
                    <c:v>moderate</c:v>
                  </c:pt>
                  <c:pt idx="5079">
                    <c:v>moderate</c:v>
                  </c:pt>
                  <c:pt idx="5080">
                    <c:v>moderate</c:v>
                  </c:pt>
                  <c:pt idx="5081">
                    <c:v>moderate</c:v>
                  </c:pt>
                  <c:pt idx="5082">
                    <c:v>moderate</c:v>
                  </c:pt>
                  <c:pt idx="5083">
                    <c:v>moderate</c:v>
                  </c:pt>
                  <c:pt idx="5084">
                    <c:v>moderate</c:v>
                  </c:pt>
                  <c:pt idx="5085">
                    <c:v>moderate</c:v>
                  </c:pt>
                  <c:pt idx="5086">
                    <c:v>moderate</c:v>
                  </c:pt>
                  <c:pt idx="5087">
                    <c:v>moderate</c:v>
                  </c:pt>
                  <c:pt idx="5088">
                    <c:v>moderate</c:v>
                  </c:pt>
                  <c:pt idx="5089">
                    <c:v>moderate</c:v>
                  </c:pt>
                  <c:pt idx="5090">
                    <c:v>moderate</c:v>
                  </c:pt>
                  <c:pt idx="5091">
                    <c:v>moderate</c:v>
                  </c:pt>
                  <c:pt idx="5092">
                    <c:v>moderate</c:v>
                  </c:pt>
                  <c:pt idx="5093">
                    <c:v>moderate</c:v>
                  </c:pt>
                  <c:pt idx="5094">
                    <c:v>moderate</c:v>
                  </c:pt>
                  <c:pt idx="5095">
                    <c:v>moderate</c:v>
                  </c:pt>
                  <c:pt idx="5096">
                    <c:v>moderate</c:v>
                  </c:pt>
                  <c:pt idx="5097">
                    <c:v>moderate</c:v>
                  </c:pt>
                  <c:pt idx="5098">
                    <c:v>moderate</c:v>
                  </c:pt>
                  <c:pt idx="5099">
                    <c:v>moderate</c:v>
                  </c:pt>
                  <c:pt idx="5100">
                    <c:v>moderate</c:v>
                  </c:pt>
                  <c:pt idx="5101">
                    <c:v>moderate</c:v>
                  </c:pt>
                  <c:pt idx="5102">
                    <c:v>moderate</c:v>
                  </c:pt>
                  <c:pt idx="5103">
                    <c:v>moderate</c:v>
                  </c:pt>
                  <c:pt idx="5104">
                    <c:v>moderate</c:v>
                  </c:pt>
                  <c:pt idx="5105">
                    <c:v>moderate</c:v>
                  </c:pt>
                  <c:pt idx="5106">
                    <c:v>moderate</c:v>
                  </c:pt>
                  <c:pt idx="5107">
                    <c:v>moderate</c:v>
                  </c:pt>
                  <c:pt idx="5108">
                    <c:v>moderate</c:v>
                  </c:pt>
                  <c:pt idx="5109">
                    <c:v>moderate</c:v>
                  </c:pt>
                  <c:pt idx="5110">
                    <c:v>moderate</c:v>
                  </c:pt>
                  <c:pt idx="5111">
                    <c:v>moderate</c:v>
                  </c:pt>
                  <c:pt idx="5112">
                    <c:v>moderate</c:v>
                  </c:pt>
                  <c:pt idx="5113">
                    <c:v>moderate</c:v>
                  </c:pt>
                  <c:pt idx="5114">
                    <c:v>moderate</c:v>
                  </c:pt>
                  <c:pt idx="5115">
                    <c:v>moderate</c:v>
                  </c:pt>
                  <c:pt idx="5116">
                    <c:v>moderate</c:v>
                  </c:pt>
                  <c:pt idx="5117">
                    <c:v>moderate</c:v>
                  </c:pt>
                  <c:pt idx="5118">
                    <c:v>moderate</c:v>
                  </c:pt>
                  <c:pt idx="5119">
                    <c:v>moderate</c:v>
                  </c:pt>
                  <c:pt idx="5120">
                    <c:v>moderate</c:v>
                  </c:pt>
                  <c:pt idx="5121">
                    <c:v>moderate</c:v>
                  </c:pt>
                  <c:pt idx="5122">
                    <c:v>moderate</c:v>
                  </c:pt>
                  <c:pt idx="5123">
                    <c:v>moderate</c:v>
                  </c:pt>
                  <c:pt idx="5124">
                    <c:v>moderate</c:v>
                  </c:pt>
                  <c:pt idx="5125">
                    <c:v>moderate</c:v>
                  </c:pt>
                  <c:pt idx="5126">
                    <c:v>moderate</c:v>
                  </c:pt>
                  <c:pt idx="5127">
                    <c:v>moderate</c:v>
                  </c:pt>
                  <c:pt idx="5128">
                    <c:v>moderate</c:v>
                  </c:pt>
                  <c:pt idx="5129">
                    <c:v>moderate</c:v>
                  </c:pt>
                  <c:pt idx="5130">
                    <c:v>moderate</c:v>
                  </c:pt>
                  <c:pt idx="5131">
                    <c:v>moderate</c:v>
                  </c:pt>
                  <c:pt idx="5132">
                    <c:v>moderate</c:v>
                  </c:pt>
                  <c:pt idx="5133">
                    <c:v>moderate</c:v>
                  </c:pt>
                  <c:pt idx="5134">
                    <c:v>moderate</c:v>
                  </c:pt>
                  <c:pt idx="5135">
                    <c:v>moderate</c:v>
                  </c:pt>
                  <c:pt idx="5136">
                    <c:v>moderate</c:v>
                  </c:pt>
                  <c:pt idx="5137">
                    <c:v>moderate</c:v>
                  </c:pt>
                  <c:pt idx="5138">
                    <c:v>moderate</c:v>
                  </c:pt>
                  <c:pt idx="5139">
                    <c:v>moderate</c:v>
                  </c:pt>
                  <c:pt idx="5140">
                    <c:v>moderate</c:v>
                  </c:pt>
                  <c:pt idx="5141">
                    <c:v>moderate</c:v>
                  </c:pt>
                  <c:pt idx="5142">
                    <c:v>moderate</c:v>
                  </c:pt>
                  <c:pt idx="5143">
                    <c:v>moderate</c:v>
                  </c:pt>
                  <c:pt idx="5144">
                    <c:v>moderate</c:v>
                  </c:pt>
                  <c:pt idx="5145">
                    <c:v>moderate</c:v>
                  </c:pt>
                  <c:pt idx="5146">
                    <c:v>moderate</c:v>
                  </c:pt>
                  <c:pt idx="5147">
                    <c:v>moderate</c:v>
                  </c:pt>
                  <c:pt idx="5148">
                    <c:v>moderate</c:v>
                  </c:pt>
                  <c:pt idx="5149">
                    <c:v>moderate</c:v>
                  </c:pt>
                  <c:pt idx="5150">
                    <c:v>moderate</c:v>
                  </c:pt>
                  <c:pt idx="5151">
                    <c:v>moderate</c:v>
                  </c:pt>
                  <c:pt idx="5152">
                    <c:v>moderate</c:v>
                  </c:pt>
                  <c:pt idx="5153">
                    <c:v>moderate</c:v>
                  </c:pt>
                  <c:pt idx="5154">
                    <c:v>moderate</c:v>
                  </c:pt>
                  <c:pt idx="5155">
                    <c:v>moderate</c:v>
                  </c:pt>
                  <c:pt idx="5156">
                    <c:v>moderate</c:v>
                  </c:pt>
                  <c:pt idx="5157">
                    <c:v>moderate</c:v>
                  </c:pt>
                  <c:pt idx="5158">
                    <c:v>moderate</c:v>
                  </c:pt>
                  <c:pt idx="5159">
                    <c:v>moderate</c:v>
                  </c:pt>
                  <c:pt idx="5160">
                    <c:v>moderate</c:v>
                  </c:pt>
                  <c:pt idx="5161">
                    <c:v>moderate</c:v>
                  </c:pt>
                  <c:pt idx="5162">
                    <c:v>moderate</c:v>
                  </c:pt>
                  <c:pt idx="5163">
                    <c:v>moderate</c:v>
                  </c:pt>
                  <c:pt idx="5164">
                    <c:v>moderate</c:v>
                  </c:pt>
                  <c:pt idx="5165">
                    <c:v>moderate</c:v>
                  </c:pt>
                  <c:pt idx="5166">
                    <c:v>moderate</c:v>
                  </c:pt>
                  <c:pt idx="5167">
                    <c:v>moderate</c:v>
                  </c:pt>
                  <c:pt idx="5168">
                    <c:v>moderate</c:v>
                  </c:pt>
                  <c:pt idx="5169">
                    <c:v>moderate</c:v>
                  </c:pt>
                  <c:pt idx="5170">
                    <c:v>moderate</c:v>
                  </c:pt>
                  <c:pt idx="5171">
                    <c:v>moderate</c:v>
                  </c:pt>
                  <c:pt idx="5172">
                    <c:v>moderate</c:v>
                  </c:pt>
                  <c:pt idx="5173">
                    <c:v>moderate</c:v>
                  </c:pt>
                  <c:pt idx="5174">
                    <c:v>moderate</c:v>
                  </c:pt>
                  <c:pt idx="5175">
                    <c:v>moderate</c:v>
                  </c:pt>
                  <c:pt idx="5176">
                    <c:v>moderate</c:v>
                  </c:pt>
                  <c:pt idx="5177">
                    <c:v>moderate</c:v>
                  </c:pt>
                  <c:pt idx="5178">
                    <c:v>moderate</c:v>
                  </c:pt>
                  <c:pt idx="5179">
                    <c:v>moderate</c:v>
                  </c:pt>
                  <c:pt idx="5180">
                    <c:v>moderate</c:v>
                  </c:pt>
                  <c:pt idx="5181">
                    <c:v>moderate</c:v>
                  </c:pt>
                  <c:pt idx="5182">
                    <c:v>moderate</c:v>
                  </c:pt>
                  <c:pt idx="5183">
                    <c:v>moderate</c:v>
                  </c:pt>
                  <c:pt idx="5184">
                    <c:v>moderate</c:v>
                  </c:pt>
                  <c:pt idx="5185">
                    <c:v>moderate</c:v>
                  </c:pt>
                  <c:pt idx="5186">
                    <c:v>moderate</c:v>
                  </c:pt>
                  <c:pt idx="5187">
                    <c:v>moderate</c:v>
                  </c:pt>
                  <c:pt idx="5188">
                    <c:v>moderate</c:v>
                  </c:pt>
                  <c:pt idx="5189">
                    <c:v>moderate</c:v>
                  </c:pt>
                  <c:pt idx="5190">
                    <c:v>moderate</c:v>
                  </c:pt>
                  <c:pt idx="5191">
                    <c:v>moderate</c:v>
                  </c:pt>
                  <c:pt idx="5192">
                    <c:v>moderate</c:v>
                  </c:pt>
                  <c:pt idx="5193">
                    <c:v>moderate</c:v>
                  </c:pt>
                  <c:pt idx="5194">
                    <c:v>moderate</c:v>
                  </c:pt>
                  <c:pt idx="5195">
                    <c:v>moderate</c:v>
                  </c:pt>
                  <c:pt idx="5196">
                    <c:v>moderate</c:v>
                  </c:pt>
                  <c:pt idx="5197">
                    <c:v>moderate</c:v>
                  </c:pt>
                  <c:pt idx="5198">
                    <c:v>moderate</c:v>
                  </c:pt>
                  <c:pt idx="5199">
                    <c:v>moderate</c:v>
                  </c:pt>
                  <c:pt idx="5200">
                    <c:v>moderate</c:v>
                  </c:pt>
                  <c:pt idx="5201">
                    <c:v>moderate</c:v>
                  </c:pt>
                  <c:pt idx="5202">
                    <c:v>moderate</c:v>
                  </c:pt>
                  <c:pt idx="5203">
                    <c:v>moderate</c:v>
                  </c:pt>
                  <c:pt idx="5204">
                    <c:v>moderate</c:v>
                  </c:pt>
                  <c:pt idx="5205">
                    <c:v>moderate</c:v>
                  </c:pt>
                  <c:pt idx="5206">
                    <c:v>moderate</c:v>
                  </c:pt>
                  <c:pt idx="5207">
                    <c:v>moderate</c:v>
                  </c:pt>
                  <c:pt idx="5208">
                    <c:v>moderate</c:v>
                  </c:pt>
                  <c:pt idx="5209">
                    <c:v>moderate</c:v>
                  </c:pt>
                  <c:pt idx="5210">
                    <c:v>moderate</c:v>
                  </c:pt>
                  <c:pt idx="5211">
                    <c:v>moderate</c:v>
                  </c:pt>
                  <c:pt idx="5212">
                    <c:v>moderate</c:v>
                  </c:pt>
                  <c:pt idx="5213">
                    <c:v>moderate</c:v>
                  </c:pt>
                  <c:pt idx="5214">
                    <c:v>moderate</c:v>
                  </c:pt>
                  <c:pt idx="5215">
                    <c:v>moderate</c:v>
                  </c:pt>
                  <c:pt idx="5216">
                    <c:v>moderate</c:v>
                  </c:pt>
                  <c:pt idx="5217">
                    <c:v>moderate</c:v>
                  </c:pt>
                  <c:pt idx="5218">
                    <c:v>moderate</c:v>
                  </c:pt>
                  <c:pt idx="5219">
                    <c:v>moderate</c:v>
                  </c:pt>
                  <c:pt idx="5220">
                    <c:v>moderate</c:v>
                  </c:pt>
                  <c:pt idx="5221">
                    <c:v>moderate</c:v>
                  </c:pt>
                  <c:pt idx="5222">
                    <c:v>moderate</c:v>
                  </c:pt>
                  <c:pt idx="5223">
                    <c:v>moderate</c:v>
                  </c:pt>
                  <c:pt idx="5224">
                    <c:v>moderate</c:v>
                  </c:pt>
                  <c:pt idx="5225">
                    <c:v>moderate</c:v>
                  </c:pt>
                  <c:pt idx="5226">
                    <c:v>moderate</c:v>
                  </c:pt>
                  <c:pt idx="5227">
                    <c:v>moderate</c:v>
                  </c:pt>
                  <c:pt idx="5228">
                    <c:v>moderate</c:v>
                  </c:pt>
                  <c:pt idx="5229">
                    <c:v>moderate</c:v>
                  </c:pt>
                  <c:pt idx="5230">
                    <c:v>moderate</c:v>
                  </c:pt>
                  <c:pt idx="5231">
                    <c:v>moderate</c:v>
                  </c:pt>
                  <c:pt idx="5232">
                    <c:v>moderate</c:v>
                  </c:pt>
                  <c:pt idx="5233">
                    <c:v>moderate</c:v>
                  </c:pt>
                  <c:pt idx="5234">
                    <c:v>moderate</c:v>
                  </c:pt>
                  <c:pt idx="5235">
                    <c:v>moderate</c:v>
                  </c:pt>
                  <c:pt idx="5236">
                    <c:v>moderate</c:v>
                  </c:pt>
                  <c:pt idx="5237">
                    <c:v>moderate</c:v>
                  </c:pt>
                  <c:pt idx="5238">
                    <c:v>moderate</c:v>
                  </c:pt>
                  <c:pt idx="5239">
                    <c:v>moderate</c:v>
                  </c:pt>
                  <c:pt idx="5240">
                    <c:v>moderate</c:v>
                  </c:pt>
                  <c:pt idx="5241">
                    <c:v>moderate</c:v>
                  </c:pt>
                  <c:pt idx="5242">
                    <c:v>moderate</c:v>
                  </c:pt>
                  <c:pt idx="5243">
                    <c:v>moderate</c:v>
                  </c:pt>
                  <c:pt idx="5244">
                    <c:v>moderate</c:v>
                  </c:pt>
                  <c:pt idx="5245">
                    <c:v>moderate</c:v>
                  </c:pt>
                  <c:pt idx="5246">
                    <c:v>moderate</c:v>
                  </c:pt>
                  <c:pt idx="5247">
                    <c:v>moderate</c:v>
                  </c:pt>
                  <c:pt idx="5248">
                    <c:v>moderate</c:v>
                  </c:pt>
                  <c:pt idx="5249">
                    <c:v>moderate</c:v>
                  </c:pt>
                  <c:pt idx="5250">
                    <c:v>moderate</c:v>
                  </c:pt>
                  <c:pt idx="5251">
                    <c:v>moderate</c:v>
                  </c:pt>
                  <c:pt idx="5252">
                    <c:v>moderate</c:v>
                  </c:pt>
                  <c:pt idx="5253">
                    <c:v>moderate</c:v>
                  </c:pt>
                  <c:pt idx="5254">
                    <c:v>moderate</c:v>
                  </c:pt>
                  <c:pt idx="5255">
                    <c:v>moderate</c:v>
                  </c:pt>
                  <c:pt idx="5256">
                    <c:v>moderate</c:v>
                  </c:pt>
                  <c:pt idx="5257">
                    <c:v>moderate</c:v>
                  </c:pt>
                  <c:pt idx="5258">
                    <c:v>moderate</c:v>
                  </c:pt>
                  <c:pt idx="5259">
                    <c:v>moderate</c:v>
                  </c:pt>
                  <c:pt idx="5260">
                    <c:v>moderate</c:v>
                  </c:pt>
                  <c:pt idx="5261">
                    <c:v>moderate</c:v>
                  </c:pt>
                  <c:pt idx="5262">
                    <c:v>moderate</c:v>
                  </c:pt>
                  <c:pt idx="5263">
                    <c:v>moderate</c:v>
                  </c:pt>
                  <c:pt idx="5264">
                    <c:v>moderate</c:v>
                  </c:pt>
                  <c:pt idx="5265">
                    <c:v>moderate</c:v>
                  </c:pt>
                  <c:pt idx="5266">
                    <c:v>moderate</c:v>
                  </c:pt>
                  <c:pt idx="5267">
                    <c:v>moderate</c:v>
                  </c:pt>
                  <c:pt idx="5268">
                    <c:v>moderate</c:v>
                  </c:pt>
                  <c:pt idx="5269">
                    <c:v>moderate</c:v>
                  </c:pt>
                  <c:pt idx="5270">
                    <c:v>moderate</c:v>
                  </c:pt>
                  <c:pt idx="5271">
                    <c:v>moderate</c:v>
                  </c:pt>
                  <c:pt idx="5272">
                    <c:v>moderate</c:v>
                  </c:pt>
                  <c:pt idx="5273">
                    <c:v>moderate</c:v>
                  </c:pt>
                  <c:pt idx="5274">
                    <c:v>moderate</c:v>
                  </c:pt>
                  <c:pt idx="5275">
                    <c:v>moderate</c:v>
                  </c:pt>
                  <c:pt idx="5276">
                    <c:v>moderate</c:v>
                  </c:pt>
                  <c:pt idx="5277">
                    <c:v>moderate</c:v>
                  </c:pt>
                  <c:pt idx="5278">
                    <c:v>moderate</c:v>
                  </c:pt>
                  <c:pt idx="5279">
                    <c:v>moderate</c:v>
                  </c:pt>
                  <c:pt idx="5280">
                    <c:v>moderate</c:v>
                  </c:pt>
                  <c:pt idx="5281">
                    <c:v>moderate</c:v>
                  </c:pt>
                  <c:pt idx="5282">
                    <c:v>moderate</c:v>
                  </c:pt>
                  <c:pt idx="5283">
                    <c:v>moderate</c:v>
                  </c:pt>
                  <c:pt idx="5284">
                    <c:v>moderate</c:v>
                  </c:pt>
                  <c:pt idx="5285">
                    <c:v>moderate</c:v>
                  </c:pt>
                  <c:pt idx="5286">
                    <c:v>moderate</c:v>
                  </c:pt>
                  <c:pt idx="5287">
                    <c:v>moderate</c:v>
                  </c:pt>
                  <c:pt idx="5288">
                    <c:v>moderate</c:v>
                  </c:pt>
                  <c:pt idx="5289">
                    <c:v>moderate</c:v>
                  </c:pt>
                  <c:pt idx="5290">
                    <c:v>moderate</c:v>
                  </c:pt>
                  <c:pt idx="5291">
                    <c:v>moderate</c:v>
                  </c:pt>
                  <c:pt idx="5292">
                    <c:v>moderate</c:v>
                  </c:pt>
                  <c:pt idx="5293">
                    <c:v>moderate</c:v>
                  </c:pt>
                  <c:pt idx="5294">
                    <c:v>moderate</c:v>
                  </c:pt>
                  <c:pt idx="5295">
                    <c:v>moderate</c:v>
                  </c:pt>
                  <c:pt idx="5296">
                    <c:v>moderate</c:v>
                  </c:pt>
                  <c:pt idx="5297">
                    <c:v>moderate</c:v>
                  </c:pt>
                  <c:pt idx="5298">
                    <c:v>moderate</c:v>
                  </c:pt>
                  <c:pt idx="5299">
                    <c:v>moderate</c:v>
                  </c:pt>
                  <c:pt idx="5300">
                    <c:v>moderate</c:v>
                  </c:pt>
                  <c:pt idx="5301">
                    <c:v>moderate</c:v>
                  </c:pt>
                  <c:pt idx="5302">
                    <c:v>moderate</c:v>
                  </c:pt>
                  <c:pt idx="5303">
                    <c:v>moderate</c:v>
                  </c:pt>
                  <c:pt idx="5304">
                    <c:v>moderate</c:v>
                  </c:pt>
                  <c:pt idx="5305">
                    <c:v>moderate</c:v>
                  </c:pt>
                  <c:pt idx="5306">
                    <c:v>moderate</c:v>
                  </c:pt>
                  <c:pt idx="5307">
                    <c:v>moderate</c:v>
                  </c:pt>
                  <c:pt idx="5308">
                    <c:v>moderate</c:v>
                  </c:pt>
                  <c:pt idx="5309">
                    <c:v>moderate</c:v>
                  </c:pt>
                  <c:pt idx="5310">
                    <c:v>moderate</c:v>
                  </c:pt>
                  <c:pt idx="5311">
                    <c:v>moderate</c:v>
                  </c:pt>
                  <c:pt idx="5312">
                    <c:v>moderate</c:v>
                  </c:pt>
                  <c:pt idx="5313">
                    <c:v>moderate</c:v>
                  </c:pt>
                  <c:pt idx="5314">
                    <c:v>moderate</c:v>
                  </c:pt>
                  <c:pt idx="5315">
                    <c:v>moderate</c:v>
                  </c:pt>
                  <c:pt idx="5316">
                    <c:v>moderate</c:v>
                  </c:pt>
                  <c:pt idx="5317">
                    <c:v>moderate</c:v>
                  </c:pt>
                  <c:pt idx="5318">
                    <c:v>moderate</c:v>
                  </c:pt>
                  <c:pt idx="5319">
                    <c:v>moderate</c:v>
                  </c:pt>
                  <c:pt idx="5320">
                    <c:v>moderate</c:v>
                  </c:pt>
                  <c:pt idx="5321">
                    <c:v>moderate</c:v>
                  </c:pt>
                  <c:pt idx="5322">
                    <c:v>moderate</c:v>
                  </c:pt>
                  <c:pt idx="5323">
                    <c:v>moderate</c:v>
                  </c:pt>
                  <c:pt idx="5324">
                    <c:v>moderate</c:v>
                  </c:pt>
                  <c:pt idx="5325">
                    <c:v>moderate</c:v>
                  </c:pt>
                  <c:pt idx="5326">
                    <c:v>moderate</c:v>
                  </c:pt>
                  <c:pt idx="5327">
                    <c:v>moderate</c:v>
                  </c:pt>
                  <c:pt idx="5328">
                    <c:v>moderate</c:v>
                  </c:pt>
                  <c:pt idx="5329">
                    <c:v>moderate</c:v>
                  </c:pt>
                  <c:pt idx="5330">
                    <c:v>moderate</c:v>
                  </c:pt>
                  <c:pt idx="5331">
                    <c:v>moderate</c:v>
                  </c:pt>
                  <c:pt idx="5332">
                    <c:v>moderate</c:v>
                  </c:pt>
                  <c:pt idx="5333">
                    <c:v>moderate</c:v>
                  </c:pt>
                  <c:pt idx="5334">
                    <c:v>moderate</c:v>
                  </c:pt>
                  <c:pt idx="5335">
                    <c:v>moderate</c:v>
                  </c:pt>
                  <c:pt idx="5336">
                    <c:v>moderate</c:v>
                  </c:pt>
                  <c:pt idx="5337">
                    <c:v>moderate</c:v>
                  </c:pt>
                  <c:pt idx="5338">
                    <c:v>moderate</c:v>
                  </c:pt>
                  <c:pt idx="5339">
                    <c:v>moderate</c:v>
                  </c:pt>
                  <c:pt idx="5340">
                    <c:v>moderate</c:v>
                  </c:pt>
                  <c:pt idx="5341">
                    <c:v>moderate</c:v>
                  </c:pt>
                  <c:pt idx="5342">
                    <c:v>moderate</c:v>
                  </c:pt>
                  <c:pt idx="5343">
                    <c:v>moderate</c:v>
                  </c:pt>
                  <c:pt idx="5344">
                    <c:v>moderate</c:v>
                  </c:pt>
                  <c:pt idx="5345">
                    <c:v>moderate</c:v>
                  </c:pt>
                  <c:pt idx="5346">
                    <c:v>moderate</c:v>
                  </c:pt>
                  <c:pt idx="5347">
                    <c:v>moderate</c:v>
                  </c:pt>
                  <c:pt idx="5348">
                    <c:v>moderate</c:v>
                  </c:pt>
                  <c:pt idx="5349">
                    <c:v>moderate</c:v>
                  </c:pt>
                  <c:pt idx="5350">
                    <c:v>moderate</c:v>
                  </c:pt>
                  <c:pt idx="5351">
                    <c:v>moderate</c:v>
                  </c:pt>
                  <c:pt idx="5352">
                    <c:v>moderate</c:v>
                  </c:pt>
                  <c:pt idx="5353">
                    <c:v>moderate</c:v>
                  </c:pt>
                  <c:pt idx="5354">
                    <c:v>moderate</c:v>
                  </c:pt>
                  <c:pt idx="5355">
                    <c:v>moderate</c:v>
                  </c:pt>
                  <c:pt idx="5356">
                    <c:v>moderate</c:v>
                  </c:pt>
                  <c:pt idx="5357">
                    <c:v>moderate</c:v>
                  </c:pt>
                  <c:pt idx="5358">
                    <c:v>moderate</c:v>
                  </c:pt>
                  <c:pt idx="5359">
                    <c:v>moderate</c:v>
                  </c:pt>
                  <c:pt idx="5360">
                    <c:v>moderate</c:v>
                  </c:pt>
                  <c:pt idx="5361">
                    <c:v>moderate</c:v>
                  </c:pt>
                  <c:pt idx="5362">
                    <c:v>moderate</c:v>
                  </c:pt>
                  <c:pt idx="5363">
                    <c:v>moderate</c:v>
                  </c:pt>
                  <c:pt idx="5364">
                    <c:v>moderate</c:v>
                  </c:pt>
                  <c:pt idx="5365">
                    <c:v>moderate</c:v>
                  </c:pt>
                  <c:pt idx="5366">
                    <c:v>moderate</c:v>
                  </c:pt>
                  <c:pt idx="5367">
                    <c:v>moderate</c:v>
                  </c:pt>
                  <c:pt idx="5368">
                    <c:v>moderate</c:v>
                  </c:pt>
                  <c:pt idx="5369">
                    <c:v>moderate</c:v>
                  </c:pt>
                  <c:pt idx="5370">
                    <c:v>moderate</c:v>
                  </c:pt>
                  <c:pt idx="5371">
                    <c:v>moderate</c:v>
                  </c:pt>
                  <c:pt idx="5372">
                    <c:v>moderate</c:v>
                  </c:pt>
                  <c:pt idx="5373">
                    <c:v>moderate</c:v>
                  </c:pt>
                  <c:pt idx="5374">
                    <c:v>moderate</c:v>
                  </c:pt>
                  <c:pt idx="5375">
                    <c:v>moderate</c:v>
                  </c:pt>
                  <c:pt idx="5376">
                    <c:v>moderate</c:v>
                  </c:pt>
                  <c:pt idx="5377">
                    <c:v>moderate</c:v>
                  </c:pt>
                  <c:pt idx="5378">
                    <c:v>moderate</c:v>
                  </c:pt>
                  <c:pt idx="5379">
                    <c:v>moderate</c:v>
                  </c:pt>
                  <c:pt idx="5380">
                    <c:v>moderate</c:v>
                  </c:pt>
                  <c:pt idx="5381">
                    <c:v>moderate</c:v>
                  </c:pt>
                  <c:pt idx="5382">
                    <c:v>moderate</c:v>
                  </c:pt>
                  <c:pt idx="5383">
                    <c:v>moderate</c:v>
                  </c:pt>
                  <c:pt idx="5384">
                    <c:v>moderate</c:v>
                  </c:pt>
                  <c:pt idx="5385">
                    <c:v>moderate</c:v>
                  </c:pt>
                  <c:pt idx="5386">
                    <c:v>moderate</c:v>
                  </c:pt>
                  <c:pt idx="5387">
                    <c:v>moderate</c:v>
                  </c:pt>
                  <c:pt idx="5388">
                    <c:v>moderate</c:v>
                  </c:pt>
                  <c:pt idx="5389">
                    <c:v>moderate</c:v>
                  </c:pt>
                  <c:pt idx="5390">
                    <c:v>moderate</c:v>
                  </c:pt>
                  <c:pt idx="5391">
                    <c:v>moderate</c:v>
                  </c:pt>
                  <c:pt idx="5392">
                    <c:v>moderate</c:v>
                  </c:pt>
                  <c:pt idx="5393">
                    <c:v>moderate</c:v>
                  </c:pt>
                  <c:pt idx="5394">
                    <c:v>moderate</c:v>
                  </c:pt>
                  <c:pt idx="5395">
                    <c:v>moderate</c:v>
                  </c:pt>
                  <c:pt idx="5396">
                    <c:v>moderate</c:v>
                  </c:pt>
                  <c:pt idx="5397">
                    <c:v>moderate</c:v>
                  </c:pt>
                  <c:pt idx="5398">
                    <c:v>moderate</c:v>
                  </c:pt>
                  <c:pt idx="5399">
                    <c:v>moderate</c:v>
                  </c:pt>
                  <c:pt idx="5400">
                    <c:v>moderate</c:v>
                  </c:pt>
                  <c:pt idx="5401">
                    <c:v>moderate</c:v>
                  </c:pt>
                  <c:pt idx="5402">
                    <c:v>moderate</c:v>
                  </c:pt>
                  <c:pt idx="5403">
                    <c:v>moderate</c:v>
                  </c:pt>
                  <c:pt idx="5404">
                    <c:v>moderate</c:v>
                  </c:pt>
                  <c:pt idx="5405">
                    <c:v>moderate</c:v>
                  </c:pt>
                  <c:pt idx="5406">
                    <c:v>moderate</c:v>
                  </c:pt>
                  <c:pt idx="5407">
                    <c:v>moderate</c:v>
                  </c:pt>
                  <c:pt idx="5408">
                    <c:v>moderate</c:v>
                  </c:pt>
                  <c:pt idx="5409">
                    <c:v>moderate</c:v>
                  </c:pt>
                  <c:pt idx="5410">
                    <c:v>moderate</c:v>
                  </c:pt>
                  <c:pt idx="5411">
                    <c:v>moderate</c:v>
                  </c:pt>
                  <c:pt idx="5412">
                    <c:v>moderate</c:v>
                  </c:pt>
                  <c:pt idx="5413">
                    <c:v>moderate</c:v>
                  </c:pt>
                  <c:pt idx="5414">
                    <c:v>moderate</c:v>
                  </c:pt>
                  <c:pt idx="5415">
                    <c:v>moderate</c:v>
                  </c:pt>
                  <c:pt idx="5416">
                    <c:v>moderate</c:v>
                  </c:pt>
                  <c:pt idx="5417">
                    <c:v>moderate</c:v>
                  </c:pt>
                  <c:pt idx="5418">
                    <c:v>moderate</c:v>
                  </c:pt>
                  <c:pt idx="5419">
                    <c:v>moderate</c:v>
                  </c:pt>
                  <c:pt idx="5420">
                    <c:v>moderate</c:v>
                  </c:pt>
                  <c:pt idx="5421">
                    <c:v>moderate</c:v>
                  </c:pt>
                  <c:pt idx="5422">
                    <c:v>moderate</c:v>
                  </c:pt>
                  <c:pt idx="5423">
                    <c:v>moderate</c:v>
                  </c:pt>
                  <c:pt idx="5424">
                    <c:v>moderate</c:v>
                  </c:pt>
                  <c:pt idx="5425">
                    <c:v>moderate</c:v>
                  </c:pt>
                  <c:pt idx="5426">
                    <c:v>moderate</c:v>
                  </c:pt>
                  <c:pt idx="5427">
                    <c:v>moderate</c:v>
                  </c:pt>
                  <c:pt idx="5428">
                    <c:v>moderate</c:v>
                  </c:pt>
                  <c:pt idx="5429">
                    <c:v>moderate</c:v>
                  </c:pt>
                  <c:pt idx="5430">
                    <c:v>moderate</c:v>
                  </c:pt>
                  <c:pt idx="5431">
                    <c:v>moderate</c:v>
                  </c:pt>
                  <c:pt idx="5432">
                    <c:v>moderate</c:v>
                  </c:pt>
                  <c:pt idx="5433">
                    <c:v>moderate</c:v>
                  </c:pt>
                  <c:pt idx="5434">
                    <c:v>moderate</c:v>
                  </c:pt>
                  <c:pt idx="5435">
                    <c:v>moderate</c:v>
                  </c:pt>
                  <c:pt idx="5436">
                    <c:v>moderate</c:v>
                  </c:pt>
                  <c:pt idx="5437">
                    <c:v>moderate</c:v>
                  </c:pt>
                  <c:pt idx="5438">
                    <c:v>moderate</c:v>
                  </c:pt>
                  <c:pt idx="5439">
                    <c:v>moderate</c:v>
                  </c:pt>
                  <c:pt idx="5440">
                    <c:v>moderate</c:v>
                  </c:pt>
                  <c:pt idx="5441">
                    <c:v>moderate</c:v>
                  </c:pt>
                  <c:pt idx="5442">
                    <c:v>moderate</c:v>
                  </c:pt>
                  <c:pt idx="5443">
                    <c:v>moderate</c:v>
                  </c:pt>
                  <c:pt idx="5444">
                    <c:v>moderate</c:v>
                  </c:pt>
                  <c:pt idx="5445">
                    <c:v>moderate</c:v>
                  </c:pt>
                  <c:pt idx="5446">
                    <c:v>moderate</c:v>
                  </c:pt>
                  <c:pt idx="5447">
                    <c:v>moderate</c:v>
                  </c:pt>
                  <c:pt idx="5448">
                    <c:v>moderate</c:v>
                  </c:pt>
                  <c:pt idx="5449">
                    <c:v>moderate</c:v>
                  </c:pt>
                  <c:pt idx="5450">
                    <c:v>moderate</c:v>
                  </c:pt>
                  <c:pt idx="5451">
                    <c:v>moderate</c:v>
                  </c:pt>
                  <c:pt idx="5452">
                    <c:v>moderate</c:v>
                  </c:pt>
                  <c:pt idx="5453">
                    <c:v>moderate</c:v>
                  </c:pt>
                  <c:pt idx="5454">
                    <c:v>moderate</c:v>
                  </c:pt>
                  <c:pt idx="5455">
                    <c:v>moderate</c:v>
                  </c:pt>
                  <c:pt idx="5456">
                    <c:v>moderate</c:v>
                  </c:pt>
                  <c:pt idx="5457">
                    <c:v>moderate</c:v>
                  </c:pt>
                  <c:pt idx="5458">
                    <c:v>moderate</c:v>
                  </c:pt>
                  <c:pt idx="5459">
                    <c:v>moderate</c:v>
                  </c:pt>
                  <c:pt idx="5460">
                    <c:v>moderate</c:v>
                  </c:pt>
                  <c:pt idx="5461">
                    <c:v>moderate</c:v>
                  </c:pt>
                  <c:pt idx="5462">
                    <c:v>moderate</c:v>
                  </c:pt>
                  <c:pt idx="5463">
                    <c:v>moderate</c:v>
                  </c:pt>
                  <c:pt idx="5464">
                    <c:v>moderate</c:v>
                  </c:pt>
                  <c:pt idx="5465">
                    <c:v>moderate</c:v>
                  </c:pt>
                  <c:pt idx="5466">
                    <c:v>moderate</c:v>
                  </c:pt>
                  <c:pt idx="5467">
                    <c:v>moderate</c:v>
                  </c:pt>
                  <c:pt idx="5468">
                    <c:v>moderate</c:v>
                  </c:pt>
                  <c:pt idx="5469">
                    <c:v>moderate</c:v>
                  </c:pt>
                  <c:pt idx="5470">
                    <c:v>moderate</c:v>
                  </c:pt>
                  <c:pt idx="5471">
                    <c:v>moderate</c:v>
                  </c:pt>
                  <c:pt idx="5472">
                    <c:v>moderate</c:v>
                  </c:pt>
                  <c:pt idx="5473">
                    <c:v>moderate</c:v>
                  </c:pt>
                  <c:pt idx="5474">
                    <c:v>moderate</c:v>
                  </c:pt>
                  <c:pt idx="5475">
                    <c:v>moderate</c:v>
                  </c:pt>
                  <c:pt idx="5476">
                    <c:v>moderate</c:v>
                  </c:pt>
                  <c:pt idx="5477">
                    <c:v>moderate</c:v>
                  </c:pt>
                  <c:pt idx="5478">
                    <c:v>moderate</c:v>
                  </c:pt>
                  <c:pt idx="5479">
                    <c:v>moderate</c:v>
                  </c:pt>
                  <c:pt idx="5480">
                    <c:v>moderate</c:v>
                  </c:pt>
                  <c:pt idx="5481">
                    <c:v>moderate</c:v>
                  </c:pt>
                  <c:pt idx="5482">
                    <c:v>moderate</c:v>
                  </c:pt>
                  <c:pt idx="5483">
                    <c:v>moderate</c:v>
                  </c:pt>
                  <c:pt idx="5484">
                    <c:v>moderate</c:v>
                  </c:pt>
                  <c:pt idx="5485">
                    <c:v>moderate</c:v>
                  </c:pt>
                  <c:pt idx="5486">
                    <c:v>moderate</c:v>
                  </c:pt>
                  <c:pt idx="5487">
                    <c:v>moderate</c:v>
                  </c:pt>
                  <c:pt idx="5488">
                    <c:v>moderate</c:v>
                  </c:pt>
                  <c:pt idx="5489">
                    <c:v>moderate</c:v>
                  </c:pt>
                  <c:pt idx="5490">
                    <c:v>moderate</c:v>
                  </c:pt>
                  <c:pt idx="5491">
                    <c:v>moderate</c:v>
                  </c:pt>
                  <c:pt idx="5492">
                    <c:v>moderate</c:v>
                  </c:pt>
                  <c:pt idx="5493">
                    <c:v>moderate</c:v>
                  </c:pt>
                  <c:pt idx="5494">
                    <c:v>moderate</c:v>
                  </c:pt>
                  <c:pt idx="5495">
                    <c:v>moderate</c:v>
                  </c:pt>
                  <c:pt idx="5496">
                    <c:v>moderate</c:v>
                  </c:pt>
                  <c:pt idx="5497">
                    <c:v>moderate</c:v>
                  </c:pt>
                  <c:pt idx="5498">
                    <c:v>moderate</c:v>
                  </c:pt>
                  <c:pt idx="5499">
                    <c:v>moderate</c:v>
                  </c:pt>
                  <c:pt idx="5500">
                    <c:v>moderate</c:v>
                  </c:pt>
                  <c:pt idx="5501">
                    <c:v>moderate</c:v>
                  </c:pt>
                  <c:pt idx="5502">
                    <c:v>moderate</c:v>
                  </c:pt>
                  <c:pt idx="5503">
                    <c:v>moderate</c:v>
                  </c:pt>
                  <c:pt idx="5504">
                    <c:v>moderate</c:v>
                  </c:pt>
                  <c:pt idx="5505">
                    <c:v>moderate</c:v>
                  </c:pt>
                  <c:pt idx="5506">
                    <c:v>moderate</c:v>
                  </c:pt>
                  <c:pt idx="5507">
                    <c:v>moderate</c:v>
                  </c:pt>
                  <c:pt idx="5508">
                    <c:v>moderate</c:v>
                  </c:pt>
                  <c:pt idx="5509">
                    <c:v>moderate</c:v>
                  </c:pt>
                  <c:pt idx="5510">
                    <c:v>moderate</c:v>
                  </c:pt>
                  <c:pt idx="5511">
                    <c:v>moderate</c:v>
                  </c:pt>
                  <c:pt idx="5512">
                    <c:v>moderate</c:v>
                  </c:pt>
                  <c:pt idx="5513">
                    <c:v>moderate</c:v>
                  </c:pt>
                  <c:pt idx="5514">
                    <c:v>moderate</c:v>
                  </c:pt>
                  <c:pt idx="5515">
                    <c:v>moderate</c:v>
                  </c:pt>
                  <c:pt idx="5516">
                    <c:v>moderate</c:v>
                  </c:pt>
                  <c:pt idx="5517">
                    <c:v>moderate</c:v>
                  </c:pt>
                  <c:pt idx="5518">
                    <c:v>moderate</c:v>
                  </c:pt>
                  <c:pt idx="5519">
                    <c:v>moderate</c:v>
                  </c:pt>
                  <c:pt idx="5520">
                    <c:v>moderate</c:v>
                  </c:pt>
                  <c:pt idx="5521">
                    <c:v>moderate</c:v>
                  </c:pt>
                  <c:pt idx="5522">
                    <c:v>moderate</c:v>
                  </c:pt>
                  <c:pt idx="5523">
                    <c:v>moderate</c:v>
                  </c:pt>
                  <c:pt idx="5524">
                    <c:v>moderate</c:v>
                  </c:pt>
                  <c:pt idx="5525">
                    <c:v>moderate</c:v>
                  </c:pt>
                  <c:pt idx="5526">
                    <c:v>moderate</c:v>
                  </c:pt>
                  <c:pt idx="5527">
                    <c:v>moderate</c:v>
                  </c:pt>
                  <c:pt idx="5528">
                    <c:v>moderate</c:v>
                  </c:pt>
                  <c:pt idx="5529">
                    <c:v>moderate</c:v>
                  </c:pt>
                  <c:pt idx="5530">
                    <c:v>moderate</c:v>
                  </c:pt>
                  <c:pt idx="5531">
                    <c:v>moderate</c:v>
                  </c:pt>
                  <c:pt idx="5532">
                    <c:v>moderate</c:v>
                  </c:pt>
                  <c:pt idx="5533">
                    <c:v>moderate</c:v>
                  </c:pt>
                  <c:pt idx="5534">
                    <c:v>moderate</c:v>
                  </c:pt>
                  <c:pt idx="5535">
                    <c:v>moderate</c:v>
                  </c:pt>
                  <c:pt idx="5536">
                    <c:v>moderate</c:v>
                  </c:pt>
                  <c:pt idx="5537">
                    <c:v>moderate</c:v>
                  </c:pt>
                  <c:pt idx="5538">
                    <c:v>moderate</c:v>
                  </c:pt>
                  <c:pt idx="5539">
                    <c:v>moderate</c:v>
                  </c:pt>
                  <c:pt idx="5540">
                    <c:v>moderate</c:v>
                  </c:pt>
                  <c:pt idx="5541">
                    <c:v>moderate</c:v>
                  </c:pt>
                  <c:pt idx="5542">
                    <c:v>moderate</c:v>
                  </c:pt>
                  <c:pt idx="5543">
                    <c:v>moderate</c:v>
                  </c:pt>
                  <c:pt idx="5544">
                    <c:v>moderate</c:v>
                  </c:pt>
                  <c:pt idx="5545">
                    <c:v>moderate</c:v>
                  </c:pt>
                  <c:pt idx="5546">
                    <c:v>moderate</c:v>
                  </c:pt>
                  <c:pt idx="5547">
                    <c:v>moderate</c:v>
                  </c:pt>
                  <c:pt idx="5548">
                    <c:v>moderate</c:v>
                  </c:pt>
                  <c:pt idx="5549">
                    <c:v>moderate</c:v>
                  </c:pt>
                  <c:pt idx="5550">
                    <c:v>moderate</c:v>
                  </c:pt>
                  <c:pt idx="5551">
                    <c:v>moderate</c:v>
                  </c:pt>
                  <c:pt idx="5552">
                    <c:v>moderate</c:v>
                  </c:pt>
                  <c:pt idx="5553">
                    <c:v>moderate</c:v>
                  </c:pt>
                  <c:pt idx="5554">
                    <c:v>moderate</c:v>
                  </c:pt>
                  <c:pt idx="5555">
                    <c:v>moderate</c:v>
                  </c:pt>
                  <c:pt idx="5556">
                    <c:v>moderate</c:v>
                  </c:pt>
                  <c:pt idx="5557">
                    <c:v>moderate</c:v>
                  </c:pt>
                  <c:pt idx="5558">
                    <c:v>moderate</c:v>
                  </c:pt>
                  <c:pt idx="5559">
                    <c:v>moderate</c:v>
                  </c:pt>
                  <c:pt idx="5560">
                    <c:v>moderate</c:v>
                  </c:pt>
                  <c:pt idx="5561">
                    <c:v>moderate</c:v>
                  </c:pt>
                  <c:pt idx="5562">
                    <c:v>moderate</c:v>
                  </c:pt>
                  <c:pt idx="5563">
                    <c:v>moderate</c:v>
                  </c:pt>
                  <c:pt idx="5564">
                    <c:v>moderate</c:v>
                  </c:pt>
                  <c:pt idx="5565">
                    <c:v>moderate</c:v>
                  </c:pt>
                  <c:pt idx="5566">
                    <c:v>moderate</c:v>
                  </c:pt>
                  <c:pt idx="5567">
                    <c:v>moderate</c:v>
                  </c:pt>
                  <c:pt idx="5568">
                    <c:v>moderate</c:v>
                  </c:pt>
                  <c:pt idx="5569">
                    <c:v>moderate</c:v>
                  </c:pt>
                  <c:pt idx="5570">
                    <c:v>moderate</c:v>
                  </c:pt>
                  <c:pt idx="5571">
                    <c:v>moderate</c:v>
                  </c:pt>
                  <c:pt idx="5572">
                    <c:v>moderate</c:v>
                  </c:pt>
                  <c:pt idx="5573">
                    <c:v>moderate</c:v>
                  </c:pt>
                  <c:pt idx="5574">
                    <c:v>moderate</c:v>
                  </c:pt>
                  <c:pt idx="5575">
                    <c:v>moderate</c:v>
                  </c:pt>
                  <c:pt idx="5576">
                    <c:v>moderate</c:v>
                  </c:pt>
                  <c:pt idx="5577">
                    <c:v>moderate</c:v>
                  </c:pt>
                  <c:pt idx="5578">
                    <c:v>moderate</c:v>
                  </c:pt>
                  <c:pt idx="5579">
                    <c:v>moderate</c:v>
                  </c:pt>
                  <c:pt idx="5580">
                    <c:v>moderate</c:v>
                  </c:pt>
                  <c:pt idx="5581">
                    <c:v>moderate</c:v>
                  </c:pt>
                  <c:pt idx="5582">
                    <c:v>moderate</c:v>
                  </c:pt>
                  <c:pt idx="5583">
                    <c:v>moderate</c:v>
                  </c:pt>
                  <c:pt idx="5584">
                    <c:v>moderate</c:v>
                  </c:pt>
                  <c:pt idx="5585">
                    <c:v>moderate</c:v>
                  </c:pt>
                  <c:pt idx="5586">
                    <c:v>moderate</c:v>
                  </c:pt>
                  <c:pt idx="5587">
                    <c:v>moderate</c:v>
                  </c:pt>
                  <c:pt idx="5588">
                    <c:v>moderate</c:v>
                  </c:pt>
                  <c:pt idx="5589">
                    <c:v>moderate</c:v>
                  </c:pt>
                  <c:pt idx="5590">
                    <c:v>moderate</c:v>
                  </c:pt>
                  <c:pt idx="5591">
                    <c:v>moderate</c:v>
                  </c:pt>
                  <c:pt idx="5592">
                    <c:v>moderate</c:v>
                  </c:pt>
                  <c:pt idx="5593">
                    <c:v>moderate</c:v>
                  </c:pt>
                  <c:pt idx="5594">
                    <c:v>moderate</c:v>
                  </c:pt>
                  <c:pt idx="5595">
                    <c:v>moderate</c:v>
                  </c:pt>
                  <c:pt idx="5596">
                    <c:v>moderate</c:v>
                  </c:pt>
                  <c:pt idx="5597">
                    <c:v>moderate</c:v>
                  </c:pt>
                  <c:pt idx="5598">
                    <c:v>moderate</c:v>
                  </c:pt>
                  <c:pt idx="5599">
                    <c:v>moderate</c:v>
                  </c:pt>
                  <c:pt idx="5600">
                    <c:v>moderate</c:v>
                  </c:pt>
                  <c:pt idx="5601">
                    <c:v>moderate</c:v>
                  </c:pt>
                  <c:pt idx="5602">
                    <c:v>moderate</c:v>
                  </c:pt>
                  <c:pt idx="5603">
                    <c:v>moderate</c:v>
                  </c:pt>
                  <c:pt idx="5604">
                    <c:v>moderate</c:v>
                  </c:pt>
                  <c:pt idx="5605">
                    <c:v>moderate</c:v>
                  </c:pt>
                  <c:pt idx="5606">
                    <c:v>moderate</c:v>
                  </c:pt>
                  <c:pt idx="5607">
                    <c:v>moderate</c:v>
                  </c:pt>
                  <c:pt idx="5608">
                    <c:v>moderate</c:v>
                  </c:pt>
                  <c:pt idx="5609">
                    <c:v>moderate</c:v>
                  </c:pt>
                  <c:pt idx="5610">
                    <c:v>moderate</c:v>
                  </c:pt>
                  <c:pt idx="5611">
                    <c:v>moderate</c:v>
                  </c:pt>
                  <c:pt idx="5612">
                    <c:v>moderate</c:v>
                  </c:pt>
                  <c:pt idx="5613">
                    <c:v>moderate</c:v>
                  </c:pt>
                  <c:pt idx="5614">
                    <c:v>moderate</c:v>
                  </c:pt>
                  <c:pt idx="5615">
                    <c:v>moderate</c:v>
                  </c:pt>
                  <c:pt idx="5616">
                    <c:v>moderate</c:v>
                  </c:pt>
                  <c:pt idx="5617">
                    <c:v>moderate</c:v>
                  </c:pt>
                  <c:pt idx="5618">
                    <c:v>moderate</c:v>
                  </c:pt>
                  <c:pt idx="5619">
                    <c:v>moderate</c:v>
                  </c:pt>
                  <c:pt idx="5620">
                    <c:v>moderate</c:v>
                  </c:pt>
                  <c:pt idx="5621">
                    <c:v>moderate</c:v>
                  </c:pt>
                  <c:pt idx="5622">
                    <c:v>moderate</c:v>
                  </c:pt>
                  <c:pt idx="5623">
                    <c:v>moderate</c:v>
                  </c:pt>
                  <c:pt idx="5624">
                    <c:v>moderate</c:v>
                  </c:pt>
                  <c:pt idx="5625">
                    <c:v>moderate</c:v>
                  </c:pt>
                  <c:pt idx="5626">
                    <c:v>moderate</c:v>
                  </c:pt>
                  <c:pt idx="5627">
                    <c:v>moderate</c:v>
                  </c:pt>
                  <c:pt idx="5628">
                    <c:v>moderate</c:v>
                  </c:pt>
                  <c:pt idx="5629">
                    <c:v>moderate</c:v>
                  </c:pt>
                  <c:pt idx="5630">
                    <c:v>moderate</c:v>
                  </c:pt>
                  <c:pt idx="5631">
                    <c:v>moderate</c:v>
                  </c:pt>
                  <c:pt idx="5632">
                    <c:v>moderate</c:v>
                  </c:pt>
                  <c:pt idx="5633">
                    <c:v>moderate</c:v>
                  </c:pt>
                  <c:pt idx="5634">
                    <c:v>moderate</c:v>
                  </c:pt>
                  <c:pt idx="5635">
                    <c:v>moderate</c:v>
                  </c:pt>
                  <c:pt idx="5636">
                    <c:v>moderate</c:v>
                  </c:pt>
                  <c:pt idx="5637">
                    <c:v>moderate</c:v>
                  </c:pt>
                  <c:pt idx="5638">
                    <c:v>moderate</c:v>
                  </c:pt>
                  <c:pt idx="5639">
                    <c:v>moderate</c:v>
                  </c:pt>
                  <c:pt idx="5640">
                    <c:v>moderate</c:v>
                  </c:pt>
                  <c:pt idx="5641">
                    <c:v>moderate</c:v>
                  </c:pt>
                  <c:pt idx="5642">
                    <c:v>moderate</c:v>
                  </c:pt>
                  <c:pt idx="5643">
                    <c:v>moderate</c:v>
                  </c:pt>
                  <c:pt idx="5644">
                    <c:v>moderate</c:v>
                  </c:pt>
                  <c:pt idx="5645">
                    <c:v>moderate</c:v>
                  </c:pt>
                  <c:pt idx="5646">
                    <c:v>moderate</c:v>
                  </c:pt>
                  <c:pt idx="5647">
                    <c:v>moderate</c:v>
                  </c:pt>
                  <c:pt idx="5648">
                    <c:v>moderate</c:v>
                  </c:pt>
                  <c:pt idx="5649">
                    <c:v>moderate</c:v>
                  </c:pt>
                  <c:pt idx="5650">
                    <c:v>moderate</c:v>
                  </c:pt>
                  <c:pt idx="5651">
                    <c:v>moderate</c:v>
                  </c:pt>
                  <c:pt idx="5652">
                    <c:v>moderate</c:v>
                  </c:pt>
                  <c:pt idx="5653">
                    <c:v>moderate</c:v>
                  </c:pt>
                  <c:pt idx="5654">
                    <c:v>moderate</c:v>
                  </c:pt>
                  <c:pt idx="5655">
                    <c:v>moderate</c:v>
                  </c:pt>
                  <c:pt idx="5656">
                    <c:v>moderate</c:v>
                  </c:pt>
                  <c:pt idx="5657">
                    <c:v>moderate</c:v>
                  </c:pt>
                  <c:pt idx="5658">
                    <c:v>moderate</c:v>
                  </c:pt>
                  <c:pt idx="5659">
                    <c:v>moderate</c:v>
                  </c:pt>
                  <c:pt idx="5660">
                    <c:v>moderate</c:v>
                  </c:pt>
                  <c:pt idx="5661">
                    <c:v>moderate</c:v>
                  </c:pt>
                  <c:pt idx="5662">
                    <c:v>moderate</c:v>
                  </c:pt>
                  <c:pt idx="5663">
                    <c:v>moderate</c:v>
                  </c:pt>
                  <c:pt idx="5664">
                    <c:v>moderate</c:v>
                  </c:pt>
                  <c:pt idx="5665">
                    <c:v>moderate</c:v>
                  </c:pt>
                  <c:pt idx="5666">
                    <c:v>moderate</c:v>
                  </c:pt>
                  <c:pt idx="5667">
                    <c:v>moderate</c:v>
                  </c:pt>
                  <c:pt idx="5668">
                    <c:v>moderate</c:v>
                  </c:pt>
                  <c:pt idx="5669">
                    <c:v>moderate</c:v>
                  </c:pt>
                  <c:pt idx="5670">
                    <c:v>moderate</c:v>
                  </c:pt>
                  <c:pt idx="5671">
                    <c:v>moderate</c:v>
                  </c:pt>
                  <c:pt idx="5672">
                    <c:v>moderate</c:v>
                  </c:pt>
                  <c:pt idx="5673">
                    <c:v>moderate</c:v>
                  </c:pt>
                  <c:pt idx="5674">
                    <c:v>moderate</c:v>
                  </c:pt>
                  <c:pt idx="5675">
                    <c:v>moderate</c:v>
                  </c:pt>
                  <c:pt idx="5676">
                    <c:v>moderate</c:v>
                  </c:pt>
                  <c:pt idx="5677">
                    <c:v>moderate</c:v>
                  </c:pt>
                  <c:pt idx="5678">
                    <c:v>moderate</c:v>
                  </c:pt>
                  <c:pt idx="5679">
                    <c:v>moderate</c:v>
                  </c:pt>
                  <c:pt idx="5680">
                    <c:v>moderate</c:v>
                  </c:pt>
                  <c:pt idx="5681">
                    <c:v>moderate</c:v>
                  </c:pt>
                  <c:pt idx="5682">
                    <c:v>moderate</c:v>
                  </c:pt>
                  <c:pt idx="5683">
                    <c:v>moderate</c:v>
                  </c:pt>
                  <c:pt idx="5684">
                    <c:v>moderate</c:v>
                  </c:pt>
                  <c:pt idx="5685">
                    <c:v>moderate</c:v>
                  </c:pt>
                  <c:pt idx="5686">
                    <c:v>moderate</c:v>
                  </c:pt>
                  <c:pt idx="5687">
                    <c:v>moderate</c:v>
                  </c:pt>
                  <c:pt idx="5688">
                    <c:v>moderate</c:v>
                  </c:pt>
                  <c:pt idx="5689">
                    <c:v>moderate</c:v>
                  </c:pt>
                  <c:pt idx="5690">
                    <c:v>moderate</c:v>
                  </c:pt>
                  <c:pt idx="5691">
                    <c:v>moderate</c:v>
                  </c:pt>
                  <c:pt idx="5692">
                    <c:v>moderate</c:v>
                  </c:pt>
                  <c:pt idx="5693">
                    <c:v>moderate</c:v>
                  </c:pt>
                  <c:pt idx="5694">
                    <c:v>moderate</c:v>
                  </c:pt>
                  <c:pt idx="5695">
                    <c:v>moderate</c:v>
                  </c:pt>
                  <c:pt idx="5696">
                    <c:v>moderate</c:v>
                  </c:pt>
                  <c:pt idx="5697">
                    <c:v>moderate</c:v>
                  </c:pt>
                  <c:pt idx="5698">
                    <c:v>moderate</c:v>
                  </c:pt>
                  <c:pt idx="5699">
                    <c:v>moderate</c:v>
                  </c:pt>
                  <c:pt idx="5700">
                    <c:v>moderate</c:v>
                  </c:pt>
                  <c:pt idx="5701">
                    <c:v>moderate</c:v>
                  </c:pt>
                  <c:pt idx="5702">
                    <c:v>moderate</c:v>
                  </c:pt>
                  <c:pt idx="5703">
                    <c:v>moderate</c:v>
                  </c:pt>
                  <c:pt idx="5704">
                    <c:v>moderate</c:v>
                  </c:pt>
                  <c:pt idx="5705">
                    <c:v>moderate</c:v>
                  </c:pt>
                  <c:pt idx="5706">
                    <c:v>moderate</c:v>
                  </c:pt>
                  <c:pt idx="5707">
                    <c:v>moderate</c:v>
                  </c:pt>
                  <c:pt idx="5708">
                    <c:v>moderate</c:v>
                  </c:pt>
                  <c:pt idx="5709">
                    <c:v>moderate</c:v>
                  </c:pt>
                  <c:pt idx="5710">
                    <c:v>moderate</c:v>
                  </c:pt>
                  <c:pt idx="5711">
                    <c:v>moderate</c:v>
                  </c:pt>
                  <c:pt idx="5712">
                    <c:v>moderate</c:v>
                  </c:pt>
                  <c:pt idx="5713">
                    <c:v>moderate</c:v>
                  </c:pt>
                  <c:pt idx="5714">
                    <c:v>moderate</c:v>
                  </c:pt>
                  <c:pt idx="5715">
                    <c:v>moderate</c:v>
                  </c:pt>
                  <c:pt idx="5716">
                    <c:v>moderate</c:v>
                  </c:pt>
                  <c:pt idx="5717">
                    <c:v>moderate</c:v>
                  </c:pt>
                  <c:pt idx="5718">
                    <c:v>moderate</c:v>
                  </c:pt>
                  <c:pt idx="5719">
                    <c:v>moderate</c:v>
                  </c:pt>
                  <c:pt idx="5720">
                    <c:v>moderate</c:v>
                  </c:pt>
                  <c:pt idx="5721">
                    <c:v>moderate</c:v>
                  </c:pt>
                  <c:pt idx="5722">
                    <c:v>moderate</c:v>
                  </c:pt>
                  <c:pt idx="5723">
                    <c:v>moderate</c:v>
                  </c:pt>
                  <c:pt idx="5724">
                    <c:v>moderate</c:v>
                  </c:pt>
                  <c:pt idx="5725">
                    <c:v>moderate</c:v>
                  </c:pt>
                  <c:pt idx="5726">
                    <c:v>moderate</c:v>
                  </c:pt>
                  <c:pt idx="5727">
                    <c:v>moderate</c:v>
                  </c:pt>
                  <c:pt idx="5728">
                    <c:v>moderate</c:v>
                  </c:pt>
                  <c:pt idx="5729">
                    <c:v>moderate</c:v>
                  </c:pt>
                  <c:pt idx="5730">
                    <c:v>moderate</c:v>
                  </c:pt>
                  <c:pt idx="5731">
                    <c:v>moderate</c:v>
                  </c:pt>
                  <c:pt idx="5732">
                    <c:v>moderate</c:v>
                  </c:pt>
                  <c:pt idx="5733">
                    <c:v>moderate</c:v>
                  </c:pt>
                  <c:pt idx="5734">
                    <c:v>moderate</c:v>
                  </c:pt>
                  <c:pt idx="5735">
                    <c:v>moderate</c:v>
                  </c:pt>
                  <c:pt idx="5736">
                    <c:v>moderate</c:v>
                  </c:pt>
                  <c:pt idx="5737">
                    <c:v>moderate</c:v>
                  </c:pt>
                  <c:pt idx="5738">
                    <c:v>moderate</c:v>
                  </c:pt>
                  <c:pt idx="5739">
                    <c:v>moderate</c:v>
                  </c:pt>
                  <c:pt idx="5740">
                    <c:v>moderate</c:v>
                  </c:pt>
                  <c:pt idx="5741">
                    <c:v>moderate</c:v>
                  </c:pt>
                  <c:pt idx="5742">
                    <c:v>moderate</c:v>
                  </c:pt>
                  <c:pt idx="5743">
                    <c:v>moderate</c:v>
                  </c:pt>
                  <c:pt idx="5744">
                    <c:v>moderate</c:v>
                  </c:pt>
                  <c:pt idx="5745">
                    <c:v>moderate</c:v>
                  </c:pt>
                  <c:pt idx="5746">
                    <c:v>moderate</c:v>
                  </c:pt>
                  <c:pt idx="5747">
                    <c:v>moderate</c:v>
                  </c:pt>
                  <c:pt idx="5748">
                    <c:v>moderate</c:v>
                  </c:pt>
                  <c:pt idx="5749">
                    <c:v>moderate</c:v>
                  </c:pt>
                  <c:pt idx="5750">
                    <c:v>moderate</c:v>
                  </c:pt>
                  <c:pt idx="5751">
                    <c:v>moderate</c:v>
                  </c:pt>
                  <c:pt idx="5752">
                    <c:v>moderate</c:v>
                  </c:pt>
                  <c:pt idx="5753">
                    <c:v>moderate</c:v>
                  </c:pt>
                  <c:pt idx="5754">
                    <c:v>moderate</c:v>
                  </c:pt>
                  <c:pt idx="5755">
                    <c:v>moderate</c:v>
                  </c:pt>
                  <c:pt idx="5756">
                    <c:v>moderate</c:v>
                  </c:pt>
                  <c:pt idx="5757">
                    <c:v>moderate</c:v>
                  </c:pt>
                  <c:pt idx="5758">
                    <c:v>moderate</c:v>
                  </c:pt>
                  <c:pt idx="5759">
                    <c:v>moderate</c:v>
                  </c:pt>
                  <c:pt idx="5760">
                    <c:v>moderate</c:v>
                  </c:pt>
                  <c:pt idx="5761">
                    <c:v>moderate</c:v>
                  </c:pt>
                  <c:pt idx="5762">
                    <c:v>moderate</c:v>
                  </c:pt>
                  <c:pt idx="5763">
                    <c:v>moderate</c:v>
                  </c:pt>
                  <c:pt idx="5764">
                    <c:v>moderate</c:v>
                  </c:pt>
                  <c:pt idx="5765">
                    <c:v>moderate</c:v>
                  </c:pt>
                  <c:pt idx="5766">
                    <c:v>moderate</c:v>
                  </c:pt>
                  <c:pt idx="5767">
                    <c:v>moderate</c:v>
                  </c:pt>
                  <c:pt idx="5768">
                    <c:v>moderate</c:v>
                  </c:pt>
                  <c:pt idx="5769">
                    <c:v>moderate</c:v>
                  </c:pt>
                  <c:pt idx="5770">
                    <c:v>moderate</c:v>
                  </c:pt>
                  <c:pt idx="5771">
                    <c:v>moderate</c:v>
                  </c:pt>
                  <c:pt idx="5772">
                    <c:v>moderate</c:v>
                  </c:pt>
                  <c:pt idx="5773">
                    <c:v>moderate</c:v>
                  </c:pt>
                  <c:pt idx="5774">
                    <c:v>moderate</c:v>
                  </c:pt>
                  <c:pt idx="5775">
                    <c:v>moderate</c:v>
                  </c:pt>
                  <c:pt idx="5776">
                    <c:v>moderate</c:v>
                  </c:pt>
                  <c:pt idx="5777">
                    <c:v>moderate</c:v>
                  </c:pt>
                  <c:pt idx="5778">
                    <c:v>moderate</c:v>
                  </c:pt>
                  <c:pt idx="5779">
                    <c:v>moderate</c:v>
                  </c:pt>
                  <c:pt idx="5780">
                    <c:v>moderate</c:v>
                  </c:pt>
                  <c:pt idx="5781">
                    <c:v>moderate</c:v>
                  </c:pt>
                  <c:pt idx="5782">
                    <c:v>moderate</c:v>
                  </c:pt>
                  <c:pt idx="5783">
                    <c:v>moderate</c:v>
                  </c:pt>
                  <c:pt idx="5784">
                    <c:v>moderate</c:v>
                  </c:pt>
                  <c:pt idx="5785">
                    <c:v>moderate</c:v>
                  </c:pt>
                  <c:pt idx="5786">
                    <c:v>moderate</c:v>
                  </c:pt>
                  <c:pt idx="5787">
                    <c:v>moderate</c:v>
                  </c:pt>
                  <c:pt idx="5788">
                    <c:v>moderate</c:v>
                  </c:pt>
                  <c:pt idx="5789">
                    <c:v>moderate</c:v>
                  </c:pt>
                  <c:pt idx="5790">
                    <c:v>moderate</c:v>
                  </c:pt>
                  <c:pt idx="5791">
                    <c:v>moderate</c:v>
                  </c:pt>
                  <c:pt idx="5792">
                    <c:v>moderate</c:v>
                  </c:pt>
                  <c:pt idx="5793">
                    <c:v>moderate</c:v>
                  </c:pt>
                  <c:pt idx="5794">
                    <c:v>moderate</c:v>
                  </c:pt>
                  <c:pt idx="5795">
                    <c:v>moderate</c:v>
                  </c:pt>
                  <c:pt idx="5796">
                    <c:v>moderate</c:v>
                  </c:pt>
                  <c:pt idx="5797">
                    <c:v>moderate</c:v>
                  </c:pt>
                  <c:pt idx="5798">
                    <c:v>moderate</c:v>
                  </c:pt>
                  <c:pt idx="5799">
                    <c:v>moderate</c:v>
                  </c:pt>
                  <c:pt idx="5800">
                    <c:v>moderate</c:v>
                  </c:pt>
                  <c:pt idx="5801">
                    <c:v>moderate</c:v>
                  </c:pt>
                  <c:pt idx="5802">
                    <c:v>moderate</c:v>
                  </c:pt>
                  <c:pt idx="5803">
                    <c:v>moderate</c:v>
                  </c:pt>
                  <c:pt idx="5804">
                    <c:v>moderate</c:v>
                  </c:pt>
                  <c:pt idx="5805">
                    <c:v>moderate</c:v>
                  </c:pt>
                  <c:pt idx="5806">
                    <c:v>moderate</c:v>
                  </c:pt>
                  <c:pt idx="5807">
                    <c:v>moderate</c:v>
                  </c:pt>
                  <c:pt idx="5808">
                    <c:v>moderate</c:v>
                  </c:pt>
                  <c:pt idx="5809">
                    <c:v>moderate</c:v>
                  </c:pt>
                  <c:pt idx="5810">
                    <c:v>moderate</c:v>
                  </c:pt>
                  <c:pt idx="5811">
                    <c:v>moderate</c:v>
                  </c:pt>
                  <c:pt idx="5812">
                    <c:v>moderate</c:v>
                  </c:pt>
                  <c:pt idx="5813">
                    <c:v>moderate</c:v>
                  </c:pt>
                  <c:pt idx="5814">
                    <c:v>moderate</c:v>
                  </c:pt>
                  <c:pt idx="5815">
                    <c:v>moderate</c:v>
                  </c:pt>
                  <c:pt idx="5816">
                    <c:v>moderate</c:v>
                  </c:pt>
                  <c:pt idx="5817">
                    <c:v>moderate</c:v>
                  </c:pt>
                  <c:pt idx="5818">
                    <c:v>moderate</c:v>
                  </c:pt>
                  <c:pt idx="5819">
                    <c:v>moderate</c:v>
                  </c:pt>
                  <c:pt idx="5820">
                    <c:v>moderate</c:v>
                  </c:pt>
                  <c:pt idx="5821">
                    <c:v>moderate</c:v>
                  </c:pt>
                  <c:pt idx="5822">
                    <c:v>moderate</c:v>
                  </c:pt>
                  <c:pt idx="5823">
                    <c:v>moderate</c:v>
                  </c:pt>
                  <c:pt idx="5824">
                    <c:v>moderate</c:v>
                  </c:pt>
                  <c:pt idx="5825">
                    <c:v>moderate</c:v>
                  </c:pt>
                  <c:pt idx="5826">
                    <c:v>moderate</c:v>
                  </c:pt>
                  <c:pt idx="5827">
                    <c:v>moderate</c:v>
                  </c:pt>
                  <c:pt idx="5828">
                    <c:v>moderate</c:v>
                  </c:pt>
                  <c:pt idx="5829">
                    <c:v>moderate</c:v>
                  </c:pt>
                  <c:pt idx="5830">
                    <c:v>moderate</c:v>
                  </c:pt>
                  <c:pt idx="5831">
                    <c:v>moderate</c:v>
                  </c:pt>
                  <c:pt idx="5832">
                    <c:v>moderate</c:v>
                  </c:pt>
                  <c:pt idx="5833">
                    <c:v>moderate</c:v>
                  </c:pt>
                  <c:pt idx="5834">
                    <c:v>moderate</c:v>
                  </c:pt>
                  <c:pt idx="5835">
                    <c:v>moderate</c:v>
                  </c:pt>
                  <c:pt idx="5836">
                    <c:v>moderate</c:v>
                  </c:pt>
                  <c:pt idx="5837">
                    <c:v>moderate</c:v>
                  </c:pt>
                  <c:pt idx="5838">
                    <c:v>moderate</c:v>
                  </c:pt>
                  <c:pt idx="5839">
                    <c:v>moderate</c:v>
                  </c:pt>
                  <c:pt idx="5840">
                    <c:v>moderate</c:v>
                  </c:pt>
                  <c:pt idx="5841">
                    <c:v>moderate</c:v>
                  </c:pt>
                  <c:pt idx="5842">
                    <c:v>moderate</c:v>
                  </c:pt>
                  <c:pt idx="5843">
                    <c:v>moderate</c:v>
                  </c:pt>
                  <c:pt idx="5844">
                    <c:v>moderate</c:v>
                  </c:pt>
                  <c:pt idx="5845">
                    <c:v>moderate</c:v>
                  </c:pt>
                  <c:pt idx="5846">
                    <c:v>moderate</c:v>
                  </c:pt>
                  <c:pt idx="5847">
                    <c:v>moderate</c:v>
                  </c:pt>
                  <c:pt idx="5848">
                    <c:v>moderate</c:v>
                  </c:pt>
                  <c:pt idx="5849">
                    <c:v>moderate</c:v>
                  </c:pt>
                  <c:pt idx="5850">
                    <c:v>moderate</c:v>
                  </c:pt>
                  <c:pt idx="5851">
                    <c:v>moderate</c:v>
                  </c:pt>
                  <c:pt idx="5852">
                    <c:v>moderate</c:v>
                  </c:pt>
                  <c:pt idx="5853">
                    <c:v>moderate</c:v>
                  </c:pt>
                  <c:pt idx="5854">
                    <c:v>moderate</c:v>
                  </c:pt>
                  <c:pt idx="5855">
                    <c:v>moderate</c:v>
                  </c:pt>
                  <c:pt idx="5856">
                    <c:v>moderate</c:v>
                  </c:pt>
                  <c:pt idx="5857">
                    <c:v>moderate</c:v>
                  </c:pt>
                  <c:pt idx="5858">
                    <c:v>moderate</c:v>
                  </c:pt>
                  <c:pt idx="5859">
                    <c:v>moderate</c:v>
                  </c:pt>
                  <c:pt idx="5860">
                    <c:v>moderate</c:v>
                  </c:pt>
                  <c:pt idx="5861">
                    <c:v>moderate</c:v>
                  </c:pt>
                  <c:pt idx="5862">
                    <c:v>moderate</c:v>
                  </c:pt>
                  <c:pt idx="5863">
                    <c:v>moderate</c:v>
                  </c:pt>
                  <c:pt idx="5864">
                    <c:v>moderate</c:v>
                  </c:pt>
                  <c:pt idx="5865">
                    <c:v>moderate</c:v>
                  </c:pt>
                  <c:pt idx="5866">
                    <c:v>moderate</c:v>
                  </c:pt>
                  <c:pt idx="5867">
                    <c:v>moderate</c:v>
                  </c:pt>
                  <c:pt idx="5868">
                    <c:v>one-off</c:v>
                  </c:pt>
                  <c:pt idx="5869">
                    <c:v>one-off</c:v>
                  </c:pt>
                  <c:pt idx="5870">
                    <c:v>one-off</c:v>
                  </c:pt>
                  <c:pt idx="5871">
                    <c:v>one-off</c:v>
                  </c:pt>
                  <c:pt idx="5872">
                    <c:v>one-off</c:v>
                  </c:pt>
                  <c:pt idx="5873">
                    <c:v>one-off</c:v>
                  </c:pt>
                  <c:pt idx="5874">
                    <c:v>one-off</c:v>
                  </c:pt>
                  <c:pt idx="5875">
                    <c:v>one-off</c:v>
                  </c:pt>
                  <c:pt idx="5876">
                    <c:v>one-off</c:v>
                  </c:pt>
                  <c:pt idx="5877">
                    <c:v>one-off</c:v>
                  </c:pt>
                  <c:pt idx="5878">
                    <c:v>one-off</c:v>
                  </c:pt>
                  <c:pt idx="5879">
                    <c:v>one-off</c:v>
                  </c:pt>
                  <c:pt idx="5880">
                    <c:v>one-off</c:v>
                  </c:pt>
                  <c:pt idx="5881">
                    <c:v>one-off</c:v>
                  </c:pt>
                  <c:pt idx="5882">
                    <c:v>one-off</c:v>
                  </c:pt>
                  <c:pt idx="5883">
                    <c:v>one-off</c:v>
                  </c:pt>
                  <c:pt idx="5884">
                    <c:v>one-off</c:v>
                  </c:pt>
                  <c:pt idx="5885">
                    <c:v>one-off</c:v>
                  </c:pt>
                  <c:pt idx="5886">
                    <c:v>one-off</c:v>
                  </c:pt>
                  <c:pt idx="5887">
                    <c:v>one-off</c:v>
                  </c:pt>
                  <c:pt idx="5888">
                    <c:v>one-off</c:v>
                  </c:pt>
                  <c:pt idx="5889">
                    <c:v>one-off</c:v>
                  </c:pt>
                  <c:pt idx="5890">
                    <c:v>one-off</c:v>
                  </c:pt>
                  <c:pt idx="5891">
                    <c:v>one-off</c:v>
                  </c:pt>
                  <c:pt idx="5892">
                    <c:v>one-off</c:v>
                  </c:pt>
                  <c:pt idx="5893">
                    <c:v>one-off</c:v>
                  </c:pt>
                  <c:pt idx="5894">
                    <c:v>one-off</c:v>
                  </c:pt>
                  <c:pt idx="5895">
                    <c:v>one-off</c:v>
                  </c:pt>
                  <c:pt idx="5896">
                    <c:v>one-off</c:v>
                  </c:pt>
                  <c:pt idx="5897">
                    <c:v>one-off</c:v>
                  </c:pt>
                  <c:pt idx="5898">
                    <c:v>one-off</c:v>
                  </c:pt>
                  <c:pt idx="5899">
                    <c:v>one-off</c:v>
                  </c:pt>
                  <c:pt idx="5900">
                    <c:v>one-off</c:v>
                  </c:pt>
                  <c:pt idx="5901">
                    <c:v>one-off</c:v>
                  </c:pt>
                  <c:pt idx="5902">
                    <c:v>one-off</c:v>
                  </c:pt>
                  <c:pt idx="5903">
                    <c:v>one-off</c:v>
                  </c:pt>
                  <c:pt idx="5904">
                    <c:v>one-off</c:v>
                  </c:pt>
                  <c:pt idx="5905">
                    <c:v>one-off</c:v>
                  </c:pt>
                  <c:pt idx="5906">
                    <c:v>one-off</c:v>
                  </c:pt>
                  <c:pt idx="5907">
                    <c:v>one-off</c:v>
                  </c:pt>
                  <c:pt idx="5908">
                    <c:v>one-off</c:v>
                  </c:pt>
                  <c:pt idx="5909">
                    <c:v>one-off</c:v>
                  </c:pt>
                  <c:pt idx="5910">
                    <c:v>one-off</c:v>
                  </c:pt>
                  <c:pt idx="5911">
                    <c:v>one-off</c:v>
                  </c:pt>
                  <c:pt idx="5912">
                    <c:v>one-off</c:v>
                  </c:pt>
                  <c:pt idx="5913">
                    <c:v>one-off</c:v>
                  </c:pt>
                  <c:pt idx="5914">
                    <c:v>one-off</c:v>
                  </c:pt>
                  <c:pt idx="5915">
                    <c:v>one-off</c:v>
                  </c:pt>
                  <c:pt idx="5916">
                    <c:v>one-off</c:v>
                  </c:pt>
                  <c:pt idx="5917">
                    <c:v>one-off</c:v>
                  </c:pt>
                  <c:pt idx="5918">
                    <c:v>one-off</c:v>
                  </c:pt>
                  <c:pt idx="5919">
                    <c:v>one-off</c:v>
                  </c:pt>
                  <c:pt idx="5920">
                    <c:v>one-off</c:v>
                  </c:pt>
                  <c:pt idx="5921">
                    <c:v>one-off</c:v>
                  </c:pt>
                  <c:pt idx="5922">
                    <c:v>one-off</c:v>
                  </c:pt>
                  <c:pt idx="5923">
                    <c:v>one-off</c:v>
                  </c:pt>
                  <c:pt idx="5924">
                    <c:v>one-off</c:v>
                  </c:pt>
                  <c:pt idx="5925">
                    <c:v>one-off</c:v>
                  </c:pt>
                  <c:pt idx="5926">
                    <c:v>one-off</c:v>
                  </c:pt>
                  <c:pt idx="5927">
                    <c:v>one-off</c:v>
                  </c:pt>
                  <c:pt idx="5928">
                    <c:v>one-off</c:v>
                  </c:pt>
                  <c:pt idx="5929">
                    <c:v>one-off</c:v>
                  </c:pt>
                  <c:pt idx="5930">
                    <c:v>one-off</c:v>
                  </c:pt>
                  <c:pt idx="5931">
                    <c:v>one-off</c:v>
                  </c:pt>
                  <c:pt idx="5932">
                    <c:v>one-off</c:v>
                  </c:pt>
                  <c:pt idx="5933">
                    <c:v>one-off</c:v>
                  </c:pt>
                  <c:pt idx="5934">
                    <c:v>one-off</c:v>
                  </c:pt>
                  <c:pt idx="5935">
                    <c:v>one-off</c:v>
                  </c:pt>
                  <c:pt idx="5936">
                    <c:v>one-off</c:v>
                  </c:pt>
                  <c:pt idx="5937">
                    <c:v>one-off</c:v>
                  </c:pt>
                  <c:pt idx="5938">
                    <c:v>one-off</c:v>
                  </c:pt>
                  <c:pt idx="5939">
                    <c:v>one-off</c:v>
                  </c:pt>
                  <c:pt idx="5940">
                    <c:v>one-off</c:v>
                  </c:pt>
                  <c:pt idx="5941">
                    <c:v>one-off</c:v>
                  </c:pt>
                  <c:pt idx="5942">
                    <c:v>one-off</c:v>
                  </c:pt>
                  <c:pt idx="5943">
                    <c:v>one-off</c:v>
                  </c:pt>
                  <c:pt idx="5944">
                    <c:v>one-off</c:v>
                  </c:pt>
                  <c:pt idx="5945">
                    <c:v>one-off</c:v>
                  </c:pt>
                  <c:pt idx="5946">
                    <c:v>one-off</c:v>
                  </c:pt>
                  <c:pt idx="5947">
                    <c:v>one-off</c:v>
                  </c:pt>
                  <c:pt idx="5948">
                    <c:v>one-off</c:v>
                  </c:pt>
                  <c:pt idx="5949">
                    <c:v>one-off</c:v>
                  </c:pt>
                  <c:pt idx="5950">
                    <c:v>one-off</c:v>
                  </c:pt>
                  <c:pt idx="5951">
                    <c:v>one-off</c:v>
                  </c:pt>
                  <c:pt idx="5952">
                    <c:v>one-off</c:v>
                  </c:pt>
                  <c:pt idx="5953">
                    <c:v>one-off</c:v>
                  </c:pt>
                  <c:pt idx="5954">
                    <c:v>one-off</c:v>
                  </c:pt>
                  <c:pt idx="5955">
                    <c:v>one-off</c:v>
                  </c:pt>
                  <c:pt idx="5956">
                    <c:v>one-off</c:v>
                  </c:pt>
                  <c:pt idx="5957">
                    <c:v>one-off</c:v>
                  </c:pt>
                  <c:pt idx="5958">
                    <c:v>one-off</c:v>
                  </c:pt>
                  <c:pt idx="5959">
                    <c:v>one-off</c:v>
                  </c:pt>
                  <c:pt idx="5960">
                    <c:v>one-off</c:v>
                  </c:pt>
                  <c:pt idx="5961">
                    <c:v>one-off</c:v>
                  </c:pt>
                  <c:pt idx="5962">
                    <c:v>one-off</c:v>
                  </c:pt>
                  <c:pt idx="5963">
                    <c:v>one-off</c:v>
                  </c:pt>
                  <c:pt idx="5964">
                    <c:v>one-off</c:v>
                  </c:pt>
                  <c:pt idx="5965">
                    <c:v>one-off</c:v>
                  </c:pt>
                  <c:pt idx="5966">
                    <c:v>one-off</c:v>
                  </c:pt>
                  <c:pt idx="5967">
                    <c:v>one-off</c:v>
                  </c:pt>
                  <c:pt idx="5968">
                    <c:v>one-off</c:v>
                  </c:pt>
                  <c:pt idx="5969">
                    <c:v>one-off</c:v>
                  </c:pt>
                  <c:pt idx="5970">
                    <c:v>one-off</c:v>
                  </c:pt>
                  <c:pt idx="5971">
                    <c:v>one-off</c:v>
                  </c:pt>
                  <c:pt idx="5972">
                    <c:v>one-off</c:v>
                  </c:pt>
                  <c:pt idx="5973">
                    <c:v>one-off</c:v>
                  </c:pt>
                  <c:pt idx="5974">
                    <c:v>one-off</c:v>
                  </c:pt>
                  <c:pt idx="5975">
                    <c:v>one-off</c:v>
                  </c:pt>
                  <c:pt idx="5976">
                    <c:v>one-off</c:v>
                  </c:pt>
                  <c:pt idx="5977">
                    <c:v>one-off</c:v>
                  </c:pt>
                  <c:pt idx="5978">
                    <c:v>one-off</c:v>
                  </c:pt>
                  <c:pt idx="5979">
                    <c:v>one-off</c:v>
                  </c:pt>
                  <c:pt idx="5980">
                    <c:v>one-off</c:v>
                  </c:pt>
                  <c:pt idx="5981">
                    <c:v>one-off</c:v>
                  </c:pt>
                  <c:pt idx="5982">
                    <c:v>one-off</c:v>
                  </c:pt>
                  <c:pt idx="5983">
                    <c:v>one-off</c:v>
                  </c:pt>
                  <c:pt idx="5984">
                    <c:v>one-off</c:v>
                  </c:pt>
                  <c:pt idx="5985">
                    <c:v>one-off</c:v>
                  </c:pt>
                  <c:pt idx="5986">
                    <c:v>one-off</c:v>
                  </c:pt>
                  <c:pt idx="5987">
                    <c:v>one-off</c:v>
                  </c:pt>
                  <c:pt idx="5988">
                    <c:v>one-off</c:v>
                  </c:pt>
                  <c:pt idx="5989">
                    <c:v>one-off</c:v>
                  </c:pt>
                  <c:pt idx="5990">
                    <c:v>one-off</c:v>
                  </c:pt>
                  <c:pt idx="5991">
                    <c:v>one-off</c:v>
                  </c:pt>
                  <c:pt idx="5992">
                    <c:v>one-off</c:v>
                  </c:pt>
                  <c:pt idx="5993">
                    <c:v>one-off</c:v>
                  </c:pt>
                  <c:pt idx="5994">
                    <c:v>one-off</c:v>
                  </c:pt>
                  <c:pt idx="5995">
                    <c:v>one-off</c:v>
                  </c:pt>
                  <c:pt idx="5996">
                    <c:v>one-off</c:v>
                  </c:pt>
                  <c:pt idx="5997">
                    <c:v>one-off</c:v>
                  </c:pt>
                  <c:pt idx="5998">
                    <c:v>one-off</c:v>
                  </c:pt>
                  <c:pt idx="5999">
                    <c:v>one-off</c:v>
                  </c:pt>
                  <c:pt idx="6000">
                    <c:v>one-off</c:v>
                  </c:pt>
                  <c:pt idx="6001">
                    <c:v>one-off</c:v>
                  </c:pt>
                  <c:pt idx="6002">
                    <c:v>one-off</c:v>
                  </c:pt>
                  <c:pt idx="6003">
                    <c:v>one-off</c:v>
                  </c:pt>
                  <c:pt idx="6004">
                    <c:v>one-off</c:v>
                  </c:pt>
                  <c:pt idx="6005">
                    <c:v>one-off</c:v>
                  </c:pt>
                  <c:pt idx="6006">
                    <c:v>one-off</c:v>
                  </c:pt>
                  <c:pt idx="6007">
                    <c:v>one-off</c:v>
                  </c:pt>
                  <c:pt idx="6008">
                    <c:v>one-off</c:v>
                  </c:pt>
                  <c:pt idx="6009">
                    <c:v>one-off</c:v>
                  </c:pt>
                  <c:pt idx="6010">
                    <c:v>one-off</c:v>
                  </c:pt>
                  <c:pt idx="6011">
                    <c:v>one-off</c:v>
                  </c:pt>
                  <c:pt idx="6012">
                    <c:v>one-off</c:v>
                  </c:pt>
                  <c:pt idx="6013">
                    <c:v>one-off</c:v>
                  </c:pt>
                  <c:pt idx="6014">
                    <c:v>one-off</c:v>
                  </c:pt>
                  <c:pt idx="6015">
                    <c:v>one-off</c:v>
                  </c:pt>
                  <c:pt idx="6016">
                    <c:v>one-off</c:v>
                  </c:pt>
                  <c:pt idx="6017">
                    <c:v>one-off</c:v>
                  </c:pt>
                  <c:pt idx="6018">
                    <c:v>one-off</c:v>
                  </c:pt>
                  <c:pt idx="6019">
                    <c:v>one-off</c:v>
                  </c:pt>
                  <c:pt idx="6020">
                    <c:v>one-off</c:v>
                  </c:pt>
                  <c:pt idx="6021">
                    <c:v>one-off</c:v>
                  </c:pt>
                  <c:pt idx="6022">
                    <c:v>one-off</c:v>
                  </c:pt>
                  <c:pt idx="6023">
                    <c:v>one-off</c:v>
                  </c:pt>
                  <c:pt idx="6024">
                    <c:v>one-off</c:v>
                  </c:pt>
                  <c:pt idx="6025">
                    <c:v>one-off</c:v>
                  </c:pt>
                  <c:pt idx="6026">
                    <c:v>one-off</c:v>
                  </c:pt>
                  <c:pt idx="6027">
                    <c:v>one-off</c:v>
                  </c:pt>
                  <c:pt idx="6028">
                    <c:v>one-off</c:v>
                  </c:pt>
                  <c:pt idx="6029">
                    <c:v>one-off</c:v>
                  </c:pt>
                  <c:pt idx="6030">
                    <c:v>one-off</c:v>
                  </c:pt>
                  <c:pt idx="6031">
                    <c:v>one-off</c:v>
                  </c:pt>
                  <c:pt idx="6032">
                    <c:v>one-off</c:v>
                  </c:pt>
                  <c:pt idx="6033">
                    <c:v>one-off</c:v>
                  </c:pt>
                  <c:pt idx="6034">
                    <c:v>one-off</c:v>
                  </c:pt>
                  <c:pt idx="6035">
                    <c:v>one-off</c:v>
                  </c:pt>
                  <c:pt idx="6036">
                    <c:v>one-off</c:v>
                  </c:pt>
                  <c:pt idx="6037">
                    <c:v>one-off</c:v>
                  </c:pt>
                  <c:pt idx="6038">
                    <c:v>one-off</c:v>
                  </c:pt>
                  <c:pt idx="6039">
                    <c:v>one-off</c:v>
                  </c:pt>
                  <c:pt idx="6040">
                    <c:v>one-off</c:v>
                  </c:pt>
                  <c:pt idx="6041">
                    <c:v>one-off</c:v>
                  </c:pt>
                  <c:pt idx="6042">
                    <c:v>one-off</c:v>
                  </c:pt>
                  <c:pt idx="6043">
                    <c:v>one-off</c:v>
                  </c:pt>
                  <c:pt idx="6044">
                    <c:v>one-off</c:v>
                  </c:pt>
                  <c:pt idx="6045">
                    <c:v>one-off</c:v>
                  </c:pt>
                  <c:pt idx="6046">
                    <c:v>one-off</c:v>
                  </c:pt>
                  <c:pt idx="6047">
                    <c:v>one-off</c:v>
                  </c:pt>
                  <c:pt idx="6048">
                    <c:v>one-off</c:v>
                  </c:pt>
                  <c:pt idx="6049">
                    <c:v>one-off</c:v>
                  </c:pt>
                  <c:pt idx="6050">
                    <c:v>one-off</c:v>
                  </c:pt>
                  <c:pt idx="6051">
                    <c:v>one-off</c:v>
                  </c:pt>
                  <c:pt idx="6052">
                    <c:v>one-off</c:v>
                  </c:pt>
                  <c:pt idx="6053">
                    <c:v>one-off</c:v>
                  </c:pt>
                  <c:pt idx="6054">
                    <c:v>one-off</c:v>
                  </c:pt>
                  <c:pt idx="6055">
                    <c:v>one-off</c:v>
                  </c:pt>
                  <c:pt idx="6056">
                    <c:v>one-off</c:v>
                  </c:pt>
                  <c:pt idx="6057">
                    <c:v>one-off</c:v>
                  </c:pt>
                  <c:pt idx="6058">
                    <c:v>one-off</c:v>
                  </c:pt>
                  <c:pt idx="6059">
                    <c:v>one-off</c:v>
                  </c:pt>
                  <c:pt idx="6060">
                    <c:v>one-off</c:v>
                  </c:pt>
                  <c:pt idx="6061">
                    <c:v>one-off</c:v>
                  </c:pt>
                  <c:pt idx="6062">
                    <c:v>one-off</c:v>
                  </c:pt>
                  <c:pt idx="6063">
                    <c:v>one-off</c:v>
                  </c:pt>
                  <c:pt idx="6064">
                    <c:v>one-off</c:v>
                  </c:pt>
                  <c:pt idx="6065">
                    <c:v>one-off</c:v>
                  </c:pt>
                  <c:pt idx="6066">
                    <c:v>one-off</c:v>
                  </c:pt>
                  <c:pt idx="6067">
                    <c:v>one-off</c:v>
                  </c:pt>
                  <c:pt idx="6068">
                    <c:v>one-off</c:v>
                  </c:pt>
                  <c:pt idx="6069">
                    <c:v>one-off</c:v>
                  </c:pt>
                  <c:pt idx="6070">
                    <c:v>one-off</c:v>
                  </c:pt>
                  <c:pt idx="6071">
                    <c:v>one-off</c:v>
                  </c:pt>
                  <c:pt idx="6072">
                    <c:v>one-off</c:v>
                  </c:pt>
                  <c:pt idx="6073">
                    <c:v>one-off</c:v>
                  </c:pt>
                  <c:pt idx="6074">
                    <c:v>one-off</c:v>
                  </c:pt>
                  <c:pt idx="6075">
                    <c:v>one-off</c:v>
                  </c:pt>
                  <c:pt idx="6076">
                    <c:v>one-off</c:v>
                  </c:pt>
                  <c:pt idx="6077">
                    <c:v>one-off</c:v>
                  </c:pt>
                  <c:pt idx="6078">
                    <c:v>one-off</c:v>
                  </c:pt>
                  <c:pt idx="6079">
                    <c:v>one-off</c:v>
                  </c:pt>
                  <c:pt idx="6080">
                    <c:v>one-off</c:v>
                  </c:pt>
                  <c:pt idx="6081">
                    <c:v>one-off</c:v>
                  </c:pt>
                  <c:pt idx="6082">
                    <c:v>one-off</c:v>
                  </c:pt>
                  <c:pt idx="6083">
                    <c:v>one-off</c:v>
                  </c:pt>
                  <c:pt idx="6084">
                    <c:v>one-off</c:v>
                  </c:pt>
                  <c:pt idx="6085">
                    <c:v>one-off</c:v>
                  </c:pt>
                  <c:pt idx="6086">
                    <c:v>one-off</c:v>
                  </c:pt>
                  <c:pt idx="6087">
                    <c:v>one-off</c:v>
                  </c:pt>
                  <c:pt idx="6088">
                    <c:v>one-off</c:v>
                  </c:pt>
                  <c:pt idx="6089">
                    <c:v>one-off</c:v>
                  </c:pt>
                  <c:pt idx="6090">
                    <c:v>one-off</c:v>
                  </c:pt>
                  <c:pt idx="6091">
                    <c:v>one-off</c:v>
                  </c:pt>
                  <c:pt idx="6092">
                    <c:v>one-off</c:v>
                  </c:pt>
                  <c:pt idx="6093">
                    <c:v>one-off</c:v>
                  </c:pt>
                  <c:pt idx="6094">
                    <c:v>one-off</c:v>
                  </c:pt>
                  <c:pt idx="6095">
                    <c:v>one-off</c:v>
                  </c:pt>
                  <c:pt idx="6096">
                    <c:v>one-off</c:v>
                  </c:pt>
                  <c:pt idx="6097">
                    <c:v>one-off</c:v>
                  </c:pt>
                  <c:pt idx="6098">
                    <c:v>one-off</c:v>
                  </c:pt>
                  <c:pt idx="6099">
                    <c:v>one-off</c:v>
                  </c:pt>
                  <c:pt idx="6100">
                    <c:v>one-off</c:v>
                  </c:pt>
                  <c:pt idx="6101">
                    <c:v>one-off</c:v>
                  </c:pt>
                  <c:pt idx="6102">
                    <c:v>one-off</c:v>
                  </c:pt>
                  <c:pt idx="6103">
                    <c:v>one-off</c:v>
                  </c:pt>
                  <c:pt idx="6104">
                    <c:v>one-off</c:v>
                  </c:pt>
                  <c:pt idx="6105">
                    <c:v>one-off</c:v>
                  </c:pt>
                  <c:pt idx="6106">
                    <c:v>one-off</c:v>
                  </c:pt>
                  <c:pt idx="6107">
                    <c:v>one-off</c:v>
                  </c:pt>
                  <c:pt idx="6108">
                    <c:v>one-off</c:v>
                  </c:pt>
                  <c:pt idx="6109">
                    <c:v>one-off</c:v>
                  </c:pt>
                  <c:pt idx="6110">
                    <c:v>one-off</c:v>
                  </c:pt>
                  <c:pt idx="6111">
                    <c:v>one-off</c:v>
                  </c:pt>
                  <c:pt idx="6112">
                    <c:v>one-off</c:v>
                  </c:pt>
                  <c:pt idx="6113">
                    <c:v>one-off</c:v>
                  </c:pt>
                  <c:pt idx="6114">
                    <c:v>one-off</c:v>
                  </c:pt>
                  <c:pt idx="6115">
                    <c:v>one-off</c:v>
                  </c:pt>
                  <c:pt idx="6116">
                    <c:v>one-off</c:v>
                  </c:pt>
                  <c:pt idx="6117">
                    <c:v>one-off</c:v>
                  </c:pt>
                  <c:pt idx="6118">
                    <c:v>one-off</c:v>
                  </c:pt>
                  <c:pt idx="6119">
                    <c:v>one-off</c:v>
                  </c:pt>
                  <c:pt idx="6120">
                    <c:v>one-off</c:v>
                  </c:pt>
                  <c:pt idx="6121">
                    <c:v>one-off</c:v>
                  </c:pt>
                  <c:pt idx="6122">
                    <c:v>one-off</c:v>
                  </c:pt>
                  <c:pt idx="6123">
                    <c:v>one-off</c:v>
                  </c:pt>
                  <c:pt idx="6124">
                    <c:v>one-off</c:v>
                  </c:pt>
                  <c:pt idx="6125">
                    <c:v>one-off</c:v>
                  </c:pt>
                  <c:pt idx="6126">
                    <c:v>one-off</c:v>
                  </c:pt>
                  <c:pt idx="6127">
                    <c:v>one-off</c:v>
                  </c:pt>
                  <c:pt idx="6128">
                    <c:v>one-off</c:v>
                  </c:pt>
                  <c:pt idx="6129">
                    <c:v>one-off</c:v>
                  </c:pt>
                  <c:pt idx="6130">
                    <c:v>one-off</c:v>
                  </c:pt>
                  <c:pt idx="6131">
                    <c:v>one-off</c:v>
                  </c:pt>
                  <c:pt idx="6132">
                    <c:v>one-off</c:v>
                  </c:pt>
                  <c:pt idx="6133">
                    <c:v>one-off</c:v>
                  </c:pt>
                  <c:pt idx="6134">
                    <c:v>one-off</c:v>
                  </c:pt>
                  <c:pt idx="6135">
                    <c:v>one-off</c:v>
                  </c:pt>
                  <c:pt idx="6136">
                    <c:v>one-off</c:v>
                  </c:pt>
                  <c:pt idx="6137">
                    <c:v>one-off</c:v>
                  </c:pt>
                  <c:pt idx="6138">
                    <c:v>one-off</c:v>
                  </c:pt>
                  <c:pt idx="6139">
                    <c:v>one-off</c:v>
                  </c:pt>
                  <c:pt idx="6140">
                    <c:v>one-off</c:v>
                  </c:pt>
                  <c:pt idx="6141">
                    <c:v>one-off</c:v>
                  </c:pt>
                  <c:pt idx="6142">
                    <c:v>one-off</c:v>
                  </c:pt>
                  <c:pt idx="6143">
                    <c:v>one-off</c:v>
                  </c:pt>
                  <c:pt idx="6144">
                    <c:v>one-off</c:v>
                  </c:pt>
                  <c:pt idx="6145">
                    <c:v>one-off</c:v>
                  </c:pt>
                  <c:pt idx="6146">
                    <c:v>one-off</c:v>
                  </c:pt>
                  <c:pt idx="6147">
                    <c:v>one-off</c:v>
                  </c:pt>
                  <c:pt idx="6148">
                    <c:v>one-off</c:v>
                  </c:pt>
                  <c:pt idx="6149">
                    <c:v>one-off</c:v>
                  </c:pt>
                  <c:pt idx="6150">
                    <c:v>one-off</c:v>
                  </c:pt>
                  <c:pt idx="6151">
                    <c:v>one-off</c:v>
                  </c:pt>
                  <c:pt idx="6152">
                    <c:v>one-off</c:v>
                  </c:pt>
                  <c:pt idx="6153">
                    <c:v>one-off</c:v>
                  </c:pt>
                  <c:pt idx="6154">
                    <c:v>one-off</c:v>
                  </c:pt>
                  <c:pt idx="6155">
                    <c:v>one-off</c:v>
                  </c:pt>
                  <c:pt idx="6156">
                    <c:v>one-off</c:v>
                  </c:pt>
                  <c:pt idx="6157">
                    <c:v>one-off</c:v>
                  </c:pt>
                  <c:pt idx="6158">
                    <c:v>one-off</c:v>
                  </c:pt>
                  <c:pt idx="6159">
                    <c:v>one-off</c:v>
                  </c:pt>
                  <c:pt idx="6160">
                    <c:v>one-off</c:v>
                  </c:pt>
                  <c:pt idx="6161">
                    <c:v>one-off</c:v>
                  </c:pt>
                  <c:pt idx="6162">
                    <c:v>one-off</c:v>
                  </c:pt>
                  <c:pt idx="6163">
                    <c:v>one-off</c:v>
                  </c:pt>
                  <c:pt idx="6164">
                    <c:v>one-off</c:v>
                  </c:pt>
                  <c:pt idx="6165">
                    <c:v>one-off</c:v>
                  </c:pt>
                  <c:pt idx="6166">
                    <c:v>one-off</c:v>
                  </c:pt>
                  <c:pt idx="6167">
                    <c:v>one-off</c:v>
                  </c:pt>
                  <c:pt idx="6168">
                    <c:v>one-off</c:v>
                  </c:pt>
                  <c:pt idx="6169">
                    <c:v>one-off</c:v>
                  </c:pt>
                  <c:pt idx="6170">
                    <c:v>one-off</c:v>
                  </c:pt>
                  <c:pt idx="6171">
                    <c:v>one-off</c:v>
                  </c:pt>
                  <c:pt idx="6172">
                    <c:v>one-off</c:v>
                  </c:pt>
                  <c:pt idx="6173">
                    <c:v>one-off</c:v>
                  </c:pt>
                  <c:pt idx="6174">
                    <c:v>one-off</c:v>
                  </c:pt>
                  <c:pt idx="6175">
                    <c:v>one-off</c:v>
                  </c:pt>
                  <c:pt idx="6176">
                    <c:v>one-off</c:v>
                  </c:pt>
                  <c:pt idx="6177">
                    <c:v>one-off</c:v>
                  </c:pt>
                  <c:pt idx="6178">
                    <c:v>one-off</c:v>
                  </c:pt>
                  <c:pt idx="6179">
                    <c:v>one-off</c:v>
                  </c:pt>
                  <c:pt idx="6180">
                    <c:v>one-off</c:v>
                  </c:pt>
                  <c:pt idx="6181">
                    <c:v>one-off</c:v>
                  </c:pt>
                  <c:pt idx="6182">
                    <c:v>one-off</c:v>
                  </c:pt>
                  <c:pt idx="6183">
                    <c:v>one-off</c:v>
                  </c:pt>
                  <c:pt idx="6184">
                    <c:v>one-off</c:v>
                  </c:pt>
                  <c:pt idx="6185">
                    <c:v>one-off</c:v>
                  </c:pt>
                  <c:pt idx="6186">
                    <c:v>one-off</c:v>
                  </c:pt>
                  <c:pt idx="6187">
                    <c:v>one-off</c:v>
                  </c:pt>
                  <c:pt idx="6188">
                    <c:v>one-off</c:v>
                  </c:pt>
                  <c:pt idx="6189">
                    <c:v>one-off</c:v>
                  </c:pt>
                  <c:pt idx="6190">
                    <c:v>one-off</c:v>
                  </c:pt>
                  <c:pt idx="6191">
                    <c:v>one-off</c:v>
                  </c:pt>
                  <c:pt idx="6192">
                    <c:v>one-off</c:v>
                  </c:pt>
                  <c:pt idx="6193">
                    <c:v>one-off</c:v>
                  </c:pt>
                  <c:pt idx="6194">
                    <c:v>one-off</c:v>
                  </c:pt>
                  <c:pt idx="6195">
                    <c:v>one-off</c:v>
                  </c:pt>
                  <c:pt idx="6196">
                    <c:v>one-off</c:v>
                  </c:pt>
                  <c:pt idx="6197">
                    <c:v>one-off</c:v>
                  </c:pt>
                  <c:pt idx="6198">
                    <c:v>one-off</c:v>
                  </c:pt>
                  <c:pt idx="6199">
                    <c:v>one-off</c:v>
                  </c:pt>
                  <c:pt idx="6200">
                    <c:v>one-off</c:v>
                  </c:pt>
                  <c:pt idx="6201">
                    <c:v>one-off</c:v>
                  </c:pt>
                  <c:pt idx="6202">
                    <c:v>one-off</c:v>
                  </c:pt>
                  <c:pt idx="6203">
                    <c:v>one-off</c:v>
                  </c:pt>
                  <c:pt idx="6204">
                    <c:v>one-off</c:v>
                  </c:pt>
                  <c:pt idx="6205">
                    <c:v>one-off</c:v>
                  </c:pt>
                  <c:pt idx="6206">
                    <c:v>one-off</c:v>
                  </c:pt>
                  <c:pt idx="6207">
                    <c:v>one-off</c:v>
                  </c:pt>
                  <c:pt idx="6208">
                    <c:v>one-off</c:v>
                  </c:pt>
                  <c:pt idx="6209">
                    <c:v>one-off</c:v>
                  </c:pt>
                  <c:pt idx="6210">
                    <c:v>one-off</c:v>
                  </c:pt>
                  <c:pt idx="6211">
                    <c:v>one-off</c:v>
                  </c:pt>
                  <c:pt idx="6212">
                    <c:v>one-off</c:v>
                  </c:pt>
                  <c:pt idx="6213">
                    <c:v>one-off</c:v>
                  </c:pt>
                  <c:pt idx="6214">
                    <c:v>one-off</c:v>
                  </c:pt>
                  <c:pt idx="6215">
                    <c:v>one-off</c:v>
                  </c:pt>
                  <c:pt idx="6216">
                    <c:v>one-off</c:v>
                  </c:pt>
                  <c:pt idx="6217">
                    <c:v>one-off</c:v>
                  </c:pt>
                  <c:pt idx="6218">
                    <c:v>one-off</c:v>
                  </c:pt>
                  <c:pt idx="6219">
                    <c:v>one-off</c:v>
                  </c:pt>
                  <c:pt idx="6220">
                    <c:v>one-off</c:v>
                  </c:pt>
                  <c:pt idx="6221">
                    <c:v>one-off</c:v>
                  </c:pt>
                  <c:pt idx="6222">
                    <c:v>one-off</c:v>
                  </c:pt>
                  <c:pt idx="6223">
                    <c:v>one-off</c:v>
                  </c:pt>
                  <c:pt idx="6224">
                    <c:v>one-off</c:v>
                  </c:pt>
                  <c:pt idx="6225">
                    <c:v>one-off</c:v>
                  </c:pt>
                  <c:pt idx="6226">
                    <c:v>one-off</c:v>
                  </c:pt>
                  <c:pt idx="6227">
                    <c:v>one-off</c:v>
                  </c:pt>
                  <c:pt idx="6228">
                    <c:v>one-off</c:v>
                  </c:pt>
                  <c:pt idx="6229">
                    <c:v>one-off</c:v>
                  </c:pt>
                  <c:pt idx="6230">
                    <c:v>one-off</c:v>
                  </c:pt>
                  <c:pt idx="6231">
                    <c:v>one-off</c:v>
                  </c:pt>
                  <c:pt idx="6232">
                    <c:v>one-off</c:v>
                  </c:pt>
                  <c:pt idx="6233">
                    <c:v>one-off</c:v>
                  </c:pt>
                  <c:pt idx="6234">
                    <c:v>one-off</c:v>
                  </c:pt>
                  <c:pt idx="6235">
                    <c:v>one-off</c:v>
                  </c:pt>
                  <c:pt idx="6236">
                    <c:v>one-off</c:v>
                  </c:pt>
                  <c:pt idx="6237">
                    <c:v>one-off</c:v>
                  </c:pt>
                  <c:pt idx="6238">
                    <c:v>one-off</c:v>
                  </c:pt>
                  <c:pt idx="6239">
                    <c:v>one-off</c:v>
                  </c:pt>
                  <c:pt idx="6240">
                    <c:v>one-off</c:v>
                  </c:pt>
                  <c:pt idx="6241">
                    <c:v>one-off</c:v>
                  </c:pt>
                  <c:pt idx="6242">
                    <c:v>one-off</c:v>
                  </c:pt>
                  <c:pt idx="6243">
                    <c:v>one-off</c:v>
                  </c:pt>
                  <c:pt idx="6244">
                    <c:v>one-off</c:v>
                  </c:pt>
                  <c:pt idx="6245">
                    <c:v>one-off</c:v>
                  </c:pt>
                  <c:pt idx="6246">
                    <c:v>one-off</c:v>
                  </c:pt>
                  <c:pt idx="6247">
                    <c:v>one-off</c:v>
                  </c:pt>
                  <c:pt idx="6248">
                    <c:v>one-off</c:v>
                  </c:pt>
                  <c:pt idx="6249">
                    <c:v>one-off</c:v>
                  </c:pt>
                  <c:pt idx="6250">
                    <c:v>one-off</c:v>
                  </c:pt>
                  <c:pt idx="6251">
                    <c:v>one-off</c:v>
                  </c:pt>
                  <c:pt idx="6252">
                    <c:v>one-off</c:v>
                  </c:pt>
                  <c:pt idx="6253">
                    <c:v>one-off</c:v>
                  </c:pt>
                  <c:pt idx="6254">
                    <c:v>one-off</c:v>
                  </c:pt>
                  <c:pt idx="6255">
                    <c:v>one-off</c:v>
                  </c:pt>
                  <c:pt idx="6256">
                    <c:v>one-off</c:v>
                  </c:pt>
                  <c:pt idx="6257">
                    <c:v>one-off</c:v>
                  </c:pt>
                  <c:pt idx="6258">
                    <c:v>one-off</c:v>
                  </c:pt>
                  <c:pt idx="6259">
                    <c:v>one-off</c:v>
                  </c:pt>
                  <c:pt idx="6260">
                    <c:v>one-off</c:v>
                  </c:pt>
                  <c:pt idx="6261">
                    <c:v>one-off</c:v>
                  </c:pt>
                  <c:pt idx="6262">
                    <c:v>one-off</c:v>
                  </c:pt>
                  <c:pt idx="6263">
                    <c:v>one-off</c:v>
                  </c:pt>
                  <c:pt idx="6264">
                    <c:v>one-off</c:v>
                  </c:pt>
                  <c:pt idx="6265">
                    <c:v>one-off</c:v>
                  </c:pt>
                  <c:pt idx="6266">
                    <c:v>one-off</c:v>
                  </c:pt>
                  <c:pt idx="6267">
                    <c:v>one-off</c:v>
                  </c:pt>
                  <c:pt idx="6268">
                    <c:v>one-off</c:v>
                  </c:pt>
                  <c:pt idx="6269">
                    <c:v>one-off</c:v>
                  </c:pt>
                  <c:pt idx="6270">
                    <c:v>one-off</c:v>
                  </c:pt>
                  <c:pt idx="6271">
                    <c:v>one-off</c:v>
                  </c:pt>
                  <c:pt idx="6272">
                    <c:v>one-off</c:v>
                  </c:pt>
                  <c:pt idx="6273">
                    <c:v>one-off</c:v>
                  </c:pt>
                  <c:pt idx="6274">
                    <c:v>one-off</c:v>
                  </c:pt>
                  <c:pt idx="6275">
                    <c:v>one-off</c:v>
                  </c:pt>
                  <c:pt idx="6276">
                    <c:v>one-off</c:v>
                  </c:pt>
                  <c:pt idx="6277">
                    <c:v>one-off</c:v>
                  </c:pt>
                  <c:pt idx="6278">
                    <c:v>one-off</c:v>
                  </c:pt>
                  <c:pt idx="6279">
                    <c:v>one-off</c:v>
                  </c:pt>
                  <c:pt idx="6280">
                    <c:v>one-off</c:v>
                  </c:pt>
                  <c:pt idx="6281">
                    <c:v>one-off</c:v>
                  </c:pt>
                  <c:pt idx="6282">
                    <c:v>one-off</c:v>
                  </c:pt>
                  <c:pt idx="6283">
                    <c:v>one-off</c:v>
                  </c:pt>
                  <c:pt idx="6284">
                    <c:v>one-off</c:v>
                  </c:pt>
                  <c:pt idx="6285">
                    <c:v>one-off</c:v>
                  </c:pt>
                  <c:pt idx="6286">
                    <c:v>one-off</c:v>
                  </c:pt>
                  <c:pt idx="6287">
                    <c:v>one-off</c:v>
                  </c:pt>
                  <c:pt idx="6288">
                    <c:v>one-off</c:v>
                  </c:pt>
                  <c:pt idx="6289">
                    <c:v>one-off</c:v>
                  </c:pt>
                  <c:pt idx="6290">
                    <c:v>one-off</c:v>
                  </c:pt>
                  <c:pt idx="6291">
                    <c:v>one-off</c:v>
                  </c:pt>
                  <c:pt idx="6292">
                    <c:v>one-off</c:v>
                  </c:pt>
                  <c:pt idx="6293">
                    <c:v>one-off</c:v>
                  </c:pt>
                  <c:pt idx="6294">
                    <c:v>one-off</c:v>
                  </c:pt>
                  <c:pt idx="6295">
                    <c:v>one-off</c:v>
                  </c:pt>
                  <c:pt idx="6296">
                    <c:v>one-off</c:v>
                  </c:pt>
                  <c:pt idx="6297">
                    <c:v>one-off</c:v>
                  </c:pt>
                  <c:pt idx="6298">
                    <c:v>one-off</c:v>
                  </c:pt>
                  <c:pt idx="6299">
                    <c:v>one-off</c:v>
                  </c:pt>
                  <c:pt idx="6300">
                    <c:v>one-off</c:v>
                  </c:pt>
                  <c:pt idx="6301">
                    <c:v>one-off</c:v>
                  </c:pt>
                  <c:pt idx="6302">
                    <c:v>one-off</c:v>
                  </c:pt>
                  <c:pt idx="6303">
                    <c:v>one-off</c:v>
                  </c:pt>
                  <c:pt idx="6304">
                    <c:v>one-off</c:v>
                  </c:pt>
                  <c:pt idx="6305">
                    <c:v>one-off</c:v>
                  </c:pt>
                  <c:pt idx="6306">
                    <c:v>one-off</c:v>
                  </c:pt>
                  <c:pt idx="6307">
                    <c:v>one-off</c:v>
                  </c:pt>
                  <c:pt idx="6308">
                    <c:v>one-off</c:v>
                  </c:pt>
                  <c:pt idx="6309">
                    <c:v>one-off</c:v>
                  </c:pt>
                  <c:pt idx="6310">
                    <c:v>one-off</c:v>
                  </c:pt>
                  <c:pt idx="6311">
                    <c:v>one-off</c:v>
                  </c:pt>
                  <c:pt idx="6312">
                    <c:v>one-off</c:v>
                  </c:pt>
                  <c:pt idx="6313">
                    <c:v>one-off</c:v>
                  </c:pt>
                  <c:pt idx="6314">
                    <c:v>one-off</c:v>
                  </c:pt>
                  <c:pt idx="6315">
                    <c:v>one-off</c:v>
                  </c:pt>
                  <c:pt idx="6316">
                    <c:v>one-off</c:v>
                  </c:pt>
                  <c:pt idx="6317">
                    <c:v>one-off</c:v>
                  </c:pt>
                  <c:pt idx="6318">
                    <c:v>one-off</c:v>
                  </c:pt>
                  <c:pt idx="6319">
                    <c:v>one-off</c:v>
                  </c:pt>
                  <c:pt idx="6320">
                    <c:v>one-off</c:v>
                  </c:pt>
                  <c:pt idx="6321">
                    <c:v>one-off</c:v>
                  </c:pt>
                  <c:pt idx="6322">
                    <c:v>one-off</c:v>
                  </c:pt>
                  <c:pt idx="6323">
                    <c:v>one-off</c:v>
                  </c:pt>
                  <c:pt idx="6324">
                    <c:v>one-off</c:v>
                  </c:pt>
                  <c:pt idx="6325">
                    <c:v>one-off</c:v>
                  </c:pt>
                  <c:pt idx="6326">
                    <c:v>one-off</c:v>
                  </c:pt>
                  <c:pt idx="6327">
                    <c:v>one-off</c:v>
                  </c:pt>
                  <c:pt idx="6328">
                    <c:v>one-off</c:v>
                  </c:pt>
                  <c:pt idx="6329">
                    <c:v>one-off</c:v>
                  </c:pt>
                  <c:pt idx="6330">
                    <c:v>one-off</c:v>
                  </c:pt>
                  <c:pt idx="6331">
                    <c:v>one-off</c:v>
                  </c:pt>
                  <c:pt idx="6332">
                    <c:v>one-off</c:v>
                  </c:pt>
                  <c:pt idx="6333">
                    <c:v>one-off</c:v>
                  </c:pt>
                  <c:pt idx="6334">
                    <c:v>one-off</c:v>
                  </c:pt>
                  <c:pt idx="6335">
                    <c:v>one-off</c:v>
                  </c:pt>
                  <c:pt idx="6336">
                    <c:v>one-off</c:v>
                  </c:pt>
                  <c:pt idx="6337">
                    <c:v>one-off</c:v>
                  </c:pt>
                  <c:pt idx="6338">
                    <c:v>one-off</c:v>
                  </c:pt>
                  <c:pt idx="6339">
                    <c:v>one-off</c:v>
                  </c:pt>
                  <c:pt idx="6340">
                    <c:v>one-off</c:v>
                  </c:pt>
                  <c:pt idx="6341">
                    <c:v>one-off</c:v>
                  </c:pt>
                  <c:pt idx="6342">
                    <c:v>one-off</c:v>
                  </c:pt>
                  <c:pt idx="6343">
                    <c:v>one-off</c:v>
                  </c:pt>
                  <c:pt idx="6344">
                    <c:v>one-off</c:v>
                  </c:pt>
                  <c:pt idx="6345">
                    <c:v>one-off</c:v>
                  </c:pt>
                  <c:pt idx="6346">
                    <c:v>one-off</c:v>
                  </c:pt>
                  <c:pt idx="6347">
                    <c:v>one-off</c:v>
                  </c:pt>
                  <c:pt idx="6348">
                    <c:v>one-off</c:v>
                  </c:pt>
                  <c:pt idx="6349">
                    <c:v>one-off</c:v>
                  </c:pt>
                  <c:pt idx="6350">
                    <c:v>one-off</c:v>
                  </c:pt>
                  <c:pt idx="6351">
                    <c:v>one-off</c:v>
                  </c:pt>
                  <c:pt idx="6352">
                    <c:v>one-off</c:v>
                  </c:pt>
                  <c:pt idx="6353">
                    <c:v>one-off</c:v>
                  </c:pt>
                  <c:pt idx="6354">
                    <c:v>one-off</c:v>
                  </c:pt>
                  <c:pt idx="6355">
                    <c:v>one-off</c:v>
                  </c:pt>
                  <c:pt idx="6356">
                    <c:v>one-off</c:v>
                  </c:pt>
                  <c:pt idx="6357">
                    <c:v>one-off</c:v>
                  </c:pt>
                  <c:pt idx="6358">
                    <c:v>one-off</c:v>
                  </c:pt>
                  <c:pt idx="6359">
                    <c:v>one-off</c:v>
                  </c:pt>
                  <c:pt idx="6360">
                    <c:v>one-off</c:v>
                  </c:pt>
                  <c:pt idx="6361">
                    <c:v>one-off</c:v>
                  </c:pt>
                  <c:pt idx="6362">
                    <c:v>one-off</c:v>
                  </c:pt>
                  <c:pt idx="6363">
                    <c:v>one-off</c:v>
                  </c:pt>
                  <c:pt idx="6364">
                    <c:v>one-off</c:v>
                  </c:pt>
                  <c:pt idx="6365">
                    <c:v>one-off</c:v>
                  </c:pt>
                  <c:pt idx="6366">
                    <c:v>one-off</c:v>
                  </c:pt>
                  <c:pt idx="6367">
                    <c:v>one-off</c:v>
                  </c:pt>
                  <c:pt idx="6368">
                    <c:v>one-off</c:v>
                  </c:pt>
                  <c:pt idx="6369">
                    <c:v>one-off</c:v>
                  </c:pt>
                  <c:pt idx="6370">
                    <c:v>one-off</c:v>
                  </c:pt>
                  <c:pt idx="6371">
                    <c:v>one-off</c:v>
                  </c:pt>
                  <c:pt idx="6372">
                    <c:v>one-off</c:v>
                  </c:pt>
                  <c:pt idx="6373">
                    <c:v>one-off</c:v>
                  </c:pt>
                  <c:pt idx="6374">
                    <c:v>one-off</c:v>
                  </c:pt>
                  <c:pt idx="6375">
                    <c:v>one-off</c:v>
                  </c:pt>
                  <c:pt idx="6376">
                    <c:v>one-off</c:v>
                  </c:pt>
                  <c:pt idx="6377">
                    <c:v>one-off</c:v>
                  </c:pt>
                  <c:pt idx="6378">
                    <c:v>one-off</c:v>
                  </c:pt>
                  <c:pt idx="6379">
                    <c:v>one-off</c:v>
                  </c:pt>
                  <c:pt idx="6380">
                    <c:v>one-off</c:v>
                  </c:pt>
                  <c:pt idx="6381">
                    <c:v>one-off</c:v>
                  </c:pt>
                  <c:pt idx="6382">
                    <c:v>one-off</c:v>
                  </c:pt>
                  <c:pt idx="6383">
                    <c:v>one-off</c:v>
                  </c:pt>
                  <c:pt idx="6384">
                    <c:v>one-off</c:v>
                  </c:pt>
                  <c:pt idx="6385">
                    <c:v>one-off</c:v>
                  </c:pt>
                  <c:pt idx="6386">
                    <c:v>one-off</c:v>
                  </c:pt>
                  <c:pt idx="6387">
                    <c:v>one-off</c:v>
                  </c:pt>
                  <c:pt idx="6388">
                    <c:v>one-off</c:v>
                  </c:pt>
                  <c:pt idx="6389">
                    <c:v>one-off</c:v>
                  </c:pt>
                  <c:pt idx="6390">
                    <c:v>one-off</c:v>
                  </c:pt>
                  <c:pt idx="6391">
                    <c:v>one-off</c:v>
                  </c:pt>
                  <c:pt idx="6392">
                    <c:v>one-off</c:v>
                  </c:pt>
                  <c:pt idx="6393">
                    <c:v>one-off</c:v>
                  </c:pt>
                  <c:pt idx="6394">
                    <c:v>one-off</c:v>
                  </c:pt>
                  <c:pt idx="6395">
                    <c:v>one-off</c:v>
                  </c:pt>
                  <c:pt idx="6396">
                    <c:v>one-off</c:v>
                  </c:pt>
                  <c:pt idx="6397">
                    <c:v>one-off</c:v>
                  </c:pt>
                  <c:pt idx="6398">
                    <c:v>one-off</c:v>
                  </c:pt>
                  <c:pt idx="6399">
                    <c:v>one-off</c:v>
                  </c:pt>
                  <c:pt idx="6400">
                    <c:v>one-off</c:v>
                  </c:pt>
                  <c:pt idx="6401">
                    <c:v>one-off</c:v>
                  </c:pt>
                  <c:pt idx="6402">
                    <c:v>one-off</c:v>
                  </c:pt>
                  <c:pt idx="6403">
                    <c:v>one-off</c:v>
                  </c:pt>
                  <c:pt idx="6404">
                    <c:v>one-off</c:v>
                  </c:pt>
                  <c:pt idx="6405">
                    <c:v>one-off</c:v>
                  </c:pt>
                  <c:pt idx="6406">
                    <c:v>one-off</c:v>
                  </c:pt>
                  <c:pt idx="6407">
                    <c:v>one-off</c:v>
                  </c:pt>
                  <c:pt idx="6408">
                    <c:v>one-off</c:v>
                  </c:pt>
                  <c:pt idx="6409">
                    <c:v>one-off</c:v>
                  </c:pt>
                  <c:pt idx="6410">
                    <c:v>one-off</c:v>
                  </c:pt>
                  <c:pt idx="6411">
                    <c:v>one-off</c:v>
                  </c:pt>
                  <c:pt idx="6412">
                    <c:v>one-off</c:v>
                  </c:pt>
                  <c:pt idx="6413">
                    <c:v>one-off</c:v>
                  </c:pt>
                  <c:pt idx="6414">
                    <c:v>one-off</c:v>
                  </c:pt>
                  <c:pt idx="6415">
                    <c:v>one-off</c:v>
                  </c:pt>
                  <c:pt idx="6416">
                    <c:v>one-off</c:v>
                  </c:pt>
                  <c:pt idx="6417">
                    <c:v>one-off</c:v>
                  </c:pt>
                  <c:pt idx="6418">
                    <c:v>one-off</c:v>
                  </c:pt>
                  <c:pt idx="6419">
                    <c:v>one-off</c:v>
                  </c:pt>
                  <c:pt idx="6420">
                    <c:v>one-off</c:v>
                  </c:pt>
                  <c:pt idx="6421">
                    <c:v>one-off</c:v>
                  </c:pt>
                  <c:pt idx="6422">
                    <c:v>one-off</c:v>
                  </c:pt>
                  <c:pt idx="6423">
                    <c:v>one-off</c:v>
                  </c:pt>
                  <c:pt idx="6424">
                    <c:v>one-off</c:v>
                  </c:pt>
                  <c:pt idx="6425">
                    <c:v>one-off</c:v>
                  </c:pt>
                  <c:pt idx="6426">
                    <c:v>one-off</c:v>
                  </c:pt>
                  <c:pt idx="6427">
                    <c:v>one-off</c:v>
                  </c:pt>
                  <c:pt idx="6428">
                    <c:v>one-off</c:v>
                  </c:pt>
                  <c:pt idx="6429">
                    <c:v>one-off</c:v>
                  </c:pt>
                  <c:pt idx="6430">
                    <c:v>one-off</c:v>
                  </c:pt>
                  <c:pt idx="6431">
                    <c:v>one-off</c:v>
                  </c:pt>
                  <c:pt idx="6432">
                    <c:v>one-off</c:v>
                  </c:pt>
                  <c:pt idx="6433">
                    <c:v>one-off</c:v>
                  </c:pt>
                  <c:pt idx="6434">
                    <c:v>one-off</c:v>
                  </c:pt>
                  <c:pt idx="6435">
                    <c:v>one-off</c:v>
                  </c:pt>
                  <c:pt idx="6436">
                    <c:v>one-off</c:v>
                  </c:pt>
                  <c:pt idx="6437">
                    <c:v>one-off</c:v>
                  </c:pt>
                  <c:pt idx="6438">
                    <c:v>one-off</c:v>
                  </c:pt>
                  <c:pt idx="6439">
                    <c:v>one-off</c:v>
                  </c:pt>
                  <c:pt idx="6440">
                    <c:v>one-off</c:v>
                  </c:pt>
                  <c:pt idx="6441">
                    <c:v>one-off</c:v>
                  </c:pt>
                  <c:pt idx="6442">
                    <c:v>one-off</c:v>
                  </c:pt>
                  <c:pt idx="6443">
                    <c:v>one-off</c:v>
                  </c:pt>
                  <c:pt idx="6444">
                    <c:v>one-off</c:v>
                  </c:pt>
                  <c:pt idx="6445">
                    <c:v>one-off</c:v>
                  </c:pt>
                  <c:pt idx="6446">
                    <c:v>one-off</c:v>
                  </c:pt>
                  <c:pt idx="6447">
                    <c:v>one-off</c:v>
                  </c:pt>
                  <c:pt idx="6448">
                    <c:v>one-off</c:v>
                  </c:pt>
                  <c:pt idx="6449">
                    <c:v>one-off</c:v>
                  </c:pt>
                  <c:pt idx="6450">
                    <c:v>one-off</c:v>
                  </c:pt>
                  <c:pt idx="6451">
                    <c:v>one-off</c:v>
                  </c:pt>
                  <c:pt idx="6452">
                    <c:v>one-off</c:v>
                  </c:pt>
                  <c:pt idx="6453">
                    <c:v>one-off</c:v>
                  </c:pt>
                  <c:pt idx="6454">
                    <c:v>one-off</c:v>
                  </c:pt>
                  <c:pt idx="6455">
                    <c:v>one-off</c:v>
                  </c:pt>
                  <c:pt idx="6456">
                    <c:v>one-off</c:v>
                  </c:pt>
                  <c:pt idx="6457">
                    <c:v>one-off</c:v>
                  </c:pt>
                  <c:pt idx="6458">
                    <c:v>one-off</c:v>
                  </c:pt>
                  <c:pt idx="6459">
                    <c:v>one-off</c:v>
                  </c:pt>
                  <c:pt idx="6460">
                    <c:v>one-off</c:v>
                  </c:pt>
                  <c:pt idx="6461">
                    <c:v>one-off</c:v>
                  </c:pt>
                  <c:pt idx="6462">
                    <c:v>one-off</c:v>
                  </c:pt>
                  <c:pt idx="6463">
                    <c:v>one-off</c:v>
                  </c:pt>
                  <c:pt idx="6464">
                    <c:v>one-off</c:v>
                  </c:pt>
                  <c:pt idx="6465">
                    <c:v>one-off</c:v>
                  </c:pt>
                  <c:pt idx="6466">
                    <c:v>one-off</c:v>
                  </c:pt>
                  <c:pt idx="6467">
                    <c:v>one-off</c:v>
                  </c:pt>
                  <c:pt idx="6468">
                    <c:v>one-off</c:v>
                  </c:pt>
                  <c:pt idx="6469">
                    <c:v>one-off</c:v>
                  </c:pt>
                  <c:pt idx="6470">
                    <c:v>one-off</c:v>
                  </c:pt>
                  <c:pt idx="6471">
                    <c:v>one-off</c:v>
                  </c:pt>
                  <c:pt idx="6472">
                    <c:v>one-off</c:v>
                  </c:pt>
                  <c:pt idx="6473">
                    <c:v>one-off</c:v>
                  </c:pt>
                  <c:pt idx="6474">
                    <c:v>one-off</c:v>
                  </c:pt>
                  <c:pt idx="6475">
                    <c:v>one-off</c:v>
                  </c:pt>
                  <c:pt idx="6476">
                    <c:v>one-off</c:v>
                  </c:pt>
                  <c:pt idx="6477">
                    <c:v>one-off</c:v>
                  </c:pt>
                  <c:pt idx="6478">
                    <c:v>one-off</c:v>
                  </c:pt>
                  <c:pt idx="6479">
                    <c:v>one-off</c:v>
                  </c:pt>
                  <c:pt idx="6480">
                    <c:v>one-off</c:v>
                  </c:pt>
                  <c:pt idx="6481">
                    <c:v>one-off</c:v>
                  </c:pt>
                  <c:pt idx="6482">
                    <c:v>one-off</c:v>
                  </c:pt>
                  <c:pt idx="6483">
                    <c:v>one-off</c:v>
                  </c:pt>
                  <c:pt idx="6484">
                    <c:v>one-off</c:v>
                  </c:pt>
                  <c:pt idx="6485">
                    <c:v>one-off</c:v>
                  </c:pt>
                  <c:pt idx="6486">
                    <c:v>one-off</c:v>
                  </c:pt>
                  <c:pt idx="6487">
                    <c:v>one-off</c:v>
                  </c:pt>
                  <c:pt idx="6488">
                    <c:v>one-off</c:v>
                  </c:pt>
                  <c:pt idx="6489">
                    <c:v>one-off</c:v>
                  </c:pt>
                  <c:pt idx="6490">
                    <c:v>one-off</c:v>
                  </c:pt>
                  <c:pt idx="6491">
                    <c:v>one-off</c:v>
                  </c:pt>
                  <c:pt idx="6492">
                    <c:v>one-off</c:v>
                  </c:pt>
                  <c:pt idx="6493">
                    <c:v>one-off</c:v>
                  </c:pt>
                  <c:pt idx="6494">
                    <c:v>one-off</c:v>
                  </c:pt>
                  <c:pt idx="6495">
                    <c:v>one-off</c:v>
                  </c:pt>
                  <c:pt idx="6496">
                    <c:v>one-off</c:v>
                  </c:pt>
                  <c:pt idx="6497">
                    <c:v>one-off</c:v>
                  </c:pt>
                  <c:pt idx="6498">
                    <c:v>one-off</c:v>
                  </c:pt>
                  <c:pt idx="6499">
                    <c:v>one-off</c:v>
                  </c:pt>
                  <c:pt idx="6500">
                    <c:v>one-off</c:v>
                  </c:pt>
                  <c:pt idx="6501">
                    <c:v>one-off</c:v>
                  </c:pt>
                  <c:pt idx="6502">
                    <c:v>one-off</c:v>
                  </c:pt>
                  <c:pt idx="6503">
                    <c:v>one-off</c:v>
                  </c:pt>
                  <c:pt idx="6504">
                    <c:v>one-off</c:v>
                  </c:pt>
                  <c:pt idx="6505">
                    <c:v>one-off</c:v>
                  </c:pt>
                  <c:pt idx="6506">
                    <c:v>one-off</c:v>
                  </c:pt>
                  <c:pt idx="6507">
                    <c:v>one-off</c:v>
                  </c:pt>
                  <c:pt idx="6508">
                    <c:v>one-off</c:v>
                  </c:pt>
                  <c:pt idx="6509">
                    <c:v>one-off</c:v>
                  </c:pt>
                  <c:pt idx="6510">
                    <c:v>one-off</c:v>
                  </c:pt>
                  <c:pt idx="6511">
                    <c:v>one-off</c:v>
                  </c:pt>
                  <c:pt idx="6512">
                    <c:v>one-off</c:v>
                  </c:pt>
                  <c:pt idx="6513">
                    <c:v>one-off</c:v>
                  </c:pt>
                  <c:pt idx="6514">
                    <c:v>one-off</c:v>
                  </c:pt>
                  <c:pt idx="6515">
                    <c:v>one-off</c:v>
                  </c:pt>
                  <c:pt idx="6516">
                    <c:v>one-off</c:v>
                  </c:pt>
                  <c:pt idx="6517">
                    <c:v>one-off</c:v>
                  </c:pt>
                  <c:pt idx="6518">
                    <c:v>one-off</c:v>
                  </c:pt>
                  <c:pt idx="6519">
                    <c:v>one-off</c:v>
                  </c:pt>
                  <c:pt idx="6520">
                    <c:v>one-off</c:v>
                  </c:pt>
                  <c:pt idx="6521">
                    <c:v>one-off</c:v>
                  </c:pt>
                  <c:pt idx="6522">
                    <c:v>one-off</c:v>
                  </c:pt>
                  <c:pt idx="6523">
                    <c:v>one-off</c:v>
                  </c:pt>
                  <c:pt idx="6524">
                    <c:v>one-off</c:v>
                  </c:pt>
                  <c:pt idx="6525">
                    <c:v>one-off</c:v>
                  </c:pt>
                  <c:pt idx="6526">
                    <c:v>one-off</c:v>
                  </c:pt>
                  <c:pt idx="6527">
                    <c:v>one-off</c:v>
                  </c:pt>
                  <c:pt idx="6528">
                    <c:v>one-off</c:v>
                  </c:pt>
                  <c:pt idx="6529">
                    <c:v>one-off</c:v>
                  </c:pt>
                  <c:pt idx="6530">
                    <c:v>one-off</c:v>
                  </c:pt>
                  <c:pt idx="6531">
                    <c:v>one-off</c:v>
                  </c:pt>
                  <c:pt idx="6532">
                    <c:v>one-off</c:v>
                  </c:pt>
                  <c:pt idx="6533">
                    <c:v>one-off</c:v>
                  </c:pt>
                  <c:pt idx="6534">
                    <c:v>one-off</c:v>
                  </c:pt>
                  <c:pt idx="6535">
                    <c:v>one-off</c:v>
                  </c:pt>
                  <c:pt idx="6536">
                    <c:v>one-off</c:v>
                  </c:pt>
                  <c:pt idx="6537">
                    <c:v>one-off</c:v>
                  </c:pt>
                  <c:pt idx="6538">
                    <c:v>one-off</c:v>
                  </c:pt>
                  <c:pt idx="6539">
                    <c:v>one-off</c:v>
                  </c:pt>
                  <c:pt idx="6540">
                    <c:v>one-off</c:v>
                  </c:pt>
                  <c:pt idx="6541">
                    <c:v>one-off</c:v>
                  </c:pt>
                  <c:pt idx="6542">
                    <c:v>one-off</c:v>
                  </c:pt>
                  <c:pt idx="6543">
                    <c:v>one-off</c:v>
                  </c:pt>
                  <c:pt idx="6544">
                    <c:v>one-off</c:v>
                  </c:pt>
                  <c:pt idx="6545">
                    <c:v>one-off</c:v>
                  </c:pt>
                  <c:pt idx="6546">
                    <c:v>one-off</c:v>
                  </c:pt>
                  <c:pt idx="6547">
                    <c:v>one-off</c:v>
                  </c:pt>
                  <c:pt idx="6548">
                    <c:v>one-off</c:v>
                  </c:pt>
                  <c:pt idx="6549">
                    <c:v>one-off</c:v>
                  </c:pt>
                  <c:pt idx="6550">
                    <c:v>one-off</c:v>
                  </c:pt>
                  <c:pt idx="6551">
                    <c:v>one-off</c:v>
                  </c:pt>
                  <c:pt idx="6552">
                    <c:v>one-off</c:v>
                  </c:pt>
                  <c:pt idx="6553">
                    <c:v>one-off</c:v>
                  </c:pt>
                  <c:pt idx="6554">
                    <c:v>one-off</c:v>
                  </c:pt>
                  <c:pt idx="6555">
                    <c:v>one-off</c:v>
                  </c:pt>
                  <c:pt idx="6556">
                    <c:v>one-off</c:v>
                  </c:pt>
                  <c:pt idx="6557">
                    <c:v>one-off</c:v>
                  </c:pt>
                  <c:pt idx="6558">
                    <c:v>one-off</c:v>
                  </c:pt>
                  <c:pt idx="6559">
                    <c:v>one-off</c:v>
                  </c:pt>
                  <c:pt idx="6560">
                    <c:v>one-off</c:v>
                  </c:pt>
                  <c:pt idx="6561">
                    <c:v>one-off</c:v>
                  </c:pt>
                  <c:pt idx="6562">
                    <c:v>one-off</c:v>
                  </c:pt>
                  <c:pt idx="6563">
                    <c:v>one-off</c:v>
                  </c:pt>
                  <c:pt idx="6564">
                    <c:v>one-off</c:v>
                  </c:pt>
                  <c:pt idx="6565">
                    <c:v>one-off</c:v>
                  </c:pt>
                  <c:pt idx="6566">
                    <c:v>one-off</c:v>
                  </c:pt>
                  <c:pt idx="6567">
                    <c:v>one-off</c:v>
                  </c:pt>
                  <c:pt idx="6568">
                    <c:v>one-off</c:v>
                  </c:pt>
                  <c:pt idx="6569">
                    <c:v>one-off</c:v>
                  </c:pt>
                  <c:pt idx="6570">
                    <c:v>one-off</c:v>
                  </c:pt>
                  <c:pt idx="6571">
                    <c:v>one-off</c:v>
                  </c:pt>
                  <c:pt idx="6572">
                    <c:v>one-off</c:v>
                  </c:pt>
                  <c:pt idx="6573">
                    <c:v>one-off</c:v>
                  </c:pt>
                  <c:pt idx="6574">
                    <c:v>one-off</c:v>
                  </c:pt>
                  <c:pt idx="6575">
                    <c:v>one-off</c:v>
                  </c:pt>
                  <c:pt idx="6576">
                    <c:v>one-off</c:v>
                  </c:pt>
                  <c:pt idx="6577">
                    <c:v>one-off</c:v>
                  </c:pt>
                  <c:pt idx="6578">
                    <c:v>one-off</c:v>
                  </c:pt>
                  <c:pt idx="6579">
                    <c:v>one-off</c:v>
                  </c:pt>
                  <c:pt idx="6580">
                    <c:v>one-off</c:v>
                  </c:pt>
                  <c:pt idx="6581">
                    <c:v>one-off</c:v>
                  </c:pt>
                  <c:pt idx="6582">
                    <c:v>one-off</c:v>
                  </c:pt>
                  <c:pt idx="6583">
                    <c:v>one-off</c:v>
                  </c:pt>
                  <c:pt idx="6584">
                    <c:v>one-off</c:v>
                  </c:pt>
                  <c:pt idx="6585">
                    <c:v>one-off</c:v>
                  </c:pt>
                  <c:pt idx="6586">
                    <c:v>one-off</c:v>
                  </c:pt>
                  <c:pt idx="6587">
                    <c:v>one-off</c:v>
                  </c:pt>
                  <c:pt idx="6588">
                    <c:v>one-off</c:v>
                  </c:pt>
                  <c:pt idx="6589">
                    <c:v>one-off</c:v>
                  </c:pt>
                  <c:pt idx="6590">
                    <c:v>one-off</c:v>
                  </c:pt>
                  <c:pt idx="6591">
                    <c:v>one-off</c:v>
                  </c:pt>
                  <c:pt idx="6592">
                    <c:v>one-off</c:v>
                  </c:pt>
                  <c:pt idx="6593">
                    <c:v>one-off</c:v>
                  </c:pt>
                  <c:pt idx="6594">
                    <c:v>one-off</c:v>
                  </c:pt>
                  <c:pt idx="6595">
                    <c:v>one-off</c:v>
                  </c:pt>
                  <c:pt idx="6596">
                    <c:v>one-off</c:v>
                  </c:pt>
                  <c:pt idx="6597">
                    <c:v>one-off</c:v>
                  </c:pt>
                  <c:pt idx="6598">
                    <c:v>one-off</c:v>
                  </c:pt>
                  <c:pt idx="6599">
                    <c:v>one-off</c:v>
                  </c:pt>
                  <c:pt idx="6600">
                    <c:v>one-off</c:v>
                  </c:pt>
                  <c:pt idx="6601">
                    <c:v>one-off</c:v>
                  </c:pt>
                  <c:pt idx="6602">
                    <c:v>one-off</c:v>
                  </c:pt>
                  <c:pt idx="6603">
                    <c:v>one-off</c:v>
                  </c:pt>
                  <c:pt idx="6604">
                    <c:v>one-off</c:v>
                  </c:pt>
                  <c:pt idx="6605">
                    <c:v>one-off</c:v>
                  </c:pt>
                  <c:pt idx="6606">
                    <c:v>one-off</c:v>
                  </c:pt>
                  <c:pt idx="6607">
                    <c:v>one-off</c:v>
                  </c:pt>
                  <c:pt idx="6608">
                    <c:v>one-off</c:v>
                  </c:pt>
                  <c:pt idx="6609">
                    <c:v>one-off</c:v>
                  </c:pt>
                  <c:pt idx="6610">
                    <c:v>one-off</c:v>
                  </c:pt>
                  <c:pt idx="6611">
                    <c:v>one-off</c:v>
                  </c:pt>
                  <c:pt idx="6612">
                    <c:v>one-off</c:v>
                  </c:pt>
                  <c:pt idx="6613">
                    <c:v>one-off</c:v>
                  </c:pt>
                  <c:pt idx="6614">
                    <c:v>one-off</c:v>
                  </c:pt>
                  <c:pt idx="6615">
                    <c:v>one-off</c:v>
                  </c:pt>
                  <c:pt idx="6616">
                    <c:v>one-off</c:v>
                  </c:pt>
                  <c:pt idx="6617">
                    <c:v>one-off</c:v>
                  </c:pt>
                  <c:pt idx="6618">
                    <c:v>one-off</c:v>
                  </c:pt>
                  <c:pt idx="6619">
                    <c:v>one-off</c:v>
                  </c:pt>
                  <c:pt idx="6620">
                    <c:v>one-off</c:v>
                  </c:pt>
                  <c:pt idx="6621">
                    <c:v>one-off</c:v>
                  </c:pt>
                  <c:pt idx="6622">
                    <c:v>one-off</c:v>
                  </c:pt>
                </c:lvl>
              </c:multiLvlStrCache>
            </c:multiLvlStrRef>
          </c:xVal>
          <c:yVal>
            <c:numRef>
              <c:f>Sheet1!$J$2:$J$6624</c:f>
              <c:numCache>
                <c:formatCode>General</c:formatCode>
                <c:ptCount val="662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  <c:pt idx="4346">
                  <c:v>#N/A</c:v>
                </c:pt>
                <c:pt idx="4347">
                  <c:v>#N/A</c:v>
                </c:pt>
                <c:pt idx="4348">
                  <c:v>#N/A</c:v>
                </c:pt>
                <c:pt idx="4349">
                  <c:v>#N/A</c:v>
                </c:pt>
                <c:pt idx="4350">
                  <c:v>#N/A</c:v>
                </c:pt>
                <c:pt idx="4351">
                  <c:v>#N/A</c:v>
                </c:pt>
                <c:pt idx="4352">
                  <c:v>#N/A</c:v>
                </c:pt>
                <c:pt idx="4353">
                  <c:v>#N/A</c:v>
                </c:pt>
                <c:pt idx="4354">
                  <c:v>#N/A</c:v>
                </c:pt>
                <c:pt idx="4355">
                  <c:v>#N/A</c:v>
                </c:pt>
                <c:pt idx="4356">
                  <c:v>#N/A</c:v>
                </c:pt>
                <c:pt idx="4357">
                  <c:v>#N/A</c:v>
                </c:pt>
                <c:pt idx="4358">
                  <c:v>#N/A</c:v>
                </c:pt>
                <c:pt idx="4359">
                  <c:v>#N/A</c:v>
                </c:pt>
                <c:pt idx="4360">
                  <c:v>#N/A</c:v>
                </c:pt>
                <c:pt idx="4361">
                  <c:v>#N/A</c:v>
                </c:pt>
                <c:pt idx="4362">
                  <c:v>#N/A</c:v>
                </c:pt>
                <c:pt idx="4363">
                  <c:v>#N/A</c:v>
                </c:pt>
                <c:pt idx="4364">
                  <c:v>#N/A</c:v>
                </c:pt>
                <c:pt idx="4365">
                  <c:v>#N/A</c:v>
                </c:pt>
                <c:pt idx="4366">
                  <c:v>#N/A</c:v>
                </c:pt>
                <c:pt idx="4367">
                  <c:v>#N/A</c:v>
                </c:pt>
                <c:pt idx="4368">
                  <c:v>#N/A</c:v>
                </c:pt>
                <c:pt idx="4369">
                  <c:v>#N/A</c:v>
                </c:pt>
                <c:pt idx="4370">
                  <c:v>#N/A</c:v>
                </c:pt>
                <c:pt idx="4371">
                  <c:v>#N/A</c:v>
                </c:pt>
                <c:pt idx="4372">
                  <c:v>#N/A</c:v>
                </c:pt>
                <c:pt idx="4373">
                  <c:v>#N/A</c:v>
                </c:pt>
                <c:pt idx="4374">
                  <c:v>#N/A</c:v>
                </c:pt>
                <c:pt idx="4375">
                  <c:v>#N/A</c:v>
                </c:pt>
                <c:pt idx="4376">
                  <c:v>#N/A</c:v>
                </c:pt>
                <c:pt idx="4377">
                  <c:v>#N/A</c:v>
                </c:pt>
                <c:pt idx="4378">
                  <c:v>#N/A</c:v>
                </c:pt>
                <c:pt idx="4379">
                  <c:v>#N/A</c:v>
                </c:pt>
                <c:pt idx="4380">
                  <c:v>#N/A</c:v>
                </c:pt>
                <c:pt idx="4381">
                  <c:v>#N/A</c:v>
                </c:pt>
                <c:pt idx="4382">
                  <c:v>#N/A</c:v>
                </c:pt>
                <c:pt idx="4383">
                  <c:v>#N/A</c:v>
                </c:pt>
                <c:pt idx="4384">
                  <c:v>#N/A</c:v>
                </c:pt>
                <c:pt idx="4385">
                  <c:v>#N/A</c:v>
                </c:pt>
                <c:pt idx="4386">
                  <c:v>#N/A</c:v>
                </c:pt>
                <c:pt idx="4387">
                  <c:v>#N/A</c:v>
                </c:pt>
                <c:pt idx="4388">
                  <c:v>#N/A</c:v>
                </c:pt>
                <c:pt idx="4389">
                  <c:v>#N/A</c:v>
                </c:pt>
                <c:pt idx="4390">
                  <c:v>#N/A</c:v>
                </c:pt>
                <c:pt idx="4391">
                  <c:v>#N/A</c:v>
                </c:pt>
                <c:pt idx="4392">
                  <c:v>#N/A</c:v>
                </c:pt>
                <c:pt idx="4393">
                  <c:v>#N/A</c:v>
                </c:pt>
                <c:pt idx="4394">
                  <c:v>#N/A</c:v>
                </c:pt>
                <c:pt idx="4395">
                  <c:v>#N/A</c:v>
                </c:pt>
                <c:pt idx="4396">
                  <c:v>#N/A</c:v>
                </c:pt>
                <c:pt idx="4397">
                  <c:v>#N/A</c:v>
                </c:pt>
                <c:pt idx="4398">
                  <c:v>#N/A</c:v>
                </c:pt>
                <c:pt idx="4399">
                  <c:v>#N/A</c:v>
                </c:pt>
                <c:pt idx="4400">
                  <c:v>#N/A</c:v>
                </c:pt>
                <c:pt idx="4401">
                  <c:v>#N/A</c:v>
                </c:pt>
                <c:pt idx="4402">
                  <c:v>#N/A</c:v>
                </c:pt>
                <c:pt idx="4403">
                  <c:v>#N/A</c:v>
                </c:pt>
                <c:pt idx="4404">
                  <c:v>#N/A</c:v>
                </c:pt>
                <c:pt idx="4405">
                  <c:v>#N/A</c:v>
                </c:pt>
                <c:pt idx="4406">
                  <c:v>#N/A</c:v>
                </c:pt>
                <c:pt idx="4407">
                  <c:v>#N/A</c:v>
                </c:pt>
                <c:pt idx="4408">
                  <c:v>#N/A</c:v>
                </c:pt>
                <c:pt idx="4409">
                  <c:v>#N/A</c:v>
                </c:pt>
                <c:pt idx="4410">
                  <c:v>#N/A</c:v>
                </c:pt>
                <c:pt idx="4411">
                  <c:v>#N/A</c:v>
                </c:pt>
                <c:pt idx="4412">
                  <c:v>#N/A</c:v>
                </c:pt>
                <c:pt idx="4413">
                  <c:v>#N/A</c:v>
                </c:pt>
                <c:pt idx="4414">
                  <c:v>#N/A</c:v>
                </c:pt>
                <c:pt idx="4415">
                  <c:v>#N/A</c:v>
                </c:pt>
                <c:pt idx="4416">
                  <c:v>#N/A</c:v>
                </c:pt>
                <c:pt idx="4417">
                  <c:v>#N/A</c:v>
                </c:pt>
                <c:pt idx="4418">
                  <c:v>#N/A</c:v>
                </c:pt>
                <c:pt idx="4419">
                  <c:v>#N/A</c:v>
                </c:pt>
                <c:pt idx="4420">
                  <c:v>#N/A</c:v>
                </c:pt>
                <c:pt idx="4421">
                  <c:v>#N/A</c:v>
                </c:pt>
                <c:pt idx="4422">
                  <c:v>#N/A</c:v>
                </c:pt>
                <c:pt idx="4423">
                  <c:v>#N/A</c:v>
                </c:pt>
                <c:pt idx="4424">
                  <c:v>#N/A</c:v>
                </c:pt>
                <c:pt idx="4425">
                  <c:v>#N/A</c:v>
                </c:pt>
                <c:pt idx="4426">
                  <c:v>#N/A</c:v>
                </c:pt>
                <c:pt idx="4427">
                  <c:v>#N/A</c:v>
                </c:pt>
                <c:pt idx="4428">
                  <c:v>#N/A</c:v>
                </c:pt>
                <c:pt idx="4429">
                  <c:v>#N/A</c:v>
                </c:pt>
                <c:pt idx="4430">
                  <c:v>#N/A</c:v>
                </c:pt>
                <c:pt idx="4431">
                  <c:v>#N/A</c:v>
                </c:pt>
                <c:pt idx="4432">
                  <c:v>#N/A</c:v>
                </c:pt>
                <c:pt idx="4433">
                  <c:v>#N/A</c:v>
                </c:pt>
                <c:pt idx="4434">
                  <c:v>#N/A</c:v>
                </c:pt>
                <c:pt idx="4435">
                  <c:v>#N/A</c:v>
                </c:pt>
                <c:pt idx="4436">
                  <c:v>#N/A</c:v>
                </c:pt>
                <c:pt idx="4437">
                  <c:v>#N/A</c:v>
                </c:pt>
                <c:pt idx="4438">
                  <c:v>#N/A</c:v>
                </c:pt>
                <c:pt idx="4439">
                  <c:v>#N/A</c:v>
                </c:pt>
                <c:pt idx="4440">
                  <c:v>#N/A</c:v>
                </c:pt>
                <c:pt idx="4441">
                  <c:v>#N/A</c:v>
                </c:pt>
                <c:pt idx="4442">
                  <c:v>#N/A</c:v>
                </c:pt>
                <c:pt idx="4443">
                  <c:v>#N/A</c:v>
                </c:pt>
                <c:pt idx="4444">
                  <c:v>#N/A</c:v>
                </c:pt>
                <c:pt idx="4445">
                  <c:v>#N/A</c:v>
                </c:pt>
                <c:pt idx="4446">
                  <c:v>#N/A</c:v>
                </c:pt>
                <c:pt idx="4447">
                  <c:v>#N/A</c:v>
                </c:pt>
                <c:pt idx="4448">
                  <c:v>#N/A</c:v>
                </c:pt>
                <c:pt idx="4449">
                  <c:v>#N/A</c:v>
                </c:pt>
                <c:pt idx="4450">
                  <c:v>#N/A</c:v>
                </c:pt>
                <c:pt idx="4451">
                  <c:v>#N/A</c:v>
                </c:pt>
                <c:pt idx="4452">
                  <c:v>#N/A</c:v>
                </c:pt>
                <c:pt idx="4453">
                  <c:v>#N/A</c:v>
                </c:pt>
                <c:pt idx="4454">
                  <c:v>#N/A</c:v>
                </c:pt>
                <c:pt idx="4455">
                  <c:v>#N/A</c:v>
                </c:pt>
                <c:pt idx="4456">
                  <c:v>#N/A</c:v>
                </c:pt>
                <c:pt idx="4457">
                  <c:v>#N/A</c:v>
                </c:pt>
                <c:pt idx="4458">
                  <c:v>#N/A</c:v>
                </c:pt>
                <c:pt idx="4459">
                  <c:v>#N/A</c:v>
                </c:pt>
                <c:pt idx="4460">
                  <c:v>#N/A</c:v>
                </c:pt>
                <c:pt idx="4461">
                  <c:v>#N/A</c:v>
                </c:pt>
                <c:pt idx="4462">
                  <c:v>#N/A</c:v>
                </c:pt>
                <c:pt idx="4463">
                  <c:v>#N/A</c:v>
                </c:pt>
                <c:pt idx="4464">
                  <c:v>#N/A</c:v>
                </c:pt>
                <c:pt idx="4465">
                  <c:v>#N/A</c:v>
                </c:pt>
                <c:pt idx="4466">
                  <c:v>#N/A</c:v>
                </c:pt>
                <c:pt idx="4467">
                  <c:v>#N/A</c:v>
                </c:pt>
                <c:pt idx="4468">
                  <c:v>#N/A</c:v>
                </c:pt>
                <c:pt idx="4469">
                  <c:v>#N/A</c:v>
                </c:pt>
                <c:pt idx="4470">
                  <c:v>#N/A</c:v>
                </c:pt>
                <c:pt idx="4471">
                  <c:v>#N/A</c:v>
                </c:pt>
                <c:pt idx="4472">
                  <c:v>#N/A</c:v>
                </c:pt>
                <c:pt idx="4473">
                  <c:v>#N/A</c:v>
                </c:pt>
                <c:pt idx="4474">
                  <c:v>#N/A</c:v>
                </c:pt>
                <c:pt idx="4475">
                  <c:v>#N/A</c:v>
                </c:pt>
                <c:pt idx="4476">
                  <c:v>#N/A</c:v>
                </c:pt>
                <c:pt idx="4477">
                  <c:v>#N/A</c:v>
                </c:pt>
                <c:pt idx="4478">
                  <c:v>#N/A</c:v>
                </c:pt>
                <c:pt idx="4479">
                  <c:v>#N/A</c:v>
                </c:pt>
                <c:pt idx="4480">
                  <c:v>#N/A</c:v>
                </c:pt>
                <c:pt idx="4481">
                  <c:v>#N/A</c:v>
                </c:pt>
                <c:pt idx="4482">
                  <c:v>#N/A</c:v>
                </c:pt>
                <c:pt idx="4483">
                  <c:v>#N/A</c:v>
                </c:pt>
                <c:pt idx="4484">
                  <c:v>#N/A</c:v>
                </c:pt>
                <c:pt idx="4485">
                  <c:v>#N/A</c:v>
                </c:pt>
                <c:pt idx="4486">
                  <c:v>#N/A</c:v>
                </c:pt>
                <c:pt idx="4487">
                  <c:v>#N/A</c:v>
                </c:pt>
                <c:pt idx="4488">
                  <c:v>#N/A</c:v>
                </c:pt>
                <c:pt idx="4489">
                  <c:v>#N/A</c:v>
                </c:pt>
                <c:pt idx="4490">
                  <c:v>#N/A</c:v>
                </c:pt>
                <c:pt idx="4491">
                  <c:v>#N/A</c:v>
                </c:pt>
                <c:pt idx="4492">
                  <c:v>#N/A</c:v>
                </c:pt>
                <c:pt idx="4493">
                  <c:v>#N/A</c:v>
                </c:pt>
                <c:pt idx="4494">
                  <c:v>#N/A</c:v>
                </c:pt>
                <c:pt idx="4495">
                  <c:v>#N/A</c:v>
                </c:pt>
                <c:pt idx="4496">
                  <c:v>#N/A</c:v>
                </c:pt>
                <c:pt idx="4497">
                  <c:v>#N/A</c:v>
                </c:pt>
                <c:pt idx="4498">
                  <c:v>#N/A</c:v>
                </c:pt>
                <c:pt idx="4499">
                  <c:v>#N/A</c:v>
                </c:pt>
                <c:pt idx="4500">
                  <c:v>#N/A</c:v>
                </c:pt>
                <c:pt idx="4501">
                  <c:v>#N/A</c:v>
                </c:pt>
                <c:pt idx="4502">
                  <c:v>#N/A</c:v>
                </c:pt>
                <c:pt idx="4503">
                  <c:v>#N/A</c:v>
                </c:pt>
                <c:pt idx="4504">
                  <c:v>#N/A</c:v>
                </c:pt>
                <c:pt idx="4505">
                  <c:v>#N/A</c:v>
                </c:pt>
                <c:pt idx="4506">
                  <c:v>#N/A</c:v>
                </c:pt>
                <c:pt idx="4507">
                  <c:v>#N/A</c:v>
                </c:pt>
                <c:pt idx="4508">
                  <c:v>#N/A</c:v>
                </c:pt>
                <c:pt idx="4509">
                  <c:v>#N/A</c:v>
                </c:pt>
                <c:pt idx="4510">
                  <c:v>#N/A</c:v>
                </c:pt>
                <c:pt idx="4511">
                  <c:v>#N/A</c:v>
                </c:pt>
                <c:pt idx="4512">
                  <c:v>#N/A</c:v>
                </c:pt>
                <c:pt idx="4513">
                  <c:v>#N/A</c:v>
                </c:pt>
                <c:pt idx="4514">
                  <c:v>#N/A</c:v>
                </c:pt>
                <c:pt idx="4515">
                  <c:v>#N/A</c:v>
                </c:pt>
                <c:pt idx="4516">
                  <c:v>#N/A</c:v>
                </c:pt>
                <c:pt idx="4517">
                  <c:v>#N/A</c:v>
                </c:pt>
                <c:pt idx="4518">
                  <c:v>#N/A</c:v>
                </c:pt>
                <c:pt idx="4519">
                  <c:v>#N/A</c:v>
                </c:pt>
                <c:pt idx="4520">
                  <c:v>#N/A</c:v>
                </c:pt>
                <c:pt idx="4521">
                  <c:v>#N/A</c:v>
                </c:pt>
                <c:pt idx="4522">
                  <c:v>#N/A</c:v>
                </c:pt>
                <c:pt idx="4523">
                  <c:v>#N/A</c:v>
                </c:pt>
                <c:pt idx="4524">
                  <c:v>#N/A</c:v>
                </c:pt>
                <c:pt idx="4525">
                  <c:v>#N/A</c:v>
                </c:pt>
                <c:pt idx="4526">
                  <c:v>#N/A</c:v>
                </c:pt>
                <c:pt idx="4527">
                  <c:v>#N/A</c:v>
                </c:pt>
                <c:pt idx="4528">
                  <c:v>#N/A</c:v>
                </c:pt>
                <c:pt idx="4529">
                  <c:v>#N/A</c:v>
                </c:pt>
                <c:pt idx="4530">
                  <c:v>#N/A</c:v>
                </c:pt>
                <c:pt idx="4531">
                  <c:v>#N/A</c:v>
                </c:pt>
                <c:pt idx="4532">
                  <c:v>#N/A</c:v>
                </c:pt>
                <c:pt idx="4533">
                  <c:v>#N/A</c:v>
                </c:pt>
                <c:pt idx="4534">
                  <c:v>#N/A</c:v>
                </c:pt>
                <c:pt idx="4535">
                  <c:v>#N/A</c:v>
                </c:pt>
                <c:pt idx="4536">
                  <c:v>#N/A</c:v>
                </c:pt>
                <c:pt idx="4537">
                  <c:v>#N/A</c:v>
                </c:pt>
                <c:pt idx="4538">
                  <c:v>#N/A</c:v>
                </c:pt>
                <c:pt idx="4539">
                  <c:v>#N/A</c:v>
                </c:pt>
                <c:pt idx="4540">
                  <c:v>#N/A</c:v>
                </c:pt>
                <c:pt idx="4541">
                  <c:v>#N/A</c:v>
                </c:pt>
                <c:pt idx="4542">
                  <c:v>#N/A</c:v>
                </c:pt>
                <c:pt idx="4543">
                  <c:v>#N/A</c:v>
                </c:pt>
                <c:pt idx="4544">
                  <c:v>#N/A</c:v>
                </c:pt>
                <c:pt idx="4545">
                  <c:v>#N/A</c:v>
                </c:pt>
                <c:pt idx="4546">
                  <c:v>#N/A</c:v>
                </c:pt>
                <c:pt idx="4547">
                  <c:v>#N/A</c:v>
                </c:pt>
                <c:pt idx="4548">
                  <c:v>#N/A</c:v>
                </c:pt>
                <c:pt idx="4549">
                  <c:v>#N/A</c:v>
                </c:pt>
                <c:pt idx="4550">
                  <c:v>#N/A</c:v>
                </c:pt>
                <c:pt idx="4551">
                  <c:v>#N/A</c:v>
                </c:pt>
                <c:pt idx="4552">
                  <c:v>#N/A</c:v>
                </c:pt>
                <c:pt idx="4553">
                  <c:v>#N/A</c:v>
                </c:pt>
                <c:pt idx="4554">
                  <c:v>#N/A</c:v>
                </c:pt>
                <c:pt idx="4555">
                  <c:v>#N/A</c:v>
                </c:pt>
                <c:pt idx="4556">
                  <c:v>#N/A</c:v>
                </c:pt>
                <c:pt idx="4557">
                  <c:v>#N/A</c:v>
                </c:pt>
                <c:pt idx="4558">
                  <c:v>#N/A</c:v>
                </c:pt>
                <c:pt idx="4559">
                  <c:v>#N/A</c:v>
                </c:pt>
                <c:pt idx="4560">
                  <c:v>#N/A</c:v>
                </c:pt>
                <c:pt idx="4561">
                  <c:v>#N/A</c:v>
                </c:pt>
                <c:pt idx="4562">
                  <c:v>#N/A</c:v>
                </c:pt>
                <c:pt idx="4563">
                  <c:v>#N/A</c:v>
                </c:pt>
                <c:pt idx="4564">
                  <c:v>#N/A</c:v>
                </c:pt>
                <c:pt idx="4565">
                  <c:v>#N/A</c:v>
                </c:pt>
                <c:pt idx="4566">
                  <c:v>#N/A</c:v>
                </c:pt>
                <c:pt idx="4567">
                  <c:v>#N/A</c:v>
                </c:pt>
                <c:pt idx="4568">
                  <c:v>#N/A</c:v>
                </c:pt>
                <c:pt idx="4569">
                  <c:v>#N/A</c:v>
                </c:pt>
                <c:pt idx="4570">
                  <c:v>#N/A</c:v>
                </c:pt>
                <c:pt idx="4571">
                  <c:v>#N/A</c:v>
                </c:pt>
                <c:pt idx="4572">
                  <c:v>#N/A</c:v>
                </c:pt>
                <c:pt idx="4573">
                  <c:v>#N/A</c:v>
                </c:pt>
                <c:pt idx="4574">
                  <c:v>#N/A</c:v>
                </c:pt>
                <c:pt idx="4575">
                  <c:v>#N/A</c:v>
                </c:pt>
                <c:pt idx="4576">
                  <c:v>#N/A</c:v>
                </c:pt>
                <c:pt idx="4577">
                  <c:v>#N/A</c:v>
                </c:pt>
                <c:pt idx="4578">
                  <c:v>#N/A</c:v>
                </c:pt>
                <c:pt idx="4579">
                  <c:v>#N/A</c:v>
                </c:pt>
                <c:pt idx="4580">
                  <c:v>#N/A</c:v>
                </c:pt>
                <c:pt idx="4581">
                  <c:v>#N/A</c:v>
                </c:pt>
                <c:pt idx="4582">
                  <c:v>#N/A</c:v>
                </c:pt>
                <c:pt idx="4583">
                  <c:v>#N/A</c:v>
                </c:pt>
                <c:pt idx="4584">
                  <c:v>#N/A</c:v>
                </c:pt>
                <c:pt idx="4585">
                  <c:v>#N/A</c:v>
                </c:pt>
                <c:pt idx="4586">
                  <c:v>#N/A</c:v>
                </c:pt>
                <c:pt idx="4587">
                  <c:v>#N/A</c:v>
                </c:pt>
                <c:pt idx="4588">
                  <c:v>#N/A</c:v>
                </c:pt>
                <c:pt idx="4589">
                  <c:v>#N/A</c:v>
                </c:pt>
                <c:pt idx="4590">
                  <c:v>#N/A</c:v>
                </c:pt>
                <c:pt idx="4591">
                  <c:v>#N/A</c:v>
                </c:pt>
                <c:pt idx="4592">
                  <c:v>#N/A</c:v>
                </c:pt>
                <c:pt idx="4593">
                  <c:v>#N/A</c:v>
                </c:pt>
                <c:pt idx="4594">
                  <c:v>#N/A</c:v>
                </c:pt>
                <c:pt idx="4595">
                  <c:v>#N/A</c:v>
                </c:pt>
                <c:pt idx="4596">
                  <c:v>#N/A</c:v>
                </c:pt>
                <c:pt idx="4597">
                  <c:v>#N/A</c:v>
                </c:pt>
                <c:pt idx="4598">
                  <c:v>#N/A</c:v>
                </c:pt>
                <c:pt idx="4599">
                  <c:v>#N/A</c:v>
                </c:pt>
                <c:pt idx="4600">
                  <c:v>#N/A</c:v>
                </c:pt>
                <c:pt idx="4601">
                  <c:v>#N/A</c:v>
                </c:pt>
                <c:pt idx="4602">
                  <c:v>#N/A</c:v>
                </c:pt>
                <c:pt idx="4603">
                  <c:v>#N/A</c:v>
                </c:pt>
                <c:pt idx="4604">
                  <c:v>#N/A</c:v>
                </c:pt>
                <c:pt idx="4605">
                  <c:v>#N/A</c:v>
                </c:pt>
                <c:pt idx="4606">
                  <c:v>#N/A</c:v>
                </c:pt>
                <c:pt idx="4607">
                  <c:v>#N/A</c:v>
                </c:pt>
                <c:pt idx="4608">
                  <c:v>#N/A</c:v>
                </c:pt>
                <c:pt idx="4609">
                  <c:v>#N/A</c:v>
                </c:pt>
                <c:pt idx="4610">
                  <c:v>#N/A</c:v>
                </c:pt>
                <c:pt idx="4611">
                  <c:v>#N/A</c:v>
                </c:pt>
                <c:pt idx="4612">
                  <c:v>#N/A</c:v>
                </c:pt>
                <c:pt idx="4613">
                  <c:v>#N/A</c:v>
                </c:pt>
                <c:pt idx="4614">
                  <c:v>#N/A</c:v>
                </c:pt>
                <c:pt idx="4615">
                  <c:v>#N/A</c:v>
                </c:pt>
                <c:pt idx="4616">
                  <c:v>#N/A</c:v>
                </c:pt>
                <c:pt idx="4617">
                  <c:v>#N/A</c:v>
                </c:pt>
                <c:pt idx="4618">
                  <c:v>#N/A</c:v>
                </c:pt>
                <c:pt idx="4619">
                  <c:v>#N/A</c:v>
                </c:pt>
                <c:pt idx="4620">
                  <c:v>#N/A</c:v>
                </c:pt>
                <c:pt idx="4621">
                  <c:v>#N/A</c:v>
                </c:pt>
                <c:pt idx="4622">
                  <c:v>#N/A</c:v>
                </c:pt>
                <c:pt idx="4623">
                  <c:v>#N/A</c:v>
                </c:pt>
                <c:pt idx="4624">
                  <c:v>#N/A</c:v>
                </c:pt>
                <c:pt idx="4625">
                  <c:v>#N/A</c:v>
                </c:pt>
                <c:pt idx="4626">
                  <c:v>#N/A</c:v>
                </c:pt>
                <c:pt idx="4627">
                  <c:v>#N/A</c:v>
                </c:pt>
                <c:pt idx="4628">
                  <c:v>#N/A</c:v>
                </c:pt>
                <c:pt idx="4629">
                  <c:v>#N/A</c:v>
                </c:pt>
                <c:pt idx="4630">
                  <c:v>#N/A</c:v>
                </c:pt>
                <c:pt idx="4631">
                  <c:v>#N/A</c:v>
                </c:pt>
                <c:pt idx="4632">
                  <c:v>#N/A</c:v>
                </c:pt>
                <c:pt idx="4633">
                  <c:v>#N/A</c:v>
                </c:pt>
                <c:pt idx="4634">
                  <c:v>#N/A</c:v>
                </c:pt>
                <c:pt idx="4635">
                  <c:v>#N/A</c:v>
                </c:pt>
                <c:pt idx="4636">
                  <c:v>#N/A</c:v>
                </c:pt>
                <c:pt idx="4637">
                  <c:v>#N/A</c:v>
                </c:pt>
                <c:pt idx="4638">
                  <c:v>#N/A</c:v>
                </c:pt>
                <c:pt idx="4639">
                  <c:v>#N/A</c:v>
                </c:pt>
                <c:pt idx="4640">
                  <c:v>#N/A</c:v>
                </c:pt>
                <c:pt idx="4641">
                  <c:v>#N/A</c:v>
                </c:pt>
                <c:pt idx="4642">
                  <c:v>#N/A</c:v>
                </c:pt>
                <c:pt idx="4643">
                  <c:v>#N/A</c:v>
                </c:pt>
                <c:pt idx="4644">
                  <c:v>#N/A</c:v>
                </c:pt>
                <c:pt idx="4645">
                  <c:v>#N/A</c:v>
                </c:pt>
                <c:pt idx="4646">
                  <c:v>#N/A</c:v>
                </c:pt>
                <c:pt idx="4647">
                  <c:v>#N/A</c:v>
                </c:pt>
                <c:pt idx="4648">
                  <c:v>#N/A</c:v>
                </c:pt>
                <c:pt idx="4649">
                  <c:v>#N/A</c:v>
                </c:pt>
                <c:pt idx="4650">
                  <c:v>#N/A</c:v>
                </c:pt>
                <c:pt idx="4651">
                  <c:v>#N/A</c:v>
                </c:pt>
                <c:pt idx="4652">
                  <c:v>#N/A</c:v>
                </c:pt>
                <c:pt idx="4653">
                  <c:v>#N/A</c:v>
                </c:pt>
                <c:pt idx="4654">
                  <c:v>#N/A</c:v>
                </c:pt>
                <c:pt idx="4655">
                  <c:v>#N/A</c:v>
                </c:pt>
                <c:pt idx="4656">
                  <c:v>#N/A</c:v>
                </c:pt>
                <c:pt idx="4657">
                  <c:v>#N/A</c:v>
                </c:pt>
                <c:pt idx="4658">
                  <c:v>#N/A</c:v>
                </c:pt>
                <c:pt idx="4659">
                  <c:v>#N/A</c:v>
                </c:pt>
                <c:pt idx="4660">
                  <c:v>#N/A</c:v>
                </c:pt>
                <c:pt idx="4661">
                  <c:v>#N/A</c:v>
                </c:pt>
                <c:pt idx="4662">
                  <c:v>#N/A</c:v>
                </c:pt>
                <c:pt idx="4663">
                  <c:v>#N/A</c:v>
                </c:pt>
                <c:pt idx="4664">
                  <c:v>#N/A</c:v>
                </c:pt>
                <c:pt idx="4665">
                  <c:v>#N/A</c:v>
                </c:pt>
                <c:pt idx="4666">
                  <c:v>#N/A</c:v>
                </c:pt>
                <c:pt idx="4667">
                  <c:v>#N/A</c:v>
                </c:pt>
                <c:pt idx="4668">
                  <c:v>#N/A</c:v>
                </c:pt>
                <c:pt idx="4669">
                  <c:v>#N/A</c:v>
                </c:pt>
                <c:pt idx="4670">
                  <c:v>#N/A</c:v>
                </c:pt>
                <c:pt idx="4671">
                  <c:v>#N/A</c:v>
                </c:pt>
                <c:pt idx="4672">
                  <c:v>#N/A</c:v>
                </c:pt>
                <c:pt idx="4673">
                  <c:v>#N/A</c:v>
                </c:pt>
                <c:pt idx="4674">
                  <c:v>#N/A</c:v>
                </c:pt>
                <c:pt idx="4675">
                  <c:v>#N/A</c:v>
                </c:pt>
                <c:pt idx="4676">
                  <c:v>#N/A</c:v>
                </c:pt>
                <c:pt idx="4677">
                  <c:v>#N/A</c:v>
                </c:pt>
                <c:pt idx="4678">
                  <c:v>#N/A</c:v>
                </c:pt>
                <c:pt idx="4679">
                  <c:v>#N/A</c:v>
                </c:pt>
                <c:pt idx="4680">
                  <c:v>#N/A</c:v>
                </c:pt>
                <c:pt idx="4681">
                  <c:v>#N/A</c:v>
                </c:pt>
                <c:pt idx="4682">
                  <c:v>#N/A</c:v>
                </c:pt>
                <c:pt idx="4683">
                  <c:v>#N/A</c:v>
                </c:pt>
                <c:pt idx="4684">
                  <c:v>#N/A</c:v>
                </c:pt>
                <c:pt idx="4685">
                  <c:v>#N/A</c:v>
                </c:pt>
                <c:pt idx="4686">
                  <c:v>#N/A</c:v>
                </c:pt>
                <c:pt idx="4687">
                  <c:v>#N/A</c:v>
                </c:pt>
                <c:pt idx="4688">
                  <c:v>#N/A</c:v>
                </c:pt>
                <c:pt idx="4689">
                  <c:v>#N/A</c:v>
                </c:pt>
                <c:pt idx="4690">
                  <c:v>#N/A</c:v>
                </c:pt>
                <c:pt idx="4691">
                  <c:v>#N/A</c:v>
                </c:pt>
                <c:pt idx="4692">
                  <c:v>#N/A</c:v>
                </c:pt>
                <c:pt idx="4693">
                  <c:v>#N/A</c:v>
                </c:pt>
                <c:pt idx="4694">
                  <c:v>#N/A</c:v>
                </c:pt>
                <c:pt idx="4695">
                  <c:v>#N/A</c:v>
                </c:pt>
                <c:pt idx="4696">
                  <c:v>#N/A</c:v>
                </c:pt>
                <c:pt idx="4697">
                  <c:v>#N/A</c:v>
                </c:pt>
                <c:pt idx="4698">
                  <c:v>#N/A</c:v>
                </c:pt>
                <c:pt idx="4699">
                  <c:v>#N/A</c:v>
                </c:pt>
                <c:pt idx="4700">
                  <c:v>#N/A</c:v>
                </c:pt>
                <c:pt idx="4701">
                  <c:v>#N/A</c:v>
                </c:pt>
                <c:pt idx="4702">
                  <c:v>#N/A</c:v>
                </c:pt>
                <c:pt idx="4703">
                  <c:v>#N/A</c:v>
                </c:pt>
                <c:pt idx="4704">
                  <c:v>#N/A</c:v>
                </c:pt>
                <c:pt idx="4705">
                  <c:v>#N/A</c:v>
                </c:pt>
                <c:pt idx="4706">
                  <c:v>#N/A</c:v>
                </c:pt>
                <c:pt idx="4707">
                  <c:v>#N/A</c:v>
                </c:pt>
                <c:pt idx="4708">
                  <c:v>#N/A</c:v>
                </c:pt>
                <c:pt idx="4709">
                  <c:v>#N/A</c:v>
                </c:pt>
                <c:pt idx="4710">
                  <c:v>#N/A</c:v>
                </c:pt>
                <c:pt idx="4711">
                  <c:v>#N/A</c:v>
                </c:pt>
                <c:pt idx="4712">
                  <c:v>#N/A</c:v>
                </c:pt>
                <c:pt idx="4713">
                  <c:v>#N/A</c:v>
                </c:pt>
                <c:pt idx="4714">
                  <c:v>#N/A</c:v>
                </c:pt>
                <c:pt idx="4715">
                  <c:v>#N/A</c:v>
                </c:pt>
                <c:pt idx="4716">
                  <c:v>#N/A</c:v>
                </c:pt>
                <c:pt idx="4717">
                  <c:v>#N/A</c:v>
                </c:pt>
                <c:pt idx="4718">
                  <c:v>#N/A</c:v>
                </c:pt>
                <c:pt idx="4719">
                  <c:v>#N/A</c:v>
                </c:pt>
                <c:pt idx="4720">
                  <c:v>#N/A</c:v>
                </c:pt>
                <c:pt idx="4721">
                  <c:v>#N/A</c:v>
                </c:pt>
                <c:pt idx="4722">
                  <c:v>#N/A</c:v>
                </c:pt>
                <c:pt idx="4723">
                  <c:v>#N/A</c:v>
                </c:pt>
                <c:pt idx="4724">
                  <c:v>#N/A</c:v>
                </c:pt>
                <c:pt idx="4725">
                  <c:v>#N/A</c:v>
                </c:pt>
                <c:pt idx="4726">
                  <c:v>#N/A</c:v>
                </c:pt>
                <c:pt idx="4727">
                  <c:v>#N/A</c:v>
                </c:pt>
                <c:pt idx="4728">
                  <c:v>#N/A</c:v>
                </c:pt>
                <c:pt idx="4729">
                  <c:v>#N/A</c:v>
                </c:pt>
                <c:pt idx="4730">
                  <c:v>#N/A</c:v>
                </c:pt>
                <c:pt idx="4731">
                  <c:v>#N/A</c:v>
                </c:pt>
                <c:pt idx="4732">
                  <c:v>#N/A</c:v>
                </c:pt>
                <c:pt idx="4733">
                  <c:v>#N/A</c:v>
                </c:pt>
                <c:pt idx="4734">
                  <c:v>#N/A</c:v>
                </c:pt>
                <c:pt idx="4735">
                  <c:v>#N/A</c:v>
                </c:pt>
                <c:pt idx="4736">
                  <c:v>#N/A</c:v>
                </c:pt>
                <c:pt idx="4737">
                  <c:v>#N/A</c:v>
                </c:pt>
                <c:pt idx="4738">
                  <c:v>#N/A</c:v>
                </c:pt>
                <c:pt idx="4739">
                  <c:v>#N/A</c:v>
                </c:pt>
                <c:pt idx="4740">
                  <c:v>#N/A</c:v>
                </c:pt>
                <c:pt idx="4741">
                  <c:v>#N/A</c:v>
                </c:pt>
                <c:pt idx="4742">
                  <c:v>#N/A</c:v>
                </c:pt>
                <c:pt idx="4743">
                  <c:v>#N/A</c:v>
                </c:pt>
                <c:pt idx="4744">
                  <c:v>#N/A</c:v>
                </c:pt>
                <c:pt idx="4745">
                  <c:v>#N/A</c:v>
                </c:pt>
                <c:pt idx="4746">
                  <c:v>#N/A</c:v>
                </c:pt>
                <c:pt idx="4747">
                  <c:v>#N/A</c:v>
                </c:pt>
                <c:pt idx="4748">
                  <c:v>#N/A</c:v>
                </c:pt>
                <c:pt idx="4749">
                  <c:v>#N/A</c:v>
                </c:pt>
                <c:pt idx="4750">
                  <c:v>#N/A</c:v>
                </c:pt>
                <c:pt idx="4751">
                  <c:v>#N/A</c:v>
                </c:pt>
                <c:pt idx="4752">
                  <c:v>#N/A</c:v>
                </c:pt>
                <c:pt idx="4753">
                  <c:v>#N/A</c:v>
                </c:pt>
                <c:pt idx="4754">
                  <c:v>#N/A</c:v>
                </c:pt>
                <c:pt idx="4755">
                  <c:v>#N/A</c:v>
                </c:pt>
                <c:pt idx="4756">
                  <c:v>#N/A</c:v>
                </c:pt>
                <c:pt idx="4757">
                  <c:v>#N/A</c:v>
                </c:pt>
                <c:pt idx="4758">
                  <c:v>#N/A</c:v>
                </c:pt>
                <c:pt idx="4759">
                  <c:v>#N/A</c:v>
                </c:pt>
                <c:pt idx="4760">
                  <c:v>#N/A</c:v>
                </c:pt>
                <c:pt idx="4761">
                  <c:v>#N/A</c:v>
                </c:pt>
                <c:pt idx="4762">
                  <c:v>#N/A</c:v>
                </c:pt>
                <c:pt idx="4763">
                  <c:v>#N/A</c:v>
                </c:pt>
                <c:pt idx="4764">
                  <c:v>#N/A</c:v>
                </c:pt>
                <c:pt idx="4765">
                  <c:v>#N/A</c:v>
                </c:pt>
                <c:pt idx="4766">
                  <c:v>#N/A</c:v>
                </c:pt>
                <c:pt idx="4767">
                  <c:v>#N/A</c:v>
                </c:pt>
                <c:pt idx="4768">
                  <c:v>#N/A</c:v>
                </c:pt>
                <c:pt idx="4769">
                  <c:v>#N/A</c:v>
                </c:pt>
                <c:pt idx="4770">
                  <c:v>#N/A</c:v>
                </c:pt>
                <c:pt idx="4771">
                  <c:v>#N/A</c:v>
                </c:pt>
                <c:pt idx="4772">
                  <c:v>#N/A</c:v>
                </c:pt>
                <c:pt idx="4773">
                  <c:v>#N/A</c:v>
                </c:pt>
                <c:pt idx="4774">
                  <c:v>#N/A</c:v>
                </c:pt>
                <c:pt idx="4775">
                  <c:v>#N/A</c:v>
                </c:pt>
                <c:pt idx="4776">
                  <c:v>#N/A</c:v>
                </c:pt>
                <c:pt idx="4777">
                  <c:v>#N/A</c:v>
                </c:pt>
                <c:pt idx="4778">
                  <c:v>#N/A</c:v>
                </c:pt>
                <c:pt idx="4779">
                  <c:v>#N/A</c:v>
                </c:pt>
                <c:pt idx="4780">
                  <c:v>#N/A</c:v>
                </c:pt>
                <c:pt idx="4781">
                  <c:v>#N/A</c:v>
                </c:pt>
                <c:pt idx="4782">
                  <c:v>#N/A</c:v>
                </c:pt>
                <c:pt idx="4783">
                  <c:v>#N/A</c:v>
                </c:pt>
                <c:pt idx="4784">
                  <c:v>#N/A</c:v>
                </c:pt>
                <c:pt idx="4785">
                  <c:v>#N/A</c:v>
                </c:pt>
                <c:pt idx="4786">
                  <c:v>#N/A</c:v>
                </c:pt>
                <c:pt idx="4787">
                  <c:v>#N/A</c:v>
                </c:pt>
                <c:pt idx="4788">
                  <c:v>#N/A</c:v>
                </c:pt>
                <c:pt idx="4789">
                  <c:v>#N/A</c:v>
                </c:pt>
                <c:pt idx="4790">
                  <c:v>#N/A</c:v>
                </c:pt>
                <c:pt idx="4791">
                  <c:v>#N/A</c:v>
                </c:pt>
                <c:pt idx="4792">
                  <c:v>#N/A</c:v>
                </c:pt>
                <c:pt idx="4793">
                  <c:v>#N/A</c:v>
                </c:pt>
                <c:pt idx="4794">
                  <c:v>#N/A</c:v>
                </c:pt>
                <c:pt idx="4795">
                  <c:v>#N/A</c:v>
                </c:pt>
                <c:pt idx="4796">
                  <c:v>#N/A</c:v>
                </c:pt>
                <c:pt idx="4797">
                  <c:v>#N/A</c:v>
                </c:pt>
                <c:pt idx="4798">
                  <c:v>#N/A</c:v>
                </c:pt>
                <c:pt idx="4799">
                  <c:v>#N/A</c:v>
                </c:pt>
                <c:pt idx="4800">
                  <c:v>#N/A</c:v>
                </c:pt>
                <c:pt idx="4801">
                  <c:v>#N/A</c:v>
                </c:pt>
                <c:pt idx="4802">
                  <c:v>#N/A</c:v>
                </c:pt>
                <c:pt idx="4803">
                  <c:v>#N/A</c:v>
                </c:pt>
                <c:pt idx="4804">
                  <c:v>#N/A</c:v>
                </c:pt>
                <c:pt idx="4805">
                  <c:v>#N/A</c:v>
                </c:pt>
                <c:pt idx="4806">
                  <c:v>#N/A</c:v>
                </c:pt>
                <c:pt idx="4807">
                  <c:v>#N/A</c:v>
                </c:pt>
                <c:pt idx="4808">
                  <c:v>#N/A</c:v>
                </c:pt>
                <c:pt idx="4809">
                  <c:v>#N/A</c:v>
                </c:pt>
                <c:pt idx="4810">
                  <c:v>#N/A</c:v>
                </c:pt>
                <c:pt idx="4811">
                  <c:v>#N/A</c:v>
                </c:pt>
                <c:pt idx="4812">
                  <c:v>#N/A</c:v>
                </c:pt>
                <c:pt idx="4813">
                  <c:v>#N/A</c:v>
                </c:pt>
                <c:pt idx="4814">
                  <c:v>#N/A</c:v>
                </c:pt>
                <c:pt idx="4815">
                  <c:v>#N/A</c:v>
                </c:pt>
                <c:pt idx="4816">
                  <c:v>#N/A</c:v>
                </c:pt>
                <c:pt idx="4817">
                  <c:v>#N/A</c:v>
                </c:pt>
                <c:pt idx="4818">
                  <c:v>#N/A</c:v>
                </c:pt>
                <c:pt idx="4819">
                  <c:v>#N/A</c:v>
                </c:pt>
                <c:pt idx="4820">
                  <c:v>#N/A</c:v>
                </c:pt>
                <c:pt idx="4821">
                  <c:v>#N/A</c:v>
                </c:pt>
                <c:pt idx="4822">
                  <c:v>#N/A</c:v>
                </c:pt>
                <c:pt idx="4823">
                  <c:v>#N/A</c:v>
                </c:pt>
                <c:pt idx="4824">
                  <c:v>#N/A</c:v>
                </c:pt>
                <c:pt idx="4825">
                  <c:v>#N/A</c:v>
                </c:pt>
                <c:pt idx="4826">
                  <c:v>#N/A</c:v>
                </c:pt>
                <c:pt idx="4827">
                  <c:v>#N/A</c:v>
                </c:pt>
                <c:pt idx="4828">
                  <c:v>#N/A</c:v>
                </c:pt>
                <c:pt idx="4829">
                  <c:v>#N/A</c:v>
                </c:pt>
                <c:pt idx="4830">
                  <c:v>#N/A</c:v>
                </c:pt>
                <c:pt idx="4831">
                  <c:v>#N/A</c:v>
                </c:pt>
                <c:pt idx="4832">
                  <c:v>#N/A</c:v>
                </c:pt>
                <c:pt idx="4833">
                  <c:v>#N/A</c:v>
                </c:pt>
                <c:pt idx="4834">
                  <c:v>#N/A</c:v>
                </c:pt>
                <c:pt idx="4835">
                  <c:v>#N/A</c:v>
                </c:pt>
                <c:pt idx="4836">
                  <c:v>#N/A</c:v>
                </c:pt>
                <c:pt idx="4837">
                  <c:v>#N/A</c:v>
                </c:pt>
                <c:pt idx="4838">
                  <c:v>#N/A</c:v>
                </c:pt>
                <c:pt idx="4839">
                  <c:v>#N/A</c:v>
                </c:pt>
                <c:pt idx="4840">
                  <c:v>#N/A</c:v>
                </c:pt>
                <c:pt idx="4841">
                  <c:v>#N/A</c:v>
                </c:pt>
                <c:pt idx="4842">
                  <c:v>#N/A</c:v>
                </c:pt>
                <c:pt idx="4843">
                  <c:v>#N/A</c:v>
                </c:pt>
                <c:pt idx="4844">
                  <c:v>#N/A</c:v>
                </c:pt>
                <c:pt idx="4845">
                  <c:v>#N/A</c:v>
                </c:pt>
                <c:pt idx="4846">
                  <c:v>#N/A</c:v>
                </c:pt>
                <c:pt idx="4847">
                  <c:v>#N/A</c:v>
                </c:pt>
                <c:pt idx="4848">
                  <c:v>#N/A</c:v>
                </c:pt>
                <c:pt idx="4849">
                  <c:v>#N/A</c:v>
                </c:pt>
                <c:pt idx="4850">
                  <c:v>#N/A</c:v>
                </c:pt>
                <c:pt idx="4851">
                  <c:v>#N/A</c:v>
                </c:pt>
                <c:pt idx="4852">
                  <c:v>#N/A</c:v>
                </c:pt>
                <c:pt idx="4853">
                  <c:v>#N/A</c:v>
                </c:pt>
                <c:pt idx="4854">
                  <c:v>#N/A</c:v>
                </c:pt>
                <c:pt idx="4855">
                  <c:v>#N/A</c:v>
                </c:pt>
                <c:pt idx="4856">
                  <c:v>#N/A</c:v>
                </c:pt>
                <c:pt idx="4857">
                  <c:v>#N/A</c:v>
                </c:pt>
                <c:pt idx="4858">
                  <c:v>#N/A</c:v>
                </c:pt>
                <c:pt idx="4859">
                  <c:v>#N/A</c:v>
                </c:pt>
                <c:pt idx="4860">
                  <c:v>#N/A</c:v>
                </c:pt>
                <c:pt idx="4861">
                  <c:v>#N/A</c:v>
                </c:pt>
                <c:pt idx="4862">
                  <c:v>#N/A</c:v>
                </c:pt>
                <c:pt idx="4863">
                  <c:v>#N/A</c:v>
                </c:pt>
                <c:pt idx="4864">
                  <c:v>#N/A</c:v>
                </c:pt>
                <c:pt idx="4865">
                  <c:v>#N/A</c:v>
                </c:pt>
                <c:pt idx="4866">
                  <c:v>#N/A</c:v>
                </c:pt>
                <c:pt idx="4867">
                  <c:v>#N/A</c:v>
                </c:pt>
                <c:pt idx="4868">
                  <c:v>#N/A</c:v>
                </c:pt>
                <c:pt idx="4869">
                  <c:v>#N/A</c:v>
                </c:pt>
                <c:pt idx="4870">
                  <c:v>#N/A</c:v>
                </c:pt>
                <c:pt idx="4871">
                  <c:v>#N/A</c:v>
                </c:pt>
                <c:pt idx="4872">
                  <c:v>#N/A</c:v>
                </c:pt>
                <c:pt idx="4873">
                  <c:v>#N/A</c:v>
                </c:pt>
                <c:pt idx="4874">
                  <c:v>#N/A</c:v>
                </c:pt>
                <c:pt idx="4875">
                  <c:v>#N/A</c:v>
                </c:pt>
                <c:pt idx="4876">
                  <c:v>#N/A</c:v>
                </c:pt>
                <c:pt idx="4877">
                  <c:v>#N/A</c:v>
                </c:pt>
                <c:pt idx="4878">
                  <c:v>#N/A</c:v>
                </c:pt>
                <c:pt idx="4879">
                  <c:v>#N/A</c:v>
                </c:pt>
                <c:pt idx="4880">
                  <c:v>#N/A</c:v>
                </c:pt>
                <c:pt idx="4881">
                  <c:v>#N/A</c:v>
                </c:pt>
                <c:pt idx="4882">
                  <c:v>#N/A</c:v>
                </c:pt>
                <c:pt idx="4883">
                  <c:v>#N/A</c:v>
                </c:pt>
                <c:pt idx="4884">
                  <c:v>#N/A</c:v>
                </c:pt>
                <c:pt idx="4885">
                  <c:v>#N/A</c:v>
                </c:pt>
                <c:pt idx="4886">
                  <c:v>#N/A</c:v>
                </c:pt>
                <c:pt idx="4887">
                  <c:v>#N/A</c:v>
                </c:pt>
                <c:pt idx="4888">
                  <c:v>#N/A</c:v>
                </c:pt>
                <c:pt idx="4889">
                  <c:v>#N/A</c:v>
                </c:pt>
                <c:pt idx="4890">
                  <c:v>#N/A</c:v>
                </c:pt>
                <c:pt idx="4891">
                  <c:v>#N/A</c:v>
                </c:pt>
                <c:pt idx="4892">
                  <c:v>#N/A</c:v>
                </c:pt>
                <c:pt idx="4893">
                  <c:v>#N/A</c:v>
                </c:pt>
                <c:pt idx="4894">
                  <c:v>#N/A</c:v>
                </c:pt>
                <c:pt idx="4895">
                  <c:v>#N/A</c:v>
                </c:pt>
                <c:pt idx="4896">
                  <c:v>#N/A</c:v>
                </c:pt>
                <c:pt idx="4897">
                  <c:v>#N/A</c:v>
                </c:pt>
                <c:pt idx="4898">
                  <c:v>#N/A</c:v>
                </c:pt>
                <c:pt idx="4899">
                  <c:v>#N/A</c:v>
                </c:pt>
                <c:pt idx="4900">
                  <c:v>#N/A</c:v>
                </c:pt>
                <c:pt idx="4901">
                  <c:v>#N/A</c:v>
                </c:pt>
                <c:pt idx="4902">
                  <c:v>#N/A</c:v>
                </c:pt>
                <c:pt idx="4903">
                  <c:v>#N/A</c:v>
                </c:pt>
                <c:pt idx="4904">
                  <c:v>#N/A</c:v>
                </c:pt>
                <c:pt idx="4905">
                  <c:v>#N/A</c:v>
                </c:pt>
                <c:pt idx="4906">
                  <c:v>#N/A</c:v>
                </c:pt>
                <c:pt idx="4907">
                  <c:v>#N/A</c:v>
                </c:pt>
                <c:pt idx="4908">
                  <c:v>#N/A</c:v>
                </c:pt>
                <c:pt idx="4909">
                  <c:v>#N/A</c:v>
                </c:pt>
                <c:pt idx="4910">
                  <c:v>#N/A</c:v>
                </c:pt>
                <c:pt idx="4911">
                  <c:v>#N/A</c:v>
                </c:pt>
                <c:pt idx="4912">
                  <c:v>#N/A</c:v>
                </c:pt>
                <c:pt idx="4913">
                  <c:v>#N/A</c:v>
                </c:pt>
                <c:pt idx="4914">
                  <c:v>#N/A</c:v>
                </c:pt>
                <c:pt idx="4915">
                  <c:v>#N/A</c:v>
                </c:pt>
                <c:pt idx="4916">
                  <c:v>#N/A</c:v>
                </c:pt>
                <c:pt idx="4917">
                  <c:v>#N/A</c:v>
                </c:pt>
                <c:pt idx="4918">
                  <c:v>#N/A</c:v>
                </c:pt>
                <c:pt idx="4919">
                  <c:v>#N/A</c:v>
                </c:pt>
                <c:pt idx="4920">
                  <c:v>#N/A</c:v>
                </c:pt>
                <c:pt idx="4921">
                  <c:v>#N/A</c:v>
                </c:pt>
                <c:pt idx="4922">
                  <c:v>#N/A</c:v>
                </c:pt>
                <c:pt idx="4923">
                  <c:v>#N/A</c:v>
                </c:pt>
                <c:pt idx="4924">
                  <c:v>#N/A</c:v>
                </c:pt>
                <c:pt idx="4925">
                  <c:v>#N/A</c:v>
                </c:pt>
                <c:pt idx="4926">
                  <c:v>#N/A</c:v>
                </c:pt>
                <c:pt idx="4927">
                  <c:v>#N/A</c:v>
                </c:pt>
                <c:pt idx="4928">
                  <c:v>#N/A</c:v>
                </c:pt>
                <c:pt idx="4929">
                  <c:v>#N/A</c:v>
                </c:pt>
                <c:pt idx="4930">
                  <c:v>#N/A</c:v>
                </c:pt>
                <c:pt idx="4931">
                  <c:v>#N/A</c:v>
                </c:pt>
                <c:pt idx="4932">
                  <c:v>#N/A</c:v>
                </c:pt>
                <c:pt idx="4933">
                  <c:v>#N/A</c:v>
                </c:pt>
                <c:pt idx="4934">
                  <c:v>#N/A</c:v>
                </c:pt>
                <c:pt idx="4935">
                  <c:v>#N/A</c:v>
                </c:pt>
                <c:pt idx="4936">
                  <c:v>#N/A</c:v>
                </c:pt>
                <c:pt idx="4937">
                  <c:v>#N/A</c:v>
                </c:pt>
                <c:pt idx="4938">
                  <c:v>#N/A</c:v>
                </c:pt>
                <c:pt idx="4939">
                  <c:v>#N/A</c:v>
                </c:pt>
                <c:pt idx="4940">
                  <c:v>#N/A</c:v>
                </c:pt>
                <c:pt idx="4941">
                  <c:v>#N/A</c:v>
                </c:pt>
                <c:pt idx="4942">
                  <c:v>#N/A</c:v>
                </c:pt>
                <c:pt idx="4943">
                  <c:v>#N/A</c:v>
                </c:pt>
                <c:pt idx="4944">
                  <c:v>#N/A</c:v>
                </c:pt>
                <c:pt idx="4945">
                  <c:v>#N/A</c:v>
                </c:pt>
                <c:pt idx="4946">
                  <c:v>#N/A</c:v>
                </c:pt>
                <c:pt idx="4947">
                  <c:v>#N/A</c:v>
                </c:pt>
                <c:pt idx="4948">
                  <c:v>#N/A</c:v>
                </c:pt>
                <c:pt idx="4949">
                  <c:v>#N/A</c:v>
                </c:pt>
                <c:pt idx="4950">
                  <c:v>#N/A</c:v>
                </c:pt>
                <c:pt idx="4951">
                  <c:v>#N/A</c:v>
                </c:pt>
                <c:pt idx="4952">
                  <c:v>#N/A</c:v>
                </c:pt>
                <c:pt idx="4953">
                  <c:v>#N/A</c:v>
                </c:pt>
                <c:pt idx="4954">
                  <c:v>#N/A</c:v>
                </c:pt>
                <c:pt idx="4955">
                  <c:v>#N/A</c:v>
                </c:pt>
                <c:pt idx="4956">
                  <c:v>#N/A</c:v>
                </c:pt>
                <c:pt idx="4957">
                  <c:v>#N/A</c:v>
                </c:pt>
                <c:pt idx="4958">
                  <c:v>#N/A</c:v>
                </c:pt>
                <c:pt idx="4959">
                  <c:v>#N/A</c:v>
                </c:pt>
                <c:pt idx="4960">
                  <c:v>#N/A</c:v>
                </c:pt>
                <c:pt idx="4961">
                  <c:v>#N/A</c:v>
                </c:pt>
                <c:pt idx="4962">
                  <c:v>#N/A</c:v>
                </c:pt>
                <c:pt idx="4963">
                  <c:v>#N/A</c:v>
                </c:pt>
                <c:pt idx="4964">
                  <c:v>#N/A</c:v>
                </c:pt>
                <c:pt idx="4965">
                  <c:v>#N/A</c:v>
                </c:pt>
                <c:pt idx="4966">
                  <c:v>#N/A</c:v>
                </c:pt>
                <c:pt idx="4967">
                  <c:v>#N/A</c:v>
                </c:pt>
                <c:pt idx="4968">
                  <c:v>#N/A</c:v>
                </c:pt>
                <c:pt idx="4969">
                  <c:v>#N/A</c:v>
                </c:pt>
                <c:pt idx="4970">
                  <c:v>#N/A</c:v>
                </c:pt>
                <c:pt idx="4971">
                  <c:v>#N/A</c:v>
                </c:pt>
                <c:pt idx="4972">
                  <c:v>#N/A</c:v>
                </c:pt>
                <c:pt idx="4973">
                  <c:v>#N/A</c:v>
                </c:pt>
                <c:pt idx="4974">
                  <c:v>#N/A</c:v>
                </c:pt>
                <c:pt idx="4975">
                  <c:v>#N/A</c:v>
                </c:pt>
                <c:pt idx="4976">
                  <c:v>#N/A</c:v>
                </c:pt>
                <c:pt idx="4977">
                  <c:v>#N/A</c:v>
                </c:pt>
                <c:pt idx="4978">
                  <c:v>#N/A</c:v>
                </c:pt>
                <c:pt idx="4979">
                  <c:v>#N/A</c:v>
                </c:pt>
                <c:pt idx="4980">
                  <c:v>#N/A</c:v>
                </c:pt>
                <c:pt idx="4981">
                  <c:v>#N/A</c:v>
                </c:pt>
                <c:pt idx="4982">
                  <c:v>#N/A</c:v>
                </c:pt>
                <c:pt idx="4983">
                  <c:v>#N/A</c:v>
                </c:pt>
                <c:pt idx="4984">
                  <c:v>#N/A</c:v>
                </c:pt>
                <c:pt idx="4985">
                  <c:v>#N/A</c:v>
                </c:pt>
                <c:pt idx="4986">
                  <c:v>#N/A</c:v>
                </c:pt>
                <c:pt idx="4987">
                  <c:v>#N/A</c:v>
                </c:pt>
                <c:pt idx="4988">
                  <c:v>#N/A</c:v>
                </c:pt>
                <c:pt idx="4989">
                  <c:v>#N/A</c:v>
                </c:pt>
                <c:pt idx="4990">
                  <c:v>#N/A</c:v>
                </c:pt>
                <c:pt idx="4991">
                  <c:v>#N/A</c:v>
                </c:pt>
                <c:pt idx="4992">
                  <c:v>#N/A</c:v>
                </c:pt>
                <c:pt idx="4993">
                  <c:v>#N/A</c:v>
                </c:pt>
                <c:pt idx="4994">
                  <c:v>#N/A</c:v>
                </c:pt>
                <c:pt idx="4995">
                  <c:v>#N/A</c:v>
                </c:pt>
                <c:pt idx="4996">
                  <c:v>#N/A</c:v>
                </c:pt>
                <c:pt idx="4997">
                  <c:v>#N/A</c:v>
                </c:pt>
                <c:pt idx="4998">
                  <c:v>#N/A</c:v>
                </c:pt>
                <c:pt idx="4999">
                  <c:v>#N/A</c:v>
                </c:pt>
                <c:pt idx="5000">
                  <c:v>#N/A</c:v>
                </c:pt>
                <c:pt idx="5001">
                  <c:v>#N/A</c:v>
                </c:pt>
                <c:pt idx="5002">
                  <c:v>#N/A</c:v>
                </c:pt>
                <c:pt idx="5003">
                  <c:v>#N/A</c:v>
                </c:pt>
                <c:pt idx="5004">
                  <c:v>#N/A</c:v>
                </c:pt>
                <c:pt idx="5005">
                  <c:v>#N/A</c:v>
                </c:pt>
                <c:pt idx="5006">
                  <c:v>#N/A</c:v>
                </c:pt>
                <c:pt idx="5007">
                  <c:v>#N/A</c:v>
                </c:pt>
                <c:pt idx="5008">
                  <c:v>#N/A</c:v>
                </c:pt>
                <c:pt idx="5009">
                  <c:v>#N/A</c:v>
                </c:pt>
                <c:pt idx="5010">
                  <c:v>#N/A</c:v>
                </c:pt>
                <c:pt idx="5011">
                  <c:v>#N/A</c:v>
                </c:pt>
                <c:pt idx="5012">
                  <c:v>#N/A</c:v>
                </c:pt>
                <c:pt idx="5013">
                  <c:v>#N/A</c:v>
                </c:pt>
                <c:pt idx="5014">
                  <c:v>#N/A</c:v>
                </c:pt>
                <c:pt idx="5015">
                  <c:v>#N/A</c:v>
                </c:pt>
                <c:pt idx="5016">
                  <c:v>#N/A</c:v>
                </c:pt>
                <c:pt idx="5017">
                  <c:v>#N/A</c:v>
                </c:pt>
                <c:pt idx="5018">
                  <c:v>#N/A</c:v>
                </c:pt>
                <c:pt idx="5019">
                  <c:v>#N/A</c:v>
                </c:pt>
                <c:pt idx="5020">
                  <c:v>#N/A</c:v>
                </c:pt>
                <c:pt idx="5021">
                  <c:v>#N/A</c:v>
                </c:pt>
                <c:pt idx="5022">
                  <c:v>#N/A</c:v>
                </c:pt>
                <c:pt idx="5023">
                  <c:v>#N/A</c:v>
                </c:pt>
                <c:pt idx="5024">
                  <c:v>#N/A</c:v>
                </c:pt>
                <c:pt idx="5025">
                  <c:v>#N/A</c:v>
                </c:pt>
                <c:pt idx="5026">
                  <c:v>#N/A</c:v>
                </c:pt>
                <c:pt idx="5027">
                  <c:v>#N/A</c:v>
                </c:pt>
                <c:pt idx="5028">
                  <c:v>#N/A</c:v>
                </c:pt>
                <c:pt idx="5029">
                  <c:v>#N/A</c:v>
                </c:pt>
                <c:pt idx="5030">
                  <c:v>#N/A</c:v>
                </c:pt>
                <c:pt idx="5031">
                  <c:v>#N/A</c:v>
                </c:pt>
                <c:pt idx="5032">
                  <c:v>#N/A</c:v>
                </c:pt>
                <c:pt idx="5033">
                  <c:v>#N/A</c:v>
                </c:pt>
                <c:pt idx="5034">
                  <c:v>#N/A</c:v>
                </c:pt>
                <c:pt idx="5035">
                  <c:v>#N/A</c:v>
                </c:pt>
                <c:pt idx="5036">
                  <c:v>#N/A</c:v>
                </c:pt>
                <c:pt idx="5037">
                  <c:v>#N/A</c:v>
                </c:pt>
                <c:pt idx="5038">
                  <c:v>#N/A</c:v>
                </c:pt>
                <c:pt idx="5039">
                  <c:v>#N/A</c:v>
                </c:pt>
                <c:pt idx="5040">
                  <c:v>#N/A</c:v>
                </c:pt>
                <c:pt idx="5041">
                  <c:v>#N/A</c:v>
                </c:pt>
                <c:pt idx="5042">
                  <c:v>#N/A</c:v>
                </c:pt>
                <c:pt idx="5043">
                  <c:v>#N/A</c:v>
                </c:pt>
                <c:pt idx="5044">
                  <c:v>#N/A</c:v>
                </c:pt>
                <c:pt idx="5045">
                  <c:v>#N/A</c:v>
                </c:pt>
                <c:pt idx="5046">
                  <c:v>#N/A</c:v>
                </c:pt>
                <c:pt idx="5047">
                  <c:v>#N/A</c:v>
                </c:pt>
                <c:pt idx="5048">
                  <c:v>#N/A</c:v>
                </c:pt>
                <c:pt idx="5049">
                  <c:v>#N/A</c:v>
                </c:pt>
                <c:pt idx="5050">
                  <c:v>#N/A</c:v>
                </c:pt>
                <c:pt idx="5051">
                  <c:v>#N/A</c:v>
                </c:pt>
                <c:pt idx="5052">
                  <c:v>#N/A</c:v>
                </c:pt>
                <c:pt idx="5053">
                  <c:v>#N/A</c:v>
                </c:pt>
                <c:pt idx="5054">
                  <c:v>#N/A</c:v>
                </c:pt>
                <c:pt idx="5055">
                  <c:v>#N/A</c:v>
                </c:pt>
                <c:pt idx="5056">
                  <c:v>#N/A</c:v>
                </c:pt>
                <c:pt idx="5057">
                  <c:v>#N/A</c:v>
                </c:pt>
                <c:pt idx="5058">
                  <c:v>#N/A</c:v>
                </c:pt>
                <c:pt idx="5059">
                  <c:v>#N/A</c:v>
                </c:pt>
                <c:pt idx="5060">
                  <c:v>#N/A</c:v>
                </c:pt>
                <c:pt idx="5061">
                  <c:v>#N/A</c:v>
                </c:pt>
                <c:pt idx="5062">
                  <c:v>#N/A</c:v>
                </c:pt>
                <c:pt idx="5063">
                  <c:v>#N/A</c:v>
                </c:pt>
                <c:pt idx="5064">
                  <c:v>#N/A</c:v>
                </c:pt>
                <c:pt idx="5065">
                  <c:v>#N/A</c:v>
                </c:pt>
                <c:pt idx="5066">
                  <c:v>#N/A</c:v>
                </c:pt>
                <c:pt idx="5067">
                  <c:v>#N/A</c:v>
                </c:pt>
                <c:pt idx="5068">
                  <c:v>#N/A</c:v>
                </c:pt>
                <c:pt idx="5069">
                  <c:v>#N/A</c:v>
                </c:pt>
                <c:pt idx="5070">
                  <c:v>#N/A</c:v>
                </c:pt>
                <c:pt idx="5071">
                  <c:v>#N/A</c:v>
                </c:pt>
                <c:pt idx="5072">
                  <c:v>#N/A</c:v>
                </c:pt>
                <c:pt idx="5073">
                  <c:v>#N/A</c:v>
                </c:pt>
                <c:pt idx="5074">
                  <c:v>#N/A</c:v>
                </c:pt>
                <c:pt idx="5075">
                  <c:v>#N/A</c:v>
                </c:pt>
                <c:pt idx="5076">
                  <c:v>#N/A</c:v>
                </c:pt>
                <c:pt idx="5077">
                  <c:v>#N/A</c:v>
                </c:pt>
                <c:pt idx="5078">
                  <c:v>#N/A</c:v>
                </c:pt>
                <c:pt idx="5079">
                  <c:v>#N/A</c:v>
                </c:pt>
                <c:pt idx="5080">
                  <c:v>#N/A</c:v>
                </c:pt>
                <c:pt idx="5081">
                  <c:v>#N/A</c:v>
                </c:pt>
                <c:pt idx="5082">
                  <c:v>#N/A</c:v>
                </c:pt>
                <c:pt idx="5083">
                  <c:v>#N/A</c:v>
                </c:pt>
                <c:pt idx="5084">
                  <c:v>#N/A</c:v>
                </c:pt>
                <c:pt idx="5085">
                  <c:v>#N/A</c:v>
                </c:pt>
                <c:pt idx="5086">
                  <c:v>#N/A</c:v>
                </c:pt>
                <c:pt idx="5087">
                  <c:v>#N/A</c:v>
                </c:pt>
                <c:pt idx="5088">
                  <c:v>#N/A</c:v>
                </c:pt>
                <c:pt idx="5089">
                  <c:v>#N/A</c:v>
                </c:pt>
                <c:pt idx="5090">
                  <c:v>#N/A</c:v>
                </c:pt>
                <c:pt idx="5091">
                  <c:v>#N/A</c:v>
                </c:pt>
                <c:pt idx="5092">
                  <c:v>#N/A</c:v>
                </c:pt>
                <c:pt idx="5093">
                  <c:v>#N/A</c:v>
                </c:pt>
                <c:pt idx="5094">
                  <c:v>#N/A</c:v>
                </c:pt>
                <c:pt idx="5095">
                  <c:v>#N/A</c:v>
                </c:pt>
                <c:pt idx="5096">
                  <c:v>#N/A</c:v>
                </c:pt>
                <c:pt idx="5097">
                  <c:v>#N/A</c:v>
                </c:pt>
                <c:pt idx="5098">
                  <c:v>#N/A</c:v>
                </c:pt>
                <c:pt idx="5099">
                  <c:v>#N/A</c:v>
                </c:pt>
                <c:pt idx="5100">
                  <c:v>#N/A</c:v>
                </c:pt>
                <c:pt idx="5101">
                  <c:v>#N/A</c:v>
                </c:pt>
                <c:pt idx="5102">
                  <c:v>#N/A</c:v>
                </c:pt>
                <c:pt idx="5103">
                  <c:v>#N/A</c:v>
                </c:pt>
                <c:pt idx="5104">
                  <c:v>#N/A</c:v>
                </c:pt>
                <c:pt idx="5105">
                  <c:v>#N/A</c:v>
                </c:pt>
                <c:pt idx="5106">
                  <c:v>#N/A</c:v>
                </c:pt>
                <c:pt idx="5107">
                  <c:v>#N/A</c:v>
                </c:pt>
                <c:pt idx="5108">
                  <c:v>#N/A</c:v>
                </c:pt>
                <c:pt idx="5109">
                  <c:v>#N/A</c:v>
                </c:pt>
                <c:pt idx="5110">
                  <c:v>#N/A</c:v>
                </c:pt>
                <c:pt idx="5111">
                  <c:v>#N/A</c:v>
                </c:pt>
                <c:pt idx="5112">
                  <c:v>#N/A</c:v>
                </c:pt>
                <c:pt idx="5113">
                  <c:v>#N/A</c:v>
                </c:pt>
                <c:pt idx="5114">
                  <c:v>#N/A</c:v>
                </c:pt>
                <c:pt idx="5115">
                  <c:v>#N/A</c:v>
                </c:pt>
                <c:pt idx="5116">
                  <c:v>#N/A</c:v>
                </c:pt>
                <c:pt idx="5117">
                  <c:v>#N/A</c:v>
                </c:pt>
                <c:pt idx="5118">
                  <c:v>#N/A</c:v>
                </c:pt>
                <c:pt idx="5119">
                  <c:v>#N/A</c:v>
                </c:pt>
                <c:pt idx="5120">
                  <c:v>#N/A</c:v>
                </c:pt>
                <c:pt idx="5121">
                  <c:v>#N/A</c:v>
                </c:pt>
                <c:pt idx="5122">
                  <c:v>#N/A</c:v>
                </c:pt>
                <c:pt idx="5123">
                  <c:v>#N/A</c:v>
                </c:pt>
                <c:pt idx="5124">
                  <c:v>#N/A</c:v>
                </c:pt>
                <c:pt idx="5125">
                  <c:v>#N/A</c:v>
                </c:pt>
                <c:pt idx="5126">
                  <c:v>#N/A</c:v>
                </c:pt>
                <c:pt idx="5127">
                  <c:v>#N/A</c:v>
                </c:pt>
                <c:pt idx="5128">
                  <c:v>#N/A</c:v>
                </c:pt>
                <c:pt idx="5129">
                  <c:v>#N/A</c:v>
                </c:pt>
                <c:pt idx="5130">
                  <c:v>#N/A</c:v>
                </c:pt>
                <c:pt idx="5131">
                  <c:v>#N/A</c:v>
                </c:pt>
                <c:pt idx="5132">
                  <c:v>#N/A</c:v>
                </c:pt>
                <c:pt idx="5133">
                  <c:v>#N/A</c:v>
                </c:pt>
                <c:pt idx="5134">
                  <c:v>#N/A</c:v>
                </c:pt>
                <c:pt idx="5135">
                  <c:v>#N/A</c:v>
                </c:pt>
                <c:pt idx="5136">
                  <c:v>#N/A</c:v>
                </c:pt>
                <c:pt idx="5137">
                  <c:v>#N/A</c:v>
                </c:pt>
                <c:pt idx="5138">
                  <c:v>#N/A</c:v>
                </c:pt>
                <c:pt idx="5139">
                  <c:v>#N/A</c:v>
                </c:pt>
                <c:pt idx="5140">
                  <c:v>#N/A</c:v>
                </c:pt>
                <c:pt idx="5141">
                  <c:v>#N/A</c:v>
                </c:pt>
                <c:pt idx="5142">
                  <c:v>#N/A</c:v>
                </c:pt>
                <c:pt idx="5143">
                  <c:v>#N/A</c:v>
                </c:pt>
                <c:pt idx="5144">
                  <c:v>#N/A</c:v>
                </c:pt>
                <c:pt idx="5145">
                  <c:v>#N/A</c:v>
                </c:pt>
                <c:pt idx="5146">
                  <c:v>#N/A</c:v>
                </c:pt>
                <c:pt idx="5147">
                  <c:v>#N/A</c:v>
                </c:pt>
                <c:pt idx="5148">
                  <c:v>#N/A</c:v>
                </c:pt>
                <c:pt idx="5149">
                  <c:v>#N/A</c:v>
                </c:pt>
                <c:pt idx="5150">
                  <c:v>#N/A</c:v>
                </c:pt>
                <c:pt idx="5151">
                  <c:v>#N/A</c:v>
                </c:pt>
                <c:pt idx="5152">
                  <c:v>#N/A</c:v>
                </c:pt>
                <c:pt idx="5153">
                  <c:v>#N/A</c:v>
                </c:pt>
                <c:pt idx="5154">
                  <c:v>#N/A</c:v>
                </c:pt>
                <c:pt idx="5155">
                  <c:v>#N/A</c:v>
                </c:pt>
                <c:pt idx="5156">
                  <c:v>#N/A</c:v>
                </c:pt>
                <c:pt idx="5157">
                  <c:v>#N/A</c:v>
                </c:pt>
                <c:pt idx="5158">
                  <c:v>#N/A</c:v>
                </c:pt>
                <c:pt idx="5159">
                  <c:v>#N/A</c:v>
                </c:pt>
                <c:pt idx="5160">
                  <c:v>#N/A</c:v>
                </c:pt>
                <c:pt idx="5161">
                  <c:v>#N/A</c:v>
                </c:pt>
                <c:pt idx="5162">
                  <c:v>#N/A</c:v>
                </c:pt>
                <c:pt idx="5163">
                  <c:v>#N/A</c:v>
                </c:pt>
                <c:pt idx="5164">
                  <c:v>#N/A</c:v>
                </c:pt>
                <c:pt idx="5165">
                  <c:v>#N/A</c:v>
                </c:pt>
                <c:pt idx="5166">
                  <c:v>#N/A</c:v>
                </c:pt>
                <c:pt idx="5167">
                  <c:v>#N/A</c:v>
                </c:pt>
                <c:pt idx="5168">
                  <c:v>#N/A</c:v>
                </c:pt>
                <c:pt idx="5169">
                  <c:v>#N/A</c:v>
                </c:pt>
                <c:pt idx="5170">
                  <c:v>#N/A</c:v>
                </c:pt>
                <c:pt idx="5171">
                  <c:v>#N/A</c:v>
                </c:pt>
                <c:pt idx="5172">
                  <c:v>#N/A</c:v>
                </c:pt>
                <c:pt idx="5173">
                  <c:v>#N/A</c:v>
                </c:pt>
                <c:pt idx="5174">
                  <c:v>#N/A</c:v>
                </c:pt>
                <c:pt idx="5175">
                  <c:v>#N/A</c:v>
                </c:pt>
                <c:pt idx="5176">
                  <c:v>#N/A</c:v>
                </c:pt>
                <c:pt idx="5177">
                  <c:v>#N/A</c:v>
                </c:pt>
                <c:pt idx="5178">
                  <c:v>#N/A</c:v>
                </c:pt>
                <c:pt idx="5179">
                  <c:v>#N/A</c:v>
                </c:pt>
                <c:pt idx="5180">
                  <c:v>#N/A</c:v>
                </c:pt>
                <c:pt idx="5181">
                  <c:v>#N/A</c:v>
                </c:pt>
                <c:pt idx="5182">
                  <c:v>#N/A</c:v>
                </c:pt>
                <c:pt idx="5183">
                  <c:v>#N/A</c:v>
                </c:pt>
                <c:pt idx="5184">
                  <c:v>#N/A</c:v>
                </c:pt>
                <c:pt idx="5185">
                  <c:v>#N/A</c:v>
                </c:pt>
                <c:pt idx="5186">
                  <c:v>#N/A</c:v>
                </c:pt>
                <c:pt idx="5187">
                  <c:v>#N/A</c:v>
                </c:pt>
                <c:pt idx="5188">
                  <c:v>#N/A</c:v>
                </c:pt>
                <c:pt idx="5189">
                  <c:v>#N/A</c:v>
                </c:pt>
                <c:pt idx="5190">
                  <c:v>#N/A</c:v>
                </c:pt>
                <c:pt idx="5191">
                  <c:v>#N/A</c:v>
                </c:pt>
                <c:pt idx="5192">
                  <c:v>#N/A</c:v>
                </c:pt>
                <c:pt idx="5193">
                  <c:v>#N/A</c:v>
                </c:pt>
                <c:pt idx="5194">
                  <c:v>#N/A</c:v>
                </c:pt>
                <c:pt idx="5195">
                  <c:v>#N/A</c:v>
                </c:pt>
                <c:pt idx="5196">
                  <c:v>#N/A</c:v>
                </c:pt>
                <c:pt idx="5197">
                  <c:v>#N/A</c:v>
                </c:pt>
                <c:pt idx="5198">
                  <c:v>#N/A</c:v>
                </c:pt>
                <c:pt idx="5199">
                  <c:v>#N/A</c:v>
                </c:pt>
                <c:pt idx="5200">
                  <c:v>#N/A</c:v>
                </c:pt>
                <c:pt idx="5201">
                  <c:v>#N/A</c:v>
                </c:pt>
                <c:pt idx="5202">
                  <c:v>#N/A</c:v>
                </c:pt>
                <c:pt idx="5203">
                  <c:v>#N/A</c:v>
                </c:pt>
                <c:pt idx="5204">
                  <c:v>#N/A</c:v>
                </c:pt>
                <c:pt idx="5205">
                  <c:v>#N/A</c:v>
                </c:pt>
                <c:pt idx="5206">
                  <c:v>#N/A</c:v>
                </c:pt>
                <c:pt idx="5207">
                  <c:v>#N/A</c:v>
                </c:pt>
                <c:pt idx="5208">
                  <c:v>#N/A</c:v>
                </c:pt>
                <c:pt idx="5209">
                  <c:v>#N/A</c:v>
                </c:pt>
                <c:pt idx="5210">
                  <c:v>#N/A</c:v>
                </c:pt>
                <c:pt idx="5211">
                  <c:v>#N/A</c:v>
                </c:pt>
                <c:pt idx="5212">
                  <c:v>#N/A</c:v>
                </c:pt>
                <c:pt idx="5213">
                  <c:v>#N/A</c:v>
                </c:pt>
                <c:pt idx="5214">
                  <c:v>#N/A</c:v>
                </c:pt>
                <c:pt idx="5215">
                  <c:v>#N/A</c:v>
                </c:pt>
                <c:pt idx="5216">
                  <c:v>#N/A</c:v>
                </c:pt>
                <c:pt idx="5217">
                  <c:v>#N/A</c:v>
                </c:pt>
                <c:pt idx="5218">
                  <c:v>#N/A</c:v>
                </c:pt>
                <c:pt idx="5219">
                  <c:v>#N/A</c:v>
                </c:pt>
                <c:pt idx="5220">
                  <c:v>#N/A</c:v>
                </c:pt>
                <c:pt idx="5221">
                  <c:v>#N/A</c:v>
                </c:pt>
                <c:pt idx="5222">
                  <c:v>#N/A</c:v>
                </c:pt>
                <c:pt idx="5223">
                  <c:v>#N/A</c:v>
                </c:pt>
                <c:pt idx="5224">
                  <c:v>#N/A</c:v>
                </c:pt>
                <c:pt idx="5225">
                  <c:v>#N/A</c:v>
                </c:pt>
                <c:pt idx="5226">
                  <c:v>#N/A</c:v>
                </c:pt>
                <c:pt idx="5227">
                  <c:v>#N/A</c:v>
                </c:pt>
                <c:pt idx="5228">
                  <c:v>#N/A</c:v>
                </c:pt>
                <c:pt idx="5229">
                  <c:v>#N/A</c:v>
                </c:pt>
                <c:pt idx="5230">
                  <c:v>#N/A</c:v>
                </c:pt>
                <c:pt idx="5231">
                  <c:v>#N/A</c:v>
                </c:pt>
                <c:pt idx="5232">
                  <c:v>#N/A</c:v>
                </c:pt>
                <c:pt idx="5233">
                  <c:v>#N/A</c:v>
                </c:pt>
                <c:pt idx="5234">
                  <c:v>#N/A</c:v>
                </c:pt>
                <c:pt idx="5235">
                  <c:v>#N/A</c:v>
                </c:pt>
                <c:pt idx="5236">
                  <c:v>#N/A</c:v>
                </c:pt>
                <c:pt idx="5237">
                  <c:v>#N/A</c:v>
                </c:pt>
                <c:pt idx="5238">
                  <c:v>#N/A</c:v>
                </c:pt>
                <c:pt idx="5239">
                  <c:v>#N/A</c:v>
                </c:pt>
                <c:pt idx="5240">
                  <c:v>#N/A</c:v>
                </c:pt>
                <c:pt idx="5241">
                  <c:v>#N/A</c:v>
                </c:pt>
                <c:pt idx="5242">
                  <c:v>#N/A</c:v>
                </c:pt>
                <c:pt idx="5243">
                  <c:v>#N/A</c:v>
                </c:pt>
                <c:pt idx="5244">
                  <c:v>#N/A</c:v>
                </c:pt>
                <c:pt idx="5245">
                  <c:v>#N/A</c:v>
                </c:pt>
                <c:pt idx="5246">
                  <c:v>#N/A</c:v>
                </c:pt>
                <c:pt idx="5247">
                  <c:v>#N/A</c:v>
                </c:pt>
                <c:pt idx="5248">
                  <c:v>#N/A</c:v>
                </c:pt>
                <c:pt idx="5249">
                  <c:v>#N/A</c:v>
                </c:pt>
                <c:pt idx="5250">
                  <c:v>#N/A</c:v>
                </c:pt>
                <c:pt idx="5251">
                  <c:v>#N/A</c:v>
                </c:pt>
                <c:pt idx="5252">
                  <c:v>#N/A</c:v>
                </c:pt>
                <c:pt idx="5253">
                  <c:v>#N/A</c:v>
                </c:pt>
                <c:pt idx="5254">
                  <c:v>#N/A</c:v>
                </c:pt>
                <c:pt idx="5255">
                  <c:v>#N/A</c:v>
                </c:pt>
                <c:pt idx="5256">
                  <c:v>#N/A</c:v>
                </c:pt>
                <c:pt idx="5257">
                  <c:v>#N/A</c:v>
                </c:pt>
                <c:pt idx="5258">
                  <c:v>#N/A</c:v>
                </c:pt>
                <c:pt idx="5259">
                  <c:v>#N/A</c:v>
                </c:pt>
                <c:pt idx="5260">
                  <c:v>#N/A</c:v>
                </c:pt>
                <c:pt idx="5261">
                  <c:v>#N/A</c:v>
                </c:pt>
                <c:pt idx="5262">
                  <c:v>#N/A</c:v>
                </c:pt>
                <c:pt idx="5263">
                  <c:v>#N/A</c:v>
                </c:pt>
                <c:pt idx="5264">
                  <c:v>#N/A</c:v>
                </c:pt>
                <c:pt idx="5265">
                  <c:v>#N/A</c:v>
                </c:pt>
                <c:pt idx="5266">
                  <c:v>#N/A</c:v>
                </c:pt>
                <c:pt idx="5267">
                  <c:v>#N/A</c:v>
                </c:pt>
                <c:pt idx="5268">
                  <c:v>#N/A</c:v>
                </c:pt>
                <c:pt idx="5269">
                  <c:v>#N/A</c:v>
                </c:pt>
                <c:pt idx="5270">
                  <c:v>#N/A</c:v>
                </c:pt>
                <c:pt idx="5271">
                  <c:v>#N/A</c:v>
                </c:pt>
                <c:pt idx="5272">
                  <c:v>#N/A</c:v>
                </c:pt>
                <c:pt idx="5273">
                  <c:v>#N/A</c:v>
                </c:pt>
                <c:pt idx="5274">
                  <c:v>#N/A</c:v>
                </c:pt>
                <c:pt idx="5275">
                  <c:v>#N/A</c:v>
                </c:pt>
                <c:pt idx="5276">
                  <c:v>#N/A</c:v>
                </c:pt>
                <c:pt idx="5277">
                  <c:v>#N/A</c:v>
                </c:pt>
                <c:pt idx="5278">
                  <c:v>#N/A</c:v>
                </c:pt>
                <c:pt idx="5279">
                  <c:v>#N/A</c:v>
                </c:pt>
                <c:pt idx="5280">
                  <c:v>#N/A</c:v>
                </c:pt>
                <c:pt idx="5281">
                  <c:v>#N/A</c:v>
                </c:pt>
                <c:pt idx="5282">
                  <c:v>#N/A</c:v>
                </c:pt>
                <c:pt idx="5283">
                  <c:v>#N/A</c:v>
                </c:pt>
                <c:pt idx="5284">
                  <c:v>#N/A</c:v>
                </c:pt>
                <c:pt idx="5285">
                  <c:v>#N/A</c:v>
                </c:pt>
                <c:pt idx="5286">
                  <c:v>#N/A</c:v>
                </c:pt>
                <c:pt idx="5287">
                  <c:v>#N/A</c:v>
                </c:pt>
                <c:pt idx="5288">
                  <c:v>#N/A</c:v>
                </c:pt>
                <c:pt idx="5289">
                  <c:v>#N/A</c:v>
                </c:pt>
                <c:pt idx="5290">
                  <c:v>#N/A</c:v>
                </c:pt>
                <c:pt idx="5291">
                  <c:v>#N/A</c:v>
                </c:pt>
                <c:pt idx="5292">
                  <c:v>#N/A</c:v>
                </c:pt>
                <c:pt idx="5293">
                  <c:v>#N/A</c:v>
                </c:pt>
                <c:pt idx="5294">
                  <c:v>#N/A</c:v>
                </c:pt>
                <c:pt idx="5295">
                  <c:v>#N/A</c:v>
                </c:pt>
                <c:pt idx="5296">
                  <c:v>#N/A</c:v>
                </c:pt>
                <c:pt idx="5297">
                  <c:v>#N/A</c:v>
                </c:pt>
                <c:pt idx="5298">
                  <c:v>#N/A</c:v>
                </c:pt>
                <c:pt idx="5299">
                  <c:v>#N/A</c:v>
                </c:pt>
                <c:pt idx="5300">
                  <c:v>#N/A</c:v>
                </c:pt>
                <c:pt idx="5301">
                  <c:v>#N/A</c:v>
                </c:pt>
                <c:pt idx="5302">
                  <c:v>#N/A</c:v>
                </c:pt>
                <c:pt idx="5303">
                  <c:v>#N/A</c:v>
                </c:pt>
                <c:pt idx="5304">
                  <c:v>#N/A</c:v>
                </c:pt>
                <c:pt idx="5305">
                  <c:v>#N/A</c:v>
                </c:pt>
                <c:pt idx="5306">
                  <c:v>#N/A</c:v>
                </c:pt>
                <c:pt idx="5307">
                  <c:v>#N/A</c:v>
                </c:pt>
                <c:pt idx="5308">
                  <c:v>#N/A</c:v>
                </c:pt>
                <c:pt idx="5309">
                  <c:v>#N/A</c:v>
                </c:pt>
                <c:pt idx="5310">
                  <c:v>#N/A</c:v>
                </c:pt>
                <c:pt idx="5311">
                  <c:v>#N/A</c:v>
                </c:pt>
                <c:pt idx="5312">
                  <c:v>#N/A</c:v>
                </c:pt>
                <c:pt idx="5313">
                  <c:v>#N/A</c:v>
                </c:pt>
                <c:pt idx="5314">
                  <c:v>#N/A</c:v>
                </c:pt>
                <c:pt idx="5315">
                  <c:v>#N/A</c:v>
                </c:pt>
                <c:pt idx="5316">
                  <c:v>#N/A</c:v>
                </c:pt>
                <c:pt idx="5317">
                  <c:v>#N/A</c:v>
                </c:pt>
                <c:pt idx="5318">
                  <c:v>#N/A</c:v>
                </c:pt>
                <c:pt idx="5319">
                  <c:v>#N/A</c:v>
                </c:pt>
                <c:pt idx="5320">
                  <c:v>#N/A</c:v>
                </c:pt>
                <c:pt idx="5321">
                  <c:v>#N/A</c:v>
                </c:pt>
                <c:pt idx="5322">
                  <c:v>#N/A</c:v>
                </c:pt>
                <c:pt idx="5323">
                  <c:v>#N/A</c:v>
                </c:pt>
                <c:pt idx="5324">
                  <c:v>#N/A</c:v>
                </c:pt>
                <c:pt idx="5325">
                  <c:v>#N/A</c:v>
                </c:pt>
                <c:pt idx="5326">
                  <c:v>#N/A</c:v>
                </c:pt>
                <c:pt idx="5327">
                  <c:v>#N/A</c:v>
                </c:pt>
                <c:pt idx="5328">
                  <c:v>#N/A</c:v>
                </c:pt>
                <c:pt idx="5329">
                  <c:v>#N/A</c:v>
                </c:pt>
                <c:pt idx="5330">
                  <c:v>#N/A</c:v>
                </c:pt>
                <c:pt idx="5331">
                  <c:v>#N/A</c:v>
                </c:pt>
                <c:pt idx="5332">
                  <c:v>#N/A</c:v>
                </c:pt>
                <c:pt idx="5333">
                  <c:v>#N/A</c:v>
                </c:pt>
                <c:pt idx="5334">
                  <c:v>#N/A</c:v>
                </c:pt>
                <c:pt idx="5335">
                  <c:v>#N/A</c:v>
                </c:pt>
                <c:pt idx="5336">
                  <c:v>#N/A</c:v>
                </c:pt>
                <c:pt idx="5337">
                  <c:v>#N/A</c:v>
                </c:pt>
                <c:pt idx="5338">
                  <c:v>#N/A</c:v>
                </c:pt>
                <c:pt idx="5339">
                  <c:v>#N/A</c:v>
                </c:pt>
                <c:pt idx="5340">
                  <c:v>#N/A</c:v>
                </c:pt>
                <c:pt idx="5341">
                  <c:v>#N/A</c:v>
                </c:pt>
                <c:pt idx="5342">
                  <c:v>#N/A</c:v>
                </c:pt>
                <c:pt idx="5343">
                  <c:v>#N/A</c:v>
                </c:pt>
                <c:pt idx="5344">
                  <c:v>#N/A</c:v>
                </c:pt>
                <c:pt idx="5345">
                  <c:v>#N/A</c:v>
                </c:pt>
                <c:pt idx="5346">
                  <c:v>#N/A</c:v>
                </c:pt>
                <c:pt idx="5347">
                  <c:v>#N/A</c:v>
                </c:pt>
                <c:pt idx="5348">
                  <c:v>#N/A</c:v>
                </c:pt>
                <c:pt idx="5349">
                  <c:v>#N/A</c:v>
                </c:pt>
                <c:pt idx="5350">
                  <c:v>#N/A</c:v>
                </c:pt>
                <c:pt idx="5351">
                  <c:v>#N/A</c:v>
                </c:pt>
                <c:pt idx="5352">
                  <c:v>#N/A</c:v>
                </c:pt>
                <c:pt idx="5353">
                  <c:v>#N/A</c:v>
                </c:pt>
                <c:pt idx="5354">
                  <c:v>#N/A</c:v>
                </c:pt>
                <c:pt idx="5355">
                  <c:v>#N/A</c:v>
                </c:pt>
                <c:pt idx="5356">
                  <c:v>#N/A</c:v>
                </c:pt>
                <c:pt idx="5357">
                  <c:v>#N/A</c:v>
                </c:pt>
                <c:pt idx="5358">
                  <c:v>#N/A</c:v>
                </c:pt>
                <c:pt idx="5359">
                  <c:v>#N/A</c:v>
                </c:pt>
                <c:pt idx="5360">
                  <c:v>#N/A</c:v>
                </c:pt>
                <c:pt idx="5361">
                  <c:v>#N/A</c:v>
                </c:pt>
                <c:pt idx="5362">
                  <c:v>#N/A</c:v>
                </c:pt>
                <c:pt idx="5363">
                  <c:v>#N/A</c:v>
                </c:pt>
                <c:pt idx="5364">
                  <c:v>#N/A</c:v>
                </c:pt>
                <c:pt idx="5365">
                  <c:v>#N/A</c:v>
                </c:pt>
                <c:pt idx="5366">
                  <c:v>#N/A</c:v>
                </c:pt>
                <c:pt idx="5367">
                  <c:v>#N/A</c:v>
                </c:pt>
                <c:pt idx="5368">
                  <c:v>#N/A</c:v>
                </c:pt>
                <c:pt idx="5369">
                  <c:v>#N/A</c:v>
                </c:pt>
                <c:pt idx="5370">
                  <c:v>#N/A</c:v>
                </c:pt>
                <c:pt idx="5371">
                  <c:v>#N/A</c:v>
                </c:pt>
                <c:pt idx="5372">
                  <c:v>#N/A</c:v>
                </c:pt>
                <c:pt idx="5373">
                  <c:v>#N/A</c:v>
                </c:pt>
                <c:pt idx="5374">
                  <c:v>#N/A</c:v>
                </c:pt>
                <c:pt idx="5375">
                  <c:v>#N/A</c:v>
                </c:pt>
                <c:pt idx="5376">
                  <c:v>#N/A</c:v>
                </c:pt>
                <c:pt idx="5377">
                  <c:v>#N/A</c:v>
                </c:pt>
                <c:pt idx="5378">
                  <c:v>#N/A</c:v>
                </c:pt>
                <c:pt idx="5379">
                  <c:v>#N/A</c:v>
                </c:pt>
                <c:pt idx="5380">
                  <c:v>#N/A</c:v>
                </c:pt>
                <c:pt idx="5381">
                  <c:v>#N/A</c:v>
                </c:pt>
                <c:pt idx="5382">
                  <c:v>#N/A</c:v>
                </c:pt>
                <c:pt idx="5383">
                  <c:v>#N/A</c:v>
                </c:pt>
                <c:pt idx="5384">
                  <c:v>#N/A</c:v>
                </c:pt>
                <c:pt idx="5385">
                  <c:v>#N/A</c:v>
                </c:pt>
                <c:pt idx="5386">
                  <c:v>#N/A</c:v>
                </c:pt>
                <c:pt idx="5387">
                  <c:v>#N/A</c:v>
                </c:pt>
                <c:pt idx="5388">
                  <c:v>#N/A</c:v>
                </c:pt>
                <c:pt idx="5389">
                  <c:v>#N/A</c:v>
                </c:pt>
                <c:pt idx="5390">
                  <c:v>#N/A</c:v>
                </c:pt>
                <c:pt idx="5391">
                  <c:v>#N/A</c:v>
                </c:pt>
                <c:pt idx="5392">
                  <c:v>#N/A</c:v>
                </c:pt>
                <c:pt idx="5393">
                  <c:v>#N/A</c:v>
                </c:pt>
                <c:pt idx="5394">
                  <c:v>#N/A</c:v>
                </c:pt>
                <c:pt idx="5395">
                  <c:v>#N/A</c:v>
                </c:pt>
                <c:pt idx="5396">
                  <c:v>#N/A</c:v>
                </c:pt>
                <c:pt idx="5397">
                  <c:v>#N/A</c:v>
                </c:pt>
                <c:pt idx="5398">
                  <c:v>#N/A</c:v>
                </c:pt>
                <c:pt idx="5399">
                  <c:v>#N/A</c:v>
                </c:pt>
                <c:pt idx="5400">
                  <c:v>#N/A</c:v>
                </c:pt>
                <c:pt idx="5401">
                  <c:v>#N/A</c:v>
                </c:pt>
                <c:pt idx="5402">
                  <c:v>#N/A</c:v>
                </c:pt>
                <c:pt idx="5403">
                  <c:v>#N/A</c:v>
                </c:pt>
                <c:pt idx="5404">
                  <c:v>#N/A</c:v>
                </c:pt>
                <c:pt idx="5405">
                  <c:v>#N/A</c:v>
                </c:pt>
                <c:pt idx="5406">
                  <c:v>#N/A</c:v>
                </c:pt>
                <c:pt idx="5407">
                  <c:v>#N/A</c:v>
                </c:pt>
                <c:pt idx="5408">
                  <c:v>#N/A</c:v>
                </c:pt>
                <c:pt idx="5409">
                  <c:v>#N/A</c:v>
                </c:pt>
                <c:pt idx="5410">
                  <c:v>#N/A</c:v>
                </c:pt>
                <c:pt idx="5411">
                  <c:v>#N/A</c:v>
                </c:pt>
                <c:pt idx="5412">
                  <c:v>#N/A</c:v>
                </c:pt>
                <c:pt idx="5413">
                  <c:v>#N/A</c:v>
                </c:pt>
                <c:pt idx="5414">
                  <c:v>#N/A</c:v>
                </c:pt>
                <c:pt idx="5415">
                  <c:v>#N/A</c:v>
                </c:pt>
                <c:pt idx="5416">
                  <c:v>#N/A</c:v>
                </c:pt>
                <c:pt idx="5417">
                  <c:v>#N/A</c:v>
                </c:pt>
                <c:pt idx="5418">
                  <c:v>#N/A</c:v>
                </c:pt>
                <c:pt idx="5419">
                  <c:v>#N/A</c:v>
                </c:pt>
                <c:pt idx="5420">
                  <c:v>#N/A</c:v>
                </c:pt>
                <c:pt idx="5421">
                  <c:v>#N/A</c:v>
                </c:pt>
                <c:pt idx="5422">
                  <c:v>#N/A</c:v>
                </c:pt>
                <c:pt idx="5423">
                  <c:v>#N/A</c:v>
                </c:pt>
                <c:pt idx="5424">
                  <c:v>#N/A</c:v>
                </c:pt>
                <c:pt idx="5425">
                  <c:v>#N/A</c:v>
                </c:pt>
                <c:pt idx="5426">
                  <c:v>#N/A</c:v>
                </c:pt>
                <c:pt idx="5427">
                  <c:v>#N/A</c:v>
                </c:pt>
                <c:pt idx="5428">
                  <c:v>#N/A</c:v>
                </c:pt>
                <c:pt idx="5429">
                  <c:v>#N/A</c:v>
                </c:pt>
                <c:pt idx="5430">
                  <c:v>#N/A</c:v>
                </c:pt>
                <c:pt idx="5431">
                  <c:v>#N/A</c:v>
                </c:pt>
                <c:pt idx="5432">
                  <c:v>#N/A</c:v>
                </c:pt>
                <c:pt idx="5433">
                  <c:v>#N/A</c:v>
                </c:pt>
                <c:pt idx="5434">
                  <c:v>#N/A</c:v>
                </c:pt>
                <c:pt idx="5435">
                  <c:v>#N/A</c:v>
                </c:pt>
                <c:pt idx="5436">
                  <c:v>#N/A</c:v>
                </c:pt>
                <c:pt idx="5437">
                  <c:v>#N/A</c:v>
                </c:pt>
                <c:pt idx="5438">
                  <c:v>#N/A</c:v>
                </c:pt>
                <c:pt idx="5439">
                  <c:v>#N/A</c:v>
                </c:pt>
                <c:pt idx="5440">
                  <c:v>#N/A</c:v>
                </c:pt>
                <c:pt idx="5441">
                  <c:v>#N/A</c:v>
                </c:pt>
                <c:pt idx="5442">
                  <c:v>#N/A</c:v>
                </c:pt>
                <c:pt idx="5443">
                  <c:v>#N/A</c:v>
                </c:pt>
                <c:pt idx="5444">
                  <c:v>#N/A</c:v>
                </c:pt>
                <c:pt idx="5445">
                  <c:v>#N/A</c:v>
                </c:pt>
                <c:pt idx="5446">
                  <c:v>#N/A</c:v>
                </c:pt>
                <c:pt idx="5447">
                  <c:v>#N/A</c:v>
                </c:pt>
                <c:pt idx="5448">
                  <c:v>#N/A</c:v>
                </c:pt>
                <c:pt idx="5449">
                  <c:v>#N/A</c:v>
                </c:pt>
                <c:pt idx="5450">
                  <c:v>#N/A</c:v>
                </c:pt>
                <c:pt idx="5451">
                  <c:v>#N/A</c:v>
                </c:pt>
                <c:pt idx="5452">
                  <c:v>#N/A</c:v>
                </c:pt>
                <c:pt idx="5453">
                  <c:v>#N/A</c:v>
                </c:pt>
                <c:pt idx="5454">
                  <c:v>#N/A</c:v>
                </c:pt>
                <c:pt idx="5455">
                  <c:v>#N/A</c:v>
                </c:pt>
                <c:pt idx="5456">
                  <c:v>#N/A</c:v>
                </c:pt>
                <c:pt idx="5457">
                  <c:v>#N/A</c:v>
                </c:pt>
                <c:pt idx="5458">
                  <c:v>#N/A</c:v>
                </c:pt>
                <c:pt idx="5459">
                  <c:v>#N/A</c:v>
                </c:pt>
                <c:pt idx="5460">
                  <c:v>#N/A</c:v>
                </c:pt>
                <c:pt idx="5461">
                  <c:v>#N/A</c:v>
                </c:pt>
                <c:pt idx="5462">
                  <c:v>#N/A</c:v>
                </c:pt>
                <c:pt idx="5463">
                  <c:v>#N/A</c:v>
                </c:pt>
                <c:pt idx="5464">
                  <c:v>#N/A</c:v>
                </c:pt>
                <c:pt idx="5465">
                  <c:v>#N/A</c:v>
                </c:pt>
                <c:pt idx="5466">
                  <c:v>#N/A</c:v>
                </c:pt>
                <c:pt idx="5467">
                  <c:v>#N/A</c:v>
                </c:pt>
                <c:pt idx="5468">
                  <c:v>#N/A</c:v>
                </c:pt>
                <c:pt idx="5469">
                  <c:v>#N/A</c:v>
                </c:pt>
                <c:pt idx="5470">
                  <c:v>#N/A</c:v>
                </c:pt>
                <c:pt idx="5471">
                  <c:v>#N/A</c:v>
                </c:pt>
                <c:pt idx="5472">
                  <c:v>#N/A</c:v>
                </c:pt>
                <c:pt idx="5473">
                  <c:v>#N/A</c:v>
                </c:pt>
                <c:pt idx="5474">
                  <c:v>#N/A</c:v>
                </c:pt>
                <c:pt idx="5475">
                  <c:v>#N/A</c:v>
                </c:pt>
                <c:pt idx="5476">
                  <c:v>#N/A</c:v>
                </c:pt>
                <c:pt idx="5477">
                  <c:v>#N/A</c:v>
                </c:pt>
                <c:pt idx="5478">
                  <c:v>#N/A</c:v>
                </c:pt>
                <c:pt idx="5479">
                  <c:v>#N/A</c:v>
                </c:pt>
                <c:pt idx="5480">
                  <c:v>#N/A</c:v>
                </c:pt>
                <c:pt idx="5481">
                  <c:v>#N/A</c:v>
                </c:pt>
                <c:pt idx="5482">
                  <c:v>#N/A</c:v>
                </c:pt>
                <c:pt idx="5483">
                  <c:v>#N/A</c:v>
                </c:pt>
                <c:pt idx="5484">
                  <c:v>#N/A</c:v>
                </c:pt>
                <c:pt idx="5485">
                  <c:v>#N/A</c:v>
                </c:pt>
                <c:pt idx="5486">
                  <c:v>#N/A</c:v>
                </c:pt>
                <c:pt idx="5487">
                  <c:v>#N/A</c:v>
                </c:pt>
                <c:pt idx="5488">
                  <c:v>#N/A</c:v>
                </c:pt>
                <c:pt idx="5489">
                  <c:v>#N/A</c:v>
                </c:pt>
                <c:pt idx="5490">
                  <c:v>#N/A</c:v>
                </c:pt>
                <c:pt idx="5491">
                  <c:v>#N/A</c:v>
                </c:pt>
                <c:pt idx="5492">
                  <c:v>#N/A</c:v>
                </c:pt>
                <c:pt idx="5493">
                  <c:v>#N/A</c:v>
                </c:pt>
                <c:pt idx="5494">
                  <c:v>#N/A</c:v>
                </c:pt>
                <c:pt idx="5495">
                  <c:v>#N/A</c:v>
                </c:pt>
                <c:pt idx="5496">
                  <c:v>#N/A</c:v>
                </c:pt>
                <c:pt idx="5497">
                  <c:v>#N/A</c:v>
                </c:pt>
                <c:pt idx="5498">
                  <c:v>#N/A</c:v>
                </c:pt>
                <c:pt idx="5499">
                  <c:v>#N/A</c:v>
                </c:pt>
                <c:pt idx="5500">
                  <c:v>#N/A</c:v>
                </c:pt>
                <c:pt idx="5501">
                  <c:v>#N/A</c:v>
                </c:pt>
                <c:pt idx="5502">
                  <c:v>#N/A</c:v>
                </c:pt>
                <c:pt idx="5503">
                  <c:v>#N/A</c:v>
                </c:pt>
                <c:pt idx="5504">
                  <c:v>#N/A</c:v>
                </c:pt>
                <c:pt idx="5505">
                  <c:v>#N/A</c:v>
                </c:pt>
                <c:pt idx="5506">
                  <c:v>#N/A</c:v>
                </c:pt>
                <c:pt idx="5507">
                  <c:v>#N/A</c:v>
                </c:pt>
                <c:pt idx="5508">
                  <c:v>#N/A</c:v>
                </c:pt>
                <c:pt idx="5509">
                  <c:v>#N/A</c:v>
                </c:pt>
                <c:pt idx="5510">
                  <c:v>#N/A</c:v>
                </c:pt>
                <c:pt idx="5511">
                  <c:v>#N/A</c:v>
                </c:pt>
                <c:pt idx="5512">
                  <c:v>#N/A</c:v>
                </c:pt>
                <c:pt idx="5513">
                  <c:v>#N/A</c:v>
                </c:pt>
                <c:pt idx="5514">
                  <c:v>#N/A</c:v>
                </c:pt>
                <c:pt idx="5515">
                  <c:v>#N/A</c:v>
                </c:pt>
                <c:pt idx="5516">
                  <c:v>#N/A</c:v>
                </c:pt>
                <c:pt idx="5517">
                  <c:v>#N/A</c:v>
                </c:pt>
                <c:pt idx="5518">
                  <c:v>#N/A</c:v>
                </c:pt>
                <c:pt idx="5519">
                  <c:v>#N/A</c:v>
                </c:pt>
                <c:pt idx="5520">
                  <c:v>#N/A</c:v>
                </c:pt>
                <c:pt idx="5521">
                  <c:v>#N/A</c:v>
                </c:pt>
                <c:pt idx="5522">
                  <c:v>#N/A</c:v>
                </c:pt>
                <c:pt idx="5523">
                  <c:v>#N/A</c:v>
                </c:pt>
                <c:pt idx="5524">
                  <c:v>#N/A</c:v>
                </c:pt>
                <c:pt idx="5525">
                  <c:v>#N/A</c:v>
                </c:pt>
                <c:pt idx="5526">
                  <c:v>#N/A</c:v>
                </c:pt>
                <c:pt idx="5527">
                  <c:v>#N/A</c:v>
                </c:pt>
                <c:pt idx="5528">
                  <c:v>#N/A</c:v>
                </c:pt>
                <c:pt idx="5529">
                  <c:v>#N/A</c:v>
                </c:pt>
                <c:pt idx="5530">
                  <c:v>#N/A</c:v>
                </c:pt>
                <c:pt idx="5531">
                  <c:v>#N/A</c:v>
                </c:pt>
                <c:pt idx="5532">
                  <c:v>#N/A</c:v>
                </c:pt>
                <c:pt idx="5533">
                  <c:v>#N/A</c:v>
                </c:pt>
                <c:pt idx="5534">
                  <c:v>#N/A</c:v>
                </c:pt>
                <c:pt idx="5535">
                  <c:v>#N/A</c:v>
                </c:pt>
                <c:pt idx="5536">
                  <c:v>#N/A</c:v>
                </c:pt>
                <c:pt idx="5537">
                  <c:v>#N/A</c:v>
                </c:pt>
                <c:pt idx="5538">
                  <c:v>#N/A</c:v>
                </c:pt>
                <c:pt idx="5539">
                  <c:v>#N/A</c:v>
                </c:pt>
                <c:pt idx="5540">
                  <c:v>#N/A</c:v>
                </c:pt>
                <c:pt idx="5541">
                  <c:v>#N/A</c:v>
                </c:pt>
                <c:pt idx="5542">
                  <c:v>#N/A</c:v>
                </c:pt>
                <c:pt idx="5543">
                  <c:v>#N/A</c:v>
                </c:pt>
                <c:pt idx="5544">
                  <c:v>#N/A</c:v>
                </c:pt>
                <c:pt idx="5545">
                  <c:v>#N/A</c:v>
                </c:pt>
                <c:pt idx="5546">
                  <c:v>#N/A</c:v>
                </c:pt>
                <c:pt idx="5547">
                  <c:v>#N/A</c:v>
                </c:pt>
                <c:pt idx="5548">
                  <c:v>#N/A</c:v>
                </c:pt>
                <c:pt idx="5549">
                  <c:v>#N/A</c:v>
                </c:pt>
                <c:pt idx="5550">
                  <c:v>#N/A</c:v>
                </c:pt>
                <c:pt idx="5551">
                  <c:v>#N/A</c:v>
                </c:pt>
                <c:pt idx="5552">
                  <c:v>#N/A</c:v>
                </c:pt>
                <c:pt idx="5553">
                  <c:v>#N/A</c:v>
                </c:pt>
                <c:pt idx="5554">
                  <c:v>#N/A</c:v>
                </c:pt>
                <c:pt idx="5555">
                  <c:v>#N/A</c:v>
                </c:pt>
                <c:pt idx="5556">
                  <c:v>#N/A</c:v>
                </c:pt>
                <c:pt idx="5557">
                  <c:v>#N/A</c:v>
                </c:pt>
                <c:pt idx="5558">
                  <c:v>#N/A</c:v>
                </c:pt>
                <c:pt idx="5559">
                  <c:v>#N/A</c:v>
                </c:pt>
                <c:pt idx="5560">
                  <c:v>#N/A</c:v>
                </c:pt>
                <c:pt idx="5561">
                  <c:v>#N/A</c:v>
                </c:pt>
                <c:pt idx="5562">
                  <c:v>#N/A</c:v>
                </c:pt>
                <c:pt idx="5563">
                  <c:v>#N/A</c:v>
                </c:pt>
                <c:pt idx="5564">
                  <c:v>#N/A</c:v>
                </c:pt>
                <c:pt idx="5565">
                  <c:v>#N/A</c:v>
                </c:pt>
                <c:pt idx="5566">
                  <c:v>#N/A</c:v>
                </c:pt>
                <c:pt idx="5567">
                  <c:v>#N/A</c:v>
                </c:pt>
                <c:pt idx="5568">
                  <c:v>#N/A</c:v>
                </c:pt>
                <c:pt idx="5569">
                  <c:v>#N/A</c:v>
                </c:pt>
                <c:pt idx="5570">
                  <c:v>#N/A</c:v>
                </c:pt>
                <c:pt idx="5571">
                  <c:v>#N/A</c:v>
                </c:pt>
                <c:pt idx="5572">
                  <c:v>#N/A</c:v>
                </c:pt>
                <c:pt idx="5573">
                  <c:v>#N/A</c:v>
                </c:pt>
                <c:pt idx="5574">
                  <c:v>#N/A</c:v>
                </c:pt>
                <c:pt idx="5575">
                  <c:v>#N/A</c:v>
                </c:pt>
                <c:pt idx="5576">
                  <c:v>#N/A</c:v>
                </c:pt>
                <c:pt idx="5577">
                  <c:v>#N/A</c:v>
                </c:pt>
                <c:pt idx="5578">
                  <c:v>#N/A</c:v>
                </c:pt>
                <c:pt idx="5579">
                  <c:v>#N/A</c:v>
                </c:pt>
                <c:pt idx="5580">
                  <c:v>#N/A</c:v>
                </c:pt>
                <c:pt idx="5581">
                  <c:v>#N/A</c:v>
                </c:pt>
                <c:pt idx="5582">
                  <c:v>#N/A</c:v>
                </c:pt>
                <c:pt idx="5583">
                  <c:v>#N/A</c:v>
                </c:pt>
                <c:pt idx="5584">
                  <c:v>#N/A</c:v>
                </c:pt>
                <c:pt idx="5585">
                  <c:v>#N/A</c:v>
                </c:pt>
                <c:pt idx="5586">
                  <c:v>#N/A</c:v>
                </c:pt>
                <c:pt idx="5587">
                  <c:v>#N/A</c:v>
                </c:pt>
                <c:pt idx="5588">
                  <c:v>#N/A</c:v>
                </c:pt>
                <c:pt idx="5589">
                  <c:v>#N/A</c:v>
                </c:pt>
                <c:pt idx="5590">
                  <c:v>#N/A</c:v>
                </c:pt>
                <c:pt idx="5591">
                  <c:v>#N/A</c:v>
                </c:pt>
                <c:pt idx="5592">
                  <c:v>#N/A</c:v>
                </c:pt>
                <c:pt idx="5593">
                  <c:v>#N/A</c:v>
                </c:pt>
                <c:pt idx="5594">
                  <c:v>#N/A</c:v>
                </c:pt>
                <c:pt idx="5595">
                  <c:v>#N/A</c:v>
                </c:pt>
                <c:pt idx="5596">
                  <c:v>#N/A</c:v>
                </c:pt>
                <c:pt idx="5597">
                  <c:v>#N/A</c:v>
                </c:pt>
                <c:pt idx="5598">
                  <c:v>#N/A</c:v>
                </c:pt>
                <c:pt idx="5599">
                  <c:v>#N/A</c:v>
                </c:pt>
                <c:pt idx="5600">
                  <c:v>#N/A</c:v>
                </c:pt>
                <c:pt idx="5601">
                  <c:v>#N/A</c:v>
                </c:pt>
                <c:pt idx="5602">
                  <c:v>#N/A</c:v>
                </c:pt>
                <c:pt idx="5603">
                  <c:v>#N/A</c:v>
                </c:pt>
                <c:pt idx="5604">
                  <c:v>#N/A</c:v>
                </c:pt>
                <c:pt idx="5605">
                  <c:v>#N/A</c:v>
                </c:pt>
                <c:pt idx="5606">
                  <c:v>#N/A</c:v>
                </c:pt>
                <c:pt idx="5607">
                  <c:v>#N/A</c:v>
                </c:pt>
                <c:pt idx="5608">
                  <c:v>#N/A</c:v>
                </c:pt>
                <c:pt idx="5609">
                  <c:v>#N/A</c:v>
                </c:pt>
                <c:pt idx="5610">
                  <c:v>#N/A</c:v>
                </c:pt>
                <c:pt idx="5611">
                  <c:v>#N/A</c:v>
                </c:pt>
                <c:pt idx="5612">
                  <c:v>#N/A</c:v>
                </c:pt>
                <c:pt idx="5613">
                  <c:v>#N/A</c:v>
                </c:pt>
                <c:pt idx="5614">
                  <c:v>#N/A</c:v>
                </c:pt>
                <c:pt idx="5615">
                  <c:v>#N/A</c:v>
                </c:pt>
                <c:pt idx="5616">
                  <c:v>#N/A</c:v>
                </c:pt>
                <c:pt idx="5617">
                  <c:v>#N/A</c:v>
                </c:pt>
                <c:pt idx="5618">
                  <c:v>#N/A</c:v>
                </c:pt>
                <c:pt idx="5619">
                  <c:v>#N/A</c:v>
                </c:pt>
                <c:pt idx="5620">
                  <c:v>#N/A</c:v>
                </c:pt>
                <c:pt idx="5621">
                  <c:v>#N/A</c:v>
                </c:pt>
                <c:pt idx="5622">
                  <c:v>#N/A</c:v>
                </c:pt>
                <c:pt idx="5623">
                  <c:v>#N/A</c:v>
                </c:pt>
                <c:pt idx="5624">
                  <c:v>#N/A</c:v>
                </c:pt>
                <c:pt idx="5625">
                  <c:v>#N/A</c:v>
                </c:pt>
                <c:pt idx="5626">
                  <c:v>#N/A</c:v>
                </c:pt>
                <c:pt idx="5627">
                  <c:v>#N/A</c:v>
                </c:pt>
                <c:pt idx="5628">
                  <c:v>#N/A</c:v>
                </c:pt>
                <c:pt idx="5629">
                  <c:v>#N/A</c:v>
                </c:pt>
                <c:pt idx="5630">
                  <c:v>#N/A</c:v>
                </c:pt>
                <c:pt idx="5631">
                  <c:v>#N/A</c:v>
                </c:pt>
                <c:pt idx="5632">
                  <c:v>#N/A</c:v>
                </c:pt>
                <c:pt idx="5633">
                  <c:v>#N/A</c:v>
                </c:pt>
                <c:pt idx="5634">
                  <c:v>#N/A</c:v>
                </c:pt>
                <c:pt idx="5635">
                  <c:v>#N/A</c:v>
                </c:pt>
                <c:pt idx="5636">
                  <c:v>#N/A</c:v>
                </c:pt>
                <c:pt idx="5637">
                  <c:v>#N/A</c:v>
                </c:pt>
                <c:pt idx="5638">
                  <c:v>#N/A</c:v>
                </c:pt>
                <c:pt idx="5639">
                  <c:v>#N/A</c:v>
                </c:pt>
                <c:pt idx="5640">
                  <c:v>#N/A</c:v>
                </c:pt>
                <c:pt idx="5641">
                  <c:v>#N/A</c:v>
                </c:pt>
                <c:pt idx="5642">
                  <c:v>#N/A</c:v>
                </c:pt>
                <c:pt idx="5643">
                  <c:v>#N/A</c:v>
                </c:pt>
                <c:pt idx="5644">
                  <c:v>#N/A</c:v>
                </c:pt>
                <c:pt idx="5645">
                  <c:v>#N/A</c:v>
                </c:pt>
                <c:pt idx="5646">
                  <c:v>#N/A</c:v>
                </c:pt>
                <c:pt idx="5647">
                  <c:v>#N/A</c:v>
                </c:pt>
                <c:pt idx="5648">
                  <c:v>#N/A</c:v>
                </c:pt>
                <c:pt idx="5649">
                  <c:v>#N/A</c:v>
                </c:pt>
                <c:pt idx="5650">
                  <c:v>#N/A</c:v>
                </c:pt>
                <c:pt idx="5651">
                  <c:v>#N/A</c:v>
                </c:pt>
                <c:pt idx="5652">
                  <c:v>#N/A</c:v>
                </c:pt>
                <c:pt idx="5653">
                  <c:v>#N/A</c:v>
                </c:pt>
                <c:pt idx="5654">
                  <c:v>#N/A</c:v>
                </c:pt>
                <c:pt idx="5655">
                  <c:v>#N/A</c:v>
                </c:pt>
                <c:pt idx="5656">
                  <c:v>#N/A</c:v>
                </c:pt>
                <c:pt idx="5657">
                  <c:v>#N/A</c:v>
                </c:pt>
                <c:pt idx="5658">
                  <c:v>#N/A</c:v>
                </c:pt>
                <c:pt idx="5659">
                  <c:v>#N/A</c:v>
                </c:pt>
                <c:pt idx="5660">
                  <c:v>#N/A</c:v>
                </c:pt>
                <c:pt idx="5661">
                  <c:v>#N/A</c:v>
                </c:pt>
                <c:pt idx="5662">
                  <c:v>#N/A</c:v>
                </c:pt>
                <c:pt idx="5663">
                  <c:v>#N/A</c:v>
                </c:pt>
                <c:pt idx="5664">
                  <c:v>#N/A</c:v>
                </c:pt>
                <c:pt idx="5665">
                  <c:v>#N/A</c:v>
                </c:pt>
                <c:pt idx="5666">
                  <c:v>#N/A</c:v>
                </c:pt>
                <c:pt idx="5667">
                  <c:v>#N/A</c:v>
                </c:pt>
                <c:pt idx="5668">
                  <c:v>#N/A</c:v>
                </c:pt>
                <c:pt idx="5669">
                  <c:v>#N/A</c:v>
                </c:pt>
                <c:pt idx="5670">
                  <c:v>#N/A</c:v>
                </c:pt>
                <c:pt idx="5671">
                  <c:v>#N/A</c:v>
                </c:pt>
                <c:pt idx="5672">
                  <c:v>#N/A</c:v>
                </c:pt>
                <c:pt idx="5673">
                  <c:v>#N/A</c:v>
                </c:pt>
                <c:pt idx="5674">
                  <c:v>#N/A</c:v>
                </c:pt>
                <c:pt idx="5675">
                  <c:v>#N/A</c:v>
                </c:pt>
                <c:pt idx="5676">
                  <c:v>#N/A</c:v>
                </c:pt>
                <c:pt idx="5677">
                  <c:v>#N/A</c:v>
                </c:pt>
                <c:pt idx="5678">
                  <c:v>#N/A</c:v>
                </c:pt>
                <c:pt idx="5679">
                  <c:v>#N/A</c:v>
                </c:pt>
                <c:pt idx="5680">
                  <c:v>#N/A</c:v>
                </c:pt>
                <c:pt idx="5681">
                  <c:v>#N/A</c:v>
                </c:pt>
                <c:pt idx="5682">
                  <c:v>#N/A</c:v>
                </c:pt>
                <c:pt idx="5683">
                  <c:v>#N/A</c:v>
                </c:pt>
                <c:pt idx="5684">
                  <c:v>#N/A</c:v>
                </c:pt>
                <c:pt idx="5685">
                  <c:v>#N/A</c:v>
                </c:pt>
                <c:pt idx="5686">
                  <c:v>#N/A</c:v>
                </c:pt>
                <c:pt idx="5687">
                  <c:v>#N/A</c:v>
                </c:pt>
                <c:pt idx="5688">
                  <c:v>#N/A</c:v>
                </c:pt>
                <c:pt idx="5689">
                  <c:v>#N/A</c:v>
                </c:pt>
                <c:pt idx="5690">
                  <c:v>#N/A</c:v>
                </c:pt>
                <c:pt idx="5691">
                  <c:v>#N/A</c:v>
                </c:pt>
                <c:pt idx="5692">
                  <c:v>#N/A</c:v>
                </c:pt>
                <c:pt idx="5693">
                  <c:v>#N/A</c:v>
                </c:pt>
                <c:pt idx="5694">
                  <c:v>#N/A</c:v>
                </c:pt>
                <c:pt idx="5695">
                  <c:v>#N/A</c:v>
                </c:pt>
                <c:pt idx="5696">
                  <c:v>#N/A</c:v>
                </c:pt>
                <c:pt idx="5697">
                  <c:v>#N/A</c:v>
                </c:pt>
                <c:pt idx="5698">
                  <c:v>#N/A</c:v>
                </c:pt>
                <c:pt idx="5699">
                  <c:v>#N/A</c:v>
                </c:pt>
                <c:pt idx="5700">
                  <c:v>#N/A</c:v>
                </c:pt>
                <c:pt idx="5701">
                  <c:v>#N/A</c:v>
                </c:pt>
                <c:pt idx="5702">
                  <c:v>#N/A</c:v>
                </c:pt>
                <c:pt idx="5703">
                  <c:v>#N/A</c:v>
                </c:pt>
                <c:pt idx="5704">
                  <c:v>#N/A</c:v>
                </c:pt>
                <c:pt idx="5705">
                  <c:v>#N/A</c:v>
                </c:pt>
                <c:pt idx="5706">
                  <c:v>#N/A</c:v>
                </c:pt>
                <c:pt idx="5707">
                  <c:v>#N/A</c:v>
                </c:pt>
                <c:pt idx="5708">
                  <c:v>#N/A</c:v>
                </c:pt>
                <c:pt idx="5709">
                  <c:v>#N/A</c:v>
                </c:pt>
                <c:pt idx="5710">
                  <c:v>#N/A</c:v>
                </c:pt>
                <c:pt idx="5711">
                  <c:v>#N/A</c:v>
                </c:pt>
                <c:pt idx="5712">
                  <c:v>#N/A</c:v>
                </c:pt>
                <c:pt idx="5713">
                  <c:v>#N/A</c:v>
                </c:pt>
                <c:pt idx="5714">
                  <c:v>#N/A</c:v>
                </c:pt>
                <c:pt idx="5715">
                  <c:v>#N/A</c:v>
                </c:pt>
                <c:pt idx="5716">
                  <c:v>#N/A</c:v>
                </c:pt>
                <c:pt idx="5717">
                  <c:v>#N/A</c:v>
                </c:pt>
                <c:pt idx="5718">
                  <c:v>#N/A</c:v>
                </c:pt>
                <c:pt idx="5719">
                  <c:v>#N/A</c:v>
                </c:pt>
                <c:pt idx="5720">
                  <c:v>#N/A</c:v>
                </c:pt>
                <c:pt idx="5721">
                  <c:v>#N/A</c:v>
                </c:pt>
                <c:pt idx="5722">
                  <c:v>#N/A</c:v>
                </c:pt>
                <c:pt idx="5723">
                  <c:v>#N/A</c:v>
                </c:pt>
                <c:pt idx="5724">
                  <c:v>#N/A</c:v>
                </c:pt>
                <c:pt idx="5725">
                  <c:v>#N/A</c:v>
                </c:pt>
                <c:pt idx="5726">
                  <c:v>#N/A</c:v>
                </c:pt>
                <c:pt idx="5727">
                  <c:v>#N/A</c:v>
                </c:pt>
                <c:pt idx="5728">
                  <c:v>#N/A</c:v>
                </c:pt>
                <c:pt idx="5729">
                  <c:v>#N/A</c:v>
                </c:pt>
                <c:pt idx="5730">
                  <c:v>#N/A</c:v>
                </c:pt>
                <c:pt idx="5731">
                  <c:v>#N/A</c:v>
                </c:pt>
                <c:pt idx="5732">
                  <c:v>#N/A</c:v>
                </c:pt>
                <c:pt idx="5733">
                  <c:v>#N/A</c:v>
                </c:pt>
                <c:pt idx="5734">
                  <c:v>#N/A</c:v>
                </c:pt>
                <c:pt idx="5735">
                  <c:v>#N/A</c:v>
                </c:pt>
                <c:pt idx="5736">
                  <c:v>#N/A</c:v>
                </c:pt>
                <c:pt idx="5737">
                  <c:v>#N/A</c:v>
                </c:pt>
                <c:pt idx="5738">
                  <c:v>#N/A</c:v>
                </c:pt>
                <c:pt idx="5739">
                  <c:v>#N/A</c:v>
                </c:pt>
                <c:pt idx="5740">
                  <c:v>#N/A</c:v>
                </c:pt>
                <c:pt idx="5741">
                  <c:v>#N/A</c:v>
                </c:pt>
                <c:pt idx="5742">
                  <c:v>#N/A</c:v>
                </c:pt>
                <c:pt idx="5743">
                  <c:v>#N/A</c:v>
                </c:pt>
                <c:pt idx="5744">
                  <c:v>#N/A</c:v>
                </c:pt>
                <c:pt idx="5745">
                  <c:v>#N/A</c:v>
                </c:pt>
                <c:pt idx="5746">
                  <c:v>#N/A</c:v>
                </c:pt>
                <c:pt idx="5747">
                  <c:v>#N/A</c:v>
                </c:pt>
                <c:pt idx="5748">
                  <c:v>#N/A</c:v>
                </c:pt>
                <c:pt idx="5749">
                  <c:v>#N/A</c:v>
                </c:pt>
                <c:pt idx="5750">
                  <c:v>#N/A</c:v>
                </c:pt>
                <c:pt idx="5751">
                  <c:v>#N/A</c:v>
                </c:pt>
                <c:pt idx="5752">
                  <c:v>#N/A</c:v>
                </c:pt>
                <c:pt idx="5753">
                  <c:v>#N/A</c:v>
                </c:pt>
                <c:pt idx="5754">
                  <c:v>#N/A</c:v>
                </c:pt>
                <c:pt idx="5755">
                  <c:v>#N/A</c:v>
                </c:pt>
                <c:pt idx="5756">
                  <c:v>#N/A</c:v>
                </c:pt>
                <c:pt idx="5757">
                  <c:v>#N/A</c:v>
                </c:pt>
                <c:pt idx="5758">
                  <c:v>#N/A</c:v>
                </c:pt>
                <c:pt idx="5759">
                  <c:v>#N/A</c:v>
                </c:pt>
                <c:pt idx="5760">
                  <c:v>#N/A</c:v>
                </c:pt>
                <c:pt idx="5761">
                  <c:v>#N/A</c:v>
                </c:pt>
                <c:pt idx="5762">
                  <c:v>#N/A</c:v>
                </c:pt>
                <c:pt idx="5763">
                  <c:v>#N/A</c:v>
                </c:pt>
                <c:pt idx="5764">
                  <c:v>#N/A</c:v>
                </c:pt>
                <c:pt idx="5765">
                  <c:v>#N/A</c:v>
                </c:pt>
                <c:pt idx="5766">
                  <c:v>#N/A</c:v>
                </c:pt>
                <c:pt idx="5767">
                  <c:v>#N/A</c:v>
                </c:pt>
                <c:pt idx="5768">
                  <c:v>#N/A</c:v>
                </c:pt>
                <c:pt idx="5769">
                  <c:v>#N/A</c:v>
                </c:pt>
                <c:pt idx="5770">
                  <c:v>#N/A</c:v>
                </c:pt>
                <c:pt idx="5771">
                  <c:v>#N/A</c:v>
                </c:pt>
                <c:pt idx="5772">
                  <c:v>#N/A</c:v>
                </c:pt>
                <c:pt idx="5773">
                  <c:v>#N/A</c:v>
                </c:pt>
                <c:pt idx="5774">
                  <c:v>#N/A</c:v>
                </c:pt>
                <c:pt idx="5775">
                  <c:v>#N/A</c:v>
                </c:pt>
                <c:pt idx="5776">
                  <c:v>#N/A</c:v>
                </c:pt>
                <c:pt idx="5777">
                  <c:v>#N/A</c:v>
                </c:pt>
                <c:pt idx="5778">
                  <c:v>#N/A</c:v>
                </c:pt>
                <c:pt idx="5779">
                  <c:v>#N/A</c:v>
                </c:pt>
                <c:pt idx="5780">
                  <c:v>#N/A</c:v>
                </c:pt>
                <c:pt idx="5781">
                  <c:v>#N/A</c:v>
                </c:pt>
                <c:pt idx="5782">
                  <c:v>#N/A</c:v>
                </c:pt>
                <c:pt idx="5783">
                  <c:v>#N/A</c:v>
                </c:pt>
                <c:pt idx="5784">
                  <c:v>#N/A</c:v>
                </c:pt>
                <c:pt idx="5785">
                  <c:v>#N/A</c:v>
                </c:pt>
                <c:pt idx="5786">
                  <c:v>#N/A</c:v>
                </c:pt>
                <c:pt idx="5787">
                  <c:v>#N/A</c:v>
                </c:pt>
                <c:pt idx="5788">
                  <c:v>#N/A</c:v>
                </c:pt>
                <c:pt idx="5789">
                  <c:v>#N/A</c:v>
                </c:pt>
                <c:pt idx="5790">
                  <c:v>#N/A</c:v>
                </c:pt>
                <c:pt idx="5791">
                  <c:v>#N/A</c:v>
                </c:pt>
                <c:pt idx="5792">
                  <c:v>#N/A</c:v>
                </c:pt>
                <c:pt idx="5793">
                  <c:v>#N/A</c:v>
                </c:pt>
                <c:pt idx="5794">
                  <c:v>#N/A</c:v>
                </c:pt>
                <c:pt idx="5795">
                  <c:v>#N/A</c:v>
                </c:pt>
                <c:pt idx="5796">
                  <c:v>#N/A</c:v>
                </c:pt>
                <c:pt idx="5797">
                  <c:v>#N/A</c:v>
                </c:pt>
                <c:pt idx="5798">
                  <c:v>#N/A</c:v>
                </c:pt>
                <c:pt idx="5799">
                  <c:v>#N/A</c:v>
                </c:pt>
                <c:pt idx="5800">
                  <c:v>#N/A</c:v>
                </c:pt>
                <c:pt idx="5801">
                  <c:v>#N/A</c:v>
                </c:pt>
                <c:pt idx="5802">
                  <c:v>#N/A</c:v>
                </c:pt>
                <c:pt idx="5803">
                  <c:v>#N/A</c:v>
                </c:pt>
                <c:pt idx="5804">
                  <c:v>#N/A</c:v>
                </c:pt>
                <c:pt idx="5805">
                  <c:v>#N/A</c:v>
                </c:pt>
                <c:pt idx="5806">
                  <c:v>#N/A</c:v>
                </c:pt>
                <c:pt idx="5807">
                  <c:v>#N/A</c:v>
                </c:pt>
                <c:pt idx="5808">
                  <c:v>#N/A</c:v>
                </c:pt>
                <c:pt idx="5809">
                  <c:v>#N/A</c:v>
                </c:pt>
                <c:pt idx="5810">
                  <c:v>#N/A</c:v>
                </c:pt>
                <c:pt idx="5811">
                  <c:v>#N/A</c:v>
                </c:pt>
                <c:pt idx="5812">
                  <c:v>#N/A</c:v>
                </c:pt>
                <c:pt idx="5813">
                  <c:v>#N/A</c:v>
                </c:pt>
                <c:pt idx="5814">
                  <c:v>#N/A</c:v>
                </c:pt>
                <c:pt idx="5815">
                  <c:v>#N/A</c:v>
                </c:pt>
                <c:pt idx="5816">
                  <c:v>#N/A</c:v>
                </c:pt>
                <c:pt idx="5817">
                  <c:v>#N/A</c:v>
                </c:pt>
                <c:pt idx="5818">
                  <c:v>#N/A</c:v>
                </c:pt>
                <c:pt idx="5819">
                  <c:v>#N/A</c:v>
                </c:pt>
                <c:pt idx="5820">
                  <c:v>#N/A</c:v>
                </c:pt>
                <c:pt idx="5821">
                  <c:v>#N/A</c:v>
                </c:pt>
                <c:pt idx="5822">
                  <c:v>#N/A</c:v>
                </c:pt>
                <c:pt idx="5823">
                  <c:v>#N/A</c:v>
                </c:pt>
                <c:pt idx="5824">
                  <c:v>#N/A</c:v>
                </c:pt>
                <c:pt idx="5825">
                  <c:v>#N/A</c:v>
                </c:pt>
                <c:pt idx="5826">
                  <c:v>#N/A</c:v>
                </c:pt>
                <c:pt idx="5827">
                  <c:v>#N/A</c:v>
                </c:pt>
                <c:pt idx="5828">
                  <c:v>#N/A</c:v>
                </c:pt>
                <c:pt idx="5829">
                  <c:v>#N/A</c:v>
                </c:pt>
                <c:pt idx="5830">
                  <c:v>#N/A</c:v>
                </c:pt>
                <c:pt idx="5831">
                  <c:v>#N/A</c:v>
                </c:pt>
                <c:pt idx="5832">
                  <c:v>#N/A</c:v>
                </c:pt>
                <c:pt idx="5833">
                  <c:v>#N/A</c:v>
                </c:pt>
                <c:pt idx="5834">
                  <c:v>#N/A</c:v>
                </c:pt>
                <c:pt idx="5835">
                  <c:v>#N/A</c:v>
                </c:pt>
                <c:pt idx="5836">
                  <c:v>#N/A</c:v>
                </c:pt>
                <c:pt idx="5837">
                  <c:v>#N/A</c:v>
                </c:pt>
                <c:pt idx="5838">
                  <c:v>#N/A</c:v>
                </c:pt>
                <c:pt idx="5839">
                  <c:v>#N/A</c:v>
                </c:pt>
                <c:pt idx="5840">
                  <c:v>#N/A</c:v>
                </c:pt>
                <c:pt idx="5841">
                  <c:v>#N/A</c:v>
                </c:pt>
                <c:pt idx="5842">
                  <c:v>#N/A</c:v>
                </c:pt>
                <c:pt idx="5843">
                  <c:v>#N/A</c:v>
                </c:pt>
                <c:pt idx="5844">
                  <c:v>#N/A</c:v>
                </c:pt>
                <c:pt idx="5845">
                  <c:v>#N/A</c:v>
                </c:pt>
                <c:pt idx="5846">
                  <c:v>#N/A</c:v>
                </c:pt>
                <c:pt idx="5847">
                  <c:v>#N/A</c:v>
                </c:pt>
                <c:pt idx="5848">
                  <c:v>#N/A</c:v>
                </c:pt>
                <c:pt idx="5849">
                  <c:v>#N/A</c:v>
                </c:pt>
                <c:pt idx="5850">
                  <c:v>#N/A</c:v>
                </c:pt>
                <c:pt idx="5851">
                  <c:v>#N/A</c:v>
                </c:pt>
                <c:pt idx="5852">
                  <c:v>#N/A</c:v>
                </c:pt>
                <c:pt idx="5853">
                  <c:v>#N/A</c:v>
                </c:pt>
                <c:pt idx="5854">
                  <c:v>#N/A</c:v>
                </c:pt>
                <c:pt idx="5855">
                  <c:v>#N/A</c:v>
                </c:pt>
                <c:pt idx="5856">
                  <c:v>#N/A</c:v>
                </c:pt>
                <c:pt idx="5857">
                  <c:v>#N/A</c:v>
                </c:pt>
                <c:pt idx="5858">
                  <c:v>#N/A</c:v>
                </c:pt>
                <c:pt idx="5859">
                  <c:v>#N/A</c:v>
                </c:pt>
                <c:pt idx="5860">
                  <c:v>#N/A</c:v>
                </c:pt>
                <c:pt idx="5861">
                  <c:v>#N/A</c:v>
                </c:pt>
                <c:pt idx="5862">
                  <c:v>#N/A</c:v>
                </c:pt>
                <c:pt idx="5863">
                  <c:v>#N/A</c:v>
                </c:pt>
                <c:pt idx="5864">
                  <c:v>#N/A</c:v>
                </c:pt>
                <c:pt idx="5865">
                  <c:v>#N/A</c:v>
                </c:pt>
                <c:pt idx="5866">
                  <c:v>#N/A</c:v>
                </c:pt>
                <c:pt idx="5867">
                  <c:v>#N/A</c:v>
                </c:pt>
                <c:pt idx="5868">
                  <c:v>1</c:v>
                </c:pt>
                <c:pt idx="5869">
                  <c:v>1</c:v>
                </c:pt>
                <c:pt idx="5870">
                  <c:v>1</c:v>
                </c:pt>
                <c:pt idx="5871">
                  <c:v>1</c:v>
                </c:pt>
                <c:pt idx="5872">
                  <c:v>1</c:v>
                </c:pt>
                <c:pt idx="5873">
                  <c:v>1</c:v>
                </c:pt>
                <c:pt idx="5874">
                  <c:v>1</c:v>
                </c:pt>
                <c:pt idx="5875">
                  <c:v>1</c:v>
                </c:pt>
                <c:pt idx="5876">
                  <c:v>1</c:v>
                </c:pt>
                <c:pt idx="5877">
                  <c:v>1</c:v>
                </c:pt>
                <c:pt idx="5878">
                  <c:v>1</c:v>
                </c:pt>
                <c:pt idx="5879">
                  <c:v>1</c:v>
                </c:pt>
                <c:pt idx="5880">
                  <c:v>1</c:v>
                </c:pt>
                <c:pt idx="5881">
                  <c:v>1</c:v>
                </c:pt>
                <c:pt idx="5882">
                  <c:v>1</c:v>
                </c:pt>
                <c:pt idx="5883">
                  <c:v>1</c:v>
                </c:pt>
                <c:pt idx="5884">
                  <c:v>1</c:v>
                </c:pt>
                <c:pt idx="5885">
                  <c:v>1</c:v>
                </c:pt>
                <c:pt idx="5886">
                  <c:v>1</c:v>
                </c:pt>
                <c:pt idx="5887">
                  <c:v>1</c:v>
                </c:pt>
                <c:pt idx="5888">
                  <c:v>1</c:v>
                </c:pt>
                <c:pt idx="5889">
                  <c:v>1</c:v>
                </c:pt>
                <c:pt idx="5890">
                  <c:v>1</c:v>
                </c:pt>
                <c:pt idx="5891">
                  <c:v>1</c:v>
                </c:pt>
                <c:pt idx="5892">
                  <c:v>1</c:v>
                </c:pt>
                <c:pt idx="5893">
                  <c:v>1</c:v>
                </c:pt>
                <c:pt idx="5894">
                  <c:v>1</c:v>
                </c:pt>
                <c:pt idx="5895">
                  <c:v>1</c:v>
                </c:pt>
                <c:pt idx="5896">
                  <c:v>1</c:v>
                </c:pt>
                <c:pt idx="5897">
                  <c:v>1</c:v>
                </c:pt>
                <c:pt idx="5898">
                  <c:v>1</c:v>
                </c:pt>
                <c:pt idx="5899">
                  <c:v>1</c:v>
                </c:pt>
                <c:pt idx="5900">
                  <c:v>1</c:v>
                </c:pt>
                <c:pt idx="5901">
                  <c:v>1</c:v>
                </c:pt>
                <c:pt idx="5902">
                  <c:v>1</c:v>
                </c:pt>
                <c:pt idx="5903">
                  <c:v>1</c:v>
                </c:pt>
                <c:pt idx="5904">
                  <c:v>1</c:v>
                </c:pt>
                <c:pt idx="5905">
                  <c:v>1</c:v>
                </c:pt>
                <c:pt idx="5906">
                  <c:v>1</c:v>
                </c:pt>
                <c:pt idx="5907">
                  <c:v>1</c:v>
                </c:pt>
                <c:pt idx="5908">
                  <c:v>1</c:v>
                </c:pt>
                <c:pt idx="5909">
                  <c:v>1</c:v>
                </c:pt>
                <c:pt idx="5910">
                  <c:v>1</c:v>
                </c:pt>
                <c:pt idx="5911">
                  <c:v>1</c:v>
                </c:pt>
                <c:pt idx="5912">
                  <c:v>1</c:v>
                </c:pt>
                <c:pt idx="5913">
                  <c:v>1</c:v>
                </c:pt>
                <c:pt idx="5914">
                  <c:v>1</c:v>
                </c:pt>
                <c:pt idx="5915">
                  <c:v>1</c:v>
                </c:pt>
                <c:pt idx="5916">
                  <c:v>1</c:v>
                </c:pt>
                <c:pt idx="5917">
                  <c:v>1</c:v>
                </c:pt>
                <c:pt idx="5918">
                  <c:v>1</c:v>
                </c:pt>
                <c:pt idx="5919">
                  <c:v>1</c:v>
                </c:pt>
                <c:pt idx="5920">
                  <c:v>1</c:v>
                </c:pt>
                <c:pt idx="5921">
                  <c:v>1</c:v>
                </c:pt>
                <c:pt idx="5922">
                  <c:v>1</c:v>
                </c:pt>
                <c:pt idx="5923">
                  <c:v>1</c:v>
                </c:pt>
                <c:pt idx="5924">
                  <c:v>1</c:v>
                </c:pt>
                <c:pt idx="5925">
                  <c:v>1</c:v>
                </c:pt>
                <c:pt idx="5926">
                  <c:v>1</c:v>
                </c:pt>
                <c:pt idx="5927">
                  <c:v>1</c:v>
                </c:pt>
                <c:pt idx="5928">
                  <c:v>1</c:v>
                </c:pt>
                <c:pt idx="5929">
                  <c:v>1</c:v>
                </c:pt>
                <c:pt idx="5930">
                  <c:v>1</c:v>
                </c:pt>
                <c:pt idx="5931">
                  <c:v>1</c:v>
                </c:pt>
                <c:pt idx="5932">
                  <c:v>1</c:v>
                </c:pt>
                <c:pt idx="5933">
                  <c:v>1</c:v>
                </c:pt>
                <c:pt idx="5934">
                  <c:v>1</c:v>
                </c:pt>
                <c:pt idx="5935">
                  <c:v>1</c:v>
                </c:pt>
                <c:pt idx="5936">
                  <c:v>1</c:v>
                </c:pt>
                <c:pt idx="5937">
                  <c:v>1</c:v>
                </c:pt>
                <c:pt idx="5938">
                  <c:v>1</c:v>
                </c:pt>
                <c:pt idx="5939">
                  <c:v>1</c:v>
                </c:pt>
                <c:pt idx="5940">
                  <c:v>1</c:v>
                </c:pt>
                <c:pt idx="5941">
                  <c:v>1</c:v>
                </c:pt>
                <c:pt idx="5942">
                  <c:v>1</c:v>
                </c:pt>
                <c:pt idx="5943">
                  <c:v>1</c:v>
                </c:pt>
                <c:pt idx="5944">
                  <c:v>1</c:v>
                </c:pt>
                <c:pt idx="5945">
                  <c:v>1</c:v>
                </c:pt>
                <c:pt idx="5946">
                  <c:v>1</c:v>
                </c:pt>
                <c:pt idx="5947">
                  <c:v>1</c:v>
                </c:pt>
                <c:pt idx="5948">
                  <c:v>1</c:v>
                </c:pt>
                <c:pt idx="5949">
                  <c:v>1</c:v>
                </c:pt>
                <c:pt idx="5950">
                  <c:v>1</c:v>
                </c:pt>
                <c:pt idx="5951">
                  <c:v>1</c:v>
                </c:pt>
                <c:pt idx="5952">
                  <c:v>1</c:v>
                </c:pt>
                <c:pt idx="5953">
                  <c:v>1</c:v>
                </c:pt>
                <c:pt idx="5954">
                  <c:v>1</c:v>
                </c:pt>
                <c:pt idx="5955">
                  <c:v>1</c:v>
                </c:pt>
                <c:pt idx="5956">
                  <c:v>1</c:v>
                </c:pt>
                <c:pt idx="5957">
                  <c:v>1</c:v>
                </c:pt>
                <c:pt idx="5958">
                  <c:v>1</c:v>
                </c:pt>
                <c:pt idx="5959">
                  <c:v>1</c:v>
                </c:pt>
                <c:pt idx="5960">
                  <c:v>1</c:v>
                </c:pt>
                <c:pt idx="5961">
                  <c:v>1</c:v>
                </c:pt>
                <c:pt idx="5962">
                  <c:v>1</c:v>
                </c:pt>
                <c:pt idx="5963">
                  <c:v>1</c:v>
                </c:pt>
                <c:pt idx="5964">
                  <c:v>1</c:v>
                </c:pt>
                <c:pt idx="5965">
                  <c:v>1</c:v>
                </c:pt>
                <c:pt idx="5966">
                  <c:v>1</c:v>
                </c:pt>
                <c:pt idx="5967">
                  <c:v>1</c:v>
                </c:pt>
                <c:pt idx="5968">
                  <c:v>1</c:v>
                </c:pt>
                <c:pt idx="5969">
                  <c:v>1</c:v>
                </c:pt>
                <c:pt idx="5970">
                  <c:v>1</c:v>
                </c:pt>
                <c:pt idx="5971">
                  <c:v>1</c:v>
                </c:pt>
                <c:pt idx="5972">
                  <c:v>1</c:v>
                </c:pt>
                <c:pt idx="5973">
                  <c:v>1</c:v>
                </c:pt>
                <c:pt idx="5974">
                  <c:v>1</c:v>
                </c:pt>
                <c:pt idx="5975">
                  <c:v>1</c:v>
                </c:pt>
                <c:pt idx="5976">
                  <c:v>1</c:v>
                </c:pt>
                <c:pt idx="5977">
                  <c:v>1</c:v>
                </c:pt>
                <c:pt idx="5978">
                  <c:v>1</c:v>
                </c:pt>
                <c:pt idx="5979">
                  <c:v>1</c:v>
                </c:pt>
                <c:pt idx="5980">
                  <c:v>1</c:v>
                </c:pt>
                <c:pt idx="5981">
                  <c:v>1</c:v>
                </c:pt>
                <c:pt idx="5982">
                  <c:v>1</c:v>
                </c:pt>
                <c:pt idx="5983">
                  <c:v>1</c:v>
                </c:pt>
                <c:pt idx="5984">
                  <c:v>1</c:v>
                </c:pt>
                <c:pt idx="5985">
                  <c:v>1</c:v>
                </c:pt>
                <c:pt idx="5986">
                  <c:v>1</c:v>
                </c:pt>
                <c:pt idx="5987">
                  <c:v>1</c:v>
                </c:pt>
                <c:pt idx="5988">
                  <c:v>1</c:v>
                </c:pt>
                <c:pt idx="5989">
                  <c:v>1</c:v>
                </c:pt>
                <c:pt idx="5990">
                  <c:v>1</c:v>
                </c:pt>
                <c:pt idx="5991">
                  <c:v>1</c:v>
                </c:pt>
                <c:pt idx="5992">
                  <c:v>1</c:v>
                </c:pt>
                <c:pt idx="5993">
                  <c:v>1</c:v>
                </c:pt>
                <c:pt idx="5994">
                  <c:v>1</c:v>
                </c:pt>
                <c:pt idx="5995">
                  <c:v>1</c:v>
                </c:pt>
                <c:pt idx="5996">
                  <c:v>1</c:v>
                </c:pt>
                <c:pt idx="5997">
                  <c:v>1</c:v>
                </c:pt>
                <c:pt idx="5998">
                  <c:v>1</c:v>
                </c:pt>
                <c:pt idx="5999">
                  <c:v>1</c:v>
                </c:pt>
                <c:pt idx="6000">
                  <c:v>1</c:v>
                </c:pt>
                <c:pt idx="6001">
                  <c:v>1</c:v>
                </c:pt>
                <c:pt idx="6002">
                  <c:v>1</c:v>
                </c:pt>
                <c:pt idx="6003">
                  <c:v>1</c:v>
                </c:pt>
                <c:pt idx="6004">
                  <c:v>1</c:v>
                </c:pt>
                <c:pt idx="6005">
                  <c:v>1</c:v>
                </c:pt>
                <c:pt idx="6006">
                  <c:v>1</c:v>
                </c:pt>
                <c:pt idx="6007">
                  <c:v>1</c:v>
                </c:pt>
                <c:pt idx="6008">
                  <c:v>1</c:v>
                </c:pt>
                <c:pt idx="6009">
                  <c:v>1</c:v>
                </c:pt>
                <c:pt idx="6010">
                  <c:v>1</c:v>
                </c:pt>
                <c:pt idx="6011">
                  <c:v>1</c:v>
                </c:pt>
                <c:pt idx="6012">
                  <c:v>1</c:v>
                </c:pt>
                <c:pt idx="6013">
                  <c:v>1</c:v>
                </c:pt>
                <c:pt idx="6014">
                  <c:v>1</c:v>
                </c:pt>
                <c:pt idx="6015">
                  <c:v>1</c:v>
                </c:pt>
                <c:pt idx="6016">
                  <c:v>1</c:v>
                </c:pt>
                <c:pt idx="6017">
                  <c:v>1</c:v>
                </c:pt>
                <c:pt idx="6018">
                  <c:v>1</c:v>
                </c:pt>
                <c:pt idx="6019">
                  <c:v>1</c:v>
                </c:pt>
                <c:pt idx="6020">
                  <c:v>1</c:v>
                </c:pt>
                <c:pt idx="6021">
                  <c:v>1</c:v>
                </c:pt>
                <c:pt idx="6022">
                  <c:v>1</c:v>
                </c:pt>
                <c:pt idx="6023">
                  <c:v>1</c:v>
                </c:pt>
                <c:pt idx="6024">
                  <c:v>1</c:v>
                </c:pt>
                <c:pt idx="6025">
                  <c:v>1</c:v>
                </c:pt>
                <c:pt idx="6026">
                  <c:v>1</c:v>
                </c:pt>
                <c:pt idx="6027">
                  <c:v>1</c:v>
                </c:pt>
                <c:pt idx="6028">
                  <c:v>1</c:v>
                </c:pt>
                <c:pt idx="6029">
                  <c:v>1</c:v>
                </c:pt>
                <c:pt idx="6030">
                  <c:v>1</c:v>
                </c:pt>
                <c:pt idx="6031">
                  <c:v>1</c:v>
                </c:pt>
                <c:pt idx="6032">
                  <c:v>1</c:v>
                </c:pt>
                <c:pt idx="6033">
                  <c:v>1</c:v>
                </c:pt>
                <c:pt idx="6034">
                  <c:v>1</c:v>
                </c:pt>
                <c:pt idx="6035">
                  <c:v>1</c:v>
                </c:pt>
                <c:pt idx="6036">
                  <c:v>1</c:v>
                </c:pt>
                <c:pt idx="6037">
                  <c:v>1</c:v>
                </c:pt>
                <c:pt idx="6038">
                  <c:v>1</c:v>
                </c:pt>
                <c:pt idx="6039">
                  <c:v>1</c:v>
                </c:pt>
                <c:pt idx="6040">
                  <c:v>1</c:v>
                </c:pt>
                <c:pt idx="6041">
                  <c:v>1</c:v>
                </c:pt>
                <c:pt idx="6042">
                  <c:v>1</c:v>
                </c:pt>
                <c:pt idx="6043">
                  <c:v>1</c:v>
                </c:pt>
                <c:pt idx="6044">
                  <c:v>1</c:v>
                </c:pt>
                <c:pt idx="6045">
                  <c:v>1</c:v>
                </c:pt>
                <c:pt idx="6046">
                  <c:v>1</c:v>
                </c:pt>
                <c:pt idx="6047">
                  <c:v>1</c:v>
                </c:pt>
                <c:pt idx="6048">
                  <c:v>1</c:v>
                </c:pt>
                <c:pt idx="6049">
                  <c:v>1</c:v>
                </c:pt>
                <c:pt idx="6050">
                  <c:v>1</c:v>
                </c:pt>
                <c:pt idx="6051">
                  <c:v>1</c:v>
                </c:pt>
                <c:pt idx="6052">
                  <c:v>1</c:v>
                </c:pt>
                <c:pt idx="6053">
                  <c:v>1</c:v>
                </c:pt>
                <c:pt idx="6054">
                  <c:v>1</c:v>
                </c:pt>
                <c:pt idx="6055">
                  <c:v>1</c:v>
                </c:pt>
                <c:pt idx="6056">
                  <c:v>1</c:v>
                </c:pt>
                <c:pt idx="6057">
                  <c:v>1</c:v>
                </c:pt>
                <c:pt idx="6058">
                  <c:v>1</c:v>
                </c:pt>
                <c:pt idx="6059">
                  <c:v>1</c:v>
                </c:pt>
                <c:pt idx="6060">
                  <c:v>1</c:v>
                </c:pt>
                <c:pt idx="6061">
                  <c:v>1</c:v>
                </c:pt>
                <c:pt idx="6062">
                  <c:v>1</c:v>
                </c:pt>
                <c:pt idx="6063">
                  <c:v>1</c:v>
                </c:pt>
                <c:pt idx="6064">
                  <c:v>1</c:v>
                </c:pt>
                <c:pt idx="6065">
                  <c:v>1</c:v>
                </c:pt>
                <c:pt idx="6066">
                  <c:v>1</c:v>
                </c:pt>
                <c:pt idx="6067">
                  <c:v>1</c:v>
                </c:pt>
                <c:pt idx="6068">
                  <c:v>1</c:v>
                </c:pt>
                <c:pt idx="6069">
                  <c:v>1</c:v>
                </c:pt>
                <c:pt idx="6070">
                  <c:v>1</c:v>
                </c:pt>
                <c:pt idx="6071">
                  <c:v>1</c:v>
                </c:pt>
                <c:pt idx="6072">
                  <c:v>1</c:v>
                </c:pt>
                <c:pt idx="6073">
                  <c:v>1</c:v>
                </c:pt>
                <c:pt idx="6074">
                  <c:v>1</c:v>
                </c:pt>
                <c:pt idx="6075">
                  <c:v>1</c:v>
                </c:pt>
                <c:pt idx="6076">
                  <c:v>1</c:v>
                </c:pt>
                <c:pt idx="6077">
                  <c:v>1</c:v>
                </c:pt>
                <c:pt idx="6078">
                  <c:v>1</c:v>
                </c:pt>
                <c:pt idx="6079">
                  <c:v>1</c:v>
                </c:pt>
                <c:pt idx="6080">
                  <c:v>1</c:v>
                </c:pt>
                <c:pt idx="6081">
                  <c:v>1</c:v>
                </c:pt>
                <c:pt idx="6082">
                  <c:v>1</c:v>
                </c:pt>
                <c:pt idx="6083">
                  <c:v>1</c:v>
                </c:pt>
                <c:pt idx="6084">
                  <c:v>1</c:v>
                </c:pt>
                <c:pt idx="6085">
                  <c:v>1</c:v>
                </c:pt>
                <c:pt idx="6086">
                  <c:v>1</c:v>
                </c:pt>
                <c:pt idx="6087">
                  <c:v>1</c:v>
                </c:pt>
                <c:pt idx="6088">
                  <c:v>1</c:v>
                </c:pt>
                <c:pt idx="6089">
                  <c:v>1</c:v>
                </c:pt>
                <c:pt idx="6090">
                  <c:v>1</c:v>
                </c:pt>
                <c:pt idx="6091">
                  <c:v>1</c:v>
                </c:pt>
                <c:pt idx="6092">
                  <c:v>1</c:v>
                </c:pt>
                <c:pt idx="6093">
                  <c:v>1</c:v>
                </c:pt>
                <c:pt idx="6094">
                  <c:v>1</c:v>
                </c:pt>
                <c:pt idx="6095">
                  <c:v>1</c:v>
                </c:pt>
                <c:pt idx="6096">
                  <c:v>1</c:v>
                </c:pt>
                <c:pt idx="6097">
                  <c:v>1</c:v>
                </c:pt>
                <c:pt idx="6098">
                  <c:v>1</c:v>
                </c:pt>
                <c:pt idx="6099">
                  <c:v>1</c:v>
                </c:pt>
                <c:pt idx="6100">
                  <c:v>1</c:v>
                </c:pt>
                <c:pt idx="6101">
                  <c:v>1</c:v>
                </c:pt>
                <c:pt idx="6102">
                  <c:v>1</c:v>
                </c:pt>
                <c:pt idx="6103">
                  <c:v>1</c:v>
                </c:pt>
                <c:pt idx="6104">
                  <c:v>1</c:v>
                </c:pt>
                <c:pt idx="6105">
                  <c:v>1</c:v>
                </c:pt>
                <c:pt idx="6106">
                  <c:v>1</c:v>
                </c:pt>
                <c:pt idx="6107">
                  <c:v>1</c:v>
                </c:pt>
                <c:pt idx="6108">
                  <c:v>1</c:v>
                </c:pt>
                <c:pt idx="6109">
                  <c:v>1</c:v>
                </c:pt>
                <c:pt idx="6110">
                  <c:v>1</c:v>
                </c:pt>
                <c:pt idx="6111">
                  <c:v>1</c:v>
                </c:pt>
                <c:pt idx="6112">
                  <c:v>1</c:v>
                </c:pt>
                <c:pt idx="6113">
                  <c:v>1</c:v>
                </c:pt>
                <c:pt idx="6114">
                  <c:v>1</c:v>
                </c:pt>
                <c:pt idx="6115">
                  <c:v>1</c:v>
                </c:pt>
                <c:pt idx="6116">
                  <c:v>1</c:v>
                </c:pt>
                <c:pt idx="6117">
                  <c:v>1</c:v>
                </c:pt>
                <c:pt idx="6118">
                  <c:v>1</c:v>
                </c:pt>
                <c:pt idx="6119">
                  <c:v>1</c:v>
                </c:pt>
                <c:pt idx="6120">
                  <c:v>1</c:v>
                </c:pt>
                <c:pt idx="6121">
                  <c:v>1</c:v>
                </c:pt>
                <c:pt idx="6122">
                  <c:v>1</c:v>
                </c:pt>
                <c:pt idx="6123">
                  <c:v>1</c:v>
                </c:pt>
                <c:pt idx="6124">
                  <c:v>1</c:v>
                </c:pt>
                <c:pt idx="6125">
                  <c:v>1</c:v>
                </c:pt>
                <c:pt idx="6126">
                  <c:v>1</c:v>
                </c:pt>
                <c:pt idx="6127">
                  <c:v>1</c:v>
                </c:pt>
                <c:pt idx="6128">
                  <c:v>1</c:v>
                </c:pt>
                <c:pt idx="6129">
                  <c:v>1</c:v>
                </c:pt>
                <c:pt idx="6130">
                  <c:v>1</c:v>
                </c:pt>
                <c:pt idx="6131">
                  <c:v>1</c:v>
                </c:pt>
                <c:pt idx="6132">
                  <c:v>1</c:v>
                </c:pt>
                <c:pt idx="6133">
                  <c:v>1</c:v>
                </c:pt>
                <c:pt idx="6134">
                  <c:v>1</c:v>
                </c:pt>
                <c:pt idx="6135">
                  <c:v>1</c:v>
                </c:pt>
                <c:pt idx="6136">
                  <c:v>1</c:v>
                </c:pt>
                <c:pt idx="6137">
                  <c:v>1</c:v>
                </c:pt>
                <c:pt idx="6138">
                  <c:v>1</c:v>
                </c:pt>
                <c:pt idx="6139">
                  <c:v>1</c:v>
                </c:pt>
                <c:pt idx="6140">
                  <c:v>1</c:v>
                </c:pt>
                <c:pt idx="6141">
                  <c:v>1</c:v>
                </c:pt>
                <c:pt idx="6142">
                  <c:v>1</c:v>
                </c:pt>
                <c:pt idx="6143">
                  <c:v>1</c:v>
                </c:pt>
                <c:pt idx="6144">
                  <c:v>1</c:v>
                </c:pt>
                <c:pt idx="6145">
                  <c:v>1</c:v>
                </c:pt>
                <c:pt idx="6146">
                  <c:v>1</c:v>
                </c:pt>
                <c:pt idx="6147">
                  <c:v>1</c:v>
                </c:pt>
                <c:pt idx="6148">
                  <c:v>1</c:v>
                </c:pt>
                <c:pt idx="6149">
                  <c:v>1</c:v>
                </c:pt>
                <c:pt idx="6150">
                  <c:v>1</c:v>
                </c:pt>
                <c:pt idx="6151">
                  <c:v>1</c:v>
                </c:pt>
                <c:pt idx="6152">
                  <c:v>1</c:v>
                </c:pt>
                <c:pt idx="6153">
                  <c:v>1</c:v>
                </c:pt>
                <c:pt idx="6154">
                  <c:v>1</c:v>
                </c:pt>
                <c:pt idx="6155">
                  <c:v>1</c:v>
                </c:pt>
                <c:pt idx="6156">
                  <c:v>1</c:v>
                </c:pt>
                <c:pt idx="6157">
                  <c:v>1</c:v>
                </c:pt>
                <c:pt idx="6158">
                  <c:v>1</c:v>
                </c:pt>
                <c:pt idx="6159">
                  <c:v>1</c:v>
                </c:pt>
                <c:pt idx="6160">
                  <c:v>1</c:v>
                </c:pt>
                <c:pt idx="6161">
                  <c:v>1</c:v>
                </c:pt>
                <c:pt idx="6162">
                  <c:v>1</c:v>
                </c:pt>
                <c:pt idx="6163">
                  <c:v>1</c:v>
                </c:pt>
                <c:pt idx="6164">
                  <c:v>1</c:v>
                </c:pt>
                <c:pt idx="6165">
                  <c:v>1</c:v>
                </c:pt>
                <c:pt idx="6166">
                  <c:v>1</c:v>
                </c:pt>
                <c:pt idx="6167">
                  <c:v>1</c:v>
                </c:pt>
                <c:pt idx="6168">
                  <c:v>1</c:v>
                </c:pt>
                <c:pt idx="6169">
                  <c:v>1</c:v>
                </c:pt>
                <c:pt idx="6170">
                  <c:v>1</c:v>
                </c:pt>
                <c:pt idx="6171">
                  <c:v>1</c:v>
                </c:pt>
                <c:pt idx="6172">
                  <c:v>1</c:v>
                </c:pt>
                <c:pt idx="6173">
                  <c:v>1</c:v>
                </c:pt>
                <c:pt idx="6174">
                  <c:v>1</c:v>
                </c:pt>
                <c:pt idx="6175">
                  <c:v>1</c:v>
                </c:pt>
                <c:pt idx="6176">
                  <c:v>1</c:v>
                </c:pt>
                <c:pt idx="6177">
                  <c:v>1</c:v>
                </c:pt>
                <c:pt idx="6178">
                  <c:v>1</c:v>
                </c:pt>
                <c:pt idx="6179">
                  <c:v>1</c:v>
                </c:pt>
                <c:pt idx="6180">
                  <c:v>1</c:v>
                </c:pt>
                <c:pt idx="6181">
                  <c:v>1</c:v>
                </c:pt>
                <c:pt idx="6182">
                  <c:v>1</c:v>
                </c:pt>
                <c:pt idx="6183">
                  <c:v>1</c:v>
                </c:pt>
                <c:pt idx="6184">
                  <c:v>1</c:v>
                </c:pt>
                <c:pt idx="6185">
                  <c:v>1</c:v>
                </c:pt>
                <c:pt idx="6186">
                  <c:v>1</c:v>
                </c:pt>
                <c:pt idx="6187">
                  <c:v>1</c:v>
                </c:pt>
                <c:pt idx="6188">
                  <c:v>1</c:v>
                </c:pt>
                <c:pt idx="6189">
                  <c:v>1</c:v>
                </c:pt>
                <c:pt idx="6190">
                  <c:v>1</c:v>
                </c:pt>
                <c:pt idx="6191">
                  <c:v>1</c:v>
                </c:pt>
                <c:pt idx="6192">
                  <c:v>1</c:v>
                </c:pt>
                <c:pt idx="6193">
                  <c:v>1</c:v>
                </c:pt>
                <c:pt idx="6194">
                  <c:v>1</c:v>
                </c:pt>
                <c:pt idx="6195">
                  <c:v>1</c:v>
                </c:pt>
                <c:pt idx="6196">
                  <c:v>1</c:v>
                </c:pt>
                <c:pt idx="6197">
                  <c:v>1</c:v>
                </c:pt>
                <c:pt idx="6198">
                  <c:v>1</c:v>
                </c:pt>
                <c:pt idx="6199">
                  <c:v>1</c:v>
                </c:pt>
                <c:pt idx="6200">
                  <c:v>1</c:v>
                </c:pt>
                <c:pt idx="6201">
                  <c:v>1</c:v>
                </c:pt>
                <c:pt idx="6202">
                  <c:v>1</c:v>
                </c:pt>
                <c:pt idx="6203">
                  <c:v>1</c:v>
                </c:pt>
                <c:pt idx="6204">
                  <c:v>1</c:v>
                </c:pt>
                <c:pt idx="6205">
                  <c:v>1</c:v>
                </c:pt>
                <c:pt idx="6206">
                  <c:v>1</c:v>
                </c:pt>
                <c:pt idx="6207">
                  <c:v>1</c:v>
                </c:pt>
                <c:pt idx="6208">
                  <c:v>1</c:v>
                </c:pt>
                <c:pt idx="6209">
                  <c:v>1</c:v>
                </c:pt>
                <c:pt idx="6210">
                  <c:v>1</c:v>
                </c:pt>
                <c:pt idx="6211">
                  <c:v>1</c:v>
                </c:pt>
                <c:pt idx="6212">
                  <c:v>1</c:v>
                </c:pt>
                <c:pt idx="6213">
                  <c:v>1</c:v>
                </c:pt>
                <c:pt idx="6214">
                  <c:v>1</c:v>
                </c:pt>
                <c:pt idx="6215">
                  <c:v>1</c:v>
                </c:pt>
                <c:pt idx="6216">
                  <c:v>1</c:v>
                </c:pt>
                <c:pt idx="6217">
                  <c:v>1</c:v>
                </c:pt>
                <c:pt idx="6218">
                  <c:v>1</c:v>
                </c:pt>
                <c:pt idx="6219">
                  <c:v>1</c:v>
                </c:pt>
                <c:pt idx="6220">
                  <c:v>1</c:v>
                </c:pt>
                <c:pt idx="6221">
                  <c:v>1</c:v>
                </c:pt>
                <c:pt idx="6222">
                  <c:v>1</c:v>
                </c:pt>
                <c:pt idx="6223">
                  <c:v>1</c:v>
                </c:pt>
                <c:pt idx="6224">
                  <c:v>1</c:v>
                </c:pt>
                <c:pt idx="6225">
                  <c:v>1</c:v>
                </c:pt>
                <c:pt idx="6226">
                  <c:v>1</c:v>
                </c:pt>
                <c:pt idx="6227">
                  <c:v>1</c:v>
                </c:pt>
                <c:pt idx="6228">
                  <c:v>1</c:v>
                </c:pt>
                <c:pt idx="6229">
                  <c:v>1</c:v>
                </c:pt>
                <c:pt idx="6230">
                  <c:v>1</c:v>
                </c:pt>
                <c:pt idx="6231">
                  <c:v>1</c:v>
                </c:pt>
                <c:pt idx="6232">
                  <c:v>1</c:v>
                </c:pt>
                <c:pt idx="6233">
                  <c:v>1</c:v>
                </c:pt>
                <c:pt idx="6234">
                  <c:v>1</c:v>
                </c:pt>
                <c:pt idx="6235">
                  <c:v>1</c:v>
                </c:pt>
                <c:pt idx="6236">
                  <c:v>1</c:v>
                </c:pt>
                <c:pt idx="6237">
                  <c:v>1</c:v>
                </c:pt>
                <c:pt idx="6238">
                  <c:v>1</c:v>
                </c:pt>
                <c:pt idx="6239">
                  <c:v>1</c:v>
                </c:pt>
                <c:pt idx="6240">
                  <c:v>1</c:v>
                </c:pt>
                <c:pt idx="6241">
                  <c:v>1</c:v>
                </c:pt>
                <c:pt idx="6242">
                  <c:v>1</c:v>
                </c:pt>
                <c:pt idx="6243">
                  <c:v>1</c:v>
                </c:pt>
                <c:pt idx="6244">
                  <c:v>1</c:v>
                </c:pt>
                <c:pt idx="6245">
                  <c:v>1</c:v>
                </c:pt>
                <c:pt idx="6246">
                  <c:v>1</c:v>
                </c:pt>
                <c:pt idx="6247">
                  <c:v>1</c:v>
                </c:pt>
                <c:pt idx="6248">
                  <c:v>1</c:v>
                </c:pt>
                <c:pt idx="6249">
                  <c:v>1</c:v>
                </c:pt>
                <c:pt idx="6250">
                  <c:v>1</c:v>
                </c:pt>
                <c:pt idx="6251">
                  <c:v>1</c:v>
                </c:pt>
                <c:pt idx="6252">
                  <c:v>1</c:v>
                </c:pt>
                <c:pt idx="6253">
                  <c:v>1</c:v>
                </c:pt>
                <c:pt idx="6254">
                  <c:v>1</c:v>
                </c:pt>
                <c:pt idx="6255">
                  <c:v>1</c:v>
                </c:pt>
                <c:pt idx="6256">
                  <c:v>1</c:v>
                </c:pt>
                <c:pt idx="6257">
                  <c:v>1</c:v>
                </c:pt>
                <c:pt idx="6258">
                  <c:v>1</c:v>
                </c:pt>
                <c:pt idx="6259">
                  <c:v>1</c:v>
                </c:pt>
                <c:pt idx="6260">
                  <c:v>1</c:v>
                </c:pt>
                <c:pt idx="6261">
                  <c:v>1</c:v>
                </c:pt>
                <c:pt idx="6262">
                  <c:v>1</c:v>
                </c:pt>
                <c:pt idx="6263">
                  <c:v>1</c:v>
                </c:pt>
                <c:pt idx="6264">
                  <c:v>1</c:v>
                </c:pt>
                <c:pt idx="6265">
                  <c:v>1</c:v>
                </c:pt>
                <c:pt idx="6266">
                  <c:v>1</c:v>
                </c:pt>
                <c:pt idx="6267">
                  <c:v>1</c:v>
                </c:pt>
                <c:pt idx="6268">
                  <c:v>1</c:v>
                </c:pt>
                <c:pt idx="6269">
                  <c:v>1</c:v>
                </c:pt>
                <c:pt idx="6270">
                  <c:v>1</c:v>
                </c:pt>
                <c:pt idx="6271">
                  <c:v>1</c:v>
                </c:pt>
                <c:pt idx="6272">
                  <c:v>1</c:v>
                </c:pt>
                <c:pt idx="6273">
                  <c:v>1</c:v>
                </c:pt>
                <c:pt idx="6274">
                  <c:v>1</c:v>
                </c:pt>
                <c:pt idx="6275">
                  <c:v>1</c:v>
                </c:pt>
                <c:pt idx="6276">
                  <c:v>1</c:v>
                </c:pt>
                <c:pt idx="6277">
                  <c:v>1</c:v>
                </c:pt>
                <c:pt idx="6278">
                  <c:v>1</c:v>
                </c:pt>
                <c:pt idx="6279">
                  <c:v>1</c:v>
                </c:pt>
                <c:pt idx="6280">
                  <c:v>1</c:v>
                </c:pt>
                <c:pt idx="6281">
                  <c:v>1</c:v>
                </c:pt>
                <c:pt idx="6282">
                  <c:v>1</c:v>
                </c:pt>
                <c:pt idx="6283">
                  <c:v>1</c:v>
                </c:pt>
                <c:pt idx="6284">
                  <c:v>1</c:v>
                </c:pt>
                <c:pt idx="6285">
                  <c:v>1</c:v>
                </c:pt>
                <c:pt idx="6286">
                  <c:v>1</c:v>
                </c:pt>
                <c:pt idx="6287">
                  <c:v>1</c:v>
                </c:pt>
                <c:pt idx="6288">
                  <c:v>1</c:v>
                </c:pt>
                <c:pt idx="6289">
                  <c:v>1</c:v>
                </c:pt>
                <c:pt idx="6290">
                  <c:v>1</c:v>
                </c:pt>
                <c:pt idx="6291">
                  <c:v>1</c:v>
                </c:pt>
                <c:pt idx="6292">
                  <c:v>1</c:v>
                </c:pt>
                <c:pt idx="6293">
                  <c:v>1</c:v>
                </c:pt>
                <c:pt idx="6294">
                  <c:v>1</c:v>
                </c:pt>
                <c:pt idx="6295">
                  <c:v>1</c:v>
                </c:pt>
                <c:pt idx="6296">
                  <c:v>1</c:v>
                </c:pt>
                <c:pt idx="6297">
                  <c:v>1</c:v>
                </c:pt>
                <c:pt idx="6298">
                  <c:v>1</c:v>
                </c:pt>
                <c:pt idx="6299">
                  <c:v>1</c:v>
                </c:pt>
                <c:pt idx="6300">
                  <c:v>1</c:v>
                </c:pt>
                <c:pt idx="6301">
                  <c:v>1</c:v>
                </c:pt>
                <c:pt idx="6302">
                  <c:v>1</c:v>
                </c:pt>
                <c:pt idx="6303">
                  <c:v>1</c:v>
                </c:pt>
                <c:pt idx="6304">
                  <c:v>1</c:v>
                </c:pt>
                <c:pt idx="6305">
                  <c:v>1</c:v>
                </c:pt>
                <c:pt idx="6306">
                  <c:v>1</c:v>
                </c:pt>
                <c:pt idx="6307">
                  <c:v>1</c:v>
                </c:pt>
                <c:pt idx="6308">
                  <c:v>1</c:v>
                </c:pt>
                <c:pt idx="6309">
                  <c:v>1</c:v>
                </c:pt>
                <c:pt idx="6310">
                  <c:v>1</c:v>
                </c:pt>
                <c:pt idx="6311">
                  <c:v>1</c:v>
                </c:pt>
                <c:pt idx="6312">
                  <c:v>1</c:v>
                </c:pt>
                <c:pt idx="6313">
                  <c:v>1</c:v>
                </c:pt>
                <c:pt idx="6314">
                  <c:v>1</c:v>
                </c:pt>
                <c:pt idx="6315">
                  <c:v>1</c:v>
                </c:pt>
                <c:pt idx="6316">
                  <c:v>1</c:v>
                </c:pt>
                <c:pt idx="6317">
                  <c:v>1</c:v>
                </c:pt>
                <c:pt idx="6318">
                  <c:v>1</c:v>
                </c:pt>
                <c:pt idx="6319">
                  <c:v>1</c:v>
                </c:pt>
                <c:pt idx="6320">
                  <c:v>1</c:v>
                </c:pt>
                <c:pt idx="6321">
                  <c:v>1</c:v>
                </c:pt>
                <c:pt idx="6322">
                  <c:v>1</c:v>
                </c:pt>
                <c:pt idx="6323">
                  <c:v>1</c:v>
                </c:pt>
                <c:pt idx="6324">
                  <c:v>1</c:v>
                </c:pt>
                <c:pt idx="6325">
                  <c:v>1</c:v>
                </c:pt>
                <c:pt idx="6326">
                  <c:v>1</c:v>
                </c:pt>
                <c:pt idx="6327">
                  <c:v>1</c:v>
                </c:pt>
                <c:pt idx="6328">
                  <c:v>1</c:v>
                </c:pt>
                <c:pt idx="6329">
                  <c:v>1</c:v>
                </c:pt>
                <c:pt idx="6330">
                  <c:v>1</c:v>
                </c:pt>
                <c:pt idx="6331">
                  <c:v>1</c:v>
                </c:pt>
                <c:pt idx="6332">
                  <c:v>1</c:v>
                </c:pt>
                <c:pt idx="6333">
                  <c:v>1</c:v>
                </c:pt>
                <c:pt idx="6334">
                  <c:v>1</c:v>
                </c:pt>
                <c:pt idx="6335">
                  <c:v>1</c:v>
                </c:pt>
                <c:pt idx="6336">
                  <c:v>1</c:v>
                </c:pt>
                <c:pt idx="6337">
                  <c:v>1</c:v>
                </c:pt>
                <c:pt idx="6338">
                  <c:v>1</c:v>
                </c:pt>
                <c:pt idx="6339">
                  <c:v>1</c:v>
                </c:pt>
                <c:pt idx="6340">
                  <c:v>1</c:v>
                </c:pt>
                <c:pt idx="6341">
                  <c:v>1</c:v>
                </c:pt>
                <c:pt idx="6342">
                  <c:v>1</c:v>
                </c:pt>
                <c:pt idx="6343">
                  <c:v>1</c:v>
                </c:pt>
                <c:pt idx="6344">
                  <c:v>1</c:v>
                </c:pt>
                <c:pt idx="6345">
                  <c:v>1</c:v>
                </c:pt>
                <c:pt idx="6346">
                  <c:v>1</c:v>
                </c:pt>
                <c:pt idx="6347">
                  <c:v>1</c:v>
                </c:pt>
                <c:pt idx="6348">
                  <c:v>1</c:v>
                </c:pt>
                <c:pt idx="6349">
                  <c:v>1</c:v>
                </c:pt>
                <c:pt idx="6350">
                  <c:v>1</c:v>
                </c:pt>
                <c:pt idx="6351">
                  <c:v>1</c:v>
                </c:pt>
                <c:pt idx="6352">
                  <c:v>1</c:v>
                </c:pt>
                <c:pt idx="6353">
                  <c:v>1</c:v>
                </c:pt>
                <c:pt idx="6354">
                  <c:v>1</c:v>
                </c:pt>
                <c:pt idx="6355">
                  <c:v>1</c:v>
                </c:pt>
                <c:pt idx="6356">
                  <c:v>1</c:v>
                </c:pt>
                <c:pt idx="6357">
                  <c:v>1</c:v>
                </c:pt>
                <c:pt idx="6358">
                  <c:v>1</c:v>
                </c:pt>
                <c:pt idx="6359">
                  <c:v>1</c:v>
                </c:pt>
                <c:pt idx="6360">
                  <c:v>1</c:v>
                </c:pt>
                <c:pt idx="6361">
                  <c:v>1</c:v>
                </c:pt>
                <c:pt idx="6362">
                  <c:v>1</c:v>
                </c:pt>
                <c:pt idx="6363">
                  <c:v>1</c:v>
                </c:pt>
                <c:pt idx="6364">
                  <c:v>1</c:v>
                </c:pt>
                <c:pt idx="6365">
                  <c:v>1</c:v>
                </c:pt>
                <c:pt idx="6366">
                  <c:v>1</c:v>
                </c:pt>
                <c:pt idx="6367">
                  <c:v>1</c:v>
                </c:pt>
                <c:pt idx="6368">
                  <c:v>1</c:v>
                </c:pt>
                <c:pt idx="6369">
                  <c:v>1</c:v>
                </c:pt>
                <c:pt idx="6370">
                  <c:v>1</c:v>
                </c:pt>
                <c:pt idx="6371">
                  <c:v>1</c:v>
                </c:pt>
                <c:pt idx="6372">
                  <c:v>1</c:v>
                </c:pt>
                <c:pt idx="6373">
                  <c:v>1</c:v>
                </c:pt>
                <c:pt idx="6374">
                  <c:v>1</c:v>
                </c:pt>
                <c:pt idx="6375">
                  <c:v>1</c:v>
                </c:pt>
                <c:pt idx="6376">
                  <c:v>1</c:v>
                </c:pt>
                <c:pt idx="6377">
                  <c:v>1</c:v>
                </c:pt>
                <c:pt idx="6378">
                  <c:v>1</c:v>
                </c:pt>
                <c:pt idx="6379">
                  <c:v>1</c:v>
                </c:pt>
                <c:pt idx="6380">
                  <c:v>1</c:v>
                </c:pt>
                <c:pt idx="6381">
                  <c:v>1</c:v>
                </c:pt>
                <c:pt idx="6382">
                  <c:v>1</c:v>
                </c:pt>
                <c:pt idx="6383">
                  <c:v>1</c:v>
                </c:pt>
                <c:pt idx="6384">
                  <c:v>1</c:v>
                </c:pt>
                <c:pt idx="6385">
                  <c:v>1</c:v>
                </c:pt>
                <c:pt idx="6386">
                  <c:v>1</c:v>
                </c:pt>
                <c:pt idx="6387">
                  <c:v>1</c:v>
                </c:pt>
                <c:pt idx="6388">
                  <c:v>1</c:v>
                </c:pt>
                <c:pt idx="6389">
                  <c:v>1</c:v>
                </c:pt>
                <c:pt idx="6390">
                  <c:v>1</c:v>
                </c:pt>
                <c:pt idx="6391">
                  <c:v>1</c:v>
                </c:pt>
                <c:pt idx="6392">
                  <c:v>1</c:v>
                </c:pt>
                <c:pt idx="6393">
                  <c:v>1</c:v>
                </c:pt>
                <c:pt idx="6394">
                  <c:v>1</c:v>
                </c:pt>
                <c:pt idx="6395">
                  <c:v>1</c:v>
                </c:pt>
                <c:pt idx="6396">
                  <c:v>1</c:v>
                </c:pt>
                <c:pt idx="6397">
                  <c:v>1</c:v>
                </c:pt>
                <c:pt idx="6398">
                  <c:v>1</c:v>
                </c:pt>
                <c:pt idx="6399">
                  <c:v>1</c:v>
                </c:pt>
                <c:pt idx="6400">
                  <c:v>1</c:v>
                </c:pt>
                <c:pt idx="6401">
                  <c:v>1</c:v>
                </c:pt>
                <c:pt idx="6402">
                  <c:v>1</c:v>
                </c:pt>
                <c:pt idx="6403">
                  <c:v>1</c:v>
                </c:pt>
                <c:pt idx="6404">
                  <c:v>1</c:v>
                </c:pt>
                <c:pt idx="6405">
                  <c:v>1</c:v>
                </c:pt>
                <c:pt idx="6406">
                  <c:v>1</c:v>
                </c:pt>
                <c:pt idx="6407">
                  <c:v>1</c:v>
                </c:pt>
                <c:pt idx="6408">
                  <c:v>1</c:v>
                </c:pt>
                <c:pt idx="6409">
                  <c:v>1</c:v>
                </c:pt>
                <c:pt idx="6410">
                  <c:v>1</c:v>
                </c:pt>
                <c:pt idx="6411">
                  <c:v>1</c:v>
                </c:pt>
                <c:pt idx="6412">
                  <c:v>1</c:v>
                </c:pt>
                <c:pt idx="6413">
                  <c:v>1</c:v>
                </c:pt>
                <c:pt idx="6414">
                  <c:v>1</c:v>
                </c:pt>
                <c:pt idx="6415">
                  <c:v>1</c:v>
                </c:pt>
                <c:pt idx="6416">
                  <c:v>1</c:v>
                </c:pt>
                <c:pt idx="6417">
                  <c:v>1</c:v>
                </c:pt>
                <c:pt idx="6418">
                  <c:v>1</c:v>
                </c:pt>
                <c:pt idx="6419">
                  <c:v>1</c:v>
                </c:pt>
                <c:pt idx="6420">
                  <c:v>1</c:v>
                </c:pt>
                <c:pt idx="6421">
                  <c:v>1</c:v>
                </c:pt>
                <c:pt idx="6422">
                  <c:v>1</c:v>
                </c:pt>
                <c:pt idx="6423">
                  <c:v>1</c:v>
                </c:pt>
                <c:pt idx="6424">
                  <c:v>1</c:v>
                </c:pt>
                <c:pt idx="6425">
                  <c:v>1</c:v>
                </c:pt>
                <c:pt idx="6426">
                  <c:v>1</c:v>
                </c:pt>
                <c:pt idx="6427">
                  <c:v>1</c:v>
                </c:pt>
                <c:pt idx="6428">
                  <c:v>1</c:v>
                </c:pt>
                <c:pt idx="6429">
                  <c:v>1</c:v>
                </c:pt>
                <c:pt idx="6430">
                  <c:v>1</c:v>
                </c:pt>
                <c:pt idx="6431">
                  <c:v>1</c:v>
                </c:pt>
                <c:pt idx="6432">
                  <c:v>1</c:v>
                </c:pt>
                <c:pt idx="6433">
                  <c:v>1</c:v>
                </c:pt>
                <c:pt idx="6434">
                  <c:v>1</c:v>
                </c:pt>
                <c:pt idx="6435">
                  <c:v>1</c:v>
                </c:pt>
                <c:pt idx="6436">
                  <c:v>1</c:v>
                </c:pt>
                <c:pt idx="6437">
                  <c:v>1</c:v>
                </c:pt>
                <c:pt idx="6438">
                  <c:v>1</c:v>
                </c:pt>
                <c:pt idx="6439">
                  <c:v>1</c:v>
                </c:pt>
                <c:pt idx="6440">
                  <c:v>1</c:v>
                </c:pt>
                <c:pt idx="6441">
                  <c:v>1</c:v>
                </c:pt>
                <c:pt idx="6442">
                  <c:v>1</c:v>
                </c:pt>
                <c:pt idx="6443">
                  <c:v>1</c:v>
                </c:pt>
                <c:pt idx="6444">
                  <c:v>1</c:v>
                </c:pt>
                <c:pt idx="6445">
                  <c:v>1</c:v>
                </c:pt>
                <c:pt idx="6446">
                  <c:v>1</c:v>
                </c:pt>
                <c:pt idx="6447">
                  <c:v>1</c:v>
                </c:pt>
                <c:pt idx="6448">
                  <c:v>1</c:v>
                </c:pt>
                <c:pt idx="6449">
                  <c:v>1</c:v>
                </c:pt>
                <c:pt idx="6450">
                  <c:v>1</c:v>
                </c:pt>
                <c:pt idx="6451">
                  <c:v>1</c:v>
                </c:pt>
                <c:pt idx="6452">
                  <c:v>1</c:v>
                </c:pt>
                <c:pt idx="6453">
                  <c:v>1</c:v>
                </c:pt>
                <c:pt idx="6454">
                  <c:v>1</c:v>
                </c:pt>
                <c:pt idx="6455">
                  <c:v>1</c:v>
                </c:pt>
                <c:pt idx="6456">
                  <c:v>1</c:v>
                </c:pt>
                <c:pt idx="6457">
                  <c:v>1</c:v>
                </c:pt>
                <c:pt idx="6458">
                  <c:v>1</c:v>
                </c:pt>
                <c:pt idx="6459">
                  <c:v>1</c:v>
                </c:pt>
                <c:pt idx="6460">
                  <c:v>1</c:v>
                </c:pt>
                <c:pt idx="6461">
                  <c:v>1</c:v>
                </c:pt>
                <c:pt idx="6462">
                  <c:v>1</c:v>
                </c:pt>
                <c:pt idx="6463">
                  <c:v>1</c:v>
                </c:pt>
                <c:pt idx="6464">
                  <c:v>1</c:v>
                </c:pt>
                <c:pt idx="6465">
                  <c:v>1</c:v>
                </c:pt>
                <c:pt idx="6466">
                  <c:v>1</c:v>
                </c:pt>
                <c:pt idx="6467">
                  <c:v>1</c:v>
                </c:pt>
                <c:pt idx="6468">
                  <c:v>1</c:v>
                </c:pt>
                <c:pt idx="6469">
                  <c:v>1</c:v>
                </c:pt>
                <c:pt idx="6470">
                  <c:v>1</c:v>
                </c:pt>
                <c:pt idx="6471">
                  <c:v>1</c:v>
                </c:pt>
                <c:pt idx="6472">
                  <c:v>1</c:v>
                </c:pt>
                <c:pt idx="6473">
                  <c:v>1</c:v>
                </c:pt>
                <c:pt idx="6474">
                  <c:v>1</c:v>
                </c:pt>
                <c:pt idx="6475">
                  <c:v>1</c:v>
                </c:pt>
                <c:pt idx="6476">
                  <c:v>1</c:v>
                </c:pt>
                <c:pt idx="6477">
                  <c:v>1</c:v>
                </c:pt>
                <c:pt idx="6478">
                  <c:v>1</c:v>
                </c:pt>
                <c:pt idx="6479">
                  <c:v>1</c:v>
                </c:pt>
                <c:pt idx="6480">
                  <c:v>1</c:v>
                </c:pt>
                <c:pt idx="6481">
                  <c:v>1</c:v>
                </c:pt>
                <c:pt idx="6482">
                  <c:v>1</c:v>
                </c:pt>
                <c:pt idx="6483">
                  <c:v>1</c:v>
                </c:pt>
                <c:pt idx="6484">
                  <c:v>1</c:v>
                </c:pt>
                <c:pt idx="6485">
                  <c:v>1</c:v>
                </c:pt>
                <c:pt idx="6486">
                  <c:v>1</c:v>
                </c:pt>
                <c:pt idx="6487">
                  <c:v>1</c:v>
                </c:pt>
                <c:pt idx="6488">
                  <c:v>1</c:v>
                </c:pt>
                <c:pt idx="6489">
                  <c:v>1</c:v>
                </c:pt>
                <c:pt idx="6490">
                  <c:v>1</c:v>
                </c:pt>
                <c:pt idx="6491">
                  <c:v>1</c:v>
                </c:pt>
                <c:pt idx="6492">
                  <c:v>1</c:v>
                </c:pt>
                <c:pt idx="6493">
                  <c:v>1</c:v>
                </c:pt>
                <c:pt idx="6494">
                  <c:v>1</c:v>
                </c:pt>
                <c:pt idx="6495">
                  <c:v>1</c:v>
                </c:pt>
                <c:pt idx="6496">
                  <c:v>1</c:v>
                </c:pt>
                <c:pt idx="6497">
                  <c:v>1</c:v>
                </c:pt>
                <c:pt idx="6498">
                  <c:v>1</c:v>
                </c:pt>
                <c:pt idx="6499">
                  <c:v>1</c:v>
                </c:pt>
                <c:pt idx="6500">
                  <c:v>1</c:v>
                </c:pt>
                <c:pt idx="6501">
                  <c:v>1</c:v>
                </c:pt>
                <c:pt idx="6502">
                  <c:v>1</c:v>
                </c:pt>
                <c:pt idx="6503">
                  <c:v>1</c:v>
                </c:pt>
                <c:pt idx="6504">
                  <c:v>1</c:v>
                </c:pt>
                <c:pt idx="6505">
                  <c:v>1</c:v>
                </c:pt>
                <c:pt idx="6506">
                  <c:v>1</c:v>
                </c:pt>
                <c:pt idx="6507">
                  <c:v>1</c:v>
                </c:pt>
                <c:pt idx="6508">
                  <c:v>1</c:v>
                </c:pt>
                <c:pt idx="6509">
                  <c:v>1</c:v>
                </c:pt>
                <c:pt idx="6510">
                  <c:v>1</c:v>
                </c:pt>
                <c:pt idx="6511">
                  <c:v>1</c:v>
                </c:pt>
                <c:pt idx="6512">
                  <c:v>1</c:v>
                </c:pt>
                <c:pt idx="6513">
                  <c:v>1</c:v>
                </c:pt>
                <c:pt idx="6514">
                  <c:v>1</c:v>
                </c:pt>
                <c:pt idx="6515">
                  <c:v>1</c:v>
                </c:pt>
                <c:pt idx="6516">
                  <c:v>1</c:v>
                </c:pt>
                <c:pt idx="6517">
                  <c:v>1</c:v>
                </c:pt>
                <c:pt idx="6518">
                  <c:v>1</c:v>
                </c:pt>
                <c:pt idx="6519">
                  <c:v>1</c:v>
                </c:pt>
                <c:pt idx="6520">
                  <c:v>1</c:v>
                </c:pt>
                <c:pt idx="6521">
                  <c:v>1</c:v>
                </c:pt>
                <c:pt idx="6522">
                  <c:v>1</c:v>
                </c:pt>
                <c:pt idx="6523">
                  <c:v>1</c:v>
                </c:pt>
                <c:pt idx="6524">
                  <c:v>1</c:v>
                </c:pt>
                <c:pt idx="6525">
                  <c:v>1</c:v>
                </c:pt>
                <c:pt idx="6526">
                  <c:v>1</c:v>
                </c:pt>
                <c:pt idx="6527">
                  <c:v>1</c:v>
                </c:pt>
                <c:pt idx="6528">
                  <c:v>1</c:v>
                </c:pt>
                <c:pt idx="6529">
                  <c:v>1</c:v>
                </c:pt>
                <c:pt idx="6530">
                  <c:v>1</c:v>
                </c:pt>
                <c:pt idx="6531">
                  <c:v>1</c:v>
                </c:pt>
                <c:pt idx="6532">
                  <c:v>1</c:v>
                </c:pt>
                <c:pt idx="6533">
                  <c:v>1</c:v>
                </c:pt>
                <c:pt idx="6534">
                  <c:v>1</c:v>
                </c:pt>
                <c:pt idx="6535">
                  <c:v>1</c:v>
                </c:pt>
                <c:pt idx="6536">
                  <c:v>1</c:v>
                </c:pt>
                <c:pt idx="6537">
                  <c:v>1</c:v>
                </c:pt>
                <c:pt idx="6538">
                  <c:v>1</c:v>
                </c:pt>
                <c:pt idx="6539">
                  <c:v>1</c:v>
                </c:pt>
                <c:pt idx="6540">
                  <c:v>1</c:v>
                </c:pt>
                <c:pt idx="6541">
                  <c:v>1</c:v>
                </c:pt>
                <c:pt idx="6542">
                  <c:v>1</c:v>
                </c:pt>
                <c:pt idx="6543">
                  <c:v>1</c:v>
                </c:pt>
                <c:pt idx="6544">
                  <c:v>1</c:v>
                </c:pt>
                <c:pt idx="6545">
                  <c:v>1</c:v>
                </c:pt>
                <c:pt idx="6546">
                  <c:v>1</c:v>
                </c:pt>
                <c:pt idx="6547">
                  <c:v>1</c:v>
                </c:pt>
                <c:pt idx="6548">
                  <c:v>1</c:v>
                </c:pt>
                <c:pt idx="6549">
                  <c:v>1</c:v>
                </c:pt>
                <c:pt idx="6550">
                  <c:v>1</c:v>
                </c:pt>
                <c:pt idx="6551">
                  <c:v>1</c:v>
                </c:pt>
                <c:pt idx="6552">
                  <c:v>1</c:v>
                </c:pt>
                <c:pt idx="6553">
                  <c:v>1</c:v>
                </c:pt>
                <c:pt idx="6554">
                  <c:v>1</c:v>
                </c:pt>
                <c:pt idx="6555">
                  <c:v>1</c:v>
                </c:pt>
                <c:pt idx="6556">
                  <c:v>1</c:v>
                </c:pt>
                <c:pt idx="6557">
                  <c:v>1</c:v>
                </c:pt>
                <c:pt idx="6558">
                  <c:v>1</c:v>
                </c:pt>
                <c:pt idx="6559">
                  <c:v>1</c:v>
                </c:pt>
                <c:pt idx="6560">
                  <c:v>1</c:v>
                </c:pt>
                <c:pt idx="6561">
                  <c:v>1</c:v>
                </c:pt>
                <c:pt idx="6562">
                  <c:v>1</c:v>
                </c:pt>
                <c:pt idx="6563">
                  <c:v>1</c:v>
                </c:pt>
                <c:pt idx="6564">
                  <c:v>1</c:v>
                </c:pt>
                <c:pt idx="6565">
                  <c:v>1</c:v>
                </c:pt>
                <c:pt idx="6566">
                  <c:v>1</c:v>
                </c:pt>
                <c:pt idx="6567">
                  <c:v>1</c:v>
                </c:pt>
                <c:pt idx="6568">
                  <c:v>1</c:v>
                </c:pt>
                <c:pt idx="6569">
                  <c:v>1</c:v>
                </c:pt>
                <c:pt idx="6570">
                  <c:v>1</c:v>
                </c:pt>
                <c:pt idx="6571">
                  <c:v>1</c:v>
                </c:pt>
                <c:pt idx="6572">
                  <c:v>1</c:v>
                </c:pt>
                <c:pt idx="6573">
                  <c:v>1</c:v>
                </c:pt>
                <c:pt idx="6574">
                  <c:v>1</c:v>
                </c:pt>
                <c:pt idx="6575">
                  <c:v>1</c:v>
                </c:pt>
                <c:pt idx="6576">
                  <c:v>1</c:v>
                </c:pt>
                <c:pt idx="6577">
                  <c:v>1</c:v>
                </c:pt>
                <c:pt idx="6578">
                  <c:v>1</c:v>
                </c:pt>
                <c:pt idx="6579">
                  <c:v>1</c:v>
                </c:pt>
                <c:pt idx="6580">
                  <c:v>1</c:v>
                </c:pt>
                <c:pt idx="6581">
                  <c:v>1</c:v>
                </c:pt>
                <c:pt idx="6582">
                  <c:v>1</c:v>
                </c:pt>
                <c:pt idx="6583">
                  <c:v>1</c:v>
                </c:pt>
                <c:pt idx="6584">
                  <c:v>1</c:v>
                </c:pt>
                <c:pt idx="6585">
                  <c:v>1</c:v>
                </c:pt>
                <c:pt idx="6586">
                  <c:v>1</c:v>
                </c:pt>
                <c:pt idx="6587">
                  <c:v>1</c:v>
                </c:pt>
                <c:pt idx="6588">
                  <c:v>1</c:v>
                </c:pt>
                <c:pt idx="6589">
                  <c:v>1</c:v>
                </c:pt>
                <c:pt idx="6590">
                  <c:v>1</c:v>
                </c:pt>
                <c:pt idx="6591">
                  <c:v>1</c:v>
                </c:pt>
                <c:pt idx="6592">
                  <c:v>1</c:v>
                </c:pt>
                <c:pt idx="6593">
                  <c:v>1</c:v>
                </c:pt>
                <c:pt idx="6594">
                  <c:v>1</c:v>
                </c:pt>
                <c:pt idx="6595">
                  <c:v>1</c:v>
                </c:pt>
                <c:pt idx="6596">
                  <c:v>1</c:v>
                </c:pt>
                <c:pt idx="6597">
                  <c:v>1</c:v>
                </c:pt>
                <c:pt idx="6598">
                  <c:v>1</c:v>
                </c:pt>
                <c:pt idx="6599">
                  <c:v>1</c:v>
                </c:pt>
                <c:pt idx="6600">
                  <c:v>1</c:v>
                </c:pt>
                <c:pt idx="6601">
                  <c:v>1</c:v>
                </c:pt>
                <c:pt idx="6602">
                  <c:v>1</c:v>
                </c:pt>
                <c:pt idx="6603">
                  <c:v>1</c:v>
                </c:pt>
                <c:pt idx="6604">
                  <c:v>1</c:v>
                </c:pt>
                <c:pt idx="6605">
                  <c:v>1</c:v>
                </c:pt>
                <c:pt idx="6606">
                  <c:v>1</c:v>
                </c:pt>
                <c:pt idx="6607">
                  <c:v>1</c:v>
                </c:pt>
                <c:pt idx="6608">
                  <c:v>1</c:v>
                </c:pt>
                <c:pt idx="6609">
                  <c:v>1</c:v>
                </c:pt>
                <c:pt idx="6610">
                  <c:v>1</c:v>
                </c:pt>
                <c:pt idx="6611">
                  <c:v>1</c:v>
                </c:pt>
                <c:pt idx="6612">
                  <c:v>1</c:v>
                </c:pt>
                <c:pt idx="6613">
                  <c:v>1</c:v>
                </c:pt>
                <c:pt idx="6614">
                  <c:v>1</c:v>
                </c:pt>
                <c:pt idx="6615">
                  <c:v>1</c:v>
                </c:pt>
                <c:pt idx="6616">
                  <c:v>1</c:v>
                </c:pt>
                <c:pt idx="6617">
                  <c:v>1</c:v>
                </c:pt>
                <c:pt idx="6618">
                  <c:v>1</c:v>
                </c:pt>
                <c:pt idx="6619">
                  <c:v>1</c:v>
                </c:pt>
                <c:pt idx="6620">
                  <c:v>1</c:v>
                </c:pt>
                <c:pt idx="6621">
                  <c:v>1</c:v>
                </c:pt>
                <c:pt idx="6622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387112"/>
        <c:axId val="207326632"/>
      </c:scatterChart>
      <c:valAx>
        <c:axId val="209387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326632"/>
        <c:crosses val="autoZero"/>
        <c:crossBetween val="midCat"/>
      </c:valAx>
      <c:valAx>
        <c:axId val="207326632"/>
        <c:scaling>
          <c:orientation val="minMax"/>
          <c:max val="8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871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71645113373372E-2"/>
          <c:y val="5.9447801104767897E-2"/>
          <c:w val="0.8493803778220439"/>
          <c:h val="5.75885711113372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PDF Download</a:t>
            </a:r>
            <a:r>
              <a:rPr lang="en-US" baseline="0" dirty="0" smtClean="0"/>
              <a:t> </a:t>
            </a:r>
            <a:r>
              <a:rPr lang="en-US" dirty="0" smtClean="0"/>
              <a:t>Counts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92825896762905E-2"/>
          <c:y val="0.14749016489425984"/>
          <c:w val="0.83705074365704291"/>
          <c:h val="0.73074711486090138"/>
        </c:manualLayout>
      </c:layout>
      <c:area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203353280"/>
        <c:axId val="221672760"/>
      </c:areaChart>
      <c:catAx>
        <c:axId val="2033532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672760"/>
        <c:crosses val="autoZero"/>
        <c:auto val="1"/>
        <c:lblAlgn val="ctr"/>
        <c:lblOffset val="100"/>
        <c:noMultiLvlLbl val="1"/>
      </c:catAx>
      <c:valAx>
        <c:axId val="221672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353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PDF Download</a:t>
            </a:r>
            <a:r>
              <a:rPr lang="en-US" baseline="0" dirty="0" smtClean="0"/>
              <a:t> </a:t>
            </a:r>
            <a:r>
              <a:rPr lang="en-US" dirty="0" smtClean="0"/>
              <a:t>Counts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92825896762905E-2"/>
          <c:y val="0.14749016489425984"/>
          <c:w val="0.83705074365704291"/>
          <c:h val="0.73074711486090138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Sheet1!$A$2:$A$31</c:f>
              <c:numCache>
                <c:formatCode>mmm\-yy</c:formatCode>
                <c:ptCount val="30"/>
                <c:pt idx="0">
                  <c:v>42522</c:v>
                </c:pt>
                <c:pt idx="1">
                  <c:v>42491</c:v>
                </c:pt>
                <c:pt idx="2">
                  <c:v>42461</c:v>
                </c:pt>
                <c:pt idx="3">
                  <c:v>42430</c:v>
                </c:pt>
                <c:pt idx="4">
                  <c:v>42401</c:v>
                </c:pt>
                <c:pt idx="5">
                  <c:v>42370</c:v>
                </c:pt>
                <c:pt idx="6">
                  <c:v>42339</c:v>
                </c:pt>
                <c:pt idx="7">
                  <c:v>42309</c:v>
                </c:pt>
                <c:pt idx="8">
                  <c:v>42278</c:v>
                </c:pt>
                <c:pt idx="9">
                  <c:v>42248</c:v>
                </c:pt>
                <c:pt idx="10">
                  <c:v>42217</c:v>
                </c:pt>
                <c:pt idx="11">
                  <c:v>42186</c:v>
                </c:pt>
                <c:pt idx="12">
                  <c:v>42156</c:v>
                </c:pt>
                <c:pt idx="13">
                  <c:v>42125</c:v>
                </c:pt>
                <c:pt idx="14">
                  <c:v>42095</c:v>
                </c:pt>
                <c:pt idx="15">
                  <c:v>42064</c:v>
                </c:pt>
                <c:pt idx="16">
                  <c:v>42036</c:v>
                </c:pt>
                <c:pt idx="17">
                  <c:v>42005</c:v>
                </c:pt>
                <c:pt idx="18">
                  <c:v>41974</c:v>
                </c:pt>
                <c:pt idx="19">
                  <c:v>41944</c:v>
                </c:pt>
                <c:pt idx="20">
                  <c:v>41913</c:v>
                </c:pt>
                <c:pt idx="21">
                  <c:v>41883</c:v>
                </c:pt>
                <c:pt idx="22">
                  <c:v>41852</c:v>
                </c:pt>
                <c:pt idx="23">
                  <c:v>41821</c:v>
                </c:pt>
                <c:pt idx="24">
                  <c:v>41791</c:v>
                </c:pt>
                <c:pt idx="25">
                  <c:v>41760</c:v>
                </c:pt>
                <c:pt idx="26">
                  <c:v>41730</c:v>
                </c:pt>
                <c:pt idx="27">
                  <c:v>41699</c:v>
                </c:pt>
                <c:pt idx="28">
                  <c:v>41671</c:v>
                </c:pt>
                <c:pt idx="29">
                  <c:v>41640</c:v>
                </c:pt>
              </c:numCache>
            </c:numRef>
          </c:cat>
          <c:val>
            <c:numRef>
              <c:f>Sheet1!$B$2:$B$31</c:f>
              <c:numCache>
                <c:formatCode>#,##0</c:formatCode>
                <c:ptCount val="30"/>
                <c:pt idx="0">
                  <c:v>36245</c:v>
                </c:pt>
                <c:pt idx="1">
                  <c:v>54625</c:v>
                </c:pt>
                <c:pt idx="2">
                  <c:v>23484</c:v>
                </c:pt>
                <c:pt idx="3">
                  <c:v>20422</c:v>
                </c:pt>
                <c:pt idx="4">
                  <c:v>35114</c:v>
                </c:pt>
                <c:pt idx="5">
                  <c:v>28579</c:v>
                </c:pt>
                <c:pt idx="6">
                  <c:v>24372</c:v>
                </c:pt>
                <c:pt idx="7">
                  <c:v>27661</c:v>
                </c:pt>
                <c:pt idx="8">
                  <c:v>23063</c:v>
                </c:pt>
                <c:pt idx="9">
                  <c:v>25972</c:v>
                </c:pt>
                <c:pt idx="10">
                  <c:v>10238</c:v>
                </c:pt>
                <c:pt idx="11">
                  <c:v>725</c:v>
                </c:pt>
                <c:pt idx="12">
                  <c:v>120</c:v>
                </c:pt>
                <c:pt idx="13">
                  <c:v>165</c:v>
                </c:pt>
                <c:pt idx="14">
                  <c:v>1328</c:v>
                </c:pt>
                <c:pt idx="15">
                  <c:v>4222</c:v>
                </c:pt>
                <c:pt idx="16">
                  <c:v>98</c:v>
                </c:pt>
                <c:pt idx="17">
                  <c:v>181</c:v>
                </c:pt>
                <c:pt idx="18">
                  <c:v>74</c:v>
                </c:pt>
                <c:pt idx="19">
                  <c:v>284</c:v>
                </c:pt>
                <c:pt idx="20">
                  <c:v>91</c:v>
                </c:pt>
                <c:pt idx="21">
                  <c:v>220</c:v>
                </c:pt>
                <c:pt idx="22">
                  <c:v>366</c:v>
                </c:pt>
                <c:pt idx="23">
                  <c:v>1158</c:v>
                </c:pt>
                <c:pt idx="24">
                  <c:v>444</c:v>
                </c:pt>
                <c:pt idx="25">
                  <c:v>6992</c:v>
                </c:pt>
                <c:pt idx="26">
                  <c:v>9817</c:v>
                </c:pt>
                <c:pt idx="27">
                  <c:v>5508</c:v>
                </c:pt>
                <c:pt idx="28">
                  <c:v>277</c:v>
                </c:pt>
                <c:pt idx="29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601560"/>
        <c:axId val="208601944"/>
      </c:areaChart>
      <c:dateAx>
        <c:axId val="2086015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601944"/>
        <c:crosses val="autoZero"/>
        <c:auto val="1"/>
        <c:lblOffset val="100"/>
        <c:baseTimeUnit val="months"/>
      </c:dateAx>
      <c:valAx>
        <c:axId val="208601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6015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602641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everyone for having me.</a:t>
            </a:r>
          </a:p>
          <a:p>
            <a:r>
              <a:rPr lang="en-US" dirty="0" smtClean="0"/>
              <a:t>The Smithsonian Transcription</a:t>
            </a:r>
            <a:r>
              <a:rPr lang="en-US" baseline="0" dirty="0" smtClean="0"/>
              <a:t> Center is a platform that allows us to </a:t>
            </a:r>
            <a:r>
              <a:rPr lang="en-US" u="sng" baseline="0" dirty="0" smtClean="0"/>
              <a:t>upload Smithsonian digital images </a:t>
            </a:r>
            <a:r>
              <a:rPr lang="en-US" baseline="0" dirty="0" smtClean="0"/>
              <a:t>online and We invite the public to help transcribe contents for us.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/>
          <a:lstStyle/>
          <a:p>
            <a:fld id="{8A1A1ECF-6280-4D10-B578-314D9881AAF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9645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Smithsonian has a long tradition</a:t>
            </a:r>
            <a:r>
              <a:rPr lang="en-US" baseline="0" dirty="0" smtClean="0"/>
              <a:t> of working with the volunteers on large projects.  Started in 1846, The Smithsonian’s new Secretary Baird started a meteorological observation program.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volunteers from across the country </a:t>
            </a:r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 in observations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 the weather and natural history  specimens of their region.  Secretary Baird </a:t>
            </a:r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cultivated these relationships</a:t>
            </a:r>
            <a:r>
              <a:rPr lang="en-US" sz="1200" b="0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writing up to 5000 letters per year.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When the Smithsonian Meteorological Project ended in 1870, it led to the founding of the National Weather Service.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Today, the </a:t>
            </a:r>
            <a:r>
              <a:rPr lang="en-US" sz="1200" b="0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Transcription Center Project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pleased to work our online volunteers.  We have a dedicated project coordinator (Meghan Ferriter) to communicate with our volunteers via email, Facebook, twitter, and other social media platforms.  The communications address </a:t>
            </a:r>
            <a:r>
              <a:rPr lang="en-US" sz="1200" b="0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 question and answers ,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providing </a:t>
            </a:r>
            <a:r>
              <a:rPr lang="en-US" sz="1200" b="0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technical guidance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how to solve a problem,  and </a:t>
            </a:r>
            <a:r>
              <a:rPr lang="en-US" sz="1200" b="0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running organized campaigns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tackle difficult projects.  Meghan also </a:t>
            </a:r>
            <a:r>
              <a:rPr lang="en-US" sz="1200" b="0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 Hangout sessions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en-US" sz="1200" b="0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reward volunteers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giving </a:t>
            </a:r>
            <a:r>
              <a:rPr lang="en-US" sz="1200" b="0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behind the scenes tours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are related to the relevant transcription projects.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/>
          <a:lstStyle/>
          <a:p>
            <a:fld id="{8A1A1ECF-6280-4D10-B578-314D9881AAF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1737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>In three years time,</a:t>
            </a:r>
          </a:p>
          <a:p>
            <a:r>
              <a:rPr lang="en-US" sz="1200" b="0" dirty="0" smtClean="0">
                <a:solidFill>
                  <a:schemeClr val="accent1">
                    <a:lumMod val="75000"/>
                  </a:schemeClr>
                </a:solidFill>
              </a:rPr>
              <a:t>Our volunteers have pushed the projects forward </a:t>
            </a:r>
            <a:r>
              <a:rPr lang="en-US" sz="1200" b="0" u="none" dirty="0" smtClean="0">
                <a:solidFill>
                  <a:schemeClr val="accent1">
                    <a:lumMod val="75000"/>
                  </a:schemeClr>
                </a:solidFill>
              </a:rPr>
              <a:t>very fast</a:t>
            </a:r>
            <a:r>
              <a:rPr lang="en-US" sz="1200" b="0" dirty="0" smtClean="0">
                <a:solidFill>
                  <a:schemeClr val="accent1">
                    <a:lumMod val="75000"/>
                  </a:schemeClr>
                </a:solidFill>
              </a:rPr>
              <a:t>, and we </a:t>
            </a:r>
            <a:r>
              <a:rPr lang="en-US" sz="1200" b="0" u="sng" dirty="0" smtClean="0">
                <a:solidFill>
                  <a:schemeClr val="accent1">
                    <a:lumMod val="75000"/>
                  </a:schemeClr>
                </a:solidFill>
              </a:rPr>
              <a:t>try hard </a:t>
            </a:r>
            <a:r>
              <a:rPr lang="en-US" sz="1200" b="0" dirty="0" smtClean="0">
                <a:solidFill>
                  <a:schemeClr val="accent1">
                    <a:lumMod val="75000"/>
                  </a:schemeClr>
                </a:solidFill>
              </a:rPr>
              <a:t>to keep up with them by uploading more and more documents online.</a:t>
            </a:r>
          </a:p>
          <a:p>
            <a:r>
              <a:rPr lang="en-US" sz="1200" b="0" dirty="0" smtClean="0">
                <a:solidFill>
                  <a:schemeClr val="accent1">
                    <a:lumMod val="75000"/>
                  </a:schemeClr>
                </a:solidFill>
              </a:rPr>
              <a:t>Among our</a:t>
            </a:r>
            <a:r>
              <a:rPr lang="en-US" sz="1200" b="0" baseline="0" dirty="0" smtClean="0">
                <a:solidFill>
                  <a:schemeClr val="accent1">
                    <a:lumMod val="75000"/>
                  </a:schemeClr>
                </a:solidFill>
              </a:rPr>
              <a:t> volunteers, o</a:t>
            </a:r>
            <a:r>
              <a:rPr lang="en-US" sz="1200" dirty="0" smtClean="0"/>
              <a:t>n average, there are about 140 volunteers per week work on the site,</a:t>
            </a:r>
          </a:p>
          <a:p>
            <a:r>
              <a:rPr lang="en-US" sz="1200" dirty="0" smtClean="0"/>
              <a:t>51% of the users are returned users on the site.</a:t>
            </a:r>
          </a:p>
          <a:p>
            <a:endParaRPr lang="en-US" sz="1200" dirty="0" smtClean="0"/>
          </a:p>
          <a:p>
            <a:r>
              <a:rPr lang="en-US" sz="1200" b="0" u="sng" dirty="0" smtClean="0"/>
              <a:t>Our Supper volunteers </a:t>
            </a:r>
            <a:r>
              <a:rPr lang="en-US" sz="1200" dirty="0" smtClean="0"/>
              <a:t>spent on average of 28 pages </a:t>
            </a:r>
            <a:r>
              <a:rPr lang="en-US" sz="1200" u="sng" dirty="0" smtClean="0"/>
              <a:t>on each visit </a:t>
            </a:r>
            <a:r>
              <a:rPr lang="en-US" sz="120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/>
          <a:lstStyle/>
          <a:p>
            <a:fld id="{8A1A1ECF-6280-4D10-B578-314D9881AAF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5419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chart that  shows</a:t>
            </a:r>
            <a:r>
              <a:rPr lang="en-US" baseline="0" dirty="0" smtClean="0"/>
              <a:t> the </a:t>
            </a:r>
            <a:r>
              <a:rPr lang="en-US" u="sng" baseline="0" dirty="0" smtClean="0"/>
              <a:t>wide range of volunteers </a:t>
            </a:r>
            <a:r>
              <a:rPr lang="en-US" baseline="0" dirty="0" smtClean="0"/>
              <a:t>and their </a:t>
            </a:r>
            <a:r>
              <a:rPr lang="en-US" u="sng" baseline="0" dirty="0" smtClean="0"/>
              <a:t>contribution activities</a:t>
            </a:r>
            <a:r>
              <a:rPr lang="en-US" baseline="0" dirty="0" smtClean="0"/>
              <a:t>.  Everyone has a personal account except those who are labeled as anonymous.  Anonymous volunteers did not login when they transcribed.  Anyone who has done </a:t>
            </a:r>
            <a:r>
              <a:rPr lang="en-US" u="sng" baseline="0" dirty="0" smtClean="0"/>
              <a:t>at least one transcribe or review action </a:t>
            </a:r>
            <a:r>
              <a:rPr lang="en-US" baseline="0" dirty="0" smtClean="0"/>
              <a:t>is loosely considered  as an active volunteer.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vertical axel shows the number of </a:t>
            </a:r>
            <a:r>
              <a:rPr lang="en-US" u="sng" baseline="0" dirty="0" smtClean="0"/>
              <a:t>contribution activity counts</a:t>
            </a:r>
            <a:r>
              <a:rPr lang="en-US" baseline="0" dirty="0" smtClean="0"/>
              <a:t>. The </a:t>
            </a:r>
            <a:r>
              <a:rPr lang="en-US" u="sng" baseline="0" dirty="0" smtClean="0"/>
              <a:t>activities level </a:t>
            </a:r>
            <a:r>
              <a:rPr lang="en-US" baseline="0" dirty="0" smtClean="0"/>
              <a:t>is </a:t>
            </a:r>
            <a:r>
              <a:rPr lang="en-US" u="sng" baseline="0" dirty="0" smtClean="0"/>
              <a:t>as high as </a:t>
            </a:r>
            <a:r>
              <a:rPr lang="en-US" baseline="0" dirty="0" smtClean="0"/>
              <a:t>77,352 contribution actions per person.  That is supper high.</a:t>
            </a:r>
          </a:p>
          <a:p>
            <a:r>
              <a:rPr lang="en-US" baseline="0" dirty="0" smtClean="0"/>
              <a:t>The horizontal axel are the 6000+ individual volunteers .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 far as</a:t>
            </a:r>
            <a:r>
              <a:rPr lang="en-US" baseline="0" dirty="0" smtClean="0"/>
              <a:t> the contribution level goes, w</a:t>
            </a:r>
            <a:r>
              <a:rPr lang="en-US" dirty="0" smtClean="0"/>
              <a:t>e</a:t>
            </a:r>
            <a:r>
              <a:rPr lang="en-US" baseline="0" dirty="0" smtClean="0"/>
              <a:t> have broken down the Volunteers into Supper users, Top users, Mid-range Users, Moderate and one-off users.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</a:t>
            </a:r>
            <a:r>
              <a:rPr lang="en-US" u="sng" baseline="0" dirty="0" smtClean="0"/>
              <a:t>Super users </a:t>
            </a:r>
            <a:r>
              <a:rPr lang="en-US" baseline="0" dirty="0" smtClean="0"/>
              <a:t>are our top 1% of total active users, but they contribute 59% of all activities. We have two supper users who contributed more then 77,300 activities each, the rest of the </a:t>
            </a:r>
            <a:r>
              <a:rPr lang="en-US" u="sng" baseline="0" dirty="0" smtClean="0"/>
              <a:t>supper users </a:t>
            </a:r>
            <a:r>
              <a:rPr lang="en-US" baseline="0" dirty="0" smtClean="0"/>
              <a:t>range from 4000 </a:t>
            </a:r>
            <a:r>
              <a:rPr lang="en-US" baseline="0" smtClean="0"/>
              <a:t>to 2100 </a:t>
            </a:r>
            <a:r>
              <a:rPr lang="en-US" baseline="0" dirty="0" smtClean="0"/>
              <a:t>activities each!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anonymous user group took 55,480 actions collectively.  Even though we don’t know who they are, they have contributed 5.5% of the activities.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/>
          <a:lstStyle/>
          <a:p>
            <a:fld id="{8A1A1ECF-6280-4D10-B578-314D9881AAF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0755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Similarly, from Google</a:t>
            </a:r>
            <a:r>
              <a:rPr lang="en-US" baseline="0" dirty="0" smtClean="0"/>
              <a:t> Analytics Report, it shows that many sessions lasted shorter than 10 seconds.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this chart also shows that 102,000 sessions lasted at least 10 minutes, 20, minutes, 30 minutes or more </a:t>
            </a:r>
            <a:r>
              <a:rPr lang="en-US" u="sng" baseline="0" dirty="0" smtClean="0"/>
              <a:t>per session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</a:t>
            </a:r>
            <a:r>
              <a:rPr lang="en-US" u="sng" baseline="0" dirty="0" smtClean="0"/>
              <a:t>red highlighted section</a:t>
            </a:r>
            <a:r>
              <a:rPr lang="en-US" baseline="0" dirty="0" smtClean="0"/>
              <a:t>, you can see the huge number of </a:t>
            </a:r>
            <a:r>
              <a:rPr lang="en-US" u="sng" baseline="0" dirty="0" smtClean="0"/>
              <a:t>page viewed </a:t>
            </a:r>
            <a:r>
              <a:rPr lang="en-US" baseline="0" dirty="0" smtClean="0"/>
              <a:t>by </a:t>
            </a:r>
            <a:r>
              <a:rPr lang="en-US" u="sng" baseline="0" dirty="0" smtClean="0"/>
              <a:t>this dedicated group</a:t>
            </a:r>
            <a:r>
              <a:rPr lang="en-US" baseline="0" dirty="0" smtClean="0"/>
              <a:t>.  These are the sessions that have done the bulk of the transcription and review work on the system.</a:t>
            </a:r>
          </a:p>
          <a:p>
            <a:endParaRPr lang="en-US" dirty="0" smtClean="0"/>
          </a:p>
          <a:p>
            <a:r>
              <a:rPr lang="en-US" dirty="0" smtClean="0"/>
              <a:t>We can’t thank them</a:t>
            </a:r>
            <a:r>
              <a:rPr lang="en-US" baseline="0" dirty="0" smtClean="0"/>
              <a:t> enough!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/>
          <a:lstStyle/>
          <a:p>
            <a:fld id="{8A1A1ECF-6280-4D10-B578-314D9881AAF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6107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Our volunteers produced very high quality of the work.  </a:t>
            </a:r>
          </a:p>
          <a:p>
            <a:pPr marL="400050" lvl="1" indent="0">
              <a:buNone/>
            </a:pPr>
            <a:r>
              <a:rPr lang="en-US" dirty="0" smtClean="0"/>
              <a:t>A sample taken on the system showed that our volunteer’s </a:t>
            </a:r>
            <a:r>
              <a:rPr lang="en-US" u="sng" dirty="0" smtClean="0"/>
              <a:t>error rate </a:t>
            </a:r>
            <a:r>
              <a:rPr lang="en-US" dirty="0" smtClean="0"/>
              <a:t>was 0.0013 comparing to average OCR error rates as 0.20.</a:t>
            </a:r>
          </a:p>
          <a:p>
            <a:endParaRPr lang="en-US" dirty="0" smtClean="0"/>
          </a:p>
          <a:p>
            <a:r>
              <a:rPr lang="en-US" dirty="0" smtClean="0"/>
              <a:t>From the beginning we knew that</a:t>
            </a:r>
            <a:r>
              <a:rPr lang="en-US" u="none" baseline="0" dirty="0" smtClean="0"/>
              <a:t> </a:t>
            </a:r>
            <a:r>
              <a:rPr lang="en-US" baseline="0" dirty="0" smtClean="0"/>
              <a:t>communication with our volunteers was very important.  We </a:t>
            </a:r>
          </a:p>
          <a:p>
            <a:pPr lvl="1"/>
            <a:r>
              <a:rPr lang="en-US" dirty="0" smtClean="0"/>
              <a:t>provided a Feedback button </a:t>
            </a:r>
            <a:r>
              <a:rPr lang="en-US" u="sng" dirty="0" smtClean="0"/>
              <a:t>in a promenade location </a:t>
            </a:r>
            <a:r>
              <a:rPr lang="en-US" dirty="0" smtClean="0"/>
              <a:t>on the home page,</a:t>
            </a:r>
          </a:p>
          <a:p>
            <a:pPr lvl="1"/>
            <a:r>
              <a:rPr lang="en-US" dirty="0" smtClean="0"/>
              <a:t>we included a note field on every page,</a:t>
            </a:r>
          </a:p>
          <a:p>
            <a:pPr lvl="1"/>
            <a:r>
              <a:rPr lang="en-US" dirty="0" smtClean="0"/>
              <a:t>we </a:t>
            </a:r>
            <a:r>
              <a:rPr lang="en-US" u="sng" dirty="0" smtClean="0"/>
              <a:t>are active </a:t>
            </a:r>
            <a:r>
              <a:rPr lang="en-US" dirty="0" smtClean="0"/>
              <a:t>in social media platforms, and</a:t>
            </a:r>
          </a:p>
          <a:p>
            <a:pPr lvl="1"/>
            <a:r>
              <a:rPr lang="en-US" dirty="0" smtClean="0"/>
              <a:t>we </a:t>
            </a:r>
            <a:r>
              <a:rPr lang="en-US" u="sng" dirty="0" smtClean="0"/>
              <a:t>organize special campaigns </a:t>
            </a:r>
            <a:r>
              <a:rPr lang="en-US" dirty="0" smtClean="0"/>
              <a:t>to direct volunteers.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The</a:t>
            </a:r>
            <a:r>
              <a:rPr lang="en-US" baseline="0" dirty="0" smtClean="0"/>
              <a:t> volunteers really responded very positively to our approaches.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/>
          <a:lstStyle/>
          <a:p>
            <a:fld id="{8A1A1ECF-6280-4D10-B578-314D9881AAF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2319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As we promised, we want to increase our ability to discover and access the hidden contents.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made sure that the public can download our transcribed files,  we indexed all contents in the Smithsonian central Enterprise Digital Asset Network </a:t>
            </a:r>
            <a:r>
              <a:rPr lang="en-US" u="sng" baseline="0" dirty="0" smtClean="0"/>
              <a:t>for use </a:t>
            </a:r>
            <a:r>
              <a:rPr lang="en-US" baseline="0" dirty="0" smtClean="0"/>
              <a:t>by all </a:t>
            </a:r>
            <a:r>
              <a:rPr lang="en-US" u="sng" baseline="0" dirty="0" smtClean="0"/>
              <a:t>software application</a:t>
            </a:r>
            <a:r>
              <a:rPr lang="en-US" baseline="0" dirty="0" smtClean="0"/>
              <a:t>, including search engines.  Finally, we took transcribed data and created structured catalog records.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/>
          <a:lstStyle/>
          <a:p>
            <a:fld id="{8A1A1ECF-6280-4D10-B578-314D9881AAF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191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every project that has been completed, the Transcription Center offers</a:t>
            </a:r>
            <a:r>
              <a:rPr lang="en-US" baseline="0" dirty="0" smtClean="0"/>
              <a:t> a downloading button </a:t>
            </a:r>
            <a:r>
              <a:rPr lang="en-US" u="sng" baseline="0" dirty="0" smtClean="0"/>
              <a:t>on display </a:t>
            </a:r>
            <a:r>
              <a:rPr lang="en-US" baseline="0" dirty="0" smtClean="0"/>
              <a:t>so the users can </a:t>
            </a:r>
            <a:r>
              <a:rPr lang="en-US" u="sng" baseline="0" dirty="0" smtClean="0"/>
              <a:t>take the PDF file </a:t>
            </a:r>
            <a:r>
              <a:rPr lang="en-US" baseline="0" dirty="0" smtClean="0"/>
              <a:t>for their own use.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/>
          <a:lstStyle/>
          <a:p>
            <a:fld id="{8A1A1ECF-6280-4D10-B578-314D9881AAF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4384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 1 ½ years, the </a:t>
            </a:r>
            <a:r>
              <a:rPr lang="en-US" u="sng" baseline="0" dirty="0" smtClean="0"/>
              <a:t>total downloaded files </a:t>
            </a:r>
            <a:r>
              <a:rPr lang="en-US" u="none" baseline="0" dirty="0" smtClean="0"/>
              <a:t> </a:t>
            </a:r>
            <a:r>
              <a:rPr lang="en-US" baseline="0" dirty="0" smtClean="0"/>
              <a:t>is near 341,000 times.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From this chart we can see that the </a:t>
            </a:r>
            <a:r>
              <a:rPr lang="en-US" u="sng" baseline="0" dirty="0" smtClean="0"/>
              <a:t>demands for these files </a:t>
            </a:r>
            <a:r>
              <a:rPr lang="en-US" baseline="0" dirty="0" smtClean="0"/>
              <a:t>sharply increased in the past 12 months. 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/>
          <a:lstStyle/>
          <a:p>
            <a:fld id="{8A1A1ECF-6280-4D10-B578-314D9881AAF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8096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made sure that </a:t>
            </a:r>
            <a:r>
              <a:rPr lang="en-US" u="sng" dirty="0" smtClean="0"/>
              <a:t>all data </a:t>
            </a:r>
            <a:r>
              <a:rPr lang="en-US" dirty="0" smtClean="0"/>
              <a:t>from the Transcription</a:t>
            </a:r>
            <a:r>
              <a:rPr lang="en-US" baseline="0" dirty="0" smtClean="0"/>
              <a:t> Center is </a:t>
            </a:r>
            <a:r>
              <a:rPr lang="en-US" u="sng" baseline="0" dirty="0" smtClean="0"/>
              <a:t>instantly indexed and searchable </a:t>
            </a:r>
            <a:r>
              <a:rPr lang="en-US" baseline="0" dirty="0" smtClean="0"/>
              <a:t>in the central Smithsonian Enterprise Digital Asset Network.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the Smithsonian Collections Search Center that is the </a:t>
            </a:r>
            <a:r>
              <a:rPr lang="en-US" u="sng" baseline="0" dirty="0" smtClean="0"/>
              <a:t>discovery platform </a:t>
            </a:r>
            <a:r>
              <a:rPr lang="en-US" baseline="0" dirty="0" smtClean="0"/>
              <a:t>for the more than 9 million </a:t>
            </a:r>
            <a:r>
              <a:rPr lang="en-US" u="sng" baseline="0" dirty="0" smtClean="0"/>
              <a:t>Smithsonian collections </a:t>
            </a:r>
            <a:r>
              <a:rPr lang="en-US" baseline="0" dirty="0" smtClean="0"/>
              <a:t>from our libraries, archives and museums.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/>
          <a:lstStyle/>
          <a:p>
            <a:fld id="{8A1A1ECF-6280-4D10-B578-314D9881AAF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7972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 this example, we search for “belly feather”, and we found multiple records.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/>
          <a:lstStyle/>
          <a:p>
            <a:fld id="{8A1A1ECF-6280-4D10-B578-314D9881AAF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2157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Today I plan to cover the following: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1200" dirty="0" smtClean="0"/>
              <a:t>An overview of the Transcription Center project,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1200" dirty="0" smtClean="0"/>
              <a:t>Brief description of system functionality and user interface,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1200" dirty="0" smtClean="0"/>
              <a:t>Some system</a:t>
            </a:r>
            <a:r>
              <a:rPr lang="en-US" sz="1200" baseline="0" dirty="0" smtClean="0"/>
              <a:t> </a:t>
            </a:r>
            <a:r>
              <a:rPr lang="en-US" sz="1200" dirty="0" smtClean="0"/>
              <a:t>statistics and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1200" dirty="0" smtClean="0"/>
              <a:t>How we use the collected data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Let’s get started.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/>
          <a:lstStyle/>
          <a:p>
            <a:fld id="{8A1A1ECF-6280-4D10-B578-314D9881AAF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521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One of the record is a </a:t>
            </a:r>
            <a:r>
              <a:rPr lang="en-US" u="sng" baseline="0" dirty="0" smtClean="0"/>
              <a:t>field book </a:t>
            </a:r>
            <a:r>
              <a:rPr lang="en-US" baseline="0" dirty="0" smtClean="0"/>
              <a:t>in </a:t>
            </a:r>
            <a:r>
              <a:rPr lang="en-US" u="sng" baseline="0" dirty="0" smtClean="0"/>
              <a:t>1963 on </a:t>
            </a:r>
            <a:r>
              <a:rPr lang="en-US" u="sng" baseline="0" dirty="0" err="1" smtClean="0"/>
              <a:t>Cyanerpes</a:t>
            </a:r>
            <a:r>
              <a:rPr lang="en-US" u="sng" baseline="0" dirty="0" smtClean="0"/>
              <a:t> Honeycreepers</a:t>
            </a:r>
            <a:r>
              <a:rPr lang="en-US" baseline="0" dirty="0" smtClean="0"/>
              <a:t>.  There are multiple pages in this </a:t>
            </a:r>
            <a:r>
              <a:rPr lang="en-US" u="sng" baseline="0" dirty="0" smtClean="0"/>
              <a:t>field book </a:t>
            </a:r>
            <a:r>
              <a:rPr lang="en-US" baseline="0" dirty="0" smtClean="0"/>
              <a:t>containing the matching search term.  The matching pages are </a:t>
            </a:r>
            <a:r>
              <a:rPr lang="en-US" u="sng" baseline="0" dirty="0" smtClean="0"/>
              <a:t>on display </a:t>
            </a:r>
            <a:r>
              <a:rPr lang="en-US" baseline="0" dirty="0" smtClean="0"/>
              <a:t>as part of the catalog record.  Clicking on a thumbnail,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/>
          <a:lstStyle/>
          <a:p>
            <a:fld id="{8A1A1ECF-6280-4D10-B578-314D9881AAF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4932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sng" baseline="0" dirty="0" smtClean="0"/>
              <a:t>You will be sent to </a:t>
            </a:r>
            <a:r>
              <a:rPr lang="en-US" baseline="0" dirty="0" smtClean="0"/>
              <a:t>the corresponding page in Transcription Center.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/>
          <a:lstStyle/>
          <a:p>
            <a:fld id="{8A1A1ECF-6280-4D10-B578-314D9881AAF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73620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created lots of catalog records.  These records uncover our hidden collections.  This is one </a:t>
            </a:r>
            <a:r>
              <a:rPr lang="en-US" u="sng" dirty="0" smtClean="0"/>
              <a:t>example record </a:t>
            </a:r>
            <a:r>
              <a:rPr lang="en-US" u="none" dirty="0" smtClean="0"/>
              <a:t>from Natural History Museum Botany Department with</a:t>
            </a:r>
            <a:r>
              <a:rPr lang="en-US" u="none" baseline="0" dirty="0" smtClean="0"/>
              <a:t> lots very detailed information</a:t>
            </a:r>
            <a:r>
              <a:rPr lang="en-US" dirty="0" smtClean="0"/>
              <a:t>, you will notice</a:t>
            </a:r>
            <a:r>
              <a:rPr lang="en-US" baseline="0" dirty="0" smtClean="0"/>
              <a:t> the record includes a note that reads:  “Transcribed by digital volunteers”.</a:t>
            </a:r>
          </a:p>
          <a:p>
            <a:r>
              <a:rPr lang="en-US" baseline="0" dirty="0" smtClean="0"/>
              <a:t>We credit our volunteers for the work they have done for 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/>
          <a:lstStyle/>
          <a:p>
            <a:fld id="{8A1A1ECF-6280-4D10-B578-314D9881AAF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14245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final take away from this presentation would be the following:</a:t>
            </a:r>
            <a:r>
              <a:rPr lang="en-US" baseline="0" dirty="0" smtClean="0"/>
              <a:t>  </a:t>
            </a:r>
          </a:p>
          <a:p>
            <a:r>
              <a:rPr lang="en-US" dirty="0" smtClean="0"/>
              <a:t>If you are considering doing a project similar to this, </a:t>
            </a:r>
          </a:p>
          <a:p>
            <a:endParaRPr lang="en-US" dirty="0" smtClean="0"/>
          </a:p>
          <a:p>
            <a:r>
              <a:rPr lang="en-US" sz="1200" dirty="0" smtClean="0"/>
              <a:t>Consider transcription as an extension of exist digitization efforts,</a:t>
            </a:r>
          </a:p>
          <a:p>
            <a:r>
              <a:rPr lang="en-US" sz="1200" dirty="0" smtClean="0"/>
              <a:t>Allocate dedicated resources to manage and interact with the volunteers, </a:t>
            </a:r>
          </a:p>
          <a:p>
            <a:r>
              <a:rPr lang="en-US" sz="1200" dirty="0" smtClean="0"/>
              <a:t>Allocate dedicated staff to maintain available pages in the system,</a:t>
            </a:r>
          </a:p>
          <a:p>
            <a:r>
              <a:rPr lang="en-US" sz="1200" dirty="0" smtClean="0"/>
              <a:t>Create a plan to </a:t>
            </a:r>
            <a:r>
              <a:rPr lang="en-US" sz="1200" u="sng" dirty="0" smtClean="0"/>
              <a:t>fully utilize the transcribed data </a:t>
            </a:r>
            <a:r>
              <a:rPr lang="en-US" sz="1200" dirty="0" smtClean="0"/>
              <a:t>to improve the </a:t>
            </a:r>
            <a:r>
              <a:rPr lang="en-US" sz="1200" u="sng" dirty="0" smtClean="0"/>
              <a:t>discovery and access </a:t>
            </a:r>
            <a:r>
              <a:rPr lang="en-US" sz="1200" dirty="0" smtClean="0"/>
              <a:t>to hidden collections.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That</a:t>
            </a:r>
            <a:r>
              <a:rPr lang="en-US" sz="1200" baseline="0" dirty="0" smtClean="0"/>
              <a:t> is all I have today.  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/>
          <a:lstStyle/>
          <a:p>
            <a:fld id="{8A1A1ECF-6280-4D10-B578-314D9881AAF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851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project was launched in June 2013 with a </a:t>
            </a:r>
            <a:r>
              <a:rPr lang="en-US" u="sng" baseline="0" dirty="0" smtClean="0"/>
              <a:t>just few archives </a:t>
            </a:r>
            <a:r>
              <a:rPr lang="en-US" baseline="0" dirty="0" smtClean="0"/>
              <a:t>at the Smithsonian.  This project has grown into a successful </a:t>
            </a:r>
            <a:r>
              <a:rPr lang="en-US" dirty="0" smtClean="0"/>
              <a:t>“</a:t>
            </a:r>
            <a:r>
              <a:rPr lang="en-US" u="sng" dirty="0" smtClean="0"/>
              <a:t>cross</a:t>
            </a:r>
            <a:r>
              <a:rPr lang="en-US" u="sng" baseline="0" dirty="0" smtClean="0"/>
              <a:t> institution collaboration</a:t>
            </a:r>
            <a:r>
              <a:rPr lang="en-US" baseline="0" dirty="0" smtClean="0"/>
              <a:t>” . </a:t>
            </a:r>
          </a:p>
          <a:p>
            <a:r>
              <a:rPr lang="en-US" dirty="0" smtClean="0"/>
              <a:t>I am the project manager,</a:t>
            </a:r>
            <a:r>
              <a:rPr lang="en-US" baseline="0" dirty="0" smtClean="0"/>
              <a:t> and I am fortunate to work with a team of talented technical staff and a project coordinator Meghan Ferriter.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r>
              <a:rPr lang="en-US" baseline="0" dirty="0" smtClean="0"/>
              <a:t>15 Smithsonian organizations are part of this project.  T</a:t>
            </a:r>
            <a:r>
              <a:rPr lang="en-US" sz="1200" baseline="0" dirty="0" smtClean="0"/>
              <a:t>here are</a:t>
            </a:r>
            <a:r>
              <a:rPr lang="en-US" sz="1200" dirty="0" smtClean="0"/>
              <a:t> 9 archives, 5 museum</a:t>
            </a:r>
            <a:r>
              <a:rPr lang="en-US" sz="1200" baseline="0" dirty="0" smtClean="0"/>
              <a:t> departments, and the Smithsonian Libraries</a:t>
            </a:r>
            <a:r>
              <a:rPr lang="en-US" sz="1200" dirty="0" smtClean="0"/>
              <a:t>. These organizations</a:t>
            </a:r>
            <a:r>
              <a:rPr lang="en-US" sz="1200" baseline="0" dirty="0" smtClean="0"/>
              <a:t> provided materials to the Transcription Center.</a:t>
            </a:r>
            <a:endParaRPr lang="en-US" sz="120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/>
          <a:lstStyle/>
          <a:p>
            <a:fld id="{8A1A1ECF-6280-4D10-B578-314D9881AAF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7514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The Transcription Center was </a:t>
            </a:r>
            <a:r>
              <a:rPr lang="en-US" u="sng" dirty="0" smtClean="0"/>
              <a:t>never</a:t>
            </a:r>
            <a:r>
              <a:rPr lang="en-US" dirty="0" smtClean="0"/>
              <a:t> viewed </a:t>
            </a:r>
            <a:r>
              <a:rPr lang="en-US" u="sng" dirty="0" smtClean="0"/>
              <a:t>as a stand alone system </a:t>
            </a:r>
            <a:r>
              <a:rPr lang="en-US" dirty="0" smtClean="0"/>
              <a:t>or </a:t>
            </a:r>
            <a:r>
              <a:rPr lang="en-US" u="sng" dirty="0" smtClean="0"/>
              <a:t>project </a:t>
            </a:r>
            <a:r>
              <a:rPr lang="en-US" u="none" dirty="0" smtClean="0"/>
              <a:t>at the Smithsonian</a:t>
            </a:r>
            <a:r>
              <a:rPr lang="en-US" dirty="0" smtClean="0"/>
              <a:t>.  Our</a:t>
            </a:r>
            <a:r>
              <a:rPr lang="en-US" baseline="0" dirty="0" smtClean="0"/>
              <a:t> vision was to build a companion system as part of our </a:t>
            </a:r>
            <a:r>
              <a:rPr lang="en-US" u="sng" baseline="0" dirty="0" smtClean="0"/>
              <a:t>larger digitization efforts </a:t>
            </a:r>
            <a:r>
              <a:rPr lang="en-US" baseline="0" dirty="0" smtClean="0"/>
              <a:t>and </a:t>
            </a:r>
            <a:r>
              <a:rPr lang="en-US" u="sng" baseline="0" dirty="0" smtClean="0"/>
              <a:t>network of discovery systems</a:t>
            </a:r>
            <a:r>
              <a:rPr lang="en-US" baseline="0" dirty="0" smtClean="0"/>
              <a:t>.  It is also </a:t>
            </a:r>
            <a:r>
              <a:rPr lang="en-US" u="sng" baseline="0" dirty="0" smtClean="0"/>
              <a:t>an important tool </a:t>
            </a:r>
            <a:r>
              <a:rPr lang="en-US" baseline="0" dirty="0" smtClean="0"/>
              <a:t>for public engagement. </a:t>
            </a:r>
          </a:p>
          <a:p>
            <a:pPr fontAlgn="base"/>
            <a:endParaRPr lang="en-US" baseline="0" dirty="0" smtClean="0"/>
          </a:p>
          <a:p>
            <a:pPr fontAlgn="base"/>
            <a:r>
              <a:rPr lang="en-US" baseline="0" dirty="0" smtClean="0"/>
              <a:t>We all know that the many digitized written materials </a:t>
            </a:r>
            <a:r>
              <a:rPr lang="en-US" u="sng" baseline="0" dirty="0" smtClean="0"/>
              <a:t>are view-able </a:t>
            </a:r>
            <a:r>
              <a:rPr lang="en-US" baseline="0" dirty="0" smtClean="0"/>
              <a:t>but </a:t>
            </a:r>
            <a:r>
              <a:rPr lang="en-US" u="sng" baseline="0" dirty="0" smtClean="0"/>
              <a:t>not easily search-able</a:t>
            </a:r>
            <a:r>
              <a:rPr lang="en-US" baseline="0" dirty="0" smtClean="0"/>
              <a:t>, many </a:t>
            </a:r>
            <a:r>
              <a:rPr lang="en-US" u="sng" baseline="0" dirty="0" smtClean="0"/>
              <a:t>hand written materials </a:t>
            </a:r>
            <a:r>
              <a:rPr lang="en-US" baseline="0" dirty="0" smtClean="0"/>
              <a:t>are </a:t>
            </a:r>
            <a:r>
              <a:rPr lang="en-US" u="sng" baseline="0" dirty="0" smtClean="0"/>
              <a:t>difficult to read </a:t>
            </a:r>
            <a:r>
              <a:rPr lang="en-US" baseline="0" dirty="0" smtClean="0"/>
              <a:t>and understand. Finally, many collections are not online at all. This limits our ability to support education, research and discovery. </a:t>
            </a:r>
          </a:p>
          <a:p>
            <a:pPr fontAlgn="base"/>
            <a:endParaRPr lang="en-US" baseline="0" dirty="0" smtClean="0"/>
          </a:p>
          <a:p>
            <a:pPr fontAlgn="base"/>
            <a:r>
              <a:rPr lang="en-US" dirty="0" smtClean="0"/>
              <a:t>The Transcription Center is designed to address the limitations and to </a:t>
            </a:r>
            <a:r>
              <a:rPr lang="en-US" u="sng" dirty="0" smtClean="0"/>
              <a:t>improve the readability </a:t>
            </a:r>
            <a:r>
              <a:rPr lang="en-US" dirty="0" smtClean="0"/>
              <a:t>and better support </a:t>
            </a:r>
            <a:r>
              <a:rPr lang="en-US" u="sng" dirty="0" smtClean="0"/>
              <a:t>discovery</a:t>
            </a:r>
            <a:r>
              <a:rPr lang="en-US" u="sng" baseline="0" dirty="0" smtClean="0"/>
              <a:t> and education</a:t>
            </a:r>
            <a:r>
              <a:rPr lang="en-US" baseline="0" dirty="0" smtClean="0"/>
              <a:t>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/>
          <a:lstStyle/>
          <a:p>
            <a:fld id="{8A1A1ECF-6280-4D10-B578-314D9881AAF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4504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 three years time,  We uploaded about 199,000 digital documents, and 187,000 pages are already completed.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have more than 6000 active participants working with us.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Document types include materials such as d</a:t>
            </a:r>
            <a:r>
              <a:rPr lang="en-US" dirty="0" smtClean="0"/>
              <a:t>iaries</a:t>
            </a:r>
            <a:r>
              <a:rPr lang="en-US" dirty="0"/>
              <a:t>, field notebooks, endangered language materials, </a:t>
            </a:r>
            <a:r>
              <a:rPr lang="en-US" dirty="0" smtClean="0"/>
              <a:t>manuscripts</a:t>
            </a:r>
            <a:r>
              <a:rPr lang="en-US" dirty="0"/>
              <a:t>, </a:t>
            </a:r>
            <a:r>
              <a:rPr lang="en-US" dirty="0" smtClean="0"/>
              <a:t>and  museum </a:t>
            </a:r>
            <a:r>
              <a:rPr lang="en-US" sz="1200" dirty="0" smtClean="0"/>
              <a:t>collection objects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aseline="0" dirty="0" smtClean="0"/>
              <a:t>Each image is displayed on the left side of the page, and the public transcribe the text on the right.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/>
          <a:lstStyle/>
          <a:p>
            <a:fld id="{8A1A1ECF-6280-4D10-B578-314D9881AAF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8348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transcription</a:t>
            </a:r>
            <a:r>
              <a:rPr lang="en-US" baseline="0" dirty="0" smtClean="0"/>
              <a:t> Center is </a:t>
            </a:r>
            <a:r>
              <a:rPr lang="en-US" u="sng" baseline="0" dirty="0" smtClean="0"/>
              <a:t>template driven </a:t>
            </a:r>
            <a:r>
              <a:rPr lang="en-US" baseline="0" dirty="0" smtClean="0"/>
              <a:t>and </a:t>
            </a:r>
            <a:r>
              <a:rPr lang="en-US" u="sng" baseline="0" dirty="0" smtClean="0"/>
              <a:t>is flexible </a:t>
            </a:r>
            <a:r>
              <a:rPr lang="en-US" baseline="0" dirty="0" smtClean="0"/>
              <a:t>to support </a:t>
            </a:r>
            <a:r>
              <a:rPr lang="en-US" u="sng" baseline="0" dirty="0" smtClean="0"/>
              <a:t>very different</a:t>
            </a:r>
            <a:r>
              <a:rPr lang="en-US" baseline="0" dirty="0" smtClean="0"/>
              <a:t> transcribing needs.  It s</a:t>
            </a:r>
            <a:r>
              <a:rPr lang="en-US" dirty="0" smtClean="0"/>
              <a:t>upports </a:t>
            </a:r>
            <a:r>
              <a:rPr lang="en-US" u="sng" dirty="0" smtClean="0"/>
              <a:t>structured</a:t>
            </a:r>
            <a:r>
              <a:rPr lang="en-US" dirty="0" smtClean="0"/>
              <a:t> and </a:t>
            </a:r>
            <a:r>
              <a:rPr lang="en-US" u="sng" dirty="0" smtClean="0"/>
              <a:t>open text formats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example:  </a:t>
            </a:r>
            <a:r>
              <a:rPr lang="en-US" u="sng" baseline="0" dirty="0" smtClean="0"/>
              <a:t>open text templates </a:t>
            </a:r>
            <a:r>
              <a:rPr lang="en-US" baseline="0" dirty="0" smtClean="0"/>
              <a:t> are suitable for diaries, manuscripts, notebooks, and letters. </a:t>
            </a:r>
          </a:p>
          <a:p>
            <a:r>
              <a:rPr lang="en-US" baseline="0" dirty="0" smtClean="0"/>
              <a:t>This example is a diary volume from </a:t>
            </a:r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Charles Francis Hall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</a:t>
            </a:r>
            <a:r>
              <a:rPr lang="en-US" baseline="0" dirty="0" smtClean="0"/>
              <a:t>the </a:t>
            </a:r>
            <a:r>
              <a:rPr lang="en-US" u="sng" baseline="0" dirty="0" smtClean="0"/>
              <a:t>Archives Center </a:t>
            </a:r>
            <a:r>
              <a:rPr lang="en-US" baseline="0" dirty="0" smtClean="0"/>
              <a:t>at </a:t>
            </a:r>
            <a:r>
              <a:rPr lang="en-US" u="sng" baseline="0" dirty="0" smtClean="0"/>
              <a:t>American History museum</a:t>
            </a:r>
            <a:r>
              <a:rPr lang="en-US" baseline="0" dirty="0" smtClean="0"/>
              <a:t>.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 written</a:t>
            </a:r>
            <a:r>
              <a:rPr lang="en-US" sz="1200" b="0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pages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very difficult to read, but the stories and gruesome living conditions </a:t>
            </a:r>
            <a:r>
              <a:rPr lang="en-US" sz="1200" b="0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recorded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very valuable to the researchers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/>
          <a:lstStyle/>
          <a:p>
            <a:fld id="{8A1A1ECF-6280-4D10-B578-314D9881AAF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8827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u="sng" baseline="0" dirty="0" smtClean="0"/>
              <a:t>Structure template</a:t>
            </a:r>
            <a:r>
              <a:rPr lang="en-US" baseline="0" dirty="0" smtClean="0"/>
              <a:t>  supports specific data types.  This project is from the Harvard-Smithsonian Center for Astrophysics.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set of 75 logbooks contains information about 500,000 </a:t>
            </a:r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photographic glass plates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metadata are transcribed in </a:t>
            </a:r>
            <a:r>
              <a:rPr lang="en-US" sz="1200" b="0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spreadsheet format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 the </a:t>
            </a:r>
            <a:r>
              <a:rPr lang="en-US" sz="1200" b="0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logbook layout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/>
          <a:lstStyle/>
          <a:p>
            <a:fld id="{8A1A1ECF-6280-4D10-B578-314D9881AAF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3537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more </a:t>
            </a:r>
            <a:r>
              <a:rPr lang="en-US" baseline="0" dirty="0" smtClean="0"/>
              <a:t>example where a template contains </a:t>
            </a:r>
            <a:r>
              <a:rPr lang="en-US" u="sng" baseline="0" dirty="0" smtClean="0"/>
              <a:t>multiple tabs </a:t>
            </a:r>
            <a:r>
              <a:rPr lang="en-US" baseline="0" dirty="0" smtClean="0"/>
              <a:t>when </a:t>
            </a:r>
            <a:r>
              <a:rPr lang="en-US" u="sng" baseline="0" dirty="0" smtClean="0"/>
              <a:t>too many data fields </a:t>
            </a:r>
            <a:r>
              <a:rPr lang="en-US" baseline="0" dirty="0" smtClean="0"/>
              <a:t>are being transcribed.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numismatic proofs sheets </a:t>
            </a:r>
            <a:r>
              <a:rPr lang="en-US" b="1" u="sng" baseline="0" dirty="0" smtClean="0"/>
              <a:t>were completely hidden </a:t>
            </a:r>
            <a:r>
              <a:rPr lang="en-US" baseline="0" dirty="0" smtClean="0"/>
              <a:t>before the transcription project.  These objects were digitized without any catalog records first,  The images were uploaded into the Transcription Center.  The </a:t>
            </a:r>
            <a:r>
              <a:rPr lang="en-US" u="sng" baseline="0" dirty="0" smtClean="0"/>
              <a:t>structured data </a:t>
            </a:r>
            <a:r>
              <a:rPr lang="en-US" baseline="0" dirty="0" smtClean="0"/>
              <a:t>is collected from three separate tabs for simplified process.</a:t>
            </a:r>
          </a:p>
          <a:p>
            <a:endParaRPr lang="en-US" baseline="0" dirty="0" smtClean="0"/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Transcription Center supports not only the </a:t>
            </a:r>
            <a:r>
              <a:rPr lang="en-US" sz="1200" b="0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entry interface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the </a:t>
            </a:r>
            <a:r>
              <a:rPr lang="en-US" sz="1200" b="0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output files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with the desired formats so </a:t>
            </a:r>
            <a:r>
              <a:rPr lang="en-US" sz="1200" b="0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database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0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catalog records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 built for better searching.</a:t>
            </a:r>
            <a:endParaRPr lang="en-US" baseline="0" dirty="0" smtClean="0"/>
          </a:p>
          <a:p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/>
          <a:lstStyle/>
          <a:p>
            <a:fld id="{8A1A1ECF-6280-4D10-B578-314D9881AAF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2184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Smithsonian has a </a:t>
            </a:r>
            <a:r>
              <a:rPr lang="en-US" b="1" dirty="0" smtClean="0"/>
              <a:t>unique process </a:t>
            </a:r>
            <a:r>
              <a:rPr lang="en-US" dirty="0" smtClean="0"/>
              <a:t>that manages the </a:t>
            </a:r>
            <a:r>
              <a:rPr lang="en-US" u="sng" dirty="0" smtClean="0"/>
              <a:t>quality</a:t>
            </a:r>
            <a:r>
              <a:rPr lang="en-US" u="sng" baseline="0" dirty="0" smtClean="0"/>
              <a:t> control </a:t>
            </a:r>
            <a:r>
              <a:rPr lang="en-US" baseline="0" dirty="0" smtClean="0"/>
              <a:t>.  Here is how it works.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Everyone in the Transcription Center can transcribe a page at any time.  After a page is finished, the system will select a different person to </a:t>
            </a:r>
            <a:r>
              <a:rPr lang="en-US" u="sng" baseline="0" dirty="0" smtClean="0"/>
              <a:t>review the page</a:t>
            </a:r>
            <a:r>
              <a:rPr lang="en-US" baseline="0" dirty="0" smtClean="0"/>
              <a:t>.  No one can review his own work.  The reviewer does not know who has transcribed the page that is being reviewed, but the reviewer must be </a:t>
            </a:r>
            <a:r>
              <a:rPr lang="en-US" u="sng" baseline="0" dirty="0" smtClean="0"/>
              <a:t>logged in </a:t>
            </a:r>
            <a:r>
              <a:rPr lang="en-US" baseline="0" dirty="0" smtClean="0"/>
              <a:t>with a personal account </a:t>
            </a:r>
            <a:r>
              <a:rPr lang="en-US" u="sng" baseline="0" dirty="0" smtClean="0"/>
              <a:t>in order to review </a:t>
            </a:r>
            <a:r>
              <a:rPr lang="en-US" baseline="0" dirty="0" smtClean="0"/>
              <a:t>.  A reviewer can chose to edit and complete a page, or he can choose to </a:t>
            </a:r>
            <a:r>
              <a:rPr lang="en-US" u="sng" baseline="0" dirty="0" smtClean="0"/>
              <a:t>return the page back </a:t>
            </a:r>
            <a:r>
              <a:rPr lang="en-US" baseline="0" dirty="0" smtClean="0"/>
              <a:t>to </a:t>
            </a:r>
            <a:r>
              <a:rPr lang="en-US" u="sng" baseline="0" dirty="0" smtClean="0"/>
              <a:t>the pool for additional transcription </a:t>
            </a:r>
            <a:r>
              <a:rPr lang="en-US" baseline="0" dirty="0" smtClean="0"/>
              <a:t>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After a page has </a:t>
            </a:r>
            <a:r>
              <a:rPr lang="en-US" u="sng" baseline="0" dirty="0" smtClean="0"/>
              <a:t>been completed for review</a:t>
            </a:r>
            <a:r>
              <a:rPr lang="en-US" baseline="0" dirty="0" smtClean="0"/>
              <a:t>, it is considered </a:t>
            </a:r>
            <a:r>
              <a:rPr lang="en-US" u="sng" baseline="0" dirty="0" smtClean="0"/>
              <a:t>completed but not approved</a:t>
            </a:r>
            <a:r>
              <a:rPr lang="en-US" baseline="0" dirty="0" smtClean="0"/>
              <a:t>.  Smithsonian staff have the option to go through the final approval process.  This process ensures necessary </a:t>
            </a:r>
            <a:r>
              <a:rPr lang="en-US" u="sng" baseline="0" dirty="0" smtClean="0"/>
              <a:t>quality control </a:t>
            </a:r>
            <a:r>
              <a:rPr lang="en-US" baseline="0" dirty="0" smtClean="0"/>
              <a:t>and </a:t>
            </a:r>
            <a:r>
              <a:rPr lang="en-US" u="sng" baseline="0" dirty="0" smtClean="0"/>
              <a:t>provide flexibility </a:t>
            </a:r>
            <a:r>
              <a:rPr lang="en-US" baseline="0" dirty="0" smtClean="0"/>
              <a:t>at the same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/>
          <a:lstStyle/>
          <a:p>
            <a:fld id="{8A1A1ECF-6280-4D10-B578-314D9881AAF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0480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FD0A-F7C7-4EBF-BF8A-DF2FCD3A2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107D-DA46-4D03-9B5D-B6026AB817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1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FD0A-F7C7-4EBF-BF8A-DF2FCD3A2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107D-DA46-4D03-9B5D-B6026AB817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37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FD0A-F7C7-4EBF-BF8A-DF2FCD3A2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107D-DA46-4D03-9B5D-B6026AB817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7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FD0A-F7C7-4EBF-BF8A-DF2FCD3A2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107D-DA46-4D03-9B5D-B6026AB817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42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FD0A-F7C7-4EBF-BF8A-DF2FCD3A2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107D-DA46-4D03-9B5D-B6026AB817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8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FD0A-F7C7-4EBF-BF8A-DF2FCD3A2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107D-DA46-4D03-9B5D-B6026AB817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8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FD0A-F7C7-4EBF-BF8A-DF2FCD3A2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107D-DA46-4D03-9B5D-B6026AB817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71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FD0A-F7C7-4EBF-BF8A-DF2FCD3A2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107D-DA46-4D03-9B5D-B6026AB817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21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FD0A-F7C7-4EBF-BF8A-DF2FCD3A2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107D-DA46-4D03-9B5D-B6026AB817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0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FD0A-F7C7-4EBF-BF8A-DF2FCD3A2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107D-DA46-4D03-9B5D-B6026AB817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3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FD0A-F7C7-4EBF-BF8A-DF2FCD3A2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107D-DA46-4D03-9B5D-B6026AB817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7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CFD0A-F7C7-4EBF-BF8A-DF2FCD3A2F2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7/21/2016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1107D-DA46-4D03-9B5D-B6026AB817B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4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cription.si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transcription.si.edu/pdf_files/6617.pdf" TargetMode="External"/><Relationship Id="rId7" Type="http://schemas.openxmlformats.org/officeDocument/2006/relationships/hyperlink" Target="http://collections.si.edu/search/results.htm?q=%22Transcribed+by+digital+volunteers%22&amp;dsort=&amp;date.slider=&amp;fq=data_source:%22NMNH+-+Botany+Dept.%22&amp;tag.cstype=all&amp;view=list&amp;start=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hyperlink" Target="http://collections.si.edu/search/results.htm?q=+shellac&amp;dsort=&amp;date.slider=&amp;tag.cstype=all&amp;fq=data_source:%22Archives+Center+-+NMAH%22&amp;view=list&amp;start=0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cription.si.edu/pdf_files/7624.pdf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cription.si.edu/pdf_files/7624.pdf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cription.si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cription.si.edu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97632"/>
            <a:ext cx="5829300" cy="11025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Smithsonian Transcription Center</a:t>
            </a:r>
            <a:br>
              <a:rPr lang="en-US" dirty="0" smtClean="0"/>
            </a:br>
            <a:r>
              <a:rPr lang="en-US" sz="2325" dirty="0"/>
              <a:t>Taking Digitization to the Next Level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3183" y="1314450"/>
            <a:ext cx="5915480" cy="36576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>
                <a:solidFill>
                  <a:schemeClr val="accent2"/>
                </a:solidFill>
                <a:hlinkClick r:id="rId3"/>
              </a:rPr>
              <a:t>http://Transcription.si.edu</a:t>
            </a:r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sz="2100" b="1" dirty="0">
              <a:solidFill>
                <a:schemeClr val="accent2"/>
              </a:solidFill>
            </a:endParaRPr>
          </a:p>
          <a:p>
            <a:endParaRPr lang="en-US" sz="2100" b="1" dirty="0">
              <a:solidFill>
                <a:schemeClr val="tx1"/>
              </a:solidFill>
            </a:endParaRPr>
          </a:p>
          <a:p>
            <a:r>
              <a:rPr lang="en-US" sz="2100" b="1" dirty="0" err="1">
                <a:solidFill>
                  <a:schemeClr val="tx1"/>
                </a:solidFill>
              </a:rPr>
              <a:t>Ching-hsien</a:t>
            </a:r>
            <a:r>
              <a:rPr lang="en-US" sz="2100" b="1" dirty="0">
                <a:solidFill>
                  <a:schemeClr val="tx1"/>
                </a:solidFill>
              </a:rPr>
              <a:t> Wang</a:t>
            </a:r>
          </a:p>
          <a:p>
            <a:endParaRPr lang="en-US" sz="2100" b="1" dirty="0">
              <a:solidFill>
                <a:schemeClr val="tx1"/>
              </a:solidFill>
            </a:endParaRPr>
          </a:p>
          <a:p>
            <a:endParaRPr lang="en-US" sz="2100" b="1" dirty="0">
              <a:solidFill>
                <a:schemeClr val="tx1"/>
              </a:solidFill>
            </a:endParaRPr>
          </a:p>
          <a:p>
            <a:r>
              <a:rPr lang="en-US" sz="2100" b="1" dirty="0" err="1">
                <a:solidFill>
                  <a:schemeClr val="tx1"/>
                </a:solidFill>
              </a:rPr>
              <a:t>Ching-hsien</a:t>
            </a:r>
            <a:r>
              <a:rPr lang="en-US" sz="2100" b="1" dirty="0">
                <a:solidFill>
                  <a:schemeClr val="tx1"/>
                </a:solidFill>
              </a:rPr>
              <a:t> Wang, Manager</a:t>
            </a:r>
          </a:p>
          <a:p>
            <a:r>
              <a:rPr lang="en-US" sz="2100" b="1" dirty="0">
                <a:solidFill>
                  <a:schemeClr val="tx1"/>
                </a:solidFill>
              </a:rPr>
              <a:t>wangch@si.edu</a:t>
            </a:r>
          </a:p>
          <a:p>
            <a:r>
              <a:rPr lang="en-US" sz="2100" dirty="0">
                <a:solidFill>
                  <a:schemeClr val="tx1"/>
                </a:solidFill>
              </a:rPr>
              <a:t>Collections Systems &amp; Digital Assets Division</a:t>
            </a:r>
          </a:p>
          <a:p>
            <a:r>
              <a:rPr lang="en-US" sz="2100" dirty="0">
                <a:solidFill>
                  <a:schemeClr val="tx1"/>
                </a:solidFill>
              </a:rPr>
              <a:t>Office of Chief Information Officer</a:t>
            </a:r>
          </a:p>
          <a:p>
            <a:r>
              <a:rPr lang="en-US" sz="2100" dirty="0">
                <a:solidFill>
                  <a:schemeClr val="tx1"/>
                </a:solidFill>
              </a:rPr>
              <a:t>Smithsonian Institution </a:t>
            </a:r>
          </a:p>
          <a:p>
            <a:r>
              <a:rPr lang="en-US" sz="2100" dirty="0">
                <a:solidFill>
                  <a:schemeClr val="tx1"/>
                </a:solidFill>
              </a:rPr>
              <a:t>July 21, 2016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198" y="1628775"/>
            <a:ext cx="2457450" cy="176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5x-centbelow-2l-[Converted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81" y="328612"/>
            <a:ext cx="507206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21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57150"/>
            <a:ext cx="6172200" cy="857250"/>
          </a:xfrm>
        </p:spPr>
        <p:txBody>
          <a:bodyPr/>
          <a:lstStyle/>
          <a:p>
            <a:r>
              <a:rPr lang="en-US" dirty="0" smtClean="0"/>
              <a:t>Engaging the Public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28750" y="1028700"/>
            <a:ext cx="4286250" cy="40576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Tradition of building a strong volunteer community</a:t>
            </a:r>
          </a:p>
          <a:p>
            <a:pPr lvl="1"/>
            <a:r>
              <a:rPr lang="en-US" dirty="0" smtClean="0"/>
              <a:t>1846-1870 working with a network of 352 volunteer observers</a:t>
            </a:r>
          </a:p>
          <a:p>
            <a:pPr lvl="1"/>
            <a:r>
              <a:rPr lang="en-US" dirty="0" smtClean="0"/>
              <a:t>Tracking and reporting weather conditions, Aurora Borealis, and Tornados via telegraphs</a:t>
            </a:r>
          </a:p>
          <a:p>
            <a:pPr lvl="1"/>
            <a:r>
              <a:rPr lang="en-US" dirty="0" smtClean="0"/>
              <a:t>Secretary Baird cultivated relationships with the volunteers by writing 3500-5000 letters per year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Transcription Project carries on the tradition and cultivate a new network of volunteers</a:t>
            </a:r>
          </a:p>
          <a:p>
            <a:pPr lvl="1"/>
            <a:r>
              <a:rPr lang="en-US" dirty="0" smtClean="0"/>
              <a:t>6655 active volunteers to date</a:t>
            </a:r>
          </a:p>
          <a:p>
            <a:pPr lvl="1"/>
            <a:r>
              <a:rPr lang="en-US" dirty="0" smtClean="0"/>
              <a:t>Social media platform for affective communication</a:t>
            </a:r>
          </a:p>
          <a:p>
            <a:pPr lvl="1"/>
            <a:r>
              <a:rPr lang="en-US" dirty="0" smtClean="0"/>
              <a:t>Google hangout sessions for rewards</a:t>
            </a:r>
          </a:p>
          <a:p>
            <a:pPr lvl="1"/>
            <a:r>
              <a:rPr lang="en-US" dirty="0" smtClean="0"/>
              <a:t>Organized campaigns for targeted projects</a:t>
            </a:r>
            <a:endParaRPr lang="en-US" dirty="0"/>
          </a:p>
          <a:p>
            <a:pPr marL="342900" lvl="1" indent="0">
              <a:buNone/>
            </a:pPr>
            <a:endParaRPr lang="en-US" dirty="0" smtClean="0"/>
          </a:p>
        </p:txBody>
      </p:sp>
      <p:pic>
        <p:nvPicPr>
          <p:cNvPr id="4" name="Picture 3" descr="5x-centbelow-2l-[Converted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81" y="328612"/>
            <a:ext cx="507206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450" y="1085850"/>
            <a:ext cx="1996981" cy="1903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1" y="3341583"/>
            <a:ext cx="2018507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2407"/>
            <a:ext cx="5727700" cy="708422"/>
          </a:xfrm>
        </p:spPr>
        <p:txBody>
          <a:bodyPr>
            <a:normAutofit/>
          </a:bodyPr>
          <a:lstStyle/>
          <a:p>
            <a:r>
              <a:rPr lang="en-US" dirty="0" smtClean="0"/>
              <a:t>Overview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823" y="644407"/>
            <a:ext cx="6172200" cy="33147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During June 2013 – June 2016</a:t>
            </a:r>
          </a:p>
          <a:p>
            <a:pPr fontAlgn="base"/>
            <a:r>
              <a:rPr lang="fr-FR" sz="1200" dirty="0"/>
              <a:t>191,000+  pages are avalable in Transcription Center</a:t>
            </a:r>
          </a:p>
          <a:p>
            <a:pPr fontAlgn="base"/>
            <a:r>
              <a:rPr lang="fr-FR" sz="1200" dirty="0"/>
              <a:t>188,000+   pages are </a:t>
            </a:r>
            <a:r>
              <a:rPr lang="fr-FR" sz="1200" dirty="0" err="1"/>
              <a:t>completed</a:t>
            </a:r>
            <a:r>
              <a:rPr lang="fr-FR" sz="1200" dirty="0"/>
              <a:t> </a:t>
            </a:r>
            <a:endParaRPr lang="en-US" sz="1200" dirty="0"/>
          </a:p>
          <a:p>
            <a:r>
              <a:rPr lang="en-US" sz="1200" dirty="0"/>
              <a:t>6,655 active users </a:t>
            </a:r>
          </a:p>
          <a:p>
            <a:r>
              <a:rPr lang="en-US" sz="1200" dirty="0"/>
              <a:t>Averaging 140 users per week working on the site</a:t>
            </a:r>
          </a:p>
          <a:p>
            <a:r>
              <a:rPr lang="en-US" sz="1200" dirty="0"/>
              <a:t>51+% of the users are returned users on the site</a:t>
            </a:r>
          </a:p>
          <a:p>
            <a:r>
              <a:rPr lang="en-US" sz="1200" dirty="0"/>
              <a:t>Supper Users spent average of 28 pages on each visit to the site</a:t>
            </a:r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1" y="2774715"/>
            <a:ext cx="5861447" cy="2368786"/>
          </a:xfrm>
          <a:prstGeom prst="rect">
            <a:avLst/>
          </a:prstGeom>
        </p:spPr>
      </p:pic>
      <p:pic>
        <p:nvPicPr>
          <p:cNvPr id="6" name="Picture 5" descr="5x-centbelow-2l-[Converted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824" y="132299"/>
            <a:ext cx="507206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91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936" y="973592"/>
            <a:ext cx="1603389" cy="505165"/>
          </a:xfrm>
        </p:spPr>
        <p:txBody>
          <a:bodyPr/>
          <a:lstStyle/>
          <a:p>
            <a:r>
              <a:rPr lang="en-US" dirty="0" smtClean="0"/>
              <a:t>TC User Activity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365151" y="857250"/>
          <a:ext cx="3615631" cy="321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339007" y="1600201"/>
          <a:ext cx="2718642" cy="2343152"/>
        </p:xfrm>
        <a:graphic>
          <a:graphicData uri="http://schemas.openxmlformats.org/drawingml/2006/table">
            <a:tbl>
              <a:tblPr/>
              <a:tblGrid>
                <a:gridCol w="688544"/>
                <a:gridCol w="672788"/>
                <a:gridCol w="671511"/>
                <a:gridCol w="685799"/>
              </a:tblGrid>
              <a:tr h="335427">
                <a:tc>
                  <a:txBody>
                    <a:bodyPr/>
                    <a:lstStyle/>
                    <a:p>
                      <a:pPr algn="l" fontAlgn="t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Actions</a:t>
                      </a:r>
                    </a:p>
                    <a:p>
                      <a:pPr algn="l" fontAlgn="b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(each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</a:t>
                      </a:r>
                    </a:p>
                  </a:txBody>
                  <a:tcPr marL="5358" marR="5358" marT="5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 total     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 of 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84"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anonymous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55481</a:t>
                      </a:r>
                    </a:p>
                  </a:txBody>
                  <a:tcPr marL="5358" marR="5358" marT="5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55,481 </a:t>
                      </a:r>
                    </a:p>
                  </a:txBody>
                  <a:tcPr marL="5358" marR="5358" marT="5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5.5%</a:t>
                      </a:r>
                    </a:p>
                  </a:txBody>
                  <a:tcPr marL="5358" marR="5358" marT="535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5194"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8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 super user</a:t>
                      </a:r>
                      <a:endParaRPr lang="en-US" sz="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2057-77352</a:t>
                      </a:r>
                    </a:p>
                  </a:txBody>
                  <a:tcPr marL="5358" marR="5358" marT="5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597,524 </a:t>
                      </a:r>
                    </a:p>
                  </a:txBody>
                  <a:tcPr marL="5358" marR="5358" marT="5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59.4%</a:t>
                      </a:r>
                    </a:p>
                  </a:txBody>
                  <a:tcPr marL="5358" marR="5358" marT="535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418"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800" b="1" i="0" u="none" strike="noStrike" dirty="0" smtClean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 top </a:t>
                      </a:r>
                      <a:r>
                        <a:rPr lang="en-US" sz="800" b="1" i="0" u="none" strike="noStrike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user</a:t>
                      </a:r>
                    </a:p>
                  </a:txBody>
                  <a:tcPr marL="5358" marR="5358" marT="535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32-2041</a:t>
                      </a:r>
                    </a:p>
                  </a:txBody>
                  <a:tcPr marL="5358" marR="5358" marT="5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310,653 </a:t>
                      </a:r>
                    </a:p>
                  </a:txBody>
                  <a:tcPr marL="5358" marR="5358" marT="5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30.9%</a:t>
                      </a:r>
                    </a:p>
                  </a:txBody>
                  <a:tcPr marL="5358" marR="5358" marT="535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194"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800" b="1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 mid-range</a:t>
                      </a:r>
                      <a:endParaRPr lang="en-US" sz="8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11-31</a:t>
                      </a:r>
                    </a:p>
                  </a:txBody>
                  <a:tcPr marL="5358" marR="5358" marT="5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27,573 </a:t>
                      </a:r>
                    </a:p>
                  </a:txBody>
                  <a:tcPr marL="5358" marR="5358" marT="5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</a:p>
                  </a:txBody>
                  <a:tcPr marL="5358" marR="5358" marT="535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194"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800" b="1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 median</a:t>
                      </a:r>
                      <a:endParaRPr lang="en-US" sz="800" b="1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358" marR="5358" marT="5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1,530 </a:t>
                      </a:r>
                    </a:p>
                  </a:txBody>
                  <a:tcPr marL="5358" marR="5358" marT="5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5358" marR="5358" marT="535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194"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800" b="1" i="0" u="none" strike="noStrike" dirty="0" smtClean="0">
                          <a:solidFill>
                            <a:srgbClr val="A5A5A5"/>
                          </a:solidFill>
                          <a:effectLst/>
                          <a:latin typeface="Calibri" panose="020F0502020204030204" pitchFamily="34" charset="0"/>
                        </a:rPr>
                        <a:t> moderate</a:t>
                      </a:r>
                      <a:endParaRPr lang="en-US" sz="800" b="1" i="0" u="none" strike="noStrike" dirty="0">
                        <a:solidFill>
                          <a:srgbClr val="A5A5A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1-9</a:t>
                      </a:r>
                    </a:p>
                  </a:txBody>
                  <a:tcPr marL="5358" marR="5358" marT="5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11,622 </a:t>
                      </a:r>
                    </a:p>
                  </a:txBody>
                  <a:tcPr marL="5358" marR="5358" marT="5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5358" marR="5358" marT="535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194"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800" b="1" i="0" u="none" strike="noStrike" dirty="0" smtClean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one-off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358" marR="5358" marT="5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755 </a:t>
                      </a:r>
                    </a:p>
                  </a:txBody>
                  <a:tcPr marL="5358" marR="5358" marT="5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5358" marR="5358" marT="535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53"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1,005,138 </a:t>
                      </a:r>
                    </a:p>
                  </a:txBody>
                  <a:tcPr marL="5358" marR="5358" marT="5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5358" marR="5358" marT="535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058421" y="251049"/>
            <a:ext cx="5471985" cy="35004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b="0" dirty="0">
                <a:solidFill>
                  <a:prstClr val="black"/>
                </a:solidFill>
              </a:rPr>
              <a:t>Active Volunteers</a:t>
            </a:r>
          </a:p>
        </p:txBody>
      </p:sp>
      <p:pic>
        <p:nvPicPr>
          <p:cNvPr id="7" name="Picture 6" descr="5x-centbelow-2l-[Converted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333" y="139304"/>
            <a:ext cx="507206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18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85900" y="205978"/>
            <a:ext cx="6172200" cy="594122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Volunteer Group Tiers</a:t>
            </a:r>
            <a:br>
              <a:rPr lang="en-US" sz="2400" dirty="0"/>
            </a:br>
            <a:r>
              <a:rPr lang="en-US" sz="1350" dirty="0"/>
              <a:t>June 2013 through June 2016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71600" y="1085851"/>
            <a:ext cx="6286500" cy="1284650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Significant number of users spent less then 10 seconds on the system and bounced out, but </a:t>
            </a:r>
          </a:p>
          <a:p>
            <a:r>
              <a:rPr lang="en-US" sz="1800" dirty="0"/>
              <a:t>102,000 sessions of volunteers spent 10, 20, 30 minutes or more on the system, and viewed 1.5 million pages.</a:t>
            </a:r>
          </a:p>
          <a:p>
            <a:r>
              <a:rPr lang="en-US" sz="1800" dirty="0"/>
              <a:t>The most work is being completed by volunteers in the last group.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719" y="2573542"/>
            <a:ext cx="6822281" cy="2450306"/>
          </a:xfrm>
          <a:prstGeom prst="rect">
            <a:avLst/>
          </a:prstGeom>
        </p:spPr>
      </p:pic>
      <p:pic>
        <p:nvPicPr>
          <p:cNvPr id="14" name="Picture 13" descr="5x-centbelow-2l-[Converted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333" y="139304"/>
            <a:ext cx="507206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92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More about our Volunteers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Quality of the work is excellent.  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In a sample collected on our system showed the error rate was much lower comparing to OCR error rate.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Volunteers responded very well when we reached out by</a:t>
            </a:r>
          </a:p>
          <a:p>
            <a:pPr lvl="1"/>
            <a:r>
              <a:rPr lang="en-US" dirty="0" smtClean="0"/>
              <a:t>Providing Feedback buttons on home page,</a:t>
            </a:r>
          </a:p>
          <a:p>
            <a:pPr lvl="1"/>
            <a:r>
              <a:rPr lang="en-US" dirty="0" smtClean="0"/>
              <a:t>Including note field on every page,</a:t>
            </a:r>
          </a:p>
          <a:p>
            <a:pPr lvl="1"/>
            <a:r>
              <a:rPr lang="en-US" smtClean="0"/>
              <a:t>Staying active </a:t>
            </a:r>
            <a:r>
              <a:rPr lang="en-US" dirty="0" smtClean="0"/>
              <a:t>in </a:t>
            </a:r>
            <a:r>
              <a:rPr lang="en-US" dirty="0"/>
              <a:t>s</a:t>
            </a:r>
            <a:r>
              <a:rPr lang="en-US" dirty="0" smtClean="0"/>
              <a:t>ocial media platforms,</a:t>
            </a:r>
          </a:p>
          <a:p>
            <a:pPr lvl="1"/>
            <a:r>
              <a:rPr lang="en-US" dirty="0" smtClean="0"/>
              <a:t>Organizing special campaigns to direct volunteers</a:t>
            </a:r>
          </a:p>
          <a:p>
            <a:pPr lvl="1"/>
            <a:endParaRPr lang="en-US" dirty="0" smtClean="0"/>
          </a:p>
          <a:p>
            <a:pPr marL="342900" lvl="1" indent="0">
              <a:buNone/>
            </a:pPr>
            <a:endParaRPr lang="en-US" dirty="0"/>
          </a:p>
        </p:txBody>
      </p:sp>
      <p:pic>
        <p:nvPicPr>
          <p:cNvPr id="4" name="Picture 3" descr="5x-centbelow-2l-[Converted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360078"/>
            <a:ext cx="507206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05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Sharing the Finished Product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485900" y="1255014"/>
            <a:ext cx="6286500" cy="3538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to do about the 188,300 pages of collected data?</a:t>
            </a:r>
          </a:p>
          <a:p>
            <a:pPr marL="205740" lvl="1" indent="0">
              <a:buNone/>
            </a:pPr>
            <a:endParaRPr lang="en-US" dirty="0" smtClean="0"/>
          </a:p>
          <a:p>
            <a:pPr marL="205740" lvl="1" indent="0">
              <a:buNone/>
            </a:pPr>
            <a:endParaRPr lang="en-US" sz="1500" dirty="0"/>
          </a:p>
          <a:p>
            <a:pPr marL="205740" lvl="1" indent="0">
              <a:buNone/>
            </a:pPr>
            <a:r>
              <a:rPr lang="en-US" sz="1500" dirty="0"/>
              <a:t>  PDF Download                    Online Searching              Create Catalog Record</a:t>
            </a:r>
          </a:p>
          <a:p>
            <a:pPr marL="205740" lvl="1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v"/>
            </a:pPr>
            <a:endParaRPr lang="en-US" sz="12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921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130" y="2920086"/>
            <a:ext cx="1705277" cy="1801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889646"/>
            <a:ext cx="1631220" cy="185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920087"/>
            <a:ext cx="1518005" cy="188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5x-centbelow-2l-[Converted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26" y="400050"/>
            <a:ext cx="507206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12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184137"/>
            <a:ext cx="6172200" cy="857250"/>
          </a:xfrm>
        </p:spPr>
        <p:txBody>
          <a:bodyPr/>
          <a:lstStyle/>
          <a:p>
            <a:r>
              <a:rPr lang="en-US" dirty="0" smtClean="0"/>
              <a:t>Downloadable PDF Files Usage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0150" y="1543050"/>
            <a:ext cx="2514600" cy="3409950"/>
          </a:xfrm>
        </p:spPr>
        <p:txBody>
          <a:bodyPr>
            <a:normAutofit/>
          </a:bodyPr>
          <a:lstStyle/>
          <a:p>
            <a:r>
              <a:rPr lang="en-US" sz="1500" dirty="0">
                <a:hlinkClick r:id="rId3"/>
              </a:rPr>
              <a:t>https://transcription.si.edu/pdf_files/7624.pdf</a:t>
            </a:r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  <p:pic>
        <p:nvPicPr>
          <p:cNvPr id="5" name="Picture 2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098688"/>
            <a:ext cx="1075668" cy="11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6251" y="1600200"/>
            <a:ext cx="3780449" cy="2585243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3784600" y="1078308"/>
          <a:ext cx="4229100" cy="36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1" name="Picture 10" descr="5x-centbelow-2l-[Converted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26" y="400050"/>
            <a:ext cx="507206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68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184137"/>
            <a:ext cx="6172200" cy="857250"/>
          </a:xfrm>
        </p:spPr>
        <p:txBody>
          <a:bodyPr/>
          <a:lstStyle/>
          <a:p>
            <a:r>
              <a:rPr lang="en-US" dirty="0" smtClean="0"/>
              <a:t>Downloadable PDF Files Usage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0150" y="1543050"/>
            <a:ext cx="2514600" cy="3409950"/>
          </a:xfrm>
        </p:spPr>
        <p:txBody>
          <a:bodyPr>
            <a:normAutofit lnSpcReduction="10000"/>
          </a:bodyPr>
          <a:lstStyle/>
          <a:p>
            <a:r>
              <a:rPr lang="en-US" sz="1500" dirty="0">
                <a:hlinkClick r:id="rId3"/>
              </a:rPr>
              <a:t>https://transcription.si.edu/pdf_files/7624.pdf</a:t>
            </a:r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r>
              <a:rPr lang="en-US" sz="1500" dirty="0"/>
              <a:t>PDF statistics Jan. 2014-Jun 2016</a:t>
            </a:r>
          </a:p>
          <a:p>
            <a:r>
              <a:rPr lang="en-US" sz="1500" dirty="0"/>
              <a:t>Total PDF files downloaded 340,910</a:t>
            </a:r>
          </a:p>
          <a:p>
            <a:r>
              <a:rPr lang="en-US" sz="1500" dirty="0"/>
              <a:t>The usage demand sharply increased since Aug. 2015</a:t>
            </a:r>
          </a:p>
          <a:p>
            <a:pPr marL="0" indent="0">
              <a:buNone/>
            </a:pPr>
            <a:endParaRPr lang="en-US" sz="1500" dirty="0"/>
          </a:p>
          <a:p>
            <a:endParaRPr lang="en-US" sz="1500" dirty="0"/>
          </a:p>
        </p:txBody>
      </p:sp>
      <p:pic>
        <p:nvPicPr>
          <p:cNvPr id="5" name="Picture 2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098688"/>
            <a:ext cx="1075668" cy="11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6251" y="1600200"/>
            <a:ext cx="3780449" cy="2585243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3784600" y="1078308"/>
          <a:ext cx="4229100" cy="36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1" name="Picture 10" descr="5x-centbelow-2l-[Converted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26" y="400050"/>
            <a:ext cx="507206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30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549" y="402109"/>
            <a:ext cx="6116151" cy="400841"/>
          </a:xfrm>
        </p:spPr>
        <p:txBody>
          <a:bodyPr>
            <a:noAutofit/>
          </a:bodyPr>
          <a:lstStyle/>
          <a:p>
            <a:r>
              <a:rPr lang="en-US" sz="2400" dirty="0"/>
              <a:t>Integrate Transcription Searching in Smithsonian Collections Search Center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1828" y="633924"/>
            <a:ext cx="6172200" cy="683356"/>
          </a:xfrm>
        </p:spPr>
        <p:txBody>
          <a:bodyPr>
            <a:normAutofit fontScale="62500" lnSpcReduction="20000"/>
          </a:bodyPr>
          <a:lstStyle/>
          <a:p>
            <a:endParaRPr lang="en-US" sz="1500" dirty="0"/>
          </a:p>
          <a:p>
            <a:pPr marL="0" indent="0">
              <a:buNone/>
            </a:pPr>
            <a:r>
              <a:rPr lang="en-US" sz="2475" dirty="0"/>
              <a:t>Search for “belly feather”,  we found  four </a:t>
            </a:r>
            <a:r>
              <a:rPr lang="en-US" sz="2475" dirty="0" err="1"/>
              <a:t>fieldbook</a:t>
            </a:r>
            <a:r>
              <a:rPr lang="en-US" sz="2475" dirty="0"/>
              <a:t> and one museum object records online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498" y="1478286"/>
            <a:ext cx="5373462" cy="3239690"/>
          </a:xfrm>
          <a:prstGeom prst="rect">
            <a:avLst/>
          </a:prstGeom>
        </p:spPr>
      </p:pic>
      <p:pic>
        <p:nvPicPr>
          <p:cNvPr id="12" name="Picture 11" descr="5x-centbelow-2l-[Converted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622" y="62483"/>
            <a:ext cx="507206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83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549" y="402109"/>
            <a:ext cx="6116151" cy="400841"/>
          </a:xfrm>
        </p:spPr>
        <p:txBody>
          <a:bodyPr>
            <a:noAutofit/>
          </a:bodyPr>
          <a:lstStyle/>
          <a:p>
            <a:r>
              <a:rPr lang="en-US" sz="2400" dirty="0"/>
              <a:t>Integrate Transcription Searching in Smithsonian Collections Search Center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1828" y="633924"/>
            <a:ext cx="6172200" cy="683356"/>
          </a:xfrm>
        </p:spPr>
        <p:txBody>
          <a:bodyPr>
            <a:normAutofit fontScale="62500" lnSpcReduction="20000"/>
          </a:bodyPr>
          <a:lstStyle/>
          <a:p>
            <a:endParaRPr lang="en-US" sz="1500" dirty="0"/>
          </a:p>
          <a:p>
            <a:pPr marL="0" indent="0">
              <a:buNone/>
            </a:pPr>
            <a:r>
              <a:rPr lang="en-US" sz="2475" dirty="0"/>
              <a:t>Search for “belly feather”,  we found  four </a:t>
            </a:r>
            <a:r>
              <a:rPr lang="en-US" sz="2475" dirty="0" err="1"/>
              <a:t>fieldbook</a:t>
            </a:r>
            <a:r>
              <a:rPr lang="en-US" sz="2475" dirty="0"/>
              <a:t> and one museum object records online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498" y="1478286"/>
            <a:ext cx="5373462" cy="3239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550" y="1940124"/>
            <a:ext cx="5717201" cy="1718072"/>
          </a:xfrm>
          <a:prstGeom prst="rect">
            <a:avLst/>
          </a:prstGeom>
        </p:spPr>
      </p:pic>
      <p:pic>
        <p:nvPicPr>
          <p:cNvPr id="12" name="Picture 11" descr="5x-centbelow-2l-[Converted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622" y="62483"/>
            <a:ext cx="507206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25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97632"/>
            <a:ext cx="5829300" cy="11025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Smithsonian Transcription Center</a:t>
            </a:r>
            <a:br>
              <a:rPr lang="en-US" dirty="0" smtClean="0"/>
            </a:br>
            <a:r>
              <a:rPr lang="en-US" sz="2325" dirty="0"/>
              <a:t>Taking Digitization to the Next Level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3183" y="1314450"/>
            <a:ext cx="5915480" cy="3657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hlinkClick r:id="rId3"/>
              </a:rPr>
              <a:t>http://Transcription.si.edu</a:t>
            </a:r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sz="2100" b="1" dirty="0">
              <a:solidFill>
                <a:schemeClr val="accent2"/>
              </a:solidFill>
            </a:endParaRPr>
          </a:p>
          <a:p>
            <a:endParaRPr lang="en-US" sz="2100" b="1" dirty="0">
              <a:solidFill>
                <a:schemeClr val="tx1"/>
              </a:solidFill>
            </a:endParaRPr>
          </a:p>
          <a:p>
            <a:endParaRPr lang="en-US" sz="2100" b="1" dirty="0">
              <a:solidFill>
                <a:schemeClr val="tx1"/>
              </a:solidFill>
            </a:endParaRPr>
          </a:p>
          <a:p>
            <a:endParaRPr lang="en-US" sz="21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5x-centbelow-2l-[Converted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81" y="328612"/>
            <a:ext cx="507206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46149" y="2000250"/>
            <a:ext cx="49946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8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Outline: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Overview of the Transcription Center project,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System functionality and user interface,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Crowdsourcing and statistics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Usage of collected transcribed data</a:t>
            </a:r>
          </a:p>
        </p:txBody>
      </p:sp>
    </p:spTree>
    <p:extLst>
      <p:ext uri="{BB962C8B-B14F-4D97-AF65-F5344CB8AC3E}">
        <p14:creationId xmlns:p14="http://schemas.microsoft.com/office/powerpoint/2010/main" val="279646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549" y="402109"/>
            <a:ext cx="6116151" cy="400841"/>
          </a:xfrm>
        </p:spPr>
        <p:txBody>
          <a:bodyPr>
            <a:noAutofit/>
          </a:bodyPr>
          <a:lstStyle/>
          <a:p>
            <a:r>
              <a:rPr lang="en-US" sz="2400" dirty="0"/>
              <a:t>Integrate Transcription Searching in Smithsonian Collections Search Center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1828" y="633924"/>
            <a:ext cx="6172200" cy="683356"/>
          </a:xfrm>
        </p:spPr>
        <p:txBody>
          <a:bodyPr>
            <a:normAutofit fontScale="62500" lnSpcReduction="20000"/>
          </a:bodyPr>
          <a:lstStyle/>
          <a:p>
            <a:endParaRPr lang="en-US" sz="1500" dirty="0"/>
          </a:p>
          <a:p>
            <a:pPr marL="0" indent="0">
              <a:buNone/>
            </a:pPr>
            <a:r>
              <a:rPr lang="en-US" sz="2475" dirty="0"/>
              <a:t>Search for “belly feather”,  we found  four </a:t>
            </a:r>
            <a:r>
              <a:rPr lang="en-US" sz="2475" dirty="0" err="1"/>
              <a:t>fieldbook</a:t>
            </a:r>
            <a:r>
              <a:rPr lang="en-US" sz="2475" dirty="0"/>
              <a:t> and one museum object records online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498" y="1478286"/>
            <a:ext cx="5373462" cy="3239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550" y="1940124"/>
            <a:ext cx="5717201" cy="1718072"/>
          </a:xfrm>
          <a:prstGeom prst="rect">
            <a:avLst/>
          </a:prstGeom>
        </p:spPr>
      </p:pic>
      <p:pic>
        <p:nvPicPr>
          <p:cNvPr id="12" name="Picture 11" descr="5x-centbelow-2l-[Converted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622" y="62483"/>
            <a:ext cx="507206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5126" y="1315621"/>
            <a:ext cx="5850731" cy="38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549" y="402109"/>
            <a:ext cx="6116151" cy="400841"/>
          </a:xfrm>
        </p:spPr>
        <p:txBody>
          <a:bodyPr>
            <a:noAutofit/>
          </a:bodyPr>
          <a:lstStyle/>
          <a:p>
            <a:r>
              <a:rPr lang="en-US" sz="2400" dirty="0"/>
              <a:t>Integrate Transcription Searching in Smithsonian Collections Search Center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1828" y="633924"/>
            <a:ext cx="6172200" cy="683356"/>
          </a:xfrm>
        </p:spPr>
        <p:txBody>
          <a:bodyPr>
            <a:normAutofit fontScale="62500" lnSpcReduction="20000"/>
          </a:bodyPr>
          <a:lstStyle/>
          <a:p>
            <a:endParaRPr lang="en-US" sz="1500" dirty="0"/>
          </a:p>
          <a:p>
            <a:pPr marL="0" indent="0">
              <a:buNone/>
            </a:pPr>
            <a:r>
              <a:rPr lang="en-US" sz="2475" dirty="0"/>
              <a:t>Search for “belly feather”,  we found  four </a:t>
            </a:r>
            <a:r>
              <a:rPr lang="en-US" sz="2475" dirty="0" err="1"/>
              <a:t>fieldbook</a:t>
            </a:r>
            <a:r>
              <a:rPr lang="en-US" sz="2475" dirty="0"/>
              <a:t> and one museum object records online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498" y="1478286"/>
            <a:ext cx="5373462" cy="3239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550" y="1940124"/>
            <a:ext cx="5717201" cy="1718072"/>
          </a:xfrm>
          <a:prstGeom prst="rect">
            <a:avLst/>
          </a:prstGeom>
        </p:spPr>
      </p:pic>
      <p:pic>
        <p:nvPicPr>
          <p:cNvPr id="12" name="Picture 11" descr="5x-centbelow-2l-[Converted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622" y="62483"/>
            <a:ext cx="507206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5126" y="1315621"/>
            <a:ext cx="5850731" cy="38147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1983" y="1315621"/>
            <a:ext cx="6136688" cy="404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4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5900" y="171450"/>
            <a:ext cx="617220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Create Catalog Records</a:t>
            </a:r>
            <a:br>
              <a:rPr lang="en-US" dirty="0" smtClean="0"/>
            </a:br>
            <a:r>
              <a:rPr lang="en-US" dirty="0" smtClean="0"/>
              <a:t>with collected structured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3000" y="1085850"/>
            <a:ext cx="6851650" cy="1257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i="1" dirty="0"/>
              <a:t>Create </a:t>
            </a:r>
            <a:r>
              <a:rPr lang="en-US" sz="1800" b="1" dirty="0"/>
              <a:t>128,500 </a:t>
            </a:r>
            <a:r>
              <a:rPr lang="en-US" sz="1800" b="1" i="1" dirty="0"/>
              <a:t>Catalog Records!</a:t>
            </a:r>
          </a:p>
          <a:p>
            <a:pPr marL="0" indent="0">
              <a:buNone/>
            </a:pPr>
            <a:r>
              <a:rPr lang="en-US" sz="1500" dirty="0"/>
              <a:t>               Botany records:  27280              Entomology records: 44100</a:t>
            </a:r>
          </a:p>
          <a:p>
            <a:pPr marL="0" indent="0">
              <a:buNone/>
            </a:pPr>
            <a:r>
              <a:rPr lang="en-US" sz="1500" dirty="0"/>
              <a:t>               Numismatic records: 39500      Smithsonian Astrophysics records:  17600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v"/>
            </a:pPr>
            <a:endParaRPr lang="en-US" sz="12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 descr="5x-centbelow-2l-[Converted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342900"/>
            <a:ext cx="507206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28850"/>
            <a:ext cx="4743450" cy="283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87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Smithsonian Transcription Center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485900" y="971550"/>
            <a:ext cx="6400800" cy="4000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In Summary, planning for a successful crowdsourcing transcription project:</a:t>
            </a:r>
          </a:p>
          <a:p>
            <a:r>
              <a:rPr lang="en-US" sz="1500" dirty="0"/>
              <a:t>Consider transcription as an extension of existing digitization efforts,</a:t>
            </a:r>
          </a:p>
          <a:p>
            <a:r>
              <a:rPr lang="en-US" sz="1500" dirty="0"/>
              <a:t>Dedicated resources to manage and interact with the volunteers, </a:t>
            </a:r>
          </a:p>
          <a:p>
            <a:r>
              <a:rPr lang="en-US" sz="1500" dirty="0"/>
              <a:t>Dedicated staff to maintain sufficient available pages in the system,</a:t>
            </a:r>
          </a:p>
          <a:p>
            <a:r>
              <a:rPr lang="en-US" sz="1500" dirty="0"/>
              <a:t>Create a plan to fully utilize the transcribed data to improve the discovery and access to hidden collections.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 algn="r">
              <a:buNone/>
            </a:pPr>
            <a:r>
              <a:rPr lang="en-US" sz="1500" b="1" dirty="0" err="1"/>
              <a:t>Ching-hsien</a:t>
            </a:r>
            <a:r>
              <a:rPr lang="en-US" sz="1500" b="1" dirty="0"/>
              <a:t> Wang,  Manager</a:t>
            </a:r>
          </a:p>
          <a:p>
            <a:pPr marL="0" indent="0" algn="r">
              <a:buNone/>
            </a:pPr>
            <a:r>
              <a:rPr lang="en-US" sz="1500" b="1" dirty="0"/>
              <a:t>wangch@si.edu</a:t>
            </a:r>
            <a:endParaRPr lang="en-US" sz="1500" dirty="0"/>
          </a:p>
          <a:p>
            <a:pPr marL="0" indent="0" algn="r">
              <a:buNone/>
            </a:pPr>
            <a:r>
              <a:rPr lang="en-US" sz="1500" dirty="0"/>
              <a:t>Collections Systems &amp; Digital Assets Division</a:t>
            </a:r>
          </a:p>
          <a:p>
            <a:pPr marL="0" indent="0" algn="r">
              <a:buNone/>
            </a:pPr>
            <a:r>
              <a:rPr lang="en-US" sz="1500" dirty="0"/>
              <a:t>Office of Chief Information Officer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http://Transcription.si.edu</a:t>
            </a:r>
            <a:endParaRPr lang="en-US" dirty="0" smtClean="0"/>
          </a:p>
          <a:p>
            <a:pPr marL="0" indent="0" algn="ctr">
              <a:buNone/>
            </a:pPr>
            <a:endParaRPr lang="en-US" sz="2700" dirty="0"/>
          </a:p>
          <a:p>
            <a:endParaRPr lang="en-US" dirty="0" smtClean="0"/>
          </a:p>
        </p:txBody>
      </p:sp>
      <p:pic>
        <p:nvPicPr>
          <p:cNvPr id="8" name="Picture 7" descr="5x-centbelow-2l-[Converted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81" y="171450"/>
            <a:ext cx="507206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BUUExQWFRQUFRcVFxUYGBgXFxQXFxQVFBQUFBQXHCYeFxokGRQUHy8gJCcpLCwsFR4xNTAqNSYrLCkBCQoKDgwOGg8PGiwkHCQpLCwsLCksKSwsKSksKSwpLCwsKSwsKSkpLCwpLCwpLCwsLCwpLCkpKSwsLCwsKSwsLP/AABEIAQMAwgMBIgACEQEDEQH/xAAbAAABBQEBAAAAAAAAAAAAAAADAAECBAUGB//EAFAQAAECAwQECgUHCQUIAwAAAAEAAgMEEQUSITFBUZHRBhMUIlJhcYGSoRUyU5PSFkJUYnKxwQcjNENEosLh8DNjgoOkJGRzhJSzw+Ky0/H/xAAZAQADAQEBAAAAAAAAAAAAAAAAAQIDBAX/xAApEQACAgEEAgEDBAMAAAAAAAAAAQIREgMhMVETQWEUImIEcbHwMkKB/9oADAMBAAIRAxEAPwD3FRcxSSSaT5AA5i521OGkCA8se6jtq6kheNcOuAkV86+Ix/Nca0OjDJcWtpPZRdHTo1J7qzqnflBgH5yqfKuWJzGxcL8iI2sJjwMjawuN/ppP/Y74yUeInejhHKn5wSFqSh0tXn54IR0KPwSmaYJfSz9SK8q6PSGTkqcnNUhMS5yeNq43g/weiMrxo0LMm7EmBEddabtcMVE/0017NIzTPU4NrsAoIjdqxOENqOa2rHA964mFY0fUUX0TH0grJ6U73LSitzZsjhI4uDXCmK7PkMKK2ppUrxmfsmaD6sDl0Vlwo4YL16q6I6M+UzCeouDbteW4iJRhzWY+MTmUSJCecwShOgO1FdkVS35OeTt7GvwJFZok6AuummXovYuW4CybjFe7EUwXQTE4WxDQVUTL00aJiFM6Msh1rkZhV4nChgNHYLmeaNMUCtOAHxm16X3LeZAZTIYBZMNzIj2uvda1XNAGBWMLjybTadUSlJBoeDdC2CFSs9tcVecvQ0F9tnBrSuVA6JJ0lsZmikkqlqR7kJxrQgGi6ZOlZyInMzrWDnEBcZaU1feTjRVI9okjFxJVMz1dKzq3chqbj/iHJPWoueetC5SaYFM2brgcVShHoT1p9kuMcRUEhIRn61TbPYmqK2ZBUPSiUv1My8wPI9ZOYb9JVITQGtEbNggjFHiQvqpFm67pJqu1hUmxkOZmSACn4oi+pmaWPVsQjNEatiyzPHWpQn170eBDj+rm3RoiePUpCf6mqhnqTFvYl4Ymn1Mzo7BtXnObdAW06Xa/HSuBgxyx1RmF09j2sYgxwIWGppOG64NtPXU9nyBtGRIOS570E+M52GAXocMtdg4IzLNDWm6M1EVfBu9RLk8nmOD8RhF1zhQ6CjTlqRGNADiTRdfadnuqcFzM3YcR7xQafxSaXtFfsdvwRvGXaX+sRVbLlXs2BchNbqARyVrFUjlk7kRSSSTsCieGEPou8liWtbwikgFwadCx3Vr6zdqHEYTkW7V0Y+2cjfQ7gw6SocmDsGnnaAdKFFe5poWlShTlHDBVZNDwYQaKOwKkQ0JTrauNcjiEBsreyJS3JuybpRhde1qfEMrkVHkR1lTZLOHWhMTEWs1IjroAICiJYojJW8C04A6UyQdWnQhzL6NywUjY7m5PqnEiaUJGOtAygA3Uiw4gyAUmybaesptlWgYOxV2ZrZjmACNKZsGh0qLmOLgAclEwYgzKzOocsCt2bNCESccVnFj64ZKbajNElaphHZ2jq5bhAwuDSCCV0EtNlvWF5i+PzgdRC9AlolWNPUFx6sPHTidelLyWpG5zXiqzpkQmmpIFEOHHIOCoWpYbY/Oabr/IpR1FLZlrTcXzsaLbWh5BwRBPNOlcBMQYkF114IPkewrQkrQ1rXErFHYcpbrSWCI4STxHgjnYkOGMbp7KqvMS15t6Do9ZrtHWDqUC6IcCMKKcs8tdiMHCm1da4PKlsw8FsQwqGlQcOzUkGPyostlohri0jEGis+khpSbI5NENcQAQiNlXDUsltoA5FTfO3RXGilgaToDtQ2phDf0fNZ4ngdPmiQZgHJx2ouhVZfiyxunQdBr5KoIUTX5pMi3gWknHEV0HQqgnACQ4EGtE7Ci46FEpn5oEeXfTHzKkJlp0napvIfDc0HGl4V1hNMTiUGyzurapcmdqVFkfXoUhGWtM57ReLiylcFZYx7sQHEHtVCC+ta471fgzBpg93c5Zy2Z1ae6HdDiA+q7YUhCf0TsT8ocT67vEUxmHdN20qbNCESE6nqHYrUO1JhoAANB9VBbMu6btpS5W/pu2pOnyila4Z0tlTzojKuaQ4YHBaLXri3T8QZRHDvVmyLZiGIGvcXA4Y6Fyamhy0dcNfiLOtjwmRW3YgqNekLmLS4OPgm+zns1jMdq34UVW4Uam5Yw1XHZ8HS10cUJtMuzMrAOJhCpTLbzQ7Fv0cSWnpNPehvgkil5tR1qi2bpnp1aO1ThToGeui6+Dybb2DzFmB+N9rX6dIdqr1pS1n09Ytd3kfghvtRmOeGCkydaa44jFCkS4ljkbNTfEdyYybToHj/koRJigr/WKYTbaZ6NiMhUFbZ7NQ8Y3KcGTaPVGPU8VPYg8qbrCRjjQccx3JWFEmx264g2KReDjefsaqFpTLmPvgEh+jQHad6RtA45YUphrzVCL4Dek7wtUI0UtcCHVB03QDhoogsn2VIIOGrTXUmmnBwLRmMexJDa2JCIDjRprnzQnAHRbsWTBc8dtdKsEu6/WGxVZNF9rwPmt2KjGh0fgbo0BJj31xbp8lGZvPbUtoQcOsIW7Gm0gjYBFKP0HzReTupnop3600lJD9Y4tOd0NvHvxFFddBboeadbD+BSao1i7M8QH5V0KRl36OpXTDHTHhclxY9o3Y8fwpOytikyE/GuKnKTAbFbXWixYTvmvh7SPvCzjZcS9W/DJrX1x+KKtUJ7OzvpeJVXL+C5qyp5+DXhnaIjKfet5sSuRaexzd682enJPg9SGpGS5LF9Oo8UdXmN6SzxfRpkjjokoBmKawdBQ+SN1I8xbD4go8MdTDFuNOs1qUITAHzGdlHfEvUxkeNlEIyyCW1ENxB0gEg99ExsgjHi3bDuSFpaLraD7fxKXpIj5o8Tx/EjFizXQxkiRQtNOwqJs8U9XRRGbbH1T4370R1slo+f7xyMWLOJTbZQNaNOSlDsfEG67BHbb2sP95vapTdpua0PY4ljsMQ0lrhm0mmOsHSOwp4MWcWBiymBBYS05gg7QdBVUWWBkXgdYr5q9BtRxzun/AAt3KTbSdqb4R+CaTJbRQFmjS53hTvkG9Mg/Z/mtD0o7UPMfcU/pQ9EHvf8AEnuK0Zgkmn9ZtZ/NSbKDpjwHerM/MlrgWuIa8VAwNDk5tSNB8iEIzrukO9jD+CW4xNlwPnt8BUoz7rCeYaZUaa1yBxQBajtTD2sbuUX2heFCxlPs0+4qlF+yfIuwDI92rjoG3FSdODAHA1yU6tALi0G9kzG7hmTrHUrcGciFtfzffChHLLG6nLmzSD2KLJsE6gCRjpIRROA4AjarXKnEYsgHtgw9OeTUMRhU1gyxrmeLA+6ikuwbolcKoYbVWeNbhWXgYZUvimyIptmWD9mh450fE+NOw5Ml2aRWmY0I/s2yK/8AGqR4jTAiDsi74arJEYszqpLR/wBn9lG943/60lNodFSVhRIjXOa1tAbuL2tJ14OIRDZsXm+oM6jjIeHXW8jSrqFooW4Yg5gnHHBHM20OulwDtVdilyaBRTKZkIuODMMvzrMerPBPyGJhjDpp/ONw81fL0OI+iSkwcUiqyTcNLKf8RuPmjukiW+tDr9sJNPWkYuFa4bk7ZO1Ff0W7pw/H/JGhSBuvaYkMB4qDeyc3Fpy7R2OKkYiJSoTc2StNeirAknDN8If48/JHbJfXh+MINMUgnuS6ZaEp9eH4wmfLEAGoIJpVpBAOdDTI0VYK5IvxuONGxKCup1ea7qxwrqJRbCkULTlXxYJaw89pvtpm4Uo5uyhp9VY0KYdXGuDQO/SaUXSxYQDqcogNIOPOeKUw0srVCjyDIjqviyjjpfxjmuPbdpU9qV/BePowmPRA9a0Sw4Q9WJAPZMEV7iSgxZJkNl7m50bdjX8R1AZd6pTsh6VAYmdNWGxSjR7kMnOgJpr0qmY6OJxuRBTaKhJEIloXRziD9kdVTgT1+YU3TYLi0AmmeGGOWPchxDDPzfIJNewEkYE59aijS0EE+0wy4V2eSmJkVu152dO6qqhsOgGgHLEdehItYam9QmuNdYAy7AlRVotw47T6rgccaI7YqzZNrYbKXq4qyIrRTEIoaZY43rTqmZlqZLEeZrchiVrd06271GdsZz3AgtFB0m6wR87q0qu2mpEuNOhNqzGLaHFjvvPOHOFBV7M9JpeyyQTYES5dvMFKmt9mkZ+vhipuhhSaAihWyLbHIeHOq40b6j4IyqDUviaa+SJBsprWkXX0cSfXlsKmvtetINCRATAjEssOu8yIS0UBMeXbqNTiccPMqcORuvL+LcSa5zUGmOFKBuWAUcFFwwOCQWyyIB9l/qIW5O2AfZf6iDuVBrqKV5WZ2XhBPsf9RB3IU3+bLb0JwvCoPHMcDjiQWsp3IATzIL4DmaWfnGa6gc9o+00bWtSGFjTMKIbzpZpdTE8YauOs0aMVDi4H0Ye+eFzdn2wXtccBdAOeGIJxIFNGa05KYL2A4YgHA1GIrgcKjrTtht/aLpgy4NeTY9cZzhscKbQoRILXZtf1ARGAAagBDoAsa0p2I1zrpFA1g0c1znYHrqMNiPCtWsW5TpUNdLaA4U6/JO2FF30ezoxPeMPlcVSNYswHYQnOGhwoQRoIoVODanMe4gG6+7QEaw3Pt7FoQZzjYYNKFhcw6cA9wBB7Q7aEsmViqsyBZcz7F+z+aY2RMn9S/wAt61yVFxRmxUZbbHmdMF/lvTmx5j2TvLetPNQKMmOjPFkTHsneW9I2TMexdtbvVxz0J8WiLGVfRMz7F21u9JS5YepJO2KzYgR4dPVeaaS9tf8AtpuWQqnmxOy+z4FltnWtwLgK41ro1qd8V7VC3Kk6RpCbhaoniZs9RTEeF/efublmXlIKsTPI1BEg4YxR10YfKqp2zEdALaUex4LmvGF4AgZZgjSMSOuoKECtOy44IMJxoHHmuJwY+lAew5HuOhJopNGObRPG3LukCtQCatrUA5jRtSlrUL3OZSlL2Na1oQNGGnWr80/i63qtLTdNdBrSnbXBD5Y0ECuLss8cK/cosugfGKQcpvi1UBH1HI0PUryMsCYcpNi0INaUNRRM2J1qEXPPUlkNx2Az9n0JiwmlzDznMaKuhnMm7mWdYyrQ5VNGFbEPr8t61YcWhww660+5EdNuOdD9oBxO0KrJMo2pD/qm9M204Vcvu++q1uPr81ngZuTtjdTPAzcnYtzJ9KQ9Df8A4p22oA4ObQClCMBUE1INFr8pOpngZ8KK2fcNDa/YZ8Kaa6FK3tZUbHhvFWxGjqebpHeeae49wUg0e0he8h/ErwtSJrbT7DB9zVI2nEHzh4W7lFItNmdxY6cP3sP4lB0L68P3kP4lp+mInT8m7kjbEXpnY3cnSDIxny2H9pCGocY012VG1VYsg/pwves3rovTMXpny3JC243TPluSoLOW9Fv6UL3rN6S6X05G9o5JOh2cq+Ta4NFaXRTIfgMO5WC6gaM6CmOeGkqTLLmvZu8TPiRRZkz7P9+H8SSkW9NtcgBHReNSiWXMn9WKf8SF8ak2yZnoN97B+NXkjHxsYTCk2OlEsKZNOazvjQR/Gkzg/M6ofv4PxpqSJcJGlMwmTsMNLgyOLvr0uxQ0gg1JAa/ADE4jrVKes9zHMD6w3MNaOYRXmluFchRx1oo4KzWFWwx/nQvjV6Xl55jboiw7owuujwXNHVdc4gKJQT4ZrGUkt0YBgjji/RTa7pU0YYJGTqx7bwo81waebl145V710lyb08k7zKKTIUyPmyZ7eS/gpwfZWXwzlpiRJhhrSPXc7KmDr3NpXRez0UwV9pwHYAc6Vporit6k10ZKmr/ZlDiY/spE/wCKD+D0eN9jcr9GGYikxy2eIjV/R5H3jPwipnSsb6NJ++A/8yeLJMsPThy02S0TTLyn/UCn/eTmWeP2eV/6qn/lRiwMy+pVWk2Cfo0t3Tg/GIpmXxxl4A/5xv4koxYbGaHpXlpckHsYI/51m5Siw4UNt6LDAbjS5MCISdVA38UU0OrMxkMuyFeoYnYp8lf0HbDuUXcJYjP7GkJupoFT9pxxKgOF037d/luTUWL7UEMu4fNOwoTwdR2FEHDGb9s7Y3cpN4ZzftjsbuTxY/tKfGdRSVz5aTXtf3Wbkk8WL7TDDU6Ew6zhmrcLhBGawBjw1ugAN++lUlb4CTUSDAiEphwnmfbeTdysQuFMzpi17Ws3IdgpJ+irfUhFV75UTHTZ7tm5P8qI/SYP8tm5TkyqKYepsgOPqhx7AT9ytDhPMe1A7GMH4IMXhFHOceJ3Gn3IsGqJtkIp/VRPA7cpei43sonhduVN1rxDnFiHte7eoGfNfXf4nb0yLNEWPH9lE8JTiw5j2L/CswTjtZ2nenMY6ztKdMWS6Nf0DMeyd5b1B1gR/ZHa3esrjjrTvcaIphkujTFgR+h+8z4kx4PR+h+8z4llOPWpCPTBFMMkaXoCMM2jxs+JL0HG1N95D+JZEd9XHuQIjqKlFkPVS9G96BjfV1mj2EgaTQOqVnz83edQeq3Bo6hp781QEUg3gaEHAqxMGtH4c449TtOCpRp7kvVy2RbYaMCHxmKqWtNFsNxGBANO3R5qlLTbhxl8+o1poaVyJJqMNGXV1qEjos1nPxRYblRkY7ntvFt0EAipqcRkdSHKzhuvefVaXbG4Eg6RUFAcGze6kllsnIjgCGChFRV4rQ444JKdjSy5M2BELCA+Fj/eBVBwbiUpxsH3mXkrwtWD9Hb4nJC1YH0YeNypKlRyy+52ygODj9MaD4zuRRwed7eCB2uP4K7CtWXrjLCn23K5MWZDjMMWWqLoq6EcS3radISrsL6Mpti/7xD7g4ojbEFMZllfsO3qoK1/mjB2pGCKWpIOLBZpmR3MO9MeD0KuM07uh/8AshgnqRGgpY0GbYhYEAftET3Y3qTLFgD9dFNPqtTlnWkW9adC3B2rZzYcHjYDnxA00iNIF5tcnUGhYZtQAkUJIF40pgO9dTIxLhxoQQQ4HJwOYK5217EbDi1ABY7Fhyq0/NPZkmthU2C9J+pdF6/WmNNFcU4tP82H0wOgmlMaf1RPDlGm76vNy6tGHcj8lYBSjaZ0phXsTsFF9FQ2mRDc8txHza445V1a0aSnHOcagUoDUEadFKojmNGVB2J2ubTA08krDF9CjxMUO9goxWYk3hRAGdKrVUc0oyT4DhyIH4Fo7R2hUDMAGmpMY/8A+q6szTaLTp+G8Uf3giuKO2ExzKANunGlMD2j+sllR4DH4lxY7pNFQetzajyKeHBIAAjw6UpiIgOy6fvWUk1wd8JxfLN9l0Nu4UypoUYENra0AAOoUWQ1rsfz8P8Af+FSBOmPD2RPhWdS6Nc4dmrySH0WeEbkllX/APeGeGJuSRjLofk0+wl9SBVRkZEEdanCXA0K5Z886FED2GhGwjUVkiZRGzITFZtW1LNu8ogjmOPPZ7J5/hOhc7J20S5wIAuuIz7xh3rUkLZ4p2hzSKOacQ4HMEKNo8FIMYmJJObeOJgvwcD9RxzCycXH9jeMlJU+SjF4QXXHm4CmOjbSg71pw50Ll52RjQCeNgOadJLCQe8ChQmWwdRI7DuQminHo7IzVQkyYrpXJ+mzqI7ipi2ep2xFoVM6xkUJxMw3sMKL6pODhmw9Iblynp06AVAWv1FG3sTv0as7YUzD50IcfD0Oh4mn1mesFixZuYBoYUQHrY7cjC3XDIkdmCN8q43tH+Ip4/I8mUWzkY/q4ngduRWOmDlCieB25FHCeN7R+0pfKGLpe/xFGPyGT6BthTTsBLxu3i3blYgWfN1pyeKBnW6aIXpuL037Sl6cf0nbSnXyK/dERYU4f2eJ30H3lT+Tk77B21nxKBtl2s95S9LE6fNVfyRS6DN4MTvswO2JDH8SccFJzosHbFh/Eq/pI9asSj4kVwaxpJP9VrqQ38glfoIOCU10oI7YrfwUjwNmDnEge9G5dVZXBaG2jpmJj0G/iV0FbNApxJPXjX71m9Xo3joNrejzP5GR/bS/vP8A1SXpl+zfYH+u9Ml5X/aL8C+Dx5s2nE0V2bjIj9kO1Nxkn9EG1PKXRk4x7ORbMoojrquUSn0QbVNkxKfRG7UZS6Jwj2cnypThzh0HFdWJqV0SjdqQnJX6I1POXQsF2YsHhPHbQCK6mo4/ejDhXG6TfA3ctkz8sceRsSE9LfRGJZPr+B4/JjjhXH1t8Ddyf5WxtbfA3ctltoS30Rim2el6/ojEnL8f4GofJhjhZG1s8DNyXytja2+Bm5dC2el/ojNifl8D6LD2JZ/ih+N9nNnhRFPQ92zcoO4SRdUM/wCWzcuo9JQAP0WHs/kpC1IIFOTQsepGf4oPH8nMs4VxhSlz3bNymeFsbWzwM3LoxaUH6LC2JvScH6LC2JeT8UPx/Jz54WRvqe7ZuS+Vsb+792zcumh2nA+jQtiXpSBX9FhbEeT8V/f+D8fyc03hTF1Qvds3KfyrjaoXu2blv+lIP0WFsTi1YP0WFsRn+KDxvswYPCSO5wA4vE+zZuW5EtIgBtWl+kgAeQCOy2oAH6LDB1jAqkY8vUkQrpOmuKiU79GkI4+xnQq/OxTcR1qjMWiGODcy40G9WnTQAxKz3OhUTuDWkgcubrbtSRuOkYjnqJqsu05o3QGmhcU8jaJc0g4Pbgd66jzd2rNTFJZEvar3mnNwJB3pRrWcH3cBhWp0phT4NpsTHFMX9axZmfcYZINCBmEGWth1Wh1OcM0qHvR0AjnWp8b1rm4lsEOIAyRha5Da0OOjSig+46FrzTBEhzBGaw5G2bzqZYVVt1pG8G3a101y7lLRSbRuQ5uoRg8UxWfAdgqEzbZY5woOaK55rFnSra3OhcRrRYcu1wqsJlqC6CcKrQk7Sa5tWmtM1ErLik3uW4ks0a1Xc0Kmbca40FTQ0OGRQo9qNaQDWpywzTV+xSSvY0AAlhoWdEtRobeOA680KDazXGgOOdEyTW5qaMQMismJaZ4wMAFCK9YVqJM81APZFi+mc5VOUJuUK6M7CR5O+9jgaXTj10yU5yXLntJpdaa01nWhQpsA4pRbXDTzmEDQa4bVLizWM1RbuN1DYkqfp+H1bUyMH0VkuwZ4KxjTBu3JTHA2L9Ud60hNGvrFPxhrmVXkZz+JFAcB4md5gUzwEJzexabXdZRmvCh6rNFpIyof5P3HAxGBJ35Ohh+dbh1LciOAbUIDI3Wp8rZT0kjLd+TthzjDYE5/JyzTGFOxaV9PfppR5GLBGazgAxpqIo7hirkHgHCLgTFxGRorTI6mY6l6jH44mLblhRZQ53mOycPuK5x8vVxdU87Ar1CBMtjQjBi5HI6lwVvQDLRC14w+adBC0ixV6Mt0qOaKkBuS0ZWAIbSATzse9Z5tNvUmdbAohopbBoY4utKmprjrUHc54ca1GSrG2wgxLb1KqJpc2aceGHto7tUIcMA4bSsx1skoXpFPERtw4La3rxrlmpTMxQD8FgekDkkJ9NQE3ZribKkJgrJNok9iY2iVRGBrmMlDtEjLZoWMbQdRA5YU6CmdJ6SHQh+EbklznKynRih7nfuCZJJc5qwl7BEY80TJJMZcefzaqNdikkoRcvRIFSqkkqJHaVK8mSUgFhOU+GMs2LZ7i8BxaMDpHYQkkmvZMuDxybiEUoaKBjG4DVJJdKAlDiEk9ijD/tD2JJIENMRSHgA6EWI8gJJIGKC8nNHCSSokRTFJJIZKJkFFOkmIYBJJJAH/2Q==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data:image/jpeg;base64,/9j/4AAQSkZJRgABAQAAAQABAAD/2wCEAAkGBhQSEBUUExQWFRQUFRcVFxUYGBgXFxQXFxQVFBQUFBQXHCYeFxokGRQUHy8gJCcpLCwsFR4xNTAqNSYrLCkBCQoKDgwOGg8PGiwkHCQpLCwsLCksKSwsKSksKSwpLCwsKSwsKSkpLCwpLCwpLCwsLCwpLCkpKSwsLCwsKSwsLP/AABEIAQMAwgMBIgACEQEDEQH/xAAbAAABBQEBAAAAAAAAAAAAAAADAAECBAUGB//EAFAQAAECAwQECgUHCQUIAwAAAAEAAgMEEQUSITFBUZHRBhMUIlJhcYGSoRUyU5PSFkJUYnKxwQcjNENEosLh8DNjgoOkJGRzhJSzw+Ky0/H/xAAZAQADAQEBAAAAAAAAAAAAAAAAAQIDBAX/xAApEQACAgEEAgEDBAMAAAAAAAAAAQIREgMhMVETQWEUImIEcbHwMkKB/9oADAMBAAIRAxEAPwD3FRcxSSSaT5AA5i521OGkCA8se6jtq6kheNcOuAkV86+Ix/Nca0OjDJcWtpPZRdHTo1J7qzqnflBgH5yqfKuWJzGxcL8iI2sJjwMjawuN/ppP/Y74yUeInejhHKn5wSFqSh0tXn54IR0KPwSmaYJfSz9SK8q6PSGTkqcnNUhMS5yeNq43g/weiMrxo0LMm7EmBEddabtcMVE/0017NIzTPU4NrsAoIjdqxOENqOa2rHA964mFY0fUUX0TH0grJ6U73LSitzZsjhI4uDXCmK7PkMKK2ppUrxmfsmaD6sDl0Vlwo4YL16q6I6M+UzCeouDbteW4iJRhzWY+MTmUSJCecwShOgO1FdkVS35OeTt7GvwJFZok6AuummXovYuW4CybjFe7EUwXQTE4WxDQVUTL00aJiFM6Msh1rkZhV4nChgNHYLmeaNMUCtOAHxm16X3LeZAZTIYBZMNzIj2uvda1XNAGBWMLjybTadUSlJBoeDdC2CFSs9tcVecvQ0F9tnBrSuVA6JJ0lsZmikkqlqR7kJxrQgGi6ZOlZyInMzrWDnEBcZaU1feTjRVI9okjFxJVMz1dKzq3chqbj/iHJPWoueetC5SaYFM2brgcVShHoT1p9kuMcRUEhIRn61TbPYmqK2ZBUPSiUv1My8wPI9ZOYb9JVITQGtEbNggjFHiQvqpFm67pJqu1hUmxkOZmSACn4oi+pmaWPVsQjNEatiyzPHWpQn170eBDj+rm3RoiePUpCf6mqhnqTFvYl4Ymn1Mzo7BtXnObdAW06Xa/HSuBgxyx1RmF09j2sYgxwIWGppOG64NtPXU9nyBtGRIOS570E+M52GAXocMtdg4IzLNDWm6M1EVfBu9RLk8nmOD8RhF1zhQ6CjTlqRGNADiTRdfadnuqcFzM3YcR7xQafxSaXtFfsdvwRvGXaX+sRVbLlXs2BchNbqARyVrFUjlk7kRSSSTsCieGEPou8liWtbwikgFwadCx3Vr6zdqHEYTkW7V0Y+2cjfQ7gw6SocmDsGnnaAdKFFe5poWlShTlHDBVZNDwYQaKOwKkQ0JTrauNcjiEBsreyJS3JuybpRhde1qfEMrkVHkR1lTZLOHWhMTEWs1IjroAICiJYojJW8C04A6UyQdWnQhzL6NywUjY7m5PqnEiaUJGOtAygA3Uiw4gyAUmybaesptlWgYOxV2ZrZjmACNKZsGh0qLmOLgAclEwYgzKzOocsCt2bNCESccVnFj64ZKbajNElaphHZ2jq5bhAwuDSCCV0EtNlvWF5i+PzgdRC9AlolWNPUFx6sPHTidelLyWpG5zXiqzpkQmmpIFEOHHIOCoWpYbY/Oabr/IpR1FLZlrTcXzsaLbWh5BwRBPNOlcBMQYkF114IPkewrQkrQ1rXErFHYcpbrSWCI4STxHgjnYkOGMbp7KqvMS15t6Do9ZrtHWDqUC6IcCMKKcs8tdiMHCm1da4PKlsw8FsQwqGlQcOzUkGPyostlohri0jEGis+khpSbI5NENcQAQiNlXDUsltoA5FTfO3RXGilgaToDtQ2phDf0fNZ4ngdPmiQZgHJx2ouhVZfiyxunQdBr5KoIUTX5pMi3gWknHEV0HQqgnACQ4EGtE7Ci46FEpn5oEeXfTHzKkJlp0napvIfDc0HGl4V1hNMTiUGyzurapcmdqVFkfXoUhGWtM57ReLiylcFZYx7sQHEHtVCC+ta471fgzBpg93c5Zy2Z1ae6HdDiA+q7YUhCf0TsT8ocT67vEUxmHdN20qbNCESE6nqHYrUO1JhoAANB9VBbMu6btpS5W/pu2pOnyila4Z0tlTzojKuaQ4YHBaLXri3T8QZRHDvVmyLZiGIGvcXA4Y6Fyamhy0dcNfiLOtjwmRW3YgqNekLmLS4OPgm+zns1jMdq34UVW4Uam5Yw1XHZ8HS10cUJtMuzMrAOJhCpTLbzQ7Fv0cSWnpNPehvgkil5tR1qi2bpnp1aO1ThToGeui6+Dybb2DzFmB+N9rX6dIdqr1pS1n09Ytd3kfghvtRmOeGCkydaa44jFCkS4ljkbNTfEdyYybToHj/koRJigr/WKYTbaZ6NiMhUFbZ7NQ8Y3KcGTaPVGPU8VPYg8qbrCRjjQccx3JWFEmx264g2KReDjefsaqFpTLmPvgEh+jQHad6RtA45YUphrzVCL4Dek7wtUI0UtcCHVB03QDhoogsn2VIIOGrTXUmmnBwLRmMexJDa2JCIDjRprnzQnAHRbsWTBc8dtdKsEu6/WGxVZNF9rwPmt2KjGh0fgbo0BJj31xbp8lGZvPbUtoQcOsIW7Gm0gjYBFKP0HzReTupnop3600lJD9Y4tOd0NvHvxFFddBboeadbD+BSao1i7M8QH5V0KRl36OpXTDHTHhclxY9o3Y8fwpOytikyE/GuKnKTAbFbXWixYTvmvh7SPvCzjZcS9W/DJrX1x+KKtUJ7OzvpeJVXL+C5qyp5+DXhnaIjKfet5sSuRaexzd682enJPg9SGpGS5LF9Oo8UdXmN6SzxfRpkjjokoBmKawdBQ+SN1I8xbD4go8MdTDFuNOs1qUITAHzGdlHfEvUxkeNlEIyyCW1ENxB0gEg99ExsgjHi3bDuSFpaLraD7fxKXpIj5o8Tx/EjFizXQxkiRQtNOwqJs8U9XRRGbbH1T4370R1slo+f7xyMWLOJTbZQNaNOSlDsfEG67BHbb2sP95vapTdpua0PY4ljsMQ0lrhm0mmOsHSOwp4MWcWBiymBBYS05gg7QdBVUWWBkXgdYr5q9BtRxzun/AAt3KTbSdqb4R+CaTJbRQFmjS53hTvkG9Mg/Z/mtD0o7UPMfcU/pQ9EHvf8AEnuK0Zgkmn9ZtZ/NSbKDpjwHerM/MlrgWuIa8VAwNDk5tSNB8iEIzrukO9jD+CW4xNlwPnt8BUoz7rCeYaZUaa1yBxQBajtTD2sbuUX2heFCxlPs0+4qlF+yfIuwDI92rjoG3FSdODAHA1yU6tALi0G9kzG7hmTrHUrcGciFtfzffChHLLG6nLmzSD2KLJsE6gCRjpIRROA4AjarXKnEYsgHtgw9OeTUMRhU1gyxrmeLA+6ikuwbolcKoYbVWeNbhWXgYZUvimyIptmWD9mh450fE+NOw5Ml2aRWmY0I/s2yK/8AGqR4jTAiDsi74arJEYszqpLR/wBn9lG943/60lNodFSVhRIjXOa1tAbuL2tJ14OIRDZsXm+oM6jjIeHXW8jSrqFooW4Yg5gnHHBHM20OulwDtVdilyaBRTKZkIuODMMvzrMerPBPyGJhjDpp/ONw81fL0OI+iSkwcUiqyTcNLKf8RuPmjukiW+tDr9sJNPWkYuFa4bk7ZO1Ff0W7pw/H/JGhSBuvaYkMB4qDeyc3Fpy7R2OKkYiJSoTc2StNeirAknDN8If48/JHbJfXh+MINMUgnuS6ZaEp9eH4wmfLEAGoIJpVpBAOdDTI0VYK5IvxuONGxKCup1ea7qxwrqJRbCkULTlXxYJaw89pvtpm4Uo5uyhp9VY0KYdXGuDQO/SaUXSxYQDqcogNIOPOeKUw0srVCjyDIjqviyjjpfxjmuPbdpU9qV/BePowmPRA9a0Sw4Q9WJAPZMEV7iSgxZJkNl7m50bdjX8R1AZd6pTsh6VAYmdNWGxSjR7kMnOgJpr0qmY6OJxuRBTaKhJEIloXRziD9kdVTgT1+YU3TYLi0AmmeGGOWPchxDDPzfIJNewEkYE59aijS0EE+0wy4V2eSmJkVu152dO6qqhsOgGgHLEdehItYam9QmuNdYAy7AlRVotw47T6rgccaI7YqzZNrYbKXq4qyIrRTEIoaZY43rTqmZlqZLEeZrchiVrd06271GdsZz3AgtFB0m6wR87q0qu2mpEuNOhNqzGLaHFjvvPOHOFBV7M9JpeyyQTYES5dvMFKmt9mkZ+vhipuhhSaAihWyLbHIeHOq40b6j4IyqDUviaa+SJBsprWkXX0cSfXlsKmvtetINCRATAjEssOu8yIS0UBMeXbqNTiccPMqcORuvL+LcSa5zUGmOFKBuWAUcFFwwOCQWyyIB9l/qIW5O2AfZf6iDuVBrqKV5WZ2XhBPsf9RB3IU3+bLb0JwvCoPHMcDjiQWsp3IATzIL4DmaWfnGa6gc9o+00bWtSGFjTMKIbzpZpdTE8YauOs0aMVDi4H0Ye+eFzdn2wXtccBdAOeGIJxIFNGa05KYL2A4YgHA1GIrgcKjrTtht/aLpgy4NeTY9cZzhscKbQoRILXZtf1ARGAAagBDoAsa0p2I1zrpFA1g0c1znYHrqMNiPCtWsW5TpUNdLaA4U6/JO2FF30ezoxPeMPlcVSNYswHYQnOGhwoQRoIoVODanMe4gG6+7QEaw3Pt7FoQZzjYYNKFhcw6cA9wBB7Q7aEsmViqsyBZcz7F+z+aY2RMn9S/wAt61yVFxRmxUZbbHmdMF/lvTmx5j2TvLetPNQKMmOjPFkTHsneW9I2TMexdtbvVxz0J8WiLGVfRMz7F21u9JS5YepJO2KzYgR4dPVeaaS9tf8AtpuWQqnmxOy+z4FltnWtwLgK41ro1qd8V7VC3Kk6RpCbhaoniZs9RTEeF/efublmXlIKsTPI1BEg4YxR10YfKqp2zEdALaUex4LmvGF4AgZZgjSMSOuoKECtOy44IMJxoHHmuJwY+lAew5HuOhJopNGObRPG3LukCtQCatrUA5jRtSlrUL3OZSlL2Na1oQNGGnWr80/i63qtLTdNdBrSnbXBD5Y0ECuLss8cK/cosugfGKQcpvi1UBH1HI0PUryMsCYcpNi0INaUNRRM2J1qEXPPUlkNx2Az9n0JiwmlzDznMaKuhnMm7mWdYyrQ5VNGFbEPr8t61YcWhww660+5EdNuOdD9oBxO0KrJMo2pD/qm9M204Vcvu++q1uPr81ngZuTtjdTPAzcnYtzJ9KQ9Df8A4p22oA4ObQClCMBUE1INFr8pOpngZ8KK2fcNDa/YZ8Kaa6FK3tZUbHhvFWxGjqebpHeeae49wUg0e0he8h/ErwtSJrbT7DB9zVI2nEHzh4W7lFItNmdxY6cP3sP4lB0L68P3kP4lp+mInT8m7kjbEXpnY3cnSDIxny2H9pCGocY012VG1VYsg/pwves3rovTMXpny3JC243TPluSoLOW9Fv6UL3rN6S6X05G9o5JOh2cq+Ta4NFaXRTIfgMO5WC6gaM6CmOeGkqTLLmvZu8TPiRRZkz7P9+H8SSkW9NtcgBHReNSiWXMn9WKf8SF8ak2yZnoN97B+NXkjHxsYTCk2OlEsKZNOazvjQR/Gkzg/M6ofv4PxpqSJcJGlMwmTsMNLgyOLvr0uxQ0gg1JAa/ADE4jrVKes9zHMD6w3MNaOYRXmluFchRx1oo4KzWFWwx/nQvjV6Xl55jboiw7owuujwXNHVdc4gKJQT4ZrGUkt0YBgjji/RTa7pU0YYJGTqx7bwo81waebl145V710lyb08k7zKKTIUyPmyZ7eS/gpwfZWXwzlpiRJhhrSPXc7KmDr3NpXRez0UwV9pwHYAc6Vporit6k10ZKmr/ZlDiY/spE/wCKD+D0eN9jcr9GGYikxy2eIjV/R5H3jPwipnSsb6NJ++A/8yeLJMsPThy02S0TTLyn/UCn/eTmWeP2eV/6qn/lRiwMy+pVWk2Cfo0t3Tg/GIpmXxxl4A/5xv4koxYbGaHpXlpckHsYI/51m5Siw4UNt6LDAbjS5MCISdVA38UU0OrMxkMuyFeoYnYp8lf0HbDuUXcJYjP7GkJupoFT9pxxKgOF037d/luTUWL7UEMu4fNOwoTwdR2FEHDGb9s7Y3cpN4ZzftjsbuTxY/tKfGdRSVz5aTXtf3Wbkk8WL7TDDU6Ew6zhmrcLhBGawBjw1ugAN++lUlb4CTUSDAiEphwnmfbeTdysQuFMzpi17Ws3IdgpJ+irfUhFV75UTHTZ7tm5P8qI/SYP8tm5TkyqKYepsgOPqhx7AT9ytDhPMe1A7GMH4IMXhFHOceJ3Gn3IsGqJtkIp/VRPA7cpei43sonhduVN1rxDnFiHte7eoGfNfXf4nb0yLNEWPH9lE8JTiw5j2L/CswTjtZ2nenMY6ztKdMWS6Nf0DMeyd5b1B1gR/ZHa3esrjjrTvcaIphkujTFgR+h+8z4kx4PR+h+8z4llOPWpCPTBFMMkaXoCMM2jxs+JL0HG1N95D+JZEd9XHuQIjqKlFkPVS9G96BjfV1mj2EgaTQOqVnz83edQeq3Bo6hp781QEUg3gaEHAqxMGtH4c449TtOCpRp7kvVy2RbYaMCHxmKqWtNFsNxGBANO3R5qlLTbhxl8+o1poaVyJJqMNGXV1qEjos1nPxRYblRkY7ntvFt0EAipqcRkdSHKzhuvefVaXbG4Eg6RUFAcGze6kllsnIjgCGChFRV4rQ444JKdjSy5M2BELCA+Fj/eBVBwbiUpxsH3mXkrwtWD9Hb4nJC1YH0YeNypKlRyy+52ygODj9MaD4zuRRwed7eCB2uP4K7CtWXrjLCn23K5MWZDjMMWWqLoq6EcS3radISrsL6Mpti/7xD7g4ojbEFMZllfsO3qoK1/mjB2pGCKWpIOLBZpmR3MO9MeD0KuM07uh/8AshgnqRGgpY0GbYhYEAftET3Y3qTLFgD9dFNPqtTlnWkW9adC3B2rZzYcHjYDnxA00iNIF5tcnUGhYZtQAkUJIF40pgO9dTIxLhxoQQQ4HJwOYK5217EbDi1ABY7Fhyq0/NPZkmthU2C9J+pdF6/WmNNFcU4tP82H0wOgmlMaf1RPDlGm76vNy6tGHcj8lYBSjaZ0phXsTsFF9FQ2mRDc8txHza445V1a0aSnHOcagUoDUEadFKojmNGVB2J2ubTA08krDF9CjxMUO9goxWYk3hRAGdKrVUc0oyT4DhyIH4Fo7R2hUDMAGmpMY/8A+q6szTaLTp+G8Uf3giuKO2ExzKANunGlMD2j+sllR4DH4lxY7pNFQetzajyKeHBIAAjw6UpiIgOy6fvWUk1wd8JxfLN9l0Nu4UypoUYENra0AAOoUWQ1rsfz8P8Af+FSBOmPD2RPhWdS6Nc4dmrySH0WeEbkllX/APeGeGJuSRjLofk0+wl9SBVRkZEEdanCXA0K5Z886FED2GhGwjUVkiZRGzITFZtW1LNu8ogjmOPPZ7J5/hOhc7J20S5wIAuuIz7xh3rUkLZ4p2hzSKOacQ4HMEKNo8FIMYmJJObeOJgvwcD9RxzCycXH9jeMlJU+SjF4QXXHm4CmOjbSg71pw50Ll52RjQCeNgOadJLCQe8ChQmWwdRI7DuQminHo7IzVQkyYrpXJ+mzqI7ipi2ep2xFoVM6xkUJxMw3sMKL6pODhmw9Iblynp06AVAWv1FG3sTv0as7YUzD50IcfD0Oh4mn1mesFixZuYBoYUQHrY7cjC3XDIkdmCN8q43tH+Ip4/I8mUWzkY/q4ngduRWOmDlCieB25FHCeN7R+0pfKGLpe/xFGPyGT6BthTTsBLxu3i3blYgWfN1pyeKBnW6aIXpuL037Sl6cf0nbSnXyK/dERYU4f2eJ30H3lT+Tk77B21nxKBtl2s95S9LE6fNVfyRS6DN4MTvswO2JDH8SccFJzosHbFh/Eq/pI9asSj4kVwaxpJP9VrqQ38glfoIOCU10oI7YrfwUjwNmDnEge9G5dVZXBaG2jpmJj0G/iV0FbNApxJPXjX71m9Xo3joNrejzP5GR/bS/vP8A1SXpl+zfYH+u9Ml5X/aL8C+Dx5s2nE0V2bjIj9kO1Nxkn9EG1PKXRk4x7ORbMoojrquUSn0QbVNkxKfRG7UZS6Jwj2cnypThzh0HFdWJqV0SjdqQnJX6I1POXQsF2YsHhPHbQCK6mo4/ejDhXG6TfA3ctkz8sceRsSE9LfRGJZPr+B4/JjjhXH1t8Ddyf5WxtbfA3ctltoS30Rim2el6/ojEnL8f4GofJhjhZG1s8DNyXytja2+Bm5dC2el/ojNifl8D6LD2JZ/ih+N9nNnhRFPQ92zcoO4SRdUM/wCWzcuo9JQAP0WHs/kpC1IIFOTQsepGf4oPH8nMs4VxhSlz3bNymeFsbWzwM3LoxaUH6LC2JvScH6LC2JeT8UPx/Jz54WRvqe7ZuS+Vsb+792zcumh2nA+jQtiXpSBX9FhbEeT8V/f+D8fyc03hTF1Qvds3KfyrjaoXu2blv+lIP0WFsTi1YP0WFsRn+KDxvswYPCSO5wA4vE+zZuW5EtIgBtWl+kgAeQCOy2oAH6LDB1jAqkY8vUkQrpOmuKiU79GkI4+xnQq/OxTcR1qjMWiGODcy40G9WnTQAxKz3OhUTuDWkgcubrbtSRuOkYjnqJqsu05o3QGmhcU8jaJc0g4Pbgd66jzd2rNTFJZEvar3mnNwJB3pRrWcH3cBhWp0phT4NpsTHFMX9axZmfcYZINCBmEGWth1Wh1OcM0qHvR0AjnWp8b1rm4lsEOIAyRha5Da0OOjSig+46FrzTBEhzBGaw5G2bzqZYVVt1pG8G3a101y7lLRSbRuQ5uoRg8UxWfAdgqEzbZY5woOaK55rFnSra3OhcRrRYcu1wqsJlqC6CcKrQk7Sa5tWmtM1ErLik3uW4ks0a1Xc0Kmbca40FTQ0OGRQo9qNaQDWpywzTV+xSSvY0AAlhoWdEtRobeOA680KDazXGgOOdEyTW5qaMQMismJaZ4wMAFCK9YVqJM81APZFi+mc5VOUJuUK6M7CR5O+9jgaXTj10yU5yXLntJpdaa01nWhQpsA4pRbXDTzmEDQa4bVLizWM1RbuN1DYkqfp+H1bUyMH0VkuwZ4KxjTBu3JTHA2L9Ud60hNGvrFPxhrmVXkZz+JFAcB4md5gUzwEJzexabXdZRmvCh6rNFpIyof5P3HAxGBJ35Ohh+dbh1LciOAbUIDI3Wp8rZT0kjLd+TthzjDYE5/JyzTGFOxaV9PfppR5GLBGazgAxpqIo7hirkHgHCLgTFxGRorTI6mY6l6jH44mLblhRZQ53mOycPuK5x8vVxdU87Ar1CBMtjQjBi5HI6lwVvQDLRC14w+adBC0ixV6Mt0qOaKkBuS0ZWAIbSATzse9Z5tNvUmdbAohopbBoY4utKmprjrUHc54ca1GSrG2wgxLb1KqJpc2aceGHto7tUIcMA4bSsx1skoXpFPERtw4La3rxrlmpTMxQD8FgekDkkJ9NQE3ZribKkJgrJNok9iY2iVRGBrmMlDtEjLZoWMbQdRA5YU6CmdJ6SHQh+EbklznKynRih7nfuCZJJc5qwl7BEY80TJJMZcefzaqNdikkoRcvRIFSqkkqJHaVK8mSUgFhOU+GMs2LZ7i8BxaMDpHYQkkmvZMuDxybiEUoaKBjG4DVJJdKAlDiEk9ijD/tD2JJIENMRSHgA6EWI8gJJIGKC8nNHCSSokRTFJJIZKJkFFOkmIYBJJJAH/2Q=="/>
          <p:cNvSpPr>
            <a:spLocks noChangeAspect="1" noChangeArrowheads="1"/>
          </p:cNvSpPr>
          <p:nvPr/>
        </p:nvSpPr>
        <p:spPr bwMode="auto">
          <a:xfrm>
            <a:off x="1373981" y="59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AutoShape 12" descr="data:image/jpeg;base64,/9j/4AAQSkZJRgABAQAAAQABAAD/2wCEAAkGBxQSEhUUEhQWFhUXFxgXFRgYGBYVGhgWFxUWFxgVFhcaHCggHRolHBQUITEhJSkrLi4uFx8zODMsNygtLisBCgoKDg0OGxAQGi0kHiQsNCwsLCwsKywsLCwsLCwsLCwsLCwsLCwsLCwsLCwsLCwsLCwsLCwsLCwsLCwsLCwsK//AABEIAK4BIgMBIgACEQEDEQH/xAAcAAABBQEBAQAAAAAAAAAAAAAAAgMEBQYBBwj/xABMEAACAAMEBQcHCQQJBAMAAAABAgADEQQSITEFQVFhcQYTIjKBkbEHQlJyocHRFCNUYoKT0tPwFjOSshUkNFNjc6LC4SVDg/EXRMP/xAAZAQEBAAMBAAAAAAAAAAAAAAAAAQIDBQT/xAAnEQEAAgIBAgYBBQAAAAAAAAAAAQIDETESIQQTFDJBUVIiQmFxkf/aAAwDAQACEQMRAD8A9xggggCCOVhE6eqCrMFG0kAd5gHIZn2lUFWOZoBmSdigYk4HKI39JK5KyumwzwIVa+k9KdgqcRhTGO2ezuCWNC5wLEnLYqjALhkDvJJgFDnX2Sx2O/4VP8UImXpRvFmdPPrQlfrigGG0asxkayOZY5sewBfifbCpcgDGmO0kk95xgG5VulsQFdSTlRga8NvZEmK6fZ7gIu35RzQi8V3oMar9XMaq4CFSpZoGkzLynzWJcHg/WGzXSmUBPgiGLcFwmgy95xQ8HGA+1Q7ol1gOwQQQBBBBAUWl+VMmzTObmLMJoDVQpGPFgaxHXltZz5s3+FfxRm+XEom2HWCiVHf+uyKdUp8Yo9AHLCR6MzuX8Ud/a6T6MzuX8UYUCuXw/WqHVovHV7YDcpyoknzZg4hfxRIl6cltkH7h8YwdmmVOff7ItrPaKAVgNUdLJsbuHxiPN5RylzD9gX8UVspby1JpjTKuXbuMRrZYVAqXamWCV/3RhN6xzKxWZ4hbHlTJ9GZ3L+KFDlPJIrdfuX8UZabZFNKO/ag/HHPk2GbHsHxjHzsf5Qz8q/00/wC1cn0Zncv4oDyrk+jM7l/FGYWy8e4fGGnsRORPd/zDzsf5QeVf6ak8sJHozO5fxQ4nKqSclmdy/ijIrow+l7P+Yfl2Gnnez/mLGXHPEpOO8fDU/tPK9GZ3L+KFDlJK2P3L+KMc7UJXYTHecAGOyM2DYryilE0o/cv4oH5RShqfuHxjGyGNK6yfZDrMWoMvZAayXyklHJX7l/FFjY7Ysyt0HDbT4xiUX9eMaTk3k/Ee+AuoIIICBpPSYkULI5BzZQCq72JOA/WoxBOnejeZpctPTNXH+0jjQ01xeERBm6Klk3lFxtwBB4qQV7aV3wEcTA+TzZvqdBex1ujZmxOyHJWjsakKm3m63j602gY9lDvMR7To5TjMkqxH/clqK8WlnPh09eG0kSFp0ArqMDzZMlxuZQQK8bvDaFvLlKoAUAAZAYCHIrZCSmNA0wN6JmTVb+EtUjeMIf8AkYGTzAfXLex6iAlwRE+SP/fTO0SvdLjpkTNU3vVfdSAkxGm2TEtLNxjnhVW9dderEUOGccuTvTl/dt+ZHazf8P8A1D3QCPld396tz63WTtbzftADjB8jUYymuerih+xl2ihO2Ol53oS/vGH/AOcQZ7LLPUMtzqlOmJ23DQMeKmAnC0Ov7xaj0kqw7U6w7L3GJEmcriqkEbQa9nGKqTbZ9Ddks41X7kon/Uf5R25xAmW5marS2lTNiLzrnZVpMw4eut3bAaiCKjRFqtLMRNk3U812ZQ54y1qPaDui3gPP+Wf9qPqL74z5BxxjR8r6G1EHMIvvihaXFQuSNROPvhs4npZDLVXeYUq18IdNkNMMRAC7e2JkqbhEKzyq4YjVwiSxAGP6/WMBeWOaBLQk4Xm/3wi02kvgMB48YqZk+qWdR6bse6aB74noI53irT1ae7w9Y6dlKIXCYpOUGkWSiIbpus7vSt1FqSQNZwbu31Hliu509E21G17HRGHsukpisSk12OLBXq4aWoqzD0cMafEV2Vjnh0VhkwB79UW1Jqlb9R+kJeFwh4uL3wZPbKhtbkOej5x8Y7Z2vknGgwx7z7oLY3SY7z4w9YhRBvxPbHZlyjoXDXD8kCghpTD8sYQDk+gEXfJJjSZXatO4xm3mUrswpxxjQ8jmJE2u1fBoitHBBBAEEEEAQxPsiPiwx1MCVYcGFCO+H4ICvn2V6UN2auxwFYbwwFK7MBxiPhW6CQchLniu+iTMSTrzemwariETEDAqQCDmCKg9hgKxbq4Pzkri7FOIeuA2A3eESGvIpJmi7qLhRv6woPZCvkZX925A9Fumvt6Q7DQbIg2KwTVdyUlDpfNmrNdUm+RdujG+8w5jAKNVYCVItxNeiZh1FFIUjbeei9zGCfaXGLNKlDVeN491VAPAmHfkjHrzGO5fmxXdd6VNxYw5IsqJiqgE5mmJ4nM9sBApe/v5vH5lR2dC9/qpuh+RZnAoolyhrCLePYaKK8VOcT4ICJ8gU9cs+28cDuKLRPZEiVKCiigAbAKDuhcEAQQQQHnvLEH5WcPMT3xFk2BSl5rwzrjqFdUWnKpK2k4+avvglS/mmH1W8DC06hYjcq6VJkjW3cfww4XlZAt3N8IBIrlChIMc71d3s9NUgc3tb2/COOJZHndx+EPCQd0d+TndD1dz01UJkUGVdrQMc/VmHxMWSREtCUMv1z/I8SljVmtNrRM/TbirFY1ByKLlJo13pMlVqBdZRSrLeB1568NddeRuZr0GAqdggWbXAg92EYVmYnsytqY7sPYtGzCzLKlOhaq3nUqFQgC6TXHAY6zRdlDubFZxLRUGSgDu1xxZ4rk3cYWs7c3cYyyWm3MMaREcHobmthHSYbnHCJi98Lk9kqK1npEDaR7Ymy8t1AIr7S1JjesfGJ9nxEdlyzqw+70GGyGVWHUl1zgIy5V3e39VjTcjSCJlNq/7oyelLRc6IMaLyfvVZvFPBoitbBBBAEEEEAQQQQCXagqTQDEnYNsQJYmH51Seka822AueaB6L0x4kg6iFzzzjc35qkGZvOBWX21BO6g86JsAzZrSrg0wIwZTgynYw1e8YiohU60Kgq7Ko+sQPGGrVZFcVqValAymjAHVXWN3vxiNZ7so9NVUmg5wVIbYCzVKmupic8CTAPG36wkwrrNwin2TRj9kGJUqcrCqsCDrBBEKpEadZBW8huPrIxDeuuTDLfsIgJUEQlthTCaLv1hih7fNO47cCYmAwHYIIIAggggMRyrb+s/ZX3w3JnVlneG8ITyw/tJ9RffCNHikvviW9q15Ek4CHYRLyhYjiuqUI7HIIgjWsYy/WP8rQ6sN2k9JPWP8AI0OCNl/j+mNfk284ai44KfesKlEGnSYjOpAGX2RCDLepIYU2FSadxEE5iFukgk4YCmGv4dsZY4+WF/pHec5YtmDkMAe+lPZEiRaVIoXZTsag7AaEGOFIQ0sGHmfbLy4+E8cT2intyhmdhnEaW7r1Ww2HEQv5bUUdKb1xB4qf+YuPo6onhjeLdMxyop+MxjvPjE2z2m6KkHKFTrMrElG18fYcR+sIYmSioxx98dWJiXO1pYJOqMYa+XUyPvive06wM4jPaBjjFQm2T7zVOs4++Nr5N2qs7ing0edWqdVo3/kuPRn+sng0RW5ggggOGIzW9K0BvMMCEBcg76ZdtIctdmWajI4DKwowOsHVFKdFPJwlzJlwdWhdzL2Ul3gGG7h0dcBaGZNbqoEG1zeI+wuB/iHuiJOls5Kh2Y1o56qJuAXrN9Vid+oGKDOOM2ejS9TS5bIn/kpNLLrBxu7aRKm2/mVCnmAKdEB2XD6qBCe6AsbJZllqEQUA/wDZJ2kkkk6yYdMZ1uUjV6MkEbS5UHYACl7vAhmZpyYcxTcpp7SK+EBe2eaFBJIVa6yBdOte/EbjugmW1SDQFtRwoKHXjmOFc4za6QUGplvXWaox72ev/oQ9L0uAepM31uYjscwFhInFerQD0GJKj1XpVeFCMKCmcWMi2qxumqt6LYHs1MN6kiM7/SSbG7ocXSsul1gSutWluw9imA0xFREM2Up+6Ip/dt1fskYp7Ru1xWS9KywOhOZMQLs1JjCp2FgG/wBXZEv+lqdda+o16nEMFPcDATJFsDG6QVf0WoDQaxqIxGIrEmKa16bshFJsxV1gTKyzUDNK0JI2rEf+n0l4ly8uoAOBYVIAyOIqR1gp9YmA0MEIkzAyhhWhAIqCDQiuIOIO4wuA855cO3yug9BffCdHoRK/iiZytlVtZP1F98IsifNntiW9q15cQ4Q4DDCwtTHFdRRcsNPNZkCyxWY4JGRoowwB84nAVwwOyKe0WydJMthaHZmK1RqkVappUmmQJyGA1RV+U+a8u0y2Va3pQu40FUdr2/zl74rtJcoWmKkyXLYy1JYgsKgooBBoDlzgNSRWpwzp6aYt1jTTa/edvTLNa+dWU+VSwI2EKwIixEZDkNPaZZ5btXpTZme4MD7R7I1jAkYGnZXsjVljVtM8c7jZwg6qQ2wq9T5op+u2g7IiW+3c3dl3jzkyoSi6zrz1AMfs7xWXKlhVCjUB3DKM5jppH8saz1XlykFIWBHaRobzVI4VhbsBnER5hbBRQe2LEbSZ0btF3V1txy7RlDVGzY4b9fCHhZVHSwr6WreB6R9g1wzcYnpGprspG+lppxLTeIvzCNORWwOB/XZFfpCzFFrWvui50gLuGsxndMzjgu3E8BkO/wAI92G83ruXjy0ittQgNNod8ekeSl6pP9ZPBo84YVWoGPGPQ/JJ1bR60v8AlbKNrW9BggggOGM/a+UDBmRZV1hgecNCMaXgi5qdRvCsaGItusKTRR1rTI5FSdanMe+AyU20OzFi5BOdwmWDTbdxOWsnZlDMqUqiigKNgAA7hE+36KmSscXT0gOkPXUeK9wiCDXEYjbFHYIIIqARjW8pFlExkKTqKxUOqoymhIvDphqGmyNDyhWc1nmJZx864uKSwULewLltVBUigJrSPMNO8g51lkiaGWaAPnQgIuDURXFl2mgpnSmUWHomjeV9ktDBJUwlz5vNza/y4ReR5XyE5ZJZl5ieoEsnCaigEV/vQMWH1sSMMxl6jJmq6hkYMpFQwIII2giBJZEP2e2zZYCo5ua1J1bEcglR7KDCmcMRxjQVOA3wF/ou1CaTzdJTede6c4jaSaimWNXGQwyi0k2RQb2LN6TG83YTkNwoIydmsMybQohpmHJMsA7VbrVprUHiI1ej5LogEx77Y9Kl3DUN9NuuIJUEEEBjeUx/rB9VffEaS3QPb4R3ldMpafsr4GIlmm1lnt8BEtwteQGwhQMNy8o6THHdRC0/oeXbJXNzKgg1RxS8jbRXMbRrjHWLyassw37SObODBFKsy7MTQZ545xtpkm9mcRlmKb8CDt1whrM1CAxxGssT4/rdiYzre1Y1EsLViZ3MHEsyShJly1ColQo3XW16zv1xKnT1lredgqjMnAAbSYh3CGl1oMTgK0GDfqsGnLHfs7kHpIGmJgD01RqG6cDStQDrodUZRWLZKxLGZ1SZhTaL0iLTbedZWVAplSLwpU05xm3FkAIGymvCNaRFJo/RI5mWvUImc8fO6ZLEgk4ki9S9nUVxi5ZwM4eJtW1v0/Hb/FwVmte5M+aqKWYgKMyYzVs5ZIrXZcstvZgmBFb1MTTHXTxhGnpj2ieklSQq0LZYVqSzV2KMN5GMMSresuZOkyQAic30wML0xA2BzdifONB0t2Mx4txuS+SfhaaL0qtoIBDK7dVTQ3sA3Qodh10pFnMmAYCh3DFR6x847hhxyjH2y1LNlzLh+cSjTKGrOuya4FSR1gMBUCgJBi90PNMyUpPWxB3lSQT20rGdqxWOzGtpt2lPVSxx/W4bo67KphTOEWpzOUIl6Haa4vnDMgcIY8c3L36VTb7VVjQ7h8Yzmli5YtdNOGrKv62x6WvJuWCMILZoYFcMxlHRrWKxqHjtuZ3LyuzTdUeneScG7aK+lL8H+MY+3aCoTdFH9HAK/q6g27I6tkbTyWJRbQPrIKcA0ZSwbuCCCICCCCAIp9I6DV6tLNx8zh0W9Zdu8Y7a5RcQQGHnymltdmLdbVrB2lWyI9u0CERtrTZ1mLddQynUd2RGw79UZ3SGg3l9KXV19Hz1G4+eB/Fh5xi7FXBHFavgdxGYI1EbDDlnktM/dqX3jq/xno4bAa7oIwPKvkAs0tNslEc4tKNAjHWU9Bjs6vDExh7BpW16PmFFLSmGLynFVOeJQ7cektNxj6NsvJ0nGa/2UqBwLnpdoumJGk+StktEvmp0hHTEjCjAkULBx0g2AxBrhEV5DojylSnIFqRpWd55Y51exahhX7XbG80Nyr0OaMtqll9Rn3pbV2qsxVC8VAjPaa8iMs1NktLS9iTVExeAYUYas6xXaL8iM0v/AFm0oqf4ILM3a4AXuaA9TPKywgVNss1P86X+KLOyWtJq3pZvKciK0O8E5jeIz/JzkDYbFRpUhTMH/cmfOPxBbBfsgRp4AggggPPuWh/rR9RffECyzPmzxPgIX5QJ921n1F98VWjbTeln1m8BC3C15XEtsIVeiOjQu9HGdM6pgBhCtBegHHANK6su2H50oXLprjQZ9pruw9sMyRUw7MxalaU/XwjZEzEbYa3OnXemAxMI5mmLns192qHrwXBcTtPuHvMMMp1xhERHLZMzLN8o2ZZisBSW/RIBpU0KtU62uNUVOa7cIqbTompqi84DLB55QagSwbt4Y1mAbhWiilMY20+yh1KsKg+OojfFGeTRDVlzSorkQcqAAEqRUYa9pjdXJ27tNsaoElbPZ5klQb01izFipmtepfeYB0VY0uhAfbGs0JYykpA3WxLDYWJJHtiNo7QSSyGPSYZVwAOGIG3AYmsXL1Cm6KnUN5jC9urtC1rrubkSw82p6ssdl4/AeIiykW+WjFq1FKdHHf7hD+jNE3Uo4xzx1k5mm3wh6fohTqjo4qdNYh5b26p2asemZc2uBShIFcajbUROwK4Y1Fe+Kz+hiMiRDkixMhreMbGO0TSlhDVrE7kXIK87XamOsijZ7eMPtLvZ4H2GJmhEpf4j3xdsZhaQQQRGIggggCCCCAIIKxGtVuly633AI1Zn+EY+yARaNGSna+8tWO8Z7LwyNNVa0iWABFS2mr37qWz/AFjRVPBjnTZhDLvaH6zqg2IMacTiDwMBczZyqKswUbyB4wusUC6OStTeZvSZjepxFO/OOyuck/uzeT0DTDhTAdlAB5rEwF/BEGxaTSZh1Wyutga6wNpGsZioqBE6AIIIIAggggPGfKraCLcV/wAJD/N8Ij8m2+a6QwvmtOC+2FeVZP8AqJP+DL/3xlkamRgsPRZbSiQBMoPrADuxz40hDTVzBHAkVEYJWhyPL6SPt6PUz9NwJw2jvEK58bRGJELldJgpNATSuWET0kfZ6mfp6BZnAW92/D9b4JaHWeMVUh6Uphs4RNkz9sa8uC0e3u2Ystf3JwgpDcuYDDojyd47S9Pae8OGACCFUgjlIfslouMDQHcfEb4ZjjGLE6naTG40s7Vp5VNFUnZU0x37oz+kOUM9KkTKMTgKKQNvRIpl4wzaZmJik0hPDPuXDt1/rdHVxdU13blz8mon9PC+s3LC0edzbcVI/lIi1svK9GwmoU3r0h3Zj2xh70JabG1r6pelrpmztiJqDibv81ItNC2tJl646tS7UqQwxvUxGvAx488yN55Lmqs/1k8GiLNttxBHYIIIDFLpa02hGNxUEumD1ZmDY1vLcIAGGPS11pTGqvBqfKWYhuqwaslvVIpQ57IDQT9MSUpVwa5XellqqMIivpSa37uVd3zMOwqMe3GCTKVeqAK0xAGI1VOuHICK0mY/7ya1M7qdEcK+cvEVhUixImSioxqcTXWQTl2RIgiggjhOvvjisDl8P1mO+AWgxxjhFIIW7VA25HfsMBFtFlV+sMcq4V9uBG41EJlWmbK63zidt4d9T3121UYRJggJlktyTRVDXCtNYG2mzfkdUSYoZ1jBN4dFq1vDadZGHeCCaUrSHJWk3l4ThVfTHvyqewZ0AOcQXUENyZ6uKqajLt2HYd0OQHiPlZP/AFE/5UvxeMkjRq/K41NIn/Kl+LRjleAnSWhwtEWUYcZoCTfhNYjl4WhgJ9ltLp1WNNmY7jF3ZtMjJxTePhGdSZC+cgNfLtSuOiwPDPtGYhxLYy7xvjDvOOr4e2Jtn0xMXPpDfn3xjakW5Z1vMcNvJ0gpzw9oiUHrlGQs+mJbZ9E78u+LCXP1qe0GPLfwsftl6K+In5aGsM2ibdUmK6XpMjrY+yG7fbgwAXifdGmvh7RaImOzZbNXpmYlFttqCIzHUO86vbGZk2sY7aw5ynt1LqfaPgPf3CM2k41zjpR2eGWn+Uwc8IoEtJh/5RBFoLRqrHo3kmmXktHrJ4PHkBtGMeqeRV6y7T60vweA9KggggCkV1p0YDeKUUnMUDI2vppkTvzixggMu0h5LUXoEnqMS0tjn825yOBwNDvoKRIsluVwcQrKaMpIqDq4g5g64vZksMCGAIOYOI7jFXbdEAil2+NhJWYuv5uaDeB3E41zAgOqa5BjwB8cocSzOdQXian+EfGKGZZJ0upkzprAdZGZ2ZfWlk5YYMmB1AjGESNPTRQF6HVUKyng1ATwNDuijT/JlXFjUjInIHUQBgKbfbCZsguLwFHyIORpqr4GKYadmZMqMNeBFfbD8jT9BQy8td+v+2IJIbVkdYOY/W2FRCmcobO+DB6jWoDkHdcJMMDTkmpCs0y6KsFlzLy4V6Yu3RgM6jhFFnCZkwKKsQBtJoO8xVpbXmZBl1lBQuK5Brl4124p2jGJMjRU0mtAp9Jib3EFSXPAzPjEDky3KKUBNcq0UHgWpUeqDEabbXOGC1qANZpniwvdnNnjFnI0Ko6zMa53fmwTtN3EniT34xPs9mRBRFVeAAy20gM1Y9HTwxaSWSoFL4AVaaqdduBAGwKc9NZg10c4VL06RUEKTroCSQO2HKR2A8K8sLf9RP8Aky/F4xYePS/KbyRttqt3O2ezmZL5qWt4PKXpAtUUdwdY1Rlh5PdJ/RG+9s/5kBSy5kLvRdjyf6S+iN95Z/zIUvIHSX0VvvJH5kBTB46Gi7/YLSX0VvvJH5kd/YLSX0VvvJH5kBTc7CWnRdHkHpL6K33kj8yE/sFpL6K33ln/ADIClM2OrNi3/YHSf0RvvbP+ZHRyC0n9Eb7yz/mRRTtMjsq2MhqrEcPeIuhyC0l9Fb7yR+ZEedyA0mcrI33tn/MiBqVylIwda7xge7X7InSdLy5nVYV2HA90VTeTvStf7G/3tm/NhH/xxpX6E33tm/NiaVVW+3ia7MdZw4DAeyGJe2sXZ8m+lfobfe2b82Fp5OtKj/6Tfe2b82KikE2kAnxenyd6V+hP97ZvzY4PJ3pX6E/3tm/NgKJJvSj1/wAhrVl2r15f8rR58nk60rX+xt97ZvzY9P8AJFoC02NLQLVKMouyFKtLaoCtU9BmpmM4D0KCCCAIIIIAggggGZ9lV6VzHVIJDL6rDEe+KbSWig1b4vVzmKoJ/wDLKGD5DFcdwzi/jhgMD8mmg3FqwvkK6kMLolB+s2ANSOvtpjSsSLPocvn09mc7jiaSlPBvhGtbR0ovfMtC20qCePHAY7okgQFBZ9BYYgU+ub5psMtbqd97tiwXQ8vzhewpQ0C3fRKKApXcQYsIIBEuUFFFAAGoAAdwhcEEAQQQQBBBBAEEEEAQQQQBBBBAEEEEAQQQQBBBBAEEEEAQQQQBBBBAEEEEAQQQQH//2Q=="/>
          <p:cNvSpPr>
            <a:spLocks noChangeAspect="1" noChangeArrowheads="1"/>
          </p:cNvSpPr>
          <p:nvPr/>
        </p:nvSpPr>
        <p:spPr bwMode="auto">
          <a:xfrm>
            <a:off x="1488281" y="1202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AutoShape 14" descr="data:image/jpeg;base64,/9j/4AAQSkZJRgABAQAAAQABAAD/2wCEAAkGBxQSEhUUEhQWFhUXFxgXFRgYGBYVGhgWFxUWFxgVFhcaHCggHRolHBQUITEhJSkrLi4uFx8zODMsNygtLisBCgoKDg0OGxAQGi0kHiQsNCwsLCwsKywsLCwsLCwsLCwsLCwsLCwsLCwsLCwsLCwsLCwsLCwsLCwsLCwsLCwsK//AABEIAK4BIgMBIgACEQEDEQH/xAAcAAABBQEBAQAAAAAAAAAAAAAAAgMEBQYBBwj/xABMEAACAAMEBQcHCQQJBAMAAAABAgADEQQSITEFQVFhcQYTIjKBkbEHQlJyocHRFCNUYoKT0tPwFjOSshUkNFNjc6LC4SVDg/EXRMP/xAAZAQEBAAMBAAAAAAAAAAAAAAAAAQIDBQT/xAAnEQEAAgIBAgYBBQAAAAAAAAAAAQIDETESIQQTFDJBUVIiQmFxkf/aAAwDAQACEQMRAD8A9xggggCCOVhE6eqCrMFG0kAd5gHIZn2lUFWOZoBmSdigYk4HKI39JK5KyumwzwIVa+k9KdgqcRhTGO2ezuCWNC5wLEnLYqjALhkDvJJgFDnX2Sx2O/4VP8UImXpRvFmdPPrQlfrigGG0asxkayOZY5sewBfifbCpcgDGmO0kk95xgG5VulsQFdSTlRga8NvZEmK6fZ7gIu35RzQi8V3oMar9XMaq4CFSpZoGkzLynzWJcHg/WGzXSmUBPgiGLcFwmgy95xQ8HGA+1Q7ol1gOwQQQBBBBAUWl+VMmzTObmLMJoDVQpGPFgaxHXltZz5s3+FfxRm+XEom2HWCiVHf+uyKdUp8Yo9AHLCR6MzuX8Ud/a6T6MzuX8UYUCuXw/WqHVovHV7YDcpyoknzZg4hfxRIl6cltkH7h8YwdmmVOff7ItrPaKAVgNUdLJsbuHxiPN5RylzD9gX8UVspby1JpjTKuXbuMRrZYVAqXamWCV/3RhN6xzKxWZ4hbHlTJ9GZ3L+KFDlPJIrdfuX8UZabZFNKO/ag/HHPk2GbHsHxjHzsf5Qz8q/00/wC1cn0Zncv4oDyrk+jM7l/FGYWy8e4fGGnsRORPd/zDzsf5QeVf6ak8sJHozO5fxQ4nKqSclmdy/ijIrow+l7P+Yfl2Gnnez/mLGXHPEpOO8fDU/tPK9GZ3L+KFDlJK2P3L+KMc7UJXYTHecAGOyM2DYryilE0o/cv4oH5RShqfuHxjGyGNK6yfZDrMWoMvZAayXyklHJX7l/FFjY7Ysyt0HDbT4xiUX9eMaTk3k/Ee+AuoIIICBpPSYkULI5BzZQCq72JOA/WoxBOnejeZpctPTNXH+0jjQ01xeERBm6Klk3lFxtwBB4qQV7aV3wEcTA+TzZvqdBex1ujZmxOyHJWjsakKm3m63j602gY9lDvMR7To5TjMkqxH/clqK8WlnPh09eG0kSFp0ArqMDzZMlxuZQQK8bvDaFvLlKoAUAAZAYCHIrZCSmNA0wN6JmTVb+EtUjeMIf8AkYGTzAfXLex6iAlwRE+SP/fTO0SvdLjpkTNU3vVfdSAkxGm2TEtLNxjnhVW9dderEUOGccuTvTl/dt+ZHazf8P8A1D3QCPld396tz63WTtbzftADjB8jUYymuerih+xl2ihO2Ol53oS/vGH/AOcQZ7LLPUMtzqlOmJ23DQMeKmAnC0Ov7xaj0kqw7U6w7L3GJEmcriqkEbQa9nGKqTbZ9Ddks41X7kon/Uf5R25xAmW5marS2lTNiLzrnZVpMw4eut3bAaiCKjRFqtLMRNk3U812ZQ54y1qPaDui3gPP+Wf9qPqL74z5BxxjR8r6G1EHMIvvihaXFQuSNROPvhs4npZDLVXeYUq18IdNkNMMRAC7e2JkqbhEKzyq4YjVwiSxAGP6/WMBeWOaBLQk4Xm/3wi02kvgMB48YqZk+qWdR6bse6aB74noI53irT1ae7w9Y6dlKIXCYpOUGkWSiIbpus7vSt1FqSQNZwbu31Hliu509E21G17HRGHsukpisSk12OLBXq4aWoqzD0cMafEV2Vjnh0VhkwB79UW1Jqlb9R+kJeFwh4uL3wZPbKhtbkOej5x8Y7Z2vknGgwx7z7oLY3SY7z4w9YhRBvxPbHZlyjoXDXD8kCghpTD8sYQDk+gEXfJJjSZXatO4xm3mUrswpxxjQ8jmJE2u1fBoitHBBBAEEEEAQxPsiPiwx1MCVYcGFCO+H4ICvn2V6UN2auxwFYbwwFK7MBxiPhW6CQchLniu+iTMSTrzemwariETEDAqQCDmCKg9hgKxbq4Pzkri7FOIeuA2A3eESGvIpJmi7qLhRv6woPZCvkZX925A9Fumvt6Q7DQbIg2KwTVdyUlDpfNmrNdUm+RdujG+8w5jAKNVYCVItxNeiZh1FFIUjbeei9zGCfaXGLNKlDVeN491VAPAmHfkjHrzGO5fmxXdd6VNxYw5IsqJiqgE5mmJ4nM9sBApe/v5vH5lR2dC9/qpuh+RZnAoolyhrCLePYaKK8VOcT4ICJ8gU9cs+28cDuKLRPZEiVKCiigAbAKDuhcEAQQQQHnvLEH5WcPMT3xFk2BSl5rwzrjqFdUWnKpK2k4+avvglS/mmH1W8DC06hYjcq6VJkjW3cfww4XlZAt3N8IBIrlChIMc71d3s9NUgc3tb2/COOJZHndx+EPCQd0d+TndD1dz01UJkUGVdrQMc/VmHxMWSREtCUMv1z/I8SljVmtNrRM/TbirFY1ByKLlJo13pMlVqBdZRSrLeB1568NddeRuZr0GAqdggWbXAg92EYVmYnsytqY7sPYtGzCzLKlOhaq3nUqFQgC6TXHAY6zRdlDubFZxLRUGSgDu1xxZ4rk3cYWs7c3cYyyWm3MMaREcHobmthHSYbnHCJi98Lk9kqK1npEDaR7Ymy8t1AIr7S1JjesfGJ9nxEdlyzqw+70GGyGVWHUl1zgIy5V3e39VjTcjSCJlNq/7oyelLRc6IMaLyfvVZvFPBoitbBBBAEEEEAQQQQCXagqTQDEnYNsQJYmH51Seka822AueaB6L0x4kg6iFzzzjc35qkGZvOBWX21BO6g86JsAzZrSrg0wIwZTgynYw1e8YiohU60Kgq7Ko+sQPGGrVZFcVqValAymjAHVXWN3vxiNZ7so9NVUmg5wVIbYCzVKmupic8CTAPG36wkwrrNwin2TRj9kGJUqcrCqsCDrBBEKpEadZBW8huPrIxDeuuTDLfsIgJUEQlthTCaLv1hih7fNO47cCYmAwHYIIIAggggMRyrb+s/ZX3w3JnVlneG8ITyw/tJ9RffCNHikvviW9q15Ek4CHYRLyhYjiuqUI7HIIgjWsYy/WP8rQ6sN2k9JPWP8AI0OCNl/j+mNfk284ai44KfesKlEGnSYjOpAGX2RCDLepIYU2FSadxEE5iFukgk4YCmGv4dsZY4+WF/pHec5YtmDkMAe+lPZEiRaVIoXZTsag7AaEGOFIQ0sGHmfbLy4+E8cT2intyhmdhnEaW7r1Ww2HEQv5bUUdKb1xB4qf+YuPo6onhjeLdMxyop+MxjvPjE2z2m6KkHKFTrMrElG18fYcR+sIYmSioxx98dWJiXO1pYJOqMYa+XUyPvive06wM4jPaBjjFQm2T7zVOs4++Nr5N2qs7ing0edWqdVo3/kuPRn+sng0RW5ggggOGIzW9K0BvMMCEBcg76ZdtIctdmWajI4DKwowOsHVFKdFPJwlzJlwdWhdzL2Ul3gGG7h0dcBaGZNbqoEG1zeI+wuB/iHuiJOls5Kh2Y1o56qJuAXrN9Vid+oGKDOOM2ejS9TS5bIn/kpNLLrBxu7aRKm2/mVCnmAKdEB2XD6qBCe6AsbJZllqEQUA/wDZJ2kkkk6yYdMZ1uUjV6MkEbS5UHYACl7vAhmZpyYcxTcpp7SK+EBe2eaFBJIVa6yBdOte/EbjugmW1SDQFtRwoKHXjmOFc4za6QUGplvXWaox72ev/oQ9L0uAepM31uYjscwFhInFerQD0GJKj1XpVeFCMKCmcWMi2qxumqt6LYHs1MN6kiM7/SSbG7ocXSsul1gSutWluw9imA0xFREM2Up+6Ip/dt1fskYp7Ru1xWS9KywOhOZMQLs1JjCp2FgG/wBXZEv+lqdda+o16nEMFPcDATJFsDG6QVf0WoDQaxqIxGIrEmKa16bshFJsxV1gTKyzUDNK0JI2rEf+n0l4ly8uoAOBYVIAyOIqR1gp9YmA0MEIkzAyhhWhAIqCDQiuIOIO4wuA855cO3yug9BffCdHoRK/iiZytlVtZP1F98IsifNntiW9q15cQ4Q4DDCwtTHFdRRcsNPNZkCyxWY4JGRoowwB84nAVwwOyKe0WydJMthaHZmK1RqkVappUmmQJyGA1RV+U+a8u0y2Va3pQu40FUdr2/zl74rtJcoWmKkyXLYy1JYgsKgooBBoDlzgNSRWpwzp6aYt1jTTa/edvTLNa+dWU+VSwI2EKwIixEZDkNPaZZ5btXpTZme4MD7R7I1jAkYGnZXsjVljVtM8c7jZwg6qQ2wq9T5op+u2g7IiW+3c3dl3jzkyoSi6zrz1AMfs7xWXKlhVCjUB3DKM5jppH8saz1XlykFIWBHaRobzVI4VhbsBnER5hbBRQe2LEbSZ0btF3V1txy7RlDVGzY4b9fCHhZVHSwr6WreB6R9g1wzcYnpGprspG+lppxLTeIvzCNORWwOB/XZFfpCzFFrWvui50gLuGsxndMzjgu3E8BkO/wAI92G83ruXjy0ittQgNNod8ekeSl6pP9ZPBo84YVWoGPGPQ/JJ1bR60v8AlbKNrW9BggggOGM/a+UDBmRZV1hgecNCMaXgi5qdRvCsaGItusKTRR1rTI5FSdanMe+AyU20OzFi5BOdwmWDTbdxOWsnZlDMqUqiigKNgAA7hE+36KmSscXT0gOkPXUeK9wiCDXEYjbFHYIIIqARjW8pFlExkKTqKxUOqoymhIvDphqGmyNDyhWc1nmJZx864uKSwULewLltVBUigJrSPMNO8g51lkiaGWaAPnQgIuDURXFl2mgpnSmUWHomjeV9ktDBJUwlz5vNza/y4ReR5XyE5ZJZl5ieoEsnCaigEV/vQMWH1sSMMxl6jJmq6hkYMpFQwIII2giBJZEP2e2zZYCo5ua1J1bEcglR7KDCmcMRxjQVOA3wF/ou1CaTzdJTede6c4jaSaimWNXGQwyi0k2RQb2LN6TG83YTkNwoIydmsMybQohpmHJMsA7VbrVprUHiI1ej5LogEx77Y9Kl3DUN9NuuIJUEEEBjeUx/rB9VffEaS3QPb4R3ldMpafsr4GIlmm1lnt8BEtwteQGwhQMNy8o6THHdRC0/oeXbJXNzKgg1RxS8jbRXMbRrjHWLyassw37SObODBFKsy7MTQZ545xtpkm9mcRlmKb8CDt1whrM1CAxxGssT4/rdiYzre1Y1EsLViZ3MHEsyShJly1ColQo3XW16zv1xKnT1lredgqjMnAAbSYh3CGl1oMTgK0GDfqsGnLHfs7kHpIGmJgD01RqG6cDStQDrodUZRWLZKxLGZ1SZhTaL0iLTbedZWVAplSLwpU05xm3FkAIGymvCNaRFJo/RI5mWvUImc8fO6ZLEgk4ki9S9nUVxi5ZwM4eJtW1v0/Hb/FwVmte5M+aqKWYgKMyYzVs5ZIrXZcstvZgmBFb1MTTHXTxhGnpj2ieklSQq0LZYVqSzV2KMN5GMMSresuZOkyQAic30wML0xA2BzdifONB0t2Mx4txuS+SfhaaL0qtoIBDK7dVTQ3sA3Qodh10pFnMmAYCh3DFR6x847hhxyjH2y1LNlzLh+cSjTKGrOuya4FSR1gMBUCgJBi90PNMyUpPWxB3lSQT20rGdqxWOzGtpt2lPVSxx/W4bo67KphTOEWpzOUIl6Haa4vnDMgcIY8c3L36VTb7VVjQ7h8Yzmli5YtdNOGrKv62x6WvJuWCMILZoYFcMxlHRrWKxqHjtuZ3LyuzTdUeneScG7aK+lL8H+MY+3aCoTdFH9HAK/q6g27I6tkbTyWJRbQPrIKcA0ZSwbuCCCICCCCAIp9I6DV6tLNx8zh0W9Zdu8Y7a5RcQQGHnymltdmLdbVrB2lWyI9u0CERtrTZ1mLddQynUd2RGw79UZ3SGg3l9KXV19Hz1G4+eB/Fh5xi7FXBHFavgdxGYI1EbDDlnktM/dqX3jq/xno4bAa7oIwPKvkAs0tNslEc4tKNAjHWU9Bjs6vDExh7BpW16PmFFLSmGLynFVOeJQ7cektNxj6NsvJ0nGa/2UqBwLnpdoumJGk+StktEvmp0hHTEjCjAkULBx0g2AxBrhEV5DojylSnIFqRpWd55Y51exahhX7XbG80Nyr0OaMtqll9Rn3pbV2qsxVC8VAjPaa8iMs1NktLS9iTVExeAYUYas6xXaL8iM0v/AFm0oqf4ILM3a4AXuaA9TPKywgVNss1P86X+KLOyWtJq3pZvKciK0O8E5jeIz/JzkDYbFRpUhTMH/cmfOPxBbBfsgRp4AggggPPuWh/rR9RffECyzPmzxPgIX5QJ921n1F98VWjbTeln1m8BC3C15XEtsIVeiOjQu9HGdM6pgBhCtBegHHANK6su2H50oXLprjQZ9pruw9sMyRUw7MxalaU/XwjZEzEbYa3OnXemAxMI5mmLns192qHrwXBcTtPuHvMMMp1xhERHLZMzLN8o2ZZisBSW/RIBpU0KtU62uNUVOa7cIqbTompqi84DLB55QagSwbt4Y1mAbhWiilMY20+yh1KsKg+OojfFGeTRDVlzSorkQcqAAEqRUYa9pjdXJ27tNsaoElbPZ5klQb01izFipmtepfeYB0VY0uhAfbGs0JYykpA3WxLDYWJJHtiNo7QSSyGPSYZVwAOGIG3AYmsXL1Cm6KnUN5jC9urtC1rrubkSw82p6ssdl4/AeIiykW+WjFq1FKdHHf7hD+jNE3Uo4xzx1k5mm3wh6fohTqjo4qdNYh5b26p2asemZc2uBShIFcajbUROwK4Y1Fe+Kz+hiMiRDkixMhreMbGO0TSlhDVrE7kXIK87XamOsijZ7eMPtLvZ4H2GJmhEpf4j3xdsZhaQQQRGIggggCCCCAIIKxGtVuly633AI1Zn+EY+yARaNGSna+8tWO8Z7LwyNNVa0iWABFS2mr37qWz/AFjRVPBjnTZhDLvaH6zqg2IMacTiDwMBczZyqKswUbyB4wusUC6OStTeZvSZjepxFO/OOyuck/uzeT0DTDhTAdlAB5rEwF/BEGxaTSZh1Wyutga6wNpGsZioqBE6AIIIIAggggPGfKraCLcV/wAJD/N8Ij8m2+a6QwvmtOC+2FeVZP8AqJP+DL/3xlkamRgsPRZbSiQBMoPrADuxz40hDTVzBHAkVEYJWhyPL6SPt6PUz9NwJw2jvEK58bRGJELldJgpNATSuWET0kfZ6mfp6BZnAW92/D9b4JaHWeMVUh6Uphs4RNkz9sa8uC0e3u2Ystf3JwgpDcuYDDojyd47S9Pae8OGACCFUgjlIfslouMDQHcfEb4ZjjGLE6naTG40s7Vp5VNFUnZU0x37oz+kOUM9KkTKMTgKKQNvRIpl4wzaZmJik0hPDPuXDt1/rdHVxdU13blz8mon9PC+s3LC0edzbcVI/lIi1svK9GwmoU3r0h3Zj2xh70JabG1r6pelrpmztiJqDibv81ItNC2tJl646tS7UqQwxvUxGvAx488yN55Lmqs/1k8GiLNttxBHYIIIDFLpa02hGNxUEumD1ZmDY1vLcIAGGPS11pTGqvBqfKWYhuqwaslvVIpQ57IDQT9MSUpVwa5XellqqMIivpSa37uVd3zMOwqMe3GCTKVeqAK0xAGI1VOuHICK0mY/7ya1M7qdEcK+cvEVhUixImSioxqcTXWQTl2RIgiggjhOvvjisDl8P1mO+AWgxxjhFIIW7VA25HfsMBFtFlV+sMcq4V9uBG41EJlWmbK63zidt4d9T3121UYRJggJlktyTRVDXCtNYG2mzfkdUSYoZ1jBN4dFq1vDadZGHeCCaUrSHJWk3l4ThVfTHvyqewZ0AOcQXUENyZ6uKqajLt2HYd0OQHiPlZP/AFE/5UvxeMkjRq/K41NIn/Kl+LRjleAnSWhwtEWUYcZoCTfhNYjl4WhgJ9ltLp1WNNmY7jF3ZtMjJxTePhGdSZC+cgNfLtSuOiwPDPtGYhxLYy7xvjDvOOr4e2Jtn0xMXPpDfn3xjakW5Z1vMcNvJ0gpzw9oiUHrlGQs+mJbZ9E78u+LCXP1qe0GPLfwsftl6K+In5aGsM2ibdUmK6XpMjrY+yG7fbgwAXifdGmvh7RaImOzZbNXpmYlFttqCIzHUO86vbGZk2sY7aw5ynt1LqfaPgPf3CM2k41zjpR2eGWn+Uwc8IoEtJh/5RBFoLRqrHo3kmmXktHrJ4PHkBtGMeqeRV6y7T60vweA9KggggCkV1p0YDeKUUnMUDI2vppkTvzixggMu0h5LUXoEnqMS0tjn825yOBwNDvoKRIsluVwcQrKaMpIqDq4g5g64vZksMCGAIOYOI7jFXbdEAil2+NhJWYuv5uaDeB3E41zAgOqa5BjwB8cocSzOdQXian+EfGKGZZJ0upkzprAdZGZ2ZfWlk5YYMmB1AjGESNPTRQF6HVUKyng1ATwNDuijT/JlXFjUjInIHUQBgKbfbCZsguLwFHyIORpqr4GKYadmZMqMNeBFfbD8jT9BQy8td+v+2IJIbVkdYOY/W2FRCmcobO+DB6jWoDkHdcJMMDTkmpCs0y6KsFlzLy4V6Yu3RgM6jhFFnCZkwKKsQBtJoO8xVpbXmZBl1lBQuK5Brl4124p2jGJMjRU0mtAp9Jib3EFSXPAzPjEDky3KKUBNcq0UHgWpUeqDEabbXOGC1qANZpniwvdnNnjFnI0Ko6zMa53fmwTtN3EniT34xPs9mRBRFVeAAy20gM1Y9HTwxaSWSoFL4AVaaqdduBAGwKc9NZg10c4VL06RUEKTroCSQO2HKR2A8K8sLf9RP8Aky/F4xYePS/KbyRttqt3O2ezmZL5qWt4PKXpAtUUdwdY1Rlh5PdJ/RG+9s/5kBSy5kLvRdjyf6S+iN95Z/zIUvIHSX0VvvJH5kBTB46Gi7/YLSX0VvvJH5kd/YLSX0VvvJH5kBTc7CWnRdHkHpL6K33kj8yE/sFpL6K33ln/ADIClM2OrNi3/YHSf0RvvbP+ZHRyC0n9Eb7yz/mRRTtMjsq2MhqrEcPeIuhyC0l9Fb7yR+ZEedyA0mcrI33tn/MiBqVylIwda7xge7X7InSdLy5nVYV2HA90VTeTvStf7G/3tm/NhH/xxpX6E33tm/NiaVVW+3ia7MdZw4DAeyGJe2sXZ8m+lfobfe2b82Fp5OtKj/6Tfe2b82KikE2kAnxenyd6V+hP97ZvzY4PJ3pX6E/3tm/NgKJJvSj1/wAhrVl2r15f8rR58nk60rX+xt97ZvzY9P8AJFoC02NLQLVKMouyFKtLaoCtU9BmpmM4D0KCCCAIIIIAggggGZ9lV6VzHVIJDL6rDEe+KbSWig1b4vVzmKoJ/wDLKGD5DFcdwzi/jhgMD8mmg3FqwvkK6kMLolB+s2ANSOvtpjSsSLPocvn09mc7jiaSlPBvhGtbR0ovfMtC20qCePHAY7okgQFBZ9BYYgU+ub5psMtbqd97tiwXQ8vzhewpQ0C3fRKKApXcQYsIIBEuUFFFAAGoAAdwhcEEAQQQQBBBBAEEEEAQQQQBBBBAEEEEAQQQQBBBBAEEEEAQQQQBBBBAEEEEAQQQQH//2Q=="/>
          <p:cNvSpPr>
            <a:spLocks noChangeAspect="1" noChangeArrowheads="1"/>
          </p:cNvSpPr>
          <p:nvPr/>
        </p:nvSpPr>
        <p:spPr bwMode="auto">
          <a:xfrm>
            <a:off x="1602581" y="2345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AutoShape 16" descr="data:image/jpeg;base64,/9j/4AAQSkZJRgABAQAAAQABAAD/2wCEAAkGBxQSEhUUEhQWFhUXFxgXFRgYGBYVGhgWFxUWFxgVFhcaHCggHRolHBQUITEhJSkrLi4uFx8zODMsNygtLisBCgoKDg0OGxAQGi0kHiQsNCwsLCwsKywsLCwsLCwsLCwsLCwsLCwsLCwsLCwsLCwsLCwsLCwsLCwsLCwsLCwsK//AABEIAK4BIgMBIgACEQEDEQH/xAAcAAABBQEBAQAAAAAAAAAAAAAAAgMEBQYBBwj/xABMEAACAAMEBQcHCQQJBAMAAAABAgADEQQSITEFQVFhcQYTIjKBkbEHQlJyocHRFCNUYoKT0tPwFjOSshUkNFNjc6LC4SVDg/EXRMP/xAAZAQEBAAMBAAAAAAAAAAAAAAAAAQIDBQT/xAAnEQEAAgIBAgYBBQAAAAAAAAAAAQIDETESIQQTFDJBUVIiQmFxkf/aAAwDAQACEQMRAD8A9xggggCCOVhE6eqCrMFG0kAd5gHIZn2lUFWOZoBmSdigYk4HKI39JK5KyumwzwIVa+k9KdgqcRhTGO2ezuCWNC5wLEnLYqjALhkDvJJgFDnX2Sx2O/4VP8UImXpRvFmdPPrQlfrigGG0asxkayOZY5sewBfifbCpcgDGmO0kk95xgG5VulsQFdSTlRga8NvZEmK6fZ7gIu35RzQi8V3oMar9XMaq4CFSpZoGkzLynzWJcHg/WGzXSmUBPgiGLcFwmgy95xQ8HGA+1Q7ol1gOwQQQBBBBAUWl+VMmzTObmLMJoDVQpGPFgaxHXltZz5s3+FfxRm+XEom2HWCiVHf+uyKdUp8Yo9AHLCR6MzuX8Ud/a6T6MzuX8UYUCuXw/WqHVovHV7YDcpyoknzZg4hfxRIl6cltkH7h8YwdmmVOff7ItrPaKAVgNUdLJsbuHxiPN5RylzD9gX8UVspby1JpjTKuXbuMRrZYVAqXamWCV/3RhN6xzKxWZ4hbHlTJ9GZ3L+KFDlPJIrdfuX8UZabZFNKO/ag/HHPk2GbHsHxjHzsf5Qz8q/00/wC1cn0Zncv4oDyrk+jM7l/FGYWy8e4fGGnsRORPd/zDzsf5QeVf6ak8sJHozO5fxQ4nKqSclmdy/ijIrow+l7P+Yfl2Gnnez/mLGXHPEpOO8fDU/tPK9GZ3L+KFDlJK2P3L+KMc7UJXYTHecAGOyM2DYryilE0o/cv4oH5RShqfuHxjGyGNK6yfZDrMWoMvZAayXyklHJX7l/FFjY7Ysyt0HDbT4xiUX9eMaTk3k/Ee+AuoIIICBpPSYkULI5BzZQCq72JOA/WoxBOnejeZpctPTNXH+0jjQ01xeERBm6Klk3lFxtwBB4qQV7aV3wEcTA+TzZvqdBex1ujZmxOyHJWjsakKm3m63j602gY9lDvMR7To5TjMkqxH/clqK8WlnPh09eG0kSFp0ArqMDzZMlxuZQQK8bvDaFvLlKoAUAAZAYCHIrZCSmNA0wN6JmTVb+EtUjeMIf8AkYGTzAfXLex6iAlwRE+SP/fTO0SvdLjpkTNU3vVfdSAkxGm2TEtLNxjnhVW9dderEUOGccuTvTl/dt+ZHazf8P8A1D3QCPld396tz63WTtbzftADjB8jUYymuerih+xl2ihO2Ol53oS/vGH/AOcQZ7LLPUMtzqlOmJ23DQMeKmAnC0Ov7xaj0kqw7U6w7L3GJEmcriqkEbQa9nGKqTbZ9Ddks41X7kon/Uf5R25xAmW5marS2lTNiLzrnZVpMw4eut3bAaiCKjRFqtLMRNk3U812ZQ54y1qPaDui3gPP+Wf9qPqL74z5BxxjR8r6G1EHMIvvihaXFQuSNROPvhs4npZDLVXeYUq18IdNkNMMRAC7e2JkqbhEKzyq4YjVwiSxAGP6/WMBeWOaBLQk4Xm/3wi02kvgMB48YqZk+qWdR6bse6aB74noI53irT1ae7w9Y6dlKIXCYpOUGkWSiIbpus7vSt1FqSQNZwbu31Hliu509E21G17HRGHsukpisSk12OLBXq4aWoqzD0cMafEV2Vjnh0VhkwB79UW1Jqlb9R+kJeFwh4uL3wZPbKhtbkOej5x8Y7Z2vknGgwx7z7oLY3SY7z4w9YhRBvxPbHZlyjoXDXD8kCghpTD8sYQDk+gEXfJJjSZXatO4xm3mUrswpxxjQ8jmJE2u1fBoitHBBBAEEEEAQxPsiPiwx1MCVYcGFCO+H4ICvn2V6UN2auxwFYbwwFK7MBxiPhW6CQchLniu+iTMSTrzemwariETEDAqQCDmCKg9hgKxbq4Pzkri7FOIeuA2A3eESGvIpJmi7qLhRv6woPZCvkZX925A9Fumvt6Q7DQbIg2KwTVdyUlDpfNmrNdUm+RdujG+8w5jAKNVYCVItxNeiZh1FFIUjbeei9zGCfaXGLNKlDVeN491VAPAmHfkjHrzGO5fmxXdd6VNxYw5IsqJiqgE5mmJ4nM9sBApe/v5vH5lR2dC9/qpuh+RZnAoolyhrCLePYaKK8VOcT4ICJ8gU9cs+28cDuKLRPZEiVKCiigAbAKDuhcEAQQQQHnvLEH5WcPMT3xFk2BSl5rwzrjqFdUWnKpK2k4+avvglS/mmH1W8DC06hYjcq6VJkjW3cfww4XlZAt3N8IBIrlChIMc71d3s9NUgc3tb2/COOJZHndx+EPCQd0d+TndD1dz01UJkUGVdrQMc/VmHxMWSREtCUMv1z/I8SljVmtNrRM/TbirFY1ByKLlJo13pMlVqBdZRSrLeB1568NddeRuZr0GAqdggWbXAg92EYVmYnsytqY7sPYtGzCzLKlOhaq3nUqFQgC6TXHAY6zRdlDubFZxLRUGSgDu1xxZ4rk3cYWs7c3cYyyWm3MMaREcHobmthHSYbnHCJi98Lk9kqK1npEDaR7Ymy8t1AIr7S1JjesfGJ9nxEdlyzqw+70GGyGVWHUl1zgIy5V3e39VjTcjSCJlNq/7oyelLRc6IMaLyfvVZvFPBoitbBBBAEEEEAQQQQCXagqTQDEnYNsQJYmH51Seka822AueaB6L0x4kg6iFzzzjc35qkGZvOBWX21BO6g86JsAzZrSrg0wIwZTgynYw1e8YiohU60Kgq7Ko+sQPGGrVZFcVqValAymjAHVXWN3vxiNZ7so9NVUmg5wVIbYCzVKmupic8CTAPG36wkwrrNwin2TRj9kGJUqcrCqsCDrBBEKpEadZBW8huPrIxDeuuTDLfsIgJUEQlthTCaLv1hih7fNO47cCYmAwHYIIIAggggMRyrb+s/ZX3w3JnVlneG8ITyw/tJ9RffCNHikvviW9q15Ek4CHYRLyhYjiuqUI7HIIgjWsYy/WP8rQ6sN2k9JPWP8AI0OCNl/j+mNfk284ai44KfesKlEGnSYjOpAGX2RCDLepIYU2FSadxEE5iFukgk4YCmGv4dsZY4+WF/pHec5YtmDkMAe+lPZEiRaVIoXZTsag7AaEGOFIQ0sGHmfbLy4+E8cT2intyhmdhnEaW7r1Ww2HEQv5bUUdKb1xB4qf+YuPo6onhjeLdMxyop+MxjvPjE2z2m6KkHKFTrMrElG18fYcR+sIYmSioxx98dWJiXO1pYJOqMYa+XUyPvive06wM4jPaBjjFQm2T7zVOs4++Nr5N2qs7ing0edWqdVo3/kuPRn+sng0RW5ggggOGIzW9K0BvMMCEBcg76ZdtIctdmWajI4DKwowOsHVFKdFPJwlzJlwdWhdzL2Ul3gGG7h0dcBaGZNbqoEG1zeI+wuB/iHuiJOls5Kh2Y1o56qJuAXrN9Vid+oGKDOOM2ejS9TS5bIn/kpNLLrBxu7aRKm2/mVCnmAKdEB2XD6qBCe6AsbJZllqEQUA/wDZJ2kkkk6yYdMZ1uUjV6MkEbS5UHYACl7vAhmZpyYcxTcpp7SK+EBe2eaFBJIVa6yBdOte/EbjugmW1SDQFtRwoKHXjmOFc4za6QUGplvXWaox72ev/oQ9L0uAepM31uYjscwFhInFerQD0GJKj1XpVeFCMKCmcWMi2qxumqt6LYHs1MN6kiM7/SSbG7ocXSsul1gSutWluw9imA0xFREM2Up+6Ip/dt1fskYp7Ru1xWS9KywOhOZMQLs1JjCp2FgG/wBXZEv+lqdda+o16nEMFPcDATJFsDG6QVf0WoDQaxqIxGIrEmKa16bshFJsxV1gTKyzUDNK0JI2rEf+n0l4ly8uoAOBYVIAyOIqR1gp9YmA0MEIkzAyhhWhAIqCDQiuIOIO4wuA855cO3yug9BffCdHoRK/iiZytlVtZP1F98IsifNntiW9q15cQ4Q4DDCwtTHFdRRcsNPNZkCyxWY4JGRoowwB84nAVwwOyKe0WydJMthaHZmK1RqkVappUmmQJyGA1RV+U+a8u0y2Va3pQu40FUdr2/zl74rtJcoWmKkyXLYy1JYgsKgooBBoDlzgNSRWpwzp6aYt1jTTa/edvTLNa+dWU+VSwI2EKwIixEZDkNPaZZ5btXpTZme4MD7R7I1jAkYGnZXsjVljVtM8c7jZwg6qQ2wq9T5op+u2g7IiW+3c3dl3jzkyoSi6zrz1AMfs7xWXKlhVCjUB3DKM5jppH8saz1XlykFIWBHaRobzVI4VhbsBnER5hbBRQe2LEbSZ0btF3V1txy7RlDVGzY4b9fCHhZVHSwr6WreB6R9g1wzcYnpGprspG+lppxLTeIvzCNORWwOB/XZFfpCzFFrWvui50gLuGsxndMzjgu3E8BkO/wAI92G83ruXjy0ittQgNNod8ekeSl6pP9ZPBo84YVWoGPGPQ/JJ1bR60v8AlbKNrW9BggggOGM/a+UDBmRZV1hgecNCMaXgi5qdRvCsaGItusKTRR1rTI5FSdanMe+AyU20OzFi5BOdwmWDTbdxOWsnZlDMqUqiigKNgAA7hE+36KmSscXT0gOkPXUeK9wiCDXEYjbFHYIIIqARjW8pFlExkKTqKxUOqoymhIvDphqGmyNDyhWc1nmJZx864uKSwULewLltVBUigJrSPMNO8g51lkiaGWaAPnQgIuDURXFl2mgpnSmUWHomjeV9ktDBJUwlz5vNza/y4ReR5XyE5ZJZl5ieoEsnCaigEV/vQMWH1sSMMxl6jJmq6hkYMpFQwIII2giBJZEP2e2zZYCo5ua1J1bEcglR7KDCmcMRxjQVOA3wF/ou1CaTzdJTede6c4jaSaimWNXGQwyi0k2RQb2LN6TG83YTkNwoIydmsMybQohpmHJMsA7VbrVprUHiI1ej5LogEx77Y9Kl3DUN9NuuIJUEEEBjeUx/rB9VffEaS3QPb4R3ldMpafsr4GIlmm1lnt8BEtwteQGwhQMNy8o6THHdRC0/oeXbJXNzKgg1RxS8jbRXMbRrjHWLyassw37SObODBFKsy7MTQZ545xtpkm9mcRlmKb8CDt1whrM1CAxxGssT4/rdiYzre1Y1EsLViZ3MHEsyShJly1ColQo3XW16zv1xKnT1lredgqjMnAAbSYh3CGl1oMTgK0GDfqsGnLHfs7kHpIGmJgD01RqG6cDStQDrodUZRWLZKxLGZ1SZhTaL0iLTbedZWVAplSLwpU05xm3FkAIGymvCNaRFJo/RI5mWvUImc8fO6ZLEgk4ki9S9nUVxi5ZwM4eJtW1v0/Hb/FwVmte5M+aqKWYgKMyYzVs5ZIrXZcstvZgmBFb1MTTHXTxhGnpj2ieklSQq0LZYVqSzV2KMN5GMMSresuZOkyQAic30wML0xA2BzdifONB0t2Mx4txuS+SfhaaL0qtoIBDK7dVTQ3sA3Qodh10pFnMmAYCh3DFR6x847hhxyjH2y1LNlzLh+cSjTKGrOuya4FSR1gMBUCgJBi90PNMyUpPWxB3lSQT20rGdqxWOzGtpt2lPVSxx/W4bo67KphTOEWpzOUIl6Haa4vnDMgcIY8c3L36VTb7VVjQ7h8Yzmli5YtdNOGrKv62x6WvJuWCMILZoYFcMxlHRrWKxqHjtuZ3LyuzTdUeneScG7aK+lL8H+MY+3aCoTdFH9HAK/q6g27I6tkbTyWJRbQPrIKcA0ZSwbuCCCICCCCAIp9I6DV6tLNx8zh0W9Zdu8Y7a5RcQQGHnymltdmLdbVrB2lWyI9u0CERtrTZ1mLddQynUd2RGw79UZ3SGg3l9KXV19Hz1G4+eB/Fh5xi7FXBHFavgdxGYI1EbDDlnktM/dqX3jq/xno4bAa7oIwPKvkAs0tNslEc4tKNAjHWU9Bjs6vDExh7BpW16PmFFLSmGLynFVOeJQ7cektNxj6NsvJ0nGa/2UqBwLnpdoumJGk+StktEvmp0hHTEjCjAkULBx0g2AxBrhEV5DojylSnIFqRpWd55Y51exahhX7XbG80Nyr0OaMtqll9Rn3pbV2qsxVC8VAjPaa8iMs1NktLS9iTVExeAYUYas6xXaL8iM0v/AFm0oqf4ILM3a4AXuaA9TPKywgVNss1P86X+KLOyWtJq3pZvKciK0O8E5jeIz/JzkDYbFRpUhTMH/cmfOPxBbBfsgRp4AggggPPuWh/rR9RffECyzPmzxPgIX5QJ921n1F98VWjbTeln1m8BC3C15XEtsIVeiOjQu9HGdM6pgBhCtBegHHANK6su2H50oXLprjQZ9pruw9sMyRUw7MxalaU/XwjZEzEbYa3OnXemAxMI5mmLns192qHrwXBcTtPuHvMMMp1xhERHLZMzLN8o2ZZisBSW/RIBpU0KtU62uNUVOa7cIqbTompqi84DLB55QagSwbt4Y1mAbhWiilMY20+yh1KsKg+OojfFGeTRDVlzSorkQcqAAEqRUYa9pjdXJ27tNsaoElbPZ5klQb01izFipmtepfeYB0VY0uhAfbGs0JYykpA3WxLDYWJJHtiNo7QSSyGPSYZVwAOGIG3AYmsXL1Cm6KnUN5jC9urtC1rrubkSw82p6ssdl4/AeIiykW+WjFq1FKdHHf7hD+jNE3Uo4xzx1k5mm3wh6fohTqjo4qdNYh5b26p2asemZc2uBShIFcajbUROwK4Y1Fe+Kz+hiMiRDkixMhreMbGO0TSlhDVrE7kXIK87XamOsijZ7eMPtLvZ4H2GJmhEpf4j3xdsZhaQQQRGIggggCCCCAIIKxGtVuly633AI1Zn+EY+yARaNGSna+8tWO8Z7LwyNNVa0iWABFS2mr37qWz/AFjRVPBjnTZhDLvaH6zqg2IMacTiDwMBczZyqKswUbyB4wusUC6OStTeZvSZjepxFO/OOyuck/uzeT0DTDhTAdlAB5rEwF/BEGxaTSZh1Wyutga6wNpGsZioqBE6AIIIIAggggPGfKraCLcV/wAJD/N8Ij8m2+a6QwvmtOC+2FeVZP8AqJP+DL/3xlkamRgsPRZbSiQBMoPrADuxz40hDTVzBHAkVEYJWhyPL6SPt6PUz9NwJw2jvEK58bRGJELldJgpNATSuWET0kfZ6mfp6BZnAW92/D9b4JaHWeMVUh6Uphs4RNkz9sa8uC0e3u2Ystf3JwgpDcuYDDojyd47S9Pae8OGACCFUgjlIfslouMDQHcfEb4ZjjGLE6naTG40s7Vp5VNFUnZU0x37oz+kOUM9KkTKMTgKKQNvRIpl4wzaZmJik0hPDPuXDt1/rdHVxdU13blz8mon9PC+s3LC0edzbcVI/lIi1svK9GwmoU3r0h3Zj2xh70JabG1r6pelrpmztiJqDibv81ItNC2tJl646tS7UqQwxvUxGvAx488yN55Lmqs/1k8GiLNttxBHYIIIDFLpa02hGNxUEumD1ZmDY1vLcIAGGPS11pTGqvBqfKWYhuqwaslvVIpQ57IDQT9MSUpVwa5XellqqMIivpSa37uVd3zMOwqMe3GCTKVeqAK0xAGI1VOuHICK0mY/7ya1M7qdEcK+cvEVhUixImSioxqcTXWQTl2RIgiggjhOvvjisDl8P1mO+AWgxxjhFIIW7VA25HfsMBFtFlV+sMcq4V9uBG41EJlWmbK63zidt4d9T3121UYRJggJlktyTRVDXCtNYG2mzfkdUSYoZ1jBN4dFq1vDadZGHeCCaUrSHJWk3l4ThVfTHvyqewZ0AOcQXUENyZ6uKqajLt2HYd0OQHiPlZP/AFE/5UvxeMkjRq/K41NIn/Kl+LRjleAnSWhwtEWUYcZoCTfhNYjl4WhgJ9ltLp1WNNmY7jF3ZtMjJxTePhGdSZC+cgNfLtSuOiwPDPtGYhxLYy7xvjDvOOr4e2Jtn0xMXPpDfn3xjakW5Z1vMcNvJ0gpzw9oiUHrlGQs+mJbZ9E78u+LCXP1qe0GPLfwsftl6K+In5aGsM2ibdUmK6XpMjrY+yG7fbgwAXifdGmvh7RaImOzZbNXpmYlFttqCIzHUO86vbGZk2sY7aw5ynt1LqfaPgPf3CM2k41zjpR2eGWn+Uwc8IoEtJh/5RBFoLRqrHo3kmmXktHrJ4PHkBtGMeqeRV6y7T60vweA9KggggCkV1p0YDeKUUnMUDI2vppkTvzixggMu0h5LUXoEnqMS0tjn825yOBwNDvoKRIsluVwcQrKaMpIqDq4g5g64vZksMCGAIOYOI7jFXbdEAil2+NhJWYuv5uaDeB3E41zAgOqa5BjwB8cocSzOdQXian+EfGKGZZJ0upkzprAdZGZ2ZfWlk5YYMmB1AjGESNPTRQF6HVUKyng1ATwNDuijT/JlXFjUjInIHUQBgKbfbCZsguLwFHyIORpqr4GKYadmZMqMNeBFfbD8jT9BQy8td+v+2IJIbVkdYOY/W2FRCmcobO+DB6jWoDkHdcJMMDTkmpCs0y6KsFlzLy4V6Yu3RgM6jhFFnCZkwKKsQBtJoO8xVpbXmZBl1lBQuK5Brl4124p2jGJMjRU0mtAp9Jib3EFSXPAzPjEDky3KKUBNcq0UHgWpUeqDEabbXOGC1qANZpniwvdnNnjFnI0Ko6zMa53fmwTtN3EniT34xPs9mRBRFVeAAy20gM1Y9HTwxaSWSoFL4AVaaqdduBAGwKc9NZg10c4VL06RUEKTroCSQO2HKR2A8K8sLf9RP8Aky/F4xYePS/KbyRttqt3O2ezmZL5qWt4PKXpAtUUdwdY1Rlh5PdJ/RG+9s/5kBSy5kLvRdjyf6S+iN95Z/zIUvIHSX0VvvJH5kBTB46Gi7/YLSX0VvvJH5kd/YLSX0VvvJH5kBTc7CWnRdHkHpL6K33kj8yE/sFpL6K33ln/ADIClM2OrNi3/YHSf0RvvbP+ZHRyC0n9Eb7yz/mRRTtMjsq2MhqrEcPeIuhyC0l9Fb7yR+ZEedyA0mcrI33tn/MiBqVylIwda7xge7X7InSdLy5nVYV2HA90VTeTvStf7G/3tm/NhH/xxpX6E33tm/NiaVVW+3ia7MdZw4DAeyGJe2sXZ8m+lfobfe2b82Fp5OtKj/6Tfe2b82KikE2kAnxenyd6V+hP97ZvzY4PJ3pX6E/3tm/NgKJJvSj1/wAhrVl2r15f8rR58nk60rX+xt97ZvzY9P8AJFoC02NLQLVKMouyFKtLaoCtU9BmpmM4D0KCCCAIIIIAggggGZ9lV6VzHVIJDL6rDEe+KbSWig1b4vVzmKoJ/wDLKGD5DFcdwzi/jhgMD8mmg3FqwvkK6kMLolB+s2ANSOvtpjSsSLPocvn09mc7jiaSlPBvhGtbR0ovfMtC20qCePHAY7okgQFBZ9BYYgU+ub5psMtbqd97tiwXQ8vzhewpQ0C3fRKKApXcQYsIIBEuUFFFAAGoAAdwhcEEAQQQQBBBBAEEEEAQQQQBBBBAEEEEAQQQQBBBBAEEEEAQQQQBBBBAEEEEAQQQQH//2Q=="/>
          <p:cNvSpPr>
            <a:spLocks noChangeAspect="1" noChangeArrowheads="1"/>
          </p:cNvSpPr>
          <p:nvPr/>
        </p:nvSpPr>
        <p:spPr bwMode="auto">
          <a:xfrm>
            <a:off x="1716881" y="3488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8" descr="data:image/jpeg;base64,/9j/4AAQSkZJRgABAQAAAQABAAD/2wCEAAkGBxQSEhUUEhQWFhUXFxgXFRgYGBYVGhgWFxUWFxgVFhcaHCggHRolHBQUITEhJSkrLi4uFx8zODMsNygtLisBCgoKDg0OGxAQGi0kHiQsNCwsLCwsKywsLCwsLCwsLCwsLCwsLCwsLCwsLCwsLCwsLCwsLCwsLCwsLCwsLCwsK//AABEIAK4BIgMBIgACEQEDEQH/xAAcAAABBQEBAQAAAAAAAAAAAAAAAgMEBQYBBwj/xABMEAACAAMEBQcHCQQJBAMAAAABAgADEQQSITEFQVFhcQYTIjKBkbEHQlJyocHRFCNUYoKT0tPwFjOSshUkNFNjc6LC4SVDg/EXRMP/xAAZAQEBAAMBAAAAAAAAAAAAAAAAAQIDBQT/xAAnEQEAAgIBAgYBBQAAAAAAAAAAAQIDETESIQQTFDJBUVIiQmFxkf/aAAwDAQACEQMRAD8A9xggggCCOVhE6eqCrMFG0kAd5gHIZn2lUFWOZoBmSdigYk4HKI39JK5KyumwzwIVa+k9KdgqcRhTGO2ezuCWNC5wLEnLYqjALhkDvJJgFDnX2Sx2O/4VP8UImXpRvFmdPPrQlfrigGG0asxkayOZY5sewBfifbCpcgDGmO0kk95xgG5VulsQFdSTlRga8NvZEmK6fZ7gIu35RzQi8V3oMar9XMaq4CFSpZoGkzLynzWJcHg/WGzXSmUBPgiGLcFwmgy95xQ8HGA+1Q7ol1gOwQQQBBBBAUWl+VMmzTObmLMJoDVQpGPFgaxHXltZz5s3+FfxRm+XEom2HWCiVHf+uyKdUp8Yo9AHLCR6MzuX8Ud/a6T6MzuX8UYUCuXw/WqHVovHV7YDcpyoknzZg4hfxRIl6cltkH7h8YwdmmVOff7ItrPaKAVgNUdLJsbuHxiPN5RylzD9gX8UVspby1JpjTKuXbuMRrZYVAqXamWCV/3RhN6xzKxWZ4hbHlTJ9GZ3L+KFDlPJIrdfuX8UZabZFNKO/ag/HHPk2GbHsHxjHzsf5Qz8q/00/wC1cn0Zncv4oDyrk+jM7l/FGYWy8e4fGGnsRORPd/zDzsf5QeVf6ak8sJHozO5fxQ4nKqSclmdy/ijIrow+l7P+Yfl2Gnnez/mLGXHPEpOO8fDU/tPK9GZ3L+KFDlJK2P3L+KMc7UJXYTHecAGOyM2DYryilE0o/cv4oH5RShqfuHxjGyGNK6yfZDrMWoMvZAayXyklHJX7l/FFjY7Ysyt0HDbT4xiUX9eMaTk3k/Ee+AuoIIICBpPSYkULI5BzZQCq72JOA/WoxBOnejeZpctPTNXH+0jjQ01xeERBm6Klk3lFxtwBB4qQV7aV3wEcTA+TzZvqdBex1ujZmxOyHJWjsakKm3m63j602gY9lDvMR7To5TjMkqxH/clqK8WlnPh09eG0kSFp0ArqMDzZMlxuZQQK8bvDaFvLlKoAUAAZAYCHIrZCSmNA0wN6JmTVb+EtUjeMIf8AkYGTzAfXLex6iAlwRE+SP/fTO0SvdLjpkTNU3vVfdSAkxGm2TEtLNxjnhVW9dderEUOGccuTvTl/dt+ZHazf8P8A1D3QCPld396tz63WTtbzftADjB8jUYymuerih+xl2ihO2Ol53oS/vGH/AOcQZ7LLPUMtzqlOmJ23DQMeKmAnC0Ov7xaj0kqw7U6w7L3GJEmcriqkEbQa9nGKqTbZ9Ddks41X7kon/Uf5R25xAmW5marS2lTNiLzrnZVpMw4eut3bAaiCKjRFqtLMRNk3U812ZQ54y1qPaDui3gPP+Wf9qPqL74z5BxxjR8r6G1EHMIvvihaXFQuSNROPvhs4npZDLVXeYUq18IdNkNMMRAC7e2JkqbhEKzyq4YjVwiSxAGP6/WMBeWOaBLQk4Xm/3wi02kvgMB48YqZk+qWdR6bse6aB74noI53irT1ae7w9Y6dlKIXCYpOUGkWSiIbpus7vSt1FqSQNZwbu31Hliu509E21G17HRGHsukpisSk12OLBXq4aWoqzD0cMafEV2Vjnh0VhkwB79UW1Jqlb9R+kJeFwh4uL3wZPbKhtbkOej5x8Y7Z2vknGgwx7z7oLY3SY7z4w9YhRBvxPbHZlyjoXDXD8kCghpTD8sYQDk+gEXfJJjSZXatO4xm3mUrswpxxjQ8jmJE2u1fBoitHBBBAEEEEAQxPsiPiwx1MCVYcGFCO+H4ICvn2V6UN2auxwFYbwwFK7MBxiPhW6CQchLniu+iTMSTrzemwariETEDAqQCDmCKg9hgKxbq4Pzkri7FOIeuA2A3eESGvIpJmi7qLhRv6woPZCvkZX925A9Fumvt6Q7DQbIg2KwTVdyUlDpfNmrNdUm+RdujG+8w5jAKNVYCVItxNeiZh1FFIUjbeei9zGCfaXGLNKlDVeN491VAPAmHfkjHrzGO5fmxXdd6VNxYw5IsqJiqgE5mmJ4nM9sBApe/v5vH5lR2dC9/qpuh+RZnAoolyhrCLePYaKK8VOcT4ICJ8gU9cs+28cDuKLRPZEiVKCiigAbAKDuhcEAQQQQHnvLEH5WcPMT3xFk2BSl5rwzrjqFdUWnKpK2k4+avvglS/mmH1W8DC06hYjcq6VJkjW3cfww4XlZAt3N8IBIrlChIMc71d3s9NUgc3tb2/COOJZHndx+EPCQd0d+TndD1dz01UJkUGVdrQMc/VmHxMWSREtCUMv1z/I8SljVmtNrRM/TbirFY1ByKLlJo13pMlVqBdZRSrLeB1568NddeRuZr0GAqdggWbXAg92EYVmYnsytqY7sPYtGzCzLKlOhaq3nUqFQgC6TXHAY6zRdlDubFZxLRUGSgDu1xxZ4rk3cYWs7c3cYyyWm3MMaREcHobmthHSYbnHCJi98Lk9kqK1npEDaR7Ymy8t1AIr7S1JjesfGJ9nxEdlyzqw+70GGyGVWHUl1zgIy5V3e39VjTcjSCJlNq/7oyelLRc6IMaLyfvVZvFPBoitbBBBAEEEEAQQQQCXagqTQDEnYNsQJYmH51Seka822AueaB6L0x4kg6iFzzzjc35qkGZvOBWX21BO6g86JsAzZrSrg0wIwZTgynYw1e8YiohU60Kgq7Ko+sQPGGrVZFcVqValAymjAHVXWN3vxiNZ7so9NVUmg5wVIbYCzVKmupic8CTAPG36wkwrrNwin2TRj9kGJUqcrCqsCDrBBEKpEadZBW8huPrIxDeuuTDLfsIgJUEQlthTCaLv1hih7fNO47cCYmAwHYIIIAggggMRyrb+s/ZX3w3JnVlneG8ITyw/tJ9RffCNHikvviW9q15Ek4CHYRLyhYjiuqUI7HIIgjWsYy/WP8rQ6sN2k9JPWP8AI0OCNl/j+mNfk284ai44KfesKlEGnSYjOpAGX2RCDLepIYU2FSadxEE5iFukgk4YCmGv4dsZY4+WF/pHec5YtmDkMAe+lPZEiRaVIoXZTsag7AaEGOFIQ0sGHmfbLy4+E8cT2intyhmdhnEaW7r1Ww2HEQv5bUUdKb1xB4qf+YuPo6onhjeLdMxyop+MxjvPjE2z2m6KkHKFTrMrElG18fYcR+sIYmSioxx98dWJiXO1pYJOqMYa+XUyPvive06wM4jPaBjjFQm2T7zVOs4++Nr5N2qs7ing0edWqdVo3/kuPRn+sng0RW5ggggOGIzW9K0BvMMCEBcg76ZdtIctdmWajI4DKwowOsHVFKdFPJwlzJlwdWhdzL2Ul3gGG7h0dcBaGZNbqoEG1zeI+wuB/iHuiJOls5Kh2Y1o56qJuAXrN9Vid+oGKDOOM2ejS9TS5bIn/kpNLLrBxu7aRKm2/mVCnmAKdEB2XD6qBCe6AsbJZllqEQUA/wDZJ2kkkk6yYdMZ1uUjV6MkEbS5UHYACl7vAhmZpyYcxTcpp7SK+EBe2eaFBJIVa6yBdOte/EbjugmW1SDQFtRwoKHXjmOFc4za6QUGplvXWaox72ev/oQ9L0uAepM31uYjscwFhInFerQD0GJKj1XpVeFCMKCmcWMi2qxumqt6LYHs1MN6kiM7/SSbG7ocXSsul1gSutWluw9imA0xFREM2Up+6Ip/dt1fskYp7Ru1xWS9KywOhOZMQLs1JjCp2FgG/wBXZEv+lqdda+o16nEMFPcDATJFsDG6QVf0WoDQaxqIxGIrEmKa16bshFJsxV1gTKyzUDNK0JI2rEf+n0l4ly8uoAOBYVIAyOIqR1gp9YmA0MEIkzAyhhWhAIqCDQiuIOIO4wuA855cO3yug9BffCdHoRK/iiZytlVtZP1F98IsifNntiW9q15cQ4Q4DDCwtTHFdRRcsNPNZkCyxWY4JGRoowwB84nAVwwOyKe0WydJMthaHZmK1RqkVappUmmQJyGA1RV+U+a8u0y2Va3pQu40FUdr2/zl74rtJcoWmKkyXLYy1JYgsKgooBBoDlzgNSRWpwzp6aYt1jTTa/edvTLNa+dWU+VSwI2EKwIixEZDkNPaZZ5btXpTZme4MD7R7I1jAkYGnZXsjVljVtM8c7jZwg6qQ2wq9T5op+u2g7IiW+3c3dl3jzkyoSi6zrz1AMfs7xWXKlhVCjUB3DKM5jppH8saz1XlykFIWBHaRobzVI4VhbsBnER5hbBRQe2LEbSZ0btF3V1txy7RlDVGzY4b9fCHhZVHSwr6WreB6R9g1wzcYnpGprspG+lppxLTeIvzCNORWwOB/XZFfpCzFFrWvui50gLuGsxndMzjgu3E8BkO/wAI92G83ruXjy0ittQgNNod8ekeSl6pP9ZPBo84YVWoGPGPQ/JJ1bR60v8AlbKNrW9BggggOGM/a+UDBmRZV1hgecNCMaXgi5qdRvCsaGItusKTRR1rTI5FSdanMe+AyU20OzFi5BOdwmWDTbdxOWsnZlDMqUqiigKNgAA7hE+36KmSscXT0gOkPXUeK9wiCDXEYjbFHYIIIqARjW8pFlExkKTqKxUOqoymhIvDphqGmyNDyhWc1nmJZx864uKSwULewLltVBUigJrSPMNO8g51lkiaGWaAPnQgIuDURXFl2mgpnSmUWHomjeV9ktDBJUwlz5vNza/y4ReR5XyE5ZJZl5ieoEsnCaigEV/vQMWH1sSMMxl6jJmq6hkYMpFQwIII2giBJZEP2e2zZYCo5ua1J1bEcglR7KDCmcMRxjQVOA3wF/ou1CaTzdJTede6c4jaSaimWNXGQwyi0k2RQb2LN6TG83YTkNwoIydmsMybQohpmHJMsA7VbrVprUHiI1ej5LogEx77Y9Kl3DUN9NuuIJUEEEBjeUx/rB9VffEaS3QPb4R3ldMpafsr4GIlmm1lnt8BEtwteQGwhQMNy8o6THHdRC0/oeXbJXNzKgg1RxS8jbRXMbRrjHWLyassw37SObODBFKsy7MTQZ545xtpkm9mcRlmKb8CDt1whrM1CAxxGssT4/rdiYzre1Y1EsLViZ3MHEsyShJly1ColQo3XW16zv1xKnT1lredgqjMnAAbSYh3CGl1oMTgK0GDfqsGnLHfs7kHpIGmJgD01RqG6cDStQDrodUZRWLZKxLGZ1SZhTaL0iLTbedZWVAplSLwpU05xm3FkAIGymvCNaRFJo/RI5mWvUImc8fO6ZLEgk4ki9S9nUVxi5ZwM4eJtW1v0/Hb/FwVmte5M+aqKWYgKMyYzVs5ZIrXZcstvZgmBFb1MTTHXTxhGnpj2ieklSQq0LZYVqSzV2KMN5GMMSresuZOkyQAic30wML0xA2BzdifONB0t2Mx4txuS+SfhaaL0qtoIBDK7dVTQ3sA3Qodh10pFnMmAYCh3DFR6x847hhxyjH2y1LNlzLh+cSjTKGrOuya4FSR1gMBUCgJBi90PNMyUpPWxB3lSQT20rGdqxWOzGtpt2lPVSxx/W4bo67KphTOEWpzOUIl6Haa4vnDMgcIY8c3L36VTb7VVjQ7h8Yzmli5YtdNOGrKv62x6WvJuWCMILZoYFcMxlHRrWKxqHjtuZ3LyuzTdUeneScG7aK+lL8H+MY+3aCoTdFH9HAK/q6g27I6tkbTyWJRbQPrIKcA0ZSwbuCCCICCCCAIp9I6DV6tLNx8zh0W9Zdu8Y7a5RcQQGHnymltdmLdbVrB2lWyI9u0CERtrTZ1mLddQynUd2RGw79UZ3SGg3l9KXV19Hz1G4+eB/Fh5xi7FXBHFavgdxGYI1EbDDlnktM/dqX3jq/xno4bAa7oIwPKvkAs0tNslEc4tKNAjHWU9Bjs6vDExh7BpW16PmFFLSmGLynFVOeJQ7cektNxj6NsvJ0nGa/2UqBwLnpdoumJGk+StktEvmp0hHTEjCjAkULBx0g2AxBrhEV5DojylSnIFqRpWd55Y51exahhX7XbG80Nyr0OaMtqll9Rn3pbV2qsxVC8VAjPaa8iMs1NktLS9iTVExeAYUYas6xXaL8iM0v/AFm0oqf4ILM3a4AXuaA9TPKywgVNss1P86X+KLOyWtJq3pZvKciK0O8E5jeIz/JzkDYbFRpUhTMH/cmfOPxBbBfsgRp4AggggPPuWh/rR9RffECyzPmzxPgIX5QJ921n1F98VWjbTeln1m8BC3C15XEtsIVeiOjQu9HGdM6pgBhCtBegHHANK6su2H50oXLprjQZ9pruw9sMyRUw7MxalaU/XwjZEzEbYa3OnXemAxMI5mmLns192qHrwXBcTtPuHvMMMp1xhERHLZMzLN8o2ZZisBSW/RIBpU0KtU62uNUVOa7cIqbTompqi84DLB55QagSwbt4Y1mAbhWiilMY20+yh1KsKg+OojfFGeTRDVlzSorkQcqAAEqRUYa9pjdXJ27tNsaoElbPZ5klQb01izFipmtepfeYB0VY0uhAfbGs0JYykpA3WxLDYWJJHtiNo7QSSyGPSYZVwAOGIG3AYmsXL1Cm6KnUN5jC9urtC1rrubkSw82p6ssdl4/AeIiykW+WjFq1FKdHHf7hD+jNE3Uo4xzx1k5mm3wh6fohTqjo4qdNYh5b26p2asemZc2uBShIFcajbUROwK4Y1Fe+Kz+hiMiRDkixMhreMbGO0TSlhDVrE7kXIK87XamOsijZ7eMPtLvZ4H2GJmhEpf4j3xdsZhaQQQRGIggggCCCCAIIKxGtVuly633AI1Zn+EY+yARaNGSna+8tWO8Z7LwyNNVa0iWABFS2mr37qWz/AFjRVPBjnTZhDLvaH6zqg2IMacTiDwMBczZyqKswUbyB4wusUC6OStTeZvSZjepxFO/OOyuck/uzeT0DTDhTAdlAB5rEwF/BEGxaTSZh1Wyutga6wNpGsZioqBE6AIIIIAggggPGfKraCLcV/wAJD/N8Ij8m2+a6QwvmtOC+2FeVZP8AqJP+DL/3xlkamRgsPRZbSiQBMoPrADuxz40hDTVzBHAkVEYJWhyPL6SPt6PUz9NwJw2jvEK58bRGJELldJgpNATSuWET0kfZ6mfp6BZnAW92/D9b4JaHWeMVUh6Uphs4RNkz9sa8uC0e3u2Ystf3JwgpDcuYDDojyd47S9Pae8OGACCFUgjlIfslouMDQHcfEb4ZjjGLE6naTG40s7Vp5VNFUnZU0x37oz+kOUM9KkTKMTgKKQNvRIpl4wzaZmJik0hPDPuXDt1/rdHVxdU13blz8mon9PC+s3LC0edzbcVI/lIi1svK9GwmoU3r0h3Zj2xh70JabG1r6pelrpmztiJqDibv81ItNC2tJl646tS7UqQwxvUxGvAx488yN55Lmqs/1k8GiLNttxBHYIIIDFLpa02hGNxUEumD1ZmDY1vLcIAGGPS11pTGqvBqfKWYhuqwaslvVIpQ57IDQT9MSUpVwa5XellqqMIivpSa37uVd3zMOwqMe3GCTKVeqAK0xAGI1VOuHICK0mY/7ya1M7qdEcK+cvEVhUixImSioxqcTXWQTl2RIgiggjhOvvjisDl8P1mO+AWgxxjhFIIW7VA25HfsMBFtFlV+sMcq4V9uBG41EJlWmbK63zidt4d9T3121UYRJggJlktyTRVDXCtNYG2mzfkdUSYoZ1jBN4dFq1vDadZGHeCCaUrSHJWk3l4ThVfTHvyqewZ0AOcQXUENyZ6uKqajLt2HYd0OQHiPlZP/AFE/5UvxeMkjRq/K41NIn/Kl+LRjleAnSWhwtEWUYcZoCTfhNYjl4WhgJ9ltLp1WNNmY7jF3ZtMjJxTePhGdSZC+cgNfLtSuOiwPDPtGYhxLYy7xvjDvOOr4e2Jtn0xMXPpDfn3xjakW5Z1vMcNvJ0gpzw9oiUHrlGQs+mJbZ9E78u+LCXP1qe0GPLfwsftl6K+In5aGsM2ibdUmK6XpMjrY+yG7fbgwAXifdGmvh7RaImOzZbNXpmYlFttqCIzHUO86vbGZk2sY7aw5ynt1LqfaPgPf3CM2k41zjpR2eGWn+Uwc8IoEtJh/5RBFoLRqrHo3kmmXktHrJ4PHkBtGMeqeRV6y7T60vweA9KggggCkV1p0YDeKUUnMUDI2vppkTvzixggMu0h5LUXoEnqMS0tjn825yOBwNDvoKRIsluVwcQrKaMpIqDq4g5g64vZksMCGAIOYOI7jFXbdEAil2+NhJWYuv5uaDeB3E41zAgOqa5BjwB8cocSzOdQXian+EfGKGZZJ0upkzprAdZGZ2ZfWlk5YYMmB1AjGESNPTRQF6HVUKyng1ATwNDuijT/JlXFjUjInIHUQBgKbfbCZsguLwFHyIORpqr4GKYadmZMqMNeBFfbD8jT9BQy8td+v+2IJIbVkdYOY/W2FRCmcobO+DB6jWoDkHdcJMMDTkmpCs0y6KsFlzLy4V6Yu3RgM6jhFFnCZkwKKsQBtJoO8xVpbXmZBl1lBQuK5Brl4124p2jGJMjRU0mtAp9Jib3EFSXPAzPjEDky3KKUBNcq0UHgWpUeqDEabbXOGC1qANZpniwvdnNnjFnI0Ko6zMa53fmwTtN3EniT34xPs9mRBRFVeAAy20gM1Y9HTwxaSWSoFL4AVaaqdduBAGwKc9NZg10c4VL06RUEKTroCSQO2HKR2A8K8sLf9RP8Aky/F4xYePS/KbyRttqt3O2ezmZL5qWt4PKXpAtUUdwdY1Rlh5PdJ/RG+9s/5kBSy5kLvRdjyf6S+iN95Z/zIUvIHSX0VvvJH5kBTB46Gi7/YLSX0VvvJH5kd/YLSX0VvvJH5kBTc7CWnRdHkHpL6K33kj8yE/sFpL6K33ln/ADIClM2OrNi3/YHSf0RvvbP+ZHRyC0n9Eb7yz/mRRTtMjsq2MhqrEcPeIuhyC0l9Fb7yR+ZEedyA0mcrI33tn/MiBqVylIwda7xge7X7InSdLy5nVYV2HA90VTeTvStf7G/3tm/NhH/xxpX6E33tm/NiaVVW+3ia7MdZw4DAeyGJe2sXZ8m+lfobfe2b82Fp5OtKj/6Tfe2b82KikE2kAnxenyd6V+hP97ZvzY4PJ3pX6E/3tm/NgKJJvSj1/wAhrVl2r15f8rR58nk60rX+xt97ZvzY9P8AJFoC02NLQLVKMouyFKtLaoCtU9BmpmM4D0KCCCAIIIIAggggGZ9lV6VzHVIJDL6rDEe+KbSWig1b4vVzmKoJ/wDLKGD5DFcdwzi/jhgMD8mmg3FqwvkK6kMLolB+s2ANSOvtpjSsSLPocvn09mc7jiaSlPBvhGtbR0ovfMtC20qCePHAY7okgQFBZ9BYYgU+ub5psMtbqd97tiwXQ8vzhewpQ0C3fRKKApXcQYsIIBEuUFFFAAGoAAdwhcEEAQQQQBBBBAEEEEAQQQQBBBBAEEEEAQQQQBBBBAEEEEAQQQQBBBBAEEEEAQQQQH//2Q=="/>
          <p:cNvSpPr>
            <a:spLocks noChangeAspect="1" noChangeArrowheads="1"/>
          </p:cNvSpPr>
          <p:nvPr/>
        </p:nvSpPr>
        <p:spPr bwMode="auto">
          <a:xfrm>
            <a:off x="1831181" y="4631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21" descr="data:image/jpeg;base64,/9j/4AAQSkZJRgABAQAAAQABAAD/2wCEAAkGBxQTEhUUExQVFhUXGB0aFhgYGBogHBwfGx4cIRweIBwcHCogIR8lIBoYITEiJSkrLi4uHyAzODMsNygtLisBCgoKDg0OGhAQGiwkHyQsLCwsLCwsLCwsLCwsLCwsLCwsLCwsLCwsLCwsLCwsLCwsLCwsLCwsLCwsLCwsLCwsLP/AABEIAQ4AuwMBIgACEQEDEQH/xAAbAAACAwEBAQAAAAAAAAAAAAAEBQECAwYAB//EAD8QAAIBAwMCBAQDBgUCBgMAAAECEQMSIQAEMQVBEyJRYQYycZEjQoEUFVKhscEzYnLR8BbhByREgpLxJUOT/8QAGAEBAQEBAQAAAAAAAAAAAAAAAAECAwX/xAAfEQEBAQACAQUBAAAAAAAAAAAAAREhMYECQVFhcRL/2gAMAwEAAhEDEQA/APsBOszU/wAp/l/vq50Ju6/ho7wxCqzwBJNomAAMnGBry47iFqex15qn11xPR/22rUC7yi3hu7VT4Z8vzAUUa4iFCguQBJNtwBkM3+MqW5eiKe2S8uT4hLKotCkhCSZh2tUkD5S3y8jX88hxtt+lQE02DhTaSpBgwDBg8wyn9RqEf10k6Ftt1t6aUvA2wQEXstd7jMmo8eCAWLmYx3zxBPUa1ZSvhUxUJbzXOFAUc+pJzgRGMkasiwyJ1aBpFs91vWqqKm3ppSPzMtW8g2z6LgsYmOBx5vLt1etugwG3p0mBUy9RiArSLfKMkRJP01cDgNq0zpEq728S22FO5eFqFrQfPyYuYYHofXTDa1axquHRBSAHhsGljzdcIEdoieOcwFgNjWynSHfbveDcW09upoACXNRJcsQCAJlQgk8eYxkQZou636C6pT2tk3PFRwaaBRIHkhzIY3SIBHlOs2I6GdSDrnqD9QqIhI21EstzAio5Qk4WJUEgRJkSew1pTTf+IZfalIAAtqA/lljk/wCcR/p99TA91E6w2KVAo8Z1Z8TYpVfeASTzPJOk1nUAwM7YgySCXwYMBSEm2QpkyTLcYiSDodQ2kFf9vNWkFXbikDdVIdgWHCoDaSM+YmOAB3Oi9u1ZahfcVKaqwVEpqZF88glA0mYjIIAOIM3A0mOdeZgASSABkk8DShNxUFVUqV9uZYwlhDEGSgBNT5gFb8uQCe2o6z00bh1pPVIplGLUlgF4iGmCYWZ9Jt0wNqFZXUMjBlPDKQQfoRqtZojBzjHbQHRemJtR4K1qjgiadOo4YoigLCYDWjGTPOTo9xp7gTczOM/20NGsd5vGTcUkaLKysqnuKi+YL73Jefaz3wYYGttGR1lbnk/8jVydTrmyzrVAoliBJAEmMkwB9SSBGtAdIevdP3FR0ak1JQsQXmVZmh2ACkXeHcFYnBY476HqbPqBplBuNurEKBUFJyQI80KWIJmDJPB9RJ1g6U6EYgc4HqcDQfStpuKcB3pGiqBVRVe4QFg+IzeYzdMj+Hggzj17pH7VTsvUIR3S7JiDyAYEke9p7avpiwxpV1YeVlYeoM8GDx769XqqsXECTaJIEk8Ae/toLp3TjTpsqmkHghWSiEAH5QVBzGO4mNL0+HKviCq27ZqgDfNTQqpYEMaanKfl7niOCRq8B8xAEkgAeutlGuX3vw3UqCkr7uoy0yDayIQ7KZVniCSphgJCyAYjGta71S1DaUqxvW1txVIk2AHEGcu0fmBAODq4Om1qulnUKdYsnhMiqCC9wMsJEgdhicxMx9da9R2r1AoVgAGlwQSGEHymCDEwSO8QcEg80o1XB4M/TU65bbfDNZUt/bHBJJIp01poCzlmhVIMNJBklvQjvb/pepNE/tAXwFbwgtEWh2mahVmILEHJOeYIuaWT5HTk5jVNxWVFLMwVVEliQAAOSSeNKT0WozUWq7jxDRMgGmArGcMQDFwEgHgHIHqZ1mijU5qVPDVWDE+XtxNwI5II9wPppiJodSpNBWopmIgjvxrHq3RKW4KmpeGS61kqOhFwIJBUggwf6emh9n0Bk+bdbmoIIId1zIAzCg8LyI5J5JOmxhRyABj29tPxScfCu2ybalzXXMK1UMbipYEhwc2qPoAOMaI/6f2pILUVYgKJaWMKGCyWJJIDMATnOjdzuFRSzcD05JOAAO5JgAeusdx1FEYqzAYU4kmWMAQB3JWMyZOMTptA/Q+lLSDOaaLVcm60DyrJspg/wqIwMTcYE6PfUHcLcVnIEn2Hb+h+2sxuAbozaYx7AGPrnTkjj/iiqzdU6bSEWr49Z57QlqH7uddQyHXCfEauvxBsHDeWpRqIBHFq1C33lftruyddb1FhiRr2obVWbtrihI9PctVWoEQAE4eoRi4DAQEfIWOclo4AGjNtTrlwahphQseS7JPMhhwIBBB7kRiSN1ihumqUzQZFQTeSSDJkSBaQbcGDjJ7wRl07bbxSVqGkysXLVC7Mxk+UWhECwsDGOTg87DjdUiyMoIyO4kH2ORg5Gs9mr2/iFS2cqDEdhB9tYdE2tVFc1j5jAAFQsoAHaQIyW7eg4UamtT3Em16QEmJViYxHf6g88yCONRQa7PdjIr0RNxM03YXEQsA1BCLANo5M5zq/TKlZqtYVGQohVVsBGYluc8Mncjt2JO1GnuQy3NRdM3EKyt2tjLA9547emb1PGFUEeH4UZBJDzPPBBEdsfXWtGNCpuC0OlNVuOQ5Y2xjFo8136QPU6w6lsa7VFei9IWgylRWhmxaxZWxaLgJDCTMYGi+oVagSaKLUcMBaXtESLswcgSY0h6h1veUgWaltKaqRJfcVGPmYhBatGZbEc5nVHXAGO0x64/pxpQuy3Y53FNQfM7WljOZC3EKqgWQIPBksSTrMDeO0TtaROQR4lQtHtNMkCR9/vPUhXpgNV3lCmkm4+BGArE5aqwERdJxAOsIrs9jWIY/tK1Fcm4PSLCfLIHnELhoED5u8DTentWFIU1qMGAADkScf6pnGMzrn06ZurAf3k0sBYTRowWYMQYIkySDaCMCPcZ1vh6qGLnqDlnYL5qO38xH5FlMEw2OxJPrq2fY6LabWoGLvVLm0KoAtUcSSoOWJzPYYEZkCv8Piq4qNWZ4JIlKZjiAJUgBSDiIyZE51ht/h2uJJ3+5BYLMJthEDgfgkAfNj30QvTwqlG3tdmg81KSn3MJTAEc8anlDFqNlIi4iBlkUXfUBVOf00Iuwo1Ll8So0KFdTUbgiYYEyCysJB7W+2kW0G23aP/wCa3b0RJZmaKZCGT5rACot5JggwZMwz6f0qh5lpbiq35yFrkkBySODNpIaJnggcQGYppvdolVQHEgGY7HBEH1EE40CPh6iq20h4fcEFrlNgQFSWwQotyCInGTMr0IC6yvuVuMn8UtmAMXgxxxxo7Y7FaYEFma0KXcy5CzEt3iT9zqbgy3XRqFUzUpKxkGT6gQP5arW6cuLPL6mWmMzGYmSfXTHVX1JaOB+Jx/8AmOl4EW7mOcHwx3/t9ddYw9x99cz1yuv742IIE+BXtPoTZx+gP310RbXa9RYasNQD7aip/fXiNckX1Oo16dQVr1AqszEKoBLEmAAOST2A0r2vWVqFQisZySRAUS2WJHPkPlEkHBjTPcUVdGRwGVgVYHggiCCPQgnXNdRq7ClUNGqtNZUuVK+XMybQIugtLASAVBPmWdekNv3nTvKg3CMsvmAYmLcCA3tM+0AkEsRrn6u52lJEqNTFNKjg+aQR5SA1gkiVWTgQtxeIOm+5KFA1RVCjznxIhYHJnAx/fWsUirfDe1JY+I4ZqhqXeN5la4lrZwoLNJAwcAyMavuejB6S1aFaW8QVFqO4KQcOcL5pQsPWIAZRpnS2dBlBSnSKsJBVVgg5njM4/lointKYTw/DSz+G0W/aI7DV0RsKVRKlS+pdSNvhFrAQTyotAxlQJzP6aXbvoW3quTW3DVKloSHdIGbj+EAFBYAA44HqSS1qbKk6Cm1NGQEEKwBEqZUwe4IkaCfo2wQ2tR24IRnhlWbFIubObQSsntj21lKF3nSdvStq1q9VLSxVmrsQpJuJE4BhSJjhmHcaqvQ9m4xXqQoaiCNwRBZ7mgz/AIjQwL/OQWknRm3o7Lc00tp02UglFsti5cysC0kesHW69D2rNf4NIm7kKOVFmQMGALYPYAdhpoI6Pv0qpNMuyrCioykCoAB51MAMp/iXB7YjSvq3Sen06bVa1KkqtyYguWuEYyzN4j47ljOsttttttrEdyawYBFptUBPiOzJTChgCAJwcBRJhdE9S3OySohqGk9StUFlzBspAuW4woW0ExGY5Y5nvwMth1XaGkwIWnSdS1tQ+VlwrsFMiwnE8OZImZMbHqGxQh0WjSqVBwoS4gEqJsxPlOOfKf4TFT1LZVCiJTpOShJlFinTQMQ7hoK0ycL63SBEkNNiu3ZBWprSsYX3qqgGTddMevmn9dXBps+oU6oLU6isiyGI7ER3niJPGcGdV2PWdvWNtKtSqNEwrqTAMEwDwDj20s6h8RbSmjtfTOBeoGWkEKD2HEG7gcwNX6XuZpJuqw8OVgUlIYLeVESqgkkhcdiT+kwE/wDUFFB+O9Omb2QeeQbACSCQMCQDIwcek0p/EVB6jUlqLcrBckQxiSF9YH8wR2Mb7XqdFn8NFeRBxScDzk5uKgflJJn09Rq+82wcrJaFINogAlSCpOJwQDg/WdJCON6vthV61tTdBo7arUIBz5iEAI7A3Ej1jXUa5XpjE9b3skeXb0VUT2OT9Mk499dYV10qw0bt9f7HUONSTx9dWjGuKKqdTGoONW0EEY0k6xR2itNZUD1ZE5vPlAaCPMAFXJHAB09PGlvV9jQcTWRWmF92GfKSIlYZiQTESTqyjnuo9O6aiuXT50vYJ4hYphAsCTBJChDgnEYOujq00r0wCGtYgjkEFTcOOII+mkK7TZ1Ke4FHHltFR6jhL2DFShZpFsyHUQJIBkMNFdAYVWBp1ajqKYvLmr5ibgCFdQqgkFwVMkFfykTugfebDZ038M3hvK5AqVCMMoS4XEEs1qgEEtnsDDHe0aav+0EsGRbcEmQxBtt4kmIgScDVf3ftgbzAsYeYucMh5kn5paCeTJB5I1Wj0Pa3NaAzMb2/FYmQ03fNIIOJHAxxjTVbb3plGo19Vv8ADALLeQoAlgXWYI759Ne2XwztEUBKcrbEM9RwQSWAIdjIliRPE41X/pnamQUYgtcQalQy0ABjLZIAEE5ECIgaO2XTaO3vNMWBiWeXaCxiWNxi4wM86zalJN30s7alVc1qji+6khqVVi9srNOXdjMAEMZgDnDtKd9FQzsrWqWaQGBEEkwSAZBnkcjOle/pbRb69RmqE/iAh2ZhP4arStPlDElQqxcWPOdZ7HoGyqUwTt1yqqy1IZgFghG8xBgxgYz75oO6Z0/bMFq0qYYVCKniZljbaGJY3G5T+oM9877Xpe1AK06VCFbIVEwwg5gYOFPrxrMbGhQbxwEpBEIYwBM2xc3JgLAB9vQaD6Z1PaUyQiptw7AC61BUdixgLOXiGJifMATIIEE9b6pttqQjLSUsCYNqiALckiBM25xE/Q85tvi4krTWp06GDlrahIUxJZyIUBnYCFuuJMHBIdL8RbKo7F1prM/iVPBh1QHzyGJCQ+CwEhxE3aZ9H322qg+AaZAE2qoBAMw0Ds0hh6gg99XqdDPpm3dVD1KhMAllAplPYqVphojIkz6zoel8TqoUVKG4plgpX8IwfEaEW4YugyQYjMxq+6+INvRVgp8yD5EpsxwYgBR6yPv6HXtpUFVV3dRSlikqocOIzJMLhhJBAPIzNo0z5DwnWFbQI62jMFVKpYgkA0nXggRLAd254wfTRTBiBMXRmOJ7x7akix8/Qmn8QVbpArbQWHsxRln6kAH6D667TXMUwKvWasif2faoqyOGqsSSPe0AffXT66UhtU7fX+x1YNqr6yq1goLNwB25+gHc9o1yxGzHXgdK6PWEhQwa5gWwjWgDJFxwSswY7g4HAL2m/pVZ8OojkCSFYEgH1HI0wFE40P1Dp9OutlVbl7qSYMggggHIIJwcawr9SpoQrOilmtUMQJMTAnkgemrUuo02i2ojSQBawOSJAwe4BP0B0ymIHR9veH8GneDIawSDBEg/QkaI2eySkCKa2gwTkmSABOTzAA/TWbboB1QnzsCQPYcn6amvXti7EkKPqdMpjF+lbeZ8GmTnJQE+aboJGAZMgYyfXV9vtKaMWSmisQASqgEgcAwOBoduo05A8WmSYiHXN0x37wY1nsuq03Uteq5wGMEgmFaPRjx/vjWsUbttlTR3qIoVqkGoR+YgQCfcDE+kems6nSKLOXdSxJkhmJXhR8s2x5VPHIB7DUdM3JqIWsZBcQL+SBw0TIDcgHMESBrOjuannqMPIpYWWteAkxAt8xbn0giO5MqNaPRtsgAShRUAQAEWBHGI+o0GPhugFZVRRc5eSoJUMfMqcWCJiOCScnVafVakXNQqENcQEAJRUA+YlhLMeFUE5ExBjenvbqqqEqwyks7K6qsfKsOB5mk8Dhc9tXKDa+1puZdFbEeZQcHkZ1FTaUmYM1OmWGAxRSY+sTrLc7tEa1mF0SFEkwPYDvBj1jE6GbeuaK1FQh3wikSczBYDjy+YifbnTFME2tMZFNJ4wq/7a3CjsBpH0WpuXqVPH8gUwiCnAKywBvJNxMTCnAt9dG195VDhUoO4uALXKqAFZukmSOF8oOdSxB5HprwX3+2llXc12CxSambvNmmxgHAAvAhu5JBAwMmQZUqv4UqkvAhTAgn1F0YyYuzGDqAjVKh+mk+5/anpWooptCgszhmPF0Wi0HkTHoQOwP6cj+GoqABgAD5riYAkkwMkzqjiehpb1jqQkNem3bHKwpWD79/oddWV1zWxFnWd8pialCg6zyQsqSPYEwf011aWxk66VYYXcax3O3WoBeoMEMPYjg/XJ1q3I+v9jqlauqAsxCgCSSY4BJ/kCf01yQr/AHvRuApgNVHkURECSMtEBPKftAE40yqbimjKGIDMDbMCQALvtjStep7evSFVoZRlQfm7EG2ZkgKwHPBGrdTq0qT+JXZCHhUDlQqBQWZpY84kn2Ue+rg0qdU2aNmtt1a6PnQG5o95k3D7jV9rvtvVCVA1NskUmNsnNsqeYJ9OZGtdwadOmzsFVAJOMQPYDS/Z7jY0zbTbbIaflwUBW0HHrgEj/wCXvpgZdV6ilCjUrVJtpqWPqYHA9zwPrpJ0Xqfj138VKStaq2mpJGFLBAUEoWZMm2cEDAJf7dw6gyrA9xwY7jnuNA7Tru3rFbHDG4qvlPMTPGARwTE5HII0wX6jvFpBVEF2kqgBkquWIVcmPbuR66FHXkFsUdxYxIv8I2rBAJYfMoBPcZzzBgjqXW6dF1R3VSQWYsYCqO/1JhQO+fTW3UtxTFF2qH8O03GeQe0+8x+ukGVLr+2YT4qiAWIOCoC3GfQhcwc8+mtNn1alUICFjPEo4BieCVA7T9I9RoZeu0PDBVrhYGtpqzYiQAFXmO2D7a1r72oKCv4bCo0QgBa0t/EB/D37YOe+mC3UOs06QblmWBEECW4BaIGMnkx2JIBxfrVLgK9Rgt8Uqbus/wAIqW2Xcxke8ar+8UaxmpVxEFS1J8FhEkAYIuIJjGe2dGb7eeDTvZajxyKaMzHmTas4gE/y5jTABtetVCYfa1VkLmCRJiRgYEMILRw0hY0w6hVdE/Dpl2JAgQIHc5IGBMDuYHvoOv15FBIpbhyCJC0Kk5IAIlQCMjjgZOATon97U/DFQ3gXWx4dS+ZiLLbvfjjPGlFV6mRN23rpHcBXxnPkYk4jAB57603m7dCoWjUqAglipTERAIZlmZJx6anb79HVnRrgOQAblgCVKxdd3tInPGl1Hcblq4vpslGAy2qpMmQEdrycDzNCgZABMG5gN3m9tVAgJeoQFUiDHLEzEBVnnvA5IBGodSrYD7aoSx5WyFHm5vcExCicSWwIE6ru6m4NSRTfwxgWPSDH5ZaHBEc4lT5e84ihud1Kk0XtHzKXpF28vsQoUEwIMkjsOQc0ySASpUnsYkfYkfY6g40NvatYhDRRTOX8QlYAEheCbiYHGBd3iRum9UqVVnwgIaCQ8piJtNstBJHESDnUkHObQtuOsV6oI8PbURQxyXqFajfooAH1Ouo8L2/599cp/wCHQuG+rNBarvasheBZCgf1P6660ke/8tdb2sGMMjjn+x1FairCGVWHMMAf1z6alu31/sdRXQsIDFTgyP8AmRrkjntv1TZuCSlILcKYJT5sBlX5eAgRu4Ej00Seu7epUWkpWoxIHHlFysck94U47nHrDfb0AggSckknkk8kn/gHAgQNaEauwLtzvKAPhOUBWIQge5AAjmBMATx6jU0N7QqNajI7RcQsGJ4J9CckeudHj1xpd1fqBpuirSNSo4YJAwCLeWjyiCWPeFMAmAUBnjIrKhZQzTYsgEwMwO8D01l1LqFOgoaq1qzEwTwCTwPRSdYbDeeKBNNw4UMpqUygJtEkTJXmCD5hJ51NDqDPUCCmygFrnZTabTbC+5OZOI9SYAL9z8TUwSoo1i5sAU0mW8NMZIggAliORxEkA47bq/iNa3gUwtW2kjBi4Iwtwwqsx+UfSCTw3bqkcUa7eZhCp/DOSTAggEjPoOSBrPY7OkQ6LTqoDU8Vw1wvZySeSZEiSoxwOJGrsBdfdLSUXAyZhUVm45+Ue/JjSXb/ABIxFz7esFIuW2k5aDNuI7KpLcZKhbpkvdtvFdnUTchhgylfoRcBKnswwYOcaF3PVVDMqpVdxJtVCJjmGaFPI4PcakAA+IvNUAobggEBPwaouzDHK4USPeAeeNH7HqYdgtlVQZCFkcAheQbgIMh4HcLPBGgf3rVYBk21QLZdFS1TMYU+bywcsYOPlDdiumb5nglgQVuEUnWQe6lmMj9JyD3E2xRm53YQhYckjhVY945AgZ9SPXgE6RNutyrUk2+2ZabH8WpXYsVJmPKrF2JJEsTAAH5c6Z7rd1jHhUzHJLECYzFpyAeJifbNwz3G7r2wtJ5DAXeTzACSQt2CTKgHjk+hkiGDswWYuaOAYk+gJ/voCp1OsCo/Y6xk5N9CFH/9Z/TXqW6rk/4LAANMsnmz5QIbBjJnGTydGtd4covmC+VC0ZjALCY+uf10GlFiQJEH0JGPtjWmluy3dQs61KQVgoYBHumexJAgyIE8/oYwG43XmIoqSWAVGqKFVQsklgGJYtK8Hge5LA5J1iQAIAj0AxpbT31W78WkyIzgKbklZtCg2sSZMyRxIEEAtphU0kVw/wADiyv1JBIA3ZIHpeoOPrzrq2OlnSayePvAqAMKyeI38RNGmR9IEDH9zpkX9j99dKQ1Pb6/2OrRrN+R9f7auDrki0agjXp1OoI0v3rpQL7hy7YCwASFHeAOJOSx9BJgCGJONI/iLfNTgqt5EWIASLiYveBhV5HqZP5ZFgjbfE9E0lctLNBtQMxFx8vAz7kcnjkDRzdTApU6jJUh8gKpcgFSwkJPYRickDSzZfEtyiaVWfDuFqE3EBTaDFtxk8GMcxMZ0viRvFtqW0/IrBXDKTMyVJEseQEgN5SSPMAL/IaHq68+FX5j/CfMnBmIjIMmI7wQQCd/vhStlXa5gPIs2gkC5jwFE5/odD0urUnVqi1B4afMxkASAwkn2I++gKfxCWqMq0XsVjc7K3CpcxCgXFjIVVGcMSBgMwNt/vPCCylR7iR+GhaIBMmOBiPqQNLv36b7W2+5QSAGNOVMqTIsLegEcyeMGM9z1qo3h+FTqqDN9+3qsVggAQrAdy0zED1xrGl1nckKP2ZyWqEFytqpTUxcys1xZskKJiRJEHSQZbH4hvLJuVSiZg03Juh/lEFYYQQGYSsyAcadwEF/h+YgAhBJxwJxgZgmBntpTX81Fqo2ZFaqVRqZIDN54XxHTlAGLESRFwzOa0d7u0NUtt3qMIFOmrU0p8sJDEk8QSSSfRBydKMU7q9nKJYAbEDZPywWaIBMscSPLE5nVK+5rteGoPB+UL4REe5ZxJMewFw5gnU1up1adN6tSmFCnhnUWrHJIkHMenfmBcbVeoHphVU0/wA7FjdxiB39SSf0M4CvTqlcwK1NVMSxV7hJjAwDjIkgSAD3IXDeVNyTCU1XI8/iA+WTd5YgtAXnGTBxnPd73dBHKUaIIHlvqmDnvahIxnv2/S+yaua11QCxgAopuCqQpJLBlDEsSRIkCFwMkzAWtBkU2Ws0iS0C73YqOY7x21ptmqSb7AOwUk/zIHaNIuqbzcURWcPQm5bKblptm1Rgjzu0ge7AZiC3oJVaCxCDm1QCf1Y4/QD9TpYCaiKSCQCRlSQJHbHpjWVXjRFuqVVxpBz2wJ8fdYEX0zjmfCQZ+w0wLa5zoO/LdU6jQNot8F0zkg0wGn0/LjGulKa3SD6j5T3J/odaFtY1PmQf6v6f99bEa5ImdSG1UjURoLM2NL+s9RFBVJUtc1toBJOCY/WIziTo0jQ42xapcxFq/Io9e7N78gDsJPJxYF3TOobh1KNQanU7MQPDGYIX8xCAQJC34IgER6hTqPdXrUSHSfCpXZjnNrFSSY7GCv0h2Br2mqSo7LUeou1qsWEFi9OTEEAKzgAeYxMHGQMaYtvWC0yKVRryoYC38MHktJBgcGJPtokLqwOlqBOodQ8OAKdRyQSLEJ4jE8AmcSRwdLafUq5Yg7OsoDESXpQR5vMIeeVGDGGn209qDWUjSLHO9G3lcKxq+JVqK9rqhpFM58rWoYUQCGg/fT0bseGH8zAgEQJJDcQAPcavV2qMpV1VlJ4IkYzx9dS0avFHO7pt89W6mtNUA8iM4gny5qQpg5aAt3yRIukX3dLcvUDWMFtAsXcFBwSWYqJLTasAkAScnAfRHGrTq6Oa2+23s/NREWLDNUaV5c54flRk4gktA063tOoFHg2XTm8mAIOcZOYxjvohl1YAEY76WhHvemV66BKzU4DFyqF1DQ801JBugLye7do0yTYFaVtJvCcgS4Bfj/WZI559dF6uNS0LtjtNwtRmq11qIQAEFILEAzBuJkk9ycACAZJPc6tOqWag+Rf+H298TrnUTcchxaRBNlRVB9rYj3n219TjXK/D/wAOil1HqG5unxGRVAAxKqzifrb9s66kqNdfVdpBL/On0b+2knxL1ZlZNvRDmtUBMJbIHF0sQAATJjOB9Q5rN+LTBnIeP0t/tOst+TTp1aiiWCMRCyTapIWFEtmYHOY1yiFu361VFg/ZKxpkQDy4gKBepAUEk83nuexhou7Y0i/gurj/APW1t33QsCMziTHacaUdJ6pWXy1qO4YlTUDWhoHAQ28MYZgP0gGAXu23iuCYZYOQ6sp+xGR7idKFlDrTuzAbPcgKYDEU1DZgkBqgMDnzQSOAdMtpub5FlRCIw6xM+hyD+h0CvXkJAsryRcIo1CIzHmCkSYmJ+sa2p9bpFgv4gJ4upVVB9gWQAnPAzz6HSz6Cv957hq4ADJRiZO3dplmRQWDiPlL4XAZJ76b77elHppYWvulgCQtonMDAPEkgD9dYbrr1NKrUzcSiy1quxk5VAFUy5WWt5iDEGQLV6zeKi1dtW8JkAA8NmLXDIYKCoBBA+bs11uJYNOn/ABBTq2xTrLeJkoSoyYBdZUExMT3HroHedYr1VUbalVQljc1WlEKMgAMwy+PNkKLphoBOHVaawlOnWAGLRt6oAEgYlQsD0Gdarvg1Nqih2tny2MHx2tYAzxiNakVTo1Sp4UVWd6km4ugTJ7LaApUcAgn3JOsxu9yaNw26ircfwzVEW5tNwESfKI9ScwJ1env2LAGhWW6fMfDIxgTa5I9cx98ax6sm4aonhSKaiTa6qWYhoEMhEDH/AMp5UaonwK4dqiUaat8oLVTLqSh8xCmCo8SBntEgnWvSa9R/ELqgAchQjs0kfObmUYvuWIHyk99E9Lq1mu8VFWIshgZBAm6AAGBkYx6aSdR6Rut1Tp3slE3Fmp8hYBsBKmahkgkBlU5BkTMn2Guyq12H4qUlMZ8OozQ3plBj3/loTa0d0FhxRqFnF3ncYNtxBK4tF0KBmBwZOsukdEq7ZAtGltTHLFqgZpIuLG1iWImWnJgwIjXRCnpbAl6502rX8odAgZTYbodRlgxBBEmABkQDMyLR6HSalNbgmxQgyGFEgIoOD82SFAMSoB799dAvOrVGBEY1NCqiteqgJKKPEBhbgWpr3u5Fxhoj5fKeSRept9x4rOtVLTAWmyNAAAk3BvmJuzHFojE6Op1QwlSCMiR7GD/MEaH3HU6asVLSw5VVZiJjkKCRzoNdnTYL5zLEkmCSBJJgE5gcf2HGtjoajv1YwBUk/wAVOoB9yoGtmbQLemoAa8MDNYkx2JRJH10QAD/9/wDbSbpW28LcbtRUDK7rWt7oagKsPoTTkfU6ZnWlMWX8Rf8AS39U1XfbixC1pcjAVQSWJMAe2SJJwBJOAdXPzr/pb+q621zZc5R67uCLTsNwHAWf8KwzaWhjVB7kccjvB1r1jrVWnTmnta7vIhQEM5yDbUx6ScAkdtW3/UKy1jTWnVcFkyqrAWJwfVmDiWwImRidam9rWB/BcNcVNPyNPo1waAsBuYyRMc60CKNc+CrlXuskqVhyYyLZwT6T+uke3+ItwtVUrUClxuIUNUa0gRimMWswUkyPmM+jf9qqrt1coalRoNoEQWPEQDCT3EwNZr1CvYT+ysSJkF6YLESPKLjzE5I55PcrTpfUFckLRrUwfNc9JkDTBPOZzEEA4PYDU198fGWmKdWJk1FAsi0nJPaSBAzPoBOp3G7q+FclEtUMeQkLHqST2H0n216vuXFMOtNmY2+QEAi4iZLRAUEk98YB40kCvqlbdtUikttEfMbQajFSJiayQhmJiTa0fMp0T1XqjU1VaaGpWceVeAMEy+cDBxyYj31jW3O9KkrQpLKiPxbmViRMqVVTasnDQTAkDOhKisd05NwqmmtoR1CpTBPzkqTcWJ+UMML6TrQLr9TrhXKbSpcAbLnpZMSJAcmJwe/ONeodQ3AUK22cvHzXUwjEDkkNKyeRGMxMZv0ncO6/iXCosB1JQgEgNhkABwR/sNL+v0dzUuRaaGkPMAKhBqREI4tBCkzKgm4CCwBKkG6bipS25aq6GoEywU2l+BCjMFoAUSe2TrTY7jckL4tJBcJax5sJ/LBHmjuwjmADE6Ug7w0ypVAxI84cXWki7FsCpEnuFkZeMkbEbufMsA2ZNa6ACDU/LBnIGBiDMkqssDLc09zIWk9IKEEs6lmLcfKpUKIEzmTiBGq9U3dYVKdOjTJmXqOxtQKv5b7W87EriPlDGRjW3S3qkHx0RXHdDKkc4JAbBJGQPUcwBt2+8LEU6e3C9meo5JkNkqKYiDZiTMkSOdZRmm33CgkVKb1GqFnLBgoWCECAExEJOc+Y8nWPVOmPuKaqStKSGqAS0kEfmBU8DBwZg8qNZ/D/AEdqBYO5qMoChjVc47DwoFNI/wAsjJiBA0ZWXclmsNJUxaWuY8ZlcDnHzcQfbWlb7KgyUwhsFohbZtgfLg5H+mTHrpbt+mbimYTcAqWuY1KcuSbicqwBBJAiBCgAaaUVqeGAzDxIgtyJ9eFke2NSAYExPc9vtP8AfQL9nsqtNHQVQxa83sGL3sSQT5oIGBaAAAABAEaGoVKl4prVDBSL/wAMyAoF3nLmSzAjucnupOnS6yeBMAZMnVVy/wAL7vxN31EnJWuiA+yUwAP0N3310h1wn/h0jLu+qJUPn/aAxnmGLlT9CpGu6aPfV9XaQzPzr9G/qutRrBvmH+lv6rqxY65YjPY7QU7zLEuxZi0T7DAAhRAHeAJnRJ1nf/ydSraADrm+8JATIBYAkKWIHJwO5i0e5B7aWdK6puXuZ9rVUEwisUFoERdJmTcbiJAtgTyWm+oQ3i1XAp0xKqcAHMuxnMDgcDJyYhT0utvGLVGVCjZpqxKFVLMVlShaYt+aDEC0G6dTpRvUq24ARaSBmb53EWr8om1mk/MWjMhCJBIOq1lq0kSnRVqhgyzss4z5iTyxPIBAzjgaK2iVZZnIz8qAiFgnvAmRbz3nQ1GpuD81NBxN1SDxn5AwwcZPv3gUYUdxvPDlqNAv6LVb2nlYMZGSJjtondir4lPwqdMqTFVmaGVZEBQB5jljkgCDzOtdtWexi9MBxdaqvIbm0BjHOMkDn2nU09zUNOSiLUgwgclZ/L5rQc4nGM89wG3i1UP4NJGmS8tbnHEKZJEmTHGgN1td3VpsjmnS8xlqTMWdOywbbSe5u4wOZB926uB/8uFIPl/EJns12JHqto/1aw2G2q+P+LUL208wXCqxYn2V7pPYWhVAHJNAfw1uCwRKj1XqKgZy9sXSQ3yqCMjHYg4wNF9UpbuqhpoKdMFjLXtJUE2gQmJFoYyDlojB1fqOx3DOClZUUGYCG45GC1xERcDAng9sQ+03RCnxaV4Bz4bASe9viduwJPfmcBnX2+7Wk9JWpFYCq97q4WQHOFhWiSpGFxg602PT9yrAmxInPjVqgizAKvhhdmfKQMDiSZR29VbfxFbzMXlYm4kgLkwAIAH6z2Nqm7VlEVQswVIIz6c8g6gvt2qAAVjTv9UmGiMhWyvPyy0ep0Bt9zUWuKbVqdRWuIULDoOVmGyuHWYGSvPOoPTXfP7RUZeVBiOBzbFw5PPf7nsmPDRrCIPlA44GDxxj6ex0ArpuWqSfCFMTaoZgf8pY25xJK9jGTGsX2u6ZArVqQMqSyIwMAglRLHDDyzggZ5MhrTpQsFmOZk8/rGPtGqlp0C3x6t/huFeTN1MOsDtMgjBBnzj6ZgntGtAI1m4PPfVVyGz2bU+sbh5lK22RvoUYJBH0kg/XXVCodKVM75/bbrP/ALqjx9Plb6/ppnpUhqR5h9G/qurWjWZbzqP8rf1XWp1zRWNWAjUA68H99B7c07ljB7iRIkZBj2IB/TSBdnuaa53CuSQCW8vJOAApAOZBg+hkDTndbhUUuzBVXLMTgADJJ0lfablqvirWVVmVR6d1owP4hBIBmZImBHmu1BntlNOtUBsqVbC8qtrMTwpa82qBAAYd57ZNerUakTTULUM4qcKRIzbM5A4OR31f9ka96gYFiPKIwCBGY5X2929RA1PYbgmW3BUAfKiKTPcl2Bnvwq41VC0+mV0+R6cwfmuJ9Yngy5LMwALYELaNe23T9whBUA2KVUGs5mTguzLcSFAMCASWmIXTWlQqjw5qA2/4htEvg59FkwSAPXUV9tWZjFYImcKgLcCMsSMGTxq6BukbfcI349RHUyTAINxbETgKFwBEzJJM4yGy3HiCoaqki6BBtUEfKFGDkLLHzESAV72bo1VkKVNzUZSGBKgK5u/zTgjIEARiIIB0DstlUoIgXa0LlcrhQWZRdawKIAvAALfrB0DJKO6YqWq0RaPyo/mMEElbxAyCFuOe+M32tSq1NllRVVrTUsNrREsFmTjEExcDyBn2821VwtlQUZEOAtxzEhWBEEQRPvPMaW7P4frU1cJuQhbEimCQM92PIJkAQJkkMSSQaVx+EVq1FRipUuCByCLhdwe8Zj30u/dauLRuqjIRbAFM4JmJVMCPLkYERE512XRHpHyVUAkknwVvMgTLk5N1zSQTkAzoqjsqikfiyJMqVxkkmPNPeBMwB+ugjpfTmohVFUsgBwwEySCDcI/zcjMj0zh1fa0AHqVWdboLMKrKMCAuGAjvacEknudM9xRuESw4ypIOCDyPpGgj0Wmw85qOYIBd2MBsmBx+sExjjGoPdJcVqYZzcIAtHyDA4yb/AKyR6aOTbKvyqoHsAP6az3O1vVVLuCIMqQCSBHpHecDkDQ+26Yik5qEky01HyYAJIujgccegGgOA1R9XLahtFc3szPUdzzihQHtlq5x76ehB6/y0l6RP7bvpBi6iFJOI8LgfqWn66dg/TVqC3+cE+h/quqruFLsgMsoBYDtdMfeDqu9ZgJQKWta0MYEysT7dzGlXTem1abOVqJcXBdWJcsPN52MixnmYUWqAAAY1gO/0OsF3CligaWWJHcTxP1Go21CotMybqrAsxJNt5HA9EEAAegkySSc9h03wwLrHIklynnLEyWJJPqeIjTQVV4/XWYGsn2tW5itRQrflKT2gZuHsYjt76XPtK61SFr1nFQeYuKVtILMBLUADMW5KvIU/Lg61A4GrxoFE3MfPRmDHkeBzbm/MYkYnPGrLtqxWGrwZEFKajGJBvuB4ORHPGoDdYjcAsVBkrF3tI4n14Me49RrWixCwWBaMmIHuYnA7xOgtvs/Cpspr1CG/M3hhgzEyQVUZJbvMQI0Bc/8AP+frqJ0s2O1e81K+St3hEtNimRkWgXlYlswJExJa+527zUbxnDNikBbC+XsCQGaQzSxjgRA1QdTcGYIMGDBGD6atOgNvtHooQHeravlQhAxIH8QA5OSSOT9xnpVQ3jVKzJi1aa01YC5l5ADMSbYMNxxGgdDUNpZX2nigoatcq3zqVtDLmVnw1ImRMGY++jaVCDNzHtk8DHAj2H/J0FnwMZPppfvOrrTdaQVqlR+EQpIHqbmEDBM+x9pMpbGmrl1EEkkwWyT3ImCeOfQegj1XZ0jINKmZa8yg+b+KY+aO/Og0FcccGJI7ge8f850JueoKrBYZmObUEkD1McDt/wDR1G/6PQrZq0lYmCZnNsROYIFqnPcA8jUUOiUAEC01UIPKVkEQIEMPNxjnjGgxPW6ZLgh1CRezLCrOcscDEGJwCJ50wuwNAVfh7b2x4QiZgFsGSbhn5iSSW5MmZnTGnx3x66DltruAvVq9MSfE2tKo3oCjun8ww+2ujLDSIEfvaoQZjZoGHpNWoR9JgmO+NPgff+mrQa3zD6H+o1z+x6L4RZ03LFiXvc+YEzmQWKghgZiPQWAABtumulMrKkXAi4T3HuOdAUulqoZVq1VXlluSAIjuuBCniIzEdswEBKygfi1KhyZC0QJ7AhsxnsThfvvvSagCK4Xzefy3A2iSvIjMEzyARGcU2+08Oj4dMmQCFZoMEyQSBAIBPAgRjGhuldNqUgo8epUQA4ZaWZzcWVQSe89ySSMiGAioaqwGrUpaFW+nyxmBioJn0A7H9Bd9SrGi61K4S4W30EKOJAHkud4JMwcxI4idCbToDNW/aqjNTrlmwtjKEICqvmXkAXSPzMwyuNG1ukXJY9aq4JWS3hybScCEAF02tAyB7kmgrplApTALs5Obma7niCewEcRPMZ1l0ZKqUijmCCwp3Wlok2s5UgMT8xgDnMmTojcUWZQquQREkj5gOxtKxPtGgV6PVudju9xLEwAKVq+gCmmRj+ffQX2/RlSoalxd2ILM6ozYAGGtkCZMTAuMAY0Tu7GZELlXyygEXQBaSAQcC6JjBIznQ77MVGvWs4KgpNO2JBM/MCOeRkSoB41FTpbM/iLXqoSFEfhlSFJxBUnJJJIImfQaDGr0NWCh61dgts3VJDW8lhFpuxIiBEgLknSp0dWyateQpUEVMqCQZGPmERPJHMwNLesrSpEpuNxuCtRKjVPxAoCKBcxsClVyqgJyTwZJ013m0pvFzOvhrNq1WS2RywRgcAGLsCD9dUWpbIIxqAvUe23JUsQMwJgCfqASJOc6mtRWsym9gaTzCtADAqSGjkxKkejMO+g9pu6FbwTNSYIpipehfGSQYvNqlu+LjHOiOl7GnSQpRH4Zu4qMckm6DPl808HB+moN6mxJqeIKlYf5Vfy5gHykEfl+o80ZJktVgf7yT9zpRuOkJcDTc0BawYUyFLklGkn2CmSBOZnmb0N5R3DyoqkqpF4FVUzGFfyhpwQROIM8aBlUcAEnA/7wOPXsOdZ7PdLUW6GVeRepWR657fXUPuac2kqSIFpImW4EE9wf1nUUUSy1VFhxAi2OCImAO0agD3nWKNMAu1oebQJLEDvCgkZhQOSzKvJjW+z3yikrsSMhfNF1xIUKQki67kDg/TVKfR6Ae5aVNWkGQoBkEkH65Ofc68ei0ckU0UkkiFXBabiARAJkz6yZ51QzFMHnnWRGNU2dAU1Cgk88x3JMYAAAmAAAAI1bUHCfBaM3U+qVSceJTQCceRP9oGuyennSL4R2YpvvWgS+7ck+vlSPtOumjW7eSLMouj2/vrnepfCrVXL/ALQ1rVFcqVUgW3AWg44YCWDTasyBGug3lKqc0mpgkR51J/kGGgP2bfH/ANRte/8A6Wp+n/qv56xKjLedDZ8tua0kMMWiLgB5QBAiDnLeY+bRdbaF7PxXS0GQkANIHYgxwYjiT9RCdP3EZ3RJPP4NMKPoOfux0LR6LUJlt7uSf8ooqBHoBS7+5Oqomt0lylq7quDjJ8M8RP5Ac54IInBGIK/ZD4gfxHgLHh+Wzky3y3Xcd4gYAkyFV6XUxbvNwse1Azz3aiT3/lq42W4UQu5uMc1aSNn1Ph+H9tTyNtxsA5u8SqOPKrkDHbGc4JMyY9CQRtp0JECi+uQswGrO3PMliWJJ7zIyBAJB8NtvhdFfakm22dvUAX+KR45u7wJH11hR2W9kl91RgjHh7dh+svWbTyjTp/R6imoPEK07h4KKZAUIotJdWIEqTAwJxxOm+3pwig5IAkxgmOdI6Xw0Wjx93uqvt4nhr9IoKhj2JOtT8I7Mkl9ulUnk1pqHPvULGOMcaXPke3PQtpdLhZYAC5zPkJKsCWm5SfKZle0a0f4a2zmo7KxNUQ/4lQSCByA0HgZOePQar/03s7rhtduGIiRRpzHpMaip8K7JgZ2lDPMU1Ex6wM/rp5GtT4c2xDKabEEEEmpUJgsGYA3yA5UFo+bMzJ1TbdF29JldFKeGlg/Ea0Iswtt1oUTqG+Gdo0TRWBwstaP/AGTbj0jGhU+ENhz+x7aZmTSQn7kas/TFd1vulrVJepslqs1xLVKdxYCJMnmMfoPQaP2G62jf4NTbkqApKNTMAYA8pwBwNE0doiLCIigdlUAfYavX2KVBFRKbj0ZFI/mNS4K1tqjcojfVQZ4/2H21FLZIoIWmADiIxnnHHc6C3PwvsyM7TbZ5/BQT9h7D7a8OgbXM7eke3yiNX2UzHqM60Oe2ktL4U2aHybakmZ8i28f6Y++qv8I7EkltpQcnlnS9j/7nk/z04Btfrm0Rij7nbqy8q1VAR9QWnWFLru2qvbS3FFyeFSopP2B0TsemUaK2UqNOmszCIqj64HOs970qhWBFWlTcHHmUHjI7Yg8acBX0Cob94pkFdy2CDwyUyp/UHTYV9D7HpdPbmoyXk1CC1zs2VECC5JAjtxoumgIzOqP/2Q=="/>
          <p:cNvSpPr>
            <a:spLocks noChangeAspect="1" noChangeArrowheads="1"/>
          </p:cNvSpPr>
          <p:nvPr/>
        </p:nvSpPr>
        <p:spPr bwMode="auto">
          <a:xfrm>
            <a:off x="1945481" y="5774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AutoShape 26" descr="data:image/jpeg;base64,/9j/4AAQSkZJRgABAQAAAQABAAD/2wCEAAkGBxQSEhUUExQWFhUXGB0aGBgYGR8eGBwcGx8gGh0bFxgYICggHB0lHBwfITEhJikrLy4uHSAzODYsNygtLisBCgoKDg0OGxAQGywkICQsLCwsLCwsLCwsLSwtLCw0LCwsLCwsLCwsLCwsLCwsLCwsLCwsLCwsLCwsLCwsLCwsLP/AABEIAQEAxAMBEQACEQEDEQH/xAAbAAACAwEBAQAAAAAAAAAAAAADBQECBAYAB//EAEQQAAIBAgQEAwUECAQFBAMAAAECEQMhAAQSMQUTIkEyUWEGFHGBkSNCofAVJDNSscHR4WJygpIHFkNToiWy0vEXNDX/xAAaAQACAwEBAAAAAAAAAAAAAAACAwABBAUG/8QAPBEAAQMCAwQHBgUDBQEBAAAAAQACEQMhBBIxE0FRYQUiMnGRsfAUUoGhwdEVMzRC4SNTYkOCkqLxctL/2gAMAwEAAhEDEQA/APt1SoFEnCa9dtFmd2itokwEP3tfXGL8Ww/PwR7Jy972vrifi2H5+CmycpGZHrgx0nRPHwU2blPPGDGPpHj4KshU84YMYumeKrIVPMGC9pZzUyle5gwW3aqylTrxe2apC9qxe1apC9qxNoFIU6sTaBSF7Vi9oFIXtWK2gUhRqxNoFIXtWK2rVIXteK2zVIUcwYr2himUr3NGB9qZzV5So5wwJxtMcVMhUe8DAHpCkOPgr2ZVTmV9cLPSlAcfBXsnL3va+uK/FsPz8Feycve9r64n4vh+fgq2TkfHTS0DO+H5453Sv6Y9480yl2lhx5ZalKjBsEqiiKMa2NQFcNx3M1K2eqUDVrU6VKjrAokhyem9rt4tvTEqODKe0IBObKJ0FjxIGu/gvQYSmylg21g1rnOdHW0Av4aJbm+N1vcqWjMVHcZjll1VlcjTOiGEk3H4YJjZqFr25QGlwBdbdvB017r7lqp4Oj7U/NTAGTNBII11tuVl4vX5We0V6uimqaBVtXViVkkQIG4+mLDb0xxN4Jg3tFzfjCo4WhtKGam2XEzl7JF/4Tfg/EarcQy1M1GKNlFdlJsWK+I+uCw4AIcT+8jU6ZTZYsTh6QwVR4aJFQgHlOi3ZDO1DxitSLsaS0ZCT0g/Z3A+Z+uNVPLtM8/uI13Qfgs9ajTHRbKgaMxdE746yR5zPZls7mV15tqVNoUZfTYkAwdXbfGSo5obJdcl2rnaBxAiCuhSo4duFpOimHEXzzfwR80td88cuuarIiZYVJkSSAPF2kzfAMgUi6ZvvJ9zNAv8EunsWYPbGk0kvI+HJdD/AMPeLVM1lA9UywYrq/eA7n1vGOzhSZcwmQCInmNOceS5nTOFp4bEllPSJjguKz3GMx+tlK2YD0syygg/YpT1wNdj5H6Y5YbDmE6EA9oyTB0vxj5rvUsJQ/pBzGw5gP8AkXRuT/I8UqNxMIapam2VD9J6C2kdSj64FriWl5JmSJk/2/OfmudVw1NuALwyHB8X1AnQpBW4zmDlsmRWrS9aqHKXqMqsNh3IWYwWUZngnQWkmJIGt+K6LcJhxXrdRsBrSJ0BIP11Uv7R5inls2yV3ZRURENSOckzqLCLTEfGcWzNtGU5gOBJgmDwymT/ALo5cVB0fh34ikHMAMEmOydIjjxTPh1VsvnFpDNV2DoZSsGaW0lppvGmBb8cZBXc6mXsbHEtIGtoImddDroVkrtbXwxqGk0QdWwIExca3WX2UzWZr8s1amdIZxDrp5MD94kTuCDh2JLGvyBwGg7TpE/GLTKd0jTw9HMKbadhoZzTy3JbmuN1wcy3PzClaxWkR+xHXBFRiIECIGDp02kU98tBNzmNt15Wqng6BFNuRhBbLve03DvTHjmYzXObWa9ROWhU5Z4AbSNTMBc9UmDFoxmp1GPaJc3NJnNe24DcDGvOVlwrMNshlDQZM5xqJsB8F1nsfnuflUfmNUNwWYQ0g7MASJjvN8Oa1wLmuEEHSZ+Z9DRcfpKjscQ5uUN5DRN2GFPasQQzjKRCJRgVabY92sKBnPDjndK/pj3jzTKXaSjNZ6nSjWwWZI8yBEmB5SMeYaxztAt1Oi+p2RKjLcWouYWopMT8t5v2i8+UHuMamUXN1CuphqzBLmlEpcVokA81BOwY6T3E6WgxY3jGprCEDsNWB7J+F/mLJXxrhuSzFQPUqhaghJp1YYyYCkKb3wexJ0MTrYEd9xqteFxGMoMLWNlut2yO+6FlOE8PhFR9OioMwAzlTqGz/aXKwvwi/fFnCFxkvOkft08EdTFY6S5wmRksAbcLb796JW4PkatWsTUlsxAdQ9jHXaNrJvPY4I4OXAh5EEkab5ndzQNxeNp02DLZmlvh9VOb9lsjVKsXMqi0wVqx0qLC3pfDG4ENBAeYJnRpv/xUp9J4ymC0N1JN27yb/NCzHsnkG62qkEKFkVosgi/yX8MWzANa3KHmJJ0ZvM+6jZ0pjh1Q3fPZ3k/yvZj2SyDuWNVtTRMVYFhpG1u0fLF0+jwxoaHmByb/APlRnSmNa0NDRA/x+P1RK/sjkGgs5JRQk82LDYNB3xdPo9rAQHm5J/bqf9qBnSuNbIa3Uk9nyTzhlTLUaYSi1NaamAAwgE3ufM3N8bqVNlMQ3/081z64xFWoX1ASTySFvZjIuKjCuwWsxNSKwCuQSxkehJOMQ6PADYqG2khv2XR/EsY0taWCWiB1bhH4r7NZGpoDMKZpoEBWppOgbA3uL/jg3YFkQ1xHHQyeNxr3JeH6RxrMxaM2YzcTdaKHBcmGy6owBy5Jpqrjdrkn94mCfrivYWZgcx3E6Xgze3lFkt+MxZFQuHb7RI4eUIH/AC/kQcwC4IzBmoC4jUGZpXupDE4H2ESDnNtNLacuUXmRIKZ7fjDs4HY0tuga8bQqZL2YyVEpUDksNWh2qz20kLeDE/LAOwILS0vMHgGjyCKr0ljKoNOIFpAbHMSsuU9jcjqUU6rkgyAKs3F9u+2KfhC4EF5vyb9k6p0tjYOdo/4rW3Ack1GrR5gKVahqPFQTrEEkHt2thbcHkAh5kRBtaARw4EpAx2MbVbVy3aMo6p0Qc17OZJ2Dc0q4QIWStpLKoEaoN7AXwAwmVuUOtrcAieNxb0UdPpDGMBblkSTBbME8PimnCqOXy9IU6LIqKJ8Qne5JJ8zibMiSbk6lZMQ+vXqF9QEk8kc56l/3E+OoR5bz54Q9h4IBRqe6fAqj5umP+on+4fHzxjfTdwRCk8/tPgvUq6tOlg0bwZifhhRaRqo5jm9oQnWPcrnoGc8OOb0r+mPePNMpdpIeJ0mcgCgtVYN2YCDawnzj+GPO0YH7oXSoOa0E5y08gge7sFUDKUzB1RIAUyQI3Ewq7H5Y2s70e0aSSap4b7iPuT91LcO6QFydK5uCVsFPTPnIZtpjGlveoMR1jNV3z36+Q4SvUcgdS/qVIQwIOpZEkFj5k2n1gbYe1U6uMp/rO04Hhb1uVqnDLGMnRIBAVbSV6tV5gSIUD1vawaAqbibj+q7fOuto3cZJ+90Sjl6qE6MnSHTpkOLr+7EeGLAdvLDAOSF9Sm8DNWcbzpv466+aPlcuxaGyqqoMhtSkzBuQD5k9++DA5JdSo0N6tUk8IPrhu3LKMlUgTkqRNpOsCd9hJiBHc/LsQaeCdtqe6s7wPr5I/uTaAFytNSdWpTBWRGmIZekgmTc2iMFltol7Zucl1UnSDeY37jcfzKG2WqxHuVKJmNam42N4vc/X6yD7qIVKcztneBH3RfdGNMfqtNW1glelhABhh1KJk+dge+Cgxog2rQ/80kRrccLaHd6CAco919ypm2+oab2Nj6if9vcDFQfdTNqzXbHwv6/lGOVqsoLZamHDQLhumDBgsIvbcwOxxIPBL2lNpgVDEd157jPHQSgnK1VMpkqQM7ioL237R1Qd+3axxUHcEzaUnCHVj4f+7vW5Xq5V2psRlKYqBukEggg2JJBEWAET2jyxRBjRC2qwPANU5YvqPpxV6eUZiBUyqBQpjrBXUY+5MAHSL/8A3io4hCarW3ZVMyN0GO/jdAFCqjAnJ02cGddNouYve437m8HtfAEHgmZ6bwRtSBwI7/h9p4q7ZIlJOTp6gy6VDgiA2okk6bWFr3O0ThZCoVgHQKxiDJg6xHP1vlQmUYg6spTHTtqUy07TN7EmTF585wshQ1WgjLVOvA6R6Cq/D23GWowydSz1EyTp1bEDSvzPxwpysV26Go6xsd2mscblU5NQRGUpgd+tfKPS+3yEfDO6OKLPTOtU+BU5bh4YkVMtTQQIIYNfuItYbYy1SQLOUfXIHUqE/CFvo5VEMqoFot/TGFzidVndUc7tGU7x7lc9Aznh+eOb0r+mPePNMpdpJOImvKcnSRfXO+3SRJHe0eo2jHn6AZfMnulK6v6TIplOSIQGqCAXLaiCKd9IcJBBJ06pGxkdFgo315JZlC5nGIWEy2oRqk2MqZ0wZBBjfciBa+NTRS5obqEbjJHhoA6Vg9MAyNeu5tGrTANtM3nDwKaG66yjVqBBqpkvpvBWC2mTEm3V0/2viwAosvHKuaCD3amC+sTqKxoBE7m0gkzB2NpIw1oG9UlNWtxXl09NOnzIfmTpgmRoK9fTaRpuLyTaGaAFS6rLatC8yNekatPh1ReJ7TiwFFjeu8mGiCRsO3xGOJi+ka1Ks5jYgckxlMOEyo57/vn6L/TGf8WxHLwR7AcSvc5/3z9B/TE/FsRy8FWxHEr3Of8AfP0H9MT8WxHLwU2I4lBo8SDkqtZWYTIBUkRYyAMEek8UBJA8EZwrmgOMwfXBG5z/AL5+g/pgPxbEcvBBsRxKLlarFoJkQTsOxHkPXHR6PxdTEOcHxZLezKQl3tOmcOk5StSpAI5bmAHU3ToFxYeKT2tY7Y6cIUtahxWLVKU9O5WPB5Cn/wBy7Xuvh0nAmFaqaXFTTogVaGsM/OJiCCV0EAJaBrt56bm+AOVRCq0eL9TcygAZhbSt5HWUImLGQRY974WcitXyB4gK1M161Dla3LoCslCG5eg6QbQu+/VhLwyLBWJXTFu4v8x+fL64wvCYEsq+8zUjRH/Tn4jxfKfzsh4ZaVYlaMvq0jXGqLxtjBUjNZMCdY9usSBnfD88c3pX9Me8eaZS7SRcUyzOaemty41SJjUI9CDYwZ8p23xwsOQAZEpzkqr8CqlaQbPurJTK9LELUYEli4Lliunps2oROoEY6LKgkw1LIWf/AJezBUAcVYRcEbkcsghiahkdQYHcCCSTfGpr2+6hUD2drRDcVaCIsxBGlgWKk1DcgGZmNRiBAw4OHuql2GWp1RTUCojEKAHKkydIGo9V5fq32MeuLEKLL7Q5KrVpgJmBQhwdQBBsRCyHEzcEd7bd2tVJNU4HmDRpr+krqHHMuC8kGWIqXiN+wJFsMCpdflaZVFUsXIUAsd2IEEn474tRc7xqtpdQxK0yz6iPORAn629D5Y83jGziHxrbyW/Bdkxru8Uter1HQSR0CSerYQTHmRjOBa/Na6YGjtZPkhJXKqIYhtUEz5A2M2mb/LBFsnRQQ6O7SyKatQmdTNBiVm4MiwgQTAP8N8DDdIQgstMc/XeEs95rOWqU9SmoFAamGYA6NS6wBJbZTNrmcaMjGw126dbb9y2ZKTIa6DBJgwJuAYPA3Nr2sj06uYa9FqpYl1dSSdIBUiNRhWjWBcYEimO3G6Pn/CWdi2z4i0W7+HwJXU+zi1AqisSXh7mJjWNM6bTpjG3ozKar8mkBcnGFhqAs0j7TrzWjjTKNOqlUqWbwC4Hf+X0x2VlSpKdKpV6svXBYkyQQO5MgGALfWBgSoqNTokrOWzA6SoIBgLJa97mTNwf6gZVqy5ejpSn7vXIJVpMiC4A6iD2G42GFOlWgNyOlfdq8oIAAO1za97scLdPFWvZilSlD7vXJIUbmApEXvcgIJn0wgzxCtPctllproXwiYG+9/wCOOfVMmSmBS2MFRMCaY9usSBnPD88c3pX9Me8eaZS7S5H2nzGTSpQOaqsjDW9MANB0iH1FVMDS0bjf6cjCtqFpyDhKa+N6XLwvhVSihJY0kWvyyxqyA0V6jDWJMABlYzY2mcb2vrBx424dyCyWjLcEqS3OqHVzST9qBrCK1YghBFQLTRig20rAAN9QNUbkNlMcDXq57wBDECoVhysIxCQCSgAEhulvI4YNoqXaezWYy1WiaWUrOUoRS2IK6V0ADWomImb3+mLgzdUre1OXy5poc1UdU5q6Yv1kjSBpUkbRIjxG98MZO5Rc5xA8IelQZ6zCmwqmkVVhMvNQiKcyal4O5EwYEMEql3fDwgpUxTM09C6DM9MDTc72jFqLE4u3+Y/xx5TpH9S71uWij2Vnz9REps9QSiAueksYUTIUAkkegxkYHFwDdSmTF1mo8ZpPVWkNWp11KdB0kAAnq2tMHyMA3IkzRcGl3BVmCAntVkyARmKcHvJ/d1ibWlTqHmLicEcNVH7SqzBVre0+Tph/tk6QWKqCSYuYAHUbgwPPEGGquiymcJyjyARsRI+eEEQiRsn+0/0n+K47PQ3af3BIraj4/RW4jlqrxy6vL3npmZ2InuMd5KQKmRrkAe8RcydO4IERexBBPz9MCSFFSjw6usTmWa4N0F4iZvscLJCtNDhLlaocJciVDjM9EEM4yvRBCbGGojCaY9ssaBm/Djm9Lfpj3hMpdpc1x6vkUan75ydRDcvmqCY6dQUkGJOkR3OnvGONhhVIOSfgnOjestLinC0BpA5dQzQU5YEu66SpXTdynRp3iFjYY3NbWNzKCQr5nO8KcJVqe6uKqsUcorakowGhtJ6VgD5AdsaGCoLXQmFBqcINRhy8qagOkjkqWlemLLJ06fkB2GHN2iGy3cOzvDqjCjS5BLhgEFMAMOsN92CP2nx6vXDAHb1SbZvhVCrapRpvcnqQHeJ3HeBPnAwYJUWBcnw8LanlgotZFgEjtbcgYYJVJ5SUAALAAFgNo7RHbBKJa27f5j/HHlOkf1LvW4LRR7K53ivHXp1qlJspVq0tK9SIzAhiFYEaSCBq2BJsbd8BToBzQ4PAKIuvEJRV4/To1Kb/AKNcVmV1pwo5xChnKr0yATqgEje04cKDntI2lrTwQzG5H4Jw2k4SmvDKdOlT6GasAWKtREmnKk1LEIWYgkavUYGrUcJJqEk3t37724qAcllztVCtWmnCAeWXAD0V5bgAgaCq7MaQ7GwS3UMG0GQ41dedx/5Pmoe5dJwLidSq1RKmXakEjQ19LKSwtqAII0zHkRjLWptaAQ6ZRtKeZP8Aaf6T/FcdLobtP7gk1tR8folftdw56pplM3Uy4RamoIHOvUAJPLdfDv53MEY76UlC8AZZ5nEqzKjrZXrAg9DMjMtWWUohUapI1sSWa+KJUWSl7O1TT/8A7OYMBUZmLL1KvSR1rHUCTF2FmLGSQJ5K1s4bwTRVV6nEqlUKyNpFaqAeWhDBgKxBDMAxkR0kR1HC3OtooszcAqnmKvFqn2r1CLvqTXGlUPN6dJX6EgRhRcPdVwoHAKoIYcVcoHBuzliE0roZudEXlumSXvsMJc8e568FcJh7N5ujlqK0nz4zDb8yo8vss6izEi8mDEAx2Jxjrtc8yGwjbAT9agYBlIIIkEXBB7g45dUEGCmhNse1WNAznhxzelv0x7wmUu0uc43QpsRqFEty3UGoBOlisgauxiCPhjiYZxAtO7ROcEuPCqRZiMvkyqsYYnqBb7MFjPiZREzO3mY6DHneSlwr5nLJU0K1LJ1CqkIpIJHM3VVm4bp+cY0MJHFUUN+F0GpQaORliwMmRBAFzPUSbGTcH1OHtcZ3oVoy+Tp0SjUkyauAASGAA8YOiDIs5tMdTYYDKiZe/wBZXIc0FAIsXII7nc3sw+GDEKkwp8My7L0ohUkkxcE3BNu9z+OCBVJgBGCUSPia1ClUUSoq9Wgt4Q3abH+B+Bx5fG5fa3ZtJHkE+l2Lc1ztLJ8UVSBWoMQti87xuSE7NJ8iIELeQL8MT2T6+PrmihyEmQ4kepMzRI69E9QKu9NlM6IsgYDeJ3M2Ivw+had0/AHnxVQ5b+NZbOsSadenSphUOqwgqZqagyHpI/xRE274VSdRGrSTf+N/0VmVhq0eJOVAzWWGqpK6bEqrAkCxLDSIYCDPcC2GA4cftOnr+FOtxU5LK8T0r+sUSCCS3i8TEjT0AQFgDtv8cR7sNPZPr4qAO4rsckOsd+k3+a42dDdt/cEutqPj9ELjb1pQUqC1pnVqIAG207zjvJSw0a2aaNWSpKrP1jmKTcwXiLkD5n8MCYUU0UrGz5OkAqzOtQCy+EQAYF232/HAGOKtXSlUUH9VpTrhQI8JBBJMeW/nOFOI4q1NOk9ycrSVrRBU/Ww2wlxHFWh0qTkQ2WpAQ+mNJE2KgjyMCfUDCHkcUQWR8m0wclQO8t0wb7iRN94xne4e8VYTlVgAQBAAgbD0Hpjl1TJTQm2PbLGgZzw45vS36Y94TKXaSHimUepp0rSaJ/aAm/aI9b44GHeG6z8E9wQqWRqw4NPLwRYAMATqBGr0EH5+WN7XttcoIVsvwyopU8vLghxJVT4AV8MjxRq32kRjSHg8UMKU4VVgymWL2g6TBswM/wDiB88PDhzQwpbhdWD9nlSfLSYPlP5/phocFSYZTIBwGr0qfMgXAkgQBEmb9rHDJ4KkwoUlQaVAA8hte5/HBAqImDCpKMzT1CoskaiwkbiZEj1x5bHmMU48x5BPpdjxXMp7CZcKBrrGBElxMameCNMEEt4SIsLWxRx1SZgI8gWfjXCcrROTp1DXI0pl6YUrpIUrpFRmgSxhYm82GCpVar87hG9x/hUQAlP6IyIo0WJzYpuXpgEraU93Z3iRpbTIIJDM0gGcO2tbOR1ZEH5z64BDAhPOG8JymdpUaiipppFlUNAa9RarK8TIJQCAdiQcZ31atFxaYv8AYhEACEWn7EUFIIqV7GmR1g/swFAuuxAv8TETijjHkRA3/NXkC6vKeP8A0n+K43dDdp/cEqtqPj9EHjhp9Ac1BuRy/SJn8+eO6lLBVNKwiudIGx21kHfz6/oIwJVqFakg0/rDB1Ave3V57HpJv6YAyohCrQQyTXkWGr1kWPmcLMq0xThdIFGDNKxHVv1Furz6ifpjO55RALOeC0ojW8W+/G1+3x/hjO6oVYCwZt6epxFYGnE6W8UQsL5mDOEkujddEmuQYGmpGqItq3+eOZW7RTG6J7j2yxoGc8Pzxzelv0x7wmUu0uN9q1rl6fJzQy40VARpnUSBpMR92Cfx7Y4eFLADmbOic5LafvTDWOIoEHL+4TsrBgWIkl4LdipC7gwd7SzTJe6XdHrNmC1SovEFWk9QcsMhBQEs0AEXJUAAbEAmb4ezLYZbqkB6OcCKP0iDMdRRw0B7gKFtPh1GSBt540NLZ7KFdBwDPcpahr5oVg1SUbSYQMLJMXuDB9QO4ku4KJ5leI06hKo4YjcX+Hf1wQBCi1jBgqlbBgqkqqMAXJIABMk7C/c48vj74l3rctFLspBU9tMnq0U6hrvtGXR6sfFqYKj5nFNwFciS2O+B53RZxuQ63GBVZC3D67lG1IzjLjSf3l11tQPrGGtwb2gw8Cde19lLncrvWp9P6iCUAKiKOpdM6dI1GIkxG0nzxBhqvv69/wBlcckLL8fFFQi8PzFNBsKYoMo7yEpVZ+i4jsE9xkvBPOfqFUkbkXI+22Sqvyudyqv/AG6ytSe+wAqgSfhOFVMBXYM2WRxF/JQPC6bKeP8A0n+K429D9p/cEqtqPj9Fn477Q0soVFTV1K79MWVI1E6iJuygASTO0AkdzVKS3L+3mUcsAzgrM6l0+F1pmAxB3YWjacCWlWqZj2+yiEyXgMVDKoYNpflEjSSVXmSJYLOkkSCCQLCohf8A5AypCkrVAOi5CQOZJWTrtYTPqBvbC3UyrlTmPbvKpSo1WFQLWpvUXpE6ae5aGsTaB63jCTRcSQNyKVnrf8Q8mGZZqSrFSYAU6QHYhiwEKhDSYmQBJMYQ7DvIlXmC08O9r6FeqtJBU1Pq0kgaTp1dwx30MR8O1sY61B7WlxRhwlPDjmlMTXHuliQM54fnjm9Lfpz3hMpdpc5xpiIIcLCsboG2gHceo79u+PO0o4LQ5YqVbTU+0qIVUnUppb7iVIX/ABEfUeuNrLiw+aWUXhYL2p10YWJ+ziY6SwJEXEY0zGo+apNMxk6pI0OiqBYFAfxi3n+btY8KiFK5GpoKlqc6gQ2gbRB6Yid7+pw9rghhVp5Csun7SnIBkhAJJJ2tYRaL9/jhocFSz5Di5UcypV1oQBApxDQGm3btfvPlhkKl0YOLBUXxLhdRuNV69bNFxlaVSKeVBIBO45qiCxAAme5IEAQc9fLRdLB1nan7JlJmbXRd1RRKahUVURYhQoCgeQA2xhu4ydVpiEVqnpv3GKhXCrzJn+X88XEKwqRMyN+xvbEUWDjPCqOap8uvTDIRYkdSnzUx0/w7HBsqOYZaULmhwulf/B3jL8/M5N64q06FqDseoqWIgEnqWFBHlNrRHQFJodtAILhdYnax3r6JxfmSpXlFRJYVPpY9t4PxwcqLKgrlrplzpIJi7C/ULmxi8nzwBIURMwtbUxRKBvadztGqPgPp6YWSFaj3app/Z0Q4O+npiJBA3nVhTnBXCotGsEUcujqDHt0hSD4Yi874Q5zZ1KIBBq0a8KAlDa4ItvsPgoX6fTO5zeJRQV7JuwY6xQUD9w3DWF/qR8xjHWIItKILerAiQZB7jGQo03x7pYkDOeH545vS36c94TKXaXPcYrqIDVNBKtFif3RNvL+BOPOUgTcCVocslbNAGfeQoaCAySRq20yLWIth9MHTL80JRspn1pE83MK29uXpvMnYbgTbt8pxqAJ0HzQp1l6odQylSCLHDAYsqRo+H5n8/XD2lUrR8PzP5+uHAoUizWVejSGuv38QSYhIuPK0zh4cCVSzf8S8hnK+RNPIsRVLrq0voZkgyAxIi8E3FgR6YOm4A3UXz32c4xRFPVTy5paSULU3UlyN3ZyRrBMwWBnfvjnV6VVr7vmb39eSXtSw2Kctx9FJBqVAfWmvV8Lf+6MIBedw8StuTE5M+Ux3fTVZa/tLF9T+Q/Z7kjsJMesYYGu5fNKa6s5waGmTyjzQ8r7R1WcLLmTEIqap9JTq/DEeQ0Tb5/dbGYTFmS4BoHEj6St+Y4sUaKnvCeZZKYEDt0ifpOEtqOcOqR80JwuIiQWnkCJ+axNx+k7QaTVR5O5Y/KmZX6YhbUjtR3CPmmO6Nq5ZdUaORP1S721yD5qtlKDJTormiAlV0mpTYbK0AFWMqIn0tBONXRhb1ocSRu3Hmue+kaeq+uZugEpIhVqpSmV1SQTAAMwDcxPxGN2a6FZMzSp6zqy1SezLJDf5o+l8DJ4qKeCU6YdtFCrTMeJ5g3FhJ/MHCqjjGqsJvI8zjM4olRiPM4zuciVGI8z+Z/P0xle5EEiq0l1VjyWN4N26rqekREbm3ceuF5iY6ykJlw4DlLClBHhO4+M/XCKnaN5RjRP8e4WJBzUabmMYekGsdRh7oEi8Sjpkg2WM5dW3v8V/vjjMwlB2lX/qU0vdwUDhqTMLNvujtt9MPHRzf7vy/lVtDwRBkV8h/tH9cPb0cP7ny/lDtOSIuVA8vp/fDhgP8/l/KrPyU8j4fT++CbhW7nqZuSnlj8j++C2LR+75KpKqwXvH0wBfSbq75FXBO5c7/wAQqGZrZCtTybAVWABvpJQmHCsbAkW7d9sNwtWlVfDDMciEL+oJcvnFD2yNIQ3DkpigeTq1BlRlA+z5iqRqEi045tfo8teWmqSTcjf3xK10qoeAQBCnPe3vNGlsvSPlqbV/IfhGEMwIZcOK1NqPboYXNVuKy0gUk9FFv/MnGsMMRc+uSLbVPeK20/aWuqxTZKY7lEUMfi0E/jhRoNJuJ+J8kDnF13EnvRz7a5uBNex2OlL/AIYH2Kn7vmqzA70J/a7Nb88gTv0j62/DBDCM0yoZbxWlHzebz3DkzbcqmKoek7pp1kMrFfVjpAWw8Xecbej6dEB+zInfeYWXEuMjgvuzVh5/hgH4rDtcWl9xyKWGu4IdXNIolnCjzNh9ScD7Thj+/wCRVhjyYAXlrodnBkarRt577euLz4d2lRTK8ahVWuhIAqKSdgCJPwE4CMO6wqj18VcPFy1VNenf7VLb3H9cKdTw/wDeHr4q4f7pVKlemAGNVADYEkQfgZvhTsNhz/q/L+UQFQmA0ohpj978P74UcLhxc1f+pVZncFGlf3vw/vgNhhf7v/Uq8zuCZY9YsqBnPCPjjm9K/pz3hMp9pfM+GZd1NYVqGYcMKsRTqarzpC1NcRG3RYkXtjhOY12QtA0boRrGpbl3HW5tuXfquacuRzRpvEc7R9Vb9DVzk8wtanXbNUwppMGYhhpCqE0wCVuCDub37bBTpbTMGxp+3cXCZkHdBEGwsIgqvaKYrsLC3IZnTjvnjuXuPcCrBmNBKmhMtTgDmFi7OS/KIP7QTN5gHa2Bp0WACW3MOJj/ABZrbSToI3qYfE0yBnIkuPCIAtPJanp5ts01XlVxTqrUoggnUFCAKxUgBTrBIab6u0Yol+zz5TJA3G+4iddCJEbjEmUsGgKIZmbIh3zv8t3JG9gMpWpV21UnWnyRqZqb0zrBEAoWKu0SS6/XGzB0ztc0Ea21EW35QRewae+EHSNSm6kIcJnSQbeEgcl3bN8fofz2/h546D2rjBYM3mHDaVplhpkG4GrVGknSYtecc+swQmAoVKqWpMzKUJW6ncXxOiGhuJcBwS8VekvkJ4C+Tr11NHN1aFRzUSpl6jyNW61KaMCSNtVyRHy6uKwpeZAB7xKrC4xrWwT5fVBbP5Jelvf09G5w/A4xnC1Nco8AtwxbN0eDfsrU+O5JRC5nPKPIGr/8DgTgnHVjfkjGNA0I/wCLfsgc7hjHUWzTNvJSqT9RTnBijWAgAevii/ECNHAf7Wj6JknE8qPC/ET/AJfeR/ADC/YnH/Tb4BA7HA6uHgPspPFqP7nFH9JzX/yGIMA73G/8R9kv2xnHyQsrwatn8/lHGWqUMvRqKzNWs7QwbwsxY+EAfFj3jG/D4Y0mlZa+La8hoPw9WX2Gs4DGSBc7ny3x5Ku0urv/APo+a0NPVCU+03DjmKaimVLo4bx6SIBBg6WE37qRjU2g6OqNxBtP1b5hPwtdtN5LtCI0n6jzSjhPBMzl6lN/1dvsDRbrCaQ1VmkBUhiBA2EmcaPZ6uV2UG5kSZ/bFyXTrPGBAWmti6FVpEkdadJ0EcbfNZaPsdWHLVjlxpSgpq6+umaLS3LGn70gbjfDBhqxzW1LjqI63G+7uPeNUbukaVyJ1dbcZG++74ryey9bRWpEUQKrSDzVJvVD2XlhgSARdmEjCvZK4e1+WYEXj3Ymc538GixKhx9GWukyOR4Rx+gVsz7F5jS0BGbmVYbWFLJUCAF15bU/uwVCrsI3OIcNVD5i0N56E6dcEayCSTJMyAItvSFKRM6DdNxOhkHfYyV1+SinSRHemXRFV4IAkAA27Cf5YF2HIbEfX57+9ct9QOeXDQlEkG4IIOxG2OXUZlMIgZTbHt1iQM34fnjndKfkfEJlLtJLxTNGmyEVRTsZBUmQPh3/AKHGTC3CNyDSzzkT70pCjqin3mL2sPMb2nHUYlFashxIbNmVY6+yx2jSbW6jPyjDwhQGzNSnpVs2ssSAdE3SzAmNwfPyO/a1EbMcVEHTmFDSLlDAlYAAi8tt62xSiBQr1WDfraQDY6OxICzO9zFjfCnwrCNR4mqArWqgsCb6dNhaBaDBBvjn12zoExqKuaSolQowYAQY87H+eB6KaRiHTw+qXivykg4lxVKBUPq6gSIjZSoNiQSZYWEnHoXPgxHD5z4dk3MDmuSBb1y+6DV48imAKjEFgYAsEbQWMm41HtJ9MI9rblzERpqeIkDvjjAHFFs/XdZF4lxlKDKrlpeYiOxA+8RJvsJOG7WRLQSIB+BmNJ4amBzQ5YsVU8dpamXUdS8zUO45R0tInudvPAtxBLQ7KYOWDxzCR/PA6oiwAxPH5G6qvHaRZEltdQKVWLnUSsb7gqZ8oxDXIaXZSQJnTl5yI4qsomJ9etUI+0lHQX6tIbTPSL3F5bpHSbtGIa5z5MpmJ36W4Azro2d/BTKImeXr+U44XXFQ0nXZipE73wYfnYT3jwMImCHj4IHtVwynWqIalOk8CovXUKdLwrgQRIK7/wB8eUpEitUg/uPyJXaOgWbKcJp0hWNOhSMqQzLXOv7QKXUvqJWXUXtsfn1GSYkpRQjwDKdFRaFHWDf9YaAUqcww2rcOwcz3Y7TJ1tlCt59laVUlzlUl6jOzCs8HWVZ2ADRdlXb91T2wai9kvZwUG10snTBWCp5zWI16bGYP2j/WfLEVJ1mauZDHTSUrAImpBki49IPe828sKc0Kwg0MiTULPSChgxMOTfULROxVVJA+GMlYWRhaEy6ooVRAG35OOHixeU9qa49asiBm/D88c7pQE4ew3hMpdpKc7QqMVNPl2DeNZuRbt/PHPwpIFwUbl4ZOsVMmiGJF1WLCTeQZ6tJ+Rx1abu9LKJlcnWBbWaEHVBCXB3WRaYPqPjjQChV85lqzMSrUivk6yIgTAiRee53wcqkGlk64DB+Qw0mAF+/sJtGmCZ+J+GBJVqi0M2DZqAtdgpn1At9Ph62S8hWq1srXIH7Am+qVsZ2ItvE/m+OfWPIowtAp6abCADpvAgE2kxiuiM3tDiZ0396DFflLjPamogKB6ev7Or99l6ZphgdIiCDMnbT6471QOzjKYuzcDfrxrvEWAkmeS5QiII4/RLs/WonUDRWAaxYmq4BUVArDpBJk9UGwxjo5gG5NepEAEyWS3U2gSJ1PyRugzP8AlvPG+njG5MfafMU1KK9NnDK4tUZQTA0owG4YgCTt88Pygw9sAtDToCQL3BOmUXMQTdCSRIN5nx/lLq/EcuQfsQfsWrRrN3fl1npnzBBU99iIAwLKDhDWmAHNYLcMzAfhDhGswcxKhqAiSNxPjBP08oWmvTp03cJQQqlNaqkVWBs5YASIWKhbY7W9MLkvbJfdxg2mJAG4yTljUTN+aOwNhoOPMn4Xn1Za+CZalVptAdYeCoq1ekrcQGI0mG2Fr98MZhm1DmeBMawy4I1sDOhEm9tAhL8th5n0PgnvCsstLloghVIAHz8zjaRDT8UNPtD4K/H6ziogTLpXnWTqdVK6SNg3ime3kNpx5OkBtakmOsfMrtHQLBRzdUNo/R9IKxioBWpkxqF9M9VpImLrFt8dWmBGqWUepma3Kp6eH0X1CqzLzaYVWB+zM7MHgEsNo9MamoVuyfE8yq1NWUVAquaSCsmp4PRadIDAzM2jBqkNOOZ0uoOSVUJgtz0JA1x4Qb/ZnVY7yPImKLoPeF7EHfuO3z9MLcrCV1s/VDVF0JbwdQkgFdxq8icZagEIgjUXZkBcAMRcAyMcTGReE5ia49Ssyx8UchLGDI2wTNUqsSG2XHZf2uaRqgLqUFi8QG1iTI7FImbz9cLsRWFgATBMQd2UwL8HTyjnbono+BZxPhyVW9taiqzGlICFo1ESRSFUiYi2oCN4vgmVqjiAS27o0PvlgPa5TzPVm8pg6PbMZjr9YWil7ZkuifZXZ1L8whekpEagJkP2nbCDiq+zc7JBAaYLTMOzaw4xGXffkFDgAATJ9T9lt4T7SvVWuzUwppUuYBqNwdcSCNujcefpjQKj4Oh13bxl5njpY25pVTChpbB1MeSxJ7bWWVWTVVWhjamQnXEWg1BY/wBsDtamkDQnTWM3VF9TlN790XTDgdYJ0+d/shr7Zv1fZ6iGA0o2poJcGIlT4PMd7CJNCvUtoAQTJBaLBpi5n93CNNZgQ4Ae8R6CtS9qalQlVNOeWrr9qYaU1kC0wB3j6Yj8RVZEjeQeqbQYv1onlOtr6pbsC1okudrGg4ws+ZpVa9P3jU0tSUuoYkqJ1K9LzZdUlY6o9AGXjcJVqhtelG0YTliwcOBudYO/+EMqMpVH0HmWaEnzWHi/Gaa0aNZ1V+oBkCht5UhWayw4kH72mO9ujtqb6basagd8Hd67lmw2BqVqrqIIETdxgW87cO/QJrla9CsFgIWjXoYDWurfUhupvBw1tKlHVaFifna4hyw1fafJa2VqgLoSpHLYkFdUjw+dM7b9MeJZp9Ki/tNB3abuCsCoBZSvHMmaXMBBphtMii5AOjVsEkdAuY7R6Ymxo+6PDfr5371IqTH1U0OO5Mo7Iy6EPLYim0SQWiy3EAsYkRJxYp0pJgev/FIqaLRw3iuWcrTost1DqoUqCGAbpkAE6SCQLgG+GNyjRA5rhqm+U8af5h/HFu0Kun2x3o/FMsajActXA1HqOzW07Hvf8MeNa8Nrvv8AuPmV2yLBApZF9asctT3uQ94ttJ3sPpjq0niNUsqf0O2u2XpBF16OtjeOgkSN7yO0m98bGuQrZlOG67VqKgKIQhy1gTG5kW/phsoVsThNERCC0xc/eXSe/wC7bFSogvwLLnekO83PeJ7+mFudCIKmY4ZQZizKC0gk6jMgAAm+8RjHVqEIgFZKaqoVAAo2jbzxxMW+U5oTXHrVlWHi/g+YwdPVJr9hJMxVNMDTRNQNvpAtERI7zf6fPFGhSAgMHgEtlR5uXHxR6edbUo92cyVlosNQEm47TB+Bws0KR/YPAJzXHiie9Nb9TJW/YSAI7R3JPfYYD2ej7g8Amh7uJRnzxUrGWYhlGogXAMyCNN4Pb1xBQpDRo4aDRTMeKrWzRViq5RiLiQAAbj02O/yxBh6XuDwChc7ig188VYD3Z+ptwB27mBvv9DfsSFCkNGDwCW5zuKilDajytEMQJAkjzHpePkcG3D0R+xvgEl9R/vHxU0Rap/l/mMPDQ3KAICSCSHErBwTiNOiSi0qjGr9qdJTSpHQVAZxBBW4AN5NpxmDQwkDiT4mT85PxXQpsL2juHrwXuM8UGYReWrKRUGipKEaryrKNXSUnyNxEWOGMnNZDXpxTJdoueziZzU2nLZVgWME76dcDVJEnR1E+cWxovwXOGTiVVff4/wD1soJJkA9JiwkyD4f8J7i0XnW4K+pxKvlEzhb7TL5ZQQS0AHqAlJOuT1+nncd4JVHJuJVuGjOB11UMtTUxzCm8AkmIImREeRJ+cEqOycSumynjT/MP44t2hVU+2O9ZPajhVOu6a01kCosczQdLwrXnaN7Y8VtjTrVIMdY7p0JXciQFkyfCFphmp5chqgcVGNcawHKlur1ifk3njoUsRm1PyQFqzD2cy6sXGXZiNJQjMyD1mrdSSCecXMkRdr743NqzvQQt+b9lqdUO7Zd9TuxZRXIB5hFRiukgDrVfp37sFQKoUf8AK1PR05ZlIqBipq+I/aNqm95qMPLq9ARe0CkJvw1XoURSTLlVSFReYCNJJ+8R2EHv29cJe8cVYCwZjKOSzHLE80daioLdRMeXZTbzOMVWsBvRgJrlKelFWIgbTMHc373xw6z87iU4CAnePbLGsPF/2fzGGU+0kYjsLnOJ1EBQtUqIYIGjvJXf12/HBuSaaDQzdODFbMkkWMGd+02kxtv88LK0BOcrwoAD9YqnwkEteACPoQZOKhGCjjhwlpruwaTDEEA6g4gG0ACI8jilcrO/BxBHvNYCI8ew/sMSFUodXhZlf1mrA3Grf0+F/jtfzIBASla8cpJTNQmqQ7EgNGob2UavCNJ2wYKS4EpplKoZHYTBQETY3INx2wZ1CU3R3csXMUJTa4Iqupnz1sJ+Yqah6RhFTtFdXAgmlb1KyiC6hdhUH/jSK/zXF0u0p0gMlKDxC5XiD5CnWrF+e7BtbAAukq6uQo236SPINNr4acsrltzkBWorkylNYzOlKdVlJMsQkF+qS4botEHt6YuynXncsb0MisLGaJAOxRtgH8WxMUwQQbjbfFdVXL+S6DhfHMvTZMsiVQS7KJWQCWk6mBIFzse0ekkHDRLcxx6y6fKeNP8AMP44t3ZKqn2x3rXxOnlyZrBYBIBdgBe8X+GPNuZhtoRldJJ0JXYGc6LLRyuTClByyLFgXBuDYt8z+OKz4VsG/K5+SvK9WqU8lHVyoWJlxa8ifK+HtrUbRN9Nb9yrK/gmgzCKgMgIBuWER2uRtg9rRiYKGHTCGOJ0jH2idXh61vG8WvgDiMOASZtry7+HxRZHqh4tQiebTjaeYsSdsUX0CcsGeF1Mr0ckHz+v9sKdTwzxOU+P8qZnBVJXyP1/thRw+E9w+P8AKmd3FMsd5KQM5TDLBEicC+psxmQuYHiCsi0UH3T/ALv7YT7dO5UKDQpq10QSxCjzZo/jijjQDBCvZNCk56mACXQA7HWIPwOBGOYbIsgUHidICeYkHvrGIMaw2CmVe/SNKdOtNR7axP0xBjqZGYacd3iplEwpzNdEEuQo82aB9TgzjALQqNMb1BRT2/8AL+2KGOBEgITQahVaShH0gg6fOe4w+hidq+IS6lJrGEhctxNSCD90ssX+9IkkR3CKu+H1m707ousA/Zner8PQguzWEmJ+QJ+iL9cSgN6LpapLwwd5+nrmsNSln+vTUo6S5KHbTT1KQD0EE6NQnsSDfDesuZ1FOWoZ9SebWoH7OFhY+08yCsxt387XtOsoSzcF6jRz2ltVWkZVdBEeLVLGeXEFNrNHcNuZ1lCWIIp8QDma+XI3AIgjqDQYW/QCs23nE6ynU4FNvZdcwCPeXpVG5i6Wp2EQogiBeQWn/FFoGIZymVbcucZVu9qcqr8pqlUUkp1dRJ3Mhk0g9iS2PNVC4PcGtzZpEX94OJgAzAaeC7NI6rn81wijrqP71TADvrBE6TrSrG9iFpwfOZ7YVTxFUNZTDJs0N7VxleyezcEukcNJunzyUJwNPd2f3miaS1NYcCoNLEsCJFTpJ5kWjfa+HF7zVz5Tmy5SLGRDSLGlcdWQTPIqs94hNuF5yktE0auYo1E0oiGIkmU6xteopAHpGFFznF/UcO0RYkD90gxMAOBJPeLIXNMggJV+iMupoU/eqU6KNN+i5NFyQUMwhdgQZmY9MN27qmepBgmo7fAztgyMvWDWwRpG+xRZjwRqfAaeYRhl61ORUepIVhCVp0gaWWRGxurRi6dSqKkvGga2CdchF+sw3nUdpsi6ouy6hdhlqJRFUnUVUCYiYETA2nEazK2FmcZMqzDAOCiZ47iWuT9qcl7xmFQsdKUtWgzoYu0SygiSNFj2lvPBsAOqomEsXIVKEvTY048qrNT/ANVOoNMfAT5EYt9Ck4Xb4KBy0+2OVrVUyrU6ZYrVDOAofSpUhjpbxRNhjl03MaXh5N2OA1EmWkCRpMeCCu1zg3KNCPC65NuAZjRlx7tUinUrmQqMxDaNLNTqHSs36fScaBiWmpWOa72Utc4AIzZmhzBmIbaHamYJsshoPhgg2LuHKDBt8FpznCqzVqdUZWtAoKkClRPUGYtqRugE2PSO+EUHtGGfQzidoTOasLZWxDgMxjTrHcmPpOLw+D2QNG8TuNvBTxL2drvUrVhROlq1E8vQNehQCSlQGUggggDBYfFtZQZSJILWPGbrZczi6AWkQ7QEEm0qVaD3Pc8CxLbWmBG/cui9vsjWqpRFGmXCszEqAWB0lVsxAKmSCe3bFYV9Om7M+3VAHai7mkyWgmQAC20E2KdiWPcAG8foY1gd6b+zwcZakKqaHCwV/diwG5m0Xm+M9szspJEmCRBM3nRvlyvqnU5yCRBj1xWzMeB/h/MY14If1Euv+WVy1XhxP/ULQQesFrgyDpVlWxAItaBjqOp5t6z0cUKRBDBPG/3WbM8McU6n2iMrBi1NlIptIMhizMVB76YxQYWiJUrYltZ2bLB4glJ24eq3GXy87Ae9uF7kGNF5PacXCVm5nwWr3JVY01o5blq03rsWIlBqYFbHpAAk3AE3OLhVO+T4KMvkgj6lpUAyqNDDMPsAqXUiw0DxT2HnioUJ5nwTGjw6jV6qiKapEMFqswiDT3kT0mDI7nBQChLiNEz4Jw6lQKrRQIpcMQPOwm/oAPlinABphWxxLxK3cf4MuaXQzsqgsenckqVufSSYx5/NUZWzsIsd4n9wPEcI8l2GPypZX9iqb6iajhnV1cgDq1zcjzWTB9cVS21MNa0thpaQMptliw60wYE91o3s23Jbh7MpyKlEuzc2qKtRyBLMGVtlAAEIFt29cW2m9obkIBaMosYAggWLibZiZJN+VkJq9aYWWn7EU7hqjspsVIG2qo2+8/am+9hi8leQQ8A8Q0zowe9H7BaIuVZr8lFH2LVSpGYq20atpc02LAsY76iCNjiqtF9QEOyXzR1T1Q4AHKM26AQdQeVhe35Lb7P+zi5QuVqM2oKIhVUaZvpQAajNyANhbDXB73BzyLTxm8alxcSBFhNpMkzYH1MwiE4IwJCWhsMKcFExx2EC4r/iDljqpVAWAIKEgkXHUsjuI1/hjRh3Q5E1uYwud4StSrWSgKjsrGXBmAg3O9rWHqRg8VUaKZtdWaWXVdJ7fValKnRr0wxNKrdVm6spFwN7xjisw9Ks806kDM0gExZwIIgnSwKz4h72ND23g6cvULkaFDMhK9J2rE0KNU6pbqaoKekA/eIOqPLF1PYnvp16YYA99OWw3qhrnAmN2aWTpMJDRWAcx0mAb3uSBHhdTnPekFWtT5pUUqdJ0GqYekIdf8SvEkYrBNwdRraLso673ZrRaq7qO/xc0Wm1hyUq7ZsvbOgEX3tFxzBVufpzbmszlJpQp59hpUsV5XTJP73cfHCG0mvwDNi0T/UkjY36xgHP1tNMu74IsxFc5yY6sdrgOFvFfVMPEECFsVSMCQoqOoKtO0dviMHSqbLM/gJVPbmGXisXIp+R/wBw/phf47T90/L7pfsI9FQ2XpEXBI/zCP4Yn47T90/L7qexD0UL9G5fflL/AOP9MV+OU/dPgPur9j9SpORoX6Bfe6+c3t53xPxyn7p8B91XsQ9Fe9wof9sdhuu24G23pifjlP3T4D7qexD0Velw+ivhpx8CBv8ALE/Hafun5fdX7EPRRqVBAynS24+96/DB0+mWVXBgBvbd91XsYb1uCT+19NiaZQZkldbfYMBtpIDgghpMAD4+WIO07vTly6p0aRS4mOl1JBlyBSpASSN+mQw3bXPiw4fBUm3CddJnqKuefRyQtNypR9QFOKZIDQNQLEx4CfPBRKixXHS1HiBBJQgm1g7hyQNzEerMJwUKl9A4dmebSp1NDJrQNoYEMsiYYGCCMAQrRyMAQoqMMLcFENhhLgrW/HWQJV7UUA+Vqhuylh6MvUp+RAwLnFtxxHmrBgyub4PwrMUqdOpQ5JdyTV1kxpFlWmQJi0k77eQGF16md5B3I3OLrpjPEtwMr36euPBYTv8AtI+QwqGlCrn9IxIGVB5+0vHu+kWmJ5mvVfaI+GDDWqLXw1s4W+3TLqkX5bMWmB+8AB1avOwHna8jVUpnfy/P5/hgDTbwCuVUz5fjiiFEq05mGukz0m20tuI8tI+R+GBICi2rOjqjVpExtNpj0nCan5VT/wCT5KxqO9cO/AKfNqN7rqJqu+rngXZ9RKgeGdIJ+JxxxXdlAzbgNOSdlRzwWny3pe7/ALRVRoqqDoUs6sDAHiMWF4Hlgds7MHZtL6b1cIbez9MK6igQtQE1AKwuW6iXm8htQBEWGL27iQc2mllWVVqeztBtMZaQGs4rLJA5igljJIiow7nbyGLFd41d8u77KZQtPDOFUsuzmnlxB8OqorTyzCFAfCb77i07YCpVc8DM75cdVYEJovEqxsMveB/1F+g9cJ2bPe+SKSmdFiQhIgkrI3gyLTg8J+oZHEIX9lZ+NoCUs5YTp0PpMyoi+9v4euPQ/uPekKnB6EDW5rKRI+0cEGwGqIHynDFScqfU/h64MBUr/wC76D+mDAUXo+P4YkKKh/1fQf0/NsAQokHEE66/QTPfWBNqfp07fgPPAq0y4asUUtHTsTP4jfGd+qtN8dNAlXtVX0ZSux7If6Yo7u8eaiw5lGp0qKityiiQSV1KYCrLDaxPfucZBckokFHqESM8IBA/ZCAbzJ7+Fh6bb4YByUWhsyHpNpzZ1C2rQN0mo0KAC3QRYSIA8zJgKlnTPGopWnnFLgyTyyLQD0jaIMzF/PvgoUWpWNSmUTN/aFigbSAdSlnMLYk6LbxCziiFFi57mP10rNwWowInTufX174EjkotNPL1aqo9LNW076JDGIkgnsb/AFwowNytNX8J+H8xhFT8mp/8nyUGoXIZtQrtIy3iYqzuQRLHxAnzjaZg44TTIGq0JvR4cCF5lNdS2ABJAA2F98JNQgnKUQCsvCqIECksSDHqJg/ifritq/ipAXm4VSKheUIAgCT8f4k4m1dMypAVn4bSMTTBj1PnP8ROKFR3FSAl+eyqUnolAinV3LSTKiAb/vGx9D2w1ji4GVRC38MzXMZupWAdYjcXuDYfD5HDcO3LXp23hC89Uo/F8q1SIRWiZDEgbqexHl63Ax3v3HvSFiy/CnQqVoUpi41NEkyYk+gtB+Pk0FRachkalOSlGnTJgmHYgkzqHyIX6nDAqTLJGoV+1XS3krSNvMnzwcKLTHofr/fEKioR6N9fj6/m2AKiS5zIOXqMtNDqFiWaTZLMA0aekz8FtvKyVa25KkVpqpAUgXA2HwnGd6tNcdJAk3G+BpXDajIYqSrDUsrEWBB+6LTBvIucU5+VsxKkJTnKtXK9VVWzdNiTCUiTSCqST1s5YsYEFlAi3fGeQ4yBCtEHF0Kn/wBPzIA7GgNhGwUkyA5j1DDBAc1EXhvHAWSkclXorU0BdVMAdSuSKgBhdK0777qO4lgCiFluOAjr4dmFJkELSUiC2i5OnsJIjbzwSpP8gV0KwpmlrAYoVAYEgWfTI1CYNzsfLFFRQ2VpH/pr/s7G/l6n6nCirS1OIMqnTlmENAUAibsJ8I8gf9XphZHNWmKHUknplQSD22MH+GFlocx7SYkESosbcPpHdaW8np3N7m19zvjl+wt/vD18UzaHgjckea/n5YodGtP+qPD+Ve1PBT7uPNfof6YL8LH90eH8qbU8F73Yf4fp/bE/Cx/dHh/Km1PBe5A81/H+mK/Cx/dHh/Km1PBDqZRGjVyzG0iY22keg+gxPw9o/wBYeviptDwV6OXUEQUFwbDeD8MMoYFrarXbUGCLeihc8kRCWe09SoNApZgUGJa5UMrdMCZRiIYqbRMEY6IjMbIEpX32oStHP09RVommp0sH1gAcoSopwlzIMm5jDRHBROc7w/OtVY0s2FpsxhSiSi6EA0k0zJ1ioYJ+8hkhSjsbCpb+B5fMJzBmKwqyw5ZhQQukTq0ooktJ274YqTMnFFRUJwtytYK/E6alwSei7WNvD5C/iH4+RwohWiUawdQymQRI/Jwh6tMMdJAh19sLrdgqwlPFKxUpFVaZM+LY7fw/n6YztVrJUzz9JXNUZgapiLEydrTqUfL6taqWxswVpnVmEnSbqJI1/s2gbCx7X+WGBRDp5hmEDNU9eokRHhtbT3IAJn1wSpbMjxBGWmDVRnYAWtqMarDtYEx6Yoq1sOFFRUbCirQqmzfDC3/lv7lN64ir7Q1BWdejSr1Uup3RNagEMSSe9gI7zjH7KNmHSZIad2hdlJjLYcLkzqIXSGGYWA30BXsv7S1RRWs7U9IdBVUAWVwbgrUb70C4He2GHDnbOpU50OWd5B5sbuB0J1F1ZwzC7KJ5eoRsvx/Mc7lVDSWFSbDxMgcr1VAdzAhTviqoyUc7CTObduBgGzCNNZc1UcPTy5mz6Pcs2R9ra5psagTWaVNkHLYHVVbSCFDEukX7HGurRDXw0kjM4G4/aATeAAdReRvlE7CU81tJM34DzUZj2uqFEYNTpxQFRiykhnDFGUCQQBBNpNxgDQOfJDnHPltAtGYONiLgjgJ3qNwjZI1vA7tyP/zBVapWWaQVNWgGBMJqAYmoGF++mIGML6f9Om45pdEwCYl0WhhBtp15kjXePszA0a+j3LX7J8Yeu7LUjUuhhAGzT95HZSJFtjhzqApVaZboSeO4jcWtI1vqOBSsVRaxoLeaccaqERBYTMwgfut4J3ifOxPljV+496xrPwrOBVYdTkBmA5OkBV+6Ij++GQqTXIZ1aolQRB+8sHc7X9P598MCpapHmv09PjhgKimR6b+XriFRDkea/T0Pr+b4WVEizznmVQHceUJban4WLRPx/wAWAKtMeHH7JLk9O7CD8xjO/VWm2OkgQ6+2FVuwVYSPjufFIU9WXqV9baOhQ2kmLtOy+vaMZ2K1jyvEsvUOn3OqDpZuqhC/ZiY1ERc2ExMeUS0TxURh7Q0qlJiMtWYIUVqZpjUCy6wNJPYEf7hvOGBUqjjNEI1RcpWBRlUg0CG611GLHUADBib274JRBHtDl06vc8wCBNssxIIQNaBcgGLdwRvvSi6cuMKKiUjjMhzyanSYiDe5Ei21t/XAEK1uV9STBErMHcTBg+uEv/Lf3Kb0vq0qSA1GRZ2J0rJ1GLkxvN5OMVKnIy7k01HaSqUc3lIIVUMgkqEAnTfuALT3xubRB1CE1HcSi0c3latSAivUm/QCRECS0bCRefhh2wYRBCraOFgSrVs7lkKlkA6AVblwQt46SNY2Pa3pOC9nZwCrO7ioOayxWQqnTcDQBEkLI1gAXIvOFnDsGgCvaO4lZqWdyzvFNQzzuKd+3UTFh1C/x8sZ30GhsRb5K9o7SSttCgqMNKqskTAA+sYysH9Zp5jzUc4kXKzcVzFEnqraShvoMlZvLwCUHTuYETjY54a4zvMKgCdEKslFCA1eorLC+IzeWEkDaLnsNzGGCoBrH/uniqgraOFjSVNaqZ0gEvJBQkyp8zNz6YaHKlsytMU1CioW8ixBN/U4OVSK1Qd2Fvh9MSVFTnL++PqPz3GAJUWCtkFdnPMeW3CsLeEWi4PSPqfPAFytaKFIIoUEmBEm5+eEOKtMsdNAh19sKrdgqxqludr1Ejl0+ZvI1AHtG/z+mMrYVoVHO1ywBy+kTc6wYEdtpM/nyaI4qKRxDMSP1Yx36wD8h+flgxCpbcjXdwS9PlnsNWqR52Ai+JKi0TiiVFU4AlWqE4WSoqNs3wwB/Lf3K1ng6TETFp2ntPzxnpKysgObiyUZ+O//AN/LHQZCFaaz5kGUWmbidRi1pAIvO+/fy76AqRytfRfQWIGwuLiQNRIMCbnvGCVLMnvMHUtLVYdPcQ0yT21ae204W6FajK88t9oKagfuySQZtv0/dPfvvvjLUiFYU5rLioCjbNb4eo+G+MQE1GjmES4jO1WRihZRUZmYgg35axUVSdpIVpMyHUwN8ZqubO8PE7iec9V3nbvutLYgR64hFyuYpOihruxOkXJUltKaivgYKBuQTBjY4XiKtTaFzLAEHwHPXy46q2NGWCt1XJhsplUWjzmp1uoCpy2R9LMWMG7dV1FhqmIEY7GFqZmB2mvn9VlqCHQk1DgLhF/9LYMqxpObJHT4V1X6bSG3i1jEasw4oFr4rwJnJf8ARzOaqNUqKcxAFWqGRk0jpPR37a7bYmbmoq5ngpr1AKvDCqvVVXK1hARmWo1TpiStRVtayneQuBzRvVrpOG+zuUy1TXTs4DbvsGJY2+LnfzHphLnEhROdQIkXB8sZ3K0wx1kCHX8Jwmv2CrGqWZ3O8rSdDMDPhEkfLGNt0SVmlTrFiKVZZUlohdvId2JPzv5YcCQqXqNVEFqeYJBm3UOm0KxA6DO0XgeWDUQVSigsmaVRf/Df+VvzbFyVE2qcFQrGqoOrVOqSDEQNU2j8xbA5lF5ODoCp11DpbUJaZP8AikSdvPAlyi3k4USrVTs3wwJP9N/cpvSXi2ZpRy6rMuzAqJNyVEQD3wihOoVlDyAy6VAs1Q1RUiWMNqhgZS4bYbjv2xvaShRcyMsNWvmRVHMiIJJ1xCwGB33HlJw9pVIXDTltS1FqVmmqqgNYBmmAQQAbr63vuSSUqKmZr5RuotVVkULuSSOw1HVqN/Mm5B7jAOJUVc/lcvTIYmuPDTgSBZVAtA1DTEkSPF5WzOcSiTXh+cWsEqJME9xBsYMj4jGIWrNHMK9y4zjuZdc29NyjNEgtTBlTKhlggyV6CfNRgMUwF8mYkiQY3zddHC0qb6ZMwRr/AAozuSq6lapUZJO9MgepUm7DabHtvtjLSNK7Wie9Op0qb3QZTTgHD0Th9BSitr1VyKrEEGsxqjUxMyNWk7m15vjtgxbhbwXIeQXEhb+EU6NM62FNCCwRhVJn943aB2+vaYwRJQpw2fpASXAEgSW8xqG57qZxV1ESlVDjUskXuD5WPfzGAJUSPPKDUrSKZ6e7tNgh6lDRF7mx8OKmytMuGn7JPD4fuyR8ib4Q83UTvHXQIWY8JwjEfln1vVjVIuM1Qumar097qJm67j8B/mxiYiWKrmVNKrObeBEsEI0SP5/E4aNdFEXLZ0FtXvLtA1lCkSBeOwEeXwwXwVLf+naHepFpuD/TtiQVFoyWeSqCUMgGDYi+8X+OKNlEcnAEqKpOAJVqvZvh/PFD8t/cpvWZDjAx0IlmrNmZPLFIiTGqdu0QPhv63FsdCm9qFGqnMdWnl+IFZ7rpgg2/evv3w9rwqVNWbgH7ENqMgTpiBF951aj27esFnCimoczCkcrVfUsHSfK++FueFFOUqVoPO0TaNE/OZ+WMtV43IkakeofEYz0TNVvePNWdFzHt3wou1PMKCTT1I8blHIva9mH440VTmzt5yO+Vowbwyp1tDZLeIU8xmaRpha0sNIJpMmnX0FyWAEqrE9u9sJoUAx4MfP5LW+rRa05XSYsuvzuRdmXl8vSABDrOkCfDb/Lv5Y2tcuUhrwtwoUCjAiQUkTAkgG92kyScHnCi05XInSwrLSYtEwsAgCBIIv3xRdwUWpUAEBQB5Dbv6ev44AlRLsxkHL1GHLhhaVBIsouYuLG3qPKMCXBRasrTKoqmJAgwIHyGEvKtOcdtLVXWRGBewPEFRCOVU73wn2VnNXK8uTQWAj5DF+zt5qSvHKL5D6DF7Bqkr3ui+Q+gxNi1SVK5ZRtb4YmwapKnkD1xXs7VJUe7j1xXszOakr3u4vvfEGGZBF7qSqe4r64T+H0uavMVIyi+uDGCpjeVMysMuPXB+zM5qpU+7j1xPZ281JUHLD1xRwrDxUlUOSXzOFnA0zvKvMV5cmoIN7YtuBptcHCbKZigZum4IKJrHfrAI+AIg/XBHCMJJuqlAqvVE6cu7bx9ogny3NpxfsrOakqa1WqGhcuzCbHWgBvv5i17/DF+zM5qSpq1KoJAoMwmxDrte5mI/vi/Z281JVXq1YkZdiYNuYm94k+sD6/HE9nbzUlWZ6kSKDTO3MTbzP5OK9mZzUlbVy4IEyPTFeys5qSve6D1wJwdPmrzLRjWhXsRRexFF7EUXsRRexFF7EUXsRRexFF7EUXsRRexFF7EUXsRRexFF7EUXsRRexFF7EUXsRRexFF7EUXsRRexFF7EUXsRRf/Z"/>
          <p:cNvSpPr>
            <a:spLocks noChangeAspect="1" noChangeArrowheads="1"/>
          </p:cNvSpPr>
          <p:nvPr/>
        </p:nvSpPr>
        <p:spPr bwMode="auto">
          <a:xfrm>
            <a:off x="2059781" y="6917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AutoShape 28" descr="data:image/jpeg;base64,/9j/4AAQSkZJRgABAQAAAQABAAD/2wCEAAkGBxQSEhUUExQWFhUXGB0aGBgYGR8eGBwcGx8gGh0bFxgYICggHB0lHBwfITEhJikrLy4uHSAzODYsNygtLisBCgoKDg0OGxAQGywkICQsLCwsLCwsLCwsLSwtLCw0LCwsLCwsLCwsLCwsLCwsLCwsLCwsLCwsLCwsLCwsLCwsLP/AABEIAQEAxAMBEQACEQEDEQH/xAAbAAACAwEBAQAAAAAAAAAAAAADBQECBAYAB//EAEQQAAIBAgQEAwUECAQFBAMAAAECEQMhAAQSMQUTIkEyUWEGFHGBkSNCofAVJDNSscHR4WJygpIHFkNToiWy0vEXNDX/xAAaAQACAwEBAAAAAAAAAAAAAAACAwABBAUG/8QAPBEAAQMCAwQHBgUDBQEBAAAAAQACEQMhBBIxE0FRYQUiMnGRsfAUUoGhwdEVMzRC4SNTYkOCkqLxctL/2gAMAwEAAhEDEQA/APt1SoFEnCa9dtFmd2itokwEP3tfXGL8Ww/PwR7Jy972vrifi2H5+CmycpGZHrgx0nRPHwU2blPPGDGPpHj4KshU84YMYumeKrIVPMGC9pZzUyle5gwW3aqylTrxe2apC9qxe1apC9qxNoFIU6sTaBSF7Vi9oFIXtWK2gUhRqxNoFIXtWK2rVIXteK2zVIUcwYr2himUr3NGB9qZzV5So5wwJxtMcVMhUe8DAHpCkOPgr2ZVTmV9cLPSlAcfBXsnL3va+uK/FsPz8Feycve9r64n4vh+fgq2TkfHTS0DO+H5453Sv6Y9480yl2lhx5ZalKjBsEqiiKMa2NQFcNx3M1K2eqUDVrU6VKjrAokhyem9rt4tvTEqODKe0IBObKJ0FjxIGu/gvQYSmylg21g1rnOdHW0Av4aJbm+N1vcqWjMVHcZjll1VlcjTOiGEk3H4YJjZqFr25QGlwBdbdvB017r7lqp4Oj7U/NTAGTNBII11tuVl4vX5We0V6uimqaBVtXViVkkQIG4+mLDb0xxN4Jg3tFzfjCo4WhtKGam2XEzl7JF/4Tfg/EarcQy1M1GKNlFdlJsWK+I+uCw4AIcT+8jU6ZTZYsTh6QwVR4aJFQgHlOi3ZDO1DxitSLsaS0ZCT0g/Z3A+Z+uNVPLtM8/uI13Qfgs9ajTHRbKgaMxdE746yR5zPZls7mV15tqVNoUZfTYkAwdXbfGSo5obJdcl2rnaBxAiCuhSo4duFpOimHEXzzfwR80td88cuuarIiZYVJkSSAPF2kzfAMgUi6ZvvJ9zNAv8EunsWYPbGk0kvI+HJdD/AMPeLVM1lA9UywYrq/eA7n1vGOzhSZcwmQCInmNOceS5nTOFp4bEllPSJjguKz3GMx+tlK2YD0syygg/YpT1wNdj5H6Y5YbDmE6EA9oyTB0vxj5rvUsJQ/pBzGw5gP8AkXRuT/I8UqNxMIapam2VD9J6C2kdSj64FriWl5JmSJk/2/OfmudVw1NuALwyHB8X1AnQpBW4zmDlsmRWrS9aqHKXqMqsNh3IWYwWUZngnQWkmJIGt+K6LcJhxXrdRsBrSJ0BIP11Uv7R5inls2yV3ZRURENSOckzqLCLTEfGcWzNtGU5gOBJgmDwymT/ALo5cVB0fh34ikHMAMEmOydIjjxTPh1VsvnFpDNV2DoZSsGaW0lppvGmBb8cZBXc6mXsbHEtIGtoImddDroVkrtbXwxqGk0QdWwIExca3WX2UzWZr8s1amdIZxDrp5MD94kTuCDh2JLGvyBwGg7TpE/GLTKd0jTw9HMKbadhoZzTy3JbmuN1wcy3PzClaxWkR+xHXBFRiIECIGDp02kU98tBNzmNt15Wqng6BFNuRhBbLve03DvTHjmYzXObWa9ROWhU5Z4AbSNTMBc9UmDFoxmp1GPaJc3NJnNe24DcDGvOVlwrMNshlDQZM5xqJsB8F1nsfnuflUfmNUNwWYQ0g7MASJjvN8Oa1wLmuEEHSZ+Z9DRcfpKjscQ5uUN5DRN2GFPasQQzjKRCJRgVabY92sKBnPDjndK/pj3jzTKXaSjNZ6nSjWwWZI8yBEmB5SMeYaxztAt1Oi+p2RKjLcWouYWopMT8t5v2i8+UHuMamUXN1CuphqzBLmlEpcVokA81BOwY6T3E6WgxY3jGprCEDsNWB7J+F/mLJXxrhuSzFQPUqhaghJp1YYyYCkKb3wexJ0MTrYEd9xqteFxGMoMLWNlut2yO+6FlOE8PhFR9OioMwAzlTqGz/aXKwvwi/fFnCFxkvOkft08EdTFY6S5wmRksAbcLb796JW4PkatWsTUlsxAdQ9jHXaNrJvPY4I4OXAh5EEkab5ndzQNxeNp02DLZmlvh9VOb9lsjVKsXMqi0wVqx0qLC3pfDG4ENBAeYJnRpv/xUp9J4ymC0N1JN27yb/NCzHsnkG62qkEKFkVosgi/yX8MWzANa3KHmJJ0ZvM+6jZ0pjh1Q3fPZ3k/yvZj2SyDuWNVtTRMVYFhpG1u0fLF0+jwxoaHmByb/APlRnSmNa0NDRA/x+P1RK/sjkGgs5JRQk82LDYNB3xdPo9rAQHm5J/bqf9qBnSuNbIa3Uk9nyTzhlTLUaYSi1NaamAAwgE3ufM3N8bqVNlMQ3/081z64xFWoX1ASTySFvZjIuKjCuwWsxNSKwCuQSxkehJOMQ6PADYqG2khv2XR/EsY0taWCWiB1bhH4r7NZGpoDMKZpoEBWppOgbA3uL/jg3YFkQ1xHHQyeNxr3JeH6RxrMxaM2YzcTdaKHBcmGy6owBy5Jpqrjdrkn94mCfrivYWZgcx3E6Xgze3lFkt+MxZFQuHb7RI4eUIH/AC/kQcwC4IzBmoC4jUGZpXupDE4H2ESDnNtNLacuUXmRIKZ7fjDs4HY0tuga8bQqZL2YyVEpUDksNWh2qz20kLeDE/LAOwILS0vMHgGjyCKr0ljKoNOIFpAbHMSsuU9jcjqUU6rkgyAKs3F9u+2KfhC4EF5vyb9k6p0tjYOdo/4rW3Ack1GrR5gKVahqPFQTrEEkHt2thbcHkAh5kRBtaARw4EpAx2MbVbVy3aMo6p0Qc17OZJ2Dc0q4QIWStpLKoEaoN7AXwAwmVuUOtrcAieNxb0UdPpDGMBblkSTBbME8PimnCqOXy9IU6LIqKJ8Qne5JJ8zibMiSbk6lZMQ+vXqF9QEk8kc56l/3E+OoR5bz54Q9h4IBRqe6fAqj5umP+on+4fHzxjfTdwRCk8/tPgvUq6tOlg0bwZifhhRaRqo5jm9oQnWPcrnoGc8OOb0r+mPePNMpdpIeJ0mcgCgtVYN2YCDawnzj+GPO0YH7oXSoOa0E5y08gge7sFUDKUzB1RIAUyQI3Ewq7H5Y2s70e0aSSap4b7iPuT91LcO6QFydK5uCVsFPTPnIZtpjGlveoMR1jNV3z36+Q4SvUcgdS/qVIQwIOpZEkFj5k2n1gbYe1U6uMp/rO04Hhb1uVqnDLGMnRIBAVbSV6tV5gSIUD1vawaAqbibj+q7fOuto3cZJ+90Sjl6qE6MnSHTpkOLr+7EeGLAdvLDAOSF9Sm8DNWcbzpv466+aPlcuxaGyqqoMhtSkzBuQD5k9++DA5JdSo0N6tUk8IPrhu3LKMlUgTkqRNpOsCd9hJiBHc/LsQaeCdtqe6s7wPr5I/uTaAFytNSdWpTBWRGmIZekgmTc2iMFltol7Zucl1UnSDeY37jcfzKG2WqxHuVKJmNam42N4vc/X6yD7qIVKcztneBH3RfdGNMfqtNW1glelhABhh1KJk+dge+Cgxog2rQ/80kRrccLaHd6CAco919ypm2+oab2Nj6if9vcDFQfdTNqzXbHwv6/lGOVqsoLZamHDQLhumDBgsIvbcwOxxIPBL2lNpgVDEd157jPHQSgnK1VMpkqQM7ioL237R1Qd+3axxUHcEzaUnCHVj4f+7vW5Xq5V2psRlKYqBukEggg2JJBEWAET2jyxRBjRC2qwPANU5YvqPpxV6eUZiBUyqBQpjrBXUY+5MAHSL/8A3io4hCarW3ZVMyN0GO/jdAFCqjAnJ02cGddNouYve437m8HtfAEHgmZ6bwRtSBwI7/h9p4q7ZIlJOTp6gy6VDgiA2okk6bWFr3O0ThZCoVgHQKxiDJg6xHP1vlQmUYg6spTHTtqUy07TN7EmTF585wshQ1WgjLVOvA6R6Cq/D23GWowydSz1EyTp1bEDSvzPxwpysV26Go6xsd2mscblU5NQRGUpgd+tfKPS+3yEfDO6OKLPTOtU+BU5bh4YkVMtTQQIIYNfuItYbYy1SQLOUfXIHUqE/CFvo5VEMqoFot/TGFzidVndUc7tGU7x7lc9Aznh+eOb0r+mPePNMpdpJOImvKcnSRfXO+3SRJHe0eo2jHn6AZfMnulK6v6TIplOSIQGqCAXLaiCKd9IcJBBJ06pGxkdFgo315JZlC5nGIWEy2oRqk2MqZ0wZBBjfciBa+NTRS5obqEbjJHhoA6Vg9MAyNeu5tGrTANtM3nDwKaG66yjVqBBqpkvpvBWC2mTEm3V0/2viwAosvHKuaCD3amC+sTqKxoBE7m0gkzB2NpIw1oG9UlNWtxXl09NOnzIfmTpgmRoK9fTaRpuLyTaGaAFS6rLatC8yNekatPh1ReJ7TiwFFjeu8mGiCRsO3xGOJi+ka1Ks5jYgckxlMOEyo57/vn6L/TGf8WxHLwR7AcSvc5/3z9B/TE/FsRy8FWxHEr3Of8AfP0H9MT8WxHLwU2I4lBo8SDkqtZWYTIBUkRYyAMEek8UBJA8EZwrmgOMwfXBG5z/AL5+g/pgPxbEcvBBsRxKLlarFoJkQTsOxHkPXHR6PxdTEOcHxZLezKQl3tOmcOk5StSpAI5bmAHU3ToFxYeKT2tY7Y6cIUtahxWLVKU9O5WPB5Cn/wBy7Xuvh0nAmFaqaXFTTogVaGsM/OJiCCV0EAJaBrt56bm+AOVRCq0eL9TcygAZhbSt5HWUImLGQRY974WcitXyB4gK1M161Dla3LoCslCG5eg6QbQu+/VhLwyLBWJXTFu4v8x+fL64wvCYEsq+8zUjRH/Tn4jxfKfzsh4ZaVYlaMvq0jXGqLxtjBUjNZMCdY9usSBnfD88c3pX9Me8eaZS7SRcUyzOaemty41SJjUI9CDYwZ8p23xwsOQAZEpzkqr8CqlaQbPurJTK9LELUYEli4Lliunps2oROoEY6LKgkw1LIWf/AJezBUAcVYRcEbkcsghiahkdQYHcCCSTfGpr2+6hUD2drRDcVaCIsxBGlgWKk1DcgGZmNRiBAw4OHuql2GWp1RTUCojEKAHKkydIGo9V5fq32MeuLEKLL7Q5KrVpgJmBQhwdQBBsRCyHEzcEd7bd2tVJNU4HmDRpr+krqHHMuC8kGWIqXiN+wJFsMCpdflaZVFUsXIUAsd2IEEn474tRc7xqtpdQxK0yz6iPORAn629D5Y83jGziHxrbyW/Bdkxru8Uter1HQSR0CSerYQTHmRjOBa/Na6YGjtZPkhJXKqIYhtUEz5A2M2mb/LBFsnRQQ6O7SyKatQmdTNBiVm4MiwgQTAP8N8DDdIQgstMc/XeEs95rOWqU9SmoFAamGYA6NS6wBJbZTNrmcaMjGw126dbb9y2ZKTIa6DBJgwJuAYPA3Nr2sj06uYa9FqpYl1dSSdIBUiNRhWjWBcYEimO3G6Pn/CWdi2z4i0W7+HwJXU+zi1AqisSXh7mJjWNM6bTpjG3ozKar8mkBcnGFhqAs0j7TrzWjjTKNOqlUqWbwC4Hf+X0x2VlSpKdKpV6svXBYkyQQO5MgGALfWBgSoqNTokrOWzA6SoIBgLJa97mTNwf6gZVqy5ejpSn7vXIJVpMiC4A6iD2G42GFOlWgNyOlfdq8oIAAO1za97scLdPFWvZilSlD7vXJIUbmApEXvcgIJn0wgzxCtPctllproXwiYG+9/wCOOfVMmSmBS2MFRMCaY9usSBnPD88c3pX9Me8eaZS7S5H2nzGTSpQOaqsjDW9MANB0iH1FVMDS0bjf6cjCtqFpyDhKa+N6XLwvhVSihJY0kWvyyxqyA0V6jDWJMABlYzY2mcb2vrBx424dyCyWjLcEqS3OqHVzST9qBrCK1YghBFQLTRig20rAAN9QNUbkNlMcDXq57wBDECoVhysIxCQCSgAEhulvI4YNoqXaezWYy1WiaWUrOUoRS2IK6V0ADWomImb3+mLgzdUre1OXy5poc1UdU5q6Yv1kjSBpUkbRIjxG98MZO5Rc5xA8IelQZ6zCmwqmkVVhMvNQiKcyal4O5EwYEMEql3fDwgpUxTM09C6DM9MDTc72jFqLE4u3+Y/xx5TpH9S71uWij2Vnz9REps9QSiAueksYUTIUAkkegxkYHFwDdSmTF1mo8ZpPVWkNWp11KdB0kAAnq2tMHyMA3IkzRcGl3BVmCAntVkyARmKcHvJ/d1ibWlTqHmLicEcNVH7SqzBVre0+Tph/tk6QWKqCSYuYAHUbgwPPEGGquiymcJyjyARsRI+eEEQiRsn+0/0n+K47PQ3af3BIraj4/RW4jlqrxy6vL3npmZ2InuMd5KQKmRrkAe8RcydO4IERexBBPz9MCSFFSjw6usTmWa4N0F4iZvscLJCtNDhLlaocJciVDjM9EEM4yvRBCbGGojCaY9ssaBm/Djm9Lfpj3hMpdpc1x6vkUan75ydRDcvmqCY6dQUkGJOkR3OnvGONhhVIOSfgnOjestLinC0BpA5dQzQU5YEu66SpXTdynRp3iFjYY3NbWNzKCQr5nO8KcJVqe6uKqsUcorakowGhtJ6VgD5AdsaGCoLXQmFBqcINRhy8qagOkjkqWlemLLJ06fkB2GHN2iGy3cOzvDqjCjS5BLhgEFMAMOsN92CP2nx6vXDAHb1SbZvhVCrapRpvcnqQHeJ3HeBPnAwYJUWBcnw8LanlgotZFgEjtbcgYYJVJ5SUAALAAFgNo7RHbBKJa27f5j/HHlOkf1LvW4LRR7K53ivHXp1qlJspVq0tK9SIzAhiFYEaSCBq2BJsbd8BToBzQ4PAKIuvEJRV4/To1Kb/AKNcVmV1pwo5xChnKr0yATqgEje04cKDntI2lrTwQzG5H4Jw2k4SmvDKdOlT6GasAWKtREmnKk1LEIWYgkavUYGrUcJJqEk3t37724qAcllztVCtWmnCAeWXAD0V5bgAgaCq7MaQ7GwS3UMG0GQ41dedx/5Pmoe5dJwLidSq1RKmXakEjQ19LKSwtqAII0zHkRjLWptaAQ6ZRtKeZP8Aaf6T/FcdLobtP7gk1tR8folftdw56pplM3Uy4RamoIHOvUAJPLdfDv53MEY76UlC8AZZ5nEqzKjrZXrAg9DMjMtWWUohUapI1sSWa+KJUWSl7O1TT/8A7OYMBUZmLL1KvSR1rHUCTF2FmLGSQJ5K1s4bwTRVV6nEqlUKyNpFaqAeWhDBgKxBDMAxkR0kR1HC3OtooszcAqnmKvFqn2r1CLvqTXGlUPN6dJX6EgRhRcPdVwoHAKoIYcVcoHBuzliE0roZudEXlumSXvsMJc8e568FcJh7N5ujlqK0nz4zDb8yo8vss6izEi8mDEAx2Jxjrtc8yGwjbAT9agYBlIIIkEXBB7g45dUEGCmhNse1WNAznhxzelv0x7wmUu0uc43QpsRqFEty3UGoBOlisgauxiCPhjiYZxAtO7ROcEuPCqRZiMvkyqsYYnqBb7MFjPiZREzO3mY6DHneSlwr5nLJU0K1LJ1CqkIpIJHM3VVm4bp+cY0MJHFUUN+F0GpQaORliwMmRBAFzPUSbGTcH1OHtcZ3oVoy+Tp0SjUkyauAASGAA8YOiDIs5tMdTYYDKiZe/wBZXIc0FAIsXII7nc3sw+GDEKkwp8My7L0ohUkkxcE3BNu9z+OCBVJgBGCUSPia1ClUUSoq9Wgt4Q3abH+B+Bx5fG5fa3ZtJHkE+l2Lc1ztLJ8UVSBWoMQti87xuSE7NJ8iIELeQL8MT2T6+PrmihyEmQ4kepMzRI69E9QKu9NlM6IsgYDeJ3M2Ivw+had0/AHnxVQ5b+NZbOsSadenSphUOqwgqZqagyHpI/xRE274VSdRGrSTf+N/0VmVhq0eJOVAzWWGqpK6bEqrAkCxLDSIYCDPcC2GA4cftOnr+FOtxU5LK8T0r+sUSCCS3i8TEjT0AQFgDtv8cR7sNPZPr4qAO4rsckOsd+k3+a42dDdt/cEutqPj9ELjb1pQUqC1pnVqIAG207zjvJSw0a2aaNWSpKrP1jmKTcwXiLkD5n8MCYUU0UrGz5OkAqzOtQCy+EQAYF232/HAGOKtXSlUUH9VpTrhQI8JBBJMeW/nOFOI4q1NOk9ycrSVrRBU/Ww2wlxHFWh0qTkQ2WpAQ+mNJE2KgjyMCfUDCHkcUQWR8m0wclQO8t0wb7iRN94xne4e8VYTlVgAQBAAgbD0Hpjl1TJTQm2PbLGgZzw45vS36Y94TKXaSHimUepp0rSaJ/aAm/aI9b44GHeG6z8E9wQqWRqw4NPLwRYAMATqBGr0EH5+WN7XttcoIVsvwyopU8vLghxJVT4AV8MjxRq32kRjSHg8UMKU4VVgymWL2g6TBswM/wDiB88PDhzQwpbhdWD9nlSfLSYPlP5/phocFSYZTIBwGr0qfMgXAkgQBEmb9rHDJ4KkwoUlQaVAA8hte5/HBAqImDCpKMzT1CoskaiwkbiZEj1x5bHmMU48x5BPpdjxXMp7CZcKBrrGBElxMameCNMEEt4SIsLWxRx1SZgI8gWfjXCcrROTp1DXI0pl6YUrpIUrpFRmgSxhYm82GCpVar87hG9x/hUQAlP6IyIo0WJzYpuXpgEraU93Z3iRpbTIIJDM0gGcO2tbOR1ZEH5z64BDAhPOG8JymdpUaiipppFlUNAa9RarK8TIJQCAdiQcZ31atFxaYv8AYhEACEWn7EUFIIqV7GmR1g/swFAuuxAv8TETijjHkRA3/NXkC6vKeP8A0n+K43dDdp/cEqtqPj9EHjhp9Ac1BuRy/SJn8+eO6lLBVNKwiudIGx21kHfz6/oIwJVqFakg0/rDB1Ave3V57HpJv6YAyohCrQQyTXkWGr1kWPmcLMq0xThdIFGDNKxHVv1Furz6ifpjO55RALOeC0ojW8W+/G1+3x/hjO6oVYCwZt6epxFYGnE6W8UQsL5mDOEkujddEmuQYGmpGqItq3+eOZW7RTG6J7j2yxoGc8Pzxzelv0x7wmUu0uN9q1rl6fJzQy40VARpnUSBpMR92Cfx7Y4eFLADmbOic5LafvTDWOIoEHL+4TsrBgWIkl4LdipC7gwd7SzTJe6XdHrNmC1SovEFWk9QcsMhBQEs0AEXJUAAbEAmb4ezLYZbqkB6OcCKP0iDMdRRw0B7gKFtPh1GSBt540NLZ7KFdBwDPcpahr5oVg1SUbSYQMLJMXuDB9QO4ku4KJ5leI06hKo4YjcX+Hf1wQBCi1jBgqlbBgqkqqMAXJIABMk7C/c48vj74l3rctFLspBU9tMnq0U6hrvtGXR6sfFqYKj5nFNwFciS2O+B53RZxuQ63GBVZC3D67lG1IzjLjSf3l11tQPrGGtwb2gw8Cde19lLncrvWp9P6iCUAKiKOpdM6dI1GIkxG0nzxBhqvv69/wBlcckLL8fFFQi8PzFNBsKYoMo7yEpVZ+i4jsE9xkvBPOfqFUkbkXI+22Sqvyudyqv/AG6ytSe+wAqgSfhOFVMBXYM2WRxF/JQPC6bKeP8A0n+K429D9p/cEqtqPj9Fn477Q0soVFTV1K79MWVI1E6iJuygASTO0AkdzVKS3L+3mUcsAzgrM6l0+F1pmAxB3YWjacCWlWqZj2+yiEyXgMVDKoYNpflEjSSVXmSJYLOkkSCCQLCohf8A5AypCkrVAOi5CQOZJWTrtYTPqBvbC3UyrlTmPbvKpSo1WFQLWpvUXpE6ae5aGsTaB63jCTRcSQNyKVnrf8Q8mGZZqSrFSYAU6QHYhiwEKhDSYmQBJMYQ7DvIlXmC08O9r6FeqtJBU1Pq0kgaTp1dwx30MR8O1sY61B7WlxRhwlPDjmlMTXHuliQM54fnjm9Lfpz3hMpdpc5xpiIIcLCsboG2gHceo79u+PO0o4LQ5YqVbTU+0qIVUnUppb7iVIX/ABEfUeuNrLiw+aWUXhYL2p10YWJ+ziY6SwJEXEY0zGo+apNMxk6pI0OiqBYFAfxi3n+btY8KiFK5GpoKlqc6gQ2gbRB6Yid7+pw9rghhVp5Csun7SnIBkhAJJJ2tYRaL9/jhocFSz5Di5UcypV1oQBApxDQGm3btfvPlhkKl0YOLBUXxLhdRuNV69bNFxlaVSKeVBIBO45qiCxAAme5IEAQc9fLRdLB1nan7JlJmbXRd1RRKahUVURYhQoCgeQA2xhu4ydVpiEVqnpv3GKhXCrzJn+X88XEKwqRMyN+xvbEUWDjPCqOap8uvTDIRYkdSnzUx0/w7HBsqOYZaULmhwulf/B3jL8/M5N64q06FqDseoqWIgEnqWFBHlNrRHQFJodtAILhdYnax3r6JxfmSpXlFRJYVPpY9t4PxwcqLKgrlrplzpIJi7C/ULmxi8nzwBIURMwtbUxRKBvadztGqPgPp6YWSFaj3app/Z0Q4O+npiJBA3nVhTnBXCotGsEUcujqDHt0hSD4Yi874Q5zZ1KIBBq0a8KAlDa4ItvsPgoX6fTO5zeJRQV7JuwY6xQUD9w3DWF/qR8xjHWIItKILerAiQZB7jGQo03x7pYkDOeH545vS36c94TKXaXPcYrqIDVNBKtFif3RNvL+BOPOUgTcCVocslbNAGfeQoaCAySRq20yLWIth9MHTL80JRspn1pE83MK29uXpvMnYbgTbt8pxqAJ0HzQp1l6odQylSCLHDAYsqRo+H5n8/XD2lUrR8PzP5+uHAoUizWVejSGuv38QSYhIuPK0zh4cCVSzf8S8hnK+RNPIsRVLrq0voZkgyAxIi8E3FgR6YOm4A3UXz32c4xRFPVTy5paSULU3UlyN3ZyRrBMwWBnfvjnV6VVr7vmb39eSXtSw2Kctx9FJBqVAfWmvV8Lf+6MIBedw8StuTE5M+Ux3fTVZa/tLF9T+Q/Z7kjsJMesYYGu5fNKa6s5waGmTyjzQ8r7R1WcLLmTEIqap9JTq/DEeQ0Tb5/dbGYTFmS4BoHEj6St+Y4sUaKnvCeZZKYEDt0ifpOEtqOcOqR80JwuIiQWnkCJ+axNx+k7QaTVR5O5Y/KmZX6YhbUjtR3CPmmO6Nq5ZdUaORP1S721yD5qtlKDJTormiAlV0mpTYbK0AFWMqIn0tBONXRhb1ocSRu3Hmue+kaeq+uZugEpIhVqpSmV1SQTAAMwDcxPxGN2a6FZMzSp6zqy1SezLJDf5o+l8DJ4qKeCU6YdtFCrTMeJ5g3FhJ/MHCqjjGqsJvI8zjM4olRiPM4zuciVGI8z+Z/P0xle5EEiq0l1VjyWN4N26rqekREbm3ceuF5iY6ykJlw4DlLClBHhO4+M/XCKnaN5RjRP8e4WJBzUabmMYekGsdRh7oEi8Sjpkg2WM5dW3v8V/vjjMwlB2lX/qU0vdwUDhqTMLNvujtt9MPHRzf7vy/lVtDwRBkV8h/tH9cPb0cP7ny/lDtOSIuVA8vp/fDhgP8/l/KrPyU8j4fT++CbhW7nqZuSnlj8j++C2LR+75KpKqwXvH0wBfSbq75FXBO5c7/wAQqGZrZCtTybAVWABvpJQmHCsbAkW7d9sNwtWlVfDDMciEL+oJcvnFD2yNIQ3DkpigeTq1BlRlA+z5iqRqEi045tfo8teWmqSTcjf3xK10qoeAQBCnPe3vNGlsvSPlqbV/IfhGEMwIZcOK1NqPboYXNVuKy0gUk9FFv/MnGsMMRc+uSLbVPeK20/aWuqxTZKY7lEUMfi0E/jhRoNJuJ+J8kDnF13EnvRz7a5uBNex2OlL/AIYH2Kn7vmqzA70J/a7Nb88gTv0j62/DBDCM0yoZbxWlHzebz3DkzbcqmKoek7pp1kMrFfVjpAWw8Xecbej6dEB+zInfeYWXEuMjgvuzVh5/hgH4rDtcWl9xyKWGu4IdXNIolnCjzNh9ScD7Thj+/wCRVhjyYAXlrodnBkarRt577euLz4d2lRTK8ahVWuhIAqKSdgCJPwE4CMO6wqj18VcPFy1VNenf7VLb3H9cKdTw/wDeHr4q4f7pVKlemAGNVADYEkQfgZvhTsNhz/q/L+UQFQmA0ohpj978P74UcLhxc1f+pVZncFGlf3vw/vgNhhf7v/Uq8zuCZY9YsqBnPCPjjm9K/pz3hMp9pfM+GZd1NYVqGYcMKsRTqarzpC1NcRG3RYkXtjhOY12QtA0boRrGpbl3HW5tuXfquacuRzRpvEc7R9Vb9DVzk8wtanXbNUwppMGYhhpCqE0wCVuCDub37bBTpbTMGxp+3cXCZkHdBEGwsIgqvaKYrsLC3IZnTjvnjuXuPcCrBmNBKmhMtTgDmFi7OS/KIP7QTN5gHa2Bp0WACW3MOJj/ABZrbSToI3qYfE0yBnIkuPCIAtPJanp5ts01XlVxTqrUoggnUFCAKxUgBTrBIab6u0Yol+zz5TJA3G+4iddCJEbjEmUsGgKIZmbIh3zv8t3JG9gMpWpV21UnWnyRqZqb0zrBEAoWKu0SS6/XGzB0ztc0Ea21EW35QRewae+EHSNSm6kIcJnSQbeEgcl3bN8fofz2/h546D2rjBYM3mHDaVplhpkG4GrVGknSYtecc+swQmAoVKqWpMzKUJW6ncXxOiGhuJcBwS8VekvkJ4C+Tr11NHN1aFRzUSpl6jyNW61KaMCSNtVyRHy6uKwpeZAB7xKrC4xrWwT5fVBbP5Jelvf09G5w/A4xnC1Nco8AtwxbN0eDfsrU+O5JRC5nPKPIGr/8DgTgnHVjfkjGNA0I/wCLfsgc7hjHUWzTNvJSqT9RTnBijWAgAevii/ECNHAf7Wj6JknE8qPC/ET/AJfeR/ADC/YnH/Tb4BA7HA6uHgPspPFqP7nFH9JzX/yGIMA73G/8R9kv2xnHyQsrwatn8/lHGWqUMvRqKzNWs7QwbwsxY+EAfFj3jG/D4Y0mlZa+La8hoPw9WX2Gs4DGSBc7ny3x5Ku0urv/APo+a0NPVCU+03DjmKaimVLo4bx6SIBBg6WE37qRjU2g6OqNxBtP1b5hPwtdtN5LtCI0n6jzSjhPBMzl6lN/1dvsDRbrCaQ1VmkBUhiBA2EmcaPZ6uV2UG5kSZ/bFyXTrPGBAWmti6FVpEkdadJ0EcbfNZaPsdWHLVjlxpSgpq6+umaLS3LGn70gbjfDBhqxzW1LjqI63G+7uPeNUbukaVyJ1dbcZG++74ryey9bRWpEUQKrSDzVJvVD2XlhgSARdmEjCvZK4e1+WYEXj3Ymc538GixKhx9GWukyOR4Rx+gVsz7F5jS0BGbmVYbWFLJUCAF15bU/uwVCrsI3OIcNVD5i0N56E6dcEayCSTJMyAItvSFKRM6DdNxOhkHfYyV1+SinSRHemXRFV4IAkAA27Cf5YF2HIbEfX57+9ct9QOeXDQlEkG4IIOxG2OXUZlMIgZTbHt1iQM34fnjndKfkfEJlLtJLxTNGmyEVRTsZBUmQPh3/AKHGTC3CNyDSzzkT70pCjqin3mL2sPMb2nHUYlFashxIbNmVY6+yx2jSbW6jPyjDwhQGzNSnpVs2ssSAdE3SzAmNwfPyO/a1EbMcVEHTmFDSLlDAlYAAi8tt62xSiBQr1WDfraQDY6OxICzO9zFjfCnwrCNR4mqArWqgsCb6dNhaBaDBBvjn12zoExqKuaSolQowYAQY87H+eB6KaRiHTw+qXivykg4lxVKBUPq6gSIjZSoNiQSZYWEnHoXPgxHD5z4dk3MDmuSBb1y+6DV48imAKjEFgYAsEbQWMm41HtJ9MI9rblzERpqeIkDvjjAHFFs/XdZF4lxlKDKrlpeYiOxA+8RJvsJOG7WRLQSIB+BmNJ4amBzQ5YsVU8dpamXUdS8zUO45R0tInudvPAtxBLQ7KYOWDxzCR/PA6oiwAxPH5G6qvHaRZEltdQKVWLnUSsb7gqZ8oxDXIaXZSQJnTl5yI4qsomJ9etUI+0lHQX6tIbTPSL3F5bpHSbtGIa5z5MpmJ36W4Azro2d/BTKImeXr+U44XXFQ0nXZipE73wYfnYT3jwMImCHj4IHtVwynWqIalOk8CovXUKdLwrgQRIK7/wB8eUpEitUg/uPyJXaOgWbKcJp0hWNOhSMqQzLXOv7QKXUvqJWXUXtsfn1GSYkpRQjwDKdFRaFHWDf9YaAUqcww2rcOwcz3Y7TJ1tlCt59laVUlzlUl6jOzCs8HWVZ2ADRdlXb91T2wai9kvZwUG10snTBWCp5zWI16bGYP2j/WfLEVJ1mauZDHTSUrAImpBki49IPe828sKc0Kwg0MiTULPSChgxMOTfULROxVVJA+GMlYWRhaEy6ooVRAG35OOHixeU9qa49asiBm/D88c7pQE4ew3hMpdpKc7QqMVNPl2DeNZuRbt/PHPwpIFwUbl4ZOsVMmiGJF1WLCTeQZ6tJ+Rx1abu9LKJlcnWBbWaEHVBCXB3WRaYPqPjjQChV85lqzMSrUivk6yIgTAiRee53wcqkGlk64DB+Qw0mAF+/sJtGmCZ+J+GBJVqi0M2DZqAtdgpn1At9Ph62S8hWq1srXIH7Am+qVsZ2ItvE/m+OfWPIowtAp6abCADpvAgE2kxiuiM3tDiZ0396DFflLjPamogKB6ev7Or99l6ZphgdIiCDMnbT6471QOzjKYuzcDfrxrvEWAkmeS5QiII4/RLs/WonUDRWAaxYmq4BUVArDpBJk9UGwxjo5gG5NepEAEyWS3U2gSJ1PyRugzP8AlvPG+njG5MfafMU1KK9NnDK4tUZQTA0owG4YgCTt88Pygw9sAtDToCQL3BOmUXMQTdCSRIN5nx/lLq/EcuQfsQfsWrRrN3fl1npnzBBU99iIAwLKDhDWmAHNYLcMzAfhDhGswcxKhqAiSNxPjBP08oWmvTp03cJQQqlNaqkVWBs5YASIWKhbY7W9MLkvbJfdxg2mJAG4yTljUTN+aOwNhoOPMn4Xn1Za+CZalVptAdYeCoq1ekrcQGI0mG2Fr98MZhm1DmeBMawy4I1sDOhEm9tAhL8th5n0PgnvCsstLloghVIAHz8zjaRDT8UNPtD4K/H6ziogTLpXnWTqdVK6SNg3ime3kNpx5OkBtakmOsfMrtHQLBRzdUNo/R9IKxioBWpkxqF9M9VpImLrFt8dWmBGqWUepma3Kp6eH0X1CqzLzaYVWB+zM7MHgEsNo9MamoVuyfE8yq1NWUVAquaSCsmp4PRadIDAzM2jBqkNOOZ0uoOSVUJgtz0JA1x4Qb/ZnVY7yPImKLoPeF7EHfuO3z9MLcrCV1s/VDVF0JbwdQkgFdxq8icZagEIgjUXZkBcAMRcAyMcTGReE5ia49Ssyx8UchLGDI2wTNUqsSG2XHZf2uaRqgLqUFi8QG1iTI7FImbz9cLsRWFgATBMQd2UwL8HTyjnbono+BZxPhyVW9taiqzGlICFo1ESRSFUiYi2oCN4vgmVqjiAS27o0PvlgPa5TzPVm8pg6PbMZjr9YWil7ZkuifZXZ1L8whekpEagJkP2nbCDiq+zc7JBAaYLTMOzaw4xGXffkFDgAATJ9T9lt4T7SvVWuzUwppUuYBqNwdcSCNujcefpjQKj4Oh13bxl5njpY25pVTChpbB1MeSxJ7bWWVWTVVWhjamQnXEWg1BY/wBsDtamkDQnTWM3VF9TlN790XTDgdYJ0+d/shr7Zv1fZ6iGA0o2poJcGIlT4PMd7CJNCvUtoAQTJBaLBpi5n93CNNZgQ4Ae8R6CtS9qalQlVNOeWrr9qYaU1kC0wB3j6Yj8RVZEjeQeqbQYv1onlOtr6pbsC1okudrGg4ws+ZpVa9P3jU0tSUuoYkqJ1K9LzZdUlY6o9AGXjcJVqhtelG0YTliwcOBudYO/+EMqMpVH0HmWaEnzWHi/Gaa0aNZ1V+oBkCht5UhWayw4kH72mO9ujtqb6basagd8Hd67lmw2BqVqrqIIETdxgW87cO/QJrla9CsFgIWjXoYDWurfUhupvBw1tKlHVaFifna4hyw1fafJa2VqgLoSpHLYkFdUjw+dM7b9MeJZp9Ki/tNB3abuCsCoBZSvHMmaXMBBphtMii5AOjVsEkdAuY7R6Ymxo+6PDfr5371IqTH1U0OO5Mo7Iy6EPLYim0SQWiy3EAsYkRJxYp0pJgev/FIqaLRw3iuWcrTost1DqoUqCGAbpkAE6SCQLgG+GNyjRA5rhqm+U8af5h/HFu0Kun2x3o/FMsajActXA1HqOzW07Hvf8MeNa8Nrvv8AuPmV2yLBApZF9asctT3uQ94ttJ3sPpjq0niNUsqf0O2u2XpBF16OtjeOgkSN7yO0m98bGuQrZlOG67VqKgKIQhy1gTG5kW/phsoVsThNERCC0xc/eXSe/wC7bFSogvwLLnekO83PeJ7+mFudCIKmY4ZQZizKC0gk6jMgAAm+8RjHVqEIgFZKaqoVAAo2jbzxxMW+U5oTXHrVlWHi/g+YwdPVJr9hJMxVNMDTRNQNvpAtERI7zf6fPFGhSAgMHgEtlR5uXHxR6edbUo92cyVlosNQEm47TB+Bws0KR/YPAJzXHiie9Nb9TJW/YSAI7R3JPfYYD2ej7g8Amh7uJRnzxUrGWYhlGogXAMyCNN4Pb1xBQpDRo4aDRTMeKrWzRViq5RiLiQAAbj02O/yxBh6XuDwChc7ig188VYD3Z+ptwB27mBvv9DfsSFCkNGDwCW5zuKilDajytEMQJAkjzHpePkcG3D0R+xvgEl9R/vHxU0Rap/l/mMPDQ3KAICSCSHErBwTiNOiSi0qjGr9qdJTSpHQVAZxBBW4AN5NpxmDQwkDiT4mT85PxXQpsL2juHrwXuM8UGYReWrKRUGipKEaryrKNXSUnyNxEWOGMnNZDXpxTJdoueziZzU2nLZVgWME76dcDVJEnR1E+cWxovwXOGTiVVff4/wD1soJJkA9JiwkyD4f8J7i0XnW4K+pxKvlEzhb7TL5ZQQS0AHqAlJOuT1+nncd4JVHJuJVuGjOB11UMtTUxzCm8AkmIImREeRJ+cEqOycSumynjT/MP44t2hVU+2O9ZPajhVOu6a01kCosczQdLwrXnaN7Y8VtjTrVIMdY7p0JXciQFkyfCFphmp5chqgcVGNcawHKlur1ifk3njoUsRm1PyQFqzD2cy6sXGXZiNJQjMyD1mrdSSCecXMkRdr743NqzvQQt+b9lqdUO7Zd9TuxZRXIB5hFRiukgDrVfp37sFQKoUf8AK1PR05ZlIqBipq+I/aNqm95qMPLq9ARe0CkJvw1XoURSTLlVSFReYCNJJ+8R2EHv29cJe8cVYCwZjKOSzHLE80daioLdRMeXZTbzOMVWsBvRgJrlKelFWIgbTMHc373xw6z87iU4CAnePbLGsPF/2fzGGU+0kYjsLnOJ1EBQtUqIYIGjvJXf12/HBuSaaDQzdODFbMkkWMGd+02kxtv88LK0BOcrwoAD9YqnwkEteACPoQZOKhGCjjhwlpruwaTDEEA6g4gG0ACI8jilcrO/BxBHvNYCI8ew/sMSFUodXhZlf1mrA3Grf0+F/jtfzIBASla8cpJTNQmqQ7EgNGob2UavCNJ2wYKS4EpplKoZHYTBQETY3INx2wZ1CU3R3csXMUJTa4Iqupnz1sJ+Yqah6RhFTtFdXAgmlb1KyiC6hdhUH/jSK/zXF0u0p0gMlKDxC5XiD5CnWrF+e7BtbAAukq6uQo236SPINNr4acsrltzkBWorkylNYzOlKdVlJMsQkF+qS4botEHt6YuynXncsb0MisLGaJAOxRtgH8WxMUwQQbjbfFdVXL+S6DhfHMvTZMsiVQS7KJWQCWk6mBIFzse0ekkHDRLcxx6y6fKeNP8AMP44t3ZKqn2x3rXxOnlyZrBYBIBdgBe8X+GPNuZhtoRldJJ0JXYGc6LLRyuTClByyLFgXBuDYt8z+OKz4VsG/K5+SvK9WqU8lHVyoWJlxa8ifK+HtrUbRN9Nb9yrK/gmgzCKgMgIBuWER2uRtg9rRiYKGHTCGOJ0jH2idXh61vG8WvgDiMOASZtry7+HxRZHqh4tQiebTjaeYsSdsUX0CcsGeF1Mr0ckHz+v9sKdTwzxOU+P8qZnBVJXyP1/thRw+E9w+P8AKmd3FMsd5KQM5TDLBEicC+psxmQuYHiCsi0UH3T/ALv7YT7dO5UKDQpq10QSxCjzZo/jijjQDBCvZNCk56mACXQA7HWIPwOBGOYbIsgUHidICeYkHvrGIMaw2CmVe/SNKdOtNR7axP0xBjqZGYacd3iplEwpzNdEEuQo82aB9TgzjALQqNMb1BRT2/8AL+2KGOBEgITQahVaShH0gg6fOe4w+hidq+IS6lJrGEhctxNSCD90ssX+9IkkR3CKu+H1m707ousA/Zner8PQguzWEmJ+QJ+iL9cSgN6LpapLwwd5+nrmsNSln+vTUo6S5KHbTT1KQD0EE6NQnsSDfDesuZ1FOWoZ9SebWoH7OFhY+08yCsxt387XtOsoSzcF6jRz2ltVWkZVdBEeLVLGeXEFNrNHcNuZ1lCWIIp8QDma+XI3AIgjqDQYW/QCs23nE6ynU4FNvZdcwCPeXpVG5i6Wp2EQogiBeQWn/FFoGIZymVbcucZVu9qcqr8pqlUUkp1dRJ3Mhk0g9iS2PNVC4PcGtzZpEX94OJgAzAaeC7NI6rn81wijrqP71TADvrBE6TrSrG9iFpwfOZ7YVTxFUNZTDJs0N7VxleyezcEukcNJunzyUJwNPd2f3miaS1NYcCoNLEsCJFTpJ5kWjfa+HF7zVz5Tmy5SLGRDSLGlcdWQTPIqs94hNuF5yktE0auYo1E0oiGIkmU6xteopAHpGFFznF/UcO0RYkD90gxMAOBJPeLIXNMggJV+iMupoU/eqU6KNN+i5NFyQUMwhdgQZmY9MN27qmepBgmo7fAztgyMvWDWwRpG+xRZjwRqfAaeYRhl61ORUepIVhCVp0gaWWRGxurRi6dSqKkvGga2CdchF+sw3nUdpsi6ouy6hdhlqJRFUnUVUCYiYETA2nEazK2FmcZMqzDAOCiZ47iWuT9qcl7xmFQsdKUtWgzoYu0SygiSNFj2lvPBsAOqomEsXIVKEvTY048qrNT/ANVOoNMfAT5EYt9Ck4Xb4KBy0+2OVrVUyrU6ZYrVDOAofSpUhjpbxRNhjl03MaXh5N2OA1EmWkCRpMeCCu1zg3KNCPC65NuAZjRlx7tUinUrmQqMxDaNLNTqHSs36fScaBiWmpWOa72Utc4AIzZmhzBmIbaHamYJsshoPhgg2LuHKDBt8FpznCqzVqdUZWtAoKkClRPUGYtqRugE2PSO+EUHtGGfQzidoTOasLZWxDgMxjTrHcmPpOLw+D2QNG8TuNvBTxL2drvUrVhROlq1E8vQNehQCSlQGUggggDBYfFtZQZSJILWPGbrZczi6AWkQ7QEEm0qVaD3Pc8CxLbWmBG/cui9vsjWqpRFGmXCszEqAWB0lVsxAKmSCe3bFYV9Om7M+3VAHai7mkyWgmQAC20E2KdiWPcAG8foY1gd6b+zwcZakKqaHCwV/diwG5m0Xm+M9szspJEmCRBM3nRvlyvqnU5yCRBj1xWzMeB/h/MY14If1Euv+WVy1XhxP/ULQQesFrgyDpVlWxAItaBjqOp5t6z0cUKRBDBPG/3WbM8McU6n2iMrBi1NlIptIMhizMVB76YxQYWiJUrYltZ2bLB4glJ24eq3GXy87Ae9uF7kGNF5PacXCVm5nwWr3JVY01o5blq03rsWIlBqYFbHpAAk3AE3OLhVO+T4KMvkgj6lpUAyqNDDMPsAqXUiw0DxT2HnioUJ5nwTGjw6jV6qiKapEMFqswiDT3kT0mDI7nBQChLiNEz4Jw6lQKrRQIpcMQPOwm/oAPlinABphWxxLxK3cf4MuaXQzsqgsenckqVufSSYx5/NUZWzsIsd4n9wPEcI8l2GPypZX9iqb6iajhnV1cgDq1zcjzWTB9cVS21MNa0thpaQMptliw60wYE91o3s23Jbh7MpyKlEuzc2qKtRyBLMGVtlAAEIFt29cW2m9obkIBaMosYAggWLibZiZJN+VkJq9aYWWn7EU7hqjspsVIG2qo2+8/am+9hi8leQQ8A8Q0zowe9H7BaIuVZr8lFH2LVSpGYq20atpc02LAsY76iCNjiqtF9QEOyXzR1T1Q4AHKM26AQdQeVhe35Lb7P+zi5QuVqM2oKIhVUaZvpQAajNyANhbDXB73BzyLTxm8alxcSBFhNpMkzYH1MwiE4IwJCWhsMKcFExx2EC4r/iDljqpVAWAIKEgkXHUsjuI1/hjRh3Q5E1uYwud4StSrWSgKjsrGXBmAg3O9rWHqRg8VUaKZtdWaWXVdJ7fValKnRr0wxNKrdVm6spFwN7xjisw9Ks806kDM0gExZwIIgnSwKz4h72ND23g6cvULkaFDMhK9J2rE0KNU6pbqaoKekA/eIOqPLF1PYnvp16YYA99OWw3qhrnAmN2aWTpMJDRWAcx0mAb3uSBHhdTnPekFWtT5pUUqdJ0GqYekIdf8SvEkYrBNwdRraLso673ZrRaq7qO/xc0Wm1hyUq7ZsvbOgEX3tFxzBVufpzbmszlJpQp59hpUsV5XTJP73cfHCG0mvwDNi0T/UkjY36xgHP1tNMu74IsxFc5yY6sdrgOFvFfVMPEECFsVSMCQoqOoKtO0dviMHSqbLM/gJVPbmGXisXIp+R/wBw/phf47T90/L7pfsI9FQ2XpEXBI/zCP4Yn47T90/L7qexD0UL9G5fflL/AOP9MV+OU/dPgPur9j9SpORoX6Bfe6+c3t53xPxyn7p8B91XsQ9Fe9wof9sdhuu24G23pifjlP3T4D7qexD0Velw+ivhpx8CBv8ALE/Hafun5fdX7EPRRqVBAynS24+96/DB0+mWVXBgBvbd91XsYb1uCT+19NiaZQZkldbfYMBtpIDgghpMAD4+WIO07vTly6p0aRS4mOl1JBlyBSpASSN+mQw3bXPiw4fBUm3CddJnqKuefRyQtNypR9QFOKZIDQNQLEx4CfPBRKixXHS1HiBBJQgm1g7hyQNzEerMJwUKl9A4dmebSp1NDJrQNoYEMsiYYGCCMAQrRyMAQoqMMLcFENhhLgrW/HWQJV7UUA+Vqhuylh6MvUp+RAwLnFtxxHmrBgyub4PwrMUqdOpQ5JdyTV1kxpFlWmQJi0k77eQGF16md5B3I3OLrpjPEtwMr36euPBYTv8AtI+QwqGlCrn9IxIGVB5+0vHu+kWmJ5mvVfaI+GDDWqLXw1s4W+3TLqkX5bMWmB+8AB1avOwHna8jVUpnfy/P5/hgDTbwCuVUz5fjiiFEq05mGukz0m20tuI8tI+R+GBICi2rOjqjVpExtNpj0nCan5VT/wCT5KxqO9cO/AKfNqN7rqJqu+rngXZ9RKgeGdIJ+JxxxXdlAzbgNOSdlRzwWny3pe7/ALRVRoqqDoUs6sDAHiMWF4Hlgds7MHZtL6b1cIbez9MK6igQtQE1AKwuW6iXm8htQBEWGL27iQc2mllWVVqeztBtMZaQGs4rLJA5igljJIiow7nbyGLFd41d8u77KZQtPDOFUsuzmnlxB8OqorTyzCFAfCb77i07YCpVc8DM75cdVYEJovEqxsMveB/1F+g9cJ2bPe+SKSmdFiQhIgkrI3gyLTg8J+oZHEIX9lZ+NoCUs5YTp0PpMyoi+9v4euPQ/uPekKnB6EDW5rKRI+0cEGwGqIHynDFScqfU/h64MBUr/wC76D+mDAUXo+P4YkKKh/1fQf0/NsAQokHEE66/QTPfWBNqfp07fgPPAq0y4asUUtHTsTP4jfGd+qtN8dNAlXtVX0ZSux7If6Yo7u8eaiw5lGp0qKityiiQSV1KYCrLDaxPfucZBckokFHqESM8IBA/ZCAbzJ7+Fh6bb4YByUWhsyHpNpzZ1C2rQN0mo0KAC3QRYSIA8zJgKlnTPGopWnnFLgyTyyLQD0jaIMzF/PvgoUWpWNSmUTN/aFigbSAdSlnMLYk6LbxCziiFFi57mP10rNwWowInTufX174EjkotNPL1aqo9LNW076JDGIkgnsb/AFwowNytNX8J+H8xhFT8mp/8nyUGoXIZtQrtIy3iYqzuQRLHxAnzjaZg44TTIGq0JvR4cCF5lNdS2ABJAA2F98JNQgnKUQCsvCqIECksSDHqJg/ifritq/ipAXm4VSKheUIAgCT8f4k4m1dMypAVn4bSMTTBj1PnP8ROKFR3FSAl+eyqUnolAinV3LSTKiAb/vGx9D2w1ji4GVRC38MzXMZupWAdYjcXuDYfD5HDcO3LXp23hC89Uo/F8q1SIRWiZDEgbqexHl63Ax3v3HvSFiy/CnQqVoUpi41NEkyYk+gtB+Pk0FRachkalOSlGnTJgmHYgkzqHyIX6nDAqTLJGoV+1XS3krSNvMnzwcKLTHofr/fEKioR6N9fj6/m2AKiS5zIOXqMtNDqFiWaTZLMA0aekz8FtvKyVa25KkVpqpAUgXA2HwnGd6tNcdJAk3G+BpXDajIYqSrDUsrEWBB+6LTBvIucU5+VsxKkJTnKtXK9VVWzdNiTCUiTSCqST1s5YsYEFlAi3fGeQ4yBCtEHF0Kn/wBPzIA7GgNhGwUkyA5j1DDBAc1EXhvHAWSkclXorU0BdVMAdSuSKgBhdK0777qO4lgCiFluOAjr4dmFJkELSUiC2i5OnsJIjbzwSpP8gV0KwpmlrAYoVAYEgWfTI1CYNzsfLFFRQ2VpH/pr/s7G/l6n6nCirS1OIMqnTlmENAUAibsJ8I8gf9XphZHNWmKHUknplQSD22MH+GFlocx7SYkESosbcPpHdaW8np3N7m19zvjl+wt/vD18UzaHgjckea/n5YodGtP+qPD+Ve1PBT7uPNfof6YL8LH90eH8qbU8F73Yf4fp/bE/Cx/dHh/Km1PBe5A81/H+mK/Cx/dHh/Km1PBDqZRGjVyzG0iY22keg+gxPw9o/wBYeviptDwV6OXUEQUFwbDeD8MMoYFrarXbUGCLeihc8kRCWe09SoNApZgUGJa5UMrdMCZRiIYqbRMEY6IjMbIEpX32oStHP09RVommp0sH1gAcoSopwlzIMm5jDRHBROc7w/OtVY0s2FpsxhSiSi6EA0k0zJ1ioYJ+8hkhSjsbCpb+B5fMJzBmKwqyw5ZhQQukTq0ooktJ274YqTMnFFRUJwtytYK/E6alwSei7WNvD5C/iH4+RwohWiUawdQymQRI/Jwh6tMMdJAh19sLrdgqwlPFKxUpFVaZM+LY7fw/n6YztVrJUzz9JXNUZgapiLEydrTqUfL6taqWxswVpnVmEnSbqJI1/s2gbCx7X+WGBRDp5hmEDNU9eokRHhtbT3IAJn1wSpbMjxBGWmDVRnYAWtqMarDtYEx6Yoq1sOFFRUbCirQqmzfDC3/lv7lN64ir7Q1BWdejSr1Uup3RNagEMSSe9gI7zjH7KNmHSZIad2hdlJjLYcLkzqIXSGGYWA30BXsv7S1RRWs7U9IdBVUAWVwbgrUb70C4He2GHDnbOpU50OWd5B5sbuB0J1F1ZwzC7KJ5eoRsvx/Mc7lVDSWFSbDxMgcr1VAdzAhTviqoyUc7CTObduBgGzCNNZc1UcPTy5mz6Pcs2R9ra5psagTWaVNkHLYHVVbSCFDEukX7HGurRDXw0kjM4G4/aATeAAdReRvlE7CU81tJM34DzUZj2uqFEYNTpxQFRiykhnDFGUCQQBBNpNxgDQOfJDnHPltAtGYONiLgjgJ3qNwjZI1vA7tyP/zBVapWWaQVNWgGBMJqAYmoGF++mIGML6f9Om45pdEwCYl0WhhBtp15kjXePszA0a+j3LX7J8Yeu7LUjUuhhAGzT95HZSJFtjhzqApVaZboSeO4jcWtI1vqOBSsVRaxoLeaccaqERBYTMwgfut4J3ifOxPljV+496xrPwrOBVYdTkBmA5OkBV+6Ij++GQqTXIZ1aolQRB+8sHc7X9P598MCpapHmv09PjhgKimR6b+XriFRDkea/T0Pr+b4WVEizznmVQHceUJban4WLRPx/wAWAKtMeHH7JLk9O7CD8xjO/VWm2OkgQ6+2FVuwVYSPjufFIU9WXqV9baOhQ2kmLtOy+vaMZ2K1jyvEsvUOn3OqDpZuqhC/ZiY1ERc2ExMeUS0TxURh7Q0qlJiMtWYIUVqZpjUCy6wNJPYEf7hvOGBUqjjNEI1RcpWBRlUg0CG611GLHUADBib274JRBHtDl06vc8wCBNssxIIQNaBcgGLdwRvvSi6cuMKKiUjjMhzyanSYiDe5Ei21t/XAEK1uV9STBErMHcTBg+uEv/Lf3Kb0vq0qSA1GRZ2J0rJ1GLkxvN5OMVKnIy7k01HaSqUc3lIIVUMgkqEAnTfuALT3xubRB1CE1HcSi0c3latSAivUm/QCRECS0bCRefhh2wYRBCraOFgSrVs7lkKlkA6AVblwQt46SNY2Pa3pOC9nZwCrO7ioOayxWQqnTcDQBEkLI1gAXIvOFnDsGgCvaO4lZqWdyzvFNQzzuKd+3UTFh1C/x8sZ30GhsRb5K9o7SSttCgqMNKqskTAA+sYysH9Zp5jzUc4kXKzcVzFEnqraShvoMlZvLwCUHTuYETjY54a4zvMKgCdEKslFCA1eorLC+IzeWEkDaLnsNzGGCoBrH/uniqgraOFjSVNaqZ0gEvJBQkyp8zNz6YaHKlsytMU1CioW8ixBN/U4OVSK1Qd2Fvh9MSVFTnL++PqPz3GAJUWCtkFdnPMeW3CsLeEWi4PSPqfPAFytaKFIIoUEmBEm5+eEOKtMsdNAh19sKrdgqxqludr1Ejl0+ZvI1AHtG/z+mMrYVoVHO1ywBy+kTc6wYEdtpM/nyaI4qKRxDMSP1Yx36wD8h+flgxCpbcjXdwS9PlnsNWqR52Ai+JKi0TiiVFU4AlWqE4WSoqNs3wwB/Lf3K1ng6TETFp2ntPzxnpKysgObiyUZ+O//AN/LHQZCFaaz5kGUWmbidRi1pAIvO+/fy76AqRytfRfQWIGwuLiQNRIMCbnvGCVLMnvMHUtLVYdPcQ0yT21ae204W6FajK88t9oKagfuySQZtv0/dPfvvvjLUiFYU5rLioCjbNb4eo+G+MQE1GjmES4jO1WRihZRUZmYgg35axUVSdpIVpMyHUwN8ZqubO8PE7iec9V3nbvutLYgR64hFyuYpOihruxOkXJUltKaivgYKBuQTBjY4XiKtTaFzLAEHwHPXy46q2NGWCt1XJhsplUWjzmp1uoCpy2R9LMWMG7dV1FhqmIEY7GFqZmB2mvn9VlqCHQk1DgLhF/9LYMqxpObJHT4V1X6bSG3i1jEasw4oFr4rwJnJf8ARzOaqNUqKcxAFWqGRk0jpPR37a7bYmbmoq5ngpr1AKvDCqvVVXK1hARmWo1TpiStRVtayneQuBzRvVrpOG+zuUy1TXTs4DbvsGJY2+LnfzHphLnEhROdQIkXB8sZ3K0wx1kCHX8Jwmv2CrGqWZ3O8rSdDMDPhEkfLGNt0SVmlTrFiKVZZUlohdvId2JPzv5YcCQqXqNVEFqeYJBm3UOm0KxA6DO0XgeWDUQVSigsmaVRf/Df+VvzbFyVE2qcFQrGqoOrVOqSDEQNU2j8xbA5lF5ODoCp11DpbUJaZP8AikSdvPAlyi3k4USrVTs3wwJP9N/cpvSXi2ZpRy6rMuzAqJNyVEQD3wihOoVlDyAy6VAs1Q1RUiWMNqhgZS4bYbjv2xvaShRcyMsNWvmRVHMiIJJ1xCwGB33HlJw9pVIXDTltS1FqVmmqqgNYBmmAQQAbr63vuSSUqKmZr5RuotVVkULuSSOw1HVqN/Mm5B7jAOJUVc/lcvTIYmuPDTgSBZVAtA1DTEkSPF5WzOcSiTXh+cWsEqJME9xBsYMj4jGIWrNHMK9y4zjuZdc29NyjNEgtTBlTKhlggyV6CfNRgMUwF8mYkiQY3zddHC0qb6ZMwRr/AAozuSq6lapUZJO9MgepUm7DabHtvtjLSNK7Wie9Op0qb3QZTTgHD0Th9BSitr1VyKrEEGsxqjUxMyNWk7m15vjtgxbhbwXIeQXEhb+EU6NM62FNCCwRhVJn943aB2+vaYwRJQpw2fpASXAEgSW8xqG57qZxV1ESlVDjUskXuD5WPfzGAJUSPPKDUrSKZ6e7tNgh6lDRF7mx8OKmytMuGn7JPD4fuyR8ib4Q83UTvHXQIWY8JwjEfln1vVjVIuM1Qumar097qJm67j8B/mxiYiWKrmVNKrObeBEsEI0SP5/E4aNdFEXLZ0FtXvLtA1lCkSBeOwEeXwwXwVLf+naHepFpuD/TtiQVFoyWeSqCUMgGDYi+8X+OKNlEcnAEqKpOAJVqvZvh/PFD8t/cpvWZDjAx0IlmrNmZPLFIiTGqdu0QPhv63FsdCm9qFGqnMdWnl+IFZ7rpgg2/evv3w9rwqVNWbgH7ENqMgTpiBF951aj27esFnCimoczCkcrVfUsHSfK++FueFFOUqVoPO0TaNE/OZ+WMtV43IkakeofEYz0TNVvePNWdFzHt3wou1PMKCTT1I8blHIva9mH440VTmzt5yO+Vowbwyp1tDZLeIU8xmaRpha0sNIJpMmnX0FyWAEqrE9u9sJoUAx4MfP5LW+rRa05XSYsuvzuRdmXl8vSABDrOkCfDb/Lv5Y2tcuUhrwtwoUCjAiQUkTAkgG92kyScHnCi05XInSwrLSYtEwsAgCBIIv3xRdwUWpUAEBQB5Dbv6ev44AlRLsxkHL1GHLhhaVBIsouYuLG3qPKMCXBRasrTKoqmJAgwIHyGEvKtOcdtLVXWRGBewPEFRCOVU73wn2VnNXK8uTQWAj5DF+zt5qSvHKL5D6DF7Bqkr3ui+Q+gxNi1SVK5ZRtb4YmwapKnkD1xXs7VJUe7j1xXszOakr3u4vvfEGGZBF7qSqe4r64T+H0uavMVIyi+uDGCpjeVMysMuPXB+zM5qpU+7j1xPZ281JUHLD1xRwrDxUlUOSXzOFnA0zvKvMV5cmoIN7YtuBptcHCbKZigZum4IKJrHfrAI+AIg/XBHCMJJuqlAqvVE6cu7bx9ogny3NpxfsrOakqa1WqGhcuzCbHWgBvv5i17/DF+zM5qSpq1KoJAoMwmxDrte5mI/vi/Z281JVXq1YkZdiYNuYm94k+sD6/HE9nbzUlWZ6kSKDTO3MTbzP5OK9mZzUlbVy4IEyPTFeys5qSve6D1wJwdPmrzLRjWhXsRRexFF7EUXsRRexFF7EUXsRRexFF7EUXsRRexFF7EUXsRRexFF7EUXsRRexFF7EUXsRRexFF7EUXsRRexFF7EUXsRRf/Z"/>
          <p:cNvSpPr>
            <a:spLocks noChangeAspect="1" noChangeArrowheads="1"/>
          </p:cNvSpPr>
          <p:nvPr/>
        </p:nvSpPr>
        <p:spPr bwMode="auto">
          <a:xfrm>
            <a:off x="2174081" y="8060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AutoShape 30" descr="data:image/jpeg;base64,/9j/4AAQSkZJRgABAQAAAQABAAD/2wCEAAkGBxQSEhUUExQWFhUXGB0aGBgYGR8eGBwcGx8gGh0bFxgYICggHB0lHBwfITEhJikrLy4uHSAzODYsNygtLisBCgoKDg0OGxAQGywkICQsLCwsLCwsLCwsLSwtLCw0LCwsLCwsLCwsLCwsLCwsLCwsLCwsLCwsLCwsLCwsLCwsLP/AABEIAQEAxAMBEQACEQEDEQH/xAAbAAACAwEBAQAAAAAAAAAAAAADBQECBAYAB//EAEQQAAIBAgQEAwUECAQFBAMAAAECEQMhAAQSMQUTIkEyUWEGFHGBkSNCofAVJDNSscHR4WJygpIHFkNToiWy0vEXNDX/xAAaAQACAwEBAAAAAAAAAAAAAAACAwABBAUG/8QAPBEAAQMCAwQHBgUDBQEBAAAAAQACEQMhBBIxE0FRYQUiMnGRsfAUUoGhwdEVMzRC4SNTYkOCkqLxctL/2gAMAwEAAhEDEQA/APt1SoFEnCa9dtFmd2itokwEP3tfXGL8Ww/PwR7Jy972vrifi2H5+CmycpGZHrgx0nRPHwU2blPPGDGPpHj4KshU84YMYumeKrIVPMGC9pZzUyle5gwW3aqylTrxe2apC9qxe1apC9qxNoFIU6sTaBSF7Vi9oFIXtWK2gUhRqxNoFIXtWK2rVIXteK2zVIUcwYr2himUr3NGB9qZzV5So5wwJxtMcVMhUe8DAHpCkOPgr2ZVTmV9cLPSlAcfBXsnL3va+uK/FsPz8Feycve9r64n4vh+fgq2TkfHTS0DO+H5453Sv6Y9480yl2lhx5ZalKjBsEqiiKMa2NQFcNx3M1K2eqUDVrU6VKjrAokhyem9rt4tvTEqODKe0IBObKJ0FjxIGu/gvQYSmylg21g1rnOdHW0Av4aJbm+N1vcqWjMVHcZjll1VlcjTOiGEk3H4YJjZqFr25QGlwBdbdvB017r7lqp4Oj7U/NTAGTNBII11tuVl4vX5We0V6uimqaBVtXViVkkQIG4+mLDb0xxN4Jg3tFzfjCo4WhtKGam2XEzl7JF/4Tfg/EarcQy1M1GKNlFdlJsWK+I+uCw4AIcT+8jU6ZTZYsTh6QwVR4aJFQgHlOi3ZDO1DxitSLsaS0ZCT0g/Z3A+Z+uNVPLtM8/uI13Qfgs9ajTHRbKgaMxdE746yR5zPZls7mV15tqVNoUZfTYkAwdXbfGSo5obJdcl2rnaBxAiCuhSo4duFpOimHEXzzfwR80td88cuuarIiZYVJkSSAPF2kzfAMgUi6ZvvJ9zNAv8EunsWYPbGk0kvI+HJdD/AMPeLVM1lA9UywYrq/eA7n1vGOzhSZcwmQCInmNOceS5nTOFp4bEllPSJjguKz3GMx+tlK2YD0syygg/YpT1wNdj5H6Y5YbDmE6EA9oyTB0vxj5rvUsJQ/pBzGw5gP8AkXRuT/I8UqNxMIapam2VD9J6C2kdSj64FriWl5JmSJk/2/OfmudVw1NuALwyHB8X1AnQpBW4zmDlsmRWrS9aqHKXqMqsNh3IWYwWUZngnQWkmJIGt+K6LcJhxXrdRsBrSJ0BIP11Uv7R5inls2yV3ZRURENSOckzqLCLTEfGcWzNtGU5gOBJgmDwymT/ALo5cVB0fh34ikHMAMEmOydIjjxTPh1VsvnFpDNV2DoZSsGaW0lppvGmBb8cZBXc6mXsbHEtIGtoImddDroVkrtbXwxqGk0QdWwIExca3WX2UzWZr8s1amdIZxDrp5MD94kTuCDh2JLGvyBwGg7TpE/GLTKd0jTw9HMKbadhoZzTy3JbmuN1wcy3PzClaxWkR+xHXBFRiIECIGDp02kU98tBNzmNt15Wqng6BFNuRhBbLve03DvTHjmYzXObWa9ROWhU5Z4AbSNTMBc9UmDFoxmp1GPaJc3NJnNe24DcDGvOVlwrMNshlDQZM5xqJsB8F1nsfnuflUfmNUNwWYQ0g7MASJjvN8Oa1wLmuEEHSZ+Z9DRcfpKjscQ5uUN5DRN2GFPasQQzjKRCJRgVabY92sKBnPDjndK/pj3jzTKXaSjNZ6nSjWwWZI8yBEmB5SMeYaxztAt1Oi+p2RKjLcWouYWopMT8t5v2i8+UHuMamUXN1CuphqzBLmlEpcVokA81BOwY6T3E6WgxY3jGprCEDsNWB7J+F/mLJXxrhuSzFQPUqhaghJp1YYyYCkKb3wexJ0MTrYEd9xqteFxGMoMLWNlut2yO+6FlOE8PhFR9OioMwAzlTqGz/aXKwvwi/fFnCFxkvOkft08EdTFY6S5wmRksAbcLb796JW4PkatWsTUlsxAdQ9jHXaNrJvPY4I4OXAh5EEkab5ndzQNxeNp02DLZmlvh9VOb9lsjVKsXMqi0wVqx0qLC3pfDG4ENBAeYJnRpv/xUp9J4ymC0N1JN27yb/NCzHsnkG62qkEKFkVosgi/yX8MWzANa3KHmJJ0ZvM+6jZ0pjh1Q3fPZ3k/yvZj2SyDuWNVtTRMVYFhpG1u0fLF0+jwxoaHmByb/APlRnSmNa0NDRA/x+P1RK/sjkGgs5JRQk82LDYNB3xdPo9rAQHm5J/bqf9qBnSuNbIa3Uk9nyTzhlTLUaYSi1NaamAAwgE3ufM3N8bqVNlMQ3/081z64xFWoX1ASTySFvZjIuKjCuwWsxNSKwCuQSxkehJOMQ6PADYqG2khv2XR/EsY0taWCWiB1bhH4r7NZGpoDMKZpoEBWppOgbA3uL/jg3YFkQ1xHHQyeNxr3JeH6RxrMxaM2YzcTdaKHBcmGy6owBy5Jpqrjdrkn94mCfrivYWZgcx3E6Xgze3lFkt+MxZFQuHb7RI4eUIH/AC/kQcwC4IzBmoC4jUGZpXupDE4H2ESDnNtNLacuUXmRIKZ7fjDs4HY0tuga8bQqZL2YyVEpUDksNWh2qz20kLeDE/LAOwILS0vMHgGjyCKr0ljKoNOIFpAbHMSsuU9jcjqUU6rkgyAKs3F9u+2KfhC4EF5vyb9k6p0tjYOdo/4rW3Ack1GrR5gKVahqPFQTrEEkHt2thbcHkAh5kRBtaARw4EpAx2MbVbVy3aMo6p0Qc17OZJ2Dc0q4QIWStpLKoEaoN7AXwAwmVuUOtrcAieNxb0UdPpDGMBblkSTBbME8PimnCqOXy9IU6LIqKJ8Qne5JJ8zibMiSbk6lZMQ+vXqF9QEk8kc56l/3E+OoR5bz54Q9h4IBRqe6fAqj5umP+on+4fHzxjfTdwRCk8/tPgvUq6tOlg0bwZifhhRaRqo5jm9oQnWPcrnoGc8OOb0r+mPePNMpdpIeJ0mcgCgtVYN2YCDawnzj+GPO0YH7oXSoOa0E5y08gge7sFUDKUzB1RIAUyQI3Ewq7H5Y2s70e0aSSap4b7iPuT91LcO6QFydK5uCVsFPTPnIZtpjGlveoMR1jNV3z36+Q4SvUcgdS/qVIQwIOpZEkFj5k2n1gbYe1U6uMp/rO04Hhb1uVqnDLGMnRIBAVbSV6tV5gSIUD1vawaAqbibj+q7fOuto3cZJ+90Sjl6qE6MnSHTpkOLr+7EeGLAdvLDAOSF9Sm8DNWcbzpv466+aPlcuxaGyqqoMhtSkzBuQD5k9++DA5JdSo0N6tUk8IPrhu3LKMlUgTkqRNpOsCd9hJiBHc/LsQaeCdtqe6s7wPr5I/uTaAFytNSdWpTBWRGmIZekgmTc2iMFltol7Zucl1UnSDeY37jcfzKG2WqxHuVKJmNam42N4vc/X6yD7qIVKcztneBH3RfdGNMfqtNW1glelhABhh1KJk+dge+Cgxog2rQ/80kRrccLaHd6CAco919ypm2+oab2Nj6if9vcDFQfdTNqzXbHwv6/lGOVqsoLZamHDQLhumDBgsIvbcwOxxIPBL2lNpgVDEd157jPHQSgnK1VMpkqQM7ioL237R1Qd+3axxUHcEzaUnCHVj4f+7vW5Xq5V2psRlKYqBukEggg2JJBEWAET2jyxRBjRC2qwPANU5YvqPpxV6eUZiBUyqBQpjrBXUY+5MAHSL/8A3io4hCarW3ZVMyN0GO/jdAFCqjAnJ02cGddNouYve437m8HtfAEHgmZ6bwRtSBwI7/h9p4q7ZIlJOTp6gy6VDgiA2okk6bWFr3O0ThZCoVgHQKxiDJg6xHP1vlQmUYg6spTHTtqUy07TN7EmTF585wshQ1WgjLVOvA6R6Cq/D23GWowydSz1EyTp1bEDSvzPxwpysV26Go6xsd2mscblU5NQRGUpgd+tfKPS+3yEfDO6OKLPTOtU+BU5bh4YkVMtTQQIIYNfuItYbYy1SQLOUfXIHUqE/CFvo5VEMqoFot/TGFzidVndUc7tGU7x7lc9Aznh+eOb0r+mPePNMpdpJOImvKcnSRfXO+3SRJHe0eo2jHn6AZfMnulK6v6TIplOSIQGqCAXLaiCKd9IcJBBJ06pGxkdFgo315JZlC5nGIWEy2oRqk2MqZ0wZBBjfciBa+NTRS5obqEbjJHhoA6Vg9MAyNeu5tGrTANtM3nDwKaG66yjVqBBqpkvpvBWC2mTEm3V0/2viwAosvHKuaCD3amC+sTqKxoBE7m0gkzB2NpIw1oG9UlNWtxXl09NOnzIfmTpgmRoK9fTaRpuLyTaGaAFS6rLatC8yNekatPh1ReJ7TiwFFjeu8mGiCRsO3xGOJi+ka1Ks5jYgckxlMOEyo57/vn6L/TGf8WxHLwR7AcSvc5/3z9B/TE/FsRy8FWxHEr3Of8AfP0H9MT8WxHLwU2I4lBo8SDkqtZWYTIBUkRYyAMEek8UBJA8EZwrmgOMwfXBG5z/AL5+g/pgPxbEcvBBsRxKLlarFoJkQTsOxHkPXHR6PxdTEOcHxZLezKQl3tOmcOk5StSpAI5bmAHU3ToFxYeKT2tY7Y6cIUtahxWLVKU9O5WPB5Cn/wBy7Xuvh0nAmFaqaXFTTogVaGsM/OJiCCV0EAJaBrt56bm+AOVRCq0eL9TcygAZhbSt5HWUImLGQRY974WcitXyB4gK1M161Dla3LoCslCG5eg6QbQu+/VhLwyLBWJXTFu4v8x+fL64wvCYEsq+8zUjRH/Tn4jxfKfzsh4ZaVYlaMvq0jXGqLxtjBUjNZMCdY9usSBnfD88c3pX9Me8eaZS7SRcUyzOaemty41SJjUI9CDYwZ8p23xwsOQAZEpzkqr8CqlaQbPurJTK9LELUYEli4Lliunps2oROoEY6LKgkw1LIWf/AJezBUAcVYRcEbkcsghiahkdQYHcCCSTfGpr2+6hUD2drRDcVaCIsxBGlgWKk1DcgGZmNRiBAw4OHuql2GWp1RTUCojEKAHKkydIGo9V5fq32MeuLEKLL7Q5KrVpgJmBQhwdQBBsRCyHEzcEd7bd2tVJNU4HmDRpr+krqHHMuC8kGWIqXiN+wJFsMCpdflaZVFUsXIUAsd2IEEn474tRc7xqtpdQxK0yz6iPORAn629D5Y83jGziHxrbyW/Bdkxru8Uter1HQSR0CSerYQTHmRjOBa/Na6YGjtZPkhJXKqIYhtUEz5A2M2mb/LBFsnRQQ6O7SyKatQmdTNBiVm4MiwgQTAP8N8DDdIQgstMc/XeEs95rOWqU9SmoFAamGYA6NS6wBJbZTNrmcaMjGw126dbb9y2ZKTIa6DBJgwJuAYPA3Nr2sj06uYa9FqpYl1dSSdIBUiNRhWjWBcYEimO3G6Pn/CWdi2z4i0W7+HwJXU+zi1AqisSXh7mJjWNM6bTpjG3ozKar8mkBcnGFhqAs0j7TrzWjjTKNOqlUqWbwC4Hf+X0x2VlSpKdKpV6svXBYkyQQO5MgGALfWBgSoqNTokrOWzA6SoIBgLJa97mTNwf6gZVqy5ejpSn7vXIJVpMiC4A6iD2G42GFOlWgNyOlfdq8oIAAO1za97scLdPFWvZilSlD7vXJIUbmApEXvcgIJn0wgzxCtPctllproXwiYG+9/wCOOfVMmSmBS2MFRMCaY9usSBnPD88c3pX9Me8eaZS7S5H2nzGTSpQOaqsjDW9MANB0iH1FVMDS0bjf6cjCtqFpyDhKa+N6XLwvhVSihJY0kWvyyxqyA0V6jDWJMABlYzY2mcb2vrBx424dyCyWjLcEqS3OqHVzST9qBrCK1YghBFQLTRig20rAAN9QNUbkNlMcDXq57wBDECoVhysIxCQCSgAEhulvI4YNoqXaezWYy1WiaWUrOUoRS2IK6V0ADWomImb3+mLgzdUre1OXy5poc1UdU5q6Yv1kjSBpUkbRIjxG98MZO5Rc5xA8IelQZ6zCmwqmkVVhMvNQiKcyal4O5EwYEMEql3fDwgpUxTM09C6DM9MDTc72jFqLE4u3+Y/xx5TpH9S71uWij2Vnz9REps9QSiAueksYUTIUAkkegxkYHFwDdSmTF1mo8ZpPVWkNWp11KdB0kAAnq2tMHyMA3IkzRcGl3BVmCAntVkyARmKcHvJ/d1ibWlTqHmLicEcNVH7SqzBVre0+Tph/tk6QWKqCSYuYAHUbgwPPEGGquiymcJyjyARsRI+eEEQiRsn+0/0n+K47PQ3af3BIraj4/RW4jlqrxy6vL3npmZ2InuMd5KQKmRrkAe8RcydO4IERexBBPz9MCSFFSjw6usTmWa4N0F4iZvscLJCtNDhLlaocJciVDjM9EEM4yvRBCbGGojCaY9ssaBm/Djm9Lfpj3hMpdpc1x6vkUan75ydRDcvmqCY6dQUkGJOkR3OnvGONhhVIOSfgnOjestLinC0BpA5dQzQU5YEu66SpXTdynRp3iFjYY3NbWNzKCQr5nO8KcJVqe6uKqsUcorakowGhtJ6VgD5AdsaGCoLXQmFBqcINRhy8qagOkjkqWlemLLJ06fkB2GHN2iGy3cOzvDqjCjS5BLhgEFMAMOsN92CP2nx6vXDAHb1SbZvhVCrapRpvcnqQHeJ3HeBPnAwYJUWBcnw8LanlgotZFgEjtbcgYYJVJ5SUAALAAFgNo7RHbBKJa27f5j/HHlOkf1LvW4LRR7K53ivHXp1qlJspVq0tK9SIzAhiFYEaSCBq2BJsbd8BToBzQ4PAKIuvEJRV4/To1Kb/AKNcVmV1pwo5xChnKr0yATqgEje04cKDntI2lrTwQzG5H4Jw2k4SmvDKdOlT6GasAWKtREmnKk1LEIWYgkavUYGrUcJJqEk3t37724qAcllztVCtWmnCAeWXAD0V5bgAgaCq7MaQ7GwS3UMG0GQ41dedx/5Pmoe5dJwLidSq1RKmXakEjQ19LKSwtqAII0zHkRjLWptaAQ6ZRtKeZP8Aaf6T/FcdLobtP7gk1tR8folftdw56pplM3Uy4RamoIHOvUAJPLdfDv53MEY76UlC8AZZ5nEqzKjrZXrAg9DMjMtWWUohUapI1sSWa+KJUWSl7O1TT/8A7OYMBUZmLL1KvSR1rHUCTF2FmLGSQJ5K1s4bwTRVV6nEqlUKyNpFaqAeWhDBgKxBDMAxkR0kR1HC3OtooszcAqnmKvFqn2r1CLvqTXGlUPN6dJX6EgRhRcPdVwoHAKoIYcVcoHBuzliE0roZudEXlumSXvsMJc8e568FcJh7N5ujlqK0nz4zDb8yo8vss6izEi8mDEAx2Jxjrtc8yGwjbAT9agYBlIIIkEXBB7g45dUEGCmhNse1WNAznhxzelv0x7wmUu0uc43QpsRqFEty3UGoBOlisgauxiCPhjiYZxAtO7ROcEuPCqRZiMvkyqsYYnqBb7MFjPiZREzO3mY6DHneSlwr5nLJU0K1LJ1CqkIpIJHM3VVm4bp+cY0MJHFUUN+F0GpQaORliwMmRBAFzPUSbGTcH1OHtcZ3oVoy+Tp0SjUkyauAASGAA8YOiDIs5tMdTYYDKiZe/wBZXIc0FAIsXII7nc3sw+GDEKkwp8My7L0ohUkkxcE3BNu9z+OCBVJgBGCUSPia1ClUUSoq9Wgt4Q3abH+B+Bx5fG5fa3ZtJHkE+l2Lc1ztLJ8UVSBWoMQti87xuSE7NJ8iIELeQL8MT2T6+PrmihyEmQ4kepMzRI69E9QKu9NlM6IsgYDeJ3M2Ivw+had0/AHnxVQ5b+NZbOsSadenSphUOqwgqZqagyHpI/xRE274VSdRGrSTf+N/0VmVhq0eJOVAzWWGqpK6bEqrAkCxLDSIYCDPcC2GA4cftOnr+FOtxU5LK8T0r+sUSCCS3i8TEjT0AQFgDtv8cR7sNPZPr4qAO4rsckOsd+k3+a42dDdt/cEutqPj9ELjb1pQUqC1pnVqIAG207zjvJSw0a2aaNWSpKrP1jmKTcwXiLkD5n8MCYUU0UrGz5OkAqzOtQCy+EQAYF232/HAGOKtXSlUUH9VpTrhQI8JBBJMeW/nOFOI4q1NOk9ycrSVrRBU/Ww2wlxHFWh0qTkQ2WpAQ+mNJE2KgjyMCfUDCHkcUQWR8m0wclQO8t0wb7iRN94xne4e8VYTlVgAQBAAgbD0Hpjl1TJTQm2PbLGgZzw45vS36Y94TKXaSHimUepp0rSaJ/aAm/aI9b44GHeG6z8E9wQqWRqw4NPLwRYAMATqBGr0EH5+WN7XttcoIVsvwyopU8vLghxJVT4AV8MjxRq32kRjSHg8UMKU4VVgymWL2g6TBswM/wDiB88PDhzQwpbhdWD9nlSfLSYPlP5/phocFSYZTIBwGr0qfMgXAkgQBEmb9rHDJ4KkwoUlQaVAA8hte5/HBAqImDCpKMzT1CoskaiwkbiZEj1x5bHmMU48x5BPpdjxXMp7CZcKBrrGBElxMameCNMEEt4SIsLWxRx1SZgI8gWfjXCcrROTp1DXI0pl6YUrpIUrpFRmgSxhYm82GCpVar87hG9x/hUQAlP6IyIo0WJzYpuXpgEraU93Z3iRpbTIIJDM0gGcO2tbOR1ZEH5z64BDAhPOG8JymdpUaiipppFlUNAa9RarK8TIJQCAdiQcZ31atFxaYv8AYhEACEWn7EUFIIqV7GmR1g/swFAuuxAv8TETijjHkRA3/NXkC6vKeP8A0n+K43dDdp/cEqtqPj9EHjhp9Ac1BuRy/SJn8+eO6lLBVNKwiudIGx21kHfz6/oIwJVqFakg0/rDB1Ave3V57HpJv6YAyohCrQQyTXkWGr1kWPmcLMq0xThdIFGDNKxHVv1Furz6ifpjO55RALOeC0ojW8W+/G1+3x/hjO6oVYCwZt6epxFYGnE6W8UQsL5mDOEkujddEmuQYGmpGqItq3+eOZW7RTG6J7j2yxoGc8Pzxzelv0x7wmUu0uN9q1rl6fJzQy40VARpnUSBpMR92Cfx7Y4eFLADmbOic5LafvTDWOIoEHL+4TsrBgWIkl4LdipC7gwd7SzTJe6XdHrNmC1SovEFWk9QcsMhBQEs0AEXJUAAbEAmb4ezLYZbqkB6OcCKP0iDMdRRw0B7gKFtPh1GSBt540NLZ7KFdBwDPcpahr5oVg1SUbSYQMLJMXuDB9QO4ku4KJ5leI06hKo4YjcX+Hf1wQBCi1jBgqlbBgqkqqMAXJIABMk7C/c48vj74l3rctFLspBU9tMnq0U6hrvtGXR6sfFqYKj5nFNwFciS2O+B53RZxuQ63GBVZC3D67lG1IzjLjSf3l11tQPrGGtwb2gw8Cde19lLncrvWp9P6iCUAKiKOpdM6dI1GIkxG0nzxBhqvv69/wBlcckLL8fFFQi8PzFNBsKYoMo7yEpVZ+i4jsE9xkvBPOfqFUkbkXI+22Sqvyudyqv/AG6ytSe+wAqgSfhOFVMBXYM2WRxF/JQPC6bKeP8A0n+K429D9p/cEqtqPj9Fn477Q0soVFTV1K79MWVI1E6iJuygASTO0AkdzVKS3L+3mUcsAzgrM6l0+F1pmAxB3YWjacCWlWqZj2+yiEyXgMVDKoYNpflEjSSVXmSJYLOkkSCCQLCohf8A5AypCkrVAOi5CQOZJWTrtYTPqBvbC3UyrlTmPbvKpSo1WFQLWpvUXpE6ae5aGsTaB63jCTRcSQNyKVnrf8Q8mGZZqSrFSYAU6QHYhiwEKhDSYmQBJMYQ7DvIlXmC08O9r6FeqtJBU1Pq0kgaTp1dwx30MR8O1sY61B7WlxRhwlPDjmlMTXHuliQM54fnjm9Lfpz3hMpdpc5xpiIIcLCsboG2gHceo79u+PO0o4LQ5YqVbTU+0qIVUnUppb7iVIX/ABEfUeuNrLiw+aWUXhYL2p10YWJ+ziY6SwJEXEY0zGo+apNMxk6pI0OiqBYFAfxi3n+btY8KiFK5GpoKlqc6gQ2gbRB6Yid7+pw9rghhVp5Csun7SnIBkhAJJJ2tYRaL9/jhocFSz5Di5UcypV1oQBApxDQGm3btfvPlhkKl0YOLBUXxLhdRuNV69bNFxlaVSKeVBIBO45qiCxAAme5IEAQc9fLRdLB1nan7JlJmbXRd1RRKahUVURYhQoCgeQA2xhu4ydVpiEVqnpv3GKhXCrzJn+X88XEKwqRMyN+xvbEUWDjPCqOap8uvTDIRYkdSnzUx0/w7HBsqOYZaULmhwulf/B3jL8/M5N64q06FqDseoqWIgEnqWFBHlNrRHQFJodtAILhdYnax3r6JxfmSpXlFRJYVPpY9t4PxwcqLKgrlrplzpIJi7C/ULmxi8nzwBIURMwtbUxRKBvadztGqPgPp6YWSFaj3app/Z0Q4O+npiJBA3nVhTnBXCotGsEUcujqDHt0hSD4Yi874Q5zZ1KIBBq0a8KAlDa4ItvsPgoX6fTO5zeJRQV7JuwY6xQUD9w3DWF/qR8xjHWIItKILerAiQZB7jGQo03x7pYkDOeH545vS36c94TKXaXPcYrqIDVNBKtFif3RNvL+BOPOUgTcCVocslbNAGfeQoaCAySRq20yLWIth9MHTL80JRspn1pE83MK29uXpvMnYbgTbt8pxqAJ0HzQp1l6odQylSCLHDAYsqRo+H5n8/XD2lUrR8PzP5+uHAoUizWVejSGuv38QSYhIuPK0zh4cCVSzf8S8hnK+RNPIsRVLrq0voZkgyAxIi8E3FgR6YOm4A3UXz32c4xRFPVTy5paSULU3UlyN3ZyRrBMwWBnfvjnV6VVr7vmb39eSXtSw2Kctx9FJBqVAfWmvV8Lf+6MIBedw8StuTE5M+Ux3fTVZa/tLF9T+Q/Z7kjsJMesYYGu5fNKa6s5waGmTyjzQ8r7R1WcLLmTEIqap9JTq/DEeQ0Tb5/dbGYTFmS4BoHEj6St+Y4sUaKnvCeZZKYEDt0ifpOEtqOcOqR80JwuIiQWnkCJ+axNx+k7QaTVR5O5Y/KmZX6YhbUjtR3CPmmO6Nq5ZdUaORP1S721yD5qtlKDJTormiAlV0mpTYbK0AFWMqIn0tBONXRhb1ocSRu3Hmue+kaeq+uZugEpIhVqpSmV1SQTAAMwDcxPxGN2a6FZMzSp6zqy1SezLJDf5o+l8DJ4qKeCU6YdtFCrTMeJ5g3FhJ/MHCqjjGqsJvI8zjM4olRiPM4zuciVGI8z+Z/P0xle5EEiq0l1VjyWN4N26rqekREbm3ceuF5iY6ykJlw4DlLClBHhO4+M/XCKnaN5RjRP8e4WJBzUabmMYekGsdRh7oEi8Sjpkg2WM5dW3v8V/vjjMwlB2lX/qU0vdwUDhqTMLNvujtt9MPHRzf7vy/lVtDwRBkV8h/tH9cPb0cP7ny/lDtOSIuVA8vp/fDhgP8/l/KrPyU8j4fT++CbhW7nqZuSnlj8j++C2LR+75KpKqwXvH0wBfSbq75FXBO5c7/wAQqGZrZCtTybAVWABvpJQmHCsbAkW7d9sNwtWlVfDDMciEL+oJcvnFD2yNIQ3DkpigeTq1BlRlA+z5iqRqEi045tfo8teWmqSTcjf3xK10qoeAQBCnPe3vNGlsvSPlqbV/IfhGEMwIZcOK1NqPboYXNVuKy0gUk9FFv/MnGsMMRc+uSLbVPeK20/aWuqxTZKY7lEUMfi0E/jhRoNJuJ+J8kDnF13EnvRz7a5uBNex2OlL/AIYH2Kn7vmqzA70J/a7Nb88gTv0j62/DBDCM0yoZbxWlHzebz3DkzbcqmKoek7pp1kMrFfVjpAWw8Xecbej6dEB+zInfeYWXEuMjgvuzVh5/hgH4rDtcWl9xyKWGu4IdXNIolnCjzNh9ScD7Thj+/wCRVhjyYAXlrodnBkarRt577euLz4d2lRTK8ahVWuhIAqKSdgCJPwE4CMO6wqj18VcPFy1VNenf7VLb3H9cKdTw/wDeHr4q4f7pVKlemAGNVADYEkQfgZvhTsNhz/q/L+UQFQmA0ohpj978P74UcLhxc1f+pVZncFGlf3vw/vgNhhf7v/Uq8zuCZY9YsqBnPCPjjm9K/pz3hMp9pfM+GZd1NYVqGYcMKsRTqarzpC1NcRG3RYkXtjhOY12QtA0boRrGpbl3HW5tuXfquacuRzRpvEc7R9Vb9DVzk8wtanXbNUwppMGYhhpCqE0wCVuCDub37bBTpbTMGxp+3cXCZkHdBEGwsIgqvaKYrsLC3IZnTjvnjuXuPcCrBmNBKmhMtTgDmFi7OS/KIP7QTN5gHa2Bp0WACW3MOJj/ABZrbSToI3qYfE0yBnIkuPCIAtPJanp5ts01XlVxTqrUoggnUFCAKxUgBTrBIab6u0Yol+zz5TJA3G+4iddCJEbjEmUsGgKIZmbIh3zv8t3JG9gMpWpV21UnWnyRqZqb0zrBEAoWKu0SS6/XGzB0ztc0Ea21EW35QRewae+EHSNSm6kIcJnSQbeEgcl3bN8fofz2/h546D2rjBYM3mHDaVplhpkG4GrVGknSYtecc+swQmAoVKqWpMzKUJW6ncXxOiGhuJcBwS8VekvkJ4C+Tr11NHN1aFRzUSpl6jyNW61KaMCSNtVyRHy6uKwpeZAB7xKrC4xrWwT5fVBbP5Jelvf09G5w/A4xnC1Nco8AtwxbN0eDfsrU+O5JRC5nPKPIGr/8DgTgnHVjfkjGNA0I/wCLfsgc7hjHUWzTNvJSqT9RTnBijWAgAevii/ECNHAf7Wj6JknE8qPC/ET/AJfeR/ADC/YnH/Tb4BA7HA6uHgPspPFqP7nFH9JzX/yGIMA73G/8R9kv2xnHyQsrwatn8/lHGWqUMvRqKzNWs7QwbwsxY+EAfFj3jG/D4Y0mlZa+La8hoPw9WX2Gs4DGSBc7ny3x5Ku0urv/APo+a0NPVCU+03DjmKaimVLo4bx6SIBBg6WE37qRjU2g6OqNxBtP1b5hPwtdtN5LtCI0n6jzSjhPBMzl6lN/1dvsDRbrCaQ1VmkBUhiBA2EmcaPZ6uV2UG5kSZ/bFyXTrPGBAWmti6FVpEkdadJ0EcbfNZaPsdWHLVjlxpSgpq6+umaLS3LGn70gbjfDBhqxzW1LjqI63G+7uPeNUbukaVyJ1dbcZG++74ryey9bRWpEUQKrSDzVJvVD2XlhgSARdmEjCvZK4e1+WYEXj3Ymc538GixKhx9GWukyOR4Rx+gVsz7F5jS0BGbmVYbWFLJUCAF15bU/uwVCrsI3OIcNVD5i0N56E6dcEayCSTJMyAItvSFKRM6DdNxOhkHfYyV1+SinSRHemXRFV4IAkAA27Cf5YF2HIbEfX57+9ct9QOeXDQlEkG4IIOxG2OXUZlMIgZTbHt1iQM34fnjndKfkfEJlLtJLxTNGmyEVRTsZBUmQPh3/AKHGTC3CNyDSzzkT70pCjqin3mL2sPMb2nHUYlFashxIbNmVY6+yx2jSbW6jPyjDwhQGzNSnpVs2ssSAdE3SzAmNwfPyO/a1EbMcVEHTmFDSLlDAlYAAi8tt62xSiBQr1WDfraQDY6OxICzO9zFjfCnwrCNR4mqArWqgsCb6dNhaBaDBBvjn12zoExqKuaSolQowYAQY87H+eB6KaRiHTw+qXivykg4lxVKBUPq6gSIjZSoNiQSZYWEnHoXPgxHD5z4dk3MDmuSBb1y+6DV48imAKjEFgYAsEbQWMm41HtJ9MI9rblzERpqeIkDvjjAHFFs/XdZF4lxlKDKrlpeYiOxA+8RJvsJOG7WRLQSIB+BmNJ4amBzQ5YsVU8dpamXUdS8zUO45R0tInudvPAtxBLQ7KYOWDxzCR/PA6oiwAxPH5G6qvHaRZEltdQKVWLnUSsb7gqZ8oxDXIaXZSQJnTl5yI4qsomJ9etUI+0lHQX6tIbTPSL3F5bpHSbtGIa5z5MpmJ36W4Azro2d/BTKImeXr+U44XXFQ0nXZipE73wYfnYT3jwMImCHj4IHtVwynWqIalOk8CovXUKdLwrgQRIK7/wB8eUpEitUg/uPyJXaOgWbKcJp0hWNOhSMqQzLXOv7QKXUvqJWXUXtsfn1GSYkpRQjwDKdFRaFHWDf9YaAUqcww2rcOwcz3Y7TJ1tlCt59laVUlzlUl6jOzCs8HWVZ2ADRdlXb91T2wai9kvZwUG10snTBWCp5zWI16bGYP2j/WfLEVJ1mauZDHTSUrAImpBki49IPe828sKc0Kwg0MiTULPSChgxMOTfULROxVVJA+GMlYWRhaEy6ooVRAG35OOHixeU9qa49asiBm/D88c7pQE4ew3hMpdpKc7QqMVNPl2DeNZuRbt/PHPwpIFwUbl4ZOsVMmiGJF1WLCTeQZ6tJ+Rx1abu9LKJlcnWBbWaEHVBCXB3WRaYPqPjjQChV85lqzMSrUivk6yIgTAiRee53wcqkGlk64DB+Qw0mAF+/sJtGmCZ+J+GBJVqi0M2DZqAtdgpn1At9Ph62S8hWq1srXIH7Am+qVsZ2ItvE/m+OfWPIowtAp6abCADpvAgE2kxiuiM3tDiZ0396DFflLjPamogKB6ev7Or99l6ZphgdIiCDMnbT6471QOzjKYuzcDfrxrvEWAkmeS5QiII4/RLs/WonUDRWAaxYmq4BUVArDpBJk9UGwxjo5gG5NepEAEyWS3U2gSJ1PyRugzP8AlvPG+njG5MfafMU1KK9NnDK4tUZQTA0owG4YgCTt88Pygw9sAtDToCQL3BOmUXMQTdCSRIN5nx/lLq/EcuQfsQfsWrRrN3fl1npnzBBU99iIAwLKDhDWmAHNYLcMzAfhDhGswcxKhqAiSNxPjBP08oWmvTp03cJQQqlNaqkVWBs5YASIWKhbY7W9MLkvbJfdxg2mJAG4yTljUTN+aOwNhoOPMn4Xn1Za+CZalVptAdYeCoq1ekrcQGI0mG2Fr98MZhm1DmeBMawy4I1sDOhEm9tAhL8th5n0PgnvCsstLloghVIAHz8zjaRDT8UNPtD4K/H6ziogTLpXnWTqdVK6SNg3ime3kNpx5OkBtakmOsfMrtHQLBRzdUNo/R9IKxioBWpkxqF9M9VpImLrFt8dWmBGqWUepma3Kp6eH0X1CqzLzaYVWB+zM7MHgEsNo9MamoVuyfE8yq1NWUVAquaSCsmp4PRadIDAzM2jBqkNOOZ0uoOSVUJgtz0JA1x4Qb/ZnVY7yPImKLoPeF7EHfuO3z9MLcrCV1s/VDVF0JbwdQkgFdxq8icZagEIgjUXZkBcAMRcAyMcTGReE5ia49Ssyx8UchLGDI2wTNUqsSG2XHZf2uaRqgLqUFi8QG1iTI7FImbz9cLsRWFgATBMQd2UwL8HTyjnbono+BZxPhyVW9taiqzGlICFo1ESRSFUiYi2oCN4vgmVqjiAS27o0PvlgPa5TzPVm8pg6PbMZjr9YWil7ZkuifZXZ1L8whekpEagJkP2nbCDiq+zc7JBAaYLTMOzaw4xGXffkFDgAATJ9T9lt4T7SvVWuzUwppUuYBqNwdcSCNujcefpjQKj4Oh13bxl5njpY25pVTChpbB1MeSxJ7bWWVWTVVWhjamQnXEWg1BY/wBsDtamkDQnTWM3VF9TlN790XTDgdYJ0+d/shr7Zv1fZ6iGA0o2poJcGIlT4PMd7CJNCvUtoAQTJBaLBpi5n93CNNZgQ4Ae8R6CtS9qalQlVNOeWrr9qYaU1kC0wB3j6Yj8RVZEjeQeqbQYv1onlOtr6pbsC1okudrGg4ws+ZpVa9P3jU0tSUuoYkqJ1K9LzZdUlY6o9AGXjcJVqhtelG0YTliwcOBudYO/+EMqMpVH0HmWaEnzWHi/Gaa0aNZ1V+oBkCht5UhWayw4kH72mO9ujtqb6basagd8Hd67lmw2BqVqrqIIETdxgW87cO/QJrla9CsFgIWjXoYDWurfUhupvBw1tKlHVaFifna4hyw1fafJa2VqgLoSpHLYkFdUjw+dM7b9MeJZp9Ki/tNB3abuCsCoBZSvHMmaXMBBphtMii5AOjVsEkdAuY7R6Ymxo+6PDfr5371IqTH1U0OO5Mo7Iy6EPLYim0SQWiy3EAsYkRJxYp0pJgev/FIqaLRw3iuWcrTost1DqoUqCGAbpkAE6SCQLgG+GNyjRA5rhqm+U8af5h/HFu0Kun2x3o/FMsajActXA1HqOzW07Hvf8MeNa8Nrvv8AuPmV2yLBApZF9asctT3uQ94ttJ3sPpjq0niNUsqf0O2u2XpBF16OtjeOgkSN7yO0m98bGuQrZlOG67VqKgKIQhy1gTG5kW/phsoVsThNERCC0xc/eXSe/wC7bFSogvwLLnekO83PeJ7+mFudCIKmY4ZQZizKC0gk6jMgAAm+8RjHVqEIgFZKaqoVAAo2jbzxxMW+U5oTXHrVlWHi/g+YwdPVJr9hJMxVNMDTRNQNvpAtERI7zf6fPFGhSAgMHgEtlR5uXHxR6edbUo92cyVlosNQEm47TB+Bws0KR/YPAJzXHiie9Nb9TJW/YSAI7R3JPfYYD2ej7g8Amh7uJRnzxUrGWYhlGogXAMyCNN4Pb1xBQpDRo4aDRTMeKrWzRViq5RiLiQAAbj02O/yxBh6XuDwChc7ig188VYD3Z+ptwB27mBvv9DfsSFCkNGDwCW5zuKilDajytEMQJAkjzHpePkcG3D0R+xvgEl9R/vHxU0Rap/l/mMPDQ3KAICSCSHErBwTiNOiSi0qjGr9qdJTSpHQVAZxBBW4AN5NpxmDQwkDiT4mT85PxXQpsL2juHrwXuM8UGYReWrKRUGipKEaryrKNXSUnyNxEWOGMnNZDXpxTJdoueziZzU2nLZVgWME76dcDVJEnR1E+cWxovwXOGTiVVff4/wD1soJJkA9JiwkyD4f8J7i0XnW4K+pxKvlEzhb7TL5ZQQS0AHqAlJOuT1+nncd4JVHJuJVuGjOB11UMtTUxzCm8AkmIImREeRJ+cEqOycSumynjT/MP44t2hVU+2O9ZPajhVOu6a01kCosczQdLwrXnaN7Y8VtjTrVIMdY7p0JXciQFkyfCFphmp5chqgcVGNcawHKlur1ifk3njoUsRm1PyQFqzD2cy6sXGXZiNJQjMyD1mrdSSCecXMkRdr743NqzvQQt+b9lqdUO7Zd9TuxZRXIB5hFRiukgDrVfp37sFQKoUf8AK1PR05ZlIqBipq+I/aNqm95qMPLq9ARe0CkJvw1XoURSTLlVSFReYCNJJ+8R2EHv29cJe8cVYCwZjKOSzHLE80daioLdRMeXZTbzOMVWsBvRgJrlKelFWIgbTMHc373xw6z87iU4CAnePbLGsPF/2fzGGU+0kYjsLnOJ1EBQtUqIYIGjvJXf12/HBuSaaDQzdODFbMkkWMGd+02kxtv88LK0BOcrwoAD9YqnwkEteACPoQZOKhGCjjhwlpruwaTDEEA6g4gG0ACI8jilcrO/BxBHvNYCI8ew/sMSFUodXhZlf1mrA3Grf0+F/jtfzIBASla8cpJTNQmqQ7EgNGob2UavCNJ2wYKS4EpplKoZHYTBQETY3INx2wZ1CU3R3csXMUJTa4Iqupnz1sJ+Yqah6RhFTtFdXAgmlb1KyiC6hdhUH/jSK/zXF0u0p0gMlKDxC5XiD5CnWrF+e7BtbAAukq6uQo236SPINNr4acsrltzkBWorkylNYzOlKdVlJMsQkF+qS4botEHt6YuynXncsb0MisLGaJAOxRtgH8WxMUwQQbjbfFdVXL+S6DhfHMvTZMsiVQS7KJWQCWk6mBIFzse0ekkHDRLcxx6y6fKeNP8AMP44t3ZKqn2x3rXxOnlyZrBYBIBdgBe8X+GPNuZhtoRldJJ0JXYGc6LLRyuTClByyLFgXBuDYt8z+OKz4VsG/K5+SvK9WqU8lHVyoWJlxa8ifK+HtrUbRN9Nb9yrK/gmgzCKgMgIBuWER2uRtg9rRiYKGHTCGOJ0jH2idXh61vG8WvgDiMOASZtry7+HxRZHqh4tQiebTjaeYsSdsUX0CcsGeF1Mr0ckHz+v9sKdTwzxOU+P8qZnBVJXyP1/thRw+E9w+P8AKmd3FMsd5KQM5TDLBEicC+psxmQuYHiCsi0UH3T/ALv7YT7dO5UKDQpq10QSxCjzZo/jijjQDBCvZNCk56mACXQA7HWIPwOBGOYbIsgUHidICeYkHvrGIMaw2CmVe/SNKdOtNR7axP0xBjqZGYacd3iplEwpzNdEEuQo82aB9TgzjALQqNMb1BRT2/8AL+2KGOBEgITQahVaShH0gg6fOe4w+hidq+IS6lJrGEhctxNSCD90ssX+9IkkR3CKu+H1m707ousA/Zner8PQguzWEmJ+QJ+iL9cSgN6LpapLwwd5+nrmsNSln+vTUo6S5KHbTT1KQD0EE6NQnsSDfDesuZ1FOWoZ9SebWoH7OFhY+08yCsxt387XtOsoSzcF6jRz2ltVWkZVdBEeLVLGeXEFNrNHcNuZ1lCWIIp8QDma+XI3AIgjqDQYW/QCs23nE6ynU4FNvZdcwCPeXpVG5i6Wp2EQogiBeQWn/FFoGIZymVbcucZVu9qcqr8pqlUUkp1dRJ3Mhk0g9iS2PNVC4PcGtzZpEX94OJgAzAaeC7NI6rn81wijrqP71TADvrBE6TrSrG9iFpwfOZ7YVTxFUNZTDJs0N7VxleyezcEukcNJunzyUJwNPd2f3miaS1NYcCoNLEsCJFTpJ5kWjfa+HF7zVz5Tmy5SLGRDSLGlcdWQTPIqs94hNuF5yktE0auYo1E0oiGIkmU6xteopAHpGFFznF/UcO0RYkD90gxMAOBJPeLIXNMggJV+iMupoU/eqU6KNN+i5NFyQUMwhdgQZmY9MN27qmepBgmo7fAztgyMvWDWwRpG+xRZjwRqfAaeYRhl61ORUepIVhCVp0gaWWRGxurRi6dSqKkvGga2CdchF+sw3nUdpsi6ouy6hdhlqJRFUnUVUCYiYETA2nEazK2FmcZMqzDAOCiZ47iWuT9qcl7xmFQsdKUtWgzoYu0SygiSNFj2lvPBsAOqomEsXIVKEvTY048qrNT/ANVOoNMfAT5EYt9Ck4Xb4KBy0+2OVrVUyrU6ZYrVDOAofSpUhjpbxRNhjl03MaXh5N2OA1EmWkCRpMeCCu1zg3KNCPC65NuAZjRlx7tUinUrmQqMxDaNLNTqHSs36fScaBiWmpWOa72Utc4AIzZmhzBmIbaHamYJsshoPhgg2LuHKDBt8FpznCqzVqdUZWtAoKkClRPUGYtqRugE2PSO+EUHtGGfQzidoTOasLZWxDgMxjTrHcmPpOLw+D2QNG8TuNvBTxL2drvUrVhROlq1E8vQNehQCSlQGUggggDBYfFtZQZSJILWPGbrZczi6AWkQ7QEEm0qVaD3Pc8CxLbWmBG/cui9vsjWqpRFGmXCszEqAWB0lVsxAKmSCe3bFYV9Om7M+3VAHai7mkyWgmQAC20E2KdiWPcAG8foY1gd6b+zwcZakKqaHCwV/diwG5m0Xm+M9szspJEmCRBM3nRvlyvqnU5yCRBj1xWzMeB/h/MY14If1Euv+WVy1XhxP/ULQQesFrgyDpVlWxAItaBjqOp5t6z0cUKRBDBPG/3WbM8McU6n2iMrBi1NlIptIMhizMVB76YxQYWiJUrYltZ2bLB4glJ24eq3GXy87Ae9uF7kGNF5PacXCVm5nwWr3JVY01o5blq03rsWIlBqYFbHpAAk3AE3OLhVO+T4KMvkgj6lpUAyqNDDMPsAqXUiw0DxT2HnioUJ5nwTGjw6jV6qiKapEMFqswiDT3kT0mDI7nBQChLiNEz4Jw6lQKrRQIpcMQPOwm/oAPlinABphWxxLxK3cf4MuaXQzsqgsenckqVufSSYx5/NUZWzsIsd4n9wPEcI8l2GPypZX9iqb6iajhnV1cgDq1zcjzWTB9cVS21MNa0thpaQMptliw60wYE91o3s23Jbh7MpyKlEuzc2qKtRyBLMGVtlAAEIFt29cW2m9obkIBaMosYAggWLibZiZJN+VkJq9aYWWn7EU7hqjspsVIG2qo2+8/am+9hi8leQQ8A8Q0zowe9H7BaIuVZr8lFH2LVSpGYq20atpc02LAsY76iCNjiqtF9QEOyXzR1T1Q4AHKM26AQdQeVhe35Lb7P+zi5QuVqM2oKIhVUaZvpQAajNyANhbDXB73BzyLTxm8alxcSBFhNpMkzYH1MwiE4IwJCWhsMKcFExx2EC4r/iDljqpVAWAIKEgkXHUsjuI1/hjRh3Q5E1uYwud4StSrWSgKjsrGXBmAg3O9rWHqRg8VUaKZtdWaWXVdJ7fValKnRr0wxNKrdVm6spFwN7xjisw9Ks806kDM0gExZwIIgnSwKz4h72ND23g6cvULkaFDMhK9J2rE0KNU6pbqaoKekA/eIOqPLF1PYnvp16YYA99OWw3qhrnAmN2aWTpMJDRWAcx0mAb3uSBHhdTnPekFWtT5pUUqdJ0GqYekIdf8SvEkYrBNwdRraLso673ZrRaq7qO/xc0Wm1hyUq7ZsvbOgEX3tFxzBVufpzbmszlJpQp59hpUsV5XTJP73cfHCG0mvwDNi0T/UkjY36xgHP1tNMu74IsxFc5yY6sdrgOFvFfVMPEECFsVSMCQoqOoKtO0dviMHSqbLM/gJVPbmGXisXIp+R/wBw/phf47T90/L7pfsI9FQ2XpEXBI/zCP4Yn47T90/L7qexD0UL9G5fflL/AOP9MV+OU/dPgPur9j9SpORoX6Bfe6+c3t53xPxyn7p8B91XsQ9Fe9wof9sdhuu24G23pifjlP3T4D7qexD0Velw+ivhpx8CBv8ALE/Hafun5fdX7EPRRqVBAynS24+96/DB0+mWVXBgBvbd91XsYb1uCT+19NiaZQZkldbfYMBtpIDgghpMAD4+WIO07vTly6p0aRS4mOl1JBlyBSpASSN+mQw3bXPiw4fBUm3CddJnqKuefRyQtNypR9QFOKZIDQNQLEx4CfPBRKixXHS1HiBBJQgm1g7hyQNzEerMJwUKl9A4dmebSp1NDJrQNoYEMsiYYGCCMAQrRyMAQoqMMLcFENhhLgrW/HWQJV7UUA+Vqhuylh6MvUp+RAwLnFtxxHmrBgyub4PwrMUqdOpQ5JdyTV1kxpFlWmQJi0k77eQGF16md5B3I3OLrpjPEtwMr36euPBYTv8AtI+QwqGlCrn9IxIGVB5+0vHu+kWmJ5mvVfaI+GDDWqLXw1s4W+3TLqkX5bMWmB+8AB1avOwHna8jVUpnfy/P5/hgDTbwCuVUz5fjiiFEq05mGukz0m20tuI8tI+R+GBICi2rOjqjVpExtNpj0nCan5VT/wCT5KxqO9cO/AKfNqN7rqJqu+rngXZ9RKgeGdIJ+JxxxXdlAzbgNOSdlRzwWny3pe7/ALRVRoqqDoUs6sDAHiMWF4Hlgds7MHZtL6b1cIbez9MK6igQtQE1AKwuW6iXm8htQBEWGL27iQc2mllWVVqeztBtMZaQGs4rLJA5igljJIiow7nbyGLFd41d8u77KZQtPDOFUsuzmnlxB8OqorTyzCFAfCb77i07YCpVc8DM75cdVYEJovEqxsMveB/1F+g9cJ2bPe+SKSmdFiQhIgkrI3gyLTg8J+oZHEIX9lZ+NoCUs5YTp0PpMyoi+9v4euPQ/uPekKnB6EDW5rKRI+0cEGwGqIHynDFScqfU/h64MBUr/wC76D+mDAUXo+P4YkKKh/1fQf0/NsAQokHEE66/QTPfWBNqfp07fgPPAq0y4asUUtHTsTP4jfGd+qtN8dNAlXtVX0ZSux7If6Yo7u8eaiw5lGp0qKityiiQSV1KYCrLDaxPfucZBckokFHqESM8IBA/ZCAbzJ7+Fh6bb4YByUWhsyHpNpzZ1C2rQN0mo0KAC3QRYSIA8zJgKlnTPGopWnnFLgyTyyLQD0jaIMzF/PvgoUWpWNSmUTN/aFigbSAdSlnMLYk6LbxCziiFFi57mP10rNwWowInTufX174EjkotNPL1aqo9LNW076JDGIkgnsb/AFwowNytNX8J+H8xhFT8mp/8nyUGoXIZtQrtIy3iYqzuQRLHxAnzjaZg44TTIGq0JvR4cCF5lNdS2ABJAA2F98JNQgnKUQCsvCqIECksSDHqJg/ifritq/ipAXm4VSKheUIAgCT8f4k4m1dMypAVn4bSMTTBj1PnP8ROKFR3FSAl+eyqUnolAinV3LSTKiAb/vGx9D2w1ji4GVRC38MzXMZupWAdYjcXuDYfD5HDcO3LXp23hC89Uo/F8q1SIRWiZDEgbqexHl63Ax3v3HvSFiy/CnQqVoUpi41NEkyYk+gtB+Pk0FRachkalOSlGnTJgmHYgkzqHyIX6nDAqTLJGoV+1XS3krSNvMnzwcKLTHofr/fEKioR6N9fj6/m2AKiS5zIOXqMtNDqFiWaTZLMA0aekz8FtvKyVa25KkVpqpAUgXA2HwnGd6tNcdJAk3G+BpXDajIYqSrDUsrEWBB+6LTBvIucU5+VsxKkJTnKtXK9VVWzdNiTCUiTSCqST1s5YsYEFlAi3fGeQ4yBCtEHF0Kn/wBPzIA7GgNhGwUkyA5j1DDBAc1EXhvHAWSkclXorU0BdVMAdSuSKgBhdK0777qO4lgCiFluOAjr4dmFJkELSUiC2i5OnsJIjbzwSpP8gV0KwpmlrAYoVAYEgWfTI1CYNzsfLFFRQ2VpH/pr/s7G/l6n6nCirS1OIMqnTlmENAUAibsJ8I8gf9XphZHNWmKHUknplQSD22MH+GFlocx7SYkESosbcPpHdaW8np3N7m19zvjl+wt/vD18UzaHgjckea/n5YodGtP+qPD+Ve1PBT7uPNfof6YL8LH90eH8qbU8F73Yf4fp/bE/Cx/dHh/Km1PBe5A81/H+mK/Cx/dHh/Km1PBDqZRGjVyzG0iY22keg+gxPw9o/wBYeviptDwV6OXUEQUFwbDeD8MMoYFrarXbUGCLeihc8kRCWe09SoNApZgUGJa5UMrdMCZRiIYqbRMEY6IjMbIEpX32oStHP09RVommp0sH1gAcoSopwlzIMm5jDRHBROc7w/OtVY0s2FpsxhSiSi6EA0k0zJ1ioYJ+8hkhSjsbCpb+B5fMJzBmKwqyw5ZhQQukTq0ooktJ274YqTMnFFRUJwtytYK/E6alwSei7WNvD5C/iH4+RwohWiUawdQymQRI/Jwh6tMMdJAh19sLrdgqwlPFKxUpFVaZM+LY7fw/n6YztVrJUzz9JXNUZgapiLEydrTqUfL6taqWxswVpnVmEnSbqJI1/s2gbCx7X+WGBRDp5hmEDNU9eokRHhtbT3IAJn1wSpbMjxBGWmDVRnYAWtqMarDtYEx6Yoq1sOFFRUbCirQqmzfDC3/lv7lN64ir7Q1BWdejSr1Uup3RNagEMSSe9gI7zjH7KNmHSZIad2hdlJjLYcLkzqIXSGGYWA30BXsv7S1RRWs7U9IdBVUAWVwbgrUb70C4He2GHDnbOpU50OWd5B5sbuB0J1F1ZwzC7KJ5eoRsvx/Mc7lVDSWFSbDxMgcr1VAdzAhTviqoyUc7CTObduBgGzCNNZc1UcPTy5mz6Pcs2R9ra5psagTWaVNkHLYHVVbSCFDEukX7HGurRDXw0kjM4G4/aATeAAdReRvlE7CU81tJM34DzUZj2uqFEYNTpxQFRiykhnDFGUCQQBBNpNxgDQOfJDnHPltAtGYONiLgjgJ3qNwjZI1vA7tyP/zBVapWWaQVNWgGBMJqAYmoGF++mIGML6f9Om45pdEwCYl0WhhBtp15kjXePszA0a+j3LX7J8Yeu7LUjUuhhAGzT95HZSJFtjhzqApVaZboSeO4jcWtI1vqOBSsVRaxoLeaccaqERBYTMwgfut4J3ifOxPljV+496xrPwrOBVYdTkBmA5OkBV+6Ij++GQqTXIZ1aolQRB+8sHc7X9P598MCpapHmv09PjhgKimR6b+XriFRDkea/T0Pr+b4WVEizznmVQHceUJban4WLRPx/wAWAKtMeHH7JLk9O7CD8xjO/VWm2OkgQ6+2FVuwVYSPjufFIU9WXqV9baOhQ2kmLtOy+vaMZ2K1jyvEsvUOn3OqDpZuqhC/ZiY1ERc2ExMeUS0TxURh7Q0qlJiMtWYIUVqZpjUCy6wNJPYEf7hvOGBUqjjNEI1RcpWBRlUg0CG611GLHUADBib274JRBHtDl06vc8wCBNssxIIQNaBcgGLdwRvvSi6cuMKKiUjjMhzyanSYiDe5Ei21t/XAEK1uV9STBErMHcTBg+uEv/Lf3Kb0vq0qSA1GRZ2J0rJ1GLkxvN5OMVKnIy7k01HaSqUc3lIIVUMgkqEAnTfuALT3xubRB1CE1HcSi0c3latSAivUm/QCRECS0bCRefhh2wYRBCraOFgSrVs7lkKlkA6AVblwQt46SNY2Pa3pOC9nZwCrO7ioOayxWQqnTcDQBEkLI1gAXIvOFnDsGgCvaO4lZqWdyzvFNQzzuKd+3UTFh1C/x8sZ30GhsRb5K9o7SSttCgqMNKqskTAA+sYysH9Zp5jzUc4kXKzcVzFEnqraShvoMlZvLwCUHTuYETjY54a4zvMKgCdEKslFCA1eorLC+IzeWEkDaLnsNzGGCoBrH/uniqgraOFjSVNaqZ0gEvJBQkyp8zNz6YaHKlsytMU1CioW8ixBN/U4OVSK1Qd2Fvh9MSVFTnL++PqPz3GAJUWCtkFdnPMeW3CsLeEWi4PSPqfPAFytaKFIIoUEmBEm5+eEOKtMsdNAh19sKrdgqxqludr1Ejl0+ZvI1AHtG/z+mMrYVoVHO1ywBy+kTc6wYEdtpM/nyaI4qKRxDMSP1Yx36wD8h+flgxCpbcjXdwS9PlnsNWqR52Ai+JKi0TiiVFU4AlWqE4WSoqNs3wwB/Lf3K1ng6TETFp2ntPzxnpKysgObiyUZ+O//AN/LHQZCFaaz5kGUWmbidRi1pAIvO+/fy76AqRytfRfQWIGwuLiQNRIMCbnvGCVLMnvMHUtLVYdPcQ0yT21ae204W6FajK88t9oKagfuySQZtv0/dPfvvvjLUiFYU5rLioCjbNb4eo+G+MQE1GjmES4jO1WRihZRUZmYgg35axUVSdpIVpMyHUwN8ZqubO8PE7iec9V3nbvutLYgR64hFyuYpOihruxOkXJUltKaivgYKBuQTBjY4XiKtTaFzLAEHwHPXy46q2NGWCt1XJhsplUWjzmp1uoCpy2R9LMWMG7dV1FhqmIEY7GFqZmB2mvn9VlqCHQk1DgLhF/9LYMqxpObJHT4V1X6bSG3i1jEasw4oFr4rwJnJf8ARzOaqNUqKcxAFWqGRk0jpPR37a7bYmbmoq5ngpr1AKvDCqvVVXK1hARmWo1TpiStRVtayneQuBzRvVrpOG+zuUy1TXTs4DbvsGJY2+LnfzHphLnEhROdQIkXB8sZ3K0wx1kCHX8Jwmv2CrGqWZ3O8rSdDMDPhEkfLGNt0SVmlTrFiKVZZUlohdvId2JPzv5YcCQqXqNVEFqeYJBm3UOm0KxA6DO0XgeWDUQVSigsmaVRf/Df+VvzbFyVE2qcFQrGqoOrVOqSDEQNU2j8xbA5lF5ODoCp11DpbUJaZP8AikSdvPAlyi3k4USrVTs3wwJP9N/cpvSXi2ZpRy6rMuzAqJNyVEQD3wihOoVlDyAy6VAs1Q1RUiWMNqhgZS4bYbjv2xvaShRcyMsNWvmRVHMiIJJ1xCwGB33HlJw9pVIXDTltS1FqVmmqqgNYBmmAQQAbr63vuSSUqKmZr5RuotVVkULuSSOw1HVqN/Mm5B7jAOJUVc/lcvTIYmuPDTgSBZVAtA1DTEkSPF5WzOcSiTXh+cWsEqJME9xBsYMj4jGIWrNHMK9y4zjuZdc29NyjNEgtTBlTKhlggyV6CfNRgMUwF8mYkiQY3zddHC0qb6ZMwRr/AAozuSq6lapUZJO9MgepUm7DabHtvtjLSNK7Wie9Op0qb3QZTTgHD0Th9BSitr1VyKrEEGsxqjUxMyNWk7m15vjtgxbhbwXIeQXEhb+EU6NM62FNCCwRhVJn943aB2+vaYwRJQpw2fpASXAEgSW8xqG57qZxV1ESlVDjUskXuD5WPfzGAJUSPPKDUrSKZ6e7tNgh6lDRF7mx8OKmytMuGn7JPD4fuyR8ib4Q83UTvHXQIWY8JwjEfln1vVjVIuM1Qumar097qJm67j8B/mxiYiWKrmVNKrObeBEsEI0SP5/E4aNdFEXLZ0FtXvLtA1lCkSBeOwEeXwwXwVLf+naHepFpuD/TtiQVFoyWeSqCUMgGDYi+8X+OKNlEcnAEqKpOAJVqvZvh/PFD8t/cpvWZDjAx0IlmrNmZPLFIiTGqdu0QPhv63FsdCm9qFGqnMdWnl+IFZ7rpgg2/evv3w9rwqVNWbgH7ENqMgTpiBF951aj27esFnCimoczCkcrVfUsHSfK++FueFFOUqVoPO0TaNE/OZ+WMtV43IkakeofEYz0TNVvePNWdFzHt3wou1PMKCTT1I8blHIva9mH440VTmzt5yO+Vowbwyp1tDZLeIU8xmaRpha0sNIJpMmnX0FyWAEqrE9u9sJoUAx4MfP5LW+rRa05XSYsuvzuRdmXl8vSABDrOkCfDb/Lv5Y2tcuUhrwtwoUCjAiQUkTAkgG92kyScHnCi05XInSwrLSYtEwsAgCBIIv3xRdwUWpUAEBQB5Dbv6ev44AlRLsxkHL1GHLhhaVBIsouYuLG3qPKMCXBRasrTKoqmJAgwIHyGEvKtOcdtLVXWRGBewPEFRCOVU73wn2VnNXK8uTQWAj5DF+zt5qSvHKL5D6DF7Bqkr3ui+Q+gxNi1SVK5ZRtb4YmwapKnkD1xXs7VJUe7j1xXszOakr3u4vvfEGGZBF7qSqe4r64T+H0uavMVIyi+uDGCpjeVMysMuPXB+zM5qpU+7j1xPZ281JUHLD1xRwrDxUlUOSXzOFnA0zvKvMV5cmoIN7YtuBptcHCbKZigZum4IKJrHfrAI+AIg/XBHCMJJuqlAqvVE6cu7bx9ogny3NpxfsrOakqa1WqGhcuzCbHWgBvv5i17/DF+zM5qSpq1KoJAoMwmxDrte5mI/vi/Z281JVXq1YkZdiYNuYm94k+sD6/HE9nbzUlWZ6kSKDTO3MTbzP5OK9mZzUlbVy4IEyPTFeys5qSve6D1wJwdPmrzLRjWhXsRRexFF7EUXsRRexFF7EUXsRRexFF7EUXsRRexFF7EUXsRRexFF7EUXsRRexFF7EUXsRRexFF7EUXsRRexFF7EUXsRRf/Z"/>
          <p:cNvSpPr>
            <a:spLocks noChangeAspect="1" noChangeArrowheads="1"/>
          </p:cNvSpPr>
          <p:nvPr/>
        </p:nvSpPr>
        <p:spPr bwMode="auto">
          <a:xfrm>
            <a:off x="2288381" y="9203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882" y="2914650"/>
            <a:ext cx="2226469" cy="141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9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97632"/>
            <a:ext cx="5829300" cy="11025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Smithsonian Transcription Center</a:t>
            </a:r>
            <a:br>
              <a:rPr lang="en-US" dirty="0" smtClean="0"/>
            </a:br>
            <a:r>
              <a:rPr lang="en-US" sz="2325" dirty="0"/>
              <a:t>Taking Digitization to the Next Level</a:t>
            </a:r>
          </a:p>
        </p:txBody>
      </p:sp>
      <p:pic>
        <p:nvPicPr>
          <p:cNvPr id="5" name="Picture 4" descr="5x-centbelow-2l-[Converted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81" y="328612"/>
            <a:ext cx="507206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156023"/>
            <a:ext cx="4235714" cy="26644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2597" y="2514600"/>
            <a:ext cx="4151759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6787" y="171450"/>
            <a:ext cx="5829300" cy="1102519"/>
          </a:xfrm>
        </p:spPr>
        <p:txBody>
          <a:bodyPr>
            <a:normAutofit/>
          </a:bodyPr>
          <a:lstStyle/>
          <a:p>
            <a:r>
              <a:rPr lang="en-US" dirty="0"/>
              <a:t>Why Does Transcription Matter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1650" y="4629150"/>
            <a:ext cx="5429250" cy="62865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http://Transcription.si.edu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7" name="Picture 6" descr="5x-centbelow-2l-[Converted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81" y="171450"/>
            <a:ext cx="507206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14550" y="1314450"/>
            <a:ext cx="5200650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35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Discovery:</a:t>
            </a: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 Transcription turns handwritten and typed documents into searchable and machine-readable resources</a:t>
            </a:r>
          </a:p>
          <a:p>
            <a:pPr fontAlgn="base"/>
            <a:r>
              <a:rPr lang="en-US" sz="135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Humanities Research:</a:t>
            </a: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 Digitized and fully transcribed documents are an incredibly valuable asset for art, history, &amp; literary researchers across the globe.</a:t>
            </a:r>
          </a:p>
          <a:p>
            <a:pPr fontAlgn="base"/>
            <a:r>
              <a:rPr lang="en-US" sz="135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Scientific Research:</a:t>
            </a: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 Transcription of handwritten collection labels will create millions of specimen data points available to the scientific community for research and discovery.</a:t>
            </a:r>
          </a:p>
          <a:p>
            <a:pPr fontAlgn="base"/>
            <a:r>
              <a:rPr lang="en-US" sz="135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Education:</a:t>
            </a: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 From high school to graduate studies, transcription allows students to engage with primary source materials – a key part of the learning experience.</a:t>
            </a:r>
          </a:p>
          <a:p>
            <a:pPr fontAlgn="base"/>
            <a:r>
              <a:rPr lang="en-US" sz="135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Readability:</a:t>
            </a: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 Transcription preserves these historic documents for future generations as practices like cursive handwriting are less emphasized in in school.</a:t>
            </a:r>
          </a:p>
          <a:p>
            <a:pPr fontAlgn="base"/>
            <a:endParaRPr lang="en-US" sz="135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98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-114300"/>
            <a:ext cx="61722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Smithsonian Transcription Center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57300" y="1085850"/>
            <a:ext cx="2000250" cy="40576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350" dirty="0"/>
              <a:t>Transcription Center</a:t>
            </a:r>
          </a:p>
          <a:p>
            <a:r>
              <a:rPr lang="en-US" sz="1350" dirty="0"/>
              <a:t>199,500+ pages of documents</a:t>
            </a:r>
          </a:p>
          <a:p>
            <a:r>
              <a:rPr lang="en-US" sz="1350" dirty="0"/>
              <a:t>187,300+ pages are completed</a:t>
            </a:r>
          </a:p>
          <a:p>
            <a:r>
              <a:rPr lang="en-US" sz="1350" dirty="0"/>
              <a:t>6,655+ active participants</a:t>
            </a:r>
          </a:p>
          <a:p>
            <a:endParaRPr lang="en-US" sz="1350" dirty="0"/>
          </a:p>
          <a:p>
            <a:pPr marL="0" indent="0">
              <a:buNone/>
            </a:pPr>
            <a:r>
              <a:rPr lang="en-US" sz="1350" dirty="0"/>
              <a:t>Document types include:  </a:t>
            </a:r>
          </a:p>
          <a:p>
            <a:r>
              <a:rPr lang="en-US" sz="1350" dirty="0"/>
              <a:t>diaries, </a:t>
            </a:r>
          </a:p>
          <a:p>
            <a:r>
              <a:rPr lang="en-US" sz="1350" dirty="0"/>
              <a:t>field notebooks, </a:t>
            </a:r>
          </a:p>
          <a:p>
            <a:r>
              <a:rPr lang="en-US" sz="1350" dirty="0"/>
              <a:t>endangered language materials, </a:t>
            </a:r>
          </a:p>
          <a:p>
            <a:r>
              <a:rPr lang="en-US" sz="1350" dirty="0"/>
              <a:t>letters, </a:t>
            </a:r>
          </a:p>
          <a:p>
            <a:r>
              <a:rPr lang="en-US" sz="1350" dirty="0"/>
              <a:t>manuscripts, </a:t>
            </a:r>
          </a:p>
          <a:p>
            <a:r>
              <a:rPr lang="en-US" sz="1350" dirty="0"/>
              <a:t>collection objects ,</a:t>
            </a:r>
          </a:p>
          <a:p>
            <a:r>
              <a:rPr lang="en-US" sz="1350" dirty="0"/>
              <a:t>specimen labels, </a:t>
            </a:r>
          </a:p>
          <a:p>
            <a:r>
              <a:rPr lang="en-US" sz="1350" dirty="0"/>
              <a:t>etc.</a:t>
            </a: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500" dirty="0"/>
          </a:p>
          <a:p>
            <a:endParaRPr lang="en-US" sz="15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914401"/>
            <a:ext cx="3330466" cy="235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5x-centbelow-2l-[Converted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81" y="171450"/>
            <a:ext cx="507206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1950" y="2721064"/>
            <a:ext cx="3600450" cy="242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5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Flexible System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00150"/>
            <a:ext cx="6172200" cy="66714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Template driven, </a:t>
            </a:r>
          </a:p>
          <a:p>
            <a:r>
              <a:rPr lang="en-US" dirty="0" smtClean="0"/>
              <a:t>Support structured and open text formats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845927"/>
            <a:ext cx="5538788" cy="311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5x-centbelow-2l-[Converted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81" y="385762"/>
            <a:ext cx="507206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18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Flexible System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00150"/>
            <a:ext cx="6172200" cy="66714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Template driven, </a:t>
            </a:r>
          </a:p>
          <a:p>
            <a:r>
              <a:rPr lang="en-US" dirty="0" smtClean="0"/>
              <a:t>Support structured and open text formats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035" y="1867291"/>
            <a:ext cx="5491931" cy="308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5x-centbelow-2l-[Converted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81" y="385762"/>
            <a:ext cx="507206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2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7350" y="228600"/>
            <a:ext cx="6172200" cy="628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Transcribe to Create Electronic Records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57300" y="1200151"/>
            <a:ext cx="1943100" cy="3394472"/>
          </a:xfrm>
        </p:spPr>
        <p:txBody>
          <a:bodyPr>
            <a:normAutofit/>
          </a:bodyPr>
          <a:lstStyle/>
          <a:p>
            <a:endParaRPr lang="en-US" sz="1350" dirty="0"/>
          </a:p>
          <a:p>
            <a:endParaRPr lang="en-US" sz="1350" dirty="0"/>
          </a:p>
          <a:p>
            <a:endParaRPr lang="en-US" sz="1500" dirty="0"/>
          </a:p>
          <a:p>
            <a:endParaRPr lang="en-US" sz="15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762989"/>
            <a:ext cx="3947668" cy="476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02418"/>
            <a:ext cx="5486400" cy="361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://sirismm.si.edu/siris/transcription/BlueArrowsGIF_14Jan1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2974309"/>
            <a:ext cx="4064794" cy="211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5x-centbelow-2l-[Converted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81" y="171450"/>
            <a:ext cx="507206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5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50006"/>
            <a:ext cx="6172200" cy="857250"/>
          </a:xfrm>
        </p:spPr>
        <p:txBody>
          <a:bodyPr>
            <a:normAutofit/>
          </a:bodyPr>
          <a:lstStyle/>
          <a:p>
            <a:r>
              <a:rPr lang="en-US" sz="2700" dirty="0"/>
              <a:t>The Process of Transcribing and Reviewing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1" y="1714500"/>
            <a:ext cx="5593556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5x-centbelow-2l-[Converted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81" y="214312"/>
            <a:ext cx="507206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5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2410</Words>
  <Application>Microsoft Office PowerPoint</Application>
  <PresentationFormat>On-screen Show (16:9)</PresentationFormat>
  <Paragraphs>323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Office Theme</vt:lpstr>
      <vt:lpstr>Smithsonian Transcription Center Taking Digitization to the Next Level</vt:lpstr>
      <vt:lpstr>Smithsonian Transcription Center Taking Digitization to the Next Level</vt:lpstr>
      <vt:lpstr>Smithsonian Transcription Center Taking Digitization to the Next Level</vt:lpstr>
      <vt:lpstr>Why Does Transcription Matter? </vt:lpstr>
      <vt:lpstr>Smithsonian Transcription Center</vt:lpstr>
      <vt:lpstr>Flexible System Architecture</vt:lpstr>
      <vt:lpstr>Flexible System Architecture</vt:lpstr>
      <vt:lpstr>Transcribe to Create Electronic Records </vt:lpstr>
      <vt:lpstr>The Process of Transcribing and Reviewing</vt:lpstr>
      <vt:lpstr>Engaging the Public</vt:lpstr>
      <vt:lpstr>Overview Statistics</vt:lpstr>
      <vt:lpstr>TC User Activity</vt:lpstr>
      <vt:lpstr>Volunteer Group Tiers June 2013 through June 2016</vt:lpstr>
      <vt:lpstr>More about our Volunteers</vt:lpstr>
      <vt:lpstr>Sharing the Finished Product</vt:lpstr>
      <vt:lpstr>Downloadable PDF Files Usage</vt:lpstr>
      <vt:lpstr>Downloadable PDF Files Usage</vt:lpstr>
      <vt:lpstr>Integrate Transcription Searching in Smithsonian Collections Search Center </vt:lpstr>
      <vt:lpstr>Integrate Transcription Searching in Smithsonian Collections Search Center </vt:lpstr>
      <vt:lpstr>Integrate Transcription Searching in Smithsonian Collections Search Center </vt:lpstr>
      <vt:lpstr>Integrate Transcription Searching in Smithsonian Collections Search Center </vt:lpstr>
      <vt:lpstr>Create Catalog Records with collected structured data</vt:lpstr>
      <vt:lpstr>Smithsonian Transcription Center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Ching-hsien Wang</dc:creator>
  <dc:description/>
  <cp:lastModifiedBy>McNicol,Jeanette</cp:lastModifiedBy>
  <cp:revision>6</cp:revision>
  <dcterms:modified xsi:type="dcterms:W3CDTF">2016-07-21T18:45:59Z</dcterms:modified>
</cp:coreProperties>
</file>